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3.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5.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6.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0" r:id="rId3"/>
    <p:sldMasterId id="2147483700" r:id="rId4"/>
    <p:sldMasterId id="2147483703" r:id="rId5"/>
    <p:sldMasterId id="2147483726" r:id="rId6"/>
    <p:sldMasterId id="2147483730" r:id="rId7"/>
  </p:sldMasterIdLst>
  <p:notesMasterIdLst>
    <p:notesMasterId r:id="rId36"/>
  </p:notesMasterIdLst>
  <p:sldIdLst>
    <p:sldId id="329" r:id="rId8"/>
    <p:sldId id="256" r:id="rId9"/>
    <p:sldId id="271" r:id="rId10"/>
    <p:sldId id="265" r:id="rId11"/>
    <p:sldId id="282" r:id="rId12"/>
    <p:sldId id="412" r:id="rId13"/>
    <p:sldId id="268" r:id="rId14"/>
    <p:sldId id="330" r:id="rId15"/>
    <p:sldId id="331" r:id="rId16"/>
    <p:sldId id="399" r:id="rId17"/>
    <p:sldId id="283" r:id="rId18"/>
    <p:sldId id="394" r:id="rId19"/>
    <p:sldId id="392" r:id="rId20"/>
    <p:sldId id="391" r:id="rId21"/>
    <p:sldId id="406" r:id="rId22"/>
    <p:sldId id="408" r:id="rId23"/>
    <p:sldId id="267" r:id="rId24"/>
    <p:sldId id="275" r:id="rId25"/>
    <p:sldId id="276" r:id="rId26"/>
    <p:sldId id="279" r:id="rId27"/>
    <p:sldId id="277" r:id="rId28"/>
    <p:sldId id="278" r:id="rId29"/>
    <p:sldId id="405" r:id="rId30"/>
    <p:sldId id="400" r:id="rId31"/>
    <p:sldId id="410" r:id="rId32"/>
    <p:sldId id="409" r:id="rId33"/>
    <p:sldId id="404" r:id="rId34"/>
    <p:sldId id="346"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56"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gung  TW" initials="AT" lastIdx="1" clrIdx="0">
    <p:extLst>
      <p:ext uri="{19B8F6BF-5375-455C-9EA6-DF929625EA0E}">
        <p15:presenceInfo xmlns:p15="http://schemas.microsoft.com/office/powerpoint/2012/main" userId="S::agung@ChitoseInternasionalPT.onmicrosoft.com::473139b6-768d-40a6-b7f9-c4cc9920f70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4A8C2"/>
    <a:srgbClr val="D5D4D5"/>
    <a:srgbClr val="2CB8AE"/>
    <a:srgbClr val="82C650"/>
    <a:srgbClr val="13A9B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286" autoAdjust="0"/>
    <p:restoredTop sz="93690" autoAdjust="0"/>
  </p:normalViewPr>
  <p:slideViewPr>
    <p:cSldViewPr snapToGrid="0">
      <p:cViewPr>
        <p:scale>
          <a:sx n="66" d="100"/>
          <a:sy n="66" d="100"/>
        </p:scale>
        <p:origin x="472" y="-432"/>
      </p:cViewPr>
      <p:guideLst>
        <p:guide orient="horz" pos="2256"/>
        <p:guide pos="384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viewProps" Target="viewProps.xml"/><Relationship Id="rId21" Type="http://schemas.openxmlformats.org/officeDocument/2006/relationships/slide" Target="slides/slide14.xml"/><Relationship Id="rId34" Type="http://schemas.openxmlformats.org/officeDocument/2006/relationships/slide" Target="slides/slide27.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notesMaster" Target="notesMasters/notesMaster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8" Type="http://schemas.openxmlformats.org/officeDocument/2006/relationships/slide" Target="slides/slide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233868-983F-4B7C-97C0-C093F3C9F196}" type="datetimeFigureOut">
              <a:rPr lang="en-US" smtClean="0"/>
              <a:t>2/12/2026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964292-BCD3-4C78-9649-90FF4E43A0A6}" type="slidenum">
              <a:rPr lang="en-US" smtClean="0"/>
              <a:t>‹#›</a:t>
            </a:fld>
            <a:endParaRPr lang="en-US"/>
          </a:p>
        </p:txBody>
      </p:sp>
    </p:spTree>
    <p:extLst>
      <p:ext uri="{BB962C8B-B14F-4D97-AF65-F5344CB8AC3E}">
        <p14:creationId xmlns:p14="http://schemas.microsoft.com/office/powerpoint/2010/main" val="26046114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E964292-BCD3-4C78-9649-90FF4E43A0A6}" type="slidenum">
              <a:rPr lang="en-US" smtClean="0"/>
              <a:t>8</a:t>
            </a:fld>
            <a:endParaRPr lang="en-US"/>
          </a:p>
        </p:txBody>
      </p:sp>
    </p:spTree>
    <p:extLst>
      <p:ext uri="{BB962C8B-B14F-4D97-AF65-F5344CB8AC3E}">
        <p14:creationId xmlns:p14="http://schemas.microsoft.com/office/powerpoint/2010/main" val="5539760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D" dirty="0"/>
          </a:p>
        </p:txBody>
      </p:sp>
      <p:sp>
        <p:nvSpPr>
          <p:cNvPr id="4" name="Slide Number Placeholder 3"/>
          <p:cNvSpPr>
            <a:spLocks noGrp="1"/>
          </p:cNvSpPr>
          <p:nvPr>
            <p:ph type="sldNum" sz="quarter" idx="5"/>
          </p:nvPr>
        </p:nvSpPr>
        <p:spPr/>
        <p:txBody>
          <a:bodyPr/>
          <a:lstStyle/>
          <a:p>
            <a:fld id="{0E964292-BCD3-4C78-9649-90FF4E43A0A6}" type="slidenum">
              <a:rPr lang="en-US" smtClean="0"/>
              <a:t>9</a:t>
            </a:fld>
            <a:endParaRPr lang="en-US"/>
          </a:p>
        </p:txBody>
      </p:sp>
    </p:spTree>
    <p:extLst>
      <p:ext uri="{BB962C8B-B14F-4D97-AF65-F5344CB8AC3E}">
        <p14:creationId xmlns:p14="http://schemas.microsoft.com/office/powerpoint/2010/main" val="9264931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C9FC6E-4A93-34EF-5ED8-71A4DF593EE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E800245-AFBD-6F0E-956E-1CD1BD0A687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75B452A-761F-1028-D89D-DC444DC4AE1F}"/>
              </a:ext>
            </a:extLst>
          </p:cNvPr>
          <p:cNvSpPr>
            <a:spLocks noGrp="1"/>
          </p:cNvSpPr>
          <p:nvPr>
            <p:ph type="dt" sz="half" idx="10"/>
          </p:nvPr>
        </p:nvSpPr>
        <p:spPr/>
        <p:txBody>
          <a:bodyPr/>
          <a:lstStyle/>
          <a:p>
            <a:fld id="{0D08FE41-23CE-461C-9B8D-9462AF517DFB}" type="datetimeFigureOut">
              <a:rPr lang="en-US" smtClean="0"/>
              <a:t>2/12/2026</a:t>
            </a:fld>
            <a:endParaRPr lang="en-US"/>
          </a:p>
        </p:txBody>
      </p:sp>
      <p:sp>
        <p:nvSpPr>
          <p:cNvPr id="5" name="Footer Placeholder 4">
            <a:extLst>
              <a:ext uri="{FF2B5EF4-FFF2-40B4-BE49-F238E27FC236}">
                <a16:creationId xmlns:a16="http://schemas.microsoft.com/office/drawing/2014/main" id="{2809D282-673A-B656-6FE3-22BBA1549F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5B65DC-BC2B-A38A-81BB-A4975F4F2190}"/>
              </a:ext>
            </a:extLst>
          </p:cNvPr>
          <p:cNvSpPr>
            <a:spLocks noGrp="1"/>
          </p:cNvSpPr>
          <p:nvPr>
            <p:ph type="sldNum" sz="quarter" idx="12"/>
          </p:nvPr>
        </p:nvSpPr>
        <p:spPr/>
        <p:txBody>
          <a:bodyPr/>
          <a:lstStyle/>
          <a:p>
            <a:fld id="{4F8E5BC0-0748-47D0-BAC8-D0D5F879B23A}" type="slidenum">
              <a:rPr lang="en-US" smtClean="0"/>
              <a:t>‹#›</a:t>
            </a:fld>
            <a:endParaRPr lang="en-US"/>
          </a:p>
        </p:txBody>
      </p:sp>
    </p:spTree>
    <p:extLst>
      <p:ext uri="{BB962C8B-B14F-4D97-AF65-F5344CB8AC3E}">
        <p14:creationId xmlns:p14="http://schemas.microsoft.com/office/powerpoint/2010/main" val="14824378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89D055-F82A-4C68-185E-7A15DD956AA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79D359C-41ED-4490-2971-99CC468149B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875C60-2701-473A-8BD5-050ABE8E0CD2}"/>
              </a:ext>
            </a:extLst>
          </p:cNvPr>
          <p:cNvSpPr>
            <a:spLocks noGrp="1"/>
          </p:cNvSpPr>
          <p:nvPr>
            <p:ph type="dt" sz="half" idx="10"/>
          </p:nvPr>
        </p:nvSpPr>
        <p:spPr/>
        <p:txBody>
          <a:bodyPr/>
          <a:lstStyle/>
          <a:p>
            <a:fld id="{0D08FE41-23CE-461C-9B8D-9462AF517DFB}" type="datetimeFigureOut">
              <a:rPr lang="en-US" smtClean="0"/>
              <a:t>2/12/2026</a:t>
            </a:fld>
            <a:endParaRPr lang="en-US"/>
          </a:p>
        </p:txBody>
      </p:sp>
      <p:sp>
        <p:nvSpPr>
          <p:cNvPr id="5" name="Footer Placeholder 4">
            <a:extLst>
              <a:ext uri="{FF2B5EF4-FFF2-40B4-BE49-F238E27FC236}">
                <a16:creationId xmlns:a16="http://schemas.microsoft.com/office/drawing/2014/main" id="{03DFDA58-58E0-044C-6442-79BA97E5B8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53F53C-51A2-FB81-C739-82D381C3EB1E}"/>
              </a:ext>
            </a:extLst>
          </p:cNvPr>
          <p:cNvSpPr>
            <a:spLocks noGrp="1"/>
          </p:cNvSpPr>
          <p:nvPr>
            <p:ph type="sldNum" sz="quarter" idx="12"/>
          </p:nvPr>
        </p:nvSpPr>
        <p:spPr/>
        <p:txBody>
          <a:bodyPr/>
          <a:lstStyle/>
          <a:p>
            <a:fld id="{4F8E5BC0-0748-47D0-BAC8-D0D5F879B23A}" type="slidenum">
              <a:rPr lang="en-US" smtClean="0"/>
              <a:t>‹#›</a:t>
            </a:fld>
            <a:endParaRPr lang="en-US"/>
          </a:p>
        </p:txBody>
      </p:sp>
    </p:spTree>
    <p:extLst>
      <p:ext uri="{BB962C8B-B14F-4D97-AF65-F5344CB8AC3E}">
        <p14:creationId xmlns:p14="http://schemas.microsoft.com/office/powerpoint/2010/main" val="14224965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FAA2519-14E1-2044-C29E-7CCD8426566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162F90E-E3AC-8120-1AF0-5AD7BECE219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5D295D-D72A-65AD-2E08-29669815BED0}"/>
              </a:ext>
            </a:extLst>
          </p:cNvPr>
          <p:cNvSpPr>
            <a:spLocks noGrp="1"/>
          </p:cNvSpPr>
          <p:nvPr>
            <p:ph type="dt" sz="half" idx="10"/>
          </p:nvPr>
        </p:nvSpPr>
        <p:spPr/>
        <p:txBody>
          <a:bodyPr/>
          <a:lstStyle/>
          <a:p>
            <a:fld id="{0D08FE41-23CE-461C-9B8D-9462AF517DFB}" type="datetimeFigureOut">
              <a:rPr lang="en-US" smtClean="0"/>
              <a:t>2/12/2026</a:t>
            </a:fld>
            <a:endParaRPr lang="en-US"/>
          </a:p>
        </p:txBody>
      </p:sp>
      <p:sp>
        <p:nvSpPr>
          <p:cNvPr id="5" name="Footer Placeholder 4">
            <a:extLst>
              <a:ext uri="{FF2B5EF4-FFF2-40B4-BE49-F238E27FC236}">
                <a16:creationId xmlns:a16="http://schemas.microsoft.com/office/drawing/2014/main" id="{9269E40D-F5ED-6D45-8E3D-E7674CC30D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60FEDB-E796-9F47-B0F9-0B661EB23C93}"/>
              </a:ext>
            </a:extLst>
          </p:cNvPr>
          <p:cNvSpPr>
            <a:spLocks noGrp="1"/>
          </p:cNvSpPr>
          <p:nvPr>
            <p:ph type="sldNum" sz="quarter" idx="12"/>
          </p:nvPr>
        </p:nvSpPr>
        <p:spPr/>
        <p:txBody>
          <a:bodyPr/>
          <a:lstStyle/>
          <a:p>
            <a:fld id="{4F8E5BC0-0748-47D0-BAC8-D0D5F879B23A}" type="slidenum">
              <a:rPr lang="en-US" smtClean="0"/>
              <a:t>‹#›</a:t>
            </a:fld>
            <a:endParaRPr lang="en-US"/>
          </a:p>
        </p:txBody>
      </p:sp>
    </p:spTree>
    <p:extLst>
      <p:ext uri="{BB962C8B-B14F-4D97-AF65-F5344CB8AC3E}">
        <p14:creationId xmlns:p14="http://schemas.microsoft.com/office/powerpoint/2010/main" val="18890599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
        <p:nvSpPr>
          <p:cNvPr id="9" name="Freeform: Shape 8">
            <a:extLst>
              <a:ext uri="{FF2B5EF4-FFF2-40B4-BE49-F238E27FC236}">
                <a16:creationId xmlns:a16="http://schemas.microsoft.com/office/drawing/2014/main" id="{D1DE2E88-6A87-4923-A695-C08C6C89DECA}"/>
              </a:ext>
            </a:extLst>
          </p:cNvPr>
          <p:cNvSpPr/>
          <p:nvPr userDrawn="1"/>
        </p:nvSpPr>
        <p:spPr>
          <a:xfrm>
            <a:off x="173631" y="0"/>
            <a:ext cx="942221" cy="1583239"/>
          </a:xfrm>
          <a:custGeom>
            <a:avLst/>
            <a:gdLst>
              <a:gd name="connsiteX0" fmla="*/ 238907 w 561676"/>
              <a:gd name="connsiteY0" fmla="*/ 482 h 943801"/>
              <a:gd name="connsiteX1" fmla="*/ 358608 w 561676"/>
              <a:gd name="connsiteY1" fmla="*/ 22 h 943801"/>
              <a:gd name="connsiteX2" fmla="*/ 390836 w 561676"/>
              <a:gd name="connsiteY2" fmla="*/ 22581 h 943801"/>
              <a:gd name="connsiteX3" fmla="*/ 563022 w 561676"/>
              <a:gd name="connsiteY3" fmla="*/ 488036 h 943801"/>
              <a:gd name="connsiteX4" fmla="*/ 540923 w 561676"/>
              <a:gd name="connsiteY4" fmla="*/ 517501 h 943801"/>
              <a:gd name="connsiteX5" fmla="*/ 319015 w 561676"/>
              <a:gd name="connsiteY5" fmla="*/ 517501 h 943801"/>
              <a:gd name="connsiteX6" fmla="*/ 295075 w 561676"/>
              <a:gd name="connsiteY6" fmla="*/ 551109 h 943801"/>
              <a:gd name="connsiteX7" fmla="*/ 434573 w 561676"/>
              <a:gd name="connsiteY7" fmla="*/ 912056 h 943801"/>
              <a:gd name="connsiteX8" fmla="*/ 437796 w 561676"/>
              <a:gd name="connsiteY8" fmla="*/ 920343 h 943801"/>
              <a:gd name="connsiteX9" fmla="*/ 431811 w 561676"/>
              <a:gd name="connsiteY9" fmla="*/ 944743 h 943801"/>
              <a:gd name="connsiteX10" fmla="*/ 408331 w 561676"/>
              <a:gd name="connsiteY10" fmla="*/ 935996 h 943801"/>
              <a:gd name="connsiteX11" fmla="*/ 288169 w 561676"/>
              <a:gd name="connsiteY11" fmla="*/ 771176 h 943801"/>
              <a:gd name="connsiteX12" fmla="*/ 10553 w 561676"/>
              <a:gd name="connsiteY12" fmla="*/ 389973 h 943801"/>
              <a:gd name="connsiteX13" fmla="*/ 2266 w 561676"/>
              <a:gd name="connsiteY13" fmla="*/ 361428 h 943801"/>
              <a:gd name="connsiteX14" fmla="*/ 28969 w 561676"/>
              <a:gd name="connsiteY14" fmla="*/ 352681 h 943801"/>
              <a:gd name="connsiteX15" fmla="*/ 185502 w 561676"/>
              <a:gd name="connsiteY15" fmla="*/ 352681 h 943801"/>
              <a:gd name="connsiteX16" fmla="*/ 208061 w 561676"/>
              <a:gd name="connsiteY16" fmla="*/ 319993 h 943801"/>
              <a:gd name="connsiteX17" fmla="*/ 97567 w 561676"/>
              <a:gd name="connsiteY17" fmla="*/ 34551 h 943801"/>
              <a:gd name="connsiteX18" fmla="*/ 120587 w 561676"/>
              <a:gd name="connsiteY18" fmla="*/ 482 h 943801"/>
              <a:gd name="connsiteX19" fmla="*/ 238907 w 561676"/>
              <a:gd name="connsiteY19" fmla="*/ 482 h 943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61676" h="943801">
                <a:moveTo>
                  <a:pt x="238907" y="482"/>
                </a:moveTo>
                <a:cubicBezTo>
                  <a:pt x="278961" y="482"/>
                  <a:pt x="318555" y="1403"/>
                  <a:pt x="358608" y="22"/>
                </a:cubicBezTo>
                <a:cubicBezTo>
                  <a:pt x="376103" y="-439"/>
                  <a:pt x="384851" y="6467"/>
                  <a:pt x="390836" y="22581"/>
                </a:cubicBezTo>
                <a:cubicBezTo>
                  <a:pt x="447924" y="178193"/>
                  <a:pt x="505473" y="333344"/>
                  <a:pt x="563022" y="488036"/>
                </a:cubicBezTo>
                <a:cubicBezTo>
                  <a:pt x="570388" y="508293"/>
                  <a:pt x="563943" y="517501"/>
                  <a:pt x="540923" y="517501"/>
                </a:cubicBezTo>
                <a:cubicBezTo>
                  <a:pt x="466800" y="517501"/>
                  <a:pt x="393138" y="517501"/>
                  <a:pt x="319015" y="517501"/>
                </a:cubicBezTo>
                <a:cubicBezTo>
                  <a:pt x="290010" y="517501"/>
                  <a:pt x="284946" y="524407"/>
                  <a:pt x="295075" y="551109"/>
                </a:cubicBezTo>
                <a:cubicBezTo>
                  <a:pt x="341574" y="671271"/>
                  <a:pt x="388074" y="791894"/>
                  <a:pt x="434573" y="912056"/>
                </a:cubicBezTo>
                <a:cubicBezTo>
                  <a:pt x="435494" y="914818"/>
                  <a:pt x="436875" y="917580"/>
                  <a:pt x="437796" y="920343"/>
                </a:cubicBezTo>
                <a:cubicBezTo>
                  <a:pt x="441018" y="930011"/>
                  <a:pt x="442400" y="939219"/>
                  <a:pt x="431811" y="944743"/>
                </a:cubicBezTo>
                <a:cubicBezTo>
                  <a:pt x="421222" y="950268"/>
                  <a:pt x="414316" y="944283"/>
                  <a:pt x="408331" y="935996"/>
                </a:cubicBezTo>
                <a:cubicBezTo>
                  <a:pt x="368277" y="880749"/>
                  <a:pt x="328223" y="825963"/>
                  <a:pt x="288169" y="771176"/>
                </a:cubicBezTo>
                <a:cubicBezTo>
                  <a:pt x="195630" y="644108"/>
                  <a:pt x="103092" y="517040"/>
                  <a:pt x="10553" y="389973"/>
                </a:cubicBezTo>
                <a:cubicBezTo>
                  <a:pt x="4568" y="381685"/>
                  <a:pt x="-4179" y="373398"/>
                  <a:pt x="2266" y="361428"/>
                </a:cubicBezTo>
                <a:cubicBezTo>
                  <a:pt x="8251" y="350839"/>
                  <a:pt x="19301" y="352681"/>
                  <a:pt x="28969" y="352681"/>
                </a:cubicBezTo>
                <a:cubicBezTo>
                  <a:pt x="80993" y="352681"/>
                  <a:pt x="133477" y="352681"/>
                  <a:pt x="185502" y="352681"/>
                </a:cubicBezTo>
                <a:cubicBezTo>
                  <a:pt x="211744" y="352681"/>
                  <a:pt x="217269" y="344394"/>
                  <a:pt x="208061" y="319993"/>
                </a:cubicBezTo>
                <a:cubicBezTo>
                  <a:pt x="171230" y="224692"/>
                  <a:pt x="134398" y="129391"/>
                  <a:pt x="97567" y="34551"/>
                </a:cubicBezTo>
                <a:cubicBezTo>
                  <a:pt x="86978" y="7388"/>
                  <a:pt x="91582" y="482"/>
                  <a:pt x="120587" y="482"/>
                </a:cubicBezTo>
                <a:cubicBezTo>
                  <a:pt x="160180" y="482"/>
                  <a:pt x="199313" y="482"/>
                  <a:pt x="238907" y="482"/>
                </a:cubicBezTo>
                <a:close/>
              </a:path>
            </a:pathLst>
          </a:custGeom>
          <a:solidFill>
            <a:schemeClr val="accent4">
              <a:lumMod val="20000"/>
              <a:lumOff val="80000"/>
            </a:schemeClr>
          </a:solidFill>
          <a:ln w="4596"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5115276D-F3BF-43F2-930C-943D3CCC450E}"/>
              </a:ext>
            </a:extLst>
          </p:cNvPr>
          <p:cNvSpPr/>
          <p:nvPr userDrawn="1"/>
        </p:nvSpPr>
        <p:spPr>
          <a:xfrm>
            <a:off x="1265750" y="0"/>
            <a:ext cx="542368" cy="911356"/>
          </a:xfrm>
          <a:custGeom>
            <a:avLst/>
            <a:gdLst>
              <a:gd name="connsiteX0" fmla="*/ 238907 w 561676"/>
              <a:gd name="connsiteY0" fmla="*/ 482 h 943801"/>
              <a:gd name="connsiteX1" fmla="*/ 358608 w 561676"/>
              <a:gd name="connsiteY1" fmla="*/ 22 h 943801"/>
              <a:gd name="connsiteX2" fmla="*/ 390836 w 561676"/>
              <a:gd name="connsiteY2" fmla="*/ 22581 h 943801"/>
              <a:gd name="connsiteX3" fmla="*/ 563022 w 561676"/>
              <a:gd name="connsiteY3" fmla="*/ 488036 h 943801"/>
              <a:gd name="connsiteX4" fmla="*/ 540923 w 561676"/>
              <a:gd name="connsiteY4" fmla="*/ 517501 h 943801"/>
              <a:gd name="connsiteX5" fmla="*/ 319015 w 561676"/>
              <a:gd name="connsiteY5" fmla="*/ 517501 h 943801"/>
              <a:gd name="connsiteX6" fmla="*/ 295075 w 561676"/>
              <a:gd name="connsiteY6" fmla="*/ 551109 h 943801"/>
              <a:gd name="connsiteX7" fmla="*/ 434573 w 561676"/>
              <a:gd name="connsiteY7" fmla="*/ 912056 h 943801"/>
              <a:gd name="connsiteX8" fmla="*/ 437796 w 561676"/>
              <a:gd name="connsiteY8" fmla="*/ 920343 h 943801"/>
              <a:gd name="connsiteX9" fmla="*/ 431811 w 561676"/>
              <a:gd name="connsiteY9" fmla="*/ 944743 h 943801"/>
              <a:gd name="connsiteX10" fmla="*/ 408331 w 561676"/>
              <a:gd name="connsiteY10" fmla="*/ 935996 h 943801"/>
              <a:gd name="connsiteX11" fmla="*/ 288169 w 561676"/>
              <a:gd name="connsiteY11" fmla="*/ 771176 h 943801"/>
              <a:gd name="connsiteX12" fmla="*/ 10553 w 561676"/>
              <a:gd name="connsiteY12" fmla="*/ 389973 h 943801"/>
              <a:gd name="connsiteX13" fmla="*/ 2266 w 561676"/>
              <a:gd name="connsiteY13" fmla="*/ 361428 h 943801"/>
              <a:gd name="connsiteX14" fmla="*/ 28969 w 561676"/>
              <a:gd name="connsiteY14" fmla="*/ 352681 h 943801"/>
              <a:gd name="connsiteX15" fmla="*/ 185502 w 561676"/>
              <a:gd name="connsiteY15" fmla="*/ 352681 h 943801"/>
              <a:gd name="connsiteX16" fmla="*/ 208061 w 561676"/>
              <a:gd name="connsiteY16" fmla="*/ 319993 h 943801"/>
              <a:gd name="connsiteX17" fmla="*/ 97567 w 561676"/>
              <a:gd name="connsiteY17" fmla="*/ 34551 h 943801"/>
              <a:gd name="connsiteX18" fmla="*/ 120587 w 561676"/>
              <a:gd name="connsiteY18" fmla="*/ 482 h 943801"/>
              <a:gd name="connsiteX19" fmla="*/ 238907 w 561676"/>
              <a:gd name="connsiteY19" fmla="*/ 482 h 943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61676" h="943801">
                <a:moveTo>
                  <a:pt x="238907" y="482"/>
                </a:moveTo>
                <a:cubicBezTo>
                  <a:pt x="278961" y="482"/>
                  <a:pt x="318555" y="1403"/>
                  <a:pt x="358608" y="22"/>
                </a:cubicBezTo>
                <a:cubicBezTo>
                  <a:pt x="376103" y="-439"/>
                  <a:pt x="384851" y="6467"/>
                  <a:pt x="390836" y="22581"/>
                </a:cubicBezTo>
                <a:cubicBezTo>
                  <a:pt x="447924" y="178193"/>
                  <a:pt x="505473" y="333344"/>
                  <a:pt x="563022" y="488036"/>
                </a:cubicBezTo>
                <a:cubicBezTo>
                  <a:pt x="570388" y="508293"/>
                  <a:pt x="563943" y="517501"/>
                  <a:pt x="540923" y="517501"/>
                </a:cubicBezTo>
                <a:cubicBezTo>
                  <a:pt x="466800" y="517501"/>
                  <a:pt x="393138" y="517501"/>
                  <a:pt x="319015" y="517501"/>
                </a:cubicBezTo>
                <a:cubicBezTo>
                  <a:pt x="290010" y="517501"/>
                  <a:pt x="284946" y="524407"/>
                  <a:pt x="295075" y="551109"/>
                </a:cubicBezTo>
                <a:cubicBezTo>
                  <a:pt x="341574" y="671271"/>
                  <a:pt x="388074" y="791894"/>
                  <a:pt x="434573" y="912056"/>
                </a:cubicBezTo>
                <a:cubicBezTo>
                  <a:pt x="435494" y="914818"/>
                  <a:pt x="436875" y="917580"/>
                  <a:pt x="437796" y="920343"/>
                </a:cubicBezTo>
                <a:cubicBezTo>
                  <a:pt x="441018" y="930011"/>
                  <a:pt x="442400" y="939219"/>
                  <a:pt x="431811" y="944743"/>
                </a:cubicBezTo>
                <a:cubicBezTo>
                  <a:pt x="421222" y="950268"/>
                  <a:pt x="414316" y="944283"/>
                  <a:pt x="408331" y="935996"/>
                </a:cubicBezTo>
                <a:cubicBezTo>
                  <a:pt x="368277" y="880749"/>
                  <a:pt x="328223" y="825963"/>
                  <a:pt x="288169" y="771176"/>
                </a:cubicBezTo>
                <a:cubicBezTo>
                  <a:pt x="195630" y="644108"/>
                  <a:pt x="103092" y="517040"/>
                  <a:pt x="10553" y="389973"/>
                </a:cubicBezTo>
                <a:cubicBezTo>
                  <a:pt x="4568" y="381685"/>
                  <a:pt x="-4179" y="373398"/>
                  <a:pt x="2266" y="361428"/>
                </a:cubicBezTo>
                <a:cubicBezTo>
                  <a:pt x="8251" y="350839"/>
                  <a:pt x="19301" y="352681"/>
                  <a:pt x="28969" y="352681"/>
                </a:cubicBezTo>
                <a:cubicBezTo>
                  <a:pt x="80993" y="352681"/>
                  <a:pt x="133477" y="352681"/>
                  <a:pt x="185502" y="352681"/>
                </a:cubicBezTo>
                <a:cubicBezTo>
                  <a:pt x="211744" y="352681"/>
                  <a:pt x="217269" y="344394"/>
                  <a:pt x="208061" y="319993"/>
                </a:cubicBezTo>
                <a:cubicBezTo>
                  <a:pt x="171230" y="224692"/>
                  <a:pt x="134398" y="129391"/>
                  <a:pt x="97567" y="34551"/>
                </a:cubicBezTo>
                <a:cubicBezTo>
                  <a:pt x="86978" y="7388"/>
                  <a:pt x="91582" y="482"/>
                  <a:pt x="120587" y="482"/>
                </a:cubicBezTo>
                <a:cubicBezTo>
                  <a:pt x="160180" y="482"/>
                  <a:pt x="199313" y="482"/>
                  <a:pt x="238907" y="482"/>
                </a:cubicBezTo>
                <a:close/>
              </a:path>
            </a:pathLst>
          </a:custGeom>
          <a:solidFill>
            <a:schemeClr val="accent4">
              <a:lumMod val="20000"/>
              <a:lumOff val="80000"/>
            </a:schemeClr>
          </a:solidFill>
          <a:ln w="4596" cap="flat">
            <a:noFill/>
            <a:prstDash val="solid"/>
            <a:miter/>
          </a:ln>
        </p:spPr>
        <p:txBody>
          <a:bodyPr rtlCol="0" anchor="ctr"/>
          <a:lstStyle/>
          <a:p>
            <a:endParaRPr lang="en-US"/>
          </a:p>
        </p:txBody>
      </p:sp>
    </p:spTree>
    <p:extLst>
      <p:ext uri="{BB962C8B-B14F-4D97-AF65-F5344CB8AC3E}">
        <p14:creationId xmlns:p14="http://schemas.microsoft.com/office/powerpoint/2010/main" val="21575808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20386102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Contents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82651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Agenda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784003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Taam slide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F1708A6-032B-4446-B926-3537380DD1A4}"/>
              </a:ext>
            </a:extLst>
          </p:cNvPr>
          <p:cNvSpPr/>
          <p:nvPr userDrawn="1"/>
        </p:nvSpPr>
        <p:spPr>
          <a:xfrm>
            <a:off x="7145543" y="477356"/>
            <a:ext cx="1454955" cy="145495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DE2E2FA-85D9-40C6-9FEA-DAB6BDF8C492}"/>
              </a:ext>
            </a:extLst>
          </p:cNvPr>
          <p:cNvSpPr/>
          <p:nvPr userDrawn="1"/>
        </p:nvSpPr>
        <p:spPr>
          <a:xfrm>
            <a:off x="5690588" y="2018604"/>
            <a:ext cx="1454955" cy="145495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117F3F8-7736-48C5-A5A6-E34999B8A4F7}"/>
              </a:ext>
            </a:extLst>
          </p:cNvPr>
          <p:cNvSpPr/>
          <p:nvPr userDrawn="1"/>
        </p:nvSpPr>
        <p:spPr>
          <a:xfrm>
            <a:off x="7145543" y="3559852"/>
            <a:ext cx="1454955" cy="145495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79913EE-D941-4538-868E-04765F225EA7}"/>
              </a:ext>
            </a:extLst>
          </p:cNvPr>
          <p:cNvSpPr/>
          <p:nvPr userDrawn="1"/>
        </p:nvSpPr>
        <p:spPr>
          <a:xfrm>
            <a:off x="5690588" y="5101099"/>
            <a:ext cx="1454955" cy="145495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그림 개체 틀 2">
            <a:extLst>
              <a:ext uri="{FF2B5EF4-FFF2-40B4-BE49-F238E27FC236}">
                <a16:creationId xmlns:a16="http://schemas.microsoft.com/office/drawing/2014/main" id="{4E6A585F-7EC3-4CFC-9DD7-F2934F6FE7ED}"/>
              </a:ext>
            </a:extLst>
          </p:cNvPr>
          <p:cNvSpPr>
            <a:spLocks noGrp="1"/>
          </p:cNvSpPr>
          <p:nvPr>
            <p:ph type="pic" sz="quarter" idx="14" hasCustomPrompt="1"/>
          </p:nvPr>
        </p:nvSpPr>
        <p:spPr>
          <a:xfrm>
            <a:off x="7076536" y="399722"/>
            <a:ext cx="1454955" cy="1454955"/>
          </a:xfrm>
          <a:prstGeom prst="rect">
            <a:avLst/>
          </a:prstGeom>
          <a:solidFill>
            <a:schemeClr val="bg1">
              <a:lumMod val="95000"/>
            </a:schemeClr>
          </a:solidFill>
        </p:spPr>
        <p:txBody>
          <a:bodyPr anchor="ctr"/>
          <a:lstStyle>
            <a:lvl1pPr marL="0" indent="0" algn="ctr">
              <a:buNone/>
              <a:defRPr sz="1200">
                <a:solidFill>
                  <a:schemeClr val="tx1">
                    <a:lumMod val="75000"/>
                    <a:lumOff val="25000"/>
                  </a:schemeClr>
                </a:solidFill>
              </a:defRPr>
            </a:lvl1pPr>
          </a:lstStyle>
          <a:p>
            <a:r>
              <a:rPr lang="en-US" altLang="ko-KR" dirty="0"/>
              <a:t>Place Your Picture Here</a:t>
            </a:r>
            <a:endParaRPr lang="ko-KR" altLang="en-US" dirty="0"/>
          </a:p>
        </p:txBody>
      </p:sp>
      <p:sp>
        <p:nvSpPr>
          <p:cNvPr id="5" name="그림 개체 틀 2">
            <a:extLst>
              <a:ext uri="{FF2B5EF4-FFF2-40B4-BE49-F238E27FC236}">
                <a16:creationId xmlns:a16="http://schemas.microsoft.com/office/drawing/2014/main" id="{A7D92FAB-E079-4375-A077-FBA5CB8A8066}"/>
              </a:ext>
            </a:extLst>
          </p:cNvPr>
          <p:cNvSpPr>
            <a:spLocks noGrp="1"/>
          </p:cNvSpPr>
          <p:nvPr>
            <p:ph type="pic" sz="quarter" idx="15" hasCustomPrompt="1"/>
          </p:nvPr>
        </p:nvSpPr>
        <p:spPr>
          <a:xfrm>
            <a:off x="5621580" y="1938805"/>
            <a:ext cx="1454955" cy="1454955"/>
          </a:xfrm>
          <a:prstGeom prst="rect">
            <a:avLst/>
          </a:prstGeom>
          <a:solidFill>
            <a:schemeClr val="bg1">
              <a:lumMod val="95000"/>
            </a:schemeClr>
          </a:solidFill>
        </p:spPr>
        <p:txBody>
          <a:bodyPr anchor="ctr"/>
          <a:lstStyle>
            <a:lvl1pPr marL="0" indent="0" algn="ctr">
              <a:buNone/>
              <a:defRPr sz="1200">
                <a:solidFill>
                  <a:schemeClr val="tx1">
                    <a:lumMod val="75000"/>
                    <a:lumOff val="25000"/>
                  </a:schemeClr>
                </a:solidFill>
              </a:defRPr>
            </a:lvl1pPr>
          </a:lstStyle>
          <a:p>
            <a:r>
              <a:rPr lang="en-US" altLang="ko-KR" dirty="0"/>
              <a:t>Place Your Picture Here</a:t>
            </a:r>
            <a:endParaRPr lang="ko-KR" altLang="en-US" dirty="0"/>
          </a:p>
        </p:txBody>
      </p:sp>
      <p:sp>
        <p:nvSpPr>
          <p:cNvPr id="6" name="그림 개체 틀 2">
            <a:extLst>
              <a:ext uri="{FF2B5EF4-FFF2-40B4-BE49-F238E27FC236}">
                <a16:creationId xmlns:a16="http://schemas.microsoft.com/office/drawing/2014/main" id="{E8FC4D13-0102-4769-AF3D-B81F1DEBB31C}"/>
              </a:ext>
            </a:extLst>
          </p:cNvPr>
          <p:cNvSpPr>
            <a:spLocks noGrp="1"/>
          </p:cNvSpPr>
          <p:nvPr>
            <p:ph type="pic" sz="quarter" idx="16" hasCustomPrompt="1"/>
          </p:nvPr>
        </p:nvSpPr>
        <p:spPr>
          <a:xfrm>
            <a:off x="7076536" y="3477888"/>
            <a:ext cx="1454955" cy="1454955"/>
          </a:xfrm>
          <a:prstGeom prst="rect">
            <a:avLst/>
          </a:prstGeom>
          <a:solidFill>
            <a:schemeClr val="bg1">
              <a:lumMod val="95000"/>
            </a:schemeClr>
          </a:solidFill>
        </p:spPr>
        <p:txBody>
          <a:bodyPr anchor="ctr"/>
          <a:lstStyle>
            <a:lvl1pPr marL="0" indent="0" algn="ctr">
              <a:buNone/>
              <a:defRPr sz="1200">
                <a:solidFill>
                  <a:schemeClr val="tx1">
                    <a:lumMod val="75000"/>
                    <a:lumOff val="25000"/>
                  </a:schemeClr>
                </a:solidFill>
              </a:defRPr>
            </a:lvl1pPr>
          </a:lstStyle>
          <a:p>
            <a:r>
              <a:rPr lang="en-US" altLang="ko-KR" dirty="0"/>
              <a:t>Place Your Picture Here</a:t>
            </a:r>
            <a:endParaRPr lang="ko-KR" altLang="en-US" dirty="0"/>
          </a:p>
        </p:txBody>
      </p:sp>
      <p:sp>
        <p:nvSpPr>
          <p:cNvPr id="7" name="그림 개체 틀 2">
            <a:extLst>
              <a:ext uri="{FF2B5EF4-FFF2-40B4-BE49-F238E27FC236}">
                <a16:creationId xmlns:a16="http://schemas.microsoft.com/office/drawing/2014/main" id="{C1E15885-FF90-45C0-BCA7-5D20F5A3A1FA}"/>
              </a:ext>
            </a:extLst>
          </p:cNvPr>
          <p:cNvSpPr>
            <a:spLocks noGrp="1"/>
          </p:cNvSpPr>
          <p:nvPr>
            <p:ph type="pic" sz="quarter" idx="17" hasCustomPrompt="1"/>
          </p:nvPr>
        </p:nvSpPr>
        <p:spPr>
          <a:xfrm>
            <a:off x="5621580" y="5016971"/>
            <a:ext cx="1454955" cy="1454955"/>
          </a:xfrm>
          <a:prstGeom prst="rect">
            <a:avLst/>
          </a:prstGeom>
          <a:solidFill>
            <a:schemeClr val="bg1">
              <a:lumMod val="95000"/>
            </a:schemeClr>
          </a:solidFill>
        </p:spPr>
        <p:txBody>
          <a:bodyPr anchor="ctr"/>
          <a:lstStyle>
            <a:lvl1pPr marL="0" indent="0" algn="ctr">
              <a:buNone/>
              <a:defRPr sz="1200">
                <a:solidFill>
                  <a:schemeClr val="tx1">
                    <a:lumMod val="75000"/>
                    <a:lumOff val="25000"/>
                  </a:schemeClr>
                </a:solidFill>
              </a:defRPr>
            </a:lvl1pPr>
          </a:lstStyle>
          <a:p>
            <a:r>
              <a:rPr lang="en-US" altLang="ko-KR" dirty="0"/>
              <a:t>Place Your Picture Here</a:t>
            </a:r>
            <a:endParaRPr lang="ko-KR" altLang="en-US" dirty="0"/>
          </a:p>
        </p:txBody>
      </p:sp>
    </p:spTree>
    <p:extLst>
      <p:ext uri="{BB962C8B-B14F-4D97-AF65-F5344CB8AC3E}">
        <p14:creationId xmlns:p14="http://schemas.microsoft.com/office/powerpoint/2010/main" val="16982596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_Contents slide layout">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9A22E47E-1F0A-4D49-A3CC-9C90A6C6B5D2}"/>
              </a:ext>
            </a:extLst>
          </p:cNvPr>
          <p:cNvSpPr>
            <a:spLocks noGrp="1"/>
          </p:cNvSpPr>
          <p:nvPr userDrawn="1">
            <p:ph type="pic" sz="quarter" idx="14" hasCustomPrompt="1"/>
          </p:nvPr>
        </p:nvSpPr>
        <p:spPr>
          <a:xfrm>
            <a:off x="1" y="0"/>
            <a:ext cx="7001195" cy="6858000"/>
          </a:xfrm>
          <a:custGeom>
            <a:avLst/>
            <a:gdLst>
              <a:gd name="connsiteX0" fmla="*/ 2972593 w 7001195"/>
              <a:gd name="connsiteY0" fmla="*/ 3582164 h 6858000"/>
              <a:gd name="connsiteX1" fmla="*/ 4920669 w 7001195"/>
              <a:gd name="connsiteY1" fmla="*/ 5530240 h 6858000"/>
              <a:gd name="connsiteX2" fmla="*/ 3592909 w 7001195"/>
              <a:gd name="connsiteY2" fmla="*/ 6858000 h 6858000"/>
              <a:gd name="connsiteX3" fmla="*/ 0 w 7001195"/>
              <a:gd name="connsiteY3" fmla="*/ 6858000 h 6858000"/>
              <a:gd name="connsiteX4" fmla="*/ 0 w 7001195"/>
              <a:gd name="connsiteY4" fmla="*/ 6554758 h 6858000"/>
              <a:gd name="connsiteX5" fmla="*/ 5053120 w 7001195"/>
              <a:gd name="connsiteY5" fmla="*/ 1501635 h 6858000"/>
              <a:gd name="connsiteX6" fmla="*/ 7001195 w 7001195"/>
              <a:gd name="connsiteY6" fmla="*/ 3449711 h 6858000"/>
              <a:gd name="connsiteX7" fmla="*/ 5053120 w 7001195"/>
              <a:gd name="connsiteY7" fmla="*/ 5397786 h 6858000"/>
              <a:gd name="connsiteX8" fmla="*/ 3105044 w 7001195"/>
              <a:gd name="connsiteY8" fmla="*/ 3449710 h 6858000"/>
              <a:gd name="connsiteX9" fmla="*/ 0 w 7001195"/>
              <a:gd name="connsiteY9" fmla="*/ 659422 h 6858000"/>
              <a:gd name="connsiteX10" fmla="*/ 2790289 w 7001195"/>
              <a:gd name="connsiteY10" fmla="*/ 3449711 h 6858000"/>
              <a:gd name="connsiteX11" fmla="*/ 0 w 7001195"/>
              <a:gd name="connsiteY11" fmla="*/ 6240000 h 6858000"/>
              <a:gd name="connsiteX12" fmla="*/ 0 w 7001195"/>
              <a:gd name="connsiteY12" fmla="*/ 0 h 6858000"/>
              <a:gd name="connsiteX13" fmla="*/ 3580526 w 7001195"/>
              <a:gd name="connsiteY13" fmla="*/ 0 h 6858000"/>
              <a:gd name="connsiteX14" fmla="*/ 4920669 w 7001195"/>
              <a:gd name="connsiteY14" fmla="*/ 1340143 h 6858000"/>
              <a:gd name="connsiteX15" fmla="*/ 2972593 w 7001195"/>
              <a:gd name="connsiteY15" fmla="*/ 3288219 h 6858000"/>
              <a:gd name="connsiteX16" fmla="*/ 0 w 7001195"/>
              <a:gd name="connsiteY16" fmla="*/ 31562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001195" h="6858000">
                <a:moveTo>
                  <a:pt x="2972593" y="3582164"/>
                </a:moveTo>
                <a:lnTo>
                  <a:pt x="4920669" y="5530240"/>
                </a:lnTo>
                <a:lnTo>
                  <a:pt x="3592909" y="6858000"/>
                </a:lnTo>
                <a:lnTo>
                  <a:pt x="0" y="6858000"/>
                </a:lnTo>
                <a:lnTo>
                  <a:pt x="0" y="6554758"/>
                </a:lnTo>
                <a:close/>
                <a:moveTo>
                  <a:pt x="5053120" y="1501635"/>
                </a:moveTo>
                <a:lnTo>
                  <a:pt x="7001195" y="3449711"/>
                </a:lnTo>
                <a:lnTo>
                  <a:pt x="5053120" y="5397786"/>
                </a:lnTo>
                <a:lnTo>
                  <a:pt x="3105044" y="3449710"/>
                </a:lnTo>
                <a:close/>
                <a:moveTo>
                  <a:pt x="0" y="659422"/>
                </a:moveTo>
                <a:lnTo>
                  <a:pt x="2790289" y="3449711"/>
                </a:lnTo>
                <a:lnTo>
                  <a:pt x="0" y="6240000"/>
                </a:lnTo>
                <a:close/>
                <a:moveTo>
                  <a:pt x="0" y="0"/>
                </a:moveTo>
                <a:lnTo>
                  <a:pt x="3580526" y="0"/>
                </a:lnTo>
                <a:lnTo>
                  <a:pt x="4920669" y="1340143"/>
                </a:lnTo>
                <a:lnTo>
                  <a:pt x="2972593" y="3288219"/>
                </a:lnTo>
                <a:lnTo>
                  <a:pt x="0" y="315626"/>
                </a:lnTo>
                <a:close/>
              </a:path>
            </a:pathLst>
          </a:custGeom>
          <a:solidFill>
            <a:schemeClr val="bg1">
              <a:lumMod val="95000"/>
            </a:schemeClr>
          </a:solidFill>
        </p:spPr>
        <p:txBody>
          <a:bodyPr wrap="square" anchor="ctr">
            <a:noAutofit/>
          </a:bodyPr>
          <a:lstStyle>
            <a:lvl1pPr marL="0" indent="0" algn="ctr">
              <a:buNone/>
              <a:defRPr sz="1200">
                <a:solidFill>
                  <a:schemeClr val="tx1">
                    <a:lumMod val="75000"/>
                    <a:lumOff val="25000"/>
                  </a:schemeClr>
                </a:solidFill>
              </a:defRPr>
            </a:lvl1pPr>
          </a:lstStyle>
          <a:p>
            <a:r>
              <a:rPr lang="en-US" altLang="ko-KR" dirty="0"/>
              <a:t>Place Your Picture Here And Send To Back</a:t>
            </a:r>
            <a:endParaRPr lang="ko-KR" altLang="en-US" dirty="0"/>
          </a:p>
        </p:txBody>
      </p:sp>
    </p:spTree>
    <p:extLst>
      <p:ext uri="{BB962C8B-B14F-4D97-AF65-F5344CB8AC3E}">
        <p14:creationId xmlns:p14="http://schemas.microsoft.com/office/powerpoint/2010/main" val="26523163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65140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7_Contents slide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76BBBB9-1449-4770-86D8-AC8F093555E2}"/>
              </a:ext>
            </a:extLst>
          </p:cNvPr>
          <p:cNvSpPr/>
          <p:nvPr userDrawn="1"/>
        </p:nvSpPr>
        <p:spPr>
          <a:xfrm>
            <a:off x="0" y="2373923"/>
            <a:ext cx="12192000" cy="329585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iamond 2">
            <a:extLst>
              <a:ext uri="{FF2B5EF4-FFF2-40B4-BE49-F238E27FC236}">
                <a16:creationId xmlns:a16="http://schemas.microsoft.com/office/drawing/2014/main" id="{66FA16E6-C495-4982-9189-0942CEFE137D}"/>
              </a:ext>
            </a:extLst>
          </p:cNvPr>
          <p:cNvSpPr/>
          <p:nvPr userDrawn="1"/>
        </p:nvSpPr>
        <p:spPr>
          <a:xfrm>
            <a:off x="1210826" y="1522325"/>
            <a:ext cx="4999055" cy="4999055"/>
          </a:xfrm>
          <a:prstGeom prst="diamond">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4">
            <a:extLst>
              <a:ext uri="{FF2B5EF4-FFF2-40B4-BE49-F238E27FC236}">
                <a16:creationId xmlns:a16="http://schemas.microsoft.com/office/drawing/2014/main" id="{9B0DEFCE-F91B-4304-A7EF-1BAE016A2EBF}"/>
              </a:ext>
            </a:extLst>
          </p:cNvPr>
          <p:cNvSpPr>
            <a:spLocks noGrp="1"/>
          </p:cNvSpPr>
          <p:nvPr>
            <p:ph type="pic" sz="quarter" idx="14" hasCustomPrompt="1"/>
          </p:nvPr>
        </p:nvSpPr>
        <p:spPr>
          <a:xfrm>
            <a:off x="502419" y="1620297"/>
            <a:ext cx="4803112" cy="4803112"/>
          </a:xfrm>
          <a:custGeom>
            <a:avLst/>
            <a:gdLst>
              <a:gd name="connsiteX0" fmla="*/ 2190541 w 4381081"/>
              <a:gd name="connsiteY0" fmla="*/ 0 h 4381081"/>
              <a:gd name="connsiteX1" fmla="*/ 4381081 w 4381081"/>
              <a:gd name="connsiteY1" fmla="*/ 2190541 h 4381081"/>
              <a:gd name="connsiteX2" fmla="*/ 2190541 w 4381081"/>
              <a:gd name="connsiteY2" fmla="*/ 4381081 h 4381081"/>
              <a:gd name="connsiteX3" fmla="*/ 0 w 4381081"/>
              <a:gd name="connsiteY3" fmla="*/ 2190541 h 4381081"/>
            </a:gdLst>
            <a:ahLst/>
            <a:cxnLst>
              <a:cxn ang="0">
                <a:pos x="connsiteX0" y="connsiteY0"/>
              </a:cxn>
              <a:cxn ang="0">
                <a:pos x="connsiteX1" y="connsiteY1"/>
              </a:cxn>
              <a:cxn ang="0">
                <a:pos x="connsiteX2" y="connsiteY2"/>
              </a:cxn>
              <a:cxn ang="0">
                <a:pos x="connsiteX3" y="connsiteY3"/>
              </a:cxn>
            </a:cxnLst>
            <a:rect l="l" t="t" r="r" b="b"/>
            <a:pathLst>
              <a:path w="4381081" h="4381081">
                <a:moveTo>
                  <a:pt x="2190541" y="0"/>
                </a:moveTo>
                <a:lnTo>
                  <a:pt x="4381081" y="2190541"/>
                </a:lnTo>
                <a:lnTo>
                  <a:pt x="2190541" y="4381081"/>
                </a:lnTo>
                <a:lnTo>
                  <a:pt x="0" y="2190541"/>
                </a:lnTo>
                <a:close/>
              </a:path>
            </a:pathLst>
          </a:custGeom>
          <a:solidFill>
            <a:schemeClr val="bg1">
              <a:lumMod val="95000"/>
            </a:schemeClr>
          </a:solidFill>
          <a:ln w="19050">
            <a:noFill/>
          </a:ln>
        </p:spPr>
        <p:txBody>
          <a:bodyPr wrap="square" anchor="ctr">
            <a:noAutofit/>
          </a:bodyPr>
          <a:lstStyle>
            <a:lvl1pPr marL="0" indent="0" algn="ctr">
              <a:lnSpc>
                <a:spcPct val="100000"/>
              </a:lnSpc>
              <a:buNone/>
              <a:defRPr sz="1600">
                <a:solidFill>
                  <a:schemeClr val="tx1">
                    <a:lumMod val="75000"/>
                    <a:lumOff val="25000"/>
                  </a:schemeClr>
                </a:solidFill>
              </a:defRPr>
            </a:lvl1pPr>
          </a:lstStyle>
          <a:p>
            <a:r>
              <a:rPr lang="en-US" altLang="ko-KR" dirty="0"/>
              <a:t>Place Your Picture Here</a:t>
            </a:r>
            <a:endParaRPr lang="ko-KR" altLang="en-US" dirty="0"/>
          </a:p>
        </p:txBody>
      </p:sp>
    </p:spTree>
    <p:extLst>
      <p:ext uri="{BB962C8B-B14F-4D97-AF65-F5344CB8AC3E}">
        <p14:creationId xmlns:p14="http://schemas.microsoft.com/office/powerpoint/2010/main" val="13068630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D9EFA-E38B-2F04-459B-FB2BA89A5F5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88690E-7BC6-BAC1-B441-96ADAD4B962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D040BA-053B-729C-CF23-46424534EAF1}"/>
              </a:ext>
            </a:extLst>
          </p:cNvPr>
          <p:cNvSpPr>
            <a:spLocks noGrp="1"/>
          </p:cNvSpPr>
          <p:nvPr>
            <p:ph type="dt" sz="half" idx="10"/>
          </p:nvPr>
        </p:nvSpPr>
        <p:spPr/>
        <p:txBody>
          <a:bodyPr/>
          <a:lstStyle/>
          <a:p>
            <a:fld id="{0D08FE41-23CE-461C-9B8D-9462AF517DFB}" type="datetimeFigureOut">
              <a:rPr lang="en-US" smtClean="0"/>
              <a:t>2/12/2026</a:t>
            </a:fld>
            <a:endParaRPr lang="en-US"/>
          </a:p>
        </p:txBody>
      </p:sp>
      <p:sp>
        <p:nvSpPr>
          <p:cNvPr id="5" name="Footer Placeholder 4">
            <a:extLst>
              <a:ext uri="{FF2B5EF4-FFF2-40B4-BE49-F238E27FC236}">
                <a16:creationId xmlns:a16="http://schemas.microsoft.com/office/drawing/2014/main" id="{F5010A5F-CC82-A974-D897-31598482B3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C19E29-13D3-328F-5E88-AB83CF448230}"/>
              </a:ext>
            </a:extLst>
          </p:cNvPr>
          <p:cNvSpPr>
            <a:spLocks noGrp="1"/>
          </p:cNvSpPr>
          <p:nvPr>
            <p:ph type="sldNum" sz="quarter" idx="12"/>
          </p:nvPr>
        </p:nvSpPr>
        <p:spPr/>
        <p:txBody>
          <a:bodyPr/>
          <a:lstStyle/>
          <a:p>
            <a:fld id="{4F8E5BC0-0748-47D0-BAC8-D0D5F879B23A}" type="slidenum">
              <a:rPr lang="en-US" smtClean="0"/>
              <a:t>‹#›</a:t>
            </a:fld>
            <a:endParaRPr lang="en-US"/>
          </a:p>
        </p:txBody>
      </p:sp>
    </p:spTree>
    <p:extLst>
      <p:ext uri="{BB962C8B-B14F-4D97-AF65-F5344CB8AC3E}">
        <p14:creationId xmlns:p14="http://schemas.microsoft.com/office/powerpoint/2010/main" val="37419425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8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37351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9_Contents slide layout">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05E9F57C-39D0-41BF-997C-27DAEDFE8F62}"/>
              </a:ext>
            </a:extLst>
          </p:cNvPr>
          <p:cNvSpPr/>
          <p:nvPr userDrawn="1"/>
        </p:nvSpPr>
        <p:spPr>
          <a:xfrm>
            <a:off x="-40672" y="4146072"/>
            <a:ext cx="4218052" cy="427271"/>
          </a:xfrm>
          <a:prstGeom prst="ellipse">
            <a:avLst/>
          </a:prstGeom>
          <a:solidFill>
            <a:schemeClr val="tx1">
              <a:lumMod val="50000"/>
              <a:lumOff val="50000"/>
            </a:schemeClr>
          </a:solidFill>
          <a:ln>
            <a:noFill/>
          </a:ln>
          <a:effectLst>
            <a:softEdge rad="203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3" name="Oval 2">
            <a:extLst>
              <a:ext uri="{FF2B5EF4-FFF2-40B4-BE49-F238E27FC236}">
                <a16:creationId xmlns:a16="http://schemas.microsoft.com/office/drawing/2014/main" id="{B80575F4-1FF6-4A0B-AE67-0FF01A4BB707}"/>
              </a:ext>
            </a:extLst>
          </p:cNvPr>
          <p:cNvSpPr/>
          <p:nvPr userDrawn="1"/>
        </p:nvSpPr>
        <p:spPr>
          <a:xfrm>
            <a:off x="7973948" y="4146072"/>
            <a:ext cx="4218052" cy="427271"/>
          </a:xfrm>
          <a:prstGeom prst="ellipse">
            <a:avLst/>
          </a:prstGeom>
          <a:solidFill>
            <a:schemeClr val="tx1">
              <a:lumMod val="50000"/>
              <a:lumOff val="50000"/>
            </a:schemeClr>
          </a:solidFill>
          <a:ln>
            <a:noFill/>
          </a:ln>
          <a:effectLst>
            <a:softEdge rad="203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4" name="Oval 3">
            <a:extLst>
              <a:ext uri="{FF2B5EF4-FFF2-40B4-BE49-F238E27FC236}">
                <a16:creationId xmlns:a16="http://schemas.microsoft.com/office/drawing/2014/main" id="{C0D9D07A-E920-4D3E-8866-43B616486C6F}"/>
              </a:ext>
            </a:extLst>
          </p:cNvPr>
          <p:cNvSpPr/>
          <p:nvPr userDrawn="1"/>
        </p:nvSpPr>
        <p:spPr>
          <a:xfrm>
            <a:off x="3839666" y="4498201"/>
            <a:ext cx="4431324" cy="448874"/>
          </a:xfrm>
          <a:prstGeom prst="ellipse">
            <a:avLst/>
          </a:prstGeom>
          <a:solidFill>
            <a:schemeClr val="tx1">
              <a:lumMod val="50000"/>
              <a:lumOff val="50000"/>
            </a:schemeClr>
          </a:solidFill>
          <a:ln>
            <a:noFill/>
          </a:ln>
          <a:effectLst>
            <a:softEdge rad="203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nvGrpSpPr>
          <p:cNvPr id="5" name="Graphic 14">
            <a:extLst>
              <a:ext uri="{FF2B5EF4-FFF2-40B4-BE49-F238E27FC236}">
                <a16:creationId xmlns:a16="http://schemas.microsoft.com/office/drawing/2014/main" id="{1871D3A3-872D-450F-AD10-CDC1B9C27760}"/>
              </a:ext>
            </a:extLst>
          </p:cNvPr>
          <p:cNvGrpSpPr/>
          <p:nvPr userDrawn="1"/>
        </p:nvGrpSpPr>
        <p:grpSpPr>
          <a:xfrm>
            <a:off x="4140838" y="1466504"/>
            <a:ext cx="3966027" cy="3201070"/>
            <a:chOff x="2444748" y="555045"/>
            <a:chExt cx="7282048" cy="5727454"/>
          </a:xfrm>
        </p:grpSpPr>
        <p:sp>
          <p:nvSpPr>
            <p:cNvPr id="6" name="Freeform: Shape 5">
              <a:extLst>
                <a:ext uri="{FF2B5EF4-FFF2-40B4-BE49-F238E27FC236}">
                  <a16:creationId xmlns:a16="http://schemas.microsoft.com/office/drawing/2014/main" id="{F481398E-FDC0-4D43-9511-5333E156273D}"/>
                </a:ext>
              </a:extLst>
            </p:cNvPr>
            <p:cNvSpPr/>
            <p:nvPr/>
          </p:nvSpPr>
          <p:spPr>
            <a:xfrm>
              <a:off x="4964693" y="5443837"/>
              <a:ext cx="2168250" cy="818208"/>
            </a:xfrm>
            <a:custGeom>
              <a:avLst/>
              <a:gdLst>
                <a:gd name="connsiteX0" fmla="*/ 1941333 w 2168250"/>
                <a:gd name="connsiteY0" fmla="*/ 525699 h 818207"/>
                <a:gd name="connsiteX1" fmla="*/ 1785874 w 2168250"/>
                <a:gd name="connsiteY1" fmla="*/ 30683 h 818207"/>
                <a:gd name="connsiteX2" fmla="*/ 1114943 w 2168250"/>
                <a:gd name="connsiteY2" fmla="*/ 30683 h 818207"/>
                <a:gd name="connsiteX3" fmla="*/ 1065851 w 2168250"/>
                <a:gd name="connsiteY3" fmla="*/ 30683 h 818207"/>
                <a:gd name="connsiteX4" fmla="*/ 390830 w 2168250"/>
                <a:gd name="connsiteY4" fmla="*/ 30683 h 818207"/>
                <a:gd name="connsiteX5" fmla="*/ 235370 w 2168250"/>
                <a:gd name="connsiteY5" fmla="*/ 525699 h 818207"/>
                <a:gd name="connsiteX6" fmla="*/ 259916 w 2168250"/>
                <a:gd name="connsiteY6" fmla="*/ 816162 h 818207"/>
                <a:gd name="connsiteX7" fmla="*/ 1065851 w 2168250"/>
                <a:gd name="connsiteY7" fmla="*/ 816162 h 818207"/>
                <a:gd name="connsiteX8" fmla="*/ 1114943 w 2168250"/>
                <a:gd name="connsiteY8" fmla="*/ 816162 h 818207"/>
                <a:gd name="connsiteX9" fmla="*/ 1920878 w 2168250"/>
                <a:gd name="connsiteY9" fmla="*/ 816162 h 818207"/>
                <a:gd name="connsiteX10" fmla="*/ 1941333 w 2168250"/>
                <a:gd name="connsiteY10" fmla="*/ 525699 h 81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68250" h="818207">
                  <a:moveTo>
                    <a:pt x="1941333" y="525699"/>
                  </a:moveTo>
                  <a:cubicBezTo>
                    <a:pt x="1789965" y="370239"/>
                    <a:pt x="1785874" y="30683"/>
                    <a:pt x="1785874" y="30683"/>
                  </a:cubicBezTo>
                  <a:lnTo>
                    <a:pt x="1114943" y="30683"/>
                  </a:lnTo>
                  <a:lnTo>
                    <a:pt x="1065851" y="30683"/>
                  </a:lnTo>
                  <a:lnTo>
                    <a:pt x="390830" y="30683"/>
                  </a:lnTo>
                  <a:cubicBezTo>
                    <a:pt x="390830" y="30683"/>
                    <a:pt x="386739" y="366148"/>
                    <a:pt x="235370" y="525699"/>
                  </a:cubicBezTo>
                  <a:cubicBezTo>
                    <a:pt x="84002" y="681158"/>
                    <a:pt x="-149188" y="816162"/>
                    <a:pt x="259916" y="816162"/>
                  </a:cubicBezTo>
                  <a:cubicBezTo>
                    <a:pt x="587199" y="816162"/>
                    <a:pt x="939029" y="816162"/>
                    <a:pt x="1065851" y="816162"/>
                  </a:cubicBezTo>
                  <a:cubicBezTo>
                    <a:pt x="1098579" y="816162"/>
                    <a:pt x="1114943" y="816162"/>
                    <a:pt x="1114943" y="816162"/>
                  </a:cubicBezTo>
                  <a:cubicBezTo>
                    <a:pt x="1245857" y="816162"/>
                    <a:pt x="1597686" y="816162"/>
                    <a:pt x="1920878" y="816162"/>
                  </a:cubicBezTo>
                  <a:cubicBezTo>
                    <a:pt x="2329982" y="816162"/>
                    <a:pt x="2092702" y="681158"/>
                    <a:pt x="1941333" y="525699"/>
                  </a:cubicBezTo>
                  <a:close/>
                </a:path>
              </a:pathLst>
            </a:custGeom>
            <a:gradFill>
              <a:gsLst>
                <a:gs pos="0">
                  <a:schemeClr val="bg1">
                    <a:lumMod val="75000"/>
                  </a:schemeClr>
                </a:gs>
                <a:gs pos="53000">
                  <a:schemeClr val="bg1">
                    <a:lumMod val="85000"/>
                  </a:schemeClr>
                </a:gs>
                <a:gs pos="83000">
                  <a:schemeClr val="bg1">
                    <a:lumMod val="75000"/>
                  </a:schemeClr>
                </a:gs>
                <a:gs pos="100000">
                  <a:schemeClr val="bg1">
                    <a:lumMod val="75000"/>
                  </a:schemeClr>
                </a:gs>
              </a:gsLst>
              <a:lin ang="16200000" scaled="0"/>
            </a:gradFill>
            <a:ln w="9525"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E73E6506-06FE-4571-AFAD-416C38AE80D0}"/>
                </a:ext>
              </a:extLst>
            </p:cNvPr>
            <p:cNvSpPr/>
            <p:nvPr/>
          </p:nvSpPr>
          <p:spPr>
            <a:xfrm>
              <a:off x="2444748" y="555045"/>
              <a:ext cx="7282048" cy="4950157"/>
            </a:xfrm>
            <a:custGeom>
              <a:avLst/>
              <a:gdLst>
                <a:gd name="connsiteX0" fmla="*/ 7038632 w 7282048"/>
                <a:gd name="connsiteY0" fmla="*/ 30683 h 4950157"/>
                <a:gd name="connsiteX1" fmla="*/ 3704436 w 7282048"/>
                <a:gd name="connsiteY1" fmla="*/ 30683 h 4950157"/>
                <a:gd name="connsiteX2" fmla="*/ 3589886 w 7282048"/>
                <a:gd name="connsiteY2" fmla="*/ 30683 h 4950157"/>
                <a:gd name="connsiteX3" fmla="*/ 259781 w 7282048"/>
                <a:gd name="connsiteY3" fmla="*/ 30683 h 4950157"/>
                <a:gd name="connsiteX4" fmla="*/ 30683 w 7282048"/>
                <a:gd name="connsiteY4" fmla="*/ 259781 h 4950157"/>
                <a:gd name="connsiteX5" fmla="*/ 30683 w 7282048"/>
                <a:gd name="connsiteY5" fmla="*/ 4698558 h 4950157"/>
                <a:gd name="connsiteX6" fmla="*/ 239326 w 7282048"/>
                <a:gd name="connsiteY6" fmla="*/ 4931748 h 4950157"/>
                <a:gd name="connsiteX7" fmla="*/ 7042723 w 7282048"/>
                <a:gd name="connsiteY7" fmla="*/ 4931748 h 4950157"/>
                <a:gd name="connsiteX8" fmla="*/ 7251366 w 7282048"/>
                <a:gd name="connsiteY8" fmla="*/ 4698558 h 4950157"/>
                <a:gd name="connsiteX9" fmla="*/ 7251366 w 7282048"/>
                <a:gd name="connsiteY9" fmla="*/ 259781 h 4950157"/>
                <a:gd name="connsiteX10" fmla="*/ 7038632 w 7282048"/>
                <a:gd name="connsiteY10" fmla="*/ 30683 h 4950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82048" h="4950157">
                  <a:moveTo>
                    <a:pt x="7038632" y="30683"/>
                  </a:moveTo>
                  <a:lnTo>
                    <a:pt x="3704436" y="30683"/>
                  </a:lnTo>
                  <a:lnTo>
                    <a:pt x="3589886" y="30683"/>
                  </a:lnTo>
                  <a:lnTo>
                    <a:pt x="259781" y="30683"/>
                  </a:lnTo>
                  <a:cubicBezTo>
                    <a:pt x="141141" y="30683"/>
                    <a:pt x="30683" y="128868"/>
                    <a:pt x="30683" y="259781"/>
                  </a:cubicBezTo>
                  <a:lnTo>
                    <a:pt x="30683" y="4698558"/>
                  </a:lnTo>
                  <a:cubicBezTo>
                    <a:pt x="30683" y="4829472"/>
                    <a:pt x="124777" y="4931748"/>
                    <a:pt x="239326" y="4931748"/>
                  </a:cubicBezTo>
                  <a:lnTo>
                    <a:pt x="7042723" y="4931748"/>
                  </a:lnTo>
                  <a:cubicBezTo>
                    <a:pt x="7157272" y="4931748"/>
                    <a:pt x="7251366" y="4825380"/>
                    <a:pt x="7251366" y="4698558"/>
                  </a:cubicBezTo>
                  <a:lnTo>
                    <a:pt x="7251366" y="259781"/>
                  </a:lnTo>
                  <a:cubicBezTo>
                    <a:pt x="7251366" y="128868"/>
                    <a:pt x="7157272" y="30683"/>
                    <a:pt x="7038632" y="30683"/>
                  </a:cubicBezTo>
                  <a:close/>
                </a:path>
              </a:pathLst>
            </a:custGeom>
            <a:solidFill>
              <a:srgbClr val="999999"/>
            </a:solidFill>
            <a:ln w="9525" cap="flat">
              <a:noFill/>
              <a:prstDash val="solid"/>
              <a:miter/>
            </a:ln>
          </p:spPr>
          <p:txBody>
            <a:bodyPr rtlCol="0" anchor="ctr"/>
            <a:lstStyle/>
            <a:p>
              <a:endParaRPr lang="en-US" dirty="0"/>
            </a:p>
          </p:txBody>
        </p:sp>
        <p:sp>
          <p:nvSpPr>
            <p:cNvPr id="8" name="Freeform: Shape 7">
              <a:extLst>
                <a:ext uri="{FF2B5EF4-FFF2-40B4-BE49-F238E27FC236}">
                  <a16:creationId xmlns:a16="http://schemas.microsoft.com/office/drawing/2014/main" id="{7946F856-0D42-4C24-BA8B-47A3E17A3268}"/>
                </a:ext>
              </a:extLst>
            </p:cNvPr>
            <p:cNvSpPr/>
            <p:nvPr/>
          </p:nvSpPr>
          <p:spPr>
            <a:xfrm>
              <a:off x="8706599" y="5435655"/>
              <a:ext cx="490925" cy="81821"/>
            </a:xfrm>
            <a:custGeom>
              <a:avLst/>
              <a:gdLst>
                <a:gd name="connsiteX0" fmla="*/ 32212 w 490924"/>
                <a:gd name="connsiteY0" fmla="*/ 30683 h 81820"/>
                <a:gd name="connsiteX1" fmla="*/ 64939 w 490924"/>
                <a:gd name="connsiteY1" fmla="*/ 71593 h 81820"/>
                <a:gd name="connsiteX2" fmla="*/ 461771 w 490924"/>
                <a:gd name="connsiteY2" fmla="*/ 71593 h 81820"/>
                <a:gd name="connsiteX3" fmla="*/ 498590 w 490924"/>
                <a:gd name="connsiteY3" fmla="*/ 30683 h 81820"/>
                <a:gd name="connsiteX4" fmla="*/ 32212 w 490924"/>
                <a:gd name="connsiteY4" fmla="*/ 30683 h 81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924" h="81820">
                  <a:moveTo>
                    <a:pt x="32212" y="30683"/>
                  </a:moveTo>
                  <a:cubicBezTo>
                    <a:pt x="32212" y="30683"/>
                    <a:pt x="19938" y="67502"/>
                    <a:pt x="64939" y="71593"/>
                  </a:cubicBezTo>
                  <a:lnTo>
                    <a:pt x="461771" y="71593"/>
                  </a:lnTo>
                  <a:cubicBezTo>
                    <a:pt x="461771" y="71593"/>
                    <a:pt x="502681" y="75684"/>
                    <a:pt x="498590" y="30683"/>
                  </a:cubicBezTo>
                  <a:lnTo>
                    <a:pt x="32212" y="30683"/>
                  </a:lnTo>
                  <a:close/>
                </a:path>
              </a:pathLst>
            </a:custGeom>
            <a:solidFill>
              <a:srgbClr val="999999"/>
            </a:solid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61E99158-B2D4-4062-85C2-409B2B1D0CC1}"/>
                </a:ext>
              </a:extLst>
            </p:cNvPr>
            <p:cNvSpPr/>
            <p:nvPr/>
          </p:nvSpPr>
          <p:spPr>
            <a:xfrm>
              <a:off x="2481568" y="595956"/>
              <a:ext cx="7200228" cy="4336501"/>
            </a:xfrm>
            <a:custGeom>
              <a:avLst/>
              <a:gdLst>
                <a:gd name="connsiteX0" fmla="*/ 6973175 w 7200227"/>
                <a:gd name="connsiteY0" fmla="*/ 30683 h 4336501"/>
                <a:gd name="connsiteX1" fmla="*/ 3671707 w 7200227"/>
                <a:gd name="connsiteY1" fmla="*/ 30683 h 4336501"/>
                <a:gd name="connsiteX2" fmla="*/ 3561249 w 7200227"/>
                <a:gd name="connsiteY2" fmla="*/ 30683 h 4336501"/>
                <a:gd name="connsiteX3" fmla="*/ 259781 w 7200227"/>
                <a:gd name="connsiteY3" fmla="*/ 30683 h 4336501"/>
                <a:gd name="connsiteX4" fmla="*/ 30683 w 7200227"/>
                <a:gd name="connsiteY4" fmla="*/ 231144 h 4336501"/>
                <a:gd name="connsiteX5" fmla="*/ 30683 w 7200227"/>
                <a:gd name="connsiteY5" fmla="*/ 4330365 h 4336501"/>
                <a:gd name="connsiteX6" fmla="*/ 7185909 w 7200227"/>
                <a:gd name="connsiteY6" fmla="*/ 4330365 h 4336501"/>
                <a:gd name="connsiteX7" fmla="*/ 7185909 w 7200227"/>
                <a:gd name="connsiteY7" fmla="*/ 231144 h 4336501"/>
                <a:gd name="connsiteX8" fmla="*/ 6973175 w 7200227"/>
                <a:gd name="connsiteY8" fmla="*/ 30683 h 4336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0227" h="4336501">
                  <a:moveTo>
                    <a:pt x="6973175" y="30683"/>
                  </a:moveTo>
                  <a:lnTo>
                    <a:pt x="3671707" y="30683"/>
                  </a:lnTo>
                  <a:lnTo>
                    <a:pt x="3561249" y="30683"/>
                  </a:lnTo>
                  <a:lnTo>
                    <a:pt x="259781" y="30683"/>
                  </a:lnTo>
                  <a:cubicBezTo>
                    <a:pt x="141141" y="30683"/>
                    <a:pt x="30683" y="112504"/>
                    <a:pt x="30683" y="231144"/>
                  </a:cubicBezTo>
                  <a:lnTo>
                    <a:pt x="30683" y="4330365"/>
                  </a:lnTo>
                  <a:lnTo>
                    <a:pt x="7185909" y="4330365"/>
                  </a:lnTo>
                  <a:lnTo>
                    <a:pt x="7185909" y="231144"/>
                  </a:lnTo>
                  <a:cubicBezTo>
                    <a:pt x="7185909" y="112504"/>
                    <a:pt x="7091815" y="30683"/>
                    <a:pt x="6973175" y="30683"/>
                  </a:cubicBezTo>
                  <a:close/>
                </a:path>
              </a:pathLst>
            </a:custGeom>
            <a:solidFill>
              <a:srgbClr val="231F20"/>
            </a:solidFill>
            <a:ln w="9525" cap="flat">
              <a:noFill/>
              <a:prstDash val="solid"/>
              <a:miter/>
            </a:ln>
          </p:spPr>
          <p:txBody>
            <a:bodyPr rtlCol="0" anchor="ctr"/>
            <a:lstStyle/>
            <a:p>
              <a:endParaRPr lang="en-US" dirty="0"/>
            </a:p>
          </p:txBody>
        </p:sp>
        <p:sp>
          <p:nvSpPr>
            <p:cNvPr id="10" name="Freeform: Shape 9">
              <a:extLst>
                <a:ext uri="{FF2B5EF4-FFF2-40B4-BE49-F238E27FC236}">
                  <a16:creationId xmlns:a16="http://schemas.microsoft.com/office/drawing/2014/main" id="{06527CCE-C438-40F0-A469-62335D8F45D0}"/>
                </a:ext>
              </a:extLst>
            </p:cNvPr>
            <p:cNvSpPr/>
            <p:nvPr/>
          </p:nvSpPr>
          <p:spPr>
            <a:xfrm>
              <a:off x="4968919" y="6159768"/>
              <a:ext cx="2168250" cy="122731"/>
            </a:xfrm>
            <a:custGeom>
              <a:avLst/>
              <a:gdLst>
                <a:gd name="connsiteX0" fmla="*/ 30683 w 2168250"/>
                <a:gd name="connsiteY0" fmla="*/ 34774 h 122731"/>
                <a:gd name="connsiteX1" fmla="*/ 30683 w 2168250"/>
                <a:gd name="connsiteY1" fmla="*/ 34774 h 122731"/>
                <a:gd name="connsiteX2" fmla="*/ 30683 w 2168250"/>
                <a:gd name="connsiteY2" fmla="*/ 38865 h 122731"/>
                <a:gd name="connsiteX3" fmla="*/ 30683 w 2168250"/>
                <a:gd name="connsiteY3" fmla="*/ 38865 h 122731"/>
                <a:gd name="connsiteX4" fmla="*/ 263872 w 2168250"/>
                <a:gd name="connsiteY4" fmla="*/ 96140 h 122731"/>
                <a:gd name="connsiteX5" fmla="*/ 1069807 w 2168250"/>
                <a:gd name="connsiteY5" fmla="*/ 96140 h 122731"/>
                <a:gd name="connsiteX6" fmla="*/ 1118899 w 2168250"/>
                <a:gd name="connsiteY6" fmla="*/ 96140 h 122731"/>
                <a:gd name="connsiteX7" fmla="*/ 1924834 w 2168250"/>
                <a:gd name="connsiteY7" fmla="*/ 96140 h 122731"/>
                <a:gd name="connsiteX8" fmla="*/ 2153932 w 2168250"/>
                <a:gd name="connsiteY8" fmla="*/ 30683 h 122731"/>
                <a:gd name="connsiteX9" fmla="*/ 2137568 w 2168250"/>
                <a:gd name="connsiteY9" fmla="*/ 30683 h 122731"/>
                <a:gd name="connsiteX10" fmla="*/ 2137568 w 2168250"/>
                <a:gd name="connsiteY10" fmla="*/ 30683 h 122731"/>
                <a:gd name="connsiteX11" fmla="*/ 30683 w 2168250"/>
                <a:gd name="connsiteY11" fmla="*/ 30683 h 122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68250" h="122731">
                  <a:moveTo>
                    <a:pt x="30683" y="34774"/>
                  </a:moveTo>
                  <a:lnTo>
                    <a:pt x="30683" y="34774"/>
                  </a:lnTo>
                  <a:cubicBezTo>
                    <a:pt x="30683" y="38865"/>
                    <a:pt x="30683" y="38865"/>
                    <a:pt x="30683" y="38865"/>
                  </a:cubicBezTo>
                  <a:lnTo>
                    <a:pt x="30683" y="38865"/>
                  </a:lnTo>
                  <a:cubicBezTo>
                    <a:pt x="30683" y="79775"/>
                    <a:pt x="96139" y="96140"/>
                    <a:pt x="263872" y="96140"/>
                  </a:cubicBezTo>
                  <a:cubicBezTo>
                    <a:pt x="591155" y="96140"/>
                    <a:pt x="942984" y="96140"/>
                    <a:pt x="1069807" y="96140"/>
                  </a:cubicBezTo>
                  <a:cubicBezTo>
                    <a:pt x="1102535" y="96140"/>
                    <a:pt x="1118899" y="96140"/>
                    <a:pt x="1118899" y="96140"/>
                  </a:cubicBezTo>
                  <a:cubicBezTo>
                    <a:pt x="1249812" y="96140"/>
                    <a:pt x="1601642" y="96140"/>
                    <a:pt x="1924834" y="96140"/>
                  </a:cubicBezTo>
                  <a:cubicBezTo>
                    <a:pt x="2092566" y="96140"/>
                    <a:pt x="2149841" y="75684"/>
                    <a:pt x="2153932" y="30683"/>
                  </a:cubicBezTo>
                  <a:lnTo>
                    <a:pt x="2137568" y="30683"/>
                  </a:lnTo>
                  <a:lnTo>
                    <a:pt x="2137568" y="30683"/>
                  </a:lnTo>
                  <a:lnTo>
                    <a:pt x="30683" y="30683"/>
                  </a:lnTo>
                  <a:close/>
                </a:path>
              </a:pathLst>
            </a:custGeom>
            <a:solidFill>
              <a:schemeClr val="tx1">
                <a:lumMod val="50000"/>
                <a:lumOff val="50000"/>
              </a:schemeClr>
            </a:solidFill>
            <a:ln w="9525" cap="flat">
              <a:noFill/>
              <a:prstDash val="solid"/>
              <a:miter/>
            </a:ln>
          </p:spPr>
          <p:txBody>
            <a:bodyPr rtlCol="0" anchor="ctr"/>
            <a:lstStyle/>
            <a:p>
              <a:endParaRPr lang="en-US" dirty="0"/>
            </a:p>
          </p:txBody>
        </p:sp>
        <p:sp>
          <p:nvSpPr>
            <p:cNvPr id="11" name="Freeform: Shape 10">
              <a:extLst>
                <a:ext uri="{FF2B5EF4-FFF2-40B4-BE49-F238E27FC236}">
                  <a16:creationId xmlns:a16="http://schemas.microsoft.com/office/drawing/2014/main" id="{D439FA6E-F394-48F0-A040-909614D3AD6A}"/>
                </a:ext>
              </a:extLst>
            </p:cNvPr>
            <p:cNvSpPr/>
            <p:nvPr/>
          </p:nvSpPr>
          <p:spPr>
            <a:xfrm>
              <a:off x="2481568" y="4903820"/>
              <a:ext cx="7200228" cy="572745"/>
            </a:xfrm>
            <a:custGeom>
              <a:avLst/>
              <a:gdLst>
                <a:gd name="connsiteX0" fmla="*/ 30683 w 7200227"/>
                <a:gd name="connsiteY0" fmla="*/ 362057 h 572745"/>
                <a:gd name="connsiteX1" fmla="*/ 259781 w 7200227"/>
                <a:gd name="connsiteY1" fmla="*/ 562518 h 572745"/>
                <a:gd name="connsiteX2" fmla="*/ 3561249 w 7200227"/>
                <a:gd name="connsiteY2" fmla="*/ 562518 h 572745"/>
                <a:gd name="connsiteX3" fmla="*/ 3671707 w 7200227"/>
                <a:gd name="connsiteY3" fmla="*/ 562518 h 572745"/>
                <a:gd name="connsiteX4" fmla="*/ 6973175 w 7200227"/>
                <a:gd name="connsiteY4" fmla="*/ 562518 h 572745"/>
                <a:gd name="connsiteX5" fmla="*/ 7185909 w 7200227"/>
                <a:gd name="connsiteY5" fmla="*/ 362057 h 572745"/>
                <a:gd name="connsiteX6" fmla="*/ 7185909 w 7200227"/>
                <a:gd name="connsiteY6" fmla="*/ 30683 h 572745"/>
                <a:gd name="connsiteX7" fmla="*/ 30683 w 7200227"/>
                <a:gd name="connsiteY7" fmla="*/ 30683 h 572745"/>
                <a:gd name="connsiteX8" fmla="*/ 30683 w 7200227"/>
                <a:gd name="connsiteY8" fmla="*/ 362057 h 572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0227" h="572745">
                  <a:moveTo>
                    <a:pt x="30683" y="362057"/>
                  </a:moveTo>
                  <a:cubicBezTo>
                    <a:pt x="30683" y="464333"/>
                    <a:pt x="141141" y="562518"/>
                    <a:pt x="259781" y="562518"/>
                  </a:cubicBezTo>
                  <a:lnTo>
                    <a:pt x="3561249" y="562518"/>
                  </a:lnTo>
                  <a:lnTo>
                    <a:pt x="3671707" y="562518"/>
                  </a:lnTo>
                  <a:lnTo>
                    <a:pt x="6973175" y="562518"/>
                  </a:lnTo>
                  <a:cubicBezTo>
                    <a:pt x="7091815" y="562518"/>
                    <a:pt x="7185909" y="464333"/>
                    <a:pt x="7185909" y="362057"/>
                  </a:cubicBezTo>
                  <a:lnTo>
                    <a:pt x="7185909" y="30683"/>
                  </a:lnTo>
                  <a:lnTo>
                    <a:pt x="30683" y="30683"/>
                  </a:lnTo>
                  <a:lnTo>
                    <a:pt x="30683" y="362057"/>
                  </a:lnTo>
                  <a:close/>
                </a:path>
              </a:pathLst>
            </a:custGeom>
            <a:solidFill>
              <a:schemeClr val="bg1">
                <a:lumMod val="75000"/>
              </a:schemeClr>
            </a:solid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87218C89-C33A-4403-B589-F69EB6FD431D}"/>
                </a:ext>
              </a:extLst>
            </p:cNvPr>
            <p:cNvSpPr/>
            <p:nvPr/>
          </p:nvSpPr>
          <p:spPr>
            <a:xfrm>
              <a:off x="2747714" y="910966"/>
              <a:ext cx="6676116" cy="3763756"/>
            </a:xfrm>
            <a:custGeom>
              <a:avLst/>
              <a:gdLst>
                <a:gd name="connsiteX0" fmla="*/ 30683 w 6586571"/>
                <a:gd name="connsiteY0" fmla="*/ 30683 h 3763755"/>
                <a:gd name="connsiteX1" fmla="*/ 6564071 w 6586571"/>
                <a:gd name="connsiteY1" fmla="*/ 30683 h 3763755"/>
                <a:gd name="connsiteX2" fmla="*/ 6564071 w 6586571"/>
                <a:gd name="connsiteY2" fmla="*/ 3753528 h 3763755"/>
                <a:gd name="connsiteX3" fmla="*/ 30683 w 6586571"/>
                <a:gd name="connsiteY3" fmla="*/ 3753528 h 3763755"/>
              </a:gdLst>
              <a:ahLst/>
              <a:cxnLst>
                <a:cxn ang="0">
                  <a:pos x="connsiteX0" y="connsiteY0"/>
                </a:cxn>
                <a:cxn ang="0">
                  <a:pos x="connsiteX1" y="connsiteY1"/>
                </a:cxn>
                <a:cxn ang="0">
                  <a:pos x="connsiteX2" y="connsiteY2"/>
                </a:cxn>
                <a:cxn ang="0">
                  <a:pos x="connsiteX3" y="connsiteY3"/>
                </a:cxn>
              </a:cxnLst>
              <a:rect l="l" t="t" r="r" b="b"/>
              <a:pathLst>
                <a:path w="6586571" h="3763755">
                  <a:moveTo>
                    <a:pt x="30683" y="30683"/>
                  </a:moveTo>
                  <a:lnTo>
                    <a:pt x="6564071" y="30683"/>
                  </a:lnTo>
                  <a:lnTo>
                    <a:pt x="6564071" y="3753528"/>
                  </a:lnTo>
                  <a:lnTo>
                    <a:pt x="30683" y="3753528"/>
                  </a:lnTo>
                  <a:close/>
                </a:path>
              </a:pathLst>
            </a:custGeom>
            <a:solidFill>
              <a:srgbClr val="F2F2F2"/>
            </a:solid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F6FBB4FC-E047-4CED-B213-DA60CE80BD34}"/>
                </a:ext>
              </a:extLst>
            </p:cNvPr>
            <p:cNvSpPr/>
            <p:nvPr/>
          </p:nvSpPr>
          <p:spPr>
            <a:xfrm>
              <a:off x="5654591" y="939518"/>
              <a:ext cx="3769239" cy="3736342"/>
            </a:xfrm>
            <a:custGeom>
              <a:avLst/>
              <a:gdLst>
                <a:gd name="connsiteX0" fmla="*/ 2567127 w 4009217"/>
                <a:gd name="connsiteY0" fmla="*/ 30683 h 4295590"/>
                <a:gd name="connsiteX1" fmla="*/ 3798529 w 4009217"/>
                <a:gd name="connsiteY1" fmla="*/ 30683 h 4295590"/>
                <a:gd name="connsiteX2" fmla="*/ 4007172 w 4009217"/>
                <a:gd name="connsiteY2" fmla="*/ 272054 h 4295590"/>
                <a:gd name="connsiteX3" fmla="*/ 3998990 w 4009217"/>
                <a:gd name="connsiteY3" fmla="*/ 4268999 h 4295590"/>
                <a:gd name="connsiteX4" fmla="*/ 30683 w 4009217"/>
                <a:gd name="connsiteY4" fmla="*/ 4268999 h 4295590"/>
                <a:gd name="connsiteX0" fmla="*/ 2536444 w 3976489"/>
                <a:gd name="connsiteY0" fmla="*/ 0 h 4238316"/>
                <a:gd name="connsiteX1" fmla="*/ 3976489 w 3976489"/>
                <a:gd name="connsiteY1" fmla="*/ 241371 h 4238316"/>
                <a:gd name="connsiteX2" fmla="*/ 3968307 w 3976489"/>
                <a:gd name="connsiteY2" fmla="*/ 4238316 h 4238316"/>
                <a:gd name="connsiteX3" fmla="*/ 0 w 3976489"/>
                <a:gd name="connsiteY3" fmla="*/ 4238316 h 4238316"/>
                <a:gd name="connsiteX0" fmla="*/ 2536444 w 3976489"/>
                <a:gd name="connsiteY0" fmla="*/ 0 h 4238316"/>
                <a:gd name="connsiteX1" fmla="*/ 3976489 w 3976489"/>
                <a:gd name="connsiteY1" fmla="*/ 213683 h 4238316"/>
                <a:gd name="connsiteX2" fmla="*/ 3968307 w 3976489"/>
                <a:gd name="connsiteY2" fmla="*/ 4238316 h 4238316"/>
                <a:gd name="connsiteX3" fmla="*/ 0 w 3976489"/>
                <a:gd name="connsiteY3" fmla="*/ 4238316 h 4238316"/>
                <a:gd name="connsiteX0" fmla="*/ 2473335 w 3976489"/>
                <a:gd name="connsiteY0" fmla="*/ 0 h 4035268"/>
                <a:gd name="connsiteX1" fmla="*/ 3976489 w 3976489"/>
                <a:gd name="connsiteY1" fmla="*/ 10635 h 4035268"/>
                <a:gd name="connsiteX2" fmla="*/ 3968307 w 3976489"/>
                <a:gd name="connsiteY2" fmla="*/ 4035268 h 4035268"/>
                <a:gd name="connsiteX3" fmla="*/ 0 w 3976489"/>
                <a:gd name="connsiteY3" fmla="*/ 4035268 h 4035268"/>
              </a:gdLst>
              <a:ahLst/>
              <a:cxnLst>
                <a:cxn ang="0">
                  <a:pos x="connsiteX0" y="connsiteY0"/>
                </a:cxn>
                <a:cxn ang="0">
                  <a:pos x="connsiteX1" y="connsiteY1"/>
                </a:cxn>
                <a:cxn ang="0">
                  <a:pos x="connsiteX2" y="connsiteY2"/>
                </a:cxn>
                <a:cxn ang="0">
                  <a:pos x="connsiteX3" y="connsiteY3"/>
                </a:cxn>
              </a:cxnLst>
              <a:rect l="l" t="t" r="r" b="b"/>
              <a:pathLst>
                <a:path w="3976489" h="4035268">
                  <a:moveTo>
                    <a:pt x="2473335" y="0"/>
                  </a:moveTo>
                  <a:lnTo>
                    <a:pt x="3976489" y="10635"/>
                  </a:lnTo>
                  <a:cubicBezTo>
                    <a:pt x="3973762" y="1342950"/>
                    <a:pt x="3971034" y="2702953"/>
                    <a:pt x="3968307" y="4035268"/>
                  </a:cubicBezTo>
                  <a:lnTo>
                    <a:pt x="0" y="4035268"/>
                  </a:lnTo>
                </a:path>
              </a:pathLst>
            </a:custGeom>
            <a:solidFill>
              <a:srgbClr val="999999">
                <a:alpha val="10000"/>
              </a:srgbClr>
            </a:solidFill>
            <a:ln w="9525" cap="flat">
              <a:noFill/>
              <a:prstDash val="solid"/>
              <a:miter/>
            </a:ln>
          </p:spPr>
          <p:txBody>
            <a:bodyPr rtlCol="0" anchor="ctr"/>
            <a:lstStyle/>
            <a:p>
              <a:endParaRPr lang="en-US" dirty="0"/>
            </a:p>
          </p:txBody>
        </p:sp>
      </p:grpSp>
      <p:grpSp>
        <p:nvGrpSpPr>
          <p:cNvPr id="14" name="Graphic 14">
            <a:extLst>
              <a:ext uri="{FF2B5EF4-FFF2-40B4-BE49-F238E27FC236}">
                <a16:creationId xmlns:a16="http://schemas.microsoft.com/office/drawing/2014/main" id="{9C533F53-BF43-46E4-B722-CB9547838887}"/>
              </a:ext>
            </a:extLst>
          </p:cNvPr>
          <p:cNvGrpSpPr/>
          <p:nvPr userDrawn="1"/>
        </p:nvGrpSpPr>
        <p:grpSpPr>
          <a:xfrm>
            <a:off x="762319" y="2123122"/>
            <a:ext cx="2744170" cy="2214881"/>
            <a:chOff x="2444748" y="555045"/>
            <a:chExt cx="7282048" cy="5727454"/>
          </a:xfrm>
        </p:grpSpPr>
        <p:sp>
          <p:nvSpPr>
            <p:cNvPr id="15" name="Freeform: Shape 14">
              <a:extLst>
                <a:ext uri="{FF2B5EF4-FFF2-40B4-BE49-F238E27FC236}">
                  <a16:creationId xmlns:a16="http://schemas.microsoft.com/office/drawing/2014/main" id="{2C51C56B-C512-43EE-927B-1FE3D107AFB6}"/>
                </a:ext>
              </a:extLst>
            </p:cNvPr>
            <p:cNvSpPr/>
            <p:nvPr/>
          </p:nvSpPr>
          <p:spPr>
            <a:xfrm>
              <a:off x="4964693" y="5443837"/>
              <a:ext cx="2168250" cy="818208"/>
            </a:xfrm>
            <a:custGeom>
              <a:avLst/>
              <a:gdLst>
                <a:gd name="connsiteX0" fmla="*/ 1941333 w 2168250"/>
                <a:gd name="connsiteY0" fmla="*/ 525699 h 818207"/>
                <a:gd name="connsiteX1" fmla="*/ 1785874 w 2168250"/>
                <a:gd name="connsiteY1" fmla="*/ 30683 h 818207"/>
                <a:gd name="connsiteX2" fmla="*/ 1114943 w 2168250"/>
                <a:gd name="connsiteY2" fmla="*/ 30683 h 818207"/>
                <a:gd name="connsiteX3" fmla="*/ 1065851 w 2168250"/>
                <a:gd name="connsiteY3" fmla="*/ 30683 h 818207"/>
                <a:gd name="connsiteX4" fmla="*/ 390830 w 2168250"/>
                <a:gd name="connsiteY4" fmla="*/ 30683 h 818207"/>
                <a:gd name="connsiteX5" fmla="*/ 235370 w 2168250"/>
                <a:gd name="connsiteY5" fmla="*/ 525699 h 818207"/>
                <a:gd name="connsiteX6" fmla="*/ 259916 w 2168250"/>
                <a:gd name="connsiteY6" fmla="*/ 816162 h 818207"/>
                <a:gd name="connsiteX7" fmla="*/ 1065851 w 2168250"/>
                <a:gd name="connsiteY7" fmla="*/ 816162 h 818207"/>
                <a:gd name="connsiteX8" fmla="*/ 1114943 w 2168250"/>
                <a:gd name="connsiteY8" fmla="*/ 816162 h 818207"/>
                <a:gd name="connsiteX9" fmla="*/ 1920878 w 2168250"/>
                <a:gd name="connsiteY9" fmla="*/ 816162 h 818207"/>
                <a:gd name="connsiteX10" fmla="*/ 1941333 w 2168250"/>
                <a:gd name="connsiteY10" fmla="*/ 525699 h 81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68250" h="818207">
                  <a:moveTo>
                    <a:pt x="1941333" y="525699"/>
                  </a:moveTo>
                  <a:cubicBezTo>
                    <a:pt x="1789965" y="370239"/>
                    <a:pt x="1785874" y="30683"/>
                    <a:pt x="1785874" y="30683"/>
                  </a:cubicBezTo>
                  <a:lnTo>
                    <a:pt x="1114943" y="30683"/>
                  </a:lnTo>
                  <a:lnTo>
                    <a:pt x="1065851" y="30683"/>
                  </a:lnTo>
                  <a:lnTo>
                    <a:pt x="390830" y="30683"/>
                  </a:lnTo>
                  <a:cubicBezTo>
                    <a:pt x="390830" y="30683"/>
                    <a:pt x="386739" y="366148"/>
                    <a:pt x="235370" y="525699"/>
                  </a:cubicBezTo>
                  <a:cubicBezTo>
                    <a:pt x="84002" y="681158"/>
                    <a:pt x="-149188" y="816162"/>
                    <a:pt x="259916" y="816162"/>
                  </a:cubicBezTo>
                  <a:cubicBezTo>
                    <a:pt x="587199" y="816162"/>
                    <a:pt x="939029" y="816162"/>
                    <a:pt x="1065851" y="816162"/>
                  </a:cubicBezTo>
                  <a:cubicBezTo>
                    <a:pt x="1098579" y="816162"/>
                    <a:pt x="1114943" y="816162"/>
                    <a:pt x="1114943" y="816162"/>
                  </a:cubicBezTo>
                  <a:cubicBezTo>
                    <a:pt x="1245857" y="816162"/>
                    <a:pt x="1597686" y="816162"/>
                    <a:pt x="1920878" y="816162"/>
                  </a:cubicBezTo>
                  <a:cubicBezTo>
                    <a:pt x="2329982" y="816162"/>
                    <a:pt x="2092702" y="681158"/>
                    <a:pt x="1941333" y="525699"/>
                  </a:cubicBezTo>
                  <a:close/>
                </a:path>
              </a:pathLst>
            </a:custGeom>
            <a:gradFill>
              <a:gsLst>
                <a:gs pos="0">
                  <a:schemeClr val="bg1">
                    <a:lumMod val="75000"/>
                  </a:schemeClr>
                </a:gs>
                <a:gs pos="53000">
                  <a:schemeClr val="bg1">
                    <a:lumMod val="85000"/>
                  </a:schemeClr>
                </a:gs>
                <a:gs pos="83000">
                  <a:schemeClr val="bg1">
                    <a:lumMod val="75000"/>
                  </a:schemeClr>
                </a:gs>
                <a:gs pos="100000">
                  <a:schemeClr val="bg1">
                    <a:lumMod val="75000"/>
                  </a:schemeClr>
                </a:gs>
              </a:gsLst>
              <a:lin ang="16200000" scaled="0"/>
            </a:grad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FD3A62EE-1566-425C-9D1D-ED8A6E8CE17A}"/>
                </a:ext>
              </a:extLst>
            </p:cNvPr>
            <p:cNvSpPr/>
            <p:nvPr/>
          </p:nvSpPr>
          <p:spPr>
            <a:xfrm>
              <a:off x="2444748" y="555045"/>
              <a:ext cx="7282048" cy="4950157"/>
            </a:xfrm>
            <a:custGeom>
              <a:avLst/>
              <a:gdLst>
                <a:gd name="connsiteX0" fmla="*/ 7038632 w 7282048"/>
                <a:gd name="connsiteY0" fmla="*/ 30683 h 4950157"/>
                <a:gd name="connsiteX1" fmla="*/ 3704436 w 7282048"/>
                <a:gd name="connsiteY1" fmla="*/ 30683 h 4950157"/>
                <a:gd name="connsiteX2" fmla="*/ 3589886 w 7282048"/>
                <a:gd name="connsiteY2" fmla="*/ 30683 h 4950157"/>
                <a:gd name="connsiteX3" fmla="*/ 259781 w 7282048"/>
                <a:gd name="connsiteY3" fmla="*/ 30683 h 4950157"/>
                <a:gd name="connsiteX4" fmla="*/ 30683 w 7282048"/>
                <a:gd name="connsiteY4" fmla="*/ 259781 h 4950157"/>
                <a:gd name="connsiteX5" fmla="*/ 30683 w 7282048"/>
                <a:gd name="connsiteY5" fmla="*/ 4698558 h 4950157"/>
                <a:gd name="connsiteX6" fmla="*/ 239326 w 7282048"/>
                <a:gd name="connsiteY6" fmla="*/ 4931748 h 4950157"/>
                <a:gd name="connsiteX7" fmla="*/ 7042723 w 7282048"/>
                <a:gd name="connsiteY7" fmla="*/ 4931748 h 4950157"/>
                <a:gd name="connsiteX8" fmla="*/ 7251366 w 7282048"/>
                <a:gd name="connsiteY8" fmla="*/ 4698558 h 4950157"/>
                <a:gd name="connsiteX9" fmla="*/ 7251366 w 7282048"/>
                <a:gd name="connsiteY9" fmla="*/ 259781 h 4950157"/>
                <a:gd name="connsiteX10" fmla="*/ 7038632 w 7282048"/>
                <a:gd name="connsiteY10" fmla="*/ 30683 h 4950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82048" h="4950157">
                  <a:moveTo>
                    <a:pt x="7038632" y="30683"/>
                  </a:moveTo>
                  <a:lnTo>
                    <a:pt x="3704436" y="30683"/>
                  </a:lnTo>
                  <a:lnTo>
                    <a:pt x="3589886" y="30683"/>
                  </a:lnTo>
                  <a:lnTo>
                    <a:pt x="259781" y="30683"/>
                  </a:lnTo>
                  <a:cubicBezTo>
                    <a:pt x="141141" y="30683"/>
                    <a:pt x="30683" y="128868"/>
                    <a:pt x="30683" y="259781"/>
                  </a:cubicBezTo>
                  <a:lnTo>
                    <a:pt x="30683" y="4698558"/>
                  </a:lnTo>
                  <a:cubicBezTo>
                    <a:pt x="30683" y="4829472"/>
                    <a:pt x="124777" y="4931748"/>
                    <a:pt x="239326" y="4931748"/>
                  </a:cubicBezTo>
                  <a:lnTo>
                    <a:pt x="7042723" y="4931748"/>
                  </a:lnTo>
                  <a:cubicBezTo>
                    <a:pt x="7157272" y="4931748"/>
                    <a:pt x="7251366" y="4825380"/>
                    <a:pt x="7251366" y="4698558"/>
                  </a:cubicBezTo>
                  <a:lnTo>
                    <a:pt x="7251366" y="259781"/>
                  </a:lnTo>
                  <a:cubicBezTo>
                    <a:pt x="7251366" y="128868"/>
                    <a:pt x="7157272" y="30683"/>
                    <a:pt x="7038632" y="30683"/>
                  </a:cubicBezTo>
                  <a:close/>
                </a:path>
              </a:pathLst>
            </a:custGeom>
            <a:solidFill>
              <a:srgbClr val="999999"/>
            </a:solidFill>
            <a:ln w="9525" cap="flat">
              <a:noFill/>
              <a:prstDash val="solid"/>
              <a:miter/>
            </a:ln>
          </p:spPr>
          <p:txBody>
            <a:bodyPr rtlCol="0" anchor="ctr"/>
            <a:lstStyle/>
            <a:p>
              <a:endParaRPr lang="en-US" dirty="0"/>
            </a:p>
          </p:txBody>
        </p:sp>
        <p:sp>
          <p:nvSpPr>
            <p:cNvPr id="17" name="Freeform: Shape 16">
              <a:extLst>
                <a:ext uri="{FF2B5EF4-FFF2-40B4-BE49-F238E27FC236}">
                  <a16:creationId xmlns:a16="http://schemas.microsoft.com/office/drawing/2014/main" id="{F60DDD7B-1ED6-4331-898E-E163A9B02AB0}"/>
                </a:ext>
              </a:extLst>
            </p:cNvPr>
            <p:cNvSpPr/>
            <p:nvPr/>
          </p:nvSpPr>
          <p:spPr>
            <a:xfrm>
              <a:off x="8706599" y="5435655"/>
              <a:ext cx="490925" cy="81821"/>
            </a:xfrm>
            <a:custGeom>
              <a:avLst/>
              <a:gdLst>
                <a:gd name="connsiteX0" fmla="*/ 32212 w 490924"/>
                <a:gd name="connsiteY0" fmla="*/ 30683 h 81820"/>
                <a:gd name="connsiteX1" fmla="*/ 64939 w 490924"/>
                <a:gd name="connsiteY1" fmla="*/ 71593 h 81820"/>
                <a:gd name="connsiteX2" fmla="*/ 461771 w 490924"/>
                <a:gd name="connsiteY2" fmla="*/ 71593 h 81820"/>
                <a:gd name="connsiteX3" fmla="*/ 498590 w 490924"/>
                <a:gd name="connsiteY3" fmla="*/ 30683 h 81820"/>
                <a:gd name="connsiteX4" fmla="*/ 32212 w 490924"/>
                <a:gd name="connsiteY4" fmla="*/ 30683 h 81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924" h="81820">
                  <a:moveTo>
                    <a:pt x="32212" y="30683"/>
                  </a:moveTo>
                  <a:cubicBezTo>
                    <a:pt x="32212" y="30683"/>
                    <a:pt x="19938" y="67502"/>
                    <a:pt x="64939" y="71593"/>
                  </a:cubicBezTo>
                  <a:lnTo>
                    <a:pt x="461771" y="71593"/>
                  </a:lnTo>
                  <a:cubicBezTo>
                    <a:pt x="461771" y="71593"/>
                    <a:pt x="502681" y="75684"/>
                    <a:pt x="498590" y="30683"/>
                  </a:cubicBezTo>
                  <a:lnTo>
                    <a:pt x="32212" y="30683"/>
                  </a:lnTo>
                  <a:close/>
                </a:path>
              </a:pathLst>
            </a:custGeom>
            <a:solidFill>
              <a:srgbClr val="999999"/>
            </a:solidFill>
            <a:ln w="9525"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52364A1E-B574-4A2B-927F-F2C66EA89E4E}"/>
                </a:ext>
              </a:extLst>
            </p:cNvPr>
            <p:cNvSpPr/>
            <p:nvPr/>
          </p:nvSpPr>
          <p:spPr>
            <a:xfrm>
              <a:off x="2481568" y="595956"/>
              <a:ext cx="7200228" cy="4336501"/>
            </a:xfrm>
            <a:custGeom>
              <a:avLst/>
              <a:gdLst>
                <a:gd name="connsiteX0" fmla="*/ 6973175 w 7200227"/>
                <a:gd name="connsiteY0" fmla="*/ 30683 h 4336501"/>
                <a:gd name="connsiteX1" fmla="*/ 3671707 w 7200227"/>
                <a:gd name="connsiteY1" fmla="*/ 30683 h 4336501"/>
                <a:gd name="connsiteX2" fmla="*/ 3561249 w 7200227"/>
                <a:gd name="connsiteY2" fmla="*/ 30683 h 4336501"/>
                <a:gd name="connsiteX3" fmla="*/ 259781 w 7200227"/>
                <a:gd name="connsiteY3" fmla="*/ 30683 h 4336501"/>
                <a:gd name="connsiteX4" fmla="*/ 30683 w 7200227"/>
                <a:gd name="connsiteY4" fmla="*/ 231144 h 4336501"/>
                <a:gd name="connsiteX5" fmla="*/ 30683 w 7200227"/>
                <a:gd name="connsiteY5" fmla="*/ 4330365 h 4336501"/>
                <a:gd name="connsiteX6" fmla="*/ 7185909 w 7200227"/>
                <a:gd name="connsiteY6" fmla="*/ 4330365 h 4336501"/>
                <a:gd name="connsiteX7" fmla="*/ 7185909 w 7200227"/>
                <a:gd name="connsiteY7" fmla="*/ 231144 h 4336501"/>
                <a:gd name="connsiteX8" fmla="*/ 6973175 w 7200227"/>
                <a:gd name="connsiteY8" fmla="*/ 30683 h 4336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0227" h="4336501">
                  <a:moveTo>
                    <a:pt x="6973175" y="30683"/>
                  </a:moveTo>
                  <a:lnTo>
                    <a:pt x="3671707" y="30683"/>
                  </a:lnTo>
                  <a:lnTo>
                    <a:pt x="3561249" y="30683"/>
                  </a:lnTo>
                  <a:lnTo>
                    <a:pt x="259781" y="30683"/>
                  </a:lnTo>
                  <a:cubicBezTo>
                    <a:pt x="141141" y="30683"/>
                    <a:pt x="30683" y="112504"/>
                    <a:pt x="30683" y="231144"/>
                  </a:cubicBezTo>
                  <a:lnTo>
                    <a:pt x="30683" y="4330365"/>
                  </a:lnTo>
                  <a:lnTo>
                    <a:pt x="7185909" y="4330365"/>
                  </a:lnTo>
                  <a:lnTo>
                    <a:pt x="7185909" y="231144"/>
                  </a:lnTo>
                  <a:cubicBezTo>
                    <a:pt x="7185909" y="112504"/>
                    <a:pt x="7091815" y="30683"/>
                    <a:pt x="6973175" y="30683"/>
                  </a:cubicBezTo>
                  <a:close/>
                </a:path>
              </a:pathLst>
            </a:custGeom>
            <a:solidFill>
              <a:srgbClr val="231F20"/>
            </a:solidFill>
            <a:ln w="9525" cap="flat">
              <a:noFill/>
              <a:prstDash val="solid"/>
              <a:miter/>
            </a:ln>
          </p:spPr>
          <p:txBody>
            <a:bodyPr rtlCol="0" anchor="ctr"/>
            <a:lstStyle/>
            <a:p>
              <a:endParaRPr lang="en-US" dirty="0"/>
            </a:p>
          </p:txBody>
        </p:sp>
        <p:sp>
          <p:nvSpPr>
            <p:cNvPr id="19" name="Freeform: Shape 18">
              <a:extLst>
                <a:ext uri="{FF2B5EF4-FFF2-40B4-BE49-F238E27FC236}">
                  <a16:creationId xmlns:a16="http://schemas.microsoft.com/office/drawing/2014/main" id="{D3AC9642-CA9D-499C-AB2A-F43C890ECBC1}"/>
                </a:ext>
              </a:extLst>
            </p:cNvPr>
            <p:cNvSpPr/>
            <p:nvPr/>
          </p:nvSpPr>
          <p:spPr>
            <a:xfrm>
              <a:off x="4968919" y="6159768"/>
              <a:ext cx="2168250" cy="122731"/>
            </a:xfrm>
            <a:custGeom>
              <a:avLst/>
              <a:gdLst>
                <a:gd name="connsiteX0" fmla="*/ 30683 w 2168250"/>
                <a:gd name="connsiteY0" fmla="*/ 34774 h 122731"/>
                <a:gd name="connsiteX1" fmla="*/ 30683 w 2168250"/>
                <a:gd name="connsiteY1" fmla="*/ 34774 h 122731"/>
                <a:gd name="connsiteX2" fmla="*/ 30683 w 2168250"/>
                <a:gd name="connsiteY2" fmla="*/ 38865 h 122731"/>
                <a:gd name="connsiteX3" fmla="*/ 30683 w 2168250"/>
                <a:gd name="connsiteY3" fmla="*/ 38865 h 122731"/>
                <a:gd name="connsiteX4" fmla="*/ 263872 w 2168250"/>
                <a:gd name="connsiteY4" fmla="*/ 96140 h 122731"/>
                <a:gd name="connsiteX5" fmla="*/ 1069807 w 2168250"/>
                <a:gd name="connsiteY5" fmla="*/ 96140 h 122731"/>
                <a:gd name="connsiteX6" fmla="*/ 1118899 w 2168250"/>
                <a:gd name="connsiteY6" fmla="*/ 96140 h 122731"/>
                <a:gd name="connsiteX7" fmla="*/ 1924834 w 2168250"/>
                <a:gd name="connsiteY7" fmla="*/ 96140 h 122731"/>
                <a:gd name="connsiteX8" fmla="*/ 2153932 w 2168250"/>
                <a:gd name="connsiteY8" fmla="*/ 30683 h 122731"/>
                <a:gd name="connsiteX9" fmla="*/ 2137568 w 2168250"/>
                <a:gd name="connsiteY9" fmla="*/ 30683 h 122731"/>
                <a:gd name="connsiteX10" fmla="*/ 2137568 w 2168250"/>
                <a:gd name="connsiteY10" fmla="*/ 30683 h 122731"/>
                <a:gd name="connsiteX11" fmla="*/ 30683 w 2168250"/>
                <a:gd name="connsiteY11" fmla="*/ 30683 h 122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68250" h="122731">
                  <a:moveTo>
                    <a:pt x="30683" y="34774"/>
                  </a:moveTo>
                  <a:lnTo>
                    <a:pt x="30683" y="34774"/>
                  </a:lnTo>
                  <a:cubicBezTo>
                    <a:pt x="30683" y="38865"/>
                    <a:pt x="30683" y="38865"/>
                    <a:pt x="30683" y="38865"/>
                  </a:cubicBezTo>
                  <a:lnTo>
                    <a:pt x="30683" y="38865"/>
                  </a:lnTo>
                  <a:cubicBezTo>
                    <a:pt x="30683" y="79775"/>
                    <a:pt x="96139" y="96140"/>
                    <a:pt x="263872" y="96140"/>
                  </a:cubicBezTo>
                  <a:cubicBezTo>
                    <a:pt x="591155" y="96140"/>
                    <a:pt x="942984" y="96140"/>
                    <a:pt x="1069807" y="96140"/>
                  </a:cubicBezTo>
                  <a:cubicBezTo>
                    <a:pt x="1102535" y="96140"/>
                    <a:pt x="1118899" y="96140"/>
                    <a:pt x="1118899" y="96140"/>
                  </a:cubicBezTo>
                  <a:cubicBezTo>
                    <a:pt x="1249812" y="96140"/>
                    <a:pt x="1601642" y="96140"/>
                    <a:pt x="1924834" y="96140"/>
                  </a:cubicBezTo>
                  <a:cubicBezTo>
                    <a:pt x="2092566" y="96140"/>
                    <a:pt x="2149841" y="75684"/>
                    <a:pt x="2153932" y="30683"/>
                  </a:cubicBezTo>
                  <a:lnTo>
                    <a:pt x="2137568" y="30683"/>
                  </a:lnTo>
                  <a:lnTo>
                    <a:pt x="2137568" y="30683"/>
                  </a:lnTo>
                  <a:lnTo>
                    <a:pt x="30683" y="30683"/>
                  </a:lnTo>
                  <a:close/>
                </a:path>
              </a:pathLst>
            </a:custGeom>
            <a:solidFill>
              <a:schemeClr val="tx1">
                <a:lumMod val="50000"/>
                <a:lumOff val="50000"/>
              </a:schemeClr>
            </a:solidFill>
            <a:ln w="9525" cap="flat">
              <a:noFill/>
              <a:prstDash val="solid"/>
              <a:miter/>
            </a:ln>
          </p:spPr>
          <p:txBody>
            <a:bodyPr rtlCol="0" anchor="ctr"/>
            <a:lstStyle/>
            <a:p>
              <a:endParaRPr lang="en-US" dirty="0"/>
            </a:p>
          </p:txBody>
        </p:sp>
        <p:sp>
          <p:nvSpPr>
            <p:cNvPr id="20" name="Freeform: Shape 19">
              <a:extLst>
                <a:ext uri="{FF2B5EF4-FFF2-40B4-BE49-F238E27FC236}">
                  <a16:creationId xmlns:a16="http://schemas.microsoft.com/office/drawing/2014/main" id="{0BCA2DC0-B3C3-4CCE-9729-EC3459568D6A}"/>
                </a:ext>
              </a:extLst>
            </p:cNvPr>
            <p:cNvSpPr/>
            <p:nvPr/>
          </p:nvSpPr>
          <p:spPr>
            <a:xfrm>
              <a:off x="2481568" y="4903820"/>
              <a:ext cx="7200228" cy="572745"/>
            </a:xfrm>
            <a:custGeom>
              <a:avLst/>
              <a:gdLst>
                <a:gd name="connsiteX0" fmla="*/ 30683 w 7200227"/>
                <a:gd name="connsiteY0" fmla="*/ 362057 h 572745"/>
                <a:gd name="connsiteX1" fmla="*/ 259781 w 7200227"/>
                <a:gd name="connsiteY1" fmla="*/ 562518 h 572745"/>
                <a:gd name="connsiteX2" fmla="*/ 3561249 w 7200227"/>
                <a:gd name="connsiteY2" fmla="*/ 562518 h 572745"/>
                <a:gd name="connsiteX3" fmla="*/ 3671707 w 7200227"/>
                <a:gd name="connsiteY3" fmla="*/ 562518 h 572745"/>
                <a:gd name="connsiteX4" fmla="*/ 6973175 w 7200227"/>
                <a:gd name="connsiteY4" fmla="*/ 562518 h 572745"/>
                <a:gd name="connsiteX5" fmla="*/ 7185909 w 7200227"/>
                <a:gd name="connsiteY5" fmla="*/ 362057 h 572745"/>
                <a:gd name="connsiteX6" fmla="*/ 7185909 w 7200227"/>
                <a:gd name="connsiteY6" fmla="*/ 30683 h 572745"/>
                <a:gd name="connsiteX7" fmla="*/ 30683 w 7200227"/>
                <a:gd name="connsiteY7" fmla="*/ 30683 h 572745"/>
                <a:gd name="connsiteX8" fmla="*/ 30683 w 7200227"/>
                <a:gd name="connsiteY8" fmla="*/ 362057 h 572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0227" h="572745">
                  <a:moveTo>
                    <a:pt x="30683" y="362057"/>
                  </a:moveTo>
                  <a:cubicBezTo>
                    <a:pt x="30683" y="464333"/>
                    <a:pt x="141141" y="562518"/>
                    <a:pt x="259781" y="562518"/>
                  </a:cubicBezTo>
                  <a:lnTo>
                    <a:pt x="3561249" y="562518"/>
                  </a:lnTo>
                  <a:lnTo>
                    <a:pt x="3671707" y="562518"/>
                  </a:lnTo>
                  <a:lnTo>
                    <a:pt x="6973175" y="562518"/>
                  </a:lnTo>
                  <a:cubicBezTo>
                    <a:pt x="7091815" y="562518"/>
                    <a:pt x="7185909" y="464333"/>
                    <a:pt x="7185909" y="362057"/>
                  </a:cubicBezTo>
                  <a:lnTo>
                    <a:pt x="7185909" y="30683"/>
                  </a:lnTo>
                  <a:lnTo>
                    <a:pt x="30683" y="30683"/>
                  </a:lnTo>
                  <a:lnTo>
                    <a:pt x="30683" y="362057"/>
                  </a:lnTo>
                  <a:close/>
                </a:path>
              </a:pathLst>
            </a:custGeom>
            <a:solidFill>
              <a:schemeClr val="bg1">
                <a:lumMod val="75000"/>
              </a:schemeClr>
            </a:solidFill>
            <a:ln w="9525" cap="flat">
              <a:noFill/>
              <a:prstDash val="solid"/>
              <a:miter/>
            </a:ln>
          </p:spPr>
          <p:txBody>
            <a:bodyPr rtlCol="0" anchor="ctr"/>
            <a:lstStyle/>
            <a:p>
              <a:endParaRPr lang="en-US" dirty="0"/>
            </a:p>
          </p:txBody>
        </p:sp>
        <p:sp>
          <p:nvSpPr>
            <p:cNvPr id="21" name="Freeform: Shape 20">
              <a:extLst>
                <a:ext uri="{FF2B5EF4-FFF2-40B4-BE49-F238E27FC236}">
                  <a16:creationId xmlns:a16="http://schemas.microsoft.com/office/drawing/2014/main" id="{CE018E72-0030-4D22-8D1A-BAE2C25517C2}"/>
                </a:ext>
              </a:extLst>
            </p:cNvPr>
            <p:cNvSpPr/>
            <p:nvPr/>
          </p:nvSpPr>
          <p:spPr>
            <a:xfrm>
              <a:off x="2747714" y="910966"/>
              <a:ext cx="6676116" cy="3763756"/>
            </a:xfrm>
            <a:custGeom>
              <a:avLst/>
              <a:gdLst>
                <a:gd name="connsiteX0" fmla="*/ 30683 w 6586571"/>
                <a:gd name="connsiteY0" fmla="*/ 30683 h 3763755"/>
                <a:gd name="connsiteX1" fmla="*/ 6564071 w 6586571"/>
                <a:gd name="connsiteY1" fmla="*/ 30683 h 3763755"/>
                <a:gd name="connsiteX2" fmla="*/ 6564071 w 6586571"/>
                <a:gd name="connsiteY2" fmla="*/ 3753528 h 3763755"/>
                <a:gd name="connsiteX3" fmla="*/ 30683 w 6586571"/>
                <a:gd name="connsiteY3" fmla="*/ 3753528 h 3763755"/>
              </a:gdLst>
              <a:ahLst/>
              <a:cxnLst>
                <a:cxn ang="0">
                  <a:pos x="connsiteX0" y="connsiteY0"/>
                </a:cxn>
                <a:cxn ang="0">
                  <a:pos x="connsiteX1" y="connsiteY1"/>
                </a:cxn>
                <a:cxn ang="0">
                  <a:pos x="connsiteX2" y="connsiteY2"/>
                </a:cxn>
                <a:cxn ang="0">
                  <a:pos x="connsiteX3" y="connsiteY3"/>
                </a:cxn>
              </a:cxnLst>
              <a:rect l="l" t="t" r="r" b="b"/>
              <a:pathLst>
                <a:path w="6586571" h="3763755">
                  <a:moveTo>
                    <a:pt x="30683" y="30683"/>
                  </a:moveTo>
                  <a:lnTo>
                    <a:pt x="6564071" y="30683"/>
                  </a:lnTo>
                  <a:lnTo>
                    <a:pt x="6564071" y="3753528"/>
                  </a:lnTo>
                  <a:lnTo>
                    <a:pt x="30683" y="3753528"/>
                  </a:lnTo>
                  <a:close/>
                </a:path>
              </a:pathLst>
            </a:custGeom>
            <a:solidFill>
              <a:srgbClr val="F2F2F2"/>
            </a:solid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D0589A4C-EEEB-4DD6-84CD-2CC25563E07A}"/>
                </a:ext>
              </a:extLst>
            </p:cNvPr>
            <p:cNvSpPr/>
            <p:nvPr/>
          </p:nvSpPr>
          <p:spPr>
            <a:xfrm>
              <a:off x="5654591" y="939518"/>
              <a:ext cx="3769239" cy="3736342"/>
            </a:xfrm>
            <a:custGeom>
              <a:avLst/>
              <a:gdLst>
                <a:gd name="connsiteX0" fmla="*/ 2567127 w 4009217"/>
                <a:gd name="connsiteY0" fmla="*/ 30683 h 4295590"/>
                <a:gd name="connsiteX1" fmla="*/ 3798529 w 4009217"/>
                <a:gd name="connsiteY1" fmla="*/ 30683 h 4295590"/>
                <a:gd name="connsiteX2" fmla="*/ 4007172 w 4009217"/>
                <a:gd name="connsiteY2" fmla="*/ 272054 h 4295590"/>
                <a:gd name="connsiteX3" fmla="*/ 3998990 w 4009217"/>
                <a:gd name="connsiteY3" fmla="*/ 4268999 h 4295590"/>
                <a:gd name="connsiteX4" fmla="*/ 30683 w 4009217"/>
                <a:gd name="connsiteY4" fmla="*/ 4268999 h 4295590"/>
                <a:gd name="connsiteX0" fmla="*/ 2536444 w 3976489"/>
                <a:gd name="connsiteY0" fmla="*/ 0 h 4238316"/>
                <a:gd name="connsiteX1" fmla="*/ 3976489 w 3976489"/>
                <a:gd name="connsiteY1" fmla="*/ 241371 h 4238316"/>
                <a:gd name="connsiteX2" fmla="*/ 3968307 w 3976489"/>
                <a:gd name="connsiteY2" fmla="*/ 4238316 h 4238316"/>
                <a:gd name="connsiteX3" fmla="*/ 0 w 3976489"/>
                <a:gd name="connsiteY3" fmla="*/ 4238316 h 4238316"/>
                <a:gd name="connsiteX0" fmla="*/ 2536444 w 3976489"/>
                <a:gd name="connsiteY0" fmla="*/ 0 h 4238316"/>
                <a:gd name="connsiteX1" fmla="*/ 3976489 w 3976489"/>
                <a:gd name="connsiteY1" fmla="*/ 213683 h 4238316"/>
                <a:gd name="connsiteX2" fmla="*/ 3968307 w 3976489"/>
                <a:gd name="connsiteY2" fmla="*/ 4238316 h 4238316"/>
                <a:gd name="connsiteX3" fmla="*/ 0 w 3976489"/>
                <a:gd name="connsiteY3" fmla="*/ 4238316 h 4238316"/>
                <a:gd name="connsiteX0" fmla="*/ 2473335 w 3976489"/>
                <a:gd name="connsiteY0" fmla="*/ 0 h 4035268"/>
                <a:gd name="connsiteX1" fmla="*/ 3976489 w 3976489"/>
                <a:gd name="connsiteY1" fmla="*/ 10635 h 4035268"/>
                <a:gd name="connsiteX2" fmla="*/ 3968307 w 3976489"/>
                <a:gd name="connsiteY2" fmla="*/ 4035268 h 4035268"/>
                <a:gd name="connsiteX3" fmla="*/ 0 w 3976489"/>
                <a:gd name="connsiteY3" fmla="*/ 4035268 h 4035268"/>
              </a:gdLst>
              <a:ahLst/>
              <a:cxnLst>
                <a:cxn ang="0">
                  <a:pos x="connsiteX0" y="connsiteY0"/>
                </a:cxn>
                <a:cxn ang="0">
                  <a:pos x="connsiteX1" y="connsiteY1"/>
                </a:cxn>
                <a:cxn ang="0">
                  <a:pos x="connsiteX2" y="connsiteY2"/>
                </a:cxn>
                <a:cxn ang="0">
                  <a:pos x="connsiteX3" y="connsiteY3"/>
                </a:cxn>
              </a:cxnLst>
              <a:rect l="l" t="t" r="r" b="b"/>
              <a:pathLst>
                <a:path w="3976489" h="4035268">
                  <a:moveTo>
                    <a:pt x="2473335" y="0"/>
                  </a:moveTo>
                  <a:lnTo>
                    <a:pt x="3976489" y="10635"/>
                  </a:lnTo>
                  <a:cubicBezTo>
                    <a:pt x="3973762" y="1342950"/>
                    <a:pt x="3971034" y="2702953"/>
                    <a:pt x="3968307" y="4035268"/>
                  </a:cubicBezTo>
                  <a:lnTo>
                    <a:pt x="0" y="4035268"/>
                  </a:lnTo>
                </a:path>
              </a:pathLst>
            </a:custGeom>
            <a:solidFill>
              <a:srgbClr val="999999">
                <a:alpha val="10000"/>
              </a:srgbClr>
            </a:solidFill>
            <a:ln w="9525" cap="flat">
              <a:noFill/>
              <a:prstDash val="solid"/>
              <a:miter/>
            </a:ln>
          </p:spPr>
          <p:txBody>
            <a:bodyPr rtlCol="0" anchor="ctr"/>
            <a:lstStyle/>
            <a:p>
              <a:endParaRPr lang="en-US" dirty="0"/>
            </a:p>
          </p:txBody>
        </p:sp>
      </p:grpSp>
      <p:grpSp>
        <p:nvGrpSpPr>
          <p:cNvPr id="23" name="Graphic 14">
            <a:extLst>
              <a:ext uri="{FF2B5EF4-FFF2-40B4-BE49-F238E27FC236}">
                <a16:creationId xmlns:a16="http://schemas.microsoft.com/office/drawing/2014/main" id="{B8C2A1BD-1809-41FF-8935-FB8AFEBDA600}"/>
              </a:ext>
            </a:extLst>
          </p:cNvPr>
          <p:cNvGrpSpPr/>
          <p:nvPr userDrawn="1"/>
        </p:nvGrpSpPr>
        <p:grpSpPr>
          <a:xfrm>
            <a:off x="8712431" y="2123122"/>
            <a:ext cx="2744170" cy="2214881"/>
            <a:chOff x="2444748" y="555045"/>
            <a:chExt cx="7282048" cy="5727454"/>
          </a:xfrm>
        </p:grpSpPr>
        <p:sp>
          <p:nvSpPr>
            <p:cNvPr id="24" name="Freeform: Shape 23">
              <a:extLst>
                <a:ext uri="{FF2B5EF4-FFF2-40B4-BE49-F238E27FC236}">
                  <a16:creationId xmlns:a16="http://schemas.microsoft.com/office/drawing/2014/main" id="{FFBBEF6E-7138-49D5-A3CD-87211FF69543}"/>
                </a:ext>
              </a:extLst>
            </p:cNvPr>
            <p:cNvSpPr/>
            <p:nvPr/>
          </p:nvSpPr>
          <p:spPr>
            <a:xfrm>
              <a:off x="4964693" y="5443837"/>
              <a:ext cx="2168250" cy="818208"/>
            </a:xfrm>
            <a:custGeom>
              <a:avLst/>
              <a:gdLst>
                <a:gd name="connsiteX0" fmla="*/ 1941333 w 2168250"/>
                <a:gd name="connsiteY0" fmla="*/ 525699 h 818207"/>
                <a:gd name="connsiteX1" fmla="*/ 1785874 w 2168250"/>
                <a:gd name="connsiteY1" fmla="*/ 30683 h 818207"/>
                <a:gd name="connsiteX2" fmla="*/ 1114943 w 2168250"/>
                <a:gd name="connsiteY2" fmla="*/ 30683 h 818207"/>
                <a:gd name="connsiteX3" fmla="*/ 1065851 w 2168250"/>
                <a:gd name="connsiteY3" fmla="*/ 30683 h 818207"/>
                <a:gd name="connsiteX4" fmla="*/ 390830 w 2168250"/>
                <a:gd name="connsiteY4" fmla="*/ 30683 h 818207"/>
                <a:gd name="connsiteX5" fmla="*/ 235370 w 2168250"/>
                <a:gd name="connsiteY5" fmla="*/ 525699 h 818207"/>
                <a:gd name="connsiteX6" fmla="*/ 259916 w 2168250"/>
                <a:gd name="connsiteY6" fmla="*/ 816162 h 818207"/>
                <a:gd name="connsiteX7" fmla="*/ 1065851 w 2168250"/>
                <a:gd name="connsiteY7" fmla="*/ 816162 h 818207"/>
                <a:gd name="connsiteX8" fmla="*/ 1114943 w 2168250"/>
                <a:gd name="connsiteY8" fmla="*/ 816162 h 818207"/>
                <a:gd name="connsiteX9" fmla="*/ 1920878 w 2168250"/>
                <a:gd name="connsiteY9" fmla="*/ 816162 h 818207"/>
                <a:gd name="connsiteX10" fmla="*/ 1941333 w 2168250"/>
                <a:gd name="connsiteY10" fmla="*/ 525699 h 81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68250" h="818207">
                  <a:moveTo>
                    <a:pt x="1941333" y="525699"/>
                  </a:moveTo>
                  <a:cubicBezTo>
                    <a:pt x="1789965" y="370239"/>
                    <a:pt x="1785874" y="30683"/>
                    <a:pt x="1785874" y="30683"/>
                  </a:cubicBezTo>
                  <a:lnTo>
                    <a:pt x="1114943" y="30683"/>
                  </a:lnTo>
                  <a:lnTo>
                    <a:pt x="1065851" y="30683"/>
                  </a:lnTo>
                  <a:lnTo>
                    <a:pt x="390830" y="30683"/>
                  </a:lnTo>
                  <a:cubicBezTo>
                    <a:pt x="390830" y="30683"/>
                    <a:pt x="386739" y="366148"/>
                    <a:pt x="235370" y="525699"/>
                  </a:cubicBezTo>
                  <a:cubicBezTo>
                    <a:pt x="84002" y="681158"/>
                    <a:pt x="-149188" y="816162"/>
                    <a:pt x="259916" y="816162"/>
                  </a:cubicBezTo>
                  <a:cubicBezTo>
                    <a:pt x="587199" y="816162"/>
                    <a:pt x="939029" y="816162"/>
                    <a:pt x="1065851" y="816162"/>
                  </a:cubicBezTo>
                  <a:cubicBezTo>
                    <a:pt x="1098579" y="816162"/>
                    <a:pt x="1114943" y="816162"/>
                    <a:pt x="1114943" y="816162"/>
                  </a:cubicBezTo>
                  <a:cubicBezTo>
                    <a:pt x="1245857" y="816162"/>
                    <a:pt x="1597686" y="816162"/>
                    <a:pt x="1920878" y="816162"/>
                  </a:cubicBezTo>
                  <a:cubicBezTo>
                    <a:pt x="2329982" y="816162"/>
                    <a:pt x="2092702" y="681158"/>
                    <a:pt x="1941333" y="525699"/>
                  </a:cubicBezTo>
                  <a:close/>
                </a:path>
              </a:pathLst>
            </a:custGeom>
            <a:gradFill>
              <a:gsLst>
                <a:gs pos="0">
                  <a:schemeClr val="bg1">
                    <a:lumMod val="75000"/>
                  </a:schemeClr>
                </a:gs>
                <a:gs pos="53000">
                  <a:schemeClr val="bg1">
                    <a:lumMod val="85000"/>
                  </a:schemeClr>
                </a:gs>
                <a:gs pos="83000">
                  <a:schemeClr val="bg1">
                    <a:lumMod val="75000"/>
                  </a:schemeClr>
                </a:gs>
                <a:gs pos="100000">
                  <a:schemeClr val="bg1">
                    <a:lumMod val="75000"/>
                  </a:schemeClr>
                </a:gs>
              </a:gsLst>
              <a:lin ang="16200000" scaled="0"/>
            </a:gradFill>
            <a:ln w="952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5223A6D6-B199-4F9A-A39F-5AB08BFC5522}"/>
                </a:ext>
              </a:extLst>
            </p:cNvPr>
            <p:cNvSpPr/>
            <p:nvPr/>
          </p:nvSpPr>
          <p:spPr>
            <a:xfrm>
              <a:off x="2444748" y="555045"/>
              <a:ext cx="7282048" cy="4950157"/>
            </a:xfrm>
            <a:custGeom>
              <a:avLst/>
              <a:gdLst>
                <a:gd name="connsiteX0" fmla="*/ 7038632 w 7282048"/>
                <a:gd name="connsiteY0" fmla="*/ 30683 h 4950157"/>
                <a:gd name="connsiteX1" fmla="*/ 3704436 w 7282048"/>
                <a:gd name="connsiteY1" fmla="*/ 30683 h 4950157"/>
                <a:gd name="connsiteX2" fmla="*/ 3589886 w 7282048"/>
                <a:gd name="connsiteY2" fmla="*/ 30683 h 4950157"/>
                <a:gd name="connsiteX3" fmla="*/ 259781 w 7282048"/>
                <a:gd name="connsiteY3" fmla="*/ 30683 h 4950157"/>
                <a:gd name="connsiteX4" fmla="*/ 30683 w 7282048"/>
                <a:gd name="connsiteY4" fmla="*/ 259781 h 4950157"/>
                <a:gd name="connsiteX5" fmla="*/ 30683 w 7282048"/>
                <a:gd name="connsiteY5" fmla="*/ 4698558 h 4950157"/>
                <a:gd name="connsiteX6" fmla="*/ 239326 w 7282048"/>
                <a:gd name="connsiteY6" fmla="*/ 4931748 h 4950157"/>
                <a:gd name="connsiteX7" fmla="*/ 7042723 w 7282048"/>
                <a:gd name="connsiteY7" fmla="*/ 4931748 h 4950157"/>
                <a:gd name="connsiteX8" fmla="*/ 7251366 w 7282048"/>
                <a:gd name="connsiteY8" fmla="*/ 4698558 h 4950157"/>
                <a:gd name="connsiteX9" fmla="*/ 7251366 w 7282048"/>
                <a:gd name="connsiteY9" fmla="*/ 259781 h 4950157"/>
                <a:gd name="connsiteX10" fmla="*/ 7038632 w 7282048"/>
                <a:gd name="connsiteY10" fmla="*/ 30683 h 4950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82048" h="4950157">
                  <a:moveTo>
                    <a:pt x="7038632" y="30683"/>
                  </a:moveTo>
                  <a:lnTo>
                    <a:pt x="3704436" y="30683"/>
                  </a:lnTo>
                  <a:lnTo>
                    <a:pt x="3589886" y="30683"/>
                  </a:lnTo>
                  <a:lnTo>
                    <a:pt x="259781" y="30683"/>
                  </a:lnTo>
                  <a:cubicBezTo>
                    <a:pt x="141141" y="30683"/>
                    <a:pt x="30683" y="128868"/>
                    <a:pt x="30683" y="259781"/>
                  </a:cubicBezTo>
                  <a:lnTo>
                    <a:pt x="30683" y="4698558"/>
                  </a:lnTo>
                  <a:cubicBezTo>
                    <a:pt x="30683" y="4829472"/>
                    <a:pt x="124777" y="4931748"/>
                    <a:pt x="239326" y="4931748"/>
                  </a:cubicBezTo>
                  <a:lnTo>
                    <a:pt x="7042723" y="4931748"/>
                  </a:lnTo>
                  <a:cubicBezTo>
                    <a:pt x="7157272" y="4931748"/>
                    <a:pt x="7251366" y="4825380"/>
                    <a:pt x="7251366" y="4698558"/>
                  </a:cubicBezTo>
                  <a:lnTo>
                    <a:pt x="7251366" y="259781"/>
                  </a:lnTo>
                  <a:cubicBezTo>
                    <a:pt x="7251366" y="128868"/>
                    <a:pt x="7157272" y="30683"/>
                    <a:pt x="7038632" y="30683"/>
                  </a:cubicBezTo>
                  <a:close/>
                </a:path>
              </a:pathLst>
            </a:custGeom>
            <a:solidFill>
              <a:srgbClr val="999999"/>
            </a:solidFill>
            <a:ln w="9525" cap="flat">
              <a:noFill/>
              <a:prstDash val="solid"/>
              <a:miter/>
            </a:ln>
          </p:spPr>
          <p:txBody>
            <a:bodyPr rtlCol="0" anchor="ctr"/>
            <a:lstStyle/>
            <a:p>
              <a:endParaRPr lang="en-US" dirty="0"/>
            </a:p>
          </p:txBody>
        </p:sp>
        <p:sp>
          <p:nvSpPr>
            <p:cNvPr id="26" name="Freeform: Shape 25">
              <a:extLst>
                <a:ext uri="{FF2B5EF4-FFF2-40B4-BE49-F238E27FC236}">
                  <a16:creationId xmlns:a16="http://schemas.microsoft.com/office/drawing/2014/main" id="{4D719A2B-CC52-40F0-A4F1-6003B6DA1239}"/>
                </a:ext>
              </a:extLst>
            </p:cNvPr>
            <p:cNvSpPr/>
            <p:nvPr/>
          </p:nvSpPr>
          <p:spPr>
            <a:xfrm>
              <a:off x="8706599" y="5435655"/>
              <a:ext cx="490925" cy="81821"/>
            </a:xfrm>
            <a:custGeom>
              <a:avLst/>
              <a:gdLst>
                <a:gd name="connsiteX0" fmla="*/ 32212 w 490924"/>
                <a:gd name="connsiteY0" fmla="*/ 30683 h 81820"/>
                <a:gd name="connsiteX1" fmla="*/ 64939 w 490924"/>
                <a:gd name="connsiteY1" fmla="*/ 71593 h 81820"/>
                <a:gd name="connsiteX2" fmla="*/ 461771 w 490924"/>
                <a:gd name="connsiteY2" fmla="*/ 71593 h 81820"/>
                <a:gd name="connsiteX3" fmla="*/ 498590 w 490924"/>
                <a:gd name="connsiteY3" fmla="*/ 30683 h 81820"/>
                <a:gd name="connsiteX4" fmla="*/ 32212 w 490924"/>
                <a:gd name="connsiteY4" fmla="*/ 30683 h 81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924" h="81820">
                  <a:moveTo>
                    <a:pt x="32212" y="30683"/>
                  </a:moveTo>
                  <a:cubicBezTo>
                    <a:pt x="32212" y="30683"/>
                    <a:pt x="19938" y="67502"/>
                    <a:pt x="64939" y="71593"/>
                  </a:cubicBezTo>
                  <a:lnTo>
                    <a:pt x="461771" y="71593"/>
                  </a:lnTo>
                  <a:cubicBezTo>
                    <a:pt x="461771" y="71593"/>
                    <a:pt x="502681" y="75684"/>
                    <a:pt x="498590" y="30683"/>
                  </a:cubicBezTo>
                  <a:lnTo>
                    <a:pt x="32212" y="30683"/>
                  </a:lnTo>
                  <a:close/>
                </a:path>
              </a:pathLst>
            </a:custGeom>
            <a:solidFill>
              <a:srgbClr val="999999"/>
            </a:solid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5898CE55-0F24-4589-95EE-AC06901158F8}"/>
                </a:ext>
              </a:extLst>
            </p:cNvPr>
            <p:cNvSpPr/>
            <p:nvPr/>
          </p:nvSpPr>
          <p:spPr>
            <a:xfrm>
              <a:off x="2481568" y="595956"/>
              <a:ext cx="7200228" cy="4336501"/>
            </a:xfrm>
            <a:custGeom>
              <a:avLst/>
              <a:gdLst>
                <a:gd name="connsiteX0" fmla="*/ 6973175 w 7200227"/>
                <a:gd name="connsiteY0" fmla="*/ 30683 h 4336501"/>
                <a:gd name="connsiteX1" fmla="*/ 3671707 w 7200227"/>
                <a:gd name="connsiteY1" fmla="*/ 30683 h 4336501"/>
                <a:gd name="connsiteX2" fmla="*/ 3561249 w 7200227"/>
                <a:gd name="connsiteY2" fmla="*/ 30683 h 4336501"/>
                <a:gd name="connsiteX3" fmla="*/ 259781 w 7200227"/>
                <a:gd name="connsiteY3" fmla="*/ 30683 h 4336501"/>
                <a:gd name="connsiteX4" fmla="*/ 30683 w 7200227"/>
                <a:gd name="connsiteY4" fmla="*/ 231144 h 4336501"/>
                <a:gd name="connsiteX5" fmla="*/ 30683 w 7200227"/>
                <a:gd name="connsiteY5" fmla="*/ 4330365 h 4336501"/>
                <a:gd name="connsiteX6" fmla="*/ 7185909 w 7200227"/>
                <a:gd name="connsiteY6" fmla="*/ 4330365 h 4336501"/>
                <a:gd name="connsiteX7" fmla="*/ 7185909 w 7200227"/>
                <a:gd name="connsiteY7" fmla="*/ 231144 h 4336501"/>
                <a:gd name="connsiteX8" fmla="*/ 6973175 w 7200227"/>
                <a:gd name="connsiteY8" fmla="*/ 30683 h 4336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0227" h="4336501">
                  <a:moveTo>
                    <a:pt x="6973175" y="30683"/>
                  </a:moveTo>
                  <a:lnTo>
                    <a:pt x="3671707" y="30683"/>
                  </a:lnTo>
                  <a:lnTo>
                    <a:pt x="3561249" y="30683"/>
                  </a:lnTo>
                  <a:lnTo>
                    <a:pt x="259781" y="30683"/>
                  </a:lnTo>
                  <a:cubicBezTo>
                    <a:pt x="141141" y="30683"/>
                    <a:pt x="30683" y="112504"/>
                    <a:pt x="30683" y="231144"/>
                  </a:cubicBezTo>
                  <a:lnTo>
                    <a:pt x="30683" y="4330365"/>
                  </a:lnTo>
                  <a:lnTo>
                    <a:pt x="7185909" y="4330365"/>
                  </a:lnTo>
                  <a:lnTo>
                    <a:pt x="7185909" y="231144"/>
                  </a:lnTo>
                  <a:cubicBezTo>
                    <a:pt x="7185909" y="112504"/>
                    <a:pt x="7091815" y="30683"/>
                    <a:pt x="6973175" y="30683"/>
                  </a:cubicBezTo>
                  <a:close/>
                </a:path>
              </a:pathLst>
            </a:custGeom>
            <a:solidFill>
              <a:srgbClr val="231F20"/>
            </a:solidFill>
            <a:ln w="9525" cap="flat">
              <a:noFill/>
              <a:prstDash val="solid"/>
              <a:miter/>
            </a:ln>
          </p:spPr>
          <p:txBody>
            <a:bodyPr rtlCol="0" anchor="ctr"/>
            <a:lstStyle/>
            <a:p>
              <a:endParaRPr lang="en-US" dirty="0"/>
            </a:p>
          </p:txBody>
        </p:sp>
        <p:sp>
          <p:nvSpPr>
            <p:cNvPr id="28" name="Freeform: Shape 27">
              <a:extLst>
                <a:ext uri="{FF2B5EF4-FFF2-40B4-BE49-F238E27FC236}">
                  <a16:creationId xmlns:a16="http://schemas.microsoft.com/office/drawing/2014/main" id="{266528B5-CE63-4F7C-9D47-7800E9D9C8FC}"/>
                </a:ext>
              </a:extLst>
            </p:cNvPr>
            <p:cNvSpPr/>
            <p:nvPr/>
          </p:nvSpPr>
          <p:spPr>
            <a:xfrm>
              <a:off x="4968919" y="6159768"/>
              <a:ext cx="2168250" cy="122731"/>
            </a:xfrm>
            <a:custGeom>
              <a:avLst/>
              <a:gdLst>
                <a:gd name="connsiteX0" fmla="*/ 30683 w 2168250"/>
                <a:gd name="connsiteY0" fmla="*/ 34774 h 122731"/>
                <a:gd name="connsiteX1" fmla="*/ 30683 w 2168250"/>
                <a:gd name="connsiteY1" fmla="*/ 34774 h 122731"/>
                <a:gd name="connsiteX2" fmla="*/ 30683 w 2168250"/>
                <a:gd name="connsiteY2" fmla="*/ 38865 h 122731"/>
                <a:gd name="connsiteX3" fmla="*/ 30683 w 2168250"/>
                <a:gd name="connsiteY3" fmla="*/ 38865 h 122731"/>
                <a:gd name="connsiteX4" fmla="*/ 263872 w 2168250"/>
                <a:gd name="connsiteY4" fmla="*/ 96140 h 122731"/>
                <a:gd name="connsiteX5" fmla="*/ 1069807 w 2168250"/>
                <a:gd name="connsiteY5" fmla="*/ 96140 h 122731"/>
                <a:gd name="connsiteX6" fmla="*/ 1118899 w 2168250"/>
                <a:gd name="connsiteY6" fmla="*/ 96140 h 122731"/>
                <a:gd name="connsiteX7" fmla="*/ 1924834 w 2168250"/>
                <a:gd name="connsiteY7" fmla="*/ 96140 h 122731"/>
                <a:gd name="connsiteX8" fmla="*/ 2153932 w 2168250"/>
                <a:gd name="connsiteY8" fmla="*/ 30683 h 122731"/>
                <a:gd name="connsiteX9" fmla="*/ 2137568 w 2168250"/>
                <a:gd name="connsiteY9" fmla="*/ 30683 h 122731"/>
                <a:gd name="connsiteX10" fmla="*/ 2137568 w 2168250"/>
                <a:gd name="connsiteY10" fmla="*/ 30683 h 122731"/>
                <a:gd name="connsiteX11" fmla="*/ 30683 w 2168250"/>
                <a:gd name="connsiteY11" fmla="*/ 30683 h 122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68250" h="122731">
                  <a:moveTo>
                    <a:pt x="30683" y="34774"/>
                  </a:moveTo>
                  <a:lnTo>
                    <a:pt x="30683" y="34774"/>
                  </a:lnTo>
                  <a:cubicBezTo>
                    <a:pt x="30683" y="38865"/>
                    <a:pt x="30683" y="38865"/>
                    <a:pt x="30683" y="38865"/>
                  </a:cubicBezTo>
                  <a:lnTo>
                    <a:pt x="30683" y="38865"/>
                  </a:lnTo>
                  <a:cubicBezTo>
                    <a:pt x="30683" y="79775"/>
                    <a:pt x="96139" y="96140"/>
                    <a:pt x="263872" y="96140"/>
                  </a:cubicBezTo>
                  <a:cubicBezTo>
                    <a:pt x="591155" y="96140"/>
                    <a:pt x="942984" y="96140"/>
                    <a:pt x="1069807" y="96140"/>
                  </a:cubicBezTo>
                  <a:cubicBezTo>
                    <a:pt x="1102535" y="96140"/>
                    <a:pt x="1118899" y="96140"/>
                    <a:pt x="1118899" y="96140"/>
                  </a:cubicBezTo>
                  <a:cubicBezTo>
                    <a:pt x="1249812" y="96140"/>
                    <a:pt x="1601642" y="96140"/>
                    <a:pt x="1924834" y="96140"/>
                  </a:cubicBezTo>
                  <a:cubicBezTo>
                    <a:pt x="2092566" y="96140"/>
                    <a:pt x="2149841" y="75684"/>
                    <a:pt x="2153932" y="30683"/>
                  </a:cubicBezTo>
                  <a:lnTo>
                    <a:pt x="2137568" y="30683"/>
                  </a:lnTo>
                  <a:lnTo>
                    <a:pt x="2137568" y="30683"/>
                  </a:lnTo>
                  <a:lnTo>
                    <a:pt x="30683" y="30683"/>
                  </a:lnTo>
                  <a:close/>
                </a:path>
              </a:pathLst>
            </a:custGeom>
            <a:solidFill>
              <a:schemeClr val="tx1">
                <a:lumMod val="50000"/>
                <a:lumOff val="50000"/>
              </a:schemeClr>
            </a:solidFill>
            <a:ln w="9525" cap="flat">
              <a:noFill/>
              <a:prstDash val="solid"/>
              <a:miter/>
            </a:ln>
          </p:spPr>
          <p:txBody>
            <a:bodyPr rtlCol="0" anchor="ctr"/>
            <a:lstStyle/>
            <a:p>
              <a:endParaRPr lang="en-US" dirty="0"/>
            </a:p>
          </p:txBody>
        </p:sp>
        <p:sp>
          <p:nvSpPr>
            <p:cNvPr id="29" name="Freeform: Shape 28">
              <a:extLst>
                <a:ext uri="{FF2B5EF4-FFF2-40B4-BE49-F238E27FC236}">
                  <a16:creationId xmlns:a16="http://schemas.microsoft.com/office/drawing/2014/main" id="{895B6831-7F26-4DD4-AF3B-E42453AAFCDE}"/>
                </a:ext>
              </a:extLst>
            </p:cNvPr>
            <p:cNvSpPr/>
            <p:nvPr/>
          </p:nvSpPr>
          <p:spPr>
            <a:xfrm>
              <a:off x="2481568" y="4903820"/>
              <a:ext cx="7200228" cy="572745"/>
            </a:xfrm>
            <a:custGeom>
              <a:avLst/>
              <a:gdLst>
                <a:gd name="connsiteX0" fmla="*/ 30683 w 7200227"/>
                <a:gd name="connsiteY0" fmla="*/ 362057 h 572745"/>
                <a:gd name="connsiteX1" fmla="*/ 259781 w 7200227"/>
                <a:gd name="connsiteY1" fmla="*/ 562518 h 572745"/>
                <a:gd name="connsiteX2" fmla="*/ 3561249 w 7200227"/>
                <a:gd name="connsiteY2" fmla="*/ 562518 h 572745"/>
                <a:gd name="connsiteX3" fmla="*/ 3671707 w 7200227"/>
                <a:gd name="connsiteY3" fmla="*/ 562518 h 572745"/>
                <a:gd name="connsiteX4" fmla="*/ 6973175 w 7200227"/>
                <a:gd name="connsiteY4" fmla="*/ 562518 h 572745"/>
                <a:gd name="connsiteX5" fmla="*/ 7185909 w 7200227"/>
                <a:gd name="connsiteY5" fmla="*/ 362057 h 572745"/>
                <a:gd name="connsiteX6" fmla="*/ 7185909 w 7200227"/>
                <a:gd name="connsiteY6" fmla="*/ 30683 h 572745"/>
                <a:gd name="connsiteX7" fmla="*/ 30683 w 7200227"/>
                <a:gd name="connsiteY7" fmla="*/ 30683 h 572745"/>
                <a:gd name="connsiteX8" fmla="*/ 30683 w 7200227"/>
                <a:gd name="connsiteY8" fmla="*/ 362057 h 572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0227" h="572745">
                  <a:moveTo>
                    <a:pt x="30683" y="362057"/>
                  </a:moveTo>
                  <a:cubicBezTo>
                    <a:pt x="30683" y="464333"/>
                    <a:pt x="141141" y="562518"/>
                    <a:pt x="259781" y="562518"/>
                  </a:cubicBezTo>
                  <a:lnTo>
                    <a:pt x="3561249" y="562518"/>
                  </a:lnTo>
                  <a:lnTo>
                    <a:pt x="3671707" y="562518"/>
                  </a:lnTo>
                  <a:lnTo>
                    <a:pt x="6973175" y="562518"/>
                  </a:lnTo>
                  <a:cubicBezTo>
                    <a:pt x="7091815" y="562518"/>
                    <a:pt x="7185909" y="464333"/>
                    <a:pt x="7185909" y="362057"/>
                  </a:cubicBezTo>
                  <a:lnTo>
                    <a:pt x="7185909" y="30683"/>
                  </a:lnTo>
                  <a:lnTo>
                    <a:pt x="30683" y="30683"/>
                  </a:lnTo>
                  <a:lnTo>
                    <a:pt x="30683" y="362057"/>
                  </a:lnTo>
                  <a:close/>
                </a:path>
              </a:pathLst>
            </a:custGeom>
            <a:solidFill>
              <a:schemeClr val="bg1">
                <a:lumMod val="75000"/>
              </a:schemeClr>
            </a:solidFill>
            <a:ln w="9525" cap="flat">
              <a:noFill/>
              <a:prstDash val="solid"/>
              <a:miter/>
            </a:ln>
          </p:spPr>
          <p:txBody>
            <a:bodyPr rtlCol="0" anchor="ctr"/>
            <a:lstStyle/>
            <a:p>
              <a:endParaRPr lang="en-US" dirty="0"/>
            </a:p>
          </p:txBody>
        </p:sp>
        <p:sp>
          <p:nvSpPr>
            <p:cNvPr id="30" name="Freeform: Shape 29">
              <a:extLst>
                <a:ext uri="{FF2B5EF4-FFF2-40B4-BE49-F238E27FC236}">
                  <a16:creationId xmlns:a16="http://schemas.microsoft.com/office/drawing/2014/main" id="{1677D759-7E77-4A54-B953-548A433515CB}"/>
                </a:ext>
              </a:extLst>
            </p:cNvPr>
            <p:cNvSpPr/>
            <p:nvPr/>
          </p:nvSpPr>
          <p:spPr>
            <a:xfrm>
              <a:off x="2747714" y="910966"/>
              <a:ext cx="6676116" cy="3763756"/>
            </a:xfrm>
            <a:custGeom>
              <a:avLst/>
              <a:gdLst>
                <a:gd name="connsiteX0" fmla="*/ 30683 w 6586571"/>
                <a:gd name="connsiteY0" fmla="*/ 30683 h 3763755"/>
                <a:gd name="connsiteX1" fmla="*/ 6564071 w 6586571"/>
                <a:gd name="connsiteY1" fmla="*/ 30683 h 3763755"/>
                <a:gd name="connsiteX2" fmla="*/ 6564071 w 6586571"/>
                <a:gd name="connsiteY2" fmla="*/ 3753528 h 3763755"/>
                <a:gd name="connsiteX3" fmla="*/ 30683 w 6586571"/>
                <a:gd name="connsiteY3" fmla="*/ 3753528 h 3763755"/>
              </a:gdLst>
              <a:ahLst/>
              <a:cxnLst>
                <a:cxn ang="0">
                  <a:pos x="connsiteX0" y="connsiteY0"/>
                </a:cxn>
                <a:cxn ang="0">
                  <a:pos x="connsiteX1" y="connsiteY1"/>
                </a:cxn>
                <a:cxn ang="0">
                  <a:pos x="connsiteX2" y="connsiteY2"/>
                </a:cxn>
                <a:cxn ang="0">
                  <a:pos x="connsiteX3" y="connsiteY3"/>
                </a:cxn>
              </a:cxnLst>
              <a:rect l="l" t="t" r="r" b="b"/>
              <a:pathLst>
                <a:path w="6586571" h="3763755">
                  <a:moveTo>
                    <a:pt x="30683" y="30683"/>
                  </a:moveTo>
                  <a:lnTo>
                    <a:pt x="6564071" y="30683"/>
                  </a:lnTo>
                  <a:lnTo>
                    <a:pt x="6564071" y="3753528"/>
                  </a:lnTo>
                  <a:lnTo>
                    <a:pt x="30683" y="3753528"/>
                  </a:lnTo>
                  <a:close/>
                </a:path>
              </a:pathLst>
            </a:custGeom>
            <a:solidFill>
              <a:srgbClr val="F2F2F2"/>
            </a:solid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79E3ABB5-1205-4C94-B235-0507E883D504}"/>
                </a:ext>
              </a:extLst>
            </p:cNvPr>
            <p:cNvSpPr/>
            <p:nvPr/>
          </p:nvSpPr>
          <p:spPr>
            <a:xfrm>
              <a:off x="5654591" y="939518"/>
              <a:ext cx="3769239" cy="3736342"/>
            </a:xfrm>
            <a:custGeom>
              <a:avLst/>
              <a:gdLst>
                <a:gd name="connsiteX0" fmla="*/ 2567127 w 4009217"/>
                <a:gd name="connsiteY0" fmla="*/ 30683 h 4295590"/>
                <a:gd name="connsiteX1" fmla="*/ 3798529 w 4009217"/>
                <a:gd name="connsiteY1" fmla="*/ 30683 h 4295590"/>
                <a:gd name="connsiteX2" fmla="*/ 4007172 w 4009217"/>
                <a:gd name="connsiteY2" fmla="*/ 272054 h 4295590"/>
                <a:gd name="connsiteX3" fmla="*/ 3998990 w 4009217"/>
                <a:gd name="connsiteY3" fmla="*/ 4268999 h 4295590"/>
                <a:gd name="connsiteX4" fmla="*/ 30683 w 4009217"/>
                <a:gd name="connsiteY4" fmla="*/ 4268999 h 4295590"/>
                <a:gd name="connsiteX0" fmla="*/ 2536444 w 3976489"/>
                <a:gd name="connsiteY0" fmla="*/ 0 h 4238316"/>
                <a:gd name="connsiteX1" fmla="*/ 3976489 w 3976489"/>
                <a:gd name="connsiteY1" fmla="*/ 241371 h 4238316"/>
                <a:gd name="connsiteX2" fmla="*/ 3968307 w 3976489"/>
                <a:gd name="connsiteY2" fmla="*/ 4238316 h 4238316"/>
                <a:gd name="connsiteX3" fmla="*/ 0 w 3976489"/>
                <a:gd name="connsiteY3" fmla="*/ 4238316 h 4238316"/>
                <a:gd name="connsiteX0" fmla="*/ 2536444 w 3976489"/>
                <a:gd name="connsiteY0" fmla="*/ 0 h 4238316"/>
                <a:gd name="connsiteX1" fmla="*/ 3976489 w 3976489"/>
                <a:gd name="connsiteY1" fmla="*/ 213683 h 4238316"/>
                <a:gd name="connsiteX2" fmla="*/ 3968307 w 3976489"/>
                <a:gd name="connsiteY2" fmla="*/ 4238316 h 4238316"/>
                <a:gd name="connsiteX3" fmla="*/ 0 w 3976489"/>
                <a:gd name="connsiteY3" fmla="*/ 4238316 h 4238316"/>
                <a:gd name="connsiteX0" fmla="*/ 2473335 w 3976489"/>
                <a:gd name="connsiteY0" fmla="*/ 0 h 4035268"/>
                <a:gd name="connsiteX1" fmla="*/ 3976489 w 3976489"/>
                <a:gd name="connsiteY1" fmla="*/ 10635 h 4035268"/>
                <a:gd name="connsiteX2" fmla="*/ 3968307 w 3976489"/>
                <a:gd name="connsiteY2" fmla="*/ 4035268 h 4035268"/>
                <a:gd name="connsiteX3" fmla="*/ 0 w 3976489"/>
                <a:gd name="connsiteY3" fmla="*/ 4035268 h 4035268"/>
              </a:gdLst>
              <a:ahLst/>
              <a:cxnLst>
                <a:cxn ang="0">
                  <a:pos x="connsiteX0" y="connsiteY0"/>
                </a:cxn>
                <a:cxn ang="0">
                  <a:pos x="connsiteX1" y="connsiteY1"/>
                </a:cxn>
                <a:cxn ang="0">
                  <a:pos x="connsiteX2" y="connsiteY2"/>
                </a:cxn>
                <a:cxn ang="0">
                  <a:pos x="connsiteX3" y="connsiteY3"/>
                </a:cxn>
              </a:cxnLst>
              <a:rect l="l" t="t" r="r" b="b"/>
              <a:pathLst>
                <a:path w="3976489" h="4035268">
                  <a:moveTo>
                    <a:pt x="2473335" y="0"/>
                  </a:moveTo>
                  <a:lnTo>
                    <a:pt x="3976489" y="10635"/>
                  </a:lnTo>
                  <a:cubicBezTo>
                    <a:pt x="3973762" y="1342950"/>
                    <a:pt x="3971034" y="2702953"/>
                    <a:pt x="3968307" y="4035268"/>
                  </a:cubicBezTo>
                  <a:lnTo>
                    <a:pt x="0" y="4035268"/>
                  </a:lnTo>
                </a:path>
              </a:pathLst>
            </a:custGeom>
            <a:solidFill>
              <a:srgbClr val="999999">
                <a:alpha val="10000"/>
              </a:srgbClr>
            </a:solidFill>
            <a:ln w="9525" cap="flat">
              <a:noFill/>
              <a:prstDash val="solid"/>
              <a:miter/>
            </a:ln>
          </p:spPr>
          <p:txBody>
            <a:bodyPr rtlCol="0" anchor="ctr"/>
            <a:lstStyle/>
            <a:p>
              <a:endParaRPr lang="en-US" dirty="0"/>
            </a:p>
          </p:txBody>
        </p:sp>
      </p:grpSp>
      <p:sp>
        <p:nvSpPr>
          <p:cNvPr id="32" name="그림 개체 틀 2">
            <a:extLst>
              <a:ext uri="{FF2B5EF4-FFF2-40B4-BE49-F238E27FC236}">
                <a16:creationId xmlns:a16="http://schemas.microsoft.com/office/drawing/2014/main" id="{F9A2F358-84C2-4C7D-9F98-B1E1BD721083}"/>
              </a:ext>
            </a:extLst>
          </p:cNvPr>
          <p:cNvSpPr>
            <a:spLocks noGrp="1"/>
          </p:cNvSpPr>
          <p:nvPr>
            <p:ph type="pic" sz="quarter" idx="14" hasCustomPrompt="1"/>
          </p:nvPr>
        </p:nvSpPr>
        <p:spPr>
          <a:xfrm>
            <a:off x="4249564" y="1620355"/>
            <a:ext cx="3747829" cy="2184495"/>
          </a:xfrm>
          <a:prstGeom prst="rect">
            <a:avLst/>
          </a:prstGeom>
          <a:solidFill>
            <a:schemeClr val="bg1">
              <a:lumMod val="95000"/>
            </a:schemeClr>
          </a:solidFill>
        </p:spPr>
        <p:txBody>
          <a:bodyPr anchor="ctr"/>
          <a:lstStyle>
            <a:lvl1pPr marL="0" indent="0" algn="ctr">
              <a:buNone/>
              <a:defRPr sz="1200">
                <a:solidFill>
                  <a:schemeClr val="tx1">
                    <a:lumMod val="75000"/>
                    <a:lumOff val="25000"/>
                  </a:schemeClr>
                </a:solidFill>
              </a:defRPr>
            </a:lvl1pPr>
          </a:lstStyle>
          <a:p>
            <a:r>
              <a:rPr lang="en-US" altLang="ko-KR" dirty="0"/>
              <a:t>Place Your Picture Here</a:t>
            </a:r>
            <a:endParaRPr lang="ko-KR" altLang="en-US" dirty="0"/>
          </a:p>
        </p:txBody>
      </p:sp>
      <p:sp>
        <p:nvSpPr>
          <p:cNvPr id="33" name="그림 개체 틀 2">
            <a:extLst>
              <a:ext uri="{FF2B5EF4-FFF2-40B4-BE49-F238E27FC236}">
                <a16:creationId xmlns:a16="http://schemas.microsoft.com/office/drawing/2014/main" id="{EAE12F38-A77E-455F-9E37-2BC5D8975BF9}"/>
              </a:ext>
            </a:extLst>
          </p:cNvPr>
          <p:cNvSpPr>
            <a:spLocks noGrp="1"/>
          </p:cNvSpPr>
          <p:nvPr>
            <p:ph type="pic" sz="quarter" idx="16" hasCustomPrompt="1"/>
          </p:nvPr>
        </p:nvSpPr>
        <p:spPr>
          <a:xfrm>
            <a:off x="877666" y="2225935"/>
            <a:ext cx="2513477" cy="1497642"/>
          </a:xfrm>
          <a:prstGeom prst="rect">
            <a:avLst/>
          </a:prstGeom>
          <a:solidFill>
            <a:schemeClr val="bg1">
              <a:lumMod val="95000"/>
            </a:schemeClr>
          </a:solidFill>
        </p:spPr>
        <p:txBody>
          <a:bodyPr anchor="ctr"/>
          <a:lstStyle>
            <a:lvl1pPr marL="0" indent="0" algn="ctr">
              <a:buNone/>
              <a:defRPr sz="1200">
                <a:solidFill>
                  <a:schemeClr val="tx1">
                    <a:lumMod val="75000"/>
                    <a:lumOff val="25000"/>
                  </a:schemeClr>
                </a:solidFill>
              </a:defRPr>
            </a:lvl1pPr>
          </a:lstStyle>
          <a:p>
            <a:r>
              <a:rPr lang="en-US" altLang="ko-KR" dirty="0"/>
              <a:t>Place Your Picture Here</a:t>
            </a:r>
            <a:endParaRPr lang="ko-KR" altLang="en-US" dirty="0"/>
          </a:p>
        </p:txBody>
      </p:sp>
      <p:sp>
        <p:nvSpPr>
          <p:cNvPr id="34" name="그림 개체 틀 2">
            <a:extLst>
              <a:ext uri="{FF2B5EF4-FFF2-40B4-BE49-F238E27FC236}">
                <a16:creationId xmlns:a16="http://schemas.microsoft.com/office/drawing/2014/main" id="{5952A3D6-CEED-42B4-826D-2C5394E52CC0}"/>
              </a:ext>
            </a:extLst>
          </p:cNvPr>
          <p:cNvSpPr>
            <a:spLocks noGrp="1"/>
          </p:cNvSpPr>
          <p:nvPr>
            <p:ph type="pic" sz="quarter" idx="33" hasCustomPrompt="1"/>
          </p:nvPr>
        </p:nvSpPr>
        <p:spPr>
          <a:xfrm>
            <a:off x="8827778" y="2225935"/>
            <a:ext cx="2513477" cy="1497642"/>
          </a:xfrm>
          <a:prstGeom prst="rect">
            <a:avLst/>
          </a:prstGeom>
          <a:solidFill>
            <a:schemeClr val="bg1">
              <a:lumMod val="95000"/>
            </a:schemeClr>
          </a:solidFill>
        </p:spPr>
        <p:txBody>
          <a:bodyPr anchor="ctr"/>
          <a:lstStyle>
            <a:lvl1pPr marL="0" indent="0" algn="ctr">
              <a:buNone/>
              <a:defRPr sz="1200">
                <a:solidFill>
                  <a:schemeClr val="tx1">
                    <a:lumMod val="75000"/>
                    <a:lumOff val="25000"/>
                  </a:schemeClr>
                </a:solidFill>
              </a:defRPr>
            </a:lvl1pPr>
          </a:lstStyle>
          <a:p>
            <a:r>
              <a:rPr lang="en-US" altLang="ko-KR" dirty="0"/>
              <a:t>Place Your Picture Here</a:t>
            </a:r>
            <a:endParaRPr lang="ko-KR" altLang="en-US" dirty="0"/>
          </a:p>
        </p:txBody>
      </p:sp>
      <p:sp>
        <p:nvSpPr>
          <p:cNvPr id="35" name="Text Placeholder 9">
            <a:extLst>
              <a:ext uri="{FF2B5EF4-FFF2-40B4-BE49-F238E27FC236}">
                <a16:creationId xmlns:a16="http://schemas.microsoft.com/office/drawing/2014/main" id="{44AEB9DA-8C85-44C8-B7AF-5D05E1232EBE}"/>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27694791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0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20937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1_Contents slide layout">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037E6EBA-A6B4-42A1-97C2-C3E5DB56F952}"/>
              </a:ext>
            </a:extLst>
          </p:cNvPr>
          <p:cNvSpPr/>
          <p:nvPr userDrawn="1"/>
        </p:nvSpPr>
        <p:spPr>
          <a:xfrm>
            <a:off x="6714127" y="222127"/>
            <a:ext cx="3100540" cy="3100540"/>
          </a:xfrm>
          <a:custGeom>
            <a:avLst/>
            <a:gdLst>
              <a:gd name="connsiteX0" fmla="*/ 1550269 w 3100540"/>
              <a:gd name="connsiteY0" fmla="*/ 0 h 3100540"/>
              <a:gd name="connsiteX1" fmla="*/ 1677815 w 3100540"/>
              <a:gd name="connsiteY1" fmla="*/ 52831 h 3100540"/>
              <a:gd name="connsiteX2" fmla="*/ 3047709 w 3100540"/>
              <a:gd name="connsiteY2" fmla="*/ 1422726 h 3100540"/>
              <a:gd name="connsiteX3" fmla="*/ 3047709 w 3100540"/>
              <a:gd name="connsiteY3" fmla="*/ 1677816 h 3100540"/>
              <a:gd name="connsiteX4" fmla="*/ 1677816 w 3100540"/>
              <a:gd name="connsiteY4" fmla="*/ 3047709 h 3100540"/>
              <a:gd name="connsiteX5" fmla="*/ 1422726 w 3100540"/>
              <a:gd name="connsiteY5" fmla="*/ 3047709 h 3100540"/>
              <a:gd name="connsiteX6" fmla="*/ 52831 w 3100540"/>
              <a:gd name="connsiteY6" fmla="*/ 1677814 h 3100540"/>
              <a:gd name="connsiteX7" fmla="*/ 52831 w 3100540"/>
              <a:gd name="connsiteY7" fmla="*/ 1422724 h 3100540"/>
              <a:gd name="connsiteX8" fmla="*/ 1422724 w 3100540"/>
              <a:gd name="connsiteY8" fmla="*/ 52831 h 3100540"/>
              <a:gd name="connsiteX9" fmla="*/ 1550269 w 3100540"/>
              <a:gd name="connsiteY9" fmla="*/ 0 h 3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540" h="3100540">
                <a:moveTo>
                  <a:pt x="1550269" y="0"/>
                </a:moveTo>
                <a:cubicBezTo>
                  <a:pt x="1596432" y="0"/>
                  <a:pt x="1642594" y="17610"/>
                  <a:pt x="1677815" y="52831"/>
                </a:cubicBezTo>
                <a:lnTo>
                  <a:pt x="3047709" y="1422726"/>
                </a:lnTo>
                <a:cubicBezTo>
                  <a:pt x="3118151" y="1493167"/>
                  <a:pt x="3118151" y="1607375"/>
                  <a:pt x="3047709" y="1677816"/>
                </a:cubicBezTo>
                <a:lnTo>
                  <a:pt x="1677816" y="3047709"/>
                </a:lnTo>
                <a:cubicBezTo>
                  <a:pt x="1607375" y="3118151"/>
                  <a:pt x="1493167" y="3118151"/>
                  <a:pt x="1422726" y="3047709"/>
                </a:cubicBezTo>
                <a:lnTo>
                  <a:pt x="52831" y="1677814"/>
                </a:lnTo>
                <a:cubicBezTo>
                  <a:pt x="-17610" y="1607373"/>
                  <a:pt x="-17610" y="1493166"/>
                  <a:pt x="52831" y="1422724"/>
                </a:cubicBezTo>
                <a:lnTo>
                  <a:pt x="1422724" y="52831"/>
                </a:lnTo>
                <a:cubicBezTo>
                  <a:pt x="1457945" y="17610"/>
                  <a:pt x="1504107" y="0"/>
                  <a:pt x="1550269"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C35CA6D9-CCFF-464A-A0A4-887238A167B2}"/>
              </a:ext>
            </a:extLst>
          </p:cNvPr>
          <p:cNvSpPr/>
          <p:nvPr userDrawn="1"/>
        </p:nvSpPr>
        <p:spPr>
          <a:xfrm>
            <a:off x="8547494" y="1908639"/>
            <a:ext cx="3100540" cy="3100540"/>
          </a:xfrm>
          <a:custGeom>
            <a:avLst/>
            <a:gdLst>
              <a:gd name="connsiteX0" fmla="*/ 1550269 w 3100540"/>
              <a:gd name="connsiteY0" fmla="*/ 0 h 3100540"/>
              <a:gd name="connsiteX1" fmla="*/ 1677815 w 3100540"/>
              <a:gd name="connsiteY1" fmla="*/ 52831 h 3100540"/>
              <a:gd name="connsiteX2" fmla="*/ 3047709 w 3100540"/>
              <a:gd name="connsiteY2" fmla="*/ 1422726 h 3100540"/>
              <a:gd name="connsiteX3" fmla="*/ 3047709 w 3100540"/>
              <a:gd name="connsiteY3" fmla="*/ 1677816 h 3100540"/>
              <a:gd name="connsiteX4" fmla="*/ 1677816 w 3100540"/>
              <a:gd name="connsiteY4" fmla="*/ 3047709 h 3100540"/>
              <a:gd name="connsiteX5" fmla="*/ 1422726 w 3100540"/>
              <a:gd name="connsiteY5" fmla="*/ 3047709 h 3100540"/>
              <a:gd name="connsiteX6" fmla="*/ 52831 w 3100540"/>
              <a:gd name="connsiteY6" fmla="*/ 1677814 h 3100540"/>
              <a:gd name="connsiteX7" fmla="*/ 52831 w 3100540"/>
              <a:gd name="connsiteY7" fmla="*/ 1422724 h 3100540"/>
              <a:gd name="connsiteX8" fmla="*/ 1422724 w 3100540"/>
              <a:gd name="connsiteY8" fmla="*/ 52831 h 3100540"/>
              <a:gd name="connsiteX9" fmla="*/ 1550269 w 3100540"/>
              <a:gd name="connsiteY9" fmla="*/ 0 h 3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540" h="3100540">
                <a:moveTo>
                  <a:pt x="1550269" y="0"/>
                </a:moveTo>
                <a:cubicBezTo>
                  <a:pt x="1596432" y="0"/>
                  <a:pt x="1642594" y="17610"/>
                  <a:pt x="1677815" y="52831"/>
                </a:cubicBezTo>
                <a:lnTo>
                  <a:pt x="3047709" y="1422726"/>
                </a:lnTo>
                <a:cubicBezTo>
                  <a:pt x="3118151" y="1493167"/>
                  <a:pt x="3118151" y="1607375"/>
                  <a:pt x="3047709" y="1677816"/>
                </a:cubicBezTo>
                <a:lnTo>
                  <a:pt x="1677816" y="3047709"/>
                </a:lnTo>
                <a:cubicBezTo>
                  <a:pt x="1607375" y="3118151"/>
                  <a:pt x="1493167" y="3118151"/>
                  <a:pt x="1422726" y="3047709"/>
                </a:cubicBezTo>
                <a:lnTo>
                  <a:pt x="52831" y="1677814"/>
                </a:lnTo>
                <a:cubicBezTo>
                  <a:pt x="-17610" y="1607373"/>
                  <a:pt x="-17610" y="1493166"/>
                  <a:pt x="52831" y="1422724"/>
                </a:cubicBezTo>
                <a:lnTo>
                  <a:pt x="1422724" y="52831"/>
                </a:lnTo>
                <a:cubicBezTo>
                  <a:pt x="1457945" y="17610"/>
                  <a:pt x="1504107" y="0"/>
                  <a:pt x="1550269"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6">
            <a:extLst>
              <a:ext uri="{FF2B5EF4-FFF2-40B4-BE49-F238E27FC236}">
                <a16:creationId xmlns:a16="http://schemas.microsoft.com/office/drawing/2014/main" id="{4B8E1B2C-8799-433E-9F91-C6247737F518}"/>
              </a:ext>
            </a:extLst>
          </p:cNvPr>
          <p:cNvSpPr/>
          <p:nvPr userDrawn="1"/>
        </p:nvSpPr>
        <p:spPr>
          <a:xfrm>
            <a:off x="6714127" y="3595150"/>
            <a:ext cx="3100540" cy="3100540"/>
          </a:xfrm>
          <a:custGeom>
            <a:avLst/>
            <a:gdLst>
              <a:gd name="connsiteX0" fmla="*/ 1550269 w 3100540"/>
              <a:gd name="connsiteY0" fmla="*/ 0 h 3100540"/>
              <a:gd name="connsiteX1" fmla="*/ 1677815 w 3100540"/>
              <a:gd name="connsiteY1" fmla="*/ 52831 h 3100540"/>
              <a:gd name="connsiteX2" fmla="*/ 3047709 w 3100540"/>
              <a:gd name="connsiteY2" fmla="*/ 1422726 h 3100540"/>
              <a:gd name="connsiteX3" fmla="*/ 3047709 w 3100540"/>
              <a:gd name="connsiteY3" fmla="*/ 1677816 h 3100540"/>
              <a:gd name="connsiteX4" fmla="*/ 1677816 w 3100540"/>
              <a:gd name="connsiteY4" fmla="*/ 3047709 h 3100540"/>
              <a:gd name="connsiteX5" fmla="*/ 1422726 w 3100540"/>
              <a:gd name="connsiteY5" fmla="*/ 3047709 h 3100540"/>
              <a:gd name="connsiteX6" fmla="*/ 52831 w 3100540"/>
              <a:gd name="connsiteY6" fmla="*/ 1677814 h 3100540"/>
              <a:gd name="connsiteX7" fmla="*/ 52831 w 3100540"/>
              <a:gd name="connsiteY7" fmla="*/ 1422724 h 3100540"/>
              <a:gd name="connsiteX8" fmla="*/ 1422724 w 3100540"/>
              <a:gd name="connsiteY8" fmla="*/ 52831 h 3100540"/>
              <a:gd name="connsiteX9" fmla="*/ 1550269 w 3100540"/>
              <a:gd name="connsiteY9" fmla="*/ 0 h 3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540" h="3100540">
                <a:moveTo>
                  <a:pt x="1550269" y="0"/>
                </a:moveTo>
                <a:cubicBezTo>
                  <a:pt x="1596432" y="0"/>
                  <a:pt x="1642594" y="17610"/>
                  <a:pt x="1677815" y="52831"/>
                </a:cubicBezTo>
                <a:lnTo>
                  <a:pt x="3047709" y="1422726"/>
                </a:lnTo>
                <a:cubicBezTo>
                  <a:pt x="3118151" y="1493167"/>
                  <a:pt x="3118151" y="1607375"/>
                  <a:pt x="3047709" y="1677816"/>
                </a:cubicBezTo>
                <a:lnTo>
                  <a:pt x="1677816" y="3047709"/>
                </a:lnTo>
                <a:cubicBezTo>
                  <a:pt x="1607375" y="3118151"/>
                  <a:pt x="1493167" y="3118151"/>
                  <a:pt x="1422726" y="3047709"/>
                </a:cubicBezTo>
                <a:lnTo>
                  <a:pt x="52831" y="1677814"/>
                </a:lnTo>
                <a:cubicBezTo>
                  <a:pt x="-17610" y="1607373"/>
                  <a:pt x="-17610" y="1493166"/>
                  <a:pt x="52831" y="1422724"/>
                </a:cubicBezTo>
                <a:lnTo>
                  <a:pt x="1422724" y="52831"/>
                </a:lnTo>
                <a:cubicBezTo>
                  <a:pt x="1457945" y="17610"/>
                  <a:pt x="1504107" y="0"/>
                  <a:pt x="1550269"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Picture Placeholder 20">
            <a:extLst>
              <a:ext uri="{FF2B5EF4-FFF2-40B4-BE49-F238E27FC236}">
                <a16:creationId xmlns:a16="http://schemas.microsoft.com/office/drawing/2014/main" id="{67231013-44A8-4D0F-BA74-02317B0DA239}"/>
              </a:ext>
            </a:extLst>
          </p:cNvPr>
          <p:cNvSpPr>
            <a:spLocks noGrp="1"/>
          </p:cNvSpPr>
          <p:nvPr>
            <p:ph type="pic" idx="11" hasCustomPrompt="1"/>
          </p:nvPr>
        </p:nvSpPr>
        <p:spPr>
          <a:xfrm>
            <a:off x="6587381" y="3577044"/>
            <a:ext cx="3100540" cy="3100540"/>
          </a:xfrm>
          <a:custGeom>
            <a:avLst/>
            <a:gdLst>
              <a:gd name="connsiteX0" fmla="*/ 1550270 w 3100540"/>
              <a:gd name="connsiteY0" fmla="*/ 0 h 3100540"/>
              <a:gd name="connsiteX1" fmla="*/ 1677815 w 3100540"/>
              <a:gd name="connsiteY1" fmla="*/ 52831 h 3100540"/>
              <a:gd name="connsiteX2" fmla="*/ 3047709 w 3100540"/>
              <a:gd name="connsiteY2" fmla="*/ 1422726 h 3100540"/>
              <a:gd name="connsiteX3" fmla="*/ 3047709 w 3100540"/>
              <a:gd name="connsiteY3" fmla="*/ 1677816 h 3100540"/>
              <a:gd name="connsiteX4" fmla="*/ 1677816 w 3100540"/>
              <a:gd name="connsiteY4" fmla="*/ 3047710 h 3100540"/>
              <a:gd name="connsiteX5" fmla="*/ 1422726 w 3100540"/>
              <a:gd name="connsiteY5" fmla="*/ 3047710 h 3100540"/>
              <a:gd name="connsiteX6" fmla="*/ 52831 w 3100540"/>
              <a:gd name="connsiteY6" fmla="*/ 1677815 h 3100540"/>
              <a:gd name="connsiteX7" fmla="*/ 52831 w 3100540"/>
              <a:gd name="connsiteY7" fmla="*/ 1422724 h 3100540"/>
              <a:gd name="connsiteX8" fmla="*/ 1422724 w 3100540"/>
              <a:gd name="connsiteY8" fmla="*/ 52831 h 3100540"/>
              <a:gd name="connsiteX9" fmla="*/ 1550270 w 3100540"/>
              <a:gd name="connsiteY9" fmla="*/ 0 h 3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540" h="3100540">
                <a:moveTo>
                  <a:pt x="1550270" y="0"/>
                </a:moveTo>
                <a:cubicBezTo>
                  <a:pt x="1596432" y="0"/>
                  <a:pt x="1642594" y="17610"/>
                  <a:pt x="1677815" y="52831"/>
                </a:cubicBezTo>
                <a:lnTo>
                  <a:pt x="3047709" y="1422726"/>
                </a:lnTo>
                <a:cubicBezTo>
                  <a:pt x="3118151" y="1493167"/>
                  <a:pt x="3118151" y="1607375"/>
                  <a:pt x="3047709" y="1677816"/>
                </a:cubicBezTo>
                <a:lnTo>
                  <a:pt x="1677816" y="3047710"/>
                </a:lnTo>
                <a:cubicBezTo>
                  <a:pt x="1607375" y="3118151"/>
                  <a:pt x="1493167" y="3118151"/>
                  <a:pt x="1422726" y="3047710"/>
                </a:cubicBezTo>
                <a:lnTo>
                  <a:pt x="52831" y="1677815"/>
                </a:lnTo>
                <a:cubicBezTo>
                  <a:pt x="-17610" y="1607373"/>
                  <a:pt x="-17610" y="1493166"/>
                  <a:pt x="52831" y="1422724"/>
                </a:cubicBezTo>
                <a:lnTo>
                  <a:pt x="1422724" y="52831"/>
                </a:lnTo>
                <a:cubicBezTo>
                  <a:pt x="1457945" y="17610"/>
                  <a:pt x="1504107" y="0"/>
                  <a:pt x="1550270"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3" name="Picture Placeholder 18">
            <a:extLst>
              <a:ext uri="{FF2B5EF4-FFF2-40B4-BE49-F238E27FC236}">
                <a16:creationId xmlns:a16="http://schemas.microsoft.com/office/drawing/2014/main" id="{5C1494CD-2765-4DB2-9849-C858899D9862}"/>
              </a:ext>
            </a:extLst>
          </p:cNvPr>
          <p:cNvSpPr>
            <a:spLocks noGrp="1"/>
          </p:cNvSpPr>
          <p:nvPr>
            <p:ph type="pic" idx="12" hasCustomPrompt="1"/>
          </p:nvPr>
        </p:nvSpPr>
        <p:spPr>
          <a:xfrm>
            <a:off x="6587381" y="204021"/>
            <a:ext cx="3100540" cy="3100540"/>
          </a:xfrm>
          <a:custGeom>
            <a:avLst/>
            <a:gdLst>
              <a:gd name="connsiteX0" fmla="*/ 1550269 w 3100540"/>
              <a:gd name="connsiteY0" fmla="*/ 0 h 3100540"/>
              <a:gd name="connsiteX1" fmla="*/ 1677815 w 3100540"/>
              <a:gd name="connsiteY1" fmla="*/ 52831 h 3100540"/>
              <a:gd name="connsiteX2" fmla="*/ 3047709 w 3100540"/>
              <a:gd name="connsiteY2" fmla="*/ 1422726 h 3100540"/>
              <a:gd name="connsiteX3" fmla="*/ 3047709 w 3100540"/>
              <a:gd name="connsiteY3" fmla="*/ 1677816 h 3100540"/>
              <a:gd name="connsiteX4" fmla="*/ 1677816 w 3100540"/>
              <a:gd name="connsiteY4" fmla="*/ 3047709 h 3100540"/>
              <a:gd name="connsiteX5" fmla="*/ 1422726 w 3100540"/>
              <a:gd name="connsiteY5" fmla="*/ 3047709 h 3100540"/>
              <a:gd name="connsiteX6" fmla="*/ 52831 w 3100540"/>
              <a:gd name="connsiteY6" fmla="*/ 1677814 h 3100540"/>
              <a:gd name="connsiteX7" fmla="*/ 52831 w 3100540"/>
              <a:gd name="connsiteY7" fmla="*/ 1422724 h 3100540"/>
              <a:gd name="connsiteX8" fmla="*/ 1422724 w 3100540"/>
              <a:gd name="connsiteY8" fmla="*/ 52831 h 3100540"/>
              <a:gd name="connsiteX9" fmla="*/ 1550269 w 3100540"/>
              <a:gd name="connsiteY9" fmla="*/ 0 h 3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540" h="3100540">
                <a:moveTo>
                  <a:pt x="1550269" y="0"/>
                </a:moveTo>
                <a:cubicBezTo>
                  <a:pt x="1596432" y="0"/>
                  <a:pt x="1642594" y="17610"/>
                  <a:pt x="1677815" y="52831"/>
                </a:cubicBezTo>
                <a:lnTo>
                  <a:pt x="3047709" y="1422726"/>
                </a:lnTo>
                <a:cubicBezTo>
                  <a:pt x="3118151" y="1493167"/>
                  <a:pt x="3118151" y="1607375"/>
                  <a:pt x="3047709" y="1677816"/>
                </a:cubicBezTo>
                <a:lnTo>
                  <a:pt x="1677816" y="3047709"/>
                </a:lnTo>
                <a:cubicBezTo>
                  <a:pt x="1607375" y="3118151"/>
                  <a:pt x="1493167" y="3118151"/>
                  <a:pt x="1422726" y="3047709"/>
                </a:cubicBezTo>
                <a:lnTo>
                  <a:pt x="52831" y="1677814"/>
                </a:lnTo>
                <a:cubicBezTo>
                  <a:pt x="-17610" y="1607373"/>
                  <a:pt x="-17610" y="1493166"/>
                  <a:pt x="52831" y="1422724"/>
                </a:cubicBezTo>
                <a:lnTo>
                  <a:pt x="1422724" y="52831"/>
                </a:lnTo>
                <a:cubicBezTo>
                  <a:pt x="1457945" y="17610"/>
                  <a:pt x="1504107" y="0"/>
                  <a:pt x="1550269"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4" name="Picture Placeholder 19">
            <a:extLst>
              <a:ext uri="{FF2B5EF4-FFF2-40B4-BE49-F238E27FC236}">
                <a16:creationId xmlns:a16="http://schemas.microsoft.com/office/drawing/2014/main" id="{26D42692-FF9B-47D2-A449-15E87A4D9F89}"/>
              </a:ext>
            </a:extLst>
          </p:cNvPr>
          <p:cNvSpPr>
            <a:spLocks noGrp="1"/>
          </p:cNvSpPr>
          <p:nvPr>
            <p:ph type="pic" idx="13" hasCustomPrompt="1"/>
          </p:nvPr>
        </p:nvSpPr>
        <p:spPr>
          <a:xfrm>
            <a:off x="8420748" y="1890533"/>
            <a:ext cx="3100541" cy="3100540"/>
          </a:xfrm>
          <a:custGeom>
            <a:avLst/>
            <a:gdLst>
              <a:gd name="connsiteX0" fmla="*/ 1550270 w 3100541"/>
              <a:gd name="connsiteY0" fmla="*/ 0 h 3100540"/>
              <a:gd name="connsiteX1" fmla="*/ 1677815 w 3100541"/>
              <a:gd name="connsiteY1" fmla="*/ 52831 h 3100540"/>
              <a:gd name="connsiteX2" fmla="*/ 3047710 w 3100541"/>
              <a:gd name="connsiteY2" fmla="*/ 1422726 h 3100540"/>
              <a:gd name="connsiteX3" fmla="*/ 3047710 w 3100541"/>
              <a:gd name="connsiteY3" fmla="*/ 1677816 h 3100540"/>
              <a:gd name="connsiteX4" fmla="*/ 1677817 w 3100541"/>
              <a:gd name="connsiteY4" fmla="*/ 3047710 h 3100540"/>
              <a:gd name="connsiteX5" fmla="*/ 1422727 w 3100541"/>
              <a:gd name="connsiteY5" fmla="*/ 3047710 h 3100540"/>
              <a:gd name="connsiteX6" fmla="*/ 52832 w 3100541"/>
              <a:gd name="connsiteY6" fmla="*/ 1677815 h 3100540"/>
              <a:gd name="connsiteX7" fmla="*/ 52832 w 3100541"/>
              <a:gd name="connsiteY7" fmla="*/ 1422724 h 3100540"/>
              <a:gd name="connsiteX8" fmla="*/ 1422725 w 3100541"/>
              <a:gd name="connsiteY8" fmla="*/ 52831 h 3100540"/>
              <a:gd name="connsiteX9" fmla="*/ 1550270 w 3100541"/>
              <a:gd name="connsiteY9" fmla="*/ 0 h 3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541" h="3100540">
                <a:moveTo>
                  <a:pt x="1550270" y="0"/>
                </a:moveTo>
                <a:cubicBezTo>
                  <a:pt x="1596432" y="0"/>
                  <a:pt x="1642594" y="17610"/>
                  <a:pt x="1677815" y="52831"/>
                </a:cubicBezTo>
                <a:lnTo>
                  <a:pt x="3047710" y="1422726"/>
                </a:lnTo>
                <a:cubicBezTo>
                  <a:pt x="3118152" y="1493167"/>
                  <a:pt x="3118152" y="1607375"/>
                  <a:pt x="3047710" y="1677816"/>
                </a:cubicBezTo>
                <a:lnTo>
                  <a:pt x="1677817" y="3047710"/>
                </a:lnTo>
                <a:cubicBezTo>
                  <a:pt x="1607376" y="3118151"/>
                  <a:pt x="1493168" y="3118151"/>
                  <a:pt x="1422727" y="3047710"/>
                </a:cubicBezTo>
                <a:lnTo>
                  <a:pt x="52832" y="1677815"/>
                </a:lnTo>
                <a:cubicBezTo>
                  <a:pt x="-17610" y="1607373"/>
                  <a:pt x="-17610" y="1493166"/>
                  <a:pt x="52832" y="1422724"/>
                </a:cubicBezTo>
                <a:lnTo>
                  <a:pt x="1422725" y="52831"/>
                </a:lnTo>
                <a:cubicBezTo>
                  <a:pt x="1457946" y="17610"/>
                  <a:pt x="1504108" y="0"/>
                  <a:pt x="1550270"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15724319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2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77937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3_Contents slide layout">
    <p:spTree>
      <p:nvGrpSpPr>
        <p:cNvPr id="1" name=""/>
        <p:cNvGrpSpPr/>
        <p:nvPr/>
      </p:nvGrpSpPr>
      <p:grpSpPr>
        <a:xfrm>
          <a:off x="0" y="0"/>
          <a:ext cx="0" cy="0"/>
          <a:chOff x="0" y="0"/>
          <a:chExt cx="0" cy="0"/>
        </a:xfrm>
      </p:grpSpPr>
      <p:sp>
        <p:nvSpPr>
          <p:cNvPr id="35" name="Oval 34">
            <a:extLst>
              <a:ext uri="{FF2B5EF4-FFF2-40B4-BE49-F238E27FC236}">
                <a16:creationId xmlns:a16="http://schemas.microsoft.com/office/drawing/2014/main" id="{53430A53-DA4A-4C9A-B1EA-7B95C9E16148}"/>
              </a:ext>
            </a:extLst>
          </p:cNvPr>
          <p:cNvSpPr/>
          <p:nvPr userDrawn="1"/>
        </p:nvSpPr>
        <p:spPr>
          <a:xfrm>
            <a:off x="-270433" y="5702336"/>
            <a:ext cx="4431324" cy="448874"/>
          </a:xfrm>
          <a:prstGeom prst="ellipse">
            <a:avLst/>
          </a:prstGeom>
          <a:solidFill>
            <a:schemeClr val="tx1">
              <a:lumMod val="50000"/>
              <a:lumOff val="50000"/>
            </a:schemeClr>
          </a:solidFill>
          <a:ln>
            <a:noFill/>
          </a:ln>
          <a:effectLst>
            <a:softEdge rad="203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nvGrpSpPr>
          <p:cNvPr id="33" name="Group 32">
            <a:extLst>
              <a:ext uri="{FF2B5EF4-FFF2-40B4-BE49-F238E27FC236}">
                <a16:creationId xmlns:a16="http://schemas.microsoft.com/office/drawing/2014/main" id="{A756C5A5-95CD-4B13-A4AB-8D896CB4CA9C}"/>
              </a:ext>
            </a:extLst>
          </p:cNvPr>
          <p:cNvGrpSpPr/>
          <p:nvPr userDrawn="1"/>
        </p:nvGrpSpPr>
        <p:grpSpPr>
          <a:xfrm>
            <a:off x="865349" y="1867960"/>
            <a:ext cx="2040918" cy="4073314"/>
            <a:chOff x="865349" y="1867960"/>
            <a:chExt cx="2040918" cy="4073314"/>
          </a:xfrm>
        </p:grpSpPr>
        <p:sp>
          <p:nvSpPr>
            <p:cNvPr id="3" name="Graphic 2">
              <a:extLst>
                <a:ext uri="{FF2B5EF4-FFF2-40B4-BE49-F238E27FC236}">
                  <a16:creationId xmlns:a16="http://schemas.microsoft.com/office/drawing/2014/main" id="{71CBA192-FD27-4F9F-83AC-DA52630773BE}"/>
                </a:ext>
              </a:extLst>
            </p:cNvPr>
            <p:cNvSpPr/>
            <p:nvPr/>
          </p:nvSpPr>
          <p:spPr>
            <a:xfrm>
              <a:off x="868508" y="1867960"/>
              <a:ext cx="2035499" cy="4073314"/>
            </a:xfrm>
            <a:custGeom>
              <a:avLst/>
              <a:gdLst>
                <a:gd name="connsiteX0" fmla="*/ 2940654 w 3387838"/>
                <a:gd name="connsiteY0" fmla="*/ 6858876 h 6858875"/>
                <a:gd name="connsiteX1" fmla="*/ 447185 w 3387838"/>
                <a:gd name="connsiteY1" fmla="*/ 6858876 h 6858875"/>
                <a:gd name="connsiteX2" fmla="*/ 0 w 3387838"/>
                <a:gd name="connsiteY2" fmla="*/ 6411691 h 6858875"/>
                <a:gd name="connsiteX3" fmla="*/ 0 w 3387838"/>
                <a:gd name="connsiteY3" fmla="*/ 447185 h 6858875"/>
                <a:gd name="connsiteX4" fmla="*/ 447185 w 3387838"/>
                <a:gd name="connsiteY4" fmla="*/ 0 h 6858875"/>
                <a:gd name="connsiteX5" fmla="*/ 2940654 w 3387838"/>
                <a:gd name="connsiteY5" fmla="*/ 0 h 6858875"/>
                <a:gd name="connsiteX6" fmla="*/ 3387838 w 3387838"/>
                <a:gd name="connsiteY6" fmla="*/ 447185 h 6858875"/>
                <a:gd name="connsiteX7" fmla="*/ 3387838 w 3387838"/>
                <a:gd name="connsiteY7" fmla="*/ 6411759 h 6858875"/>
                <a:gd name="connsiteX8" fmla="*/ 2940654 w 3387838"/>
                <a:gd name="connsiteY8" fmla="*/ 6858876 h 6858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87838" h="6858875">
                  <a:moveTo>
                    <a:pt x="2940654" y="6858876"/>
                  </a:moveTo>
                  <a:lnTo>
                    <a:pt x="447185" y="6858876"/>
                  </a:lnTo>
                  <a:cubicBezTo>
                    <a:pt x="200216" y="6858876"/>
                    <a:pt x="0" y="6658660"/>
                    <a:pt x="0" y="6411691"/>
                  </a:cubicBezTo>
                  <a:lnTo>
                    <a:pt x="0" y="447185"/>
                  </a:lnTo>
                  <a:cubicBezTo>
                    <a:pt x="67" y="200216"/>
                    <a:pt x="200216" y="0"/>
                    <a:pt x="447185" y="0"/>
                  </a:cubicBezTo>
                  <a:lnTo>
                    <a:pt x="2940654" y="0"/>
                  </a:lnTo>
                  <a:cubicBezTo>
                    <a:pt x="3187622" y="0"/>
                    <a:pt x="3387838" y="200216"/>
                    <a:pt x="3387838" y="447185"/>
                  </a:cubicBezTo>
                  <a:lnTo>
                    <a:pt x="3387838" y="6411759"/>
                  </a:lnTo>
                  <a:cubicBezTo>
                    <a:pt x="3387771" y="6658660"/>
                    <a:pt x="3187555" y="6858876"/>
                    <a:pt x="2940654" y="6858876"/>
                  </a:cubicBezTo>
                  <a:close/>
                </a:path>
              </a:pathLst>
            </a:custGeom>
            <a:solidFill>
              <a:srgbClr val="D0D4D8"/>
            </a:solidFill>
            <a:ln w="6728" cap="flat">
              <a:noFill/>
              <a:prstDash val="solid"/>
              <a:miter/>
            </a:ln>
          </p:spPr>
          <p:txBody>
            <a:bodyPr rtlCol="0" anchor="ctr"/>
            <a:lstStyle/>
            <a:p>
              <a:endParaRPr lang="en-US"/>
            </a:p>
          </p:txBody>
        </p:sp>
        <p:sp>
          <p:nvSpPr>
            <p:cNvPr id="4" name="Graphic 2">
              <a:extLst>
                <a:ext uri="{FF2B5EF4-FFF2-40B4-BE49-F238E27FC236}">
                  <a16:creationId xmlns:a16="http://schemas.microsoft.com/office/drawing/2014/main" id="{29D4EB9F-DFFB-4A64-885D-995254694378}"/>
                </a:ext>
              </a:extLst>
            </p:cNvPr>
            <p:cNvSpPr/>
            <p:nvPr/>
          </p:nvSpPr>
          <p:spPr>
            <a:xfrm>
              <a:off x="895780" y="1889325"/>
              <a:ext cx="1980954" cy="4030546"/>
            </a:xfrm>
            <a:custGeom>
              <a:avLst/>
              <a:gdLst>
                <a:gd name="connsiteX0" fmla="*/ 2858870 w 3305986"/>
                <a:gd name="connsiteY0" fmla="*/ 6786860 h 6786860"/>
                <a:gd name="connsiteX1" fmla="*/ 447185 w 3305986"/>
                <a:gd name="connsiteY1" fmla="*/ 6786860 h 6786860"/>
                <a:gd name="connsiteX2" fmla="*/ 0 w 3305986"/>
                <a:gd name="connsiteY2" fmla="*/ 6339676 h 6786860"/>
                <a:gd name="connsiteX3" fmla="*/ 0 w 3305986"/>
                <a:gd name="connsiteY3" fmla="*/ 447185 h 6786860"/>
                <a:gd name="connsiteX4" fmla="*/ 447185 w 3305986"/>
                <a:gd name="connsiteY4" fmla="*/ 0 h 6786860"/>
                <a:gd name="connsiteX5" fmla="*/ 2858802 w 3305986"/>
                <a:gd name="connsiteY5" fmla="*/ 0 h 6786860"/>
                <a:gd name="connsiteX6" fmla="*/ 3305987 w 3305986"/>
                <a:gd name="connsiteY6" fmla="*/ 447185 h 6786860"/>
                <a:gd name="connsiteX7" fmla="*/ 3305987 w 3305986"/>
                <a:gd name="connsiteY7" fmla="*/ 6339743 h 6786860"/>
                <a:gd name="connsiteX8" fmla="*/ 2858870 w 3305986"/>
                <a:gd name="connsiteY8" fmla="*/ 6786860 h 6786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05986" h="6786860">
                  <a:moveTo>
                    <a:pt x="2858870" y="6786860"/>
                  </a:moveTo>
                  <a:lnTo>
                    <a:pt x="447185" y="6786860"/>
                  </a:lnTo>
                  <a:cubicBezTo>
                    <a:pt x="200216" y="6786860"/>
                    <a:pt x="0" y="6586644"/>
                    <a:pt x="0" y="6339676"/>
                  </a:cubicBezTo>
                  <a:lnTo>
                    <a:pt x="0" y="447185"/>
                  </a:lnTo>
                  <a:cubicBezTo>
                    <a:pt x="0" y="200216"/>
                    <a:pt x="200216" y="0"/>
                    <a:pt x="447185" y="0"/>
                  </a:cubicBezTo>
                  <a:lnTo>
                    <a:pt x="2858802" y="0"/>
                  </a:lnTo>
                  <a:cubicBezTo>
                    <a:pt x="3105771" y="0"/>
                    <a:pt x="3305987" y="200216"/>
                    <a:pt x="3305987" y="447185"/>
                  </a:cubicBezTo>
                  <a:lnTo>
                    <a:pt x="3305987" y="6339743"/>
                  </a:lnTo>
                  <a:cubicBezTo>
                    <a:pt x="3305987" y="6586644"/>
                    <a:pt x="3105771" y="6786860"/>
                    <a:pt x="2858870" y="6786860"/>
                  </a:cubicBezTo>
                  <a:close/>
                </a:path>
              </a:pathLst>
            </a:custGeom>
            <a:solidFill>
              <a:srgbClr val="070808"/>
            </a:solidFill>
            <a:ln w="6728" cap="flat">
              <a:noFill/>
              <a:prstDash val="solid"/>
              <a:miter/>
            </a:ln>
          </p:spPr>
          <p:txBody>
            <a:bodyPr rtlCol="0" anchor="ctr"/>
            <a:lstStyle/>
            <a:p>
              <a:endParaRPr lang="en-US"/>
            </a:p>
          </p:txBody>
        </p:sp>
        <p:sp>
          <p:nvSpPr>
            <p:cNvPr id="5" name="Graphic 2">
              <a:extLst>
                <a:ext uri="{FF2B5EF4-FFF2-40B4-BE49-F238E27FC236}">
                  <a16:creationId xmlns:a16="http://schemas.microsoft.com/office/drawing/2014/main" id="{DDE87766-D076-4E2B-96BF-8A50218DD349}"/>
                </a:ext>
              </a:extLst>
            </p:cNvPr>
            <p:cNvSpPr/>
            <p:nvPr/>
          </p:nvSpPr>
          <p:spPr>
            <a:xfrm>
              <a:off x="943400" y="1958738"/>
              <a:ext cx="1885715" cy="3891758"/>
            </a:xfrm>
            <a:custGeom>
              <a:avLst/>
              <a:gdLst>
                <a:gd name="connsiteX0" fmla="*/ 2682906 w 3006269"/>
                <a:gd name="connsiteY0" fmla="*/ 0 h 6553162"/>
                <a:gd name="connsiteX1" fmla="*/ 2383121 w 3006269"/>
                <a:gd name="connsiteY1" fmla="*/ 0 h 6553162"/>
                <a:gd name="connsiteX2" fmla="*/ 2355366 w 3006269"/>
                <a:gd name="connsiteY2" fmla="*/ 27755 h 6553162"/>
                <a:gd name="connsiteX3" fmla="*/ 2355366 w 3006269"/>
                <a:gd name="connsiteY3" fmla="*/ 27755 h 6553162"/>
                <a:gd name="connsiteX4" fmla="*/ 2140599 w 3006269"/>
                <a:gd name="connsiteY4" fmla="*/ 242523 h 6553162"/>
                <a:gd name="connsiteX5" fmla="*/ 852197 w 3006269"/>
                <a:gd name="connsiteY5" fmla="*/ 242523 h 6553162"/>
                <a:gd name="connsiteX6" fmla="*/ 637430 w 3006269"/>
                <a:gd name="connsiteY6" fmla="*/ 27755 h 6553162"/>
                <a:gd name="connsiteX7" fmla="*/ 637430 w 3006269"/>
                <a:gd name="connsiteY7" fmla="*/ 27755 h 6553162"/>
                <a:gd name="connsiteX8" fmla="*/ 609675 w 3006269"/>
                <a:gd name="connsiteY8" fmla="*/ 0 h 6553162"/>
                <a:gd name="connsiteX9" fmla="*/ 323363 w 3006269"/>
                <a:gd name="connsiteY9" fmla="*/ 0 h 6553162"/>
                <a:gd name="connsiteX10" fmla="*/ 0 w 3006269"/>
                <a:gd name="connsiteY10" fmla="*/ 323363 h 6553162"/>
                <a:gd name="connsiteX11" fmla="*/ 0 w 3006269"/>
                <a:gd name="connsiteY11" fmla="*/ 6229799 h 6553162"/>
                <a:gd name="connsiteX12" fmla="*/ 323363 w 3006269"/>
                <a:gd name="connsiteY12" fmla="*/ 6553163 h 6553162"/>
                <a:gd name="connsiteX13" fmla="*/ 2682906 w 3006269"/>
                <a:gd name="connsiteY13" fmla="*/ 6553163 h 6553162"/>
                <a:gd name="connsiteX14" fmla="*/ 3006269 w 3006269"/>
                <a:gd name="connsiteY14" fmla="*/ 6229799 h 6553162"/>
                <a:gd name="connsiteX15" fmla="*/ 3006269 w 3006269"/>
                <a:gd name="connsiteY15" fmla="*/ 323363 h 6553162"/>
                <a:gd name="connsiteX16" fmla="*/ 2682906 w 3006269"/>
                <a:gd name="connsiteY16" fmla="*/ 0 h 6553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06269" h="6553162">
                  <a:moveTo>
                    <a:pt x="2682906" y="0"/>
                  </a:moveTo>
                  <a:lnTo>
                    <a:pt x="2383121" y="0"/>
                  </a:lnTo>
                  <a:cubicBezTo>
                    <a:pt x="2367761" y="0"/>
                    <a:pt x="2355366" y="12463"/>
                    <a:pt x="2355366" y="27755"/>
                  </a:cubicBezTo>
                  <a:lnTo>
                    <a:pt x="2355366" y="27755"/>
                  </a:lnTo>
                  <a:cubicBezTo>
                    <a:pt x="2355366" y="146322"/>
                    <a:pt x="2259233" y="242523"/>
                    <a:pt x="2140599" y="242523"/>
                  </a:cubicBezTo>
                  <a:lnTo>
                    <a:pt x="852197" y="242523"/>
                  </a:lnTo>
                  <a:cubicBezTo>
                    <a:pt x="733631" y="242523"/>
                    <a:pt x="637430" y="146389"/>
                    <a:pt x="637430" y="27755"/>
                  </a:cubicBezTo>
                  <a:lnTo>
                    <a:pt x="637430" y="27755"/>
                  </a:lnTo>
                  <a:cubicBezTo>
                    <a:pt x="637430" y="12396"/>
                    <a:pt x="624967" y="0"/>
                    <a:pt x="609675" y="0"/>
                  </a:cubicBezTo>
                  <a:lnTo>
                    <a:pt x="323363" y="0"/>
                  </a:lnTo>
                  <a:cubicBezTo>
                    <a:pt x="144772" y="0"/>
                    <a:pt x="0" y="144773"/>
                    <a:pt x="0" y="323363"/>
                  </a:cubicBezTo>
                  <a:lnTo>
                    <a:pt x="0" y="6229799"/>
                  </a:lnTo>
                  <a:cubicBezTo>
                    <a:pt x="0" y="6408390"/>
                    <a:pt x="144772" y="6553163"/>
                    <a:pt x="323363" y="6553163"/>
                  </a:cubicBezTo>
                  <a:lnTo>
                    <a:pt x="2682906" y="6553163"/>
                  </a:lnTo>
                  <a:cubicBezTo>
                    <a:pt x="2861497" y="6553163"/>
                    <a:pt x="3006269" y="6408390"/>
                    <a:pt x="3006269" y="6229799"/>
                  </a:cubicBezTo>
                  <a:lnTo>
                    <a:pt x="3006269" y="323363"/>
                  </a:lnTo>
                  <a:cubicBezTo>
                    <a:pt x="3006269" y="144773"/>
                    <a:pt x="2861497" y="0"/>
                    <a:pt x="2682906" y="0"/>
                  </a:cubicBezTo>
                  <a:close/>
                </a:path>
              </a:pathLst>
            </a:custGeom>
            <a:solidFill>
              <a:schemeClr val="accent1"/>
            </a:solidFill>
            <a:ln w="6728" cap="flat">
              <a:noFill/>
              <a:prstDash val="solid"/>
              <a:miter/>
            </a:ln>
          </p:spPr>
          <p:txBody>
            <a:bodyPr rtlCol="0" anchor="ctr"/>
            <a:lstStyle/>
            <a:p>
              <a:endParaRPr lang="en-US"/>
            </a:p>
          </p:txBody>
        </p:sp>
        <p:sp>
          <p:nvSpPr>
            <p:cNvPr id="6" name="Graphic 2">
              <a:extLst>
                <a:ext uri="{FF2B5EF4-FFF2-40B4-BE49-F238E27FC236}">
                  <a16:creationId xmlns:a16="http://schemas.microsoft.com/office/drawing/2014/main" id="{3EBF0156-91CC-4879-AA45-7BE530EC4DF5}"/>
                </a:ext>
              </a:extLst>
            </p:cNvPr>
            <p:cNvSpPr/>
            <p:nvPr/>
          </p:nvSpPr>
          <p:spPr>
            <a:xfrm>
              <a:off x="865709" y="2447392"/>
              <a:ext cx="14242" cy="138786"/>
            </a:xfrm>
            <a:custGeom>
              <a:avLst/>
              <a:gdLst>
                <a:gd name="connsiteX0" fmla="*/ 15158 w 23982"/>
                <a:gd name="connsiteY0" fmla="*/ 233697 h 233697"/>
                <a:gd name="connsiteX1" fmla="*/ 0 w 23982"/>
                <a:gd name="connsiteY1" fmla="*/ 233697 h 233697"/>
                <a:gd name="connsiteX2" fmla="*/ 0 w 23982"/>
                <a:gd name="connsiteY2" fmla="*/ 0 h 233697"/>
                <a:gd name="connsiteX3" fmla="*/ 15158 w 23982"/>
                <a:gd name="connsiteY3" fmla="*/ 0 h 233697"/>
                <a:gd name="connsiteX4" fmla="*/ 23983 w 23982"/>
                <a:gd name="connsiteY4" fmla="*/ 8825 h 233697"/>
                <a:gd name="connsiteX5" fmla="*/ 23983 w 23982"/>
                <a:gd name="connsiteY5" fmla="*/ 224805 h 233697"/>
                <a:gd name="connsiteX6" fmla="*/ 15158 w 23982"/>
                <a:gd name="connsiteY6" fmla="*/ 233697 h 233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982" h="233697">
                  <a:moveTo>
                    <a:pt x="15158" y="233697"/>
                  </a:moveTo>
                  <a:lnTo>
                    <a:pt x="0" y="233697"/>
                  </a:lnTo>
                  <a:lnTo>
                    <a:pt x="0" y="0"/>
                  </a:lnTo>
                  <a:lnTo>
                    <a:pt x="15158" y="0"/>
                  </a:lnTo>
                  <a:cubicBezTo>
                    <a:pt x="20008" y="0"/>
                    <a:pt x="23983" y="3975"/>
                    <a:pt x="23983" y="8825"/>
                  </a:cubicBezTo>
                  <a:lnTo>
                    <a:pt x="23983" y="224805"/>
                  </a:lnTo>
                  <a:cubicBezTo>
                    <a:pt x="23983" y="229723"/>
                    <a:pt x="20008" y="233697"/>
                    <a:pt x="15158" y="233697"/>
                  </a:cubicBezTo>
                  <a:close/>
                </a:path>
              </a:pathLst>
            </a:custGeom>
            <a:solidFill>
              <a:srgbClr val="364551"/>
            </a:solidFill>
            <a:ln w="6728" cap="flat">
              <a:noFill/>
              <a:prstDash val="solid"/>
              <a:miter/>
            </a:ln>
          </p:spPr>
          <p:txBody>
            <a:bodyPr rtlCol="0" anchor="ctr"/>
            <a:lstStyle/>
            <a:p>
              <a:endParaRPr lang="en-US"/>
            </a:p>
          </p:txBody>
        </p:sp>
        <p:sp>
          <p:nvSpPr>
            <p:cNvPr id="7" name="Graphic 2">
              <a:extLst>
                <a:ext uri="{FF2B5EF4-FFF2-40B4-BE49-F238E27FC236}">
                  <a16:creationId xmlns:a16="http://schemas.microsoft.com/office/drawing/2014/main" id="{ECA395EF-5ECA-4F55-91FA-CE6862C1FE0A}"/>
                </a:ext>
              </a:extLst>
            </p:cNvPr>
            <p:cNvSpPr/>
            <p:nvPr/>
          </p:nvSpPr>
          <p:spPr>
            <a:xfrm>
              <a:off x="865709" y="2745171"/>
              <a:ext cx="19883" cy="276813"/>
            </a:xfrm>
            <a:custGeom>
              <a:avLst/>
              <a:gdLst>
                <a:gd name="connsiteX0" fmla="*/ 24656 w 33481"/>
                <a:gd name="connsiteY0" fmla="*/ 466115 h 466115"/>
                <a:gd name="connsiteX1" fmla="*/ 10105 w 33481"/>
                <a:gd name="connsiteY1" fmla="*/ 466115 h 466115"/>
                <a:gd name="connsiteX2" fmla="*/ 0 w 33481"/>
                <a:gd name="connsiteY2" fmla="*/ 456010 h 466115"/>
                <a:gd name="connsiteX3" fmla="*/ 0 w 33481"/>
                <a:gd name="connsiteY3" fmla="*/ 10105 h 466115"/>
                <a:gd name="connsiteX4" fmla="*/ 10105 w 33481"/>
                <a:gd name="connsiteY4" fmla="*/ 0 h 466115"/>
                <a:gd name="connsiteX5" fmla="*/ 24656 w 33481"/>
                <a:gd name="connsiteY5" fmla="*/ 0 h 466115"/>
                <a:gd name="connsiteX6" fmla="*/ 33482 w 33481"/>
                <a:gd name="connsiteY6" fmla="*/ 8825 h 466115"/>
                <a:gd name="connsiteX7" fmla="*/ 33482 w 33481"/>
                <a:gd name="connsiteY7" fmla="*/ 457223 h 466115"/>
                <a:gd name="connsiteX8" fmla="*/ 24656 w 33481"/>
                <a:gd name="connsiteY8" fmla="*/ 466115 h 466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481" h="466115">
                  <a:moveTo>
                    <a:pt x="24656" y="466115"/>
                  </a:moveTo>
                  <a:lnTo>
                    <a:pt x="10105" y="466115"/>
                  </a:lnTo>
                  <a:cubicBezTo>
                    <a:pt x="4514" y="466115"/>
                    <a:pt x="0" y="461601"/>
                    <a:pt x="0" y="456010"/>
                  </a:cubicBezTo>
                  <a:lnTo>
                    <a:pt x="0" y="10105"/>
                  </a:lnTo>
                  <a:cubicBezTo>
                    <a:pt x="0" y="4514"/>
                    <a:pt x="4514" y="0"/>
                    <a:pt x="10105" y="0"/>
                  </a:cubicBezTo>
                  <a:lnTo>
                    <a:pt x="24656" y="0"/>
                  </a:lnTo>
                  <a:cubicBezTo>
                    <a:pt x="29507" y="0"/>
                    <a:pt x="33482" y="3975"/>
                    <a:pt x="33482" y="8825"/>
                  </a:cubicBezTo>
                  <a:lnTo>
                    <a:pt x="33482" y="457223"/>
                  </a:lnTo>
                  <a:cubicBezTo>
                    <a:pt x="33482" y="462140"/>
                    <a:pt x="29507" y="466115"/>
                    <a:pt x="24656" y="466115"/>
                  </a:cubicBezTo>
                  <a:close/>
                </a:path>
              </a:pathLst>
            </a:custGeom>
            <a:solidFill>
              <a:srgbClr val="364551"/>
            </a:solidFill>
            <a:ln w="6728" cap="flat">
              <a:noFill/>
              <a:prstDash val="solid"/>
              <a:miter/>
            </a:ln>
          </p:spPr>
          <p:txBody>
            <a:bodyPr rtlCol="0" anchor="ctr"/>
            <a:lstStyle/>
            <a:p>
              <a:endParaRPr lang="en-US"/>
            </a:p>
          </p:txBody>
        </p:sp>
        <p:sp>
          <p:nvSpPr>
            <p:cNvPr id="8" name="Graphic 2">
              <a:extLst>
                <a:ext uri="{FF2B5EF4-FFF2-40B4-BE49-F238E27FC236}">
                  <a16:creationId xmlns:a16="http://schemas.microsoft.com/office/drawing/2014/main" id="{B5E46A75-9636-415C-B4AB-21070FFB5B99}"/>
                </a:ext>
              </a:extLst>
            </p:cNvPr>
            <p:cNvSpPr/>
            <p:nvPr/>
          </p:nvSpPr>
          <p:spPr>
            <a:xfrm>
              <a:off x="865749" y="2765055"/>
              <a:ext cx="11242" cy="231805"/>
            </a:xfrm>
            <a:custGeom>
              <a:avLst/>
              <a:gdLst>
                <a:gd name="connsiteX0" fmla="*/ 17650 w 18930"/>
                <a:gd name="connsiteY0" fmla="*/ 390327 h 390326"/>
                <a:gd name="connsiteX1" fmla="*/ 1886 w 18930"/>
                <a:gd name="connsiteY1" fmla="*/ 390327 h 390326"/>
                <a:gd name="connsiteX2" fmla="*/ 0 w 18930"/>
                <a:gd name="connsiteY2" fmla="*/ 388440 h 390326"/>
                <a:gd name="connsiteX3" fmla="*/ 0 w 18930"/>
                <a:gd name="connsiteY3" fmla="*/ 1886 h 390326"/>
                <a:gd name="connsiteX4" fmla="*/ 1886 w 18930"/>
                <a:gd name="connsiteY4" fmla="*/ 0 h 390326"/>
                <a:gd name="connsiteX5" fmla="*/ 17650 w 18930"/>
                <a:gd name="connsiteY5" fmla="*/ 0 h 390326"/>
                <a:gd name="connsiteX6" fmla="*/ 18930 w 18930"/>
                <a:gd name="connsiteY6" fmla="*/ 1280 h 390326"/>
                <a:gd name="connsiteX7" fmla="*/ 18930 w 18930"/>
                <a:gd name="connsiteY7" fmla="*/ 389047 h 390326"/>
                <a:gd name="connsiteX8" fmla="*/ 17650 w 18930"/>
                <a:gd name="connsiteY8" fmla="*/ 390327 h 39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0" h="390326">
                  <a:moveTo>
                    <a:pt x="17650" y="390327"/>
                  </a:moveTo>
                  <a:lnTo>
                    <a:pt x="1886" y="390327"/>
                  </a:lnTo>
                  <a:cubicBezTo>
                    <a:pt x="808" y="390327"/>
                    <a:pt x="0" y="389451"/>
                    <a:pt x="0" y="388440"/>
                  </a:cubicBezTo>
                  <a:lnTo>
                    <a:pt x="0" y="1886"/>
                  </a:lnTo>
                  <a:cubicBezTo>
                    <a:pt x="0" y="808"/>
                    <a:pt x="876" y="0"/>
                    <a:pt x="1886" y="0"/>
                  </a:cubicBezTo>
                  <a:lnTo>
                    <a:pt x="17650" y="0"/>
                  </a:lnTo>
                  <a:cubicBezTo>
                    <a:pt x="18324" y="0"/>
                    <a:pt x="18930" y="539"/>
                    <a:pt x="18930" y="1280"/>
                  </a:cubicBezTo>
                  <a:lnTo>
                    <a:pt x="18930" y="389047"/>
                  </a:lnTo>
                  <a:cubicBezTo>
                    <a:pt x="18930" y="389788"/>
                    <a:pt x="18324" y="390327"/>
                    <a:pt x="17650" y="390327"/>
                  </a:cubicBezTo>
                  <a:close/>
                </a:path>
              </a:pathLst>
            </a:custGeom>
            <a:solidFill>
              <a:srgbClr val="FAFDFF"/>
            </a:solidFill>
            <a:ln w="6728" cap="flat">
              <a:noFill/>
              <a:prstDash val="solid"/>
              <a:miter/>
            </a:ln>
          </p:spPr>
          <p:txBody>
            <a:bodyPr rtlCol="0" anchor="ctr"/>
            <a:lstStyle/>
            <a:p>
              <a:endParaRPr lang="en-US"/>
            </a:p>
          </p:txBody>
        </p:sp>
        <p:sp>
          <p:nvSpPr>
            <p:cNvPr id="9" name="Graphic 2">
              <a:extLst>
                <a:ext uri="{FF2B5EF4-FFF2-40B4-BE49-F238E27FC236}">
                  <a16:creationId xmlns:a16="http://schemas.microsoft.com/office/drawing/2014/main" id="{43DB9FD9-1CE4-4E35-BD2A-6A51DFB7CF8E}"/>
                </a:ext>
              </a:extLst>
            </p:cNvPr>
            <p:cNvSpPr/>
            <p:nvPr/>
          </p:nvSpPr>
          <p:spPr>
            <a:xfrm>
              <a:off x="865349" y="3114803"/>
              <a:ext cx="19883" cy="276813"/>
            </a:xfrm>
            <a:custGeom>
              <a:avLst/>
              <a:gdLst>
                <a:gd name="connsiteX0" fmla="*/ 24656 w 33481"/>
                <a:gd name="connsiteY0" fmla="*/ 466115 h 466114"/>
                <a:gd name="connsiteX1" fmla="*/ 10105 w 33481"/>
                <a:gd name="connsiteY1" fmla="*/ 466115 h 466114"/>
                <a:gd name="connsiteX2" fmla="*/ 0 w 33481"/>
                <a:gd name="connsiteY2" fmla="*/ 456010 h 466114"/>
                <a:gd name="connsiteX3" fmla="*/ 0 w 33481"/>
                <a:gd name="connsiteY3" fmla="*/ 10105 h 466114"/>
                <a:gd name="connsiteX4" fmla="*/ 10105 w 33481"/>
                <a:gd name="connsiteY4" fmla="*/ 0 h 466114"/>
                <a:gd name="connsiteX5" fmla="*/ 24656 w 33481"/>
                <a:gd name="connsiteY5" fmla="*/ 0 h 466114"/>
                <a:gd name="connsiteX6" fmla="*/ 33482 w 33481"/>
                <a:gd name="connsiteY6" fmla="*/ 8825 h 466114"/>
                <a:gd name="connsiteX7" fmla="*/ 33482 w 33481"/>
                <a:gd name="connsiteY7" fmla="*/ 457222 h 466114"/>
                <a:gd name="connsiteX8" fmla="*/ 24656 w 33481"/>
                <a:gd name="connsiteY8" fmla="*/ 466115 h 466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481" h="466114">
                  <a:moveTo>
                    <a:pt x="24656" y="466115"/>
                  </a:moveTo>
                  <a:lnTo>
                    <a:pt x="10105" y="466115"/>
                  </a:lnTo>
                  <a:cubicBezTo>
                    <a:pt x="4514" y="466115"/>
                    <a:pt x="0" y="461601"/>
                    <a:pt x="0" y="456010"/>
                  </a:cubicBezTo>
                  <a:lnTo>
                    <a:pt x="0" y="10105"/>
                  </a:lnTo>
                  <a:cubicBezTo>
                    <a:pt x="0" y="4514"/>
                    <a:pt x="4514" y="0"/>
                    <a:pt x="10105" y="0"/>
                  </a:cubicBezTo>
                  <a:lnTo>
                    <a:pt x="24656" y="0"/>
                  </a:lnTo>
                  <a:cubicBezTo>
                    <a:pt x="29507" y="0"/>
                    <a:pt x="33482" y="3975"/>
                    <a:pt x="33482" y="8825"/>
                  </a:cubicBezTo>
                  <a:lnTo>
                    <a:pt x="33482" y="457222"/>
                  </a:lnTo>
                  <a:cubicBezTo>
                    <a:pt x="33482" y="462208"/>
                    <a:pt x="29507" y="466115"/>
                    <a:pt x="24656" y="466115"/>
                  </a:cubicBezTo>
                  <a:close/>
                </a:path>
              </a:pathLst>
            </a:custGeom>
            <a:solidFill>
              <a:srgbClr val="364551"/>
            </a:solidFill>
            <a:ln w="6728" cap="flat">
              <a:noFill/>
              <a:prstDash val="solid"/>
              <a:miter/>
            </a:ln>
          </p:spPr>
          <p:txBody>
            <a:bodyPr rtlCol="0" anchor="ctr"/>
            <a:lstStyle/>
            <a:p>
              <a:endParaRPr lang="en-US"/>
            </a:p>
          </p:txBody>
        </p:sp>
        <p:sp>
          <p:nvSpPr>
            <p:cNvPr id="10" name="Graphic 2">
              <a:extLst>
                <a:ext uri="{FF2B5EF4-FFF2-40B4-BE49-F238E27FC236}">
                  <a16:creationId xmlns:a16="http://schemas.microsoft.com/office/drawing/2014/main" id="{0F68FA7A-711C-4CCA-BC14-B8B9243020C9}"/>
                </a:ext>
              </a:extLst>
            </p:cNvPr>
            <p:cNvSpPr/>
            <p:nvPr/>
          </p:nvSpPr>
          <p:spPr>
            <a:xfrm>
              <a:off x="865349" y="3134687"/>
              <a:ext cx="11242" cy="231805"/>
            </a:xfrm>
            <a:custGeom>
              <a:avLst/>
              <a:gdLst>
                <a:gd name="connsiteX0" fmla="*/ 17718 w 18930"/>
                <a:gd name="connsiteY0" fmla="*/ 390327 h 390326"/>
                <a:gd name="connsiteX1" fmla="*/ 1886 w 18930"/>
                <a:gd name="connsiteY1" fmla="*/ 390327 h 390326"/>
                <a:gd name="connsiteX2" fmla="*/ 0 w 18930"/>
                <a:gd name="connsiteY2" fmla="*/ 388440 h 390326"/>
                <a:gd name="connsiteX3" fmla="*/ 0 w 18930"/>
                <a:gd name="connsiteY3" fmla="*/ 1886 h 390326"/>
                <a:gd name="connsiteX4" fmla="*/ 1886 w 18930"/>
                <a:gd name="connsiteY4" fmla="*/ 0 h 390326"/>
                <a:gd name="connsiteX5" fmla="*/ 17650 w 18930"/>
                <a:gd name="connsiteY5" fmla="*/ 0 h 390326"/>
                <a:gd name="connsiteX6" fmla="*/ 18930 w 18930"/>
                <a:gd name="connsiteY6" fmla="*/ 1280 h 390326"/>
                <a:gd name="connsiteX7" fmla="*/ 18930 w 18930"/>
                <a:gd name="connsiteY7" fmla="*/ 389047 h 390326"/>
                <a:gd name="connsiteX8" fmla="*/ 17718 w 18930"/>
                <a:gd name="connsiteY8" fmla="*/ 390327 h 39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0" h="390326">
                  <a:moveTo>
                    <a:pt x="17718" y="390327"/>
                  </a:moveTo>
                  <a:lnTo>
                    <a:pt x="1886" y="390327"/>
                  </a:lnTo>
                  <a:cubicBezTo>
                    <a:pt x="808" y="390327"/>
                    <a:pt x="0" y="389451"/>
                    <a:pt x="0" y="388440"/>
                  </a:cubicBezTo>
                  <a:lnTo>
                    <a:pt x="0" y="1886"/>
                  </a:lnTo>
                  <a:cubicBezTo>
                    <a:pt x="0" y="808"/>
                    <a:pt x="876" y="0"/>
                    <a:pt x="1886" y="0"/>
                  </a:cubicBezTo>
                  <a:lnTo>
                    <a:pt x="17650" y="0"/>
                  </a:lnTo>
                  <a:cubicBezTo>
                    <a:pt x="18324" y="0"/>
                    <a:pt x="18930" y="539"/>
                    <a:pt x="18930" y="1280"/>
                  </a:cubicBezTo>
                  <a:lnTo>
                    <a:pt x="18930" y="389047"/>
                  </a:lnTo>
                  <a:cubicBezTo>
                    <a:pt x="18930" y="389788"/>
                    <a:pt x="18391" y="390327"/>
                    <a:pt x="17718" y="390327"/>
                  </a:cubicBezTo>
                  <a:close/>
                </a:path>
              </a:pathLst>
            </a:custGeom>
            <a:solidFill>
              <a:srgbClr val="FAFDFF"/>
            </a:solidFill>
            <a:ln w="6728" cap="flat">
              <a:noFill/>
              <a:prstDash val="solid"/>
              <a:miter/>
            </a:ln>
          </p:spPr>
          <p:txBody>
            <a:bodyPr rtlCol="0" anchor="ctr"/>
            <a:lstStyle/>
            <a:p>
              <a:endParaRPr lang="en-US"/>
            </a:p>
          </p:txBody>
        </p:sp>
        <p:sp>
          <p:nvSpPr>
            <p:cNvPr id="11" name="Graphic 2">
              <a:extLst>
                <a:ext uri="{FF2B5EF4-FFF2-40B4-BE49-F238E27FC236}">
                  <a16:creationId xmlns:a16="http://schemas.microsoft.com/office/drawing/2014/main" id="{95800D84-743C-4C63-B781-5C52EB624283}"/>
                </a:ext>
              </a:extLst>
            </p:cNvPr>
            <p:cNvSpPr/>
            <p:nvPr/>
          </p:nvSpPr>
          <p:spPr>
            <a:xfrm>
              <a:off x="2886384" y="2838029"/>
              <a:ext cx="19883" cy="448007"/>
            </a:xfrm>
            <a:custGeom>
              <a:avLst/>
              <a:gdLst>
                <a:gd name="connsiteX0" fmla="*/ 24656 w 33481"/>
                <a:gd name="connsiteY0" fmla="*/ 754380 h 754380"/>
                <a:gd name="connsiteX1" fmla="*/ 10105 w 33481"/>
                <a:gd name="connsiteY1" fmla="*/ 754380 h 754380"/>
                <a:gd name="connsiteX2" fmla="*/ 0 w 33481"/>
                <a:gd name="connsiteY2" fmla="*/ 744275 h 754380"/>
                <a:gd name="connsiteX3" fmla="*/ 0 w 33481"/>
                <a:gd name="connsiteY3" fmla="*/ 10105 h 754380"/>
                <a:gd name="connsiteX4" fmla="*/ 10105 w 33481"/>
                <a:gd name="connsiteY4" fmla="*/ 0 h 754380"/>
                <a:gd name="connsiteX5" fmla="*/ 24656 w 33481"/>
                <a:gd name="connsiteY5" fmla="*/ 0 h 754380"/>
                <a:gd name="connsiteX6" fmla="*/ 33482 w 33481"/>
                <a:gd name="connsiteY6" fmla="*/ 8825 h 754380"/>
                <a:gd name="connsiteX7" fmla="*/ 33482 w 33481"/>
                <a:gd name="connsiteY7" fmla="*/ 745555 h 754380"/>
                <a:gd name="connsiteX8" fmla="*/ 24656 w 33481"/>
                <a:gd name="connsiteY8" fmla="*/ 754380 h 75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481" h="754380">
                  <a:moveTo>
                    <a:pt x="24656" y="754380"/>
                  </a:moveTo>
                  <a:lnTo>
                    <a:pt x="10105" y="754380"/>
                  </a:lnTo>
                  <a:cubicBezTo>
                    <a:pt x="4514" y="754380"/>
                    <a:pt x="0" y="749866"/>
                    <a:pt x="0" y="744275"/>
                  </a:cubicBezTo>
                  <a:lnTo>
                    <a:pt x="0" y="10105"/>
                  </a:lnTo>
                  <a:cubicBezTo>
                    <a:pt x="0" y="4514"/>
                    <a:pt x="4514" y="0"/>
                    <a:pt x="10105" y="0"/>
                  </a:cubicBezTo>
                  <a:lnTo>
                    <a:pt x="24656" y="0"/>
                  </a:lnTo>
                  <a:cubicBezTo>
                    <a:pt x="29507" y="0"/>
                    <a:pt x="33482" y="3975"/>
                    <a:pt x="33482" y="8825"/>
                  </a:cubicBezTo>
                  <a:lnTo>
                    <a:pt x="33482" y="745555"/>
                  </a:lnTo>
                  <a:cubicBezTo>
                    <a:pt x="33482" y="750405"/>
                    <a:pt x="29507" y="754380"/>
                    <a:pt x="24656" y="754380"/>
                  </a:cubicBezTo>
                  <a:close/>
                </a:path>
              </a:pathLst>
            </a:custGeom>
            <a:solidFill>
              <a:srgbClr val="8A9096"/>
            </a:solidFill>
            <a:ln w="6728" cap="flat">
              <a:noFill/>
              <a:prstDash val="solid"/>
              <a:miter/>
            </a:ln>
          </p:spPr>
          <p:txBody>
            <a:bodyPr rtlCol="0" anchor="ctr"/>
            <a:lstStyle/>
            <a:p>
              <a:pPr lvl="0"/>
              <a:endParaRPr lang="en-US"/>
            </a:p>
          </p:txBody>
        </p:sp>
        <p:sp>
          <p:nvSpPr>
            <p:cNvPr id="12" name="Graphic 2">
              <a:extLst>
                <a:ext uri="{FF2B5EF4-FFF2-40B4-BE49-F238E27FC236}">
                  <a16:creationId xmlns:a16="http://schemas.microsoft.com/office/drawing/2014/main" id="{DB820F54-96F6-4D3B-8481-062D109969CD}"/>
                </a:ext>
              </a:extLst>
            </p:cNvPr>
            <p:cNvSpPr/>
            <p:nvPr/>
          </p:nvSpPr>
          <p:spPr>
            <a:xfrm>
              <a:off x="2895025" y="2870234"/>
              <a:ext cx="11242" cy="375154"/>
            </a:xfrm>
            <a:custGeom>
              <a:avLst/>
              <a:gdLst>
                <a:gd name="connsiteX0" fmla="*/ 17650 w 18930"/>
                <a:gd name="connsiteY0" fmla="*/ 631704 h 631704"/>
                <a:gd name="connsiteX1" fmla="*/ 1886 w 18930"/>
                <a:gd name="connsiteY1" fmla="*/ 631704 h 631704"/>
                <a:gd name="connsiteX2" fmla="*/ 0 w 18930"/>
                <a:gd name="connsiteY2" fmla="*/ 629818 h 631704"/>
                <a:gd name="connsiteX3" fmla="*/ 0 w 18930"/>
                <a:gd name="connsiteY3" fmla="*/ 1886 h 631704"/>
                <a:gd name="connsiteX4" fmla="*/ 1886 w 18930"/>
                <a:gd name="connsiteY4" fmla="*/ 0 h 631704"/>
                <a:gd name="connsiteX5" fmla="*/ 17650 w 18930"/>
                <a:gd name="connsiteY5" fmla="*/ 0 h 631704"/>
                <a:gd name="connsiteX6" fmla="*/ 18930 w 18930"/>
                <a:gd name="connsiteY6" fmla="*/ 1280 h 631704"/>
                <a:gd name="connsiteX7" fmla="*/ 18930 w 18930"/>
                <a:gd name="connsiteY7" fmla="*/ 630491 h 631704"/>
                <a:gd name="connsiteX8" fmla="*/ 17650 w 18930"/>
                <a:gd name="connsiteY8" fmla="*/ 631704 h 631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0" h="631704">
                  <a:moveTo>
                    <a:pt x="17650" y="631704"/>
                  </a:moveTo>
                  <a:lnTo>
                    <a:pt x="1886" y="631704"/>
                  </a:lnTo>
                  <a:cubicBezTo>
                    <a:pt x="808" y="631704"/>
                    <a:pt x="0" y="630828"/>
                    <a:pt x="0" y="629818"/>
                  </a:cubicBezTo>
                  <a:lnTo>
                    <a:pt x="0" y="1886"/>
                  </a:lnTo>
                  <a:cubicBezTo>
                    <a:pt x="0" y="808"/>
                    <a:pt x="876" y="0"/>
                    <a:pt x="1886" y="0"/>
                  </a:cubicBezTo>
                  <a:lnTo>
                    <a:pt x="17650" y="0"/>
                  </a:lnTo>
                  <a:cubicBezTo>
                    <a:pt x="18324" y="0"/>
                    <a:pt x="18930" y="539"/>
                    <a:pt x="18930" y="1280"/>
                  </a:cubicBezTo>
                  <a:lnTo>
                    <a:pt x="18930" y="630491"/>
                  </a:lnTo>
                  <a:cubicBezTo>
                    <a:pt x="18863" y="631098"/>
                    <a:pt x="18324" y="631704"/>
                    <a:pt x="17650" y="631704"/>
                  </a:cubicBezTo>
                  <a:close/>
                </a:path>
              </a:pathLst>
            </a:custGeom>
            <a:solidFill>
              <a:srgbClr val="4A4C4D"/>
            </a:solidFill>
            <a:ln w="6728" cap="flat">
              <a:noFill/>
              <a:prstDash val="solid"/>
              <a:miter/>
            </a:ln>
          </p:spPr>
          <p:txBody>
            <a:bodyPr rtlCol="0" anchor="ctr"/>
            <a:lstStyle/>
            <a:p>
              <a:pPr lvl="0"/>
              <a:endParaRPr lang="en-US"/>
            </a:p>
          </p:txBody>
        </p:sp>
        <p:sp>
          <p:nvSpPr>
            <p:cNvPr id="13" name="Graphic 2">
              <a:extLst>
                <a:ext uri="{FF2B5EF4-FFF2-40B4-BE49-F238E27FC236}">
                  <a16:creationId xmlns:a16="http://schemas.microsoft.com/office/drawing/2014/main" id="{DAE5D64D-F030-478C-81BF-0EE855157850}"/>
                </a:ext>
              </a:extLst>
            </p:cNvPr>
            <p:cNvSpPr/>
            <p:nvPr/>
          </p:nvSpPr>
          <p:spPr>
            <a:xfrm>
              <a:off x="2890184" y="3775252"/>
              <a:ext cx="16083" cy="307020"/>
            </a:xfrm>
            <a:custGeom>
              <a:avLst/>
              <a:gdLst>
                <a:gd name="connsiteX0" fmla="*/ 18257 w 27081"/>
                <a:gd name="connsiteY0" fmla="*/ 516977 h 516977"/>
                <a:gd name="connsiteX1" fmla="*/ 10105 w 27081"/>
                <a:gd name="connsiteY1" fmla="*/ 516977 h 516977"/>
                <a:gd name="connsiteX2" fmla="*/ 0 w 27081"/>
                <a:gd name="connsiteY2" fmla="*/ 506872 h 516977"/>
                <a:gd name="connsiteX3" fmla="*/ 0 w 27081"/>
                <a:gd name="connsiteY3" fmla="*/ 10105 h 516977"/>
                <a:gd name="connsiteX4" fmla="*/ 10105 w 27081"/>
                <a:gd name="connsiteY4" fmla="*/ 0 h 516977"/>
                <a:gd name="connsiteX5" fmla="*/ 18257 w 27081"/>
                <a:gd name="connsiteY5" fmla="*/ 0 h 516977"/>
                <a:gd name="connsiteX6" fmla="*/ 27082 w 27081"/>
                <a:gd name="connsiteY6" fmla="*/ 8825 h 516977"/>
                <a:gd name="connsiteX7" fmla="*/ 27082 w 27081"/>
                <a:gd name="connsiteY7" fmla="*/ 508152 h 516977"/>
                <a:gd name="connsiteX8" fmla="*/ 18257 w 27081"/>
                <a:gd name="connsiteY8" fmla="*/ 516977 h 516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081" h="516977">
                  <a:moveTo>
                    <a:pt x="18257" y="516977"/>
                  </a:moveTo>
                  <a:lnTo>
                    <a:pt x="10105" y="516977"/>
                  </a:lnTo>
                  <a:cubicBezTo>
                    <a:pt x="4514" y="516977"/>
                    <a:pt x="0" y="512464"/>
                    <a:pt x="0" y="506872"/>
                  </a:cubicBezTo>
                  <a:lnTo>
                    <a:pt x="0" y="10105"/>
                  </a:lnTo>
                  <a:cubicBezTo>
                    <a:pt x="0" y="4514"/>
                    <a:pt x="4514" y="0"/>
                    <a:pt x="10105" y="0"/>
                  </a:cubicBezTo>
                  <a:lnTo>
                    <a:pt x="18257" y="0"/>
                  </a:lnTo>
                  <a:cubicBezTo>
                    <a:pt x="23107" y="0"/>
                    <a:pt x="27082" y="3975"/>
                    <a:pt x="27082" y="8825"/>
                  </a:cubicBezTo>
                  <a:lnTo>
                    <a:pt x="27082" y="508152"/>
                  </a:lnTo>
                  <a:cubicBezTo>
                    <a:pt x="27082" y="513003"/>
                    <a:pt x="23107" y="516977"/>
                    <a:pt x="18257" y="516977"/>
                  </a:cubicBezTo>
                  <a:close/>
                </a:path>
              </a:pathLst>
            </a:custGeom>
            <a:solidFill>
              <a:srgbClr val="8A9096"/>
            </a:solidFill>
            <a:ln w="6728" cap="flat">
              <a:noFill/>
              <a:prstDash val="solid"/>
              <a:miter/>
            </a:ln>
          </p:spPr>
          <p:txBody>
            <a:bodyPr rtlCol="0" anchor="ctr"/>
            <a:lstStyle/>
            <a:p>
              <a:endParaRPr lang="en-US"/>
            </a:p>
          </p:txBody>
        </p:sp>
        <p:sp>
          <p:nvSpPr>
            <p:cNvPr id="14" name="Graphic 2">
              <a:extLst>
                <a:ext uri="{FF2B5EF4-FFF2-40B4-BE49-F238E27FC236}">
                  <a16:creationId xmlns:a16="http://schemas.microsoft.com/office/drawing/2014/main" id="{D32F9A1F-0C88-4D07-9430-A36983E40216}"/>
                </a:ext>
              </a:extLst>
            </p:cNvPr>
            <p:cNvSpPr/>
            <p:nvPr/>
          </p:nvSpPr>
          <p:spPr>
            <a:xfrm>
              <a:off x="2897146" y="3797296"/>
              <a:ext cx="9121" cy="257090"/>
            </a:xfrm>
            <a:custGeom>
              <a:avLst/>
              <a:gdLst>
                <a:gd name="connsiteX0" fmla="*/ 14080 w 15359"/>
                <a:gd name="connsiteY0" fmla="*/ 432903 h 432902"/>
                <a:gd name="connsiteX1" fmla="*/ 1886 w 15359"/>
                <a:gd name="connsiteY1" fmla="*/ 432903 h 432902"/>
                <a:gd name="connsiteX2" fmla="*/ 0 w 15359"/>
                <a:gd name="connsiteY2" fmla="*/ 431016 h 432902"/>
                <a:gd name="connsiteX3" fmla="*/ 0 w 15359"/>
                <a:gd name="connsiteY3" fmla="*/ 1886 h 432902"/>
                <a:gd name="connsiteX4" fmla="*/ 1886 w 15359"/>
                <a:gd name="connsiteY4" fmla="*/ 0 h 432902"/>
                <a:gd name="connsiteX5" fmla="*/ 14080 w 15359"/>
                <a:gd name="connsiteY5" fmla="*/ 0 h 432902"/>
                <a:gd name="connsiteX6" fmla="*/ 15360 w 15359"/>
                <a:gd name="connsiteY6" fmla="*/ 1280 h 432902"/>
                <a:gd name="connsiteX7" fmla="*/ 15360 w 15359"/>
                <a:gd name="connsiteY7" fmla="*/ 431690 h 432902"/>
                <a:gd name="connsiteX8" fmla="*/ 14080 w 15359"/>
                <a:gd name="connsiteY8" fmla="*/ 432903 h 432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59" h="432902">
                  <a:moveTo>
                    <a:pt x="14080" y="432903"/>
                  </a:moveTo>
                  <a:lnTo>
                    <a:pt x="1886" y="432903"/>
                  </a:lnTo>
                  <a:cubicBezTo>
                    <a:pt x="808" y="432903"/>
                    <a:pt x="0" y="432027"/>
                    <a:pt x="0" y="431016"/>
                  </a:cubicBezTo>
                  <a:lnTo>
                    <a:pt x="0" y="1886"/>
                  </a:lnTo>
                  <a:cubicBezTo>
                    <a:pt x="0" y="808"/>
                    <a:pt x="876" y="0"/>
                    <a:pt x="1886" y="0"/>
                  </a:cubicBezTo>
                  <a:lnTo>
                    <a:pt x="14080" y="0"/>
                  </a:lnTo>
                  <a:cubicBezTo>
                    <a:pt x="14753" y="0"/>
                    <a:pt x="15360" y="539"/>
                    <a:pt x="15360" y="1280"/>
                  </a:cubicBezTo>
                  <a:lnTo>
                    <a:pt x="15360" y="431690"/>
                  </a:lnTo>
                  <a:cubicBezTo>
                    <a:pt x="15360" y="432364"/>
                    <a:pt x="14821" y="432903"/>
                    <a:pt x="14080" y="432903"/>
                  </a:cubicBezTo>
                  <a:close/>
                </a:path>
              </a:pathLst>
            </a:custGeom>
            <a:solidFill>
              <a:srgbClr val="4A4C4D"/>
            </a:solidFill>
            <a:ln w="6728" cap="flat">
              <a:noFill/>
              <a:prstDash val="solid"/>
              <a:miter/>
            </a:ln>
          </p:spPr>
          <p:txBody>
            <a:bodyPr rtlCol="0" anchor="ctr"/>
            <a:lstStyle/>
            <a:p>
              <a:endParaRPr lang="en-US"/>
            </a:p>
          </p:txBody>
        </p:sp>
        <p:sp>
          <p:nvSpPr>
            <p:cNvPr id="15" name="Oval 14">
              <a:extLst>
                <a:ext uri="{FF2B5EF4-FFF2-40B4-BE49-F238E27FC236}">
                  <a16:creationId xmlns:a16="http://schemas.microsoft.com/office/drawing/2014/main" id="{86C311D7-10F2-4E25-98D3-839147E5D278}"/>
                </a:ext>
              </a:extLst>
            </p:cNvPr>
            <p:cNvSpPr>
              <a:spLocks noChangeAspect="1"/>
            </p:cNvSpPr>
            <p:nvPr/>
          </p:nvSpPr>
          <p:spPr>
            <a:xfrm>
              <a:off x="2220359" y="1951836"/>
              <a:ext cx="94679" cy="94679"/>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6688C7A4-F28E-4C1F-BD06-F63840EF7A89}"/>
                </a:ext>
              </a:extLst>
            </p:cNvPr>
            <p:cNvSpPr>
              <a:spLocks noChangeAspect="1"/>
            </p:cNvSpPr>
            <p:nvPr/>
          </p:nvSpPr>
          <p:spPr>
            <a:xfrm>
              <a:off x="2226276" y="1957753"/>
              <a:ext cx="82844" cy="82844"/>
            </a:xfrm>
            <a:prstGeom prst="ellipse">
              <a:avLst/>
            </a:prstGeom>
            <a:solidFill>
              <a:srgbClr val="070808"/>
            </a:solidFill>
            <a:ln w="672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solidFill>
                  <a:schemeClr val="tx1"/>
                </a:solidFill>
              </a:endParaRPr>
            </a:p>
          </p:txBody>
        </p:sp>
        <p:sp>
          <p:nvSpPr>
            <p:cNvPr id="17" name="Oval 16">
              <a:extLst>
                <a:ext uri="{FF2B5EF4-FFF2-40B4-BE49-F238E27FC236}">
                  <a16:creationId xmlns:a16="http://schemas.microsoft.com/office/drawing/2014/main" id="{4A941AE5-9509-48C6-B0E8-C905A55DE290}"/>
                </a:ext>
              </a:extLst>
            </p:cNvPr>
            <p:cNvSpPr/>
            <p:nvPr/>
          </p:nvSpPr>
          <p:spPr>
            <a:xfrm>
              <a:off x="2247224" y="1978701"/>
              <a:ext cx="40948" cy="40948"/>
            </a:xfrm>
            <a:prstGeom prst="ellipse">
              <a:avLst/>
            </a:prstGeom>
            <a:solidFill>
              <a:schemeClr val="tx1">
                <a:lumMod val="85000"/>
                <a:lumOff val="15000"/>
              </a:schemeClr>
            </a:solidFill>
            <a:ln w="672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solidFill>
                  <a:schemeClr val="tx1"/>
                </a:solidFill>
              </a:endParaRPr>
            </a:p>
          </p:txBody>
        </p:sp>
        <p:sp>
          <p:nvSpPr>
            <p:cNvPr id="18" name="Oval 17">
              <a:extLst>
                <a:ext uri="{FF2B5EF4-FFF2-40B4-BE49-F238E27FC236}">
                  <a16:creationId xmlns:a16="http://schemas.microsoft.com/office/drawing/2014/main" id="{2905EE6A-0C43-4531-9882-8CC6783A36F0}"/>
                </a:ext>
              </a:extLst>
            </p:cNvPr>
            <p:cNvSpPr/>
            <p:nvPr/>
          </p:nvSpPr>
          <p:spPr>
            <a:xfrm>
              <a:off x="2256838" y="1988315"/>
              <a:ext cx="21722" cy="21722"/>
            </a:xfrm>
            <a:prstGeom prst="ellipse">
              <a:avLst/>
            </a:prstGeom>
            <a:solidFill>
              <a:srgbClr val="081422"/>
            </a:solidFill>
            <a:ln w="672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solidFill>
                  <a:schemeClr val="tx1"/>
                </a:solidFill>
              </a:endParaRPr>
            </a:p>
          </p:txBody>
        </p:sp>
        <p:sp>
          <p:nvSpPr>
            <p:cNvPr id="19" name="Graphic 2">
              <a:extLst>
                <a:ext uri="{FF2B5EF4-FFF2-40B4-BE49-F238E27FC236}">
                  <a16:creationId xmlns:a16="http://schemas.microsoft.com/office/drawing/2014/main" id="{4A767BD7-B132-43B7-8882-1083996CD0B1}"/>
                </a:ext>
              </a:extLst>
            </p:cNvPr>
            <p:cNvSpPr/>
            <p:nvPr userDrawn="1"/>
          </p:nvSpPr>
          <p:spPr>
            <a:xfrm flipH="1">
              <a:off x="867122" y="2463938"/>
              <a:ext cx="7561" cy="105694"/>
            </a:xfrm>
            <a:custGeom>
              <a:avLst/>
              <a:gdLst>
                <a:gd name="connsiteX0" fmla="*/ 17650 w 18930"/>
                <a:gd name="connsiteY0" fmla="*/ 390327 h 390326"/>
                <a:gd name="connsiteX1" fmla="*/ 1886 w 18930"/>
                <a:gd name="connsiteY1" fmla="*/ 390327 h 390326"/>
                <a:gd name="connsiteX2" fmla="*/ 0 w 18930"/>
                <a:gd name="connsiteY2" fmla="*/ 388440 h 390326"/>
                <a:gd name="connsiteX3" fmla="*/ 0 w 18930"/>
                <a:gd name="connsiteY3" fmla="*/ 1886 h 390326"/>
                <a:gd name="connsiteX4" fmla="*/ 1886 w 18930"/>
                <a:gd name="connsiteY4" fmla="*/ 0 h 390326"/>
                <a:gd name="connsiteX5" fmla="*/ 17650 w 18930"/>
                <a:gd name="connsiteY5" fmla="*/ 0 h 390326"/>
                <a:gd name="connsiteX6" fmla="*/ 18930 w 18930"/>
                <a:gd name="connsiteY6" fmla="*/ 1280 h 390326"/>
                <a:gd name="connsiteX7" fmla="*/ 18930 w 18930"/>
                <a:gd name="connsiteY7" fmla="*/ 389047 h 390326"/>
                <a:gd name="connsiteX8" fmla="*/ 17650 w 18930"/>
                <a:gd name="connsiteY8" fmla="*/ 390327 h 39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0" h="390326">
                  <a:moveTo>
                    <a:pt x="17650" y="390327"/>
                  </a:moveTo>
                  <a:lnTo>
                    <a:pt x="1886" y="390327"/>
                  </a:lnTo>
                  <a:cubicBezTo>
                    <a:pt x="808" y="390327"/>
                    <a:pt x="0" y="389451"/>
                    <a:pt x="0" y="388440"/>
                  </a:cubicBezTo>
                  <a:lnTo>
                    <a:pt x="0" y="1886"/>
                  </a:lnTo>
                  <a:cubicBezTo>
                    <a:pt x="0" y="808"/>
                    <a:pt x="876" y="0"/>
                    <a:pt x="1886" y="0"/>
                  </a:cubicBezTo>
                  <a:lnTo>
                    <a:pt x="17650" y="0"/>
                  </a:lnTo>
                  <a:cubicBezTo>
                    <a:pt x="18324" y="0"/>
                    <a:pt x="18930" y="539"/>
                    <a:pt x="18930" y="1280"/>
                  </a:cubicBezTo>
                  <a:lnTo>
                    <a:pt x="18930" y="389047"/>
                  </a:lnTo>
                  <a:cubicBezTo>
                    <a:pt x="18930" y="389788"/>
                    <a:pt x="18324" y="390327"/>
                    <a:pt x="17650" y="390327"/>
                  </a:cubicBezTo>
                  <a:close/>
                </a:path>
              </a:pathLst>
            </a:custGeom>
            <a:solidFill>
              <a:srgbClr val="FAFDFF"/>
            </a:solidFill>
            <a:ln w="6728" cap="flat">
              <a:noFill/>
              <a:prstDash val="solid"/>
              <a:miter/>
            </a:ln>
          </p:spPr>
          <p:txBody>
            <a:bodyPr rtlCol="0" anchor="ctr"/>
            <a:lstStyle/>
            <a:p>
              <a:endParaRPr lang="en-US"/>
            </a:p>
          </p:txBody>
        </p:sp>
      </p:grpSp>
      <p:sp>
        <p:nvSpPr>
          <p:cNvPr id="32" name="Picture Placeholder 31">
            <a:extLst>
              <a:ext uri="{FF2B5EF4-FFF2-40B4-BE49-F238E27FC236}">
                <a16:creationId xmlns:a16="http://schemas.microsoft.com/office/drawing/2014/main" id="{B03C7E9C-60D6-4584-BFCD-6C078A477121}"/>
              </a:ext>
            </a:extLst>
          </p:cNvPr>
          <p:cNvSpPr>
            <a:spLocks noGrp="1"/>
          </p:cNvSpPr>
          <p:nvPr userDrawn="1">
            <p:ph type="pic" idx="15" hasCustomPrompt="1"/>
          </p:nvPr>
        </p:nvSpPr>
        <p:spPr>
          <a:xfrm>
            <a:off x="943400" y="1958738"/>
            <a:ext cx="1885715" cy="3891759"/>
          </a:xfrm>
          <a:custGeom>
            <a:avLst/>
            <a:gdLst>
              <a:gd name="connsiteX0" fmla="*/ 202833 w 1885715"/>
              <a:gd name="connsiteY0" fmla="*/ 0 h 3891759"/>
              <a:gd name="connsiteX1" fmla="*/ 382425 w 1885715"/>
              <a:gd name="connsiteY1" fmla="*/ 0 h 3891759"/>
              <a:gd name="connsiteX2" fmla="*/ 399835 w 1885715"/>
              <a:gd name="connsiteY2" fmla="*/ 16483 h 3891759"/>
              <a:gd name="connsiteX3" fmla="*/ 534550 w 1885715"/>
              <a:gd name="connsiteY3" fmla="*/ 144028 h 3891759"/>
              <a:gd name="connsiteX4" fmla="*/ 1342714 w 1885715"/>
              <a:gd name="connsiteY4" fmla="*/ 144028 h 3891759"/>
              <a:gd name="connsiteX5" fmla="*/ 1477429 w 1885715"/>
              <a:gd name="connsiteY5" fmla="*/ 16483 h 3891759"/>
              <a:gd name="connsiteX6" fmla="*/ 1494839 w 1885715"/>
              <a:gd name="connsiteY6" fmla="*/ 0 h 3891759"/>
              <a:gd name="connsiteX7" fmla="*/ 1682882 w 1885715"/>
              <a:gd name="connsiteY7" fmla="*/ 0 h 3891759"/>
              <a:gd name="connsiteX8" fmla="*/ 1885715 w 1885715"/>
              <a:gd name="connsiteY8" fmla="*/ 192037 h 3891759"/>
              <a:gd name="connsiteX9" fmla="*/ 1885715 w 1885715"/>
              <a:gd name="connsiteY9" fmla="*/ 3699721 h 3891759"/>
              <a:gd name="connsiteX10" fmla="*/ 1682882 w 1885715"/>
              <a:gd name="connsiteY10" fmla="*/ 3891759 h 3891759"/>
              <a:gd name="connsiteX11" fmla="*/ 202833 w 1885715"/>
              <a:gd name="connsiteY11" fmla="*/ 3891759 h 3891759"/>
              <a:gd name="connsiteX12" fmla="*/ 0 w 1885715"/>
              <a:gd name="connsiteY12" fmla="*/ 3699721 h 3891759"/>
              <a:gd name="connsiteX13" fmla="*/ 0 w 1885715"/>
              <a:gd name="connsiteY13" fmla="*/ 192037 h 3891759"/>
              <a:gd name="connsiteX14" fmla="*/ 202833 w 1885715"/>
              <a:gd name="connsiteY14" fmla="*/ 0 h 3891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85715" h="3891759">
                <a:moveTo>
                  <a:pt x="202833" y="0"/>
                </a:moveTo>
                <a:lnTo>
                  <a:pt x="382425" y="0"/>
                </a:lnTo>
                <a:cubicBezTo>
                  <a:pt x="392018" y="0"/>
                  <a:pt x="399835" y="7362"/>
                  <a:pt x="399835" y="16483"/>
                </a:cubicBezTo>
                <a:cubicBezTo>
                  <a:pt x="399835" y="86937"/>
                  <a:pt x="460178" y="144028"/>
                  <a:pt x="534550" y="144028"/>
                </a:cubicBezTo>
                <a:lnTo>
                  <a:pt x="1342714" y="144028"/>
                </a:lnTo>
                <a:cubicBezTo>
                  <a:pt x="1417129" y="144028"/>
                  <a:pt x="1477429" y="86897"/>
                  <a:pt x="1477429" y="16483"/>
                </a:cubicBezTo>
                <a:cubicBezTo>
                  <a:pt x="1477429" y="7402"/>
                  <a:pt x="1485204" y="0"/>
                  <a:pt x="1494839" y="0"/>
                </a:cubicBezTo>
                <a:lnTo>
                  <a:pt x="1682882" y="0"/>
                </a:lnTo>
                <a:cubicBezTo>
                  <a:pt x="1794905" y="0"/>
                  <a:pt x="1885715" y="85977"/>
                  <a:pt x="1885715" y="192037"/>
                </a:cubicBezTo>
                <a:lnTo>
                  <a:pt x="1885715" y="3699721"/>
                </a:lnTo>
                <a:cubicBezTo>
                  <a:pt x="1885715" y="3805782"/>
                  <a:pt x="1794905" y="3891759"/>
                  <a:pt x="1682882" y="3891759"/>
                </a:cubicBezTo>
                <a:lnTo>
                  <a:pt x="202833" y="3891759"/>
                </a:lnTo>
                <a:cubicBezTo>
                  <a:pt x="90810" y="3891759"/>
                  <a:pt x="0" y="3805782"/>
                  <a:pt x="0" y="3699721"/>
                </a:cubicBezTo>
                <a:lnTo>
                  <a:pt x="0" y="192037"/>
                </a:lnTo>
                <a:cubicBezTo>
                  <a:pt x="0" y="85977"/>
                  <a:pt x="90810" y="0"/>
                  <a:pt x="202833" y="0"/>
                </a:cubicBezTo>
                <a:close/>
              </a:path>
            </a:pathLst>
          </a:custGeom>
          <a:solidFill>
            <a:schemeClr val="bg1">
              <a:lumMod val="95000"/>
            </a:schemeClr>
          </a:solidFill>
        </p:spPr>
        <p:txBody>
          <a:bodyPr wrap="square" anchor="ctr">
            <a:noAutofit/>
          </a:bodyPr>
          <a:lstStyle>
            <a:lvl1pPr marL="0" indent="0" algn="ctr">
              <a:buNone/>
              <a:defRPr sz="1200">
                <a:solidFill>
                  <a:schemeClr val="tx1">
                    <a:lumMod val="75000"/>
                    <a:lumOff val="25000"/>
                  </a:schemeClr>
                </a:solidFill>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a:t>
            </a:r>
            <a:endParaRPr lang="ko-KR" altLang="en-US" dirty="0"/>
          </a:p>
        </p:txBody>
      </p:sp>
      <p:sp>
        <p:nvSpPr>
          <p:cNvPr id="34" name="Text Placeholder 9">
            <a:extLst>
              <a:ext uri="{FF2B5EF4-FFF2-40B4-BE49-F238E27FC236}">
                <a16:creationId xmlns:a16="http://schemas.microsoft.com/office/drawing/2014/main" id="{D0500426-3EA2-4776-8E99-7BACD9731229}"/>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25651611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4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555842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5_Contents slide layout">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14C1BDFE-3A5F-4036-9453-90FAB5F5AD9B}"/>
              </a:ext>
            </a:extLst>
          </p:cNvPr>
          <p:cNvSpPr>
            <a:spLocks noGrp="1"/>
          </p:cNvSpPr>
          <p:nvPr>
            <p:ph type="pic" idx="12" hasCustomPrompt="1"/>
          </p:nvPr>
        </p:nvSpPr>
        <p:spPr>
          <a:xfrm>
            <a:off x="4605501" y="-8359"/>
            <a:ext cx="3840000" cy="6866359"/>
          </a:xfrm>
          <a:prstGeom prst="rect">
            <a:avLst/>
          </a:prstGeom>
          <a:solidFill>
            <a:schemeClr val="bg1">
              <a:lumMod val="95000"/>
            </a:schemeClr>
          </a:solidFill>
        </p:spPr>
        <p:txBody>
          <a:bodyPr anchor="ctr"/>
          <a:lstStyle>
            <a:lvl1pPr marL="0" indent="0" algn="ctr">
              <a:buNone/>
              <a:defRPr sz="1200">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14366601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6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412488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7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54441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D73E25-3FAF-EFB4-9422-5CA9B84BF33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3126F2A-35BB-62F1-D632-A36C8CEC8E8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5CC5C1E-BDCF-3002-7399-C8D83249E041}"/>
              </a:ext>
            </a:extLst>
          </p:cNvPr>
          <p:cNvSpPr>
            <a:spLocks noGrp="1"/>
          </p:cNvSpPr>
          <p:nvPr>
            <p:ph type="dt" sz="half" idx="10"/>
          </p:nvPr>
        </p:nvSpPr>
        <p:spPr/>
        <p:txBody>
          <a:bodyPr/>
          <a:lstStyle/>
          <a:p>
            <a:fld id="{0D08FE41-23CE-461C-9B8D-9462AF517DFB}" type="datetimeFigureOut">
              <a:rPr lang="en-US" smtClean="0"/>
              <a:t>2/12/2026</a:t>
            </a:fld>
            <a:endParaRPr lang="en-US"/>
          </a:p>
        </p:txBody>
      </p:sp>
      <p:sp>
        <p:nvSpPr>
          <p:cNvPr id="5" name="Footer Placeholder 4">
            <a:extLst>
              <a:ext uri="{FF2B5EF4-FFF2-40B4-BE49-F238E27FC236}">
                <a16:creationId xmlns:a16="http://schemas.microsoft.com/office/drawing/2014/main" id="{8CE3E713-00B5-5E33-222B-04CE9EACD1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87599D-D9A9-212B-996D-2C1C863A3DAB}"/>
              </a:ext>
            </a:extLst>
          </p:cNvPr>
          <p:cNvSpPr>
            <a:spLocks noGrp="1"/>
          </p:cNvSpPr>
          <p:nvPr>
            <p:ph type="sldNum" sz="quarter" idx="12"/>
          </p:nvPr>
        </p:nvSpPr>
        <p:spPr/>
        <p:txBody>
          <a:bodyPr/>
          <a:lstStyle/>
          <a:p>
            <a:fld id="{4F8E5BC0-0748-47D0-BAC8-D0D5F879B23A}" type="slidenum">
              <a:rPr lang="en-US" smtClean="0"/>
              <a:t>‹#›</a:t>
            </a:fld>
            <a:endParaRPr lang="en-US"/>
          </a:p>
        </p:txBody>
      </p:sp>
    </p:spTree>
    <p:extLst>
      <p:ext uri="{BB962C8B-B14F-4D97-AF65-F5344CB8AC3E}">
        <p14:creationId xmlns:p14="http://schemas.microsoft.com/office/powerpoint/2010/main" val="32797689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PNG sets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332482"/>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PNG &amp; Shapes Layout</a:t>
            </a:r>
          </a:p>
        </p:txBody>
      </p:sp>
    </p:spTree>
    <p:extLst>
      <p:ext uri="{BB962C8B-B14F-4D97-AF65-F5344CB8AC3E}">
        <p14:creationId xmlns:p14="http://schemas.microsoft.com/office/powerpoint/2010/main" val="23817569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123478"/>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Icon Sets Layout</a:t>
            </a:r>
          </a:p>
        </p:txBody>
      </p:sp>
      <p:sp>
        <p:nvSpPr>
          <p:cNvPr id="3" name="Rounded Rectangle 2"/>
          <p:cNvSpPr/>
          <p:nvPr userDrawn="1"/>
        </p:nvSpPr>
        <p:spPr>
          <a:xfrm>
            <a:off x="354010" y="1131591"/>
            <a:ext cx="3560767" cy="540256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4" name="Rounded Rectangle 3"/>
          <p:cNvSpPr/>
          <p:nvPr userDrawn="1"/>
        </p:nvSpPr>
        <p:spPr>
          <a:xfrm>
            <a:off x="531933" y="1347500"/>
            <a:ext cx="153868" cy="50152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solidFill>
                <a:schemeClr val="bg1"/>
              </a:solidFill>
            </a:endParaRPr>
          </a:p>
        </p:txBody>
      </p:sp>
      <p:sp>
        <p:nvSpPr>
          <p:cNvPr id="5" name="Half Frame 4"/>
          <p:cNvSpPr/>
          <p:nvPr userDrawn="1"/>
        </p:nvSpPr>
        <p:spPr>
          <a:xfrm rot="5400000">
            <a:off x="3057177" y="1276653"/>
            <a:ext cx="685849" cy="685148"/>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solidFill>
                <a:schemeClr val="tx1">
                  <a:lumMod val="85000"/>
                  <a:lumOff val="15000"/>
                </a:schemeClr>
              </a:solidFill>
            </a:endParaRPr>
          </a:p>
        </p:txBody>
      </p:sp>
      <p:sp>
        <p:nvSpPr>
          <p:cNvPr id="58" name="TextBox 57">
            <a:extLst>
              <a:ext uri="{FF2B5EF4-FFF2-40B4-BE49-F238E27FC236}">
                <a16:creationId xmlns:a16="http://schemas.microsoft.com/office/drawing/2014/main" id="{5644E8BB-F13A-4AE0-889E-633DE4143787}"/>
              </a:ext>
            </a:extLst>
          </p:cNvPr>
          <p:cNvSpPr txBox="1"/>
          <p:nvPr userDrawn="1"/>
        </p:nvSpPr>
        <p:spPr>
          <a:xfrm>
            <a:off x="711704" y="1637214"/>
            <a:ext cx="2232248" cy="523220"/>
          </a:xfrm>
          <a:prstGeom prst="rect">
            <a:avLst/>
          </a:prstGeom>
          <a:noFill/>
        </p:spPr>
        <p:txBody>
          <a:bodyPr wrap="square" rtlCol="0" anchor="ctr">
            <a:spAutoFit/>
          </a:bodyPr>
          <a:lstStyle/>
          <a:p>
            <a:r>
              <a:rPr lang="en-US" altLang="ko-KR" sz="1400" b="1" dirty="0">
                <a:solidFill>
                  <a:schemeClr val="bg1"/>
                </a:solidFill>
                <a:latin typeface="Arial" pitchFamily="34" charset="0"/>
                <a:cs typeface="Arial" pitchFamily="34" charset="0"/>
              </a:rPr>
              <a:t>You can Resize without losing quality</a:t>
            </a:r>
            <a:endParaRPr lang="ko-KR" altLang="en-US" sz="1400" b="1" dirty="0">
              <a:solidFill>
                <a:schemeClr val="bg1"/>
              </a:solidFill>
              <a:latin typeface="Arial" pitchFamily="34" charset="0"/>
              <a:cs typeface="Arial" pitchFamily="34" charset="0"/>
            </a:endParaRPr>
          </a:p>
        </p:txBody>
      </p:sp>
      <p:sp>
        <p:nvSpPr>
          <p:cNvPr id="59" name="TextBox 58">
            <a:extLst>
              <a:ext uri="{FF2B5EF4-FFF2-40B4-BE49-F238E27FC236}">
                <a16:creationId xmlns:a16="http://schemas.microsoft.com/office/drawing/2014/main" id="{F2CE2B8B-ED32-491A-95B2-D28904BC432C}"/>
              </a:ext>
            </a:extLst>
          </p:cNvPr>
          <p:cNvSpPr txBox="1"/>
          <p:nvPr userDrawn="1"/>
        </p:nvSpPr>
        <p:spPr>
          <a:xfrm>
            <a:off x="711704" y="2127463"/>
            <a:ext cx="2232248" cy="738664"/>
          </a:xfrm>
          <a:prstGeom prst="rect">
            <a:avLst/>
          </a:prstGeom>
          <a:noFill/>
        </p:spPr>
        <p:txBody>
          <a:bodyPr wrap="square" rtlCol="0" anchor="ctr">
            <a:spAutoFit/>
          </a:bodyPr>
          <a:lstStyle/>
          <a:p>
            <a:r>
              <a:rPr lang="en-US" altLang="ko-KR" sz="1400" b="1" dirty="0">
                <a:solidFill>
                  <a:schemeClr val="bg1"/>
                </a:solidFill>
                <a:latin typeface="Arial" pitchFamily="34" charset="0"/>
                <a:cs typeface="Arial" pitchFamily="34" charset="0"/>
              </a:rPr>
              <a:t>You can Change Fill Color &amp;</a:t>
            </a:r>
          </a:p>
          <a:p>
            <a:r>
              <a:rPr lang="en-US" altLang="ko-KR" sz="1400" b="1" dirty="0">
                <a:solidFill>
                  <a:schemeClr val="bg1"/>
                </a:solidFill>
                <a:latin typeface="Arial" pitchFamily="34" charset="0"/>
                <a:cs typeface="Arial" pitchFamily="34" charset="0"/>
              </a:rPr>
              <a:t>Line Color</a:t>
            </a:r>
            <a:endParaRPr lang="ko-KR" altLang="en-US" sz="1400" b="1" dirty="0">
              <a:solidFill>
                <a:schemeClr val="bg1"/>
              </a:solidFill>
              <a:latin typeface="Arial" pitchFamily="34" charset="0"/>
              <a:cs typeface="Arial" pitchFamily="34" charset="0"/>
            </a:endParaRPr>
          </a:p>
        </p:txBody>
      </p:sp>
      <p:sp>
        <p:nvSpPr>
          <p:cNvPr id="60" name="TextBox 59">
            <a:extLst>
              <a:ext uri="{FF2B5EF4-FFF2-40B4-BE49-F238E27FC236}">
                <a16:creationId xmlns:a16="http://schemas.microsoft.com/office/drawing/2014/main" id="{962A52DF-2523-4479-BFA3-B5ACE9887E1C}"/>
              </a:ext>
            </a:extLst>
          </p:cNvPr>
          <p:cNvSpPr txBox="1"/>
          <p:nvPr userDrawn="1"/>
        </p:nvSpPr>
        <p:spPr>
          <a:xfrm>
            <a:off x="721229" y="5808438"/>
            <a:ext cx="2232000" cy="307777"/>
          </a:xfrm>
          <a:prstGeom prst="rect">
            <a:avLst/>
          </a:prstGeom>
          <a:noFill/>
        </p:spPr>
        <p:txBody>
          <a:bodyPr wrap="square" rtlCol="0" anchor="ctr">
            <a:spAutoFit/>
          </a:bodyPr>
          <a:lstStyle/>
          <a:p>
            <a:r>
              <a:rPr lang="en-US" altLang="ko-KR" sz="1400" dirty="0">
                <a:solidFill>
                  <a:schemeClr val="bg1"/>
                </a:solidFill>
                <a:latin typeface="Arial" pitchFamily="34" charset="0"/>
                <a:cs typeface="Arial" pitchFamily="34" charset="0"/>
              </a:rPr>
              <a:t>www.allppt.com</a:t>
            </a:r>
            <a:endParaRPr lang="ko-KR" altLang="en-US" sz="1400" dirty="0">
              <a:solidFill>
                <a:schemeClr val="bg1"/>
              </a:solidFill>
              <a:latin typeface="Arial" pitchFamily="34" charset="0"/>
              <a:cs typeface="Arial" pitchFamily="34" charset="0"/>
            </a:endParaRPr>
          </a:p>
        </p:txBody>
      </p:sp>
      <p:sp>
        <p:nvSpPr>
          <p:cNvPr id="61" name="TextBox 60">
            <a:extLst>
              <a:ext uri="{FF2B5EF4-FFF2-40B4-BE49-F238E27FC236}">
                <a16:creationId xmlns:a16="http://schemas.microsoft.com/office/drawing/2014/main" id="{BAAC314F-E96A-4408-95DE-A70E9ED054AF}"/>
              </a:ext>
            </a:extLst>
          </p:cNvPr>
          <p:cNvSpPr txBox="1"/>
          <p:nvPr userDrawn="1"/>
        </p:nvSpPr>
        <p:spPr>
          <a:xfrm>
            <a:off x="721229" y="4450324"/>
            <a:ext cx="2717296" cy="1384995"/>
          </a:xfrm>
          <a:prstGeom prst="rect">
            <a:avLst/>
          </a:prstGeom>
          <a:noFill/>
        </p:spPr>
        <p:txBody>
          <a:bodyPr wrap="square" rtlCol="0" anchor="ctr">
            <a:spAutoFit/>
          </a:bodyPr>
          <a:lstStyle/>
          <a:p>
            <a:r>
              <a:rPr lang="en-US" altLang="ko-KR" sz="2800" b="1" dirty="0">
                <a:solidFill>
                  <a:schemeClr val="bg1"/>
                </a:solidFill>
                <a:latin typeface="+mn-lt"/>
                <a:ea typeface="+mn-ea"/>
                <a:cs typeface="Arial" pitchFamily="34" charset="0"/>
              </a:rPr>
              <a:t>FREE </a:t>
            </a:r>
          </a:p>
          <a:p>
            <a:r>
              <a:rPr lang="en-US" altLang="ko-KR" sz="2800" b="1" dirty="0">
                <a:solidFill>
                  <a:schemeClr val="bg1"/>
                </a:solidFill>
                <a:latin typeface="+mn-lt"/>
                <a:ea typeface="+mn-ea"/>
                <a:cs typeface="Arial" pitchFamily="34" charset="0"/>
              </a:rPr>
              <a:t>PPT TEMPLATES</a:t>
            </a:r>
          </a:p>
        </p:txBody>
      </p:sp>
    </p:spTree>
    <p:extLst>
      <p:ext uri="{BB962C8B-B14F-4D97-AF65-F5344CB8AC3E}">
        <p14:creationId xmlns:p14="http://schemas.microsoft.com/office/powerpoint/2010/main" val="294245261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306008478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Contents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1529311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_Agenda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078446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4_Taam slide layout">
    <p:spTree>
      <p:nvGrpSpPr>
        <p:cNvPr id="1" name=""/>
        <p:cNvGrpSpPr/>
        <p:nvPr/>
      </p:nvGrpSpPr>
      <p:grpSpPr>
        <a:xfrm>
          <a:off x="0" y="0"/>
          <a:ext cx="0" cy="0"/>
          <a:chOff x="0" y="0"/>
          <a:chExt cx="0" cy="0"/>
        </a:xfrm>
      </p:grpSpPr>
      <p:sp>
        <p:nvSpPr>
          <p:cNvPr id="3" name="Text Placeholder 9">
            <a:extLst>
              <a:ext uri="{FF2B5EF4-FFF2-40B4-BE49-F238E27FC236}">
                <a16:creationId xmlns:a16="http://schemas.microsoft.com/office/drawing/2014/main" id="{EF70765A-4598-4D75-8EBE-B820808F6559}"/>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Our Team LAYOUT</a:t>
            </a:r>
          </a:p>
        </p:txBody>
      </p:sp>
      <p:sp>
        <p:nvSpPr>
          <p:cNvPr id="7" name="그림 개체 틀 2">
            <a:extLst>
              <a:ext uri="{FF2B5EF4-FFF2-40B4-BE49-F238E27FC236}">
                <a16:creationId xmlns:a16="http://schemas.microsoft.com/office/drawing/2014/main" id="{CD053A10-5BCF-4B0A-81B6-7659F3B13AB0}"/>
              </a:ext>
            </a:extLst>
          </p:cNvPr>
          <p:cNvSpPr>
            <a:spLocks noGrp="1"/>
          </p:cNvSpPr>
          <p:nvPr>
            <p:ph type="pic" sz="quarter" idx="11" hasCustomPrompt="1"/>
          </p:nvPr>
        </p:nvSpPr>
        <p:spPr>
          <a:xfrm>
            <a:off x="762000" y="1582965"/>
            <a:ext cx="3200400" cy="4627335"/>
          </a:xfrm>
          <a:prstGeom prst="rect">
            <a:avLst/>
          </a:pr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ctr">
              <a:buNone/>
              <a:defRPr lang="ko-KR" altLang="en-US" sz="1600" dirty="0">
                <a:solidFill>
                  <a:schemeClr val="tx1">
                    <a:lumMod val="75000"/>
                    <a:lumOff val="25000"/>
                  </a:schemeClr>
                </a:solidFill>
              </a:defRPr>
            </a:lvl1pPr>
          </a:lstStyle>
          <a:p>
            <a:pPr marL="0" lvl="0" algn="ctr"/>
            <a:r>
              <a:rPr lang="en-US" altLang="ko-KR" dirty="0"/>
              <a:t>Place Your Picture Here And Send To Back</a:t>
            </a:r>
            <a:endParaRPr lang="ko-KR" altLang="en-US" dirty="0"/>
          </a:p>
        </p:txBody>
      </p:sp>
    </p:spTree>
    <p:extLst>
      <p:ext uri="{BB962C8B-B14F-4D97-AF65-F5344CB8AC3E}">
        <p14:creationId xmlns:p14="http://schemas.microsoft.com/office/powerpoint/2010/main" val="63704755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5_Contents slide layout">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E8918BA6-5866-4567-84E9-754B61F3D1B2}"/>
              </a:ext>
            </a:extLst>
          </p:cNvPr>
          <p:cNvSpPr>
            <a:spLocks noGrp="1"/>
          </p:cNvSpPr>
          <p:nvPr>
            <p:ph type="pic" idx="12" hasCustomPrompt="1"/>
          </p:nvPr>
        </p:nvSpPr>
        <p:spPr>
          <a:xfrm>
            <a:off x="743912" y="558205"/>
            <a:ext cx="4487992" cy="2510755"/>
          </a:xfrm>
          <a:prstGeom prst="rect">
            <a:avLst/>
          </a:prstGeom>
          <a:solidFill>
            <a:schemeClr val="bg1">
              <a:lumMod val="95000"/>
            </a:schemeClr>
          </a:solidFill>
        </p:spPr>
        <p:txBody>
          <a:bodyPr anchor="ctr"/>
          <a:lstStyle>
            <a:lvl1pPr marL="0" indent="0" algn="ctr">
              <a:buNone/>
              <a:defRPr sz="1200">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3" name="Picture Placeholder 2">
            <a:extLst>
              <a:ext uri="{FF2B5EF4-FFF2-40B4-BE49-F238E27FC236}">
                <a16:creationId xmlns:a16="http://schemas.microsoft.com/office/drawing/2014/main" id="{A5B72749-C880-48DE-80E3-21B3B7C1BB1C}"/>
              </a:ext>
            </a:extLst>
          </p:cNvPr>
          <p:cNvSpPr>
            <a:spLocks noGrp="1"/>
          </p:cNvSpPr>
          <p:nvPr>
            <p:ph type="pic" idx="14" hasCustomPrompt="1"/>
          </p:nvPr>
        </p:nvSpPr>
        <p:spPr>
          <a:xfrm>
            <a:off x="5423925" y="546208"/>
            <a:ext cx="3168352" cy="5771792"/>
          </a:xfrm>
          <a:prstGeom prst="rect">
            <a:avLst/>
          </a:prstGeom>
          <a:solidFill>
            <a:schemeClr val="bg1">
              <a:lumMod val="95000"/>
            </a:schemeClr>
          </a:solidFill>
        </p:spPr>
        <p:txBody>
          <a:bodyPr anchor="ctr"/>
          <a:lstStyle>
            <a:lvl1pPr marL="0" indent="0" algn="ctr">
              <a:buNone/>
              <a:defRPr sz="1200">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417423941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6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029982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7_Contents slide layout">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9FF8990-F6EC-4C2E-B65A-729967260F1B}"/>
              </a:ext>
            </a:extLst>
          </p:cNvPr>
          <p:cNvGrpSpPr/>
          <p:nvPr userDrawn="1"/>
        </p:nvGrpSpPr>
        <p:grpSpPr>
          <a:xfrm>
            <a:off x="708173" y="1837593"/>
            <a:ext cx="5265908" cy="2893260"/>
            <a:chOff x="-548507" y="477868"/>
            <a:chExt cx="11570449" cy="6357177"/>
          </a:xfrm>
        </p:grpSpPr>
        <p:sp>
          <p:nvSpPr>
            <p:cNvPr id="3" name="Freeform: Shape 2">
              <a:extLst>
                <a:ext uri="{FF2B5EF4-FFF2-40B4-BE49-F238E27FC236}">
                  <a16:creationId xmlns:a16="http://schemas.microsoft.com/office/drawing/2014/main" id="{BA534EC4-50E0-4908-9103-968D3764391C}"/>
                </a:ext>
              </a:extLst>
            </p:cNvPr>
            <p:cNvSpPr/>
            <p:nvPr/>
          </p:nvSpPr>
          <p:spPr>
            <a:xfrm>
              <a:off x="-482765" y="6440599"/>
              <a:ext cx="11438966" cy="394446"/>
            </a:xfrm>
            <a:custGeom>
              <a:avLst/>
              <a:gdLst>
                <a:gd name="connsiteX0" fmla="*/ 1605439 w 1657350"/>
                <a:gd name="connsiteY0" fmla="*/ 54769 h 57150"/>
                <a:gd name="connsiteX1" fmla="*/ 1652111 w 1657350"/>
                <a:gd name="connsiteY1" fmla="*/ 22384 h 57150"/>
                <a:gd name="connsiteX2" fmla="*/ 1652111 w 1657350"/>
                <a:gd name="connsiteY2" fmla="*/ 22384 h 57150"/>
                <a:gd name="connsiteX3" fmla="*/ 1636871 w 1657350"/>
                <a:gd name="connsiteY3" fmla="*/ 7144 h 57150"/>
                <a:gd name="connsiteX4" fmla="*/ 44291 w 1657350"/>
                <a:gd name="connsiteY4" fmla="*/ 12859 h 57150"/>
                <a:gd name="connsiteX5" fmla="*/ 23336 w 1657350"/>
                <a:gd name="connsiteY5" fmla="*/ 12859 h 57150"/>
                <a:gd name="connsiteX6" fmla="*/ 7144 w 1657350"/>
                <a:gd name="connsiteY6" fmla="*/ 26194 h 57150"/>
                <a:gd name="connsiteX7" fmla="*/ 7144 w 1657350"/>
                <a:gd name="connsiteY7" fmla="*/ 26194 h 57150"/>
                <a:gd name="connsiteX8" fmla="*/ 50959 w 1657350"/>
                <a:gd name="connsiteY8" fmla="*/ 53816 h 57150"/>
                <a:gd name="connsiteX9" fmla="*/ 51911 w 1657350"/>
                <a:gd name="connsiteY9" fmla="*/ 54769 h 57150"/>
                <a:gd name="connsiteX10" fmla="*/ 51911 w 1657350"/>
                <a:gd name="connsiteY10" fmla="*/ 54769 h 57150"/>
                <a:gd name="connsiteX11" fmla="*/ 56674 w 1657350"/>
                <a:gd name="connsiteY11" fmla="*/ 54769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57350" h="57150">
                  <a:moveTo>
                    <a:pt x="1605439" y="54769"/>
                  </a:moveTo>
                  <a:cubicBezTo>
                    <a:pt x="1605439" y="54769"/>
                    <a:pt x="1638776" y="50959"/>
                    <a:pt x="1652111" y="22384"/>
                  </a:cubicBezTo>
                  <a:lnTo>
                    <a:pt x="1652111" y="22384"/>
                  </a:lnTo>
                  <a:cubicBezTo>
                    <a:pt x="1652111" y="13811"/>
                    <a:pt x="1645444" y="7144"/>
                    <a:pt x="1636871" y="7144"/>
                  </a:cubicBezTo>
                  <a:lnTo>
                    <a:pt x="44291" y="12859"/>
                  </a:lnTo>
                  <a:lnTo>
                    <a:pt x="23336" y="12859"/>
                  </a:lnTo>
                  <a:cubicBezTo>
                    <a:pt x="14764" y="12859"/>
                    <a:pt x="7144" y="18574"/>
                    <a:pt x="7144" y="26194"/>
                  </a:cubicBezTo>
                  <a:lnTo>
                    <a:pt x="7144" y="26194"/>
                  </a:lnTo>
                  <a:cubicBezTo>
                    <a:pt x="17621" y="45244"/>
                    <a:pt x="40481" y="51911"/>
                    <a:pt x="50959" y="53816"/>
                  </a:cubicBezTo>
                  <a:lnTo>
                    <a:pt x="51911" y="54769"/>
                  </a:lnTo>
                  <a:cubicBezTo>
                    <a:pt x="51911" y="54769"/>
                    <a:pt x="51911" y="54769"/>
                    <a:pt x="51911" y="54769"/>
                  </a:cubicBezTo>
                  <a:lnTo>
                    <a:pt x="56674" y="54769"/>
                  </a:lnTo>
                </a:path>
              </a:pathLst>
            </a:custGeom>
            <a:solidFill>
              <a:srgbClr val="5F6767"/>
            </a:solidFill>
            <a:ln w="9525"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63D152EA-393E-40E6-A577-EBDC7E02C6E6}"/>
                </a:ext>
              </a:extLst>
            </p:cNvPr>
            <p:cNvSpPr/>
            <p:nvPr/>
          </p:nvSpPr>
          <p:spPr>
            <a:xfrm>
              <a:off x="700575" y="477868"/>
              <a:ext cx="9072285" cy="5916709"/>
            </a:xfrm>
            <a:custGeom>
              <a:avLst/>
              <a:gdLst>
                <a:gd name="connsiteX0" fmla="*/ 1311116 w 1314450"/>
                <a:gd name="connsiteY0" fmla="*/ 813911 h 857250"/>
                <a:gd name="connsiteX1" fmla="*/ 1281589 w 1314450"/>
                <a:gd name="connsiteY1" fmla="*/ 852964 h 857250"/>
                <a:gd name="connsiteX2" fmla="*/ 36671 w 1314450"/>
                <a:gd name="connsiteY2" fmla="*/ 852964 h 857250"/>
                <a:gd name="connsiteX3" fmla="*/ 7144 w 1314450"/>
                <a:gd name="connsiteY3" fmla="*/ 813911 h 857250"/>
                <a:gd name="connsiteX4" fmla="*/ 7144 w 1314450"/>
                <a:gd name="connsiteY4" fmla="*/ 46196 h 857250"/>
                <a:gd name="connsiteX5" fmla="*/ 36671 w 1314450"/>
                <a:gd name="connsiteY5" fmla="*/ 7144 h 857250"/>
                <a:gd name="connsiteX6" fmla="*/ 1281589 w 1314450"/>
                <a:gd name="connsiteY6" fmla="*/ 7144 h 857250"/>
                <a:gd name="connsiteX7" fmla="*/ 1311116 w 1314450"/>
                <a:gd name="connsiteY7" fmla="*/ 46196 h 857250"/>
                <a:gd name="connsiteX8" fmla="*/ 1311116 w 1314450"/>
                <a:gd name="connsiteY8" fmla="*/ 813911 h 85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4450" h="857250">
                  <a:moveTo>
                    <a:pt x="1311116" y="813911"/>
                  </a:moveTo>
                  <a:cubicBezTo>
                    <a:pt x="1311116" y="834866"/>
                    <a:pt x="1297781" y="852964"/>
                    <a:pt x="1281589" y="852964"/>
                  </a:cubicBezTo>
                  <a:lnTo>
                    <a:pt x="36671" y="852964"/>
                  </a:lnTo>
                  <a:cubicBezTo>
                    <a:pt x="20479" y="852964"/>
                    <a:pt x="7144" y="835819"/>
                    <a:pt x="7144" y="813911"/>
                  </a:cubicBezTo>
                  <a:lnTo>
                    <a:pt x="7144" y="46196"/>
                  </a:lnTo>
                  <a:cubicBezTo>
                    <a:pt x="7144" y="25241"/>
                    <a:pt x="20479" y="7144"/>
                    <a:pt x="36671" y="7144"/>
                  </a:cubicBezTo>
                  <a:lnTo>
                    <a:pt x="1281589" y="7144"/>
                  </a:lnTo>
                  <a:cubicBezTo>
                    <a:pt x="1297781" y="7144"/>
                    <a:pt x="1311116" y="24289"/>
                    <a:pt x="1311116" y="46196"/>
                  </a:cubicBezTo>
                  <a:lnTo>
                    <a:pt x="1311116" y="813911"/>
                  </a:lnTo>
                  <a:close/>
                </a:path>
              </a:pathLst>
            </a:custGeom>
            <a:solidFill>
              <a:srgbClr val="000000"/>
            </a:solidFill>
            <a:ln w="9525" cap="flat">
              <a:noFill/>
              <a:prstDash val="solid"/>
              <a:miter/>
            </a:ln>
          </p:spPr>
          <p:txBody>
            <a:bodyPr rtlCol="0" anchor="ctr"/>
            <a:lstStyle/>
            <a:p>
              <a:endParaRPr lang="en-US" dirty="0"/>
            </a:p>
          </p:txBody>
        </p:sp>
        <p:sp>
          <p:nvSpPr>
            <p:cNvPr id="5" name="Freeform: Shape 4">
              <a:extLst>
                <a:ext uri="{FF2B5EF4-FFF2-40B4-BE49-F238E27FC236}">
                  <a16:creationId xmlns:a16="http://schemas.microsoft.com/office/drawing/2014/main" id="{6AE41396-59B7-4111-B9F1-16C71A9557EC}"/>
                </a:ext>
              </a:extLst>
            </p:cNvPr>
            <p:cNvSpPr/>
            <p:nvPr/>
          </p:nvSpPr>
          <p:spPr>
            <a:xfrm>
              <a:off x="1088451" y="839448"/>
              <a:ext cx="8283390" cy="5062073"/>
            </a:xfrm>
            <a:custGeom>
              <a:avLst/>
              <a:gdLst>
                <a:gd name="connsiteX0" fmla="*/ 7144 w 1200150"/>
                <a:gd name="connsiteY0" fmla="*/ 7144 h 733425"/>
                <a:gd name="connsiteX1" fmla="*/ 1196816 w 1200150"/>
                <a:gd name="connsiteY1" fmla="*/ 7144 h 733425"/>
                <a:gd name="connsiteX2" fmla="*/ 1196816 w 1200150"/>
                <a:gd name="connsiteY2" fmla="*/ 730091 h 733425"/>
                <a:gd name="connsiteX3" fmla="*/ 7144 w 1200150"/>
                <a:gd name="connsiteY3" fmla="*/ 730091 h 733425"/>
              </a:gdLst>
              <a:ahLst/>
              <a:cxnLst>
                <a:cxn ang="0">
                  <a:pos x="connsiteX0" y="connsiteY0"/>
                </a:cxn>
                <a:cxn ang="0">
                  <a:pos x="connsiteX1" y="connsiteY1"/>
                </a:cxn>
                <a:cxn ang="0">
                  <a:pos x="connsiteX2" y="connsiteY2"/>
                </a:cxn>
                <a:cxn ang="0">
                  <a:pos x="connsiteX3" y="connsiteY3"/>
                </a:cxn>
              </a:cxnLst>
              <a:rect l="l" t="t" r="r" b="b"/>
              <a:pathLst>
                <a:path w="1200150" h="733425">
                  <a:moveTo>
                    <a:pt x="7144" y="7144"/>
                  </a:moveTo>
                  <a:lnTo>
                    <a:pt x="1196816" y="7144"/>
                  </a:lnTo>
                  <a:lnTo>
                    <a:pt x="1196816" y="730091"/>
                  </a:lnTo>
                  <a:lnTo>
                    <a:pt x="7144" y="730091"/>
                  </a:lnTo>
                  <a:close/>
                </a:path>
              </a:pathLst>
            </a:custGeom>
            <a:solidFill>
              <a:srgbClr val="F2F2F2"/>
            </a:solidFill>
            <a:ln w="9525" cap="flat">
              <a:noFill/>
              <a:prstDash val="solid"/>
              <a:miter/>
            </a:ln>
          </p:spPr>
          <p:txBody>
            <a:bodyPr rtlCol="0" anchor="ctr"/>
            <a:lstStyle/>
            <a:p>
              <a:endParaRPr lang="en-US"/>
            </a:p>
          </p:txBody>
        </p:sp>
        <p:sp>
          <p:nvSpPr>
            <p:cNvPr id="6" name="Freeform: Shape 5">
              <a:extLst>
                <a:ext uri="{FF2B5EF4-FFF2-40B4-BE49-F238E27FC236}">
                  <a16:creationId xmlns:a16="http://schemas.microsoft.com/office/drawing/2014/main" id="{A4937534-CC74-470C-BA81-D58C912DA66F}"/>
                </a:ext>
              </a:extLst>
            </p:cNvPr>
            <p:cNvSpPr/>
            <p:nvPr/>
          </p:nvSpPr>
          <p:spPr>
            <a:xfrm>
              <a:off x="-548507" y="6164484"/>
              <a:ext cx="11570449" cy="460187"/>
            </a:xfrm>
            <a:custGeom>
              <a:avLst/>
              <a:gdLst>
                <a:gd name="connsiteX0" fmla="*/ 50006 w 1676400"/>
                <a:gd name="connsiteY0" fmla="*/ 7144 h 66675"/>
                <a:gd name="connsiteX1" fmla="*/ 1630204 w 1676400"/>
                <a:gd name="connsiteY1" fmla="*/ 7144 h 66675"/>
                <a:gd name="connsiteX2" fmla="*/ 1672114 w 1676400"/>
                <a:gd name="connsiteY2" fmla="*/ 49054 h 66675"/>
                <a:gd name="connsiteX3" fmla="*/ 1672114 w 1676400"/>
                <a:gd name="connsiteY3" fmla="*/ 57626 h 66675"/>
                <a:gd name="connsiteX4" fmla="*/ 1656874 w 1676400"/>
                <a:gd name="connsiteY4" fmla="*/ 62389 h 66675"/>
                <a:gd name="connsiteX5" fmla="*/ 1654016 w 1676400"/>
                <a:gd name="connsiteY5" fmla="*/ 62389 h 66675"/>
                <a:gd name="connsiteX6" fmla="*/ 29051 w 1676400"/>
                <a:gd name="connsiteY6" fmla="*/ 62389 h 66675"/>
                <a:gd name="connsiteX7" fmla="*/ 21431 w 1676400"/>
                <a:gd name="connsiteY7" fmla="*/ 63341 h 66675"/>
                <a:gd name="connsiteX8" fmla="*/ 7144 w 1676400"/>
                <a:gd name="connsiteY8" fmla="*/ 55721 h 66675"/>
                <a:gd name="connsiteX9" fmla="*/ 7144 w 1676400"/>
                <a:gd name="connsiteY9" fmla="*/ 48101 h 66675"/>
                <a:gd name="connsiteX10" fmla="*/ 50006 w 1676400"/>
                <a:gd name="connsiteY10" fmla="*/ 7144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6400" h="66675">
                  <a:moveTo>
                    <a:pt x="50006" y="7144"/>
                  </a:moveTo>
                  <a:lnTo>
                    <a:pt x="1630204" y="7144"/>
                  </a:lnTo>
                  <a:cubicBezTo>
                    <a:pt x="1653064" y="7144"/>
                    <a:pt x="1672114" y="26194"/>
                    <a:pt x="1672114" y="49054"/>
                  </a:cubicBezTo>
                  <a:lnTo>
                    <a:pt x="1672114" y="57626"/>
                  </a:lnTo>
                  <a:cubicBezTo>
                    <a:pt x="1672114" y="57626"/>
                    <a:pt x="1674019" y="64294"/>
                    <a:pt x="1656874" y="62389"/>
                  </a:cubicBezTo>
                  <a:cubicBezTo>
                    <a:pt x="1655921" y="62389"/>
                    <a:pt x="1654969" y="62389"/>
                    <a:pt x="1654016" y="62389"/>
                  </a:cubicBezTo>
                  <a:lnTo>
                    <a:pt x="29051" y="62389"/>
                  </a:lnTo>
                  <a:cubicBezTo>
                    <a:pt x="26194" y="62389"/>
                    <a:pt x="24289" y="62389"/>
                    <a:pt x="21431" y="63341"/>
                  </a:cubicBezTo>
                  <a:cubicBezTo>
                    <a:pt x="16669" y="64294"/>
                    <a:pt x="8096" y="64294"/>
                    <a:pt x="7144" y="55721"/>
                  </a:cubicBezTo>
                  <a:lnTo>
                    <a:pt x="7144" y="48101"/>
                  </a:lnTo>
                  <a:cubicBezTo>
                    <a:pt x="8096" y="25241"/>
                    <a:pt x="26194" y="7144"/>
                    <a:pt x="50006" y="7144"/>
                  </a:cubicBezTo>
                  <a:close/>
                </a:path>
              </a:pathLst>
            </a:custGeom>
            <a:solidFill>
              <a:srgbClr val="CCCCCC"/>
            </a:solidFill>
            <a:ln w="9525" cap="flat">
              <a:noFill/>
              <a:prstDash val="solid"/>
              <a:miter/>
            </a:ln>
          </p:spPr>
          <p:txBody>
            <a:bodyPr rtlCol="0" anchor="ctr"/>
            <a:lstStyle/>
            <a:p>
              <a:endParaRPr lang="en-US" dirty="0"/>
            </a:p>
          </p:txBody>
        </p:sp>
        <p:sp>
          <p:nvSpPr>
            <p:cNvPr id="7" name="Freeform: Shape 6">
              <a:extLst>
                <a:ext uri="{FF2B5EF4-FFF2-40B4-BE49-F238E27FC236}">
                  <a16:creationId xmlns:a16="http://schemas.microsoft.com/office/drawing/2014/main" id="{4A5D12A6-B9D5-48C2-B915-9AC7DA37CCE3}"/>
                </a:ext>
              </a:extLst>
            </p:cNvPr>
            <p:cNvSpPr/>
            <p:nvPr/>
          </p:nvSpPr>
          <p:spPr>
            <a:xfrm>
              <a:off x="4438629" y="6215033"/>
              <a:ext cx="1618413" cy="184076"/>
            </a:xfrm>
            <a:custGeom>
              <a:avLst/>
              <a:gdLst>
                <a:gd name="connsiteX0" fmla="*/ 1478513 w 1618413"/>
                <a:gd name="connsiteY0" fmla="*/ 177499 h 184076"/>
                <a:gd name="connsiteX1" fmla="*/ 1485084 w 1618413"/>
                <a:gd name="connsiteY1" fmla="*/ 177499 h 184076"/>
                <a:gd name="connsiteX2" fmla="*/ 1502686 w 1618413"/>
                <a:gd name="connsiteY2" fmla="*/ 178122 h 184076"/>
                <a:gd name="connsiteX3" fmla="*/ 1499879 w 1618413"/>
                <a:gd name="connsiteY3" fmla="*/ 178526 h 184076"/>
                <a:gd name="connsiteX4" fmla="*/ 1478513 w 1618413"/>
                <a:gd name="connsiteY4" fmla="*/ 177499 h 184076"/>
                <a:gd name="connsiteX5" fmla="*/ 84799 w 1618413"/>
                <a:gd name="connsiteY5" fmla="*/ 170928 h 184076"/>
                <a:gd name="connsiteX6" fmla="*/ 117666 w 1618413"/>
                <a:gd name="connsiteY6" fmla="*/ 177499 h 184076"/>
                <a:gd name="connsiteX7" fmla="*/ 104518 w 1618413"/>
                <a:gd name="connsiteY7" fmla="*/ 177499 h 184076"/>
                <a:gd name="connsiteX8" fmla="*/ 84799 w 1618413"/>
                <a:gd name="connsiteY8" fmla="*/ 170928 h 184076"/>
                <a:gd name="connsiteX9" fmla="*/ 1603418 w 1618413"/>
                <a:gd name="connsiteY9" fmla="*/ 0 h 184076"/>
                <a:gd name="connsiteX10" fmla="*/ 1616567 w 1618413"/>
                <a:gd name="connsiteY10" fmla="*/ 0 h 184076"/>
                <a:gd name="connsiteX11" fmla="*/ 1511177 w 1618413"/>
                <a:gd name="connsiteY11" fmla="*/ 178423 h 184076"/>
                <a:gd name="connsiteX12" fmla="*/ 1502686 w 1618413"/>
                <a:gd name="connsiteY12" fmla="*/ 178122 h 184076"/>
                <a:gd name="connsiteX13" fmla="*/ 1521501 w 1618413"/>
                <a:gd name="connsiteY13" fmla="*/ 175419 h 184076"/>
                <a:gd name="connsiteX14" fmla="*/ 1603418 w 1618413"/>
                <a:gd name="connsiteY14" fmla="*/ 6571 h 184076"/>
                <a:gd name="connsiteX15" fmla="*/ 5911 w 1618413"/>
                <a:gd name="connsiteY15" fmla="*/ 0 h 184076"/>
                <a:gd name="connsiteX16" fmla="*/ 19060 w 1618413"/>
                <a:gd name="connsiteY16" fmla="*/ 6571 h 184076"/>
                <a:gd name="connsiteX17" fmla="*/ 91379 w 1618413"/>
                <a:gd name="connsiteY17" fmla="*/ 184076 h 184076"/>
                <a:gd name="connsiteX18" fmla="*/ 5911 w 1618413"/>
                <a:gd name="connsiteY18" fmla="*/ 0 h 184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18413" h="184076">
                  <a:moveTo>
                    <a:pt x="1478513" y="177499"/>
                  </a:moveTo>
                  <a:lnTo>
                    <a:pt x="1485084" y="177499"/>
                  </a:lnTo>
                  <a:lnTo>
                    <a:pt x="1502686" y="178122"/>
                  </a:lnTo>
                  <a:lnTo>
                    <a:pt x="1499879" y="178526"/>
                  </a:lnTo>
                  <a:cubicBezTo>
                    <a:pt x="1487142" y="179142"/>
                    <a:pt x="1478513" y="177499"/>
                    <a:pt x="1478513" y="177499"/>
                  </a:cubicBezTo>
                  <a:close/>
                  <a:moveTo>
                    <a:pt x="84799" y="170928"/>
                  </a:moveTo>
                  <a:cubicBezTo>
                    <a:pt x="97947" y="177499"/>
                    <a:pt x="104518" y="177499"/>
                    <a:pt x="117666" y="177499"/>
                  </a:cubicBezTo>
                  <a:lnTo>
                    <a:pt x="104518" y="177499"/>
                  </a:lnTo>
                  <a:cubicBezTo>
                    <a:pt x="97947" y="177499"/>
                    <a:pt x="91370" y="177499"/>
                    <a:pt x="84799" y="170928"/>
                  </a:cubicBezTo>
                  <a:close/>
                  <a:moveTo>
                    <a:pt x="1603418" y="0"/>
                  </a:moveTo>
                  <a:lnTo>
                    <a:pt x="1616567" y="0"/>
                  </a:lnTo>
                  <a:cubicBezTo>
                    <a:pt x="1631361" y="152847"/>
                    <a:pt x="1553705" y="176266"/>
                    <a:pt x="1511177" y="178423"/>
                  </a:cubicBezTo>
                  <a:lnTo>
                    <a:pt x="1502686" y="178122"/>
                  </a:lnTo>
                  <a:lnTo>
                    <a:pt x="1521501" y="175419"/>
                  </a:lnTo>
                  <a:cubicBezTo>
                    <a:pt x="1560791" y="165788"/>
                    <a:pt x="1611636" y="129836"/>
                    <a:pt x="1603418" y="6571"/>
                  </a:cubicBezTo>
                  <a:close/>
                  <a:moveTo>
                    <a:pt x="5911" y="0"/>
                  </a:moveTo>
                  <a:lnTo>
                    <a:pt x="19060" y="6571"/>
                  </a:lnTo>
                  <a:cubicBezTo>
                    <a:pt x="19060" y="6571"/>
                    <a:pt x="-20385" y="144631"/>
                    <a:pt x="91379" y="184076"/>
                  </a:cubicBezTo>
                  <a:cubicBezTo>
                    <a:pt x="-33534" y="151202"/>
                    <a:pt x="5911" y="0"/>
                    <a:pt x="5911" y="0"/>
                  </a:cubicBezTo>
                  <a:close/>
                </a:path>
              </a:pathLst>
            </a:custGeom>
            <a:solidFill>
              <a:srgbClr val="4D4D4D"/>
            </a:solidFill>
            <a:ln w="9525" cap="flat">
              <a:noFill/>
              <a:prstDash val="solid"/>
              <a:miter/>
            </a:ln>
          </p:spPr>
          <p:txBody>
            <a:bodyPr rtlCol="0" anchor="ctr"/>
            <a:lstStyle/>
            <a:p>
              <a:endParaRPr lang="en-US"/>
            </a:p>
          </p:txBody>
        </p:sp>
        <p:grpSp>
          <p:nvGrpSpPr>
            <p:cNvPr id="8" name="Group 7">
              <a:extLst>
                <a:ext uri="{FF2B5EF4-FFF2-40B4-BE49-F238E27FC236}">
                  <a16:creationId xmlns:a16="http://schemas.microsoft.com/office/drawing/2014/main" id="{708EA481-CCF4-48A2-8170-4589385879F2}"/>
                </a:ext>
              </a:extLst>
            </p:cNvPr>
            <p:cNvGrpSpPr/>
            <p:nvPr/>
          </p:nvGrpSpPr>
          <p:grpSpPr>
            <a:xfrm>
              <a:off x="1606" y="6382978"/>
              <a:ext cx="413937" cy="115242"/>
              <a:chOff x="5955" y="6353672"/>
              <a:chExt cx="413937" cy="115242"/>
            </a:xfrm>
          </p:grpSpPr>
          <p:sp>
            <p:nvSpPr>
              <p:cNvPr id="13" name="Rectangle: Rounded Corners 12">
                <a:extLst>
                  <a:ext uri="{FF2B5EF4-FFF2-40B4-BE49-F238E27FC236}">
                    <a16:creationId xmlns:a16="http://schemas.microsoft.com/office/drawing/2014/main" id="{B962AE34-3846-4C77-B676-BF63303B2726}"/>
                  </a:ext>
                </a:extLst>
              </p:cNvPr>
              <p:cNvSpPr/>
              <p:nvPr/>
            </p:nvSpPr>
            <p:spPr>
              <a:xfrm>
                <a:off x="5955" y="6353672"/>
                <a:ext cx="413937" cy="115242"/>
              </a:xfrm>
              <a:prstGeom prst="roundRect">
                <a:avLst>
                  <a:gd name="adj" fmla="val 28154"/>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3C76E991-D98B-4424-8898-AB98CF5E82F1}"/>
                  </a:ext>
                </a:extLst>
              </p:cNvPr>
              <p:cNvSpPr/>
              <p:nvPr/>
            </p:nvSpPr>
            <p:spPr>
              <a:xfrm>
                <a:off x="99417" y="6382279"/>
                <a:ext cx="227012" cy="55272"/>
              </a:xfrm>
              <a:prstGeom prst="roundRect">
                <a:avLst>
                  <a:gd name="adj" fmla="val 28154"/>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a:extLst>
                <a:ext uri="{FF2B5EF4-FFF2-40B4-BE49-F238E27FC236}">
                  <a16:creationId xmlns:a16="http://schemas.microsoft.com/office/drawing/2014/main" id="{742FDEFA-6525-40B5-BC77-DF37CB758BDC}"/>
                </a:ext>
              </a:extLst>
            </p:cNvPr>
            <p:cNvGrpSpPr/>
            <p:nvPr/>
          </p:nvGrpSpPr>
          <p:grpSpPr>
            <a:xfrm>
              <a:off x="9855291" y="6381600"/>
              <a:ext cx="885989" cy="115242"/>
              <a:chOff x="5955" y="6353672"/>
              <a:chExt cx="413937" cy="115242"/>
            </a:xfrm>
          </p:grpSpPr>
          <p:sp>
            <p:nvSpPr>
              <p:cNvPr id="11" name="Rectangle: Rounded Corners 10">
                <a:extLst>
                  <a:ext uri="{FF2B5EF4-FFF2-40B4-BE49-F238E27FC236}">
                    <a16:creationId xmlns:a16="http://schemas.microsoft.com/office/drawing/2014/main" id="{86D492AC-8BDF-4901-BF8A-657BD00CE6BD}"/>
                  </a:ext>
                </a:extLst>
              </p:cNvPr>
              <p:cNvSpPr/>
              <p:nvPr/>
            </p:nvSpPr>
            <p:spPr>
              <a:xfrm>
                <a:off x="5955" y="6353672"/>
                <a:ext cx="413937" cy="115242"/>
              </a:xfrm>
              <a:prstGeom prst="roundRect">
                <a:avLst>
                  <a:gd name="adj" fmla="val 28154"/>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2D44DD40-A334-4331-9A64-1579C194CAA1}"/>
                  </a:ext>
                </a:extLst>
              </p:cNvPr>
              <p:cNvSpPr/>
              <p:nvPr/>
            </p:nvSpPr>
            <p:spPr>
              <a:xfrm>
                <a:off x="84761" y="6382279"/>
                <a:ext cx="256326" cy="55272"/>
              </a:xfrm>
              <a:prstGeom prst="roundRect">
                <a:avLst>
                  <a:gd name="adj" fmla="val 28154"/>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0" name="Freeform: Shape 9">
              <a:extLst>
                <a:ext uri="{FF2B5EF4-FFF2-40B4-BE49-F238E27FC236}">
                  <a16:creationId xmlns:a16="http://schemas.microsoft.com/office/drawing/2014/main" id="{37634782-405F-42A3-951D-11363B20EE63}"/>
                </a:ext>
              </a:extLst>
            </p:cNvPr>
            <p:cNvSpPr/>
            <p:nvPr/>
          </p:nvSpPr>
          <p:spPr>
            <a:xfrm>
              <a:off x="3892805" y="496953"/>
              <a:ext cx="5479036" cy="5431217"/>
            </a:xfrm>
            <a:custGeom>
              <a:avLst/>
              <a:gdLst>
                <a:gd name="connsiteX0" fmla="*/ 2567127 w 4009217"/>
                <a:gd name="connsiteY0" fmla="*/ 30683 h 4295590"/>
                <a:gd name="connsiteX1" fmla="*/ 3798529 w 4009217"/>
                <a:gd name="connsiteY1" fmla="*/ 30683 h 4295590"/>
                <a:gd name="connsiteX2" fmla="*/ 4007172 w 4009217"/>
                <a:gd name="connsiteY2" fmla="*/ 272054 h 4295590"/>
                <a:gd name="connsiteX3" fmla="*/ 3998990 w 4009217"/>
                <a:gd name="connsiteY3" fmla="*/ 4268999 h 4295590"/>
                <a:gd name="connsiteX4" fmla="*/ 30683 w 4009217"/>
                <a:gd name="connsiteY4" fmla="*/ 4268999 h 4295590"/>
                <a:gd name="connsiteX0" fmla="*/ 2536444 w 3976489"/>
                <a:gd name="connsiteY0" fmla="*/ 0 h 4238316"/>
                <a:gd name="connsiteX1" fmla="*/ 3976489 w 3976489"/>
                <a:gd name="connsiteY1" fmla="*/ 241371 h 4238316"/>
                <a:gd name="connsiteX2" fmla="*/ 3968307 w 3976489"/>
                <a:gd name="connsiteY2" fmla="*/ 4238316 h 4238316"/>
                <a:gd name="connsiteX3" fmla="*/ 0 w 3976489"/>
                <a:gd name="connsiteY3" fmla="*/ 4238316 h 4238316"/>
                <a:gd name="connsiteX0" fmla="*/ 2536444 w 3976489"/>
                <a:gd name="connsiteY0" fmla="*/ 0 h 4238316"/>
                <a:gd name="connsiteX1" fmla="*/ 3976489 w 3976489"/>
                <a:gd name="connsiteY1" fmla="*/ 213683 h 4238316"/>
                <a:gd name="connsiteX2" fmla="*/ 3968307 w 3976489"/>
                <a:gd name="connsiteY2" fmla="*/ 4238316 h 4238316"/>
                <a:gd name="connsiteX3" fmla="*/ 0 w 3976489"/>
                <a:gd name="connsiteY3" fmla="*/ 4238316 h 4238316"/>
                <a:gd name="connsiteX0" fmla="*/ 2473335 w 3976489"/>
                <a:gd name="connsiteY0" fmla="*/ 0 h 4035268"/>
                <a:gd name="connsiteX1" fmla="*/ 3976489 w 3976489"/>
                <a:gd name="connsiteY1" fmla="*/ 10635 h 4035268"/>
                <a:gd name="connsiteX2" fmla="*/ 3968307 w 3976489"/>
                <a:gd name="connsiteY2" fmla="*/ 4035268 h 4035268"/>
                <a:gd name="connsiteX3" fmla="*/ 0 w 3976489"/>
                <a:gd name="connsiteY3" fmla="*/ 4035268 h 4035268"/>
              </a:gdLst>
              <a:ahLst/>
              <a:cxnLst>
                <a:cxn ang="0">
                  <a:pos x="connsiteX0" y="connsiteY0"/>
                </a:cxn>
                <a:cxn ang="0">
                  <a:pos x="connsiteX1" y="connsiteY1"/>
                </a:cxn>
                <a:cxn ang="0">
                  <a:pos x="connsiteX2" y="connsiteY2"/>
                </a:cxn>
                <a:cxn ang="0">
                  <a:pos x="connsiteX3" y="connsiteY3"/>
                </a:cxn>
              </a:cxnLst>
              <a:rect l="l" t="t" r="r" b="b"/>
              <a:pathLst>
                <a:path w="3976489" h="4035268">
                  <a:moveTo>
                    <a:pt x="2473335" y="0"/>
                  </a:moveTo>
                  <a:lnTo>
                    <a:pt x="3976489" y="10635"/>
                  </a:lnTo>
                  <a:cubicBezTo>
                    <a:pt x="3973762" y="1342950"/>
                    <a:pt x="3971034" y="2702953"/>
                    <a:pt x="3968307" y="4035268"/>
                  </a:cubicBezTo>
                  <a:lnTo>
                    <a:pt x="0" y="4035268"/>
                  </a:lnTo>
                </a:path>
              </a:pathLst>
            </a:custGeom>
            <a:solidFill>
              <a:srgbClr val="999999">
                <a:alpha val="10000"/>
              </a:srgbClr>
            </a:solidFill>
            <a:ln w="9525" cap="flat">
              <a:noFill/>
              <a:prstDash val="solid"/>
              <a:miter/>
            </a:ln>
          </p:spPr>
          <p:txBody>
            <a:bodyPr rtlCol="0" anchor="ctr"/>
            <a:lstStyle/>
            <a:p>
              <a:endParaRPr lang="en-US" dirty="0"/>
            </a:p>
          </p:txBody>
        </p:sp>
      </p:grpSp>
      <p:sp>
        <p:nvSpPr>
          <p:cNvPr id="15" name="그림 개체 틀 2">
            <a:extLst>
              <a:ext uri="{FF2B5EF4-FFF2-40B4-BE49-F238E27FC236}">
                <a16:creationId xmlns:a16="http://schemas.microsoft.com/office/drawing/2014/main" id="{D11FB5D1-6034-4D83-A029-B1D1606432C5}"/>
              </a:ext>
            </a:extLst>
          </p:cNvPr>
          <p:cNvSpPr>
            <a:spLocks noGrp="1"/>
          </p:cNvSpPr>
          <p:nvPr>
            <p:ph type="pic" sz="quarter" idx="14" hasCustomPrompt="1"/>
          </p:nvPr>
        </p:nvSpPr>
        <p:spPr>
          <a:xfrm>
            <a:off x="1428453" y="2011350"/>
            <a:ext cx="3849189" cy="2316480"/>
          </a:xfrm>
          <a:prstGeom prst="rect">
            <a:avLst/>
          </a:pr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buFontTx/>
              <a:buNone/>
              <a:defRPr lang="ko-KR" altLang="en-US" sz="1200" dirty="0">
                <a:solidFill>
                  <a:schemeClr val="tx1">
                    <a:lumMod val="75000"/>
                    <a:lumOff val="25000"/>
                  </a:schemeClr>
                </a:solidFill>
              </a:defRPr>
            </a:lvl1pPr>
          </a:lstStyle>
          <a:p>
            <a:pPr marL="0" lvl="0" algn="ctr"/>
            <a:r>
              <a:rPr lang="en-US" altLang="ko-KR" dirty="0"/>
              <a:t>Place Your Picture Here</a:t>
            </a:r>
            <a:endParaRPr lang="ko-KR" altLang="en-US" dirty="0"/>
          </a:p>
        </p:txBody>
      </p:sp>
      <p:sp>
        <p:nvSpPr>
          <p:cNvPr id="16" name="Text Placeholder 9">
            <a:extLst>
              <a:ext uri="{FF2B5EF4-FFF2-40B4-BE49-F238E27FC236}">
                <a16:creationId xmlns:a16="http://schemas.microsoft.com/office/drawing/2014/main" id="{4C91F5BA-6D8E-4BF0-B672-70F38251D516}"/>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127190006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8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33121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00418B-6C7A-79E1-78D4-43930DBC18B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8411099-F8AF-152B-99F1-C3A8405AB6D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BE1C24A-9189-B237-044C-998140CFA93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F285FE0-4EF4-3782-3177-EB949CB6C62B}"/>
              </a:ext>
            </a:extLst>
          </p:cNvPr>
          <p:cNvSpPr>
            <a:spLocks noGrp="1"/>
          </p:cNvSpPr>
          <p:nvPr>
            <p:ph type="dt" sz="half" idx="10"/>
          </p:nvPr>
        </p:nvSpPr>
        <p:spPr/>
        <p:txBody>
          <a:bodyPr/>
          <a:lstStyle/>
          <a:p>
            <a:fld id="{0D08FE41-23CE-461C-9B8D-9462AF517DFB}" type="datetimeFigureOut">
              <a:rPr lang="en-US" smtClean="0"/>
              <a:t>2/12/2026</a:t>
            </a:fld>
            <a:endParaRPr lang="en-US"/>
          </a:p>
        </p:txBody>
      </p:sp>
      <p:sp>
        <p:nvSpPr>
          <p:cNvPr id="6" name="Footer Placeholder 5">
            <a:extLst>
              <a:ext uri="{FF2B5EF4-FFF2-40B4-BE49-F238E27FC236}">
                <a16:creationId xmlns:a16="http://schemas.microsoft.com/office/drawing/2014/main" id="{687AF3F5-1226-4472-CB2D-312EBFF7A95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FA305C-595B-3B0D-B8F2-C6DE0AC01F9E}"/>
              </a:ext>
            </a:extLst>
          </p:cNvPr>
          <p:cNvSpPr>
            <a:spLocks noGrp="1"/>
          </p:cNvSpPr>
          <p:nvPr>
            <p:ph type="sldNum" sz="quarter" idx="12"/>
          </p:nvPr>
        </p:nvSpPr>
        <p:spPr/>
        <p:txBody>
          <a:bodyPr/>
          <a:lstStyle/>
          <a:p>
            <a:fld id="{4F8E5BC0-0748-47D0-BAC8-D0D5F879B23A}" type="slidenum">
              <a:rPr lang="en-US" smtClean="0"/>
              <a:t>‹#›</a:t>
            </a:fld>
            <a:endParaRPr lang="en-US"/>
          </a:p>
        </p:txBody>
      </p:sp>
    </p:spTree>
    <p:extLst>
      <p:ext uri="{BB962C8B-B14F-4D97-AF65-F5344CB8AC3E}">
        <p14:creationId xmlns:p14="http://schemas.microsoft.com/office/powerpoint/2010/main" val="365714552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9_Contents slide layout">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96A8C094-CB00-443F-856E-6111688E7E76}"/>
              </a:ext>
            </a:extLst>
          </p:cNvPr>
          <p:cNvSpPr>
            <a:spLocks noGrp="1"/>
          </p:cNvSpPr>
          <p:nvPr>
            <p:ph type="pic" idx="10" hasCustomPrompt="1"/>
          </p:nvPr>
        </p:nvSpPr>
        <p:spPr>
          <a:xfrm>
            <a:off x="0" y="3567065"/>
            <a:ext cx="12192000" cy="3290935"/>
          </a:xfrm>
          <a:prstGeom prst="rect">
            <a:avLst/>
          </a:prstGeom>
          <a:solidFill>
            <a:schemeClr val="bg1">
              <a:lumMod val="95000"/>
            </a:schemeClr>
          </a:solidFill>
        </p:spPr>
        <p:txBody>
          <a:bodyPr anchor="ct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3" name="Rectangle 3">
            <a:extLst>
              <a:ext uri="{FF2B5EF4-FFF2-40B4-BE49-F238E27FC236}">
                <a16:creationId xmlns:a16="http://schemas.microsoft.com/office/drawing/2014/main" id="{73FACD69-BCC8-4A51-928A-A8276889CAEF}"/>
              </a:ext>
            </a:extLst>
          </p:cNvPr>
          <p:cNvSpPr/>
          <p:nvPr userDrawn="1"/>
        </p:nvSpPr>
        <p:spPr>
          <a:xfrm>
            <a:off x="0" y="3463090"/>
            <a:ext cx="12192000" cy="10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800"/>
          </a:p>
        </p:txBody>
      </p:sp>
    </p:spTree>
    <p:extLst>
      <p:ext uri="{BB962C8B-B14F-4D97-AF65-F5344CB8AC3E}">
        <p14:creationId xmlns:p14="http://schemas.microsoft.com/office/powerpoint/2010/main" val="409024087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0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8815402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1_Contents slide layout">
    <p:spTree>
      <p:nvGrpSpPr>
        <p:cNvPr id="1" name=""/>
        <p:cNvGrpSpPr/>
        <p:nvPr/>
      </p:nvGrpSpPr>
      <p:grpSpPr>
        <a:xfrm>
          <a:off x="0" y="0"/>
          <a:ext cx="0" cy="0"/>
          <a:chOff x="0" y="0"/>
          <a:chExt cx="0" cy="0"/>
        </a:xfrm>
      </p:grpSpPr>
      <p:sp>
        <p:nvSpPr>
          <p:cNvPr id="2" name="Picture Placeholder 7">
            <a:extLst>
              <a:ext uri="{FF2B5EF4-FFF2-40B4-BE49-F238E27FC236}">
                <a16:creationId xmlns:a16="http://schemas.microsoft.com/office/drawing/2014/main" id="{2C6B0DFC-1039-495D-8F3C-E6DB8A677F9A}"/>
              </a:ext>
            </a:extLst>
          </p:cNvPr>
          <p:cNvSpPr>
            <a:spLocks noGrp="1"/>
          </p:cNvSpPr>
          <p:nvPr>
            <p:ph type="pic" sz="quarter" idx="11" hasCustomPrompt="1"/>
          </p:nvPr>
        </p:nvSpPr>
        <p:spPr>
          <a:xfrm>
            <a:off x="0" y="3"/>
            <a:ext cx="12192002" cy="3760340"/>
          </a:xfrm>
          <a:prstGeom prst="rect">
            <a:avLst/>
          </a:prstGeom>
          <a:solidFill>
            <a:schemeClr val="bg1">
              <a:lumMod val="95000"/>
            </a:schemeClr>
          </a:solidFill>
          <a:effectLst/>
        </p:spPr>
        <p:txBody>
          <a:bodyPr wrap="square" anchor="ctr">
            <a:noAutofit/>
          </a:bodyPr>
          <a:lstStyle>
            <a:lvl1pPr marL="0" marR="0" indent="0" algn="ctr" defTabSz="914400" rtl="0" eaLnBrk="1" fontAlgn="auto" latinLnBrk="1" hangingPunct="1">
              <a:lnSpc>
                <a:spcPct val="90000"/>
              </a:lnSpc>
              <a:spcBef>
                <a:spcPts val="1000"/>
              </a:spcBef>
              <a:spcAft>
                <a:spcPts val="0"/>
              </a:spcAft>
              <a:buClrTx/>
              <a:buSzTx/>
              <a:buFontTx/>
              <a:buNone/>
              <a:tabLst/>
              <a:defRPr sz="18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52230138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2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529830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3_Contents slide layout">
    <p:spTree>
      <p:nvGrpSpPr>
        <p:cNvPr id="1" name=""/>
        <p:cNvGrpSpPr/>
        <p:nvPr/>
      </p:nvGrpSpPr>
      <p:grpSpPr>
        <a:xfrm>
          <a:off x="0" y="0"/>
          <a:ext cx="0" cy="0"/>
          <a:chOff x="0" y="0"/>
          <a:chExt cx="0" cy="0"/>
        </a:xfrm>
      </p:grpSpPr>
      <p:grpSp>
        <p:nvGrpSpPr>
          <p:cNvPr id="2" name="Group 5">
            <a:extLst>
              <a:ext uri="{FF2B5EF4-FFF2-40B4-BE49-F238E27FC236}">
                <a16:creationId xmlns:a16="http://schemas.microsoft.com/office/drawing/2014/main" id="{C1437342-4AAD-4065-B021-432B3D8C68CF}"/>
              </a:ext>
            </a:extLst>
          </p:cNvPr>
          <p:cNvGrpSpPr/>
          <p:nvPr userDrawn="1"/>
        </p:nvGrpSpPr>
        <p:grpSpPr>
          <a:xfrm>
            <a:off x="4484680" y="2679371"/>
            <a:ext cx="2029599" cy="3505672"/>
            <a:chOff x="1438761" y="2033015"/>
            <a:chExt cx="1980000" cy="3420000"/>
          </a:xfrm>
        </p:grpSpPr>
        <p:sp>
          <p:nvSpPr>
            <p:cNvPr id="3" name="Rounded Rectangle 41">
              <a:extLst>
                <a:ext uri="{FF2B5EF4-FFF2-40B4-BE49-F238E27FC236}">
                  <a16:creationId xmlns:a16="http://schemas.microsoft.com/office/drawing/2014/main" id="{1AC72540-6991-4FC9-92BE-D47A729E2BD3}"/>
                </a:ext>
              </a:extLst>
            </p:cNvPr>
            <p:cNvSpPr/>
            <p:nvPr userDrawn="1"/>
          </p:nvSpPr>
          <p:spPr>
            <a:xfrm>
              <a:off x="1438761" y="2033015"/>
              <a:ext cx="1980000" cy="3420000"/>
            </a:xfrm>
            <a:prstGeom prst="roundRect">
              <a:avLst>
                <a:gd name="adj" fmla="val 13580"/>
              </a:avLst>
            </a:prstGeom>
            <a:solidFill>
              <a:srgbClr val="262626"/>
            </a:solidFill>
            <a:ln w="88900">
              <a:noFill/>
            </a:ln>
            <a:effectLst/>
            <a:scene3d>
              <a:camera prst="perspectiveFront"/>
              <a:lightRig rig="threePt" dir="t"/>
            </a:scene3d>
            <a:sp3d prstMaterial="plastic">
              <a:bevelT w="127000" h="50800"/>
              <a:bevelB w="127000" h="254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4" name="Rectangle 42">
              <a:extLst>
                <a:ext uri="{FF2B5EF4-FFF2-40B4-BE49-F238E27FC236}">
                  <a16:creationId xmlns:a16="http://schemas.microsoft.com/office/drawing/2014/main" id="{850DCCD1-8058-42A2-8AF2-D626EF7C1F8A}"/>
                </a:ext>
              </a:extLst>
            </p:cNvPr>
            <p:cNvSpPr/>
            <p:nvPr userDrawn="1"/>
          </p:nvSpPr>
          <p:spPr>
            <a:xfrm>
              <a:off x="2310398" y="2205587"/>
              <a:ext cx="236725" cy="45719"/>
            </a:xfrm>
            <a:prstGeom prst="rect">
              <a:avLst/>
            </a:prstGeom>
            <a:solidFill>
              <a:srgbClr val="B0B0B0"/>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nvGrpSpPr>
            <p:cNvPr id="5" name="Group 6">
              <a:extLst>
                <a:ext uri="{FF2B5EF4-FFF2-40B4-BE49-F238E27FC236}">
                  <a16:creationId xmlns:a16="http://schemas.microsoft.com/office/drawing/2014/main" id="{5F78D6D5-0F49-435F-9F3F-92FCB5A33A8A}"/>
                </a:ext>
              </a:extLst>
            </p:cNvPr>
            <p:cNvGrpSpPr/>
            <p:nvPr userDrawn="1"/>
          </p:nvGrpSpPr>
          <p:grpSpPr>
            <a:xfrm>
              <a:off x="2332851" y="5138854"/>
              <a:ext cx="191820" cy="211002"/>
              <a:chOff x="2453209" y="5151638"/>
              <a:chExt cx="191820" cy="211002"/>
            </a:xfrm>
          </p:grpSpPr>
          <p:sp>
            <p:nvSpPr>
              <p:cNvPr id="6" name="Oval 44">
                <a:extLst>
                  <a:ext uri="{FF2B5EF4-FFF2-40B4-BE49-F238E27FC236}">
                    <a16:creationId xmlns:a16="http://schemas.microsoft.com/office/drawing/2014/main" id="{2D17DFFD-2B67-40BF-BD4E-AD2EA621D117}"/>
                  </a:ext>
                </a:extLst>
              </p:cNvPr>
              <p:cNvSpPr/>
              <p:nvPr userDrawn="1"/>
            </p:nvSpPr>
            <p:spPr>
              <a:xfrm>
                <a:off x="2453209" y="5151638"/>
                <a:ext cx="191820" cy="211002"/>
              </a:xfrm>
              <a:prstGeom prst="ellipse">
                <a:avLst/>
              </a:prstGeom>
              <a:gradFill flip="none" rotWithShape="1">
                <a:gsLst>
                  <a:gs pos="0">
                    <a:schemeClr val="tx1">
                      <a:lumMod val="94000"/>
                      <a:lumOff val="6000"/>
                    </a:schemeClr>
                  </a:gs>
                  <a:gs pos="56000">
                    <a:schemeClr val="tx1">
                      <a:lumMod val="65000"/>
                      <a:lumOff val="35000"/>
                    </a:schemeClr>
                  </a:gs>
                  <a:gs pos="91000">
                    <a:schemeClr val="tx1">
                      <a:lumMod val="50000"/>
                      <a:lumOff val="50000"/>
                    </a:schemeClr>
                  </a:gs>
                  <a:gs pos="100000">
                    <a:schemeClr val="bg1">
                      <a:lumMod val="75000"/>
                    </a:schemeClr>
                  </a:gs>
                </a:gsLst>
                <a:lin ang="10800000" scaled="1"/>
                <a:tileRect/>
              </a:gradFill>
              <a:ln w="0">
                <a:solidFill>
                  <a:srgbClr val="262626"/>
                </a:solidFill>
              </a:ln>
              <a:scene3d>
                <a:camera prst="perspectiveFront"/>
                <a:lightRig rig="threePt" dir="t"/>
              </a:scene3d>
              <a:sp3d>
                <a:bevelT w="63500"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7" name="Rounded Rectangle 45">
                <a:extLst>
                  <a:ext uri="{FF2B5EF4-FFF2-40B4-BE49-F238E27FC236}">
                    <a16:creationId xmlns:a16="http://schemas.microsoft.com/office/drawing/2014/main" id="{213E1FA9-E935-4A7B-99D8-21599EC06407}"/>
                  </a:ext>
                </a:extLst>
              </p:cNvPr>
              <p:cNvSpPr/>
              <p:nvPr userDrawn="1"/>
            </p:nvSpPr>
            <p:spPr>
              <a:xfrm>
                <a:off x="2505251" y="5208531"/>
                <a:ext cx="87734" cy="97215"/>
              </a:xfrm>
              <a:prstGeom prst="roundRect">
                <a:avLst/>
              </a:prstGeom>
              <a:solidFill>
                <a:srgbClr val="737373"/>
              </a:solidFill>
              <a:ln w="6350">
                <a:solidFill>
                  <a:srgbClr val="B0B0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grpSp>
      <p:grpSp>
        <p:nvGrpSpPr>
          <p:cNvPr id="8" name="Group 5">
            <a:extLst>
              <a:ext uri="{FF2B5EF4-FFF2-40B4-BE49-F238E27FC236}">
                <a16:creationId xmlns:a16="http://schemas.microsoft.com/office/drawing/2014/main" id="{791A255F-72F6-471A-A665-C6F43C16B348}"/>
              </a:ext>
            </a:extLst>
          </p:cNvPr>
          <p:cNvGrpSpPr/>
          <p:nvPr userDrawn="1"/>
        </p:nvGrpSpPr>
        <p:grpSpPr>
          <a:xfrm>
            <a:off x="6976147" y="2717584"/>
            <a:ext cx="2029599" cy="3505672"/>
            <a:chOff x="1438761" y="2033015"/>
            <a:chExt cx="1980000" cy="3420000"/>
          </a:xfrm>
        </p:grpSpPr>
        <p:sp>
          <p:nvSpPr>
            <p:cNvPr id="9" name="Rounded Rectangle 41">
              <a:extLst>
                <a:ext uri="{FF2B5EF4-FFF2-40B4-BE49-F238E27FC236}">
                  <a16:creationId xmlns:a16="http://schemas.microsoft.com/office/drawing/2014/main" id="{16EDA227-0DEF-4F3E-B4C0-6E0411B6737F}"/>
                </a:ext>
              </a:extLst>
            </p:cNvPr>
            <p:cNvSpPr/>
            <p:nvPr userDrawn="1"/>
          </p:nvSpPr>
          <p:spPr>
            <a:xfrm>
              <a:off x="1438761" y="2033015"/>
              <a:ext cx="1980000" cy="3420000"/>
            </a:xfrm>
            <a:prstGeom prst="roundRect">
              <a:avLst>
                <a:gd name="adj" fmla="val 13580"/>
              </a:avLst>
            </a:prstGeom>
            <a:solidFill>
              <a:srgbClr val="262626"/>
            </a:solidFill>
            <a:ln w="88900">
              <a:noFill/>
            </a:ln>
            <a:effectLst/>
            <a:scene3d>
              <a:camera prst="perspectiveFront"/>
              <a:lightRig rig="threePt" dir="t"/>
            </a:scene3d>
            <a:sp3d prstMaterial="plastic">
              <a:bevelT w="127000" h="50800"/>
              <a:bevelB w="127000" h="254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0" name="Rectangle 42">
              <a:extLst>
                <a:ext uri="{FF2B5EF4-FFF2-40B4-BE49-F238E27FC236}">
                  <a16:creationId xmlns:a16="http://schemas.microsoft.com/office/drawing/2014/main" id="{E29776C8-7281-4534-8A06-6A087A56BD54}"/>
                </a:ext>
              </a:extLst>
            </p:cNvPr>
            <p:cNvSpPr/>
            <p:nvPr userDrawn="1"/>
          </p:nvSpPr>
          <p:spPr>
            <a:xfrm>
              <a:off x="2310398" y="2205587"/>
              <a:ext cx="236725" cy="45719"/>
            </a:xfrm>
            <a:prstGeom prst="rect">
              <a:avLst/>
            </a:prstGeom>
            <a:solidFill>
              <a:srgbClr val="B0B0B0"/>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nvGrpSpPr>
            <p:cNvPr id="11" name="Group 6">
              <a:extLst>
                <a:ext uri="{FF2B5EF4-FFF2-40B4-BE49-F238E27FC236}">
                  <a16:creationId xmlns:a16="http://schemas.microsoft.com/office/drawing/2014/main" id="{C7EC6806-DC3F-4279-AB0E-702DB65522A0}"/>
                </a:ext>
              </a:extLst>
            </p:cNvPr>
            <p:cNvGrpSpPr/>
            <p:nvPr userDrawn="1"/>
          </p:nvGrpSpPr>
          <p:grpSpPr>
            <a:xfrm>
              <a:off x="2332851" y="5138854"/>
              <a:ext cx="191820" cy="211002"/>
              <a:chOff x="2453209" y="5151638"/>
              <a:chExt cx="191820" cy="211002"/>
            </a:xfrm>
          </p:grpSpPr>
          <p:sp>
            <p:nvSpPr>
              <p:cNvPr id="12" name="Oval 44">
                <a:extLst>
                  <a:ext uri="{FF2B5EF4-FFF2-40B4-BE49-F238E27FC236}">
                    <a16:creationId xmlns:a16="http://schemas.microsoft.com/office/drawing/2014/main" id="{F0BC878E-0393-4F8A-847E-1FFF2B3A6F8C}"/>
                  </a:ext>
                </a:extLst>
              </p:cNvPr>
              <p:cNvSpPr/>
              <p:nvPr userDrawn="1"/>
            </p:nvSpPr>
            <p:spPr>
              <a:xfrm>
                <a:off x="2453209" y="5151638"/>
                <a:ext cx="191820" cy="211002"/>
              </a:xfrm>
              <a:prstGeom prst="ellipse">
                <a:avLst/>
              </a:prstGeom>
              <a:gradFill flip="none" rotWithShape="1">
                <a:gsLst>
                  <a:gs pos="0">
                    <a:schemeClr val="tx1">
                      <a:lumMod val="94000"/>
                      <a:lumOff val="6000"/>
                    </a:schemeClr>
                  </a:gs>
                  <a:gs pos="56000">
                    <a:schemeClr val="tx1">
                      <a:lumMod val="65000"/>
                      <a:lumOff val="35000"/>
                    </a:schemeClr>
                  </a:gs>
                  <a:gs pos="91000">
                    <a:schemeClr val="tx1">
                      <a:lumMod val="50000"/>
                      <a:lumOff val="50000"/>
                    </a:schemeClr>
                  </a:gs>
                  <a:gs pos="100000">
                    <a:schemeClr val="bg1">
                      <a:lumMod val="75000"/>
                    </a:schemeClr>
                  </a:gs>
                </a:gsLst>
                <a:lin ang="10800000" scaled="1"/>
                <a:tileRect/>
              </a:gradFill>
              <a:ln w="0">
                <a:solidFill>
                  <a:srgbClr val="262626"/>
                </a:solidFill>
              </a:ln>
              <a:scene3d>
                <a:camera prst="perspectiveFront"/>
                <a:lightRig rig="threePt" dir="t"/>
              </a:scene3d>
              <a:sp3d>
                <a:bevelT w="63500"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3" name="Rounded Rectangle 45">
                <a:extLst>
                  <a:ext uri="{FF2B5EF4-FFF2-40B4-BE49-F238E27FC236}">
                    <a16:creationId xmlns:a16="http://schemas.microsoft.com/office/drawing/2014/main" id="{AF68E93E-B3A4-4FB4-8136-E2AF9E8E9009}"/>
                  </a:ext>
                </a:extLst>
              </p:cNvPr>
              <p:cNvSpPr/>
              <p:nvPr userDrawn="1"/>
            </p:nvSpPr>
            <p:spPr>
              <a:xfrm>
                <a:off x="2505251" y="5208531"/>
                <a:ext cx="87734" cy="97215"/>
              </a:xfrm>
              <a:prstGeom prst="roundRect">
                <a:avLst/>
              </a:prstGeom>
              <a:solidFill>
                <a:srgbClr val="737373"/>
              </a:solidFill>
              <a:ln w="6350">
                <a:solidFill>
                  <a:srgbClr val="B0B0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grpSp>
      <p:grpSp>
        <p:nvGrpSpPr>
          <p:cNvPr id="14" name="Group 5">
            <a:extLst>
              <a:ext uri="{FF2B5EF4-FFF2-40B4-BE49-F238E27FC236}">
                <a16:creationId xmlns:a16="http://schemas.microsoft.com/office/drawing/2014/main" id="{85A0A981-BFFD-478C-BE78-EF62DFC20D4A}"/>
              </a:ext>
            </a:extLst>
          </p:cNvPr>
          <p:cNvGrpSpPr/>
          <p:nvPr userDrawn="1"/>
        </p:nvGrpSpPr>
        <p:grpSpPr>
          <a:xfrm>
            <a:off x="9467615" y="2727858"/>
            <a:ext cx="2029599" cy="3505672"/>
            <a:chOff x="1438761" y="2033015"/>
            <a:chExt cx="1980000" cy="3420000"/>
          </a:xfrm>
        </p:grpSpPr>
        <p:sp>
          <p:nvSpPr>
            <p:cNvPr id="15" name="Rounded Rectangle 41">
              <a:extLst>
                <a:ext uri="{FF2B5EF4-FFF2-40B4-BE49-F238E27FC236}">
                  <a16:creationId xmlns:a16="http://schemas.microsoft.com/office/drawing/2014/main" id="{5301B2B1-E6B2-4CAA-90B5-32945916C4EF}"/>
                </a:ext>
              </a:extLst>
            </p:cNvPr>
            <p:cNvSpPr/>
            <p:nvPr userDrawn="1"/>
          </p:nvSpPr>
          <p:spPr>
            <a:xfrm>
              <a:off x="1438761" y="2033015"/>
              <a:ext cx="1980000" cy="3420000"/>
            </a:xfrm>
            <a:prstGeom prst="roundRect">
              <a:avLst>
                <a:gd name="adj" fmla="val 13580"/>
              </a:avLst>
            </a:prstGeom>
            <a:solidFill>
              <a:srgbClr val="262626"/>
            </a:solidFill>
            <a:ln w="88900">
              <a:noFill/>
            </a:ln>
            <a:effectLst/>
            <a:scene3d>
              <a:camera prst="perspectiveFront"/>
              <a:lightRig rig="threePt" dir="t"/>
            </a:scene3d>
            <a:sp3d prstMaterial="plastic">
              <a:bevelT w="127000" h="50800"/>
              <a:bevelB w="127000" h="254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6" name="Rectangle 42">
              <a:extLst>
                <a:ext uri="{FF2B5EF4-FFF2-40B4-BE49-F238E27FC236}">
                  <a16:creationId xmlns:a16="http://schemas.microsoft.com/office/drawing/2014/main" id="{98E8AE6E-9F27-49BA-BF78-FD704211F7DE}"/>
                </a:ext>
              </a:extLst>
            </p:cNvPr>
            <p:cNvSpPr/>
            <p:nvPr userDrawn="1"/>
          </p:nvSpPr>
          <p:spPr>
            <a:xfrm>
              <a:off x="2310398" y="2205587"/>
              <a:ext cx="236725" cy="45719"/>
            </a:xfrm>
            <a:prstGeom prst="rect">
              <a:avLst/>
            </a:prstGeom>
            <a:solidFill>
              <a:srgbClr val="B0B0B0"/>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nvGrpSpPr>
            <p:cNvPr id="17" name="Group 6">
              <a:extLst>
                <a:ext uri="{FF2B5EF4-FFF2-40B4-BE49-F238E27FC236}">
                  <a16:creationId xmlns:a16="http://schemas.microsoft.com/office/drawing/2014/main" id="{6C658463-591E-4133-90A9-DC8E327A9D83}"/>
                </a:ext>
              </a:extLst>
            </p:cNvPr>
            <p:cNvGrpSpPr/>
            <p:nvPr userDrawn="1"/>
          </p:nvGrpSpPr>
          <p:grpSpPr>
            <a:xfrm>
              <a:off x="2332851" y="5138854"/>
              <a:ext cx="191820" cy="211002"/>
              <a:chOff x="2453209" y="5151638"/>
              <a:chExt cx="191820" cy="211002"/>
            </a:xfrm>
          </p:grpSpPr>
          <p:sp>
            <p:nvSpPr>
              <p:cNvPr id="18" name="Oval 44">
                <a:extLst>
                  <a:ext uri="{FF2B5EF4-FFF2-40B4-BE49-F238E27FC236}">
                    <a16:creationId xmlns:a16="http://schemas.microsoft.com/office/drawing/2014/main" id="{247AB6D7-90B0-4608-B64A-7506BBD6624D}"/>
                  </a:ext>
                </a:extLst>
              </p:cNvPr>
              <p:cNvSpPr/>
              <p:nvPr userDrawn="1"/>
            </p:nvSpPr>
            <p:spPr>
              <a:xfrm>
                <a:off x="2453209" y="5151638"/>
                <a:ext cx="191820" cy="211002"/>
              </a:xfrm>
              <a:prstGeom prst="ellipse">
                <a:avLst/>
              </a:prstGeom>
              <a:gradFill flip="none" rotWithShape="1">
                <a:gsLst>
                  <a:gs pos="0">
                    <a:schemeClr val="tx1">
                      <a:lumMod val="94000"/>
                      <a:lumOff val="6000"/>
                    </a:schemeClr>
                  </a:gs>
                  <a:gs pos="56000">
                    <a:schemeClr val="tx1">
                      <a:lumMod val="65000"/>
                      <a:lumOff val="35000"/>
                    </a:schemeClr>
                  </a:gs>
                  <a:gs pos="91000">
                    <a:schemeClr val="tx1">
                      <a:lumMod val="50000"/>
                      <a:lumOff val="50000"/>
                    </a:schemeClr>
                  </a:gs>
                  <a:gs pos="100000">
                    <a:schemeClr val="bg1">
                      <a:lumMod val="75000"/>
                    </a:schemeClr>
                  </a:gs>
                </a:gsLst>
                <a:lin ang="10800000" scaled="1"/>
                <a:tileRect/>
              </a:gradFill>
              <a:ln w="0">
                <a:solidFill>
                  <a:srgbClr val="262626"/>
                </a:solidFill>
              </a:ln>
              <a:scene3d>
                <a:camera prst="perspectiveFront"/>
                <a:lightRig rig="threePt" dir="t"/>
              </a:scene3d>
              <a:sp3d>
                <a:bevelT w="63500"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9" name="Rounded Rectangle 45">
                <a:extLst>
                  <a:ext uri="{FF2B5EF4-FFF2-40B4-BE49-F238E27FC236}">
                    <a16:creationId xmlns:a16="http://schemas.microsoft.com/office/drawing/2014/main" id="{4E7F4089-60C9-4EC1-B17C-C3CE5A555D72}"/>
                  </a:ext>
                </a:extLst>
              </p:cNvPr>
              <p:cNvSpPr/>
              <p:nvPr userDrawn="1"/>
            </p:nvSpPr>
            <p:spPr>
              <a:xfrm>
                <a:off x="2505251" y="5208531"/>
                <a:ext cx="87734" cy="97215"/>
              </a:xfrm>
              <a:prstGeom prst="roundRect">
                <a:avLst/>
              </a:prstGeom>
              <a:solidFill>
                <a:srgbClr val="737373"/>
              </a:solidFill>
              <a:ln w="6350">
                <a:solidFill>
                  <a:srgbClr val="B0B0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grpSp>
      <p:sp>
        <p:nvSpPr>
          <p:cNvPr id="20" name="Picture Placeholder 2">
            <a:extLst>
              <a:ext uri="{FF2B5EF4-FFF2-40B4-BE49-F238E27FC236}">
                <a16:creationId xmlns:a16="http://schemas.microsoft.com/office/drawing/2014/main" id="{BE8E9D92-4CE1-47D2-A809-9E8B6FB57C7C}"/>
              </a:ext>
            </a:extLst>
          </p:cNvPr>
          <p:cNvSpPr>
            <a:spLocks noGrp="1"/>
          </p:cNvSpPr>
          <p:nvPr>
            <p:ph type="pic" idx="16" hasCustomPrompt="1"/>
          </p:nvPr>
        </p:nvSpPr>
        <p:spPr>
          <a:xfrm>
            <a:off x="4602823" y="3009935"/>
            <a:ext cx="1797978" cy="2794757"/>
          </a:xfrm>
          <a:prstGeom prst="rect">
            <a:avLst/>
          </a:prstGeom>
          <a:solidFill>
            <a:schemeClr val="bg1">
              <a:lumMod val="95000"/>
            </a:schemeClr>
          </a:solidFill>
        </p:spPr>
        <p:txBody>
          <a:bodyPr anchor="ctr"/>
          <a:lstStyle>
            <a:lvl1pPr marL="0" indent="0" algn="ctr">
              <a:buNone/>
              <a:defRPr sz="1200">
                <a:solidFill>
                  <a:schemeClr val="tx1">
                    <a:lumMod val="75000"/>
                    <a:lumOff val="25000"/>
                  </a:schemeClr>
                </a:solidFill>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a:t>
            </a:r>
            <a:endParaRPr lang="ko-KR" altLang="en-US" dirty="0"/>
          </a:p>
        </p:txBody>
      </p:sp>
      <p:sp>
        <p:nvSpPr>
          <p:cNvPr id="21" name="Picture Placeholder 2">
            <a:extLst>
              <a:ext uri="{FF2B5EF4-FFF2-40B4-BE49-F238E27FC236}">
                <a16:creationId xmlns:a16="http://schemas.microsoft.com/office/drawing/2014/main" id="{C588106A-2CF3-48D0-9AA0-96C3A18A94C1}"/>
              </a:ext>
            </a:extLst>
          </p:cNvPr>
          <p:cNvSpPr>
            <a:spLocks noGrp="1"/>
          </p:cNvSpPr>
          <p:nvPr>
            <p:ph type="pic" idx="17" hasCustomPrompt="1"/>
          </p:nvPr>
        </p:nvSpPr>
        <p:spPr>
          <a:xfrm>
            <a:off x="7094290" y="3009935"/>
            <a:ext cx="1797978" cy="2794757"/>
          </a:xfrm>
          <a:prstGeom prst="rect">
            <a:avLst/>
          </a:prstGeom>
          <a:solidFill>
            <a:schemeClr val="bg1">
              <a:lumMod val="95000"/>
            </a:schemeClr>
          </a:solidFill>
        </p:spPr>
        <p:txBody>
          <a:bodyPr anchor="ctr"/>
          <a:lstStyle>
            <a:lvl1pPr marL="0" indent="0" algn="ctr">
              <a:buNone/>
              <a:defRPr sz="1200">
                <a:solidFill>
                  <a:schemeClr val="tx1">
                    <a:lumMod val="75000"/>
                    <a:lumOff val="25000"/>
                  </a:schemeClr>
                </a:solidFill>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a:t>
            </a:r>
            <a:endParaRPr lang="ko-KR" altLang="en-US" dirty="0"/>
          </a:p>
        </p:txBody>
      </p:sp>
      <p:sp>
        <p:nvSpPr>
          <p:cNvPr id="22" name="Picture Placeholder 2">
            <a:extLst>
              <a:ext uri="{FF2B5EF4-FFF2-40B4-BE49-F238E27FC236}">
                <a16:creationId xmlns:a16="http://schemas.microsoft.com/office/drawing/2014/main" id="{658D9AD7-4610-4974-9F90-635DC1891B81}"/>
              </a:ext>
            </a:extLst>
          </p:cNvPr>
          <p:cNvSpPr>
            <a:spLocks noGrp="1"/>
          </p:cNvSpPr>
          <p:nvPr>
            <p:ph type="pic" idx="18" hasCustomPrompt="1"/>
          </p:nvPr>
        </p:nvSpPr>
        <p:spPr>
          <a:xfrm>
            <a:off x="9585758" y="3009935"/>
            <a:ext cx="1797978" cy="2794757"/>
          </a:xfrm>
          <a:prstGeom prst="rect">
            <a:avLst/>
          </a:prstGeom>
          <a:solidFill>
            <a:schemeClr val="bg1">
              <a:lumMod val="95000"/>
            </a:schemeClr>
          </a:solidFill>
        </p:spPr>
        <p:txBody>
          <a:bodyPr anchor="ctr"/>
          <a:lstStyle>
            <a:lvl1pPr marL="0" indent="0" algn="ctr">
              <a:buNone/>
              <a:defRPr sz="1200">
                <a:solidFill>
                  <a:schemeClr val="tx1">
                    <a:lumMod val="75000"/>
                    <a:lumOff val="25000"/>
                  </a:schemeClr>
                </a:solidFill>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318167413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4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042087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5_Contents slide layout">
    <p:spTree>
      <p:nvGrpSpPr>
        <p:cNvPr id="1" name=""/>
        <p:cNvGrpSpPr/>
        <p:nvPr/>
      </p:nvGrpSpPr>
      <p:grpSpPr>
        <a:xfrm>
          <a:off x="0" y="0"/>
          <a:ext cx="0" cy="0"/>
          <a:chOff x="0" y="0"/>
          <a:chExt cx="0" cy="0"/>
        </a:xfrm>
      </p:grpSpPr>
      <p:sp>
        <p:nvSpPr>
          <p:cNvPr id="2" name="직사각형 6">
            <a:extLst>
              <a:ext uri="{FF2B5EF4-FFF2-40B4-BE49-F238E27FC236}">
                <a16:creationId xmlns:a16="http://schemas.microsoft.com/office/drawing/2014/main" id="{38004867-5566-4A48-8987-60D94ADF1FA2}"/>
              </a:ext>
            </a:extLst>
          </p:cNvPr>
          <p:cNvSpPr/>
          <p:nvPr userDrawn="1"/>
        </p:nvSpPr>
        <p:spPr>
          <a:xfrm>
            <a:off x="0" y="863125"/>
            <a:ext cx="6546079" cy="5131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 name="그림 개체 틀 2">
            <a:extLst>
              <a:ext uri="{FF2B5EF4-FFF2-40B4-BE49-F238E27FC236}">
                <a16:creationId xmlns:a16="http://schemas.microsoft.com/office/drawing/2014/main" id="{1A5FB060-C4E2-4B67-AE6B-A21032F70DA5}"/>
              </a:ext>
            </a:extLst>
          </p:cNvPr>
          <p:cNvSpPr>
            <a:spLocks noGrp="1"/>
          </p:cNvSpPr>
          <p:nvPr>
            <p:ph type="pic" sz="quarter" idx="65" hasCustomPrompt="1"/>
          </p:nvPr>
        </p:nvSpPr>
        <p:spPr>
          <a:xfrm>
            <a:off x="6096000" y="2959216"/>
            <a:ext cx="6096000" cy="2700000"/>
          </a:xfrm>
          <a:prstGeom prst="rect">
            <a:avLst/>
          </a:prstGeom>
          <a:solidFill>
            <a:schemeClr val="bg1">
              <a:lumMod val="95000"/>
            </a:schemeClr>
          </a:solidFill>
          <a:ln w="25400">
            <a:noFill/>
          </a:ln>
          <a:effectLst/>
        </p:spPr>
        <p:txBody>
          <a:bodyPr anchor="ctr"/>
          <a:lstStyle>
            <a:lvl1pPr marL="0" indent="0" algn="ctr">
              <a:buFontTx/>
              <a:buNone/>
              <a:defRPr sz="1200">
                <a:solidFill>
                  <a:schemeClr val="tx1">
                    <a:lumMod val="75000"/>
                    <a:lumOff val="25000"/>
                  </a:schemeClr>
                </a:solidFill>
                <a:latin typeface="+mn-lt"/>
                <a:cs typeface="Arial" pitchFamily="34" charset="0"/>
              </a:defRPr>
            </a:lvl1pPr>
          </a:lstStyle>
          <a:p>
            <a:r>
              <a:rPr lang="en-US" altLang="ko-KR" dirty="0"/>
              <a:t>Place Your Picture Here</a:t>
            </a:r>
            <a:endParaRPr lang="ko-KR" altLang="en-US" dirty="0"/>
          </a:p>
        </p:txBody>
      </p:sp>
    </p:spTree>
    <p:extLst>
      <p:ext uri="{BB962C8B-B14F-4D97-AF65-F5344CB8AC3E}">
        <p14:creationId xmlns:p14="http://schemas.microsoft.com/office/powerpoint/2010/main" val="222836974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6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459012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7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140843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PNG sets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332482"/>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PNG &amp; Shapes Layout</a:t>
            </a:r>
          </a:p>
        </p:txBody>
      </p:sp>
    </p:spTree>
    <p:extLst>
      <p:ext uri="{BB962C8B-B14F-4D97-AF65-F5344CB8AC3E}">
        <p14:creationId xmlns:p14="http://schemas.microsoft.com/office/powerpoint/2010/main" val="12398472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0EEE7-FBE9-7CE0-E7AA-DEAED997A96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5D4C7F2-887D-B104-54FF-B5B0FF393AE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96F2140-1B04-252C-5823-753C148C5AA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1ADAD66-E418-507A-E1A7-90F2B87F895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C776171-C8C4-074A-F9B8-A3806994A31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B55D1E8-9DB4-A10B-DBA5-FC48EFB572D2}"/>
              </a:ext>
            </a:extLst>
          </p:cNvPr>
          <p:cNvSpPr>
            <a:spLocks noGrp="1"/>
          </p:cNvSpPr>
          <p:nvPr>
            <p:ph type="dt" sz="half" idx="10"/>
          </p:nvPr>
        </p:nvSpPr>
        <p:spPr/>
        <p:txBody>
          <a:bodyPr/>
          <a:lstStyle/>
          <a:p>
            <a:fld id="{0D08FE41-23CE-461C-9B8D-9462AF517DFB}" type="datetimeFigureOut">
              <a:rPr lang="en-US" smtClean="0"/>
              <a:t>2/12/2026</a:t>
            </a:fld>
            <a:endParaRPr lang="en-US"/>
          </a:p>
        </p:txBody>
      </p:sp>
      <p:sp>
        <p:nvSpPr>
          <p:cNvPr id="8" name="Footer Placeholder 7">
            <a:extLst>
              <a:ext uri="{FF2B5EF4-FFF2-40B4-BE49-F238E27FC236}">
                <a16:creationId xmlns:a16="http://schemas.microsoft.com/office/drawing/2014/main" id="{A97DCFCC-2FE9-B3F5-854D-CC37CD6922C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9F8C5BA-80DF-6E87-50C9-C3E7824EB007}"/>
              </a:ext>
            </a:extLst>
          </p:cNvPr>
          <p:cNvSpPr>
            <a:spLocks noGrp="1"/>
          </p:cNvSpPr>
          <p:nvPr>
            <p:ph type="sldNum" sz="quarter" idx="12"/>
          </p:nvPr>
        </p:nvSpPr>
        <p:spPr/>
        <p:txBody>
          <a:bodyPr/>
          <a:lstStyle/>
          <a:p>
            <a:fld id="{4F8E5BC0-0748-47D0-BAC8-D0D5F879B23A}" type="slidenum">
              <a:rPr lang="en-US" smtClean="0"/>
              <a:t>‹#›</a:t>
            </a:fld>
            <a:endParaRPr lang="en-US"/>
          </a:p>
        </p:txBody>
      </p:sp>
    </p:spTree>
    <p:extLst>
      <p:ext uri="{BB962C8B-B14F-4D97-AF65-F5344CB8AC3E}">
        <p14:creationId xmlns:p14="http://schemas.microsoft.com/office/powerpoint/2010/main" val="58130274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123478"/>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Icon Sets Layout</a:t>
            </a:r>
          </a:p>
        </p:txBody>
      </p:sp>
      <p:sp>
        <p:nvSpPr>
          <p:cNvPr id="3" name="Rounded Rectangle 2"/>
          <p:cNvSpPr/>
          <p:nvPr userDrawn="1"/>
        </p:nvSpPr>
        <p:spPr>
          <a:xfrm>
            <a:off x="354010" y="1131591"/>
            <a:ext cx="3560767" cy="540256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4" name="Rounded Rectangle 3"/>
          <p:cNvSpPr/>
          <p:nvPr userDrawn="1"/>
        </p:nvSpPr>
        <p:spPr>
          <a:xfrm>
            <a:off x="531933" y="1347500"/>
            <a:ext cx="153868" cy="50152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solidFill>
                <a:schemeClr val="bg1"/>
              </a:solidFill>
            </a:endParaRPr>
          </a:p>
        </p:txBody>
      </p:sp>
      <p:sp>
        <p:nvSpPr>
          <p:cNvPr id="5" name="Half Frame 4"/>
          <p:cNvSpPr/>
          <p:nvPr userDrawn="1"/>
        </p:nvSpPr>
        <p:spPr>
          <a:xfrm rot="5400000">
            <a:off x="3057177" y="1276653"/>
            <a:ext cx="685849" cy="685148"/>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solidFill>
                <a:schemeClr val="tx1">
                  <a:lumMod val="85000"/>
                  <a:lumOff val="15000"/>
                </a:schemeClr>
              </a:solidFill>
            </a:endParaRPr>
          </a:p>
        </p:txBody>
      </p:sp>
      <p:sp>
        <p:nvSpPr>
          <p:cNvPr id="58" name="TextBox 57">
            <a:extLst>
              <a:ext uri="{FF2B5EF4-FFF2-40B4-BE49-F238E27FC236}">
                <a16:creationId xmlns:a16="http://schemas.microsoft.com/office/drawing/2014/main" id="{5644E8BB-F13A-4AE0-889E-633DE4143787}"/>
              </a:ext>
            </a:extLst>
          </p:cNvPr>
          <p:cNvSpPr txBox="1"/>
          <p:nvPr userDrawn="1"/>
        </p:nvSpPr>
        <p:spPr>
          <a:xfrm>
            <a:off x="711704" y="1637214"/>
            <a:ext cx="2232248" cy="523220"/>
          </a:xfrm>
          <a:prstGeom prst="rect">
            <a:avLst/>
          </a:prstGeom>
          <a:noFill/>
        </p:spPr>
        <p:txBody>
          <a:bodyPr wrap="square" rtlCol="0" anchor="ctr">
            <a:spAutoFit/>
          </a:bodyPr>
          <a:lstStyle/>
          <a:p>
            <a:r>
              <a:rPr lang="en-US" altLang="ko-KR" sz="1400" b="1" dirty="0">
                <a:solidFill>
                  <a:schemeClr val="bg1"/>
                </a:solidFill>
                <a:latin typeface="Arial" pitchFamily="34" charset="0"/>
                <a:cs typeface="Arial" pitchFamily="34" charset="0"/>
              </a:rPr>
              <a:t>You can Resize without losing quality</a:t>
            </a:r>
            <a:endParaRPr lang="ko-KR" altLang="en-US" sz="1400" b="1" dirty="0">
              <a:solidFill>
                <a:schemeClr val="bg1"/>
              </a:solidFill>
              <a:latin typeface="Arial" pitchFamily="34" charset="0"/>
              <a:cs typeface="Arial" pitchFamily="34" charset="0"/>
            </a:endParaRPr>
          </a:p>
        </p:txBody>
      </p:sp>
      <p:sp>
        <p:nvSpPr>
          <p:cNvPr id="59" name="TextBox 58">
            <a:extLst>
              <a:ext uri="{FF2B5EF4-FFF2-40B4-BE49-F238E27FC236}">
                <a16:creationId xmlns:a16="http://schemas.microsoft.com/office/drawing/2014/main" id="{F2CE2B8B-ED32-491A-95B2-D28904BC432C}"/>
              </a:ext>
            </a:extLst>
          </p:cNvPr>
          <p:cNvSpPr txBox="1"/>
          <p:nvPr userDrawn="1"/>
        </p:nvSpPr>
        <p:spPr>
          <a:xfrm>
            <a:off x="711704" y="2127463"/>
            <a:ext cx="2232248" cy="738664"/>
          </a:xfrm>
          <a:prstGeom prst="rect">
            <a:avLst/>
          </a:prstGeom>
          <a:noFill/>
        </p:spPr>
        <p:txBody>
          <a:bodyPr wrap="square" rtlCol="0" anchor="ctr">
            <a:spAutoFit/>
          </a:bodyPr>
          <a:lstStyle/>
          <a:p>
            <a:r>
              <a:rPr lang="en-US" altLang="ko-KR" sz="1400" b="1" dirty="0">
                <a:solidFill>
                  <a:schemeClr val="bg1"/>
                </a:solidFill>
                <a:latin typeface="Arial" pitchFamily="34" charset="0"/>
                <a:cs typeface="Arial" pitchFamily="34" charset="0"/>
              </a:rPr>
              <a:t>You can Change Fill Color &amp;</a:t>
            </a:r>
          </a:p>
          <a:p>
            <a:r>
              <a:rPr lang="en-US" altLang="ko-KR" sz="1400" b="1" dirty="0">
                <a:solidFill>
                  <a:schemeClr val="bg1"/>
                </a:solidFill>
                <a:latin typeface="Arial" pitchFamily="34" charset="0"/>
                <a:cs typeface="Arial" pitchFamily="34" charset="0"/>
              </a:rPr>
              <a:t>Line Color</a:t>
            </a:r>
            <a:endParaRPr lang="ko-KR" altLang="en-US" sz="1400" b="1" dirty="0">
              <a:solidFill>
                <a:schemeClr val="bg1"/>
              </a:solidFill>
              <a:latin typeface="Arial" pitchFamily="34" charset="0"/>
              <a:cs typeface="Arial" pitchFamily="34" charset="0"/>
            </a:endParaRPr>
          </a:p>
        </p:txBody>
      </p:sp>
      <p:sp>
        <p:nvSpPr>
          <p:cNvPr id="60" name="TextBox 59">
            <a:extLst>
              <a:ext uri="{FF2B5EF4-FFF2-40B4-BE49-F238E27FC236}">
                <a16:creationId xmlns:a16="http://schemas.microsoft.com/office/drawing/2014/main" id="{962A52DF-2523-4479-BFA3-B5ACE9887E1C}"/>
              </a:ext>
            </a:extLst>
          </p:cNvPr>
          <p:cNvSpPr txBox="1"/>
          <p:nvPr userDrawn="1"/>
        </p:nvSpPr>
        <p:spPr>
          <a:xfrm>
            <a:off x="721229" y="5808438"/>
            <a:ext cx="2232000" cy="307777"/>
          </a:xfrm>
          <a:prstGeom prst="rect">
            <a:avLst/>
          </a:prstGeom>
          <a:noFill/>
        </p:spPr>
        <p:txBody>
          <a:bodyPr wrap="square" rtlCol="0" anchor="ctr">
            <a:spAutoFit/>
          </a:bodyPr>
          <a:lstStyle/>
          <a:p>
            <a:r>
              <a:rPr lang="en-US" altLang="ko-KR" sz="1400" dirty="0">
                <a:solidFill>
                  <a:schemeClr val="bg1"/>
                </a:solidFill>
                <a:latin typeface="Arial" pitchFamily="34" charset="0"/>
                <a:cs typeface="Arial" pitchFamily="34" charset="0"/>
              </a:rPr>
              <a:t>www.allppt.com</a:t>
            </a:r>
            <a:endParaRPr lang="ko-KR" altLang="en-US" sz="1400" dirty="0">
              <a:solidFill>
                <a:schemeClr val="bg1"/>
              </a:solidFill>
              <a:latin typeface="Arial" pitchFamily="34" charset="0"/>
              <a:cs typeface="Arial" pitchFamily="34" charset="0"/>
            </a:endParaRPr>
          </a:p>
        </p:txBody>
      </p:sp>
      <p:sp>
        <p:nvSpPr>
          <p:cNvPr id="61" name="TextBox 60">
            <a:extLst>
              <a:ext uri="{FF2B5EF4-FFF2-40B4-BE49-F238E27FC236}">
                <a16:creationId xmlns:a16="http://schemas.microsoft.com/office/drawing/2014/main" id="{BAAC314F-E96A-4408-95DE-A70E9ED054AF}"/>
              </a:ext>
            </a:extLst>
          </p:cNvPr>
          <p:cNvSpPr txBox="1"/>
          <p:nvPr userDrawn="1"/>
        </p:nvSpPr>
        <p:spPr>
          <a:xfrm>
            <a:off x="721229" y="4450324"/>
            <a:ext cx="2717296" cy="1384995"/>
          </a:xfrm>
          <a:prstGeom prst="rect">
            <a:avLst/>
          </a:prstGeom>
          <a:noFill/>
        </p:spPr>
        <p:txBody>
          <a:bodyPr wrap="square" rtlCol="0" anchor="ctr">
            <a:spAutoFit/>
          </a:bodyPr>
          <a:lstStyle/>
          <a:p>
            <a:r>
              <a:rPr lang="en-US" altLang="ko-KR" sz="2800" b="1" dirty="0">
                <a:solidFill>
                  <a:schemeClr val="bg1"/>
                </a:solidFill>
                <a:latin typeface="+mn-lt"/>
                <a:ea typeface="+mn-ea"/>
                <a:cs typeface="Arial" pitchFamily="34" charset="0"/>
              </a:rPr>
              <a:t>FREE </a:t>
            </a:r>
          </a:p>
          <a:p>
            <a:r>
              <a:rPr lang="en-US" altLang="ko-KR" sz="2800" b="1" dirty="0">
                <a:solidFill>
                  <a:schemeClr val="bg1"/>
                </a:solidFill>
                <a:latin typeface="+mn-lt"/>
                <a:ea typeface="+mn-ea"/>
                <a:cs typeface="Arial" pitchFamily="34" charset="0"/>
              </a:rPr>
              <a:t>PPT TEMPLATES</a:t>
            </a:r>
          </a:p>
        </p:txBody>
      </p:sp>
    </p:spTree>
    <p:extLst>
      <p:ext uri="{BB962C8B-B14F-4D97-AF65-F5344CB8AC3E}">
        <p14:creationId xmlns:p14="http://schemas.microsoft.com/office/powerpoint/2010/main" val="293575828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ver slide layout">
    <p:bg>
      <p:bgPr>
        <a:solidFill>
          <a:schemeClr val="bg1">
            <a:alpha val="7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728843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End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430011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
        <p:nvSpPr>
          <p:cNvPr id="9" name="Freeform: Shape 8">
            <a:extLst>
              <a:ext uri="{FF2B5EF4-FFF2-40B4-BE49-F238E27FC236}">
                <a16:creationId xmlns:a16="http://schemas.microsoft.com/office/drawing/2014/main" id="{D1DE2E88-6A87-4923-A695-C08C6C89DECA}"/>
              </a:ext>
            </a:extLst>
          </p:cNvPr>
          <p:cNvSpPr/>
          <p:nvPr userDrawn="1"/>
        </p:nvSpPr>
        <p:spPr>
          <a:xfrm>
            <a:off x="173631" y="0"/>
            <a:ext cx="942221" cy="1583239"/>
          </a:xfrm>
          <a:custGeom>
            <a:avLst/>
            <a:gdLst>
              <a:gd name="connsiteX0" fmla="*/ 238907 w 561676"/>
              <a:gd name="connsiteY0" fmla="*/ 482 h 943801"/>
              <a:gd name="connsiteX1" fmla="*/ 358608 w 561676"/>
              <a:gd name="connsiteY1" fmla="*/ 22 h 943801"/>
              <a:gd name="connsiteX2" fmla="*/ 390836 w 561676"/>
              <a:gd name="connsiteY2" fmla="*/ 22581 h 943801"/>
              <a:gd name="connsiteX3" fmla="*/ 563022 w 561676"/>
              <a:gd name="connsiteY3" fmla="*/ 488036 h 943801"/>
              <a:gd name="connsiteX4" fmla="*/ 540923 w 561676"/>
              <a:gd name="connsiteY4" fmla="*/ 517501 h 943801"/>
              <a:gd name="connsiteX5" fmla="*/ 319015 w 561676"/>
              <a:gd name="connsiteY5" fmla="*/ 517501 h 943801"/>
              <a:gd name="connsiteX6" fmla="*/ 295075 w 561676"/>
              <a:gd name="connsiteY6" fmla="*/ 551109 h 943801"/>
              <a:gd name="connsiteX7" fmla="*/ 434573 w 561676"/>
              <a:gd name="connsiteY7" fmla="*/ 912056 h 943801"/>
              <a:gd name="connsiteX8" fmla="*/ 437796 w 561676"/>
              <a:gd name="connsiteY8" fmla="*/ 920343 h 943801"/>
              <a:gd name="connsiteX9" fmla="*/ 431811 w 561676"/>
              <a:gd name="connsiteY9" fmla="*/ 944743 h 943801"/>
              <a:gd name="connsiteX10" fmla="*/ 408331 w 561676"/>
              <a:gd name="connsiteY10" fmla="*/ 935996 h 943801"/>
              <a:gd name="connsiteX11" fmla="*/ 288169 w 561676"/>
              <a:gd name="connsiteY11" fmla="*/ 771176 h 943801"/>
              <a:gd name="connsiteX12" fmla="*/ 10553 w 561676"/>
              <a:gd name="connsiteY12" fmla="*/ 389973 h 943801"/>
              <a:gd name="connsiteX13" fmla="*/ 2266 w 561676"/>
              <a:gd name="connsiteY13" fmla="*/ 361428 h 943801"/>
              <a:gd name="connsiteX14" fmla="*/ 28969 w 561676"/>
              <a:gd name="connsiteY14" fmla="*/ 352681 h 943801"/>
              <a:gd name="connsiteX15" fmla="*/ 185502 w 561676"/>
              <a:gd name="connsiteY15" fmla="*/ 352681 h 943801"/>
              <a:gd name="connsiteX16" fmla="*/ 208061 w 561676"/>
              <a:gd name="connsiteY16" fmla="*/ 319993 h 943801"/>
              <a:gd name="connsiteX17" fmla="*/ 97567 w 561676"/>
              <a:gd name="connsiteY17" fmla="*/ 34551 h 943801"/>
              <a:gd name="connsiteX18" fmla="*/ 120587 w 561676"/>
              <a:gd name="connsiteY18" fmla="*/ 482 h 943801"/>
              <a:gd name="connsiteX19" fmla="*/ 238907 w 561676"/>
              <a:gd name="connsiteY19" fmla="*/ 482 h 943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61676" h="943801">
                <a:moveTo>
                  <a:pt x="238907" y="482"/>
                </a:moveTo>
                <a:cubicBezTo>
                  <a:pt x="278961" y="482"/>
                  <a:pt x="318555" y="1403"/>
                  <a:pt x="358608" y="22"/>
                </a:cubicBezTo>
                <a:cubicBezTo>
                  <a:pt x="376103" y="-439"/>
                  <a:pt x="384851" y="6467"/>
                  <a:pt x="390836" y="22581"/>
                </a:cubicBezTo>
                <a:cubicBezTo>
                  <a:pt x="447924" y="178193"/>
                  <a:pt x="505473" y="333344"/>
                  <a:pt x="563022" y="488036"/>
                </a:cubicBezTo>
                <a:cubicBezTo>
                  <a:pt x="570388" y="508293"/>
                  <a:pt x="563943" y="517501"/>
                  <a:pt x="540923" y="517501"/>
                </a:cubicBezTo>
                <a:cubicBezTo>
                  <a:pt x="466800" y="517501"/>
                  <a:pt x="393138" y="517501"/>
                  <a:pt x="319015" y="517501"/>
                </a:cubicBezTo>
                <a:cubicBezTo>
                  <a:pt x="290010" y="517501"/>
                  <a:pt x="284946" y="524407"/>
                  <a:pt x="295075" y="551109"/>
                </a:cubicBezTo>
                <a:cubicBezTo>
                  <a:pt x="341574" y="671271"/>
                  <a:pt x="388074" y="791894"/>
                  <a:pt x="434573" y="912056"/>
                </a:cubicBezTo>
                <a:cubicBezTo>
                  <a:pt x="435494" y="914818"/>
                  <a:pt x="436875" y="917580"/>
                  <a:pt x="437796" y="920343"/>
                </a:cubicBezTo>
                <a:cubicBezTo>
                  <a:pt x="441018" y="930011"/>
                  <a:pt x="442400" y="939219"/>
                  <a:pt x="431811" y="944743"/>
                </a:cubicBezTo>
                <a:cubicBezTo>
                  <a:pt x="421222" y="950268"/>
                  <a:pt x="414316" y="944283"/>
                  <a:pt x="408331" y="935996"/>
                </a:cubicBezTo>
                <a:cubicBezTo>
                  <a:pt x="368277" y="880749"/>
                  <a:pt x="328223" y="825963"/>
                  <a:pt x="288169" y="771176"/>
                </a:cubicBezTo>
                <a:cubicBezTo>
                  <a:pt x="195630" y="644108"/>
                  <a:pt x="103092" y="517040"/>
                  <a:pt x="10553" y="389973"/>
                </a:cubicBezTo>
                <a:cubicBezTo>
                  <a:pt x="4568" y="381685"/>
                  <a:pt x="-4179" y="373398"/>
                  <a:pt x="2266" y="361428"/>
                </a:cubicBezTo>
                <a:cubicBezTo>
                  <a:pt x="8251" y="350839"/>
                  <a:pt x="19301" y="352681"/>
                  <a:pt x="28969" y="352681"/>
                </a:cubicBezTo>
                <a:cubicBezTo>
                  <a:pt x="80993" y="352681"/>
                  <a:pt x="133477" y="352681"/>
                  <a:pt x="185502" y="352681"/>
                </a:cubicBezTo>
                <a:cubicBezTo>
                  <a:pt x="211744" y="352681"/>
                  <a:pt x="217269" y="344394"/>
                  <a:pt x="208061" y="319993"/>
                </a:cubicBezTo>
                <a:cubicBezTo>
                  <a:pt x="171230" y="224692"/>
                  <a:pt x="134398" y="129391"/>
                  <a:pt x="97567" y="34551"/>
                </a:cubicBezTo>
                <a:cubicBezTo>
                  <a:pt x="86978" y="7388"/>
                  <a:pt x="91582" y="482"/>
                  <a:pt x="120587" y="482"/>
                </a:cubicBezTo>
                <a:cubicBezTo>
                  <a:pt x="160180" y="482"/>
                  <a:pt x="199313" y="482"/>
                  <a:pt x="238907" y="482"/>
                </a:cubicBezTo>
                <a:close/>
              </a:path>
            </a:pathLst>
          </a:custGeom>
          <a:solidFill>
            <a:schemeClr val="accent4">
              <a:lumMod val="20000"/>
              <a:lumOff val="80000"/>
            </a:schemeClr>
          </a:solidFill>
          <a:ln w="4596"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5115276D-F3BF-43F2-930C-943D3CCC450E}"/>
              </a:ext>
            </a:extLst>
          </p:cNvPr>
          <p:cNvSpPr/>
          <p:nvPr userDrawn="1"/>
        </p:nvSpPr>
        <p:spPr>
          <a:xfrm>
            <a:off x="1265750" y="0"/>
            <a:ext cx="542368" cy="911356"/>
          </a:xfrm>
          <a:custGeom>
            <a:avLst/>
            <a:gdLst>
              <a:gd name="connsiteX0" fmla="*/ 238907 w 561676"/>
              <a:gd name="connsiteY0" fmla="*/ 482 h 943801"/>
              <a:gd name="connsiteX1" fmla="*/ 358608 w 561676"/>
              <a:gd name="connsiteY1" fmla="*/ 22 h 943801"/>
              <a:gd name="connsiteX2" fmla="*/ 390836 w 561676"/>
              <a:gd name="connsiteY2" fmla="*/ 22581 h 943801"/>
              <a:gd name="connsiteX3" fmla="*/ 563022 w 561676"/>
              <a:gd name="connsiteY3" fmla="*/ 488036 h 943801"/>
              <a:gd name="connsiteX4" fmla="*/ 540923 w 561676"/>
              <a:gd name="connsiteY4" fmla="*/ 517501 h 943801"/>
              <a:gd name="connsiteX5" fmla="*/ 319015 w 561676"/>
              <a:gd name="connsiteY5" fmla="*/ 517501 h 943801"/>
              <a:gd name="connsiteX6" fmla="*/ 295075 w 561676"/>
              <a:gd name="connsiteY6" fmla="*/ 551109 h 943801"/>
              <a:gd name="connsiteX7" fmla="*/ 434573 w 561676"/>
              <a:gd name="connsiteY7" fmla="*/ 912056 h 943801"/>
              <a:gd name="connsiteX8" fmla="*/ 437796 w 561676"/>
              <a:gd name="connsiteY8" fmla="*/ 920343 h 943801"/>
              <a:gd name="connsiteX9" fmla="*/ 431811 w 561676"/>
              <a:gd name="connsiteY9" fmla="*/ 944743 h 943801"/>
              <a:gd name="connsiteX10" fmla="*/ 408331 w 561676"/>
              <a:gd name="connsiteY10" fmla="*/ 935996 h 943801"/>
              <a:gd name="connsiteX11" fmla="*/ 288169 w 561676"/>
              <a:gd name="connsiteY11" fmla="*/ 771176 h 943801"/>
              <a:gd name="connsiteX12" fmla="*/ 10553 w 561676"/>
              <a:gd name="connsiteY12" fmla="*/ 389973 h 943801"/>
              <a:gd name="connsiteX13" fmla="*/ 2266 w 561676"/>
              <a:gd name="connsiteY13" fmla="*/ 361428 h 943801"/>
              <a:gd name="connsiteX14" fmla="*/ 28969 w 561676"/>
              <a:gd name="connsiteY14" fmla="*/ 352681 h 943801"/>
              <a:gd name="connsiteX15" fmla="*/ 185502 w 561676"/>
              <a:gd name="connsiteY15" fmla="*/ 352681 h 943801"/>
              <a:gd name="connsiteX16" fmla="*/ 208061 w 561676"/>
              <a:gd name="connsiteY16" fmla="*/ 319993 h 943801"/>
              <a:gd name="connsiteX17" fmla="*/ 97567 w 561676"/>
              <a:gd name="connsiteY17" fmla="*/ 34551 h 943801"/>
              <a:gd name="connsiteX18" fmla="*/ 120587 w 561676"/>
              <a:gd name="connsiteY18" fmla="*/ 482 h 943801"/>
              <a:gd name="connsiteX19" fmla="*/ 238907 w 561676"/>
              <a:gd name="connsiteY19" fmla="*/ 482 h 943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61676" h="943801">
                <a:moveTo>
                  <a:pt x="238907" y="482"/>
                </a:moveTo>
                <a:cubicBezTo>
                  <a:pt x="278961" y="482"/>
                  <a:pt x="318555" y="1403"/>
                  <a:pt x="358608" y="22"/>
                </a:cubicBezTo>
                <a:cubicBezTo>
                  <a:pt x="376103" y="-439"/>
                  <a:pt x="384851" y="6467"/>
                  <a:pt x="390836" y="22581"/>
                </a:cubicBezTo>
                <a:cubicBezTo>
                  <a:pt x="447924" y="178193"/>
                  <a:pt x="505473" y="333344"/>
                  <a:pt x="563022" y="488036"/>
                </a:cubicBezTo>
                <a:cubicBezTo>
                  <a:pt x="570388" y="508293"/>
                  <a:pt x="563943" y="517501"/>
                  <a:pt x="540923" y="517501"/>
                </a:cubicBezTo>
                <a:cubicBezTo>
                  <a:pt x="466800" y="517501"/>
                  <a:pt x="393138" y="517501"/>
                  <a:pt x="319015" y="517501"/>
                </a:cubicBezTo>
                <a:cubicBezTo>
                  <a:pt x="290010" y="517501"/>
                  <a:pt x="284946" y="524407"/>
                  <a:pt x="295075" y="551109"/>
                </a:cubicBezTo>
                <a:cubicBezTo>
                  <a:pt x="341574" y="671271"/>
                  <a:pt x="388074" y="791894"/>
                  <a:pt x="434573" y="912056"/>
                </a:cubicBezTo>
                <a:cubicBezTo>
                  <a:pt x="435494" y="914818"/>
                  <a:pt x="436875" y="917580"/>
                  <a:pt x="437796" y="920343"/>
                </a:cubicBezTo>
                <a:cubicBezTo>
                  <a:pt x="441018" y="930011"/>
                  <a:pt x="442400" y="939219"/>
                  <a:pt x="431811" y="944743"/>
                </a:cubicBezTo>
                <a:cubicBezTo>
                  <a:pt x="421222" y="950268"/>
                  <a:pt x="414316" y="944283"/>
                  <a:pt x="408331" y="935996"/>
                </a:cubicBezTo>
                <a:cubicBezTo>
                  <a:pt x="368277" y="880749"/>
                  <a:pt x="328223" y="825963"/>
                  <a:pt x="288169" y="771176"/>
                </a:cubicBezTo>
                <a:cubicBezTo>
                  <a:pt x="195630" y="644108"/>
                  <a:pt x="103092" y="517040"/>
                  <a:pt x="10553" y="389973"/>
                </a:cubicBezTo>
                <a:cubicBezTo>
                  <a:pt x="4568" y="381685"/>
                  <a:pt x="-4179" y="373398"/>
                  <a:pt x="2266" y="361428"/>
                </a:cubicBezTo>
                <a:cubicBezTo>
                  <a:pt x="8251" y="350839"/>
                  <a:pt x="19301" y="352681"/>
                  <a:pt x="28969" y="352681"/>
                </a:cubicBezTo>
                <a:cubicBezTo>
                  <a:pt x="80993" y="352681"/>
                  <a:pt x="133477" y="352681"/>
                  <a:pt x="185502" y="352681"/>
                </a:cubicBezTo>
                <a:cubicBezTo>
                  <a:pt x="211744" y="352681"/>
                  <a:pt x="217269" y="344394"/>
                  <a:pt x="208061" y="319993"/>
                </a:cubicBezTo>
                <a:cubicBezTo>
                  <a:pt x="171230" y="224692"/>
                  <a:pt x="134398" y="129391"/>
                  <a:pt x="97567" y="34551"/>
                </a:cubicBezTo>
                <a:cubicBezTo>
                  <a:pt x="86978" y="7388"/>
                  <a:pt x="91582" y="482"/>
                  <a:pt x="120587" y="482"/>
                </a:cubicBezTo>
                <a:cubicBezTo>
                  <a:pt x="160180" y="482"/>
                  <a:pt x="199313" y="482"/>
                  <a:pt x="238907" y="482"/>
                </a:cubicBezTo>
                <a:close/>
              </a:path>
            </a:pathLst>
          </a:custGeom>
          <a:solidFill>
            <a:schemeClr val="accent4">
              <a:lumMod val="20000"/>
              <a:lumOff val="80000"/>
            </a:schemeClr>
          </a:solidFill>
          <a:ln w="4596" cap="flat">
            <a:noFill/>
            <a:prstDash val="solid"/>
            <a:miter/>
          </a:ln>
        </p:spPr>
        <p:txBody>
          <a:bodyPr rtlCol="0" anchor="ctr"/>
          <a:lstStyle/>
          <a:p>
            <a:endParaRPr lang="en-US"/>
          </a:p>
        </p:txBody>
      </p:sp>
    </p:spTree>
    <p:extLst>
      <p:ext uri="{BB962C8B-B14F-4D97-AF65-F5344CB8AC3E}">
        <p14:creationId xmlns:p14="http://schemas.microsoft.com/office/powerpoint/2010/main" val="160223521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_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grpSp>
        <p:nvGrpSpPr>
          <p:cNvPr id="24" name="Group 23">
            <a:extLst>
              <a:ext uri="{FF2B5EF4-FFF2-40B4-BE49-F238E27FC236}">
                <a16:creationId xmlns:a16="http://schemas.microsoft.com/office/drawing/2014/main" id="{F3E69537-CC5A-4694-B61B-401CDCE14E9F}"/>
              </a:ext>
            </a:extLst>
          </p:cNvPr>
          <p:cNvGrpSpPr/>
          <p:nvPr userDrawn="1"/>
        </p:nvGrpSpPr>
        <p:grpSpPr>
          <a:xfrm>
            <a:off x="323529" y="4603539"/>
            <a:ext cx="11654798" cy="2035618"/>
            <a:chOff x="323529" y="4603539"/>
            <a:chExt cx="11654798" cy="2035618"/>
          </a:xfrm>
          <a:solidFill>
            <a:schemeClr val="accent1">
              <a:lumMod val="60000"/>
              <a:lumOff val="40000"/>
            </a:schemeClr>
          </a:solidFill>
        </p:grpSpPr>
        <p:sp>
          <p:nvSpPr>
            <p:cNvPr id="18" name="Freeform: Shape 17">
              <a:extLst>
                <a:ext uri="{FF2B5EF4-FFF2-40B4-BE49-F238E27FC236}">
                  <a16:creationId xmlns:a16="http://schemas.microsoft.com/office/drawing/2014/main" id="{F2045BAE-2033-4781-88D7-3316C0868B69}"/>
                </a:ext>
              </a:extLst>
            </p:cNvPr>
            <p:cNvSpPr/>
            <p:nvPr/>
          </p:nvSpPr>
          <p:spPr>
            <a:xfrm rot="16200000">
              <a:off x="363852" y="6186863"/>
              <a:ext cx="411971" cy="492617"/>
            </a:xfrm>
            <a:custGeom>
              <a:avLst/>
              <a:gdLst>
                <a:gd name="connsiteX0" fmla="*/ 182559 w 565444"/>
                <a:gd name="connsiteY0" fmla="*/ 37056 h 676134"/>
                <a:gd name="connsiteX1" fmla="*/ 182559 w 565444"/>
                <a:gd name="connsiteY1" fmla="*/ 175472 h 676134"/>
                <a:gd name="connsiteX2" fmla="*/ 108447 w 565444"/>
                <a:gd name="connsiteY2" fmla="*/ 175472 h 676134"/>
                <a:gd name="connsiteX3" fmla="*/ 108447 w 565444"/>
                <a:gd name="connsiteY3" fmla="*/ 37056 h 676134"/>
                <a:gd name="connsiteX4" fmla="*/ 145503 w 565444"/>
                <a:gd name="connsiteY4" fmla="*/ 0 h 676134"/>
                <a:gd name="connsiteX5" fmla="*/ 182559 w 565444"/>
                <a:gd name="connsiteY5" fmla="*/ 37056 h 676134"/>
                <a:gd name="connsiteX6" fmla="*/ 456997 w 565444"/>
                <a:gd name="connsiteY6" fmla="*/ 37056 h 676134"/>
                <a:gd name="connsiteX7" fmla="*/ 456997 w 565444"/>
                <a:gd name="connsiteY7" fmla="*/ 175472 h 676134"/>
                <a:gd name="connsiteX8" fmla="*/ 382885 w 565444"/>
                <a:gd name="connsiteY8" fmla="*/ 175472 h 676134"/>
                <a:gd name="connsiteX9" fmla="*/ 382885 w 565444"/>
                <a:gd name="connsiteY9" fmla="*/ 37056 h 676134"/>
                <a:gd name="connsiteX10" fmla="*/ 419941 w 565444"/>
                <a:gd name="connsiteY10" fmla="*/ 0 h 676134"/>
                <a:gd name="connsiteX11" fmla="*/ 456997 w 565444"/>
                <a:gd name="connsiteY11" fmla="*/ 37056 h 676134"/>
                <a:gd name="connsiteX12" fmla="*/ 486829 w 565444"/>
                <a:gd name="connsiteY12" fmla="*/ 382985 h 676134"/>
                <a:gd name="connsiteX13" fmla="*/ 483130 w 565444"/>
                <a:gd name="connsiteY13" fmla="*/ 374057 h 676134"/>
                <a:gd name="connsiteX14" fmla="*/ 474202 w 565444"/>
                <a:gd name="connsiteY14" fmla="*/ 370359 h 676134"/>
                <a:gd name="connsiteX15" fmla="*/ 91243 w 565444"/>
                <a:gd name="connsiteY15" fmla="*/ 370358 h 676134"/>
                <a:gd name="connsiteX16" fmla="*/ 78616 w 565444"/>
                <a:gd name="connsiteY16" fmla="*/ 382985 h 676134"/>
                <a:gd name="connsiteX17" fmla="*/ 78615 w 565444"/>
                <a:gd name="connsiteY17" fmla="*/ 382985 h 676134"/>
                <a:gd name="connsiteX18" fmla="*/ 91242 w 565444"/>
                <a:gd name="connsiteY18" fmla="*/ 395612 h 676134"/>
                <a:gd name="connsiteX19" fmla="*/ 474202 w 565444"/>
                <a:gd name="connsiteY19" fmla="*/ 395612 h 676134"/>
                <a:gd name="connsiteX20" fmla="*/ 483130 w 565444"/>
                <a:gd name="connsiteY20" fmla="*/ 391914 h 676134"/>
                <a:gd name="connsiteX21" fmla="*/ 486829 w 565444"/>
                <a:gd name="connsiteY21" fmla="*/ 329550 h 676134"/>
                <a:gd name="connsiteX22" fmla="*/ 483130 w 565444"/>
                <a:gd name="connsiteY22" fmla="*/ 320622 h 676134"/>
                <a:gd name="connsiteX23" fmla="*/ 474202 w 565444"/>
                <a:gd name="connsiteY23" fmla="*/ 316924 h 676134"/>
                <a:gd name="connsiteX24" fmla="*/ 91243 w 565444"/>
                <a:gd name="connsiteY24" fmla="*/ 316923 h 676134"/>
                <a:gd name="connsiteX25" fmla="*/ 78616 w 565444"/>
                <a:gd name="connsiteY25" fmla="*/ 329550 h 676134"/>
                <a:gd name="connsiteX26" fmla="*/ 78615 w 565444"/>
                <a:gd name="connsiteY26" fmla="*/ 329550 h 676134"/>
                <a:gd name="connsiteX27" fmla="*/ 91242 w 565444"/>
                <a:gd name="connsiteY27" fmla="*/ 342177 h 676134"/>
                <a:gd name="connsiteX28" fmla="*/ 474202 w 565444"/>
                <a:gd name="connsiteY28" fmla="*/ 342177 h 676134"/>
                <a:gd name="connsiteX29" fmla="*/ 483130 w 565444"/>
                <a:gd name="connsiteY29" fmla="*/ 338479 h 676134"/>
                <a:gd name="connsiteX30" fmla="*/ 486829 w 565444"/>
                <a:gd name="connsiteY30" fmla="*/ 276115 h 676134"/>
                <a:gd name="connsiteX31" fmla="*/ 483130 w 565444"/>
                <a:gd name="connsiteY31" fmla="*/ 267187 h 676134"/>
                <a:gd name="connsiteX32" fmla="*/ 474202 w 565444"/>
                <a:gd name="connsiteY32" fmla="*/ 263489 h 676134"/>
                <a:gd name="connsiteX33" fmla="*/ 91243 w 565444"/>
                <a:gd name="connsiteY33" fmla="*/ 263488 h 676134"/>
                <a:gd name="connsiteX34" fmla="*/ 78616 w 565444"/>
                <a:gd name="connsiteY34" fmla="*/ 276115 h 676134"/>
                <a:gd name="connsiteX35" fmla="*/ 78615 w 565444"/>
                <a:gd name="connsiteY35" fmla="*/ 276115 h 676134"/>
                <a:gd name="connsiteX36" fmla="*/ 91242 w 565444"/>
                <a:gd name="connsiteY36" fmla="*/ 288742 h 676134"/>
                <a:gd name="connsiteX37" fmla="*/ 474202 w 565444"/>
                <a:gd name="connsiteY37" fmla="*/ 288742 h 676134"/>
                <a:gd name="connsiteX38" fmla="*/ 483130 w 565444"/>
                <a:gd name="connsiteY38" fmla="*/ 285044 h 676134"/>
                <a:gd name="connsiteX39" fmla="*/ 565444 w 565444"/>
                <a:gd name="connsiteY39" fmla="*/ 194687 h 676134"/>
                <a:gd name="connsiteX40" fmla="*/ 546230 w 565444"/>
                <a:gd name="connsiteY40" fmla="*/ 213901 h 676134"/>
                <a:gd name="connsiteX41" fmla="*/ 525276 w 565444"/>
                <a:gd name="connsiteY41" fmla="*/ 213901 h 676134"/>
                <a:gd name="connsiteX42" fmla="*/ 508899 w 565444"/>
                <a:gd name="connsiteY42" fmla="*/ 524387 h 676134"/>
                <a:gd name="connsiteX43" fmla="*/ 378242 w 565444"/>
                <a:gd name="connsiteY43" fmla="*/ 676134 h 676134"/>
                <a:gd name="connsiteX44" fmla="*/ 184454 w 565444"/>
                <a:gd name="connsiteY44" fmla="*/ 676134 h 676134"/>
                <a:gd name="connsiteX45" fmla="*/ 53798 w 565444"/>
                <a:gd name="connsiteY45" fmla="*/ 524387 h 676134"/>
                <a:gd name="connsiteX46" fmla="*/ 37421 w 565444"/>
                <a:gd name="connsiteY46" fmla="*/ 213901 h 676134"/>
                <a:gd name="connsiteX47" fmla="*/ 19214 w 565444"/>
                <a:gd name="connsiteY47" fmla="*/ 213901 h 676134"/>
                <a:gd name="connsiteX48" fmla="*/ 0 w 565444"/>
                <a:gd name="connsiteY48" fmla="*/ 194687 h 676134"/>
                <a:gd name="connsiteX49" fmla="*/ 19214 w 565444"/>
                <a:gd name="connsiteY49" fmla="*/ 175473 h 676134"/>
                <a:gd name="connsiteX50" fmla="*/ 546230 w 565444"/>
                <a:gd name="connsiteY50" fmla="*/ 175473 h 676134"/>
                <a:gd name="connsiteX51" fmla="*/ 565444 w 565444"/>
                <a:gd name="connsiteY51" fmla="*/ 194687 h 676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65444" h="676134">
                  <a:moveTo>
                    <a:pt x="182559" y="37056"/>
                  </a:moveTo>
                  <a:lnTo>
                    <a:pt x="182559" y="175472"/>
                  </a:lnTo>
                  <a:lnTo>
                    <a:pt x="108447" y="175472"/>
                  </a:lnTo>
                  <a:lnTo>
                    <a:pt x="108447" y="37056"/>
                  </a:lnTo>
                  <a:cubicBezTo>
                    <a:pt x="108447" y="16591"/>
                    <a:pt x="125038" y="0"/>
                    <a:pt x="145503" y="0"/>
                  </a:cubicBezTo>
                  <a:cubicBezTo>
                    <a:pt x="165968" y="0"/>
                    <a:pt x="182559" y="16591"/>
                    <a:pt x="182559" y="37056"/>
                  </a:cubicBezTo>
                  <a:close/>
                  <a:moveTo>
                    <a:pt x="456997" y="37056"/>
                  </a:moveTo>
                  <a:lnTo>
                    <a:pt x="456997" y="175472"/>
                  </a:lnTo>
                  <a:lnTo>
                    <a:pt x="382885" y="175472"/>
                  </a:lnTo>
                  <a:lnTo>
                    <a:pt x="382885" y="37056"/>
                  </a:lnTo>
                  <a:cubicBezTo>
                    <a:pt x="382885" y="16591"/>
                    <a:pt x="399476" y="0"/>
                    <a:pt x="419941" y="0"/>
                  </a:cubicBezTo>
                  <a:cubicBezTo>
                    <a:pt x="440406" y="0"/>
                    <a:pt x="456997" y="16591"/>
                    <a:pt x="456997" y="37056"/>
                  </a:cubicBezTo>
                  <a:close/>
                  <a:moveTo>
                    <a:pt x="486829" y="382985"/>
                  </a:moveTo>
                  <a:lnTo>
                    <a:pt x="483130" y="374057"/>
                  </a:lnTo>
                  <a:cubicBezTo>
                    <a:pt x="480845" y="371772"/>
                    <a:pt x="477689" y="370359"/>
                    <a:pt x="474202" y="370359"/>
                  </a:cubicBezTo>
                  <a:lnTo>
                    <a:pt x="91243" y="370358"/>
                  </a:lnTo>
                  <a:cubicBezTo>
                    <a:pt x="84269" y="370358"/>
                    <a:pt x="78616" y="376011"/>
                    <a:pt x="78616" y="382985"/>
                  </a:cubicBezTo>
                  <a:lnTo>
                    <a:pt x="78615" y="382985"/>
                  </a:lnTo>
                  <a:cubicBezTo>
                    <a:pt x="78615" y="389959"/>
                    <a:pt x="84268" y="395612"/>
                    <a:pt x="91242" y="395612"/>
                  </a:cubicBezTo>
                  <a:lnTo>
                    <a:pt x="474202" y="395612"/>
                  </a:lnTo>
                  <a:cubicBezTo>
                    <a:pt x="477689" y="395612"/>
                    <a:pt x="480845" y="394199"/>
                    <a:pt x="483130" y="391914"/>
                  </a:cubicBezTo>
                  <a:close/>
                  <a:moveTo>
                    <a:pt x="486829" y="329550"/>
                  </a:moveTo>
                  <a:lnTo>
                    <a:pt x="483130" y="320622"/>
                  </a:lnTo>
                  <a:cubicBezTo>
                    <a:pt x="480845" y="318337"/>
                    <a:pt x="477689" y="316924"/>
                    <a:pt x="474202" y="316924"/>
                  </a:cubicBezTo>
                  <a:lnTo>
                    <a:pt x="91243" y="316923"/>
                  </a:lnTo>
                  <a:cubicBezTo>
                    <a:pt x="84269" y="316923"/>
                    <a:pt x="78616" y="322576"/>
                    <a:pt x="78616" y="329550"/>
                  </a:cubicBezTo>
                  <a:lnTo>
                    <a:pt x="78615" y="329550"/>
                  </a:lnTo>
                  <a:cubicBezTo>
                    <a:pt x="78615" y="336524"/>
                    <a:pt x="84268" y="342177"/>
                    <a:pt x="91242" y="342177"/>
                  </a:cubicBezTo>
                  <a:lnTo>
                    <a:pt x="474202" y="342177"/>
                  </a:lnTo>
                  <a:cubicBezTo>
                    <a:pt x="477689" y="342177"/>
                    <a:pt x="480845" y="340764"/>
                    <a:pt x="483130" y="338479"/>
                  </a:cubicBezTo>
                  <a:close/>
                  <a:moveTo>
                    <a:pt x="486829" y="276115"/>
                  </a:moveTo>
                  <a:lnTo>
                    <a:pt x="483130" y="267187"/>
                  </a:lnTo>
                  <a:cubicBezTo>
                    <a:pt x="480845" y="264902"/>
                    <a:pt x="477689" y="263489"/>
                    <a:pt x="474202" y="263489"/>
                  </a:cubicBezTo>
                  <a:lnTo>
                    <a:pt x="91243" y="263488"/>
                  </a:lnTo>
                  <a:cubicBezTo>
                    <a:pt x="84269" y="263488"/>
                    <a:pt x="78616" y="269141"/>
                    <a:pt x="78616" y="276115"/>
                  </a:cubicBezTo>
                  <a:lnTo>
                    <a:pt x="78615" y="276115"/>
                  </a:lnTo>
                  <a:cubicBezTo>
                    <a:pt x="78615" y="283089"/>
                    <a:pt x="84268" y="288742"/>
                    <a:pt x="91242" y="288742"/>
                  </a:cubicBezTo>
                  <a:lnTo>
                    <a:pt x="474202" y="288742"/>
                  </a:lnTo>
                  <a:cubicBezTo>
                    <a:pt x="477689" y="288742"/>
                    <a:pt x="480845" y="287329"/>
                    <a:pt x="483130" y="285044"/>
                  </a:cubicBezTo>
                  <a:close/>
                  <a:moveTo>
                    <a:pt x="565444" y="194687"/>
                  </a:moveTo>
                  <a:cubicBezTo>
                    <a:pt x="565444" y="205299"/>
                    <a:pt x="556842" y="213901"/>
                    <a:pt x="546230" y="213901"/>
                  </a:cubicBezTo>
                  <a:lnTo>
                    <a:pt x="525276" y="213901"/>
                  </a:lnTo>
                  <a:lnTo>
                    <a:pt x="508899" y="524387"/>
                  </a:lnTo>
                  <a:cubicBezTo>
                    <a:pt x="504507" y="609787"/>
                    <a:pt x="447139" y="676134"/>
                    <a:pt x="378242" y="676134"/>
                  </a:cubicBezTo>
                  <a:lnTo>
                    <a:pt x="184454" y="676134"/>
                  </a:lnTo>
                  <a:cubicBezTo>
                    <a:pt x="115558" y="676134"/>
                    <a:pt x="58190" y="609787"/>
                    <a:pt x="53798" y="524387"/>
                  </a:cubicBezTo>
                  <a:lnTo>
                    <a:pt x="37421" y="213901"/>
                  </a:lnTo>
                  <a:lnTo>
                    <a:pt x="19214" y="213901"/>
                  </a:lnTo>
                  <a:cubicBezTo>
                    <a:pt x="8602" y="213901"/>
                    <a:pt x="0" y="205299"/>
                    <a:pt x="0" y="194687"/>
                  </a:cubicBezTo>
                  <a:cubicBezTo>
                    <a:pt x="0" y="184075"/>
                    <a:pt x="8602" y="175473"/>
                    <a:pt x="19214" y="175473"/>
                  </a:cubicBezTo>
                  <a:lnTo>
                    <a:pt x="546230" y="175473"/>
                  </a:lnTo>
                  <a:cubicBezTo>
                    <a:pt x="556842" y="175473"/>
                    <a:pt x="565444" y="184075"/>
                    <a:pt x="565444" y="19468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Arrow: Bent 11">
              <a:extLst>
                <a:ext uri="{FF2B5EF4-FFF2-40B4-BE49-F238E27FC236}">
                  <a16:creationId xmlns:a16="http://schemas.microsoft.com/office/drawing/2014/main" id="{4C701790-911F-49B9-B58C-72E9534D4C93}"/>
                </a:ext>
              </a:extLst>
            </p:cNvPr>
            <p:cNvSpPr/>
            <p:nvPr/>
          </p:nvSpPr>
          <p:spPr>
            <a:xfrm flipH="1" flipV="1">
              <a:off x="816143" y="5935877"/>
              <a:ext cx="10779743" cy="582611"/>
            </a:xfrm>
            <a:prstGeom prst="bentArrow">
              <a:avLst>
                <a:gd name="adj1" fmla="val 14113"/>
                <a:gd name="adj2" fmla="val 12152"/>
                <a:gd name="adj3" fmla="val 0"/>
                <a:gd name="adj4" fmla="val 5453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3" name="Freeform: Shape 22">
              <a:extLst>
                <a:ext uri="{FF2B5EF4-FFF2-40B4-BE49-F238E27FC236}">
                  <a16:creationId xmlns:a16="http://schemas.microsoft.com/office/drawing/2014/main" id="{A2CAA496-8808-490A-A588-30FACF8CED72}"/>
                </a:ext>
              </a:extLst>
            </p:cNvPr>
            <p:cNvSpPr/>
            <p:nvPr userDrawn="1"/>
          </p:nvSpPr>
          <p:spPr>
            <a:xfrm flipH="1">
              <a:off x="11086249" y="4603539"/>
              <a:ext cx="892078" cy="1332338"/>
            </a:xfrm>
            <a:custGeom>
              <a:avLst/>
              <a:gdLst>
                <a:gd name="connsiteX0" fmla="*/ 501893 w 892078"/>
                <a:gd name="connsiteY0" fmla="*/ 0 h 1332338"/>
                <a:gd name="connsiteX1" fmla="*/ 498205 w 892078"/>
                <a:gd name="connsiteY1" fmla="*/ 53000 h 1332338"/>
                <a:gd name="connsiteX2" fmla="*/ 456830 w 892078"/>
                <a:gd name="connsiteY2" fmla="*/ 120945 h 1332338"/>
                <a:gd name="connsiteX3" fmla="*/ 387912 w 892078"/>
                <a:gd name="connsiteY3" fmla="*/ 218109 h 1332338"/>
                <a:gd name="connsiteX4" fmla="*/ 391667 w 892078"/>
                <a:gd name="connsiteY4" fmla="*/ 334412 h 1332338"/>
                <a:gd name="connsiteX5" fmla="*/ 407219 w 892078"/>
                <a:gd name="connsiteY5" fmla="*/ 351214 h 1332338"/>
                <a:gd name="connsiteX6" fmla="*/ 413637 w 892078"/>
                <a:gd name="connsiteY6" fmla="*/ 474030 h 1332338"/>
                <a:gd name="connsiteX7" fmla="*/ 416812 w 892078"/>
                <a:gd name="connsiteY7" fmla="*/ 504492 h 1332338"/>
                <a:gd name="connsiteX8" fmla="*/ 402754 w 892078"/>
                <a:gd name="connsiteY8" fmla="*/ 505610 h 1332338"/>
                <a:gd name="connsiteX9" fmla="*/ 369924 w 892078"/>
                <a:gd name="connsiteY9" fmla="*/ 475906 h 1332338"/>
                <a:gd name="connsiteX10" fmla="*/ 126043 w 892078"/>
                <a:gd name="connsiteY10" fmla="*/ 282053 h 1332338"/>
                <a:gd name="connsiteX11" fmla="*/ 204209 w 892078"/>
                <a:gd name="connsiteY11" fmla="*/ 408681 h 1332338"/>
                <a:gd name="connsiteX12" fmla="*/ 344910 w 892078"/>
                <a:gd name="connsiteY12" fmla="*/ 500918 h 1332338"/>
                <a:gd name="connsiteX13" fmla="*/ 418387 w 892078"/>
                <a:gd name="connsiteY13" fmla="*/ 565015 h 1332338"/>
                <a:gd name="connsiteX14" fmla="*/ 404318 w 892078"/>
                <a:gd name="connsiteY14" fmla="*/ 841726 h 1332338"/>
                <a:gd name="connsiteX15" fmla="*/ 354290 w 892078"/>
                <a:gd name="connsiteY15" fmla="*/ 830783 h 1332338"/>
                <a:gd name="connsiteX16" fmla="*/ 353526 w 892078"/>
                <a:gd name="connsiteY16" fmla="*/ 831058 h 1332338"/>
                <a:gd name="connsiteX17" fmla="*/ 350580 w 892078"/>
                <a:gd name="connsiteY17" fmla="*/ 827584 h 1332338"/>
                <a:gd name="connsiteX18" fmla="*/ 347061 w 892078"/>
                <a:gd name="connsiteY18" fmla="*/ 800105 h 1332338"/>
                <a:gd name="connsiteX19" fmla="*/ 281402 w 892078"/>
                <a:gd name="connsiteY19" fmla="*/ 603126 h 1332338"/>
                <a:gd name="connsiteX20" fmla="*/ 0 w 892078"/>
                <a:gd name="connsiteY20" fmla="*/ 531211 h 1332338"/>
                <a:gd name="connsiteX21" fmla="*/ 87546 w 892078"/>
                <a:gd name="connsiteY21" fmla="*/ 639081 h 1332338"/>
                <a:gd name="connsiteX22" fmla="*/ 156335 w 892078"/>
                <a:gd name="connsiteY22" fmla="*/ 770401 h 1332338"/>
                <a:gd name="connsiteX23" fmla="*/ 309542 w 892078"/>
                <a:gd name="connsiteY23" fmla="*/ 829808 h 1332338"/>
                <a:gd name="connsiteX24" fmla="*/ 340979 w 892078"/>
                <a:gd name="connsiteY24" fmla="*/ 837942 h 1332338"/>
                <a:gd name="connsiteX25" fmla="*/ 348283 w 892078"/>
                <a:gd name="connsiteY25" fmla="*/ 838787 h 1332338"/>
                <a:gd name="connsiteX26" fmla="*/ 348036 w 892078"/>
                <a:gd name="connsiteY26" fmla="*/ 840162 h 1332338"/>
                <a:gd name="connsiteX27" fmla="*/ 405880 w 892078"/>
                <a:gd name="connsiteY27" fmla="*/ 949596 h 1332338"/>
                <a:gd name="connsiteX28" fmla="*/ 392717 w 892078"/>
                <a:gd name="connsiteY28" fmla="*/ 1332338 h 1332338"/>
                <a:gd name="connsiteX29" fmla="*/ 473368 w 892078"/>
                <a:gd name="connsiteY29" fmla="*/ 1332338 h 1332338"/>
                <a:gd name="connsiteX30" fmla="*/ 463724 w 892078"/>
                <a:gd name="connsiteY30" fmla="*/ 999622 h 1332338"/>
                <a:gd name="connsiteX31" fmla="*/ 476231 w 892078"/>
                <a:gd name="connsiteY31" fmla="*/ 908949 h 1332338"/>
                <a:gd name="connsiteX32" fmla="*/ 523131 w 892078"/>
                <a:gd name="connsiteY32" fmla="*/ 880809 h 1332338"/>
                <a:gd name="connsiteX33" fmla="*/ 827981 w 892078"/>
                <a:gd name="connsiteY33" fmla="*/ 722913 h 1332338"/>
                <a:gd name="connsiteX34" fmla="*/ 892078 w 892078"/>
                <a:gd name="connsiteY34" fmla="*/ 391486 h 1332338"/>
                <a:gd name="connsiteX35" fmla="*/ 671648 w 892078"/>
                <a:gd name="connsiteY35" fmla="*/ 560326 h 1332338"/>
                <a:gd name="connsiteX36" fmla="*/ 535636 w 892078"/>
                <a:gd name="connsiteY36" fmla="*/ 646309 h 1332338"/>
                <a:gd name="connsiteX37" fmla="*/ 480920 w 892078"/>
                <a:gd name="connsiteY37" fmla="*/ 830783 h 1332338"/>
                <a:gd name="connsiteX38" fmla="*/ 448091 w 892078"/>
                <a:gd name="connsiteY38" fmla="*/ 882373 h 1332338"/>
                <a:gd name="connsiteX39" fmla="*/ 448091 w 892078"/>
                <a:gd name="connsiteY39" fmla="*/ 608790 h 1332338"/>
                <a:gd name="connsiteX40" fmla="*/ 513752 w 892078"/>
                <a:gd name="connsiteY40" fmla="*/ 546257 h 1332338"/>
                <a:gd name="connsiteX41" fmla="*/ 582537 w 892078"/>
                <a:gd name="connsiteY41" fmla="*/ 540003 h 1332338"/>
                <a:gd name="connsiteX42" fmla="*/ 748253 w 892078"/>
                <a:gd name="connsiteY42" fmla="*/ 207012 h 1332338"/>
                <a:gd name="connsiteX43" fmla="*/ 596608 w 892078"/>
                <a:gd name="connsiteY43" fmla="*/ 313318 h 1332338"/>
                <a:gd name="connsiteX44" fmla="*/ 451217 w 892078"/>
                <a:gd name="connsiteY44" fmla="*/ 482159 h 1332338"/>
                <a:gd name="connsiteX45" fmla="*/ 445183 w 892078"/>
                <a:gd name="connsiteY45" fmla="*/ 497255 h 1332338"/>
                <a:gd name="connsiteX46" fmla="*/ 439086 w 892078"/>
                <a:gd name="connsiteY46" fmla="*/ 500090 h 1332338"/>
                <a:gd name="connsiteX47" fmla="*/ 435706 w 892078"/>
                <a:gd name="connsiteY47" fmla="*/ 482384 h 1332338"/>
                <a:gd name="connsiteX48" fmla="*/ 420305 w 892078"/>
                <a:gd name="connsiteY48" fmla="*/ 370688 h 1332338"/>
                <a:gd name="connsiteX49" fmla="*/ 426244 w 892078"/>
                <a:gd name="connsiteY49" fmla="*/ 360755 h 1332338"/>
                <a:gd name="connsiteX50" fmla="*/ 485748 w 892078"/>
                <a:gd name="connsiteY50" fmla="*/ 335852 h 1332338"/>
                <a:gd name="connsiteX51" fmla="*/ 556629 w 892078"/>
                <a:gd name="connsiteY51" fmla="*/ 224791 h 1332338"/>
                <a:gd name="connsiteX52" fmla="*/ 533558 w 892078"/>
                <a:gd name="connsiteY52" fmla="*/ 68029 h 1332338"/>
                <a:gd name="connsiteX53" fmla="*/ 501893 w 892078"/>
                <a:gd name="connsiteY53" fmla="*/ 0 h 1332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892078" h="1332338">
                  <a:moveTo>
                    <a:pt x="501893" y="0"/>
                  </a:moveTo>
                  <a:cubicBezTo>
                    <a:pt x="505496" y="20041"/>
                    <a:pt x="503339" y="36518"/>
                    <a:pt x="498205" y="53000"/>
                  </a:cubicBezTo>
                  <a:cubicBezTo>
                    <a:pt x="489909" y="79014"/>
                    <a:pt x="474662" y="101069"/>
                    <a:pt x="456830" y="120945"/>
                  </a:cubicBezTo>
                  <a:cubicBezTo>
                    <a:pt x="430082" y="150759"/>
                    <a:pt x="404129" y="181166"/>
                    <a:pt x="387912" y="218109"/>
                  </a:cubicBezTo>
                  <a:cubicBezTo>
                    <a:pt x="370904" y="257435"/>
                    <a:pt x="367592" y="296342"/>
                    <a:pt x="391667" y="334412"/>
                  </a:cubicBezTo>
                  <a:cubicBezTo>
                    <a:pt x="396044" y="341153"/>
                    <a:pt x="402085" y="346893"/>
                    <a:pt x="407219" y="351214"/>
                  </a:cubicBezTo>
                  <a:cubicBezTo>
                    <a:pt x="406074" y="380095"/>
                    <a:pt x="409823" y="433373"/>
                    <a:pt x="413637" y="474030"/>
                  </a:cubicBezTo>
                  <a:lnTo>
                    <a:pt x="416812" y="504492"/>
                  </a:lnTo>
                  <a:lnTo>
                    <a:pt x="402754" y="505610"/>
                  </a:lnTo>
                  <a:cubicBezTo>
                    <a:pt x="393375" y="507174"/>
                    <a:pt x="371487" y="502482"/>
                    <a:pt x="369924" y="475906"/>
                  </a:cubicBezTo>
                  <a:cubicBezTo>
                    <a:pt x="358979" y="328953"/>
                    <a:pt x="269870" y="258602"/>
                    <a:pt x="126043" y="282053"/>
                  </a:cubicBezTo>
                  <a:cubicBezTo>
                    <a:pt x="168253" y="316446"/>
                    <a:pt x="180759" y="364908"/>
                    <a:pt x="204209" y="408681"/>
                  </a:cubicBezTo>
                  <a:cubicBezTo>
                    <a:pt x="232351" y="463399"/>
                    <a:pt x="265180" y="511863"/>
                    <a:pt x="344910" y="500918"/>
                  </a:cubicBezTo>
                  <a:cubicBezTo>
                    <a:pt x="371487" y="496228"/>
                    <a:pt x="423077" y="507174"/>
                    <a:pt x="418387" y="565015"/>
                  </a:cubicBezTo>
                  <a:cubicBezTo>
                    <a:pt x="412133" y="655690"/>
                    <a:pt x="409008" y="747925"/>
                    <a:pt x="404318" y="841726"/>
                  </a:cubicBezTo>
                  <a:cubicBezTo>
                    <a:pt x="387119" y="838598"/>
                    <a:pt x="371487" y="833909"/>
                    <a:pt x="354290" y="830783"/>
                  </a:cubicBezTo>
                  <a:lnTo>
                    <a:pt x="353526" y="831058"/>
                  </a:lnTo>
                  <a:lnTo>
                    <a:pt x="350580" y="827584"/>
                  </a:lnTo>
                  <a:cubicBezTo>
                    <a:pt x="345889" y="820623"/>
                    <a:pt x="344717" y="813002"/>
                    <a:pt x="347061" y="800105"/>
                  </a:cubicBezTo>
                  <a:cubicBezTo>
                    <a:pt x="362694" y="723500"/>
                    <a:pt x="339244" y="656278"/>
                    <a:pt x="281402" y="603126"/>
                  </a:cubicBezTo>
                  <a:cubicBezTo>
                    <a:pt x="218869" y="545282"/>
                    <a:pt x="87546" y="512451"/>
                    <a:pt x="0" y="531211"/>
                  </a:cubicBezTo>
                  <a:cubicBezTo>
                    <a:pt x="43773" y="554661"/>
                    <a:pt x="68787" y="595308"/>
                    <a:pt x="87546" y="639081"/>
                  </a:cubicBezTo>
                  <a:cubicBezTo>
                    <a:pt x="106307" y="684418"/>
                    <a:pt x="123503" y="731318"/>
                    <a:pt x="156335" y="770401"/>
                  </a:cubicBezTo>
                  <a:cubicBezTo>
                    <a:pt x="196980" y="818865"/>
                    <a:pt x="240755" y="856384"/>
                    <a:pt x="309542" y="829808"/>
                  </a:cubicBezTo>
                  <a:cubicBezTo>
                    <a:pt x="322440" y="823945"/>
                    <a:pt x="330940" y="833912"/>
                    <a:pt x="340979" y="837942"/>
                  </a:cubicBezTo>
                  <a:lnTo>
                    <a:pt x="348283" y="838787"/>
                  </a:lnTo>
                  <a:lnTo>
                    <a:pt x="348036" y="840162"/>
                  </a:lnTo>
                  <a:cubicBezTo>
                    <a:pt x="404318" y="857359"/>
                    <a:pt x="409008" y="898006"/>
                    <a:pt x="405880" y="949596"/>
                  </a:cubicBezTo>
                  <a:lnTo>
                    <a:pt x="392717" y="1332338"/>
                  </a:lnTo>
                  <a:lnTo>
                    <a:pt x="473368" y="1332338"/>
                  </a:lnTo>
                  <a:lnTo>
                    <a:pt x="463724" y="999622"/>
                  </a:lnTo>
                  <a:cubicBezTo>
                    <a:pt x="463724" y="968357"/>
                    <a:pt x="463724" y="938653"/>
                    <a:pt x="476231" y="908949"/>
                  </a:cubicBezTo>
                  <a:cubicBezTo>
                    <a:pt x="485610" y="887063"/>
                    <a:pt x="490302" y="874556"/>
                    <a:pt x="523131" y="880809"/>
                  </a:cubicBezTo>
                  <a:cubicBezTo>
                    <a:pt x="652888" y="904260"/>
                    <a:pt x="767011" y="840162"/>
                    <a:pt x="827981" y="722913"/>
                  </a:cubicBezTo>
                  <a:cubicBezTo>
                    <a:pt x="878009" y="624423"/>
                    <a:pt x="884261" y="516553"/>
                    <a:pt x="892078" y="391486"/>
                  </a:cubicBezTo>
                  <a:cubicBezTo>
                    <a:pt x="840488" y="494664"/>
                    <a:pt x="756068" y="525932"/>
                    <a:pt x="671648" y="560326"/>
                  </a:cubicBezTo>
                  <a:cubicBezTo>
                    <a:pt x="621620" y="580648"/>
                    <a:pt x="573158" y="607226"/>
                    <a:pt x="535636" y="646309"/>
                  </a:cubicBezTo>
                  <a:cubicBezTo>
                    <a:pt x="485610" y="697899"/>
                    <a:pt x="448091" y="754179"/>
                    <a:pt x="480920" y="830783"/>
                  </a:cubicBezTo>
                  <a:cubicBezTo>
                    <a:pt x="488738" y="849542"/>
                    <a:pt x="477793" y="868302"/>
                    <a:pt x="448091" y="882373"/>
                  </a:cubicBezTo>
                  <a:cubicBezTo>
                    <a:pt x="448091" y="787008"/>
                    <a:pt x="448091" y="697899"/>
                    <a:pt x="448091" y="608790"/>
                  </a:cubicBezTo>
                  <a:cubicBezTo>
                    <a:pt x="448091" y="565015"/>
                    <a:pt x="455908" y="533749"/>
                    <a:pt x="513752" y="546257"/>
                  </a:cubicBezTo>
                  <a:cubicBezTo>
                    <a:pt x="535636" y="550946"/>
                    <a:pt x="559087" y="546257"/>
                    <a:pt x="582537" y="540003"/>
                  </a:cubicBezTo>
                  <a:cubicBezTo>
                    <a:pt x="701352" y="504046"/>
                    <a:pt x="779518" y="347712"/>
                    <a:pt x="748253" y="207012"/>
                  </a:cubicBezTo>
                  <a:cubicBezTo>
                    <a:pt x="716985" y="269546"/>
                    <a:pt x="652888" y="285178"/>
                    <a:pt x="596608" y="313318"/>
                  </a:cubicBezTo>
                  <a:cubicBezTo>
                    <a:pt x="524693" y="349275"/>
                    <a:pt x="454344" y="386797"/>
                    <a:pt x="451217" y="482159"/>
                  </a:cubicBezTo>
                  <a:cubicBezTo>
                    <a:pt x="450826" y="489194"/>
                    <a:pt x="448579" y="493982"/>
                    <a:pt x="445183" y="497255"/>
                  </a:cubicBezTo>
                  <a:lnTo>
                    <a:pt x="439086" y="500090"/>
                  </a:lnTo>
                  <a:lnTo>
                    <a:pt x="435706" y="482384"/>
                  </a:lnTo>
                  <a:cubicBezTo>
                    <a:pt x="429401" y="445321"/>
                    <a:pt x="420625" y="384681"/>
                    <a:pt x="420305" y="370688"/>
                  </a:cubicBezTo>
                  <a:cubicBezTo>
                    <a:pt x="420100" y="366322"/>
                    <a:pt x="417511" y="361166"/>
                    <a:pt x="426244" y="360755"/>
                  </a:cubicBezTo>
                  <a:cubicBezTo>
                    <a:pt x="449067" y="359727"/>
                    <a:pt x="467310" y="348584"/>
                    <a:pt x="485748" y="335852"/>
                  </a:cubicBezTo>
                  <a:cubicBezTo>
                    <a:pt x="524607" y="308401"/>
                    <a:pt x="549757" y="272437"/>
                    <a:pt x="556629" y="224791"/>
                  </a:cubicBezTo>
                  <a:cubicBezTo>
                    <a:pt x="564085" y="170396"/>
                    <a:pt x="553286" y="118213"/>
                    <a:pt x="533558" y="68029"/>
                  </a:cubicBezTo>
                  <a:cubicBezTo>
                    <a:pt x="524789" y="45615"/>
                    <a:pt x="518004" y="22205"/>
                    <a:pt x="501893" y="0"/>
                  </a:cubicBezTo>
                  <a:close/>
                </a:path>
              </a:pathLst>
            </a:custGeom>
            <a:grpFill/>
            <a:ln w="8081" cap="flat">
              <a:noFill/>
              <a:prstDash val="solid"/>
              <a:miter/>
            </a:ln>
          </p:spPr>
          <p:txBody>
            <a:bodyPr wrap="square" rtlCol="0" anchor="ctr">
              <a:noAutofit/>
            </a:bodyPr>
            <a:lstStyle/>
            <a:p>
              <a:endParaRPr lang="en-US"/>
            </a:p>
          </p:txBody>
        </p:sp>
      </p:grpSp>
    </p:spTree>
    <p:extLst>
      <p:ext uri="{BB962C8B-B14F-4D97-AF65-F5344CB8AC3E}">
        <p14:creationId xmlns:p14="http://schemas.microsoft.com/office/powerpoint/2010/main" val="161713650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4524873-6BE5-4879-B50F-EC3ECF1F2BA1}"/>
              </a:ext>
            </a:extLst>
          </p:cNvPr>
          <p:cNvSpPr/>
          <p:nvPr userDrawn="1"/>
        </p:nvSpPr>
        <p:spPr>
          <a:xfrm>
            <a:off x="0" y="0"/>
            <a:ext cx="12192000" cy="1219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bg1"/>
                </a:solidFill>
                <a:latin typeface="+mj-lt"/>
                <a:cs typeface="Arial" pitchFamily="34" charset="0"/>
              </a:defRPr>
            </a:lvl1pPr>
          </a:lstStyle>
          <a:p>
            <a:pPr lvl="0"/>
            <a:r>
              <a:rPr lang="en-US" altLang="ko-KR" dirty="0"/>
              <a:t>BASIC LAYOUT</a:t>
            </a:r>
          </a:p>
        </p:txBody>
      </p:sp>
      <p:grpSp>
        <p:nvGrpSpPr>
          <p:cNvPr id="28" name="Group 27">
            <a:extLst>
              <a:ext uri="{FF2B5EF4-FFF2-40B4-BE49-F238E27FC236}">
                <a16:creationId xmlns:a16="http://schemas.microsoft.com/office/drawing/2014/main" id="{69DB7680-BCD7-4C1B-97B4-C82E082C47C2}"/>
              </a:ext>
            </a:extLst>
          </p:cNvPr>
          <p:cNvGrpSpPr/>
          <p:nvPr userDrawn="1"/>
        </p:nvGrpSpPr>
        <p:grpSpPr>
          <a:xfrm>
            <a:off x="623567" y="-9292"/>
            <a:ext cx="2434936" cy="1219200"/>
            <a:chOff x="623567" y="20852"/>
            <a:chExt cx="2434936" cy="1219200"/>
          </a:xfrm>
        </p:grpSpPr>
        <p:sp>
          <p:nvSpPr>
            <p:cNvPr id="11" name="Freeform: Shape 10">
              <a:extLst>
                <a:ext uri="{FF2B5EF4-FFF2-40B4-BE49-F238E27FC236}">
                  <a16:creationId xmlns:a16="http://schemas.microsoft.com/office/drawing/2014/main" id="{60C6E2EE-321A-47CB-9B17-01A6C7F54C53}"/>
                </a:ext>
              </a:extLst>
            </p:cNvPr>
            <p:cNvSpPr/>
            <p:nvPr userDrawn="1"/>
          </p:nvSpPr>
          <p:spPr>
            <a:xfrm>
              <a:off x="1538287" y="20852"/>
              <a:ext cx="704850" cy="1219200"/>
            </a:xfrm>
            <a:custGeom>
              <a:avLst/>
              <a:gdLst>
                <a:gd name="connsiteX0" fmla="*/ 6081 w 704850"/>
                <a:gd name="connsiteY0" fmla="*/ 522 h 1219200"/>
                <a:gd name="connsiteX1" fmla="*/ 32074 w 704850"/>
                <a:gd name="connsiteY1" fmla="*/ 13452 h 1219200"/>
                <a:gd name="connsiteX2" fmla="*/ 371186 w 704850"/>
                <a:gd name="connsiteY2" fmla="*/ 291913 h 1219200"/>
                <a:gd name="connsiteX3" fmla="*/ 478491 w 704850"/>
                <a:gd name="connsiteY3" fmla="*/ 386822 h 1219200"/>
                <a:gd name="connsiteX4" fmla="*/ 492887 w 704850"/>
                <a:gd name="connsiteY4" fmla="*/ 396152 h 1219200"/>
                <a:gd name="connsiteX5" fmla="*/ 508350 w 704850"/>
                <a:gd name="connsiteY5" fmla="*/ 389888 h 1219200"/>
                <a:gd name="connsiteX6" fmla="*/ 519414 w 704850"/>
                <a:gd name="connsiteY6" fmla="*/ 366294 h 1219200"/>
                <a:gd name="connsiteX7" fmla="*/ 543541 w 704850"/>
                <a:gd name="connsiteY7" fmla="*/ 335901 h 1219200"/>
                <a:gd name="connsiteX8" fmla="*/ 675506 w 704850"/>
                <a:gd name="connsiteY8" fmla="*/ 228196 h 1219200"/>
                <a:gd name="connsiteX9" fmla="*/ 698168 w 704850"/>
                <a:gd name="connsiteY9" fmla="*/ 210601 h 1219200"/>
                <a:gd name="connsiteX10" fmla="*/ 704833 w 704850"/>
                <a:gd name="connsiteY10" fmla="*/ 214067 h 1219200"/>
                <a:gd name="connsiteX11" fmla="*/ 699367 w 704850"/>
                <a:gd name="connsiteY11" fmla="*/ 227930 h 1219200"/>
                <a:gd name="connsiteX12" fmla="*/ 664576 w 704850"/>
                <a:gd name="connsiteY12" fmla="*/ 269652 h 1219200"/>
                <a:gd name="connsiteX13" fmla="*/ 535144 w 704850"/>
                <a:gd name="connsiteY13" fmla="*/ 412548 h 1219200"/>
                <a:gd name="connsiteX14" fmla="*/ 531411 w 704850"/>
                <a:gd name="connsiteY14" fmla="*/ 424145 h 1219200"/>
                <a:gd name="connsiteX15" fmla="*/ 525679 w 704850"/>
                <a:gd name="connsiteY15" fmla="*/ 438408 h 1219200"/>
                <a:gd name="connsiteX16" fmla="*/ 523280 w 704850"/>
                <a:gd name="connsiteY16" fmla="*/ 451738 h 1219200"/>
                <a:gd name="connsiteX17" fmla="*/ 544341 w 704850"/>
                <a:gd name="connsiteY17" fmla="*/ 534516 h 1219200"/>
                <a:gd name="connsiteX18" fmla="*/ 588862 w 704850"/>
                <a:gd name="connsiteY18" fmla="*/ 671814 h 1219200"/>
                <a:gd name="connsiteX19" fmla="*/ 640982 w 704850"/>
                <a:gd name="connsiteY19" fmla="*/ 849234 h 1219200"/>
                <a:gd name="connsiteX20" fmla="*/ 688436 w 704850"/>
                <a:gd name="connsiteY20" fmla="*/ 1041451 h 1219200"/>
                <a:gd name="connsiteX21" fmla="*/ 692836 w 704850"/>
                <a:gd name="connsiteY21" fmla="*/ 1068777 h 1219200"/>
                <a:gd name="connsiteX22" fmla="*/ 691902 w 704850"/>
                <a:gd name="connsiteY22" fmla="*/ 1072776 h 1219200"/>
                <a:gd name="connsiteX23" fmla="*/ 688970 w 704850"/>
                <a:gd name="connsiteY23" fmla="*/ 1069844 h 1219200"/>
                <a:gd name="connsiteX24" fmla="*/ 674440 w 704850"/>
                <a:gd name="connsiteY24" fmla="*/ 1027455 h 1219200"/>
                <a:gd name="connsiteX25" fmla="*/ 584463 w 704850"/>
                <a:gd name="connsiteY25" fmla="*/ 724200 h 1219200"/>
                <a:gd name="connsiteX26" fmla="*/ 500886 w 704850"/>
                <a:gd name="connsiteY26" fmla="*/ 489595 h 1219200"/>
                <a:gd name="connsiteX27" fmla="*/ 492354 w 704850"/>
                <a:gd name="connsiteY27" fmla="*/ 470000 h 1219200"/>
                <a:gd name="connsiteX28" fmla="*/ 482090 w 704850"/>
                <a:gd name="connsiteY28" fmla="*/ 460802 h 1219200"/>
                <a:gd name="connsiteX29" fmla="*/ 476092 w 704850"/>
                <a:gd name="connsiteY29" fmla="*/ 471999 h 1219200"/>
                <a:gd name="connsiteX30" fmla="*/ 475292 w 704850"/>
                <a:gd name="connsiteY30" fmla="*/ 495460 h 1219200"/>
                <a:gd name="connsiteX31" fmla="*/ 474505 w 704850"/>
                <a:gd name="connsiteY31" fmla="*/ 1219200 h 1219200"/>
                <a:gd name="connsiteX32" fmla="*/ 407041 w 704850"/>
                <a:gd name="connsiteY32" fmla="*/ 1219200 h 1219200"/>
                <a:gd name="connsiteX33" fmla="*/ 409382 w 704850"/>
                <a:gd name="connsiteY33" fmla="*/ 1154457 h 1219200"/>
                <a:gd name="connsiteX34" fmla="*/ 434503 w 704850"/>
                <a:gd name="connsiteY34" fmla="*/ 499459 h 1219200"/>
                <a:gd name="connsiteX35" fmla="*/ 423306 w 704850"/>
                <a:gd name="connsiteY35" fmla="*/ 490661 h 1219200"/>
                <a:gd name="connsiteX36" fmla="*/ 380117 w 704850"/>
                <a:gd name="connsiteY36" fmla="*/ 479731 h 1219200"/>
                <a:gd name="connsiteX37" fmla="*/ 377317 w 704850"/>
                <a:gd name="connsiteY37" fmla="*/ 473199 h 1219200"/>
                <a:gd name="connsiteX38" fmla="*/ 379584 w 704850"/>
                <a:gd name="connsiteY38" fmla="*/ 459469 h 1219200"/>
                <a:gd name="connsiteX39" fmla="*/ 392380 w 704850"/>
                <a:gd name="connsiteY39" fmla="*/ 423612 h 1219200"/>
                <a:gd name="connsiteX40" fmla="*/ 407577 w 704850"/>
                <a:gd name="connsiteY40" fmla="*/ 416281 h 1219200"/>
                <a:gd name="connsiteX41" fmla="*/ 423839 w 704850"/>
                <a:gd name="connsiteY41" fmla="*/ 426411 h 1219200"/>
                <a:gd name="connsiteX42" fmla="*/ 430771 w 704850"/>
                <a:gd name="connsiteY42" fmla="*/ 427744 h 1219200"/>
                <a:gd name="connsiteX43" fmla="*/ 454498 w 704850"/>
                <a:gd name="connsiteY43" fmla="*/ 419880 h 1219200"/>
                <a:gd name="connsiteX44" fmla="*/ 455564 w 704850"/>
                <a:gd name="connsiteY44" fmla="*/ 414681 h 1219200"/>
                <a:gd name="connsiteX45" fmla="*/ 438368 w 704850"/>
                <a:gd name="connsiteY45" fmla="*/ 402018 h 1219200"/>
                <a:gd name="connsiteX46" fmla="*/ 362921 w 704850"/>
                <a:gd name="connsiteY46" fmla="*/ 341233 h 1219200"/>
                <a:gd name="connsiteX47" fmla="*/ 212294 w 704850"/>
                <a:gd name="connsiteY47" fmla="*/ 191672 h 1219200"/>
                <a:gd name="connsiteX48" fmla="*/ 15811 w 704850"/>
                <a:gd name="connsiteY48" fmla="*/ 18917 h 1219200"/>
                <a:gd name="connsiteX49" fmla="*/ 2215 w 704850"/>
                <a:gd name="connsiteY49" fmla="*/ 6654 h 1219200"/>
                <a:gd name="connsiteX50" fmla="*/ 348 w 704850"/>
                <a:gd name="connsiteY50" fmla="*/ 1589 h 1219200"/>
                <a:gd name="connsiteX51" fmla="*/ 6081 w 704850"/>
                <a:gd name="connsiteY51" fmla="*/ 522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704850" h="1219200">
                  <a:moveTo>
                    <a:pt x="6081" y="522"/>
                  </a:moveTo>
                  <a:cubicBezTo>
                    <a:pt x="15678" y="2921"/>
                    <a:pt x="24342" y="7587"/>
                    <a:pt x="32074" y="13452"/>
                  </a:cubicBezTo>
                  <a:cubicBezTo>
                    <a:pt x="148043" y="102495"/>
                    <a:pt x="262281" y="194072"/>
                    <a:pt x="371186" y="291913"/>
                  </a:cubicBezTo>
                  <a:cubicBezTo>
                    <a:pt x="406643" y="323905"/>
                    <a:pt x="442634" y="355230"/>
                    <a:pt x="478491" y="386822"/>
                  </a:cubicBezTo>
                  <a:cubicBezTo>
                    <a:pt x="482757" y="390687"/>
                    <a:pt x="487555" y="393887"/>
                    <a:pt x="492887" y="396152"/>
                  </a:cubicBezTo>
                  <a:cubicBezTo>
                    <a:pt x="500618" y="399352"/>
                    <a:pt x="505151" y="397752"/>
                    <a:pt x="508350" y="389888"/>
                  </a:cubicBezTo>
                  <a:cubicBezTo>
                    <a:pt x="511682" y="381890"/>
                    <a:pt x="515815" y="374158"/>
                    <a:pt x="519414" y="366294"/>
                  </a:cubicBezTo>
                  <a:cubicBezTo>
                    <a:pt x="525012" y="354163"/>
                    <a:pt x="533677" y="344700"/>
                    <a:pt x="543541" y="335901"/>
                  </a:cubicBezTo>
                  <a:cubicBezTo>
                    <a:pt x="585797" y="297912"/>
                    <a:pt x="630985" y="263520"/>
                    <a:pt x="675506" y="228196"/>
                  </a:cubicBezTo>
                  <a:cubicBezTo>
                    <a:pt x="682971" y="222198"/>
                    <a:pt x="690436" y="216199"/>
                    <a:pt x="698168" y="210601"/>
                  </a:cubicBezTo>
                  <a:cubicBezTo>
                    <a:pt x="702700" y="207268"/>
                    <a:pt x="704566" y="208468"/>
                    <a:pt x="704833" y="214067"/>
                  </a:cubicBezTo>
                  <a:cubicBezTo>
                    <a:pt x="705099" y="219532"/>
                    <a:pt x="702300" y="223797"/>
                    <a:pt x="699367" y="227930"/>
                  </a:cubicBezTo>
                  <a:cubicBezTo>
                    <a:pt x="688836" y="242726"/>
                    <a:pt x="676307" y="255922"/>
                    <a:pt x="664576" y="269652"/>
                  </a:cubicBezTo>
                  <a:cubicBezTo>
                    <a:pt x="622854" y="318573"/>
                    <a:pt x="580598" y="366960"/>
                    <a:pt x="535144" y="412548"/>
                  </a:cubicBezTo>
                  <a:cubicBezTo>
                    <a:pt x="531677" y="416014"/>
                    <a:pt x="532344" y="420280"/>
                    <a:pt x="531411" y="424145"/>
                  </a:cubicBezTo>
                  <a:cubicBezTo>
                    <a:pt x="530345" y="429344"/>
                    <a:pt x="529145" y="434276"/>
                    <a:pt x="525679" y="438408"/>
                  </a:cubicBezTo>
                  <a:cubicBezTo>
                    <a:pt x="522346" y="442274"/>
                    <a:pt x="522346" y="447073"/>
                    <a:pt x="523280" y="451738"/>
                  </a:cubicBezTo>
                  <a:cubicBezTo>
                    <a:pt x="528878" y="479731"/>
                    <a:pt x="537143" y="506924"/>
                    <a:pt x="544341" y="534516"/>
                  </a:cubicBezTo>
                  <a:cubicBezTo>
                    <a:pt x="556338" y="581171"/>
                    <a:pt x="573133" y="626359"/>
                    <a:pt x="588862" y="671814"/>
                  </a:cubicBezTo>
                  <a:cubicBezTo>
                    <a:pt x="609124" y="730066"/>
                    <a:pt x="623920" y="790050"/>
                    <a:pt x="640982" y="849234"/>
                  </a:cubicBezTo>
                  <a:cubicBezTo>
                    <a:pt x="659244" y="912684"/>
                    <a:pt x="674307" y="976935"/>
                    <a:pt x="688436" y="1041451"/>
                  </a:cubicBezTo>
                  <a:cubicBezTo>
                    <a:pt x="690436" y="1050382"/>
                    <a:pt x="691370" y="1059580"/>
                    <a:pt x="692836" y="1068777"/>
                  </a:cubicBezTo>
                  <a:cubicBezTo>
                    <a:pt x="693102" y="1070244"/>
                    <a:pt x="694035" y="1072243"/>
                    <a:pt x="691902" y="1072776"/>
                  </a:cubicBezTo>
                  <a:cubicBezTo>
                    <a:pt x="689903" y="1073310"/>
                    <a:pt x="689503" y="1071310"/>
                    <a:pt x="688970" y="1069844"/>
                  </a:cubicBezTo>
                  <a:cubicBezTo>
                    <a:pt x="683638" y="1055847"/>
                    <a:pt x="678440" y="1041851"/>
                    <a:pt x="674440" y="1027455"/>
                  </a:cubicBezTo>
                  <a:cubicBezTo>
                    <a:pt x="646314" y="925882"/>
                    <a:pt x="616189" y="824841"/>
                    <a:pt x="584463" y="724200"/>
                  </a:cubicBezTo>
                  <a:cubicBezTo>
                    <a:pt x="559404" y="645021"/>
                    <a:pt x="532877" y="566375"/>
                    <a:pt x="500886" y="489595"/>
                  </a:cubicBezTo>
                  <a:cubicBezTo>
                    <a:pt x="498086" y="483063"/>
                    <a:pt x="495287" y="476532"/>
                    <a:pt x="492354" y="470000"/>
                  </a:cubicBezTo>
                  <a:cubicBezTo>
                    <a:pt x="490222" y="465468"/>
                    <a:pt x="486889" y="460136"/>
                    <a:pt x="482090" y="460802"/>
                  </a:cubicBezTo>
                  <a:cubicBezTo>
                    <a:pt x="478092" y="461335"/>
                    <a:pt x="477158" y="467867"/>
                    <a:pt x="476092" y="471999"/>
                  </a:cubicBezTo>
                  <a:cubicBezTo>
                    <a:pt x="474225" y="479731"/>
                    <a:pt x="474892" y="487595"/>
                    <a:pt x="475292" y="495460"/>
                  </a:cubicBezTo>
                  <a:lnTo>
                    <a:pt x="474505" y="1219200"/>
                  </a:lnTo>
                  <a:lnTo>
                    <a:pt x="407041" y="1219200"/>
                  </a:lnTo>
                  <a:lnTo>
                    <a:pt x="409382" y="1154457"/>
                  </a:lnTo>
                  <a:cubicBezTo>
                    <a:pt x="419288" y="881913"/>
                    <a:pt x="429424" y="609994"/>
                    <a:pt x="434503" y="499459"/>
                  </a:cubicBezTo>
                  <a:cubicBezTo>
                    <a:pt x="435169" y="487595"/>
                    <a:pt x="434236" y="486129"/>
                    <a:pt x="423306" y="490661"/>
                  </a:cubicBezTo>
                  <a:cubicBezTo>
                    <a:pt x="405710" y="497992"/>
                    <a:pt x="393313" y="487995"/>
                    <a:pt x="380117" y="479731"/>
                  </a:cubicBezTo>
                  <a:cubicBezTo>
                    <a:pt x="378117" y="478398"/>
                    <a:pt x="377584" y="475732"/>
                    <a:pt x="377317" y="473199"/>
                  </a:cubicBezTo>
                  <a:cubicBezTo>
                    <a:pt x="376918" y="468400"/>
                    <a:pt x="377850" y="463735"/>
                    <a:pt x="379584" y="459469"/>
                  </a:cubicBezTo>
                  <a:cubicBezTo>
                    <a:pt x="384516" y="447739"/>
                    <a:pt x="388248" y="435609"/>
                    <a:pt x="392380" y="423612"/>
                  </a:cubicBezTo>
                  <a:cubicBezTo>
                    <a:pt x="394913" y="416281"/>
                    <a:pt x="400112" y="413881"/>
                    <a:pt x="407577" y="416281"/>
                  </a:cubicBezTo>
                  <a:cubicBezTo>
                    <a:pt x="413841" y="418147"/>
                    <a:pt x="418907" y="422412"/>
                    <a:pt x="423839" y="426411"/>
                  </a:cubicBezTo>
                  <a:cubicBezTo>
                    <a:pt x="426105" y="428145"/>
                    <a:pt x="427837" y="428811"/>
                    <a:pt x="430771" y="427744"/>
                  </a:cubicBezTo>
                  <a:cubicBezTo>
                    <a:pt x="438635" y="424811"/>
                    <a:pt x="446500" y="422279"/>
                    <a:pt x="454498" y="419880"/>
                  </a:cubicBezTo>
                  <a:cubicBezTo>
                    <a:pt x="458629" y="418680"/>
                    <a:pt x="457830" y="417080"/>
                    <a:pt x="455564" y="414681"/>
                  </a:cubicBezTo>
                  <a:cubicBezTo>
                    <a:pt x="450498" y="409482"/>
                    <a:pt x="444500" y="405617"/>
                    <a:pt x="438368" y="402018"/>
                  </a:cubicBezTo>
                  <a:cubicBezTo>
                    <a:pt x="410243" y="385488"/>
                    <a:pt x="385448" y="364694"/>
                    <a:pt x="362921" y="341233"/>
                  </a:cubicBezTo>
                  <a:cubicBezTo>
                    <a:pt x="314001" y="290180"/>
                    <a:pt x="263881" y="240193"/>
                    <a:pt x="212294" y="191672"/>
                  </a:cubicBezTo>
                  <a:cubicBezTo>
                    <a:pt x="148977" y="131821"/>
                    <a:pt x="81661" y="76102"/>
                    <a:pt x="15811" y="18917"/>
                  </a:cubicBezTo>
                  <a:cubicBezTo>
                    <a:pt x="11146" y="14919"/>
                    <a:pt x="6747" y="10786"/>
                    <a:pt x="2215" y="6654"/>
                  </a:cubicBezTo>
                  <a:cubicBezTo>
                    <a:pt x="882" y="5321"/>
                    <a:pt x="-718" y="3588"/>
                    <a:pt x="348" y="1589"/>
                  </a:cubicBezTo>
                  <a:cubicBezTo>
                    <a:pt x="1548" y="-678"/>
                    <a:pt x="4081" y="-11"/>
                    <a:pt x="6081" y="522"/>
                  </a:cubicBezTo>
                  <a:close/>
                </a:path>
              </a:pathLst>
            </a:custGeom>
            <a:solidFill>
              <a:schemeClr val="accent1">
                <a:lumMod val="75000"/>
                <a:alpha val="60000"/>
              </a:schemeClr>
            </a:solidFill>
            <a:ln w="2261" cap="flat">
              <a:noFill/>
              <a:prstDash val="solid"/>
              <a:miter/>
            </a:ln>
          </p:spPr>
          <p:txBody>
            <a:bodyPr wrap="square" rtlCol="0" anchor="ctr">
              <a:noAutofit/>
            </a:bodyPr>
            <a:lstStyle/>
            <a:p>
              <a:endParaRPr lang="en-US"/>
            </a:p>
          </p:txBody>
        </p:sp>
        <p:sp>
          <p:nvSpPr>
            <p:cNvPr id="12" name="Freeform: Shape 11">
              <a:extLst>
                <a:ext uri="{FF2B5EF4-FFF2-40B4-BE49-F238E27FC236}">
                  <a16:creationId xmlns:a16="http://schemas.microsoft.com/office/drawing/2014/main" id="{C81EE286-F844-4771-9CFC-94BF60D78565}"/>
                </a:ext>
              </a:extLst>
            </p:cNvPr>
            <p:cNvSpPr/>
            <p:nvPr userDrawn="1"/>
          </p:nvSpPr>
          <p:spPr>
            <a:xfrm>
              <a:off x="2161853" y="284463"/>
              <a:ext cx="552450" cy="955589"/>
            </a:xfrm>
            <a:custGeom>
              <a:avLst/>
              <a:gdLst>
                <a:gd name="connsiteX0" fmla="*/ 6081 w 704850"/>
                <a:gd name="connsiteY0" fmla="*/ 522 h 1219200"/>
                <a:gd name="connsiteX1" fmla="*/ 32074 w 704850"/>
                <a:gd name="connsiteY1" fmla="*/ 13452 h 1219200"/>
                <a:gd name="connsiteX2" fmla="*/ 371186 w 704850"/>
                <a:gd name="connsiteY2" fmla="*/ 291913 h 1219200"/>
                <a:gd name="connsiteX3" fmla="*/ 478491 w 704850"/>
                <a:gd name="connsiteY3" fmla="*/ 386822 h 1219200"/>
                <a:gd name="connsiteX4" fmla="*/ 492887 w 704850"/>
                <a:gd name="connsiteY4" fmla="*/ 396152 h 1219200"/>
                <a:gd name="connsiteX5" fmla="*/ 508350 w 704850"/>
                <a:gd name="connsiteY5" fmla="*/ 389888 h 1219200"/>
                <a:gd name="connsiteX6" fmla="*/ 519414 w 704850"/>
                <a:gd name="connsiteY6" fmla="*/ 366294 h 1219200"/>
                <a:gd name="connsiteX7" fmla="*/ 543541 w 704850"/>
                <a:gd name="connsiteY7" fmla="*/ 335901 h 1219200"/>
                <a:gd name="connsiteX8" fmla="*/ 675506 w 704850"/>
                <a:gd name="connsiteY8" fmla="*/ 228196 h 1219200"/>
                <a:gd name="connsiteX9" fmla="*/ 698168 w 704850"/>
                <a:gd name="connsiteY9" fmla="*/ 210601 h 1219200"/>
                <a:gd name="connsiteX10" fmla="*/ 704833 w 704850"/>
                <a:gd name="connsiteY10" fmla="*/ 214067 h 1219200"/>
                <a:gd name="connsiteX11" fmla="*/ 699367 w 704850"/>
                <a:gd name="connsiteY11" fmla="*/ 227930 h 1219200"/>
                <a:gd name="connsiteX12" fmla="*/ 664576 w 704850"/>
                <a:gd name="connsiteY12" fmla="*/ 269652 h 1219200"/>
                <a:gd name="connsiteX13" fmla="*/ 535144 w 704850"/>
                <a:gd name="connsiteY13" fmla="*/ 412548 h 1219200"/>
                <a:gd name="connsiteX14" fmla="*/ 531411 w 704850"/>
                <a:gd name="connsiteY14" fmla="*/ 424145 h 1219200"/>
                <a:gd name="connsiteX15" fmla="*/ 525679 w 704850"/>
                <a:gd name="connsiteY15" fmla="*/ 438408 h 1219200"/>
                <a:gd name="connsiteX16" fmla="*/ 523280 w 704850"/>
                <a:gd name="connsiteY16" fmla="*/ 451738 h 1219200"/>
                <a:gd name="connsiteX17" fmla="*/ 544341 w 704850"/>
                <a:gd name="connsiteY17" fmla="*/ 534516 h 1219200"/>
                <a:gd name="connsiteX18" fmla="*/ 588862 w 704850"/>
                <a:gd name="connsiteY18" fmla="*/ 671814 h 1219200"/>
                <a:gd name="connsiteX19" fmla="*/ 640982 w 704850"/>
                <a:gd name="connsiteY19" fmla="*/ 849234 h 1219200"/>
                <a:gd name="connsiteX20" fmla="*/ 688436 w 704850"/>
                <a:gd name="connsiteY20" fmla="*/ 1041451 h 1219200"/>
                <a:gd name="connsiteX21" fmla="*/ 692836 w 704850"/>
                <a:gd name="connsiteY21" fmla="*/ 1068777 h 1219200"/>
                <a:gd name="connsiteX22" fmla="*/ 691902 w 704850"/>
                <a:gd name="connsiteY22" fmla="*/ 1072776 h 1219200"/>
                <a:gd name="connsiteX23" fmla="*/ 688970 w 704850"/>
                <a:gd name="connsiteY23" fmla="*/ 1069844 h 1219200"/>
                <a:gd name="connsiteX24" fmla="*/ 674440 w 704850"/>
                <a:gd name="connsiteY24" fmla="*/ 1027455 h 1219200"/>
                <a:gd name="connsiteX25" fmla="*/ 584463 w 704850"/>
                <a:gd name="connsiteY25" fmla="*/ 724200 h 1219200"/>
                <a:gd name="connsiteX26" fmla="*/ 500886 w 704850"/>
                <a:gd name="connsiteY26" fmla="*/ 489595 h 1219200"/>
                <a:gd name="connsiteX27" fmla="*/ 492354 w 704850"/>
                <a:gd name="connsiteY27" fmla="*/ 470000 h 1219200"/>
                <a:gd name="connsiteX28" fmla="*/ 482090 w 704850"/>
                <a:gd name="connsiteY28" fmla="*/ 460802 h 1219200"/>
                <a:gd name="connsiteX29" fmla="*/ 476092 w 704850"/>
                <a:gd name="connsiteY29" fmla="*/ 471999 h 1219200"/>
                <a:gd name="connsiteX30" fmla="*/ 475292 w 704850"/>
                <a:gd name="connsiteY30" fmla="*/ 495460 h 1219200"/>
                <a:gd name="connsiteX31" fmla="*/ 474505 w 704850"/>
                <a:gd name="connsiteY31" fmla="*/ 1219200 h 1219200"/>
                <a:gd name="connsiteX32" fmla="*/ 407041 w 704850"/>
                <a:gd name="connsiteY32" fmla="*/ 1219200 h 1219200"/>
                <a:gd name="connsiteX33" fmla="*/ 409382 w 704850"/>
                <a:gd name="connsiteY33" fmla="*/ 1154457 h 1219200"/>
                <a:gd name="connsiteX34" fmla="*/ 434503 w 704850"/>
                <a:gd name="connsiteY34" fmla="*/ 499459 h 1219200"/>
                <a:gd name="connsiteX35" fmla="*/ 423306 w 704850"/>
                <a:gd name="connsiteY35" fmla="*/ 490661 h 1219200"/>
                <a:gd name="connsiteX36" fmla="*/ 380117 w 704850"/>
                <a:gd name="connsiteY36" fmla="*/ 479731 h 1219200"/>
                <a:gd name="connsiteX37" fmla="*/ 377317 w 704850"/>
                <a:gd name="connsiteY37" fmla="*/ 473199 h 1219200"/>
                <a:gd name="connsiteX38" fmla="*/ 379584 w 704850"/>
                <a:gd name="connsiteY38" fmla="*/ 459469 h 1219200"/>
                <a:gd name="connsiteX39" fmla="*/ 392380 w 704850"/>
                <a:gd name="connsiteY39" fmla="*/ 423612 h 1219200"/>
                <a:gd name="connsiteX40" fmla="*/ 407577 w 704850"/>
                <a:gd name="connsiteY40" fmla="*/ 416281 h 1219200"/>
                <a:gd name="connsiteX41" fmla="*/ 423839 w 704850"/>
                <a:gd name="connsiteY41" fmla="*/ 426411 h 1219200"/>
                <a:gd name="connsiteX42" fmla="*/ 430771 w 704850"/>
                <a:gd name="connsiteY42" fmla="*/ 427744 h 1219200"/>
                <a:gd name="connsiteX43" fmla="*/ 454498 w 704850"/>
                <a:gd name="connsiteY43" fmla="*/ 419880 h 1219200"/>
                <a:gd name="connsiteX44" fmla="*/ 455564 w 704850"/>
                <a:gd name="connsiteY44" fmla="*/ 414681 h 1219200"/>
                <a:gd name="connsiteX45" fmla="*/ 438368 w 704850"/>
                <a:gd name="connsiteY45" fmla="*/ 402018 h 1219200"/>
                <a:gd name="connsiteX46" fmla="*/ 362921 w 704850"/>
                <a:gd name="connsiteY46" fmla="*/ 341233 h 1219200"/>
                <a:gd name="connsiteX47" fmla="*/ 212294 w 704850"/>
                <a:gd name="connsiteY47" fmla="*/ 191672 h 1219200"/>
                <a:gd name="connsiteX48" fmla="*/ 15811 w 704850"/>
                <a:gd name="connsiteY48" fmla="*/ 18917 h 1219200"/>
                <a:gd name="connsiteX49" fmla="*/ 2215 w 704850"/>
                <a:gd name="connsiteY49" fmla="*/ 6654 h 1219200"/>
                <a:gd name="connsiteX50" fmla="*/ 348 w 704850"/>
                <a:gd name="connsiteY50" fmla="*/ 1589 h 1219200"/>
                <a:gd name="connsiteX51" fmla="*/ 6081 w 704850"/>
                <a:gd name="connsiteY51" fmla="*/ 522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704850" h="1219200">
                  <a:moveTo>
                    <a:pt x="6081" y="522"/>
                  </a:moveTo>
                  <a:cubicBezTo>
                    <a:pt x="15678" y="2921"/>
                    <a:pt x="24342" y="7587"/>
                    <a:pt x="32074" y="13452"/>
                  </a:cubicBezTo>
                  <a:cubicBezTo>
                    <a:pt x="148043" y="102495"/>
                    <a:pt x="262281" y="194072"/>
                    <a:pt x="371186" y="291913"/>
                  </a:cubicBezTo>
                  <a:cubicBezTo>
                    <a:pt x="406643" y="323905"/>
                    <a:pt x="442634" y="355230"/>
                    <a:pt x="478491" y="386822"/>
                  </a:cubicBezTo>
                  <a:cubicBezTo>
                    <a:pt x="482757" y="390687"/>
                    <a:pt x="487555" y="393887"/>
                    <a:pt x="492887" y="396152"/>
                  </a:cubicBezTo>
                  <a:cubicBezTo>
                    <a:pt x="500618" y="399352"/>
                    <a:pt x="505151" y="397752"/>
                    <a:pt x="508350" y="389888"/>
                  </a:cubicBezTo>
                  <a:cubicBezTo>
                    <a:pt x="511682" y="381890"/>
                    <a:pt x="515815" y="374158"/>
                    <a:pt x="519414" y="366294"/>
                  </a:cubicBezTo>
                  <a:cubicBezTo>
                    <a:pt x="525012" y="354163"/>
                    <a:pt x="533677" y="344700"/>
                    <a:pt x="543541" y="335901"/>
                  </a:cubicBezTo>
                  <a:cubicBezTo>
                    <a:pt x="585797" y="297912"/>
                    <a:pt x="630985" y="263520"/>
                    <a:pt x="675506" y="228196"/>
                  </a:cubicBezTo>
                  <a:cubicBezTo>
                    <a:pt x="682971" y="222198"/>
                    <a:pt x="690436" y="216199"/>
                    <a:pt x="698168" y="210601"/>
                  </a:cubicBezTo>
                  <a:cubicBezTo>
                    <a:pt x="702700" y="207268"/>
                    <a:pt x="704566" y="208468"/>
                    <a:pt x="704833" y="214067"/>
                  </a:cubicBezTo>
                  <a:cubicBezTo>
                    <a:pt x="705099" y="219532"/>
                    <a:pt x="702300" y="223797"/>
                    <a:pt x="699367" y="227930"/>
                  </a:cubicBezTo>
                  <a:cubicBezTo>
                    <a:pt x="688836" y="242726"/>
                    <a:pt x="676307" y="255922"/>
                    <a:pt x="664576" y="269652"/>
                  </a:cubicBezTo>
                  <a:cubicBezTo>
                    <a:pt x="622854" y="318573"/>
                    <a:pt x="580598" y="366960"/>
                    <a:pt x="535144" y="412548"/>
                  </a:cubicBezTo>
                  <a:cubicBezTo>
                    <a:pt x="531677" y="416014"/>
                    <a:pt x="532344" y="420280"/>
                    <a:pt x="531411" y="424145"/>
                  </a:cubicBezTo>
                  <a:cubicBezTo>
                    <a:pt x="530345" y="429344"/>
                    <a:pt x="529145" y="434276"/>
                    <a:pt x="525679" y="438408"/>
                  </a:cubicBezTo>
                  <a:cubicBezTo>
                    <a:pt x="522346" y="442274"/>
                    <a:pt x="522346" y="447073"/>
                    <a:pt x="523280" y="451738"/>
                  </a:cubicBezTo>
                  <a:cubicBezTo>
                    <a:pt x="528878" y="479731"/>
                    <a:pt x="537143" y="506924"/>
                    <a:pt x="544341" y="534516"/>
                  </a:cubicBezTo>
                  <a:cubicBezTo>
                    <a:pt x="556338" y="581171"/>
                    <a:pt x="573133" y="626359"/>
                    <a:pt x="588862" y="671814"/>
                  </a:cubicBezTo>
                  <a:cubicBezTo>
                    <a:pt x="609124" y="730066"/>
                    <a:pt x="623920" y="790050"/>
                    <a:pt x="640982" y="849234"/>
                  </a:cubicBezTo>
                  <a:cubicBezTo>
                    <a:pt x="659244" y="912684"/>
                    <a:pt x="674307" y="976935"/>
                    <a:pt x="688436" y="1041451"/>
                  </a:cubicBezTo>
                  <a:cubicBezTo>
                    <a:pt x="690436" y="1050382"/>
                    <a:pt x="691370" y="1059580"/>
                    <a:pt x="692836" y="1068777"/>
                  </a:cubicBezTo>
                  <a:cubicBezTo>
                    <a:pt x="693102" y="1070244"/>
                    <a:pt x="694035" y="1072243"/>
                    <a:pt x="691902" y="1072776"/>
                  </a:cubicBezTo>
                  <a:cubicBezTo>
                    <a:pt x="689903" y="1073310"/>
                    <a:pt x="689503" y="1071310"/>
                    <a:pt x="688970" y="1069844"/>
                  </a:cubicBezTo>
                  <a:cubicBezTo>
                    <a:pt x="683638" y="1055847"/>
                    <a:pt x="678440" y="1041851"/>
                    <a:pt x="674440" y="1027455"/>
                  </a:cubicBezTo>
                  <a:cubicBezTo>
                    <a:pt x="646314" y="925882"/>
                    <a:pt x="616189" y="824841"/>
                    <a:pt x="584463" y="724200"/>
                  </a:cubicBezTo>
                  <a:cubicBezTo>
                    <a:pt x="559404" y="645021"/>
                    <a:pt x="532877" y="566375"/>
                    <a:pt x="500886" y="489595"/>
                  </a:cubicBezTo>
                  <a:cubicBezTo>
                    <a:pt x="498086" y="483063"/>
                    <a:pt x="495287" y="476532"/>
                    <a:pt x="492354" y="470000"/>
                  </a:cubicBezTo>
                  <a:cubicBezTo>
                    <a:pt x="490222" y="465468"/>
                    <a:pt x="486889" y="460136"/>
                    <a:pt x="482090" y="460802"/>
                  </a:cubicBezTo>
                  <a:cubicBezTo>
                    <a:pt x="478092" y="461335"/>
                    <a:pt x="477158" y="467867"/>
                    <a:pt x="476092" y="471999"/>
                  </a:cubicBezTo>
                  <a:cubicBezTo>
                    <a:pt x="474225" y="479731"/>
                    <a:pt x="474892" y="487595"/>
                    <a:pt x="475292" y="495460"/>
                  </a:cubicBezTo>
                  <a:lnTo>
                    <a:pt x="474505" y="1219200"/>
                  </a:lnTo>
                  <a:lnTo>
                    <a:pt x="407041" y="1219200"/>
                  </a:lnTo>
                  <a:lnTo>
                    <a:pt x="409382" y="1154457"/>
                  </a:lnTo>
                  <a:cubicBezTo>
                    <a:pt x="419288" y="881913"/>
                    <a:pt x="429424" y="609994"/>
                    <a:pt x="434503" y="499459"/>
                  </a:cubicBezTo>
                  <a:cubicBezTo>
                    <a:pt x="435169" y="487595"/>
                    <a:pt x="434236" y="486129"/>
                    <a:pt x="423306" y="490661"/>
                  </a:cubicBezTo>
                  <a:cubicBezTo>
                    <a:pt x="405710" y="497992"/>
                    <a:pt x="393313" y="487995"/>
                    <a:pt x="380117" y="479731"/>
                  </a:cubicBezTo>
                  <a:cubicBezTo>
                    <a:pt x="378117" y="478398"/>
                    <a:pt x="377584" y="475732"/>
                    <a:pt x="377317" y="473199"/>
                  </a:cubicBezTo>
                  <a:cubicBezTo>
                    <a:pt x="376918" y="468400"/>
                    <a:pt x="377850" y="463735"/>
                    <a:pt x="379584" y="459469"/>
                  </a:cubicBezTo>
                  <a:cubicBezTo>
                    <a:pt x="384516" y="447739"/>
                    <a:pt x="388248" y="435609"/>
                    <a:pt x="392380" y="423612"/>
                  </a:cubicBezTo>
                  <a:cubicBezTo>
                    <a:pt x="394913" y="416281"/>
                    <a:pt x="400112" y="413881"/>
                    <a:pt x="407577" y="416281"/>
                  </a:cubicBezTo>
                  <a:cubicBezTo>
                    <a:pt x="413841" y="418147"/>
                    <a:pt x="418907" y="422412"/>
                    <a:pt x="423839" y="426411"/>
                  </a:cubicBezTo>
                  <a:cubicBezTo>
                    <a:pt x="426105" y="428145"/>
                    <a:pt x="427837" y="428811"/>
                    <a:pt x="430771" y="427744"/>
                  </a:cubicBezTo>
                  <a:cubicBezTo>
                    <a:pt x="438635" y="424811"/>
                    <a:pt x="446500" y="422279"/>
                    <a:pt x="454498" y="419880"/>
                  </a:cubicBezTo>
                  <a:cubicBezTo>
                    <a:pt x="458629" y="418680"/>
                    <a:pt x="457830" y="417080"/>
                    <a:pt x="455564" y="414681"/>
                  </a:cubicBezTo>
                  <a:cubicBezTo>
                    <a:pt x="450498" y="409482"/>
                    <a:pt x="444500" y="405617"/>
                    <a:pt x="438368" y="402018"/>
                  </a:cubicBezTo>
                  <a:cubicBezTo>
                    <a:pt x="410243" y="385488"/>
                    <a:pt x="385448" y="364694"/>
                    <a:pt x="362921" y="341233"/>
                  </a:cubicBezTo>
                  <a:cubicBezTo>
                    <a:pt x="314001" y="290180"/>
                    <a:pt x="263881" y="240193"/>
                    <a:pt x="212294" y="191672"/>
                  </a:cubicBezTo>
                  <a:cubicBezTo>
                    <a:pt x="148977" y="131821"/>
                    <a:pt x="81661" y="76102"/>
                    <a:pt x="15811" y="18917"/>
                  </a:cubicBezTo>
                  <a:cubicBezTo>
                    <a:pt x="11146" y="14919"/>
                    <a:pt x="6747" y="10786"/>
                    <a:pt x="2215" y="6654"/>
                  </a:cubicBezTo>
                  <a:cubicBezTo>
                    <a:pt x="882" y="5321"/>
                    <a:pt x="-718" y="3588"/>
                    <a:pt x="348" y="1589"/>
                  </a:cubicBezTo>
                  <a:cubicBezTo>
                    <a:pt x="1548" y="-678"/>
                    <a:pt x="4081" y="-11"/>
                    <a:pt x="6081" y="522"/>
                  </a:cubicBezTo>
                  <a:close/>
                </a:path>
              </a:pathLst>
            </a:custGeom>
            <a:solidFill>
              <a:schemeClr val="accent1">
                <a:lumMod val="75000"/>
                <a:alpha val="60000"/>
              </a:schemeClr>
            </a:solidFill>
            <a:ln w="2261" cap="flat">
              <a:noFill/>
              <a:prstDash val="solid"/>
              <a:miter/>
            </a:ln>
          </p:spPr>
          <p:txBody>
            <a:bodyPr wrap="square" rtlCol="0" anchor="ctr">
              <a:noAutofit/>
            </a:bodyPr>
            <a:lstStyle/>
            <a:p>
              <a:endParaRPr lang="en-US"/>
            </a:p>
          </p:txBody>
        </p:sp>
        <p:sp>
          <p:nvSpPr>
            <p:cNvPr id="13" name="Freeform: Shape 12">
              <a:extLst>
                <a:ext uri="{FF2B5EF4-FFF2-40B4-BE49-F238E27FC236}">
                  <a16:creationId xmlns:a16="http://schemas.microsoft.com/office/drawing/2014/main" id="{819794EC-70B7-4CA7-B86F-B7DD5B250116}"/>
                </a:ext>
              </a:extLst>
            </p:cNvPr>
            <p:cNvSpPr/>
            <p:nvPr userDrawn="1"/>
          </p:nvSpPr>
          <p:spPr>
            <a:xfrm>
              <a:off x="1378101" y="436863"/>
              <a:ext cx="464344" cy="803189"/>
            </a:xfrm>
            <a:custGeom>
              <a:avLst/>
              <a:gdLst>
                <a:gd name="connsiteX0" fmla="*/ 6081 w 704850"/>
                <a:gd name="connsiteY0" fmla="*/ 522 h 1219200"/>
                <a:gd name="connsiteX1" fmla="*/ 32074 w 704850"/>
                <a:gd name="connsiteY1" fmla="*/ 13452 h 1219200"/>
                <a:gd name="connsiteX2" fmla="*/ 371186 w 704850"/>
                <a:gd name="connsiteY2" fmla="*/ 291913 h 1219200"/>
                <a:gd name="connsiteX3" fmla="*/ 478491 w 704850"/>
                <a:gd name="connsiteY3" fmla="*/ 386822 h 1219200"/>
                <a:gd name="connsiteX4" fmla="*/ 492887 w 704850"/>
                <a:gd name="connsiteY4" fmla="*/ 396152 h 1219200"/>
                <a:gd name="connsiteX5" fmla="*/ 508350 w 704850"/>
                <a:gd name="connsiteY5" fmla="*/ 389888 h 1219200"/>
                <a:gd name="connsiteX6" fmla="*/ 519414 w 704850"/>
                <a:gd name="connsiteY6" fmla="*/ 366294 h 1219200"/>
                <a:gd name="connsiteX7" fmla="*/ 543541 w 704850"/>
                <a:gd name="connsiteY7" fmla="*/ 335901 h 1219200"/>
                <a:gd name="connsiteX8" fmla="*/ 675506 w 704850"/>
                <a:gd name="connsiteY8" fmla="*/ 228196 h 1219200"/>
                <a:gd name="connsiteX9" fmla="*/ 698168 w 704850"/>
                <a:gd name="connsiteY9" fmla="*/ 210601 h 1219200"/>
                <a:gd name="connsiteX10" fmla="*/ 704833 w 704850"/>
                <a:gd name="connsiteY10" fmla="*/ 214067 h 1219200"/>
                <a:gd name="connsiteX11" fmla="*/ 699367 w 704850"/>
                <a:gd name="connsiteY11" fmla="*/ 227930 h 1219200"/>
                <a:gd name="connsiteX12" fmla="*/ 664576 w 704850"/>
                <a:gd name="connsiteY12" fmla="*/ 269652 h 1219200"/>
                <a:gd name="connsiteX13" fmla="*/ 535144 w 704850"/>
                <a:gd name="connsiteY13" fmla="*/ 412548 h 1219200"/>
                <a:gd name="connsiteX14" fmla="*/ 531411 w 704850"/>
                <a:gd name="connsiteY14" fmla="*/ 424145 h 1219200"/>
                <a:gd name="connsiteX15" fmla="*/ 525679 w 704850"/>
                <a:gd name="connsiteY15" fmla="*/ 438408 h 1219200"/>
                <a:gd name="connsiteX16" fmla="*/ 523280 w 704850"/>
                <a:gd name="connsiteY16" fmla="*/ 451738 h 1219200"/>
                <a:gd name="connsiteX17" fmla="*/ 544341 w 704850"/>
                <a:gd name="connsiteY17" fmla="*/ 534516 h 1219200"/>
                <a:gd name="connsiteX18" fmla="*/ 588862 w 704850"/>
                <a:gd name="connsiteY18" fmla="*/ 671814 h 1219200"/>
                <a:gd name="connsiteX19" fmla="*/ 640982 w 704850"/>
                <a:gd name="connsiteY19" fmla="*/ 849234 h 1219200"/>
                <a:gd name="connsiteX20" fmla="*/ 688436 w 704850"/>
                <a:gd name="connsiteY20" fmla="*/ 1041451 h 1219200"/>
                <a:gd name="connsiteX21" fmla="*/ 692836 w 704850"/>
                <a:gd name="connsiteY21" fmla="*/ 1068777 h 1219200"/>
                <a:gd name="connsiteX22" fmla="*/ 691902 w 704850"/>
                <a:gd name="connsiteY22" fmla="*/ 1072776 h 1219200"/>
                <a:gd name="connsiteX23" fmla="*/ 688970 w 704850"/>
                <a:gd name="connsiteY23" fmla="*/ 1069844 h 1219200"/>
                <a:gd name="connsiteX24" fmla="*/ 674440 w 704850"/>
                <a:gd name="connsiteY24" fmla="*/ 1027455 h 1219200"/>
                <a:gd name="connsiteX25" fmla="*/ 584463 w 704850"/>
                <a:gd name="connsiteY25" fmla="*/ 724200 h 1219200"/>
                <a:gd name="connsiteX26" fmla="*/ 500886 w 704850"/>
                <a:gd name="connsiteY26" fmla="*/ 489595 h 1219200"/>
                <a:gd name="connsiteX27" fmla="*/ 492354 w 704850"/>
                <a:gd name="connsiteY27" fmla="*/ 470000 h 1219200"/>
                <a:gd name="connsiteX28" fmla="*/ 482090 w 704850"/>
                <a:gd name="connsiteY28" fmla="*/ 460802 h 1219200"/>
                <a:gd name="connsiteX29" fmla="*/ 476092 w 704850"/>
                <a:gd name="connsiteY29" fmla="*/ 471999 h 1219200"/>
                <a:gd name="connsiteX30" fmla="*/ 475292 w 704850"/>
                <a:gd name="connsiteY30" fmla="*/ 495460 h 1219200"/>
                <a:gd name="connsiteX31" fmla="*/ 474505 w 704850"/>
                <a:gd name="connsiteY31" fmla="*/ 1219200 h 1219200"/>
                <a:gd name="connsiteX32" fmla="*/ 407041 w 704850"/>
                <a:gd name="connsiteY32" fmla="*/ 1219200 h 1219200"/>
                <a:gd name="connsiteX33" fmla="*/ 409382 w 704850"/>
                <a:gd name="connsiteY33" fmla="*/ 1154457 h 1219200"/>
                <a:gd name="connsiteX34" fmla="*/ 434503 w 704850"/>
                <a:gd name="connsiteY34" fmla="*/ 499459 h 1219200"/>
                <a:gd name="connsiteX35" fmla="*/ 423306 w 704850"/>
                <a:gd name="connsiteY35" fmla="*/ 490661 h 1219200"/>
                <a:gd name="connsiteX36" fmla="*/ 380117 w 704850"/>
                <a:gd name="connsiteY36" fmla="*/ 479731 h 1219200"/>
                <a:gd name="connsiteX37" fmla="*/ 377317 w 704850"/>
                <a:gd name="connsiteY37" fmla="*/ 473199 h 1219200"/>
                <a:gd name="connsiteX38" fmla="*/ 379584 w 704850"/>
                <a:gd name="connsiteY38" fmla="*/ 459469 h 1219200"/>
                <a:gd name="connsiteX39" fmla="*/ 392380 w 704850"/>
                <a:gd name="connsiteY39" fmla="*/ 423612 h 1219200"/>
                <a:gd name="connsiteX40" fmla="*/ 407577 w 704850"/>
                <a:gd name="connsiteY40" fmla="*/ 416281 h 1219200"/>
                <a:gd name="connsiteX41" fmla="*/ 423839 w 704850"/>
                <a:gd name="connsiteY41" fmla="*/ 426411 h 1219200"/>
                <a:gd name="connsiteX42" fmla="*/ 430771 w 704850"/>
                <a:gd name="connsiteY42" fmla="*/ 427744 h 1219200"/>
                <a:gd name="connsiteX43" fmla="*/ 454498 w 704850"/>
                <a:gd name="connsiteY43" fmla="*/ 419880 h 1219200"/>
                <a:gd name="connsiteX44" fmla="*/ 455564 w 704850"/>
                <a:gd name="connsiteY44" fmla="*/ 414681 h 1219200"/>
                <a:gd name="connsiteX45" fmla="*/ 438368 w 704850"/>
                <a:gd name="connsiteY45" fmla="*/ 402018 h 1219200"/>
                <a:gd name="connsiteX46" fmla="*/ 362921 w 704850"/>
                <a:gd name="connsiteY46" fmla="*/ 341233 h 1219200"/>
                <a:gd name="connsiteX47" fmla="*/ 212294 w 704850"/>
                <a:gd name="connsiteY47" fmla="*/ 191672 h 1219200"/>
                <a:gd name="connsiteX48" fmla="*/ 15811 w 704850"/>
                <a:gd name="connsiteY48" fmla="*/ 18917 h 1219200"/>
                <a:gd name="connsiteX49" fmla="*/ 2215 w 704850"/>
                <a:gd name="connsiteY49" fmla="*/ 6654 h 1219200"/>
                <a:gd name="connsiteX50" fmla="*/ 348 w 704850"/>
                <a:gd name="connsiteY50" fmla="*/ 1589 h 1219200"/>
                <a:gd name="connsiteX51" fmla="*/ 6081 w 704850"/>
                <a:gd name="connsiteY51" fmla="*/ 522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704850" h="1219200">
                  <a:moveTo>
                    <a:pt x="6081" y="522"/>
                  </a:moveTo>
                  <a:cubicBezTo>
                    <a:pt x="15678" y="2921"/>
                    <a:pt x="24342" y="7587"/>
                    <a:pt x="32074" y="13452"/>
                  </a:cubicBezTo>
                  <a:cubicBezTo>
                    <a:pt x="148043" y="102495"/>
                    <a:pt x="262281" y="194072"/>
                    <a:pt x="371186" y="291913"/>
                  </a:cubicBezTo>
                  <a:cubicBezTo>
                    <a:pt x="406643" y="323905"/>
                    <a:pt x="442634" y="355230"/>
                    <a:pt x="478491" y="386822"/>
                  </a:cubicBezTo>
                  <a:cubicBezTo>
                    <a:pt x="482757" y="390687"/>
                    <a:pt x="487555" y="393887"/>
                    <a:pt x="492887" y="396152"/>
                  </a:cubicBezTo>
                  <a:cubicBezTo>
                    <a:pt x="500618" y="399352"/>
                    <a:pt x="505151" y="397752"/>
                    <a:pt x="508350" y="389888"/>
                  </a:cubicBezTo>
                  <a:cubicBezTo>
                    <a:pt x="511682" y="381890"/>
                    <a:pt x="515815" y="374158"/>
                    <a:pt x="519414" y="366294"/>
                  </a:cubicBezTo>
                  <a:cubicBezTo>
                    <a:pt x="525012" y="354163"/>
                    <a:pt x="533677" y="344700"/>
                    <a:pt x="543541" y="335901"/>
                  </a:cubicBezTo>
                  <a:cubicBezTo>
                    <a:pt x="585797" y="297912"/>
                    <a:pt x="630985" y="263520"/>
                    <a:pt x="675506" y="228196"/>
                  </a:cubicBezTo>
                  <a:cubicBezTo>
                    <a:pt x="682971" y="222198"/>
                    <a:pt x="690436" y="216199"/>
                    <a:pt x="698168" y="210601"/>
                  </a:cubicBezTo>
                  <a:cubicBezTo>
                    <a:pt x="702700" y="207268"/>
                    <a:pt x="704566" y="208468"/>
                    <a:pt x="704833" y="214067"/>
                  </a:cubicBezTo>
                  <a:cubicBezTo>
                    <a:pt x="705099" y="219532"/>
                    <a:pt x="702300" y="223797"/>
                    <a:pt x="699367" y="227930"/>
                  </a:cubicBezTo>
                  <a:cubicBezTo>
                    <a:pt x="688836" y="242726"/>
                    <a:pt x="676307" y="255922"/>
                    <a:pt x="664576" y="269652"/>
                  </a:cubicBezTo>
                  <a:cubicBezTo>
                    <a:pt x="622854" y="318573"/>
                    <a:pt x="580598" y="366960"/>
                    <a:pt x="535144" y="412548"/>
                  </a:cubicBezTo>
                  <a:cubicBezTo>
                    <a:pt x="531677" y="416014"/>
                    <a:pt x="532344" y="420280"/>
                    <a:pt x="531411" y="424145"/>
                  </a:cubicBezTo>
                  <a:cubicBezTo>
                    <a:pt x="530345" y="429344"/>
                    <a:pt x="529145" y="434276"/>
                    <a:pt x="525679" y="438408"/>
                  </a:cubicBezTo>
                  <a:cubicBezTo>
                    <a:pt x="522346" y="442274"/>
                    <a:pt x="522346" y="447073"/>
                    <a:pt x="523280" y="451738"/>
                  </a:cubicBezTo>
                  <a:cubicBezTo>
                    <a:pt x="528878" y="479731"/>
                    <a:pt x="537143" y="506924"/>
                    <a:pt x="544341" y="534516"/>
                  </a:cubicBezTo>
                  <a:cubicBezTo>
                    <a:pt x="556338" y="581171"/>
                    <a:pt x="573133" y="626359"/>
                    <a:pt x="588862" y="671814"/>
                  </a:cubicBezTo>
                  <a:cubicBezTo>
                    <a:pt x="609124" y="730066"/>
                    <a:pt x="623920" y="790050"/>
                    <a:pt x="640982" y="849234"/>
                  </a:cubicBezTo>
                  <a:cubicBezTo>
                    <a:pt x="659244" y="912684"/>
                    <a:pt x="674307" y="976935"/>
                    <a:pt x="688436" y="1041451"/>
                  </a:cubicBezTo>
                  <a:cubicBezTo>
                    <a:pt x="690436" y="1050382"/>
                    <a:pt x="691370" y="1059580"/>
                    <a:pt x="692836" y="1068777"/>
                  </a:cubicBezTo>
                  <a:cubicBezTo>
                    <a:pt x="693102" y="1070244"/>
                    <a:pt x="694035" y="1072243"/>
                    <a:pt x="691902" y="1072776"/>
                  </a:cubicBezTo>
                  <a:cubicBezTo>
                    <a:pt x="689903" y="1073310"/>
                    <a:pt x="689503" y="1071310"/>
                    <a:pt x="688970" y="1069844"/>
                  </a:cubicBezTo>
                  <a:cubicBezTo>
                    <a:pt x="683638" y="1055847"/>
                    <a:pt x="678440" y="1041851"/>
                    <a:pt x="674440" y="1027455"/>
                  </a:cubicBezTo>
                  <a:cubicBezTo>
                    <a:pt x="646314" y="925882"/>
                    <a:pt x="616189" y="824841"/>
                    <a:pt x="584463" y="724200"/>
                  </a:cubicBezTo>
                  <a:cubicBezTo>
                    <a:pt x="559404" y="645021"/>
                    <a:pt x="532877" y="566375"/>
                    <a:pt x="500886" y="489595"/>
                  </a:cubicBezTo>
                  <a:cubicBezTo>
                    <a:pt x="498086" y="483063"/>
                    <a:pt x="495287" y="476532"/>
                    <a:pt x="492354" y="470000"/>
                  </a:cubicBezTo>
                  <a:cubicBezTo>
                    <a:pt x="490222" y="465468"/>
                    <a:pt x="486889" y="460136"/>
                    <a:pt x="482090" y="460802"/>
                  </a:cubicBezTo>
                  <a:cubicBezTo>
                    <a:pt x="478092" y="461335"/>
                    <a:pt x="477158" y="467867"/>
                    <a:pt x="476092" y="471999"/>
                  </a:cubicBezTo>
                  <a:cubicBezTo>
                    <a:pt x="474225" y="479731"/>
                    <a:pt x="474892" y="487595"/>
                    <a:pt x="475292" y="495460"/>
                  </a:cubicBezTo>
                  <a:lnTo>
                    <a:pt x="474505" y="1219200"/>
                  </a:lnTo>
                  <a:lnTo>
                    <a:pt x="407041" y="1219200"/>
                  </a:lnTo>
                  <a:lnTo>
                    <a:pt x="409382" y="1154457"/>
                  </a:lnTo>
                  <a:cubicBezTo>
                    <a:pt x="419288" y="881913"/>
                    <a:pt x="429424" y="609994"/>
                    <a:pt x="434503" y="499459"/>
                  </a:cubicBezTo>
                  <a:cubicBezTo>
                    <a:pt x="435169" y="487595"/>
                    <a:pt x="434236" y="486129"/>
                    <a:pt x="423306" y="490661"/>
                  </a:cubicBezTo>
                  <a:cubicBezTo>
                    <a:pt x="405710" y="497992"/>
                    <a:pt x="393313" y="487995"/>
                    <a:pt x="380117" y="479731"/>
                  </a:cubicBezTo>
                  <a:cubicBezTo>
                    <a:pt x="378117" y="478398"/>
                    <a:pt x="377584" y="475732"/>
                    <a:pt x="377317" y="473199"/>
                  </a:cubicBezTo>
                  <a:cubicBezTo>
                    <a:pt x="376918" y="468400"/>
                    <a:pt x="377850" y="463735"/>
                    <a:pt x="379584" y="459469"/>
                  </a:cubicBezTo>
                  <a:cubicBezTo>
                    <a:pt x="384516" y="447739"/>
                    <a:pt x="388248" y="435609"/>
                    <a:pt x="392380" y="423612"/>
                  </a:cubicBezTo>
                  <a:cubicBezTo>
                    <a:pt x="394913" y="416281"/>
                    <a:pt x="400112" y="413881"/>
                    <a:pt x="407577" y="416281"/>
                  </a:cubicBezTo>
                  <a:cubicBezTo>
                    <a:pt x="413841" y="418147"/>
                    <a:pt x="418907" y="422412"/>
                    <a:pt x="423839" y="426411"/>
                  </a:cubicBezTo>
                  <a:cubicBezTo>
                    <a:pt x="426105" y="428145"/>
                    <a:pt x="427837" y="428811"/>
                    <a:pt x="430771" y="427744"/>
                  </a:cubicBezTo>
                  <a:cubicBezTo>
                    <a:pt x="438635" y="424811"/>
                    <a:pt x="446500" y="422279"/>
                    <a:pt x="454498" y="419880"/>
                  </a:cubicBezTo>
                  <a:cubicBezTo>
                    <a:pt x="458629" y="418680"/>
                    <a:pt x="457830" y="417080"/>
                    <a:pt x="455564" y="414681"/>
                  </a:cubicBezTo>
                  <a:cubicBezTo>
                    <a:pt x="450498" y="409482"/>
                    <a:pt x="444500" y="405617"/>
                    <a:pt x="438368" y="402018"/>
                  </a:cubicBezTo>
                  <a:cubicBezTo>
                    <a:pt x="410243" y="385488"/>
                    <a:pt x="385448" y="364694"/>
                    <a:pt x="362921" y="341233"/>
                  </a:cubicBezTo>
                  <a:cubicBezTo>
                    <a:pt x="314001" y="290180"/>
                    <a:pt x="263881" y="240193"/>
                    <a:pt x="212294" y="191672"/>
                  </a:cubicBezTo>
                  <a:cubicBezTo>
                    <a:pt x="148977" y="131821"/>
                    <a:pt x="81661" y="76102"/>
                    <a:pt x="15811" y="18917"/>
                  </a:cubicBezTo>
                  <a:cubicBezTo>
                    <a:pt x="11146" y="14919"/>
                    <a:pt x="6747" y="10786"/>
                    <a:pt x="2215" y="6654"/>
                  </a:cubicBezTo>
                  <a:cubicBezTo>
                    <a:pt x="882" y="5321"/>
                    <a:pt x="-718" y="3588"/>
                    <a:pt x="348" y="1589"/>
                  </a:cubicBezTo>
                  <a:cubicBezTo>
                    <a:pt x="1548" y="-678"/>
                    <a:pt x="4081" y="-11"/>
                    <a:pt x="6081" y="522"/>
                  </a:cubicBezTo>
                  <a:close/>
                </a:path>
              </a:pathLst>
            </a:custGeom>
            <a:solidFill>
              <a:schemeClr val="accent1">
                <a:lumMod val="75000"/>
                <a:alpha val="60000"/>
              </a:schemeClr>
            </a:solidFill>
            <a:ln w="2261" cap="flat">
              <a:noFill/>
              <a:prstDash val="solid"/>
              <a:miter/>
            </a:ln>
          </p:spPr>
          <p:txBody>
            <a:bodyPr wrap="square" rtlCol="0" anchor="ctr">
              <a:noAutofit/>
            </a:bodyPr>
            <a:lstStyle/>
            <a:p>
              <a:endParaRPr lang="en-US"/>
            </a:p>
          </p:txBody>
        </p:sp>
        <p:sp>
          <p:nvSpPr>
            <p:cNvPr id="14" name="Freeform: Shape 13">
              <a:extLst>
                <a:ext uri="{FF2B5EF4-FFF2-40B4-BE49-F238E27FC236}">
                  <a16:creationId xmlns:a16="http://schemas.microsoft.com/office/drawing/2014/main" id="{05923C14-7C77-40CC-82DB-9E1F4A7524AB}"/>
                </a:ext>
              </a:extLst>
            </p:cNvPr>
            <p:cNvSpPr/>
            <p:nvPr userDrawn="1"/>
          </p:nvSpPr>
          <p:spPr>
            <a:xfrm>
              <a:off x="745171" y="282011"/>
              <a:ext cx="553868" cy="958041"/>
            </a:xfrm>
            <a:custGeom>
              <a:avLst/>
              <a:gdLst>
                <a:gd name="connsiteX0" fmla="*/ 6081 w 704850"/>
                <a:gd name="connsiteY0" fmla="*/ 522 h 1219200"/>
                <a:gd name="connsiteX1" fmla="*/ 32074 w 704850"/>
                <a:gd name="connsiteY1" fmla="*/ 13452 h 1219200"/>
                <a:gd name="connsiteX2" fmla="*/ 371186 w 704850"/>
                <a:gd name="connsiteY2" fmla="*/ 291913 h 1219200"/>
                <a:gd name="connsiteX3" fmla="*/ 478491 w 704850"/>
                <a:gd name="connsiteY3" fmla="*/ 386822 h 1219200"/>
                <a:gd name="connsiteX4" fmla="*/ 492887 w 704850"/>
                <a:gd name="connsiteY4" fmla="*/ 396152 h 1219200"/>
                <a:gd name="connsiteX5" fmla="*/ 508350 w 704850"/>
                <a:gd name="connsiteY5" fmla="*/ 389888 h 1219200"/>
                <a:gd name="connsiteX6" fmla="*/ 519414 w 704850"/>
                <a:gd name="connsiteY6" fmla="*/ 366294 h 1219200"/>
                <a:gd name="connsiteX7" fmla="*/ 543541 w 704850"/>
                <a:gd name="connsiteY7" fmla="*/ 335901 h 1219200"/>
                <a:gd name="connsiteX8" fmla="*/ 675506 w 704850"/>
                <a:gd name="connsiteY8" fmla="*/ 228196 h 1219200"/>
                <a:gd name="connsiteX9" fmla="*/ 698168 w 704850"/>
                <a:gd name="connsiteY9" fmla="*/ 210601 h 1219200"/>
                <a:gd name="connsiteX10" fmla="*/ 704833 w 704850"/>
                <a:gd name="connsiteY10" fmla="*/ 214067 h 1219200"/>
                <a:gd name="connsiteX11" fmla="*/ 699367 w 704850"/>
                <a:gd name="connsiteY11" fmla="*/ 227930 h 1219200"/>
                <a:gd name="connsiteX12" fmla="*/ 664576 w 704850"/>
                <a:gd name="connsiteY12" fmla="*/ 269652 h 1219200"/>
                <a:gd name="connsiteX13" fmla="*/ 535144 w 704850"/>
                <a:gd name="connsiteY13" fmla="*/ 412548 h 1219200"/>
                <a:gd name="connsiteX14" fmla="*/ 531411 w 704850"/>
                <a:gd name="connsiteY14" fmla="*/ 424145 h 1219200"/>
                <a:gd name="connsiteX15" fmla="*/ 525679 w 704850"/>
                <a:gd name="connsiteY15" fmla="*/ 438408 h 1219200"/>
                <a:gd name="connsiteX16" fmla="*/ 523280 w 704850"/>
                <a:gd name="connsiteY16" fmla="*/ 451738 h 1219200"/>
                <a:gd name="connsiteX17" fmla="*/ 544341 w 704850"/>
                <a:gd name="connsiteY17" fmla="*/ 534516 h 1219200"/>
                <a:gd name="connsiteX18" fmla="*/ 588862 w 704850"/>
                <a:gd name="connsiteY18" fmla="*/ 671814 h 1219200"/>
                <a:gd name="connsiteX19" fmla="*/ 640982 w 704850"/>
                <a:gd name="connsiteY19" fmla="*/ 849234 h 1219200"/>
                <a:gd name="connsiteX20" fmla="*/ 688436 w 704850"/>
                <a:gd name="connsiteY20" fmla="*/ 1041451 h 1219200"/>
                <a:gd name="connsiteX21" fmla="*/ 692836 w 704850"/>
                <a:gd name="connsiteY21" fmla="*/ 1068777 h 1219200"/>
                <a:gd name="connsiteX22" fmla="*/ 691902 w 704850"/>
                <a:gd name="connsiteY22" fmla="*/ 1072776 h 1219200"/>
                <a:gd name="connsiteX23" fmla="*/ 688970 w 704850"/>
                <a:gd name="connsiteY23" fmla="*/ 1069844 h 1219200"/>
                <a:gd name="connsiteX24" fmla="*/ 674440 w 704850"/>
                <a:gd name="connsiteY24" fmla="*/ 1027455 h 1219200"/>
                <a:gd name="connsiteX25" fmla="*/ 584463 w 704850"/>
                <a:gd name="connsiteY25" fmla="*/ 724200 h 1219200"/>
                <a:gd name="connsiteX26" fmla="*/ 500886 w 704850"/>
                <a:gd name="connsiteY26" fmla="*/ 489595 h 1219200"/>
                <a:gd name="connsiteX27" fmla="*/ 492354 w 704850"/>
                <a:gd name="connsiteY27" fmla="*/ 470000 h 1219200"/>
                <a:gd name="connsiteX28" fmla="*/ 482090 w 704850"/>
                <a:gd name="connsiteY28" fmla="*/ 460802 h 1219200"/>
                <a:gd name="connsiteX29" fmla="*/ 476092 w 704850"/>
                <a:gd name="connsiteY29" fmla="*/ 471999 h 1219200"/>
                <a:gd name="connsiteX30" fmla="*/ 475292 w 704850"/>
                <a:gd name="connsiteY30" fmla="*/ 495460 h 1219200"/>
                <a:gd name="connsiteX31" fmla="*/ 474505 w 704850"/>
                <a:gd name="connsiteY31" fmla="*/ 1219200 h 1219200"/>
                <a:gd name="connsiteX32" fmla="*/ 407041 w 704850"/>
                <a:gd name="connsiteY32" fmla="*/ 1219200 h 1219200"/>
                <a:gd name="connsiteX33" fmla="*/ 409382 w 704850"/>
                <a:gd name="connsiteY33" fmla="*/ 1154457 h 1219200"/>
                <a:gd name="connsiteX34" fmla="*/ 434503 w 704850"/>
                <a:gd name="connsiteY34" fmla="*/ 499459 h 1219200"/>
                <a:gd name="connsiteX35" fmla="*/ 423306 w 704850"/>
                <a:gd name="connsiteY35" fmla="*/ 490661 h 1219200"/>
                <a:gd name="connsiteX36" fmla="*/ 380117 w 704850"/>
                <a:gd name="connsiteY36" fmla="*/ 479731 h 1219200"/>
                <a:gd name="connsiteX37" fmla="*/ 377317 w 704850"/>
                <a:gd name="connsiteY37" fmla="*/ 473199 h 1219200"/>
                <a:gd name="connsiteX38" fmla="*/ 379584 w 704850"/>
                <a:gd name="connsiteY38" fmla="*/ 459469 h 1219200"/>
                <a:gd name="connsiteX39" fmla="*/ 392380 w 704850"/>
                <a:gd name="connsiteY39" fmla="*/ 423612 h 1219200"/>
                <a:gd name="connsiteX40" fmla="*/ 407577 w 704850"/>
                <a:gd name="connsiteY40" fmla="*/ 416281 h 1219200"/>
                <a:gd name="connsiteX41" fmla="*/ 423839 w 704850"/>
                <a:gd name="connsiteY41" fmla="*/ 426411 h 1219200"/>
                <a:gd name="connsiteX42" fmla="*/ 430771 w 704850"/>
                <a:gd name="connsiteY42" fmla="*/ 427744 h 1219200"/>
                <a:gd name="connsiteX43" fmla="*/ 454498 w 704850"/>
                <a:gd name="connsiteY43" fmla="*/ 419880 h 1219200"/>
                <a:gd name="connsiteX44" fmla="*/ 455564 w 704850"/>
                <a:gd name="connsiteY44" fmla="*/ 414681 h 1219200"/>
                <a:gd name="connsiteX45" fmla="*/ 438368 w 704850"/>
                <a:gd name="connsiteY45" fmla="*/ 402018 h 1219200"/>
                <a:gd name="connsiteX46" fmla="*/ 362921 w 704850"/>
                <a:gd name="connsiteY46" fmla="*/ 341233 h 1219200"/>
                <a:gd name="connsiteX47" fmla="*/ 212294 w 704850"/>
                <a:gd name="connsiteY47" fmla="*/ 191672 h 1219200"/>
                <a:gd name="connsiteX48" fmla="*/ 15811 w 704850"/>
                <a:gd name="connsiteY48" fmla="*/ 18917 h 1219200"/>
                <a:gd name="connsiteX49" fmla="*/ 2215 w 704850"/>
                <a:gd name="connsiteY49" fmla="*/ 6654 h 1219200"/>
                <a:gd name="connsiteX50" fmla="*/ 348 w 704850"/>
                <a:gd name="connsiteY50" fmla="*/ 1589 h 1219200"/>
                <a:gd name="connsiteX51" fmla="*/ 6081 w 704850"/>
                <a:gd name="connsiteY51" fmla="*/ 522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704850" h="1219200">
                  <a:moveTo>
                    <a:pt x="6081" y="522"/>
                  </a:moveTo>
                  <a:cubicBezTo>
                    <a:pt x="15678" y="2921"/>
                    <a:pt x="24342" y="7587"/>
                    <a:pt x="32074" y="13452"/>
                  </a:cubicBezTo>
                  <a:cubicBezTo>
                    <a:pt x="148043" y="102495"/>
                    <a:pt x="262281" y="194072"/>
                    <a:pt x="371186" y="291913"/>
                  </a:cubicBezTo>
                  <a:cubicBezTo>
                    <a:pt x="406643" y="323905"/>
                    <a:pt x="442634" y="355230"/>
                    <a:pt x="478491" y="386822"/>
                  </a:cubicBezTo>
                  <a:cubicBezTo>
                    <a:pt x="482757" y="390687"/>
                    <a:pt x="487555" y="393887"/>
                    <a:pt x="492887" y="396152"/>
                  </a:cubicBezTo>
                  <a:cubicBezTo>
                    <a:pt x="500618" y="399352"/>
                    <a:pt x="505151" y="397752"/>
                    <a:pt x="508350" y="389888"/>
                  </a:cubicBezTo>
                  <a:cubicBezTo>
                    <a:pt x="511682" y="381890"/>
                    <a:pt x="515815" y="374158"/>
                    <a:pt x="519414" y="366294"/>
                  </a:cubicBezTo>
                  <a:cubicBezTo>
                    <a:pt x="525012" y="354163"/>
                    <a:pt x="533677" y="344700"/>
                    <a:pt x="543541" y="335901"/>
                  </a:cubicBezTo>
                  <a:cubicBezTo>
                    <a:pt x="585797" y="297912"/>
                    <a:pt x="630985" y="263520"/>
                    <a:pt x="675506" y="228196"/>
                  </a:cubicBezTo>
                  <a:cubicBezTo>
                    <a:pt x="682971" y="222198"/>
                    <a:pt x="690436" y="216199"/>
                    <a:pt x="698168" y="210601"/>
                  </a:cubicBezTo>
                  <a:cubicBezTo>
                    <a:pt x="702700" y="207268"/>
                    <a:pt x="704566" y="208468"/>
                    <a:pt x="704833" y="214067"/>
                  </a:cubicBezTo>
                  <a:cubicBezTo>
                    <a:pt x="705099" y="219532"/>
                    <a:pt x="702300" y="223797"/>
                    <a:pt x="699367" y="227930"/>
                  </a:cubicBezTo>
                  <a:cubicBezTo>
                    <a:pt x="688836" y="242726"/>
                    <a:pt x="676307" y="255922"/>
                    <a:pt x="664576" y="269652"/>
                  </a:cubicBezTo>
                  <a:cubicBezTo>
                    <a:pt x="622854" y="318573"/>
                    <a:pt x="580598" y="366960"/>
                    <a:pt x="535144" y="412548"/>
                  </a:cubicBezTo>
                  <a:cubicBezTo>
                    <a:pt x="531677" y="416014"/>
                    <a:pt x="532344" y="420280"/>
                    <a:pt x="531411" y="424145"/>
                  </a:cubicBezTo>
                  <a:cubicBezTo>
                    <a:pt x="530345" y="429344"/>
                    <a:pt x="529145" y="434276"/>
                    <a:pt x="525679" y="438408"/>
                  </a:cubicBezTo>
                  <a:cubicBezTo>
                    <a:pt x="522346" y="442274"/>
                    <a:pt x="522346" y="447073"/>
                    <a:pt x="523280" y="451738"/>
                  </a:cubicBezTo>
                  <a:cubicBezTo>
                    <a:pt x="528878" y="479731"/>
                    <a:pt x="537143" y="506924"/>
                    <a:pt x="544341" y="534516"/>
                  </a:cubicBezTo>
                  <a:cubicBezTo>
                    <a:pt x="556338" y="581171"/>
                    <a:pt x="573133" y="626359"/>
                    <a:pt x="588862" y="671814"/>
                  </a:cubicBezTo>
                  <a:cubicBezTo>
                    <a:pt x="609124" y="730066"/>
                    <a:pt x="623920" y="790050"/>
                    <a:pt x="640982" y="849234"/>
                  </a:cubicBezTo>
                  <a:cubicBezTo>
                    <a:pt x="659244" y="912684"/>
                    <a:pt x="674307" y="976935"/>
                    <a:pt x="688436" y="1041451"/>
                  </a:cubicBezTo>
                  <a:cubicBezTo>
                    <a:pt x="690436" y="1050382"/>
                    <a:pt x="691370" y="1059580"/>
                    <a:pt x="692836" y="1068777"/>
                  </a:cubicBezTo>
                  <a:cubicBezTo>
                    <a:pt x="693102" y="1070244"/>
                    <a:pt x="694035" y="1072243"/>
                    <a:pt x="691902" y="1072776"/>
                  </a:cubicBezTo>
                  <a:cubicBezTo>
                    <a:pt x="689903" y="1073310"/>
                    <a:pt x="689503" y="1071310"/>
                    <a:pt x="688970" y="1069844"/>
                  </a:cubicBezTo>
                  <a:cubicBezTo>
                    <a:pt x="683638" y="1055847"/>
                    <a:pt x="678440" y="1041851"/>
                    <a:pt x="674440" y="1027455"/>
                  </a:cubicBezTo>
                  <a:cubicBezTo>
                    <a:pt x="646314" y="925882"/>
                    <a:pt x="616189" y="824841"/>
                    <a:pt x="584463" y="724200"/>
                  </a:cubicBezTo>
                  <a:cubicBezTo>
                    <a:pt x="559404" y="645021"/>
                    <a:pt x="532877" y="566375"/>
                    <a:pt x="500886" y="489595"/>
                  </a:cubicBezTo>
                  <a:cubicBezTo>
                    <a:pt x="498086" y="483063"/>
                    <a:pt x="495287" y="476532"/>
                    <a:pt x="492354" y="470000"/>
                  </a:cubicBezTo>
                  <a:cubicBezTo>
                    <a:pt x="490222" y="465468"/>
                    <a:pt x="486889" y="460136"/>
                    <a:pt x="482090" y="460802"/>
                  </a:cubicBezTo>
                  <a:cubicBezTo>
                    <a:pt x="478092" y="461335"/>
                    <a:pt x="477158" y="467867"/>
                    <a:pt x="476092" y="471999"/>
                  </a:cubicBezTo>
                  <a:cubicBezTo>
                    <a:pt x="474225" y="479731"/>
                    <a:pt x="474892" y="487595"/>
                    <a:pt x="475292" y="495460"/>
                  </a:cubicBezTo>
                  <a:lnTo>
                    <a:pt x="474505" y="1219200"/>
                  </a:lnTo>
                  <a:lnTo>
                    <a:pt x="407041" y="1219200"/>
                  </a:lnTo>
                  <a:lnTo>
                    <a:pt x="409382" y="1154457"/>
                  </a:lnTo>
                  <a:cubicBezTo>
                    <a:pt x="419288" y="881913"/>
                    <a:pt x="429424" y="609994"/>
                    <a:pt x="434503" y="499459"/>
                  </a:cubicBezTo>
                  <a:cubicBezTo>
                    <a:pt x="435169" y="487595"/>
                    <a:pt x="434236" y="486129"/>
                    <a:pt x="423306" y="490661"/>
                  </a:cubicBezTo>
                  <a:cubicBezTo>
                    <a:pt x="405710" y="497992"/>
                    <a:pt x="393313" y="487995"/>
                    <a:pt x="380117" y="479731"/>
                  </a:cubicBezTo>
                  <a:cubicBezTo>
                    <a:pt x="378117" y="478398"/>
                    <a:pt x="377584" y="475732"/>
                    <a:pt x="377317" y="473199"/>
                  </a:cubicBezTo>
                  <a:cubicBezTo>
                    <a:pt x="376918" y="468400"/>
                    <a:pt x="377850" y="463735"/>
                    <a:pt x="379584" y="459469"/>
                  </a:cubicBezTo>
                  <a:cubicBezTo>
                    <a:pt x="384516" y="447739"/>
                    <a:pt x="388248" y="435609"/>
                    <a:pt x="392380" y="423612"/>
                  </a:cubicBezTo>
                  <a:cubicBezTo>
                    <a:pt x="394913" y="416281"/>
                    <a:pt x="400112" y="413881"/>
                    <a:pt x="407577" y="416281"/>
                  </a:cubicBezTo>
                  <a:cubicBezTo>
                    <a:pt x="413841" y="418147"/>
                    <a:pt x="418907" y="422412"/>
                    <a:pt x="423839" y="426411"/>
                  </a:cubicBezTo>
                  <a:cubicBezTo>
                    <a:pt x="426105" y="428145"/>
                    <a:pt x="427837" y="428811"/>
                    <a:pt x="430771" y="427744"/>
                  </a:cubicBezTo>
                  <a:cubicBezTo>
                    <a:pt x="438635" y="424811"/>
                    <a:pt x="446500" y="422279"/>
                    <a:pt x="454498" y="419880"/>
                  </a:cubicBezTo>
                  <a:cubicBezTo>
                    <a:pt x="458629" y="418680"/>
                    <a:pt x="457830" y="417080"/>
                    <a:pt x="455564" y="414681"/>
                  </a:cubicBezTo>
                  <a:cubicBezTo>
                    <a:pt x="450498" y="409482"/>
                    <a:pt x="444500" y="405617"/>
                    <a:pt x="438368" y="402018"/>
                  </a:cubicBezTo>
                  <a:cubicBezTo>
                    <a:pt x="410243" y="385488"/>
                    <a:pt x="385448" y="364694"/>
                    <a:pt x="362921" y="341233"/>
                  </a:cubicBezTo>
                  <a:cubicBezTo>
                    <a:pt x="314001" y="290180"/>
                    <a:pt x="263881" y="240193"/>
                    <a:pt x="212294" y="191672"/>
                  </a:cubicBezTo>
                  <a:cubicBezTo>
                    <a:pt x="148977" y="131821"/>
                    <a:pt x="81661" y="76102"/>
                    <a:pt x="15811" y="18917"/>
                  </a:cubicBezTo>
                  <a:cubicBezTo>
                    <a:pt x="11146" y="14919"/>
                    <a:pt x="6747" y="10786"/>
                    <a:pt x="2215" y="6654"/>
                  </a:cubicBezTo>
                  <a:cubicBezTo>
                    <a:pt x="882" y="5321"/>
                    <a:pt x="-718" y="3588"/>
                    <a:pt x="348" y="1589"/>
                  </a:cubicBezTo>
                  <a:cubicBezTo>
                    <a:pt x="1548" y="-678"/>
                    <a:pt x="4081" y="-11"/>
                    <a:pt x="6081" y="522"/>
                  </a:cubicBezTo>
                  <a:close/>
                </a:path>
              </a:pathLst>
            </a:custGeom>
            <a:solidFill>
              <a:schemeClr val="accent1">
                <a:lumMod val="75000"/>
                <a:alpha val="60000"/>
              </a:schemeClr>
            </a:solidFill>
            <a:ln w="2261" cap="flat">
              <a:noFill/>
              <a:prstDash val="solid"/>
              <a:miter/>
            </a:ln>
          </p:spPr>
          <p:txBody>
            <a:bodyPr wrap="square" rtlCol="0" anchor="ctr">
              <a:noAutofit/>
            </a:bodyPr>
            <a:lstStyle/>
            <a:p>
              <a:endParaRPr lang="en-US"/>
            </a:p>
          </p:txBody>
        </p:sp>
        <p:sp>
          <p:nvSpPr>
            <p:cNvPr id="15" name="Freeform: Shape 14">
              <a:extLst>
                <a:ext uri="{FF2B5EF4-FFF2-40B4-BE49-F238E27FC236}">
                  <a16:creationId xmlns:a16="http://schemas.microsoft.com/office/drawing/2014/main" id="{B35BE877-79E4-493D-8CCE-9682FE0748AA}"/>
                </a:ext>
              </a:extLst>
            </p:cNvPr>
            <p:cNvSpPr/>
            <p:nvPr userDrawn="1"/>
          </p:nvSpPr>
          <p:spPr>
            <a:xfrm>
              <a:off x="623567" y="609600"/>
              <a:ext cx="364480" cy="630452"/>
            </a:xfrm>
            <a:custGeom>
              <a:avLst/>
              <a:gdLst>
                <a:gd name="connsiteX0" fmla="*/ 6081 w 704850"/>
                <a:gd name="connsiteY0" fmla="*/ 522 h 1219200"/>
                <a:gd name="connsiteX1" fmla="*/ 32074 w 704850"/>
                <a:gd name="connsiteY1" fmla="*/ 13452 h 1219200"/>
                <a:gd name="connsiteX2" fmla="*/ 371186 w 704850"/>
                <a:gd name="connsiteY2" fmla="*/ 291913 h 1219200"/>
                <a:gd name="connsiteX3" fmla="*/ 478491 w 704850"/>
                <a:gd name="connsiteY3" fmla="*/ 386822 h 1219200"/>
                <a:gd name="connsiteX4" fmla="*/ 492887 w 704850"/>
                <a:gd name="connsiteY4" fmla="*/ 396152 h 1219200"/>
                <a:gd name="connsiteX5" fmla="*/ 508350 w 704850"/>
                <a:gd name="connsiteY5" fmla="*/ 389888 h 1219200"/>
                <a:gd name="connsiteX6" fmla="*/ 519414 w 704850"/>
                <a:gd name="connsiteY6" fmla="*/ 366294 h 1219200"/>
                <a:gd name="connsiteX7" fmla="*/ 543541 w 704850"/>
                <a:gd name="connsiteY7" fmla="*/ 335901 h 1219200"/>
                <a:gd name="connsiteX8" fmla="*/ 675506 w 704850"/>
                <a:gd name="connsiteY8" fmla="*/ 228196 h 1219200"/>
                <a:gd name="connsiteX9" fmla="*/ 698168 w 704850"/>
                <a:gd name="connsiteY9" fmla="*/ 210601 h 1219200"/>
                <a:gd name="connsiteX10" fmla="*/ 704833 w 704850"/>
                <a:gd name="connsiteY10" fmla="*/ 214067 h 1219200"/>
                <a:gd name="connsiteX11" fmla="*/ 699367 w 704850"/>
                <a:gd name="connsiteY11" fmla="*/ 227930 h 1219200"/>
                <a:gd name="connsiteX12" fmla="*/ 664576 w 704850"/>
                <a:gd name="connsiteY12" fmla="*/ 269652 h 1219200"/>
                <a:gd name="connsiteX13" fmla="*/ 535144 w 704850"/>
                <a:gd name="connsiteY13" fmla="*/ 412548 h 1219200"/>
                <a:gd name="connsiteX14" fmla="*/ 531411 w 704850"/>
                <a:gd name="connsiteY14" fmla="*/ 424145 h 1219200"/>
                <a:gd name="connsiteX15" fmla="*/ 525679 w 704850"/>
                <a:gd name="connsiteY15" fmla="*/ 438408 h 1219200"/>
                <a:gd name="connsiteX16" fmla="*/ 523280 w 704850"/>
                <a:gd name="connsiteY16" fmla="*/ 451738 h 1219200"/>
                <a:gd name="connsiteX17" fmla="*/ 544341 w 704850"/>
                <a:gd name="connsiteY17" fmla="*/ 534516 h 1219200"/>
                <a:gd name="connsiteX18" fmla="*/ 588862 w 704850"/>
                <a:gd name="connsiteY18" fmla="*/ 671814 h 1219200"/>
                <a:gd name="connsiteX19" fmla="*/ 640982 w 704850"/>
                <a:gd name="connsiteY19" fmla="*/ 849234 h 1219200"/>
                <a:gd name="connsiteX20" fmla="*/ 688436 w 704850"/>
                <a:gd name="connsiteY20" fmla="*/ 1041451 h 1219200"/>
                <a:gd name="connsiteX21" fmla="*/ 692836 w 704850"/>
                <a:gd name="connsiteY21" fmla="*/ 1068777 h 1219200"/>
                <a:gd name="connsiteX22" fmla="*/ 691902 w 704850"/>
                <a:gd name="connsiteY22" fmla="*/ 1072776 h 1219200"/>
                <a:gd name="connsiteX23" fmla="*/ 688970 w 704850"/>
                <a:gd name="connsiteY23" fmla="*/ 1069844 h 1219200"/>
                <a:gd name="connsiteX24" fmla="*/ 674440 w 704850"/>
                <a:gd name="connsiteY24" fmla="*/ 1027455 h 1219200"/>
                <a:gd name="connsiteX25" fmla="*/ 584463 w 704850"/>
                <a:gd name="connsiteY25" fmla="*/ 724200 h 1219200"/>
                <a:gd name="connsiteX26" fmla="*/ 500886 w 704850"/>
                <a:gd name="connsiteY26" fmla="*/ 489595 h 1219200"/>
                <a:gd name="connsiteX27" fmla="*/ 492354 w 704850"/>
                <a:gd name="connsiteY27" fmla="*/ 470000 h 1219200"/>
                <a:gd name="connsiteX28" fmla="*/ 482090 w 704850"/>
                <a:gd name="connsiteY28" fmla="*/ 460802 h 1219200"/>
                <a:gd name="connsiteX29" fmla="*/ 476092 w 704850"/>
                <a:gd name="connsiteY29" fmla="*/ 471999 h 1219200"/>
                <a:gd name="connsiteX30" fmla="*/ 475292 w 704850"/>
                <a:gd name="connsiteY30" fmla="*/ 495460 h 1219200"/>
                <a:gd name="connsiteX31" fmla="*/ 474505 w 704850"/>
                <a:gd name="connsiteY31" fmla="*/ 1219200 h 1219200"/>
                <a:gd name="connsiteX32" fmla="*/ 407041 w 704850"/>
                <a:gd name="connsiteY32" fmla="*/ 1219200 h 1219200"/>
                <a:gd name="connsiteX33" fmla="*/ 409382 w 704850"/>
                <a:gd name="connsiteY33" fmla="*/ 1154457 h 1219200"/>
                <a:gd name="connsiteX34" fmla="*/ 434503 w 704850"/>
                <a:gd name="connsiteY34" fmla="*/ 499459 h 1219200"/>
                <a:gd name="connsiteX35" fmla="*/ 423306 w 704850"/>
                <a:gd name="connsiteY35" fmla="*/ 490661 h 1219200"/>
                <a:gd name="connsiteX36" fmla="*/ 380117 w 704850"/>
                <a:gd name="connsiteY36" fmla="*/ 479731 h 1219200"/>
                <a:gd name="connsiteX37" fmla="*/ 377317 w 704850"/>
                <a:gd name="connsiteY37" fmla="*/ 473199 h 1219200"/>
                <a:gd name="connsiteX38" fmla="*/ 379584 w 704850"/>
                <a:gd name="connsiteY38" fmla="*/ 459469 h 1219200"/>
                <a:gd name="connsiteX39" fmla="*/ 392380 w 704850"/>
                <a:gd name="connsiteY39" fmla="*/ 423612 h 1219200"/>
                <a:gd name="connsiteX40" fmla="*/ 407577 w 704850"/>
                <a:gd name="connsiteY40" fmla="*/ 416281 h 1219200"/>
                <a:gd name="connsiteX41" fmla="*/ 423839 w 704850"/>
                <a:gd name="connsiteY41" fmla="*/ 426411 h 1219200"/>
                <a:gd name="connsiteX42" fmla="*/ 430771 w 704850"/>
                <a:gd name="connsiteY42" fmla="*/ 427744 h 1219200"/>
                <a:gd name="connsiteX43" fmla="*/ 454498 w 704850"/>
                <a:gd name="connsiteY43" fmla="*/ 419880 h 1219200"/>
                <a:gd name="connsiteX44" fmla="*/ 455564 w 704850"/>
                <a:gd name="connsiteY44" fmla="*/ 414681 h 1219200"/>
                <a:gd name="connsiteX45" fmla="*/ 438368 w 704850"/>
                <a:gd name="connsiteY45" fmla="*/ 402018 h 1219200"/>
                <a:gd name="connsiteX46" fmla="*/ 362921 w 704850"/>
                <a:gd name="connsiteY46" fmla="*/ 341233 h 1219200"/>
                <a:gd name="connsiteX47" fmla="*/ 212294 w 704850"/>
                <a:gd name="connsiteY47" fmla="*/ 191672 h 1219200"/>
                <a:gd name="connsiteX48" fmla="*/ 15811 w 704850"/>
                <a:gd name="connsiteY48" fmla="*/ 18917 h 1219200"/>
                <a:gd name="connsiteX49" fmla="*/ 2215 w 704850"/>
                <a:gd name="connsiteY49" fmla="*/ 6654 h 1219200"/>
                <a:gd name="connsiteX50" fmla="*/ 348 w 704850"/>
                <a:gd name="connsiteY50" fmla="*/ 1589 h 1219200"/>
                <a:gd name="connsiteX51" fmla="*/ 6081 w 704850"/>
                <a:gd name="connsiteY51" fmla="*/ 522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704850" h="1219200">
                  <a:moveTo>
                    <a:pt x="6081" y="522"/>
                  </a:moveTo>
                  <a:cubicBezTo>
                    <a:pt x="15678" y="2921"/>
                    <a:pt x="24342" y="7587"/>
                    <a:pt x="32074" y="13452"/>
                  </a:cubicBezTo>
                  <a:cubicBezTo>
                    <a:pt x="148043" y="102495"/>
                    <a:pt x="262281" y="194072"/>
                    <a:pt x="371186" y="291913"/>
                  </a:cubicBezTo>
                  <a:cubicBezTo>
                    <a:pt x="406643" y="323905"/>
                    <a:pt x="442634" y="355230"/>
                    <a:pt x="478491" y="386822"/>
                  </a:cubicBezTo>
                  <a:cubicBezTo>
                    <a:pt x="482757" y="390687"/>
                    <a:pt x="487555" y="393887"/>
                    <a:pt x="492887" y="396152"/>
                  </a:cubicBezTo>
                  <a:cubicBezTo>
                    <a:pt x="500618" y="399352"/>
                    <a:pt x="505151" y="397752"/>
                    <a:pt x="508350" y="389888"/>
                  </a:cubicBezTo>
                  <a:cubicBezTo>
                    <a:pt x="511682" y="381890"/>
                    <a:pt x="515815" y="374158"/>
                    <a:pt x="519414" y="366294"/>
                  </a:cubicBezTo>
                  <a:cubicBezTo>
                    <a:pt x="525012" y="354163"/>
                    <a:pt x="533677" y="344700"/>
                    <a:pt x="543541" y="335901"/>
                  </a:cubicBezTo>
                  <a:cubicBezTo>
                    <a:pt x="585797" y="297912"/>
                    <a:pt x="630985" y="263520"/>
                    <a:pt x="675506" y="228196"/>
                  </a:cubicBezTo>
                  <a:cubicBezTo>
                    <a:pt x="682971" y="222198"/>
                    <a:pt x="690436" y="216199"/>
                    <a:pt x="698168" y="210601"/>
                  </a:cubicBezTo>
                  <a:cubicBezTo>
                    <a:pt x="702700" y="207268"/>
                    <a:pt x="704566" y="208468"/>
                    <a:pt x="704833" y="214067"/>
                  </a:cubicBezTo>
                  <a:cubicBezTo>
                    <a:pt x="705099" y="219532"/>
                    <a:pt x="702300" y="223797"/>
                    <a:pt x="699367" y="227930"/>
                  </a:cubicBezTo>
                  <a:cubicBezTo>
                    <a:pt x="688836" y="242726"/>
                    <a:pt x="676307" y="255922"/>
                    <a:pt x="664576" y="269652"/>
                  </a:cubicBezTo>
                  <a:cubicBezTo>
                    <a:pt x="622854" y="318573"/>
                    <a:pt x="580598" y="366960"/>
                    <a:pt x="535144" y="412548"/>
                  </a:cubicBezTo>
                  <a:cubicBezTo>
                    <a:pt x="531677" y="416014"/>
                    <a:pt x="532344" y="420280"/>
                    <a:pt x="531411" y="424145"/>
                  </a:cubicBezTo>
                  <a:cubicBezTo>
                    <a:pt x="530345" y="429344"/>
                    <a:pt x="529145" y="434276"/>
                    <a:pt x="525679" y="438408"/>
                  </a:cubicBezTo>
                  <a:cubicBezTo>
                    <a:pt x="522346" y="442274"/>
                    <a:pt x="522346" y="447073"/>
                    <a:pt x="523280" y="451738"/>
                  </a:cubicBezTo>
                  <a:cubicBezTo>
                    <a:pt x="528878" y="479731"/>
                    <a:pt x="537143" y="506924"/>
                    <a:pt x="544341" y="534516"/>
                  </a:cubicBezTo>
                  <a:cubicBezTo>
                    <a:pt x="556338" y="581171"/>
                    <a:pt x="573133" y="626359"/>
                    <a:pt x="588862" y="671814"/>
                  </a:cubicBezTo>
                  <a:cubicBezTo>
                    <a:pt x="609124" y="730066"/>
                    <a:pt x="623920" y="790050"/>
                    <a:pt x="640982" y="849234"/>
                  </a:cubicBezTo>
                  <a:cubicBezTo>
                    <a:pt x="659244" y="912684"/>
                    <a:pt x="674307" y="976935"/>
                    <a:pt x="688436" y="1041451"/>
                  </a:cubicBezTo>
                  <a:cubicBezTo>
                    <a:pt x="690436" y="1050382"/>
                    <a:pt x="691370" y="1059580"/>
                    <a:pt x="692836" y="1068777"/>
                  </a:cubicBezTo>
                  <a:cubicBezTo>
                    <a:pt x="693102" y="1070244"/>
                    <a:pt x="694035" y="1072243"/>
                    <a:pt x="691902" y="1072776"/>
                  </a:cubicBezTo>
                  <a:cubicBezTo>
                    <a:pt x="689903" y="1073310"/>
                    <a:pt x="689503" y="1071310"/>
                    <a:pt x="688970" y="1069844"/>
                  </a:cubicBezTo>
                  <a:cubicBezTo>
                    <a:pt x="683638" y="1055847"/>
                    <a:pt x="678440" y="1041851"/>
                    <a:pt x="674440" y="1027455"/>
                  </a:cubicBezTo>
                  <a:cubicBezTo>
                    <a:pt x="646314" y="925882"/>
                    <a:pt x="616189" y="824841"/>
                    <a:pt x="584463" y="724200"/>
                  </a:cubicBezTo>
                  <a:cubicBezTo>
                    <a:pt x="559404" y="645021"/>
                    <a:pt x="532877" y="566375"/>
                    <a:pt x="500886" y="489595"/>
                  </a:cubicBezTo>
                  <a:cubicBezTo>
                    <a:pt x="498086" y="483063"/>
                    <a:pt x="495287" y="476532"/>
                    <a:pt x="492354" y="470000"/>
                  </a:cubicBezTo>
                  <a:cubicBezTo>
                    <a:pt x="490222" y="465468"/>
                    <a:pt x="486889" y="460136"/>
                    <a:pt x="482090" y="460802"/>
                  </a:cubicBezTo>
                  <a:cubicBezTo>
                    <a:pt x="478092" y="461335"/>
                    <a:pt x="477158" y="467867"/>
                    <a:pt x="476092" y="471999"/>
                  </a:cubicBezTo>
                  <a:cubicBezTo>
                    <a:pt x="474225" y="479731"/>
                    <a:pt x="474892" y="487595"/>
                    <a:pt x="475292" y="495460"/>
                  </a:cubicBezTo>
                  <a:lnTo>
                    <a:pt x="474505" y="1219200"/>
                  </a:lnTo>
                  <a:lnTo>
                    <a:pt x="407041" y="1219200"/>
                  </a:lnTo>
                  <a:lnTo>
                    <a:pt x="409382" y="1154457"/>
                  </a:lnTo>
                  <a:cubicBezTo>
                    <a:pt x="419288" y="881913"/>
                    <a:pt x="429424" y="609994"/>
                    <a:pt x="434503" y="499459"/>
                  </a:cubicBezTo>
                  <a:cubicBezTo>
                    <a:pt x="435169" y="487595"/>
                    <a:pt x="434236" y="486129"/>
                    <a:pt x="423306" y="490661"/>
                  </a:cubicBezTo>
                  <a:cubicBezTo>
                    <a:pt x="405710" y="497992"/>
                    <a:pt x="393313" y="487995"/>
                    <a:pt x="380117" y="479731"/>
                  </a:cubicBezTo>
                  <a:cubicBezTo>
                    <a:pt x="378117" y="478398"/>
                    <a:pt x="377584" y="475732"/>
                    <a:pt x="377317" y="473199"/>
                  </a:cubicBezTo>
                  <a:cubicBezTo>
                    <a:pt x="376918" y="468400"/>
                    <a:pt x="377850" y="463735"/>
                    <a:pt x="379584" y="459469"/>
                  </a:cubicBezTo>
                  <a:cubicBezTo>
                    <a:pt x="384516" y="447739"/>
                    <a:pt x="388248" y="435609"/>
                    <a:pt x="392380" y="423612"/>
                  </a:cubicBezTo>
                  <a:cubicBezTo>
                    <a:pt x="394913" y="416281"/>
                    <a:pt x="400112" y="413881"/>
                    <a:pt x="407577" y="416281"/>
                  </a:cubicBezTo>
                  <a:cubicBezTo>
                    <a:pt x="413841" y="418147"/>
                    <a:pt x="418907" y="422412"/>
                    <a:pt x="423839" y="426411"/>
                  </a:cubicBezTo>
                  <a:cubicBezTo>
                    <a:pt x="426105" y="428145"/>
                    <a:pt x="427837" y="428811"/>
                    <a:pt x="430771" y="427744"/>
                  </a:cubicBezTo>
                  <a:cubicBezTo>
                    <a:pt x="438635" y="424811"/>
                    <a:pt x="446500" y="422279"/>
                    <a:pt x="454498" y="419880"/>
                  </a:cubicBezTo>
                  <a:cubicBezTo>
                    <a:pt x="458629" y="418680"/>
                    <a:pt x="457830" y="417080"/>
                    <a:pt x="455564" y="414681"/>
                  </a:cubicBezTo>
                  <a:cubicBezTo>
                    <a:pt x="450498" y="409482"/>
                    <a:pt x="444500" y="405617"/>
                    <a:pt x="438368" y="402018"/>
                  </a:cubicBezTo>
                  <a:cubicBezTo>
                    <a:pt x="410243" y="385488"/>
                    <a:pt x="385448" y="364694"/>
                    <a:pt x="362921" y="341233"/>
                  </a:cubicBezTo>
                  <a:cubicBezTo>
                    <a:pt x="314001" y="290180"/>
                    <a:pt x="263881" y="240193"/>
                    <a:pt x="212294" y="191672"/>
                  </a:cubicBezTo>
                  <a:cubicBezTo>
                    <a:pt x="148977" y="131821"/>
                    <a:pt x="81661" y="76102"/>
                    <a:pt x="15811" y="18917"/>
                  </a:cubicBezTo>
                  <a:cubicBezTo>
                    <a:pt x="11146" y="14919"/>
                    <a:pt x="6747" y="10786"/>
                    <a:pt x="2215" y="6654"/>
                  </a:cubicBezTo>
                  <a:cubicBezTo>
                    <a:pt x="882" y="5321"/>
                    <a:pt x="-718" y="3588"/>
                    <a:pt x="348" y="1589"/>
                  </a:cubicBezTo>
                  <a:cubicBezTo>
                    <a:pt x="1548" y="-678"/>
                    <a:pt x="4081" y="-11"/>
                    <a:pt x="6081" y="522"/>
                  </a:cubicBezTo>
                  <a:close/>
                </a:path>
              </a:pathLst>
            </a:custGeom>
            <a:solidFill>
              <a:schemeClr val="accent1">
                <a:lumMod val="75000"/>
                <a:alpha val="40000"/>
              </a:schemeClr>
            </a:solidFill>
            <a:ln w="2261" cap="flat">
              <a:noFill/>
              <a:prstDash val="solid"/>
              <a:miter/>
            </a:ln>
          </p:spPr>
          <p:txBody>
            <a:bodyPr wrap="square" rtlCol="0" anchor="ctr">
              <a:noAutofit/>
            </a:bodyPr>
            <a:lstStyle/>
            <a:p>
              <a:endParaRPr lang="en-US"/>
            </a:p>
          </p:txBody>
        </p:sp>
        <p:sp>
          <p:nvSpPr>
            <p:cNvPr id="16" name="Freeform: Shape 15">
              <a:extLst>
                <a:ext uri="{FF2B5EF4-FFF2-40B4-BE49-F238E27FC236}">
                  <a16:creationId xmlns:a16="http://schemas.microsoft.com/office/drawing/2014/main" id="{592FD92A-CC13-4DFD-A85C-8CE910B21828}"/>
                </a:ext>
              </a:extLst>
            </p:cNvPr>
            <p:cNvSpPr/>
            <p:nvPr userDrawn="1"/>
          </p:nvSpPr>
          <p:spPr>
            <a:xfrm>
              <a:off x="1235073" y="609600"/>
              <a:ext cx="364480" cy="630452"/>
            </a:xfrm>
            <a:custGeom>
              <a:avLst/>
              <a:gdLst>
                <a:gd name="connsiteX0" fmla="*/ 6081 w 704850"/>
                <a:gd name="connsiteY0" fmla="*/ 522 h 1219200"/>
                <a:gd name="connsiteX1" fmla="*/ 32074 w 704850"/>
                <a:gd name="connsiteY1" fmla="*/ 13452 h 1219200"/>
                <a:gd name="connsiteX2" fmla="*/ 371186 w 704850"/>
                <a:gd name="connsiteY2" fmla="*/ 291913 h 1219200"/>
                <a:gd name="connsiteX3" fmla="*/ 478491 w 704850"/>
                <a:gd name="connsiteY3" fmla="*/ 386822 h 1219200"/>
                <a:gd name="connsiteX4" fmla="*/ 492887 w 704850"/>
                <a:gd name="connsiteY4" fmla="*/ 396152 h 1219200"/>
                <a:gd name="connsiteX5" fmla="*/ 508350 w 704850"/>
                <a:gd name="connsiteY5" fmla="*/ 389888 h 1219200"/>
                <a:gd name="connsiteX6" fmla="*/ 519414 w 704850"/>
                <a:gd name="connsiteY6" fmla="*/ 366294 h 1219200"/>
                <a:gd name="connsiteX7" fmla="*/ 543541 w 704850"/>
                <a:gd name="connsiteY7" fmla="*/ 335901 h 1219200"/>
                <a:gd name="connsiteX8" fmla="*/ 675506 w 704850"/>
                <a:gd name="connsiteY8" fmla="*/ 228196 h 1219200"/>
                <a:gd name="connsiteX9" fmla="*/ 698168 w 704850"/>
                <a:gd name="connsiteY9" fmla="*/ 210601 h 1219200"/>
                <a:gd name="connsiteX10" fmla="*/ 704833 w 704850"/>
                <a:gd name="connsiteY10" fmla="*/ 214067 h 1219200"/>
                <a:gd name="connsiteX11" fmla="*/ 699367 w 704850"/>
                <a:gd name="connsiteY11" fmla="*/ 227930 h 1219200"/>
                <a:gd name="connsiteX12" fmla="*/ 664576 w 704850"/>
                <a:gd name="connsiteY12" fmla="*/ 269652 h 1219200"/>
                <a:gd name="connsiteX13" fmla="*/ 535144 w 704850"/>
                <a:gd name="connsiteY13" fmla="*/ 412548 h 1219200"/>
                <a:gd name="connsiteX14" fmla="*/ 531411 w 704850"/>
                <a:gd name="connsiteY14" fmla="*/ 424145 h 1219200"/>
                <a:gd name="connsiteX15" fmla="*/ 525679 w 704850"/>
                <a:gd name="connsiteY15" fmla="*/ 438408 h 1219200"/>
                <a:gd name="connsiteX16" fmla="*/ 523280 w 704850"/>
                <a:gd name="connsiteY16" fmla="*/ 451738 h 1219200"/>
                <a:gd name="connsiteX17" fmla="*/ 544341 w 704850"/>
                <a:gd name="connsiteY17" fmla="*/ 534516 h 1219200"/>
                <a:gd name="connsiteX18" fmla="*/ 588862 w 704850"/>
                <a:gd name="connsiteY18" fmla="*/ 671814 h 1219200"/>
                <a:gd name="connsiteX19" fmla="*/ 640982 w 704850"/>
                <a:gd name="connsiteY19" fmla="*/ 849234 h 1219200"/>
                <a:gd name="connsiteX20" fmla="*/ 688436 w 704850"/>
                <a:gd name="connsiteY20" fmla="*/ 1041451 h 1219200"/>
                <a:gd name="connsiteX21" fmla="*/ 692836 w 704850"/>
                <a:gd name="connsiteY21" fmla="*/ 1068777 h 1219200"/>
                <a:gd name="connsiteX22" fmla="*/ 691902 w 704850"/>
                <a:gd name="connsiteY22" fmla="*/ 1072776 h 1219200"/>
                <a:gd name="connsiteX23" fmla="*/ 688970 w 704850"/>
                <a:gd name="connsiteY23" fmla="*/ 1069844 h 1219200"/>
                <a:gd name="connsiteX24" fmla="*/ 674440 w 704850"/>
                <a:gd name="connsiteY24" fmla="*/ 1027455 h 1219200"/>
                <a:gd name="connsiteX25" fmla="*/ 584463 w 704850"/>
                <a:gd name="connsiteY25" fmla="*/ 724200 h 1219200"/>
                <a:gd name="connsiteX26" fmla="*/ 500886 w 704850"/>
                <a:gd name="connsiteY26" fmla="*/ 489595 h 1219200"/>
                <a:gd name="connsiteX27" fmla="*/ 492354 w 704850"/>
                <a:gd name="connsiteY27" fmla="*/ 470000 h 1219200"/>
                <a:gd name="connsiteX28" fmla="*/ 482090 w 704850"/>
                <a:gd name="connsiteY28" fmla="*/ 460802 h 1219200"/>
                <a:gd name="connsiteX29" fmla="*/ 476092 w 704850"/>
                <a:gd name="connsiteY29" fmla="*/ 471999 h 1219200"/>
                <a:gd name="connsiteX30" fmla="*/ 475292 w 704850"/>
                <a:gd name="connsiteY30" fmla="*/ 495460 h 1219200"/>
                <a:gd name="connsiteX31" fmla="*/ 474505 w 704850"/>
                <a:gd name="connsiteY31" fmla="*/ 1219200 h 1219200"/>
                <a:gd name="connsiteX32" fmla="*/ 407041 w 704850"/>
                <a:gd name="connsiteY32" fmla="*/ 1219200 h 1219200"/>
                <a:gd name="connsiteX33" fmla="*/ 409382 w 704850"/>
                <a:gd name="connsiteY33" fmla="*/ 1154457 h 1219200"/>
                <a:gd name="connsiteX34" fmla="*/ 434503 w 704850"/>
                <a:gd name="connsiteY34" fmla="*/ 499459 h 1219200"/>
                <a:gd name="connsiteX35" fmla="*/ 423306 w 704850"/>
                <a:gd name="connsiteY35" fmla="*/ 490661 h 1219200"/>
                <a:gd name="connsiteX36" fmla="*/ 380117 w 704850"/>
                <a:gd name="connsiteY36" fmla="*/ 479731 h 1219200"/>
                <a:gd name="connsiteX37" fmla="*/ 377317 w 704850"/>
                <a:gd name="connsiteY37" fmla="*/ 473199 h 1219200"/>
                <a:gd name="connsiteX38" fmla="*/ 379584 w 704850"/>
                <a:gd name="connsiteY38" fmla="*/ 459469 h 1219200"/>
                <a:gd name="connsiteX39" fmla="*/ 392380 w 704850"/>
                <a:gd name="connsiteY39" fmla="*/ 423612 h 1219200"/>
                <a:gd name="connsiteX40" fmla="*/ 407577 w 704850"/>
                <a:gd name="connsiteY40" fmla="*/ 416281 h 1219200"/>
                <a:gd name="connsiteX41" fmla="*/ 423839 w 704850"/>
                <a:gd name="connsiteY41" fmla="*/ 426411 h 1219200"/>
                <a:gd name="connsiteX42" fmla="*/ 430771 w 704850"/>
                <a:gd name="connsiteY42" fmla="*/ 427744 h 1219200"/>
                <a:gd name="connsiteX43" fmla="*/ 454498 w 704850"/>
                <a:gd name="connsiteY43" fmla="*/ 419880 h 1219200"/>
                <a:gd name="connsiteX44" fmla="*/ 455564 w 704850"/>
                <a:gd name="connsiteY44" fmla="*/ 414681 h 1219200"/>
                <a:gd name="connsiteX45" fmla="*/ 438368 w 704850"/>
                <a:gd name="connsiteY45" fmla="*/ 402018 h 1219200"/>
                <a:gd name="connsiteX46" fmla="*/ 362921 w 704850"/>
                <a:gd name="connsiteY46" fmla="*/ 341233 h 1219200"/>
                <a:gd name="connsiteX47" fmla="*/ 212294 w 704850"/>
                <a:gd name="connsiteY47" fmla="*/ 191672 h 1219200"/>
                <a:gd name="connsiteX48" fmla="*/ 15811 w 704850"/>
                <a:gd name="connsiteY48" fmla="*/ 18917 h 1219200"/>
                <a:gd name="connsiteX49" fmla="*/ 2215 w 704850"/>
                <a:gd name="connsiteY49" fmla="*/ 6654 h 1219200"/>
                <a:gd name="connsiteX50" fmla="*/ 348 w 704850"/>
                <a:gd name="connsiteY50" fmla="*/ 1589 h 1219200"/>
                <a:gd name="connsiteX51" fmla="*/ 6081 w 704850"/>
                <a:gd name="connsiteY51" fmla="*/ 522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704850" h="1219200">
                  <a:moveTo>
                    <a:pt x="6081" y="522"/>
                  </a:moveTo>
                  <a:cubicBezTo>
                    <a:pt x="15678" y="2921"/>
                    <a:pt x="24342" y="7587"/>
                    <a:pt x="32074" y="13452"/>
                  </a:cubicBezTo>
                  <a:cubicBezTo>
                    <a:pt x="148043" y="102495"/>
                    <a:pt x="262281" y="194072"/>
                    <a:pt x="371186" y="291913"/>
                  </a:cubicBezTo>
                  <a:cubicBezTo>
                    <a:pt x="406643" y="323905"/>
                    <a:pt x="442634" y="355230"/>
                    <a:pt x="478491" y="386822"/>
                  </a:cubicBezTo>
                  <a:cubicBezTo>
                    <a:pt x="482757" y="390687"/>
                    <a:pt x="487555" y="393887"/>
                    <a:pt x="492887" y="396152"/>
                  </a:cubicBezTo>
                  <a:cubicBezTo>
                    <a:pt x="500618" y="399352"/>
                    <a:pt x="505151" y="397752"/>
                    <a:pt x="508350" y="389888"/>
                  </a:cubicBezTo>
                  <a:cubicBezTo>
                    <a:pt x="511682" y="381890"/>
                    <a:pt x="515815" y="374158"/>
                    <a:pt x="519414" y="366294"/>
                  </a:cubicBezTo>
                  <a:cubicBezTo>
                    <a:pt x="525012" y="354163"/>
                    <a:pt x="533677" y="344700"/>
                    <a:pt x="543541" y="335901"/>
                  </a:cubicBezTo>
                  <a:cubicBezTo>
                    <a:pt x="585797" y="297912"/>
                    <a:pt x="630985" y="263520"/>
                    <a:pt x="675506" y="228196"/>
                  </a:cubicBezTo>
                  <a:cubicBezTo>
                    <a:pt x="682971" y="222198"/>
                    <a:pt x="690436" y="216199"/>
                    <a:pt x="698168" y="210601"/>
                  </a:cubicBezTo>
                  <a:cubicBezTo>
                    <a:pt x="702700" y="207268"/>
                    <a:pt x="704566" y="208468"/>
                    <a:pt x="704833" y="214067"/>
                  </a:cubicBezTo>
                  <a:cubicBezTo>
                    <a:pt x="705099" y="219532"/>
                    <a:pt x="702300" y="223797"/>
                    <a:pt x="699367" y="227930"/>
                  </a:cubicBezTo>
                  <a:cubicBezTo>
                    <a:pt x="688836" y="242726"/>
                    <a:pt x="676307" y="255922"/>
                    <a:pt x="664576" y="269652"/>
                  </a:cubicBezTo>
                  <a:cubicBezTo>
                    <a:pt x="622854" y="318573"/>
                    <a:pt x="580598" y="366960"/>
                    <a:pt x="535144" y="412548"/>
                  </a:cubicBezTo>
                  <a:cubicBezTo>
                    <a:pt x="531677" y="416014"/>
                    <a:pt x="532344" y="420280"/>
                    <a:pt x="531411" y="424145"/>
                  </a:cubicBezTo>
                  <a:cubicBezTo>
                    <a:pt x="530345" y="429344"/>
                    <a:pt x="529145" y="434276"/>
                    <a:pt x="525679" y="438408"/>
                  </a:cubicBezTo>
                  <a:cubicBezTo>
                    <a:pt x="522346" y="442274"/>
                    <a:pt x="522346" y="447073"/>
                    <a:pt x="523280" y="451738"/>
                  </a:cubicBezTo>
                  <a:cubicBezTo>
                    <a:pt x="528878" y="479731"/>
                    <a:pt x="537143" y="506924"/>
                    <a:pt x="544341" y="534516"/>
                  </a:cubicBezTo>
                  <a:cubicBezTo>
                    <a:pt x="556338" y="581171"/>
                    <a:pt x="573133" y="626359"/>
                    <a:pt x="588862" y="671814"/>
                  </a:cubicBezTo>
                  <a:cubicBezTo>
                    <a:pt x="609124" y="730066"/>
                    <a:pt x="623920" y="790050"/>
                    <a:pt x="640982" y="849234"/>
                  </a:cubicBezTo>
                  <a:cubicBezTo>
                    <a:pt x="659244" y="912684"/>
                    <a:pt x="674307" y="976935"/>
                    <a:pt x="688436" y="1041451"/>
                  </a:cubicBezTo>
                  <a:cubicBezTo>
                    <a:pt x="690436" y="1050382"/>
                    <a:pt x="691370" y="1059580"/>
                    <a:pt x="692836" y="1068777"/>
                  </a:cubicBezTo>
                  <a:cubicBezTo>
                    <a:pt x="693102" y="1070244"/>
                    <a:pt x="694035" y="1072243"/>
                    <a:pt x="691902" y="1072776"/>
                  </a:cubicBezTo>
                  <a:cubicBezTo>
                    <a:pt x="689903" y="1073310"/>
                    <a:pt x="689503" y="1071310"/>
                    <a:pt x="688970" y="1069844"/>
                  </a:cubicBezTo>
                  <a:cubicBezTo>
                    <a:pt x="683638" y="1055847"/>
                    <a:pt x="678440" y="1041851"/>
                    <a:pt x="674440" y="1027455"/>
                  </a:cubicBezTo>
                  <a:cubicBezTo>
                    <a:pt x="646314" y="925882"/>
                    <a:pt x="616189" y="824841"/>
                    <a:pt x="584463" y="724200"/>
                  </a:cubicBezTo>
                  <a:cubicBezTo>
                    <a:pt x="559404" y="645021"/>
                    <a:pt x="532877" y="566375"/>
                    <a:pt x="500886" y="489595"/>
                  </a:cubicBezTo>
                  <a:cubicBezTo>
                    <a:pt x="498086" y="483063"/>
                    <a:pt x="495287" y="476532"/>
                    <a:pt x="492354" y="470000"/>
                  </a:cubicBezTo>
                  <a:cubicBezTo>
                    <a:pt x="490222" y="465468"/>
                    <a:pt x="486889" y="460136"/>
                    <a:pt x="482090" y="460802"/>
                  </a:cubicBezTo>
                  <a:cubicBezTo>
                    <a:pt x="478092" y="461335"/>
                    <a:pt x="477158" y="467867"/>
                    <a:pt x="476092" y="471999"/>
                  </a:cubicBezTo>
                  <a:cubicBezTo>
                    <a:pt x="474225" y="479731"/>
                    <a:pt x="474892" y="487595"/>
                    <a:pt x="475292" y="495460"/>
                  </a:cubicBezTo>
                  <a:lnTo>
                    <a:pt x="474505" y="1219200"/>
                  </a:lnTo>
                  <a:lnTo>
                    <a:pt x="407041" y="1219200"/>
                  </a:lnTo>
                  <a:lnTo>
                    <a:pt x="409382" y="1154457"/>
                  </a:lnTo>
                  <a:cubicBezTo>
                    <a:pt x="419288" y="881913"/>
                    <a:pt x="429424" y="609994"/>
                    <a:pt x="434503" y="499459"/>
                  </a:cubicBezTo>
                  <a:cubicBezTo>
                    <a:pt x="435169" y="487595"/>
                    <a:pt x="434236" y="486129"/>
                    <a:pt x="423306" y="490661"/>
                  </a:cubicBezTo>
                  <a:cubicBezTo>
                    <a:pt x="405710" y="497992"/>
                    <a:pt x="393313" y="487995"/>
                    <a:pt x="380117" y="479731"/>
                  </a:cubicBezTo>
                  <a:cubicBezTo>
                    <a:pt x="378117" y="478398"/>
                    <a:pt x="377584" y="475732"/>
                    <a:pt x="377317" y="473199"/>
                  </a:cubicBezTo>
                  <a:cubicBezTo>
                    <a:pt x="376918" y="468400"/>
                    <a:pt x="377850" y="463735"/>
                    <a:pt x="379584" y="459469"/>
                  </a:cubicBezTo>
                  <a:cubicBezTo>
                    <a:pt x="384516" y="447739"/>
                    <a:pt x="388248" y="435609"/>
                    <a:pt x="392380" y="423612"/>
                  </a:cubicBezTo>
                  <a:cubicBezTo>
                    <a:pt x="394913" y="416281"/>
                    <a:pt x="400112" y="413881"/>
                    <a:pt x="407577" y="416281"/>
                  </a:cubicBezTo>
                  <a:cubicBezTo>
                    <a:pt x="413841" y="418147"/>
                    <a:pt x="418907" y="422412"/>
                    <a:pt x="423839" y="426411"/>
                  </a:cubicBezTo>
                  <a:cubicBezTo>
                    <a:pt x="426105" y="428145"/>
                    <a:pt x="427837" y="428811"/>
                    <a:pt x="430771" y="427744"/>
                  </a:cubicBezTo>
                  <a:cubicBezTo>
                    <a:pt x="438635" y="424811"/>
                    <a:pt x="446500" y="422279"/>
                    <a:pt x="454498" y="419880"/>
                  </a:cubicBezTo>
                  <a:cubicBezTo>
                    <a:pt x="458629" y="418680"/>
                    <a:pt x="457830" y="417080"/>
                    <a:pt x="455564" y="414681"/>
                  </a:cubicBezTo>
                  <a:cubicBezTo>
                    <a:pt x="450498" y="409482"/>
                    <a:pt x="444500" y="405617"/>
                    <a:pt x="438368" y="402018"/>
                  </a:cubicBezTo>
                  <a:cubicBezTo>
                    <a:pt x="410243" y="385488"/>
                    <a:pt x="385448" y="364694"/>
                    <a:pt x="362921" y="341233"/>
                  </a:cubicBezTo>
                  <a:cubicBezTo>
                    <a:pt x="314001" y="290180"/>
                    <a:pt x="263881" y="240193"/>
                    <a:pt x="212294" y="191672"/>
                  </a:cubicBezTo>
                  <a:cubicBezTo>
                    <a:pt x="148977" y="131821"/>
                    <a:pt x="81661" y="76102"/>
                    <a:pt x="15811" y="18917"/>
                  </a:cubicBezTo>
                  <a:cubicBezTo>
                    <a:pt x="11146" y="14919"/>
                    <a:pt x="6747" y="10786"/>
                    <a:pt x="2215" y="6654"/>
                  </a:cubicBezTo>
                  <a:cubicBezTo>
                    <a:pt x="882" y="5321"/>
                    <a:pt x="-718" y="3588"/>
                    <a:pt x="348" y="1589"/>
                  </a:cubicBezTo>
                  <a:cubicBezTo>
                    <a:pt x="1548" y="-678"/>
                    <a:pt x="4081" y="-11"/>
                    <a:pt x="6081" y="522"/>
                  </a:cubicBezTo>
                  <a:close/>
                </a:path>
              </a:pathLst>
            </a:custGeom>
            <a:solidFill>
              <a:schemeClr val="accent1">
                <a:lumMod val="75000"/>
                <a:alpha val="40000"/>
              </a:schemeClr>
            </a:solidFill>
            <a:ln w="2261" cap="flat">
              <a:noFill/>
              <a:prstDash val="solid"/>
              <a:miter/>
            </a:ln>
          </p:spPr>
          <p:txBody>
            <a:bodyPr wrap="square" rtlCol="0" anchor="ctr">
              <a:noAutofit/>
            </a:bodyPr>
            <a:lstStyle/>
            <a:p>
              <a:endParaRPr lang="en-US"/>
            </a:p>
          </p:txBody>
        </p:sp>
        <p:sp>
          <p:nvSpPr>
            <p:cNvPr id="17" name="Freeform: Shape 16">
              <a:extLst>
                <a:ext uri="{FF2B5EF4-FFF2-40B4-BE49-F238E27FC236}">
                  <a16:creationId xmlns:a16="http://schemas.microsoft.com/office/drawing/2014/main" id="{DC05787A-C43E-453A-BE07-3D337B74A2E0}"/>
                </a:ext>
              </a:extLst>
            </p:cNvPr>
            <p:cNvSpPr/>
            <p:nvPr userDrawn="1"/>
          </p:nvSpPr>
          <p:spPr>
            <a:xfrm>
              <a:off x="2674902" y="576526"/>
              <a:ext cx="383601" cy="663526"/>
            </a:xfrm>
            <a:custGeom>
              <a:avLst/>
              <a:gdLst>
                <a:gd name="connsiteX0" fmla="*/ 6081 w 704850"/>
                <a:gd name="connsiteY0" fmla="*/ 522 h 1219200"/>
                <a:gd name="connsiteX1" fmla="*/ 32074 w 704850"/>
                <a:gd name="connsiteY1" fmla="*/ 13452 h 1219200"/>
                <a:gd name="connsiteX2" fmla="*/ 371186 w 704850"/>
                <a:gd name="connsiteY2" fmla="*/ 291913 h 1219200"/>
                <a:gd name="connsiteX3" fmla="*/ 478491 w 704850"/>
                <a:gd name="connsiteY3" fmla="*/ 386822 h 1219200"/>
                <a:gd name="connsiteX4" fmla="*/ 492887 w 704850"/>
                <a:gd name="connsiteY4" fmla="*/ 396152 h 1219200"/>
                <a:gd name="connsiteX5" fmla="*/ 508350 w 704850"/>
                <a:gd name="connsiteY5" fmla="*/ 389888 h 1219200"/>
                <a:gd name="connsiteX6" fmla="*/ 519414 w 704850"/>
                <a:gd name="connsiteY6" fmla="*/ 366294 h 1219200"/>
                <a:gd name="connsiteX7" fmla="*/ 543541 w 704850"/>
                <a:gd name="connsiteY7" fmla="*/ 335901 h 1219200"/>
                <a:gd name="connsiteX8" fmla="*/ 675506 w 704850"/>
                <a:gd name="connsiteY8" fmla="*/ 228196 h 1219200"/>
                <a:gd name="connsiteX9" fmla="*/ 698168 w 704850"/>
                <a:gd name="connsiteY9" fmla="*/ 210601 h 1219200"/>
                <a:gd name="connsiteX10" fmla="*/ 704833 w 704850"/>
                <a:gd name="connsiteY10" fmla="*/ 214067 h 1219200"/>
                <a:gd name="connsiteX11" fmla="*/ 699367 w 704850"/>
                <a:gd name="connsiteY11" fmla="*/ 227930 h 1219200"/>
                <a:gd name="connsiteX12" fmla="*/ 664576 w 704850"/>
                <a:gd name="connsiteY12" fmla="*/ 269652 h 1219200"/>
                <a:gd name="connsiteX13" fmla="*/ 535144 w 704850"/>
                <a:gd name="connsiteY13" fmla="*/ 412548 h 1219200"/>
                <a:gd name="connsiteX14" fmla="*/ 531411 w 704850"/>
                <a:gd name="connsiteY14" fmla="*/ 424145 h 1219200"/>
                <a:gd name="connsiteX15" fmla="*/ 525679 w 704850"/>
                <a:gd name="connsiteY15" fmla="*/ 438408 h 1219200"/>
                <a:gd name="connsiteX16" fmla="*/ 523280 w 704850"/>
                <a:gd name="connsiteY16" fmla="*/ 451738 h 1219200"/>
                <a:gd name="connsiteX17" fmla="*/ 544341 w 704850"/>
                <a:gd name="connsiteY17" fmla="*/ 534516 h 1219200"/>
                <a:gd name="connsiteX18" fmla="*/ 588862 w 704850"/>
                <a:gd name="connsiteY18" fmla="*/ 671814 h 1219200"/>
                <a:gd name="connsiteX19" fmla="*/ 640982 w 704850"/>
                <a:gd name="connsiteY19" fmla="*/ 849234 h 1219200"/>
                <a:gd name="connsiteX20" fmla="*/ 688436 w 704850"/>
                <a:gd name="connsiteY20" fmla="*/ 1041451 h 1219200"/>
                <a:gd name="connsiteX21" fmla="*/ 692836 w 704850"/>
                <a:gd name="connsiteY21" fmla="*/ 1068777 h 1219200"/>
                <a:gd name="connsiteX22" fmla="*/ 691902 w 704850"/>
                <a:gd name="connsiteY22" fmla="*/ 1072776 h 1219200"/>
                <a:gd name="connsiteX23" fmla="*/ 688970 w 704850"/>
                <a:gd name="connsiteY23" fmla="*/ 1069844 h 1219200"/>
                <a:gd name="connsiteX24" fmla="*/ 674440 w 704850"/>
                <a:gd name="connsiteY24" fmla="*/ 1027455 h 1219200"/>
                <a:gd name="connsiteX25" fmla="*/ 584463 w 704850"/>
                <a:gd name="connsiteY25" fmla="*/ 724200 h 1219200"/>
                <a:gd name="connsiteX26" fmla="*/ 500886 w 704850"/>
                <a:gd name="connsiteY26" fmla="*/ 489595 h 1219200"/>
                <a:gd name="connsiteX27" fmla="*/ 492354 w 704850"/>
                <a:gd name="connsiteY27" fmla="*/ 470000 h 1219200"/>
                <a:gd name="connsiteX28" fmla="*/ 482090 w 704850"/>
                <a:gd name="connsiteY28" fmla="*/ 460802 h 1219200"/>
                <a:gd name="connsiteX29" fmla="*/ 476092 w 704850"/>
                <a:gd name="connsiteY29" fmla="*/ 471999 h 1219200"/>
                <a:gd name="connsiteX30" fmla="*/ 475292 w 704850"/>
                <a:gd name="connsiteY30" fmla="*/ 495460 h 1219200"/>
                <a:gd name="connsiteX31" fmla="*/ 474505 w 704850"/>
                <a:gd name="connsiteY31" fmla="*/ 1219200 h 1219200"/>
                <a:gd name="connsiteX32" fmla="*/ 407041 w 704850"/>
                <a:gd name="connsiteY32" fmla="*/ 1219200 h 1219200"/>
                <a:gd name="connsiteX33" fmla="*/ 409382 w 704850"/>
                <a:gd name="connsiteY33" fmla="*/ 1154457 h 1219200"/>
                <a:gd name="connsiteX34" fmla="*/ 434503 w 704850"/>
                <a:gd name="connsiteY34" fmla="*/ 499459 h 1219200"/>
                <a:gd name="connsiteX35" fmla="*/ 423306 w 704850"/>
                <a:gd name="connsiteY35" fmla="*/ 490661 h 1219200"/>
                <a:gd name="connsiteX36" fmla="*/ 380117 w 704850"/>
                <a:gd name="connsiteY36" fmla="*/ 479731 h 1219200"/>
                <a:gd name="connsiteX37" fmla="*/ 377317 w 704850"/>
                <a:gd name="connsiteY37" fmla="*/ 473199 h 1219200"/>
                <a:gd name="connsiteX38" fmla="*/ 379584 w 704850"/>
                <a:gd name="connsiteY38" fmla="*/ 459469 h 1219200"/>
                <a:gd name="connsiteX39" fmla="*/ 392380 w 704850"/>
                <a:gd name="connsiteY39" fmla="*/ 423612 h 1219200"/>
                <a:gd name="connsiteX40" fmla="*/ 407577 w 704850"/>
                <a:gd name="connsiteY40" fmla="*/ 416281 h 1219200"/>
                <a:gd name="connsiteX41" fmla="*/ 423839 w 704850"/>
                <a:gd name="connsiteY41" fmla="*/ 426411 h 1219200"/>
                <a:gd name="connsiteX42" fmla="*/ 430771 w 704850"/>
                <a:gd name="connsiteY42" fmla="*/ 427744 h 1219200"/>
                <a:gd name="connsiteX43" fmla="*/ 454498 w 704850"/>
                <a:gd name="connsiteY43" fmla="*/ 419880 h 1219200"/>
                <a:gd name="connsiteX44" fmla="*/ 455564 w 704850"/>
                <a:gd name="connsiteY44" fmla="*/ 414681 h 1219200"/>
                <a:gd name="connsiteX45" fmla="*/ 438368 w 704850"/>
                <a:gd name="connsiteY45" fmla="*/ 402018 h 1219200"/>
                <a:gd name="connsiteX46" fmla="*/ 362921 w 704850"/>
                <a:gd name="connsiteY46" fmla="*/ 341233 h 1219200"/>
                <a:gd name="connsiteX47" fmla="*/ 212294 w 704850"/>
                <a:gd name="connsiteY47" fmla="*/ 191672 h 1219200"/>
                <a:gd name="connsiteX48" fmla="*/ 15811 w 704850"/>
                <a:gd name="connsiteY48" fmla="*/ 18917 h 1219200"/>
                <a:gd name="connsiteX49" fmla="*/ 2215 w 704850"/>
                <a:gd name="connsiteY49" fmla="*/ 6654 h 1219200"/>
                <a:gd name="connsiteX50" fmla="*/ 348 w 704850"/>
                <a:gd name="connsiteY50" fmla="*/ 1589 h 1219200"/>
                <a:gd name="connsiteX51" fmla="*/ 6081 w 704850"/>
                <a:gd name="connsiteY51" fmla="*/ 522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704850" h="1219200">
                  <a:moveTo>
                    <a:pt x="6081" y="522"/>
                  </a:moveTo>
                  <a:cubicBezTo>
                    <a:pt x="15678" y="2921"/>
                    <a:pt x="24342" y="7587"/>
                    <a:pt x="32074" y="13452"/>
                  </a:cubicBezTo>
                  <a:cubicBezTo>
                    <a:pt x="148043" y="102495"/>
                    <a:pt x="262281" y="194072"/>
                    <a:pt x="371186" y="291913"/>
                  </a:cubicBezTo>
                  <a:cubicBezTo>
                    <a:pt x="406643" y="323905"/>
                    <a:pt x="442634" y="355230"/>
                    <a:pt x="478491" y="386822"/>
                  </a:cubicBezTo>
                  <a:cubicBezTo>
                    <a:pt x="482757" y="390687"/>
                    <a:pt x="487555" y="393887"/>
                    <a:pt x="492887" y="396152"/>
                  </a:cubicBezTo>
                  <a:cubicBezTo>
                    <a:pt x="500618" y="399352"/>
                    <a:pt x="505151" y="397752"/>
                    <a:pt x="508350" y="389888"/>
                  </a:cubicBezTo>
                  <a:cubicBezTo>
                    <a:pt x="511682" y="381890"/>
                    <a:pt x="515815" y="374158"/>
                    <a:pt x="519414" y="366294"/>
                  </a:cubicBezTo>
                  <a:cubicBezTo>
                    <a:pt x="525012" y="354163"/>
                    <a:pt x="533677" y="344700"/>
                    <a:pt x="543541" y="335901"/>
                  </a:cubicBezTo>
                  <a:cubicBezTo>
                    <a:pt x="585797" y="297912"/>
                    <a:pt x="630985" y="263520"/>
                    <a:pt x="675506" y="228196"/>
                  </a:cubicBezTo>
                  <a:cubicBezTo>
                    <a:pt x="682971" y="222198"/>
                    <a:pt x="690436" y="216199"/>
                    <a:pt x="698168" y="210601"/>
                  </a:cubicBezTo>
                  <a:cubicBezTo>
                    <a:pt x="702700" y="207268"/>
                    <a:pt x="704566" y="208468"/>
                    <a:pt x="704833" y="214067"/>
                  </a:cubicBezTo>
                  <a:cubicBezTo>
                    <a:pt x="705099" y="219532"/>
                    <a:pt x="702300" y="223797"/>
                    <a:pt x="699367" y="227930"/>
                  </a:cubicBezTo>
                  <a:cubicBezTo>
                    <a:pt x="688836" y="242726"/>
                    <a:pt x="676307" y="255922"/>
                    <a:pt x="664576" y="269652"/>
                  </a:cubicBezTo>
                  <a:cubicBezTo>
                    <a:pt x="622854" y="318573"/>
                    <a:pt x="580598" y="366960"/>
                    <a:pt x="535144" y="412548"/>
                  </a:cubicBezTo>
                  <a:cubicBezTo>
                    <a:pt x="531677" y="416014"/>
                    <a:pt x="532344" y="420280"/>
                    <a:pt x="531411" y="424145"/>
                  </a:cubicBezTo>
                  <a:cubicBezTo>
                    <a:pt x="530345" y="429344"/>
                    <a:pt x="529145" y="434276"/>
                    <a:pt x="525679" y="438408"/>
                  </a:cubicBezTo>
                  <a:cubicBezTo>
                    <a:pt x="522346" y="442274"/>
                    <a:pt x="522346" y="447073"/>
                    <a:pt x="523280" y="451738"/>
                  </a:cubicBezTo>
                  <a:cubicBezTo>
                    <a:pt x="528878" y="479731"/>
                    <a:pt x="537143" y="506924"/>
                    <a:pt x="544341" y="534516"/>
                  </a:cubicBezTo>
                  <a:cubicBezTo>
                    <a:pt x="556338" y="581171"/>
                    <a:pt x="573133" y="626359"/>
                    <a:pt x="588862" y="671814"/>
                  </a:cubicBezTo>
                  <a:cubicBezTo>
                    <a:pt x="609124" y="730066"/>
                    <a:pt x="623920" y="790050"/>
                    <a:pt x="640982" y="849234"/>
                  </a:cubicBezTo>
                  <a:cubicBezTo>
                    <a:pt x="659244" y="912684"/>
                    <a:pt x="674307" y="976935"/>
                    <a:pt x="688436" y="1041451"/>
                  </a:cubicBezTo>
                  <a:cubicBezTo>
                    <a:pt x="690436" y="1050382"/>
                    <a:pt x="691370" y="1059580"/>
                    <a:pt x="692836" y="1068777"/>
                  </a:cubicBezTo>
                  <a:cubicBezTo>
                    <a:pt x="693102" y="1070244"/>
                    <a:pt x="694035" y="1072243"/>
                    <a:pt x="691902" y="1072776"/>
                  </a:cubicBezTo>
                  <a:cubicBezTo>
                    <a:pt x="689903" y="1073310"/>
                    <a:pt x="689503" y="1071310"/>
                    <a:pt x="688970" y="1069844"/>
                  </a:cubicBezTo>
                  <a:cubicBezTo>
                    <a:pt x="683638" y="1055847"/>
                    <a:pt x="678440" y="1041851"/>
                    <a:pt x="674440" y="1027455"/>
                  </a:cubicBezTo>
                  <a:cubicBezTo>
                    <a:pt x="646314" y="925882"/>
                    <a:pt x="616189" y="824841"/>
                    <a:pt x="584463" y="724200"/>
                  </a:cubicBezTo>
                  <a:cubicBezTo>
                    <a:pt x="559404" y="645021"/>
                    <a:pt x="532877" y="566375"/>
                    <a:pt x="500886" y="489595"/>
                  </a:cubicBezTo>
                  <a:cubicBezTo>
                    <a:pt x="498086" y="483063"/>
                    <a:pt x="495287" y="476532"/>
                    <a:pt x="492354" y="470000"/>
                  </a:cubicBezTo>
                  <a:cubicBezTo>
                    <a:pt x="490222" y="465468"/>
                    <a:pt x="486889" y="460136"/>
                    <a:pt x="482090" y="460802"/>
                  </a:cubicBezTo>
                  <a:cubicBezTo>
                    <a:pt x="478092" y="461335"/>
                    <a:pt x="477158" y="467867"/>
                    <a:pt x="476092" y="471999"/>
                  </a:cubicBezTo>
                  <a:cubicBezTo>
                    <a:pt x="474225" y="479731"/>
                    <a:pt x="474892" y="487595"/>
                    <a:pt x="475292" y="495460"/>
                  </a:cubicBezTo>
                  <a:lnTo>
                    <a:pt x="474505" y="1219200"/>
                  </a:lnTo>
                  <a:lnTo>
                    <a:pt x="407041" y="1219200"/>
                  </a:lnTo>
                  <a:lnTo>
                    <a:pt x="409382" y="1154457"/>
                  </a:lnTo>
                  <a:cubicBezTo>
                    <a:pt x="419288" y="881913"/>
                    <a:pt x="429424" y="609994"/>
                    <a:pt x="434503" y="499459"/>
                  </a:cubicBezTo>
                  <a:cubicBezTo>
                    <a:pt x="435169" y="487595"/>
                    <a:pt x="434236" y="486129"/>
                    <a:pt x="423306" y="490661"/>
                  </a:cubicBezTo>
                  <a:cubicBezTo>
                    <a:pt x="405710" y="497992"/>
                    <a:pt x="393313" y="487995"/>
                    <a:pt x="380117" y="479731"/>
                  </a:cubicBezTo>
                  <a:cubicBezTo>
                    <a:pt x="378117" y="478398"/>
                    <a:pt x="377584" y="475732"/>
                    <a:pt x="377317" y="473199"/>
                  </a:cubicBezTo>
                  <a:cubicBezTo>
                    <a:pt x="376918" y="468400"/>
                    <a:pt x="377850" y="463735"/>
                    <a:pt x="379584" y="459469"/>
                  </a:cubicBezTo>
                  <a:cubicBezTo>
                    <a:pt x="384516" y="447739"/>
                    <a:pt x="388248" y="435609"/>
                    <a:pt x="392380" y="423612"/>
                  </a:cubicBezTo>
                  <a:cubicBezTo>
                    <a:pt x="394913" y="416281"/>
                    <a:pt x="400112" y="413881"/>
                    <a:pt x="407577" y="416281"/>
                  </a:cubicBezTo>
                  <a:cubicBezTo>
                    <a:pt x="413841" y="418147"/>
                    <a:pt x="418907" y="422412"/>
                    <a:pt x="423839" y="426411"/>
                  </a:cubicBezTo>
                  <a:cubicBezTo>
                    <a:pt x="426105" y="428145"/>
                    <a:pt x="427837" y="428811"/>
                    <a:pt x="430771" y="427744"/>
                  </a:cubicBezTo>
                  <a:cubicBezTo>
                    <a:pt x="438635" y="424811"/>
                    <a:pt x="446500" y="422279"/>
                    <a:pt x="454498" y="419880"/>
                  </a:cubicBezTo>
                  <a:cubicBezTo>
                    <a:pt x="458629" y="418680"/>
                    <a:pt x="457830" y="417080"/>
                    <a:pt x="455564" y="414681"/>
                  </a:cubicBezTo>
                  <a:cubicBezTo>
                    <a:pt x="450498" y="409482"/>
                    <a:pt x="444500" y="405617"/>
                    <a:pt x="438368" y="402018"/>
                  </a:cubicBezTo>
                  <a:cubicBezTo>
                    <a:pt x="410243" y="385488"/>
                    <a:pt x="385448" y="364694"/>
                    <a:pt x="362921" y="341233"/>
                  </a:cubicBezTo>
                  <a:cubicBezTo>
                    <a:pt x="314001" y="290180"/>
                    <a:pt x="263881" y="240193"/>
                    <a:pt x="212294" y="191672"/>
                  </a:cubicBezTo>
                  <a:cubicBezTo>
                    <a:pt x="148977" y="131821"/>
                    <a:pt x="81661" y="76102"/>
                    <a:pt x="15811" y="18917"/>
                  </a:cubicBezTo>
                  <a:cubicBezTo>
                    <a:pt x="11146" y="14919"/>
                    <a:pt x="6747" y="10786"/>
                    <a:pt x="2215" y="6654"/>
                  </a:cubicBezTo>
                  <a:cubicBezTo>
                    <a:pt x="882" y="5321"/>
                    <a:pt x="-718" y="3588"/>
                    <a:pt x="348" y="1589"/>
                  </a:cubicBezTo>
                  <a:cubicBezTo>
                    <a:pt x="1548" y="-678"/>
                    <a:pt x="4081" y="-11"/>
                    <a:pt x="6081" y="522"/>
                  </a:cubicBezTo>
                  <a:close/>
                </a:path>
              </a:pathLst>
            </a:custGeom>
            <a:solidFill>
              <a:schemeClr val="accent1">
                <a:lumMod val="75000"/>
                <a:alpha val="60000"/>
              </a:schemeClr>
            </a:solidFill>
            <a:ln w="2261" cap="flat">
              <a:noFill/>
              <a:prstDash val="solid"/>
              <a:miter/>
            </a:ln>
          </p:spPr>
          <p:txBody>
            <a:bodyPr wrap="square" rtlCol="0" anchor="ctr">
              <a:noAutofit/>
            </a:bodyPr>
            <a:lstStyle/>
            <a:p>
              <a:endParaRPr lang="en-US"/>
            </a:p>
          </p:txBody>
        </p:sp>
      </p:grpSp>
      <p:grpSp>
        <p:nvGrpSpPr>
          <p:cNvPr id="18" name="Group 17">
            <a:extLst>
              <a:ext uri="{FF2B5EF4-FFF2-40B4-BE49-F238E27FC236}">
                <a16:creationId xmlns:a16="http://schemas.microsoft.com/office/drawing/2014/main" id="{49A36D23-48BD-4BA3-8545-A3920D835DF4}"/>
              </a:ext>
            </a:extLst>
          </p:cNvPr>
          <p:cNvGrpSpPr/>
          <p:nvPr userDrawn="1"/>
        </p:nvGrpSpPr>
        <p:grpSpPr>
          <a:xfrm flipH="1">
            <a:off x="9757064" y="5636998"/>
            <a:ext cx="2434936" cy="1240052"/>
            <a:chOff x="328292" y="0"/>
            <a:chExt cx="2434936" cy="1240052"/>
          </a:xfrm>
        </p:grpSpPr>
        <p:sp>
          <p:nvSpPr>
            <p:cNvPr id="19" name="Freeform: Shape 18">
              <a:extLst>
                <a:ext uri="{FF2B5EF4-FFF2-40B4-BE49-F238E27FC236}">
                  <a16:creationId xmlns:a16="http://schemas.microsoft.com/office/drawing/2014/main" id="{0222CDA6-66B0-4261-8AAB-F61537EBC5C1}"/>
                </a:ext>
              </a:extLst>
            </p:cNvPr>
            <p:cNvSpPr/>
            <p:nvPr userDrawn="1"/>
          </p:nvSpPr>
          <p:spPr>
            <a:xfrm>
              <a:off x="1243012" y="0"/>
              <a:ext cx="704850" cy="1219200"/>
            </a:xfrm>
            <a:custGeom>
              <a:avLst/>
              <a:gdLst>
                <a:gd name="connsiteX0" fmla="*/ 6081 w 704850"/>
                <a:gd name="connsiteY0" fmla="*/ 522 h 1219200"/>
                <a:gd name="connsiteX1" fmla="*/ 32074 w 704850"/>
                <a:gd name="connsiteY1" fmla="*/ 13452 h 1219200"/>
                <a:gd name="connsiteX2" fmla="*/ 371186 w 704850"/>
                <a:gd name="connsiteY2" fmla="*/ 291913 h 1219200"/>
                <a:gd name="connsiteX3" fmla="*/ 478491 w 704850"/>
                <a:gd name="connsiteY3" fmla="*/ 386822 h 1219200"/>
                <a:gd name="connsiteX4" fmla="*/ 492887 w 704850"/>
                <a:gd name="connsiteY4" fmla="*/ 396152 h 1219200"/>
                <a:gd name="connsiteX5" fmla="*/ 508350 w 704850"/>
                <a:gd name="connsiteY5" fmla="*/ 389888 h 1219200"/>
                <a:gd name="connsiteX6" fmla="*/ 519414 w 704850"/>
                <a:gd name="connsiteY6" fmla="*/ 366294 h 1219200"/>
                <a:gd name="connsiteX7" fmla="*/ 543541 w 704850"/>
                <a:gd name="connsiteY7" fmla="*/ 335901 h 1219200"/>
                <a:gd name="connsiteX8" fmla="*/ 675506 w 704850"/>
                <a:gd name="connsiteY8" fmla="*/ 228196 h 1219200"/>
                <a:gd name="connsiteX9" fmla="*/ 698168 w 704850"/>
                <a:gd name="connsiteY9" fmla="*/ 210601 h 1219200"/>
                <a:gd name="connsiteX10" fmla="*/ 704833 w 704850"/>
                <a:gd name="connsiteY10" fmla="*/ 214067 h 1219200"/>
                <a:gd name="connsiteX11" fmla="*/ 699367 w 704850"/>
                <a:gd name="connsiteY11" fmla="*/ 227930 h 1219200"/>
                <a:gd name="connsiteX12" fmla="*/ 664576 w 704850"/>
                <a:gd name="connsiteY12" fmla="*/ 269652 h 1219200"/>
                <a:gd name="connsiteX13" fmla="*/ 535144 w 704850"/>
                <a:gd name="connsiteY13" fmla="*/ 412548 h 1219200"/>
                <a:gd name="connsiteX14" fmla="*/ 531411 w 704850"/>
                <a:gd name="connsiteY14" fmla="*/ 424145 h 1219200"/>
                <a:gd name="connsiteX15" fmla="*/ 525679 w 704850"/>
                <a:gd name="connsiteY15" fmla="*/ 438408 h 1219200"/>
                <a:gd name="connsiteX16" fmla="*/ 523280 w 704850"/>
                <a:gd name="connsiteY16" fmla="*/ 451738 h 1219200"/>
                <a:gd name="connsiteX17" fmla="*/ 544341 w 704850"/>
                <a:gd name="connsiteY17" fmla="*/ 534516 h 1219200"/>
                <a:gd name="connsiteX18" fmla="*/ 588862 w 704850"/>
                <a:gd name="connsiteY18" fmla="*/ 671814 h 1219200"/>
                <a:gd name="connsiteX19" fmla="*/ 640982 w 704850"/>
                <a:gd name="connsiteY19" fmla="*/ 849234 h 1219200"/>
                <a:gd name="connsiteX20" fmla="*/ 688436 w 704850"/>
                <a:gd name="connsiteY20" fmla="*/ 1041451 h 1219200"/>
                <a:gd name="connsiteX21" fmla="*/ 692836 w 704850"/>
                <a:gd name="connsiteY21" fmla="*/ 1068777 h 1219200"/>
                <a:gd name="connsiteX22" fmla="*/ 691902 w 704850"/>
                <a:gd name="connsiteY22" fmla="*/ 1072776 h 1219200"/>
                <a:gd name="connsiteX23" fmla="*/ 688970 w 704850"/>
                <a:gd name="connsiteY23" fmla="*/ 1069844 h 1219200"/>
                <a:gd name="connsiteX24" fmla="*/ 674440 w 704850"/>
                <a:gd name="connsiteY24" fmla="*/ 1027455 h 1219200"/>
                <a:gd name="connsiteX25" fmla="*/ 584463 w 704850"/>
                <a:gd name="connsiteY25" fmla="*/ 724200 h 1219200"/>
                <a:gd name="connsiteX26" fmla="*/ 500886 w 704850"/>
                <a:gd name="connsiteY26" fmla="*/ 489595 h 1219200"/>
                <a:gd name="connsiteX27" fmla="*/ 492354 w 704850"/>
                <a:gd name="connsiteY27" fmla="*/ 470000 h 1219200"/>
                <a:gd name="connsiteX28" fmla="*/ 482090 w 704850"/>
                <a:gd name="connsiteY28" fmla="*/ 460802 h 1219200"/>
                <a:gd name="connsiteX29" fmla="*/ 476092 w 704850"/>
                <a:gd name="connsiteY29" fmla="*/ 471999 h 1219200"/>
                <a:gd name="connsiteX30" fmla="*/ 475292 w 704850"/>
                <a:gd name="connsiteY30" fmla="*/ 495460 h 1219200"/>
                <a:gd name="connsiteX31" fmla="*/ 474505 w 704850"/>
                <a:gd name="connsiteY31" fmla="*/ 1219200 h 1219200"/>
                <a:gd name="connsiteX32" fmla="*/ 407041 w 704850"/>
                <a:gd name="connsiteY32" fmla="*/ 1219200 h 1219200"/>
                <a:gd name="connsiteX33" fmla="*/ 409382 w 704850"/>
                <a:gd name="connsiteY33" fmla="*/ 1154457 h 1219200"/>
                <a:gd name="connsiteX34" fmla="*/ 434503 w 704850"/>
                <a:gd name="connsiteY34" fmla="*/ 499459 h 1219200"/>
                <a:gd name="connsiteX35" fmla="*/ 423306 w 704850"/>
                <a:gd name="connsiteY35" fmla="*/ 490661 h 1219200"/>
                <a:gd name="connsiteX36" fmla="*/ 380117 w 704850"/>
                <a:gd name="connsiteY36" fmla="*/ 479731 h 1219200"/>
                <a:gd name="connsiteX37" fmla="*/ 377317 w 704850"/>
                <a:gd name="connsiteY37" fmla="*/ 473199 h 1219200"/>
                <a:gd name="connsiteX38" fmla="*/ 379584 w 704850"/>
                <a:gd name="connsiteY38" fmla="*/ 459469 h 1219200"/>
                <a:gd name="connsiteX39" fmla="*/ 392380 w 704850"/>
                <a:gd name="connsiteY39" fmla="*/ 423612 h 1219200"/>
                <a:gd name="connsiteX40" fmla="*/ 407577 w 704850"/>
                <a:gd name="connsiteY40" fmla="*/ 416281 h 1219200"/>
                <a:gd name="connsiteX41" fmla="*/ 423839 w 704850"/>
                <a:gd name="connsiteY41" fmla="*/ 426411 h 1219200"/>
                <a:gd name="connsiteX42" fmla="*/ 430771 w 704850"/>
                <a:gd name="connsiteY42" fmla="*/ 427744 h 1219200"/>
                <a:gd name="connsiteX43" fmla="*/ 454498 w 704850"/>
                <a:gd name="connsiteY43" fmla="*/ 419880 h 1219200"/>
                <a:gd name="connsiteX44" fmla="*/ 455564 w 704850"/>
                <a:gd name="connsiteY44" fmla="*/ 414681 h 1219200"/>
                <a:gd name="connsiteX45" fmla="*/ 438368 w 704850"/>
                <a:gd name="connsiteY45" fmla="*/ 402018 h 1219200"/>
                <a:gd name="connsiteX46" fmla="*/ 362921 w 704850"/>
                <a:gd name="connsiteY46" fmla="*/ 341233 h 1219200"/>
                <a:gd name="connsiteX47" fmla="*/ 212294 w 704850"/>
                <a:gd name="connsiteY47" fmla="*/ 191672 h 1219200"/>
                <a:gd name="connsiteX48" fmla="*/ 15811 w 704850"/>
                <a:gd name="connsiteY48" fmla="*/ 18917 h 1219200"/>
                <a:gd name="connsiteX49" fmla="*/ 2215 w 704850"/>
                <a:gd name="connsiteY49" fmla="*/ 6654 h 1219200"/>
                <a:gd name="connsiteX50" fmla="*/ 348 w 704850"/>
                <a:gd name="connsiteY50" fmla="*/ 1589 h 1219200"/>
                <a:gd name="connsiteX51" fmla="*/ 6081 w 704850"/>
                <a:gd name="connsiteY51" fmla="*/ 522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704850" h="1219200">
                  <a:moveTo>
                    <a:pt x="6081" y="522"/>
                  </a:moveTo>
                  <a:cubicBezTo>
                    <a:pt x="15678" y="2921"/>
                    <a:pt x="24342" y="7587"/>
                    <a:pt x="32074" y="13452"/>
                  </a:cubicBezTo>
                  <a:cubicBezTo>
                    <a:pt x="148043" y="102495"/>
                    <a:pt x="262281" y="194072"/>
                    <a:pt x="371186" y="291913"/>
                  </a:cubicBezTo>
                  <a:cubicBezTo>
                    <a:pt x="406643" y="323905"/>
                    <a:pt x="442634" y="355230"/>
                    <a:pt x="478491" y="386822"/>
                  </a:cubicBezTo>
                  <a:cubicBezTo>
                    <a:pt x="482757" y="390687"/>
                    <a:pt x="487555" y="393887"/>
                    <a:pt x="492887" y="396152"/>
                  </a:cubicBezTo>
                  <a:cubicBezTo>
                    <a:pt x="500618" y="399352"/>
                    <a:pt x="505151" y="397752"/>
                    <a:pt x="508350" y="389888"/>
                  </a:cubicBezTo>
                  <a:cubicBezTo>
                    <a:pt x="511682" y="381890"/>
                    <a:pt x="515815" y="374158"/>
                    <a:pt x="519414" y="366294"/>
                  </a:cubicBezTo>
                  <a:cubicBezTo>
                    <a:pt x="525012" y="354163"/>
                    <a:pt x="533677" y="344700"/>
                    <a:pt x="543541" y="335901"/>
                  </a:cubicBezTo>
                  <a:cubicBezTo>
                    <a:pt x="585797" y="297912"/>
                    <a:pt x="630985" y="263520"/>
                    <a:pt x="675506" y="228196"/>
                  </a:cubicBezTo>
                  <a:cubicBezTo>
                    <a:pt x="682971" y="222198"/>
                    <a:pt x="690436" y="216199"/>
                    <a:pt x="698168" y="210601"/>
                  </a:cubicBezTo>
                  <a:cubicBezTo>
                    <a:pt x="702700" y="207268"/>
                    <a:pt x="704566" y="208468"/>
                    <a:pt x="704833" y="214067"/>
                  </a:cubicBezTo>
                  <a:cubicBezTo>
                    <a:pt x="705099" y="219532"/>
                    <a:pt x="702300" y="223797"/>
                    <a:pt x="699367" y="227930"/>
                  </a:cubicBezTo>
                  <a:cubicBezTo>
                    <a:pt x="688836" y="242726"/>
                    <a:pt x="676307" y="255922"/>
                    <a:pt x="664576" y="269652"/>
                  </a:cubicBezTo>
                  <a:cubicBezTo>
                    <a:pt x="622854" y="318573"/>
                    <a:pt x="580598" y="366960"/>
                    <a:pt x="535144" y="412548"/>
                  </a:cubicBezTo>
                  <a:cubicBezTo>
                    <a:pt x="531677" y="416014"/>
                    <a:pt x="532344" y="420280"/>
                    <a:pt x="531411" y="424145"/>
                  </a:cubicBezTo>
                  <a:cubicBezTo>
                    <a:pt x="530345" y="429344"/>
                    <a:pt x="529145" y="434276"/>
                    <a:pt x="525679" y="438408"/>
                  </a:cubicBezTo>
                  <a:cubicBezTo>
                    <a:pt x="522346" y="442274"/>
                    <a:pt x="522346" y="447073"/>
                    <a:pt x="523280" y="451738"/>
                  </a:cubicBezTo>
                  <a:cubicBezTo>
                    <a:pt x="528878" y="479731"/>
                    <a:pt x="537143" y="506924"/>
                    <a:pt x="544341" y="534516"/>
                  </a:cubicBezTo>
                  <a:cubicBezTo>
                    <a:pt x="556338" y="581171"/>
                    <a:pt x="573133" y="626359"/>
                    <a:pt x="588862" y="671814"/>
                  </a:cubicBezTo>
                  <a:cubicBezTo>
                    <a:pt x="609124" y="730066"/>
                    <a:pt x="623920" y="790050"/>
                    <a:pt x="640982" y="849234"/>
                  </a:cubicBezTo>
                  <a:cubicBezTo>
                    <a:pt x="659244" y="912684"/>
                    <a:pt x="674307" y="976935"/>
                    <a:pt x="688436" y="1041451"/>
                  </a:cubicBezTo>
                  <a:cubicBezTo>
                    <a:pt x="690436" y="1050382"/>
                    <a:pt x="691370" y="1059580"/>
                    <a:pt x="692836" y="1068777"/>
                  </a:cubicBezTo>
                  <a:cubicBezTo>
                    <a:pt x="693102" y="1070244"/>
                    <a:pt x="694035" y="1072243"/>
                    <a:pt x="691902" y="1072776"/>
                  </a:cubicBezTo>
                  <a:cubicBezTo>
                    <a:pt x="689903" y="1073310"/>
                    <a:pt x="689503" y="1071310"/>
                    <a:pt x="688970" y="1069844"/>
                  </a:cubicBezTo>
                  <a:cubicBezTo>
                    <a:pt x="683638" y="1055847"/>
                    <a:pt x="678440" y="1041851"/>
                    <a:pt x="674440" y="1027455"/>
                  </a:cubicBezTo>
                  <a:cubicBezTo>
                    <a:pt x="646314" y="925882"/>
                    <a:pt x="616189" y="824841"/>
                    <a:pt x="584463" y="724200"/>
                  </a:cubicBezTo>
                  <a:cubicBezTo>
                    <a:pt x="559404" y="645021"/>
                    <a:pt x="532877" y="566375"/>
                    <a:pt x="500886" y="489595"/>
                  </a:cubicBezTo>
                  <a:cubicBezTo>
                    <a:pt x="498086" y="483063"/>
                    <a:pt x="495287" y="476532"/>
                    <a:pt x="492354" y="470000"/>
                  </a:cubicBezTo>
                  <a:cubicBezTo>
                    <a:pt x="490222" y="465468"/>
                    <a:pt x="486889" y="460136"/>
                    <a:pt x="482090" y="460802"/>
                  </a:cubicBezTo>
                  <a:cubicBezTo>
                    <a:pt x="478092" y="461335"/>
                    <a:pt x="477158" y="467867"/>
                    <a:pt x="476092" y="471999"/>
                  </a:cubicBezTo>
                  <a:cubicBezTo>
                    <a:pt x="474225" y="479731"/>
                    <a:pt x="474892" y="487595"/>
                    <a:pt x="475292" y="495460"/>
                  </a:cubicBezTo>
                  <a:lnTo>
                    <a:pt x="474505" y="1219200"/>
                  </a:lnTo>
                  <a:lnTo>
                    <a:pt x="407041" y="1219200"/>
                  </a:lnTo>
                  <a:lnTo>
                    <a:pt x="409382" y="1154457"/>
                  </a:lnTo>
                  <a:cubicBezTo>
                    <a:pt x="419288" y="881913"/>
                    <a:pt x="429424" y="609994"/>
                    <a:pt x="434503" y="499459"/>
                  </a:cubicBezTo>
                  <a:cubicBezTo>
                    <a:pt x="435169" y="487595"/>
                    <a:pt x="434236" y="486129"/>
                    <a:pt x="423306" y="490661"/>
                  </a:cubicBezTo>
                  <a:cubicBezTo>
                    <a:pt x="405710" y="497992"/>
                    <a:pt x="393313" y="487995"/>
                    <a:pt x="380117" y="479731"/>
                  </a:cubicBezTo>
                  <a:cubicBezTo>
                    <a:pt x="378117" y="478398"/>
                    <a:pt x="377584" y="475732"/>
                    <a:pt x="377317" y="473199"/>
                  </a:cubicBezTo>
                  <a:cubicBezTo>
                    <a:pt x="376918" y="468400"/>
                    <a:pt x="377850" y="463735"/>
                    <a:pt x="379584" y="459469"/>
                  </a:cubicBezTo>
                  <a:cubicBezTo>
                    <a:pt x="384516" y="447739"/>
                    <a:pt x="388248" y="435609"/>
                    <a:pt x="392380" y="423612"/>
                  </a:cubicBezTo>
                  <a:cubicBezTo>
                    <a:pt x="394913" y="416281"/>
                    <a:pt x="400112" y="413881"/>
                    <a:pt x="407577" y="416281"/>
                  </a:cubicBezTo>
                  <a:cubicBezTo>
                    <a:pt x="413841" y="418147"/>
                    <a:pt x="418907" y="422412"/>
                    <a:pt x="423839" y="426411"/>
                  </a:cubicBezTo>
                  <a:cubicBezTo>
                    <a:pt x="426105" y="428145"/>
                    <a:pt x="427837" y="428811"/>
                    <a:pt x="430771" y="427744"/>
                  </a:cubicBezTo>
                  <a:cubicBezTo>
                    <a:pt x="438635" y="424811"/>
                    <a:pt x="446500" y="422279"/>
                    <a:pt x="454498" y="419880"/>
                  </a:cubicBezTo>
                  <a:cubicBezTo>
                    <a:pt x="458629" y="418680"/>
                    <a:pt x="457830" y="417080"/>
                    <a:pt x="455564" y="414681"/>
                  </a:cubicBezTo>
                  <a:cubicBezTo>
                    <a:pt x="450498" y="409482"/>
                    <a:pt x="444500" y="405617"/>
                    <a:pt x="438368" y="402018"/>
                  </a:cubicBezTo>
                  <a:cubicBezTo>
                    <a:pt x="410243" y="385488"/>
                    <a:pt x="385448" y="364694"/>
                    <a:pt x="362921" y="341233"/>
                  </a:cubicBezTo>
                  <a:cubicBezTo>
                    <a:pt x="314001" y="290180"/>
                    <a:pt x="263881" y="240193"/>
                    <a:pt x="212294" y="191672"/>
                  </a:cubicBezTo>
                  <a:cubicBezTo>
                    <a:pt x="148977" y="131821"/>
                    <a:pt x="81661" y="76102"/>
                    <a:pt x="15811" y="18917"/>
                  </a:cubicBezTo>
                  <a:cubicBezTo>
                    <a:pt x="11146" y="14919"/>
                    <a:pt x="6747" y="10786"/>
                    <a:pt x="2215" y="6654"/>
                  </a:cubicBezTo>
                  <a:cubicBezTo>
                    <a:pt x="882" y="5321"/>
                    <a:pt x="-718" y="3588"/>
                    <a:pt x="348" y="1589"/>
                  </a:cubicBezTo>
                  <a:cubicBezTo>
                    <a:pt x="1548" y="-678"/>
                    <a:pt x="4081" y="-11"/>
                    <a:pt x="6081" y="522"/>
                  </a:cubicBezTo>
                  <a:close/>
                </a:path>
              </a:pathLst>
            </a:custGeom>
            <a:solidFill>
              <a:schemeClr val="accent1">
                <a:lumMod val="75000"/>
                <a:alpha val="60000"/>
              </a:schemeClr>
            </a:solidFill>
            <a:ln w="2261" cap="flat">
              <a:noFill/>
              <a:prstDash val="solid"/>
              <a:miter/>
            </a:ln>
          </p:spPr>
          <p:txBody>
            <a:bodyPr wrap="square" rtlCol="0" anchor="ctr">
              <a:noAutofit/>
            </a:bodyPr>
            <a:lstStyle/>
            <a:p>
              <a:endParaRPr lang="en-US"/>
            </a:p>
          </p:txBody>
        </p:sp>
        <p:sp>
          <p:nvSpPr>
            <p:cNvPr id="20" name="Freeform: Shape 19">
              <a:extLst>
                <a:ext uri="{FF2B5EF4-FFF2-40B4-BE49-F238E27FC236}">
                  <a16:creationId xmlns:a16="http://schemas.microsoft.com/office/drawing/2014/main" id="{79E29A8A-7472-4C7B-B2D8-F2CA911113E6}"/>
                </a:ext>
              </a:extLst>
            </p:cNvPr>
            <p:cNvSpPr/>
            <p:nvPr userDrawn="1"/>
          </p:nvSpPr>
          <p:spPr>
            <a:xfrm>
              <a:off x="1866578" y="263611"/>
              <a:ext cx="552450" cy="955589"/>
            </a:xfrm>
            <a:custGeom>
              <a:avLst/>
              <a:gdLst>
                <a:gd name="connsiteX0" fmla="*/ 6081 w 704850"/>
                <a:gd name="connsiteY0" fmla="*/ 522 h 1219200"/>
                <a:gd name="connsiteX1" fmla="*/ 32074 w 704850"/>
                <a:gd name="connsiteY1" fmla="*/ 13452 h 1219200"/>
                <a:gd name="connsiteX2" fmla="*/ 371186 w 704850"/>
                <a:gd name="connsiteY2" fmla="*/ 291913 h 1219200"/>
                <a:gd name="connsiteX3" fmla="*/ 478491 w 704850"/>
                <a:gd name="connsiteY3" fmla="*/ 386822 h 1219200"/>
                <a:gd name="connsiteX4" fmla="*/ 492887 w 704850"/>
                <a:gd name="connsiteY4" fmla="*/ 396152 h 1219200"/>
                <a:gd name="connsiteX5" fmla="*/ 508350 w 704850"/>
                <a:gd name="connsiteY5" fmla="*/ 389888 h 1219200"/>
                <a:gd name="connsiteX6" fmla="*/ 519414 w 704850"/>
                <a:gd name="connsiteY6" fmla="*/ 366294 h 1219200"/>
                <a:gd name="connsiteX7" fmla="*/ 543541 w 704850"/>
                <a:gd name="connsiteY7" fmla="*/ 335901 h 1219200"/>
                <a:gd name="connsiteX8" fmla="*/ 675506 w 704850"/>
                <a:gd name="connsiteY8" fmla="*/ 228196 h 1219200"/>
                <a:gd name="connsiteX9" fmla="*/ 698168 w 704850"/>
                <a:gd name="connsiteY9" fmla="*/ 210601 h 1219200"/>
                <a:gd name="connsiteX10" fmla="*/ 704833 w 704850"/>
                <a:gd name="connsiteY10" fmla="*/ 214067 h 1219200"/>
                <a:gd name="connsiteX11" fmla="*/ 699367 w 704850"/>
                <a:gd name="connsiteY11" fmla="*/ 227930 h 1219200"/>
                <a:gd name="connsiteX12" fmla="*/ 664576 w 704850"/>
                <a:gd name="connsiteY12" fmla="*/ 269652 h 1219200"/>
                <a:gd name="connsiteX13" fmla="*/ 535144 w 704850"/>
                <a:gd name="connsiteY13" fmla="*/ 412548 h 1219200"/>
                <a:gd name="connsiteX14" fmla="*/ 531411 w 704850"/>
                <a:gd name="connsiteY14" fmla="*/ 424145 h 1219200"/>
                <a:gd name="connsiteX15" fmla="*/ 525679 w 704850"/>
                <a:gd name="connsiteY15" fmla="*/ 438408 h 1219200"/>
                <a:gd name="connsiteX16" fmla="*/ 523280 w 704850"/>
                <a:gd name="connsiteY16" fmla="*/ 451738 h 1219200"/>
                <a:gd name="connsiteX17" fmla="*/ 544341 w 704850"/>
                <a:gd name="connsiteY17" fmla="*/ 534516 h 1219200"/>
                <a:gd name="connsiteX18" fmla="*/ 588862 w 704850"/>
                <a:gd name="connsiteY18" fmla="*/ 671814 h 1219200"/>
                <a:gd name="connsiteX19" fmla="*/ 640982 w 704850"/>
                <a:gd name="connsiteY19" fmla="*/ 849234 h 1219200"/>
                <a:gd name="connsiteX20" fmla="*/ 688436 w 704850"/>
                <a:gd name="connsiteY20" fmla="*/ 1041451 h 1219200"/>
                <a:gd name="connsiteX21" fmla="*/ 692836 w 704850"/>
                <a:gd name="connsiteY21" fmla="*/ 1068777 h 1219200"/>
                <a:gd name="connsiteX22" fmla="*/ 691902 w 704850"/>
                <a:gd name="connsiteY22" fmla="*/ 1072776 h 1219200"/>
                <a:gd name="connsiteX23" fmla="*/ 688970 w 704850"/>
                <a:gd name="connsiteY23" fmla="*/ 1069844 h 1219200"/>
                <a:gd name="connsiteX24" fmla="*/ 674440 w 704850"/>
                <a:gd name="connsiteY24" fmla="*/ 1027455 h 1219200"/>
                <a:gd name="connsiteX25" fmla="*/ 584463 w 704850"/>
                <a:gd name="connsiteY25" fmla="*/ 724200 h 1219200"/>
                <a:gd name="connsiteX26" fmla="*/ 500886 w 704850"/>
                <a:gd name="connsiteY26" fmla="*/ 489595 h 1219200"/>
                <a:gd name="connsiteX27" fmla="*/ 492354 w 704850"/>
                <a:gd name="connsiteY27" fmla="*/ 470000 h 1219200"/>
                <a:gd name="connsiteX28" fmla="*/ 482090 w 704850"/>
                <a:gd name="connsiteY28" fmla="*/ 460802 h 1219200"/>
                <a:gd name="connsiteX29" fmla="*/ 476092 w 704850"/>
                <a:gd name="connsiteY29" fmla="*/ 471999 h 1219200"/>
                <a:gd name="connsiteX30" fmla="*/ 475292 w 704850"/>
                <a:gd name="connsiteY30" fmla="*/ 495460 h 1219200"/>
                <a:gd name="connsiteX31" fmla="*/ 474505 w 704850"/>
                <a:gd name="connsiteY31" fmla="*/ 1219200 h 1219200"/>
                <a:gd name="connsiteX32" fmla="*/ 407041 w 704850"/>
                <a:gd name="connsiteY32" fmla="*/ 1219200 h 1219200"/>
                <a:gd name="connsiteX33" fmla="*/ 409382 w 704850"/>
                <a:gd name="connsiteY33" fmla="*/ 1154457 h 1219200"/>
                <a:gd name="connsiteX34" fmla="*/ 434503 w 704850"/>
                <a:gd name="connsiteY34" fmla="*/ 499459 h 1219200"/>
                <a:gd name="connsiteX35" fmla="*/ 423306 w 704850"/>
                <a:gd name="connsiteY35" fmla="*/ 490661 h 1219200"/>
                <a:gd name="connsiteX36" fmla="*/ 380117 w 704850"/>
                <a:gd name="connsiteY36" fmla="*/ 479731 h 1219200"/>
                <a:gd name="connsiteX37" fmla="*/ 377317 w 704850"/>
                <a:gd name="connsiteY37" fmla="*/ 473199 h 1219200"/>
                <a:gd name="connsiteX38" fmla="*/ 379584 w 704850"/>
                <a:gd name="connsiteY38" fmla="*/ 459469 h 1219200"/>
                <a:gd name="connsiteX39" fmla="*/ 392380 w 704850"/>
                <a:gd name="connsiteY39" fmla="*/ 423612 h 1219200"/>
                <a:gd name="connsiteX40" fmla="*/ 407577 w 704850"/>
                <a:gd name="connsiteY40" fmla="*/ 416281 h 1219200"/>
                <a:gd name="connsiteX41" fmla="*/ 423839 w 704850"/>
                <a:gd name="connsiteY41" fmla="*/ 426411 h 1219200"/>
                <a:gd name="connsiteX42" fmla="*/ 430771 w 704850"/>
                <a:gd name="connsiteY42" fmla="*/ 427744 h 1219200"/>
                <a:gd name="connsiteX43" fmla="*/ 454498 w 704850"/>
                <a:gd name="connsiteY43" fmla="*/ 419880 h 1219200"/>
                <a:gd name="connsiteX44" fmla="*/ 455564 w 704850"/>
                <a:gd name="connsiteY44" fmla="*/ 414681 h 1219200"/>
                <a:gd name="connsiteX45" fmla="*/ 438368 w 704850"/>
                <a:gd name="connsiteY45" fmla="*/ 402018 h 1219200"/>
                <a:gd name="connsiteX46" fmla="*/ 362921 w 704850"/>
                <a:gd name="connsiteY46" fmla="*/ 341233 h 1219200"/>
                <a:gd name="connsiteX47" fmla="*/ 212294 w 704850"/>
                <a:gd name="connsiteY47" fmla="*/ 191672 h 1219200"/>
                <a:gd name="connsiteX48" fmla="*/ 15811 w 704850"/>
                <a:gd name="connsiteY48" fmla="*/ 18917 h 1219200"/>
                <a:gd name="connsiteX49" fmla="*/ 2215 w 704850"/>
                <a:gd name="connsiteY49" fmla="*/ 6654 h 1219200"/>
                <a:gd name="connsiteX50" fmla="*/ 348 w 704850"/>
                <a:gd name="connsiteY50" fmla="*/ 1589 h 1219200"/>
                <a:gd name="connsiteX51" fmla="*/ 6081 w 704850"/>
                <a:gd name="connsiteY51" fmla="*/ 522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704850" h="1219200">
                  <a:moveTo>
                    <a:pt x="6081" y="522"/>
                  </a:moveTo>
                  <a:cubicBezTo>
                    <a:pt x="15678" y="2921"/>
                    <a:pt x="24342" y="7587"/>
                    <a:pt x="32074" y="13452"/>
                  </a:cubicBezTo>
                  <a:cubicBezTo>
                    <a:pt x="148043" y="102495"/>
                    <a:pt x="262281" y="194072"/>
                    <a:pt x="371186" y="291913"/>
                  </a:cubicBezTo>
                  <a:cubicBezTo>
                    <a:pt x="406643" y="323905"/>
                    <a:pt x="442634" y="355230"/>
                    <a:pt x="478491" y="386822"/>
                  </a:cubicBezTo>
                  <a:cubicBezTo>
                    <a:pt x="482757" y="390687"/>
                    <a:pt x="487555" y="393887"/>
                    <a:pt x="492887" y="396152"/>
                  </a:cubicBezTo>
                  <a:cubicBezTo>
                    <a:pt x="500618" y="399352"/>
                    <a:pt x="505151" y="397752"/>
                    <a:pt x="508350" y="389888"/>
                  </a:cubicBezTo>
                  <a:cubicBezTo>
                    <a:pt x="511682" y="381890"/>
                    <a:pt x="515815" y="374158"/>
                    <a:pt x="519414" y="366294"/>
                  </a:cubicBezTo>
                  <a:cubicBezTo>
                    <a:pt x="525012" y="354163"/>
                    <a:pt x="533677" y="344700"/>
                    <a:pt x="543541" y="335901"/>
                  </a:cubicBezTo>
                  <a:cubicBezTo>
                    <a:pt x="585797" y="297912"/>
                    <a:pt x="630985" y="263520"/>
                    <a:pt x="675506" y="228196"/>
                  </a:cubicBezTo>
                  <a:cubicBezTo>
                    <a:pt x="682971" y="222198"/>
                    <a:pt x="690436" y="216199"/>
                    <a:pt x="698168" y="210601"/>
                  </a:cubicBezTo>
                  <a:cubicBezTo>
                    <a:pt x="702700" y="207268"/>
                    <a:pt x="704566" y="208468"/>
                    <a:pt x="704833" y="214067"/>
                  </a:cubicBezTo>
                  <a:cubicBezTo>
                    <a:pt x="705099" y="219532"/>
                    <a:pt x="702300" y="223797"/>
                    <a:pt x="699367" y="227930"/>
                  </a:cubicBezTo>
                  <a:cubicBezTo>
                    <a:pt x="688836" y="242726"/>
                    <a:pt x="676307" y="255922"/>
                    <a:pt x="664576" y="269652"/>
                  </a:cubicBezTo>
                  <a:cubicBezTo>
                    <a:pt x="622854" y="318573"/>
                    <a:pt x="580598" y="366960"/>
                    <a:pt x="535144" y="412548"/>
                  </a:cubicBezTo>
                  <a:cubicBezTo>
                    <a:pt x="531677" y="416014"/>
                    <a:pt x="532344" y="420280"/>
                    <a:pt x="531411" y="424145"/>
                  </a:cubicBezTo>
                  <a:cubicBezTo>
                    <a:pt x="530345" y="429344"/>
                    <a:pt x="529145" y="434276"/>
                    <a:pt x="525679" y="438408"/>
                  </a:cubicBezTo>
                  <a:cubicBezTo>
                    <a:pt x="522346" y="442274"/>
                    <a:pt x="522346" y="447073"/>
                    <a:pt x="523280" y="451738"/>
                  </a:cubicBezTo>
                  <a:cubicBezTo>
                    <a:pt x="528878" y="479731"/>
                    <a:pt x="537143" y="506924"/>
                    <a:pt x="544341" y="534516"/>
                  </a:cubicBezTo>
                  <a:cubicBezTo>
                    <a:pt x="556338" y="581171"/>
                    <a:pt x="573133" y="626359"/>
                    <a:pt x="588862" y="671814"/>
                  </a:cubicBezTo>
                  <a:cubicBezTo>
                    <a:pt x="609124" y="730066"/>
                    <a:pt x="623920" y="790050"/>
                    <a:pt x="640982" y="849234"/>
                  </a:cubicBezTo>
                  <a:cubicBezTo>
                    <a:pt x="659244" y="912684"/>
                    <a:pt x="674307" y="976935"/>
                    <a:pt x="688436" y="1041451"/>
                  </a:cubicBezTo>
                  <a:cubicBezTo>
                    <a:pt x="690436" y="1050382"/>
                    <a:pt x="691370" y="1059580"/>
                    <a:pt x="692836" y="1068777"/>
                  </a:cubicBezTo>
                  <a:cubicBezTo>
                    <a:pt x="693102" y="1070244"/>
                    <a:pt x="694035" y="1072243"/>
                    <a:pt x="691902" y="1072776"/>
                  </a:cubicBezTo>
                  <a:cubicBezTo>
                    <a:pt x="689903" y="1073310"/>
                    <a:pt x="689503" y="1071310"/>
                    <a:pt x="688970" y="1069844"/>
                  </a:cubicBezTo>
                  <a:cubicBezTo>
                    <a:pt x="683638" y="1055847"/>
                    <a:pt x="678440" y="1041851"/>
                    <a:pt x="674440" y="1027455"/>
                  </a:cubicBezTo>
                  <a:cubicBezTo>
                    <a:pt x="646314" y="925882"/>
                    <a:pt x="616189" y="824841"/>
                    <a:pt x="584463" y="724200"/>
                  </a:cubicBezTo>
                  <a:cubicBezTo>
                    <a:pt x="559404" y="645021"/>
                    <a:pt x="532877" y="566375"/>
                    <a:pt x="500886" y="489595"/>
                  </a:cubicBezTo>
                  <a:cubicBezTo>
                    <a:pt x="498086" y="483063"/>
                    <a:pt x="495287" y="476532"/>
                    <a:pt x="492354" y="470000"/>
                  </a:cubicBezTo>
                  <a:cubicBezTo>
                    <a:pt x="490222" y="465468"/>
                    <a:pt x="486889" y="460136"/>
                    <a:pt x="482090" y="460802"/>
                  </a:cubicBezTo>
                  <a:cubicBezTo>
                    <a:pt x="478092" y="461335"/>
                    <a:pt x="477158" y="467867"/>
                    <a:pt x="476092" y="471999"/>
                  </a:cubicBezTo>
                  <a:cubicBezTo>
                    <a:pt x="474225" y="479731"/>
                    <a:pt x="474892" y="487595"/>
                    <a:pt x="475292" y="495460"/>
                  </a:cubicBezTo>
                  <a:lnTo>
                    <a:pt x="474505" y="1219200"/>
                  </a:lnTo>
                  <a:lnTo>
                    <a:pt x="407041" y="1219200"/>
                  </a:lnTo>
                  <a:lnTo>
                    <a:pt x="409382" y="1154457"/>
                  </a:lnTo>
                  <a:cubicBezTo>
                    <a:pt x="419288" y="881913"/>
                    <a:pt x="429424" y="609994"/>
                    <a:pt x="434503" y="499459"/>
                  </a:cubicBezTo>
                  <a:cubicBezTo>
                    <a:pt x="435169" y="487595"/>
                    <a:pt x="434236" y="486129"/>
                    <a:pt x="423306" y="490661"/>
                  </a:cubicBezTo>
                  <a:cubicBezTo>
                    <a:pt x="405710" y="497992"/>
                    <a:pt x="393313" y="487995"/>
                    <a:pt x="380117" y="479731"/>
                  </a:cubicBezTo>
                  <a:cubicBezTo>
                    <a:pt x="378117" y="478398"/>
                    <a:pt x="377584" y="475732"/>
                    <a:pt x="377317" y="473199"/>
                  </a:cubicBezTo>
                  <a:cubicBezTo>
                    <a:pt x="376918" y="468400"/>
                    <a:pt x="377850" y="463735"/>
                    <a:pt x="379584" y="459469"/>
                  </a:cubicBezTo>
                  <a:cubicBezTo>
                    <a:pt x="384516" y="447739"/>
                    <a:pt x="388248" y="435609"/>
                    <a:pt x="392380" y="423612"/>
                  </a:cubicBezTo>
                  <a:cubicBezTo>
                    <a:pt x="394913" y="416281"/>
                    <a:pt x="400112" y="413881"/>
                    <a:pt x="407577" y="416281"/>
                  </a:cubicBezTo>
                  <a:cubicBezTo>
                    <a:pt x="413841" y="418147"/>
                    <a:pt x="418907" y="422412"/>
                    <a:pt x="423839" y="426411"/>
                  </a:cubicBezTo>
                  <a:cubicBezTo>
                    <a:pt x="426105" y="428145"/>
                    <a:pt x="427837" y="428811"/>
                    <a:pt x="430771" y="427744"/>
                  </a:cubicBezTo>
                  <a:cubicBezTo>
                    <a:pt x="438635" y="424811"/>
                    <a:pt x="446500" y="422279"/>
                    <a:pt x="454498" y="419880"/>
                  </a:cubicBezTo>
                  <a:cubicBezTo>
                    <a:pt x="458629" y="418680"/>
                    <a:pt x="457830" y="417080"/>
                    <a:pt x="455564" y="414681"/>
                  </a:cubicBezTo>
                  <a:cubicBezTo>
                    <a:pt x="450498" y="409482"/>
                    <a:pt x="444500" y="405617"/>
                    <a:pt x="438368" y="402018"/>
                  </a:cubicBezTo>
                  <a:cubicBezTo>
                    <a:pt x="410243" y="385488"/>
                    <a:pt x="385448" y="364694"/>
                    <a:pt x="362921" y="341233"/>
                  </a:cubicBezTo>
                  <a:cubicBezTo>
                    <a:pt x="314001" y="290180"/>
                    <a:pt x="263881" y="240193"/>
                    <a:pt x="212294" y="191672"/>
                  </a:cubicBezTo>
                  <a:cubicBezTo>
                    <a:pt x="148977" y="131821"/>
                    <a:pt x="81661" y="76102"/>
                    <a:pt x="15811" y="18917"/>
                  </a:cubicBezTo>
                  <a:cubicBezTo>
                    <a:pt x="11146" y="14919"/>
                    <a:pt x="6747" y="10786"/>
                    <a:pt x="2215" y="6654"/>
                  </a:cubicBezTo>
                  <a:cubicBezTo>
                    <a:pt x="882" y="5321"/>
                    <a:pt x="-718" y="3588"/>
                    <a:pt x="348" y="1589"/>
                  </a:cubicBezTo>
                  <a:cubicBezTo>
                    <a:pt x="1548" y="-678"/>
                    <a:pt x="4081" y="-11"/>
                    <a:pt x="6081" y="522"/>
                  </a:cubicBezTo>
                  <a:close/>
                </a:path>
              </a:pathLst>
            </a:custGeom>
            <a:solidFill>
              <a:schemeClr val="accent1">
                <a:lumMod val="75000"/>
                <a:alpha val="60000"/>
              </a:schemeClr>
            </a:solidFill>
            <a:ln w="2261" cap="flat">
              <a:noFill/>
              <a:prstDash val="solid"/>
              <a:miter/>
            </a:ln>
          </p:spPr>
          <p:txBody>
            <a:bodyPr wrap="square" rtlCol="0" anchor="ctr">
              <a:noAutofit/>
            </a:bodyPr>
            <a:lstStyle/>
            <a:p>
              <a:endParaRPr lang="en-US"/>
            </a:p>
          </p:txBody>
        </p:sp>
        <p:sp>
          <p:nvSpPr>
            <p:cNvPr id="21" name="Freeform: Shape 20">
              <a:extLst>
                <a:ext uri="{FF2B5EF4-FFF2-40B4-BE49-F238E27FC236}">
                  <a16:creationId xmlns:a16="http://schemas.microsoft.com/office/drawing/2014/main" id="{BF2D5BA9-02F0-4EBF-8047-65342716CF01}"/>
                </a:ext>
              </a:extLst>
            </p:cNvPr>
            <p:cNvSpPr/>
            <p:nvPr userDrawn="1"/>
          </p:nvSpPr>
          <p:spPr>
            <a:xfrm>
              <a:off x="1082826" y="422492"/>
              <a:ext cx="464344" cy="803189"/>
            </a:xfrm>
            <a:custGeom>
              <a:avLst/>
              <a:gdLst>
                <a:gd name="connsiteX0" fmla="*/ 6081 w 704850"/>
                <a:gd name="connsiteY0" fmla="*/ 522 h 1219200"/>
                <a:gd name="connsiteX1" fmla="*/ 32074 w 704850"/>
                <a:gd name="connsiteY1" fmla="*/ 13452 h 1219200"/>
                <a:gd name="connsiteX2" fmla="*/ 371186 w 704850"/>
                <a:gd name="connsiteY2" fmla="*/ 291913 h 1219200"/>
                <a:gd name="connsiteX3" fmla="*/ 478491 w 704850"/>
                <a:gd name="connsiteY3" fmla="*/ 386822 h 1219200"/>
                <a:gd name="connsiteX4" fmla="*/ 492887 w 704850"/>
                <a:gd name="connsiteY4" fmla="*/ 396152 h 1219200"/>
                <a:gd name="connsiteX5" fmla="*/ 508350 w 704850"/>
                <a:gd name="connsiteY5" fmla="*/ 389888 h 1219200"/>
                <a:gd name="connsiteX6" fmla="*/ 519414 w 704850"/>
                <a:gd name="connsiteY6" fmla="*/ 366294 h 1219200"/>
                <a:gd name="connsiteX7" fmla="*/ 543541 w 704850"/>
                <a:gd name="connsiteY7" fmla="*/ 335901 h 1219200"/>
                <a:gd name="connsiteX8" fmla="*/ 675506 w 704850"/>
                <a:gd name="connsiteY8" fmla="*/ 228196 h 1219200"/>
                <a:gd name="connsiteX9" fmla="*/ 698168 w 704850"/>
                <a:gd name="connsiteY9" fmla="*/ 210601 h 1219200"/>
                <a:gd name="connsiteX10" fmla="*/ 704833 w 704850"/>
                <a:gd name="connsiteY10" fmla="*/ 214067 h 1219200"/>
                <a:gd name="connsiteX11" fmla="*/ 699367 w 704850"/>
                <a:gd name="connsiteY11" fmla="*/ 227930 h 1219200"/>
                <a:gd name="connsiteX12" fmla="*/ 664576 w 704850"/>
                <a:gd name="connsiteY12" fmla="*/ 269652 h 1219200"/>
                <a:gd name="connsiteX13" fmla="*/ 535144 w 704850"/>
                <a:gd name="connsiteY13" fmla="*/ 412548 h 1219200"/>
                <a:gd name="connsiteX14" fmla="*/ 531411 w 704850"/>
                <a:gd name="connsiteY14" fmla="*/ 424145 h 1219200"/>
                <a:gd name="connsiteX15" fmla="*/ 525679 w 704850"/>
                <a:gd name="connsiteY15" fmla="*/ 438408 h 1219200"/>
                <a:gd name="connsiteX16" fmla="*/ 523280 w 704850"/>
                <a:gd name="connsiteY16" fmla="*/ 451738 h 1219200"/>
                <a:gd name="connsiteX17" fmla="*/ 544341 w 704850"/>
                <a:gd name="connsiteY17" fmla="*/ 534516 h 1219200"/>
                <a:gd name="connsiteX18" fmla="*/ 588862 w 704850"/>
                <a:gd name="connsiteY18" fmla="*/ 671814 h 1219200"/>
                <a:gd name="connsiteX19" fmla="*/ 640982 w 704850"/>
                <a:gd name="connsiteY19" fmla="*/ 849234 h 1219200"/>
                <a:gd name="connsiteX20" fmla="*/ 688436 w 704850"/>
                <a:gd name="connsiteY20" fmla="*/ 1041451 h 1219200"/>
                <a:gd name="connsiteX21" fmla="*/ 692836 w 704850"/>
                <a:gd name="connsiteY21" fmla="*/ 1068777 h 1219200"/>
                <a:gd name="connsiteX22" fmla="*/ 691902 w 704850"/>
                <a:gd name="connsiteY22" fmla="*/ 1072776 h 1219200"/>
                <a:gd name="connsiteX23" fmla="*/ 688970 w 704850"/>
                <a:gd name="connsiteY23" fmla="*/ 1069844 h 1219200"/>
                <a:gd name="connsiteX24" fmla="*/ 674440 w 704850"/>
                <a:gd name="connsiteY24" fmla="*/ 1027455 h 1219200"/>
                <a:gd name="connsiteX25" fmla="*/ 584463 w 704850"/>
                <a:gd name="connsiteY25" fmla="*/ 724200 h 1219200"/>
                <a:gd name="connsiteX26" fmla="*/ 500886 w 704850"/>
                <a:gd name="connsiteY26" fmla="*/ 489595 h 1219200"/>
                <a:gd name="connsiteX27" fmla="*/ 492354 w 704850"/>
                <a:gd name="connsiteY27" fmla="*/ 470000 h 1219200"/>
                <a:gd name="connsiteX28" fmla="*/ 482090 w 704850"/>
                <a:gd name="connsiteY28" fmla="*/ 460802 h 1219200"/>
                <a:gd name="connsiteX29" fmla="*/ 476092 w 704850"/>
                <a:gd name="connsiteY29" fmla="*/ 471999 h 1219200"/>
                <a:gd name="connsiteX30" fmla="*/ 475292 w 704850"/>
                <a:gd name="connsiteY30" fmla="*/ 495460 h 1219200"/>
                <a:gd name="connsiteX31" fmla="*/ 474505 w 704850"/>
                <a:gd name="connsiteY31" fmla="*/ 1219200 h 1219200"/>
                <a:gd name="connsiteX32" fmla="*/ 407041 w 704850"/>
                <a:gd name="connsiteY32" fmla="*/ 1219200 h 1219200"/>
                <a:gd name="connsiteX33" fmla="*/ 409382 w 704850"/>
                <a:gd name="connsiteY33" fmla="*/ 1154457 h 1219200"/>
                <a:gd name="connsiteX34" fmla="*/ 434503 w 704850"/>
                <a:gd name="connsiteY34" fmla="*/ 499459 h 1219200"/>
                <a:gd name="connsiteX35" fmla="*/ 423306 w 704850"/>
                <a:gd name="connsiteY35" fmla="*/ 490661 h 1219200"/>
                <a:gd name="connsiteX36" fmla="*/ 380117 w 704850"/>
                <a:gd name="connsiteY36" fmla="*/ 479731 h 1219200"/>
                <a:gd name="connsiteX37" fmla="*/ 377317 w 704850"/>
                <a:gd name="connsiteY37" fmla="*/ 473199 h 1219200"/>
                <a:gd name="connsiteX38" fmla="*/ 379584 w 704850"/>
                <a:gd name="connsiteY38" fmla="*/ 459469 h 1219200"/>
                <a:gd name="connsiteX39" fmla="*/ 392380 w 704850"/>
                <a:gd name="connsiteY39" fmla="*/ 423612 h 1219200"/>
                <a:gd name="connsiteX40" fmla="*/ 407577 w 704850"/>
                <a:gd name="connsiteY40" fmla="*/ 416281 h 1219200"/>
                <a:gd name="connsiteX41" fmla="*/ 423839 w 704850"/>
                <a:gd name="connsiteY41" fmla="*/ 426411 h 1219200"/>
                <a:gd name="connsiteX42" fmla="*/ 430771 w 704850"/>
                <a:gd name="connsiteY42" fmla="*/ 427744 h 1219200"/>
                <a:gd name="connsiteX43" fmla="*/ 454498 w 704850"/>
                <a:gd name="connsiteY43" fmla="*/ 419880 h 1219200"/>
                <a:gd name="connsiteX44" fmla="*/ 455564 w 704850"/>
                <a:gd name="connsiteY44" fmla="*/ 414681 h 1219200"/>
                <a:gd name="connsiteX45" fmla="*/ 438368 w 704850"/>
                <a:gd name="connsiteY45" fmla="*/ 402018 h 1219200"/>
                <a:gd name="connsiteX46" fmla="*/ 362921 w 704850"/>
                <a:gd name="connsiteY46" fmla="*/ 341233 h 1219200"/>
                <a:gd name="connsiteX47" fmla="*/ 212294 w 704850"/>
                <a:gd name="connsiteY47" fmla="*/ 191672 h 1219200"/>
                <a:gd name="connsiteX48" fmla="*/ 15811 w 704850"/>
                <a:gd name="connsiteY48" fmla="*/ 18917 h 1219200"/>
                <a:gd name="connsiteX49" fmla="*/ 2215 w 704850"/>
                <a:gd name="connsiteY49" fmla="*/ 6654 h 1219200"/>
                <a:gd name="connsiteX50" fmla="*/ 348 w 704850"/>
                <a:gd name="connsiteY50" fmla="*/ 1589 h 1219200"/>
                <a:gd name="connsiteX51" fmla="*/ 6081 w 704850"/>
                <a:gd name="connsiteY51" fmla="*/ 522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704850" h="1219200">
                  <a:moveTo>
                    <a:pt x="6081" y="522"/>
                  </a:moveTo>
                  <a:cubicBezTo>
                    <a:pt x="15678" y="2921"/>
                    <a:pt x="24342" y="7587"/>
                    <a:pt x="32074" y="13452"/>
                  </a:cubicBezTo>
                  <a:cubicBezTo>
                    <a:pt x="148043" y="102495"/>
                    <a:pt x="262281" y="194072"/>
                    <a:pt x="371186" y="291913"/>
                  </a:cubicBezTo>
                  <a:cubicBezTo>
                    <a:pt x="406643" y="323905"/>
                    <a:pt x="442634" y="355230"/>
                    <a:pt x="478491" y="386822"/>
                  </a:cubicBezTo>
                  <a:cubicBezTo>
                    <a:pt x="482757" y="390687"/>
                    <a:pt x="487555" y="393887"/>
                    <a:pt x="492887" y="396152"/>
                  </a:cubicBezTo>
                  <a:cubicBezTo>
                    <a:pt x="500618" y="399352"/>
                    <a:pt x="505151" y="397752"/>
                    <a:pt x="508350" y="389888"/>
                  </a:cubicBezTo>
                  <a:cubicBezTo>
                    <a:pt x="511682" y="381890"/>
                    <a:pt x="515815" y="374158"/>
                    <a:pt x="519414" y="366294"/>
                  </a:cubicBezTo>
                  <a:cubicBezTo>
                    <a:pt x="525012" y="354163"/>
                    <a:pt x="533677" y="344700"/>
                    <a:pt x="543541" y="335901"/>
                  </a:cubicBezTo>
                  <a:cubicBezTo>
                    <a:pt x="585797" y="297912"/>
                    <a:pt x="630985" y="263520"/>
                    <a:pt x="675506" y="228196"/>
                  </a:cubicBezTo>
                  <a:cubicBezTo>
                    <a:pt x="682971" y="222198"/>
                    <a:pt x="690436" y="216199"/>
                    <a:pt x="698168" y="210601"/>
                  </a:cubicBezTo>
                  <a:cubicBezTo>
                    <a:pt x="702700" y="207268"/>
                    <a:pt x="704566" y="208468"/>
                    <a:pt x="704833" y="214067"/>
                  </a:cubicBezTo>
                  <a:cubicBezTo>
                    <a:pt x="705099" y="219532"/>
                    <a:pt x="702300" y="223797"/>
                    <a:pt x="699367" y="227930"/>
                  </a:cubicBezTo>
                  <a:cubicBezTo>
                    <a:pt x="688836" y="242726"/>
                    <a:pt x="676307" y="255922"/>
                    <a:pt x="664576" y="269652"/>
                  </a:cubicBezTo>
                  <a:cubicBezTo>
                    <a:pt x="622854" y="318573"/>
                    <a:pt x="580598" y="366960"/>
                    <a:pt x="535144" y="412548"/>
                  </a:cubicBezTo>
                  <a:cubicBezTo>
                    <a:pt x="531677" y="416014"/>
                    <a:pt x="532344" y="420280"/>
                    <a:pt x="531411" y="424145"/>
                  </a:cubicBezTo>
                  <a:cubicBezTo>
                    <a:pt x="530345" y="429344"/>
                    <a:pt x="529145" y="434276"/>
                    <a:pt x="525679" y="438408"/>
                  </a:cubicBezTo>
                  <a:cubicBezTo>
                    <a:pt x="522346" y="442274"/>
                    <a:pt x="522346" y="447073"/>
                    <a:pt x="523280" y="451738"/>
                  </a:cubicBezTo>
                  <a:cubicBezTo>
                    <a:pt x="528878" y="479731"/>
                    <a:pt x="537143" y="506924"/>
                    <a:pt x="544341" y="534516"/>
                  </a:cubicBezTo>
                  <a:cubicBezTo>
                    <a:pt x="556338" y="581171"/>
                    <a:pt x="573133" y="626359"/>
                    <a:pt x="588862" y="671814"/>
                  </a:cubicBezTo>
                  <a:cubicBezTo>
                    <a:pt x="609124" y="730066"/>
                    <a:pt x="623920" y="790050"/>
                    <a:pt x="640982" y="849234"/>
                  </a:cubicBezTo>
                  <a:cubicBezTo>
                    <a:pt x="659244" y="912684"/>
                    <a:pt x="674307" y="976935"/>
                    <a:pt x="688436" y="1041451"/>
                  </a:cubicBezTo>
                  <a:cubicBezTo>
                    <a:pt x="690436" y="1050382"/>
                    <a:pt x="691370" y="1059580"/>
                    <a:pt x="692836" y="1068777"/>
                  </a:cubicBezTo>
                  <a:cubicBezTo>
                    <a:pt x="693102" y="1070244"/>
                    <a:pt x="694035" y="1072243"/>
                    <a:pt x="691902" y="1072776"/>
                  </a:cubicBezTo>
                  <a:cubicBezTo>
                    <a:pt x="689903" y="1073310"/>
                    <a:pt x="689503" y="1071310"/>
                    <a:pt x="688970" y="1069844"/>
                  </a:cubicBezTo>
                  <a:cubicBezTo>
                    <a:pt x="683638" y="1055847"/>
                    <a:pt x="678440" y="1041851"/>
                    <a:pt x="674440" y="1027455"/>
                  </a:cubicBezTo>
                  <a:cubicBezTo>
                    <a:pt x="646314" y="925882"/>
                    <a:pt x="616189" y="824841"/>
                    <a:pt x="584463" y="724200"/>
                  </a:cubicBezTo>
                  <a:cubicBezTo>
                    <a:pt x="559404" y="645021"/>
                    <a:pt x="532877" y="566375"/>
                    <a:pt x="500886" y="489595"/>
                  </a:cubicBezTo>
                  <a:cubicBezTo>
                    <a:pt x="498086" y="483063"/>
                    <a:pt x="495287" y="476532"/>
                    <a:pt x="492354" y="470000"/>
                  </a:cubicBezTo>
                  <a:cubicBezTo>
                    <a:pt x="490222" y="465468"/>
                    <a:pt x="486889" y="460136"/>
                    <a:pt x="482090" y="460802"/>
                  </a:cubicBezTo>
                  <a:cubicBezTo>
                    <a:pt x="478092" y="461335"/>
                    <a:pt x="477158" y="467867"/>
                    <a:pt x="476092" y="471999"/>
                  </a:cubicBezTo>
                  <a:cubicBezTo>
                    <a:pt x="474225" y="479731"/>
                    <a:pt x="474892" y="487595"/>
                    <a:pt x="475292" y="495460"/>
                  </a:cubicBezTo>
                  <a:lnTo>
                    <a:pt x="474505" y="1219200"/>
                  </a:lnTo>
                  <a:lnTo>
                    <a:pt x="407041" y="1219200"/>
                  </a:lnTo>
                  <a:lnTo>
                    <a:pt x="409382" y="1154457"/>
                  </a:lnTo>
                  <a:cubicBezTo>
                    <a:pt x="419288" y="881913"/>
                    <a:pt x="429424" y="609994"/>
                    <a:pt x="434503" y="499459"/>
                  </a:cubicBezTo>
                  <a:cubicBezTo>
                    <a:pt x="435169" y="487595"/>
                    <a:pt x="434236" y="486129"/>
                    <a:pt x="423306" y="490661"/>
                  </a:cubicBezTo>
                  <a:cubicBezTo>
                    <a:pt x="405710" y="497992"/>
                    <a:pt x="393313" y="487995"/>
                    <a:pt x="380117" y="479731"/>
                  </a:cubicBezTo>
                  <a:cubicBezTo>
                    <a:pt x="378117" y="478398"/>
                    <a:pt x="377584" y="475732"/>
                    <a:pt x="377317" y="473199"/>
                  </a:cubicBezTo>
                  <a:cubicBezTo>
                    <a:pt x="376918" y="468400"/>
                    <a:pt x="377850" y="463735"/>
                    <a:pt x="379584" y="459469"/>
                  </a:cubicBezTo>
                  <a:cubicBezTo>
                    <a:pt x="384516" y="447739"/>
                    <a:pt x="388248" y="435609"/>
                    <a:pt x="392380" y="423612"/>
                  </a:cubicBezTo>
                  <a:cubicBezTo>
                    <a:pt x="394913" y="416281"/>
                    <a:pt x="400112" y="413881"/>
                    <a:pt x="407577" y="416281"/>
                  </a:cubicBezTo>
                  <a:cubicBezTo>
                    <a:pt x="413841" y="418147"/>
                    <a:pt x="418907" y="422412"/>
                    <a:pt x="423839" y="426411"/>
                  </a:cubicBezTo>
                  <a:cubicBezTo>
                    <a:pt x="426105" y="428145"/>
                    <a:pt x="427837" y="428811"/>
                    <a:pt x="430771" y="427744"/>
                  </a:cubicBezTo>
                  <a:cubicBezTo>
                    <a:pt x="438635" y="424811"/>
                    <a:pt x="446500" y="422279"/>
                    <a:pt x="454498" y="419880"/>
                  </a:cubicBezTo>
                  <a:cubicBezTo>
                    <a:pt x="458629" y="418680"/>
                    <a:pt x="457830" y="417080"/>
                    <a:pt x="455564" y="414681"/>
                  </a:cubicBezTo>
                  <a:cubicBezTo>
                    <a:pt x="450498" y="409482"/>
                    <a:pt x="444500" y="405617"/>
                    <a:pt x="438368" y="402018"/>
                  </a:cubicBezTo>
                  <a:cubicBezTo>
                    <a:pt x="410243" y="385488"/>
                    <a:pt x="385448" y="364694"/>
                    <a:pt x="362921" y="341233"/>
                  </a:cubicBezTo>
                  <a:cubicBezTo>
                    <a:pt x="314001" y="290180"/>
                    <a:pt x="263881" y="240193"/>
                    <a:pt x="212294" y="191672"/>
                  </a:cubicBezTo>
                  <a:cubicBezTo>
                    <a:pt x="148977" y="131821"/>
                    <a:pt x="81661" y="76102"/>
                    <a:pt x="15811" y="18917"/>
                  </a:cubicBezTo>
                  <a:cubicBezTo>
                    <a:pt x="11146" y="14919"/>
                    <a:pt x="6747" y="10786"/>
                    <a:pt x="2215" y="6654"/>
                  </a:cubicBezTo>
                  <a:cubicBezTo>
                    <a:pt x="882" y="5321"/>
                    <a:pt x="-718" y="3588"/>
                    <a:pt x="348" y="1589"/>
                  </a:cubicBezTo>
                  <a:cubicBezTo>
                    <a:pt x="1548" y="-678"/>
                    <a:pt x="4081" y="-11"/>
                    <a:pt x="6081" y="522"/>
                  </a:cubicBezTo>
                  <a:close/>
                </a:path>
              </a:pathLst>
            </a:custGeom>
            <a:solidFill>
              <a:schemeClr val="accent1">
                <a:lumMod val="75000"/>
                <a:alpha val="60000"/>
              </a:schemeClr>
            </a:solidFill>
            <a:ln w="2261" cap="flat">
              <a:noFill/>
              <a:prstDash val="solid"/>
              <a:miter/>
            </a:ln>
          </p:spPr>
          <p:txBody>
            <a:bodyPr wrap="square" rtlCol="0" anchor="ctr">
              <a:noAutofit/>
            </a:bodyPr>
            <a:lstStyle/>
            <a:p>
              <a:endParaRPr lang="en-US"/>
            </a:p>
          </p:txBody>
        </p:sp>
        <p:sp>
          <p:nvSpPr>
            <p:cNvPr id="22" name="Freeform: Shape 21">
              <a:extLst>
                <a:ext uri="{FF2B5EF4-FFF2-40B4-BE49-F238E27FC236}">
                  <a16:creationId xmlns:a16="http://schemas.microsoft.com/office/drawing/2014/main" id="{94CD11AB-8BFB-424D-B3CC-4FEB6AB5C821}"/>
                </a:ext>
              </a:extLst>
            </p:cNvPr>
            <p:cNvSpPr/>
            <p:nvPr userDrawn="1"/>
          </p:nvSpPr>
          <p:spPr>
            <a:xfrm>
              <a:off x="449896" y="280904"/>
              <a:ext cx="553868" cy="958041"/>
            </a:xfrm>
            <a:custGeom>
              <a:avLst/>
              <a:gdLst>
                <a:gd name="connsiteX0" fmla="*/ 6081 w 704850"/>
                <a:gd name="connsiteY0" fmla="*/ 522 h 1219200"/>
                <a:gd name="connsiteX1" fmla="*/ 32074 w 704850"/>
                <a:gd name="connsiteY1" fmla="*/ 13452 h 1219200"/>
                <a:gd name="connsiteX2" fmla="*/ 371186 w 704850"/>
                <a:gd name="connsiteY2" fmla="*/ 291913 h 1219200"/>
                <a:gd name="connsiteX3" fmla="*/ 478491 w 704850"/>
                <a:gd name="connsiteY3" fmla="*/ 386822 h 1219200"/>
                <a:gd name="connsiteX4" fmla="*/ 492887 w 704850"/>
                <a:gd name="connsiteY4" fmla="*/ 396152 h 1219200"/>
                <a:gd name="connsiteX5" fmla="*/ 508350 w 704850"/>
                <a:gd name="connsiteY5" fmla="*/ 389888 h 1219200"/>
                <a:gd name="connsiteX6" fmla="*/ 519414 w 704850"/>
                <a:gd name="connsiteY6" fmla="*/ 366294 h 1219200"/>
                <a:gd name="connsiteX7" fmla="*/ 543541 w 704850"/>
                <a:gd name="connsiteY7" fmla="*/ 335901 h 1219200"/>
                <a:gd name="connsiteX8" fmla="*/ 675506 w 704850"/>
                <a:gd name="connsiteY8" fmla="*/ 228196 h 1219200"/>
                <a:gd name="connsiteX9" fmla="*/ 698168 w 704850"/>
                <a:gd name="connsiteY9" fmla="*/ 210601 h 1219200"/>
                <a:gd name="connsiteX10" fmla="*/ 704833 w 704850"/>
                <a:gd name="connsiteY10" fmla="*/ 214067 h 1219200"/>
                <a:gd name="connsiteX11" fmla="*/ 699367 w 704850"/>
                <a:gd name="connsiteY11" fmla="*/ 227930 h 1219200"/>
                <a:gd name="connsiteX12" fmla="*/ 664576 w 704850"/>
                <a:gd name="connsiteY12" fmla="*/ 269652 h 1219200"/>
                <a:gd name="connsiteX13" fmla="*/ 535144 w 704850"/>
                <a:gd name="connsiteY13" fmla="*/ 412548 h 1219200"/>
                <a:gd name="connsiteX14" fmla="*/ 531411 w 704850"/>
                <a:gd name="connsiteY14" fmla="*/ 424145 h 1219200"/>
                <a:gd name="connsiteX15" fmla="*/ 525679 w 704850"/>
                <a:gd name="connsiteY15" fmla="*/ 438408 h 1219200"/>
                <a:gd name="connsiteX16" fmla="*/ 523280 w 704850"/>
                <a:gd name="connsiteY16" fmla="*/ 451738 h 1219200"/>
                <a:gd name="connsiteX17" fmla="*/ 544341 w 704850"/>
                <a:gd name="connsiteY17" fmla="*/ 534516 h 1219200"/>
                <a:gd name="connsiteX18" fmla="*/ 588862 w 704850"/>
                <a:gd name="connsiteY18" fmla="*/ 671814 h 1219200"/>
                <a:gd name="connsiteX19" fmla="*/ 640982 w 704850"/>
                <a:gd name="connsiteY19" fmla="*/ 849234 h 1219200"/>
                <a:gd name="connsiteX20" fmla="*/ 688436 w 704850"/>
                <a:gd name="connsiteY20" fmla="*/ 1041451 h 1219200"/>
                <a:gd name="connsiteX21" fmla="*/ 692836 w 704850"/>
                <a:gd name="connsiteY21" fmla="*/ 1068777 h 1219200"/>
                <a:gd name="connsiteX22" fmla="*/ 691902 w 704850"/>
                <a:gd name="connsiteY22" fmla="*/ 1072776 h 1219200"/>
                <a:gd name="connsiteX23" fmla="*/ 688970 w 704850"/>
                <a:gd name="connsiteY23" fmla="*/ 1069844 h 1219200"/>
                <a:gd name="connsiteX24" fmla="*/ 674440 w 704850"/>
                <a:gd name="connsiteY24" fmla="*/ 1027455 h 1219200"/>
                <a:gd name="connsiteX25" fmla="*/ 584463 w 704850"/>
                <a:gd name="connsiteY25" fmla="*/ 724200 h 1219200"/>
                <a:gd name="connsiteX26" fmla="*/ 500886 w 704850"/>
                <a:gd name="connsiteY26" fmla="*/ 489595 h 1219200"/>
                <a:gd name="connsiteX27" fmla="*/ 492354 w 704850"/>
                <a:gd name="connsiteY27" fmla="*/ 470000 h 1219200"/>
                <a:gd name="connsiteX28" fmla="*/ 482090 w 704850"/>
                <a:gd name="connsiteY28" fmla="*/ 460802 h 1219200"/>
                <a:gd name="connsiteX29" fmla="*/ 476092 w 704850"/>
                <a:gd name="connsiteY29" fmla="*/ 471999 h 1219200"/>
                <a:gd name="connsiteX30" fmla="*/ 475292 w 704850"/>
                <a:gd name="connsiteY30" fmla="*/ 495460 h 1219200"/>
                <a:gd name="connsiteX31" fmla="*/ 474505 w 704850"/>
                <a:gd name="connsiteY31" fmla="*/ 1219200 h 1219200"/>
                <a:gd name="connsiteX32" fmla="*/ 407041 w 704850"/>
                <a:gd name="connsiteY32" fmla="*/ 1219200 h 1219200"/>
                <a:gd name="connsiteX33" fmla="*/ 409382 w 704850"/>
                <a:gd name="connsiteY33" fmla="*/ 1154457 h 1219200"/>
                <a:gd name="connsiteX34" fmla="*/ 434503 w 704850"/>
                <a:gd name="connsiteY34" fmla="*/ 499459 h 1219200"/>
                <a:gd name="connsiteX35" fmla="*/ 423306 w 704850"/>
                <a:gd name="connsiteY35" fmla="*/ 490661 h 1219200"/>
                <a:gd name="connsiteX36" fmla="*/ 380117 w 704850"/>
                <a:gd name="connsiteY36" fmla="*/ 479731 h 1219200"/>
                <a:gd name="connsiteX37" fmla="*/ 377317 w 704850"/>
                <a:gd name="connsiteY37" fmla="*/ 473199 h 1219200"/>
                <a:gd name="connsiteX38" fmla="*/ 379584 w 704850"/>
                <a:gd name="connsiteY38" fmla="*/ 459469 h 1219200"/>
                <a:gd name="connsiteX39" fmla="*/ 392380 w 704850"/>
                <a:gd name="connsiteY39" fmla="*/ 423612 h 1219200"/>
                <a:gd name="connsiteX40" fmla="*/ 407577 w 704850"/>
                <a:gd name="connsiteY40" fmla="*/ 416281 h 1219200"/>
                <a:gd name="connsiteX41" fmla="*/ 423839 w 704850"/>
                <a:gd name="connsiteY41" fmla="*/ 426411 h 1219200"/>
                <a:gd name="connsiteX42" fmla="*/ 430771 w 704850"/>
                <a:gd name="connsiteY42" fmla="*/ 427744 h 1219200"/>
                <a:gd name="connsiteX43" fmla="*/ 454498 w 704850"/>
                <a:gd name="connsiteY43" fmla="*/ 419880 h 1219200"/>
                <a:gd name="connsiteX44" fmla="*/ 455564 w 704850"/>
                <a:gd name="connsiteY44" fmla="*/ 414681 h 1219200"/>
                <a:gd name="connsiteX45" fmla="*/ 438368 w 704850"/>
                <a:gd name="connsiteY45" fmla="*/ 402018 h 1219200"/>
                <a:gd name="connsiteX46" fmla="*/ 362921 w 704850"/>
                <a:gd name="connsiteY46" fmla="*/ 341233 h 1219200"/>
                <a:gd name="connsiteX47" fmla="*/ 212294 w 704850"/>
                <a:gd name="connsiteY47" fmla="*/ 191672 h 1219200"/>
                <a:gd name="connsiteX48" fmla="*/ 15811 w 704850"/>
                <a:gd name="connsiteY48" fmla="*/ 18917 h 1219200"/>
                <a:gd name="connsiteX49" fmla="*/ 2215 w 704850"/>
                <a:gd name="connsiteY49" fmla="*/ 6654 h 1219200"/>
                <a:gd name="connsiteX50" fmla="*/ 348 w 704850"/>
                <a:gd name="connsiteY50" fmla="*/ 1589 h 1219200"/>
                <a:gd name="connsiteX51" fmla="*/ 6081 w 704850"/>
                <a:gd name="connsiteY51" fmla="*/ 522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704850" h="1219200">
                  <a:moveTo>
                    <a:pt x="6081" y="522"/>
                  </a:moveTo>
                  <a:cubicBezTo>
                    <a:pt x="15678" y="2921"/>
                    <a:pt x="24342" y="7587"/>
                    <a:pt x="32074" y="13452"/>
                  </a:cubicBezTo>
                  <a:cubicBezTo>
                    <a:pt x="148043" y="102495"/>
                    <a:pt x="262281" y="194072"/>
                    <a:pt x="371186" y="291913"/>
                  </a:cubicBezTo>
                  <a:cubicBezTo>
                    <a:pt x="406643" y="323905"/>
                    <a:pt x="442634" y="355230"/>
                    <a:pt x="478491" y="386822"/>
                  </a:cubicBezTo>
                  <a:cubicBezTo>
                    <a:pt x="482757" y="390687"/>
                    <a:pt x="487555" y="393887"/>
                    <a:pt x="492887" y="396152"/>
                  </a:cubicBezTo>
                  <a:cubicBezTo>
                    <a:pt x="500618" y="399352"/>
                    <a:pt x="505151" y="397752"/>
                    <a:pt x="508350" y="389888"/>
                  </a:cubicBezTo>
                  <a:cubicBezTo>
                    <a:pt x="511682" y="381890"/>
                    <a:pt x="515815" y="374158"/>
                    <a:pt x="519414" y="366294"/>
                  </a:cubicBezTo>
                  <a:cubicBezTo>
                    <a:pt x="525012" y="354163"/>
                    <a:pt x="533677" y="344700"/>
                    <a:pt x="543541" y="335901"/>
                  </a:cubicBezTo>
                  <a:cubicBezTo>
                    <a:pt x="585797" y="297912"/>
                    <a:pt x="630985" y="263520"/>
                    <a:pt x="675506" y="228196"/>
                  </a:cubicBezTo>
                  <a:cubicBezTo>
                    <a:pt x="682971" y="222198"/>
                    <a:pt x="690436" y="216199"/>
                    <a:pt x="698168" y="210601"/>
                  </a:cubicBezTo>
                  <a:cubicBezTo>
                    <a:pt x="702700" y="207268"/>
                    <a:pt x="704566" y="208468"/>
                    <a:pt x="704833" y="214067"/>
                  </a:cubicBezTo>
                  <a:cubicBezTo>
                    <a:pt x="705099" y="219532"/>
                    <a:pt x="702300" y="223797"/>
                    <a:pt x="699367" y="227930"/>
                  </a:cubicBezTo>
                  <a:cubicBezTo>
                    <a:pt x="688836" y="242726"/>
                    <a:pt x="676307" y="255922"/>
                    <a:pt x="664576" y="269652"/>
                  </a:cubicBezTo>
                  <a:cubicBezTo>
                    <a:pt x="622854" y="318573"/>
                    <a:pt x="580598" y="366960"/>
                    <a:pt x="535144" y="412548"/>
                  </a:cubicBezTo>
                  <a:cubicBezTo>
                    <a:pt x="531677" y="416014"/>
                    <a:pt x="532344" y="420280"/>
                    <a:pt x="531411" y="424145"/>
                  </a:cubicBezTo>
                  <a:cubicBezTo>
                    <a:pt x="530345" y="429344"/>
                    <a:pt x="529145" y="434276"/>
                    <a:pt x="525679" y="438408"/>
                  </a:cubicBezTo>
                  <a:cubicBezTo>
                    <a:pt x="522346" y="442274"/>
                    <a:pt x="522346" y="447073"/>
                    <a:pt x="523280" y="451738"/>
                  </a:cubicBezTo>
                  <a:cubicBezTo>
                    <a:pt x="528878" y="479731"/>
                    <a:pt x="537143" y="506924"/>
                    <a:pt x="544341" y="534516"/>
                  </a:cubicBezTo>
                  <a:cubicBezTo>
                    <a:pt x="556338" y="581171"/>
                    <a:pt x="573133" y="626359"/>
                    <a:pt x="588862" y="671814"/>
                  </a:cubicBezTo>
                  <a:cubicBezTo>
                    <a:pt x="609124" y="730066"/>
                    <a:pt x="623920" y="790050"/>
                    <a:pt x="640982" y="849234"/>
                  </a:cubicBezTo>
                  <a:cubicBezTo>
                    <a:pt x="659244" y="912684"/>
                    <a:pt x="674307" y="976935"/>
                    <a:pt x="688436" y="1041451"/>
                  </a:cubicBezTo>
                  <a:cubicBezTo>
                    <a:pt x="690436" y="1050382"/>
                    <a:pt x="691370" y="1059580"/>
                    <a:pt x="692836" y="1068777"/>
                  </a:cubicBezTo>
                  <a:cubicBezTo>
                    <a:pt x="693102" y="1070244"/>
                    <a:pt x="694035" y="1072243"/>
                    <a:pt x="691902" y="1072776"/>
                  </a:cubicBezTo>
                  <a:cubicBezTo>
                    <a:pt x="689903" y="1073310"/>
                    <a:pt x="689503" y="1071310"/>
                    <a:pt x="688970" y="1069844"/>
                  </a:cubicBezTo>
                  <a:cubicBezTo>
                    <a:pt x="683638" y="1055847"/>
                    <a:pt x="678440" y="1041851"/>
                    <a:pt x="674440" y="1027455"/>
                  </a:cubicBezTo>
                  <a:cubicBezTo>
                    <a:pt x="646314" y="925882"/>
                    <a:pt x="616189" y="824841"/>
                    <a:pt x="584463" y="724200"/>
                  </a:cubicBezTo>
                  <a:cubicBezTo>
                    <a:pt x="559404" y="645021"/>
                    <a:pt x="532877" y="566375"/>
                    <a:pt x="500886" y="489595"/>
                  </a:cubicBezTo>
                  <a:cubicBezTo>
                    <a:pt x="498086" y="483063"/>
                    <a:pt x="495287" y="476532"/>
                    <a:pt x="492354" y="470000"/>
                  </a:cubicBezTo>
                  <a:cubicBezTo>
                    <a:pt x="490222" y="465468"/>
                    <a:pt x="486889" y="460136"/>
                    <a:pt x="482090" y="460802"/>
                  </a:cubicBezTo>
                  <a:cubicBezTo>
                    <a:pt x="478092" y="461335"/>
                    <a:pt x="477158" y="467867"/>
                    <a:pt x="476092" y="471999"/>
                  </a:cubicBezTo>
                  <a:cubicBezTo>
                    <a:pt x="474225" y="479731"/>
                    <a:pt x="474892" y="487595"/>
                    <a:pt x="475292" y="495460"/>
                  </a:cubicBezTo>
                  <a:lnTo>
                    <a:pt x="474505" y="1219200"/>
                  </a:lnTo>
                  <a:lnTo>
                    <a:pt x="407041" y="1219200"/>
                  </a:lnTo>
                  <a:lnTo>
                    <a:pt x="409382" y="1154457"/>
                  </a:lnTo>
                  <a:cubicBezTo>
                    <a:pt x="419288" y="881913"/>
                    <a:pt x="429424" y="609994"/>
                    <a:pt x="434503" y="499459"/>
                  </a:cubicBezTo>
                  <a:cubicBezTo>
                    <a:pt x="435169" y="487595"/>
                    <a:pt x="434236" y="486129"/>
                    <a:pt x="423306" y="490661"/>
                  </a:cubicBezTo>
                  <a:cubicBezTo>
                    <a:pt x="405710" y="497992"/>
                    <a:pt x="393313" y="487995"/>
                    <a:pt x="380117" y="479731"/>
                  </a:cubicBezTo>
                  <a:cubicBezTo>
                    <a:pt x="378117" y="478398"/>
                    <a:pt x="377584" y="475732"/>
                    <a:pt x="377317" y="473199"/>
                  </a:cubicBezTo>
                  <a:cubicBezTo>
                    <a:pt x="376918" y="468400"/>
                    <a:pt x="377850" y="463735"/>
                    <a:pt x="379584" y="459469"/>
                  </a:cubicBezTo>
                  <a:cubicBezTo>
                    <a:pt x="384516" y="447739"/>
                    <a:pt x="388248" y="435609"/>
                    <a:pt x="392380" y="423612"/>
                  </a:cubicBezTo>
                  <a:cubicBezTo>
                    <a:pt x="394913" y="416281"/>
                    <a:pt x="400112" y="413881"/>
                    <a:pt x="407577" y="416281"/>
                  </a:cubicBezTo>
                  <a:cubicBezTo>
                    <a:pt x="413841" y="418147"/>
                    <a:pt x="418907" y="422412"/>
                    <a:pt x="423839" y="426411"/>
                  </a:cubicBezTo>
                  <a:cubicBezTo>
                    <a:pt x="426105" y="428145"/>
                    <a:pt x="427837" y="428811"/>
                    <a:pt x="430771" y="427744"/>
                  </a:cubicBezTo>
                  <a:cubicBezTo>
                    <a:pt x="438635" y="424811"/>
                    <a:pt x="446500" y="422279"/>
                    <a:pt x="454498" y="419880"/>
                  </a:cubicBezTo>
                  <a:cubicBezTo>
                    <a:pt x="458629" y="418680"/>
                    <a:pt x="457830" y="417080"/>
                    <a:pt x="455564" y="414681"/>
                  </a:cubicBezTo>
                  <a:cubicBezTo>
                    <a:pt x="450498" y="409482"/>
                    <a:pt x="444500" y="405617"/>
                    <a:pt x="438368" y="402018"/>
                  </a:cubicBezTo>
                  <a:cubicBezTo>
                    <a:pt x="410243" y="385488"/>
                    <a:pt x="385448" y="364694"/>
                    <a:pt x="362921" y="341233"/>
                  </a:cubicBezTo>
                  <a:cubicBezTo>
                    <a:pt x="314001" y="290180"/>
                    <a:pt x="263881" y="240193"/>
                    <a:pt x="212294" y="191672"/>
                  </a:cubicBezTo>
                  <a:cubicBezTo>
                    <a:pt x="148977" y="131821"/>
                    <a:pt x="81661" y="76102"/>
                    <a:pt x="15811" y="18917"/>
                  </a:cubicBezTo>
                  <a:cubicBezTo>
                    <a:pt x="11146" y="14919"/>
                    <a:pt x="6747" y="10786"/>
                    <a:pt x="2215" y="6654"/>
                  </a:cubicBezTo>
                  <a:cubicBezTo>
                    <a:pt x="882" y="5321"/>
                    <a:pt x="-718" y="3588"/>
                    <a:pt x="348" y="1589"/>
                  </a:cubicBezTo>
                  <a:cubicBezTo>
                    <a:pt x="1548" y="-678"/>
                    <a:pt x="4081" y="-11"/>
                    <a:pt x="6081" y="522"/>
                  </a:cubicBezTo>
                  <a:close/>
                </a:path>
              </a:pathLst>
            </a:custGeom>
            <a:solidFill>
              <a:schemeClr val="accent1">
                <a:lumMod val="75000"/>
                <a:alpha val="60000"/>
              </a:schemeClr>
            </a:solidFill>
            <a:ln w="2261" cap="flat">
              <a:noFill/>
              <a:prstDash val="solid"/>
              <a:miter/>
            </a:ln>
          </p:spPr>
          <p:txBody>
            <a:bodyPr wrap="square" rtlCol="0" anchor="ctr">
              <a:noAutofit/>
            </a:bodyPr>
            <a:lstStyle/>
            <a:p>
              <a:endParaRPr lang="en-US"/>
            </a:p>
          </p:txBody>
        </p:sp>
        <p:sp>
          <p:nvSpPr>
            <p:cNvPr id="23" name="Freeform: Shape 22">
              <a:extLst>
                <a:ext uri="{FF2B5EF4-FFF2-40B4-BE49-F238E27FC236}">
                  <a16:creationId xmlns:a16="http://schemas.microsoft.com/office/drawing/2014/main" id="{1B82DE08-397D-4848-B109-C55EEF52BDA4}"/>
                </a:ext>
              </a:extLst>
            </p:cNvPr>
            <p:cNvSpPr/>
            <p:nvPr userDrawn="1"/>
          </p:nvSpPr>
          <p:spPr>
            <a:xfrm>
              <a:off x="328292" y="609600"/>
              <a:ext cx="364480" cy="630452"/>
            </a:xfrm>
            <a:custGeom>
              <a:avLst/>
              <a:gdLst>
                <a:gd name="connsiteX0" fmla="*/ 6081 w 704850"/>
                <a:gd name="connsiteY0" fmla="*/ 522 h 1219200"/>
                <a:gd name="connsiteX1" fmla="*/ 32074 w 704850"/>
                <a:gd name="connsiteY1" fmla="*/ 13452 h 1219200"/>
                <a:gd name="connsiteX2" fmla="*/ 371186 w 704850"/>
                <a:gd name="connsiteY2" fmla="*/ 291913 h 1219200"/>
                <a:gd name="connsiteX3" fmla="*/ 478491 w 704850"/>
                <a:gd name="connsiteY3" fmla="*/ 386822 h 1219200"/>
                <a:gd name="connsiteX4" fmla="*/ 492887 w 704850"/>
                <a:gd name="connsiteY4" fmla="*/ 396152 h 1219200"/>
                <a:gd name="connsiteX5" fmla="*/ 508350 w 704850"/>
                <a:gd name="connsiteY5" fmla="*/ 389888 h 1219200"/>
                <a:gd name="connsiteX6" fmla="*/ 519414 w 704850"/>
                <a:gd name="connsiteY6" fmla="*/ 366294 h 1219200"/>
                <a:gd name="connsiteX7" fmla="*/ 543541 w 704850"/>
                <a:gd name="connsiteY7" fmla="*/ 335901 h 1219200"/>
                <a:gd name="connsiteX8" fmla="*/ 675506 w 704850"/>
                <a:gd name="connsiteY8" fmla="*/ 228196 h 1219200"/>
                <a:gd name="connsiteX9" fmla="*/ 698168 w 704850"/>
                <a:gd name="connsiteY9" fmla="*/ 210601 h 1219200"/>
                <a:gd name="connsiteX10" fmla="*/ 704833 w 704850"/>
                <a:gd name="connsiteY10" fmla="*/ 214067 h 1219200"/>
                <a:gd name="connsiteX11" fmla="*/ 699367 w 704850"/>
                <a:gd name="connsiteY11" fmla="*/ 227930 h 1219200"/>
                <a:gd name="connsiteX12" fmla="*/ 664576 w 704850"/>
                <a:gd name="connsiteY12" fmla="*/ 269652 h 1219200"/>
                <a:gd name="connsiteX13" fmla="*/ 535144 w 704850"/>
                <a:gd name="connsiteY13" fmla="*/ 412548 h 1219200"/>
                <a:gd name="connsiteX14" fmla="*/ 531411 w 704850"/>
                <a:gd name="connsiteY14" fmla="*/ 424145 h 1219200"/>
                <a:gd name="connsiteX15" fmla="*/ 525679 w 704850"/>
                <a:gd name="connsiteY15" fmla="*/ 438408 h 1219200"/>
                <a:gd name="connsiteX16" fmla="*/ 523280 w 704850"/>
                <a:gd name="connsiteY16" fmla="*/ 451738 h 1219200"/>
                <a:gd name="connsiteX17" fmla="*/ 544341 w 704850"/>
                <a:gd name="connsiteY17" fmla="*/ 534516 h 1219200"/>
                <a:gd name="connsiteX18" fmla="*/ 588862 w 704850"/>
                <a:gd name="connsiteY18" fmla="*/ 671814 h 1219200"/>
                <a:gd name="connsiteX19" fmla="*/ 640982 w 704850"/>
                <a:gd name="connsiteY19" fmla="*/ 849234 h 1219200"/>
                <a:gd name="connsiteX20" fmla="*/ 688436 w 704850"/>
                <a:gd name="connsiteY20" fmla="*/ 1041451 h 1219200"/>
                <a:gd name="connsiteX21" fmla="*/ 692836 w 704850"/>
                <a:gd name="connsiteY21" fmla="*/ 1068777 h 1219200"/>
                <a:gd name="connsiteX22" fmla="*/ 691902 w 704850"/>
                <a:gd name="connsiteY22" fmla="*/ 1072776 h 1219200"/>
                <a:gd name="connsiteX23" fmla="*/ 688970 w 704850"/>
                <a:gd name="connsiteY23" fmla="*/ 1069844 h 1219200"/>
                <a:gd name="connsiteX24" fmla="*/ 674440 w 704850"/>
                <a:gd name="connsiteY24" fmla="*/ 1027455 h 1219200"/>
                <a:gd name="connsiteX25" fmla="*/ 584463 w 704850"/>
                <a:gd name="connsiteY25" fmla="*/ 724200 h 1219200"/>
                <a:gd name="connsiteX26" fmla="*/ 500886 w 704850"/>
                <a:gd name="connsiteY26" fmla="*/ 489595 h 1219200"/>
                <a:gd name="connsiteX27" fmla="*/ 492354 w 704850"/>
                <a:gd name="connsiteY27" fmla="*/ 470000 h 1219200"/>
                <a:gd name="connsiteX28" fmla="*/ 482090 w 704850"/>
                <a:gd name="connsiteY28" fmla="*/ 460802 h 1219200"/>
                <a:gd name="connsiteX29" fmla="*/ 476092 w 704850"/>
                <a:gd name="connsiteY29" fmla="*/ 471999 h 1219200"/>
                <a:gd name="connsiteX30" fmla="*/ 475292 w 704850"/>
                <a:gd name="connsiteY30" fmla="*/ 495460 h 1219200"/>
                <a:gd name="connsiteX31" fmla="*/ 474505 w 704850"/>
                <a:gd name="connsiteY31" fmla="*/ 1219200 h 1219200"/>
                <a:gd name="connsiteX32" fmla="*/ 407041 w 704850"/>
                <a:gd name="connsiteY32" fmla="*/ 1219200 h 1219200"/>
                <a:gd name="connsiteX33" fmla="*/ 409382 w 704850"/>
                <a:gd name="connsiteY33" fmla="*/ 1154457 h 1219200"/>
                <a:gd name="connsiteX34" fmla="*/ 434503 w 704850"/>
                <a:gd name="connsiteY34" fmla="*/ 499459 h 1219200"/>
                <a:gd name="connsiteX35" fmla="*/ 423306 w 704850"/>
                <a:gd name="connsiteY35" fmla="*/ 490661 h 1219200"/>
                <a:gd name="connsiteX36" fmla="*/ 380117 w 704850"/>
                <a:gd name="connsiteY36" fmla="*/ 479731 h 1219200"/>
                <a:gd name="connsiteX37" fmla="*/ 377317 w 704850"/>
                <a:gd name="connsiteY37" fmla="*/ 473199 h 1219200"/>
                <a:gd name="connsiteX38" fmla="*/ 379584 w 704850"/>
                <a:gd name="connsiteY38" fmla="*/ 459469 h 1219200"/>
                <a:gd name="connsiteX39" fmla="*/ 392380 w 704850"/>
                <a:gd name="connsiteY39" fmla="*/ 423612 h 1219200"/>
                <a:gd name="connsiteX40" fmla="*/ 407577 w 704850"/>
                <a:gd name="connsiteY40" fmla="*/ 416281 h 1219200"/>
                <a:gd name="connsiteX41" fmla="*/ 423839 w 704850"/>
                <a:gd name="connsiteY41" fmla="*/ 426411 h 1219200"/>
                <a:gd name="connsiteX42" fmla="*/ 430771 w 704850"/>
                <a:gd name="connsiteY42" fmla="*/ 427744 h 1219200"/>
                <a:gd name="connsiteX43" fmla="*/ 454498 w 704850"/>
                <a:gd name="connsiteY43" fmla="*/ 419880 h 1219200"/>
                <a:gd name="connsiteX44" fmla="*/ 455564 w 704850"/>
                <a:gd name="connsiteY44" fmla="*/ 414681 h 1219200"/>
                <a:gd name="connsiteX45" fmla="*/ 438368 w 704850"/>
                <a:gd name="connsiteY45" fmla="*/ 402018 h 1219200"/>
                <a:gd name="connsiteX46" fmla="*/ 362921 w 704850"/>
                <a:gd name="connsiteY46" fmla="*/ 341233 h 1219200"/>
                <a:gd name="connsiteX47" fmla="*/ 212294 w 704850"/>
                <a:gd name="connsiteY47" fmla="*/ 191672 h 1219200"/>
                <a:gd name="connsiteX48" fmla="*/ 15811 w 704850"/>
                <a:gd name="connsiteY48" fmla="*/ 18917 h 1219200"/>
                <a:gd name="connsiteX49" fmla="*/ 2215 w 704850"/>
                <a:gd name="connsiteY49" fmla="*/ 6654 h 1219200"/>
                <a:gd name="connsiteX50" fmla="*/ 348 w 704850"/>
                <a:gd name="connsiteY50" fmla="*/ 1589 h 1219200"/>
                <a:gd name="connsiteX51" fmla="*/ 6081 w 704850"/>
                <a:gd name="connsiteY51" fmla="*/ 522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704850" h="1219200">
                  <a:moveTo>
                    <a:pt x="6081" y="522"/>
                  </a:moveTo>
                  <a:cubicBezTo>
                    <a:pt x="15678" y="2921"/>
                    <a:pt x="24342" y="7587"/>
                    <a:pt x="32074" y="13452"/>
                  </a:cubicBezTo>
                  <a:cubicBezTo>
                    <a:pt x="148043" y="102495"/>
                    <a:pt x="262281" y="194072"/>
                    <a:pt x="371186" y="291913"/>
                  </a:cubicBezTo>
                  <a:cubicBezTo>
                    <a:pt x="406643" y="323905"/>
                    <a:pt x="442634" y="355230"/>
                    <a:pt x="478491" y="386822"/>
                  </a:cubicBezTo>
                  <a:cubicBezTo>
                    <a:pt x="482757" y="390687"/>
                    <a:pt x="487555" y="393887"/>
                    <a:pt x="492887" y="396152"/>
                  </a:cubicBezTo>
                  <a:cubicBezTo>
                    <a:pt x="500618" y="399352"/>
                    <a:pt x="505151" y="397752"/>
                    <a:pt x="508350" y="389888"/>
                  </a:cubicBezTo>
                  <a:cubicBezTo>
                    <a:pt x="511682" y="381890"/>
                    <a:pt x="515815" y="374158"/>
                    <a:pt x="519414" y="366294"/>
                  </a:cubicBezTo>
                  <a:cubicBezTo>
                    <a:pt x="525012" y="354163"/>
                    <a:pt x="533677" y="344700"/>
                    <a:pt x="543541" y="335901"/>
                  </a:cubicBezTo>
                  <a:cubicBezTo>
                    <a:pt x="585797" y="297912"/>
                    <a:pt x="630985" y="263520"/>
                    <a:pt x="675506" y="228196"/>
                  </a:cubicBezTo>
                  <a:cubicBezTo>
                    <a:pt x="682971" y="222198"/>
                    <a:pt x="690436" y="216199"/>
                    <a:pt x="698168" y="210601"/>
                  </a:cubicBezTo>
                  <a:cubicBezTo>
                    <a:pt x="702700" y="207268"/>
                    <a:pt x="704566" y="208468"/>
                    <a:pt x="704833" y="214067"/>
                  </a:cubicBezTo>
                  <a:cubicBezTo>
                    <a:pt x="705099" y="219532"/>
                    <a:pt x="702300" y="223797"/>
                    <a:pt x="699367" y="227930"/>
                  </a:cubicBezTo>
                  <a:cubicBezTo>
                    <a:pt x="688836" y="242726"/>
                    <a:pt x="676307" y="255922"/>
                    <a:pt x="664576" y="269652"/>
                  </a:cubicBezTo>
                  <a:cubicBezTo>
                    <a:pt x="622854" y="318573"/>
                    <a:pt x="580598" y="366960"/>
                    <a:pt x="535144" y="412548"/>
                  </a:cubicBezTo>
                  <a:cubicBezTo>
                    <a:pt x="531677" y="416014"/>
                    <a:pt x="532344" y="420280"/>
                    <a:pt x="531411" y="424145"/>
                  </a:cubicBezTo>
                  <a:cubicBezTo>
                    <a:pt x="530345" y="429344"/>
                    <a:pt x="529145" y="434276"/>
                    <a:pt x="525679" y="438408"/>
                  </a:cubicBezTo>
                  <a:cubicBezTo>
                    <a:pt x="522346" y="442274"/>
                    <a:pt x="522346" y="447073"/>
                    <a:pt x="523280" y="451738"/>
                  </a:cubicBezTo>
                  <a:cubicBezTo>
                    <a:pt x="528878" y="479731"/>
                    <a:pt x="537143" y="506924"/>
                    <a:pt x="544341" y="534516"/>
                  </a:cubicBezTo>
                  <a:cubicBezTo>
                    <a:pt x="556338" y="581171"/>
                    <a:pt x="573133" y="626359"/>
                    <a:pt x="588862" y="671814"/>
                  </a:cubicBezTo>
                  <a:cubicBezTo>
                    <a:pt x="609124" y="730066"/>
                    <a:pt x="623920" y="790050"/>
                    <a:pt x="640982" y="849234"/>
                  </a:cubicBezTo>
                  <a:cubicBezTo>
                    <a:pt x="659244" y="912684"/>
                    <a:pt x="674307" y="976935"/>
                    <a:pt x="688436" y="1041451"/>
                  </a:cubicBezTo>
                  <a:cubicBezTo>
                    <a:pt x="690436" y="1050382"/>
                    <a:pt x="691370" y="1059580"/>
                    <a:pt x="692836" y="1068777"/>
                  </a:cubicBezTo>
                  <a:cubicBezTo>
                    <a:pt x="693102" y="1070244"/>
                    <a:pt x="694035" y="1072243"/>
                    <a:pt x="691902" y="1072776"/>
                  </a:cubicBezTo>
                  <a:cubicBezTo>
                    <a:pt x="689903" y="1073310"/>
                    <a:pt x="689503" y="1071310"/>
                    <a:pt x="688970" y="1069844"/>
                  </a:cubicBezTo>
                  <a:cubicBezTo>
                    <a:pt x="683638" y="1055847"/>
                    <a:pt x="678440" y="1041851"/>
                    <a:pt x="674440" y="1027455"/>
                  </a:cubicBezTo>
                  <a:cubicBezTo>
                    <a:pt x="646314" y="925882"/>
                    <a:pt x="616189" y="824841"/>
                    <a:pt x="584463" y="724200"/>
                  </a:cubicBezTo>
                  <a:cubicBezTo>
                    <a:pt x="559404" y="645021"/>
                    <a:pt x="532877" y="566375"/>
                    <a:pt x="500886" y="489595"/>
                  </a:cubicBezTo>
                  <a:cubicBezTo>
                    <a:pt x="498086" y="483063"/>
                    <a:pt x="495287" y="476532"/>
                    <a:pt x="492354" y="470000"/>
                  </a:cubicBezTo>
                  <a:cubicBezTo>
                    <a:pt x="490222" y="465468"/>
                    <a:pt x="486889" y="460136"/>
                    <a:pt x="482090" y="460802"/>
                  </a:cubicBezTo>
                  <a:cubicBezTo>
                    <a:pt x="478092" y="461335"/>
                    <a:pt x="477158" y="467867"/>
                    <a:pt x="476092" y="471999"/>
                  </a:cubicBezTo>
                  <a:cubicBezTo>
                    <a:pt x="474225" y="479731"/>
                    <a:pt x="474892" y="487595"/>
                    <a:pt x="475292" y="495460"/>
                  </a:cubicBezTo>
                  <a:lnTo>
                    <a:pt x="474505" y="1219200"/>
                  </a:lnTo>
                  <a:lnTo>
                    <a:pt x="407041" y="1219200"/>
                  </a:lnTo>
                  <a:lnTo>
                    <a:pt x="409382" y="1154457"/>
                  </a:lnTo>
                  <a:cubicBezTo>
                    <a:pt x="419288" y="881913"/>
                    <a:pt x="429424" y="609994"/>
                    <a:pt x="434503" y="499459"/>
                  </a:cubicBezTo>
                  <a:cubicBezTo>
                    <a:pt x="435169" y="487595"/>
                    <a:pt x="434236" y="486129"/>
                    <a:pt x="423306" y="490661"/>
                  </a:cubicBezTo>
                  <a:cubicBezTo>
                    <a:pt x="405710" y="497992"/>
                    <a:pt x="393313" y="487995"/>
                    <a:pt x="380117" y="479731"/>
                  </a:cubicBezTo>
                  <a:cubicBezTo>
                    <a:pt x="378117" y="478398"/>
                    <a:pt x="377584" y="475732"/>
                    <a:pt x="377317" y="473199"/>
                  </a:cubicBezTo>
                  <a:cubicBezTo>
                    <a:pt x="376918" y="468400"/>
                    <a:pt x="377850" y="463735"/>
                    <a:pt x="379584" y="459469"/>
                  </a:cubicBezTo>
                  <a:cubicBezTo>
                    <a:pt x="384516" y="447739"/>
                    <a:pt x="388248" y="435609"/>
                    <a:pt x="392380" y="423612"/>
                  </a:cubicBezTo>
                  <a:cubicBezTo>
                    <a:pt x="394913" y="416281"/>
                    <a:pt x="400112" y="413881"/>
                    <a:pt x="407577" y="416281"/>
                  </a:cubicBezTo>
                  <a:cubicBezTo>
                    <a:pt x="413841" y="418147"/>
                    <a:pt x="418907" y="422412"/>
                    <a:pt x="423839" y="426411"/>
                  </a:cubicBezTo>
                  <a:cubicBezTo>
                    <a:pt x="426105" y="428145"/>
                    <a:pt x="427837" y="428811"/>
                    <a:pt x="430771" y="427744"/>
                  </a:cubicBezTo>
                  <a:cubicBezTo>
                    <a:pt x="438635" y="424811"/>
                    <a:pt x="446500" y="422279"/>
                    <a:pt x="454498" y="419880"/>
                  </a:cubicBezTo>
                  <a:cubicBezTo>
                    <a:pt x="458629" y="418680"/>
                    <a:pt x="457830" y="417080"/>
                    <a:pt x="455564" y="414681"/>
                  </a:cubicBezTo>
                  <a:cubicBezTo>
                    <a:pt x="450498" y="409482"/>
                    <a:pt x="444500" y="405617"/>
                    <a:pt x="438368" y="402018"/>
                  </a:cubicBezTo>
                  <a:cubicBezTo>
                    <a:pt x="410243" y="385488"/>
                    <a:pt x="385448" y="364694"/>
                    <a:pt x="362921" y="341233"/>
                  </a:cubicBezTo>
                  <a:cubicBezTo>
                    <a:pt x="314001" y="290180"/>
                    <a:pt x="263881" y="240193"/>
                    <a:pt x="212294" y="191672"/>
                  </a:cubicBezTo>
                  <a:cubicBezTo>
                    <a:pt x="148977" y="131821"/>
                    <a:pt x="81661" y="76102"/>
                    <a:pt x="15811" y="18917"/>
                  </a:cubicBezTo>
                  <a:cubicBezTo>
                    <a:pt x="11146" y="14919"/>
                    <a:pt x="6747" y="10786"/>
                    <a:pt x="2215" y="6654"/>
                  </a:cubicBezTo>
                  <a:cubicBezTo>
                    <a:pt x="882" y="5321"/>
                    <a:pt x="-718" y="3588"/>
                    <a:pt x="348" y="1589"/>
                  </a:cubicBezTo>
                  <a:cubicBezTo>
                    <a:pt x="1548" y="-678"/>
                    <a:pt x="4081" y="-11"/>
                    <a:pt x="6081" y="522"/>
                  </a:cubicBezTo>
                  <a:close/>
                </a:path>
              </a:pathLst>
            </a:custGeom>
            <a:solidFill>
              <a:schemeClr val="accent1">
                <a:lumMod val="75000"/>
                <a:alpha val="40000"/>
              </a:schemeClr>
            </a:solidFill>
            <a:ln w="2261" cap="flat">
              <a:noFill/>
              <a:prstDash val="solid"/>
              <a:miter/>
            </a:ln>
          </p:spPr>
          <p:txBody>
            <a:bodyPr wrap="square" rtlCol="0" anchor="ctr">
              <a:noAutofit/>
            </a:bodyPr>
            <a:lstStyle/>
            <a:p>
              <a:endParaRPr lang="en-US"/>
            </a:p>
          </p:txBody>
        </p:sp>
        <p:sp>
          <p:nvSpPr>
            <p:cNvPr id="24" name="Freeform: Shape 23">
              <a:extLst>
                <a:ext uri="{FF2B5EF4-FFF2-40B4-BE49-F238E27FC236}">
                  <a16:creationId xmlns:a16="http://schemas.microsoft.com/office/drawing/2014/main" id="{29598C0A-7EE6-4767-B149-6F044CB9FD7B}"/>
                </a:ext>
              </a:extLst>
            </p:cNvPr>
            <p:cNvSpPr/>
            <p:nvPr userDrawn="1"/>
          </p:nvSpPr>
          <p:spPr>
            <a:xfrm>
              <a:off x="939798" y="608493"/>
              <a:ext cx="364480" cy="630452"/>
            </a:xfrm>
            <a:custGeom>
              <a:avLst/>
              <a:gdLst>
                <a:gd name="connsiteX0" fmla="*/ 6081 w 704850"/>
                <a:gd name="connsiteY0" fmla="*/ 522 h 1219200"/>
                <a:gd name="connsiteX1" fmla="*/ 32074 w 704850"/>
                <a:gd name="connsiteY1" fmla="*/ 13452 h 1219200"/>
                <a:gd name="connsiteX2" fmla="*/ 371186 w 704850"/>
                <a:gd name="connsiteY2" fmla="*/ 291913 h 1219200"/>
                <a:gd name="connsiteX3" fmla="*/ 478491 w 704850"/>
                <a:gd name="connsiteY3" fmla="*/ 386822 h 1219200"/>
                <a:gd name="connsiteX4" fmla="*/ 492887 w 704850"/>
                <a:gd name="connsiteY4" fmla="*/ 396152 h 1219200"/>
                <a:gd name="connsiteX5" fmla="*/ 508350 w 704850"/>
                <a:gd name="connsiteY5" fmla="*/ 389888 h 1219200"/>
                <a:gd name="connsiteX6" fmla="*/ 519414 w 704850"/>
                <a:gd name="connsiteY6" fmla="*/ 366294 h 1219200"/>
                <a:gd name="connsiteX7" fmla="*/ 543541 w 704850"/>
                <a:gd name="connsiteY7" fmla="*/ 335901 h 1219200"/>
                <a:gd name="connsiteX8" fmla="*/ 675506 w 704850"/>
                <a:gd name="connsiteY8" fmla="*/ 228196 h 1219200"/>
                <a:gd name="connsiteX9" fmla="*/ 698168 w 704850"/>
                <a:gd name="connsiteY9" fmla="*/ 210601 h 1219200"/>
                <a:gd name="connsiteX10" fmla="*/ 704833 w 704850"/>
                <a:gd name="connsiteY10" fmla="*/ 214067 h 1219200"/>
                <a:gd name="connsiteX11" fmla="*/ 699367 w 704850"/>
                <a:gd name="connsiteY11" fmla="*/ 227930 h 1219200"/>
                <a:gd name="connsiteX12" fmla="*/ 664576 w 704850"/>
                <a:gd name="connsiteY12" fmla="*/ 269652 h 1219200"/>
                <a:gd name="connsiteX13" fmla="*/ 535144 w 704850"/>
                <a:gd name="connsiteY13" fmla="*/ 412548 h 1219200"/>
                <a:gd name="connsiteX14" fmla="*/ 531411 w 704850"/>
                <a:gd name="connsiteY14" fmla="*/ 424145 h 1219200"/>
                <a:gd name="connsiteX15" fmla="*/ 525679 w 704850"/>
                <a:gd name="connsiteY15" fmla="*/ 438408 h 1219200"/>
                <a:gd name="connsiteX16" fmla="*/ 523280 w 704850"/>
                <a:gd name="connsiteY16" fmla="*/ 451738 h 1219200"/>
                <a:gd name="connsiteX17" fmla="*/ 544341 w 704850"/>
                <a:gd name="connsiteY17" fmla="*/ 534516 h 1219200"/>
                <a:gd name="connsiteX18" fmla="*/ 588862 w 704850"/>
                <a:gd name="connsiteY18" fmla="*/ 671814 h 1219200"/>
                <a:gd name="connsiteX19" fmla="*/ 640982 w 704850"/>
                <a:gd name="connsiteY19" fmla="*/ 849234 h 1219200"/>
                <a:gd name="connsiteX20" fmla="*/ 688436 w 704850"/>
                <a:gd name="connsiteY20" fmla="*/ 1041451 h 1219200"/>
                <a:gd name="connsiteX21" fmla="*/ 692836 w 704850"/>
                <a:gd name="connsiteY21" fmla="*/ 1068777 h 1219200"/>
                <a:gd name="connsiteX22" fmla="*/ 691902 w 704850"/>
                <a:gd name="connsiteY22" fmla="*/ 1072776 h 1219200"/>
                <a:gd name="connsiteX23" fmla="*/ 688970 w 704850"/>
                <a:gd name="connsiteY23" fmla="*/ 1069844 h 1219200"/>
                <a:gd name="connsiteX24" fmla="*/ 674440 w 704850"/>
                <a:gd name="connsiteY24" fmla="*/ 1027455 h 1219200"/>
                <a:gd name="connsiteX25" fmla="*/ 584463 w 704850"/>
                <a:gd name="connsiteY25" fmla="*/ 724200 h 1219200"/>
                <a:gd name="connsiteX26" fmla="*/ 500886 w 704850"/>
                <a:gd name="connsiteY26" fmla="*/ 489595 h 1219200"/>
                <a:gd name="connsiteX27" fmla="*/ 492354 w 704850"/>
                <a:gd name="connsiteY27" fmla="*/ 470000 h 1219200"/>
                <a:gd name="connsiteX28" fmla="*/ 482090 w 704850"/>
                <a:gd name="connsiteY28" fmla="*/ 460802 h 1219200"/>
                <a:gd name="connsiteX29" fmla="*/ 476092 w 704850"/>
                <a:gd name="connsiteY29" fmla="*/ 471999 h 1219200"/>
                <a:gd name="connsiteX30" fmla="*/ 475292 w 704850"/>
                <a:gd name="connsiteY30" fmla="*/ 495460 h 1219200"/>
                <a:gd name="connsiteX31" fmla="*/ 474505 w 704850"/>
                <a:gd name="connsiteY31" fmla="*/ 1219200 h 1219200"/>
                <a:gd name="connsiteX32" fmla="*/ 407041 w 704850"/>
                <a:gd name="connsiteY32" fmla="*/ 1219200 h 1219200"/>
                <a:gd name="connsiteX33" fmla="*/ 409382 w 704850"/>
                <a:gd name="connsiteY33" fmla="*/ 1154457 h 1219200"/>
                <a:gd name="connsiteX34" fmla="*/ 434503 w 704850"/>
                <a:gd name="connsiteY34" fmla="*/ 499459 h 1219200"/>
                <a:gd name="connsiteX35" fmla="*/ 423306 w 704850"/>
                <a:gd name="connsiteY35" fmla="*/ 490661 h 1219200"/>
                <a:gd name="connsiteX36" fmla="*/ 380117 w 704850"/>
                <a:gd name="connsiteY36" fmla="*/ 479731 h 1219200"/>
                <a:gd name="connsiteX37" fmla="*/ 377317 w 704850"/>
                <a:gd name="connsiteY37" fmla="*/ 473199 h 1219200"/>
                <a:gd name="connsiteX38" fmla="*/ 379584 w 704850"/>
                <a:gd name="connsiteY38" fmla="*/ 459469 h 1219200"/>
                <a:gd name="connsiteX39" fmla="*/ 392380 w 704850"/>
                <a:gd name="connsiteY39" fmla="*/ 423612 h 1219200"/>
                <a:gd name="connsiteX40" fmla="*/ 407577 w 704850"/>
                <a:gd name="connsiteY40" fmla="*/ 416281 h 1219200"/>
                <a:gd name="connsiteX41" fmla="*/ 423839 w 704850"/>
                <a:gd name="connsiteY41" fmla="*/ 426411 h 1219200"/>
                <a:gd name="connsiteX42" fmla="*/ 430771 w 704850"/>
                <a:gd name="connsiteY42" fmla="*/ 427744 h 1219200"/>
                <a:gd name="connsiteX43" fmla="*/ 454498 w 704850"/>
                <a:gd name="connsiteY43" fmla="*/ 419880 h 1219200"/>
                <a:gd name="connsiteX44" fmla="*/ 455564 w 704850"/>
                <a:gd name="connsiteY44" fmla="*/ 414681 h 1219200"/>
                <a:gd name="connsiteX45" fmla="*/ 438368 w 704850"/>
                <a:gd name="connsiteY45" fmla="*/ 402018 h 1219200"/>
                <a:gd name="connsiteX46" fmla="*/ 362921 w 704850"/>
                <a:gd name="connsiteY46" fmla="*/ 341233 h 1219200"/>
                <a:gd name="connsiteX47" fmla="*/ 212294 w 704850"/>
                <a:gd name="connsiteY47" fmla="*/ 191672 h 1219200"/>
                <a:gd name="connsiteX48" fmla="*/ 15811 w 704850"/>
                <a:gd name="connsiteY48" fmla="*/ 18917 h 1219200"/>
                <a:gd name="connsiteX49" fmla="*/ 2215 w 704850"/>
                <a:gd name="connsiteY49" fmla="*/ 6654 h 1219200"/>
                <a:gd name="connsiteX50" fmla="*/ 348 w 704850"/>
                <a:gd name="connsiteY50" fmla="*/ 1589 h 1219200"/>
                <a:gd name="connsiteX51" fmla="*/ 6081 w 704850"/>
                <a:gd name="connsiteY51" fmla="*/ 522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704850" h="1219200">
                  <a:moveTo>
                    <a:pt x="6081" y="522"/>
                  </a:moveTo>
                  <a:cubicBezTo>
                    <a:pt x="15678" y="2921"/>
                    <a:pt x="24342" y="7587"/>
                    <a:pt x="32074" y="13452"/>
                  </a:cubicBezTo>
                  <a:cubicBezTo>
                    <a:pt x="148043" y="102495"/>
                    <a:pt x="262281" y="194072"/>
                    <a:pt x="371186" y="291913"/>
                  </a:cubicBezTo>
                  <a:cubicBezTo>
                    <a:pt x="406643" y="323905"/>
                    <a:pt x="442634" y="355230"/>
                    <a:pt x="478491" y="386822"/>
                  </a:cubicBezTo>
                  <a:cubicBezTo>
                    <a:pt x="482757" y="390687"/>
                    <a:pt x="487555" y="393887"/>
                    <a:pt x="492887" y="396152"/>
                  </a:cubicBezTo>
                  <a:cubicBezTo>
                    <a:pt x="500618" y="399352"/>
                    <a:pt x="505151" y="397752"/>
                    <a:pt x="508350" y="389888"/>
                  </a:cubicBezTo>
                  <a:cubicBezTo>
                    <a:pt x="511682" y="381890"/>
                    <a:pt x="515815" y="374158"/>
                    <a:pt x="519414" y="366294"/>
                  </a:cubicBezTo>
                  <a:cubicBezTo>
                    <a:pt x="525012" y="354163"/>
                    <a:pt x="533677" y="344700"/>
                    <a:pt x="543541" y="335901"/>
                  </a:cubicBezTo>
                  <a:cubicBezTo>
                    <a:pt x="585797" y="297912"/>
                    <a:pt x="630985" y="263520"/>
                    <a:pt x="675506" y="228196"/>
                  </a:cubicBezTo>
                  <a:cubicBezTo>
                    <a:pt x="682971" y="222198"/>
                    <a:pt x="690436" y="216199"/>
                    <a:pt x="698168" y="210601"/>
                  </a:cubicBezTo>
                  <a:cubicBezTo>
                    <a:pt x="702700" y="207268"/>
                    <a:pt x="704566" y="208468"/>
                    <a:pt x="704833" y="214067"/>
                  </a:cubicBezTo>
                  <a:cubicBezTo>
                    <a:pt x="705099" y="219532"/>
                    <a:pt x="702300" y="223797"/>
                    <a:pt x="699367" y="227930"/>
                  </a:cubicBezTo>
                  <a:cubicBezTo>
                    <a:pt x="688836" y="242726"/>
                    <a:pt x="676307" y="255922"/>
                    <a:pt x="664576" y="269652"/>
                  </a:cubicBezTo>
                  <a:cubicBezTo>
                    <a:pt x="622854" y="318573"/>
                    <a:pt x="580598" y="366960"/>
                    <a:pt x="535144" y="412548"/>
                  </a:cubicBezTo>
                  <a:cubicBezTo>
                    <a:pt x="531677" y="416014"/>
                    <a:pt x="532344" y="420280"/>
                    <a:pt x="531411" y="424145"/>
                  </a:cubicBezTo>
                  <a:cubicBezTo>
                    <a:pt x="530345" y="429344"/>
                    <a:pt x="529145" y="434276"/>
                    <a:pt x="525679" y="438408"/>
                  </a:cubicBezTo>
                  <a:cubicBezTo>
                    <a:pt x="522346" y="442274"/>
                    <a:pt x="522346" y="447073"/>
                    <a:pt x="523280" y="451738"/>
                  </a:cubicBezTo>
                  <a:cubicBezTo>
                    <a:pt x="528878" y="479731"/>
                    <a:pt x="537143" y="506924"/>
                    <a:pt x="544341" y="534516"/>
                  </a:cubicBezTo>
                  <a:cubicBezTo>
                    <a:pt x="556338" y="581171"/>
                    <a:pt x="573133" y="626359"/>
                    <a:pt x="588862" y="671814"/>
                  </a:cubicBezTo>
                  <a:cubicBezTo>
                    <a:pt x="609124" y="730066"/>
                    <a:pt x="623920" y="790050"/>
                    <a:pt x="640982" y="849234"/>
                  </a:cubicBezTo>
                  <a:cubicBezTo>
                    <a:pt x="659244" y="912684"/>
                    <a:pt x="674307" y="976935"/>
                    <a:pt x="688436" y="1041451"/>
                  </a:cubicBezTo>
                  <a:cubicBezTo>
                    <a:pt x="690436" y="1050382"/>
                    <a:pt x="691370" y="1059580"/>
                    <a:pt x="692836" y="1068777"/>
                  </a:cubicBezTo>
                  <a:cubicBezTo>
                    <a:pt x="693102" y="1070244"/>
                    <a:pt x="694035" y="1072243"/>
                    <a:pt x="691902" y="1072776"/>
                  </a:cubicBezTo>
                  <a:cubicBezTo>
                    <a:pt x="689903" y="1073310"/>
                    <a:pt x="689503" y="1071310"/>
                    <a:pt x="688970" y="1069844"/>
                  </a:cubicBezTo>
                  <a:cubicBezTo>
                    <a:pt x="683638" y="1055847"/>
                    <a:pt x="678440" y="1041851"/>
                    <a:pt x="674440" y="1027455"/>
                  </a:cubicBezTo>
                  <a:cubicBezTo>
                    <a:pt x="646314" y="925882"/>
                    <a:pt x="616189" y="824841"/>
                    <a:pt x="584463" y="724200"/>
                  </a:cubicBezTo>
                  <a:cubicBezTo>
                    <a:pt x="559404" y="645021"/>
                    <a:pt x="532877" y="566375"/>
                    <a:pt x="500886" y="489595"/>
                  </a:cubicBezTo>
                  <a:cubicBezTo>
                    <a:pt x="498086" y="483063"/>
                    <a:pt x="495287" y="476532"/>
                    <a:pt x="492354" y="470000"/>
                  </a:cubicBezTo>
                  <a:cubicBezTo>
                    <a:pt x="490222" y="465468"/>
                    <a:pt x="486889" y="460136"/>
                    <a:pt x="482090" y="460802"/>
                  </a:cubicBezTo>
                  <a:cubicBezTo>
                    <a:pt x="478092" y="461335"/>
                    <a:pt x="477158" y="467867"/>
                    <a:pt x="476092" y="471999"/>
                  </a:cubicBezTo>
                  <a:cubicBezTo>
                    <a:pt x="474225" y="479731"/>
                    <a:pt x="474892" y="487595"/>
                    <a:pt x="475292" y="495460"/>
                  </a:cubicBezTo>
                  <a:lnTo>
                    <a:pt x="474505" y="1219200"/>
                  </a:lnTo>
                  <a:lnTo>
                    <a:pt x="407041" y="1219200"/>
                  </a:lnTo>
                  <a:lnTo>
                    <a:pt x="409382" y="1154457"/>
                  </a:lnTo>
                  <a:cubicBezTo>
                    <a:pt x="419288" y="881913"/>
                    <a:pt x="429424" y="609994"/>
                    <a:pt x="434503" y="499459"/>
                  </a:cubicBezTo>
                  <a:cubicBezTo>
                    <a:pt x="435169" y="487595"/>
                    <a:pt x="434236" y="486129"/>
                    <a:pt x="423306" y="490661"/>
                  </a:cubicBezTo>
                  <a:cubicBezTo>
                    <a:pt x="405710" y="497992"/>
                    <a:pt x="393313" y="487995"/>
                    <a:pt x="380117" y="479731"/>
                  </a:cubicBezTo>
                  <a:cubicBezTo>
                    <a:pt x="378117" y="478398"/>
                    <a:pt x="377584" y="475732"/>
                    <a:pt x="377317" y="473199"/>
                  </a:cubicBezTo>
                  <a:cubicBezTo>
                    <a:pt x="376918" y="468400"/>
                    <a:pt x="377850" y="463735"/>
                    <a:pt x="379584" y="459469"/>
                  </a:cubicBezTo>
                  <a:cubicBezTo>
                    <a:pt x="384516" y="447739"/>
                    <a:pt x="388248" y="435609"/>
                    <a:pt x="392380" y="423612"/>
                  </a:cubicBezTo>
                  <a:cubicBezTo>
                    <a:pt x="394913" y="416281"/>
                    <a:pt x="400112" y="413881"/>
                    <a:pt x="407577" y="416281"/>
                  </a:cubicBezTo>
                  <a:cubicBezTo>
                    <a:pt x="413841" y="418147"/>
                    <a:pt x="418907" y="422412"/>
                    <a:pt x="423839" y="426411"/>
                  </a:cubicBezTo>
                  <a:cubicBezTo>
                    <a:pt x="426105" y="428145"/>
                    <a:pt x="427837" y="428811"/>
                    <a:pt x="430771" y="427744"/>
                  </a:cubicBezTo>
                  <a:cubicBezTo>
                    <a:pt x="438635" y="424811"/>
                    <a:pt x="446500" y="422279"/>
                    <a:pt x="454498" y="419880"/>
                  </a:cubicBezTo>
                  <a:cubicBezTo>
                    <a:pt x="458629" y="418680"/>
                    <a:pt x="457830" y="417080"/>
                    <a:pt x="455564" y="414681"/>
                  </a:cubicBezTo>
                  <a:cubicBezTo>
                    <a:pt x="450498" y="409482"/>
                    <a:pt x="444500" y="405617"/>
                    <a:pt x="438368" y="402018"/>
                  </a:cubicBezTo>
                  <a:cubicBezTo>
                    <a:pt x="410243" y="385488"/>
                    <a:pt x="385448" y="364694"/>
                    <a:pt x="362921" y="341233"/>
                  </a:cubicBezTo>
                  <a:cubicBezTo>
                    <a:pt x="314001" y="290180"/>
                    <a:pt x="263881" y="240193"/>
                    <a:pt x="212294" y="191672"/>
                  </a:cubicBezTo>
                  <a:cubicBezTo>
                    <a:pt x="148977" y="131821"/>
                    <a:pt x="81661" y="76102"/>
                    <a:pt x="15811" y="18917"/>
                  </a:cubicBezTo>
                  <a:cubicBezTo>
                    <a:pt x="11146" y="14919"/>
                    <a:pt x="6747" y="10786"/>
                    <a:pt x="2215" y="6654"/>
                  </a:cubicBezTo>
                  <a:cubicBezTo>
                    <a:pt x="882" y="5321"/>
                    <a:pt x="-718" y="3588"/>
                    <a:pt x="348" y="1589"/>
                  </a:cubicBezTo>
                  <a:cubicBezTo>
                    <a:pt x="1548" y="-678"/>
                    <a:pt x="4081" y="-11"/>
                    <a:pt x="6081" y="522"/>
                  </a:cubicBezTo>
                  <a:close/>
                </a:path>
              </a:pathLst>
            </a:custGeom>
            <a:solidFill>
              <a:schemeClr val="accent1">
                <a:lumMod val="75000"/>
                <a:alpha val="40000"/>
              </a:schemeClr>
            </a:solidFill>
            <a:ln w="2261" cap="flat">
              <a:noFill/>
              <a:prstDash val="solid"/>
              <a:miter/>
            </a:ln>
          </p:spPr>
          <p:txBody>
            <a:bodyPr wrap="square" rtlCol="0" anchor="ctr">
              <a:noAutofit/>
            </a:bodyPr>
            <a:lstStyle/>
            <a:p>
              <a:endParaRPr lang="en-US"/>
            </a:p>
          </p:txBody>
        </p:sp>
        <p:sp>
          <p:nvSpPr>
            <p:cNvPr id="25" name="Freeform: Shape 24">
              <a:extLst>
                <a:ext uri="{FF2B5EF4-FFF2-40B4-BE49-F238E27FC236}">
                  <a16:creationId xmlns:a16="http://schemas.microsoft.com/office/drawing/2014/main" id="{5736E712-C4F3-4B0A-8585-2B8D1DBCB0CC}"/>
                </a:ext>
              </a:extLst>
            </p:cNvPr>
            <p:cNvSpPr/>
            <p:nvPr userDrawn="1"/>
          </p:nvSpPr>
          <p:spPr>
            <a:xfrm>
              <a:off x="2379627" y="555674"/>
              <a:ext cx="383601" cy="663526"/>
            </a:xfrm>
            <a:custGeom>
              <a:avLst/>
              <a:gdLst>
                <a:gd name="connsiteX0" fmla="*/ 6081 w 704850"/>
                <a:gd name="connsiteY0" fmla="*/ 522 h 1219200"/>
                <a:gd name="connsiteX1" fmla="*/ 32074 w 704850"/>
                <a:gd name="connsiteY1" fmla="*/ 13452 h 1219200"/>
                <a:gd name="connsiteX2" fmla="*/ 371186 w 704850"/>
                <a:gd name="connsiteY2" fmla="*/ 291913 h 1219200"/>
                <a:gd name="connsiteX3" fmla="*/ 478491 w 704850"/>
                <a:gd name="connsiteY3" fmla="*/ 386822 h 1219200"/>
                <a:gd name="connsiteX4" fmla="*/ 492887 w 704850"/>
                <a:gd name="connsiteY4" fmla="*/ 396152 h 1219200"/>
                <a:gd name="connsiteX5" fmla="*/ 508350 w 704850"/>
                <a:gd name="connsiteY5" fmla="*/ 389888 h 1219200"/>
                <a:gd name="connsiteX6" fmla="*/ 519414 w 704850"/>
                <a:gd name="connsiteY6" fmla="*/ 366294 h 1219200"/>
                <a:gd name="connsiteX7" fmla="*/ 543541 w 704850"/>
                <a:gd name="connsiteY7" fmla="*/ 335901 h 1219200"/>
                <a:gd name="connsiteX8" fmla="*/ 675506 w 704850"/>
                <a:gd name="connsiteY8" fmla="*/ 228196 h 1219200"/>
                <a:gd name="connsiteX9" fmla="*/ 698168 w 704850"/>
                <a:gd name="connsiteY9" fmla="*/ 210601 h 1219200"/>
                <a:gd name="connsiteX10" fmla="*/ 704833 w 704850"/>
                <a:gd name="connsiteY10" fmla="*/ 214067 h 1219200"/>
                <a:gd name="connsiteX11" fmla="*/ 699367 w 704850"/>
                <a:gd name="connsiteY11" fmla="*/ 227930 h 1219200"/>
                <a:gd name="connsiteX12" fmla="*/ 664576 w 704850"/>
                <a:gd name="connsiteY12" fmla="*/ 269652 h 1219200"/>
                <a:gd name="connsiteX13" fmla="*/ 535144 w 704850"/>
                <a:gd name="connsiteY13" fmla="*/ 412548 h 1219200"/>
                <a:gd name="connsiteX14" fmla="*/ 531411 w 704850"/>
                <a:gd name="connsiteY14" fmla="*/ 424145 h 1219200"/>
                <a:gd name="connsiteX15" fmla="*/ 525679 w 704850"/>
                <a:gd name="connsiteY15" fmla="*/ 438408 h 1219200"/>
                <a:gd name="connsiteX16" fmla="*/ 523280 w 704850"/>
                <a:gd name="connsiteY16" fmla="*/ 451738 h 1219200"/>
                <a:gd name="connsiteX17" fmla="*/ 544341 w 704850"/>
                <a:gd name="connsiteY17" fmla="*/ 534516 h 1219200"/>
                <a:gd name="connsiteX18" fmla="*/ 588862 w 704850"/>
                <a:gd name="connsiteY18" fmla="*/ 671814 h 1219200"/>
                <a:gd name="connsiteX19" fmla="*/ 640982 w 704850"/>
                <a:gd name="connsiteY19" fmla="*/ 849234 h 1219200"/>
                <a:gd name="connsiteX20" fmla="*/ 688436 w 704850"/>
                <a:gd name="connsiteY20" fmla="*/ 1041451 h 1219200"/>
                <a:gd name="connsiteX21" fmla="*/ 692836 w 704850"/>
                <a:gd name="connsiteY21" fmla="*/ 1068777 h 1219200"/>
                <a:gd name="connsiteX22" fmla="*/ 691902 w 704850"/>
                <a:gd name="connsiteY22" fmla="*/ 1072776 h 1219200"/>
                <a:gd name="connsiteX23" fmla="*/ 688970 w 704850"/>
                <a:gd name="connsiteY23" fmla="*/ 1069844 h 1219200"/>
                <a:gd name="connsiteX24" fmla="*/ 674440 w 704850"/>
                <a:gd name="connsiteY24" fmla="*/ 1027455 h 1219200"/>
                <a:gd name="connsiteX25" fmla="*/ 584463 w 704850"/>
                <a:gd name="connsiteY25" fmla="*/ 724200 h 1219200"/>
                <a:gd name="connsiteX26" fmla="*/ 500886 w 704850"/>
                <a:gd name="connsiteY26" fmla="*/ 489595 h 1219200"/>
                <a:gd name="connsiteX27" fmla="*/ 492354 w 704850"/>
                <a:gd name="connsiteY27" fmla="*/ 470000 h 1219200"/>
                <a:gd name="connsiteX28" fmla="*/ 482090 w 704850"/>
                <a:gd name="connsiteY28" fmla="*/ 460802 h 1219200"/>
                <a:gd name="connsiteX29" fmla="*/ 476092 w 704850"/>
                <a:gd name="connsiteY29" fmla="*/ 471999 h 1219200"/>
                <a:gd name="connsiteX30" fmla="*/ 475292 w 704850"/>
                <a:gd name="connsiteY30" fmla="*/ 495460 h 1219200"/>
                <a:gd name="connsiteX31" fmla="*/ 474505 w 704850"/>
                <a:gd name="connsiteY31" fmla="*/ 1219200 h 1219200"/>
                <a:gd name="connsiteX32" fmla="*/ 407041 w 704850"/>
                <a:gd name="connsiteY32" fmla="*/ 1219200 h 1219200"/>
                <a:gd name="connsiteX33" fmla="*/ 409382 w 704850"/>
                <a:gd name="connsiteY33" fmla="*/ 1154457 h 1219200"/>
                <a:gd name="connsiteX34" fmla="*/ 434503 w 704850"/>
                <a:gd name="connsiteY34" fmla="*/ 499459 h 1219200"/>
                <a:gd name="connsiteX35" fmla="*/ 423306 w 704850"/>
                <a:gd name="connsiteY35" fmla="*/ 490661 h 1219200"/>
                <a:gd name="connsiteX36" fmla="*/ 380117 w 704850"/>
                <a:gd name="connsiteY36" fmla="*/ 479731 h 1219200"/>
                <a:gd name="connsiteX37" fmla="*/ 377317 w 704850"/>
                <a:gd name="connsiteY37" fmla="*/ 473199 h 1219200"/>
                <a:gd name="connsiteX38" fmla="*/ 379584 w 704850"/>
                <a:gd name="connsiteY38" fmla="*/ 459469 h 1219200"/>
                <a:gd name="connsiteX39" fmla="*/ 392380 w 704850"/>
                <a:gd name="connsiteY39" fmla="*/ 423612 h 1219200"/>
                <a:gd name="connsiteX40" fmla="*/ 407577 w 704850"/>
                <a:gd name="connsiteY40" fmla="*/ 416281 h 1219200"/>
                <a:gd name="connsiteX41" fmla="*/ 423839 w 704850"/>
                <a:gd name="connsiteY41" fmla="*/ 426411 h 1219200"/>
                <a:gd name="connsiteX42" fmla="*/ 430771 w 704850"/>
                <a:gd name="connsiteY42" fmla="*/ 427744 h 1219200"/>
                <a:gd name="connsiteX43" fmla="*/ 454498 w 704850"/>
                <a:gd name="connsiteY43" fmla="*/ 419880 h 1219200"/>
                <a:gd name="connsiteX44" fmla="*/ 455564 w 704850"/>
                <a:gd name="connsiteY44" fmla="*/ 414681 h 1219200"/>
                <a:gd name="connsiteX45" fmla="*/ 438368 w 704850"/>
                <a:gd name="connsiteY45" fmla="*/ 402018 h 1219200"/>
                <a:gd name="connsiteX46" fmla="*/ 362921 w 704850"/>
                <a:gd name="connsiteY46" fmla="*/ 341233 h 1219200"/>
                <a:gd name="connsiteX47" fmla="*/ 212294 w 704850"/>
                <a:gd name="connsiteY47" fmla="*/ 191672 h 1219200"/>
                <a:gd name="connsiteX48" fmla="*/ 15811 w 704850"/>
                <a:gd name="connsiteY48" fmla="*/ 18917 h 1219200"/>
                <a:gd name="connsiteX49" fmla="*/ 2215 w 704850"/>
                <a:gd name="connsiteY49" fmla="*/ 6654 h 1219200"/>
                <a:gd name="connsiteX50" fmla="*/ 348 w 704850"/>
                <a:gd name="connsiteY50" fmla="*/ 1589 h 1219200"/>
                <a:gd name="connsiteX51" fmla="*/ 6081 w 704850"/>
                <a:gd name="connsiteY51" fmla="*/ 522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704850" h="1219200">
                  <a:moveTo>
                    <a:pt x="6081" y="522"/>
                  </a:moveTo>
                  <a:cubicBezTo>
                    <a:pt x="15678" y="2921"/>
                    <a:pt x="24342" y="7587"/>
                    <a:pt x="32074" y="13452"/>
                  </a:cubicBezTo>
                  <a:cubicBezTo>
                    <a:pt x="148043" y="102495"/>
                    <a:pt x="262281" y="194072"/>
                    <a:pt x="371186" y="291913"/>
                  </a:cubicBezTo>
                  <a:cubicBezTo>
                    <a:pt x="406643" y="323905"/>
                    <a:pt x="442634" y="355230"/>
                    <a:pt x="478491" y="386822"/>
                  </a:cubicBezTo>
                  <a:cubicBezTo>
                    <a:pt x="482757" y="390687"/>
                    <a:pt x="487555" y="393887"/>
                    <a:pt x="492887" y="396152"/>
                  </a:cubicBezTo>
                  <a:cubicBezTo>
                    <a:pt x="500618" y="399352"/>
                    <a:pt x="505151" y="397752"/>
                    <a:pt x="508350" y="389888"/>
                  </a:cubicBezTo>
                  <a:cubicBezTo>
                    <a:pt x="511682" y="381890"/>
                    <a:pt x="515815" y="374158"/>
                    <a:pt x="519414" y="366294"/>
                  </a:cubicBezTo>
                  <a:cubicBezTo>
                    <a:pt x="525012" y="354163"/>
                    <a:pt x="533677" y="344700"/>
                    <a:pt x="543541" y="335901"/>
                  </a:cubicBezTo>
                  <a:cubicBezTo>
                    <a:pt x="585797" y="297912"/>
                    <a:pt x="630985" y="263520"/>
                    <a:pt x="675506" y="228196"/>
                  </a:cubicBezTo>
                  <a:cubicBezTo>
                    <a:pt x="682971" y="222198"/>
                    <a:pt x="690436" y="216199"/>
                    <a:pt x="698168" y="210601"/>
                  </a:cubicBezTo>
                  <a:cubicBezTo>
                    <a:pt x="702700" y="207268"/>
                    <a:pt x="704566" y="208468"/>
                    <a:pt x="704833" y="214067"/>
                  </a:cubicBezTo>
                  <a:cubicBezTo>
                    <a:pt x="705099" y="219532"/>
                    <a:pt x="702300" y="223797"/>
                    <a:pt x="699367" y="227930"/>
                  </a:cubicBezTo>
                  <a:cubicBezTo>
                    <a:pt x="688836" y="242726"/>
                    <a:pt x="676307" y="255922"/>
                    <a:pt x="664576" y="269652"/>
                  </a:cubicBezTo>
                  <a:cubicBezTo>
                    <a:pt x="622854" y="318573"/>
                    <a:pt x="580598" y="366960"/>
                    <a:pt x="535144" y="412548"/>
                  </a:cubicBezTo>
                  <a:cubicBezTo>
                    <a:pt x="531677" y="416014"/>
                    <a:pt x="532344" y="420280"/>
                    <a:pt x="531411" y="424145"/>
                  </a:cubicBezTo>
                  <a:cubicBezTo>
                    <a:pt x="530345" y="429344"/>
                    <a:pt x="529145" y="434276"/>
                    <a:pt x="525679" y="438408"/>
                  </a:cubicBezTo>
                  <a:cubicBezTo>
                    <a:pt x="522346" y="442274"/>
                    <a:pt x="522346" y="447073"/>
                    <a:pt x="523280" y="451738"/>
                  </a:cubicBezTo>
                  <a:cubicBezTo>
                    <a:pt x="528878" y="479731"/>
                    <a:pt x="537143" y="506924"/>
                    <a:pt x="544341" y="534516"/>
                  </a:cubicBezTo>
                  <a:cubicBezTo>
                    <a:pt x="556338" y="581171"/>
                    <a:pt x="573133" y="626359"/>
                    <a:pt x="588862" y="671814"/>
                  </a:cubicBezTo>
                  <a:cubicBezTo>
                    <a:pt x="609124" y="730066"/>
                    <a:pt x="623920" y="790050"/>
                    <a:pt x="640982" y="849234"/>
                  </a:cubicBezTo>
                  <a:cubicBezTo>
                    <a:pt x="659244" y="912684"/>
                    <a:pt x="674307" y="976935"/>
                    <a:pt x="688436" y="1041451"/>
                  </a:cubicBezTo>
                  <a:cubicBezTo>
                    <a:pt x="690436" y="1050382"/>
                    <a:pt x="691370" y="1059580"/>
                    <a:pt x="692836" y="1068777"/>
                  </a:cubicBezTo>
                  <a:cubicBezTo>
                    <a:pt x="693102" y="1070244"/>
                    <a:pt x="694035" y="1072243"/>
                    <a:pt x="691902" y="1072776"/>
                  </a:cubicBezTo>
                  <a:cubicBezTo>
                    <a:pt x="689903" y="1073310"/>
                    <a:pt x="689503" y="1071310"/>
                    <a:pt x="688970" y="1069844"/>
                  </a:cubicBezTo>
                  <a:cubicBezTo>
                    <a:pt x="683638" y="1055847"/>
                    <a:pt x="678440" y="1041851"/>
                    <a:pt x="674440" y="1027455"/>
                  </a:cubicBezTo>
                  <a:cubicBezTo>
                    <a:pt x="646314" y="925882"/>
                    <a:pt x="616189" y="824841"/>
                    <a:pt x="584463" y="724200"/>
                  </a:cubicBezTo>
                  <a:cubicBezTo>
                    <a:pt x="559404" y="645021"/>
                    <a:pt x="532877" y="566375"/>
                    <a:pt x="500886" y="489595"/>
                  </a:cubicBezTo>
                  <a:cubicBezTo>
                    <a:pt x="498086" y="483063"/>
                    <a:pt x="495287" y="476532"/>
                    <a:pt x="492354" y="470000"/>
                  </a:cubicBezTo>
                  <a:cubicBezTo>
                    <a:pt x="490222" y="465468"/>
                    <a:pt x="486889" y="460136"/>
                    <a:pt x="482090" y="460802"/>
                  </a:cubicBezTo>
                  <a:cubicBezTo>
                    <a:pt x="478092" y="461335"/>
                    <a:pt x="477158" y="467867"/>
                    <a:pt x="476092" y="471999"/>
                  </a:cubicBezTo>
                  <a:cubicBezTo>
                    <a:pt x="474225" y="479731"/>
                    <a:pt x="474892" y="487595"/>
                    <a:pt x="475292" y="495460"/>
                  </a:cubicBezTo>
                  <a:lnTo>
                    <a:pt x="474505" y="1219200"/>
                  </a:lnTo>
                  <a:lnTo>
                    <a:pt x="407041" y="1219200"/>
                  </a:lnTo>
                  <a:lnTo>
                    <a:pt x="409382" y="1154457"/>
                  </a:lnTo>
                  <a:cubicBezTo>
                    <a:pt x="419288" y="881913"/>
                    <a:pt x="429424" y="609994"/>
                    <a:pt x="434503" y="499459"/>
                  </a:cubicBezTo>
                  <a:cubicBezTo>
                    <a:pt x="435169" y="487595"/>
                    <a:pt x="434236" y="486129"/>
                    <a:pt x="423306" y="490661"/>
                  </a:cubicBezTo>
                  <a:cubicBezTo>
                    <a:pt x="405710" y="497992"/>
                    <a:pt x="393313" y="487995"/>
                    <a:pt x="380117" y="479731"/>
                  </a:cubicBezTo>
                  <a:cubicBezTo>
                    <a:pt x="378117" y="478398"/>
                    <a:pt x="377584" y="475732"/>
                    <a:pt x="377317" y="473199"/>
                  </a:cubicBezTo>
                  <a:cubicBezTo>
                    <a:pt x="376918" y="468400"/>
                    <a:pt x="377850" y="463735"/>
                    <a:pt x="379584" y="459469"/>
                  </a:cubicBezTo>
                  <a:cubicBezTo>
                    <a:pt x="384516" y="447739"/>
                    <a:pt x="388248" y="435609"/>
                    <a:pt x="392380" y="423612"/>
                  </a:cubicBezTo>
                  <a:cubicBezTo>
                    <a:pt x="394913" y="416281"/>
                    <a:pt x="400112" y="413881"/>
                    <a:pt x="407577" y="416281"/>
                  </a:cubicBezTo>
                  <a:cubicBezTo>
                    <a:pt x="413841" y="418147"/>
                    <a:pt x="418907" y="422412"/>
                    <a:pt x="423839" y="426411"/>
                  </a:cubicBezTo>
                  <a:cubicBezTo>
                    <a:pt x="426105" y="428145"/>
                    <a:pt x="427837" y="428811"/>
                    <a:pt x="430771" y="427744"/>
                  </a:cubicBezTo>
                  <a:cubicBezTo>
                    <a:pt x="438635" y="424811"/>
                    <a:pt x="446500" y="422279"/>
                    <a:pt x="454498" y="419880"/>
                  </a:cubicBezTo>
                  <a:cubicBezTo>
                    <a:pt x="458629" y="418680"/>
                    <a:pt x="457830" y="417080"/>
                    <a:pt x="455564" y="414681"/>
                  </a:cubicBezTo>
                  <a:cubicBezTo>
                    <a:pt x="450498" y="409482"/>
                    <a:pt x="444500" y="405617"/>
                    <a:pt x="438368" y="402018"/>
                  </a:cubicBezTo>
                  <a:cubicBezTo>
                    <a:pt x="410243" y="385488"/>
                    <a:pt x="385448" y="364694"/>
                    <a:pt x="362921" y="341233"/>
                  </a:cubicBezTo>
                  <a:cubicBezTo>
                    <a:pt x="314001" y="290180"/>
                    <a:pt x="263881" y="240193"/>
                    <a:pt x="212294" y="191672"/>
                  </a:cubicBezTo>
                  <a:cubicBezTo>
                    <a:pt x="148977" y="131821"/>
                    <a:pt x="81661" y="76102"/>
                    <a:pt x="15811" y="18917"/>
                  </a:cubicBezTo>
                  <a:cubicBezTo>
                    <a:pt x="11146" y="14919"/>
                    <a:pt x="6747" y="10786"/>
                    <a:pt x="2215" y="6654"/>
                  </a:cubicBezTo>
                  <a:cubicBezTo>
                    <a:pt x="882" y="5321"/>
                    <a:pt x="-718" y="3588"/>
                    <a:pt x="348" y="1589"/>
                  </a:cubicBezTo>
                  <a:cubicBezTo>
                    <a:pt x="1548" y="-678"/>
                    <a:pt x="4081" y="-11"/>
                    <a:pt x="6081" y="522"/>
                  </a:cubicBezTo>
                  <a:close/>
                </a:path>
              </a:pathLst>
            </a:custGeom>
            <a:solidFill>
              <a:schemeClr val="accent1">
                <a:lumMod val="75000"/>
                <a:alpha val="60000"/>
              </a:schemeClr>
            </a:solidFill>
            <a:ln w="2261" cap="flat">
              <a:noFill/>
              <a:prstDash val="solid"/>
              <a:miter/>
            </a:ln>
          </p:spPr>
          <p:txBody>
            <a:bodyPr wrap="square" rtlCol="0" anchor="ctr">
              <a:noAutofit/>
            </a:bodyPr>
            <a:lstStyle/>
            <a:p>
              <a:endParaRPr lang="en-US"/>
            </a:p>
          </p:txBody>
        </p:sp>
      </p:grpSp>
      <p:sp>
        <p:nvSpPr>
          <p:cNvPr id="8" name="Rectangle 7">
            <a:extLst>
              <a:ext uri="{FF2B5EF4-FFF2-40B4-BE49-F238E27FC236}">
                <a16:creationId xmlns:a16="http://schemas.microsoft.com/office/drawing/2014/main" id="{D758FE55-F2E3-411E-B08B-7BB726147569}"/>
              </a:ext>
            </a:extLst>
          </p:cNvPr>
          <p:cNvSpPr/>
          <p:nvPr userDrawn="1"/>
        </p:nvSpPr>
        <p:spPr>
          <a:xfrm>
            <a:off x="0" y="6359791"/>
            <a:ext cx="9325299" cy="5683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B8BD529C-F177-4014-858A-48426744683D}"/>
              </a:ext>
            </a:extLst>
          </p:cNvPr>
          <p:cNvSpPr/>
          <p:nvPr userDrawn="1"/>
        </p:nvSpPr>
        <p:spPr>
          <a:xfrm>
            <a:off x="0" y="6512191"/>
            <a:ext cx="9325299" cy="5683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729A4EDC-BC81-48B2-A5D1-5C42D2143CB0}"/>
              </a:ext>
            </a:extLst>
          </p:cNvPr>
          <p:cNvSpPr/>
          <p:nvPr userDrawn="1"/>
        </p:nvSpPr>
        <p:spPr>
          <a:xfrm>
            <a:off x="0" y="6664591"/>
            <a:ext cx="9325299" cy="5683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8763975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864472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7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0DE4DB8-95B1-490C-9ADC-E0A3E777B4A5}"/>
              </a:ext>
            </a:extLst>
          </p:cNvPr>
          <p:cNvSpPr/>
          <p:nvPr userDrawn="1"/>
        </p:nvSpPr>
        <p:spPr>
          <a:xfrm>
            <a:off x="419100" y="490537"/>
            <a:ext cx="8429625" cy="5876925"/>
          </a:xfrm>
          <a:prstGeom prst="roundRect">
            <a:avLst>
              <a:gd name="adj" fmla="val 4836"/>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6159166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6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A9DA522A-2DEF-4520-8803-18075D5AFB6D}"/>
              </a:ext>
            </a:extLst>
          </p:cNvPr>
          <p:cNvSpPr/>
          <p:nvPr userDrawn="1"/>
        </p:nvSpPr>
        <p:spPr>
          <a:xfrm>
            <a:off x="405725" y="347409"/>
            <a:ext cx="11380551" cy="6163182"/>
          </a:xfrm>
          <a:prstGeom prst="roundRect">
            <a:avLst>
              <a:gd name="adj" fmla="val 3889"/>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9531603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5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48452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4BC2E5-F7B8-8F7A-2592-EA9BEC9EE06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D2D507E-C16C-A315-F7DC-4D0405B8B5E4}"/>
              </a:ext>
            </a:extLst>
          </p:cNvPr>
          <p:cNvSpPr>
            <a:spLocks noGrp="1"/>
          </p:cNvSpPr>
          <p:nvPr>
            <p:ph type="dt" sz="half" idx="10"/>
          </p:nvPr>
        </p:nvSpPr>
        <p:spPr/>
        <p:txBody>
          <a:bodyPr/>
          <a:lstStyle/>
          <a:p>
            <a:fld id="{0D08FE41-23CE-461C-9B8D-9462AF517DFB}" type="datetimeFigureOut">
              <a:rPr lang="en-US" smtClean="0"/>
              <a:t>2/12/2026</a:t>
            </a:fld>
            <a:endParaRPr lang="en-US"/>
          </a:p>
        </p:txBody>
      </p:sp>
      <p:sp>
        <p:nvSpPr>
          <p:cNvPr id="4" name="Footer Placeholder 3">
            <a:extLst>
              <a:ext uri="{FF2B5EF4-FFF2-40B4-BE49-F238E27FC236}">
                <a16:creationId xmlns:a16="http://schemas.microsoft.com/office/drawing/2014/main" id="{24746FA0-852B-BC38-F7A9-3493E1183A5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C2A6AE0-00A7-6983-DD46-78EF30FCC6D1}"/>
              </a:ext>
            </a:extLst>
          </p:cNvPr>
          <p:cNvSpPr>
            <a:spLocks noGrp="1"/>
          </p:cNvSpPr>
          <p:nvPr>
            <p:ph type="sldNum" sz="quarter" idx="12"/>
          </p:nvPr>
        </p:nvSpPr>
        <p:spPr/>
        <p:txBody>
          <a:bodyPr/>
          <a:lstStyle/>
          <a:p>
            <a:fld id="{4F8E5BC0-0748-47D0-BAC8-D0D5F879B23A}" type="slidenum">
              <a:rPr lang="en-US" smtClean="0"/>
              <a:t>‹#›</a:t>
            </a:fld>
            <a:endParaRPr lang="en-US"/>
          </a:p>
        </p:txBody>
      </p:sp>
    </p:spTree>
    <p:extLst>
      <p:ext uri="{BB962C8B-B14F-4D97-AF65-F5344CB8AC3E}">
        <p14:creationId xmlns:p14="http://schemas.microsoft.com/office/powerpoint/2010/main" val="406936846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Imag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4">
            <a:extLst>
              <a:ext uri="{FF2B5EF4-FFF2-40B4-BE49-F238E27FC236}">
                <a16:creationId xmlns:a16="http://schemas.microsoft.com/office/drawing/2014/main" id="{B75548DB-9145-4C14-977F-BF3E634F8427}"/>
              </a:ext>
            </a:extLst>
          </p:cNvPr>
          <p:cNvSpPr/>
          <p:nvPr userDrawn="1"/>
        </p:nvSpPr>
        <p:spPr>
          <a:xfrm>
            <a:off x="3857624" y="601907"/>
            <a:ext cx="7771585" cy="5654186"/>
          </a:xfrm>
          <a:prstGeom prst="rect">
            <a:avLst/>
          </a:prstGeom>
          <a:solidFill>
            <a:schemeClr val="bg1">
              <a:alpha val="40000"/>
            </a:schemeClr>
          </a:solidFill>
          <a:ln w="9525">
            <a:noFill/>
          </a:ln>
          <a:effectLst>
            <a:glow rad="76200">
              <a:schemeClr val="bg1">
                <a:alpha val="13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Picture Placeholder 2">
            <a:extLst>
              <a:ext uri="{FF2B5EF4-FFF2-40B4-BE49-F238E27FC236}">
                <a16:creationId xmlns:a16="http://schemas.microsoft.com/office/drawing/2014/main" id="{52E1BB11-CE0C-4E0F-902B-E0070B16AAE6}"/>
              </a:ext>
            </a:extLst>
          </p:cNvPr>
          <p:cNvSpPr>
            <a:spLocks noGrp="1"/>
          </p:cNvSpPr>
          <p:nvPr>
            <p:ph type="pic" idx="12" hasCustomPrompt="1"/>
          </p:nvPr>
        </p:nvSpPr>
        <p:spPr>
          <a:xfrm>
            <a:off x="9268565" y="783486"/>
            <a:ext cx="2160000" cy="2664743"/>
          </a:xfrm>
          <a:prstGeom prst="rect">
            <a:avLst/>
          </a:prstGeom>
          <a:solidFill>
            <a:schemeClr val="bg1">
              <a:lumMod val="95000"/>
            </a:schemeClr>
          </a:solidFill>
        </p:spPr>
        <p:txBody>
          <a:bodyPr anchor="ctr"/>
          <a:lstStyle>
            <a:lvl1pPr marL="0" indent="0" algn="ctr">
              <a:buNone/>
              <a:defRPr sz="1200">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 </a:t>
            </a:r>
            <a:endParaRPr lang="ko-KR" altLang="en-US" dirty="0"/>
          </a:p>
        </p:txBody>
      </p:sp>
      <p:sp>
        <p:nvSpPr>
          <p:cNvPr id="4" name="Picture Placeholder 2">
            <a:extLst>
              <a:ext uri="{FF2B5EF4-FFF2-40B4-BE49-F238E27FC236}">
                <a16:creationId xmlns:a16="http://schemas.microsoft.com/office/drawing/2014/main" id="{637E444D-D0F8-454F-BC8D-5B07A2464039}"/>
              </a:ext>
            </a:extLst>
          </p:cNvPr>
          <p:cNvSpPr>
            <a:spLocks noGrp="1"/>
          </p:cNvSpPr>
          <p:nvPr>
            <p:ph type="pic" idx="13" hasCustomPrompt="1"/>
          </p:nvPr>
        </p:nvSpPr>
        <p:spPr>
          <a:xfrm>
            <a:off x="6694434" y="783486"/>
            <a:ext cx="2160000" cy="2664743"/>
          </a:xfrm>
          <a:prstGeom prst="rect">
            <a:avLst/>
          </a:prstGeom>
          <a:solidFill>
            <a:schemeClr val="bg1">
              <a:lumMod val="95000"/>
            </a:schemeClr>
          </a:solidFill>
        </p:spPr>
        <p:txBody>
          <a:bodyPr anchor="ctr"/>
          <a:lstStyle>
            <a:lvl1pPr marL="0" indent="0" algn="ctr">
              <a:buNone/>
              <a:defRPr sz="1200">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 </a:t>
            </a:r>
            <a:endParaRPr lang="ko-KR" altLang="en-US" dirty="0"/>
          </a:p>
        </p:txBody>
      </p:sp>
      <p:sp>
        <p:nvSpPr>
          <p:cNvPr id="5" name="Picture Placeholder 2">
            <a:extLst>
              <a:ext uri="{FF2B5EF4-FFF2-40B4-BE49-F238E27FC236}">
                <a16:creationId xmlns:a16="http://schemas.microsoft.com/office/drawing/2014/main" id="{D017A26C-1F87-42E7-AD5B-9E66527C1297}"/>
              </a:ext>
            </a:extLst>
          </p:cNvPr>
          <p:cNvSpPr>
            <a:spLocks noGrp="1"/>
          </p:cNvSpPr>
          <p:nvPr>
            <p:ph type="pic" idx="14" hasCustomPrompt="1"/>
          </p:nvPr>
        </p:nvSpPr>
        <p:spPr>
          <a:xfrm>
            <a:off x="4120304" y="783486"/>
            <a:ext cx="2160000" cy="2664743"/>
          </a:xfrm>
          <a:prstGeom prst="rect">
            <a:avLst/>
          </a:prstGeom>
          <a:solidFill>
            <a:schemeClr val="bg1">
              <a:lumMod val="95000"/>
            </a:schemeClr>
          </a:solidFill>
        </p:spPr>
        <p:txBody>
          <a:bodyPr anchor="ctr"/>
          <a:lstStyle>
            <a:lvl1pPr marL="0" indent="0" algn="ctr">
              <a:buNone/>
              <a:defRPr sz="1200">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 </a:t>
            </a:r>
            <a:endParaRPr lang="ko-KR" altLang="en-US" dirty="0"/>
          </a:p>
        </p:txBody>
      </p:sp>
    </p:spTree>
    <p:extLst>
      <p:ext uri="{BB962C8B-B14F-4D97-AF65-F5344CB8AC3E}">
        <p14:creationId xmlns:p14="http://schemas.microsoft.com/office/powerpoint/2010/main" val="114387638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57_Images &amp; Contents Layout">
    <p:spTree>
      <p:nvGrpSpPr>
        <p:cNvPr id="1" name=""/>
        <p:cNvGrpSpPr/>
        <p:nvPr/>
      </p:nvGrpSpPr>
      <p:grpSpPr>
        <a:xfrm>
          <a:off x="0" y="0"/>
          <a:ext cx="0" cy="0"/>
          <a:chOff x="0" y="0"/>
          <a:chExt cx="0" cy="0"/>
        </a:xfrm>
      </p:grpSpPr>
      <p:sp>
        <p:nvSpPr>
          <p:cNvPr id="7" name="직사각형 6">
            <a:extLst>
              <a:ext uri="{FF2B5EF4-FFF2-40B4-BE49-F238E27FC236}">
                <a16:creationId xmlns:a16="http://schemas.microsoft.com/office/drawing/2014/main" id="{2E541B56-E562-45F7-AF65-DC212716E3B3}"/>
              </a:ext>
            </a:extLst>
          </p:cNvPr>
          <p:cNvSpPr/>
          <p:nvPr userDrawn="1"/>
        </p:nvSpPr>
        <p:spPr>
          <a:xfrm>
            <a:off x="0" y="2638425"/>
            <a:ext cx="12192000" cy="33564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그림 개체 틀 2">
            <a:extLst>
              <a:ext uri="{FF2B5EF4-FFF2-40B4-BE49-F238E27FC236}">
                <a16:creationId xmlns:a16="http://schemas.microsoft.com/office/drawing/2014/main" id="{1D487A8B-D75C-45FC-8BC1-0D4AF5ACE0C7}"/>
              </a:ext>
            </a:extLst>
          </p:cNvPr>
          <p:cNvSpPr>
            <a:spLocks noGrp="1"/>
          </p:cNvSpPr>
          <p:nvPr>
            <p:ph type="pic" sz="quarter" idx="65" hasCustomPrompt="1"/>
          </p:nvPr>
        </p:nvSpPr>
        <p:spPr>
          <a:xfrm>
            <a:off x="6096000" y="2959216"/>
            <a:ext cx="6096000" cy="2700000"/>
          </a:xfrm>
          <a:prstGeom prst="rect">
            <a:avLst/>
          </a:prstGeom>
          <a:solidFill>
            <a:schemeClr val="bg1">
              <a:lumMod val="95000"/>
            </a:schemeClr>
          </a:solidFill>
          <a:ln w="25400">
            <a:noFill/>
          </a:ln>
          <a:effectLst/>
        </p:spPr>
        <p:txBody>
          <a:bodyPr anchor="ctr"/>
          <a:lstStyle>
            <a:lvl1pPr marL="0" indent="0" algn="ctr">
              <a:buFontTx/>
              <a:buNone/>
              <a:defRPr sz="1200">
                <a:solidFill>
                  <a:schemeClr val="tx1">
                    <a:lumMod val="75000"/>
                    <a:lumOff val="25000"/>
                  </a:schemeClr>
                </a:solidFill>
                <a:latin typeface="+mn-lt"/>
                <a:cs typeface="Arial" pitchFamily="34" charset="0"/>
              </a:defRPr>
            </a:lvl1pPr>
          </a:lstStyle>
          <a:p>
            <a:r>
              <a:rPr lang="en-US" altLang="ko-KR" dirty="0"/>
              <a:t>Place Your Picture Here</a:t>
            </a:r>
            <a:endParaRPr lang="ko-KR" altLang="en-US" dirty="0"/>
          </a:p>
        </p:txBody>
      </p:sp>
      <p:sp>
        <p:nvSpPr>
          <p:cNvPr id="8" name="그림 개체 틀 2">
            <a:extLst>
              <a:ext uri="{FF2B5EF4-FFF2-40B4-BE49-F238E27FC236}">
                <a16:creationId xmlns:a16="http://schemas.microsoft.com/office/drawing/2014/main" id="{79C5F99C-EA45-41DC-966E-F17A247EA3C2}"/>
              </a:ext>
            </a:extLst>
          </p:cNvPr>
          <p:cNvSpPr>
            <a:spLocks noGrp="1"/>
          </p:cNvSpPr>
          <p:nvPr>
            <p:ph type="pic" sz="quarter" idx="66" hasCustomPrompt="1"/>
          </p:nvPr>
        </p:nvSpPr>
        <p:spPr>
          <a:xfrm>
            <a:off x="638175" y="478948"/>
            <a:ext cx="2533650" cy="5740982"/>
          </a:xfrm>
          <a:prstGeom prst="rect">
            <a:avLst/>
          </a:prstGeom>
          <a:solidFill>
            <a:schemeClr val="bg1">
              <a:lumMod val="95000"/>
            </a:schemeClr>
          </a:solidFill>
          <a:ln w="25400">
            <a:noFill/>
          </a:ln>
          <a:effectLst/>
        </p:spPr>
        <p:txBody>
          <a:bodyPr anchor="ctr"/>
          <a:lstStyle>
            <a:lvl1pPr marL="0" indent="0" algn="ctr">
              <a:buFontTx/>
              <a:buNone/>
              <a:defRPr sz="1200">
                <a:solidFill>
                  <a:schemeClr val="tx1">
                    <a:lumMod val="75000"/>
                    <a:lumOff val="25000"/>
                  </a:schemeClr>
                </a:solidFill>
                <a:latin typeface="+mn-lt"/>
                <a:cs typeface="Arial" pitchFamily="34" charset="0"/>
              </a:defRPr>
            </a:lvl1pPr>
          </a:lstStyle>
          <a:p>
            <a:r>
              <a:rPr lang="en-US" altLang="ko-KR" dirty="0"/>
              <a:t>Place Your Picture Here</a:t>
            </a:r>
            <a:endParaRPr lang="ko-KR" altLang="en-US" dirty="0"/>
          </a:p>
        </p:txBody>
      </p:sp>
    </p:spTree>
    <p:extLst>
      <p:ext uri="{BB962C8B-B14F-4D97-AF65-F5344CB8AC3E}">
        <p14:creationId xmlns:p14="http://schemas.microsoft.com/office/powerpoint/2010/main" val="418035966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2_Image slide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6C6AC5C-B6EC-435C-A85E-3D6239B8E699}"/>
              </a:ext>
            </a:extLst>
          </p:cNvPr>
          <p:cNvSpPr/>
          <p:nvPr userDrawn="1"/>
        </p:nvSpPr>
        <p:spPr>
          <a:xfrm>
            <a:off x="5706238" y="1134290"/>
            <a:ext cx="6485762" cy="274973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그림 개체 틀 2">
            <a:extLst>
              <a:ext uri="{FF2B5EF4-FFF2-40B4-BE49-F238E27FC236}">
                <a16:creationId xmlns:a16="http://schemas.microsoft.com/office/drawing/2014/main" id="{061880F9-20D3-4626-A329-F4C73B455660}"/>
              </a:ext>
            </a:extLst>
          </p:cNvPr>
          <p:cNvSpPr>
            <a:spLocks noGrp="1"/>
          </p:cNvSpPr>
          <p:nvPr>
            <p:ph type="pic" sz="quarter" idx="14" hasCustomPrompt="1"/>
          </p:nvPr>
        </p:nvSpPr>
        <p:spPr>
          <a:xfrm>
            <a:off x="1868938" y="1889760"/>
            <a:ext cx="3277824" cy="4968240"/>
          </a:xfrm>
          <a:prstGeom prst="rect">
            <a:avLst/>
          </a:pr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buNone/>
              <a:defRPr lang="ko-KR" altLang="en-US" sz="1600" dirty="0">
                <a:solidFill>
                  <a:schemeClr val="tx1">
                    <a:lumMod val="75000"/>
                    <a:lumOff val="25000"/>
                  </a:schemeClr>
                </a:solidFill>
              </a:defRPr>
            </a:lvl1pPr>
          </a:lstStyle>
          <a:p>
            <a:pPr marL="0" lvl="0" algn="ctr"/>
            <a:r>
              <a:rPr lang="en-US" altLang="ko-KR" dirty="0"/>
              <a:t>Place Your Picture Here </a:t>
            </a:r>
          </a:p>
        </p:txBody>
      </p:sp>
      <p:sp>
        <p:nvSpPr>
          <p:cNvPr id="3" name="Rectangle 2">
            <a:extLst>
              <a:ext uri="{FF2B5EF4-FFF2-40B4-BE49-F238E27FC236}">
                <a16:creationId xmlns:a16="http://schemas.microsoft.com/office/drawing/2014/main" id="{8DF69E93-AE09-4200-A06B-AF62BA2DEF83}"/>
              </a:ext>
            </a:extLst>
          </p:cNvPr>
          <p:cNvSpPr/>
          <p:nvPr userDrawn="1"/>
        </p:nvSpPr>
        <p:spPr>
          <a:xfrm>
            <a:off x="0" y="0"/>
            <a:ext cx="39188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그림 개체 틀 2">
            <a:extLst>
              <a:ext uri="{FF2B5EF4-FFF2-40B4-BE49-F238E27FC236}">
                <a16:creationId xmlns:a16="http://schemas.microsoft.com/office/drawing/2014/main" id="{C10B3C62-656F-435D-9524-4DDA6D575D29}"/>
              </a:ext>
            </a:extLst>
          </p:cNvPr>
          <p:cNvSpPr>
            <a:spLocks noGrp="1"/>
          </p:cNvSpPr>
          <p:nvPr>
            <p:ph type="pic" sz="quarter" idx="15" hasCustomPrompt="1"/>
          </p:nvPr>
        </p:nvSpPr>
        <p:spPr>
          <a:xfrm>
            <a:off x="7777707" y="-1"/>
            <a:ext cx="3277824" cy="3648891"/>
          </a:xfrm>
          <a:prstGeom prst="rect">
            <a:avLst/>
          </a:pr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buNone/>
              <a:defRPr lang="ko-KR" altLang="en-US" sz="1600" dirty="0">
                <a:solidFill>
                  <a:schemeClr val="tx1">
                    <a:lumMod val="75000"/>
                    <a:lumOff val="25000"/>
                  </a:schemeClr>
                </a:solidFill>
              </a:defRPr>
            </a:lvl1pPr>
          </a:lstStyle>
          <a:p>
            <a:pPr marL="0" lvl="0" algn="ctr"/>
            <a:r>
              <a:rPr lang="en-US" altLang="ko-KR" dirty="0"/>
              <a:t>Place Your Picture Here </a:t>
            </a:r>
          </a:p>
        </p:txBody>
      </p:sp>
    </p:spTree>
    <p:extLst>
      <p:ext uri="{BB962C8B-B14F-4D97-AF65-F5344CB8AC3E}">
        <p14:creationId xmlns:p14="http://schemas.microsoft.com/office/powerpoint/2010/main" val="113383394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10_Style slide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4042BDB-2F8A-4632-BB44-DDEED52675C4}"/>
              </a:ext>
            </a:extLst>
          </p:cNvPr>
          <p:cNvSpPr/>
          <p:nvPr userDrawn="1"/>
        </p:nvSpPr>
        <p:spPr>
          <a:xfrm>
            <a:off x="5255664" y="3153398"/>
            <a:ext cx="6355221" cy="324610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5CA8D69A-BFC2-4B10-BE3B-DDECB81DE897}"/>
              </a:ext>
            </a:extLst>
          </p:cNvPr>
          <p:cNvSpPr>
            <a:spLocks noGrp="1"/>
          </p:cNvSpPr>
          <p:nvPr>
            <p:ph type="pic" idx="11" hasCustomPrompt="1"/>
          </p:nvPr>
        </p:nvSpPr>
        <p:spPr>
          <a:xfrm>
            <a:off x="588679" y="458495"/>
            <a:ext cx="9358626" cy="5369887"/>
          </a:xfrm>
          <a:prstGeom prst="rect">
            <a:avLst/>
          </a:prstGeom>
          <a:solidFill>
            <a:schemeClr val="bg1">
              <a:lumMod val="95000"/>
            </a:schemeClr>
          </a:solidFill>
        </p:spPr>
        <p:txBody>
          <a:bodyPr anchor="ctr"/>
          <a:lstStyle>
            <a:lvl1pPr marL="0" indent="0" algn="ctr">
              <a:buNone/>
              <a:defRPr sz="1800" baseline="0">
                <a:solidFill>
                  <a:schemeClr val="tx1"/>
                </a:solidFill>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Place Your Picture Here And Send To Back</a:t>
            </a:r>
            <a:endParaRPr lang="ko-KR" altLang="en-US" dirty="0"/>
          </a:p>
        </p:txBody>
      </p:sp>
    </p:spTree>
    <p:extLst>
      <p:ext uri="{BB962C8B-B14F-4D97-AF65-F5344CB8AC3E}">
        <p14:creationId xmlns:p14="http://schemas.microsoft.com/office/powerpoint/2010/main" val="303781828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4_Images and Contents Layout">
    <p:spTree>
      <p:nvGrpSpPr>
        <p:cNvPr id="1" name=""/>
        <p:cNvGrpSpPr/>
        <p:nvPr/>
      </p:nvGrpSpPr>
      <p:grpSpPr>
        <a:xfrm>
          <a:off x="0" y="0"/>
          <a:ext cx="0" cy="0"/>
          <a:chOff x="0" y="0"/>
          <a:chExt cx="0" cy="0"/>
        </a:xfrm>
      </p:grpSpPr>
      <p:sp>
        <p:nvSpPr>
          <p:cNvPr id="10" name="제목 1"/>
          <p:cNvSpPr>
            <a:spLocks noGrp="1"/>
          </p:cNvSpPr>
          <p:nvPr>
            <p:ph type="title" hasCustomPrompt="1"/>
          </p:nvPr>
        </p:nvSpPr>
        <p:spPr>
          <a:xfrm>
            <a:off x="640592" y="238552"/>
            <a:ext cx="5568619" cy="1656184"/>
          </a:xfrm>
          <a:prstGeom prst="rect">
            <a:avLst/>
          </a:prstGeom>
        </p:spPr>
        <p:txBody>
          <a:bodyPr anchor="ctr">
            <a:noAutofit/>
          </a:bodyPr>
          <a:lstStyle>
            <a:lvl1pPr algn="l">
              <a:defRPr sz="4400" b="0" baseline="0">
                <a:solidFill>
                  <a:schemeClr val="tx1">
                    <a:lumMod val="75000"/>
                    <a:lumOff val="25000"/>
                  </a:schemeClr>
                </a:solidFill>
                <a:latin typeface="+mj-lt"/>
                <a:cs typeface="Arial" pitchFamily="34" charset="0"/>
              </a:defRPr>
            </a:lvl1pPr>
          </a:lstStyle>
          <a:p>
            <a:r>
              <a:rPr lang="en-US" altLang="ko-KR" dirty="0"/>
              <a:t>IMAGES AND CONTENTS</a:t>
            </a:r>
            <a:endParaRPr lang="ko-KR" altLang="en-US" dirty="0"/>
          </a:p>
        </p:txBody>
      </p:sp>
      <p:sp>
        <p:nvSpPr>
          <p:cNvPr id="5" name="Picture Placeholder 2"/>
          <p:cNvSpPr>
            <a:spLocks noGrp="1"/>
          </p:cNvSpPr>
          <p:nvPr>
            <p:ph type="pic" idx="13" hasCustomPrompt="1"/>
          </p:nvPr>
        </p:nvSpPr>
        <p:spPr>
          <a:xfrm>
            <a:off x="5724525" y="0"/>
            <a:ext cx="6467475" cy="6858000"/>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37188682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8_Images &amp; Contents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9" name="Rectangle 18"/>
          <p:cNvSpPr/>
          <p:nvPr userDrawn="1"/>
        </p:nvSpPr>
        <p:spPr>
          <a:xfrm>
            <a:off x="0" y="3356993"/>
            <a:ext cx="12192000" cy="350100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18" name="그림 개체 틀 2"/>
          <p:cNvSpPr>
            <a:spLocks noGrp="1"/>
          </p:cNvSpPr>
          <p:nvPr>
            <p:ph type="pic" sz="quarter" idx="10" hasCustomPrompt="1"/>
          </p:nvPr>
        </p:nvSpPr>
        <p:spPr>
          <a:xfrm>
            <a:off x="0" y="0"/>
            <a:ext cx="12192000" cy="3265714"/>
          </a:xfrm>
          <a:prstGeom prst="rect">
            <a:avLst/>
          </a:prstGeom>
          <a:solidFill>
            <a:schemeClr val="bg1">
              <a:lumMod val="95000"/>
            </a:schemeClr>
          </a:solidFill>
          <a:ln w="25400">
            <a:noFill/>
          </a:ln>
          <a:effectLst/>
        </p:spPr>
        <p:txBody>
          <a:bodyPr anchor="ctr"/>
          <a:lstStyle>
            <a:lvl1pPr marL="0" indent="0" algn="ctr">
              <a:buFontTx/>
              <a:buNone/>
              <a:defRPr sz="1600">
                <a:solidFill>
                  <a:schemeClr val="tx1">
                    <a:lumMod val="85000"/>
                    <a:lumOff val="15000"/>
                  </a:schemeClr>
                </a:solidFill>
                <a:latin typeface="+mn-lt"/>
                <a:cs typeface="Arial" pitchFamily="34" charset="0"/>
              </a:defRPr>
            </a:lvl1pPr>
          </a:lstStyle>
          <a:p>
            <a:r>
              <a:rPr lang="en-US" altLang="ko-KR" dirty="0"/>
              <a:t>Your Picture Here And Send To Back</a:t>
            </a:r>
            <a:endParaRPr lang="ko-KR" altLang="en-US" dirty="0"/>
          </a:p>
        </p:txBody>
      </p:sp>
      <p:sp>
        <p:nvSpPr>
          <p:cNvPr id="20" name="Rectangle 19"/>
          <p:cNvSpPr/>
          <p:nvPr userDrawn="1"/>
        </p:nvSpPr>
        <p:spPr>
          <a:xfrm>
            <a:off x="0" y="3265714"/>
            <a:ext cx="12192000" cy="912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Tree>
    <p:extLst>
      <p:ext uri="{BB962C8B-B14F-4D97-AF65-F5344CB8AC3E}">
        <p14:creationId xmlns:p14="http://schemas.microsoft.com/office/powerpoint/2010/main" val="38220788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1_Images and Contents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CAB6BE5-3958-49E8-8991-D22E07717048}"/>
              </a:ext>
            </a:extLst>
          </p:cNvPr>
          <p:cNvSpPr/>
          <p:nvPr userDrawn="1"/>
        </p:nvSpPr>
        <p:spPr>
          <a:xfrm>
            <a:off x="1500807" y="1260376"/>
            <a:ext cx="5040000" cy="5040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hasCustomPrompt="1"/>
          </p:nvPr>
        </p:nvSpPr>
        <p:spPr>
          <a:xfrm>
            <a:off x="732721" y="548680"/>
            <a:ext cx="5040000" cy="5040000"/>
          </a:xfrm>
          <a:prstGeom prst="rect">
            <a:avLst/>
          </a:prstGeom>
          <a:solidFill>
            <a:schemeClr val="bg1">
              <a:lumMod val="95000"/>
            </a:schemeClr>
          </a:solidFill>
        </p:spPr>
        <p:txBody>
          <a:bodyPr anchor="ctr"/>
          <a:lstStyle>
            <a:lvl1pPr marL="0" indent="0" algn="ctr">
              <a:buNone/>
              <a:defRPr sz="1200" baseline="0">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355561179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10_Images &amp; Contents Layout">
    <p:spTree>
      <p:nvGrpSpPr>
        <p:cNvPr id="1" name=""/>
        <p:cNvGrpSpPr/>
        <p:nvPr/>
      </p:nvGrpSpPr>
      <p:grpSpPr>
        <a:xfrm>
          <a:off x="0" y="0"/>
          <a:ext cx="0" cy="0"/>
          <a:chOff x="0" y="0"/>
          <a:chExt cx="0" cy="0"/>
        </a:xfrm>
      </p:grpSpPr>
      <p:sp>
        <p:nvSpPr>
          <p:cNvPr id="4" name="Picture Placeholder 2"/>
          <p:cNvSpPr>
            <a:spLocks noGrp="1"/>
          </p:cNvSpPr>
          <p:nvPr>
            <p:ph type="pic" idx="1" hasCustomPrompt="1"/>
          </p:nvPr>
        </p:nvSpPr>
        <p:spPr>
          <a:xfrm>
            <a:off x="4092000" y="0"/>
            <a:ext cx="8100000" cy="3960000"/>
          </a:xfrm>
          <a:prstGeom prst="rect">
            <a:avLst/>
          </a:prstGeom>
          <a:solidFill>
            <a:schemeClr val="bg1">
              <a:lumMod val="95000"/>
            </a:schemeClr>
          </a:solidFill>
        </p:spPr>
        <p:txBody>
          <a:bodyPr anchor="ctr"/>
          <a:lstStyle>
            <a:lvl1pPr marL="0" indent="0" algn="ctr">
              <a:buNone/>
              <a:defRPr sz="120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 </a:t>
            </a:r>
            <a:endParaRPr lang="ko-KR" altLang="en-US" dirty="0"/>
          </a:p>
        </p:txBody>
      </p:sp>
      <p:sp>
        <p:nvSpPr>
          <p:cNvPr id="3" name="Picture Placeholder 2"/>
          <p:cNvSpPr>
            <a:spLocks noGrp="1"/>
          </p:cNvSpPr>
          <p:nvPr>
            <p:ph type="pic" idx="10" hasCustomPrompt="1"/>
          </p:nvPr>
        </p:nvSpPr>
        <p:spPr>
          <a:xfrm>
            <a:off x="0" y="3960000"/>
            <a:ext cx="4092000" cy="2898000"/>
          </a:xfrm>
          <a:prstGeom prst="rect">
            <a:avLst/>
          </a:prstGeom>
          <a:solidFill>
            <a:schemeClr val="bg1">
              <a:lumMod val="95000"/>
            </a:schemeClr>
          </a:solidFill>
        </p:spPr>
        <p:txBody>
          <a:bodyPr anchor="ctr"/>
          <a:lstStyle>
            <a:lvl1pPr marL="0" indent="0" algn="ctr">
              <a:buNone/>
              <a:defRPr sz="120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 </a:t>
            </a:r>
            <a:endParaRPr lang="ko-KR" altLang="en-US" dirty="0"/>
          </a:p>
        </p:txBody>
      </p:sp>
      <p:sp>
        <p:nvSpPr>
          <p:cNvPr id="2" name="Rectangle 1"/>
          <p:cNvSpPr/>
          <p:nvPr userDrawn="1"/>
        </p:nvSpPr>
        <p:spPr>
          <a:xfrm>
            <a:off x="4200000" y="4050000"/>
            <a:ext cx="7992000" cy="2808000"/>
          </a:xfrm>
          <a:prstGeom prst="rect">
            <a:avLst/>
          </a:prstGeom>
          <a:solidFill>
            <a:schemeClr val="accent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200" b="1" dirty="0">
              <a:latin typeface="+mn-lt"/>
            </a:endParaRPr>
          </a:p>
        </p:txBody>
      </p:sp>
    </p:spTree>
    <p:extLst>
      <p:ext uri="{BB962C8B-B14F-4D97-AF65-F5344CB8AC3E}">
        <p14:creationId xmlns:p14="http://schemas.microsoft.com/office/powerpoint/2010/main" val="377024687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9_Images &amp; Contents Layout">
    <p:bg>
      <p:bgPr>
        <a:solidFill>
          <a:schemeClr val="bg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2C0D4C10-C2A4-4F08-8784-50572298CBD4}"/>
              </a:ext>
            </a:extLst>
          </p:cNvPr>
          <p:cNvGrpSpPr/>
          <p:nvPr userDrawn="1"/>
        </p:nvGrpSpPr>
        <p:grpSpPr>
          <a:xfrm>
            <a:off x="7405924" y="441839"/>
            <a:ext cx="3829033" cy="4683742"/>
            <a:chOff x="6446339" y="1280897"/>
            <a:chExt cx="4320717" cy="5285178"/>
          </a:xfrm>
        </p:grpSpPr>
        <p:sp>
          <p:nvSpPr>
            <p:cNvPr id="9" name="Freeform: Shape 8">
              <a:extLst>
                <a:ext uri="{FF2B5EF4-FFF2-40B4-BE49-F238E27FC236}">
                  <a16:creationId xmlns:a16="http://schemas.microsoft.com/office/drawing/2014/main" id="{2BC281C3-54A3-4D17-90D3-3C22D885DC3D}"/>
                </a:ext>
              </a:extLst>
            </p:cNvPr>
            <p:cNvSpPr/>
            <p:nvPr/>
          </p:nvSpPr>
          <p:spPr>
            <a:xfrm>
              <a:off x="7360122" y="5629227"/>
              <a:ext cx="2033648" cy="936848"/>
            </a:xfrm>
            <a:custGeom>
              <a:avLst/>
              <a:gdLst>
                <a:gd name="connsiteX0" fmla="*/ 448273 w 847725"/>
                <a:gd name="connsiteY0" fmla="*/ 7144 h 390525"/>
                <a:gd name="connsiteX1" fmla="*/ 464466 w 847725"/>
                <a:gd name="connsiteY1" fmla="*/ 184309 h 390525"/>
                <a:gd name="connsiteX2" fmla="*/ 452083 w 847725"/>
                <a:gd name="connsiteY2" fmla="*/ 224314 h 390525"/>
                <a:gd name="connsiteX3" fmla="*/ 352071 w 847725"/>
                <a:gd name="connsiteY3" fmla="*/ 269081 h 390525"/>
                <a:gd name="connsiteX4" fmla="*/ 30126 w 847725"/>
                <a:gd name="connsiteY4" fmla="*/ 283369 h 390525"/>
                <a:gd name="connsiteX5" fmla="*/ 7266 w 847725"/>
                <a:gd name="connsiteY5" fmla="*/ 285274 h 390525"/>
                <a:gd name="connsiteX6" fmla="*/ 12981 w 847725"/>
                <a:gd name="connsiteY6" fmla="*/ 292894 h 390525"/>
                <a:gd name="connsiteX7" fmla="*/ 439701 w 847725"/>
                <a:gd name="connsiteY7" fmla="*/ 384334 h 390525"/>
                <a:gd name="connsiteX8" fmla="*/ 455893 w 847725"/>
                <a:gd name="connsiteY8" fmla="*/ 385286 h 390525"/>
                <a:gd name="connsiteX9" fmla="*/ 829273 w 847725"/>
                <a:gd name="connsiteY9" fmla="*/ 321469 h 390525"/>
                <a:gd name="connsiteX10" fmla="*/ 797841 w 847725"/>
                <a:gd name="connsiteY10" fmla="*/ 52864 h 390525"/>
                <a:gd name="connsiteX11" fmla="*/ 448273 w 847725"/>
                <a:gd name="connsiteY11" fmla="*/ 7144 h 39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7725" h="390525">
                  <a:moveTo>
                    <a:pt x="448273" y="7144"/>
                  </a:moveTo>
                  <a:cubicBezTo>
                    <a:pt x="460656" y="89059"/>
                    <a:pt x="469228" y="136684"/>
                    <a:pt x="464466" y="184309"/>
                  </a:cubicBezTo>
                  <a:cubicBezTo>
                    <a:pt x="463513" y="196691"/>
                    <a:pt x="460656" y="208121"/>
                    <a:pt x="452083" y="224314"/>
                  </a:cubicBezTo>
                  <a:cubicBezTo>
                    <a:pt x="433033" y="261461"/>
                    <a:pt x="379693" y="268129"/>
                    <a:pt x="352071" y="269081"/>
                  </a:cubicBezTo>
                  <a:cubicBezTo>
                    <a:pt x="256821" y="270986"/>
                    <a:pt x="63463" y="282416"/>
                    <a:pt x="30126" y="283369"/>
                  </a:cubicBezTo>
                  <a:cubicBezTo>
                    <a:pt x="26316" y="283369"/>
                    <a:pt x="5361" y="283369"/>
                    <a:pt x="7266" y="285274"/>
                  </a:cubicBezTo>
                  <a:cubicBezTo>
                    <a:pt x="8218" y="286226"/>
                    <a:pt x="12981" y="292894"/>
                    <a:pt x="12981" y="292894"/>
                  </a:cubicBezTo>
                  <a:cubicBezTo>
                    <a:pt x="24411" y="308134"/>
                    <a:pt x="381598" y="373856"/>
                    <a:pt x="439701" y="384334"/>
                  </a:cubicBezTo>
                  <a:cubicBezTo>
                    <a:pt x="445416" y="385286"/>
                    <a:pt x="450178" y="385286"/>
                    <a:pt x="455893" y="385286"/>
                  </a:cubicBezTo>
                  <a:cubicBezTo>
                    <a:pt x="508281" y="381476"/>
                    <a:pt x="794983" y="355759"/>
                    <a:pt x="829273" y="321469"/>
                  </a:cubicBezTo>
                  <a:cubicBezTo>
                    <a:pt x="870231" y="279559"/>
                    <a:pt x="827368" y="142399"/>
                    <a:pt x="797841" y="52864"/>
                  </a:cubicBezTo>
                  <a:cubicBezTo>
                    <a:pt x="810223" y="42386"/>
                    <a:pt x="634963" y="21431"/>
                    <a:pt x="448273" y="7144"/>
                  </a:cubicBezTo>
                  <a:close/>
                </a:path>
              </a:pathLst>
            </a:custGeom>
            <a:solidFill>
              <a:srgbClr val="B3B3B3"/>
            </a:solid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0276248D-1491-483D-8DA7-980D548EAFD0}"/>
                </a:ext>
              </a:extLst>
            </p:cNvPr>
            <p:cNvSpPr/>
            <p:nvPr/>
          </p:nvSpPr>
          <p:spPr>
            <a:xfrm>
              <a:off x="7358820" y="5629227"/>
              <a:ext cx="1987948" cy="913998"/>
            </a:xfrm>
            <a:custGeom>
              <a:avLst/>
              <a:gdLst>
                <a:gd name="connsiteX0" fmla="*/ 436434 w 828675"/>
                <a:gd name="connsiteY0" fmla="*/ 7144 h 381000"/>
                <a:gd name="connsiteX1" fmla="*/ 452626 w 828675"/>
                <a:gd name="connsiteY1" fmla="*/ 178594 h 381000"/>
                <a:gd name="connsiteX2" fmla="*/ 440244 w 828675"/>
                <a:gd name="connsiteY2" fmla="*/ 217646 h 381000"/>
                <a:gd name="connsiteX3" fmla="*/ 342136 w 828675"/>
                <a:gd name="connsiteY3" fmla="*/ 260509 h 381000"/>
                <a:gd name="connsiteX4" fmla="*/ 11619 w 828675"/>
                <a:gd name="connsiteY4" fmla="*/ 281464 h 381000"/>
                <a:gd name="connsiteX5" fmla="*/ 428814 w 828675"/>
                <a:gd name="connsiteY5" fmla="*/ 372904 h 381000"/>
                <a:gd name="connsiteX6" fmla="*/ 444054 w 828675"/>
                <a:gd name="connsiteY6" fmla="*/ 373856 h 381000"/>
                <a:gd name="connsiteX7" fmla="*/ 813624 w 828675"/>
                <a:gd name="connsiteY7" fmla="*/ 311944 h 381000"/>
                <a:gd name="connsiteX8" fmla="*/ 782191 w 828675"/>
                <a:gd name="connsiteY8" fmla="*/ 52864 h 381000"/>
                <a:gd name="connsiteX9" fmla="*/ 436434 w 828675"/>
                <a:gd name="connsiteY9" fmla="*/ 7144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675" h="381000">
                  <a:moveTo>
                    <a:pt x="436434" y="7144"/>
                  </a:moveTo>
                  <a:cubicBezTo>
                    <a:pt x="448816" y="86201"/>
                    <a:pt x="457389" y="131921"/>
                    <a:pt x="452626" y="178594"/>
                  </a:cubicBezTo>
                  <a:cubicBezTo>
                    <a:pt x="451674" y="190976"/>
                    <a:pt x="448816" y="201454"/>
                    <a:pt x="440244" y="217646"/>
                  </a:cubicBezTo>
                  <a:cubicBezTo>
                    <a:pt x="421194" y="252889"/>
                    <a:pt x="367854" y="260509"/>
                    <a:pt x="342136" y="260509"/>
                  </a:cubicBezTo>
                  <a:cubicBezTo>
                    <a:pt x="269746" y="262414"/>
                    <a:pt x="43051" y="274796"/>
                    <a:pt x="11619" y="281464"/>
                  </a:cubicBezTo>
                  <a:cubicBezTo>
                    <a:pt x="-39816" y="292894"/>
                    <a:pt x="367854" y="362426"/>
                    <a:pt x="428814" y="372904"/>
                  </a:cubicBezTo>
                  <a:cubicBezTo>
                    <a:pt x="433576" y="373856"/>
                    <a:pt x="439291" y="373856"/>
                    <a:pt x="444054" y="373856"/>
                  </a:cubicBezTo>
                  <a:cubicBezTo>
                    <a:pt x="494536" y="370046"/>
                    <a:pt x="779334" y="346234"/>
                    <a:pt x="813624" y="311944"/>
                  </a:cubicBezTo>
                  <a:cubicBezTo>
                    <a:pt x="853629" y="271939"/>
                    <a:pt x="811719" y="139541"/>
                    <a:pt x="782191" y="52864"/>
                  </a:cubicBezTo>
                  <a:cubicBezTo>
                    <a:pt x="793621" y="41434"/>
                    <a:pt x="620266" y="20479"/>
                    <a:pt x="436434" y="7144"/>
                  </a:cubicBezTo>
                  <a:close/>
                </a:path>
              </a:pathLst>
            </a:custGeom>
            <a:solidFill>
              <a:srgbClr val="CCCCCC"/>
            </a:solid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6086D30-B45E-4AE5-A39A-ADF73985F3B7}"/>
                </a:ext>
              </a:extLst>
            </p:cNvPr>
            <p:cNvSpPr/>
            <p:nvPr/>
          </p:nvSpPr>
          <p:spPr>
            <a:xfrm>
              <a:off x="6448412" y="1280897"/>
              <a:ext cx="4318644" cy="4592842"/>
            </a:xfrm>
            <a:custGeom>
              <a:avLst/>
              <a:gdLst>
                <a:gd name="connsiteX0" fmla="*/ 1610322 w 1800225"/>
                <a:gd name="connsiteY0" fmla="*/ 1912136 h 1914525"/>
                <a:gd name="connsiteX1" fmla="*/ 53937 w 1800225"/>
                <a:gd name="connsiteY1" fmla="*/ 1736876 h 1914525"/>
                <a:gd name="connsiteX2" fmla="*/ 7264 w 1800225"/>
                <a:gd name="connsiteY2" fmla="*/ 1681631 h 1914525"/>
                <a:gd name="connsiteX3" fmla="*/ 66319 w 1800225"/>
                <a:gd name="connsiteY3" fmla="*/ 529106 h 1914525"/>
                <a:gd name="connsiteX4" fmla="*/ 107277 w 1800225"/>
                <a:gd name="connsiteY4" fmla="*/ 432903 h 1914525"/>
                <a:gd name="connsiteX5" fmla="*/ 1729384 w 1800225"/>
                <a:gd name="connsiteY5" fmla="*/ 9041 h 1914525"/>
                <a:gd name="connsiteX6" fmla="*/ 1797012 w 1800225"/>
                <a:gd name="connsiteY6" fmla="*/ 63333 h 1914525"/>
                <a:gd name="connsiteX7" fmla="*/ 1691284 w 1800225"/>
                <a:gd name="connsiteY7" fmla="*/ 1844508 h 1914525"/>
                <a:gd name="connsiteX8" fmla="*/ 1610322 w 1800225"/>
                <a:gd name="connsiteY8" fmla="*/ 1912136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0225" h="1914525">
                  <a:moveTo>
                    <a:pt x="1610322" y="1912136"/>
                  </a:moveTo>
                  <a:lnTo>
                    <a:pt x="53937" y="1736876"/>
                  </a:lnTo>
                  <a:cubicBezTo>
                    <a:pt x="26314" y="1734018"/>
                    <a:pt x="5359" y="1709253"/>
                    <a:pt x="7264" y="1681631"/>
                  </a:cubicBezTo>
                  <a:lnTo>
                    <a:pt x="66319" y="529106"/>
                  </a:lnTo>
                  <a:cubicBezTo>
                    <a:pt x="68224" y="458621"/>
                    <a:pt x="84417" y="438618"/>
                    <a:pt x="107277" y="432903"/>
                  </a:cubicBezTo>
                  <a:lnTo>
                    <a:pt x="1729384" y="9041"/>
                  </a:lnTo>
                  <a:cubicBezTo>
                    <a:pt x="1764627" y="-484"/>
                    <a:pt x="1798917" y="27138"/>
                    <a:pt x="1797012" y="63333"/>
                  </a:cubicBezTo>
                  <a:lnTo>
                    <a:pt x="1691284" y="1844508"/>
                  </a:lnTo>
                  <a:cubicBezTo>
                    <a:pt x="1687474" y="1885466"/>
                    <a:pt x="1651279" y="1915946"/>
                    <a:pt x="1610322" y="1912136"/>
                  </a:cubicBezTo>
                  <a:close/>
                </a:path>
              </a:pathLst>
            </a:custGeom>
            <a:solidFill>
              <a:srgbClr val="CCCCCC"/>
            </a:solid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746C450B-5BE9-4F31-B8AE-78C2BD8E0ABA}"/>
                </a:ext>
              </a:extLst>
            </p:cNvPr>
            <p:cNvSpPr/>
            <p:nvPr/>
          </p:nvSpPr>
          <p:spPr>
            <a:xfrm>
              <a:off x="6464696" y="1280897"/>
              <a:ext cx="4250094" cy="3998744"/>
            </a:xfrm>
            <a:custGeom>
              <a:avLst/>
              <a:gdLst>
                <a:gd name="connsiteX0" fmla="*/ 1678781 w 1771650"/>
                <a:gd name="connsiteY0" fmla="*/ 1664486 h 1666875"/>
                <a:gd name="connsiteX1" fmla="*/ 7144 w 1771650"/>
                <a:gd name="connsiteY1" fmla="*/ 1552091 h 1666875"/>
                <a:gd name="connsiteX2" fmla="*/ 58579 w 1771650"/>
                <a:gd name="connsiteY2" fmla="*/ 482433 h 1666875"/>
                <a:gd name="connsiteX3" fmla="*/ 98584 w 1771650"/>
                <a:gd name="connsiteY3" fmla="*/ 432903 h 1666875"/>
                <a:gd name="connsiteX4" fmla="*/ 1705451 w 1771650"/>
                <a:gd name="connsiteY4" fmla="*/ 9041 h 1666875"/>
                <a:gd name="connsiteX5" fmla="*/ 1772126 w 1771650"/>
                <a:gd name="connsiteY5" fmla="*/ 63333 h 1666875"/>
                <a:gd name="connsiteX6" fmla="*/ 1678781 w 1771650"/>
                <a:gd name="connsiteY6" fmla="*/ 1664486 h 1666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1650" h="1666875">
                  <a:moveTo>
                    <a:pt x="1678781" y="1664486"/>
                  </a:moveTo>
                  <a:lnTo>
                    <a:pt x="7144" y="1552091"/>
                  </a:lnTo>
                  <a:lnTo>
                    <a:pt x="58579" y="482433"/>
                  </a:lnTo>
                  <a:cubicBezTo>
                    <a:pt x="59531" y="459573"/>
                    <a:pt x="75724" y="439571"/>
                    <a:pt x="98584" y="432903"/>
                  </a:cubicBezTo>
                  <a:lnTo>
                    <a:pt x="1705451" y="9041"/>
                  </a:lnTo>
                  <a:cubicBezTo>
                    <a:pt x="1740694" y="-484"/>
                    <a:pt x="1774984" y="27138"/>
                    <a:pt x="1772126" y="63333"/>
                  </a:cubicBezTo>
                  <a:lnTo>
                    <a:pt x="1678781" y="1664486"/>
                  </a:lnTo>
                  <a:close/>
                </a:path>
              </a:pathLst>
            </a:custGeom>
            <a:solidFill>
              <a:srgbClr val="1A1A1A"/>
            </a:solidFill>
            <a:ln w="9525"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338283BE-C719-442C-B842-C6A9E6D61E9D}"/>
                </a:ext>
              </a:extLst>
            </p:cNvPr>
            <p:cNvSpPr/>
            <p:nvPr/>
          </p:nvSpPr>
          <p:spPr>
            <a:xfrm>
              <a:off x="6572092" y="1577928"/>
              <a:ext cx="3907345" cy="3404644"/>
            </a:xfrm>
            <a:custGeom>
              <a:avLst/>
              <a:gdLst>
                <a:gd name="connsiteX0" fmla="*/ 1539716 w 1628775"/>
                <a:gd name="connsiteY0" fmla="*/ 1416844 h 1419225"/>
                <a:gd name="connsiteX1" fmla="*/ 7144 w 1628775"/>
                <a:gd name="connsiteY1" fmla="*/ 1357789 h 1419225"/>
                <a:gd name="connsiteX2" fmla="*/ 57626 w 1628775"/>
                <a:gd name="connsiteY2" fmla="*/ 363379 h 1419225"/>
                <a:gd name="connsiteX3" fmla="*/ 1628299 w 1628775"/>
                <a:gd name="connsiteY3" fmla="*/ 7144 h 1419225"/>
              </a:gdLst>
              <a:ahLst/>
              <a:cxnLst>
                <a:cxn ang="0">
                  <a:pos x="connsiteX0" y="connsiteY0"/>
                </a:cxn>
                <a:cxn ang="0">
                  <a:pos x="connsiteX1" y="connsiteY1"/>
                </a:cxn>
                <a:cxn ang="0">
                  <a:pos x="connsiteX2" y="connsiteY2"/>
                </a:cxn>
                <a:cxn ang="0">
                  <a:pos x="connsiteX3" y="connsiteY3"/>
                </a:cxn>
              </a:cxnLst>
              <a:rect l="l" t="t" r="r" b="b"/>
              <a:pathLst>
                <a:path w="1628775" h="1419225">
                  <a:moveTo>
                    <a:pt x="1539716" y="1416844"/>
                  </a:moveTo>
                  <a:lnTo>
                    <a:pt x="7144" y="1357789"/>
                  </a:lnTo>
                  <a:lnTo>
                    <a:pt x="57626" y="363379"/>
                  </a:lnTo>
                  <a:lnTo>
                    <a:pt x="1628299" y="7144"/>
                  </a:lnTo>
                  <a:close/>
                </a:path>
              </a:pathLst>
            </a:custGeom>
            <a:solidFill>
              <a:srgbClr val="E6E6E6"/>
            </a:solidFill>
            <a:ln w="9525"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215058D7-0B43-45B3-9958-CCB1DE474417}"/>
                </a:ext>
              </a:extLst>
            </p:cNvPr>
            <p:cNvSpPr/>
            <p:nvPr/>
          </p:nvSpPr>
          <p:spPr>
            <a:xfrm>
              <a:off x="6446339" y="4996281"/>
              <a:ext cx="4044444" cy="868298"/>
            </a:xfrm>
            <a:custGeom>
              <a:avLst/>
              <a:gdLst>
                <a:gd name="connsiteX0" fmla="*/ 13844 w 1685925"/>
                <a:gd name="connsiteY0" fmla="*/ 7144 h 361950"/>
                <a:gd name="connsiteX1" fmla="*/ 7176 w 1685925"/>
                <a:gd name="connsiteY1" fmla="*/ 133826 h 361950"/>
                <a:gd name="connsiteX2" fmla="*/ 53849 w 1685925"/>
                <a:gd name="connsiteY2" fmla="*/ 189071 h 361950"/>
                <a:gd name="connsiteX3" fmla="*/ 1597851 w 1685925"/>
                <a:gd name="connsiteY3" fmla="*/ 363379 h 361950"/>
                <a:gd name="connsiteX4" fmla="*/ 1675956 w 1685925"/>
                <a:gd name="connsiteY4" fmla="*/ 296704 h 361950"/>
                <a:gd name="connsiteX5" fmla="*/ 1686434 w 1685925"/>
                <a:gd name="connsiteY5" fmla="*/ 111919 h 361950"/>
                <a:gd name="connsiteX6" fmla="*/ 13844 w 1685925"/>
                <a:gd name="connsiteY6" fmla="*/ 7144 h 36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925" h="361950">
                  <a:moveTo>
                    <a:pt x="13844" y="7144"/>
                  </a:moveTo>
                  <a:lnTo>
                    <a:pt x="7176" y="133826"/>
                  </a:lnTo>
                  <a:cubicBezTo>
                    <a:pt x="6224" y="161449"/>
                    <a:pt x="26226" y="186214"/>
                    <a:pt x="53849" y="189071"/>
                  </a:cubicBezTo>
                  <a:lnTo>
                    <a:pt x="1597851" y="363379"/>
                  </a:lnTo>
                  <a:cubicBezTo>
                    <a:pt x="1637856" y="368141"/>
                    <a:pt x="1674051" y="337661"/>
                    <a:pt x="1675956" y="296704"/>
                  </a:cubicBezTo>
                  <a:lnTo>
                    <a:pt x="1686434" y="111919"/>
                  </a:lnTo>
                  <a:lnTo>
                    <a:pt x="13844" y="7144"/>
                  </a:lnTo>
                  <a:close/>
                </a:path>
              </a:pathLst>
            </a:custGeom>
            <a:solidFill>
              <a:srgbClr val="B3B3B3"/>
            </a:solid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0F607027-3C81-4740-96D4-A8C5B8B0438F}"/>
                </a:ext>
              </a:extLst>
            </p:cNvPr>
            <p:cNvSpPr/>
            <p:nvPr/>
          </p:nvSpPr>
          <p:spPr>
            <a:xfrm>
              <a:off x="7715310" y="1593115"/>
              <a:ext cx="2775473" cy="3394037"/>
            </a:xfrm>
            <a:custGeom>
              <a:avLst/>
              <a:gdLst>
                <a:gd name="connsiteX0" fmla="*/ 1425389 w 2775473"/>
                <a:gd name="connsiteY0" fmla="*/ 306593 h 3394037"/>
                <a:gd name="connsiteX1" fmla="*/ 2775473 w 2775473"/>
                <a:gd name="connsiteY1" fmla="*/ 0 h 3394037"/>
                <a:gd name="connsiteX2" fmla="*/ 2565699 w 2775473"/>
                <a:gd name="connsiteY2" fmla="*/ 3394037 h 3394037"/>
                <a:gd name="connsiteX3" fmla="*/ 0 w 2775473"/>
                <a:gd name="connsiteY3" fmla="*/ 3281082 h 3394037"/>
                <a:gd name="connsiteX4" fmla="*/ 1425389 w 2775473"/>
                <a:gd name="connsiteY4" fmla="*/ 306593 h 33940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473" h="3394037">
                  <a:moveTo>
                    <a:pt x="1425389" y="306593"/>
                  </a:moveTo>
                  <a:lnTo>
                    <a:pt x="2775473" y="0"/>
                  </a:lnTo>
                  <a:lnTo>
                    <a:pt x="2565699" y="3394037"/>
                  </a:lnTo>
                  <a:lnTo>
                    <a:pt x="0" y="3281082"/>
                  </a:lnTo>
                  <a:lnTo>
                    <a:pt x="1425389" y="306593"/>
                  </a:lnTo>
                  <a:close/>
                </a:path>
              </a:pathLst>
            </a:custGeom>
            <a:solidFill>
              <a:srgbClr val="999999">
                <a:alpha val="10000"/>
              </a:srgbClr>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solidFill>
                  <a:schemeClr val="tx1"/>
                </a:solidFill>
              </a:endParaRPr>
            </a:p>
          </p:txBody>
        </p:sp>
      </p:grpSp>
      <p:sp>
        <p:nvSpPr>
          <p:cNvPr id="7" name="그림 개체 틀 2">
            <a:extLst>
              <a:ext uri="{FF2B5EF4-FFF2-40B4-BE49-F238E27FC236}">
                <a16:creationId xmlns:a16="http://schemas.microsoft.com/office/drawing/2014/main" id="{047F23E5-8B4D-418C-B537-E74418615CDE}"/>
              </a:ext>
            </a:extLst>
          </p:cNvPr>
          <p:cNvSpPr>
            <a:spLocks noGrp="1"/>
          </p:cNvSpPr>
          <p:nvPr>
            <p:ph type="pic" sz="quarter" idx="10" hasCustomPrompt="1"/>
          </p:nvPr>
        </p:nvSpPr>
        <p:spPr>
          <a:xfrm>
            <a:off x="7527586" y="618676"/>
            <a:ext cx="3533199" cy="3162749"/>
          </a:xfrm>
          <a:custGeom>
            <a:avLst/>
            <a:gdLst>
              <a:gd name="connsiteX0" fmla="*/ 0 w 4495800"/>
              <a:gd name="connsiteY0" fmla="*/ 0 h 2593057"/>
              <a:gd name="connsiteX1" fmla="*/ 4495800 w 4495800"/>
              <a:gd name="connsiteY1" fmla="*/ 0 h 2593057"/>
              <a:gd name="connsiteX2" fmla="*/ 4495800 w 4495800"/>
              <a:gd name="connsiteY2" fmla="*/ 2593057 h 2593057"/>
              <a:gd name="connsiteX3" fmla="*/ 0 w 4495800"/>
              <a:gd name="connsiteY3" fmla="*/ 2593057 h 2593057"/>
              <a:gd name="connsiteX4" fmla="*/ 0 w 4495800"/>
              <a:gd name="connsiteY4" fmla="*/ 0 h 2593057"/>
              <a:gd name="connsiteX0" fmla="*/ 0 w 4495800"/>
              <a:gd name="connsiteY0" fmla="*/ 656948 h 3250005"/>
              <a:gd name="connsiteX1" fmla="*/ 2951085 w 4495800"/>
              <a:gd name="connsiteY1" fmla="*/ 0 h 3250005"/>
              <a:gd name="connsiteX2" fmla="*/ 4495800 w 4495800"/>
              <a:gd name="connsiteY2" fmla="*/ 3250005 h 3250005"/>
              <a:gd name="connsiteX3" fmla="*/ 0 w 4495800"/>
              <a:gd name="connsiteY3" fmla="*/ 3250005 h 3250005"/>
              <a:gd name="connsiteX4" fmla="*/ 0 w 4495800"/>
              <a:gd name="connsiteY4" fmla="*/ 656948 h 3250005"/>
              <a:gd name="connsiteX0" fmla="*/ 106532 w 4602332"/>
              <a:gd name="connsiteY0" fmla="*/ 656948 h 3250005"/>
              <a:gd name="connsiteX1" fmla="*/ 3057617 w 4602332"/>
              <a:gd name="connsiteY1" fmla="*/ 0 h 3250005"/>
              <a:gd name="connsiteX2" fmla="*/ 4602332 w 4602332"/>
              <a:gd name="connsiteY2" fmla="*/ 3250005 h 3250005"/>
              <a:gd name="connsiteX3" fmla="*/ 0 w 4602332"/>
              <a:gd name="connsiteY3" fmla="*/ 2584180 h 3250005"/>
              <a:gd name="connsiteX4" fmla="*/ 106532 w 4602332"/>
              <a:gd name="connsiteY4" fmla="*/ 656948 h 3250005"/>
              <a:gd name="connsiteX0" fmla="*/ 106532 w 3057617"/>
              <a:gd name="connsiteY0" fmla="*/ 656948 h 2584180"/>
              <a:gd name="connsiteX1" fmla="*/ 3057617 w 3057617"/>
              <a:gd name="connsiteY1" fmla="*/ 0 h 2584180"/>
              <a:gd name="connsiteX2" fmla="*/ 2196483 w 3057617"/>
              <a:gd name="connsiteY2" fmla="*/ 2122541 h 2584180"/>
              <a:gd name="connsiteX3" fmla="*/ 0 w 3057617"/>
              <a:gd name="connsiteY3" fmla="*/ 2584180 h 2584180"/>
              <a:gd name="connsiteX4" fmla="*/ 106532 w 3057617"/>
              <a:gd name="connsiteY4" fmla="*/ 656948 h 2584180"/>
              <a:gd name="connsiteX0" fmla="*/ 106532 w 3057617"/>
              <a:gd name="connsiteY0" fmla="*/ 656948 h 2681834"/>
              <a:gd name="connsiteX1" fmla="*/ 3057617 w 3057617"/>
              <a:gd name="connsiteY1" fmla="*/ 0 h 2681834"/>
              <a:gd name="connsiteX2" fmla="*/ 2897819 w 3057617"/>
              <a:gd name="connsiteY2" fmla="*/ 2681834 h 2681834"/>
              <a:gd name="connsiteX3" fmla="*/ 0 w 3057617"/>
              <a:gd name="connsiteY3" fmla="*/ 2584180 h 2681834"/>
              <a:gd name="connsiteX4" fmla="*/ 106532 w 3057617"/>
              <a:gd name="connsiteY4" fmla="*/ 656948 h 2681834"/>
              <a:gd name="connsiteX0" fmla="*/ 0 w 2951085"/>
              <a:gd name="connsiteY0" fmla="*/ 656948 h 2681834"/>
              <a:gd name="connsiteX1" fmla="*/ 2951085 w 2951085"/>
              <a:gd name="connsiteY1" fmla="*/ 0 h 2681834"/>
              <a:gd name="connsiteX2" fmla="*/ 2791287 w 2951085"/>
              <a:gd name="connsiteY2" fmla="*/ 2681834 h 2681834"/>
              <a:gd name="connsiteX3" fmla="*/ 594804 w 2951085"/>
              <a:gd name="connsiteY3" fmla="*/ 2335605 h 2681834"/>
              <a:gd name="connsiteX4" fmla="*/ 0 w 2951085"/>
              <a:gd name="connsiteY4" fmla="*/ 656948 h 2681834"/>
              <a:gd name="connsiteX0" fmla="*/ 115409 w 3066494"/>
              <a:gd name="connsiteY0" fmla="*/ 656948 h 2681834"/>
              <a:gd name="connsiteX1" fmla="*/ 3066494 w 3066494"/>
              <a:gd name="connsiteY1" fmla="*/ 0 h 2681834"/>
              <a:gd name="connsiteX2" fmla="*/ 2906696 w 3066494"/>
              <a:gd name="connsiteY2" fmla="*/ 2681834 h 2681834"/>
              <a:gd name="connsiteX3" fmla="*/ 0 w 3066494"/>
              <a:gd name="connsiteY3" fmla="*/ 2557547 h 2681834"/>
              <a:gd name="connsiteX4" fmla="*/ 115409 w 3066494"/>
              <a:gd name="connsiteY4" fmla="*/ 656948 h 2681834"/>
              <a:gd name="connsiteX0" fmla="*/ 115409 w 2906696"/>
              <a:gd name="connsiteY0" fmla="*/ 292964 h 2317850"/>
              <a:gd name="connsiteX1" fmla="*/ 2853430 w 2906696"/>
              <a:gd name="connsiteY1" fmla="*/ 0 h 2317850"/>
              <a:gd name="connsiteX2" fmla="*/ 2906696 w 2906696"/>
              <a:gd name="connsiteY2" fmla="*/ 2317850 h 2317850"/>
              <a:gd name="connsiteX3" fmla="*/ 0 w 2906696"/>
              <a:gd name="connsiteY3" fmla="*/ 2193563 h 2317850"/>
              <a:gd name="connsiteX4" fmla="*/ 115409 w 2906696"/>
              <a:gd name="connsiteY4" fmla="*/ 292964 h 2317850"/>
              <a:gd name="connsiteX0" fmla="*/ 115409 w 3057617"/>
              <a:gd name="connsiteY0" fmla="*/ 648071 h 2672957"/>
              <a:gd name="connsiteX1" fmla="*/ 3057617 w 3057617"/>
              <a:gd name="connsiteY1" fmla="*/ 0 h 2672957"/>
              <a:gd name="connsiteX2" fmla="*/ 2906696 w 3057617"/>
              <a:gd name="connsiteY2" fmla="*/ 2672957 h 2672957"/>
              <a:gd name="connsiteX3" fmla="*/ 0 w 3057617"/>
              <a:gd name="connsiteY3" fmla="*/ 2548670 h 2672957"/>
              <a:gd name="connsiteX4" fmla="*/ 115409 w 3057617"/>
              <a:gd name="connsiteY4" fmla="*/ 648071 h 2672957"/>
              <a:gd name="connsiteX0" fmla="*/ 115409 w 2971257"/>
              <a:gd name="connsiteY0" fmla="*/ 510911 h 2535797"/>
              <a:gd name="connsiteX1" fmla="*/ 2971257 w 2971257"/>
              <a:gd name="connsiteY1" fmla="*/ 0 h 2535797"/>
              <a:gd name="connsiteX2" fmla="*/ 2906696 w 2971257"/>
              <a:gd name="connsiteY2" fmla="*/ 2535797 h 2535797"/>
              <a:gd name="connsiteX3" fmla="*/ 0 w 2971257"/>
              <a:gd name="connsiteY3" fmla="*/ 2411510 h 2535797"/>
              <a:gd name="connsiteX4" fmla="*/ 115409 w 2971257"/>
              <a:gd name="connsiteY4" fmla="*/ 510911 h 2535797"/>
              <a:gd name="connsiteX0" fmla="*/ 115409 w 3077937"/>
              <a:gd name="connsiteY0" fmla="*/ 668391 h 2693277"/>
              <a:gd name="connsiteX1" fmla="*/ 3077937 w 3077937"/>
              <a:gd name="connsiteY1" fmla="*/ 0 h 2693277"/>
              <a:gd name="connsiteX2" fmla="*/ 2906696 w 3077937"/>
              <a:gd name="connsiteY2" fmla="*/ 2693277 h 2693277"/>
              <a:gd name="connsiteX3" fmla="*/ 0 w 3077937"/>
              <a:gd name="connsiteY3" fmla="*/ 2568990 h 2693277"/>
              <a:gd name="connsiteX4" fmla="*/ 115409 w 3077937"/>
              <a:gd name="connsiteY4" fmla="*/ 668391 h 2693277"/>
              <a:gd name="connsiteX0" fmla="*/ 115409 w 3077937"/>
              <a:gd name="connsiteY0" fmla="*/ 668391 h 2568990"/>
              <a:gd name="connsiteX1" fmla="*/ 3077937 w 3077937"/>
              <a:gd name="connsiteY1" fmla="*/ 0 h 2568990"/>
              <a:gd name="connsiteX2" fmla="*/ 2769536 w 3077937"/>
              <a:gd name="connsiteY2" fmla="*/ 2535797 h 2568990"/>
              <a:gd name="connsiteX3" fmla="*/ 0 w 3077937"/>
              <a:gd name="connsiteY3" fmla="*/ 2568990 h 2568990"/>
              <a:gd name="connsiteX4" fmla="*/ 115409 w 3077937"/>
              <a:gd name="connsiteY4" fmla="*/ 668391 h 2568990"/>
              <a:gd name="connsiteX0" fmla="*/ 115409 w 3077937"/>
              <a:gd name="connsiteY0" fmla="*/ 668391 h 2693277"/>
              <a:gd name="connsiteX1" fmla="*/ 3077937 w 3077937"/>
              <a:gd name="connsiteY1" fmla="*/ 0 h 2693277"/>
              <a:gd name="connsiteX2" fmla="*/ 2916856 w 3077937"/>
              <a:gd name="connsiteY2" fmla="*/ 2693277 h 2693277"/>
              <a:gd name="connsiteX3" fmla="*/ 0 w 3077937"/>
              <a:gd name="connsiteY3" fmla="*/ 2568990 h 2693277"/>
              <a:gd name="connsiteX4" fmla="*/ 115409 w 3077937"/>
              <a:gd name="connsiteY4" fmla="*/ 668391 h 2693277"/>
              <a:gd name="connsiteX0" fmla="*/ 0 w 2962528"/>
              <a:gd name="connsiteY0" fmla="*/ 668391 h 2693277"/>
              <a:gd name="connsiteX1" fmla="*/ 2962528 w 2962528"/>
              <a:gd name="connsiteY1" fmla="*/ 0 h 2693277"/>
              <a:gd name="connsiteX2" fmla="*/ 2801447 w 2962528"/>
              <a:gd name="connsiteY2" fmla="*/ 2693277 h 2693277"/>
              <a:gd name="connsiteX3" fmla="*/ 331631 w 2962528"/>
              <a:gd name="connsiteY3" fmla="*/ 2289590 h 2693277"/>
              <a:gd name="connsiteX4" fmla="*/ 0 w 2962528"/>
              <a:gd name="connsiteY4" fmla="*/ 668391 h 2693277"/>
              <a:gd name="connsiteX0" fmla="*/ 120489 w 3083017"/>
              <a:gd name="connsiteY0" fmla="*/ 668391 h 2693277"/>
              <a:gd name="connsiteX1" fmla="*/ 3083017 w 3083017"/>
              <a:gd name="connsiteY1" fmla="*/ 0 h 2693277"/>
              <a:gd name="connsiteX2" fmla="*/ 2921936 w 3083017"/>
              <a:gd name="connsiteY2" fmla="*/ 2693277 h 2693277"/>
              <a:gd name="connsiteX3" fmla="*/ 0 w 3083017"/>
              <a:gd name="connsiteY3" fmla="*/ 2574070 h 2693277"/>
              <a:gd name="connsiteX4" fmla="*/ 120489 w 3083017"/>
              <a:gd name="connsiteY4" fmla="*/ 668391 h 2693277"/>
              <a:gd name="connsiteX0" fmla="*/ 262729 w 3083017"/>
              <a:gd name="connsiteY0" fmla="*/ 841111 h 2693277"/>
              <a:gd name="connsiteX1" fmla="*/ 3083017 w 3083017"/>
              <a:gd name="connsiteY1" fmla="*/ 0 h 2693277"/>
              <a:gd name="connsiteX2" fmla="*/ 2921936 w 3083017"/>
              <a:gd name="connsiteY2" fmla="*/ 2693277 h 2693277"/>
              <a:gd name="connsiteX3" fmla="*/ 0 w 3083017"/>
              <a:gd name="connsiteY3" fmla="*/ 2574070 h 2693277"/>
              <a:gd name="connsiteX4" fmla="*/ 262729 w 3083017"/>
              <a:gd name="connsiteY4" fmla="*/ 841111 h 2693277"/>
              <a:gd name="connsiteX0" fmla="*/ 105249 w 3083017"/>
              <a:gd name="connsiteY0" fmla="*/ 709031 h 2693277"/>
              <a:gd name="connsiteX1" fmla="*/ 3083017 w 3083017"/>
              <a:gd name="connsiteY1" fmla="*/ 0 h 2693277"/>
              <a:gd name="connsiteX2" fmla="*/ 2921936 w 3083017"/>
              <a:gd name="connsiteY2" fmla="*/ 2693277 h 2693277"/>
              <a:gd name="connsiteX3" fmla="*/ 0 w 3083017"/>
              <a:gd name="connsiteY3" fmla="*/ 2574070 h 2693277"/>
              <a:gd name="connsiteX4" fmla="*/ 105249 w 3083017"/>
              <a:gd name="connsiteY4" fmla="*/ 709031 h 26932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3017" h="2693277">
                <a:moveTo>
                  <a:pt x="105249" y="709031"/>
                </a:moveTo>
                <a:lnTo>
                  <a:pt x="3083017" y="0"/>
                </a:lnTo>
                <a:lnTo>
                  <a:pt x="2921936" y="2693277"/>
                </a:lnTo>
                <a:lnTo>
                  <a:pt x="0" y="2574070"/>
                </a:lnTo>
                <a:lnTo>
                  <a:pt x="105249" y="709031"/>
                </a:lnTo>
                <a:close/>
              </a:path>
            </a:pathLst>
          </a:custGeom>
          <a:solidFill>
            <a:schemeClr val="bg1">
              <a:lumMod val="95000"/>
            </a:schemeClr>
          </a:solidFill>
          <a:ln w="25400">
            <a:noFill/>
          </a:ln>
          <a:effectLst/>
        </p:spPr>
        <p:txBody>
          <a:bodyPr anchor="ctr"/>
          <a:lstStyle>
            <a:lvl1pPr marL="0" indent="0" algn="ctr">
              <a:buFontTx/>
              <a:buNone/>
              <a:defRPr sz="1200">
                <a:solidFill>
                  <a:schemeClr val="tx1">
                    <a:lumMod val="75000"/>
                    <a:lumOff val="25000"/>
                  </a:schemeClr>
                </a:solidFill>
                <a:latin typeface="+mn-lt"/>
                <a:cs typeface="Arial" pitchFamily="34" charset="0"/>
              </a:defRPr>
            </a:lvl1pPr>
          </a:lstStyle>
          <a:p>
            <a:r>
              <a:rPr lang="en-US" altLang="ko-KR" dirty="0"/>
              <a:t>Place Your Picture Here</a:t>
            </a:r>
            <a:endParaRPr lang="ko-KR" altLang="en-US" dirty="0"/>
          </a:p>
        </p:txBody>
      </p:sp>
    </p:spTree>
    <p:extLst>
      <p:ext uri="{BB962C8B-B14F-4D97-AF65-F5344CB8AC3E}">
        <p14:creationId xmlns:p14="http://schemas.microsoft.com/office/powerpoint/2010/main" val="405081115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6-Image slide layout">
    <p:spTree>
      <p:nvGrpSpPr>
        <p:cNvPr id="1" name=""/>
        <p:cNvGrpSpPr/>
        <p:nvPr/>
      </p:nvGrpSpPr>
      <p:grpSpPr>
        <a:xfrm>
          <a:off x="0" y="0"/>
          <a:ext cx="0" cy="0"/>
          <a:chOff x="0" y="0"/>
          <a:chExt cx="0" cy="0"/>
        </a:xfrm>
      </p:grpSpPr>
      <p:sp>
        <p:nvSpPr>
          <p:cNvPr id="3" name="그림 개체 틀 2">
            <a:extLst>
              <a:ext uri="{FF2B5EF4-FFF2-40B4-BE49-F238E27FC236}">
                <a16:creationId xmlns:a16="http://schemas.microsoft.com/office/drawing/2014/main" id="{BC1A878D-07A3-41D4-969A-CEC7DA643945}"/>
              </a:ext>
            </a:extLst>
          </p:cNvPr>
          <p:cNvSpPr>
            <a:spLocks noGrp="1"/>
          </p:cNvSpPr>
          <p:nvPr>
            <p:ph type="pic" sz="quarter" idx="14" hasCustomPrompt="1"/>
          </p:nvPr>
        </p:nvSpPr>
        <p:spPr>
          <a:xfrm>
            <a:off x="0" y="0"/>
            <a:ext cx="12192000" cy="6857999"/>
          </a:xfrm>
          <a:prstGeom prst="parallelogram">
            <a:avLst>
              <a:gd name="adj" fmla="val 90695"/>
            </a:avLst>
          </a:prstGeom>
          <a:solidFill>
            <a:schemeClr val="bg1">
              <a:lumMod val="95000"/>
            </a:schemeClr>
          </a:solidFill>
        </p:spPr>
        <p:txBody>
          <a:bodyPr anchor="ctr"/>
          <a:lstStyle>
            <a:lvl1pPr marL="0" indent="0" algn="ctr">
              <a:buNone/>
              <a:defRPr sz="1800">
                <a:solidFill>
                  <a:schemeClr val="tx1">
                    <a:lumMod val="75000"/>
                    <a:lumOff val="25000"/>
                  </a:schemeClr>
                </a:solidFill>
              </a:defRPr>
            </a:lvl1pPr>
          </a:lstStyle>
          <a:p>
            <a:r>
              <a:rPr lang="en-US" altLang="ko-KR" dirty="0"/>
              <a:t>Place Your Picture Here</a:t>
            </a:r>
            <a:endParaRPr lang="ko-KR" altLang="en-US" dirty="0"/>
          </a:p>
        </p:txBody>
      </p:sp>
    </p:spTree>
    <p:extLst>
      <p:ext uri="{BB962C8B-B14F-4D97-AF65-F5344CB8AC3E}">
        <p14:creationId xmlns:p14="http://schemas.microsoft.com/office/powerpoint/2010/main" val="17414966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311DD8-8444-A858-7C0A-2696E54E625F}"/>
              </a:ext>
            </a:extLst>
          </p:cNvPr>
          <p:cNvSpPr>
            <a:spLocks noGrp="1"/>
          </p:cNvSpPr>
          <p:nvPr>
            <p:ph type="dt" sz="half" idx="10"/>
          </p:nvPr>
        </p:nvSpPr>
        <p:spPr/>
        <p:txBody>
          <a:bodyPr/>
          <a:lstStyle/>
          <a:p>
            <a:fld id="{0D08FE41-23CE-461C-9B8D-9462AF517DFB}" type="datetimeFigureOut">
              <a:rPr lang="en-US" smtClean="0"/>
              <a:t>2/12/2026</a:t>
            </a:fld>
            <a:endParaRPr lang="en-US"/>
          </a:p>
        </p:txBody>
      </p:sp>
      <p:sp>
        <p:nvSpPr>
          <p:cNvPr id="3" name="Footer Placeholder 2">
            <a:extLst>
              <a:ext uri="{FF2B5EF4-FFF2-40B4-BE49-F238E27FC236}">
                <a16:creationId xmlns:a16="http://schemas.microsoft.com/office/drawing/2014/main" id="{B317A91E-38EF-9FD4-1D19-198A5E7337E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1EEEC8F-6190-BC5A-B3A6-B1BC1C45AE75}"/>
              </a:ext>
            </a:extLst>
          </p:cNvPr>
          <p:cNvSpPr>
            <a:spLocks noGrp="1"/>
          </p:cNvSpPr>
          <p:nvPr>
            <p:ph type="sldNum" sz="quarter" idx="12"/>
          </p:nvPr>
        </p:nvSpPr>
        <p:spPr/>
        <p:txBody>
          <a:bodyPr/>
          <a:lstStyle/>
          <a:p>
            <a:fld id="{4F8E5BC0-0748-47D0-BAC8-D0D5F879B23A}" type="slidenum">
              <a:rPr lang="en-US" smtClean="0"/>
              <a:t>‹#›</a:t>
            </a:fld>
            <a:endParaRPr lang="en-US"/>
          </a:p>
        </p:txBody>
      </p:sp>
    </p:spTree>
    <p:extLst>
      <p:ext uri="{BB962C8B-B14F-4D97-AF65-F5344CB8AC3E}">
        <p14:creationId xmlns:p14="http://schemas.microsoft.com/office/powerpoint/2010/main" val="128095527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6_Image slide layout">
    <p:bg>
      <p:bgPr>
        <a:solidFill>
          <a:schemeClr val="accent3"/>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7F5F9F48-A0D7-42AF-B746-871E3E140EE9}"/>
              </a:ext>
            </a:extLst>
          </p:cNvPr>
          <p:cNvSpPr/>
          <p:nvPr userDrawn="1"/>
        </p:nvSpPr>
        <p:spPr>
          <a:xfrm>
            <a:off x="4457700" y="0"/>
            <a:ext cx="7734300" cy="6858000"/>
          </a:xfrm>
          <a:custGeom>
            <a:avLst/>
            <a:gdLst>
              <a:gd name="connsiteX0" fmla="*/ 3160975 w 7734300"/>
              <a:gd name="connsiteY0" fmla="*/ 0 h 6858000"/>
              <a:gd name="connsiteX1" fmla="*/ 3167701 w 7734300"/>
              <a:gd name="connsiteY1" fmla="*/ 0 h 6858000"/>
              <a:gd name="connsiteX2" fmla="*/ 7734300 w 7734300"/>
              <a:gd name="connsiteY2" fmla="*/ 0 h 6858000"/>
              <a:gd name="connsiteX3" fmla="*/ 7734300 w 7734300"/>
              <a:gd name="connsiteY3" fmla="*/ 6858000 h 6858000"/>
              <a:gd name="connsiteX4" fmla="*/ 3167701 w 7734300"/>
              <a:gd name="connsiteY4" fmla="*/ 6858000 h 6858000"/>
              <a:gd name="connsiteX5" fmla="*/ 3160975 w 7734300"/>
              <a:gd name="connsiteY5" fmla="*/ 6858000 h 6858000"/>
              <a:gd name="connsiteX6" fmla="*/ 3160975 w 7734300"/>
              <a:gd name="connsiteY6" fmla="*/ 6850774 h 6858000"/>
              <a:gd name="connsiteX7" fmla="*/ 0 w 7734300"/>
              <a:gd name="connsiteY7" fmla="*/ 3454443 h 6858000"/>
              <a:gd name="connsiteX8" fmla="*/ 3160975 w 7734300"/>
              <a:gd name="connsiteY8" fmla="*/ 733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34300" h="6858000">
                <a:moveTo>
                  <a:pt x="3160975" y="0"/>
                </a:moveTo>
                <a:lnTo>
                  <a:pt x="3167701" y="0"/>
                </a:lnTo>
                <a:lnTo>
                  <a:pt x="7734300" y="0"/>
                </a:lnTo>
                <a:lnTo>
                  <a:pt x="7734300" y="6858000"/>
                </a:lnTo>
                <a:lnTo>
                  <a:pt x="3167701" y="6858000"/>
                </a:lnTo>
                <a:lnTo>
                  <a:pt x="3160975" y="6858000"/>
                </a:lnTo>
                <a:lnTo>
                  <a:pt x="3160975" y="6850774"/>
                </a:lnTo>
                <a:lnTo>
                  <a:pt x="0" y="3454443"/>
                </a:lnTo>
                <a:lnTo>
                  <a:pt x="3160975" y="733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icture Placeholder 7">
            <a:extLst>
              <a:ext uri="{FF2B5EF4-FFF2-40B4-BE49-F238E27FC236}">
                <a16:creationId xmlns:a16="http://schemas.microsoft.com/office/drawing/2014/main" id="{5CF90682-C775-4F81-8230-DD7BF250795C}"/>
              </a:ext>
            </a:extLst>
          </p:cNvPr>
          <p:cNvSpPr>
            <a:spLocks noGrp="1"/>
          </p:cNvSpPr>
          <p:nvPr>
            <p:ph type="pic" sz="quarter" idx="14" hasCustomPrompt="1"/>
          </p:nvPr>
        </p:nvSpPr>
        <p:spPr>
          <a:xfrm>
            <a:off x="0" y="0"/>
            <a:ext cx="7734300" cy="6858000"/>
          </a:xfrm>
          <a:custGeom>
            <a:avLst/>
            <a:gdLst>
              <a:gd name="connsiteX0" fmla="*/ 0 w 7302500"/>
              <a:gd name="connsiteY0" fmla="*/ 0 h 6858000"/>
              <a:gd name="connsiteX1" fmla="*/ 4311650 w 7302500"/>
              <a:gd name="connsiteY1" fmla="*/ 0 h 6858000"/>
              <a:gd name="connsiteX2" fmla="*/ 4318000 w 7302500"/>
              <a:gd name="connsiteY2" fmla="*/ 0 h 6858000"/>
              <a:gd name="connsiteX3" fmla="*/ 4318000 w 7302500"/>
              <a:gd name="connsiteY3" fmla="*/ 7226 h 6858000"/>
              <a:gd name="connsiteX4" fmla="*/ 7302500 w 7302500"/>
              <a:gd name="connsiteY4" fmla="*/ 3403557 h 6858000"/>
              <a:gd name="connsiteX5" fmla="*/ 4318000 w 7302500"/>
              <a:gd name="connsiteY5" fmla="*/ 6850666 h 6858000"/>
              <a:gd name="connsiteX6" fmla="*/ 4318000 w 7302500"/>
              <a:gd name="connsiteY6" fmla="*/ 6858000 h 6858000"/>
              <a:gd name="connsiteX7" fmla="*/ 4311650 w 7302500"/>
              <a:gd name="connsiteY7" fmla="*/ 6858000 h 6858000"/>
              <a:gd name="connsiteX8" fmla="*/ 0 w 7302500"/>
              <a:gd name="connsiteY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02500" h="6858000">
                <a:moveTo>
                  <a:pt x="0" y="0"/>
                </a:moveTo>
                <a:lnTo>
                  <a:pt x="4311650" y="0"/>
                </a:lnTo>
                <a:lnTo>
                  <a:pt x="4318000" y="0"/>
                </a:lnTo>
                <a:lnTo>
                  <a:pt x="4318000" y="7226"/>
                </a:lnTo>
                <a:lnTo>
                  <a:pt x="7302500" y="3403557"/>
                </a:lnTo>
                <a:lnTo>
                  <a:pt x="4318000" y="6850666"/>
                </a:lnTo>
                <a:lnTo>
                  <a:pt x="4318000" y="6858000"/>
                </a:lnTo>
                <a:lnTo>
                  <a:pt x="4311650" y="6858000"/>
                </a:lnTo>
                <a:lnTo>
                  <a:pt x="0" y="6858000"/>
                </a:lnTo>
                <a:close/>
              </a:path>
            </a:pathLst>
          </a:cu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ko-KR" altLang="en-US" sz="1800" dirty="0">
                <a:solidFill>
                  <a:schemeClr val="tx1">
                    <a:lumMod val="75000"/>
                    <a:lumOff val="25000"/>
                  </a:schemeClr>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ltLang="ko-KR" dirty="0"/>
              <a:t>Place Your Picture Here</a:t>
            </a:r>
            <a:endParaRPr lang="ko-KR" altLang="en-US" dirty="0"/>
          </a:p>
        </p:txBody>
      </p:sp>
    </p:spTree>
    <p:extLst>
      <p:ext uri="{BB962C8B-B14F-4D97-AF65-F5344CB8AC3E}">
        <p14:creationId xmlns:p14="http://schemas.microsoft.com/office/powerpoint/2010/main" val="424519767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4_Contents slide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95B8CE5-8DE7-4B1E-A438-23286B4532FA}"/>
              </a:ext>
            </a:extLst>
          </p:cNvPr>
          <p:cNvSpPr/>
          <p:nvPr userDrawn="1"/>
        </p:nvSpPr>
        <p:spPr>
          <a:xfrm>
            <a:off x="0" y="0"/>
            <a:ext cx="3780890" cy="685800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Freeform: Shape 2">
            <a:extLst>
              <a:ext uri="{FF2B5EF4-FFF2-40B4-BE49-F238E27FC236}">
                <a16:creationId xmlns:a16="http://schemas.microsoft.com/office/drawing/2014/main" id="{B70290CC-81EF-4E15-9C76-9825C872E73D}"/>
              </a:ext>
            </a:extLst>
          </p:cNvPr>
          <p:cNvSpPr/>
          <p:nvPr userDrawn="1"/>
        </p:nvSpPr>
        <p:spPr>
          <a:xfrm>
            <a:off x="67749" y="2190042"/>
            <a:ext cx="1825371" cy="4705764"/>
          </a:xfrm>
          <a:custGeom>
            <a:avLst/>
            <a:gdLst>
              <a:gd name="connsiteX0" fmla="*/ 15747 w 1825371"/>
              <a:gd name="connsiteY0" fmla="*/ 1352 h 3047785"/>
              <a:gd name="connsiteX1" fmla="*/ 83062 w 1825371"/>
              <a:gd name="connsiteY1" fmla="*/ 34837 h 3047785"/>
              <a:gd name="connsiteX2" fmla="*/ 961270 w 1825371"/>
              <a:gd name="connsiteY2" fmla="*/ 755975 h 3047785"/>
              <a:gd name="connsiteX3" fmla="*/ 1239162 w 1825371"/>
              <a:gd name="connsiteY3" fmla="*/ 1001764 h 3047785"/>
              <a:gd name="connsiteX4" fmla="*/ 1276445 w 1825371"/>
              <a:gd name="connsiteY4" fmla="*/ 1025928 h 3047785"/>
              <a:gd name="connsiteX5" fmla="*/ 1316489 w 1825371"/>
              <a:gd name="connsiteY5" fmla="*/ 1009704 h 3047785"/>
              <a:gd name="connsiteX6" fmla="*/ 1345141 w 1825371"/>
              <a:gd name="connsiteY6" fmla="*/ 948602 h 3047785"/>
              <a:gd name="connsiteX7" fmla="*/ 1407624 w 1825371"/>
              <a:gd name="connsiteY7" fmla="*/ 869894 h 3047785"/>
              <a:gd name="connsiteX8" fmla="*/ 1749379 w 1825371"/>
              <a:gd name="connsiteY8" fmla="*/ 590967 h 3047785"/>
              <a:gd name="connsiteX9" fmla="*/ 1808066 w 1825371"/>
              <a:gd name="connsiteY9" fmla="*/ 545399 h 3047785"/>
              <a:gd name="connsiteX10" fmla="*/ 1825326 w 1825371"/>
              <a:gd name="connsiteY10" fmla="*/ 554375 h 3047785"/>
              <a:gd name="connsiteX11" fmla="*/ 1811172 w 1825371"/>
              <a:gd name="connsiteY11" fmla="*/ 590277 h 3047785"/>
              <a:gd name="connsiteX12" fmla="*/ 1721073 w 1825371"/>
              <a:gd name="connsiteY12" fmla="*/ 698326 h 3047785"/>
              <a:gd name="connsiteX13" fmla="*/ 1385877 w 1825371"/>
              <a:gd name="connsiteY13" fmla="*/ 1068389 h 3047785"/>
              <a:gd name="connsiteX14" fmla="*/ 1376211 w 1825371"/>
              <a:gd name="connsiteY14" fmla="*/ 1098421 h 3047785"/>
              <a:gd name="connsiteX15" fmla="*/ 1361366 w 1825371"/>
              <a:gd name="connsiteY15" fmla="*/ 1135359 h 3047785"/>
              <a:gd name="connsiteX16" fmla="*/ 1355153 w 1825371"/>
              <a:gd name="connsiteY16" fmla="*/ 1169879 h 3047785"/>
              <a:gd name="connsiteX17" fmla="*/ 1409696 w 1825371"/>
              <a:gd name="connsiteY17" fmla="*/ 1384253 h 3047785"/>
              <a:gd name="connsiteX18" fmla="*/ 1524994 w 1825371"/>
              <a:gd name="connsiteY18" fmla="*/ 1739817 h 3047785"/>
              <a:gd name="connsiteX19" fmla="*/ 1659971 w 1825371"/>
              <a:gd name="connsiteY19" fmla="*/ 2199288 h 3047785"/>
              <a:gd name="connsiteX20" fmla="*/ 1782864 w 1825371"/>
              <a:gd name="connsiteY20" fmla="*/ 2697077 h 3047785"/>
              <a:gd name="connsiteX21" fmla="*/ 1794257 w 1825371"/>
              <a:gd name="connsiteY21" fmla="*/ 2767845 h 3047785"/>
              <a:gd name="connsiteX22" fmla="*/ 1791840 w 1825371"/>
              <a:gd name="connsiteY22" fmla="*/ 2778202 h 3047785"/>
              <a:gd name="connsiteX23" fmla="*/ 1784245 w 1825371"/>
              <a:gd name="connsiteY23" fmla="*/ 2770607 h 3047785"/>
              <a:gd name="connsiteX24" fmla="*/ 1746617 w 1825371"/>
              <a:gd name="connsiteY24" fmla="*/ 2660831 h 3047785"/>
              <a:gd name="connsiteX25" fmla="*/ 1513602 w 1825371"/>
              <a:gd name="connsiteY25" fmla="*/ 1875484 h 3047785"/>
              <a:gd name="connsiteX26" fmla="*/ 1297158 w 1825371"/>
              <a:gd name="connsiteY26" fmla="*/ 1267919 h 3047785"/>
              <a:gd name="connsiteX27" fmla="*/ 1275064 w 1825371"/>
              <a:gd name="connsiteY27" fmla="*/ 1217173 h 3047785"/>
              <a:gd name="connsiteX28" fmla="*/ 1248483 w 1825371"/>
              <a:gd name="connsiteY28" fmla="*/ 1193353 h 3047785"/>
              <a:gd name="connsiteX29" fmla="*/ 1232949 w 1825371"/>
              <a:gd name="connsiteY29" fmla="*/ 1222351 h 3047785"/>
              <a:gd name="connsiteX30" fmla="*/ 1230877 w 1825371"/>
              <a:gd name="connsiteY30" fmla="*/ 1283108 h 3047785"/>
              <a:gd name="connsiteX31" fmla="*/ 1243305 w 1825371"/>
              <a:gd name="connsiteY31" fmla="*/ 1522336 h 3047785"/>
              <a:gd name="connsiteX32" fmla="*/ 1261256 w 1825371"/>
              <a:gd name="connsiteY32" fmla="*/ 1854772 h 3047785"/>
              <a:gd name="connsiteX33" fmla="*/ 1272647 w 1825371"/>
              <a:gd name="connsiteY33" fmla="*/ 2086061 h 3047785"/>
              <a:gd name="connsiteX34" fmla="*/ 1288528 w 1825371"/>
              <a:gd name="connsiteY34" fmla="*/ 2674639 h 3047785"/>
              <a:gd name="connsiteX35" fmla="*/ 1297493 w 1825371"/>
              <a:gd name="connsiteY35" fmla="*/ 3047785 h 3047785"/>
              <a:gd name="connsiteX36" fmla="*/ 1048951 w 1825371"/>
              <a:gd name="connsiteY36" fmla="*/ 3047785 h 3047785"/>
              <a:gd name="connsiteX37" fmla="*/ 1053441 w 1825371"/>
              <a:gd name="connsiteY37" fmla="*/ 2920082 h 3047785"/>
              <a:gd name="connsiteX38" fmla="*/ 1066213 w 1825371"/>
              <a:gd name="connsiteY38" fmla="*/ 2573839 h 3047785"/>
              <a:gd name="connsiteX39" fmla="*/ 1077951 w 1825371"/>
              <a:gd name="connsiteY39" fmla="*/ 2236916 h 3047785"/>
              <a:gd name="connsiteX40" fmla="*/ 1093485 w 1825371"/>
              <a:gd name="connsiteY40" fmla="*/ 1882733 h 3047785"/>
              <a:gd name="connsiteX41" fmla="*/ 1107983 w 1825371"/>
              <a:gd name="connsiteY41" fmla="*/ 1608293 h 3047785"/>
              <a:gd name="connsiteX42" fmla="*/ 1125245 w 1825371"/>
              <a:gd name="connsiteY42" fmla="*/ 1293464 h 3047785"/>
              <a:gd name="connsiteX43" fmla="*/ 1096247 w 1825371"/>
              <a:gd name="connsiteY43" fmla="*/ 1270681 h 3047785"/>
              <a:gd name="connsiteX44" fmla="*/ 984400 w 1825371"/>
              <a:gd name="connsiteY44" fmla="*/ 1242374 h 3047785"/>
              <a:gd name="connsiteX45" fmla="*/ 977149 w 1825371"/>
              <a:gd name="connsiteY45" fmla="*/ 1225458 h 3047785"/>
              <a:gd name="connsiteX46" fmla="*/ 983019 w 1825371"/>
              <a:gd name="connsiteY46" fmla="*/ 1189902 h 3047785"/>
              <a:gd name="connsiteX47" fmla="*/ 1016158 w 1825371"/>
              <a:gd name="connsiteY47" fmla="*/ 1097041 h 3047785"/>
              <a:gd name="connsiteX48" fmla="*/ 1055513 w 1825371"/>
              <a:gd name="connsiteY48" fmla="*/ 1078055 h 3047785"/>
              <a:gd name="connsiteX49" fmla="*/ 1097628 w 1825371"/>
              <a:gd name="connsiteY49" fmla="*/ 1104290 h 3047785"/>
              <a:gd name="connsiteX50" fmla="*/ 1115579 w 1825371"/>
              <a:gd name="connsiteY50" fmla="*/ 1107743 h 3047785"/>
              <a:gd name="connsiteX51" fmla="*/ 1177026 w 1825371"/>
              <a:gd name="connsiteY51" fmla="*/ 1087375 h 3047785"/>
              <a:gd name="connsiteX52" fmla="*/ 1179787 w 1825371"/>
              <a:gd name="connsiteY52" fmla="*/ 1073913 h 3047785"/>
              <a:gd name="connsiteX53" fmla="*/ 1135255 w 1825371"/>
              <a:gd name="connsiteY53" fmla="*/ 1041117 h 3047785"/>
              <a:gd name="connsiteX54" fmla="*/ 939868 w 1825371"/>
              <a:gd name="connsiteY54" fmla="*/ 883702 h 3047785"/>
              <a:gd name="connsiteX55" fmla="*/ 549783 w 1825371"/>
              <a:gd name="connsiteY55" fmla="*/ 496379 h 3047785"/>
              <a:gd name="connsiteX56" fmla="*/ 40947 w 1825371"/>
              <a:gd name="connsiteY56" fmla="*/ 48990 h 3047785"/>
              <a:gd name="connsiteX57" fmla="*/ 5735 w 1825371"/>
              <a:gd name="connsiteY57" fmla="*/ 17231 h 3047785"/>
              <a:gd name="connsiteX58" fmla="*/ 902 w 1825371"/>
              <a:gd name="connsiteY58" fmla="*/ 4114 h 3047785"/>
              <a:gd name="connsiteX59" fmla="*/ 15747 w 1825371"/>
              <a:gd name="connsiteY59" fmla="*/ 1352 h 3047785"/>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43305 w 1825371"/>
              <a:gd name="connsiteY31" fmla="*/ 1522336 h 4705763"/>
              <a:gd name="connsiteX32" fmla="*/ 1261256 w 1825371"/>
              <a:gd name="connsiteY32" fmla="*/ 1854772 h 4705763"/>
              <a:gd name="connsiteX33" fmla="*/ 1272647 w 1825371"/>
              <a:gd name="connsiteY33" fmla="*/ 2086061 h 4705763"/>
              <a:gd name="connsiteX34" fmla="*/ 1288528 w 1825371"/>
              <a:gd name="connsiteY34" fmla="*/ 2674639 h 4705763"/>
              <a:gd name="connsiteX35" fmla="*/ 1297493 w 1825371"/>
              <a:gd name="connsiteY35" fmla="*/ 3047785 h 4705763"/>
              <a:gd name="connsiteX36" fmla="*/ 938419 w 1825371"/>
              <a:gd name="connsiteY36" fmla="*/ 4705763 h 4705763"/>
              <a:gd name="connsiteX37" fmla="*/ 1053441 w 1825371"/>
              <a:gd name="connsiteY37" fmla="*/ 2920082 h 4705763"/>
              <a:gd name="connsiteX38" fmla="*/ 1066213 w 1825371"/>
              <a:gd name="connsiteY38" fmla="*/ 2573839 h 4705763"/>
              <a:gd name="connsiteX39" fmla="*/ 1077951 w 1825371"/>
              <a:gd name="connsiteY39" fmla="*/ 2236916 h 4705763"/>
              <a:gd name="connsiteX40" fmla="*/ 1093485 w 1825371"/>
              <a:gd name="connsiteY40" fmla="*/ 1882733 h 4705763"/>
              <a:gd name="connsiteX41" fmla="*/ 1107983 w 1825371"/>
              <a:gd name="connsiteY41" fmla="*/ 1608293 h 4705763"/>
              <a:gd name="connsiteX42" fmla="*/ 1125245 w 1825371"/>
              <a:gd name="connsiteY42" fmla="*/ 1293464 h 4705763"/>
              <a:gd name="connsiteX43" fmla="*/ 1096247 w 1825371"/>
              <a:gd name="connsiteY43" fmla="*/ 1270681 h 4705763"/>
              <a:gd name="connsiteX44" fmla="*/ 984400 w 1825371"/>
              <a:gd name="connsiteY44" fmla="*/ 1242374 h 4705763"/>
              <a:gd name="connsiteX45" fmla="*/ 977149 w 1825371"/>
              <a:gd name="connsiteY45" fmla="*/ 1225458 h 4705763"/>
              <a:gd name="connsiteX46" fmla="*/ 983019 w 1825371"/>
              <a:gd name="connsiteY46" fmla="*/ 1189902 h 4705763"/>
              <a:gd name="connsiteX47" fmla="*/ 1016158 w 1825371"/>
              <a:gd name="connsiteY47" fmla="*/ 1097041 h 4705763"/>
              <a:gd name="connsiteX48" fmla="*/ 1055513 w 1825371"/>
              <a:gd name="connsiteY48" fmla="*/ 1078055 h 4705763"/>
              <a:gd name="connsiteX49" fmla="*/ 1097628 w 1825371"/>
              <a:gd name="connsiteY49" fmla="*/ 1104290 h 4705763"/>
              <a:gd name="connsiteX50" fmla="*/ 1115579 w 1825371"/>
              <a:gd name="connsiteY50" fmla="*/ 1107743 h 4705763"/>
              <a:gd name="connsiteX51" fmla="*/ 1177026 w 1825371"/>
              <a:gd name="connsiteY51" fmla="*/ 1087375 h 4705763"/>
              <a:gd name="connsiteX52" fmla="*/ 1179787 w 1825371"/>
              <a:gd name="connsiteY52" fmla="*/ 1073913 h 4705763"/>
              <a:gd name="connsiteX53" fmla="*/ 1135255 w 1825371"/>
              <a:gd name="connsiteY53" fmla="*/ 1041117 h 4705763"/>
              <a:gd name="connsiteX54" fmla="*/ 939868 w 1825371"/>
              <a:gd name="connsiteY54" fmla="*/ 883702 h 4705763"/>
              <a:gd name="connsiteX55" fmla="*/ 549783 w 1825371"/>
              <a:gd name="connsiteY55" fmla="*/ 496379 h 4705763"/>
              <a:gd name="connsiteX56" fmla="*/ 40947 w 1825371"/>
              <a:gd name="connsiteY56" fmla="*/ 48990 h 4705763"/>
              <a:gd name="connsiteX57" fmla="*/ 5735 w 1825371"/>
              <a:gd name="connsiteY57" fmla="*/ 17231 h 4705763"/>
              <a:gd name="connsiteX58" fmla="*/ 902 w 1825371"/>
              <a:gd name="connsiteY58" fmla="*/ 4114 h 4705763"/>
              <a:gd name="connsiteX59" fmla="*/ 15747 w 1825371"/>
              <a:gd name="connsiteY59"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43305 w 1825371"/>
              <a:gd name="connsiteY31" fmla="*/ 1522336 h 4705763"/>
              <a:gd name="connsiteX32" fmla="*/ 1261256 w 1825371"/>
              <a:gd name="connsiteY32" fmla="*/ 1854772 h 4705763"/>
              <a:gd name="connsiteX33" fmla="*/ 1272647 w 1825371"/>
              <a:gd name="connsiteY33" fmla="*/ 2086061 h 4705763"/>
              <a:gd name="connsiteX34" fmla="*/ 1288528 w 1825371"/>
              <a:gd name="connsiteY34" fmla="*/ 2674639 h 4705763"/>
              <a:gd name="connsiteX35" fmla="*/ 1297493 w 1825371"/>
              <a:gd name="connsiteY35" fmla="*/ 4685667 h 4705763"/>
              <a:gd name="connsiteX36" fmla="*/ 938419 w 1825371"/>
              <a:gd name="connsiteY36" fmla="*/ 4705763 h 4705763"/>
              <a:gd name="connsiteX37" fmla="*/ 1053441 w 1825371"/>
              <a:gd name="connsiteY37" fmla="*/ 2920082 h 4705763"/>
              <a:gd name="connsiteX38" fmla="*/ 1066213 w 1825371"/>
              <a:gd name="connsiteY38" fmla="*/ 2573839 h 4705763"/>
              <a:gd name="connsiteX39" fmla="*/ 1077951 w 1825371"/>
              <a:gd name="connsiteY39" fmla="*/ 2236916 h 4705763"/>
              <a:gd name="connsiteX40" fmla="*/ 1093485 w 1825371"/>
              <a:gd name="connsiteY40" fmla="*/ 1882733 h 4705763"/>
              <a:gd name="connsiteX41" fmla="*/ 1107983 w 1825371"/>
              <a:gd name="connsiteY41" fmla="*/ 1608293 h 4705763"/>
              <a:gd name="connsiteX42" fmla="*/ 1125245 w 1825371"/>
              <a:gd name="connsiteY42" fmla="*/ 1293464 h 4705763"/>
              <a:gd name="connsiteX43" fmla="*/ 1096247 w 1825371"/>
              <a:gd name="connsiteY43" fmla="*/ 1270681 h 4705763"/>
              <a:gd name="connsiteX44" fmla="*/ 984400 w 1825371"/>
              <a:gd name="connsiteY44" fmla="*/ 1242374 h 4705763"/>
              <a:gd name="connsiteX45" fmla="*/ 977149 w 1825371"/>
              <a:gd name="connsiteY45" fmla="*/ 1225458 h 4705763"/>
              <a:gd name="connsiteX46" fmla="*/ 983019 w 1825371"/>
              <a:gd name="connsiteY46" fmla="*/ 1189902 h 4705763"/>
              <a:gd name="connsiteX47" fmla="*/ 1016158 w 1825371"/>
              <a:gd name="connsiteY47" fmla="*/ 1097041 h 4705763"/>
              <a:gd name="connsiteX48" fmla="*/ 1055513 w 1825371"/>
              <a:gd name="connsiteY48" fmla="*/ 1078055 h 4705763"/>
              <a:gd name="connsiteX49" fmla="*/ 1097628 w 1825371"/>
              <a:gd name="connsiteY49" fmla="*/ 1104290 h 4705763"/>
              <a:gd name="connsiteX50" fmla="*/ 1115579 w 1825371"/>
              <a:gd name="connsiteY50" fmla="*/ 1107743 h 4705763"/>
              <a:gd name="connsiteX51" fmla="*/ 1177026 w 1825371"/>
              <a:gd name="connsiteY51" fmla="*/ 1087375 h 4705763"/>
              <a:gd name="connsiteX52" fmla="*/ 1179787 w 1825371"/>
              <a:gd name="connsiteY52" fmla="*/ 1073913 h 4705763"/>
              <a:gd name="connsiteX53" fmla="*/ 1135255 w 1825371"/>
              <a:gd name="connsiteY53" fmla="*/ 1041117 h 4705763"/>
              <a:gd name="connsiteX54" fmla="*/ 939868 w 1825371"/>
              <a:gd name="connsiteY54" fmla="*/ 883702 h 4705763"/>
              <a:gd name="connsiteX55" fmla="*/ 549783 w 1825371"/>
              <a:gd name="connsiteY55" fmla="*/ 496379 h 4705763"/>
              <a:gd name="connsiteX56" fmla="*/ 40947 w 1825371"/>
              <a:gd name="connsiteY56" fmla="*/ 48990 h 4705763"/>
              <a:gd name="connsiteX57" fmla="*/ 5735 w 1825371"/>
              <a:gd name="connsiteY57" fmla="*/ 17231 h 4705763"/>
              <a:gd name="connsiteX58" fmla="*/ 902 w 1825371"/>
              <a:gd name="connsiteY58" fmla="*/ 4114 h 4705763"/>
              <a:gd name="connsiteX59" fmla="*/ 15747 w 1825371"/>
              <a:gd name="connsiteY59"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43305 w 1825371"/>
              <a:gd name="connsiteY31" fmla="*/ 1522336 h 4705763"/>
              <a:gd name="connsiteX32" fmla="*/ 1261256 w 1825371"/>
              <a:gd name="connsiteY32" fmla="*/ 1854772 h 4705763"/>
              <a:gd name="connsiteX33" fmla="*/ 1272647 w 1825371"/>
              <a:gd name="connsiteY33" fmla="*/ 2086061 h 4705763"/>
              <a:gd name="connsiteX34" fmla="*/ 1297493 w 1825371"/>
              <a:gd name="connsiteY34" fmla="*/ 4685667 h 4705763"/>
              <a:gd name="connsiteX35" fmla="*/ 938419 w 1825371"/>
              <a:gd name="connsiteY35" fmla="*/ 4705763 h 4705763"/>
              <a:gd name="connsiteX36" fmla="*/ 1053441 w 1825371"/>
              <a:gd name="connsiteY36" fmla="*/ 2920082 h 4705763"/>
              <a:gd name="connsiteX37" fmla="*/ 1066213 w 1825371"/>
              <a:gd name="connsiteY37" fmla="*/ 2573839 h 4705763"/>
              <a:gd name="connsiteX38" fmla="*/ 1077951 w 1825371"/>
              <a:gd name="connsiteY38" fmla="*/ 2236916 h 4705763"/>
              <a:gd name="connsiteX39" fmla="*/ 1093485 w 1825371"/>
              <a:gd name="connsiteY39" fmla="*/ 1882733 h 4705763"/>
              <a:gd name="connsiteX40" fmla="*/ 1107983 w 1825371"/>
              <a:gd name="connsiteY40" fmla="*/ 1608293 h 4705763"/>
              <a:gd name="connsiteX41" fmla="*/ 1125245 w 1825371"/>
              <a:gd name="connsiteY41" fmla="*/ 1293464 h 4705763"/>
              <a:gd name="connsiteX42" fmla="*/ 1096247 w 1825371"/>
              <a:gd name="connsiteY42" fmla="*/ 1270681 h 4705763"/>
              <a:gd name="connsiteX43" fmla="*/ 984400 w 1825371"/>
              <a:gd name="connsiteY43" fmla="*/ 1242374 h 4705763"/>
              <a:gd name="connsiteX44" fmla="*/ 977149 w 1825371"/>
              <a:gd name="connsiteY44" fmla="*/ 1225458 h 4705763"/>
              <a:gd name="connsiteX45" fmla="*/ 983019 w 1825371"/>
              <a:gd name="connsiteY45" fmla="*/ 1189902 h 4705763"/>
              <a:gd name="connsiteX46" fmla="*/ 1016158 w 1825371"/>
              <a:gd name="connsiteY46" fmla="*/ 1097041 h 4705763"/>
              <a:gd name="connsiteX47" fmla="*/ 1055513 w 1825371"/>
              <a:gd name="connsiteY47" fmla="*/ 1078055 h 4705763"/>
              <a:gd name="connsiteX48" fmla="*/ 1097628 w 1825371"/>
              <a:gd name="connsiteY48" fmla="*/ 1104290 h 4705763"/>
              <a:gd name="connsiteX49" fmla="*/ 1115579 w 1825371"/>
              <a:gd name="connsiteY49" fmla="*/ 1107743 h 4705763"/>
              <a:gd name="connsiteX50" fmla="*/ 1177026 w 1825371"/>
              <a:gd name="connsiteY50" fmla="*/ 1087375 h 4705763"/>
              <a:gd name="connsiteX51" fmla="*/ 1179787 w 1825371"/>
              <a:gd name="connsiteY51" fmla="*/ 1073913 h 4705763"/>
              <a:gd name="connsiteX52" fmla="*/ 1135255 w 1825371"/>
              <a:gd name="connsiteY52" fmla="*/ 1041117 h 4705763"/>
              <a:gd name="connsiteX53" fmla="*/ 939868 w 1825371"/>
              <a:gd name="connsiteY53" fmla="*/ 883702 h 4705763"/>
              <a:gd name="connsiteX54" fmla="*/ 549783 w 1825371"/>
              <a:gd name="connsiteY54" fmla="*/ 496379 h 4705763"/>
              <a:gd name="connsiteX55" fmla="*/ 40947 w 1825371"/>
              <a:gd name="connsiteY55" fmla="*/ 48990 h 4705763"/>
              <a:gd name="connsiteX56" fmla="*/ 5735 w 1825371"/>
              <a:gd name="connsiteY56" fmla="*/ 17231 h 4705763"/>
              <a:gd name="connsiteX57" fmla="*/ 902 w 1825371"/>
              <a:gd name="connsiteY57" fmla="*/ 4114 h 4705763"/>
              <a:gd name="connsiteX58" fmla="*/ 15747 w 1825371"/>
              <a:gd name="connsiteY58"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43305 w 1825371"/>
              <a:gd name="connsiteY31" fmla="*/ 1522336 h 4705763"/>
              <a:gd name="connsiteX32" fmla="*/ 1261256 w 1825371"/>
              <a:gd name="connsiteY32" fmla="*/ 1854772 h 4705763"/>
              <a:gd name="connsiteX33" fmla="*/ 1297493 w 1825371"/>
              <a:gd name="connsiteY33" fmla="*/ 4685667 h 4705763"/>
              <a:gd name="connsiteX34" fmla="*/ 938419 w 1825371"/>
              <a:gd name="connsiteY34" fmla="*/ 4705763 h 4705763"/>
              <a:gd name="connsiteX35" fmla="*/ 1053441 w 1825371"/>
              <a:gd name="connsiteY35" fmla="*/ 2920082 h 4705763"/>
              <a:gd name="connsiteX36" fmla="*/ 1066213 w 1825371"/>
              <a:gd name="connsiteY36" fmla="*/ 2573839 h 4705763"/>
              <a:gd name="connsiteX37" fmla="*/ 1077951 w 1825371"/>
              <a:gd name="connsiteY37" fmla="*/ 2236916 h 4705763"/>
              <a:gd name="connsiteX38" fmla="*/ 1093485 w 1825371"/>
              <a:gd name="connsiteY38" fmla="*/ 1882733 h 4705763"/>
              <a:gd name="connsiteX39" fmla="*/ 1107983 w 1825371"/>
              <a:gd name="connsiteY39" fmla="*/ 1608293 h 4705763"/>
              <a:gd name="connsiteX40" fmla="*/ 1125245 w 1825371"/>
              <a:gd name="connsiteY40" fmla="*/ 1293464 h 4705763"/>
              <a:gd name="connsiteX41" fmla="*/ 1096247 w 1825371"/>
              <a:gd name="connsiteY41" fmla="*/ 1270681 h 4705763"/>
              <a:gd name="connsiteX42" fmla="*/ 984400 w 1825371"/>
              <a:gd name="connsiteY42" fmla="*/ 1242374 h 4705763"/>
              <a:gd name="connsiteX43" fmla="*/ 977149 w 1825371"/>
              <a:gd name="connsiteY43" fmla="*/ 1225458 h 4705763"/>
              <a:gd name="connsiteX44" fmla="*/ 983019 w 1825371"/>
              <a:gd name="connsiteY44" fmla="*/ 1189902 h 4705763"/>
              <a:gd name="connsiteX45" fmla="*/ 1016158 w 1825371"/>
              <a:gd name="connsiteY45" fmla="*/ 1097041 h 4705763"/>
              <a:gd name="connsiteX46" fmla="*/ 1055513 w 1825371"/>
              <a:gd name="connsiteY46" fmla="*/ 1078055 h 4705763"/>
              <a:gd name="connsiteX47" fmla="*/ 1097628 w 1825371"/>
              <a:gd name="connsiteY47" fmla="*/ 1104290 h 4705763"/>
              <a:gd name="connsiteX48" fmla="*/ 1115579 w 1825371"/>
              <a:gd name="connsiteY48" fmla="*/ 1107743 h 4705763"/>
              <a:gd name="connsiteX49" fmla="*/ 1177026 w 1825371"/>
              <a:gd name="connsiteY49" fmla="*/ 1087375 h 4705763"/>
              <a:gd name="connsiteX50" fmla="*/ 1179787 w 1825371"/>
              <a:gd name="connsiteY50" fmla="*/ 1073913 h 4705763"/>
              <a:gd name="connsiteX51" fmla="*/ 1135255 w 1825371"/>
              <a:gd name="connsiteY51" fmla="*/ 1041117 h 4705763"/>
              <a:gd name="connsiteX52" fmla="*/ 939868 w 1825371"/>
              <a:gd name="connsiteY52" fmla="*/ 883702 h 4705763"/>
              <a:gd name="connsiteX53" fmla="*/ 549783 w 1825371"/>
              <a:gd name="connsiteY53" fmla="*/ 496379 h 4705763"/>
              <a:gd name="connsiteX54" fmla="*/ 40947 w 1825371"/>
              <a:gd name="connsiteY54" fmla="*/ 48990 h 4705763"/>
              <a:gd name="connsiteX55" fmla="*/ 5735 w 1825371"/>
              <a:gd name="connsiteY55" fmla="*/ 17231 h 4705763"/>
              <a:gd name="connsiteX56" fmla="*/ 902 w 1825371"/>
              <a:gd name="connsiteY56" fmla="*/ 4114 h 4705763"/>
              <a:gd name="connsiteX57" fmla="*/ 15747 w 1825371"/>
              <a:gd name="connsiteY57"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43305 w 1825371"/>
              <a:gd name="connsiteY31" fmla="*/ 1522336 h 4705763"/>
              <a:gd name="connsiteX32" fmla="*/ 1297493 w 1825371"/>
              <a:gd name="connsiteY32" fmla="*/ 4685667 h 4705763"/>
              <a:gd name="connsiteX33" fmla="*/ 938419 w 1825371"/>
              <a:gd name="connsiteY33" fmla="*/ 4705763 h 4705763"/>
              <a:gd name="connsiteX34" fmla="*/ 1053441 w 1825371"/>
              <a:gd name="connsiteY34" fmla="*/ 2920082 h 4705763"/>
              <a:gd name="connsiteX35" fmla="*/ 1066213 w 1825371"/>
              <a:gd name="connsiteY35" fmla="*/ 2573839 h 4705763"/>
              <a:gd name="connsiteX36" fmla="*/ 1077951 w 1825371"/>
              <a:gd name="connsiteY36" fmla="*/ 2236916 h 4705763"/>
              <a:gd name="connsiteX37" fmla="*/ 1093485 w 1825371"/>
              <a:gd name="connsiteY37" fmla="*/ 1882733 h 4705763"/>
              <a:gd name="connsiteX38" fmla="*/ 1107983 w 1825371"/>
              <a:gd name="connsiteY38" fmla="*/ 1608293 h 4705763"/>
              <a:gd name="connsiteX39" fmla="*/ 1125245 w 1825371"/>
              <a:gd name="connsiteY39" fmla="*/ 1293464 h 4705763"/>
              <a:gd name="connsiteX40" fmla="*/ 1096247 w 1825371"/>
              <a:gd name="connsiteY40" fmla="*/ 1270681 h 4705763"/>
              <a:gd name="connsiteX41" fmla="*/ 984400 w 1825371"/>
              <a:gd name="connsiteY41" fmla="*/ 1242374 h 4705763"/>
              <a:gd name="connsiteX42" fmla="*/ 977149 w 1825371"/>
              <a:gd name="connsiteY42" fmla="*/ 1225458 h 4705763"/>
              <a:gd name="connsiteX43" fmla="*/ 983019 w 1825371"/>
              <a:gd name="connsiteY43" fmla="*/ 1189902 h 4705763"/>
              <a:gd name="connsiteX44" fmla="*/ 1016158 w 1825371"/>
              <a:gd name="connsiteY44" fmla="*/ 1097041 h 4705763"/>
              <a:gd name="connsiteX45" fmla="*/ 1055513 w 1825371"/>
              <a:gd name="connsiteY45" fmla="*/ 1078055 h 4705763"/>
              <a:gd name="connsiteX46" fmla="*/ 1097628 w 1825371"/>
              <a:gd name="connsiteY46" fmla="*/ 1104290 h 4705763"/>
              <a:gd name="connsiteX47" fmla="*/ 1115579 w 1825371"/>
              <a:gd name="connsiteY47" fmla="*/ 1107743 h 4705763"/>
              <a:gd name="connsiteX48" fmla="*/ 1177026 w 1825371"/>
              <a:gd name="connsiteY48" fmla="*/ 1087375 h 4705763"/>
              <a:gd name="connsiteX49" fmla="*/ 1179787 w 1825371"/>
              <a:gd name="connsiteY49" fmla="*/ 1073913 h 4705763"/>
              <a:gd name="connsiteX50" fmla="*/ 1135255 w 1825371"/>
              <a:gd name="connsiteY50" fmla="*/ 1041117 h 4705763"/>
              <a:gd name="connsiteX51" fmla="*/ 939868 w 1825371"/>
              <a:gd name="connsiteY51" fmla="*/ 883702 h 4705763"/>
              <a:gd name="connsiteX52" fmla="*/ 549783 w 1825371"/>
              <a:gd name="connsiteY52" fmla="*/ 496379 h 4705763"/>
              <a:gd name="connsiteX53" fmla="*/ 40947 w 1825371"/>
              <a:gd name="connsiteY53" fmla="*/ 48990 h 4705763"/>
              <a:gd name="connsiteX54" fmla="*/ 5735 w 1825371"/>
              <a:gd name="connsiteY54" fmla="*/ 17231 h 4705763"/>
              <a:gd name="connsiteX55" fmla="*/ 902 w 1825371"/>
              <a:gd name="connsiteY55" fmla="*/ 4114 h 4705763"/>
              <a:gd name="connsiteX56" fmla="*/ 15747 w 1825371"/>
              <a:gd name="connsiteY56"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97493 w 1825371"/>
              <a:gd name="connsiteY31" fmla="*/ 4685667 h 4705763"/>
              <a:gd name="connsiteX32" fmla="*/ 938419 w 1825371"/>
              <a:gd name="connsiteY32" fmla="*/ 4705763 h 4705763"/>
              <a:gd name="connsiteX33" fmla="*/ 1053441 w 1825371"/>
              <a:gd name="connsiteY33" fmla="*/ 2920082 h 4705763"/>
              <a:gd name="connsiteX34" fmla="*/ 1066213 w 1825371"/>
              <a:gd name="connsiteY34" fmla="*/ 2573839 h 4705763"/>
              <a:gd name="connsiteX35" fmla="*/ 1077951 w 1825371"/>
              <a:gd name="connsiteY35" fmla="*/ 2236916 h 4705763"/>
              <a:gd name="connsiteX36" fmla="*/ 1093485 w 1825371"/>
              <a:gd name="connsiteY36" fmla="*/ 1882733 h 4705763"/>
              <a:gd name="connsiteX37" fmla="*/ 1107983 w 1825371"/>
              <a:gd name="connsiteY37" fmla="*/ 1608293 h 4705763"/>
              <a:gd name="connsiteX38" fmla="*/ 1125245 w 1825371"/>
              <a:gd name="connsiteY38" fmla="*/ 1293464 h 4705763"/>
              <a:gd name="connsiteX39" fmla="*/ 1096247 w 1825371"/>
              <a:gd name="connsiteY39" fmla="*/ 1270681 h 4705763"/>
              <a:gd name="connsiteX40" fmla="*/ 984400 w 1825371"/>
              <a:gd name="connsiteY40" fmla="*/ 1242374 h 4705763"/>
              <a:gd name="connsiteX41" fmla="*/ 977149 w 1825371"/>
              <a:gd name="connsiteY41" fmla="*/ 1225458 h 4705763"/>
              <a:gd name="connsiteX42" fmla="*/ 983019 w 1825371"/>
              <a:gd name="connsiteY42" fmla="*/ 1189902 h 4705763"/>
              <a:gd name="connsiteX43" fmla="*/ 1016158 w 1825371"/>
              <a:gd name="connsiteY43" fmla="*/ 1097041 h 4705763"/>
              <a:gd name="connsiteX44" fmla="*/ 1055513 w 1825371"/>
              <a:gd name="connsiteY44" fmla="*/ 1078055 h 4705763"/>
              <a:gd name="connsiteX45" fmla="*/ 1097628 w 1825371"/>
              <a:gd name="connsiteY45" fmla="*/ 1104290 h 4705763"/>
              <a:gd name="connsiteX46" fmla="*/ 1115579 w 1825371"/>
              <a:gd name="connsiteY46" fmla="*/ 1107743 h 4705763"/>
              <a:gd name="connsiteX47" fmla="*/ 1177026 w 1825371"/>
              <a:gd name="connsiteY47" fmla="*/ 1087375 h 4705763"/>
              <a:gd name="connsiteX48" fmla="*/ 1179787 w 1825371"/>
              <a:gd name="connsiteY48" fmla="*/ 1073913 h 4705763"/>
              <a:gd name="connsiteX49" fmla="*/ 1135255 w 1825371"/>
              <a:gd name="connsiteY49" fmla="*/ 1041117 h 4705763"/>
              <a:gd name="connsiteX50" fmla="*/ 939868 w 1825371"/>
              <a:gd name="connsiteY50" fmla="*/ 883702 h 4705763"/>
              <a:gd name="connsiteX51" fmla="*/ 549783 w 1825371"/>
              <a:gd name="connsiteY51" fmla="*/ 496379 h 4705763"/>
              <a:gd name="connsiteX52" fmla="*/ 40947 w 1825371"/>
              <a:gd name="connsiteY52" fmla="*/ 48990 h 4705763"/>
              <a:gd name="connsiteX53" fmla="*/ 5735 w 1825371"/>
              <a:gd name="connsiteY53" fmla="*/ 17231 h 4705763"/>
              <a:gd name="connsiteX54" fmla="*/ 902 w 1825371"/>
              <a:gd name="connsiteY54" fmla="*/ 4114 h 4705763"/>
              <a:gd name="connsiteX55" fmla="*/ 15747 w 1825371"/>
              <a:gd name="connsiteY55"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97493 w 1825371"/>
              <a:gd name="connsiteY31" fmla="*/ 4685667 h 4705763"/>
              <a:gd name="connsiteX32" fmla="*/ 938419 w 1825371"/>
              <a:gd name="connsiteY32" fmla="*/ 4705763 h 4705763"/>
              <a:gd name="connsiteX33" fmla="*/ 1053441 w 1825371"/>
              <a:gd name="connsiteY33" fmla="*/ 2920082 h 4705763"/>
              <a:gd name="connsiteX34" fmla="*/ 1066213 w 1825371"/>
              <a:gd name="connsiteY34" fmla="*/ 2573839 h 4705763"/>
              <a:gd name="connsiteX35" fmla="*/ 1077951 w 1825371"/>
              <a:gd name="connsiteY35" fmla="*/ 2236916 h 4705763"/>
              <a:gd name="connsiteX36" fmla="*/ 1093485 w 1825371"/>
              <a:gd name="connsiteY36" fmla="*/ 1882733 h 4705763"/>
              <a:gd name="connsiteX37" fmla="*/ 1125245 w 1825371"/>
              <a:gd name="connsiteY37" fmla="*/ 1293464 h 4705763"/>
              <a:gd name="connsiteX38" fmla="*/ 1096247 w 1825371"/>
              <a:gd name="connsiteY38" fmla="*/ 1270681 h 4705763"/>
              <a:gd name="connsiteX39" fmla="*/ 984400 w 1825371"/>
              <a:gd name="connsiteY39" fmla="*/ 1242374 h 4705763"/>
              <a:gd name="connsiteX40" fmla="*/ 977149 w 1825371"/>
              <a:gd name="connsiteY40" fmla="*/ 1225458 h 4705763"/>
              <a:gd name="connsiteX41" fmla="*/ 983019 w 1825371"/>
              <a:gd name="connsiteY41" fmla="*/ 1189902 h 4705763"/>
              <a:gd name="connsiteX42" fmla="*/ 1016158 w 1825371"/>
              <a:gd name="connsiteY42" fmla="*/ 1097041 h 4705763"/>
              <a:gd name="connsiteX43" fmla="*/ 1055513 w 1825371"/>
              <a:gd name="connsiteY43" fmla="*/ 1078055 h 4705763"/>
              <a:gd name="connsiteX44" fmla="*/ 1097628 w 1825371"/>
              <a:gd name="connsiteY44" fmla="*/ 1104290 h 4705763"/>
              <a:gd name="connsiteX45" fmla="*/ 1115579 w 1825371"/>
              <a:gd name="connsiteY45" fmla="*/ 1107743 h 4705763"/>
              <a:gd name="connsiteX46" fmla="*/ 1177026 w 1825371"/>
              <a:gd name="connsiteY46" fmla="*/ 1087375 h 4705763"/>
              <a:gd name="connsiteX47" fmla="*/ 1179787 w 1825371"/>
              <a:gd name="connsiteY47" fmla="*/ 1073913 h 4705763"/>
              <a:gd name="connsiteX48" fmla="*/ 1135255 w 1825371"/>
              <a:gd name="connsiteY48" fmla="*/ 1041117 h 4705763"/>
              <a:gd name="connsiteX49" fmla="*/ 939868 w 1825371"/>
              <a:gd name="connsiteY49" fmla="*/ 883702 h 4705763"/>
              <a:gd name="connsiteX50" fmla="*/ 549783 w 1825371"/>
              <a:gd name="connsiteY50" fmla="*/ 496379 h 4705763"/>
              <a:gd name="connsiteX51" fmla="*/ 40947 w 1825371"/>
              <a:gd name="connsiteY51" fmla="*/ 48990 h 4705763"/>
              <a:gd name="connsiteX52" fmla="*/ 5735 w 1825371"/>
              <a:gd name="connsiteY52" fmla="*/ 17231 h 4705763"/>
              <a:gd name="connsiteX53" fmla="*/ 902 w 1825371"/>
              <a:gd name="connsiteY53" fmla="*/ 4114 h 4705763"/>
              <a:gd name="connsiteX54" fmla="*/ 15747 w 1825371"/>
              <a:gd name="connsiteY54"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97493 w 1825371"/>
              <a:gd name="connsiteY31" fmla="*/ 4685667 h 4705763"/>
              <a:gd name="connsiteX32" fmla="*/ 938419 w 1825371"/>
              <a:gd name="connsiteY32" fmla="*/ 4705763 h 4705763"/>
              <a:gd name="connsiteX33" fmla="*/ 1053441 w 1825371"/>
              <a:gd name="connsiteY33" fmla="*/ 2920082 h 4705763"/>
              <a:gd name="connsiteX34" fmla="*/ 1066213 w 1825371"/>
              <a:gd name="connsiteY34" fmla="*/ 2573839 h 4705763"/>
              <a:gd name="connsiteX35" fmla="*/ 1077951 w 1825371"/>
              <a:gd name="connsiteY35" fmla="*/ 2236916 h 4705763"/>
              <a:gd name="connsiteX36" fmla="*/ 1125245 w 1825371"/>
              <a:gd name="connsiteY36" fmla="*/ 1293464 h 4705763"/>
              <a:gd name="connsiteX37" fmla="*/ 1096247 w 1825371"/>
              <a:gd name="connsiteY37" fmla="*/ 1270681 h 4705763"/>
              <a:gd name="connsiteX38" fmla="*/ 984400 w 1825371"/>
              <a:gd name="connsiteY38" fmla="*/ 1242374 h 4705763"/>
              <a:gd name="connsiteX39" fmla="*/ 977149 w 1825371"/>
              <a:gd name="connsiteY39" fmla="*/ 1225458 h 4705763"/>
              <a:gd name="connsiteX40" fmla="*/ 983019 w 1825371"/>
              <a:gd name="connsiteY40" fmla="*/ 1189902 h 4705763"/>
              <a:gd name="connsiteX41" fmla="*/ 1016158 w 1825371"/>
              <a:gd name="connsiteY41" fmla="*/ 1097041 h 4705763"/>
              <a:gd name="connsiteX42" fmla="*/ 1055513 w 1825371"/>
              <a:gd name="connsiteY42" fmla="*/ 1078055 h 4705763"/>
              <a:gd name="connsiteX43" fmla="*/ 1097628 w 1825371"/>
              <a:gd name="connsiteY43" fmla="*/ 1104290 h 4705763"/>
              <a:gd name="connsiteX44" fmla="*/ 1115579 w 1825371"/>
              <a:gd name="connsiteY44" fmla="*/ 1107743 h 4705763"/>
              <a:gd name="connsiteX45" fmla="*/ 1177026 w 1825371"/>
              <a:gd name="connsiteY45" fmla="*/ 1087375 h 4705763"/>
              <a:gd name="connsiteX46" fmla="*/ 1179787 w 1825371"/>
              <a:gd name="connsiteY46" fmla="*/ 1073913 h 4705763"/>
              <a:gd name="connsiteX47" fmla="*/ 1135255 w 1825371"/>
              <a:gd name="connsiteY47" fmla="*/ 1041117 h 4705763"/>
              <a:gd name="connsiteX48" fmla="*/ 939868 w 1825371"/>
              <a:gd name="connsiteY48" fmla="*/ 883702 h 4705763"/>
              <a:gd name="connsiteX49" fmla="*/ 549783 w 1825371"/>
              <a:gd name="connsiteY49" fmla="*/ 496379 h 4705763"/>
              <a:gd name="connsiteX50" fmla="*/ 40947 w 1825371"/>
              <a:gd name="connsiteY50" fmla="*/ 48990 h 4705763"/>
              <a:gd name="connsiteX51" fmla="*/ 5735 w 1825371"/>
              <a:gd name="connsiteY51" fmla="*/ 17231 h 4705763"/>
              <a:gd name="connsiteX52" fmla="*/ 902 w 1825371"/>
              <a:gd name="connsiteY52" fmla="*/ 4114 h 4705763"/>
              <a:gd name="connsiteX53" fmla="*/ 15747 w 1825371"/>
              <a:gd name="connsiteY53"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97493 w 1825371"/>
              <a:gd name="connsiteY31" fmla="*/ 4685667 h 4705763"/>
              <a:gd name="connsiteX32" fmla="*/ 938419 w 1825371"/>
              <a:gd name="connsiteY32" fmla="*/ 4705763 h 4705763"/>
              <a:gd name="connsiteX33" fmla="*/ 1053441 w 1825371"/>
              <a:gd name="connsiteY33" fmla="*/ 2920082 h 4705763"/>
              <a:gd name="connsiteX34" fmla="*/ 1066213 w 1825371"/>
              <a:gd name="connsiteY34" fmla="*/ 2573839 h 4705763"/>
              <a:gd name="connsiteX35" fmla="*/ 1125245 w 1825371"/>
              <a:gd name="connsiteY35" fmla="*/ 1293464 h 4705763"/>
              <a:gd name="connsiteX36" fmla="*/ 1096247 w 1825371"/>
              <a:gd name="connsiteY36" fmla="*/ 1270681 h 4705763"/>
              <a:gd name="connsiteX37" fmla="*/ 984400 w 1825371"/>
              <a:gd name="connsiteY37" fmla="*/ 1242374 h 4705763"/>
              <a:gd name="connsiteX38" fmla="*/ 977149 w 1825371"/>
              <a:gd name="connsiteY38" fmla="*/ 1225458 h 4705763"/>
              <a:gd name="connsiteX39" fmla="*/ 983019 w 1825371"/>
              <a:gd name="connsiteY39" fmla="*/ 1189902 h 4705763"/>
              <a:gd name="connsiteX40" fmla="*/ 1016158 w 1825371"/>
              <a:gd name="connsiteY40" fmla="*/ 1097041 h 4705763"/>
              <a:gd name="connsiteX41" fmla="*/ 1055513 w 1825371"/>
              <a:gd name="connsiteY41" fmla="*/ 1078055 h 4705763"/>
              <a:gd name="connsiteX42" fmla="*/ 1097628 w 1825371"/>
              <a:gd name="connsiteY42" fmla="*/ 1104290 h 4705763"/>
              <a:gd name="connsiteX43" fmla="*/ 1115579 w 1825371"/>
              <a:gd name="connsiteY43" fmla="*/ 1107743 h 4705763"/>
              <a:gd name="connsiteX44" fmla="*/ 1177026 w 1825371"/>
              <a:gd name="connsiteY44" fmla="*/ 1087375 h 4705763"/>
              <a:gd name="connsiteX45" fmla="*/ 1179787 w 1825371"/>
              <a:gd name="connsiteY45" fmla="*/ 1073913 h 4705763"/>
              <a:gd name="connsiteX46" fmla="*/ 1135255 w 1825371"/>
              <a:gd name="connsiteY46" fmla="*/ 1041117 h 4705763"/>
              <a:gd name="connsiteX47" fmla="*/ 939868 w 1825371"/>
              <a:gd name="connsiteY47" fmla="*/ 883702 h 4705763"/>
              <a:gd name="connsiteX48" fmla="*/ 549783 w 1825371"/>
              <a:gd name="connsiteY48" fmla="*/ 496379 h 4705763"/>
              <a:gd name="connsiteX49" fmla="*/ 40947 w 1825371"/>
              <a:gd name="connsiteY49" fmla="*/ 48990 h 4705763"/>
              <a:gd name="connsiteX50" fmla="*/ 5735 w 1825371"/>
              <a:gd name="connsiteY50" fmla="*/ 17231 h 4705763"/>
              <a:gd name="connsiteX51" fmla="*/ 902 w 1825371"/>
              <a:gd name="connsiteY51" fmla="*/ 4114 h 4705763"/>
              <a:gd name="connsiteX52" fmla="*/ 15747 w 1825371"/>
              <a:gd name="connsiteY52"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97493 w 1825371"/>
              <a:gd name="connsiteY31" fmla="*/ 4685667 h 4705763"/>
              <a:gd name="connsiteX32" fmla="*/ 938419 w 1825371"/>
              <a:gd name="connsiteY32" fmla="*/ 4705763 h 4705763"/>
              <a:gd name="connsiteX33" fmla="*/ 1053441 w 1825371"/>
              <a:gd name="connsiteY33" fmla="*/ 2920082 h 4705763"/>
              <a:gd name="connsiteX34" fmla="*/ 1125245 w 1825371"/>
              <a:gd name="connsiteY34" fmla="*/ 1293464 h 4705763"/>
              <a:gd name="connsiteX35" fmla="*/ 1096247 w 1825371"/>
              <a:gd name="connsiteY35" fmla="*/ 1270681 h 4705763"/>
              <a:gd name="connsiteX36" fmla="*/ 984400 w 1825371"/>
              <a:gd name="connsiteY36" fmla="*/ 1242374 h 4705763"/>
              <a:gd name="connsiteX37" fmla="*/ 977149 w 1825371"/>
              <a:gd name="connsiteY37" fmla="*/ 1225458 h 4705763"/>
              <a:gd name="connsiteX38" fmla="*/ 983019 w 1825371"/>
              <a:gd name="connsiteY38" fmla="*/ 1189902 h 4705763"/>
              <a:gd name="connsiteX39" fmla="*/ 1016158 w 1825371"/>
              <a:gd name="connsiteY39" fmla="*/ 1097041 h 4705763"/>
              <a:gd name="connsiteX40" fmla="*/ 1055513 w 1825371"/>
              <a:gd name="connsiteY40" fmla="*/ 1078055 h 4705763"/>
              <a:gd name="connsiteX41" fmla="*/ 1097628 w 1825371"/>
              <a:gd name="connsiteY41" fmla="*/ 1104290 h 4705763"/>
              <a:gd name="connsiteX42" fmla="*/ 1115579 w 1825371"/>
              <a:gd name="connsiteY42" fmla="*/ 1107743 h 4705763"/>
              <a:gd name="connsiteX43" fmla="*/ 1177026 w 1825371"/>
              <a:gd name="connsiteY43" fmla="*/ 1087375 h 4705763"/>
              <a:gd name="connsiteX44" fmla="*/ 1179787 w 1825371"/>
              <a:gd name="connsiteY44" fmla="*/ 1073913 h 4705763"/>
              <a:gd name="connsiteX45" fmla="*/ 1135255 w 1825371"/>
              <a:gd name="connsiteY45" fmla="*/ 1041117 h 4705763"/>
              <a:gd name="connsiteX46" fmla="*/ 939868 w 1825371"/>
              <a:gd name="connsiteY46" fmla="*/ 883702 h 4705763"/>
              <a:gd name="connsiteX47" fmla="*/ 549783 w 1825371"/>
              <a:gd name="connsiteY47" fmla="*/ 496379 h 4705763"/>
              <a:gd name="connsiteX48" fmla="*/ 40947 w 1825371"/>
              <a:gd name="connsiteY48" fmla="*/ 48990 h 4705763"/>
              <a:gd name="connsiteX49" fmla="*/ 5735 w 1825371"/>
              <a:gd name="connsiteY49" fmla="*/ 17231 h 4705763"/>
              <a:gd name="connsiteX50" fmla="*/ 902 w 1825371"/>
              <a:gd name="connsiteY50" fmla="*/ 4114 h 4705763"/>
              <a:gd name="connsiteX51" fmla="*/ 15747 w 1825371"/>
              <a:gd name="connsiteY51"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97493 w 1825371"/>
              <a:gd name="connsiteY31" fmla="*/ 4685667 h 4705763"/>
              <a:gd name="connsiteX32" fmla="*/ 938419 w 1825371"/>
              <a:gd name="connsiteY32" fmla="*/ 4705763 h 4705763"/>
              <a:gd name="connsiteX33" fmla="*/ 1125245 w 1825371"/>
              <a:gd name="connsiteY33" fmla="*/ 1293464 h 4705763"/>
              <a:gd name="connsiteX34" fmla="*/ 1096247 w 1825371"/>
              <a:gd name="connsiteY34" fmla="*/ 1270681 h 4705763"/>
              <a:gd name="connsiteX35" fmla="*/ 984400 w 1825371"/>
              <a:gd name="connsiteY35" fmla="*/ 1242374 h 4705763"/>
              <a:gd name="connsiteX36" fmla="*/ 977149 w 1825371"/>
              <a:gd name="connsiteY36" fmla="*/ 1225458 h 4705763"/>
              <a:gd name="connsiteX37" fmla="*/ 983019 w 1825371"/>
              <a:gd name="connsiteY37" fmla="*/ 1189902 h 4705763"/>
              <a:gd name="connsiteX38" fmla="*/ 1016158 w 1825371"/>
              <a:gd name="connsiteY38" fmla="*/ 1097041 h 4705763"/>
              <a:gd name="connsiteX39" fmla="*/ 1055513 w 1825371"/>
              <a:gd name="connsiteY39" fmla="*/ 1078055 h 4705763"/>
              <a:gd name="connsiteX40" fmla="*/ 1097628 w 1825371"/>
              <a:gd name="connsiteY40" fmla="*/ 1104290 h 4705763"/>
              <a:gd name="connsiteX41" fmla="*/ 1115579 w 1825371"/>
              <a:gd name="connsiteY41" fmla="*/ 1107743 h 4705763"/>
              <a:gd name="connsiteX42" fmla="*/ 1177026 w 1825371"/>
              <a:gd name="connsiteY42" fmla="*/ 1087375 h 4705763"/>
              <a:gd name="connsiteX43" fmla="*/ 1179787 w 1825371"/>
              <a:gd name="connsiteY43" fmla="*/ 1073913 h 4705763"/>
              <a:gd name="connsiteX44" fmla="*/ 1135255 w 1825371"/>
              <a:gd name="connsiteY44" fmla="*/ 1041117 h 4705763"/>
              <a:gd name="connsiteX45" fmla="*/ 939868 w 1825371"/>
              <a:gd name="connsiteY45" fmla="*/ 883702 h 4705763"/>
              <a:gd name="connsiteX46" fmla="*/ 549783 w 1825371"/>
              <a:gd name="connsiteY46" fmla="*/ 496379 h 4705763"/>
              <a:gd name="connsiteX47" fmla="*/ 40947 w 1825371"/>
              <a:gd name="connsiteY47" fmla="*/ 48990 h 4705763"/>
              <a:gd name="connsiteX48" fmla="*/ 5735 w 1825371"/>
              <a:gd name="connsiteY48" fmla="*/ 17231 h 4705763"/>
              <a:gd name="connsiteX49" fmla="*/ 902 w 1825371"/>
              <a:gd name="connsiteY49" fmla="*/ 4114 h 4705763"/>
              <a:gd name="connsiteX50" fmla="*/ 15747 w 1825371"/>
              <a:gd name="connsiteY50" fmla="*/ 1352 h 4705763"/>
              <a:gd name="connsiteX0" fmla="*/ 15747 w 1825371"/>
              <a:gd name="connsiteY0" fmla="*/ 1352 h 4685667"/>
              <a:gd name="connsiteX1" fmla="*/ 83062 w 1825371"/>
              <a:gd name="connsiteY1" fmla="*/ 34837 h 4685667"/>
              <a:gd name="connsiteX2" fmla="*/ 961270 w 1825371"/>
              <a:gd name="connsiteY2" fmla="*/ 755975 h 4685667"/>
              <a:gd name="connsiteX3" fmla="*/ 1239162 w 1825371"/>
              <a:gd name="connsiteY3" fmla="*/ 1001764 h 4685667"/>
              <a:gd name="connsiteX4" fmla="*/ 1276445 w 1825371"/>
              <a:gd name="connsiteY4" fmla="*/ 1025928 h 4685667"/>
              <a:gd name="connsiteX5" fmla="*/ 1316489 w 1825371"/>
              <a:gd name="connsiteY5" fmla="*/ 1009704 h 4685667"/>
              <a:gd name="connsiteX6" fmla="*/ 1345141 w 1825371"/>
              <a:gd name="connsiteY6" fmla="*/ 948602 h 4685667"/>
              <a:gd name="connsiteX7" fmla="*/ 1407624 w 1825371"/>
              <a:gd name="connsiteY7" fmla="*/ 869894 h 4685667"/>
              <a:gd name="connsiteX8" fmla="*/ 1749379 w 1825371"/>
              <a:gd name="connsiteY8" fmla="*/ 590967 h 4685667"/>
              <a:gd name="connsiteX9" fmla="*/ 1808066 w 1825371"/>
              <a:gd name="connsiteY9" fmla="*/ 545399 h 4685667"/>
              <a:gd name="connsiteX10" fmla="*/ 1825326 w 1825371"/>
              <a:gd name="connsiteY10" fmla="*/ 554375 h 4685667"/>
              <a:gd name="connsiteX11" fmla="*/ 1811172 w 1825371"/>
              <a:gd name="connsiteY11" fmla="*/ 590277 h 4685667"/>
              <a:gd name="connsiteX12" fmla="*/ 1721073 w 1825371"/>
              <a:gd name="connsiteY12" fmla="*/ 698326 h 4685667"/>
              <a:gd name="connsiteX13" fmla="*/ 1385877 w 1825371"/>
              <a:gd name="connsiteY13" fmla="*/ 1068389 h 4685667"/>
              <a:gd name="connsiteX14" fmla="*/ 1376211 w 1825371"/>
              <a:gd name="connsiteY14" fmla="*/ 1098421 h 4685667"/>
              <a:gd name="connsiteX15" fmla="*/ 1361366 w 1825371"/>
              <a:gd name="connsiteY15" fmla="*/ 1135359 h 4685667"/>
              <a:gd name="connsiteX16" fmla="*/ 1355153 w 1825371"/>
              <a:gd name="connsiteY16" fmla="*/ 1169879 h 4685667"/>
              <a:gd name="connsiteX17" fmla="*/ 1409696 w 1825371"/>
              <a:gd name="connsiteY17" fmla="*/ 1384253 h 4685667"/>
              <a:gd name="connsiteX18" fmla="*/ 1524994 w 1825371"/>
              <a:gd name="connsiteY18" fmla="*/ 1739817 h 4685667"/>
              <a:gd name="connsiteX19" fmla="*/ 1659971 w 1825371"/>
              <a:gd name="connsiteY19" fmla="*/ 2199288 h 4685667"/>
              <a:gd name="connsiteX20" fmla="*/ 1782864 w 1825371"/>
              <a:gd name="connsiteY20" fmla="*/ 2697077 h 4685667"/>
              <a:gd name="connsiteX21" fmla="*/ 1794257 w 1825371"/>
              <a:gd name="connsiteY21" fmla="*/ 2767845 h 4685667"/>
              <a:gd name="connsiteX22" fmla="*/ 1791840 w 1825371"/>
              <a:gd name="connsiteY22" fmla="*/ 2778202 h 4685667"/>
              <a:gd name="connsiteX23" fmla="*/ 1784245 w 1825371"/>
              <a:gd name="connsiteY23" fmla="*/ 2770607 h 4685667"/>
              <a:gd name="connsiteX24" fmla="*/ 1746617 w 1825371"/>
              <a:gd name="connsiteY24" fmla="*/ 2660831 h 4685667"/>
              <a:gd name="connsiteX25" fmla="*/ 1513602 w 1825371"/>
              <a:gd name="connsiteY25" fmla="*/ 1875484 h 4685667"/>
              <a:gd name="connsiteX26" fmla="*/ 1297158 w 1825371"/>
              <a:gd name="connsiteY26" fmla="*/ 1267919 h 4685667"/>
              <a:gd name="connsiteX27" fmla="*/ 1275064 w 1825371"/>
              <a:gd name="connsiteY27" fmla="*/ 1217173 h 4685667"/>
              <a:gd name="connsiteX28" fmla="*/ 1248483 w 1825371"/>
              <a:gd name="connsiteY28" fmla="*/ 1193353 h 4685667"/>
              <a:gd name="connsiteX29" fmla="*/ 1232949 w 1825371"/>
              <a:gd name="connsiteY29" fmla="*/ 1222351 h 4685667"/>
              <a:gd name="connsiteX30" fmla="*/ 1230877 w 1825371"/>
              <a:gd name="connsiteY30" fmla="*/ 1283108 h 4685667"/>
              <a:gd name="connsiteX31" fmla="*/ 1297493 w 1825371"/>
              <a:gd name="connsiteY31" fmla="*/ 4685667 h 4685667"/>
              <a:gd name="connsiteX32" fmla="*/ 978613 w 1825371"/>
              <a:gd name="connsiteY32" fmla="*/ 4685667 h 4685667"/>
              <a:gd name="connsiteX33" fmla="*/ 1125245 w 1825371"/>
              <a:gd name="connsiteY33" fmla="*/ 1293464 h 4685667"/>
              <a:gd name="connsiteX34" fmla="*/ 1096247 w 1825371"/>
              <a:gd name="connsiteY34" fmla="*/ 1270681 h 4685667"/>
              <a:gd name="connsiteX35" fmla="*/ 984400 w 1825371"/>
              <a:gd name="connsiteY35" fmla="*/ 1242374 h 4685667"/>
              <a:gd name="connsiteX36" fmla="*/ 977149 w 1825371"/>
              <a:gd name="connsiteY36" fmla="*/ 1225458 h 4685667"/>
              <a:gd name="connsiteX37" fmla="*/ 983019 w 1825371"/>
              <a:gd name="connsiteY37" fmla="*/ 1189902 h 4685667"/>
              <a:gd name="connsiteX38" fmla="*/ 1016158 w 1825371"/>
              <a:gd name="connsiteY38" fmla="*/ 1097041 h 4685667"/>
              <a:gd name="connsiteX39" fmla="*/ 1055513 w 1825371"/>
              <a:gd name="connsiteY39" fmla="*/ 1078055 h 4685667"/>
              <a:gd name="connsiteX40" fmla="*/ 1097628 w 1825371"/>
              <a:gd name="connsiteY40" fmla="*/ 1104290 h 4685667"/>
              <a:gd name="connsiteX41" fmla="*/ 1115579 w 1825371"/>
              <a:gd name="connsiteY41" fmla="*/ 1107743 h 4685667"/>
              <a:gd name="connsiteX42" fmla="*/ 1177026 w 1825371"/>
              <a:gd name="connsiteY42" fmla="*/ 1087375 h 4685667"/>
              <a:gd name="connsiteX43" fmla="*/ 1179787 w 1825371"/>
              <a:gd name="connsiteY43" fmla="*/ 1073913 h 4685667"/>
              <a:gd name="connsiteX44" fmla="*/ 1135255 w 1825371"/>
              <a:gd name="connsiteY44" fmla="*/ 1041117 h 4685667"/>
              <a:gd name="connsiteX45" fmla="*/ 939868 w 1825371"/>
              <a:gd name="connsiteY45" fmla="*/ 883702 h 4685667"/>
              <a:gd name="connsiteX46" fmla="*/ 549783 w 1825371"/>
              <a:gd name="connsiteY46" fmla="*/ 496379 h 4685667"/>
              <a:gd name="connsiteX47" fmla="*/ 40947 w 1825371"/>
              <a:gd name="connsiteY47" fmla="*/ 48990 h 4685667"/>
              <a:gd name="connsiteX48" fmla="*/ 5735 w 1825371"/>
              <a:gd name="connsiteY48" fmla="*/ 17231 h 4685667"/>
              <a:gd name="connsiteX49" fmla="*/ 902 w 1825371"/>
              <a:gd name="connsiteY49" fmla="*/ 4114 h 4685667"/>
              <a:gd name="connsiteX50" fmla="*/ 15747 w 1825371"/>
              <a:gd name="connsiteY50" fmla="*/ 1352 h 4685667"/>
              <a:gd name="connsiteX0" fmla="*/ 15747 w 1825371"/>
              <a:gd name="connsiteY0" fmla="*/ 1352 h 4685667"/>
              <a:gd name="connsiteX1" fmla="*/ 83062 w 1825371"/>
              <a:gd name="connsiteY1" fmla="*/ 34837 h 4685667"/>
              <a:gd name="connsiteX2" fmla="*/ 961270 w 1825371"/>
              <a:gd name="connsiteY2" fmla="*/ 755975 h 4685667"/>
              <a:gd name="connsiteX3" fmla="*/ 1239162 w 1825371"/>
              <a:gd name="connsiteY3" fmla="*/ 1001764 h 4685667"/>
              <a:gd name="connsiteX4" fmla="*/ 1276445 w 1825371"/>
              <a:gd name="connsiteY4" fmla="*/ 1025928 h 4685667"/>
              <a:gd name="connsiteX5" fmla="*/ 1316489 w 1825371"/>
              <a:gd name="connsiteY5" fmla="*/ 1009704 h 4685667"/>
              <a:gd name="connsiteX6" fmla="*/ 1345141 w 1825371"/>
              <a:gd name="connsiteY6" fmla="*/ 948602 h 4685667"/>
              <a:gd name="connsiteX7" fmla="*/ 1407624 w 1825371"/>
              <a:gd name="connsiteY7" fmla="*/ 869894 h 4685667"/>
              <a:gd name="connsiteX8" fmla="*/ 1749379 w 1825371"/>
              <a:gd name="connsiteY8" fmla="*/ 590967 h 4685667"/>
              <a:gd name="connsiteX9" fmla="*/ 1808066 w 1825371"/>
              <a:gd name="connsiteY9" fmla="*/ 545399 h 4685667"/>
              <a:gd name="connsiteX10" fmla="*/ 1825326 w 1825371"/>
              <a:gd name="connsiteY10" fmla="*/ 554375 h 4685667"/>
              <a:gd name="connsiteX11" fmla="*/ 1811172 w 1825371"/>
              <a:gd name="connsiteY11" fmla="*/ 590277 h 4685667"/>
              <a:gd name="connsiteX12" fmla="*/ 1721073 w 1825371"/>
              <a:gd name="connsiteY12" fmla="*/ 698326 h 4685667"/>
              <a:gd name="connsiteX13" fmla="*/ 1385877 w 1825371"/>
              <a:gd name="connsiteY13" fmla="*/ 1068389 h 4685667"/>
              <a:gd name="connsiteX14" fmla="*/ 1376211 w 1825371"/>
              <a:gd name="connsiteY14" fmla="*/ 1098421 h 4685667"/>
              <a:gd name="connsiteX15" fmla="*/ 1361366 w 1825371"/>
              <a:gd name="connsiteY15" fmla="*/ 1135359 h 4685667"/>
              <a:gd name="connsiteX16" fmla="*/ 1355153 w 1825371"/>
              <a:gd name="connsiteY16" fmla="*/ 1169879 h 4685667"/>
              <a:gd name="connsiteX17" fmla="*/ 1409696 w 1825371"/>
              <a:gd name="connsiteY17" fmla="*/ 1384253 h 4685667"/>
              <a:gd name="connsiteX18" fmla="*/ 1524994 w 1825371"/>
              <a:gd name="connsiteY18" fmla="*/ 1739817 h 4685667"/>
              <a:gd name="connsiteX19" fmla="*/ 1659971 w 1825371"/>
              <a:gd name="connsiteY19" fmla="*/ 2199288 h 4685667"/>
              <a:gd name="connsiteX20" fmla="*/ 1782864 w 1825371"/>
              <a:gd name="connsiteY20" fmla="*/ 2697077 h 4685667"/>
              <a:gd name="connsiteX21" fmla="*/ 1794257 w 1825371"/>
              <a:gd name="connsiteY21" fmla="*/ 2767845 h 4685667"/>
              <a:gd name="connsiteX22" fmla="*/ 1791840 w 1825371"/>
              <a:gd name="connsiteY22" fmla="*/ 2778202 h 4685667"/>
              <a:gd name="connsiteX23" fmla="*/ 1784245 w 1825371"/>
              <a:gd name="connsiteY23" fmla="*/ 2770607 h 4685667"/>
              <a:gd name="connsiteX24" fmla="*/ 1746617 w 1825371"/>
              <a:gd name="connsiteY24" fmla="*/ 2660831 h 4685667"/>
              <a:gd name="connsiteX25" fmla="*/ 1513602 w 1825371"/>
              <a:gd name="connsiteY25" fmla="*/ 1875484 h 4685667"/>
              <a:gd name="connsiteX26" fmla="*/ 1297158 w 1825371"/>
              <a:gd name="connsiteY26" fmla="*/ 1267919 h 4685667"/>
              <a:gd name="connsiteX27" fmla="*/ 1275064 w 1825371"/>
              <a:gd name="connsiteY27" fmla="*/ 1217173 h 4685667"/>
              <a:gd name="connsiteX28" fmla="*/ 1248483 w 1825371"/>
              <a:gd name="connsiteY28" fmla="*/ 1193353 h 4685667"/>
              <a:gd name="connsiteX29" fmla="*/ 1232949 w 1825371"/>
              <a:gd name="connsiteY29" fmla="*/ 1222351 h 4685667"/>
              <a:gd name="connsiteX30" fmla="*/ 1230877 w 1825371"/>
              <a:gd name="connsiteY30" fmla="*/ 1283108 h 4685667"/>
              <a:gd name="connsiteX31" fmla="*/ 1217106 w 1825371"/>
              <a:gd name="connsiteY31" fmla="*/ 4685667 h 4685667"/>
              <a:gd name="connsiteX32" fmla="*/ 978613 w 1825371"/>
              <a:gd name="connsiteY32" fmla="*/ 4685667 h 4685667"/>
              <a:gd name="connsiteX33" fmla="*/ 1125245 w 1825371"/>
              <a:gd name="connsiteY33" fmla="*/ 1293464 h 4685667"/>
              <a:gd name="connsiteX34" fmla="*/ 1096247 w 1825371"/>
              <a:gd name="connsiteY34" fmla="*/ 1270681 h 4685667"/>
              <a:gd name="connsiteX35" fmla="*/ 984400 w 1825371"/>
              <a:gd name="connsiteY35" fmla="*/ 1242374 h 4685667"/>
              <a:gd name="connsiteX36" fmla="*/ 977149 w 1825371"/>
              <a:gd name="connsiteY36" fmla="*/ 1225458 h 4685667"/>
              <a:gd name="connsiteX37" fmla="*/ 983019 w 1825371"/>
              <a:gd name="connsiteY37" fmla="*/ 1189902 h 4685667"/>
              <a:gd name="connsiteX38" fmla="*/ 1016158 w 1825371"/>
              <a:gd name="connsiteY38" fmla="*/ 1097041 h 4685667"/>
              <a:gd name="connsiteX39" fmla="*/ 1055513 w 1825371"/>
              <a:gd name="connsiteY39" fmla="*/ 1078055 h 4685667"/>
              <a:gd name="connsiteX40" fmla="*/ 1097628 w 1825371"/>
              <a:gd name="connsiteY40" fmla="*/ 1104290 h 4685667"/>
              <a:gd name="connsiteX41" fmla="*/ 1115579 w 1825371"/>
              <a:gd name="connsiteY41" fmla="*/ 1107743 h 4685667"/>
              <a:gd name="connsiteX42" fmla="*/ 1177026 w 1825371"/>
              <a:gd name="connsiteY42" fmla="*/ 1087375 h 4685667"/>
              <a:gd name="connsiteX43" fmla="*/ 1179787 w 1825371"/>
              <a:gd name="connsiteY43" fmla="*/ 1073913 h 4685667"/>
              <a:gd name="connsiteX44" fmla="*/ 1135255 w 1825371"/>
              <a:gd name="connsiteY44" fmla="*/ 1041117 h 4685667"/>
              <a:gd name="connsiteX45" fmla="*/ 939868 w 1825371"/>
              <a:gd name="connsiteY45" fmla="*/ 883702 h 4685667"/>
              <a:gd name="connsiteX46" fmla="*/ 549783 w 1825371"/>
              <a:gd name="connsiteY46" fmla="*/ 496379 h 4685667"/>
              <a:gd name="connsiteX47" fmla="*/ 40947 w 1825371"/>
              <a:gd name="connsiteY47" fmla="*/ 48990 h 4685667"/>
              <a:gd name="connsiteX48" fmla="*/ 5735 w 1825371"/>
              <a:gd name="connsiteY48" fmla="*/ 17231 h 4685667"/>
              <a:gd name="connsiteX49" fmla="*/ 902 w 1825371"/>
              <a:gd name="connsiteY49" fmla="*/ 4114 h 4685667"/>
              <a:gd name="connsiteX50" fmla="*/ 15747 w 1825371"/>
              <a:gd name="connsiteY50" fmla="*/ 1352 h 4685667"/>
              <a:gd name="connsiteX0" fmla="*/ 15747 w 1825371"/>
              <a:gd name="connsiteY0" fmla="*/ 1352 h 4705764"/>
              <a:gd name="connsiteX1" fmla="*/ 83062 w 1825371"/>
              <a:gd name="connsiteY1" fmla="*/ 34837 h 4705764"/>
              <a:gd name="connsiteX2" fmla="*/ 961270 w 1825371"/>
              <a:gd name="connsiteY2" fmla="*/ 755975 h 4705764"/>
              <a:gd name="connsiteX3" fmla="*/ 1239162 w 1825371"/>
              <a:gd name="connsiteY3" fmla="*/ 1001764 h 4705764"/>
              <a:gd name="connsiteX4" fmla="*/ 1276445 w 1825371"/>
              <a:gd name="connsiteY4" fmla="*/ 1025928 h 4705764"/>
              <a:gd name="connsiteX5" fmla="*/ 1316489 w 1825371"/>
              <a:gd name="connsiteY5" fmla="*/ 1009704 h 4705764"/>
              <a:gd name="connsiteX6" fmla="*/ 1345141 w 1825371"/>
              <a:gd name="connsiteY6" fmla="*/ 948602 h 4705764"/>
              <a:gd name="connsiteX7" fmla="*/ 1407624 w 1825371"/>
              <a:gd name="connsiteY7" fmla="*/ 869894 h 4705764"/>
              <a:gd name="connsiteX8" fmla="*/ 1749379 w 1825371"/>
              <a:gd name="connsiteY8" fmla="*/ 590967 h 4705764"/>
              <a:gd name="connsiteX9" fmla="*/ 1808066 w 1825371"/>
              <a:gd name="connsiteY9" fmla="*/ 545399 h 4705764"/>
              <a:gd name="connsiteX10" fmla="*/ 1825326 w 1825371"/>
              <a:gd name="connsiteY10" fmla="*/ 554375 h 4705764"/>
              <a:gd name="connsiteX11" fmla="*/ 1811172 w 1825371"/>
              <a:gd name="connsiteY11" fmla="*/ 590277 h 4705764"/>
              <a:gd name="connsiteX12" fmla="*/ 1721073 w 1825371"/>
              <a:gd name="connsiteY12" fmla="*/ 698326 h 4705764"/>
              <a:gd name="connsiteX13" fmla="*/ 1385877 w 1825371"/>
              <a:gd name="connsiteY13" fmla="*/ 1068389 h 4705764"/>
              <a:gd name="connsiteX14" fmla="*/ 1376211 w 1825371"/>
              <a:gd name="connsiteY14" fmla="*/ 1098421 h 4705764"/>
              <a:gd name="connsiteX15" fmla="*/ 1361366 w 1825371"/>
              <a:gd name="connsiteY15" fmla="*/ 1135359 h 4705764"/>
              <a:gd name="connsiteX16" fmla="*/ 1355153 w 1825371"/>
              <a:gd name="connsiteY16" fmla="*/ 1169879 h 4705764"/>
              <a:gd name="connsiteX17" fmla="*/ 1409696 w 1825371"/>
              <a:gd name="connsiteY17" fmla="*/ 1384253 h 4705764"/>
              <a:gd name="connsiteX18" fmla="*/ 1524994 w 1825371"/>
              <a:gd name="connsiteY18" fmla="*/ 1739817 h 4705764"/>
              <a:gd name="connsiteX19" fmla="*/ 1659971 w 1825371"/>
              <a:gd name="connsiteY19" fmla="*/ 2199288 h 4705764"/>
              <a:gd name="connsiteX20" fmla="*/ 1782864 w 1825371"/>
              <a:gd name="connsiteY20" fmla="*/ 2697077 h 4705764"/>
              <a:gd name="connsiteX21" fmla="*/ 1794257 w 1825371"/>
              <a:gd name="connsiteY21" fmla="*/ 2767845 h 4705764"/>
              <a:gd name="connsiteX22" fmla="*/ 1791840 w 1825371"/>
              <a:gd name="connsiteY22" fmla="*/ 2778202 h 4705764"/>
              <a:gd name="connsiteX23" fmla="*/ 1784245 w 1825371"/>
              <a:gd name="connsiteY23" fmla="*/ 2770607 h 4705764"/>
              <a:gd name="connsiteX24" fmla="*/ 1746617 w 1825371"/>
              <a:gd name="connsiteY24" fmla="*/ 2660831 h 4705764"/>
              <a:gd name="connsiteX25" fmla="*/ 1513602 w 1825371"/>
              <a:gd name="connsiteY25" fmla="*/ 1875484 h 4705764"/>
              <a:gd name="connsiteX26" fmla="*/ 1297158 w 1825371"/>
              <a:gd name="connsiteY26" fmla="*/ 1267919 h 4705764"/>
              <a:gd name="connsiteX27" fmla="*/ 1275064 w 1825371"/>
              <a:gd name="connsiteY27" fmla="*/ 1217173 h 4705764"/>
              <a:gd name="connsiteX28" fmla="*/ 1248483 w 1825371"/>
              <a:gd name="connsiteY28" fmla="*/ 1193353 h 4705764"/>
              <a:gd name="connsiteX29" fmla="*/ 1232949 w 1825371"/>
              <a:gd name="connsiteY29" fmla="*/ 1222351 h 4705764"/>
              <a:gd name="connsiteX30" fmla="*/ 1230877 w 1825371"/>
              <a:gd name="connsiteY30" fmla="*/ 1283108 h 4705764"/>
              <a:gd name="connsiteX31" fmla="*/ 1227154 w 1825371"/>
              <a:gd name="connsiteY31" fmla="*/ 4705764 h 4705764"/>
              <a:gd name="connsiteX32" fmla="*/ 978613 w 1825371"/>
              <a:gd name="connsiteY32" fmla="*/ 4685667 h 4705764"/>
              <a:gd name="connsiteX33" fmla="*/ 1125245 w 1825371"/>
              <a:gd name="connsiteY33" fmla="*/ 1293464 h 4705764"/>
              <a:gd name="connsiteX34" fmla="*/ 1096247 w 1825371"/>
              <a:gd name="connsiteY34" fmla="*/ 1270681 h 4705764"/>
              <a:gd name="connsiteX35" fmla="*/ 984400 w 1825371"/>
              <a:gd name="connsiteY35" fmla="*/ 1242374 h 4705764"/>
              <a:gd name="connsiteX36" fmla="*/ 977149 w 1825371"/>
              <a:gd name="connsiteY36" fmla="*/ 1225458 h 4705764"/>
              <a:gd name="connsiteX37" fmla="*/ 983019 w 1825371"/>
              <a:gd name="connsiteY37" fmla="*/ 1189902 h 4705764"/>
              <a:gd name="connsiteX38" fmla="*/ 1016158 w 1825371"/>
              <a:gd name="connsiteY38" fmla="*/ 1097041 h 4705764"/>
              <a:gd name="connsiteX39" fmla="*/ 1055513 w 1825371"/>
              <a:gd name="connsiteY39" fmla="*/ 1078055 h 4705764"/>
              <a:gd name="connsiteX40" fmla="*/ 1097628 w 1825371"/>
              <a:gd name="connsiteY40" fmla="*/ 1104290 h 4705764"/>
              <a:gd name="connsiteX41" fmla="*/ 1115579 w 1825371"/>
              <a:gd name="connsiteY41" fmla="*/ 1107743 h 4705764"/>
              <a:gd name="connsiteX42" fmla="*/ 1177026 w 1825371"/>
              <a:gd name="connsiteY42" fmla="*/ 1087375 h 4705764"/>
              <a:gd name="connsiteX43" fmla="*/ 1179787 w 1825371"/>
              <a:gd name="connsiteY43" fmla="*/ 1073913 h 4705764"/>
              <a:gd name="connsiteX44" fmla="*/ 1135255 w 1825371"/>
              <a:gd name="connsiteY44" fmla="*/ 1041117 h 4705764"/>
              <a:gd name="connsiteX45" fmla="*/ 939868 w 1825371"/>
              <a:gd name="connsiteY45" fmla="*/ 883702 h 4705764"/>
              <a:gd name="connsiteX46" fmla="*/ 549783 w 1825371"/>
              <a:gd name="connsiteY46" fmla="*/ 496379 h 4705764"/>
              <a:gd name="connsiteX47" fmla="*/ 40947 w 1825371"/>
              <a:gd name="connsiteY47" fmla="*/ 48990 h 4705764"/>
              <a:gd name="connsiteX48" fmla="*/ 5735 w 1825371"/>
              <a:gd name="connsiteY48" fmla="*/ 17231 h 4705764"/>
              <a:gd name="connsiteX49" fmla="*/ 902 w 1825371"/>
              <a:gd name="connsiteY49" fmla="*/ 4114 h 4705764"/>
              <a:gd name="connsiteX50" fmla="*/ 15747 w 1825371"/>
              <a:gd name="connsiteY50" fmla="*/ 1352 h 4705764"/>
              <a:gd name="connsiteX0" fmla="*/ 15747 w 1825371"/>
              <a:gd name="connsiteY0" fmla="*/ 1352 h 4705764"/>
              <a:gd name="connsiteX1" fmla="*/ 83062 w 1825371"/>
              <a:gd name="connsiteY1" fmla="*/ 34837 h 4705764"/>
              <a:gd name="connsiteX2" fmla="*/ 961270 w 1825371"/>
              <a:gd name="connsiteY2" fmla="*/ 755975 h 4705764"/>
              <a:gd name="connsiteX3" fmla="*/ 1239162 w 1825371"/>
              <a:gd name="connsiteY3" fmla="*/ 1001764 h 4705764"/>
              <a:gd name="connsiteX4" fmla="*/ 1276445 w 1825371"/>
              <a:gd name="connsiteY4" fmla="*/ 1025928 h 4705764"/>
              <a:gd name="connsiteX5" fmla="*/ 1316489 w 1825371"/>
              <a:gd name="connsiteY5" fmla="*/ 1009704 h 4705764"/>
              <a:gd name="connsiteX6" fmla="*/ 1345141 w 1825371"/>
              <a:gd name="connsiteY6" fmla="*/ 948602 h 4705764"/>
              <a:gd name="connsiteX7" fmla="*/ 1407624 w 1825371"/>
              <a:gd name="connsiteY7" fmla="*/ 869894 h 4705764"/>
              <a:gd name="connsiteX8" fmla="*/ 1749379 w 1825371"/>
              <a:gd name="connsiteY8" fmla="*/ 590967 h 4705764"/>
              <a:gd name="connsiteX9" fmla="*/ 1808066 w 1825371"/>
              <a:gd name="connsiteY9" fmla="*/ 545399 h 4705764"/>
              <a:gd name="connsiteX10" fmla="*/ 1825326 w 1825371"/>
              <a:gd name="connsiteY10" fmla="*/ 554375 h 4705764"/>
              <a:gd name="connsiteX11" fmla="*/ 1811172 w 1825371"/>
              <a:gd name="connsiteY11" fmla="*/ 590277 h 4705764"/>
              <a:gd name="connsiteX12" fmla="*/ 1721073 w 1825371"/>
              <a:gd name="connsiteY12" fmla="*/ 698326 h 4705764"/>
              <a:gd name="connsiteX13" fmla="*/ 1385877 w 1825371"/>
              <a:gd name="connsiteY13" fmla="*/ 1068389 h 4705764"/>
              <a:gd name="connsiteX14" fmla="*/ 1376211 w 1825371"/>
              <a:gd name="connsiteY14" fmla="*/ 1098421 h 4705764"/>
              <a:gd name="connsiteX15" fmla="*/ 1361366 w 1825371"/>
              <a:gd name="connsiteY15" fmla="*/ 1135359 h 4705764"/>
              <a:gd name="connsiteX16" fmla="*/ 1355153 w 1825371"/>
              <a:gd name="connsiteY16" fmla="*/ 1169879 h 4705764"/>
              <a:gd name="connsiteX17" fmla="*/ 1409696 w 1825371"/>
              <a:gd name="connsiteY17" fmla="*/ 1384253 h 4705764"/>
              <a:gd name="connsiteX18" fmla="*/ 1524994 w 1825371"/>
              <a:gd name="connsiteY18" fmla="*/ 1739817 h 4705764"/>
              <a:gd name="connsiteX19" fmla="*/ 1659971 w 1825371"/>
              <a:gd name="connsiteY19" fmla="*/ 2199288 h 4705764"/>
              <a:gd name="connsiteX20" fmla="*/ 1782864 w 1825371"/>
              <a:gd name="connsiteY20" fmla="*/ 2697077 h 4705764"/>
              <a:gd name="connsiteX21" fmla="*/ 1794257 w 1825371"/>
              <a:gd name="connsiteY21" fmla="*/ 2767845 h 4705764"/>
              <a:gd name="connsiteX22" fmla="*/ 1791840 w 1825371"/>
              <a:gd name="connsiteY22" fmla="*/ 2778202 h 4705764"/>
              <a:gd name="connsiteX23" fmla="*/ 1784245 w 1825371"/>
              <a:gd name="connsiteY23" fmla="*/ 2770607 h 4705764"/>
              <a:gd name="connsiteX24" fmla="*/ 1746617 w 1825371"/>
              <a:gd name="connsiteY24" fmla="*/ 2660831 h 4705764"/>
              <a:gd name="connsiteX25" fmla="*/ 1513602 w 1825371"/>
              <a:gd name="connsiteY25" fmla="*/ 1875484 h 4705764"/>
              <a:gd name="connsiteX26" fmla="*/ 1297158 w 1825371"/>
              <a:gd name="connsiteY26" fmla="*/ 1267919 h 4705764"/>
              <a:gd name="connsiteX27" fmla="*/ 1275064 w 1825371"/>
              <a:gd name="connsiteY27" fmla="*/ 1217173 h 4705764"/>
              <a:gd name="connsiteX28" fmla="*/ 1248483 w 1825371"/>
              <a:gd name="connsiteY28" fmla="*/ 1193353 h 4705764"/>
              <a:gd name="connsiteX29" fmla="*/ 1232949 w 1825371"/>
              <a:gd name="connsiteY29" fmla="*/ 1222351 h 4705764"/>
              <a:gd name="connsiteX30" fmla="*/ 1230877 w 1825371"/>
              <a:gd name="connsiteY30" fmla="*/ 1283108 h 4705764"/>
              <a:gd name="connsiteX31" fmla="*/ 1227154 w 1825371"/>
              <a:gd name="connsiteY31" fmla="*/ 4705764 h 4705764"/>
              <a:gd name="connsiteX32" fmla="*/ 998710 w 1825371"/>
              <a:gd name="connsiteY32" fmla="*/ 4695715 h 4705764"/>
              <a:gd name="connsiteX33" fmla="*/ 1125245 w 1825371"/>
              <a:gd name="connsiteY33" fmla="*/ 1293464 h 4705764"/>
              <a:gd name="connsiteX34" fmla="*/ 1096247 w 1825371"/>
              <a:gd name="connsiteY34" fmla="*/ 1270681 h 4705764"/>
              <a:gd name="connsiteX35" fmla="*/ 984400 w 1825371"/>
              <a:gd name="connsiteY35" fmla="*/ 1242374 h 4705764"/>
              <a:gd name="connsiteX36" fmla="*/ 977149 w 1825371"/>
              <a:gd name="connsiteY36" fmla="*/ 1225458 h 4705764"/>
              <a:gd name="connsiteX37" fmla="*/ 983019 w 1825371"/>
              <a:gd name="connsiteY37" fmla="*/ 1189902 h 4705764"/>
              <a:gd name="connsiteX38" fmla="*/ 1016158 w 1825371"/>
              <a:gd name="connsiteY38" fmla="*/ 1097041 h 4705764"/>
              <a:gd name="connsiteX39" fmla="*/ 1055513 w 1825371"/>
              <a:gd name="connsiteY39" fmla="*/ 1078055 h 4705764"/>
              <a:gd name="connsiteX40" fmla="*/ 1097628 w 1825371"/>
              <a:gd name="connsiteY40" fmla="*/ 1104290 h 4705764"/>
              <a:gd name="connsiteX41" fmla="*/ 1115579 w 1825371"/>
              <a:gd name="connsiteY41" fmla="*/ 1107743 h 4705764"/>
              <a:gd name="connsiteX42" fmla="*/ 1177026 w 1825371"/>
              <a:gd name="connsiteY42" fmla="*/ 1087375 h 4705764"/>
              <a:gd name="connsiteX43" fmla="*/ 1179787 w 1825371"/>
              <a:gd name="connsiteY43" fmla="*/ 1073913 h 4705764"/>
              <a:gd name="connsiteX44" fmla="*/ 1135255 w 1825371"/>
              <a:gd name="connsiteY44" fmla="*/ 1041117 h 4705764"/>
              <a:gd name="connsiteX45" fmla="*/ 939868 w 1825371"/>
              <a:gd name="connsiteY45" fmla="*/ 883702 h 4705764"/>
              <a:gd name="connsiteX46" fmla="*/ 549783 w 1825371"/>
              <a:gd name="connsiteY46" fmla="*/ 496379 h 4705764"/>
              <a:gd name="connsiteX47" fmla="*/ 40947 w 1825371"/>
              <a:gd name="connsiteY47" fmla="*/ 48990 h 4705764"/>
              <a:gd name="connsiteX48" fmla="*/ 5735 w 1825371"/>
              <a:gd name="connsiteY48" fmla="*/ 17231 h 4705764"/>
              <a:gd name="connsiteX49" fmla="*/ 902 w 1825371"/>
              <a:gd name="connsiteY49" fmla="*/ 4114 h 4705764"/>
              <a:gd name="connsiteX50" fmla="*/ 15747 w 1825371"/>
              <a:gd name="connsiteY50" fmla="*/ 1352 h 4705764"/>
              <a:gd name="connsiteX0" fmla="*/ 15747 w 1825371"/>
              <a:gd name="connsiteY0" fmla="*/ 1352 h 4705764"/>
              <a:gd name="connsiteX1" fmla="*/ 83062 w 1825371"/>
              <a:gd name="connsiteY1" fmla="*/ 34837 h 4705764"/>
              <a:gd name="connsiteX2" fmla="*/ 961270 w 1825371"/>
              <a:gd name="connsiteY2" fmla="*/ 755975 h 4705764"/>
              <a:gd name="connsiteX3" fmla="*/ 1239162 w 1825371"/>
              <a:gd name="connsiteY3" fmla="*/ 1001764 h 4705764"/>
              <a:gd name="connsiteX4" fmla="*/ 1276445 w 1825371"/>
              <a:gd name="connsiteY4" fmla="*/ 1025928 h 4705764"/>
              <a:gd name="connsiteX5" fmla="*/ 1316489 w 1825371"/>
              <a:gd name="connsiteY5" fmla="*/ 1009704 h 4705764"/>
              <a:gd name="connsiteX6" fmla="*/ 1345141 w 1825371"/>
              <a:gd name="connsiteY6" fmla="*/ 948602 h 4705764"/>
              <a:gd name="connsiteX7" fmla="*/ 1407624 w 1825371"/>
              <a:gd name="connsiteY7" fmla="*/ 869894 h 4705764"/>
              <a:gd name="connsiteX8" fmla="*/ 1749379 w 1825371"/>
              <a:gd name="connsiteY8" fmla="*/ 590967 h 4705764"/>
              <a:gd name="connsiteX9" fmla="*/ 1808066 w 1825371"/>
              <a:gd name="connsiteY9" fmla="*/ 545399 h 4705764"/>
              <a:gd name="connsiteX10" fmla="*/ 1825326 w 1825371"/>
              <a:gd name="connsiteY10" fmla="*/ 554375 h 4705764"/>
              <a:gd name="connsiteX11" fmla="*/ 1811172 w 1825371"/>
              <a:gd name="connsiteY11" fmla="*/ 590277 h 4705764"/>
              <a:gd name="connsiteX12" fmla="*/ 1721073 w 1825371"/>
              <a:gd name="connsiteY12" fmla="*/ 698326 h 4705764"/>
              <a:gd name="connsiteX13" fmla="*/ 1385877 w 1825371"/>
              <a:gd name="connsiteY13" fmla="*/ 1068389 h 4705764"/>
              <a:gd name="connsiteX14" fmla="*/ 1376211 w 1825371"/>
              <a:gd name="connsiteY14" fmla="*/ 1098421 h 4705764"/>
              <a:gd name="connsiteX15" fmla="*/ 1361366 w 1825371"/>
              <a:gd name="connsiteY15" fmla="*/ 1135359 h 4705764"/>
              <a:gd name="connsiteX16" fmla="*/ 1355153 w 1825371"/>
              <a:gd name="connsiteY16" fmla="*/ 1169879 h 4705764"/>
              <a:gd name="connsiteX17" fmla="*/ 1409696 w 1825371"/>
              <a:gd name="connsiteY17" fmla="*/ 1384253 h 4705764"/>
              <a:gd name="connsiteX18" fmla="*/ 1524994 w 1825371"/>
              <a:gd name="connsiteY18" fmla="*/ 1739817 h 4705764"/>
              <a:gd name="connsiteX19" fmla="*/ 1659971 w 1825371"/>
              <a:gd name="connsiteY19" fmla="*/ 2199288 h 4705764"/>
              <a:gd name="connsiteX20" fmla="*/ 1782864 w 1825371"/>
              <a:gd name="connsiteY20" fmla="*/ 2697077 h 4705764"/>
              <a:gd name="connsiteX21" fmla="*/ 1794257 w 1825371"/>
              <a:gd name="connsiteY21" fmla="*/ 2767845 h 4705764"/>
              <a:gd name="connsiteX22" fmla="*/ 1791840 w 1825371"/>
              <a:gd name="connsiteY22" fmla="*/ 2778202 h 4705764"/>
              <a:gd name="connsiteX23" fmla="*/ 1784245 w 1825371"/>
              <a:gd name="connsiteY23" fmla="*/ 2770607 h 4705764"/>
              <a:gd name="connsiteX24" fmla="*/ 1746617 w 1825371"/>
              <a:gd name="connsiteY24" fmla="*/ 2660831 h 4705764"/>
              <a:gd name="connsiteX25" fmla="*/ 1513602 w 1825371"/>
              <a:gd name="connsiteY25" fmla="*/ 1875484 h 4705764"/>
              <a:gd name="connsiteX26" fmla="*/ 1297158 w 1825371"/>
              <a:gd name="connsiteY26" fmla="*/ 1267919 h 4705764"/>
              <a:gd name="connsiteX27" fmla="*/ 1275064 w 1825371"/>
              <a:gd name="connsiteY27" fmla="*/ 1217173 h 4705764"/>
              <a:gd name="connsiteX28" fmla="*/ 1248483 w 1825371"/>
              <a:gd name="connsiteY28" fmla="*/ 1193353 h 4705764"/>
              <a:gd name="connsiteX29" fmla="*/ 1232949 w 1825371"/>
              <a:gd name="connsiteY29" fmla="*/ 1222351 h 4705764"/>
              <a:gd name="connsiteX30" fmla="*/ 1230877 w 1825371"/>
              <a:gd name="connsiteY30" fmla="*/ 1283108 h 4705764"/>
              <a:gd name="connsiteX31" fmla="*/ 1227154 w 1825371"/>
              <a:gd name="connsiteY31" fmla="*/ 4705764 h 4705764"/>
              <a:gd name="connsiteX32" fmla="*/ 998710 w 1825371"/>
              <a:gd name="connsiteY32" fmla="*/ 4695715 h 4705764"/>
              <a:gd name="connsiteX33" fmla="*/ 1125245 w 1825371"/>
              <a:gd name="connsiteY33" fmla="*/ 1293464 h 4705764"/>
              <a:gd name="connsiteX34" fmla="*/ 1096247 w 1825371"/>
              <a:gd name="connsiteY34" fmla="*/ 1270681 h 4705764"/>
              <a:gd name="connsiteX35" fmla="*/ 984400 w 1825371"/>
              <a:gd name="connsiteY35" fmla="*/ 1242374 h 4705764"/>
              <a:gd name="connsiteX36" fmla="*/ 977149 w 1825371"/>
              <a:gd name="connsiteY36" fmla="*/ 1225458 h 4705764"/>
              <a:gd name="connsiteX37" fmla="*/ 983019 w 1825371"/>
              <a:gd name="connsiteY37" fmla="*/ 1189902 h 4705764"/>
              <a:gd name="connsiteX38" fmla="*/ 1016158 w 1825371"/>
              <a:gd name="connsiteY38" fmla="*/ 1097041 h 4705764"/>
              <a:gd name="connsiteX39" fmla="*/ 1055513 w 1825371"/>
              <a:gd name="connsiteY39" fmla="*/ 1078055 h 4705764"/>
              <a:gd name="connsiteX40" fmla="*/ 1097628 w 1825371"/>
              <a:gd name="connsiteY40" fmla="*/ 1104290 h 4705764"/>
              <a:gd name="connsiteX41" fmla="*/ 1115579 w 1825371"/>
              <a:gd name="connsiteY41" fmla="*/ 1107743 h 4705764"/>
              <a:gd name="connsiteX42" fmla="*/ 1177026 w 1825371"/>
              <a:gd name="connsiteY42" fmla="*/ 1087375 h 4705764"/>
              <a:gd name="connsiteX43" fmla="*/ 1179787 w 1825371"/>
              <a:gd name="connsiteY43" fmla="*/ 1073913 h 4705764"/>
              <a:gd name="connsiteX44" fmla="*/ 1135255 w 1825371"/>
              <a:gd name="connsiteY44" fmla="*/ 1041117 h 4705764"/>
              <a:gd name="connsiteX45" fmla="*/ 939868 w 1825371"/>
              <a:gd name="connsiteY45" fmla="*/ 883702 h 4705764"/>
              <a:gd name="connsiteX46" fmla="*/ 549783 w 1825371"/>
              <a:gd name="connsiteY46" fmla="*/ 496379 h 4705764"/>
              <a:gd name="connsiteX47" fmla="*/ 40947 w 1825371"/>
              <a:gd name="connsiteY47" fmla="*/ 48990 h 4705764"/>
              <a:gd name="connsiteX48" fmla="*/ 5735 w 1825371"/>
              <a:gd name="connsiteY48" fmla="*/ 17231 h 4705764"/>
              <a:gd name="connsiteX49" fmla="*/ 902 w 1825371"/>
              <a:gd name="connsiteY49" fmla="*/ 4114 h 4705764"/>
              <a:gd name="connsiteX50" fmla="*/ 15747 w 1825371"/>
              <a:gd name="connsiteY50" fmla="*/ 1352 h 4705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825371" h="4705764">
                <a:moveTo>
                  <a:pt x="15747" y="1352"/>
                </a:moveTo>
                <a:cubicBezTo>
                  <a:pt x="40601" y="7565"/>
                  <a:pt x="63040" y="19648"/>
                  <a:pt x="83062" y="34837"/>
                </a:cubicBezTo>
                <a:cubicBezTo>
                  <a:pt x="383392" y="265435"/>
                  <a:pt x="679236" y="502594"/>
                  <a:pt x="961270" y="755975"/>
                </a:cubicBezTo>
                <a:cubicBezTo>
                  <a:pt x="1053096" y="838826"/>
                  <a:pt x="1146302" y="919949"/>
                  <a:pt x="1239162" y="1001764"/>
                </a:cubicBezTo>
                <a:cubicBezTo>
                  <a:pt x="1250209" y="1011775"/>
                  <a:pt x="1262636" y="1020060"/>
                  <a:pt x="1276445" y="1025928"/>
                </a:cubicBezTo>
                <a:cubicBezTo>
                  <a:pt x="1296466" y="1034213"/>
                  <a:pt x="1308204" y="1030070"/>
                  <a:pt x="1316489" y="1009704"/>
                </a:cubicBezTo>
                <a:cubicBezTo>
                  <a:pt x="1325119" y="988991"/>
                  <a:pt x="1335821" y="968968"/>
                  <a:pt x="1345141" y="948602"/>
                </a:cubicBezTo>
                <a:cubicBezTo>
                  <a:pt x="1359640" y="917188"/>
                  <a:pt x="1382079" y="892679"/>
                  <a:pt x="1407624" y="869894"/>
                </a:cubicBezTo>
                <a:cubicBezTo>
                  <a:pt x="1517055" y="771511"/>
                  <a:pt x="1634081" y="682447"/>
                  <a:pt x="1749379" y="590967"/>
                </a:cubicBezTo>
                <a:cubicBezTo>
                  <a:pt x="1768711" y="575432"/>
                  <a:pt x="1788043" y="559898"/>
                  <a:pt x="1808066" y="545399"/>
                </a:cubicBezTo>
                <a:cubicBezTo>
                  <a:pt x="1819802" y="536769"/>
                  <a:pt x="1824634" y="539875"/>
                  <a:pt x="1825326" y="554375"/>
                </a:cubicBezTo>
                <a:cubicBezTo>
                  <a:pt x="1826015" y="568528"/>
                  <a:pt x="1818766" y="579575"/>
                  <a:pt x="1811172" y="590277"/>
                </a:cubicBezTo>
                <a:cubicBezTo>
                  <a:pt x="1783900" y="628594"/>
                  <a:pt x="1751451" y="662770"/>
                  <a:pt x="1721073" y="698326"/>
                </a:cubicBezTo>
                <a:cubicBezTo>
                  <a:pt x="1613023" y="825017"/>
                  <a:pt x="1503592" y="950328"/>
                  <a:pt x="1385877" y="1068389"/>
                </a:cubicBezTo>
                <a:cubicBezTo>
                  <a:pt x="1376900" y="1077364"/>
                  <a:pt x="1378626" y="1088411"/>
                  <a:pt x="1376211" y="1098421"/>
                </a:cubicBezTo>
                <a:cubicBezTo>
                  <a:pt x="1373449" y="1111885"/>
                  <a:pt x="1370342" y="1124658"/>
                  <a:pt x="1361366" y="1135359"/>
                </a:cubicBezTo>
                <a:cubicBezTo>
                  <a:pt x="1352736" y="1145370"/>
                  <a:pt x="1352736" y="1157798"/>
                  <a:pt x="1355153" y="1169879"/>
                </a:cubicBezTo>
                <a:cubicBezTo>
                  <a:pt x="1369651" y="1242374"/>
                  <a:pt x="1391054" y="1312796"/>
                  <a:pt x="1409696" y="1384253"/>
                </a:cubicBezTo>
                <a:cubicBezTo>
                  <a:pt x="1440764" y="1505076"/>
                  <a:pt x="1484260" y="1622102"/>
                  <a:pt x="1524994" y="1739817"/>
                </a:cubicBezTo>
                <a:cubicBezTo>
                  <a:pt x="1577466" y="1890674"/>
                  <a:pt x="1615785" y="2046016"/>
                  <a:pt x="1659971" y="2199288"/>
                </a:cubicBezTo>
                <a:cubicBezTo>
                  <a:pt x="1707264" y="2363607"/>
                  <a:pt x="1746273" y="2529998"/>
                  <a:pt x="1782864" y="2697077"/>
                </a:cubicBezTo>
                <a:cubicBezTo>
                  <a:pt x="1788043" y="2720207"/>
                  <a:pt x="1790460" y="2744026"/>
                  <a:pt x="1794257" y="2767845"/>
                </a:cubicBezTo>
                <a:cubicBezTo>
                  <a:pt x="1794947" y="2771643"/>
                  <a:pt x="1797364" y="2776822"/>
                  <a:pt x="1791840" y="2778202"/>
                </a:cubicBezTo>
                <a:cubicBezTo>
                  <a:pt x="1786662" y="2779583"/>
                  <a:pt x="1785626" y="2774405"/>
                  <a:pt x="1784245" y="2770607"/>
                </a:cubicBezTo>
                <a:cubicBezTo>
                  <a:pt x="1770437" y="2734360"/>
                  <a:pt x="1756975" y="2698113"/>
                  <a:pt x="1746617" y="2660831"/>
                </a:cubicBezTo>
                <a:cubicBezTo>
                  <a:pt x="1673779" y="2397784"/>
                  <a:pt x="1595762" y="2136116"/>
                  <a:pt x="1513602" y="1875484"/>
                </a:cubicBezTo>
                <a:cubicBezTo>
                  <a:pt x="1448704" y="1670431"/>
                  <a:pt x="1380007" y="1466759"/>
                  <a:pt x="1297158" y="1267919"/>
                </a:cubicBezTo>
                <a:cubicBezTo>
                  <a:pt x="1289909" y="1251004"/>
                  <a:pt x="1282659" y="1234089"/>
                  <a:pt x="1275064" y="1217173"/>
                </a:cubicBezTo>
                <a:cubicBezTo>
                  <a:pt x="1269541" y="1205436"/>
                  <a:pt x="1260911" y="1191628"/>
                  <a:pt x="1248483" y="1193353"/>
                </a:cubicBezTo>
                <a:cubicBezTo>
                  <a:pt x="1238128" y="1194734"/>
                  <a:pt x="1235711" y="1211649"/>
                  <a:pt x="1232949" y="1222351"/>
                </a:cubicBezTo>
                <a:cubicBezTo>
                  <a:pt x="1228115" y="1242374"/>
                  <a:pt x="1229843" y="1262740"/>
                  <a:pt x="1230877" y="1283108"/>
                </a:cubicBezTo>
                <a:cubicBezTo>
                  <a:pt x="1226287" y="2417294"/>
                  <a:pt x="1231744" y="3571578"/>
                  <a:pt x="1227154" y="4705764"/>
                </a:cubicBezTo>
                <a:lnTo>
                  <a:pt x="998710" y="4695715"/>
                </a:lnTo>
                <a:cubicBezTo>
                  <a:pt x="1020244" y="4110251"/>
                  <a:pt x="1098940" y="1865978"/>
                  <a:pt x="1125245" y="1293464"/>
                </a:cubicBezTo>
                <a:cubicBezTo>
                  <a:pt x="1126970" y="1262740"/>
                  <a:pt x="1124553" y="1258943"/>
                  <a:pt x="1096247" y="1270681"/>
                </a:cubicBezTo>
                <a:cubicBezTo>
                  <a:pt x="1050679" y="1289666"/>
                  <a:pt x="1018575" y="1263776"/>
                  <a:pt x="984400" y="1242374"/>
                </a:cubicBezTo>
                <a:cubicBezTo>
                  <a:pt x="979221" y="1238921"/>
                  <a:pt x="977841" y="1232017"/>
                  <a:pt x="977149" y="1225458"/>
                </a:cubicBezTo>
                <a:cubicBezTo>
                  <a:pt x="976115" y="1213030"/>
                  <a:pt x="978530" y="1200949"/>
                  <a:pt x="983019" y="1189902"/>
                </a:cubicBezTo>
                <a:cubicBezTo>
                  <a:pt x="995792" y="1159523"/>
                  <a:pt x="1005457" y="1128109"/>
                  <a:pt x="1016158" y="1097041"/>
                </a:cubicBezTo>
                <a:cubicBezTo>
                  <a:pt x="1022717" y="1078055"/>
                  <a:pt x="1036181" y="1071841"/>
                  <a:pt x="1055513" y="1078055"/>
                </a:cubicBezTo>
                <a:cubicBezTo>
                  <a:pt x="1071737" y="1082887"/>
                  <a:pt x="1084855" y="1093934"/>
                  <a:pt x="1097628" y="1104290"/>
                </a:cubicBezTo>
                <a:cubicBezTo>
                  <a:pt x="1103496" y="1108779"/>
                  <a:pt x="1107983" y="1110504"/>
                  <a:pt x="1115579" y="1107743"/>
                </a:cubicBezTo>
                <a:cubicBezTo>
                  <a:pt x="1135945" y="1100147"/>
                  <a:pt x="1156313" y="1093589"/>
                  <a:pt x="1177026" y="1087375"/>
                </a:cubicBezTo>
                <a:cubicBezTo>
                  <a:pt x="1187726" y="1084268"/>
                  <a:pt x="1185655" y="1080126"/>
                  <a:pt x="1179787" y="1073913"/>
                </a:cubicBezTo>
                <a:cubicBezTo>
                  <a:pt x="1166668" y="1060449"/>
                  <a:pt x="1151134" y="1050438"/>
                  <a:pt x="1135255" y="1041117"/>
                </a:cubicBezTo>
                <a:cubicBezTo>
                  <a:pt x="1062417" y="998311"/>
                  <a:pt x="998207" y="944460"/>
                  <a:pt x="939868" y="883702"/>
                </a:cubicBezTo>
                <a:cubicBezTo>
                  <a:pt x="813177" y="751488"/>
                  <a:pt x="683379" y="622035"/>
                  <a:pt x="549783" y="496379"/>
                </a:cubicBezTo>
                <a:cubicBezTo>
                  <a:pt x="385809" y="341382"/>
                  <a:pt x="211479" y="197084"/>
                  <a:pt x="40947" y="48990"/>
                </a:cubicBezTo>
                <a:cubicBezTo>
                  <a:pt x="28864" y="38635"/>
                  <a:pt x="17472" y="27933"/>
                  <a:pt x="5735" y="17231"/>
                </a:cubicBezTo>
                <a:cubicBezTo>
                  <a:pt x="2283" y="13780"/>
                  <a:pt x="-1859" y="9292"/>
                  <a:pt x="902" y="4114"/>
                </a:cubicBezTo>
                <a:cubicBezTo>
                  <a:pt x="4009" y="-1755"/>
                  <a:pt x="10568" y="-29"/>
                  <a:pt x="15747" y="1352"/>
                </a:cubicBezTo>
                <a:close/>
              </a:path>
            </a:pathLst>
          </a:custGeom>
          <a:solidFill>
            <a:schemeClr val="bg1">
              <a:alpha val="60000"/>
            </a:schemeClr>
          </a:solidFill>
          <a:ln w="2261" cap="flat">
            <a:noFill/>
            <a:prstDash val="solid"/>
            <a:miter/>
          </a:ln>
        </p:spPr>
        <p:txBody>
          <a:bodyPr wrap="square" rtlCol="0" anchor="ctr">
            <a:noAutofit/>
          </a:bodyPr>
          <a:lstStyle/>
          <a:p>
            <a:endParaRPr lang="en-US"/>
          </a:p>
        </p:txBody>
      </p:sp>
      <p:sp>
        <p:nvSpPr>
          <p:cNvPr id="4" name="Freeform: Shape 3">
            <a:extLst>
              <a:ext uri="{FF2B5EF4-FFF2-40B4-BE49-F238E27FC236}">
                <a16:creationId xmlns:a16="http://schemas.microsoft.com/office/drawing/2014/main" id="{1FCEF7E4-8494-44BA-9495-9F967125937F}"/>
              </a:ext>
            </a:extLst>
          </p:cNvPr>
          <p:cNvSpPr/>
          <p:nvPr userDrawn="1"/>
        </p:nvSpPr>
        <p:spPr>
          <a:xfrm>
            <a:off x="67749" y="4642338"/>
            <a:ext cx="874123" cy="2253468"/>
          </a:xfrm>
          <a:custGeom>
            <a:avLst/>
            <a:gdLst>
              <a:gd name="connsiteX0" fmla="*/ 15747 w 1825371"/>
              <a:gd name="connsiteY0" fmla="*/ 1352 h 3047785"/>
              <a:gd name="connsiteX1" fmla="*/ 83062 w 1825371"/>
              <a:gd name="connsiteY1" fmla="*/ 34837 h 3047785"/>
              <a:gd name="connsiteX2" fmla="*/ 961270 w 1825371"/>
              <a:gd name="connsiteY2" fmla="*/ 755975 h 3047785"/>
              <a:gd name="connsiteX3" fmla="*/ 1239162 w 1825371"/>
              <a:gd name="connsiteY3" fmla="*/ 1001764 h 3047785"/>
              <a:gd name="connsiteX4" fmla="*/ 1276445 w 1825371"/>
              <a:gd name="connsiteY4" fmla="*/ 1025928 h 3047785"/>
              <a:gd name="connsiteX5" fmla="*/ 1316489 w 1825371"/>
              <a:gd name="connsiteY5" fmla="*/ 1009704 h 3047785"/>
              <a:gd name="connsiteX6" fmla="*/ 1345141 w 1825371"/>
              <a:gd name="connsiteY6" fmla="*/ 948602 h 3047785"/>
              <a:gd name="connsiteX7" fmla="*/ 1407624 w 1825371"/>
              <a:gd name="connsiteY7" fmla="*/ 869894 h 3047785"/>
              <a:gd name="connsiteX8" fmla="*/ 1749379 w 1825371"/>
              <a:gd name="connsiteY8" fmla="*/ 590967 h 3047785"/>
              <a:gd name="connsiteX9" fmla="*/ 1808066 w 1825371"/>
              <a:gd name="connsiteY9" fmla="*/ 545399 h 3047785"/>
              <a:gd name="connsiteX10" fmla="*/ 1825326 w 1825371"/>
              <a:gd name="connsiteY10" fmla="*/ 554375 h 3047785"/>
              <a:gd name="connsiteX11" fmla="*/ 1811172 w 1825371"/>
              <a:gd name="connsiteY11" fmla="*/ 590277 h 3047785"/>
              <a:gd name="connsiteX12" fmla="*/ 1721073 w 1825371"/>
              <a:gd name="connsiteY12" fmla="*/ 698326 h 3047785"/>
              <a:gd name="connsiteX13" fmla="*/ 1385877 w 1825371"/>
              <a:gd name="connsiteY13" fmla="*/ 1068389 h 3047785"/>
              <a:gd name="connsiteX14" fmla="*/ 1376211 w 1825371"/>
              <a:gd name="connsiteY14" fmla="*/ 1098421 h 3047785"/>
              <a:gd name="connsiteX15" fmla="*/ 1361366 w 1825371"/>
              <a:gd name="connsiteY15" fmla="*/ 1135359 h 3047785"/>
              <a:gd name="connsiteX16" fmla="*/ 1355153 w 1825371"/>
              <a:gd name="connsiteY16" fmla="*/ 1169879 h 3047785"/>
              <a:gd name="connsiteX17" fmla="*/ 1409696 w 1825371"/>
              <a:gd name="connsiteY17" fmla="*/ 1384253 h 3047785"/>
              <a:gd name="connsiteX18" fmla="*/ 1524994 w 1825371"/>
              <a:gd name="connsiteY18" fmla="*/ 1739817 h 3047785"/>
              <a:gd name="connsiteX19" fmla="*/ 1659971 w 1825371"/>
              <a:gd name="connsiteY19" fmla="*/ 2199288 h 3047785"/>
              <a:gd name="connsiteX20" fmla="*/ 1782864 w 1825371"/>
              <a:gd name="connsiteY20" fmla="*/ 2697077 h 3047785"/>
              <a:gd name="connsiteX21" fmla="*/ 1794257 w 1825371"/>
              <a:gd name="connsiteY21" fmla="*/ 2767845 h 3047785"/>
              <a:gd name="connsiteX22" fmla="*/ 1791840 w 1825371"/>
              <a:gd name="connsiteY22" fmla="*/ 2778202 h 3047785"/>
              <a:gd name="connsiteX23" fmla="*/ 1784245 w 1825371"/>
              <a:gd name="connsiteY23" fmla="*/ 2770607 h 3047785"/>
              <a:gd name="connsiteX24" fmla="*/ 1746617 w 1825371"/>
              <a:gd name="connsiteY24" fmla="*/ 2660831 h 3047785"/>
              <a:gd name="connsiteX25" fmla="*/ 1513602 w 1825371"/>
              <a:gd name="connsiteY25" fmla="*/ 1875484 h 3047785"/>
              <a:gd name="connsiteX26" fmla="*/ 1297158 w 1825371"/>
              <a:gd name="connsiteY26" fmla="*/ 1267919 h 3047785"/>
              <a:gd name="connsiteX27" fmla="*/ 1275064 w 1825371"/>
              <a:gd name="connsiteY27" fmla="*/ 1217173 h 3047785"/>
              <a:gd name="connsiteX28" fmla="*/ 1248483 w 1825371"/>
              <a:gd name="connsiteY28" fmla="*/ 1193353 h 3047785"/>
              <a:gd name="connsiteX29" fmla="*/ 1232949 w 1825371"/>
              <a:gd name="connsiteY29" fmla="*/ 1222351 h 3047785"/>
              <a:gd name="connsiteX30" fmla="*/ 1230877 w 1825371"/>
              <a:gd name="connsiteY30" fmla="*/ 1283108 h 3047785"/>
              <a:gd name="connsiteX31" fmla="*/ 1243305 w 1825371"/>
              <a:gd name="connsiteY31" fmla="*/ 1522336 h 3047785"/>
              <a:gd name="connsiteX32" fmla="*/ 1261256 w 1825371"/>
              <a:gd name="connsiteY32" fmla="*/ 1854772 h 3047785"/>
              <a:gd name="connsiteX33" fmla="*/ 1272647 w 1825371"/>
              <a:gd name="connsiteY33" fmla="*/ 2086061 h 3047785"/>
              <a:gd name="connsiteX34" fmla="*/ 1288528 w 1825371"/>
              <a:gd name="connsiteY34" fmla="*/ 2674639 h 3047785"/>
              <a:gd name="connsiteX35" fmla="*/ 1297493 w 1825371"/>
              <a:gd name="connsiteY35" fmla="*/ 3047785 h 3047785"/>
              <a:gd name="connsiteX36" fmla="*/ 1048951 w 1825371"/>
              <a:gd name="connsiteY36" fmla="*/ 3047785 h 3047785"/>
              <a:gd name="connsiteX37" fmla="*/ 1053441 w 1825371"/>
              <a:gd name="connsiteY37" fmla="*/ 2920082 h 3047785"/>
              <a:gd name="connsiteX38" fmla="*/ 1066213 w 1825371"/>
              <a:gd name="connsiteY38" fmla="*/ 2573839 h 3047785"/>
              <a:gd name="connsiteX39" fmla="*/ 1077951 w 1825371"/>
              <a:gd name="connsiteY39" fmla="*/ 2236916 h 3047785"/>
              <a:gd name="connsiteX40" fmla="*/ 1093485 w 1825371"/>
              <a:gd name="connsiteY40" fmla="*/ 1882733 h 3047785"/>
              <a:gd name="connsiteX41" fmla="*/ 1107983 w 1825371"/>
              <a:gd name="connsiteY41" fmla="*/ 1608293 h 3047785"/>
              <a:gd name="connsiteX42" fmla="*/ 1125245 w 1825371"/>
              <a:gd name="connsiteY42" fmla="*/ 1293464 h 3047785"/>
              <a:gd name="connsiteX43" fmla="*/ 1096247 w 1825371"/>
              <a:gd name="connsiteY43" fmla="*/ 1270681 h 3047785"/>
              <a:gd name="connsiteX44" fmla="*/ 984400 w 1825371"/>
              <a:gd name="connsiteY44" fmla="*/ 1242374 h 3047785"/>
              <a:gd name="connsiteX45" fmla="*/ 977149 w 1825371"/>
              <a:gd name="connsiteY45" fmla="*/ 1225458 h 3047785"/>
              <a:gd name="connsiteX46" fmla="*/ 983019 w 1825371"/>
              <a:gd name="connsiteY46" fmla="*/ 1189902 h 3047785"/>
              <a:gd name="connsiteX47" fmla="*/ 1016158 w 1825371"/>
              <a:gd name="connsiteY47" fmla="*/ 1097041 h 3047785"/>
              <a:gd name="connsiteX48" fmla="*/ 1055513 w 1825371"/>
              <a:gd name="connsiteY48" fmla="*/ 1078055 h 3047785"/>
              <a:gd name="connsiteX49" fmla="*/ 1097628 w 1825371"/>
              <a:gd name="connsiteY49" fmla="*/ 1104290 h 3047785"/>
              <a:gd name="connsiteX50" fmla="*/ 1115579 w 1825371"/>
              <a:gd name="connsiteY50" fmla="*/ 1107743 h 3047785"/>
              <a:gd name="connsiteX51" fmla="*/ 1177026 w 1825371"/>
              <a:gd name="connsiteY51" fmla="*/ 1087375 h 3047785"/>
              <a:gd name="connsiteX52" fmla="*/ 1179787 w 1825371"/>
              <a:gd name="connsiteY52" fmla="*/ 1073913 h 3047785"/>
              <a:gd name="connsiteX53" fmla="*/ 1135255 w 1825371"/>
              <a:gd name="connsiteY53" fmla="*/ 1041117 h 3047785"/>
              <a:gd name="connsiteX54" fmla="*/ 939868 w 1825371"/>
              <a:gd name="connsiteY54" fmla="*/ 883702 h 3047785"/>
              <a:gd name="connsiteX55" fmla="*/ 549783 w 1825371"/>
              <a:gd name="connsiteY55" fmla="*/ 496379 h 3047785"/>
              <a:gd name="connsiteX56" fmla="*/ 40947 w 1825371"/>
              <a:gd name="connsiteY56" fmla="*/ 48990 h 3047785"/>
              <a:gd name="connsiteX57" fmla="*/ 5735 w 1825371"/>
              <a:gd name="connsiteY57" fmla="*/ 17231 h 3047785"/>
              <a:gd name="connsiteX58" fmla="*/ 902 w 1825371"/>
              <a:gd name="connsiteY58" fmla="*/ 4114 h 3047785"/>
              <a:gd name="connsiteX59" fmla="*/ 15747 w 1825371"/>
              <a:gd name="connsiteY59" fmla="*/ 1352 h 3047785"/>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43305 w 1825371"/>
              <a:gd name="connsiteY31" fmla="*/ 1522336 h 4705763"/>
              <a:gd name="connsiteX32" fmla="*/ 1261256 w 1825371"/>
              <a:gd name="connsiteY32" fmla="*/ 1854772 h 4705763"/>
              <a:gd name="connsiteX33" fmla="*/ 1272647 w 1825371"/>
              <a:gd name="connsiteY33" fmla="*/ 2086061 h 4705763"/>
              <a:gd name="connsiteX34" fmla="*/ 1288528 w 1825371"/>
              <a:gd name="connsiteY34" fmla="*/ 2674639 h 4705763"/>
              <a:gd name="connsiteX35" fmla="*/ 1297493 w 1825371"/>
              <a:gd name="connsiteY35" fmla="*/ 3047785 h 4705763"/>
              <a:gd name="connsiteX36" fmla="*/ 938419 w 1825371"/>
              <a:gd name="connsiteY36" fmla="*/ 4705763 h 4705763"/>
              <a:gd name="connsiteX37" fmla="*/ 1053441 w 1825371"/>
              <a:gd name="connsiteY37" fmla="*/ 2920082 h 4705763"/>
              <a:gd name="connsiteX38" fmla="*/ 1066213 w 1825371"/>
              <a:gd name="connsiteY38" fmla="*/ 2573839 h 4705763"/>
              <a:gd name="connsiteX39" fmla="*/ 1077951 w 1825371"/>
              <a:gd name="connsiteY39" fmla="*/ 2236916 h 4705763"/>
              <a:gd name="connsiteX40" fmla="*/ 1093485 w 1825371"/>
              <a:gd name="connsiteY40" fmla="*/ 1882733 h 4705763"/>
              <a:gd name="connsiteX41" fmla="*/ 1107983 w 1825371"/>
              <a:gd name="connsiteY41" fmla="*/ 1608293 h 4705763"/>
              <a:gd name="connsiteX42" fmla="*/ 1125245 w 1825371"/>
              <a:gd name="connsiteY42" fmla="*/ 1293464 h 4705763"/>
              <a:gd name="connsiteX43" fmla="*/ 1096247 w 1825371"/>
              <a:gd name="connsiteY43" fmla="*/ 1270681 h 4705763"/>
              <a:gd name="connsiteX44" fmla="*/ 984400 w 1825371"/>
              <a:gd name="connsiteY44" fmla="*/ 1242374 h 4705763"/>
              <a:gd name="connsiteX45" fmla="*/ 977149 w 1825371"/>
              <a:gd name="connsiteY45" fmla="*/ 1225458 h 4705763"/>
              <a:gd name="connsiteX46" fmla="*/ 983019 w 1825371"/>
              <a:gd name="connsiteY46" fmla="*/ 1189902 h 4705763"/>
              <a:gd name="connsiteX47" fmla="*/ 1016158 w 1825371"/>
              <a:gd name="connsiteY47" fmla="*/ 1097041 h 4705763"/>
              <a:gd name="connsiteX48" fmla="*/ 1055513 w 1825371"/>
              <a:gd name="connsiteY48" fmla="*/ 1078055 h 4705763"/>
              <a:gd name="connsiteX49" fmla="*/ 1097628 w 1825371"/>
              <a:gd name="connsiteY49" fmla="*/ 1104290 h 4705763"/>
              <a:gd name="connsiteX50" fmla="*/ 1115579 w 1825371"/>
              <a:gd name="connsiteY50" fmla="*/ 1107743 h 4705763"/>
              <a:gd name="connsiteX51" fmla="*/ 1177026 w 1825371"/>
              <a:gd name="connsiteY51" fmla="*/ 1087375 h 4705763"/>
              <a:gd name="connsiteX52" fmla="*/ 1179787 w 1825371"/>
              <a:gd name="connsiteY52" fmla="*/ 1073913 h 4705763"/>
              <a:gd name="connsiteX53" fmla="*/ 1135255 w 1825371"/>
              <a:gd name="connsiteY53" fmla="*/ 1041117 h 4705763"/>
              <a:gd name="connsiteX54" fmla="*/ 939868 w 1825371"/>
              <a:gd name="connsiteY54" fmla="*/ 883702 h 4705763"/>
              <a:gd name="connsiteX55" fmla="*/ 549783 w 1825371"/>
              <a:gd name="connsiteY55" fmla="*/ 496379 h 4705763"/>
              <a:gd name="connsiteX56" fmla="*/ 40947 w 1825371"/>
              <a:gd name="connsiteY56" fmla="*/ 48990 h 4705763"/>
              <a:gd name="connsiteX57" fmla="*/ 5735 w 1825371"/>
              <a:gd name="connsiteY57" fmla="*/ 17231 h 4705763"/>
              <a:gd name="connsiteX58" fmla="*/ 902 w 1825371"/>
              <a:gd name="connsiteY58" fmla="*/ 4114 h 4705763"/>
              <a:gd name="connsiteX59" fmla="*/ 15747 w 1825371"/>
              <a:gd name="connsiteY59"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43305 w 1825371"/>
              <a:gd name="connsiteY31" fmla="*/ 1522336 h 4705763"/>
              <a:gd name="connsiteX32" fmla="*/ 1261256 w 1825371"/>
              <a:gd name="connsiteY32" fmla="*/ 1854772 h 4705763"/>
              <a:gd name="connsiteX33" fmla="*/ 1272647 w 1825371"/>
              <a:gd name="connsiteY33" fmla="*/ 2086061 h 4705763"/>
              <a:gd name="connsiteX34" fmla="*/ 1288528 w 1825371"/>
              <a:gd name="connsiteY34" fmla="*/ 2674639 h 4705763"/>
              <a:gd name="connsiteX35" fmla="*/ 1297493 w 1825371"/>
              <a:gd name="connsiteY35" fmla="*/ 4685667 h 4705763"/>
              <a:gd name="connsiteX36" fmla="*/ 938419 w 1825371"/>
              <a:gd name="connsiteY36" fmla="*/ 4705763 h 4705763"/>
              <a:gd name="connsiteX37" fmla="*/ 1053441 w 1825371"/>
              <a:gd name="connsiteY37" fmla="*/ 2920082 h 4705763"/>
              <a:gd name="connsiteX38" fmla="*/ 1066213 w 1825371"/>
              <a:gd name="connsiteY38" fmla="*/ 2573839 h 4705763"/>
              <a:gd name="connsiteX39" fmla="*/ 1077951 w 1825371"/>
              <a:gd name="connsiteY39" fmla="*/ 2236916 h 4705763"/>
              <a:gd name="connsiteX40" fmla="*/ 1093485 w 1825371"/>
              <a:gd name="connsiteY40" fmla="*/ 1882733 h 4705763"/>
              <a:gd name="connsiteX41" fmla="*/ 1107983 w 1825371"/>
              <a:gd name="connsiteY41" fmla="*/ 1608293 h 4705763"/>
              <a:gd name="connsiteX42" fmla="*/ 1125245 w 1825371"/>
              <a:gd name="connsiteY42" fmla="*/ 1293464 h 4705763"/>
              <a:gd name="connsiteX43" fmla="*/ 1096247 w 1825371"/>
              <a:gd name="connsiteY43" fmla="*/ 1270681 h 4705763"/>
              <a:gd name="connsiteX44" fmla="*/ 984400 w 1825371"/>
              <a:gd name="connsiteY44" fmla="*/ 1242374 h 4705763"/>
              <a:gd name="connsiteX45" fmla="*/ 977149 w 1825371"/>
              <a:gd name="connsiteY45" fmla="*/ 1225458 h 4705763"/>
              <a:gd name="connsiteX46" fmla="*/ 983019 w 1825371"/>
              <a:gd name="connsiteY46" fmla="*/ 1189902 h 4705763"/>
              <a:gd name="connsiteX47" fmla="*/ 1016158 w 1825371"/>
              <a:gd name="connsiteY47" fmla="*/ 1097041 h 4705763"/>
              <a:gd name="connsiteX48" fmla="*/ 1055513 w 1825371"/>
              <a:gd name="connsiteY48" fmla="*/ 1078055 h 4705763"/>
              <a:gd name="connsiteX49" fmla="*/ 1097628 w 1825371"/>
              <a:gd name="connsiteY49" fmla="*/ 1104290 h 4705763"/>
              <a:gd name="connsiteX50" fmla="*/ 1115579 w 1825371"/>
              <a:gd name="connsiteY50" fmla="*/ 1107743 h 4705763"/>
              <a:gd name="connsiteX51" fmla="*/ 1177026 w 1825371"/>
              <a:gd name="connsiteY51" fmla="*/ 1087375 h 4705763"/>
              <a:gd name="connsiteX52" fmla="*/ 1179787 w 1825371"/>
              <a:gd name="connsiteY52" fmla="*/ 1073913 h 4705763"/>
              <a:gd name="connsiteX53" fmla="*/ 1135255 w 1825371"/>
              <a:gd name="connsiteY53" fmla="*/ 1041117 h 4705763"/>
              <a:gd name="connsiteX54" fmla="*/ 939868 w 1825371"/>
              <a:gd name="connsiteY54" fmla="*/ 883702 h 4705763"/>
              <a:gd name="connsiteX55" fmla="*/ 549783 w 1825371"/>
              <a:gd name="connsiteY55" fmla="*/ 496379 h 4705763"/>
              <a:gd name="connsiteX56" fmla="*/ 40947 w 1825371"/>
              <a:gd name="connsiteY56" fmla="*/ 48990 h 4705763"/>
              <a:gd name="connsiteX57" fmla="*/ 5735 w 1825371"/>
              <a:gd name="connsiteY57" fmla="*/ 17231 h 4705763"/>
              <a:gd name="connsiteX58" fmla="*/ 902 w 1825371"/>
              <a:gd name="connsiteY58" fmla="*/ 4114 h 4705763"/>
              <a:gd name="connsiteX59" fmla="*/ 15747 w 1825371"/>
              <a:gd name="connsiteY59"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43305 w 1825371"/>
              <a:gd name="connsiteY31" fmla="*/ 1522336 h 4705763"/>
              <a:gd name="connsiteX32" fmla="*/ 1261256 w 1825371"/>
              <a:gd name="connsiteY32" fmla="*/ 1854772 h 4705763"/>
              <a:gd name="connsiteX33" fmla="*/ 1272647 w 1825371"/>
              <a:gd name="connsiteY33" fmla="*/ 2086061 h 4705763"/>
              <a:gd name="connsiteX34" fmla="*/ 1297493 w 1825371"/>
              <a:gd name="connsiteY34" fmla="*/ 4685667 h 4705763"/>
              <a:gd name="connsiteX35" fmla="*/ 938419 w 1825371"/>
              <a:gd name="connsiteY35" fmla="*/ 4705763 h 4705763"/>
              <a:gd name="connsiteX36" fmla="*/ 1053441 w 1825371"/>
              <a:gd name="connsiteY36" fmla="*/ 2920082 h 4705763"/>
              <a:gd name="connsiteX37" fmla="*/ 1066213 w 1825371"/>
              <a:gd name="connsiteY37" fmla="*/ 2573839 h 4705763"/>
              <a:gd name="connsiteX38" fmla="*/ 1077951 w 1825371"/>
              <a:gd name="connsiteY38" fmla="*/ 2236916 h 4705763"/>
              <a:gd name="connsiteX39" fmla="*/ 1093485 w 1825371"/>
              <a:gd name="connsiteY39" fmla="*/ 1882733 h 4705763"/>
              <a:gd name="connsiteX40" fmla="*/ 1107983 w 1825371"/>
              <a:gd name="connsiteY40" fmla="*/ 1608293 h 4705763"/>
              <a:gd name="connsiteX41" fmla="*/ 1125245 w 1825371"/>
              <a:gd name="connsiteY41" fmla="*/ 1293464 h 4705763"/>
              <a:gd name="connsiteX42" fmla="*/ 1096247 w 1825371"/>
              <a:gd name="connsiteY42" fmla="*/ 1270681 h 4705763"/>
              <a:gd name="connsiteX43" fmla="*/ 984400 w 1825371"/>
              <a:gd name="connsiteY43" fmla="*/ 1242374 h 4705763"/>
              <a:gd name="connsiteX44" fmla="*/ 977149 w 1825371"/>
              <a:gd name="connsiteY44" fmla="*/ 1225458 h 4705763"/>
              <a:gd name="connsiteX45" fmla="*/ 983019 w 1825371"/>
              <a:gd name="connsiteY45" fmla="*/ 1189902 h 4705763"/>
              <a:gd name="connsiteX46" fmla="*/ 1016158 w 1825371"/>
              <a:gd name="connsiteY46" fmla="*/ 1097041 h 4705763"/>
              <a:gd name="connsiteX47" fmla="*/ 1055513 w 1825371"/>
              <a:gd name="connsiteY47" fmla="*/ 1078055 h 4705763"/>
              <a:gd name="connsiteX48" fmla="*/ 1097628 w 1825371"/>
              <a:gd name="connsiteY48" fmla="*/ 1104290 h 4705763"/>
              <a:gd name="connsiteX49" fmla="*/ 1115579 w 1825371"/>
              <a:gd name="connsiteY49" fmla="*/ 1107743 h 4705763"/>
              <a:gd name="connsiteX50" fmla="*/ 1177026 w 1825371"/>
              <a:gd name="connsiteY50" fmla="*/ 1087375 h 4705763"/>
              <a:gd name="connsiteX51" fmla="*/ 1179787 w 1825371"/>
              <a:gd name="connsiteY51" fmla="*/ 1073913 h 4705763"/>
              <a:gd name="connsiteX52" fmla="*/ 1135255 w 1825371"/>
              <a:gd name="connsiteY52" fmla="*/ 1041117 h 4705763"/>
              <a:gd name="connsiteX53" fmla="*/ 939868 w 1825371"/>
              <a:gd name="connsiteY53" fmla="*/ 883702 h 4705763"/>
              <a:gd name="connsiteX54" fmla="*/ 549783 w 1825371"/>
              <a:gd name="connsiteY54" fmla="*/ 496379 h 4705763"/>
              <a:gd name="connsiteX55" fmla="*/ 40947 w 1825371"/>
              <a:gd name="connsiteY55" fmla="*/ 48990 h 4705763"/>
              <a:gd name="connsiteX56" fmla="*/ 5735 w 1825371"/>
              <a:gd name="connsiteY56" fmla="*/ 17231 h 4705763"/>
              <a:gd name="connsiteX57" fmla="*/ 902 w 1825371"/>
              <a:gd name="connsiteY57" fmla="*/ 4114 h 4705763"/>
              <a:gd name="connsiteX58" fmla="*/ 15747 w 1825371"/>
              <a:gd name="connsiteY58"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43305 w 1825371"/>
              <a:gd name="connsiteY31" fmla="*/ 1522336 h 4705763"/>
              <a:gd name="connsiteX32" fmla="*/ 1261256 w 1825371"/>
              <a:gd name="connsiteY32" fmla="*/ 1854772 h 4705763"/>
              <a:gd name="connsiteX33" fmla="*/ 1297493 w 1825371"/>
              <a:gd name="connsiteY33" fmla="*/ 4685667 h 4705763"/>
              <a:gd name="connsiteX34" fmla="*/ 938419 w 1825371"/>
              <a:gd name="connsiteY34" fmla="*/ 4705763 h 4705763"/>
              <a:gd name="connsiteX35" fmla="*/ 1053441 w 1825371"/>
              <a:gd name="connsiteY35" fmla="*/ 2920082 h 4705763"/>
              <a:gd name="connsiteX36" fmla="*/ 1066213 w 1825371"/>
              <a:gd name="connsiteY36" fmla="*/ 2573839 h 4705763"/>
              <a:gd name="connsiteX37" fmla="*/ 1077951 w 1825371"/>
              <a:gd name="connsiteY37" fmla="*/ 2236916 h 4705763"/>
              <a:gd name="connsiteX38" fmla="*/ 1093485 w 1825371"/>
              <a:gd name="connsiteY38" fmla="*/ 1882733 h 4705763"/>
              <a:gd name="connsiteX39" fmla="*/ 1107983 w 1825371"/>
              <a:gd name="connsiteY39" fmla="*/ 1608293 h 4705763"/>
              <a:gd name="connsiteX40" fmla="*/ 1125245 w 1825371"/>
              <a:gd name="connsiteY40" fmla="*/ 1293464 h 4705763"/>
              <a:gd name="connsiteX41" fmla="*/ 1096247 w 1825371"/>
              <a:gd name="connsiteY41" fmla="*/ 1270681 h 4705763"/>
              <a:gd name="connsiteX42" fmla="*/ 984400 w 1825371"/>
              <a:gd name="connsiteY42" fmla="*/ 1242374 h 4705763"/>
              <a:gd name="connsiteX43" fmla="*/ 977149 w 1825371"/>
              <a:gd name="connsiteY43" fmla="*/ 1225458 h 4705763"/>
              <a:gd name="connsiteX44" fmla="*/ 983019 w 1825371"/>
              <a:gd name="connsiteY44" fmla="*/ 1189902 h 4705763"/>
              <a:gd name="connsiteX45" fmla="*/ 1016158 w 1825371"/>
              <a:gd name="connsiteY45" fmla="*/ 1097041 h 4705763"/>
              <a:gd name="connsiteX46" fmla="*/ 1055513 w 1825371"/>
              <a:gd name="connsiteY46" fmla="*/ 1078055 h 4705763"/>
              <a:gd name="connsiteX47" fmla="*/ 1097628 w 1825371"/>
              <a:gd name="connsiteY47" fmla="*/ 1104290 h 4705763"/>
              <a:gd name="connsiteX48" fmla="*/ 1115579 w 1825371"/>
              <a:gd name="connsiteY48" fmla="*/ 1107743 h 4705763"/>
              <a:gd name="connsiteX49" fmla="*/ 1177026 w 1825371"/>
              <a:gd name="connsiteY49" fmla="*/ 1087375 h 4705763"/>
              <a:gd name="connsiteX50" fmla="*/ 1179787 w 1825371"/>
              <a:gd name="connsiteY50" fmla="*/ 1073913 h 4705763"/>
              <a:gd name="connsiteX51" fmla="*/ 1135255 w 1825371"/>
              <a:gd name="connsiteY51" fmla="*/ 1041117 h 4705763"/>
              <a:gd name="connsiteX52" fmla="*/ 939868 w 1825371"/>
              <a:gd name="connsiteY52" fmla="*/ 883702 h 4705763"/>
              <a:gd name="connsiteX53" fmla="*/ 549783 w 1825371"/>
              <a:gd name="connsiteY53" fmla="*/ 496379 h 4705763"/>
              <a:gd name="connsiteX54" fmla="*/ 40947 w 1825371"/>
              <a:gd name="connsiteY54" fmla="*/ 48990 h 4705763"/>
              <a:gd name="connsiteX55" fmla="*/ 5735 w 1825371"/>
              <a:gd name="connsiteY55" fmla="*/ 17231 h 4705763"/>
              <a:gd name="connsiteX56" fmla="*/ 902 w 1825371"/>
              <a:gd name="connsiteY56" fmla="*/ 4114 h 4705763"/>
              <a:gd name="connsiteX57" fmla="*/ 15747 w 1825371"/>
              <a:gd name="connsiteY57"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43305 w 1825371"/>
              <a:gd name="connsiteY31" fmla="*/ 1522336 h 4705763"/>
              <a:gd name="connsiteX32" fmla="*/ 1297493 w 1825371"/>
              <a:gd name="connsiteY32" fmla="*/ 4685667 h 4705763"/>
              <a:gd name="connsiteX33" fmla="*/ 938419 w 1825371"/>
              <a:gd name="connsiteY33" fmla="*/ 4705763 h 4705763"/>
              <a:gd name="connsiteX34" fmla="*/ 1053441 w 1825371"/>
              <a:gd name="connsiteY34" fmla="*/ 2920082 h 4705763"/>
              <a:gd name="connsiteX35" fmla="*/ 1066213 w 1825371"/>
              <a:gd name="connsiteY35" fmla="*/ 2573839 h 4705763"/>
              <a:gd name="connsiteX36" fmla="*/ 1077951 w 1825371"/>
              <a:gd name="connsiteY36" fmla="*/ 2236916 h 4705763"/>
              <a:gd name="connsiteX37" fmla="*/ 1093485 w 1825371"/>
              <a:gd name="connsiteY37" fmla="*/ 1882733 h 4705763"/>
              <a:gd name="connsiteX38" fmla="*/ 1107983 w 1825371"/>
              <a:gd name="connsiteY38" fmla="*/ 1608293 h 4705763"/>
              <a:gd name="connsiteX39" fmla="*/ 1125245 w 1825371"/>
              <a:gd name="connsiteY39" fmla="*/ 1293464 h 4705763"/>
              <a:gd name="connsiteX40" fmla="*/ 1096247 w 1825371"/>
              <a:gd name="connsiteY40" fmla="*/ 1270681 h 4705763"/>
              <a:gd name="connsiteX41" fmla="*/ 984400 w 1825371"/>
              <a:gd name="connsiteY41" fmla="*/ 1242374 h 4705763"/>
              <a:gd name="connsiteX42" fmla="*/ 977149 w 1825371"/>
              <a:gd name="connsiteY42" fmla="*/ 1225458 h 4705763"/>
              <a:gd name="connsiteX43" fmla="*/ 983019 w 1825371"/>
              <a:gd name="connsiteY43" fmla="*/ 1189902 h 4705763"/>
              <a:gd name="connsiteX44" fmla="*/ 1016158 w 1825371"/>
              <a:gd name="connsiteY44" fmla="*/ 1097041 h 4705763"/>
              <a:gd name="connsiteX45" fmla="*/ 1055513 w 1825371"/>
              <a:gd name="connsiteY45" fmla="*/ 1078055 h 4705763"/>
              <a:gd name="connsiteX46" fmla="*/ 1097628 w 1825371"/>
              <a:gd name="connsiteY46" fmla="*/ 1104290 h 4705763"/>
              <a:gd name="connsiteX47" fmla="*/ 1115579 w 1825371"/>
              <a:gd name="connsiteY47" fmla="*/ 1107743 h 4705763"/>
              <a:gd name="connsiteX48" fmla="*/ 1177026 w 1825371"/>
              <a:gd name="connsiteY48" fmla="*/ 1087375 h 4705763"/>
              <a:gd name="connsiteX49" fmla="*/ 1179787 w 1825371"/>
              <a:gd name="connsiteY49" fmla="*/ 1073913 h 4705763"/>
              <a:gd name="connsiteX50" fmla="*/ 1135255 w 1825371"/>
              <a:gd name="connsiteY50" fmla="*/ 1041117 h 4705763"/>
              <a:gd name="connsiteX51" fmla="*/ 939868 w 1825371"/>
              <a:gd name="connsiteY51" fmla="*/ 883702 h 4705763"/>
              <a:gd name="connsiteX52" fmla="*/ 549783 w 1825371"/>
              <a:gd name="connsiteY52" fmla="*/ 496379 h 4705763"/>
              <a:gd name="connsiteX53" fmla="*/ 40947 w 1825371"/>
              <a:gd name="connsiteY53" fmla="*/ 48990 h 4705763"/>
              <a:gd name="connsiteX54" fmla="*/ 5735 w 1825371"/>
              <a:gd name="connsiteY54" fmla="*/ 17231 h 4705763"/>
              <a:gd name="connsiteX55" fmla="*/ 902 w 1825371"/>
              <a:gd name="connsiteY55" fmla="*/ 4114 h 4705763"/>
              <a:gd name="connsiteX56" fmla="*/ 15747 w 1825371"/>
              <a:gd name="connsiteY56"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97493 w 1825371"/>
              <a:gd name="connsiteY31" fmla="*/ 4685667 h 4705763"/>
              <a:gd name="connsiteX32" fmla="*/ 938419 w 1825371"/>
              <a:gd name="connsiteY32" fmla="*/ 4705763 h 4705763"/>
              <a:gd name="connsiteX33" fmla="*/ 1053441 w 1825371"/>
              <a:gd name="connsiteY33" fmla="*/ 2920082 h 4705763"/>
              <a:gd name="connsiteX34" fmla="*/ 1066213 w 1825371"/>
              <a:gd name="connsiteY34" fmla="*/ 2573839 h 4705763"/>
              <a:gd name="connsiteX35" fmla="*/ 1077951 w 1825371"/>
              <a:gd name="connsiteY35" fmla="*/ 2236916 h 4705763"/>
              <a:gd name="connsiteX36" fmla="*/ 1093485 w 1825371"/>
              <a:gd name="connsiteY36" fmla="*/ 1882733 h 4705763"/>
              <a:gd name="connsiteX37" fmla="*/ 1107983 w 1825371"/>
              <a:gd name="connsiteY37" fmla="*/ 1608293 h 4705763"/>
              <a:gd name="connsiteX38" fmla="*/ 1125245 w 1825371"/>
              <a:gd name="connsiteY38" fmla="*/ 1293464 h 4705763"/>
              <a:gd name="connsiteX39" fmla="*/ 1096247 w 1825371"/>
              <a:gd name="connsiteY39" fmla="*/ 1270681 h 4705763"/>
              <a:gd name="connsiteX40" fmla="*/ 984400 w 1825371"/>
              <a:gd name="connsiteY40" fmla="*/ 1242374 h 4705763"/>
              <a:gd name="connsiteX41" fmla="*/ 977149 w 1825371"/>
              <a:gd name="connsiteY41" fmla="*/ 1225458 h 4705763"/>
              <a:gd name="connsiteX42" fmla="*/ 983019 w 1825371"/>
              <a:gd name="connsiteY42" fmla="*/ 1189902 h 4705763"/>
              <a:gd name="connsiteX43" fmla="*/ 1016158 w 1825371"/>
              <a:gd name="connsiteY43" fmla="*/ 1097041 h 4705763"/>
              <a:gd name="connsiteX44" fmla="*/ 1055513 w 1825371"/>
              <a:gd name="connsiteY44" fmla="*/ 1078055 h 4705763"/>
              <a:gd name="connsiteX45" fmla="*/ 1097628 w 1825371"/>
              <a:gd name="connsiteY45" fmla="*/ 1104290 h 4705763"/>
              <a:gd name="connsiteX46" fmla="*/ 1115579 w 1825371"/>
              <a:gd name="connsiteY46" fmla="*/ 1107743 h 4705763"/>
              <a:gd name="connsiteX47" fmla="*/ 1177026 w 1825371"/>
              <a:gd name="connsiteY47" fmla="*/ 1087375 h 4705763"/>
              <a:gd name="connsiteX48" fmla="*/ 1179787 w 1825371"/>
              <a:gd name="connsiteY48" fmla="*/ 1073913 h 4705763"/>
              <a:gd name="connsiteX49" fmla="*/ 1135255 w 1825371"/>
              <a:gd name="connsiteY49" fmla="*/ 1041117 h 4705763"/>
              <a:gd name="connsiteX50" fmla="*/ 939868 w 1825371"/>
              <a:gd name="connsiteY50" fmla="*/ 883702 h 4705763"/>
              <a:gd name="connsiteX51" fmla="*/ 549783 w 1825371"/>
              <a:gd name="connsiteY51" fmla="*/ 496379 h 4705763"/>
              <a:gd name="connsiteX52" fmla="*/ 40947 w 1825371"/>
              <a:gd name="connsiteY52" fmla="*/ 48990 h 4705763"/>
              <a:gd name="connsiteX53" fmla="*/ 5735 w 1825371"/>
              <a:gd name="connsiteY53" fmla="*/ 17231 h 4705763"/>
              <a:gd name="connsiteX54" fmla="*/ 902 w 1825371"/>
              <a:gd name="connsiteY54" fmla="*/ 4114 h 4705763"/>
              <a:gd name="connsiteX55" fmla="*/ 15747 w 1825371"/>
              <a:gd name="connsiteY55"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97493 w 1825371"/>
              <a:gd name="connsiteY31" fmla="*/ 4685667 h 4705763"/>
              <a:gd name="connsiteX32" fmla="*/ 938419 w 1825371"/>
              <a:gd name="connsiteY32" fmla="*/ 4705763 h 4705763"/>
              <a:gd name="connsiteX33" fmla="*/ 1053441 w 1825371"/>
              <a:gd name="connsiteY33" fmla="*/ 2920082 h 4705763"/>
              <a:gd name="connsiteX34" fmla="*/ 1066213 w 1825371"/>
              <a:gd name="connsiteY34" fmla="*/ 2573839 h 4705763"/>
              <a:gd name="connsiteX35" fmla="*/ 1077951 w 1825371"/>
              <a:gd name="connsiteY35" fmla="*/ 2236916 h 4705763"/>
              <a:gd name="connsiteX36" fmla="*/ 1093485 w 1825371"/>
              <a:gd name="connsiteY36" fmla="*/ 1882733 h 4705763"/>
              <a:gd name="connsiteX37" fmla="*/ 1125245 w 1825371"/>
              <a:gd name="connsiteY37" fmla="*/ 1293464 h 4705763"/>
              <a:gd name="connsiteX38" fmla="*/ 1096247 w 1825371"/>
              <a:gd name="connsiteY38" fmla="*/ 1270681 h 4705763"/>
              <a:gd name="connsiteX39" fmla="*/ 984400 w 1825371"/>
              <a:gd name="connsiteY39" fmla="*/ 1242374 h 4705763"/>
              <a:gd name="connsiteX40" fmla="*/ 977149 w 1825371"/>
              <a:gd name="connsiteY40" fmla="*/ 1225458 h 4705763"/>
              <a:gd name="connsiteX41" fmla="*/ 983019 w 1825371"/>
              <a:gd name="connsiteY41" fmla="*/ 1189902 h 4705763"/>
              <a:gd name="connsiteX42" fmla="*/ 1016158 w 1825371"/>
              <a:gd name="connsiteY42" fmla="*/ 1097041 h 4705763"/>
              <a:gd name="connsiteX43" fmla="*/ 1055513 w 1825371"/>
              <a:gd name="connsiteY43" fmla="*/ 1078055 h 4705763"/>
              <a:gd name="connsiteX44" fmla="*/ 1097628 w 1825371"/>
              <a:gd name="connsiteY44" fmla="*/ 1104290 h 4705763"/>
              <a:gd name="connsiteX45" fmla="*/ 1115579 w 1825371"/>
              <a:gd name="connsiteY45" fmla="*/ 1107743 h 4705763"/>
              <a:gd name="connsiteX46" fmla="*/ 1177026 w 1825371"/>
              <a:gd name="connsiteY46" fmla="*/ 1087375 h 4705763"/>
              <a:gd name="connsiteX47" fmla="*/ 1179787 w 1825371"/>
              <a:gd name="connsiteY47" fmla="*/ 1073913 h 4705763"/>
              <a:gd name="connsiteX48" fmla="*/ 1135255 w 1825371"/>
              <a:gd name="connsiteY48" fmla="*/ 1041117 h 4705763"/>
              <a:gd name="connsiteX49" fmla="*/ 939868 w 1825371"/>
              <a:gd name="connsiteY49" fmla="*/ 883702 h 4705763"/>
              <a:gd name="connsiteX50" fmla="*/ 549783 w 1825371"/>
              <a:gd name="connsiteY50" fmla="*/ 496379 h 4705763"/>
              <a:gd name="connsiteX51" fmla="*/ 40947 w 1825371"/>
              <a:gd name="connsiteY51" fmla="*/ 48990 h 4705763"/>
              <a:gd name="connsiteX52" fmla="*/ 5735 w 1825371"/>
              <a:gd name="connsiteY52" fmla="*/ 17231 h 4705763"/>
              <a:gd name="connsiteX53" fmla="*/ 902 w 1825371"/>
              <a:gd name="connsiteY53" fmla="*/ 4114 h 4705763"/>
              <a:gd name="connsiteX54" fmla="*/ 15747 w 1825371"/>
              <a:gd name="connsiteY54"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97493 w 1825371"/>
              <a:gd name="connsiteY31" fmla="*/ 4685667 h 4705763"/>
              <a:gd name="connsiteX32" fmla="*/ 938419 w 1825371"/>
              <a:gd name="connsiteY32" fmla="*/ 4705763 h 4705763"/>
              <a:gd name="connsiteX33" fmla="*/ 1053441 w 1825371"/>
              <a:gd name="connsiteY33" fmla="*/ 2920082 h 4705763"/>
              <a:gd name="connsiteX34" fmla="*/ 1066213 w 1825371"/>
              <a:gd name="connsiteY34" fmla="*/ 2573839 h 4705763"/>
              <a:gd name="connsiteX35" fmla="*/ 1077951 w 1825371"/>
              <a:gd name="connsiteY35" fmla="*/ 2236916 h 4705763"/>
              <a:gd name="connsiteX36" fmla="*/ 1125245 w 1825371"/>
              <a:gd name="connsiteY36" fmla="*/ 1293464 h 4705763"/>
              <a:gd name="connsiteX37" fmla="*/ 1096247 w 1825371"/>
              <a:gd name="connsiteY37" fmla="*/ 1270681 h 4705763"/>
              <a:gd name="connsiteX38" fmla="*/ 984400 w 1825371"/>
              <a:gd name="connsiteY38" fmla="*/ 1242374 h 4705763"/>
              <a:gd name="connsiteX39" fmla="*/ 977149 w 1825371"/>
              <a:gd name="connsiteY39" fmla="*/ 1225458 h 4705763"/>
              <a:gd name="connsiteX40" fmla="*/ 983019 w 1825371"/>
              <a:gd name="connsiteY40" fmla="*/ 1189902 h 4705763"/>
              <a:gd name="connsiteX41" fmla="*/ 1016158 w 1825371"/>
              <a:gd name="connsiteY41" fmla="*/ 1097041 h 4705763"/>
              <a:gd name="connsiteX42" fmla="*/ 1055513 w 1825371"/>
              <a:gd name="connsiteY42" fmla="*/ 1078055 h 4705763"/>
              <a:gd name="connsiteX43" fmla="*/ 1097628 w 1825371"/>
              <a:gd name="connsiteY43" fmla="*/ 1104290 h 4705763"/>
              <a:gd name="connsiteX44" fmla="*/ 1115579 w 1825371"/>
              <a:gd name="connsiteY44" fmla="*/ 1107743 h 4705763"/>
              <a:gd name="connsiteX45" fmla="*/ 1177026 w 1825371"/>
              <a:gd name="connsiteY45" fmla="*/ 1087375 h 4705763"/>
              <a:gd name="connsiteX46" fmla="*/ 1179787 w 1825371"/>
              <a:gd name="connsiteY46" fmla="*/ 1073913 h 4705763"/>
              <a:gd name="connsiteX47" fmla="*/ 1135255 w 1825371"/>
              <a:gd name="connsiteY47" fmla="*/ 1041117 h 4705763"/>
              <a:gd name="connsiteX48" fmla="*/ 939868 w 1825371"/>
              <a:gd name="connsiteY48" fmla="*/ 883702 h 4705763"/>
              <a:gd name="connsiteX49" fmla="*/ 549783 w 1825371"/>
              <a:gd name="connsiteY49" fmla="*/ 496379 h 4705763"/>
              <a:gd name="connsiteX50" fmla="*/ 40947 w 1825371"/>
              <a:gd name="connsiteY50" fmla="*/ 48990 h 4705763"/>
              <a:gd name="connsiteX51" fmla="*/ 5735 w 1825371"/>
              <a:gd name="connsiteY51" fmla="*/ 17231 h 4705763"/>
              <a:gd name="connsiteX52" fmla="*/ 902 w 1825371"/>
              <a:gd name="connsiteY52" fmla="*/ 4114 h 4705763"/>
              <a:gd name="connsiteX53" fmla="*/ 15747 w 1825371"/>
              <a:gd name="connsiteY53"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97493 w 1825371"/>
              <a:gd name="connsiteY31" fmla="*/ 4685667 h 4705763"/>
              <a:gd name="connsiteX32" fmla="*/ 938419 w 1825371"/>
              <a:gd name="connsiteY32" fmla="*/ 4705763 h 4705763"/>
              <a:gd name="connsiteX33" fmla="*/ 1053441 w 1825371"/>
              <a:gd name="connsiteY33" fmla="*/ 2920082 h 4705763"/>
              <a:gd name="connsiteX34" fmla="*/ 1066213 w 1825371"/>
              <a:gd name="connsiteY34" fmla="*/ 2573839 h 4705763"/>
              <a:gd name="connsiteX35" fmla="*/ 1125245 w 1825371"/>
              <a:gd name="connsiteY35" fmla="*/ 1293464 h 4705763"/>
              <a:gd name="connsiteX36" fmla="*/ 1096247 w 1825371"/>
              <a:gd name="connsiteY36" fmla="*/ 1270681 h 4705763"/>
              <a:gd name="connsiteX37" fmla="*/ 984400 w 1825371"/>
              <a:gd name="connsiteY37" fmla="*/ 1242374 h 4705763"/>
              <a:gd name="connsiteX38" fmla="*/ 977149 w 1825371"/>
              <a:gd name="connsiteY38" fmla="*/ 1225458 h 4705763"/>
              <a:gd name="connsiteX39" fmla="*/ 983019 w 1825371"/>
              <a:gd name="connsiteY39" fmla="*/ 1189902 h 4705763"/>
              <a:gd name="connsiteX40" fmla="*/ 1016158 w 1825371"/>
              <a:gd name="connsiteY40" fmla="*/ 1097041 h 4705763"/>
              <a:gd name="connsiteX41" fmla="*/ 1055513 w 1825371"/>
              <a:gd name="connsiteY41" fmla="*/ 1078055 h 4705763"/>
              <a:gd name="connsiteX42" fmla="*/ 1097628 w 1825371"/>
              <a:gd name="connsiteY42" fmla="*/ 1104290 h 4705763"/>
              <a:gd name="connsiteX43" fmla="*/ 1115579 w 1825371"/>
              <a:gd name="connsiteY43" fmla="*/ 1107743 h 4705763"/>
              <a:gd name="connsiteX44" fmla="*/ 1177026 w 1825371"/>
              <a:gd name="connsiteY44" fmla="*/ 1087375 h 4705763"/>
              <a:gd name="connsiteX45" fmla="*/ 1179787 w 1825371"/>
              <a:gd name="connsiteY45" fmla="*/ 1073913 h 4705763"/>
              <a:gd name="connsiteX46" fmla="*/ 1135255 w 1825371"/>
              <a:gd name="connsiteY46" fmla="*/ 1041117 h 4705763"/>
              <a:gd name="connsiteX47" fmla="*/ 939868 w 1825371"/>
              <a:gd name="connsiteY47" fmla="*/ 883702 h 4705763"/>
              <a:gd name="connsiteX48" fmla="*/ 549783 w 1825371"/>
              <a:gd name="connsiteY48" fmla="*/ 496379 h 4705763"/>
              <a:gd name="connsiteX49" fmla="*/ 40947 w 1825371"/>
              <a:gd name="connsiteY49" fmla="*/ 48990 h 4705763"/>
              <a:gd name="connsiteX50" fmla="*/ 5735 w 1825371"/>
              <a:gd name="connsiteY50" fmla="*/ 17231 h 4705763"/>
              <a:gd name="connsiteX51" fmla="*/ 902 w 1825371"/>
              <a:gd name="connsiteY51" fmla="*/ 4114 h 4705763"/>
              <a:gd name="connsiteX52" fmla="*/ 15747 w 1825371"/>
              <a:gd name="connsiteY52"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97493 w 1825371"/>
              <a:gd name="connsiteY31" fmla="*/ 4685667 h 4705763"/>
              <a:gd name="connsiteX32" fmla="*/ 938419 w 1825371"/>
              <a:gd name="connsiteY32" fmla="*/ 4705763 h 4705763"/>
              <a:gd name="connsiteX33" fmla="*/ 1053441 w 1825371"/>
              <a:gd name="connsiteY33" fmla="*/ 2920082 h 4705763"/>
              <a:gd name="connsiteX34" fmla="*/ 1125245 w 1825371"/>
              <a:gd name="connsiteY34" fmla="*/ 1293464 h 4705763"/>
              <a:gd name="connsiteX35" fmla="*/ 1096247 w 1825371"/>
              <a:gd name="connsiteY35" fmla="*/ 1270681 h 4705763"/>
              <a:gd name="connsiteX36" fmla="*/ 984400 w 1825371"/>
              <a:gd name="connsiteY36" fmla="*/ 1242374 h 4705763"/>
              <a:gd name="connsiteX37" fmla="*/ 977149 w 1825371"/>
              <a:gd name="connsiteY37" fmla="*/ 1225458 h 4705763"/>
              <a:gd name="connsiteX38" fmla="*/ 983019 w 1825371"/>
              <a:gd name="connsiteY38" fmla="*/ 1189902 h 4705763"/>
              <a:gd name="connsiteX39" fmla="*/ 1016158 w 1825371"/>
              <a:gd name="connsiteY39" fmla="*/ 1097041 h 4705763"/>
              <a:gd name="connsiteX40" fmla="*/ 1055513 w 1825371"/>
              <a:gd name="connsiteY40" fmla="*/ 1078055 h 4705763"/>
              <a:gd name="connsiteX41" fmla="*/ 1097628 w 1825371"/>
              <a:gd name="connsiteY41" fmla="*/ 1104290 h 4705763"/>
              <a:gd name="connsiteX42" fmla="*/ 1115579 w 1825371"/>
              <a:gd name="connsiteY42" fmla="*/ 1107743 h 4705763"/>
              <a:gd name="connsiteX43" fmla="*/ 1177026 w 1825371"/>
              <a:gd name="connsiteY43" fmla="*/ 1087375 h 4705763"/>
              <a:gd name="connsiteX44" fmla="*/ 1179787 w 1825371"/>
              <a:gd name="connsiteY44" fmla="*/ 1073913 h 4705763"/>
              <a:gd name="connsiteX45" fmla="*/ 1135255 w 1825371"/>
              <a:gd name="connsiteY45" fmla="*/ 1041117 h 4705763"/>
              <a:gd name="connsiteX46" fmla="*/ 939868 w 1825371"/>
              <a:gd name="connsiteY46" fmla="*/ 883702 h 4705763"/>
              <a:gd name="connsiteX47" fmla="*/ 549783 w 1825371"/>
              <a:gd name="connsiteY47" fmla="*/ 496379 h 4705763"/>
              <a:gd name="connsiteX48" fmla="*/ 40947 w 1825371"/>
              <a:gd name="connsiteY48" fmla="*/ 48990 h 4705763"/>
              <a:gd name="connsiteX49" fmla="*/ 5735 w 1825371"/>
              <a:gd name="connsiteY49" fmla="*/ 17231 h 4705763"/>
              <a:gd name="connsiteX50" fmla="*/ 902 w 1825371"/>
              <a:gd name="connsiteY50" fmla="*/ 4114 h 4705763"/>
              <a:gd name="connsiteX51" fmla="*/ 15747 w 1825371"/>
              <a:gd name="connsiteY51"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97493 w 1825371"/>
              <a:gd name="connsiteY31" fmla="*/ 4685667 h 4705763"/>
              <a:gd name="connsiteX32" fmla="*/ 938419 w 1825371"/>
              <a:gd name="connsiteY32" fmla="*/ 4705763 h 4705763"/>
              <a:gd name="connsiteX33" fmla="*/ 1125245 w 1825371"/>
              <a:gd name="connsiteY33" fmla="*/ 1293464 h 4705763"/>
              <a:gd name="connsiteX34" fmla="*/ 1096247 w 1825371"/>
              <a:gd name="connsiteY34" fmla="*/ 1270681 h 4705763"/>
              <a:gd name="connsiteX35" fmla="*/ 984400 w 1825371"/>
              <a:gd name="connsiteY35" fmla="*/ 1242374 h 4705763"/>
              <a:gd name="connsiteX36" fmla="*/ 977149 w 1825371"/>
              <a:gd name="connsiteY36" fmla="*/ 1225458 h 4705763"/>
              <a:gd name="connsiteX37" fmla="*/ 983019 w 1825371"/>
              <a:gd name="connsiteY37" fmla="*/ 1189902 h 4705763"/>
              <a:gd name="connsiteX38" fmla="*/ 1016158 w 1825371"/>
              <a:gd name="connsiteY38" fmla="*/ 1097041 h 4705763"/>
              <a:gd name="connsiteX39" fmla="*/ 1055513 w 1825371"/>
              <a:gd name="connsiteY39" fmla="*/ 1078055 h 4705763"/>
              <a:gd name="connsiteX40" fmla="*/ 1097628 w 1825371"/>
              <a:gd name="connsiteY40" fmla="*/ 1104290 h 4705763"/>
              <a:gd name="connsiteX41" fmla="*/ 1115579 w 1825371"/>
              <a:gd name="connsiteY41" fmla="*/ 1107743 h 4705763"/>
              <a:gd name="connsiteX42" fmla="*/ 1177026 w 1825371"/>
              <a:gd name="connsiteY42" fmla="*/ 1087375 h 4705763"/>
              <a:gd name="connsiteX43" fmla="*/ 1179787 w 1825371"/>
              <a:gd name="connsiteY43" fmla="*/ 1073913 h 4705763"/>
              <a:gd name="connsiteX44" fmla="*/ 1135255 w 1825371"/>
              <a:gd name="connsiteY44" fmla="*/ 1041117 h 4705763"/>
              <a:gd name="connsiteX45" fmla="*/ 939868 w 1825371"/>
              <a:gd name="connsiteY45" fmla="*/ 883702 h 4705763"/>
              <a:gd name="connsiteX46" fmla="*/ 549783 w 1825371"/>
              <a:gd name="connsiteY46" fmla="*/ 496379 h 4705763"/>
              <a:gd name="connsiteX47" fmla="*/ 40947 w 1825371"/>
              <a:gd name="connsiteY47" fmla="*/ 48990 h 4705763"/>
              <a:gd name="connsiteX48" fmla="*/ 5735 w 1825371"/>
              <a:gd name="connsiteY48" fmla="*/ 17231 h 4705763"/>
              <a:gd name="connsiteX49" fmla="*/ 902 w 1825371"/>
              <a:gd name="connsiteY49" fmla="*/ 4114 h 4705763"/>
              <a:gd name="connsiteX50" fmla="*/ 15747 w 1825371"/>
              <a:gd name="connsiteY50" fmla="*/ 1352 h 4705763"/>
              <a:gd name="connsiteX0" fmla="*/ 15747 w 1825371"/>
              <a:gd name="connsiteY0" fmla="*/ 1352 h 4685667"/>
              <a:gd name="connsiteX1" fmla="*/ 83062 w 1825371"/>
              <a:gd name="connsiteY1" fmla="*/ 34837 h 4685667"/>
              <a:gd name="connsiteX2" fmla="*/ 961270 w 1825371"/>
              <a:gd name="connsiteY2" fmla="*/ 755975 h 4685667"/>
              <a:gd name="connsiteX3" fmla="*/ 1239162 w 1825371"/>
              <a:gd name="connsiteY3" fmla="*/ 1001764 h 4685667"/>
              <a:gd name="connsiteX4" fmla="*/ 1276445 w 1825371"/>
              <a:gd name="connsiteY4" fmla="*/ 1025928 h 4685667"/>
              <a:gd name="connsiteX5" fmla="*/ 1316489 w 1825371"/>
              <a:gd name="connsiteY5" fmla="*/ 1009704 h 4685667"/>
              <a:gd name="connsiteX6" fmla="*/ 1345141 w 1825371"/>
              <a:gd name="connsiteY6" fmla="*/ 948602 h 4685667"/>
              <a:gd name="connsiteX7" fmla="*/ 1407624 w 1825371"/>
              <a:gd name="connsiteY7" fmla="*/ 869894 h 4685667"/>
              <a:gd name="connsiteX8" fmla="*/ 1749379 w 1825371"/>
              <a:gd name="connsiteY8" fmla="*/ 590967 h 4685667"/>
              <a:gd name="connsiteX9" fmla="*/ 1808066 w 1825371"/>
              <a:gd name="connsiteY9" fmla="*/ 545399 h 4685667"/>
              <a:gd name="connsiteX10" fmla="*/ 1825326 w 1825371"/>
              <a:gd name="connsiteY10" fmla="*/ 554375 h 4685667"/>
              <a:gd name="connsiteX11" fmla="*/ 1811172 w 1825371"/>
              <a:gd name="connsiteY11" fmla="*/ 590277 h 4685667"/>
              <a:gd name="connsiteX12" fmla="*/ 1721073 w 1825371"/>
              <a:gd name="connsiteY12" fmla="*/ 698326 h 4685667"/>
              <a:gd name="connsiteX13" fmla="*/ 1385877 w 1825371"/>
              <a:gd name="connsiteY13" fmla="*/ 1068389 h 4685667"/>
              <a:gd name="connsiteX14" fmla="*/ 1376211 w 1825371"/>
              <a:gd name="connsiteY14" fmla="*/ 1098421 h 4685667"/>
              <a:gd name="connsiteX15" fmla="*/ 1361366 w 1825371"/>
              <a:gd name="connsiteY15" fmla="*/ 1135359 h 4685667"/>
              <a:gd name="connsiteX16" fmla="*/ 1355153 w 1825371"/>
              <a:gd name="connsiteY16" fmla="*/ 1169879 h 4685667"/>
              <a:gd name="connsiteX17" fmla="*/ 1409696 w 1825371"/>
              <a:gd name="connsiteY17" fmla="*/ 1384253 h 4685667"/>
              <a:gd name="connsiteX18" fmla="*/ 1524994 w 1825371"/>
              <a:gd name="connsiteY18" fmla="*/ 1739817 h 4685667"/>
              <a:gd name="connsiteX19" fmla="*/ 1659971 w 1825371"/>
              <a:gd name="connsiteY19" fmla="*/ 2199288 h 4685667"/>
              <a:gd name="connsiteX20" fmla="*/ 1782864 w 1825371"/>
              <a:gd name="connsiteY20" fmla="*/ 2697077 h 4685667"/>
              <a:gd name="connsiteX21" fmla="*/ 1794257 w 1825371"/>
              <a:gd name="connsiteY21" fmla="*/ 2767845 h 4685667"/>
              <a:gd name="connsiteX22" fmla="*/ 1791840 w 1825371"/>
              <a:gd name="connsiteY22" fmla="*/ 2778202 h 4685667"/>
              <a:gd name="connsiteX23" fmla="*/ 1784245 w 1825371"/>
              <a:gd name="connsiteY23" fmla="*/ 2770607 h 4685667"/>
              <a:gd name="connsiteX24" fmla="*/ 1746617 w 1825371"/>
              <a:gd name="connsiteY24" fmla="*/ 2660831 h 4685667"/>
              <a:gd name="connsiteX25" fmla="*/ 1513602 w 1825371"/>
              <a:gd name="connsiteY25" fmla="*/ 1875484 h 4685667"/>
              <a:gd name="connsiteX26" fmla="*/ 1297158 w 1825371"/>
              <a:gd name="connsiteY26" fmla="*/ 1267919 h 4685667"/>
              <a:gd name="connsiteX27" fmla="*/ 1275064 w 1825371"/>
              <a:gd name="connsiteY27" fmla="*/ 1217173 h 4685667"/>
              <a:gd name="connsiteX28" fmla="*/ 1248483 w 1825371"/>
              <a:gd name="connsiteY28" fmla="*/ 1193353 h 4685667"/>
              <a:gd name="connsiteX29" fmla="*/ 1232949 w 1825371"/>
              <a:gd name="connsiteY29" fmla="*/ 1222351 h 4685667"/>
              <a:gd name="connsiteX30" fmla="*/ 1230877 w 1825371"/>
              <a:gd name="connsiteY30" fmla="*/ 1283108 h 4685667"/>
              <a:gd name="connsiteX31" fmla="*/ 1297493 w 1825371"/>
              <a:gd name="connsiteY31" fmla="*/ 4685667 h 4685667"/>
              <a:gd name="connsiteX32" fmla="*/ 978613 w 1825371"/>
              <a:gd name="connsiteY32" fmla="*/ 4685667 h 4685667"/>
              <a:gd name="connsiteX33" fmla="*/ 1125245 w 1825371"/>
              <a:gd name="connsiteY33" fmla="*/ 1293464 h 4685667"/>
              <a:gd name="connsiteX34" fmla="*/ 1096247 w 1825371"/>
              <a:gd name="connsiteY34" fmla="*/ 1270681 h 4685667"/>
              <a:gd name="connsiteX35" fmla="*/ 984400 w 1825371"/>
              <a:gd name="connsiteY35" fmla="*/ 1242374 h 4685667"/>
              <a:gd name="connsiteX36" fmla="*/ 977149 w 1825371"/>
              <a:gd name="connsiteY36" fmla="*/ 1225458 h 4685667"/>
              <a:gd name="connsiteX37" fmla="*/ 983019 w 1825371"/>
              <a:gd name="connsiteY37" fmla="*/ 1189902 h 4685667"/>
              <a:gd name="connsiteX38" fmla="*/ 1016158 w 1825371"/>
              <a:gd name="connsiteY38" fmla="*/ 1097041 h 4685667"/>
              <a:gd name="connsiteX39" fmla="*/ 1055513 w 1825371"/>
              <a:gd name="connsiteY39" fmla="*/ 1078055 h 4685667"/>
              <a:gd name="connsiteX40" fmla="*/ 1097628 w 1825371"/>
              <a:gd name="connsiteY40" fmla="*/ 1104290 h 4685667"/>
              <a:gd name="connsiteX41" fmla="*/ 1115579 w 1825371"/>
              <a:gd name="connsiteY41" fmla="*/ 1107743 h 4685667"/>
              <a:gd name="connsiteX42" fmla="*/ 1177026 w 1825371"/>
              <a:gd name="connsiteY42" fmla="*/ 1087375 h 4685667"/>
              <a:gd name="connsiteX43" fmla="*/ 1179787 w 1825371"/>
              <a:gd name="connsiteY43" fmla="*/ 1073913 h 4685667"/>
              <a:gd name="connsiteX44" fmla="*/ 1135255 w 1825371"/>
              <a:gd name="connsiteY44" fmla="*/ 1041117 h 4685667"/>
              <a:gd name="connsiteX45" fmla="*/ 939868 w 1825371"/>
              <a:gd name="connsiteY45" fmla="*/ 883702 h 4685667"/>
              <a:gd name="connsiteX46" fmla="*/ 549783 w 1825371"/>
              <a:gd name="connsiteY46" fmla="*/ 496379 h 4685667"/>
              <a:gd name="connsiteX47" fmla="*/ 40947 w 1825371"/>
              <a:gd name="connsiteY47" fmla="*/ 48990 h 4685667"/>
              <a:gd name="connsiteX48" fmla="*/ 5735 w 1825371"/>
              <a:gd name="connsiteY48" fmla="*/ 17231 h 4685667"/>
              <a:gd name="connsiteX49" fmla="*/ 902 w 1825371"/>
              <a:gd name="connsiteY49" fmla="*/ 4114 h 4685667"/>
              <a:gd name="connsiteX50" fmla="*/ 15747 w 1825371"/>
              <a:gd name="connsiteY50" fmla="*/ 1352 h 4685667"/>
              <a:gd name="connsiteX0" fmla="*/ 15747 w 1825371"/>
              <a:gd name="connsiteY0" fmla="*/ 1352 h 4685667"/>
              <a:gd name="connsiteX1" fmla="*/ 83062 w 1825371"/>
              <a:gd name="connsiteY1" fmla="*/ 34837 h 4685667"/>
              <a:gd name="connsiteX2" fmla="*/ 961270 w 1825371"/>
              <a:gd name="connsiteY2" fmla="*/ 755975 h 4685667"/>
              <a:gd name="connsiteX3" fmla="*/ 1239162 w 1825371"/>
              <a:gd name="connsiteY3" fmla="*/ 1001764 h 4685667"/>
              <a:gd name="connsiteX4" fmla="*/ 1276445 w 1825371"/>
              <a:gd name="connsiteY4" fmla="*/ 1025928 h 4685667"/>
              <a:gd name="connsiteX5" fmla="*/ 1316489 w 1825371"/>
              <a:gd name="connsiteY5" fmla="*/ 1009704 h 4685667"/>
              <a:gd name="connsiteX6" fmla="*/ 1345141 w 1825371"/>
              <a:gd name="connsiteY6" fmla="*/ 948602 h 4685667"/>
              <a:gd name="connsiteX7" fmla="*/ 1407624 w 1825371"/>
              <a:gd name="connsiteY7" fmla="*/ 869894 h 4685667"/>
              <a:gd name="connsiteX8" fmla="*/ 1749379 w 1825371"/>
              <a:gd name="connsiteY8" fmla="*/ 590967 h 4685667"/>
              <a:gd name="connsiteX9" fmla="*/ 1808066 w 1825371"/>
              <a:gd name="connsiteY9" fmla="*/ 545399 h 4685667"/>
              <a:gd name="connsiteX10" fmla="*/ 1825326 w 1825371"/>
              <a:gd name="connsiteY10" fmla="*/ 554375 h 4685667"/>
              <a:gd name="connsiteX11" fmla="*/ 1811172 w 1825371"/>
              <a:gd name="connsiteY11" fmla="*/ 590277 h 4685667"/>
              <a:gd name="connsiteX12" fmla="*/ 1721073 w 1825371"/>
              <a:gd name="connsiteY12" fmla="*/ 698326 h 4685667"/>
              <a:gd name="connsiteX13" fmla="*/ 1385877 w 1825371"/>
              <a:gd name="connsiteY13" fmla="*/ 1068389 h 4685667"/>
              <a:gd name="connsiteX14" fmla="*/ 1376211 w 1825371"/>
              <a:gd name="connsiteY14" fmla="*/ 1098421 h 4685667"/>
              <a:gd name="connsiteX15" fmla="*/ 1361366 w 1825371"/>
              <a:gd name="connsiteY15" fmla="*/ 1135359 h 4685667"/>
              <a:gd name="connsiteX16" fmla="*/ 1355153 w 1825371"/>
              <a:gd name="connsiteY16" fmla="*/ 1169879 h 4685667"/>
              <a:gd name="connsiteX17" fmla="*/ 1409696 w 1825371"/>
              <a:gd name="connsiteY17" fmla="*/ 1384253 h 4685667"/>
              <a:gd name="connsiteX18" fmla="*/ 1524994 w 1825371"/>
              <a:gd name="connsiteY18" fmla="*/ 1739817 h 4685667"/>
              <a:gd name="connsiteX19" fmla="*/ 1659971 w 1825371"/>
              <a:gd name="connsiteY19" fmla="*/ 2199288 h 4685667"/>
              <a:gd name="connsiteX20" fmla="*/ 1782864 w 1825371"/>
              <a:gd name="connsiteY20" fmla="*/ 2697077 h 4685667"/>
              <a:gd name="connsiteX21" fmla="*/ 1794257 w 1825371"/>
              <a:gd name="connsiteY21" fmla="*/ 2767845 h 4685667"/>
              <a:gd name="connsiteX22" fmla="*/ 1791840 w 1825371"/>
              <a:gd name="connsiteY22" fmla="*/ 2778202 h 4685667"/>
              <a:gd name="connsiteX23" fmla="*/ 1784245 w 1825371"/>
              <a:gd name="connsiteY23" fmla="*/ 2770607 h 4685667"/>
              <a:gd name="connsiteX24" fmla="*/ 1746617 w 1825371"/>
              <a:gd name="connsiteY24" fmla="*/ 2660831 h 4685667"/>
              <a:gd name="connsiteX25" fmla="*/ 1513602 w 1825371"/>
              <a:gd name="connsiteY25" fmla="*/ 1875484 h 4685667"/>
              <a:gd name="connsiteX26" fmla="*/ 1297158 w 1825371"/>
              <a:gd name="connsiteY26" fmla="*/ 1267919 h 4685667"/>
              <a:gd name="connsiteX27" fmla="*/ 1275064 w 1825371"/>
              <a:gd name="connsiteY27" fmla="*/ 1217173 h 4685667"/>
              <a:gd name="connsiteX28" fmla="*/ 1248483 w 1825371"/>
              <a:gd name="connsiteY28" fmla="*/ 1193353 h 4685667"/>
              <a:gd name="connsiteX29" fmla="*/ 1232949 w 1825371"/>
              <a:gd name="connsiteY29" fmla="*/ 1222351 h 4685667"/>
              <a:gd name="connsiteX30" fmla="*/ 1230877 w 1825371"/>
              <a:gd name="connsiteY30" fmla="*/ 1283108 h 4685667"/>
              <a:gd name="connsiteX31" fmla="*/ 1217106 w 1825371"/>
              <a:gd name="connsiteY31" fmla="*/ 4685667 h 4685667"/>
              <a:gd name="connsiteX32" fmla="*/ 978613 w 1825371"/>
              <a:gd name="connsiteY32" fmla="*/ 4685667 h 4685667"/>
              <a:gd name="connsiteX33" fmla="*/ 1125245 w 1825371"/>
              <a:gd name="connsiteY33" fmla="*/ 1293464 h 4685667"/>
              <a:gd name="connsiteX34" fmla="*/ 1096247 w 1825371"/>
              <a:gd name="connsiteY34" fmla="*/ 1270681 h 4685667"/>
              <a:gd name="connsiteX35" fmla="*/ 984400 w 1825371"/>
              <a:gd name="connsiteY35" fmla="*/ 1242374 h 4685667"/>
              <a:gd name="connsiteX36" fmla="*/ 977149 w 1825371"/>
              <a:gd name="connsiteY36" fmla="*/ 1225458 h 4685667"/>
              <a:gd name="connsiteX37" fmla="*/ 983019 w 1825371"/>
              <a:gd name="connsiteY37" fmla="*/ 1189902 h 4685667"/>
              <a:gd name="connsiteX38" fmla="*/ 1016158 w 1825371"/>
              <a:gd name="connsiteY38" fmla="*/ 1097041 h 4685667"/>
              <a:gd name="connsiteX39" fmla="*/ 1055513 w 1825371"/>
              <a:gd name="connsiteY39" fmla="*/ 1078055 h 4685667"/>
              <a:gd name="connsiteX40" fmla="*/ 1097628 w 1825371"/>
              <a:gd name="connsiteY40" fmla="*/ 1104290 h 4685667"/>
              <a:gd name="connsiteX41" fmla="*/ 1115579 w 1825371"/>
              <a:gd name="connsiteY41" fmla="*/ 1107743 h 4685667"/>
              <a:gd name="connsiteX42" fmla="*/ 1177026 w 1825371"/>
              <a:gd name="connsiteY42" fmla="*/ 1087375 h 4685667"/>
              <a:gd name="connsiteX43" fmla="*/ 1179787 w 1825371"/>
              <a:gd name="connsiteY43" fmla="*/ 1073913 h 4685667"/>
              <a:gd name="connsiteX44" fmla="*/ 1135255 w 1825371"/>
              <a:gd name="connsiteY44" fmla="*/ 1041117 h 4685667"/>
              <a:gd name="connsiteX45" fmla="*/ 939868 w 1825371"/>
              <a:gd name="connsiteY45" fmla="*/ 883702 h 4685667"/>
              <a:gd name="connsiteX46" fmla="*/ 549783 w 1825371"/>
              <a:gd name="connsiteY46" fmla="*/ 496379 h 4685667"/>
              <a:gd name="connsiteX47" fmla="*/ 40947 w 1825371"/>
              <a:gd name="connsiteY47" fmla="*/ 48990 h 4685667"/>
              <a:gd name="connsiteX48" fmla="*/ 5735 w 1825371"/>
              <a:gd name="connsiteY48" fmla="*/ 17231 h 4685667"/>
              <a:gd name="connsiteX49" fmla="*/ 902 w 1825371"/>
              <a:gd name="connsiteY49" fmla="*/ 4114 h 4685667"/>
              <a:gd name="connsiteX50" fmla="*/ 15747 w 1825371"/>
              <a:gd name="connsiteY50" fmla="*/ 1352 h 4685667"/>
              <a:gd name="connsiteX0" fmla="*/ 15747 w 1825371"/>
              <a:gd name="connsiteY0" fmla="*/ 1352 h 4705764"/>
              <a:gd name="connsiteX1" fmla="*/ 83062 w 1825371"/>
              <a:gd name="connsiteY1" fmla="*/ 34837 h 4705764"/>
              <a:gd name="connsiteX2" fmla="*/ 961270 w 1825371"/>
              <a:gd name="connsiteY2" fmla="*/ 755975 h 4705764"/>
              <a:gd name="connsiteX3" fmla="*/ 1239162 w 1825371"/>
              <a:gd name="connsiteY3" fmla="*/ 1001764 h 4705764"/>
              <a:gd name="connsiteX4" fmla="*/ 1276445 w 1825371"/>
              <a:gd name="connsiteY4" fmla="*/ 1025928 h 4705764"/>
              <a:gd name="connsiteX5" fmla="*/ 1316489 w 1825371"/>
              <a:gd name="connsiteY5" fmla="*/ 1009704 h 4705764"/>
              <a:gd name="connsiteX6" fmla="*/ 1345141 w 1825371"/>
              <a:gd name="connsiteY6" fmla="*/ 948602 h 4705764"/>
              <a:gd name="connsiteX7" fmla="*/ 1407624 w 1825371"/>
              <a:gd name="connsiteY7" fmla="*/ 869894 h 4705764"/>
              <a:gd name="connsiteX8" fmla="*/ 1749379 w 1825371"/>
              <a:gd name="connsiteY8" fmla="*/ 590967 h 4705764"/>
              <a:gd name="connsiteX9" fmla="*/ 1808066 w 1825371"/>
              <a:gd name="connsiteY9" fmla="*/ 545399 h 4705764"/>
              <a:gd name="connsiteX10" fmla="*/ 1825326 w 1825371"/>
              <a:gd name="connsiteY10" fmla="*/ 554375 h 4705764"/>
              <a:gd name="connsiteX11" fmla="*/ 1811172 w 1825371"/>
              <a:gd name="connsiteY11" fmla="*/ 590277 h 4705764"/>
              <a:gd name="connsiteX12" fmla="*/ 1721073 w 1825371"/>
              <a:gd name="connsiteY12" fmla="*/ 698326 h 4705764"/>
              <a:gd name="connsiteX13" fmla="*/ 1385877 w 1825371"/>
              <a:gd name="connsiteY13" fmla="*/ 1068389 h 4705764"/>
              <a:gd name="connsiteX14" fmla="*/ 1376211 w 1825371"/>
              <a:gd name="connsiteY14" fmla="*/ 1098421 h 4705764"/>
              <a:gd name="connsiteX15" fmla="*/ 1361366 w 1825371"/>
              <a:gd name="connsiteY15" fmla="*/ 1135359 h 4705764"/>
              <a:gd name="connsiteX16" fmla="*/ 1355153 w 1825371"/>
              <a:gd name="connsiteY16" fmla="*/ 1169879 h 4705764"/>
              <a:gd name="connsiteX17" fmla="*/ 1409696 w 1825371"/>
              <a:gd name="connsiteY17" fmla="*/ 1384253 h 4705764"/>
              <a:gd name="connsiteX18" fmla="*/ 1524994 w 1825371"/>
              <a:gd name="connsiteY18" fmla="*/ 1739817 h 4705764"/>
              <a:gd name="connsiteX19" fmla="*/ 1659971 w 1825371"/>
              <a:gd name="connsiteY19" fmla="*/ 2199288 h 4705764"/>
              <a:gd name="connsiteX20" fmla="*/ 1782864 w 1825371"/>
              <a:gd name="connsiteY20" fmla="*/ 2697077 h 4705764"/>
              <a:gd name="connsiteX21" fmla="*/ 1794257 w 1825371"/>
              <a:gd name="connsiteY21" fmla="*/ 2767845 h 4705764"/>
              <a:gd name="connsiteX22" fmla="*/ 1791840 w 1825371"/>
              <a:gd name="connsiteY22" fmla="*/ 2778202 h 4705764"/>
              <a:gd name="connsiteX23" fmla="*/ 1784245 w 1825371"/>
              <a:gd name="connsiteY23" fmla="*/ 2770607 h 4705764"/>
              <a:gd name="connsiteX24" fmla="*/ 1746617 w 1825371"/>
              <a:gd name="connsiteY24" fmla="*/ 2660831 h 4705764"/>
              <a:gd name="connsiteX25" fmla="*/ 1513602 w 1825371"/>
              <a:gd name="connsiteY25" fmla="*/ 1875484 h 4705764"/>
              <a:gd name="connsiteX26" fmla="*/ 1297158 w 1825371"/>
              <a:gd name="connsiteY26" fmla="*/ 1267919 h 4705764"/>
              <a:gd name="connsiteX27" fmla="*/ 1275064 w 1825371"/>
              <a:gd name="connsiteY27" fmla="*/ 1217173 h 4705764"/>
              <a:gd name="connsiteX28" fmla="*/ 1248483 w 1825371"/>
              <a:gd name="connsiteY28" fmla="*/ 1193353 h 4705764"/>
              <a:gd name="connsiteX29" fmla="*/ 1232949 w 1825371"/>
              <a:gd name="connsiteY29" fmla="*/ 1222351 h 4705764"/>
              <a:gd name="connsiteX30" fmla="*/ 1230877 w 1825371"/>
              <a:gd name="connsiteY30" fmla="*/ 1283108 h 4705764"/>
              <a:gd name="connsiteX31" fmla="*/ 1227154 w 1825371"/>
              <a:gd name="connsiteY31" fmla="*/ 4705764 h 4705764"/>
              <a:gd name="connsiteX32" fmla="*/ 978613 w 1825371"/>
              <a:gd name="connsiteY32" fmla="*/ 4685667 h 4705764"/>
              <a:gd name="connsiteX33" fmla="*/ 1125245 w 1825371"/>
              <a:gd name="connsiteY33" fmla="*/ 1293464 h 4705764"/>
              <a:gd name="connsiteX34" fmla="*/ 1096247 w 1825371"/>
              <a:gd name="connsiteY34" fmla="*/ 1270681 h 4705764"/>
              <a:gd name="connsiteX35" fmla="*/ 984400 w 1825371"/>
              <a:gd name="connsiteY35" fmla="*/ 1242374 h 4705764"/>
              <a:gd name="connsiteX36" fmla="*/ 977149 w 1825371"/>
              <a:gd name="connsiteY36" fmla="*/ 1225458 h 4705764"/>
              <a:gd name="connsiteX37" fmla="*/ 983019 w 1825371"/>
              <a:gd name="connsiteY37" fmla="*/ 1189902 h 4705764"/>
              <a:gd name="connsiteX38" fmla="*/ 1016158 w 1825371"/>
              <a:gd name="connsiteY38" fmla="*/ 1097041 h 4705764"/>
              <a:gd name="connsiteX39" fmla="*/ 1055513 w 1825371"/>
              <a:gd name="connsiteY39" fmla="*/ 1078055 h 4705764"/>
              <a:gd name="connsiteX40" fmla="*/ 1097628 w 1825371"/>
              <a:gd name="connsiteY40" fmla="*/ 1104290 h 4705764"/>
              <a:gd name="connsiteX41" fmla="*/ 1115579 w 1825371"/>
              <a:gd name="connsiteY41" fmla="*/ 1107743 h 4705764"/>
              <a:gd name="connsiteX42" fmla="*/ 1177026 w 1825371"/>
              <a:gd name="connsiteY42" fmla="*/ 1087375 h 4705764"/>
              <a:gd name="connsiteX43" fmla="*/ 1179787 w 1825371"/>
              <a:gd name="connsiteY43" fmla="*/ 1073913 h 4705764"/>
              <a:gd name="connsiteX44" fmla="*/ 1135255 w 1825371"/>
              <a:gd name="connsiteY44" fmla="*/ 1041117 h 4705764"/>
              <a:gd name="connsiteX45" fmla="*/ 939868 w 1825371"/>
              <a:gd name="connsiteY45" fmla="*/ 883702 h 4705764"/>
              <a:gd name="connsiteX46" fmla="*/ 549783 w 1825371"/>
              <a:gd name="connsiteY46" fmla="*/ 496379 h 4705764"/>
              <a:gd name="connsiteX47" fmla="*/ 40947 w 1825371"/>
              <a:gd name="connsiteY47" fmla="*/ 48990 h 4705764"/>
              <a:gd name="connsiteX48" fmla="*/ 5735 w 1825371"/>
              <a:gd name="connsiteY48" fmla="*/ 17231 h 4705764"/>
              <a:gd name="connsiteX49" fmla="*/ 902 w 1825371"/>
              <a:gd name="connsiteY49" fmla="*/ 4114 h 4705764"/>
              <a:gd name="connsiteX50" fmla="*/ 15747 w 1825371"/>
              <a:gd name="connsiteY50" fmla="*/ 1352 h 4705764"/>
              <a:gd name="connsiteX0" fmla="*/ 15747 w 1825371"/>
              <a:gd name="connsiteY0" fmla="*/ 1352 h 4705764"/>
              <a:gd name="connsiteX1" fmla="*/ 83062 w 1825371"/>
              <a:gd name="connsiteY1" fmla="*/ 34837 h 4705764"/>
              <a:gd name="connsiteX2" fmla="*/ 961270 w 1825371"/>
              <a:gd name="connsiteY2" fmla="*/ 755975 h 4705764"/>
              <a:gd name="connsiteX3" fmla="*/ 1239162 w 1825371"/>
              <a:gd name="connsiteY3" fmla="*/ 1001764 h 4705764"/>
              <a:gd name="connsiteX4" fmla="*/ 1276445 w 1825371"/>
              <a:gd name="connsiteY4" fmla="*/ 1025928 h 4705764"/>
              <a:gd name="connsiteX5" fmla="*/ 1316489 w 1825371"/>
              <a:gd name="connsiteY5" fmla="*/ 1009704 h 4705764"/>
              <a:gd name="connsiteX6" fmla="*/ 1345141 w 1825371"/>
              <a:gd name="connsiteY6" fmla="*/ 948602 h 4705764"/>
              <a:gd name="connsiteX7" fmla="*/ 1407624 w 1825371"/>
              <a:gd name="connsiteY7" fmla="*/ 869894 h 4705764"/>
              <a:gd name="connsiteX8" fmla="*/ 1749379 w 1825371"/>
              <a:gd name="connsiteY8" fmla="*/ 590967 h 4705764"/>
              <a:gd name="connsiteX9" fmla="*/ 1808066 w 1825371"/>
              <a:gd name="connsiteY9" fmla="*/ 545399 h 4705764"/>
              <a:gd name="connsiteX10" fmla="*/ 1825326 w 1825371"/>
              <a:gd name="connsiteY10" fmla="*/ 554375 h 4705764"/>
              <a:gd name="connsiteX11" fmla="*/ 1811172 w 1825371"/>
              <a:gd name="connsiteY11" fmla="*/ 590277 h 4705764"/>
              <a:gd name="connsiteX12" fmla="*/ 1721073 w 1825371"/>
              <a:gd name="connsiteY12" fmla="*/ 698326 h 4705764"/>
              <a:gd name="connsiteX13" fmla="*/ 1385877 w 1825371"/>
              <a:gd name="connsiteY13" fmla="*/ 1068389 h 4705764"/>
              <a:gd name="connsiteX14" fmla="*/ 1376211 w 1825371"/>
              <a:gd name="connsiteY14" fmla="*/ 1098421 h 4705764"/>
              <a:gd name="connsiteX15" fmla="*/ 1361366 w 1825371"/>
              <a:gd name="connsiteY15" fmla="*/ 1135359 h 4705764"/>
              <a:gd name="connsiteX16" fmla="*/ 1355153 w 1825371"/>
              <a:gd name="connsiteY16" fmla="*/ 1169879 h 4705764"/>
              <a:gd name="connsiteX17" fmla="*/ 1409696 w 1825371"/>
              <a:gd name="connsiteY17" fmla="*/ 1384253 h 4705764"/>
              <a:gd name="connsiteX18" fmla="*/ 1524994 w 1825371"/>
              <a:gd name="connsiteY18" fmla="*/ 1739817 h 4705764"/>
              <a:gd name="connsiteX19" fmla="*/ 1659971 w 1825371"/>
              <a:gd name="connsiteY19" fmla="*/ 2199288 h 4705764"/>
              <a:gd name="connsiteX20" fmla="*/ 1782864 w 1825371"/>
              <a:gd name="connsiteY20" fmla="*/ 2697077 h 4705764"/>
              <a:gd name="connsiteX21" fmla="*/ 1794257 w 1825371"/>
              <a:gd name="connsiteY21" fmla="*/ 2767845 h 4705764"/>
              <a:gd name="connsiteX22" fmla="*/ 1791840 w 1825371"/>
              <a:gd name="connsiteY22" fmla="*/ 2778202 h 4705764"/>
              <a:gd name="connsiteX23" fmla="*/ 1784245 w 1825371"/>
              <a:gd name="connsiteY23" fmla="*/ 2770607 h 4705764"/>
              <a:gd name="connsiteX24" fmla="*/ 1746617 w 1825371"/>
              <a:gd name="connsiteY24" fmla="*/ 2660831 h 4705764"/>
              <a:gd name="connsiteX25" fmla="*/ 1513602 w 1825371"/>
              <a:gd name="connsiteY25" fmla="*/ 1875484 h 4705764"/>
              <a:gd name="connsiteX26" fmla="*/ 1297158 w 1825371"/>
              <a:gd name="connsiteY26" fmla="*/ 1267919 h 4705764"/>
              <a:gd name="connsiteX27" fmla="*/ 1275064 w 1825371"/>
              <a:gd name="connsiteY27" fmla="*/ 1217173 h 4705764"/>
              <a:gd name="connsiteX28" fmla="*/ 1248483 w 1825371"/>
              <a:gd name="connsiteY28" fmla="*/ 1193353 h 4705764"/>
              <a:gd name="connsiteX29" fmla="*/ 1232949 w 1825371"/>
              <a:gd name="connsiteY29" fmla="*/ 1222351 h 4705764"/>
              <a:gd name="connsiteX30" fmla="*/ 1230877 w 1825371"/>
              <a:gd name="connsiteY30" fmla="*/ 1283108 h 4705764"/>
              <a:gd name="connsiteX31" fmla="*/ 1227154 w 1825371"/>
              <a:gd name="connsiteY31" fmla="*/ 4705764 h 4705764"/>
              <a:gd name="connsiteX32" fmla="*/ 998710 w 1825371"/>
              <a:gd name="connsiteY32" fmla="*/ 4695715 h 4705764"/>
              <a:gd name="connsiteX33" fmla="*/ 1125245 w 1825371"/>
              <a:gd name="connsiteY33" fmla="*/ 1293464 h 4705764"/>
              <a:gd name="connsiteX34" fmla="*/ 1096247 w 1825371"/>
              <a:gd name="connsiteY34" fmla="*/ 1270681 h 4705764"/>
              <a:gd name="connsiteX35" fmla="*/ 984400 w 1825371"/>
              <a:gd name="connsiteY35" fmla="*/ 1242374 h 4705764"/>
              <a:gd name="connsiteX36" fmla="*/ 977149 w 1825371"/>
              <a:gd name="connsiteY36" fmla="*/ 1225458 h 4705764"/>
              <a:gd name="connsiteX37" fmla="*/ 983019 w 1825371"/>
              <a:gd name="connsiteY37" fmla="*/ 1189902 h 4705764"/>
              <a:gd name="connsiteX38" fmla="*/ 1016158 w 1825371"/>
              <a:gd name="connsiteY38" fmla="*/ 1097041 h 4705764"/>
              <a:gd name="connsiteX39" fmla="*/ 1055513 w 1825371"/>
              <a:gd name="connsiteY39" fmla="*/ 1078055 h 4705764"/>
              <a:gd name="connsiteX40" fmla="*/ 1097628 w 1825371"/>
              <a:gd name="connsiteY40" fmla="*/ 1104290 h 4705764"/>
              <a:gd name="connsiteX41" fmla="*/ 1115579 w 1825371"/>
              <a:gd name="connsiteY41" fmla="*/ 1107743 h 4705764"/>
              <a:gd name="connsiteX42" fmla="*/ 1177026 w 1825371"/>
              <a:gd name="connsiteY42" fmla="*/ 1087375 h 4705764"/>
              <a:gd name="connsiteX43" fmla="*/ 1179787 w 1825371"/>
              <a:gd name="connsiteY43" fmla="*/ 1073913 h 4705764"/>
              <a:gd name="connsiteX44" fmla="*/ 1135255 w 1825371"/>
              <a:gd name="connsiteY44" fmla="*/ 1041117 h 4705764"/>
              <a:gd name="connsiteX45" fmla="*/ 939868 w 1825371"/>
              <a:gd name="connsiteY45" fmla="*/ 883702 h 4705764"/>
              <a:gd name="connsiteX46" fmla="*/ 549783 w 1825371"/>
              <a:gd name="connsiteY46" fmla="*/ 496379 h 4705764"/>
              <a:gd name="connsiteX47" fmla="*/ 40947 w 1825371"/>
              <a:gd name="connsiteY47" fmla="*/ 48990 h 4705764"/>
              <a:gd name="connsiteX48" fmla="*/ 5735 w 1825371"/>
              <a:gd name="connsiteY48" fmla="*/ 17231 h 4705764"/>
              <a:gd name="connsiteX49" fmla="*/ 902 w 1825371"/>
              <a:gd name="connsiteY49" fmla="*/ 4114 h 4705764"/>
              <a:gd name="connsiteX50" fmla="*/ 15747 w 1825371"/>
              <a:gd name="connsiteY50" fmla="*/ 1352 h 4705764"/>
              <a:gd name="connsiteX0" fmla="*/ 15747 w 1825371"/>
              <a:gd name="connsiteY0" fmla="*/ 1352 h 4705764"/>
              <a:gd name="connsiteX1" fmla="*/ 83062 w 1825371"/>
              <a:gd name="connsiteY1" fmla="*/ 34837 h 4705764"/>
              <a:gd name="connsiteX2" fmla="*/ 961270 w 1825371"/>
              <a:gd name="connsiteY2" fmla="*/ 755975 h 4705764"/>
              <a:gd name="connsiteX3" fmla="*/ 1239162 w 1825371"/>
              <a:gd name="connsiteY3" fmla="*/ 1001764 h 4705764"/>
              <a:gd name="connsiteX4" fmla="*/ 1276445 w 1825371"/>
              <a:gd name="connsiteY4" fmla="*/ 1025928 h 4705764"/>
              <a:gd name="connsiteX5" fmla="*/ 1316489 w 1825371"/>
              <a:gd name="connsiteY5" fmla="*/ 1009704 h 4705764"/>
              <a:gd name="connsiteX6" fmla="*/ 1345141 w 1825371"/>
              <a:gd name="connsiteY6" fmla="*/ 948602 h 4705764"/>
              <a:gd name="connsiteX7" fmla="*/ 1407624 w 1825371"/>
              <a:gd name="connsiteY7" fmla="*/ 869894 h 4705764"/>
              <a:gd name="connsiteX8" fmla="*/ 1749379 w 1825371"/>
              <a:gd name="connsiteY8" fmla="*/ 590967 h 4705764"/>
              <a:gd name="connsiteX9" fmla="*/ 1808066 w 1825371"/>
              <a:gd name="connsiteY9" fmla="*/ 545399 h 4705764"/>
              <a:gd name="connsiteX10" fmla="*/ 1825326 w 1825371"/>
              <a:gd name="connsiteY10" fmla="*/ 554375 h 4705764"/>
              <a:gd name="connsiteX11" fmla="*/ 1811172 w 1825371"/>
              <a:gd name="connsiteY11" fmla="*/ 590277 h 4705764"/>
              <a:gd name="connsiteX12" fmla="*/ 1721073 w 1825371"/>
              <a:gd name="connsiteY12" fmla="*/ 698326 h 4705764"/>
              <a:gd name="connsiteX13" fmla="*/ 1385877 w 1825371"/>
              <a:gd name="connsiteY13" fmla="*/ 1068389 h 4705764"/>
              <a:gd name="connsiteX14" fmla="*/ 1376211 w 1825371"/>
              <a:gd name="connsiteY14" fmla="*/ 1098421 h 4705764"/>
              <a:gd name="connsiteX15" fmla="*/ 1361366 w 1825371"/>
              <a:gd name="connsiteY15" fmla="*/ 1135359 h 4705764"/>
              <a:gd name="connsiteX16" fmla="*/ 1355153 w 1825371"/>
              <a:gd name="connsiteY16" fmla="*/ 1169879 h 4705764"/>
              <a:gd name="connsiteX17" fmla="*/ 1409696 w 1825371"/>
              <a:gd name="connsiteY17" fmla="*/ 1384253 h 4705764"/>
              <a:gd name="connsiteX18" fmla="*/ 1524994 w 1825371"/>
              <a:gd name="connsiteY18" fmla="*/ 1739817 h 4705764"/>
              <a:gd name="connsiteX19" fmla="*/ 1659971 w 1825371"/>
              <a:gd name="connsiteY19" fmla="*/ 2199288 h 4705764"/>
              <a:gd name="connsiteX20" fmla="*/ 1782864 w 1825371"/>
              <a:gd name="connsiteY20" fmla="*/ 2697077 h 4705764"/>
              <a:gd name="connsiteX21" fmla="*/ 1794257 w 1825371"/>
              <a:gd name="connsiteY21" fmla="*/ 2767845 h 4705764"/>
              <a:gd name="connsiteX22" fmla="*/ 1791840 w 1825371"/>
              <a:gd name="connsiteY22" fmla="*/ 2778202 h 4705764"/>
              <a:gd name="connsiteX23" fmla="*/ 1784245 w 1825371"/>
              <a:gd name="connsiteY23" fmla="*/ 2770607 h 4705764"/>
              <a:gd name="connsiteX24" fmla="*/ 1746617 w 1825371"/>
              <a:gd name="connsiteY24" fmla="*/ 2660831 h 4705764"/>
              <a:gd name="connsiteX25" fmla="*/ 1513602 w 1825371"/>
              <a:gd name="connsiteY25" fmla="*/ 1875484 h 4705764"/>
              <a:gd name="connsiteX26" fmla="*/ 1297158 w 1825371"/>
              <a:gd name="connsiteY26" fmla="*/ 1267919 h 4705764"/>
              <a:gd name="connsiteX27" fmla="*/ 1275064 w 1825371"/>
              <a:gd name="connsiteY27" fmla="*/ 1217173 h 4705764"/>
              <a:gd name="connsiteX28" fmla="*/ 1248483 w 1825371"/>
              <a:gd name="connsiteY28" fmla="*/ 1193353 h 4705764"/>
              <a:gd name="connsiteX29" fmla="*/ 1232949 w 1825371"/>
              <a:gd name="connsiteY29" fmla="*/ 1222351 h 4705764"/>
              <a:gd name="connsiteX30" fmla="*/ 1230877 w 1825371"/>
              <a:gd name="connsiteY30" fmla="*/ 1283108 h 4705764"/>
              <a:gd name="connsiteX31" fmla="*/ 1227154 w 1825371"/>
              <a:gd name="connsiteY31" fmla="*/ 4705764 h 4705764"/>
              <a:gd name="connsiteX32" fmla="*/ 998710 w 1825371"/>
              <a:gd name="connsiteY32" fmla="*/ 4695715 h 4705764"/>
              <a:gd name="connsiteX33" fmla="*/ 1125245 w 1825371"/>
              <a:gd name="connsiteY33" fmla="*/ 1293464 h 4705764"/>
              <a:gd name="connsiteX34" fmla="*/ 1096247 w 1825371"/>
              <a:gd name="connsiteY34" fmla="*/ 1270681 h 4705764"/>
              <a:gd name="connsiteX35" fmla="*/ 984400 w 1825371"/>
              <a:gd name="connsiteY35" fmla="*/ 1242374 h 4705764"/>
              <a:gd name="connsiteX36" fmla="*/ 977149 w 1825371"/>
              <a:gd name="connsiteY36" fmla="*/ 1225458 h 4705764"/>
              <a:gd name="connsiteX37" fmla="*/ 983019 w 1825371"/>
              <a:gd name="connsiteY37" fmla="*/ 1189902 h 4705764"/>
              <a:gd name="connsiteX38" fmla="*/ 1016158 w 1825371"/>
              <a:gd name="connsiteY38" fmla="*/ 1097041 h 4705764"/>
              <a:gd name="connsiteX39" fmla="*/ 1055513 w 1825371"/>
              <a:gd name="connsiteY39" fmla="*/ 1078055 h 4705764"/>
              <a:gd name="connsiteX40" fmla="*/ 1097628 w 1825371"/>
              <a:gd name="connsiteY40" fmla="*/ 1104290 h 4705764"/>
              <a:gd name="connsiteX41" fmla="*/ 1115579 w 1825371"/>
              <a:gd name="connsiteY41" fmla="*/ 1107743 h 4705764"/>
              <a:gd name="connsiteX42" fmla="*/ 1177026 w 1825371"/>
              <a:gd name="connsiteY42" fmla="*/ 1087375 h 4705764"/>
              <a:gd name="connsiteX43" fmla="*/ 1179787 w 1825371"/>
              <a:gd name="connsiteY43" fmla="*/ 1073913 h 4705764"/>
              <a:gd name="connsiteX44" fmla="*/ 1135255 w 1825371"/>
              <a:gd name="connsiteY44" fmla="*/ 1041117 h 4705764"/>
              <a:gd name="connsiteX45" fmla="*/ 939868 w 1825371"/>
              <a:gd name="connsiteY45" fmla="*/ 883702 h 4705764"/>
              <a:gd name="connsiteX46" fmla="*/ 549783 w 1825371"/>
              <a:gd name="connsiteY46" fmla="*/ 496379 h 4705764"/>
              <a:gd name="connsiteX47" fmla="*/ 40947 w 1825371"/>
              <a:gd name="connsiteY47" fmla="*/ 48990 h 4705764"/>
              <a:gd name="connsiteX48" fmla="*/ 5735 w 1825371"/>
              <a:gd name="connsiteY48" fmla="*/ 17231 h 4705764"/>
              <a:gd name="connsiteX49" fmla="*/ 902 w 1825371"/>
              <a:gd name="connsiteY49" fmla="*/ 4114 h 4705764"/>
              <a:gd name="connsiteX50" fmla="*/ 15747 w 1825371"/>
              <a:gd name="connsiteY50" fmla="*/ 1352 h 4705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825371" h="4705764">
                <a:moveTo>
                  <a:pt x="15747" y="1352"/>
                </a:moveTo>
                <a:cubicBezTo>
                  <a:pt x="40601" y="7565"/>
                  <a:pt x="63040" y="19648"/>
                  <a:pt x="83062" y="34837"/>
                </a:cubicBezTo>
                <a:cubicBezTo>
                  <a:pt x="383392" y="265435"/>
                  <a:pt x="679236" y="502594"/>
                  <a:pt x="961270" y="755975"/>
                </a:cubicBezTo>
                <a:cubicBezTo>
                  <a:pt x="1053096" y="838826"/>
                  <a:pt x="1146302" y="919949"/>
                  <a:pt x="1239162" y="1001764"/>
                </a:cubicBezTo>
                <a:cubicBezTo>
                  <a:pt x="1250209" y="1011775"/>
                  <a:pt x="1262636" y="1020060"/>
                  <a:pt x="1276445" y="1025928"/>
                </a:cubicBezTo>
                <a:cubicBezTo>
                  <a:pt x="1296466" y="1034213"/>
                  <a:pt x="1308204" y="1030070"/>
                  <a:pt x="1316489" y="1009704"/>
                </a:cubicBezTo>
                <a:cubicBezTo>
                  <a:pt x="1325119" y="988991"/>
                  <a:pt x="1335821" y="968968"/>
                  <a:pt x="1345141" y="948602"/>
                </a:cubicBezTo>
                <a:cubicBezTo>
                  <a:pt x="1359640" y="917188"/>
                  <a:pt x="1382079" y="892679"/>
                  <a:pt x="1407624" y="869894"/>
                </a:cubicBezTo>
                <a:cubicBezTo>
                  <a:pt x="1517055" y="771511"/>
                  <a:pt x="1634081" y="682447"/>
                  <a:pt x="1749379" y="590967"/>
                </a:cubicBezTo>
                <a:cubicBezTo>
                  <a:pt x="1768711" y="575432"/>
                  <a:pt x="1788043" y="559898"/>
                  <a:pt x="1808066" y="545399"/>
                </a:cubicBezTo>
                <a:cubicBezTo>
                  <a:pt x="1819802" y="536769"/>
                  <a:pt x="1824634" y="539875"/>
                  <a:pt x="1825326" y="554375"/>
                </a:cubicBezTo>
                <a:cubicBezTo>
                  <a:pt x="1826015" y="568528"/>
                  <a:pt x="1818766" y="579575"/>
                  <a:pt x="1811172" y="590277"/>
                </a:cubicBezTo>
                <a:cubicBezTo>
                  <a:pt x="1783900" y="628594"/>
                  <a:pt x="1751451" y="662770"/>
                  <a:pt x="1721073" y="698326"/>
                </a:cubicBezTo>
                <a:cubicBezTo>
                  <a:pt x="1613023" y="825017"/>
                  <a:pt x="1503592" y="950328"/>
                  <a:pt x="1385877" y="1068389"/>
                </a:cubicBezTo>
                <a:cubicBezTo>
                  <a:pt x="1376900" y="1077364"/>
                  <a:pt x="1378626" y="1088411"/>
                  <a:pt x="1376211" y="1098421"/>
                </a:cubicBezTo>
                <a:cubicBezTo>
                  <a:pt x="1373449" y="1111885"/>
                  <a:pt x="1370342" y="1124658"/>
                  <a:pt x="1361366" y="1135359"/>
                </a:cubicBezTo>
                <a:cubicBezTo>
                  <a:pt x="1352736" y="1145370"/>
                  <a:pt x="1352736" y="1157798"/>
                  <a:pt x="1355153" y="1169879"/>
                </a:cubicBezTo>
                <a:cubicBezTo>
                  <a:pt x="1369651" y="1242374"/>
                  <a:pt x="1391054" y="1312796"/>
                  <a:pt x="1409696" y="1384253"/>
                </a:cubicBezTo>
                <a:cubicBezTo>
                  <a:pt x="1440764" y="1505076"/>
                  <a:pt x="1484260" y="1622102"/>
                  <a:pt x="1524994" y="1739817"/>
                </a:cubicBezTo>
                <a:cubicBezTo>
                  <a:pt x="1577466" y="1890674"/>
                  <a:pt x="1615785" y="2046016"/>
                  <a:pt x="1659971" y="2199288"/>
                </a:cubicBezTo>
                <a:cubicBezTo>
                  <a:pt x="1707264" y="2363607"/>
                  <a:pt x="1746273" y="2529998"/>
                  <a:pt x="1782864" y="2697077"/>
                </a:cubicBezTo>
                <a:cubicBezTo>
                  <a:pt x="1788043" y="2720207"/>
                  <a:pt x="1790460" y="2744026"/>
                  <a:pt x="1794257" y="2767845"/>
                </a:cubicBezTo>
                <a:cubicBezTo>
                  <a:pt x="1794947" y="2771643"/>
                  <a:pt x="1797364" y="2776822"/>
                  <a:pt x="1791840" y="2778202"/>
                </a:cubicBezTo>
                <a:cubicBezTo>
                  <a:pt x="1786662" y="2779583"/>
                  <a:pt x="1785626" y="2774405"/>
                  <a:pt x="1784245" y="2770607"/>
                </a:cubicBezTo>
                <a:cubicBezTo>
                  <a:pt x="1770437" y="2734360"/>
                  <a:pt x="1756975" y="2698113"/>
                  <a:pt x="1746617" y="2660831"/>
                </a:cubicBezTo>
                <a:cubicBezTo>
                  <a:pt x="1673779" y="2397784"/>
                  <a:pt x="1595762" y="2136116"/>
                  <a:pt x="1513602" y="1875484"/>
                </a:cubicBezTo>
                <a:cubicBezTo>
                  <a:pt x="1448704" y="1670431"/>
                  <a:pt x="1380007" y="1466759"/>
                  <a:pt x="1297158" y="1267919"/>
                </a:cubicBezTo>
                <a:cubicBezTo>
                  <a:pt x="1289909" y="1251004"/>
                  <a:pt x="1282659" y="1234089"/>
                  <a:pt x="1275064" y="1217173"/>
                </a:cubicBezTo>
                <a:cubicBezTo>
                  <a:pt x="1269541" y="1205436"/>
                  <a:pt x="1260911" y="1191628"/>
                  <a:pt x="1248483" y="1193353"/>
                </a:cubicBezTo>
                <a:cubicBezTo>
                  <a:pt x="1238128" y="1194734"/>
                  <a:pt x="1235711" y="1211649"/>
                  <a:pt x="1232949" y="1222351"/>
                </a:cubicBezTo>
                <a:cubicBezTo>
                  <a:pt x="1228115" y="1242374"/>
                  <a:pt x="1229843" y="1262740"/>
                  <a:pt x="1230877" y="1283108"/>
                </a:cubicBezTo>
                <a:cubicBezTo>
                  <a:pt x="1226287" y="2417294"/>
                  <a:pt x="1231744" y="3571578"/>
                  <a:pt x="1227154" y="4705764"/>
                </a:cubicBezTo>
                <a:lnTo>
                  <a:pt x="998710" y="4695715"/>
                </a:lnTo>
                <a:cubicBezTo>
                  <a:pt x="1020244" y="4110251"/>
                  <a:pt x="1098940" y="1865978"/>
                  <a:pt x="1125245" y="1293464"/>
                </a:cubicBezTo>
                <a:cubicBezTo>
                  <a:pt x="1126970" y="1262740"/>
                  <a:pt x="1124553" y="1258943"/>
                  <a:pt x="1096247" y="1270681"/>
                </a:cubicBezTo>
                <a:cubicBezTo>
                  <a:pt x="1050679" y="1289666"/>
                  <a:pt x="1018575" y="1263776"/>
                  <a:pt x="984400" y="1242374"/>
                </a:cubicBezTo>
                <a:cubicBezTo>
                  <a:pt x="979221" y="1238921"/>
                  <a:pt x="977841" y="1232017"/>
                  <a:pt x="977149" y="1225458"/>
                </a:cubicBezTo>
                <a:cubicBezTo>
                  <a:pt x="976115" y="1213030"/>
                  <a:pt x="978530" y="1200949"/>
                  <a:pt x="983019" y="1189902"/>
                </a:cubicBezTo>
                <a:cubicBezTo>
                  <a:pt x="995792" y="1159523"/>
                  <a:pt x="1005457" y="1128109"/>
                  <a:pt x="1016158" y="1097041"/>
                </a:cubicBezTo>
                <a:cubicBezTo>
                  <a:pt x="1022717" y="1078055"/>
                  <a:pt x="1036181" y="1071841"/>
                  <a:pt x="1055513" y="1078055"/>
                </a:cubicBezTo>
                <a:cubicBezTo>
                  <a:pt x="1071737" y="1082887"/>
                  <a:pt x="1084855" y="1093934"/>
                  <a:pt x="1097628" y="1104290"/>
                </a:cubicBezTo>
                <a:cubicBezTo>
                  <a:pt x="1103496" y="1108779"/>
                  <a:pt x="1107983" y="1110504"/>
                  <a:pt x="1115579" y="1107743"/>
                </a:cubicBezTo>
                <a:cubicBezTo>
                  <a:pt x="1135945" y="1100147"/>
                  <a:pt x="1156313" y="1093589"/>
                  <a:pt x="1177026" y="1087375"/>
                </a:cubicBezTo>
                <a:cubicBezTo>
                  <a:pt x="1187726" y="1084268"/>
                  <a:pt x="1185655" y="1080126"/>
                  <a:pt x="1179787" y="1073913"/>
                </a:cubicBezTo>
                <a:cubicBezTo>
                  <a:pt x="1166668" y="1060449"/>
                  <a:pt x="1151134" y="1050438"/>
                  <a:pt x="1135255" y="1041117"/>
                </a:cubicBezTo>
                <a:cubicBezTo>
                  <a:pt x="1062417" y="998311"/>
                  <a:pt x="998207" y="944460"/>
                  <a:pt x="939868" y="883702"/>
                </a:cubicBezTo>
                <a:cubicBezTo>
                  <a:pt x="813177" y="751488"/>
                  <a:pt x="683379" y="622035"/>
                  <a:pt x="549783" y="496379"/>
                </a:cubicBezTo>
                <a:cubicBezTo>
                  <a:pt x="385809" y="341382"/>
                  <a:pt x="211479" y="197084"/>
                  <a:pt x="40947" y="48990"/>
                </a:cubicBezTo>
                <a:cubicBezTo>
                  <a:pt x="28864" y="38635"/>
                  <a:pt x="17472" y="27933"/>
                  <a:pt x="5735" y="17231"/>
                </a:cubicBezTo>
                <a:cubicBezTo>
                  <a:pt x="2283" y="13780"/>
                  <a:pt x="-1859" y="9292"/>
                  <a:pt x="902" y="4114"/>
                </a:cubicBezTo>
                <a:cubicBezTo>
                  <a:pt x="4009" y="-1755"/>
                  <a:pt x="10568" y="-29"/>
                  <a:pt x="15747" y="1352"/>
                </a:cubicBezTo>
                <a:close/>
              </a:path>
            </a:pathLst>
          </a:custGeom>
          <a:solidFill>
            <a:schemeClr val="bg1">
              <a:alpha val="60000"/>
            </a:schemeClr>
          </a:solidFill>
          <a:ln w="2261" cap="flat">
            <a:noFill/>
            <a:prstDash val="solid"/>
            <a:miter/>
          </a:ln>
        </p:spPr>
        <p:txBody>
          <a:bodyPr wrap="square" rtlCol="0" anchor="ctr">
            <a:noAutofit/>
          </a:bodyPr>
          <a:lstStyle/>
          <a:p>
            <a:endParaRPr lang="en-US"/>
          </a:p>
        </p:txBody>
      </p:sp>
      <p:sp>
        <p:nvSpPr>
          <p:cNvPr id="5" name="Freeform: Shape 4">
            <a:extLst>
              <a:ext uri="{FF2B5EF4-FFF2-40B4-BE49-F238E27FC236}">
                <a16:creationId xmlns:a16="http://schemas.microsoft.com/office/drawing/2014/main" id="{D52FCF1B-F1CF-41E9-84C6-9D8022AAF358}"/>
              </a:ext>
            </a:extLst>
          </p:cNvPr>
          <p:cNvSpPr/>
          <p:nvPr userDrawn="1"/>
        </p:nvSpPr>
        <p:spPr>
          <a:xfrm>
            <a:off x="1394131" y="5094016"/>
            <a:ext cx="698917" cy="1801790"/>
          </a:xfrm>
          <a:custGeom>
            <a:avLst/>
            <a:gdLst>
              <a:gd name="connsiteX0" fmla="*/ 15747 w 1825371"/>
              <a:gd name="connsiteY0" fmla="*/ 1352 h 3047785"/>
              <a:gd name="connsiteX1" fmla="*/ 83062 w 1825371"/>
              <a:gd name="connsiteY1" fmla="*/ 34837 h 3047785"/>
              <a:gd name="connsiteX2" fmla="*/ 961270 w 1825371"/>
              <a:gd name="connsiteY2" fmla="*/ 755975 h 3047785"/>
              <a:gd name="connsiteX3" fmla="*/ 1239162 w 1825371"/>
              <a:gd name="connsiteY3" fmla="*/ 1001764 h 3047785"/>
              <a:gd name="connsiteX4" fmla="*/ 1276445 w 1825371"/>
              <a:gd name="connsiteY4" fmla="*/ 1025928 h 3047785"/>
              <a:gd name="connsiteX5" fmla="*/ 1316489 w 1825371"/>
              <a:gd name="connsiteY5" fmla="*/ 1009704 h 3047785"/>
              <a:gd name="connsiteX6" fmla="*/ 1345141 w 1825371"/>
              <a:gd name="connsiteY6" fmla="*/ 948602 h 3047785"/>
              <a:gd name="connsiteX7" fmla="*/ 1407624 w 1825371"/>
              <a:gd name="connsiteY7" fmla="*/ 869894 h 3047785"/>
              <a:gd name="connsiteX8" fmla="*/ 1749379 w 1825371"/>
              <a:gd name="connsiteY8" fmla="*/ 590967 h 3047785"/>
              <a:gd name="connsiteX9" fmla="*/ 1808066 w 1825371"/>
              <a:gd name="connsiteY9" fmla="*/ 545399 h 3047785"/>
              <a:gd name="connsiteX10" fmla="*/ 1825326 w 1825371"/>
              <a:gd name="connsiteY10" fmla="*/ 554375 h 3047785"/>
              <a:gd name="connsiteX11" fmla="*/ 1811172 w 1825371"/>
              <a:gd name="connsiteY11" fmla="*/ 590277 h 3047785"/>
              <a:gd name="connsiteX12" fmla="*/ 1721073 w 1825371"/>
              <a:gd name="connsiteY12" fmla="*/ 698326 h 3047785"/>
              <a:gd name="connsiteX13" fmla="*/ 1385877 w 1825371"/>
              <a:gd name="connsiteY13" fmla="*/ 1068389 h 3047785"/>
              <a:gd name="connsiteX14" fmla="*/ 1376211 w 1825371"/>
              <a:gd name="connsiteY14" fmla="*/ 1098421 h 3047785"/>
              <a:gd name="connsiteX15" fmla="*/ 1361366 w 1825371"/>
              <a:gd name="connsiteY15" fmla="*/ 1135359 h 3047785"/>
              <a:gd name="connsiteX16" fmla="*/ 1355153 w 1825371"/>
              <a:gd name="connsiteY16" fmla="*/ 1169879 h 3047785"/>
              <a:gd name="connsiteX17" fmla="*/ 1409696 w 1825371"/>
              <a:gd name="connsiteY17" fmla="*/ 1384253 h 3047785"/>
              <a:gd name="connsiteX18" fmla="*/ 1524994 w 1825371"/>
              <a:gd name="connsiteY18" fmla="*/ 1739817 h 3047785"/>
              <a:gd name="connsiteX19" fmla="*/ 1659971 w 1825371"/>
              <a:gd name="connsiteY19" fmla="*/ 2199288 h 3047785"/>
              <a:gd name="connsiteX20" fmla="*/ 1782864 w 1825371"/>
              <a:gd name="connsiteY20" fmla="*/ 2697077 h 3047785"/>
              <a:gd name="connsiteX21" fmla="*/ 1794257 w 1825371"/>
              <a:gd name="connsiteY21" fmla="*/ 2767845 h 3047785"/>
              <a:gd name="connsiteX22" fmla="*/ 1791840 w 1825371"/>
              <a:gd name="connsiteY22" fmla="*/ 2778202 h 3047785"/>
              <a:gd name="connsiteX23" fmla="*/ 1784245 w 1825371"/>
              <a:gd name="connsiteY23" fmla="*/ 2770607 h 3047785"/>
              <a:gd name="connsiteX24" fmla="*/ 1746617 w 1825371"/>
              <a:gd name="connsiteY24" fmla="*/ 2660831 h 3047785"/>
              <a:gd name="connsiteX25" fmla="*/ 1513602 w 1825371"/>
              <a:gd name="connsiteY25" fmla="*/ 1875484 h 3047785"/>
              <a:gd name="connsiteX26" fmla="*/ 1297158 w 1825371"/>
              <a:gd name="connsiteY26" fmla="*/ 1267919 h 3047785"/>
              <a:gd name="connsiteX27" fmla="*/ 1275064 w 1825371"/>
              <a:gd name="connsiteY27" fmla="*/ 1217173 h 3047785"/>
              <a:gd name="connsiteX28" fmla="*/ 1248483 w 1825371"/>
              <a:gd name="connsiteY28" fmla="*/ 1193353 h 3047785"/>
              <a:gd name="connsiteX29" fmla="*/ 1232949 w 1825371"/>
              <a:gd name="connsiteY29" fmla="*/ 1222351 h 3047785"/>
              <a:gd name="connsiteX30" fmla="*/ 1230877 w 1825371"/>
              <a:gd name="connsiteY30" fmla="*/ 1283108 h 3047785"/>
              <a:gd name="connsiteX31" fmla="*/ 1243305 w 1825371"/>
              <a:gd name="connsiteY31" fmla="*/ 1522336 h 3047785"/>
              <a:gd name="connsiteX32" fmla="*/ 1261256 w 1825371"/>
              <a:gd name="connsiteY32" fmla="*/ 1854772 h 3047785"/>
              <a:gd name="connsiteX33" fmla="*/ 1272647 w 1825371"/>
              <a:gd name="connsiteY33" fmla="*/ 2086061 h 3047785"/>
              <a:gd name="connsiteX34" fmla="*/ 1288528 w 1825371"/>
              <a:gd name="connsiteY34" fmla="*/ 2674639 h 3047785"/>
              <a:gd name="connsiteX35" fmla="*/ 1297493 w 1825371"/>
              <a:gd name="connsiteY35" fmla="*/ 3047785 h 3047785"/>
              <a:gd name="connsiteX36" fmla="*/ 1048951 w 1825371"/>
              <a:gd name="connsiteY36" fmla="*/ 3047785 h 3047785"/>
              <a:gd name="connsiteX37" fmla="*/ 1053441 w 1825371"/>
              <a:gd name="connsiteY37" fmla="*/ 2920082 h 3047785"/>
              <a:gd name="connsiteX38" fmla="*/ 1066213 w 1825371"/>
              <a:gd name="connsiteY38" fmla="*/ 2573839 h 3047785"/>
              <a:gd name="connsiteX39" fmla="*/ 1077951 w 1825371"/>
              <a:gd name="connsiteY39" fmla="*/ 2236916 h 3047785"/>
              <a:gd name="connsiteX40" fmla="*/ 1093485 w 1825371"/>
              <a:gd name="connsiteY40" fmla="*/ 1882733 h 3047785"/>
              <a:gd name="connsiteX41" fmla="*/ 1107983 w 1825371"/>
              <a:gd name="connsiteY41" fmla="*/ 1608293 h 3047785"/>
              <a:gd name="connsiteX42" fmla="*/ 1125245 w 1825371"/>
              <a:gd name="connsiteY42" fmla="*/ 1293464 h 3047785"/>
              <a:gd name="connsiteX43" fmla="*/ 1096247 w 1825371"/>
              <a:gd name="connsiteY43" fmla="*/ 1270681 h 3047785"/>
              <a:gd name="connsiteX44" fmla="*/ 984400 w 1825371"/>
              <a:gd name="connsiteY44" fmla="*/ 1242374 h 3047785"/>
              <a:gd name="connsiteX45" fmla="*/ 977149 w 1825371"/>
              <a:gd name="connsiteY45" fmla="*/ 1225458 h 3047785"/>
              <a:gd name="connsiteX46" fmla="*/ 983019 w 1825371"/>
              <a:gd name="connsiteY46" fmla="*/ 1189902 h 3047785"/>
              <a:gd name="connsiteX47" fmla="*/ 1016158 w 1825371"/>
              <a:gd name="connsiteY47" fmla="*/ 1097041 h 3047785"/>
              <a:gd name="connsiteX48" fmla="*/ 1055513 w 1825371"/>
              <a:gd name="connsiteY48" fmla="*/ 1078055 h 3047785"/>
              <a:gd name="connsiteX49" fmla="*/ 1097628 w 1825371"/>
              <a:gd name="connsiteY49" fmla="*/ 1104290 h 3047785"/>
              <a:gd name="connsiteX50" fmla="*/ 1115579 w 1825371"/>
              <a:gd name="connsiteY50" fmla="*/ 1107743 h 3047785"/>
              <a:gd name="connsiteX51" fmla="*/ 1177026 w 1825371"/>
              <a:gd name="connsiteY51" fmla="*/ 1087375 h 3047785"/>
              <a:gd name="connsiteX52" fmla="*/ 1179787 w 1825371"/>
              <a:gd name="connsiteY52" fmla="*/ 1073913 h 3047785"/>
              <a:gd name="connsiteX53" fmla="*/ 1135255 w 1825371"/>
              <a:gd name="connsiteY53" fmla="*/ 1041117 h 3047785"/>
              <a:gd name="connsiteX54" fmla="*/ 939868 w 1825371"/>
              <a:gd name="connsiteY54" fmla="*/ 883702 h 3047785"/>
              <a:gd name="connsiteX55" fmla="*/ 549783 w 1825371"/>
              <a:gd name="connsiteY55" fmla="*/ 496379 h 3047785"/>
              <a:gd name="connsiteX56" fmla="*/ 40947 w 1825371"/>
              <a:gd name="connsiteY56" fmla="*/ 48990 h 3047785"/>
              <a:gd name="connsiteX57" fmla="*/ 5735 w 1825371"/>
              <a:gd name="connsiteY57" fmla="*/ 17231 h 3047785"/>
              <a:gd name="connsiteX58" fmla="*/ 902 w 1825371"/>
              <a:gd name="connsiteY58" fmla="*/ 4114 h 3047785"/>
              <a:gd name="connsiteX59" fmla="*/ 15747 w 1825371"/>
              <a:gd name="connsiteY59" fmla="*/ 1352 h 3047785"/>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43305 w 1825371"/>
              <a:gd name="connsiteY31" fmla="*/ 1522336 h 4705763"/>
              <a:gd name="connsiteX32" fmla="*/ 1261256 w 1825371"/>
              <a:gd name="connsiteY32" fmla="*/ 1854772 h 4705763"/>
              <a:gd name="connsiteX33" fmla="*/ 1272647 w 1825371"/>
              <a:gd name="connsiteY33" fmla="*/ 2086061 h 4705763"/>
              <a:gd name="connsiteX34" fmla="*/ 1288528 w 1825371"/>
              <a:gd name="connsiteY34" fmla="*/ 2674639 h 4705763"/>
              <a:gd name="connsiteX35" fmla="*/ 1297493 w 1825371"/>
              <a:gd name="connsiteY35" fmla="*/ 3047785 h 4705763"/>
              <a:gd name="connsiteX36" fmla="*/ 938419 w 1825371"/>
              <a:gd name="connsiteY36" fmla="*/ 4705763 h 4705763"/>
              <a:gd name="connsiteX37" fmla="*/ 1053441 w 1825371"/>
              <a:gd name="connsiteY37" fmla="*/ 2920082 h 4705763"/>
              <a:gd name="connsiteX38" fmla="*/ 1066213 w 1825371"/>
              <a:gd name="connsiteY38" fmla="*/ 2573839 h 4705763"/>
              <a:gd name="connsiteX39" fmla="*/ 1077951 w 1825371"/>
              <a:gd name="connsiteY39" fmla="*/ 2236916 h 4705763"/>
              <a:gd name="connsiteX40" fmla="*/ 1093485 w 1825371"/>
              <a:gd name="connsiteY40" fmla="*/ 1882733 h 4705763"/>
              <a:gd name="connsiteX41" fmla="*/ 1107983 w 1825371"/>
              <a:gd name="connsiteY41" fmla="*/ 1608293 h 4705763"/>
              <a:gd name="connsiteX42" fmla="*/ 1125245 w 1825371"/>
              <a:gd name="connsiteY42" fmla="*/ 1293464 h 4705763"/>
              <a:gd name="connsiteX43" fmla="*/ 1096247 w 1825371"/>
              <a:gd name="connsiteY43" fmla="*/ 1270681 h 4705763"/>
              <a:gd name="connsiteX44" fmla="*/ 984400 w 1825371"/>
              <a:gd name="connsiteY44" fmla="*/ 1242374 h 4705763"/>
              <a:gd name="connsiteX45" fmla="*/ 977149 w 1825371"/>
              <a:gd name="connsiteY45" fmla="*/ 1225458 h 4705763"/>
              <a:gd name="connsiteX46" fmla="*/ 983019 w 1825371"/>
              <a:gd name="connsiteY46" fmla="*/ 1189902 h 4705763"/>
              <a:gd name="connsiteX47" fmla="*/ 1016158 w 1825371"/>
              <a:gd name="connsiteY47" fmla="*/ 1097041 h 4705763"/>
              <a:gd name="connsiteX48" fmla="*/ 1055513 w 1825371"/>
              <a:gd name="connsiteY48" fmla="*/ 1078055 h 4705763"/>
              <a:gd name="connsiteX49" fmla="*/ 1097628 w 1825371"/>
              <a:gd name="connsiteY49" fmla="*/ 1104290 h 4705763"/>
              <a:gd name="connsiteX50" fmla="*/ 1115579 w 1825371"/>
              <a:gd name="connsiteY50" fmla="*/ 1107743 h 4705763"/>
              <a:gd name="connsiteX51" fmla="*/ 1177026 w 1825371"/>
              <a:gd name="connsiteY51" fmla="*/ 1087375 h 4705763"/>
              <a:gd name="connsiteX52" fmla="*/ 1179787 w 1825371"/>
              <a:gd name="connsiteY52" fmla="*/ 1073913 h 4705763"/>
              <a:gd name="connsiteX53" fmla="*/ 1135255 w 1825371"/>
              <a:gd name="connsiteY53" fmla="*/ 1041117 h 4705763"/>
              <a:gd name="connsiteX54" fmla="*/ 939868 w 1825371"/>
              <a:gd name="connsiteY54" fmla="*/ 883702 h 4705763"/>
              <a:gd name="connsiteX55" fmla="*/ 549783 w 1825371"/>
              <a:gd name="connsiteY55" fmla="*/ 496379 h 4705763"/>
              <a:gd name="connsiteX56" fmla="*/ 40947 w 1825371"/>
              <a:gd name="connsiteY56" fmla="*/ 48990 h 4705763"/>
              <a:gd name="connsiteX57" fmla="*/ 5735 w 1825371"/>
              <a:gd name="connsiteY57" fmla="*/ 17231 h 4705763"/>
              <a:gd name="connsiteX58" fmla="*/ 902 w 1825371"/>
              <a:gd name="connsiteY58" fmla="*/ 4114 h 4705763"/>
              <a:gd name="connsiteX59" fmla="*/ 15747 w 1825371"/>
              <a:gd name="connsiteY59"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43305 w 1825371"/>
              <a:gd name="connsiteY31" fmla="*/ 1522336 h 4705763"/>
              <a:gd name="connsiteX32" fmla="*/ 1261256 w 1825371"/>
              <a:gd name="connsiteY32" fmla="*/ 1854772 h 4705763"/>
              <a:gd name="connsiteX33" fmla="*/ 1272647 w 1825371"/>
              <a:gd name="connsiteY33" fmla="*/ 2086061 h 4705763"/>
              <a:gd name="connsiteX34" fmla="*/ 1288528 w 1825371"/>
              <a:gd name="connsiteY34" fmla="*/ 2674639 h 4705763"/>
              <a:gd name="connsiteX35" fmla="*/ 1297493 w 1825371"/>
              <a:gd name="connsiteY35" fmla="*/ 4685667 h 4705763"/>
              <a:gd name="connsiteX36" fmla="*/ 938419 w 1825371"/>
              <a:gd name="connsiteY36" fmla="*/ 4705763 h 4705763"/>
              <a:gd name="connsiteX37" fmla="*/ 1053441 w 1825371"/>
              <a:gd name="connsiteY37" fmla="*/ 2920082 h 4705763"/>
              <a:gd name="connsiteX38" fmla="*/ 1066213 w 1825371"/>
              <a:gd name="connsiteY38" fmla="*/ 2573839 h 4705763"/>
              <a:gd name="connsiteX39" fmla="*/ 1077951 w 1825371"/>
              <a:gd name="connsiteY39" fmla="*/ 2236916 h 4705763"/>
              <a:gd name="connsiteX40" fmla="*/ 1093485 w 1825371"/>
              <a:gd name="connsiteY40" fmla="*/ 1882733 h 4705763"/>
              <a:gd name="connsiteX41" fmla="*/ 1107983 w 1825371"/>
              <a:gd name="connsiteY41" fmla="*/ 1608293 h 4705763"/>
              <a:gd name="connsiteX42" fmla="*/ 1125245 w 1825371"/>
              <a:gd name="connsiteY42" fmla="*/ 1293464 h 4705763"/>
              <a:gd name="connsiteX43" fmla="*/ 1096247 w 1825371"/>
              <a:gd name="connsiteY43" fmla="*/ 1270681 h 4705763"/>
              <a:gd name="connsiteX44" fmla="*/ 984400 w 1825371"/>
              <a:gd name="connsiteY44" fmla="*/ 1242374 h 4705763"/>
              <a:gd name="connsiteX45" fmla="*/ 977149 w 1825371"/>
              <a:gd name="connsiteY45" fmla="*/ 1225458 h 4705763"/>
              <a:gd name="connsiteX46" fmla="*/ 983019 w 1825371"/>
              <a:gd name="connsiteY46" fmla="*/ 1189902 h 4705763"/>
              <a:gd name="connsiteX47" fmla="*/ 1016158 w 1825371"/>
              <a:gd name="connsiteY47" fmla="*/ 1097041 h 4705763"/>
              <a:gd name="connsiteX48" fmla="*/ 1055513 w 1825371"/>
              <a:gd name="connsiteY48" fmla="*/ 1078055 h 4705763"/>
              <a:gd name="connsiteX49" fmla="*/ 1097628 w 1825371"/>
              <a:gd name="connsiteY49" fmla="*/ 1104290 h 4705763"/>
              <a:gd name="connsiteX50" fmla="*/ 1115579 w 1825371"/>
              <a:gd name="connsiteY50" fmla="*/ 1107743 h 4705763"/>
              <a:gd name="connsiteX51" fmla="*/ 1177026 w 1825371"/>
              <a:gd name="connsiteY51" fmla="*/ 1087375 h 4705763"/>
              <a:gd name="connsiteX52" fmla="*/ 1179787 w 1825371"/>
              <a:gd name="connsiteY52" fmla="*/ 1073913 h 4705763"/>
              <a:gd name="connsiteX53" fmla="*/ 1135255 w 1825371"/>
              <a:gd name="connsiteY53" fmla="*/ 1041117 h 4705763"/>
              <a:gd name="connsiteX54" fmla="*/ 939868 w 1825371"/>
              <a:gd name="connsiteY54" fmla="*/ 883702 h 4705763"/>
              <a:gd name="connsiteX55" fmla="*/ 549783 w 1825371"/>
              <a:gd name="connsiteY55" fmla="*/ 496379 h 4705763"/>
              <a:gd name="connsiteX56" fmla="*/ 40947 w 1825371"/>
              <a:gd name="connsiteY56" fmla="*/ 48990 h 4705763"/>
              <a:gd name="connsiteX57" fmla="*/ 5735 w 1825371"/>
              <a:gd name="connsiteY57" fmla="*/ 17231 h 4705763"/>
              <a:gd name="connsiteX58" fmla="*/ 902 w 1825371"/>
              <a:gd name="connsiteY58" fmla="*/ 4114 h 4705763"/>
              <a:gd name="connsiteX59" fmla="*/ 15747 w 1825371"/>
              <a:gd name="connsiteY59"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43305 w 1825371"/>
              <a:gd name="connsiteY31" fmla="*/ 1522336 h 4705763"/>
              <a:gd name="connsiteX32" fmla="*/ 1261256 w 1825371"/>
              <a:gd name="connsiteY32" fmla="*/ 1854772 h 4705763"/>
              <a:gd name="connsiteX33" fmla="*/ 1272647 w 1825371"/>
              <a:gd name="connsiteY33" fmla="*/ 2086061 h 4705763"/>
              <a:gd name="connsiteX34" fmla="*/ 1297493 w 1825371"/>
              <a:gd name="connsiteY34" fmla="*/ 4685667 h 4705763"/>
              <a:gd name="connsiteX35" fmla="*/ 938419 w 1825371"/>
              <a:gd name="connsiteY35" fmla="*/ 4705763 h 4705763"/>
              <a:gd name="connsiteX36" fmla="*/ 1053441 w 1825371"/>
              <a:gd name="connsiteY36" fmla="*/ 2920082 h 4705763"/>
              <a:gd name="connsiteX37" fmla="*/ 1066213 w 1825371"/>
              <a:gd name="connsiteY37" fmla="*/ 2573839 h 4705763"/>
              <a:gd name="connsiteX38" fmla="*/ 1077951 w 1825371"/>
              <a:gd name="connsiteY38" fmla="*/ 2236916 h 4705763"/>
              <a:gd name="connsiteX39" fmla="*/ 1093485 w 1825371"/>
              <a:gd name="connsiteY39" fmla="*/ 1882733 h 4705763"/>
              <a:gd name="connsiteX40" fmla="*/ 1107983 w 1825371"/>
              <a:gd name="connsiteY40" fmla="*/ 1608293 h 4705763"/>
              <a:gd name="connsiteX41" fmla="*/ 1125245 w 1825371"/>
              <a:gd name="connsiteY41" fmla="*/ 1293464 h 4705763"/>
              <a:gd name="connsiteX42" fmla="*/ 1096247 w 1825371"/>
              <a:gd name="connsiteY42" fmla="*/ 1270681 h 4705763"/>
              <a:gd name="connsiteX43" fmla="*/ 984400 w 1825371"/>
              <a:gd name="connsiteY43" fmla="*/ 1242374 h 4705763"/>
              <a:gd name="connsiteX44" fmla="*/ 977149 w 1825371"/>
              <a:gd name="connsiteY44" fmla="*/ 1225458 h 4705763"/>
              <a:gd name="connsiteX45" fmla="*/ 983019 w 1825371"/>
              <a:gd name="connsiteY45" fmla="*/ 1189902 h 4705763"/>
              <a:gd name="connsiteX46" fmla="*/ 1016158 w 1825371"/>
              <a:gd name="connsiteY46" fmla="*/ 1097041 h 4705763"/>
              <a:gd name="connsiteX47" fmla="*/ 1055513 w 1825371"/>
              <a:gd name="connsiteY47" fmla="*/ 1078055 h 4705763"/>
              <a:gd name="connsiteX48" fmla="*/ 1097628 w 1825371"/>
              <a:gd name="connsiteY48" fmla="*/ 1104290 h 4705763"/>
              <a:gd name="connsiteX49" fmla="*/ 1115579 w 1825371"/>
              <a:gd name="connsiteY49" fmla="*/ 1107743 h 4705763"/>
              <a:gd name="connsiteX50" fmla="*/ 1177026 w 1825371"/>
              <a:gd name="connsiteY50" fmla="*/ 1087375 h 4705763"/>
              <a:gd name="connsiteX51" fmla="*/ 1179787 w 1825371"/>
              <a:gd name="connsiteY51" fmla="*/ 1073913 h 4705763"/>
              <a:gd name="connsiteX52" fmla="*/ 1135255 w 1825371"/>
              <a:gd name="connsiteY52" fmla="*/ 1041117 h 4705763"/>
              <a:gd name="connsiteX53" fmla="*/ 939868 w 1825371"/>
              <a:gd name="connsiteY53" fmla="*/ 883702 h 4705763"/>
              <a:gd name="connsiteX54" fmla="*/ 549783 w 1825371"/>
              <a:gd name="connsiteY54" fmla="*/ 496379 h 4705763"/>
              <a:gd name="connsiteX55" fmla="*/ 40947 w 1825371"/>
              <a:gd name="connsiteY55" fmla="*/ 48990 h 4705763"/>
              <a:gd name="connsiteX56" fmla="*/ 5735 w 1825371"/>
              <a:gd name="connsiteY56" fmla="*/ 17231 h 4705763"/>
              <a:gd name="connsiteX57" fmla="*/ 902 w 1825371"/>
              <a:gd name="connsiteY57" fmla="*/ 4114 h 4705763"/>
              <a:gd name="connsiteX58" fmla="*/ 15747 w 1825371"/>
              <a:gd name="connsiteY58"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43305 w 1825371"/>
              <a:gd name="connsiteY31" fmla="*/ 1522336 h 4705763"/>
              <a:gd name="connsiteX32" fmla="*/ 1261256 w 1825371"/>
              <a:gd name="connsiteY32" fmla="*/ 1854772 h 4705763"/>
              <a:gd name="connsiteX33" fmla="*/ 1297493 w 1825371"/>
              <a:gd name="connsiteY33" fmla="*/ 4685667 h 4705763"/>
              <a:gd name="connsiteX34" fmla="*/ 938419 w 1825371"/>
              <a:gd name="connsiteY34" fmla="*/ 4705763 h 4705763"/>
              <a:gd name="connsiteX35" fmla="*/ 1053441 w 1825371"/>
              <a:gd name="connsiteY35" fmla="*/ 2920082 h 4705763"/>
              <a:gd name="connsiteX36" fmla="*/ 1066213 w 1825371"/>
              <a:gd name="connsiteY36" fmla="*/ 2573839 h 4705763"/>
              <a:gd name="connsiteX37" fmla="*/ 1077951 w 1825371"/>
              <a:gd name="connsiteY37" fmla="*/ 2236916 h 4705763"/>
              <a:gd name="connsiteX38" fmla="*/ 1093485 w 1825371"/>
              <a:gd name="connsiteY38" fmla="*/ 1882733 h 4705763"/>
              <a:gd name="connsiteX39" fmla="*/ 1107983 w 1825371"/>
              <a:gd name="connsiteY39" fmla="*/ 1608293 h 4705763"/>
              <a:gd name="connsiteX40" fmla="*/ 1125245 w 1825371"/>
              <a:gd name="connsiteY40" fmla="*/ 1293464 h 4705763"/>
              <a:gd name="connsiteX41" fmla="*/ 1096247 w 1825371"/>
              <a:gd name="connsiteY41" fmla="*/ 1270681 h 4705763"/>
              <a:gd name="connsiteX42" fmla="*/ 984400 w 1825371"/>
              <a:gd name="connsiteY42" fmla="*/ 1242374 h 4705763"/>
              <a:gd name="connsiteX43" fmla="*/ 977149 w 1825371"/>
              <a:gd name="connsiteY43" fmla="*/ 1225458 h 4705763"/>
              <a:gd name="connsiteX44" fmla="*/ 983019 w 1825371"/>
              <a:gd name="connsiteY44" fmla="*/ 1189902 h 4705763"/>
              <a:gd name="connsiteX45" fmla="*/ 1016158 w 1825371"/>
              <a:gd name="connsiteY45" fmla="*/ 1097041 h 4705763"/>
              <a:gd name="connsiteX46" fmla="*/ 1055513 w 1825371"/>
              <a:gd name="connsiteY46" fmla="*/ 1078055 h 4705763"/>
              <a:gd name="connsiteX47" fmla="*/ 1097628 w 1825371"/>
              <a:gd name="connsiteY47" fmla="*/ 1104290 h 4705763"/>
              <a:gd name="connsiteX48" fmla="*/ 1115579 w 1825371"/>
              <a:gd name="connsiteY48" fmla="*/ 1107743 h 4705763"/>
              <a:gd name="connsiteX49" fmla="*/ 1177026 w 1825371"/>
              <a:gd name="connsiteY49" fmla="*/ 1087375 h 4705763"/>
              <a:gd name="connsiteX50" fmla="*/ 1179787 w 1825371"/>
              <a:gd name="connsiteY50" fmla="*/ 1073913 h 4705763"/>
              <a:gd name="connsiteX51" fmla="*/ 1135255 w 1825371"/>
              <a:gd name="connsiteY51" fmla="*/ 1041117 h 4705763"/>
              <a:gd name="connsiteX52" fmla="*/ 939868 w 1825371"/>
              <a:gd name="connsiteY52" fmla="*/ 883702 h 4705763"/>
              <a:gd name="connsiteX53" fmla="*/ 549783 w 1825371"/>
              <a:gd name="connsiteY53" fmla="*/ 496379 h 4705763"/>
              <a:gd name="connsiteX54" fmla="*/ 40947 w 1825371"/>
              <a:gd name="connsiteY54" fmla="*/ 48990 h 4705763"/>
              <a:gd name="connsiteX55" fmla="*/ 5735 w 1825371"/>
              <a:gd name="connsiteY55" fmla="*/ 17231 h 4705763"/>
              <a:gd name="connsiteX56" fmla="*/ 902 w 1825371"/>
              <a:gd name="connsiteY56" fmla="*/ 4114 h 4705763"/>
              <a:gd name="connsiteX57" fmla="*/ 15747 w 1825371"/>
              <a:gd name="connsiteY57"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43305 w 1825371"/>
              <a:gd name="connsiteY31" fmla="*/ 1522336 h 4705763"/>
              <a:gd name="connsiteX32" fmla="*/ 1297493 w 1825371"/>
              <a:gd name="connsiteY32" fmla="*/ 4685667 h 4705763"/>
              <a:gd name="connsiteX33" fmla="*/ 938419 w 1825371"/>
              <a:gd name="connsiteY33" fmla="*/ 4705763 h 4705763"/>
              <a:gd name="connsiteX34" fmla="*/ 1053441 w 1825371"/>
              <a:gd name="connsiteY34" fmla="*/ 2920082 h 4705763"/>
              <a:gd name="connsiteX35" fmla="*/ 1066213 w 1825371"/>
              <a:gd name="connsiteY35" fmla="*/ 2573839 h 4705763"/>
              <a:gd name="connsiteX36" fmla="*/ 1077951 w 1825371"/>
              <a:gd name="connsiteY36" fmla="*/ 2236916 h 4705763"/>
              <a:gd name="connsiteX37" fmla="*/ 1093485 w 1825371"/>
              <a:gd name="connsiteY37" fmla="*/ 1882733 h 4705763"/>
              <a:gd name="connsiteX38" fmla="*/ 1107983 w 1825371"/>
              <a:gd name="connsiteY38" fmla="*/ 1608293 h 4705763"/>
              <a:gd name="connsiteX39" fmla="*/ 1125245 w 1825371"/>
              <a:gd name="connsiteY39" fmla="*/ 1293464 h 4705763"/>
              <a:gd name="connsiteX40" fmla="*/ 1096247 w 1825371"/>
              <a:gd name="connsiteY40" fmla="*/ 1270681 h 4705763"/>
              <a:gd name="connsiteX41" fmla="*/ 984400 w 1825371"/>
              <a:gd name="connsiteY41" fmla="*/ 1242374 h 4705763"/>
              <a:gd name="connsiteX42" fmla="*/ 977149 w 1825371"/>
              <a:gd name="connsiteY42" fmla="*/ 1225458 h 4705763"/>
              <a:gd name="connsiteX43" fmla="*/ 983019 w 1825371"/>
              <a:gd name="connsiteY43" fmla="*/ 1189902 h 4705763"/>
              <a:gd name="connsiteX44" fmla="*/ 1016158 w 1825371"/>
              <a:gd name="connsiteY44" fmla="*/ 1097041 h 4705763"/>
              <a:gd name="connsiteX45" fmla="*/ 1055513 w 1825371"/>
              <a:gd name="connsiteY45" fmla="*/ 1078055 h 4705763"/>
              <a:gd name="connsiteX46" fmla="*/ 1097628 w 1825371"/>
              <a:gd name="connsiteY46" fmla="*/ 1104290 h 4705763"/>
              <a:gd name="connsiteX47" fmla="*/ 1115579 w 1825371"/>
              <a:gd name="connsiteY47" fmla="*/ 1107743 h 4705763"/>
              <a:gd name="connsiteX48" fmla="*/ 1177026 w 1825371"/>
              <a:gd name="connsiteY48" fmla="*/ 1087375 h 4705763"/>
              <a:gd name="connsiteX49" fmla="*/ 1179787 w 1825371"/>
              <a:gd name="connsiteY49" fmla="*/ 1073913 h 4705763"/>
              <a:gd name="connsiteX50" fmla="*/ 1135255 w 1825371"/>
              <a:gd name="connsiteY50" fmla="*/ 1041117 h 4705763"/>
              <a:gd name="connsiteX51" fmla="*/ 939868 w 1825371"/>
              <a:gd name="connsiteY51" fmla="*/ 883702 h 4705763"/>
              <a:gd name="connsiteX52" fmla="*/ 549783 w 1825371"/>
              <a:gd name="connsiteY52" fmla="*/ 496379 h 4705763"/>
              <a:gd name="connsiteX53" fmla="*/ 40947 w 1825371"/>
              <a:gd name="connsiteY53" fmla="*/ 48990 h 4705763"/>
              <a:gd name="connsiteX54" fmla="*/ 5735 w 1825371"/>
              <a:gd name="connsiteY54" fmla="*/ 17231 h 4705763"/>
              <a:gd name="connsiteX55" fmla="*/ 902 w 1825371"/>
              <a:gd name="connsiteY55" fmla="*/ 4114 h 4705763"/>
              <a:gd name="connsiteX56" fmla="*/ 15747 w 1825371"/>
              <a:gd name="connsiteY56"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97493 w 1825371"/>
              <a:gd name="connsiteY31" fmla="*/ 4685667 h 4705763"/>
              <a:gd name="connsiteX32" fmla="*/ 938419 w 1825371"/>
              <a:gd name="connsiteY32" fmla="*/ 4705763 h 4705763"/>
              <a:gd name="connsiteX33" fmla="*/ 1053441 w 1825371"/>
              <a:gd name="connsiteY33" fmla="*/ 2920082 h 4705763"/>
              <a:gd name="connsiteX34" fmla="*/ 1066213 w 1825371"/>
              <a:gd name="connsiteY34" fmla="*/ 2573839 h 4705763"/>
              <a:gd name="connsiteX35" fmla="*/ 1077951 w 1825371"/>
              <a:gd name="connsiteY35" fmla="*/ 2236916 h 4705763"/>
              <a:gd name="connsiteX36" fmla="*/ 1093485 w 1825371"/>
              <a:gd name="connsiteY36" fmla="*/ 1882733 h 4705763"/>
              <a:gd name="connsiteX37" fmla="*/ 1107983 w 1825371"/>
              <a:gd name="connsiteY37" fmla="*/ 1608293 h 4705763"/>
              <a:gd name="connsiteX38" fmla="*/ 1125245 w 1825371"/>
              <a:gd name="connsiteY38" fmla="*/ 1293464 h 4705763"/>
              <a:gd name="connsiteX39" fmla="*/ 1096247 w 1825371"/>
              <a:gd name="connsiteY39" fmla="*/ 1270681 h 4705763"/>
              <a:gd name="connsiteX40" fmla="*/ 984400 w 1825371"/>
              <a:gd name="connsiteY40" fmla="*/ 1242374 h 4705763"/>
              <a:gd name="connsiteX41" fmla="*/ 977149 w 1825371"/>
              <a:gd name="connsiteY41" fmla="*/ 1225458 h 4705763"/>
              <a:gd name="connsiteX42" fmla="*/ 983019 w 1825371"/>
              <a:gd name="connsiteY42" fmla="*/ 1189902 h 4705763"/>
              <a:gd name="connsiteX43" fmla="*/ 1016158 w 1825371"/>
              <a:gd name="connsiteY43" fmla="*/ 1097041 h 4705763"/>
              <a:gd name="connsiteX44" fmla="*/ 1055513 w 1825371"/>
              <a:gd name="connsiteY44" fmla="*/ 1078055 h 4705763"/>
              <a:gd name="connsiteX45" fmla="*/ 1097628 w 1825371"/>
              <a:gd name="connsiteY45" fmla="*/ 1104290 h 4705763"/>
              <a:gd name="connsiteX46" fmla="*/ 1115579 w 1825371"/>
              <a:gd name="connsiteY46" fmla="*/ 1107743 h 4705763"/>
              <a:gd name="connsiteX47" fmla="*/ 1177026 w 1825371"/>
              <a:gd name="connsiteY47" fmla="*/ 1087375 h 4705763"/>
              <a:gd name="connsiteX48" fmla="*/ 1179787 w 1825371"/>
              <a:gd name="connsiteY48" fmla="*/ 1073913 h 4705763"/>
              <a:gd name="connsiteX49" fmla="*/ 1135255 w 1825371"/>
              <a:gd name="connsiteY49" fmla="*/ 1041117 h 4705763"/>
              <a:gd name="connsiteX50" fmla="*/ 939868 w 1825371"/>
              <a:gd name="connsiteY50" fmla="*/ 883702 h 4705763"/>
              <a:gd name="connsiteX51" fmla="*/ 549783 w 1825371"/>
              <a:gd name="connsiteY51" fmla="*/ 496379 h 4705763"/>
              <a:gd name="connsiteX52" fmla="*/ 40947 w 1825371"/>
              <a:gd name="connsiteY52" fmla="*/ 48990 h 4705763"/>
              <a:gd name="connsiteX53" fmla="*/ 5735 w 1825371"/>
              <a:gd name="connsiteY53" fmla="*/ 17231 h 4705763"/>
              <a:gd name="connsiteX54" fmla="*/ 902 w 1825371"/>
              <a:gd name="connsiteY54" fmla="*/ 4114 h 4705763"/>
              <a:gd name="connsiteX55" fmla="*/ 15747 w 1825371"/>
              <a:gd name="connsiteY55"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97493 w 1825371"/>
              <a:gd name="connsiteY31" fmla="*/ 4685667 h 4705763"/>
              <a:gd name="connsiteX32" fmla="*/ 938419 w 1825371"/>
              <a:gd name="connsiteY32" fmla="*/ 4705763 h 4705763"/>
              <a:gd name="connsiteX33" fmla="*/ 1053441 w 1825371"/>
              <a:gd name="connsiteY33" fmla="*/ 2920082 h 4705763"/>
              <a:gd name="connsiteX34" fmla="*/ 1066213 w 1825371"/>
              <a:gd name="connsiteY34" fmla="*/ 2573839 h 4705763"/>
              <a:gd name="connsiteX35" fmla="*/ 1077951 w 1825371"/>
              <a:gd name="connsiteY35" fmla="*/ 2236916 h 4705763"/>
              <a:gd name="connsiteX36" fmla="*/ 1093485 w 1825371"/>
              <a:gd name="connsiteY36" fmla="*/ 1882733 h 4705763"/>
              <a:gd name="connsiteX37" fmla="*/ 1125245 w 1825371"/>
              <a:gd name="connsiteY37" fmla="*/ 1293464 h 4705763"/>
              <a:gd name="connsiteX38" fmla="*/ 1096247 w 1825371"/>
              <a:gd name="connsiteY38" fmla="*/ 1270681 h 4705763"/>
              <a:gd name="connsiteX39" fmla="*/ 984400 w 1825371"/>
              <a:gd name="connsiteY39" fmla="*/ 1242374 h 4705763"/>
              <a:gd name="connsiteX40" fmla="*/ 977149 w 1825371"/>
              <a:gd name="connsiteY40" fmla="*/ 1225458 h 4705763"/>
              <a:gd name="connsiteX41" fmla="*/ 983019 w 1825371"/>
              <a:gd name="connsiteY41" fmla="*/ 1189902 h 4705763"/>
              <a:gd name="connsiteX42" fmla="*/ 1016158 w 1825371"/>
              <a:gd name="connsiteY42" fmla="*/ 1097041 h 4705763"/>
              <a:gd name="connsiteX43" fmla="*/ 1055513 w 1825371"/>
              <a:gd name="connsiteY43" fmla="*/ 1078055 h 4705763"/>
              <a:gd name="connsiteX44" fmla="*/ 1097628 w 1825371"/>
              <a:gd name="connsiteY44" fmla="*/ 1104290 h 4705763"/>
              <a:gd name="connsiteX45" fmla="*/ 1115579 w 1825371"/>
              <a:gd name="connsiteY45" fmla="*/ 1107743 h 4705763"/>
              <a:gd name="connsiteX46" fmla="*/ 1177026 w 1825371"/>
              <a:gd name="connsiteY46" fmla="*/ 1087375 h 4705763"/>
              <a:gd name="connsiteX47" fmla="*/ 1179787 w 1825371"/>
              <a:gd name="connsiteY47" fmla="*/ 1073913 h 4705763"/>
              <a:gd name="connsiteX48" fmla="*/ 1135255 w 1825371"/>
              <a:gd name="connsiteY48" fmla="*/ 1041117 h 4705763"/>
              <a:gd name="connsiteX49" fmla="*/ 939868 w 1825371"/>
              <a:gd name="connsiteY49" fmla="*/ 883702 h 4705763"/>
              <a:gd name="connsiteX50" fmla="*/ 549783 w 1825371"/>
              <a:gd name="connsiteY50" fmla="*/ 496379 h 4705763"/>
              <a:gd name="connsiteX51" fmla="*/ 40947 w 1825371"/>
              <a:gd name="connsiteY51" fmla="*/ 48990 h 4705763"/>
              <a:gd name="connsiteX52" fmla="*/ 5735 w 1825371"/>
              <a:gd name="connsiteY52" fmla="*/ 17231 h 4705763"/>
              <a:gd name="connsiteX53" fmla="*/ 902 w 1825371"/>
              <a:gd name="connsiteY53" fmla="*/ 4114 h 4705763"/>
              <a:gd name="connsiteX54" fmla="*/ 15747 w 1825371"/>
              <a:gd name="connsiteY54"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97493 w 1825371"/>
              <a:gd name="connsiteY31" fmla="*/ 4685667 h 4705763"/>
              <a:gd name="connsiteX32" fmla="*/ 938419 w 1825371"/>
              <a:gd name="connsiteY32" fmla="*/ 4705763 h 4705763"/>
              <a:gd name="connsiteX33" fmla="*/ 1053441 w 1825371"/>
              <a:gd name="connsiteY33" fmla="*/ 2920082 h 4705763"/>
              <a:gd name="connsiteX34" fmla="*/ 1066213 w 1825371"/>
              <a:gd name="connsiteY34" fmla="*/ 2573839 h 4705763"/>
              <a:gd name="connsiteX35" fmla="*/ 1077951 w 1825371"/>
              <a:gd name="connsiteY35" fmla="*/ 2236916 h 4705763"/>
              <a:gd name="connsiteX36" fmla="*/ 1125245 w 1825371"/>
              <a:gd name="connsiteY36" fmla="*/ 1293464 h 4705763"/>
              <a:gd name="connsiteX37" fmla="*/ 1096247 w 1825371"/>
              <a:gd name="connsiteY37" fmla="*/ 1270681 h 4705763"/>
              <a:gd name="connsiteX38" fmla="*/ 984400 w 1825371"/>
              <a:gd name="connsiteY38" fmla="*/ 1242374 h 4705763"/>
              <a:gd name="connsiteX39" fmla="*/ 977149 w 1825371"/>
              <a:gd name="connsiteY39" fmla="*/ 1225458 h 4705763"/>
              <a:gd name="connsiteX40" fmla="*/ 983019 w 1825371"/>
              <a:gd name="connsiteY40" fmla="*/ 1189902 h 4705763"/>
              <a:gd name="connsiteX41" fmla="*/ 1016158 w 1825371"/>
              <a:gd name="connsiteY41" fmla="*/ 1097041 h 4705763"/>
              <a:gd name="connsiteX42" fmla="*/ 1055513 w 1825371"/>
              <a:gd name="connsiteY42" fmla="*/ 1078055 h 4705763"/>
              <a:gd name="connsiteX43" fmla="*/ 1097628 w 1825371"/>
              <a:gd name="connsiteY43" fmla="*/ 1104290 h 4705763"/>
              <a:gd name="connsiteX44" fmla="*/ 1115579 w 1825371"/>
              <a:gd name="connsiteY44" fmla="*/ 1107743 h 4705763"/>
              <a:gd name="connsiteX45" fmla="*/ 1177026 w 1825371"/>
              <a:gd name="connsiteY45" fmla="*/ 1087375 h 4705763"/>
              <a:gd name="connsiteX46" fmla="*/ 1179787 w 1825371"/>
              <a:gd name="connsiteY46" fmla="*/ 1073913 h 4705763"/>
              <a:gd name="connsiteX47" fmla="*/ 1135255 w 1825371"/>
              <a:gd name="connsiteY47" fmla="*/ 1041117 h 4705763"/>
              <a:gd name="connsiteX48" fmla="*/ 939868 w 1825371"/>
              <a:gd name="connsiteY48" fmla="*/ 883702 h 4705763"/>
              <a:gd name="connsiteX49" fmla="*/ 549783 w 1825371"/>
              <a:gd name="connsiteY49" fmla="*/ 496379 h 4705763"/>
              <a:gd name="connsiteX50" fmla="*/ 40947 w 1825371"/>
              <a:gd name="connsiteY50" fmla="*/ 48990 h 4705763"/>
              <a:gd name="connsiteX51" fmla="*/ 5735 w 1825371"/>
              <a:gd name="connsiteY51" fmla="*/ 17231 h 4705763"/>
              <a:gd name="connsiteX52" fmla="*/ 902 w 1825371"/>
              <a:gd name="connsiteY52" fmla="*/ 4114 h 4705763"/>
              <a:gd name="connsiteX53" fmla="*/ 15747 w 1825371"/>
              <a:gd name="connsiteY53"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97493 w 1825371"/>
              <a:gd name="connsiteY31" fmla="*/ 4685667 h 4705763"/>
              <a:gd name="connsiteX32" fmla="*/ 938419 w 1825371"/>
              <a:gd name="connsiteY32" fmla="*/ 4705763 h 4705763"/>
              <a:gd name="connsiteX33" fmla="*/ 1053441 w 1825371"/>
              <a:gd name="connsiteY33" fmla="*/ 2920082 h 4705763"/>
              <a:gd name="connsiteX34" fmla="*/ 1066213 w 1825371"/>
              <a:gd name="connsiteY34" fmla="*/ 2573839 h 4705763"/>
              <a:gd name="connsiteX35" fmla="*/ 1125245 w 1825371"/>
              <a:gd name="connsiteY35" fmla="*/ 1293464 h 4705763"/>
              <a:gd name="connsiteX36" fmla="*/ 1096247 w 1825371"/>
              <a:gd name="connsiteY36" fmla="*/ 1270681 h 4705763"/>
              <a:gd name="connsiteX37" fmla="*/ 984400 w 1825371"/>
              <a:gd name="connsiteY37" fmla="*/ 1242374 h 4705763"/>
              <a:gd name="connsiteX38" fmla="*/ 977149 w 1825371"/>
              <a:gd name="connsiteY38" fmla="*/ 1225458 h 4705763"/>
              <a:gd name="connsiteX39" fmla="*/ 983019 w 1825371"/>
              <a:gd name="connsiteY39" fmla="*/ 1189902 h 4705763"/>
              <a:gd name="connsiteX40" fmla="*/ 1016158 w 1825371"/>
              <a:gd name="connsiteY40" fmla="*/ 1097041 h 4705763"/>
              <a:gd name="connsiteX41" fmla="*/ 1055513 w 1825371"/>
              <a:gd name="connsiteY41" fmla="*/ 1078055 h 4705763"/>
              <a:gd name="connsiteX42" fmla="*/ 1097628 w 1825371"/>
              <a:gd name="connsiteY42" fmla="*/ 1104290 h 4705763"/>
              <a:gd name="connsiteX43" fmla="*/ 1115579 w 1825371"/>
              <a:gd name="connsiteY43" fmla="*/ 1107743 h 4705763"/>
              <a:gd name="connsiteX44" fmla="*/ 1177026 w 1825371"/>
              <a:gd name="connsiteY44" fmla="*/ 1087375 h 4705763"/>
              <a:gd name="connsiteX45" fmla="*/ 1179787 w 1825371"/>
              <a:gd name="connsiteY45" fmla="*/ 1073913 h 4705763"/>
              <a:gd name="connsiteX46" fmla="*/ 1135255 w 1825371"/>
              <a:gd name="connsiteY46" fmla="*/ 1041117 h 4705763"/>
              <a:gd name="connsiteX47" fmla="*/ 939868 w 1825371"/>
              <a:gd name="connsiteY47" fmla="*/ 883702 h 4705763"/>
              <a:gd name="connsiteX48" fmla="*/ 549783 w 1825371"/>
              <a:gd name="connsiteY48" fmla="*/ 496379 h 4705763"/>
              <a:gd name="connsiteX49" fmla="*/ 40947 w 1825371"/>
              <a:gd name="connsiteY49" fmla="*/ 48990 h 4705763"/>
              <a:gd name="connsiteX50" fmla="*/ 5735 w 1825371"/>
              <a:gd name="connsiteY50" fmla="*/ 17231 h 4705763"/>
              <a:gd name="connsiteX51" fmla="*/ 902 w 1825371"/>
              <a:gd name="connsiteY51" fmla="*/ 4114 h 4705763"/>
              <a:gd name="connsiteX52" fmla="*/ 15747 w 1825371"/>
              <a:gd name="connsiteY52"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97493 w 1825371"/>
              <a:gd name="connsiteY31" fmla="*/ 4685667 h 4705763"/>
              <a:gd name="connsiteX32" fmla="*/ 938419 w 1825371"/>
              <a:gd name="connsiteY32" fmla="*/ 4705763 h 4705763"/>
              <a:gd name="connsiteX33" fmla="*/ 1053441 w 1825371"/>
              <a:gd name="connsiteY33" fmla="*/ 2920082 h 4705763"/>
              <a:gd name="connsiteX34" fmla="*/ 1125245 w 1825371"/>
              <a:gd name="connsiteY34" fmla="*/ 1293464 h 4705763"/>
              <a:gd name="connsiteX35" fmla="*/ 1096247 w 1825371"/>
              <a:gd name="connsiteY35" fmla="*/ 1270681 h 4705763"/>
              <a:gd name="connsiteX36" fmla="*/ 984400 w 1825371"/>
              <a:gd name="connsiteY36" fmla="*/ 1242374 h 4705763"/>
              <a:gd name="connsiteX37" fmla="*/ 977149 w 1825371"/>
              <a:gd name="connsiteY37" fmla="*/ 1225458 h 4705763"/>
              <a:gd name="connsiteX38" fmla="*/ 983019 w 1825371"/>
              <a:gd name="connsiteY38" fmla="*/ 1189902 h 4705763"/>
              <a:gd name="connsiteX39" fmla="*/ 1016158 w 1825371"/>
              <a:gd name="connsiteY39" fmla="*/ 1097041 h 4705763"/>
              <a:gd name="connsiteX40" fmla="*/ 1055513 w 1825371"/>
              <a:gd name="connsiteY40" fmla="*/ 1078055 h 4705763"/>
              <a:gd name="connsiteX41" fmla="*/ 1097628 w 1825371"/>
              <a:gd name="connsiteY41" fmla="*/ 1104290 h 4705763"/>
              <a:gd name="connsiteX42" fmla="*/ 1115579 w 1825371"/>
              <a:gd name="connsiteY42" fmla="*/ 1107743 h 4705763"/>
              <a:gd name="connsiteX43" fmla="*/ 1177026 w 1825371"/>
              <a:gd name="connsiteY43" fmla="*/ 1087375 h 4705763"/>
              <a:gd name="connsiteX44" fmla="*/ 1179787 w 1825371"/>
              <a:gd name="connsiteY44" fmla="*/ 1073913 h 4705763"/>
              <a:gd name="connsiteX45" fmla="*/ 1135255 w 1825371"/>
              <a:gd name="connsiteY45" fmla="*/ 1041117 h 4705763"/>
              <a:gd name="connsiteX46" fmla="*/ 939868 w 1825371"/>
              <a:gd name="connsiteY46" fmla="*/ 883702 h 4705763"/>
              <a:gd name="connsiteX47" fmla="*/ 549783 w 1825371"/>
              <a:gd name="connsiteY47" fmla="*/ 496379 h 4705763"/>
              <a:gd name="connsiteX48" fmla="*/ 40947 w 1825371"/>
              <a:gd name="connsiteY48" fmla="*/ 48990 h 4705763"/>
              <a:gd name="connsiteX49" fmla="*/ 5735 w 1825371"/>
              <a:gd name="connsiteY49" fmla="*/ 17231 h 4705763"/>
              <a:gd name="connsiteX50" fmla="*/ 902 w 1825371"/>
              <a:gd name="connsiteY50" fmla="*/ 4114 h 4705763"/>
              <a:gd name="connsiteX51" fmla="*/ 15747 w 1825371"/>
              <a:gd name="connsiteY51"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97493 w 1825371"/>
              <a:gd name="connsiteY31" fmla="*/ 4685667 h 4705763"/>
              <a:gd name="connsiteX32" fmla="*/ 938419 w 1825371"/>
              <a:gd name="connsiteY32" fmla="*/ 4705763 h 4705763"/>
              <a:gd name="connsiteX33" fmla="*/ 1125245 w 1825371"/>
              <a:gd name="connsiteY33" fmla="*/ 1293464 h 4705763"/>
              <a:gd name="connsiteX34" fmla="*/ 1096247 w 1825371"/>
              <a:gd name="connsiteY34" fmla="*/ 1270681 h 4705763"/>
              <a:gd name="connsiteX35" fmla="*/ 984400 w 1825371"/>
              <a:gd name="connsiteY35" fmla="*/ 1242374 h 4705763"/>
              <a:gd name="connsiteX36" fmla="*/ 977149 w 1825371"/>
              <a:gd name="connsiteY36" fmla="*/ 1225458 h 4705763"/>
              <a:gd name="connsiteX37" fmla="*/ 983019 w 1825371"/>
              <a:gd name="connsiteY37" fmla="*/ 1189902 h 4705763"/>
              <a:gd name="connsiteX38" fmla="*/ 1016158 w 1825371"/>
              <a:gd name="connsiteY38" fmla="*/ 1097041 h 4705763"/>
              <a:gd name="connsiteX39" fmla="*/ 1055513 w 1825371"/>
              <a:gd name="connsiteY39" fmla="*/ 1078055 h 4705763"/>
              <a:gd name="connsiteX40" fmla="*/ 1097628 w 1825371"/>
              <a:gd name="connsiteY40" fmla="*/ 1104290 h 4705763"/>
              <a:gd name="connsiteX41" fmla="*/ 1115579 w 1825371"/>
              <a:gd name="connsiteY41" fmla="*/ 1107743 h 4705763"/>
              <a:gd name="connsiteX42" fmla="*/ 1177026 w 1825371"/>
              <a:gd name="connsiteY42" fmla="*/ 1087375 h 4705763"/>
              <a:gd name="connsiteX43" fmla="*/ 1179787 w 1825371"/>
              <a:gd name="connsiteY43" fmla="*/ 1073913 h 4705763"/>
              <a:gd name="connsiteX44" fmla="*/ 1135255 w 1825371"/>
              <a:gd name="connsiteY44" fmla="*/ 1041117 h 4705763"/>
              <a:gd name="connsiteX45" fmla="*/ 939868 w 1825371"/>
              <a:gd name="connsiteY45" fmla="*/ 883702 h 4705763"/>
              <a:gd name="connsiteX46" fmla="*/ 549783 w 1825371"/>
              <a:gd name="connsiteY46" fmla="*/ 496379 h 4705763"/>
              <a:gd name="connsiteX47" fmla="*/ 40947 w 1825371"/>
              <a:gd name="connsiteY47" fmla="*/ 48990 h 4705763"/>
              <a:gd name="connsiteX48" fmla="*/ 5735 w 1825371"/>
              <a:gd name="connsiteY48" fmla="*/ 17231 h 4705763"/>
              <a:gd name="connsiteX49" fmla="*/ 902 w 1825371"/>
              <a:gd name="connsiteY49" fmla="*/ 4114 h 4705763"/>
              <a:gd name="connsiteX50" fmla="*/ 15747 w 1825371"/>
              <a:gd name="connsiteY50" fmla="*/ 1352 h 4705763"/>
              <a:gd name="connsiteX0" fmla="*/ 15747 w 1825371"/>
              <a:gd name="connsiteY0" fmla="*/ 1352 h 4685667"/>
              <a:gd name="connsiteX1" fmla="*/ 83062 w 1825371"/>
              <a:gd name="connsiteY1" fmla="*/ 34837 h 4685667"/>
              <a:gd name="connsiteX2" fmla="*/ 961270 w 1825371"/>
              <a:gd name="connsiteY2" fmla="*/ 755975 h 4685667"/>
              <a:gd name="connsiteX3" fmla="*/ 1239162 w 1825371"/>
              <a:gd name="connsiteY3" fmla="*/ 1001764 h 4685667"/>
              <a:gd name="connsiteX4" fmla="*/ 1276445 w 1825371"/>
              <a:gd name="connsiteY4" fmla="*/ 1025928 h 4685667"/>
              <a:gd name="connsiteX5" fmla="*/ 1316489 w 1825371"/>
              <a:gd name="connsiteY5" fmla="*/ 1009704 h 4685667"/>
              <a:gd name="connsiteX6" fmla="*/ 1345141 w 1825371"/>
              <a:gd name="connsiteY6" fmla="*/ 948602 h 4685667"/>
              <a:gd name="connsiteX7" fmla="*/ 1407624 w 1825371"/>
              <a:gd name="connsiteY7" fmla="*/ 869894 h 4685667"/>
              <a:gd name="connsiteX8" fmla="*/ 1749379 w 1825371"/>
              <a:gd name="connsiteY8" fmla="*/ 590967 h 4685667"/>
              <a:gd name="connsiteX9" fmla="*/ 1808066 w 1825371"/>
              <a:gd name="connsiteY9" fmla="*/ 545399 h 4685667"/>
              <a:gd name="connsiteX10" fmla="*/ 1825326 w 1825371"/>
              <a:gd name="connsiteY10" fmla="*/ 554375 h 4685667"/>
              <a:gd name="connsiteX11" fmla="*/ 1811172 w 1825371"/>
              <a:gd name="connsiteY11" fmla="*/ 590277 h 4685667"/>
              <a:gd name="connsiteX12" fmla="*/ 1721073 w 1825371"/>
              <a:gd name="connsiteY12" fmla="*/ 698326 h 4685667"/>
              <a:gd name="connsiteX13" fmla="*/ 1385877 w 1825371"/>
              <a:gd name="connsiteY13" fmla="*/ 1068389 h 4685667"/>
              <a:gd name="connsiteX14" fmla="*/ 1376211 w 1825371"/>
              <a:gd name="connsiteY14" fmla="*/ 1098421 h 4685667"/>
              <a:gd name="connsiteX15" fmla="*/ 1361366 w 1825371"/>
              <a:gd name="connsiteY15" fmla="*/ 1135359 h 4685667"/>
              <a:gd name="connsiteX16" fmla="*/ 1355153 w 1825371"/>
              <a:gd name="connsiteY16" fmla="*/ 1169879 h 4685667"/>
              <a:gd name="connsiteX17" fmla="*/ 1409696 w 1825371"/>
              <a:gd name="connsiteY17" fmla="*/ 1384253 h 4685667"/>
              <a:gd name="connsiteX18" fmla="*/ 1524994 w 1825371"/>
              <a:gd name="connsiteY18" fmla="*/ 1739817 h 4685667"/>
              <a:gd name="connsiteX19" fmla="*/ 1659971 w 1825371"/>
              <a:gd name="connsiteY19" fmla="*/ 2199288 h 4685667"/>
              <a:gd name="connsiteX20" fmla="*/ 1782864 w 1825371"/>
              <a:gd name="connsiteY20" fmla="*/ 2697077 h 4685667"/>
              <a:gd name="connsiteX21" fmla="*/ 1794257 w 1825371"/>
              <a:gd name="connsiteY21" fmla="*/ 2767845 h 4685667"/>
              <a:gd name="connsiteX22" fmla="*/ 1791840 w 1825371"/>
              <a:gd name="connsiteY22" fmla="*/ 2778202 h 4685667"/>
              <a:gd name="connsiteX23" fmla="*/ 1784245 w 1825371"/>
              <a:gd name="connsiteY23" fmla="*/ 2770607 h 4685667"/>
              <a:gd name="connsiteX24" fmla="*/ 1746617 w 1825371"/>
              <a:gd name="connsiteY24" fmla="*/ 2660831 h 4685667"/>
              <a:gd name="connsiteX25" fmla="*/ 1513602 w 1825371"/>
              <a:gd name="connsiteY25" fmla="*/ 1875484 h 4685667"/>
              <a:gd name="connsiteX26" fmla="*/ 1297158 w 1825371"/>
              <a:gd name="connsiteY26" fmla="*/ 1267919 h 4685667"/>
              <a:gd name="connsiteX27" fmla="*/ 1275064 w 1825371"/>
              <a:gd name="connsiteY27" fmla="*/ 1217173 h 4685667"/>
              <a:gd name="connsiteX28" fmla="*/ 1248483 w 1825371"/>
              <a:gd name="connsiteY28" fmla="*/ 1193353 h 4685667"/>
              <a:gd name="connsiteX29" fmla="*/ 1232949 w 1825371"/>
              <a:gd name="connsiteY29" fmla="*/ 1222351 h 4685667"/>
              <a:gd name="connsiteX30" fmla="*/ 1230877 w 1825371"/>
              <a:gd name="connsiteY30" fmla="*/ 1283108 h 4685667"/>
              <a:gd name="connsiteX31" fmla="*/ 1297493 w 1825371"/>
              <a:gd name="connsiteY31" fmla="*/ 4685667 h 4685667"/>
              <a:gd name="connsiteX32" fmla="*/ 978613 w 1825371"/>
              <a:gd name="connsiteY32" fmla="*/ 4685667 h 4685667"/>
              <a:gd name="connsiteX33" fmla="*/ 1125245 w 1825371"/>
              <a:gd name="connsiteY33" fmla="*/ 1293464 h 4685667"/>
              <a:gd name="connsiteX34" fmla="*/ 1096247 w 1825371"/>
              <a:gd name="connsiteY34" fmla="*/ 1270681 h 4685667"/>
              <a:gd name="connsiteX35" fmla="*/ 984400 w 1825371"/>
              <a:gd name="connsiteY35" fmla="*/ 1242374 h 4685667"/>
              <a:gd name="connsiteX36" fmla="*/ 977149 w 1825371"/>
              <a:gd name="connsiteY36" fmla="*/ 1225458 h 4685667"/>
              <a:gd name="connsiteX37" fmla="*/ 983019 w 1825371"/>
              <a:gd name="connsiteY37" fmla="*/ 1189902 h 4685667"/>
              <a:gd name="connsiteX38" fmla="*/ 1016158 w 1825371"/>
              <a:gd name="connsiteY38" fmla="*/ 1097041 h 4685667"/>
              <a:gd name="connsiteX39" fmla="*/ 1055513 w 1825371"/>
              <a:gd name="connsiteY39" fmla="*/ 1078055 h 4685667"/>
              <a:gd name="connsiteX40" fmla="*/ 1097628 w 1825371"/>
              <a:gd name="connsiteY40" fmla="*/ 1104290 h 4685667"/>
              <a:gd name="connsiteX41" fmla="*/ 1115579 w 1825371"/>
              <a:gd name="connsiteY41" fmla="*/ 1107743 h 4685667"/>
              <a:gd name="connsiteX42" fmla="*/ 1177026 w 1825371"/>
              <a:gd name="connsiteY42" fmla="*/ 1087375 h 4685667"/>
              <a:gd name="connsiteX43" fmla="*/ 1179787 w 1825371"/>
              <a:gd name="connsiteY43" fmla="*/ 1073913 h 4685667"/>
              <a:gd name="connsiteX44" fmla="*/ 1135255 w 1825371"/>
              <a:gd name="connsiteY44" fmla="*/ 1041117 h 4685667"/>
              <a:gd name="connsiteX45" fmla="*/ 939868 w 1825371"/>
              <a:gd name="connsiteY45" fmla="*/ 883702 h 4685667"/>
              <a:gd name="connsiteX46" fmla="*/ 549783 w 1825371"/>
              <a:gd name="connsiteY46" fmla="*/ 496379 h 4685667"/>
              <a:gd name="connsiteX47" fmla="*/ 40947 w 1825371"/>
              <a:gd name="connsiteY47" fmla="*/ 48990 h 4685667"/>
              <a:gd name="connsiteX48" fmla="*/ 5735 w 1825371"/>
              <a:gd name="connsiteY48" fmla="*/ 17231 h 4685667"/>
              <a:gd name="connsiteX49" fmla="*/ 902 w 1825371"/>
              <a:gd name="connsiteY49" fmla="*/ 4114 h 4685667"/>
              <a:gd name="connsiteX50" fmla="*/ 15747 w 1825371"/>
              <a:gd name="connsiteY50" fmla="*/ 1352 h 4685667"/>
              <a:gd name="connsiteX0" fmla="*/ 15747 w 1825371"/>
              <a:gd name="connsiteY0" fmla="*/ 1352 h 4685667"/>
              <a:gd name="connsiteX1" fmla="*/ 83062 w 1825371"/>
              <a:gd name="connsiteY1" fmla="*/ 34837 h 4685667"/>
              <a:gd name="connsiteX2" fmla="*/ 961270 w 1825371"/>
              <a:gd name="connsiteY2" fmla="*/ 755975 h 4685667"/>
              <a:gd name="connsiteX3" fmla="*/ 1239162 w 1825371"/>
              <a:gd name="connsiteY3" fmla="*/ 1001764 h 4685667"/>
              <a:gd name="connsiteX4" fmla="*/ 1276445 w 1825371"/>
              <a:gd name="connsiteY4" fmla="*/ 1025928 h 4685667"/>
              <a:gd name="connsiteX5" fmla="*/ 1316489 w 1825371"/>
              <a:gd name="connsiteY5" fmla="*/ 1009704 h 4685667"/>
              <a:gd name="connsiteX6" fmla="*/ 1345141 w 1825371"/>
              <a:gd name="connsiteY6" fmla="*/ 948602 h 4685667"/>
              <a:gd name="connsiteX7" fmla="*/ 1407624 w 1825371"/>
              <a:gd name="connsiteY7" fmla="*/ 869894 h 4685667"/>
              <a:gd name="connsiteX8" fmla="*/ 1749379 w 1825371"/>
              <a:gd name="connsiteY8" fmla="*/ 590967 h 4685667"/>
              <a:gd name="connsiteX9" fmla="*/ 1808066 w 1825371"/>
              <a:gd name="connsiteY9" fmla="*/ 545399 h 4685667"/>
              <a:gd name="connsiteX10" fmla="*/ 1825326 w 1825371"/>
              <a:gd name="connsiteY10" fmla="*/ 554375 h 4685667"/>
              <a:gd name="connsiteX11" fmla="*/ 1811172 w 1825371"/>
              <a:gd name="connsiteY11" fmla="*/ 590277 h 4685667"/>
              <a:gd name="connsiteX12" fmla="*/ 1721073 w 1825371"/>
              <a:gd name="connsiteY12" fmla="*/ 698326 h 4685667"/>
              <a:gd name="connsiteX13" fmla="*/ 1385877 w 1825371"/>
              <a:gd name="connsiteY13" fmla="*/ 1068389 h 4685667"/>
              <a:gd name="connsiteX14" fmla="*/ 1376211 w 1825371"/>
              <a:gd name="connsiteY14" fmla="*/ 1098421 h 4685667"/>
              <a:gd name="connsiteX15" fmla="*/ 1361366 w 1825371"/>
              <a:gd name="connsiteY15" fmla="*/ 1135359 h 4685667"/>
              <a:gd name="connsiteX16" fmla="*/ 1355153 w 1825371"/>
              <a:gd name="connsiteY16" fmla="*/ 1169879 h 4685667"/>
              <a:gd name="connsiteX17" fmla="*/ 1409696 w 1825371"/>
              <a:gd name="connsiteY17" fmla="*/ 1384253 h 4685667"/>
              <a:gd name="connsiteX18" fmla="*/ 1524994 w 1825371"/>
              <a:gd name="connsiteY18" fmla="*/ 1739817 h 4685667"/>
              <a:gd name="connsiteX19" fmla="*/ 1659971 w 1825371"/>
              <a:gd name="connsiteY19" fmla="*/ 2199288 h 4685667"/>
              <a:gd name="connsiteX20" fmla="*/ 1782864 w 1825371"/>
              <a:gd name="connsiteY20" fmla="*/ 2697077 h 4685667"/>
              <a:gd name="connsiteX21" fmla="*/ 1794257 w 1825371"/>
              <a:gd name="connsiteY21" fmla="*/ 2767845 h 4685667"/>
              <a:gd name="connsiteX22" fmla="*/ 1791840 w 1825371"/>
              <a:gd name="connsiteY22" fmla="*/ 2778202 h 4685667"/>
              <a:gd name="connsiteX23" fmla="*/ 1784245 w 1825371"/>
              <a:gd name="connsiteY23" fmla="*/ 2770607 h 4685667"/>
              <a:gd name="connsiteX24" fmla="*/ 1746617 w 1825371"/>
              <a:gd name="connsiteY24" fmla="*/ 2660831 h 4685667"/>
              <a:gd name="connsiteX25" fmla="*/ 1513602 w 1825371"/>
              <a:gd name="connsiteY25" fmla="*/ 1875484 h 4685667"/>
              <a:gd name="connsiteX26" fmla="*/ 1297158 w 1825371"/>
              <a:gd name="connsiteY26" fmla="*/ 1267919 h 4685667"/>
              <a:gd name="connsiteX27" fmla="*/ 1275064 w 1825371"/>
              <a:gd name="connsiteY27" fmla="*/ 1217173 h 4685667"/>
              <a:gd name="connsiteX28" fmla="*/ 1248483 w 1825371"/>
              <a:gd name="connsiteY28" fmla="*/ 1193353 h 4685667"/>
              <a:gd name="connsiteX29" fmla="*/ 1232949 w 1825371"/>
              <a:gd name="connsiteY29" fmla="*/ 1222351 h 4685667"/>
              <a:gd name="connsiteX30" fmla="*/ 1230877 w 1825371"/>
              <a:gd name="connsiteY30" fmla="*/ 1283108 h 4685667"/>
              <a:gd name="connsiteX31" fmla="*/ 1217106 w 1825371"/>
              <a:gd name="connsiteY31" fmla="*/ 4685667 h 4685667"/>
              <a:gd name="connsiteX32" fmla="*/ 978613 w 1825371"/>
              <a:gd name="connsiteY32" fmla="*/ 4685667 h 4685667"/>
              <a:gd name="connsiteX33" fmla="*/ 1125245 w 1825371"/>
              <a:gd name="connsiteY33" fmla="*/ 1293464 h 4685667"/>
              <a:gd name="connsiteX34" fmla="*/ 1096247 w 1825371"/>
              <a:gd name="connsiteY34" fmla="*/ 1270681 h 4685667"/>
              <a:gd name="connsiteX35" fmla="*/ 984400 w 1825371"/>
              <a:gd name="connsiteY35" fmla="*/ 1242374 h 4685667"/>
              <a:gd name="connsiteX36" fmla="*/ 977149 w 1825371"/>
              <a:gd name="connsiteY36" fmla="*/ 1225458 h 4685667"/>
              <a:gd name="connsiteX37" fmla="*/ 983019 w 1825371"/>
              <a:gd name="connsiteY37" fmla="*/ 1189902 h 4685667"/>
              <a:gd name="connsiteX38" fmla="*/ 1016158 w 1825371"/>
              <a:gd name="connsiteY38" fmla="*/ 1097041 h 4685667"/>
              <a:gd name="connsiteX39" fmla="*/ 1055513 w 1825371"/>
              <a:gd name="connsiteY39" fmla="*/ 1078055 h 4685667"/>
              <a:gd name="connsiteX40" fmla="*/ 1097628 w 1825371"/>
              <a:gd name="connsiteY40" fmla="*/ 1104290 h 4685667"/>
              <a:gd name="connsiteX41" fmla="*/ 1115579 w 1825371"/>
              <a:gd name="connsiteY41" fmla="*/ 1107743 h 4685667"/>
              <a:gd name="connsiteX42" fmla="*/ 1177026 w 1825371"/>
              <a:gd name="connsiteY42" fmla="*/ 1087375 h 4685667"/>
              <a:gd name="connsiteX43" fmla="*/ 1179787 w 1825371"/>
              <a:gd name="connsiteY43" fmla="*/ 1073913 h 4685667"/>
              <a:gd name="connsiteX44" fmla="*/ 1135255 w 1825371"/>
              <a:gd name="connsiteY44" fmla="*/ 1041117 h 4685667"/>
              <a:gd name="connsiteX45" fmla="*/ 939868 w 1825371"/>
              <a:gd name="connsiteY45" fmla="*/ 883702 h 4685667"/>
              <a:gd name="connsiteX46" fmla="*/ 549783 w 1825371"/>
              <a:gd name="connsiteY46" fmla="*/ 496379 h 4685667"/>
              <a:gd name="connsiteX47" fmla="*/ 40947 w 1825371"/>
              <a:gd name="connsiteY47" fmla="*/ 48990 h 4685667"/>
              <a:gd name="connsiteX48" fmla="*/ 5735 w 1825371"/>
              <a:gd name="connsiteY48" fmla="*/ 17231 h 4685667"/>
              <a:gd name="connsiteX49" fmla="*/ 902 w 1825371"/>
              <a:gd name="connsiteY49" fmla="*/ 4114 h 4685667"/>
              <a:gd name="connsiteX50" fmla="*/ 15747 w 1825371"/>
              <a:gd name="connsiteY50" fmla="*/ 1352 h 4685667"/>
              <a:gd name="connsiteX0" fmla="*/ 15747 w 1825371"/>
              <a:gd name="connsiteY0" fmla="*/ 1352 h 4705764"/>
              <a:gd name="connsiteX1" fmla="*/ 83062 w 1825371"/>
              <a:gd name="connsiteY1" fmla="*/ 34837 h 4705764"/>
              <a:gd name="connsiteX2" fmla="*/ 961270 w 1825371"/>
              <a:gd name="connsiteY2" fmla="*/ 755975 h 4705764"/>
              <a:gd name="connsiteX3" fmla="*/ 1239162 w 1825371"/>
              <a:gd name="connsiteY3" fmla="*/ 1001764 h 4705764"/>
              <a:gd name="connsiteX4" fmla="*/ 1276445 w 1825371"/>
              <a:gd name="connsiteY4" fmla="*/ 1025928 h 4705764"/>
              <a:gd name="connsiteX5" fmla="*/ 1316489 w 1825371"/>
              <a:gd name="connsiteY5" fmla="*/ 1009704 h 4705764"/>
              <a:gd name="connsiteX6" fmla="*/ 1345141 w 1825371"/>
              <a:gd name="connsiteY6" fmla="*/ 948602 h 4705764"/>
              <a:gd name="connsiteX7" fmla="*/ 1407624 w 1825371"/>
              <a:gd name="connsiteY7" fmla="*/ 869894 h 4705764"/>
              <a:gd name="connsiteX8" fmla="*/ 1749379 w 1825371"/>
              <a:gd name="connsiteY8" fmla="*/ 590967 h 4705764"/>
              <a:gd name="connsiteX9" fmla="*/ 1808066 w 1825371"/>
              <a:gd name="connsiteY9" fmla="*/ 545399 h 4705764"/>
              <a:gd name="connsiteX10" fmla="*/ 1825326 w 1825371"/>
              <a:gd name="connsiteY10" fmla="*/ 554375 h 4705764"/>
              <a:gd name="connsiteX11" fmla="*/ 1811172 w 1825371"/>
              <a:gd name="connsiteY11" fmla="*/ 590277 h 4705764"/>
              <a:gd name="connsiteX12" fmla="*/ 1721073 w 1825371"/>
              <a:gd name="connsiteY12" fmla="*/ 698326 h 4705764"/>
              <a:gd name="connsiteX13" fmla="*/ 1385877 w 1825371"/>
              <a:gd name="connsiteY13" fmla="*/ 1068389 h 4705764"/>
              <a:gd name="connsiteX14" fmla="*/ 1376211 w 1825371"/>
              <a:gd name="connsiteY14" fmla="*/ 1098421 h 4705764"/>
              <a:gd name="connsiteX15" fmla="*/ 1361366 w 1825371"/>
              <a:gd name="connsiteY15" fmla="*/ 1135359 h 4705764"/>
              <a:gd name="connsiteX16" fmla="*/ 1355153 w 1825371"/>
              <a:gd name="connsiteY16" fmla="*/ 1169879 h 4705764"/>
              <a:gd name="connsiteX17" fmla="*/ 1409696 w 1825371"/>
              <a:gd name="connsiteY17" fmla="*/ 1384253 h 4705764"/>
              <a:gd name="connsiteX18" fmla="*/ 1524994 w 1825371"/>
              <a:gd name="connsiteY18" fmla="*/ 1739817 h 4705764"/>
              <a:gd name="connsiteX19" fmla="*/ 1659971 w 1825371"/>
              <a:gd name="connsiteY19" fmla="*/ 2199288 h 4705764"/>
              <a:gd name="connsiteX20" fmla="*/ 1782864 w 1825371"/>
              <a:gd name="connsiteY20" fmla="*/ 2697077 h 4705764"/>
              <a:gd name="connsiteX21" fmla="*/ 1794257 w 1825371"/>
              <a:gd name="connsiteY21" fmla="*/ 2767845 h 4705764"/>
              <a:gd name="connsiteX22" fmla="*/ 1791840 w 1825371"/>
              <a:gd name="connsiteY22" fmla="*/ 2778202 h 4705764"/>
              <a:gd name="connsiteX23" fmla="*/ 1784245 w 1825371"/>
              <a:gd name="connsiteY23" fmla="*/ 2770607 h 4705764"/>
              <a:gd name="connsiteX24" fmla="*/ 1746617 w 1825371"/>
              <a:gd name="connsiteY24" fmla="*/ 2660831 h 4705764"/>
              <a:gd name="connsiteX25" fmla="*/ 1513602 w 1825371"/>
              <a:gd name="connsiteY25" fmla="*/ 1875484 h 4705764"/>
              <a:gd name="connsiteX26" fmla="*/ 1297158 w 1825371"/>
              <a:gd name="connsiteY26" fmla="*/ 1267919 h 4705764"/>
              <a:gd name="connsiteX27" fmla="*/ 1275064 w 1825371"/>
              <a:gd name="connsiteY27" fmla="*/ 1217173 h 4705764"/>
              <a:gd name="connsiteX28" fmla="*/ 1248483 w 1825371"/>
              <a:gd name="connsiteY28" fmla="*/ 1193353 h 4705764"/>
              <a:gd name="connsiteX29" fmla="*/ 1232949 w 1825371"/>
              <a:gd name="connsiteY29" fmla="*/ 1222351 h 4705764"/>
              <a:gd name="connsiteX30" fmla="*/ 1230877 w 1825371"/>
              <a:gd name="connsiteY30" fmla="*/ 1283108 h 4705764"/>
              <a:gd name="connsiteX31" fmla="*/ 1227154 w 1825371"/>
              <a:gd name="connsiteY31" fmla="*/ 4705764 h 4705764"/>
              <a:gd name="connsiteX32" fmla="*/ 978613 w 1825371"/>
              <a:gd name="connsiteY32" fmla="*/ 4685667 h 4705764"/>
              <a:gd name="connsiteX33" fmla="*/ 1125245 w 1825371"/>
              <a:gd name="connsiteY33" fmla="*/ 1293464 h 4705764"/>
              <a:gd name="connsiteX34" fmla="*/ 1096247 w 1825371"/>
              <a:gd name="connsiteY34" fmla="*/ 1270681 h 4705764"/>
              <a:gd name="connsiteX35" fmla="*/ 984400 w 1825371"/>
              <a:gd name="connsiteY35" fmla="*/ 1242374 h 4705764"/>
              <a:gd name="connsiteX36" fmla="*/ 977149 w 1825371"/>
              <a:gd name="connsiteY36" fmla="*/ 1225458 h 4705764"/>
              <a:gd name="connsiteX37" fmla="*/ 983019 w 1825371"/>
              <a:gd name="connsiteY37" fmla="*/ 1189902 h 4705764"/>
              <a:gd name="connsiteX38" fmla="*/ 1016158 w 1825371"/>
              <a:gd name="connsiteY38" fmla="*/ 1097041 h 4705764"/>
              <a:gd name="connsiteX39" fmla="*/ 1055513 w 1825371"/>
              <a:gd name="connsiteY39" fmla="*/ 1078055 h 4705764"/>
              <a:gd name="connsiteX40" fmla="*/ 1097628 w 1825371"/>
              <a:gd name="connsiteY40" fmla="*/ 1104290 h 4705764"/>
              <a:gd name="connsiteX41" fmla="*/ 1115579 w 1825371"/>
              <a:gd name="connsiteY41" fmla="*/ 1107743 h 4705764"/>
              <a:gd name="connsiteX42" fmla="*/ 1177026 w 1825371"/>
              <a:gd name="connsiteY42" fmla="*/ 1087375 h 4705764"/>
              <a:gd name="connsiteX43" fmla="*/ 1179787 w 1825371"/>
              <a:gd name="connsiteY43" fmla="*/ 1073913 h 4705764"/>
              <a:gd name="connsiteX44" fmla="*/ 1135255 w 1825371"/>
              <a:gd name="connsiteY44" fmla="*/ 1041117 h 4705764"/>
              <a:gd name="connsiteX45" fmla="*/ 939868 w 1825371"/>
              <a:gd name="connsiteY45" fmla="*/ 883702 h 4705764"/>
              <a:gd name="connsiteX46" fmla="*/ 549783 w 1825371"/>
              <a:gd name="connsiteY46" fmla="*/ 496379 h 4705764"/>
              <a:gd name="connsiteX47" fmla="*/ 40947 w 1825371"/>
              <a:gd name="connsiteY47" fmla="*/ 48990 h 4705764"/>
              <a:gd name="connsiteX48" fmla="*/ 5735 w 1825371"/>
              <a:gd name="connsiteY48" fmla="*/ 17231 h 4705764"/>
              <a:gd name="connsiteX49" fmla="*/ 902 w 1825371"/>
              <a:gd name="connsiteY49" fmla="*/ 4114 h 4705764"/>
              <a:gd name="connsiteX50" fmla="*/ 15747 w 1825371"/>
              <a:gd name="connsiteY50" fmla="*/ 1352 h 4705764"/>
              <a:gd name="connsiteX0" fmla="*/ 15747 w 1825371"/>
              <a:gd name="connsiteY0" fmla="*/ 1352 h 4705764"/>
              <a:gd name="connsiteX1" fmla="*/ 83062 w 1825371"/>
              <a:gd name="connsiteY1" fmla="*/ 34837 h 4705764"/>
              <a:gd name="connsiteX2" fmla="*/ 961270 w 1825371"/>
              <a:gd name="connsiteY2" fmla="*/ 755975 h 4705764"/>
              <a:gd name="connsiteX3" fmla="*/ 1239162 w 1825371"/>
              <a:gd name="connsiteY3" fmla="*/ 1001764 h 4705764"/>
              <a:gd name="connsiteX4" fmla="*/ 1276445 w 1825371"/>
              <a:gd name="connsiteY4" fmla="*/ 1025928 h 4705764"/>
              <a:gd name="connsiteX5" fmla="*/ 1316489 w 1825371"/>
              <a:gd name="connsiteY5" fmla="*/ 1009704 h 4705764"/>
              <a:gd name="connsiteX6" fmla="*/ 1345141 w 1825371"/>
              <a:gd name="connsiteY6" fmla="*/ 948602 h 4705764"/>
              <a:gd name="connsiteX7" fmla="*/ 1407624 w 1825371"/>
              <a:gd name="connsiteY7" fmla="*/ 869894 h 4705764"/>
              <a:gd name="connsiteX8" fmla="*/ 1749379 w 1825371"/>
              <a:gd name="connsiteY8" fmla="*/ 590967 h 4705764"/>
              <a:gd name="connsiteX9" fmla="*/ 1808066 w 1825371"/>
              <a:gd name="connsiteY9" fmla="*/ 545399 h 4705764"/>
              <a:gd name="connsiteX10" fmla="*/ 1825326 w 1825371"/>
              <a:gd name="connsiteY10" fmla="*/ 554375 h 4705764"/>
              <a:gd name="connsiteX11" fmla="*/ 1811172 w 1825371"/>
              <a:gd name="connsiteY11" fmla="*/ 590277 h 4705764"/>
              <a:gd name="connsiteX12" fmla="*/ 1721073 w 1825371"/>
              <a:gd name="connsiteY12" fmla="*/ 698326 h 4705764"/>
              <a:gd name="connsiteX13" fmla="*/ 1385877 w 1825371"/>
              <a:gd name="connsiteY13" fmla="*/ 1068389 h 4705764"/>
              <a:gd name="connsiteX14" fmla="*/ 1376211 w 1825371"/>
              <a:gd name="connsiteY14" fmla="*/ 1098421 h 4705764"/>
              <a:gd name="connsiteX15" fmla="*/ 1361366 w 1825371"/>
              <a:gd name="connsiteY15" fmla="*/ 1135359 h 4705764"/>
              <a:gd name="connsiteX16" fmla="*/ 1355153 w 1825371"/>
              <a:gd name="connsiteY16" fmla="*/ 1169879 h 4705764"/>
              <a:gd name="connsiteX17" fmla="*/ 1409696 w 1825371"/>
              <a:gd name="connsiteY17" fmla="*/ 1384253 h 4705764"/>
              <a:gd name="connsiteX18" fmla="*/ 1524994 w 1825371"/>
              <a:gd name="connsiteY18" fmla="*/ 1739817 h 4705764"/>
              <a:gd name="connsiteX19" fmla="*/ 1659971 w 1825371"/>
              <a:gd name="connsiteY19" fmla="*/ 2199288 h 4705764"/>
              <a:gd name="connsiteX20" fmla="*/ 1782864 w 1825371"/>
              <a:gd name="connsiteY20" fmla="*/ 2697077 h 4705764"/>
              <a:gd name="connsiteX21" fmla="*/ 1794257 w 1825371"/>
              <a:gd name="connsiteY21" fmla="*/ 2767845 h 4705764"/>
              <a:gd name="connsiteX22" fmla="*/ 1791840 w 1825371"/>
              <a:gd name="connsiteY22" fmla="*/ 2778202 h 4705764"/>
              <a:gd name="connsiteX23" fmla="*/ 1784245 w 1825371"/>
              <a:gd name="connsiteY23" fmla="*/ 2770607 h 4705764"/>
              <a:gd name="connsiteX24" fmla="*/ 1746617 w 1825371"/>
              <a:gd name="connsiteY24" fmla="*/ 2660831 h 4705764"/>
              <a:gd name="connsiteX25" fmla="*/ 1513602 w 1825371"/>
              <a:gd name="connsiteY25" fmla="*/ 1875484 h 4705764"/>
              <a:gd name="connsiteX26" fmla="*/ 1297158 w 1825371"/>
              <a:gd name="connsiteY26" fmla="*/ 1267919 h 4705764"/>
              <a:gd name="connsiteX27" fmla="*/ 1275064 w 1825371"/>
              <a:gd name="connsiteY27" fmla="*/ 1217173 h 4705764"/>
              <a:gd name="connsiteX28" fmla="*/ 1248483 w 1825371"/>
              <a:gd name="connsiteY28" fmla="*/ 1193353 h 4705764"/>
              <a:gd name="connsiteX29" fmla="*/ 1232949 w 1825371"/>
              <a:gd name="connsiteY29" fmla="*/ 1222351 h 4705764"/>
              <a:gd name="connsiteX30" fmla="*/ 1230877 w 1825371"/>
              <a:gd name="connsiteY30" fmla="*/ 1283108 h 4705764"/>
              <a:gd name="connsiteX31" fmla="*/ 1227154 w 1825371"/>
              <a:gd name="connsiteY31" fmla="*/ 4705764 h 4705764"/>
              <a:gd name="connsiteX32" fmla="*/ 998710 w 1825371"/>
              <a:gd name="connsiteY32" fmla="*/ 4695715 h 4705764"/>
              <a:gd name="connsiteX33" fmla="*/ 1125245 w 1825371"/>
              <a:gd name="connsiteY33" fmla="*/ 1293464 h 4705764"/>
              <a:gd name="connsiteX34" fmla="*/ 1096247 w 1825371"/>
              <a:gd name="connsiteY34" fmla="*/ 1270681 h 4705764"/>
              <a:gd name="connsiteX35" fmla="*/ 984400 w 1825371"/>
              <a:gd name="connsiteY35" fmla="*/ 1242374 h 4705764"/>
              <a:gd name="connsiteX36" fmla="*/ 977149 w 1825371"/>
              <a:gd name="connsiteY36" fmla="*/ 1225458 h 4705764"/>
              <a:gd name="connsiteX37" fmla="*/ 983019 w 1825371"/>
              <a:gd name="connsiteY37" fmla="*/ 1189902 h 4705764"/>
              <a:gd name="connsiteX38" fmla="*/ 1016158 w 1825371"/>
              <a:gd name="connsiteY38" fmla="*/ 1097041 h 4705764"/>
              <a:gd name="connsiteX39" fmla="*/ 1055513 w 1825371"/>
              <a:gd name="connsiteY39" fmla="*/ 1078055 h 4705764"/>
              <a:gd name="connsiteX40" fmla="*/ 1097628 w 1825371"/>
              <a:gd name="connsiteY40" fmla="*/ 1104290 h 4705764"/>
              <a:gd name="connsiteX41" fmla="*/ 1115579 w 1825371"/>
              <a:gd name="connsiteY41" fmla="*/ 1107743 h 4705764"/>
              <a:gd name="connsiteX42" fmla="*/ 1177026 w 1825371"/>
              <a:gd name="connsiteY42" fmla="*/ 1087375 h 4705764"/>
              <a:gd name="connsiteX43" fmla="*/ 1179787 w 1825371"/>
              <a:gd name="connsiteY43" fmla="*/ 1073913 h 4705764"/>
              <a:gd name="connsiteX44" fmla="*/ 1135255 w 1825371"/>
              <a:gd name="connsiteY44" fmla="*/ 1041117 h 4705764"/>
              <a:gd name="connsiteX45" fmla="*/ 939868 w 1825371"/>
              <a:gd name="connsiteY45" fmla="*/ 883702 h 4705764"/>
              <a:gd name="connsiteX46" fmla="*/ 549783 w 1825371"/>
              <a:gd name="connsiteY46" fmla="*/ 496379 h 4705764"/>
              <a:gd name="connsiteX47" fmla="*/ 40947 w 1825371"/>
              <a:gd name="connsiteY47" fmla="*/ 48990 h 4705764"/>
              <a:gd name="connsiteX48" fmla="*/ 5735 w 1825371"/>
              <a:gd name="connsiteY48" fmla="*/ 17231 h 4705764"/>
              <a:gd name="connsiteX49" fmla="*/ 902 w 1825371"/>
              <a:gd name="connsiteY49" fmla="*/ 4114 h 4705764"/>
              <a:gd name="connsiteX50" fmla="*/ 15747 w 1825371"/>
              <a:gd name="connsiteY50" fmla="*/ 1352 h 4705764"/>
              <a:gd name="connsiteX0" fmla="*/ 15747 w 1825371"/>
              <a:gd name="connsiteY0" fmla="*/ 1352 h 4705764"/>
              <a:gd name="connsiteX1" fmla="*/ 83062 w 1825371"/>
              <a:gd name="connsiteY1" fmla="*/ 34837 h 4705764"/>
              <a:gd name="connsiteX2" fmla="*/ 961270 w 1825371"/>
              <a:gd name="connsiteY2" fmla="*/ 755975 h 4705764"/>
              <a:gd name="connsiteX3" fmla="*/ 1239162 w 1825371"/>
              <a:gd name="connsiteY3" fmla="*/ 1001764 h 4705764"/>
              <a:gd name="connsiteX4" fmla="*/ 1276445 w 1825371"/>
              <a:gd name="connsiteY4" fmla="*/ 1025928 h 4705764"/>
              <a:gd name="connsiteX5" fmla="*/ 1316489 w 1825371"/>
              <a:gd name="connsiteY5" fmla="*/ 1009704 h 4705764"/>
              <a:gd name="connsiteX6" fmla="*/ 1345141 w 1825371"/>
              <a:gd name="connsiteY6" fmla="*/ 948602 h 4705764"/>
              <a:gd name="connsiteX7" fmla="*/ 1407624 w 1825371"/>
              <a:gd name="connsiteY7" fmla="*/ 869894 h 4705764"/>
              <a:gd name="connsiteX8" fmla="*/ 1749379 w 1825371"/>
              <a:gd name="connsiteY8" fmla="*/ 590967 h 4705764"/>
              <a:gd name="connsiteX9" fmla="*/ 1808066 w 1825371"/>
              <a:gd name="connsiteY9" fmla="*/ 545399 h 4705764"/>
              <a:gd name="connsiteX10" fmla="*/ 1825326 w 1825371"/>
              <a:gd name="connsiteY10" fmla="*/ 554375 h 4705764"/>
              <a:gd name="connsiteX11" fmla="*/ 1811172 w 1825371"/>
              <a:gd name="connsiteY11" fmla="*/ 590277 h 4705764"/>
              <a:gd name="connsiteX12" fmla="*/ 1721073 w 1825371"/>
              <a:gd name="connsiteY12" fmla="*/ 698326 h 4705764"/>
              <a:gd name="connsiteX13" fmla="*/ 1385877 w 1825371"/>
              <a:gd name="connsiteY13" fmla="*/ 1068389 h 4705764"/>
              <a:gd name="connsiteX14" fmla="*/ 1376211 w 1825371"/>
              <a:gd name="connsiteY14" fmla="*/ 1098421 h 4705764"/>
              <a:gd name="connsiteX15" fmla="*/ 1361366 w 1825371"/>
              <a:gd name="connsiteY15" fmla="*/ 1135359 h 4705764"/>
              <a:gd name="connsiteX16" fmla="*/ 1355153 w 1825371"/>
              <a:gd name="connsiteY16" fmla="*/ 1169879 h 4705764"/>
              <a:gd name="connsiteX17" fmla="*/ 1409696 w 1825371"/>
              <a:gd name="connsiteY17" fmla="*/ 1384253 h 4705764"/>
              <a:gd name="connsiteX18" fmla="*/ 1524994 w 1825371"/>
              <a:gd name="connsiteY18" fmla="*/ 1739817 h 4705764"/>
              <a:gd name="connsiteX19" fmla="*/ 1659971 w 1825371"/>
              <a:gd name="connsiteY19" fmla="*/ 2199288 h 4705764"/>
              <a:gd name="connsiteX20" fmla="*/ 1782864 w 1825371"/>
              <a:gd name="connsiteY20" fmla="*/ 2697077 h 4705764"/>
              <a:gd name="connsiteX21" fmla="*/ 1794257 w 1825371"/>
              <a:gd name="connsiteY21" fmla="*/ 2767845 h 4705764"/>
              <a:gd name="connsiteX22" fmla="*/ 1791840 w 1825371"/>
              <a:gd name="connsiteY22" fmla="*/ 2778202 h 4705764"/>
              <a:gd name="connsiteX23" fmla="*/ 1784245 w 1825371"/>
              <a:gd name="connsiteY23" fmla="*/ 2770607 h 4705764"/>
              <a:gd name="connsiteX24" fmla="*/ 1746617 w 1825371"/>
              <a:gd name="connsiteY24" fmla="*/ 2660831 h 4705764"/>
              <a:gd name="connsiteX25" fmla="*/ 1513602 w 1825371"/>
              <a:gd name="connsiteY25" fmla="*/ 1875484 h 4705764"/>
              <a:gd name="connsiteX26" fmla="*/ 1297158 w 1825371"/>
              <a:gd name="connsiteY26" fmla="*/ 1267919 h 4705764"/>
              <a:gd name="connsiteX27" fmla="*/ 1275064 w 1825371"/>
              <a:gd name="connsiteY27" fmla="*/ 1217173 h 4705764"/>
              <a:gd name="connsiteX28" fmla="*/ 1248483 w 1825371"/>
              <a:gd name="connsiteY28" fmla="*/ 1193353 h 4705764"/>
              <a:gd name="connsiteX29" fmla="*/ 1232949 w 1825371"/>
              <a:gd name="connsiteY29" fmla="*/ 1222351 h 4705764"/>
              <a:gd name="connsiteX30" fmla="*/ 1230877 w 1825371"/>
              <a:gd name="connsiteY30" fmla="*/ 1283108 h 4705764"/>
              <a:gd name="connsiteX31" fmla="*/ 1227154 w 1825371"/>
              <a:gd name="connsiteY31" fmla="*/ 4705764 h 4705764"/>
              <a:gd name="connsiteX32" fmla="*/ 998710 w 1825371"/>
              <a:gd name="connsiteY32" fmla="*/ 4695715 h 4705764"/>
              <a:gd name="connsiteX33" fmla="*/ 1125245 w 1825371"/>
              <a:gd name="connsiteY33" fmla="*/ 1293464 h 4705764"/>
              <a:gd name="connsiteX34" fmla="*/ 1096247 w 1825371"/>
              <a:gd name="connsiteY34" fmla="*/ 1270681 h 4705764"/>
              <a:gd name="connsiteX35" fmla="*/ 984400 w 1825371"/>
              <a:gd name="connsiteY35" fmla="*/ 1242374 h 4705764"/>
              <a:gd name="connsiteX36" fmla="*/ 977149 w 1825371"/>
              <a:gd name="connsiteY36" fmla="*/ 1225458 h 4705764"/>
              <a:gd name="connsiteX37" fmla="*/ 983019 w 1825371"/>
              <a:gd name="connsiteY37" fmla="*/ 1189902 h 4705764"/>
              <a:gd name="connsiteX38" fmla="*/ 1016158 w 1825371"/>
              <a:gd name="connsiteY38" fmla="*/ 1097041 h 4705764"/>
              <a:gd name="connsiteX39" fmla="*/ 1055513 w 1825371"/>
              <a:gd name="connsiteY39" fmla="*/ 1078055 h 4705764"/>
              <a:gd name="connsiteX40" fmla="*/ 1097628 w 1825371"/>
              <a:gd name="connsiteY40" fmla="*/ 1104290 h 4705764"/>
              <a:gd name="connsiteX41" fmla="*/ 1115579 w 1825371"/>
              <a:gd name="connsiteY41" fmla="*/ 1107743 h 4705764"/>
              <a:gd name="connsiteX42" fmla="*/ 1177026 w 1825371"/>
              <a:gd name="connsiteY42" fmla="*/ 1087375 h 4705764"/>
              <a:gd name="connsiteX43" fmla="*/ 1179787 w 1825371"/>
              <a:gd name="connsiteY43" fmla="*/ 1073913 h 4705764"/>
              <a:gd name="connsiteX44" fmla="*/ 1135255 w 1825371"/>
              <a:gd name="connsiteY44" fmla="*/ 1041117 h 4705764"/>
              <a:gd name="connsiteX45" fmla="*/ 939868 w 1825371"/>
              <a:gd name="connsiteY45" fmla="*/ 883702 h 4705764"/>
              <a:gd name="connsiteX46" fmla="*/ 549783 w 1825371"/>
              <a:gd name="connsiteY46" fmla="*/ 496379 h 4705764"/>
              <a:gd name="connsiteX47" fmla="*/ 40947 w 1825371"/>
              <a:gd name="connsiteY47" fmla="*/ 48990 h 4705764"/>
              <a:gd name="connsiteX48" fmla="*/ 5735 w 1825371"/>
              <a:gd name="connsiteY48" fmla="*/ 17231 h 4705764"/>
              <a:gd name="connsiteX49" fmla="*/ 902 w 1825371"/>
              <a:gd name="connsiteY49" fmla="*/ 4114 h 4705764"/>
              <a:gd name="connsiteX50" fmla="*/ 15747 w 1825371"/>
              <a:gd name="connsiteY50" fmla="*/ 1352 h 4705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825371" h="4705764">
                <a:moveTo>
                  <a:pt x="15747" y="1352"/>
                </a:moveTo>
                <a:cubicBezTo>
                  <a:pt x="40601" y="7565"/>
                  <a:pt x="63040" y="19648"/>
                  <a:pt x="83062" y="34837"/>
                </a:cubicBezTo>
                <a:cubicBezTo>
                  <a:pt x="383392" y="265435"/>
                  <a:pt x="679236" y="502594"/>
                  <a:pt x="961270" y="755975"/>
                </a:cubicBezTo>
                <a:cubicBezTo>
                  <a:pt x="1053096" y="838826"/>
                  <a:pt x="1146302" y="919949"/>
                  <a:pt x="1239162" y="1001764"/>
                </a:cubicBezTo>
                <a:cubicBezTo>
                  <a:pt x="1250209" y="1011775"/>
                  <a:pt x="1262636" y="1020060"/>
                  <a:pt x="1276445" y="1025928"/>
                </a:cubicBezTo>
                <a:cubicBezTo>
                  <a:pt x="1296466" y="1034213"/>
                  <a:pt x="1308204" y="1030070"/>
                  <a:pt x="1316489" y="1009704"/>
                </a:cubicBezTo>
                <a:cubicBezTo>
                  <a:pt x="1325119" y="988991"/>
                  <a:pt x="1335821" y="968968"/>
                  <a:pt x="1345141" y="948602"/>
                </a:cubicBezTo>
                <a:cubicBezTo>
                  <a:pt x="1359640" y="917188"/>
                  <a:pt x="1382079" y="892679"/>
                  <a:pt x="1407624" y="869894"/>
                </a:cubicBezTo>
                <a:cubicBezTo>
                  <a:pt x="1517055" y="771511"/>
                  <a:pt x="1634081" y="682447"/>
                  <a:pt x="1749379" y="590967"/>
                </a:cubicBezTo>
                <a:cubicBezTo>
                  <a:pt x="1768711" y="575432"/>
                  <a:pt x="1788043" y="559898"/>
                  <a:pt x="1808066" y="545399"/>
                </a:cubicBezTo>
                <a:cubicBezTo>
                  <a:pt x="1819802" y="536769"/>
                  <a:pt x="1824634" y="539875"/>
                  <a:pt x="1825326" y="554375"/>
                </a:cubicBezTo>
                <a:cubicBezTo>
                  <a:pt x="1826015" y="568528"/>
                  <a:pt x="1818766" y="579575"/>
                  <a:pt x="1811172" y="590277"/>
                </a:cubicBezTo>
                <a:cubicBezTo>
                  <a:pt x="1783900" y="628594"/>
                  <a:pt x="1751451" y="662770"/>
                  <a:pt x="1721073" y="698326"/>
                </a:cubicBezTo>
                <a:cubicBezTo>
                  <a:pt x="1613023" y="825017"/>
                  <a:pt x="1503592" y="950328"/>
                  <a:pt x="1385877" y="1068389"/>
                </a:cubicBezTo>
                <a:cubicBezTo>
                  <a:pt x="1376900" y="1077364"/>
                  <a:pt x="1378626" y="1088411"/>
                  <a:pt x="1376211" y="1098421"/>
                </a:cubicBezTo>
                <a:cubicBezTo>
                  <a:pt x="1373449" y="1111885"/>
                  <a:pt x="1370342" y="1124658"/>
                  <a:pt x="1361366" y="1135359"/>
                </a:cubicBezTo>
                <a:cubicBezTo>
                  <a:pt x="1352736" y="1145370"/>
                  <a:pt x="1352736" y="1157798"/>
                  <a:pt x="1355153" y="1169879"/>
                </a:cubicBezTo>
                <a:cubicBezTo>
                  <a:pt x="1369651" y="1242374"/>
                  <a:pt x="1391054" y="1312796"/>
                  <a:pt x="1409696" y="1384253"/>
                </a:cubicBezTo>
                <a:cubicBezTo>
                  <a:pt x="1440764" y="1505076"/>
                  <a:pt x="1484260" y="1622102"/>
                  <a:pt x="1524994" y="1739817"/>
                </a:cubicBezTo>
                <a:cubicBezTo>
                  <a:pt x="1577466" y="1890674"/>
                  <a:pt x="1615785" y="2046016"/>
                  <a:pt x="1659971" y="2199288"/>
                </a:cubicBezTo>
                <a:cubicBezTo>
                  <a:pt x="1707264" y="2363607"/>
                  <a:pt x="1746273" y="2529998"/>
                  <a:pt x="1782864" y="2697077"/>
                </a:cubicBezTo>
                <a:cubicBezTo>
                  <a:pt x="1788043" y="2720207"/>
                  <a:pt x="1790460" y="2744026"/>
                  <a:pt x="1794257" y="2767845"/>
                </a:cubicBezTo>
                <a:cubicBezTo>
                  <a:pt x="1794947" y="2771643"/>
                  <a:pt x="1797364" y="2776822"/>
                  <a:pt x="1791840" y="2778202"/>
                </a:cubicBezTo>
                <a:cubicBezTo>
                  <a:pt x="1786662" y="2779583"/>
                  <a:pt x="1785626" y="2774405"/>
                  <a:pt x="1784245" y="2770607"/>
                </a:cubicBezTo>
                <a:cubicBezTo>
                  <a:pt x="1770437" y="2734360"/>
                  <a:pt x="1756975" y="2698113"/>
                  <a:pt x="1746617" y="2660831"/>
                </a:cubicBezTo>
                <a:cubicBezTo>
                  <a:pt x="1673779" y="2397784"/>
                  <a:pt x="1595762" y="2136116"/>
                  <a:pt x="1513602" y="1875484"/>
                </a:cubicBezTo>
                <a:cubicBezTo>
                  <a:pt x="1448704" y="1670431"/>
                  <a:pt x="1380007" y="1466759"/>
                  <a:pt x="1297158" y="1267919"/>
                </a:cubicBezTo>
                <a:cubicBezTo>
                  <a:pt x="1289909" y="1251004"/>
                  <a:pt x="1282659" y="1234089"/>
                  <a:pt x="1275064" y="1217173"/>
                </a:cubicBezTo>
                <a:cubicBezTo>
                  <a:pt x="1269541" y="1205436"/>
                  <a:pt x="1260911" y="1191628"/>
                  <a:pt x="1248483" y="1193353"/>
                </a:cubicBezTo>
                <a:cubicBezTo>
                  <a:pt x="1238128" y="1194734"/>
                  <a:pt x="1235711" y="1211649"/>
                  <a:pt x="1232949" y="1222351"/>
                </a:cubicBezTo>
                <a:cubicBezTo>
                  <a:pt x="1228115" y="1242374"/>
                  <a:pt x="1229843" y="1262740"/>
                  <a:pt x="1230877" y="1283108"/>
                </a:cubicBezTo>
                <a:cubicBezTo>
                  <a:pt x="1226287" y="2417294"/>
                  <a:pt x="1231744" y="3571578"/>
                  <a:pt x="1227154" y="4705764"/>
                </a:cubicBezTo>
                <a:lnTo>
                  <a:pt x="998710" y="4695715"/>
                </a:lnTo>
                <a:cubicBezTo>
                  <a:pt x="1020244" y="4110251"/>
                  <a:pt x="1098940" y="1865978"/>
                  <a:pt x="1125245" y="1293464"/>
                </a:cubicBezTo>
                <a:cubicBezTo>
                  <a:pt x="1126970" y="1262740"/>
                  <a:pt x="1124553" y="1258943"/>
                  <a:pt x="1096247" y="1270681"/>
                </a:cubicBezTo>
                <a:cubicBezTo>
                  <a:pt x="1050679" y="1289666"/>
                  <a:pt x="1018575" y="1263776"/>
                  <a:pt x="984400" y="1242374"/>
                </a:cubicBezTo>
                <a:cubicBezTo>
                  <a:pt x="979221" y="1238921"/>
                  <a:pt x="977841" y="1232017"/>
                  <a:pt x="977149" y="1225458"/>
                </a:cubicBezTo>
                <a:cubicBezTo>
                  <a:pt x="976115" y="1213030"/>
                  <a:pt x="978530" y="1200949"/>
                  <a:pt x="983019" y="1189902"/>
                </a:cubicBezTo>
                <a:cubicBezTo>
                  <a:pt x="995792" y="1159523"/>
                  <a:pt x="1005457" y="1128109"/>
                  <a:pt x="1016158" y="1097041"/>
                </a:cubicBezTo>
                <a:cubicBezTo>
                  <a:pt x="1022717" y="1078055"/>
                  <a:pt x="1036181" y="1071841"/>
                  <a:pt x="1055513" y="1078055"/>
                </a:cubicBezTo>
                <a:cubicBezTo>
                  <a:pt x="1071737" y="1082887"/>
                  <a:pt x="1084855" y="1093934"/>
                  <a:pt x="1097628" y="1104290"/>
                </a:cubicBezTo>
                <a:cubicBezTo>
                  <a:pt x="1103496" y="1108779"/>
                  <a:pt x="1107983" y="1110504"/>
                  <a:pt x="1115579" y="1107743"/>
                </a:cubicBezTo>
                <a:cubicBezTo>
                  <a:pt x="1135945" y="1100147"/>
                  <a:pt x="1156313" y="1093589"/>
                  <a:pt x="1177026" y="1087375"/>
                </a:cubicBezTo>
                <a:cubicBezTo>
                  <a:pt x="1187726" y="1084268"/>
                  <a:pt x="1185655" y="1080126"/>
                  <a:pt x="1179787" y="1073913"/>
                </a:cubicBezTo>
                <a:cubicBezTo>
                  <a:pt x="1166668" y="1060449"/>
                  <a:pt x="1151134" y="1050438"/>
                  <a:pt x="1135255" y="1041117"/>
                </a:cubicBezTo>
                <a:cubicBezTo>
                  <a:pt x="1062417" y="998311"/>
                  <a:pt x="998207" y="944460"/>
                  <a:pt x="939868" y="883702"/>
                </a:cubicBezTo>
                <a:cubicBezTo>
                  <a:pt x="813177" y="751488"/>
                  <a:pt x="683379" y="622035"/>
                  <a:pt x="549783" y="496379"/>
                </a:cubicBezTo>
                <a:cubicBezTo>
                  <a:pt x="385809" y="341382"/>
                  <a:pt x="211479" y="197084"/>
                  <a:pt x="40947" y="48990"/>
                </a:cubicBezTo>
                <a:cubicBezTo>
                  <a:pt x="28864" y="38635"/>
                  <a:pt x="17472" y="27933"/>
                  <a:pt x="5735" y="17231"/>
                </a:cubicBezTo>
                <a:cubicBezTo>
                  <a:pt x="2283" y="13780"/>
                  <a:pt x="-1859" y="9292"/>
                  <a:pt x="902" y="4114"/>
                </a:cubicBezTo>
                <a:cubicBezTo>
                  <a:pt x="4009" y="-1755"/>
                  <a:pt x="10568" y="-29"/>
                  <a:pt x="15747" y="1352"/>
                </a:cubicBezTo>
                <a:close/>
              </a:path>
            </a:pathLst>
          </a:custGeom>
          <a:solidFill>
            <a:schemeClr val="bg1">
              <a:alpha val="60000"/>
            </a:schemeClr>
          </a:solidFill>
          <a:ln w="2261" cap="flat">
            <a:noFill/>
            <a:prstDash val="solid"/>
            <a:miter/>
          </a:ln>
        </p:spPr>
        <p:txBody>
          <a:bodyPr wrap="square" rtlCol="0" anchor="ctr">
            <a:noAutofit/>
          </a:bodyPr>
          <a:lstStyle/>
          <a:p>
            <a:endParaRPr lang="en-US"/>
          </a:p>
        </p:txBody>
      </p:sp>
      <p:sp>
        <p:nvSpPr>
          <p:cNvPr id="6" name="Freeform: Shape 5">
            <a:extLst>
              <a:ext uri="{FF2B5EF4-FFF2-40B4-BE49-F238E27FC236}">
                <a16:creationId xmlns:a16="http://schemas.microsoft.com/office/drawing/2014/main" id="{ABA80C23-9532-403F-8276-9AD3849FBC9A}"/>
              </a:ext>
            </a:extLst>
          </p:cNvPr>
          <p:cNvSpPr/>
          <p:nvPr userDrawn="1"/>
        </p:nvSpPr>
        <p:spPr>
          <a:xfrm rot="3600000" flipV="1">
            <a:off x="1481922" y="-359510"/>
            <a:ext cx="1739424" cy="2395147"/>
          </a:xfrm>
          <a:custGeom>
            <a:avLst/>
            <a:gdLst>
              <a:gd name="connsiteX0" fmla="*/ 1077528 w 1739424"/>
              <a:gd name="connsiteY0" fmla="*/ 398319 h 2395147"/>
              <a:gd name="connsiteX1" fmla="*/ 1067918 w 1739424"/>
              <a:gd name="connsiteY1" fmla="*/ 380004 h 2395147"/>
              <a:gd name="connsiteX2" fmla="*/ 1092561 w 1739424"/>
              <a:gd name="connsiteY2" fmla="*/ 411557 h 2395147"/>
              <a:gd name="connsiteX3" fmla="*/ 1093901 w 1739424"/>
              <a:gd name="connsiteY3" fmla="*/ 415398 h 2395147"/>
              <a:gd name="connsiteX4" fmla="*/ 1090150 w 1739424"/>
              <a:gd name="connsiteY4" fmla="*/ 414575 h 2395147"/>
              <a:gd name="connsiteX5" fmla="*/ 1077528 w 1739424"/>
              <a:gd name="connsiteY5" fmla="*/ 398319 h 2395147"/>
              <a:gd name="connsiteX6" fmla="*/ 1064970 w 1739424"/>
              <a:gd name="connsiteY6" fmla="*/ 378632 h 2395147"/>
              <a:gd name="connsiteX7" fmla="*/ 1065239 w 1739424"/>
              <a:gd name="connsiteY7" fmla="*/ 377535 h 2395147"/>
              <a:gd name="connsiteX8" fmla="*/ 1067113 w 1739424"/>
              <a:gd name="connsiteY8" fmla="*/ 379456 h 2395147"/>
              <a:gd name="connsiteX9" fmla="*/ 1064970 w 1739424"/>
              <a:gd name="connsiteY9" fmla="*/ 378632 h 2395147"/>
              <a:gd name="connsiteX10" fmla="*/ 1734633 w 1739424"/>
              <a:gd name="connsiteY10" fmla="*/ 2247062 h 2395147"/>
              <a:gd name="connsiteX11" fmla="*/ 1739424 w 1739424"/>
              <a:gd name="connsiteY11" fmla="*/ 2180709 h 2395147"/>
              <a:gd name="connsiteX12" fmla="*/ 1737481 w 1739424"/>
              <a:gd name="connsiteY12" fmla="*/ 2187429 h 2395147"/>
              <a:gd name="connsiteX13" fmla="*/ 1734633 w 1739424"/>
              <a:gd name="connsiteY13" fmla="*/ 2247062 h 2395147"/>
              <a:gd name="connsiteX14" fmla="*/ 51484 w 1739424"/>
              <a:gd name="connsiteY14" fmla="*/ 1299625 h 2395147"/>
              <a:gd name="connsiteX15" fmla="*/ 225973 w 1739424"/>
              <a:gd name="connsiteY15" fmla="*/ 1500814 h 2395147"/>
              <a:gd name="connsiteX16" fmla="*/ 421792 w 1739424"/>
              <a:gd name="connsiteY16" fmla="*/ 1544987 h 2395147"/>
              <a:gd name="connsiteX17" fmla="*/ 528944 w 1739424"/>
              <a:gd name="connsiteY17" fmla="*/ 1408075 h 2395147"/>
              <a:gd name="connsiteX18" fmla="*/ 515014 w 1739424"/>
              <a:gd name="connsiteY18" fmla="*/ 1396279 h 2395147"/>
              <a:gd name="connsiteX19" fmla="*/ 348661 w 1739424"/>
              <a:gd name="connsiteY19" fmla="*/ 1408350 h 2395147"/>
              <a:gd name="connsiteX20" fmla="*/ 279815 w 1739424"/>
              <a:gd name="connsiteY20" fmla="*/ 1396004 h 2395147"/>
              <a:gd name="connsiteX21" fmla="*/ 319463 w 1739424"/>
              <a:gd name="connsiteY21" fmla="*/ 1397376 h 2395147"/>
              <a:gd name="connsiteX22" fmla="*/ 483940 w 1739424"/>
              <a:gd name="connsiteY22" fmla="*/ 1374603 h 2395147"/>
              <a:gd name="connsiteX23" fmla="*/ 539659 w 1739424"/>
              <a:gd name="connsiteY23" fmla="*/ 1360061 h 2395147"/>
              <a:gd name="connsiteX24" fmla="*/ 725033 w 1739424"/>
              <a:gd name="connsiteY24" fmla="*/ 1297230 h 2395147"/>
              <a:gd name="connsiteX25" fmla="*/ 885491 w 1739424"/>
              <a:gd name="connsiteY25" fmla="*/ 1249489 h 2395147"/>
              <a:gd name="connsiteX26" fmla="*/ 965854 w 1739424"/>
              <a:gd name="connsiteY26" fmla="*/ 1237965 h 2395147"/>
              <a:gd name="connsiteX27" fmla="*/ 1140675 w 1739424"/>
              <a:gd name="connsiteY27" fmla="*/ 1261289 h 2395147"/>
              <a:gd name="connsiteX28" fmla="*/ 1430909 w 1739424"/>
              <a:gd name="connsiteY28" fmla="*/ 1481407 h 2395147"/>
              <a:gd name="connsiteX29" fmla="*/ 1549564 w 1739424"/>
              <a:gd name="connsiteY29" fmla="*/ 1651718 h 2395147"/>
              <a:gd name="connsiteX30" fmla="*/ 1557415 w 1739424"/>
              <a:gd name="connsiteY30" fmla="*/ 1670822 h 2395147"/>
              <a:gd name="connsiteX31" fmla="*/ 1555525 w 1739424"/>
              <a:gd name="connsiteY31" fmla="*/ 1670473 h 2395147"/>
              <a:gd name="connsiteX32" fmla="*/ 1398512 w 1739424"/>
              <a:gd name="connsiteY32" fmla="*/ 1652472 h 2395147"/>
              <a:gd name="connsiteX33" fmla="*/ 1046085 w 1739424"/>
              <a:gd name="connsiteY33" fmla="*/ 1706261 h 2395147"/>
              <a:gd name="connsiteX34" fmla="*/ 1003447 w 1739424"/>
              <a:gd name="connsiteY34" fmla="*/ 1719049 h 2395147"/>
              <a:gd name="connsiteX35" fmla="*/ 1087567 w 1739424"/>
              <a:gd name="connsiteY35" fmla="*/ 1688103 h 2395147"/>
              <a:gd name="connsiteX36" fmla="*/ 1370422 w 1739424"/>
              <a:gd name="connsiteY36" fmla="*/ 1632771 h 2395147"/>
              <a:gd name="connsiteX37" fmla="*/ 1376144 w 1739424"/>
              <a:gd name="connsiteY37" fmla="*/ 1623897 h 2395147"/>
              <a:gd name="connsiteX38" fmla="*/ 1329191 w 1739424"/>
              <a:gd name="connsiteY38" fmla="*/ 1578151 h 2395147"/>
              <a:gd name="connsiteX39" fmla="*/ 1229320 w 1739424"/>
              <a:gd name="connsiteY39" fmla="*/ 1559619 h 2395147"/>
              <a:gd name="connsiteX40" fmla="*/ 996653 w 1739424"/>
              <a:gd name="connsiteY40" fmla="*/ 1626677 h 2395147"/>
              <a:gd name="connsiteX41" fmla="*/ 863114 w 1739424"/>
              <a:gd name="connsiteY41" fmla="*/ 1736938 h 2395147"/>
              <a:gd name="connsiteX42" fmla="*/ 811586 w 1739424"/>
              <a:gd name="connsiteY42" fmla="*/ 1832416 h 2395147"/>
              <a:gd name="connsiteX43" fmla="*/ 807916 w 1739424"/>
              <a:gd name="connsiteY43" fmla="*/ 1845357 h 2395147"/>
              <a:gd name="connsiteX44" fmla="*/ 807963 w 1739424"/>
              <a:gd name="connsiteY44" fmla="*/ 1848892 h 2395147"/>
              <a:gd name="connsiteX45" fmla="*/ 879991 w 1739424"/>
              <a:gd name="connsiteY45" fmla="*/ 1820168 h 2395147"/>
              <a:gd name="connsiteX46" fmla="*/ 1011289 w 1739424"/>
              <a:gd name="connsiteY46" fmla="*/ 1801302 h 2395147"/>
              <a:gd name="connsiteX47" fmla="*/ 1249185 w 1739424"/>
              <a:gd name="connsiteY47" fmla="*/ 1765402 h 2395147"/>
              <a:gd name="connsiteX48" fmla="*/ 1343560 w 1739424"/>
              <a:gd name="connsiteY48" fmla="*/ 1722610 h 2395147"/>
              <a:gd name="connsiteX49" fmla="*/ 1376800 w 1739424"/>
              <a:gd name="connsiteY49" fmla="*/ 1677991 h 2395147"/>
              <a:gd name="connsiteX50" fmla="*/ 1387169 w 1739424"/>
              <a:gd name="connsiteY50" fmla="*/ 1672942 h 2395147"/>
              <a:gd name="connsiteX51" fmla="*/ 1500972 w 1739424"/>
              <a:gd name="connsiteY51" fmla="*/ 1682857 h 2395147"/>
              <a:gd name="connsiteX52" fmla="*/ 1566833 w 1739424"/>
              <a:gd name="connsiteY52" fmla="*/ 1693739 h 2395147"/>
              <a:gd name="connsiteX53" fmla="*/ 1593093 w 1739424"/>
              <a:gd name="connsiteY53" fmla="*/ 1757638 h 2395147"/>
              <a:gd name="connsiteX54" fmla="*/ 1627517 w 1739424"/>
              <a:gd name="connsiteY54" fmla="*/ 1871216 h 2395147"/>
              <a:gd name="connsiteX55" fmla="*/ 1642518 w 1739424"/>
              <a:gd name="connsiteY55" fmla="*/ 1943101 h 2395147"/>
              <a:gd name="connsiteX56" fmla="*/ 1641715 w 1739424"/>
              <a:gd name="connsiteY56" fmla="*/ 2189761 h 2395147"/>
              <a:gd name="connsiteX57" fmla="*/ 1669305 w 1739424"/>
              <a:gd name="connsiteY57" fmla="*/ 2379903 h 2395147"/>
              <a:gd name="connsiteX58" fmla="*/ 1669117 w 1739424"/>
              <a:gd name="connsiteY58" fmla="*/ 2383495 h 2395147"/>
              <a:gd name="connsiteX59" fmla="*/ 1722169 w 1739424"/>
              <a:gd name="connsiteY59" fmla="*/ 2376292 h 2395147"/>
              <a:gd name="connsiteX60" fmla="*/ 1680021 w 1739424"/>
              <a:gd name="connsiteY60" fmla="*/ 2119798 h 2395147"/>
              <a:gd name="connsiteX61" fmla="*/ 1684306 w 1739424"/>
              <a:gd name="connsiteY61" fmla="*/ 1712628 h 2395147"/>
              <a:gd name="connsiteX62" fmla="*/ 1631534 w 1739424"/>
              <a:gd name="connsiteY62" fmla="*/ 1258270 h 2395147"/>
              <a:gd name="connsiteX63" fmla="*/ 1545546 w 1739424"/>
              <a:gd name="connsiteY63" fmla="*/ 1033010 h 2395147"/>
              <a:gd name="connsiteX64" fmla="*/ 1482058 w 1739424"/>
              <a:gd name="connsiteY64" fmla="*/ 912011 h 2395147"/>
              <a:gd name="connsiteX65" fmla="*/ 1482326 w 1739424"/>
              <a:gd name="connsiteY65" fmla="*/ 893903 h 2395147"/>
              <a:gd name="connsiteX66" fmla="*/ 1498131 w 1739424"/>
              <a:gd name="connsiteY66" fmla="*/ 852199 h 2395147"/>
              <a:gd name="connsiteX67" fmla="*/ 1490363 w 1739424"/>
              <a:gd name="connsiteY67" fmla="*/ 758088 h 2395147"/>
              <a:gd name="connsiteX68" fmla="*/ 1392854 w 1739424"/>
              <a:gd name="connsiteY68" fmla="*/ 556701 h 2395147"/>
              <a:gd name="connsiteX69" fmla="*/ 1132209 w 1739424"/>
              <a:gd name="connsiteY69" fmla="*/ 271353 h 2395147"/>
              <a:gd name="connsiteX70" fmla="*/ 813699 w 1739424"/>
              <a:gd name="connsiteY70" fmla="*/ 1097 h 2395147"/>
              <a:gd name="connsiteX71" fmla="*/ 810218 w 1739424"/>
              <a:gd name="connsiteY71" fmla="*/ 0 h 2395147"/>
              <a:gd name="connsiteX72" fmla="*/ 810486 w 1739424"/>
              <a:gd name="connsiteY72" fmla="*/ 4391 h 2395147"/>
              <a:gd name="connsiteX73" fmla="*/ 914155 w 1739424"/>
              <a:gd name="connsiteY73" fmla="*/ 340496 h 2395147"/>
              <a:gd name="connsiteX74" fmla="*/ 1228378 w 1739424"/>
              <a:gd name="connsiteY74" fmla="*/ 826682 h 2395147"/>
              <a:gd name="connsiteX75" fmla="*/ 1341690 w 1739424"/>
              <a:gd name="connsiteY75" fmla="*/ 917499 h 2395147"/>
              <a:gd name="connsiteX76" fmla="*/ 1412410 w 1739424"/>
              <a:gd name="connsiteY76" fmla="*/ 934785 h 2395147"/>
              <a:gd name="connsiteX77" fmla="*/ 1420713 w 1739424"/>
              <a:gd name="connsiteY77" fmla="*/ 920793 h 2395147"/>
              <a:gd name="connsiteX78" fmla="*/ 1351601 w 1739424"/>
              <a:gd name="connsiteY78" fmla="*/ 800342 h 2395147"/>
              <a:gd name="connsiteX79" fmla="*/ 1099795 w 1739424"/>
              <a:gd name="connsiteY79" fmla="*/ 430764 h 2395147"/>
              <a:gd name="connsiteX80" fmla="*/ 1092829 w 1739424"/>
              <a:gd name="connsiteY80" fmla="*/ 418142 h 2395147"/>
              <a:gd name="connsiteX81" fmla="*/ 1101403 w 1739424"/>
              <a:gd name="connsiteY81" fmla="*/ 424179 h 2395147"/>
              <a:gd name="connsiteX82" fmla="*/ 1305794 w 1739424"/>
              <a:gd name="connsiteY82" fmla="*/ 694435 h 2395147"/>
              <a:gd name="connsiteX83" fmla="*/ 1424463 w 1739424"/>
              <a:gd name="connsiteY83" fmla="*/ 872227 h 2395147"/>
              <a:gd name="connsiteX84" fmla="*/ 1500810 w 1739424"/>
              <a:gd name="connsiteY84" fmla="*/ 1008316 h 2395147"/>
              <a:gd name="connsiteX85" fmla="*/ 1610640 w 1739424"/>
              <a:gd name="connsiteY85" fmla="*/ 1310125 h 2395147"/>
              <a:gd name="connsiteX86" fmla="*/ 1646268 w 1739424"/>
              <a:gd name="connsiteY86" fmla="*/ 1762565 h 2395147"/>
              <a:gd name="connsiteX87" fmla="*/ 1643589 w 1739424"/>
              <a:gd name="connsiteY87" fmla="*/ 1766407 h 2395147"/>
              <a:gd name="connsiteX88" fmla="*/ 1637160 w 1739424"/>
              <a:gd name="connsiteY88" fmla="*/ 1747474 h 2395147"/>
              <a:gd name="connsiteX89" fmla="*/ 1480720 w 1739424"/>
              <a:gd name="connsiteY89" fmla="*/ 1478590 h 2395147"/>
              <a:gd name="connsiteX90" fmla="*/ 1140741 w 1739424"/>
              <a:gd name="connsiteY90" fmla="*/ 1210217 h 2395147"/>
              <a:gd name="connsiteX91" fmla="*/ 942550 w 1739424"/>
              <a:gd name="connsiteY91" fmla="*/ 1071697 h 2395147"/>
              <a:gd name="connsiteX92" fmla="*/ 710299 w 1739424"/>
              <a:gd name="connsiteY92" fmla="*/ 861253 h 2395147"/>
              <a:gd name="connsiteX93" fmla="*/ 706012 w 1739424"/>
              <a:gd name="connsiteY93" fmla="*/ 845339 h 2395147"/>
              <a:gd name="connsiteX94" fmla="*/ 722086 w 1739424"/>
              <a:gd name="connsiteY94" fmla="*/ 767417 h 2395147"/>
              <a:gd name="connsiteX95" fmla="*/ 679759 w 1739424"/>
              <a:gd name="connsiteY95" fmla="*/ 625567 h 2395147"/>
              <a:gd name="connsiteX96" fmla="*/ 497603 w 1739424"/>
              <a:gd name="connsiteY96" fmla="*/ 336106 h 2395147"/>
              <a:gd name="connsiteX97" fmla="*/ 396076 w 1739424"/>
              <a:gd name="connsiteY97" fmla="*/ 177244 h 2395147"/>
              <a:gd name="connsiteX98" fmla="*/ 359644 w 1739424"/>
              <a:gd name="connsiteY98" fmla="*/ 72707 h 2395147"/>
              <a:gd name="connsiteX99" fmla="*/ 355893 w 1739424"/>
              <a:gd name="connsiteY99" fmla="*/ 76001 h 2395147"/>
              <a:gd name="connsiteX100" fmla="*/ 345714 w 1739424"/>
              <a:gd name="connsiteY100" fmla="*/ 92187 h 2395147"/>
              <a:gd name="connsiteX101" fmla="*/ 293210 w 1739424"/>
              <a:gd name="connsiteY101" fmla="*/ 237881 h 2395147"/>
              <a:gd name="connsiteX102" fmla="*/ 300978 w 1739424"/>
              <a:gd name="connsiteY102" fmla="*/ 485638 h 2395147"/>
              <a:gd name="connsiteX103" fmla="*/ 445633 w 1739424"/>
              <a:gd name="connsiteY103" fmla="*/ 798970 h 2395147"/>
              <a:gd name="connsiteX104" fmla="*/ 557339 w 1739424"/>
              <a:gd name="connsiteY104" fmla="*/ 888690 h 2395147"/>
              <a:gd name="connsiteX105" fmla="*/ 648686 w 1739424"/>
              <a:gd name="connsiteY105" fmla="*/ 895823 h 2395147"/>
              <a:gd name="connsiteX106" fmla="*/ 652705 w 1739424"/>
              <a:gd name="connsiteY106" fmla="*/ 881283 h 2395147"/>
              <a:gd name="connsiteX107" fmla="*/ 449383 w 1739424"/>
              <a:gd name="connsiteY107" fmla="*/ 525148 h 2395147"/>
              <a:gd name="connsiteX108" fmla="*/ 404113 w 1739424"/>
              <a:gd name="connsiteY108" fmla="*/ 405521 h 2395147"/>
              <a:gd name="connsiteX109" fmla="*/ 430098 w 1739424"/>
              <a:gd name="connsiteY109" fmla="*/ 463414 h 2395147"/>
              <a:gd name="connsiteX110" fmla="*/ 699315 w 1739424"/>
              <a:gd name="connsiteY110" fmla="*/ 892806 h 2395147"/>
              <a:gd name="connsiteX111" fmla="*/ 1003893 w 1739424"/>
              <a:gd name="connsiteY111" fmla="*/ 1157849 h 2395147"/>
              <a:gd name="connsiteX112" fmla="*/ 1056131 w 1739424"/>
              <a:gd name="connsiteY112" fmla="*/ 1196809 h 2395147"/>
              <a:gd name="connsiteX113" fmla="*/ 1026396 w 1739424"/>
              <a:gd name="connsiteY113" fmla="*/ 1194890 h 2395147"/>
              <a:gd name="connsiteX114" fmla="*/ 847988 w 1739424"/>
              <a:gd name="connsiteY114" fmla="*/ 1218760 h 2395147"/>
              <a:gd name="connsiteX115" fmla="*/ 525462 w 1739424"/>
              <a:gd name="connsiteY115" fmla="*/ 1334545 h 2395147"/>
              <a:gd name="connsiteX116" fmla="*/ 506711 w 1739424"/>
              <a:gd name="connsiteY116" fmla="*/ 1327960 h 2395147"/>
              <a:gd name="connsiteX117" fmla="*/ 302050 w 1739424"/>
              <a:gd name="connsiteY117" fmla="*/ 1262933 h 2395147"/>
              <a:gd name="connsiteX118" fmla="*/ 0 w 1739424"/>
              <a:gd name="connsiteY118" fmla="*/ 1208733 h 2395147"/>
              <a:gd name="connsiteX119" fmla="*/ 51484 w 1739424"/>
              <a:gd name="connsiteY119" fmla="*/ 1299625 h 2395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1739424" h="2395147">
                <a:moveTo>
                  <a:pt x="1077528" y="398319"/>
                </a:moveTo>
                <a:cubicBezTo>
                  <a:pt x="1073409" y="392832"/>
                  <a:pt x="1069793" y="387001"/>
                  <a:pt x="1067918" y="380004"/>
                </a:cubicBezTo>
                <a:cubicBezTo>
                  <a:pt x="1077560" y="389333"/>
                  <a:pt x="1085061" y="400308"/>
                  <a:pt x="1092561" y="411557"/>
                </a:cubicBezTo>
                <a:cubicBezTo>
                  <a:pt x="1093366" y="412654"/>
                  <a:pt x="1095240" y="413478"/>
                  <a:pt x="1093901" y="415398"/>
                </a:cubicBezTo>
                <a:cubicBezTo>
                  <a:pt x="1092295" y="417319"/>
                  <a:pt x="1091222" y="415673"/>
                  <a:pt x="1090150" y="414575"/>
                </a:cubicBezTo>
                <a:cubicBezTo>
                  <a:pt x="1086267" y="408951"/>
                  <a:pt x="1081646" y="403807"/>
                  <a:pt x="1077528" y="398319"/>
                </a:cubicBezTo>
                <a:close/>
                <a:moveTo>
                  <a:pt x="1064970" y="378632"/>
                </a:moveTo>
                <a:cubicBezTo>
                  <a:pt x="1064970" y="378359"/>
                  <a:pt x="1065239" y="377810"/>
                  <a:pt x="1065239" y="377535"/>
                </a:cubicBezTo>
                <a:lnTo>
                  <a:pt x="1067113" y="379456"/>
                </a:lnTo>
                <a:cubicBezTo>
                  <a:pt x="1066310" y="380279"/>
                  <a:pt x="1065507" y="380004"/>
                  <a:pt x="1064970" y="378632"/>
                </a:cubicBezTo>
                <a:close/>
                <a:moveTo>
                  <a:pt x="1734633" y="2247062"/>
                </a:moveTo>
                <a:lnTo>
                  <a:pt x="1739424" y="2180709"/>
                </a:lnTo>
                <a:lnTo>
                  <a:pt x="1737481" y="2187429"/>
                </a:lnTo>
                <a:cubicBezTo>
                  <a:pt x="1736531" y="2207307"/>
                  <a:pt x="1735583" y="2227184"/>
                  <a:pt x="1734633" y="2247062"/>
                </a:cubicBezTo>
                <a:close/>
                <a:moveTo>
                  <a:pt x="51484" y="1299625"/>
                </a:moveTo>
                <a:cubicBezTo>
                  <a:pt x="107250" y="1386350"/>
                  <a:pt x="173250" y="1458783"/>
                  <a:pt x="225973" y="1500814"/>
                </a:cubicBezTo>
                <a:cubicBezTo>
                  <a:pt x="296271" y="1556856"/>
                  <a:pt x="349466" y="1562823"/>
                  <a:pt x="421792" y="1544987"/>
                </a:cubicBezTo>
                <a:cubicBezTo>
                  <a:pt x="494924" y="1526879"/>
                  <a:pt x="532962" y="1478041"/>
                  <a:pt x="528944" y="1408075"/>
                </a:cubicBezTo>
                <a:cubicBezTo>
                  <a:pt x="528409" y="1397649"/>
                  <a:pt x="526265" y="1394083"/>
                  <a:pt x="515014" y="1396279"/>
                </a:cubicBezTo>
                <a:cubicBezTo>
                  <a:pt x="460099" y="1406978"/>
                  <a:pt x="404648" y="1412191"/>
                  <a:pt x="348661" y="1408350"/>
                </a:cubicBezTo>
                <a:cubicBezTo>
                  <a:pt x="326160" y="1406978"/>
                  <a:pt x="303657" y="1403412"/>
                  <a:pt x="279815" y="1396004"/>
                </a:cubicBezTo>
                <a:cubicBezTo>
                  <a:pt x="294818" y="1392986"/>
                  <a:pt x="307139" y="1396827"/>
                  <a:pt x="319463" y="1397376"/>
                </a:cubicBezTo>
                <a:cubicBezTo>
                  <a:pt x="375717" y="1400120"/>
                  <a:pt x="429829" y="1388870"/>
                  <a:pt x="483940" y="1374603"/>
                </a:cubicBezTo>
                <a:cubicBezTo>
                  <a:pt x="502424" y="1369665"/>
                  <a:pt x="521443" y="1365549"/>
                  <a:pt x="539659" y="1360061"/>
                </a:cubicBezTo>
                <a:cubicBezTo>
                  <a:pt x="602343" y="1341953"/>
                  <a:pt x="663419" y="1318632"/>
                  <a:pt x="725033" y="1297230"/>
                </a:cubicBezTo>
                <a:cubicBezTo>
                  <a:pt x="777804" y="1278847"/>
                  <a:pt x="831379" y="1263208"/>
                  <a:pt x="885491" y="1249489"/>
                </a:cubicBezTo>
                <a:lnTo>
                  <a:pt x="965854" y="1237965"/>
                </a:lnTo>
                <a:cubicBezTo>
                  <a:pt x="1008386" y="1239932"/>
                  <a:pt x="1063167" y="1220715"/>
                  <a:pt x="1140675" y="1261289"/>
                </a:cubicBezTo>
                <a:cubicBezTo>
                  <a:pt x="1218186" y="1301862"/>
                  <a:pt x="1362760" y="1416335"/>
                  <a:pt x="1430909" y="1481407"/>
                </a:cubicBezTo>
                <a:cubicBezTo>
                  <a:pt x="1499057" y="1546478"/>
                  <a:pt x="1516795" y="1586751"/>
                  <a:pt x="1549564" y="1651718"/>
                </a:cubicBezTo>
                <a:lnTo>
                  <a:pt x="1557415" y="1670822"/>
                </a:lnTo>
                <a:lnTo>
                  <a:pt x="1555525" y="1670473"/>
                </a:lnTo>
                <a:cubicBezTo>
                  <a:pt x="1503614" y="1661478"/>
                  <a:pt x="1446534" y="1653334"/>
                  <a:pt x="1398512" y="1652472"/>
                </a:cubicBezTo>
                <a:cubicBezTo>
                  <a:pt x="1277780" y="1650277"/>
                  <a:pt x="1160915" y="1670735"/>
                  <a:pt x="1046085" y="1706261"/>
                </a:cubicBezTo>
                <a:cubicBezTo>
                  <a:pt x="1031962" y="1710529"/>
                  <a:pt x="1017823" y="1715069"/>
                  <a:pt x="1003447" y="1719049"/>
                </a:cubicBezTo>
                <a:cubicBezTo>
                  <a:pt x="1030832" y="1706926"/>
                  <a:pt x="1059271" y="1697451"/>
                  <a:pt x="1087567" y="1688103"/>
                </a:cubicBezTo>
                <a:cubicBezTo>
                  <a:pt x="1179405" y="1657507"/>
                  <a:pt x="1273537" y="1637923"/>
                  <a:pt x="1370422" y="1632771"/>
                </a:cubicBezTo>
                <a:cubicBezTo>
                  <a:pt x="1377778" y="1632422"/>
                  <a:pt x="1379106" y="1630739"/>
                  <a:pt x="1376144" y="1623897"/>
                </a:cubicBezTo>
                <a:cubicBezTo>
                  <a:pt x="1366655" y="1602111"/>
                  <a:pt x="1350034" y="1587888"/>
                  <a:pt x="1329191" y="1578151"/>
                </a:cubicBezTo>
                <a:cubicBezTo>
                  <a:pt x="1297530" y="1563385"/>
                  <a:pt x="1263689" y="1559482"/>
                  <a:pt x="1229320" y="1559619"/>
                </a:cubicBezTo>
                <a:cubicBezTo>
                  <a:pt x="1145365" y="1560020"/>
                  <a:pt x="1068453" y="1584359"/>
                  <a:pt x="996653" y="1626677"/>
                </a:cubicBezTo>
                <a:cubicBezTo>
                  <a:pt x="946428" y="1656370"/>
                  <a:pt x="899719" y="1690631"/>
                  <a:pt x="863114" y="1736938"/>
                </a:cubicBezTo>
                <a:cubicBezTo>
                  <a:pt x="840384" y="1765651"/>
                  <a:pt x="822768" y="1797268"/>
                  <a:pt x="811586" y="1832416"/>
                </a:cubicBezTo>
                <a:cubicBezTo>
                  <a:pt x="810229" y="1836675"/>
                  <a:pt x="809000" y="1841079"/>
                  <a:pt x="807916" y="1845357"/>
                </a:cubicBezTo>
                <a:cubicBezTo>
                  <a:pt x="807864" y="1846169"/>
                  <a:pt x="807939" y="1847124"/>
                  <a:pt x="807963" y="1848892"/>
                </a:cubicBezTo>
                <a:cubicBezTo>
                  <a:pt x="831400" y="1836927"/>
                  <a:pt x="855096" y="1827287"/>
                  <a:pt x="879991" y="1820168"/>
                </a:cubicBezTo>
                <a:cubicBezTo>
                  <a:pt x="922865" y="1807938"/>
                  <a:pt x="966993" y="1803800"/>
                  <a:pt x="1011289" y="1801302"/>
                </a:cubicBezTo>
                <a:cubicBezTo>
                  <a:pt x="1091805" y="1797289"/>
                  <a:pt x="1171657" y="1788752"/>
                  <a:pt x="1249185" y="1765402"/>
                </a:cubicBezTo>
                <a:cubicBezTo>
                  <a:pt x="1282546" y="1755423"/>
                  <a:pt x="1315560" y="1744472"/>
                  <a:pt x="1343560" y="1722610"/>
                </a:cubicBezTo>
                <a:cubicBezTo>
                  <a:pt x="1358845" y="1710673"/>
                  <a:pt x="1371004" y="1696638"/>
                  <a:pt x="1376800" y="1677991"/>
                </a:cubicBezTo>
                <a:cubicBezTo>
                  <a:pt x="1378851" y="1671330"/>
                  <a:pt x="1382967" y="1672813"/>
                  <a:pt x="1387169" y="1672942"/>
                </a:cubicBezTo>
                <a:cubicBezTo>
                  <a:pt x="1424336" y="1673661"/>
                  <a:pt x="1463273" y="1677620"/>
                  <a:pt x="1500972" y="1682857"/>
                </a:cubicBezTo>
                <a:lnTo>
                  <a:pt x="1566833" y="1693739"/>
                </a:lnTo>
                <a:lnTo>
                  <a:pt x="1593093" y="1757638"/>
                </a:lnTo>
                <a:cubicBezTo>
                  <a:pt x="1605907" y="1794995"/>
                  <a:pt x="1617203" y="1833627"/>
                  <a:pt x="1627517" y="1871216"/>
                </a:cubicBezTo>
                <a:cubicBezTo>
                  <a:pt x="1633946" y="1894812"/>
                  <a:pt x="1643322" y="1918133"/>
                  <a:pt x="1642518" y="1943101"/>
                </a:cubicBezTo>
                <a:cubicBezTo>
                  <a:pt x="1640107" y="2025412"/>
                  <a:pt x="1638499" y="2107725"/>
                  <a:pt x="1641715" y="2189761"/>
                </a:cubicBezTo>
                <a:cubicBezTo>
                  <a:pt x="1644125" y="2253964"/>
                  <a:pt x="1644928" y="2318717"/>
                  <a:pt x="1669305" y="2379903"/>
                </a:cubicBezTo>
                <a:cubicBezTo>
                  <a:pt x="1669242" y="2381100"/>
                  <a:pt x="1669180" y="2382297"/>
                  <a:pt x="1669117" y="2383495"/>
                </a:cubicBezTo>
                <a:cubicBezTo>
                  <a:pt x="1673135" y="2372016"/>
                  <a:pt x="1720350" y="2420240"/>
                  <a:pt x="1722169" y="2376292"/>
                </a:cubicBezTo>
                <a:cubicBezTo>
                  <a:pt x="1711719" y="2312911"/>
                  <a:pt x="1681361" y="2183726"/>
                  <a:pt x="1680021" y="2119798"/>
                </a:cubicBezTo>
                <a:cubicBezTo>
                  <a:pt x="1677610" y="1983983"/>
                  <a:pt x="1684308" y="1848168"/>
                  <a:pt x="1684306" y="1712628"/>
                </a:cubicBezTo>
                <a:cubicBezTo>
                  <a:pt x="1684306" y="1558981"/>
                  <a:pt x="1673055" y="1406703"/>
                  <a:pt x="1631534" y="1258270"/>
                </a:cubicBezTo>
                <a:cubicBezTo>
                  <a:pt x="1609835" y="1180348"/>
                  <a:pt x="1581442" y="1105169"/>
                  <a:pt x="1545546" y="1033010"/>
                </a:cubicBezTo>
                <a:cubicBezTo>
                  <a:pt x="1520632" y="975301"/>
                  <a:pt x="1492596" y="935197"/>
                  <a:pt x="1482058" y="912011"/>
                </a:cubicBezTo>
                <a:cubicBezTo>
                  <a:pt x="1478307" y="905426"/>
                  <a:pt x="1477504" y="900763"/>
                  <a:pt x="1482326" y="893903"/>
                </a:cubicBezTo>
                <a:cubicBezTo>
                  <a:pt x="1491434" y="881558"/>
                  <a:pt x="1495452" y="867289"/>
                  <a:pt x="1498131" y="852199"/>
                </a:cubicBezTo>
                <a:cubicBezTo>
                  <a:pt x="1504024" y="820097"/>
                  <a:pt x="1498131" y="788819"/>
                  <a:pt x="1490363" y="758088"/>
                </a:cubicBezTo>
                <a:cubicBezTo>
                  <a:pt x="1471344" y="684284"/>
                  <a:pt x="1433840" y="619531"/>
                  <a:pt x="1392854" y="556701"/>
                </a:cubicBezTo>
                <a:cubicBezTo>
                  <a:pt x="1321331" y="446953"/>
                  <a:pt x="1229715" y="356135"/>
                  <a:pt x="1132209" y="271353"/>
                </a:cubicBezTo>
                <a:cubicBezTo>
                  <a:pt x="1027199" y="179713"/>
                  <a:pt x="917637" y="94109"/>
                  <a:pt x="813699" y="1097"/>
                </a:cubicBezTo>
                <a:cubicBezTo>
                  <a:pt x="812897" y="275"/>
                  <a:pt x="811557" y="275"/>
                  <a:pt x="810218" y="0"/>
                </a:cubicBezTo>
                <a:cubicBezTo>
                  <a:pt x="810218" y="1920"/>
                  <a:pt x="810218" y="3292"/>
                  <a:pt x="810486" y="4391"/>
                </a:cubicBezTo>
                <a:cubicBezTo>
                  <a:pt x="830845" y="120998"/>
                  <a:pt x="868080" y="232118"/>
                  <a:pt x="914155" y="340496"/>
                </a:cubicBezTo>
                <a:cubicBezTo>
                  <a:pt x="991303" y="521307"/>
                  <a:pt x="1092561" y="685930"/>
                  <a:pt x="1228378" y="826682"/>
                </a:cubicBezTo>
                <a:cubicBezTo>
                  <a:pt x="1262397" y="861803"/>
                  <a:pt x="1298293" y="894726"/>
                  <a:pt x="1341690" y="917499"/>
                </a:cubicBezTo>
                <a:cubicBezTo>
                  <a:pt x="1363924" y="929022"/>
                  <a:pt x="1387228" y="936431"/>
                  <a:pt x="1412410" y="934785"/>
                </a:cubicBezTo>
                <a:cubicBezTo>
                  <a:pt x="1427143" y="933960"/>
                  <a:pt x="1427411" y="933688"/>
                  <a:pt x="1420713" y="920793"/>
                </a:cubicBezTo>
                <a:cubicBezTo>
                  <a:pt x="1399015" y="879911"/>
                  <a:pt x="1375709" y="839852"/>
                  <a:pt x="1351601" y="800342"/>
                </a:cubicBezTo>
                <a:cubicBezTo>
                  <a:pt x="1273648" y="672759"/>
                  <a:pt x="1185784" y="552310"/>
                  <a:pt x="1099795" y="430764"/>
                </a:cubicBezTo>
                <a:cubicBezTo>
                  <a:pt x="1097116" y="426923"/>
                  <a:pt x="1093098" y="423630"/>
                  <a:pt x="1092829" y="418142"/>
                </a:cubicBezTo>
                <a:cubicBezTo>
                  <a:pt x="1098455" y="417594"/>
                  <a:pt x="1099527" y="421710"/>
                  <a:pt x="1101403" y="424179"/>
                </a:cubicBezTo>
                <a:cubicBezTo>
                  <a:pt x="1170247" y="513625"/>
                  <a:pt x="1239895" y="602520"/>
                  <a:pt x="1305794" y="694435"/>
                </a:cubicBezTo>
                <a:cubicBezTo>
                  <a:pt x="1347316" y="752328"/>
                  <a:pt x="1387228" y="811318"/>
                  <a:pt x="1424463" y="872227"/>
                </a:cubicBezTo>
                <a:cubicBezTo>
                  <a:pt x="1451519" y="916677"/>
                  <a:pt x="1476165" y="962497"/>
                  <a:pt x="1500810" y="1008316"/>
                </a:cubicBezTo>
                <a:cubicBezTo>
                  <a:pt x="1531839" y="1081300"/>
                  <a:pt x="1586397" y="1184417"/>
                  <a:pt x="1610640" y="1310125"/>
                </a:cubicBezTo>
                <a:cubicBezTo>
                  <a:pt x="1644660" y="1459110"/>
                  <a:pt x="1650018" y="1610562"/>
                  <a:pt x="1646268" y="1762565"/>
                </a:cubicBezTo>
                <a:cubicBezTo>
                  <a:pt x="1646268" y="1763937"/>
                  <a:pt x="1647071" y="1766407"/>
                  <a:pt x="1643589" y="1766407"/>
                </a:cubicBezTo>
                <a:lnTo>
                  <a:pt x="1637160" y="1747474"/>
                </a:lnTo>
                <a:cubicBezTo>
                  <a:pt x="1602603" y="1647053"/>
                  <a:pt x="1563456" y="1568132"/>
                  <a:pt x="1480720" y="1478590"/>
                </a:cubicBezTo>
                <a:cubicBezTo>
                  <a:pt x="1397982" y="1389046"/>
                  <a:pt x="1230435" y="1278034"/>
                  <a:pt x="1140741" y="1210217"/>
                </a:cubicBezTo>
                <a:cubicBezTo>
                  <a:pt x="1051045" y="1142403"/>
                  <a:pt x="1014290" y="1129857"/>
                  <a:pt x="942550" y="1071697"/>
                </a:cubicBezTo>
                <a:cubicBezTo>
                  <a:pt x="870809" y="1013535"/>
                  <a:pt x="780483" y="939723"/>
                  <a:pt x="710299" y="861253"/>
                </a:cubicBezTo>
                <a:cubicBezTo>
                  <a:pt x="706280" y="856863"/>
                  <a:pt x="700922" y="853846"/>
                  <a:pt x="706012" y="845339"/>
                </a:cubicBezTo>
                <a:cubicBezTo>
                  <a:pt x="720210" y="821469"/>
                  <a:pt x="723692" y="795129"/>
                  <a:pt x="722086" y="767417"/>
                </a:cubicBezTo>
                <a:cubicBezTo>
                  <a:pt x="719139" y="716659"/>
                  <a:pt x="700119" y="670839"/>
                  <a:pt x="679759" y="625567"/>
                </a:cubicBezTo>
                <a:cubicBezTo>
                  <a:pt x="632613" y="520209"/>
                  <a:pt x="567787" y="426373"/>
                  <a:pt x="497603" y="336106"/>
                </a:cubicBezTo>
                <a:cubicBezTo>
                  <a:pt x="459296" y="286170"/>
                  <a:pt x="422864" y="234862"/>
                  <a:pt x="396076" y="177244"/>
                </a:cubicBezTo>
                <a:cubicBezTo>
                  <a:pt x="380539" y="143770"/>
                  <a:pt x="368752" y="109200"/>
                  <a:pt x="359644" y="72707"/>
                </a:cubicBezTo>
                <a:cubicBezTo>
                  <a:pt x="357769" y="74354"/>
                  <a:pt x="356698" y="75177"/>
                  <a:pt x="355893" y="76001"/>
                </a:cubicBezTo>
                <a:cubicBezTo>
                  <a:pt x="352411" y="81214"/>
                  <a:pt x="348930" y="86702"/>
                  <a:pt x="345714" y="92187"/>
                </a:cubicBezTo>
                <a:cubicBezTo>
                  <a:pt x="319195" y="137460"/>
                  <a:pt x="302318" y="186298"/>
                  <a:pt x="293210" y="237881"/>
                </a:cubicBezTo>
                <a:cubicBezTo>
                  <a:pt x="278477" y="321014"/>
                  <a:pt x="285709" y="403600"/>
                  <a:pt x="300978" y="485638"/>
                </a:cubicBezTo>
                <a:cubicBezTo>
                  <a:pt x="322945" y="602795"/>
                  <a:pt x="368485" y="708427"/>
                  <a:pt x="445633" y="798970"/>
                </a:cubicBezTo>
                <a:cubicBezTo>
                  <a:pt x="477244" y="836010"/>
                  <a:pt x="512603" y="868661"/>
                  <a:pt x="557339" y="888690"/>
                </a:cubicBezTo>
                <a:cubicBezTo>
                  <a:pt x="586806" y="901860"/>
                  <a:pt x="617075" y="906251"/>
                  <a:pt x="648686" y="895823"/>
                </a:cubicBezTo>
                <a:cubicBezTo>
                  <a:pt x="658597" y="892531"/>
                  <a:pt x="659134" y="889513"/>
                  <a:pt x="652705" y="881283"/>
                </a:cubicBezTo>
                <a:cubicBezTo>
                  <a:pt x="568590" y="772357"/>
                  <a:pt x="502156" y="652731"/>
                  <a:pt x="449383" y="525148"/>
                </a:cubicBezTo>
                <a:cubicBezTo>
                  <a:pt x="433043" y="485913"/>
                  <a:pt x="416703" y="446403"/>
                  <a:pt x="404113" y="405521"/>
                </a:cubicBezTo>
                <a:cubicBezTo>
                  <a:pt x="413219" y="424727"/>
                  <a:pt x="421524" y="444207"/>
                  <a:pt x="430098" y="463414"/>
                </a:cubicBezTo>
                <a:cubicBezTo>
                  <a:pt x="498942" y="620354"/>
                  <a:pt x="585466" y="765223"/>
                  <a:pt x="699315" y="892806"/>
                </a:cubicBezTo>
                <a:cubicBezTo>
                  <a:pt x="789859" y="994324"/>
                  <a:pt x="944425" y="1107182"/>
                  <a:pt x="1003893" y="1157849"/>
                </a:cubicBezTo>
                <a:cubicBezTo>
                  <a:pt x="1063363" y="1208516"/>
                  <a:pt x="1052380" y="1190636"/>
                  <a:pt x="1056131" y="1196809"/>
                </a:cubicBezTo>
                <a:lnTo>
                  <a:pt x="1026396" y="1194890"/>
                </a:lnTo>
                <a:cubicBezTo>
                  <a:pt x="965588" y="1191871"/>
                  <a:pt x="906386" y="1202297"/>
                  <a:pt x="847988" y="1218760"/>
                </a:cubicBezTo>
                <a:cubicBezTo>
                  <a:pt x="737889" y="1250038"/>
                  <a:pt x="632344" y="1294212"/>
                  <a:pt x="525462" y="1334545"/>
                </a:cubicBezTo>
                <a:cubicBezTo>
                  <a:pt x="516622" y="1337837"/>
                  <a:pt x="511532" y="1338934"/>
                  <a:pt x="506711" y="1327960"/>
                </a:cubicBezTo>
                <a:cubicBezTo>
                  <a:pt x="468939" y="1241807"/>
                  <a:pt x="387055" y="1245709"/>
                  <a:pt x="302050" y="1262933"/>
                </a:cubicBezTo>
                <a:cubicBezTo>
                  <a:pt x="225689" y="1278407"/>
                  <a:pt x="119549" y="1258220"/>
                  <a:pt x="0" y="1208733"/>
                </a:cubicBezTo>
                <a:cubicBezTo>
                  <a:pt x="15444" y="1240221"/>
                  <a:pt x="32896" y="1270717"/>
                  <a:pt x="51484" y="1299625"/>
                </a:cubicBezTo>
                <a:close/>
              </a:path>
            </a:pathLst>
          </a:custGeom>
          <a:solidFill>
            <a:schemeClr val="bg1">
              <a:alpha val="70000"/>
            </a:schemeClr>
          </a:solidFill>
          <a:ln w="6727" cap="flat">
            <a:noFill/>
            <a:prstDash val="solid"/>
            <a:miter/>
          </a:ln>
        </p:spPr>
        <p:txBody>
          <a:bodyPr wrap="square" rtlCol="0" anchor="ctr">
            <a:noAutofit/>
          </a:bodyPr>
          <a:lstStyle/>
          <a:p>
            <a:endParaRPr lang="en-US" dirty="0"/>
          </a:p>
        </p:txBody>
      </p:sp>
      <p:sp>
        <p:nvSpPr>
          <p:cNvPr id="7" name="Oval 6">
            <a:extLst>
              <a:ext uri="{FF2B5EF4-FFF2-40B4-BE49-F238E27FC236}">
                <a16:creationId xmlns:a16="http://schemas.microsoft.com/office/drawing/2014/main" id="{B11CEBA1-0EDA-4340-A4AD-56B021D0A009}"/>
              </a:ext>
            </a:extLst>
          </p:cNvPr>
          <p:cNvSpPr/>
          <p:nvPr userDrawn="1"/>
        </p:nvSpPr>
        <p:spPr>
          <a:xfrm>
            <a:off x="553627" y="3377149"/>
            <a:ext cx="455455" cy="455455"/>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BCF2F2F2-DE5A-4BD1-85CE-DD9ECFCBD255}"/>
              </a:ext>
            </a:extLst>
          </p:cNvPr>
          <p:cNvSpPr/>
          <p:nvPr userDrawn="1"/>
        </p:nvSpPr>
        <p:spPr>
          <a:xfrm>
            <a:off x="2433278" y="3595190"/>
            <a:ext cx="464131" cy="464131"/>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C92DCE5-2166-4668-B521-0638D75A07ED}"/>
              </a:ext>
            </a:extLst>
          </p:cNvPr>
          <p:cNvSpPr/>
          <p:nvPr userDrawn="1"/>
        </p:nvSpPr>
        <p:spPr>
          <a:xfrm>
            <a:off x="2314576" y="5741793"/>
            <a:ext cx="715838" cy="715838"/>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09050765-659D-4573-A04D-668C8D965743}"/>
              </a:ext>
            </a:extLst>
          </p:cNvPr>
          <p:cNvSpPr/>
          <p:nvPr userDrawn="1"/>
        </p:nvSpPr>
        <p:spPr>
          <a:xfrm>
            <a:off x="2771987" y="3611116"/>
            <a:ext cx="826317" cy="826317"/>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027A1F9B-E51F-46C1-928E-641E8940A002}"/>
              </a:ext>
            </a:extLst>
          </p:cNvPr>
          <p:cNvSpPr/>
          <p:nvPr userDrawn="1"/>
        </p:nvSpPr>
        <p:spPr>
          <a:xfrm>
            <a:off x="1352551" y="4688929"/>
            <a:ext cx="225712" cy="225712"/>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12E7F8D1-0943-4483-BBC8-C0EA02399BA2}"/>
              </a:ext>
            </a:extLst>
          </p:cNvPr>
          <p:cNvSpPr/>
          <p:nvPr userDrawn="1"/>
        </p:nvSpPr>
        <p:spPr>
          <a:xfrm>
            <a:off x="820518" y="824946"/>
            <a:ext cx="464131" cy="464131"/>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53C29172-A0D3-46ED-9F09-2AB2F89E9419}"/>
              </a:ext>
            </a:extLst>
          </p:cNvPr>
          <p:cNvSpPr/>
          <p:nvPr userDrawn="1"/>
        </p:nvSpPr>
        <p:spPr>
          <a:xfrm>
            <a:off x="245875" y="388836"/>
            <a:ext cx="826317" cy="826317"/>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B5889500-846F-42F1-99B4-64FC8796EC66}"/>
              </a:ext>
            </a:extLst>
          </p:cNvPr>
          <p:cNvSpPr/>
          <p:nvPr userDrawn="1"/>
        </p:nvSpPr>
        <p:spPr>
          <a:xfrm>
            <a:off x="29855" y="5050411"/>
            <a:ext cx="225712" cy="225712"/>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2BD4DB23-347B-441F-B307-6A5452DFA1EB}"/>
              </a:ext>
            </a:extLst>
          </p:cNvPr>
          <p:cNvSpPr/>
          <p:nvPr userDrawn="1"/>
        </p:nvSpPr>
        <p:spPr>
          <a:xfrm>
            <a:off x="692606" y="3716895"/>
            <a:ext cx="255823" cy="255823"/>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4AA81D6F-6D57-49A7-ACE9-4CB76CAB4B5B}"/>
              </a:ext>
            </a:extLst>
          </p:cNvPr>
          <p:cNvSpPr/>
          <p:nvPr userDrawn="1"/>
        </p:nvSpPr>
        <p:spPr>
          <a:xfrm>
            <a:off x="3312555" y="1679029"/>
            <a:ext cx="225712" cy="225712"/>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9FDB441B-A93D-469C-8F26-6C38E82A4BEC}"/>
              </a:ext>
            </a:extLst>
          </p:cNvPr>
          <p:cNvSpPr/>
          <p:nvPr userDrawn="1"/>
        </p:nvSpPr>
        <p:spPr>
          <a:xfrm>
            <a:off x="2959433" y="163124"/>
            <a:ext cx="122626" cy="122626"/>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1860038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PNG sets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332482"/>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PNG &amp; Shapes Layout</a:t>
            </a:r>
          </a:p>
        </p:txBody>
      </p:sp>
    </p:spTree>
    <p:extLst>
      <p:ext uri="{BB962C8B-B14F-4D97-AF65-F5344CB8AC3E}">
        <p14:creationId xmlns:p14="http://schemas.microsoft.com/office/powerpoint/2010/main" val="388266473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123478"/>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Icon Sets Layout</a:t>
            </a:r>
          </a:p>
        </p:txBody>
      </p:sp>
      <p:sp>
        <p:nvSpPr>
          <p:cNvPr id="3" name="Rounded Rectangle 2"/>
          <p:cNvSpPr/>
          <p:nvPr userDrawn="1"/>
        </p:nvSpPr>
        <p:spPr>
          <a:xfrm>
            <a:off x="354010" y="1131591"/>
            <a:ext cx="3560767" cy="540256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4" name="Rounded Rectangle 3"/>
          <p:cNvSpPr/>
          <p:nvPr userDrawn="1"/>
        </p:nvSpPr>
        <p:spPr>
          <a:xfrm>
            <a:off x="531933" y="1347500"/>
            <a:ext cx="153868" cy="50152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solidFill>
                <a:schemeClr val="bg1"/>
              </a:solidFill>
            </a:endParaRPr>
          </a:p>
        </p:txBody>
      </p:sp>
      <p:sp>
        <p:nvSpPr>
          <p:cNvPr id="5" name="Half Frame 4"/>
          <p:cNvSpPr/>
          <p:nvPr userDrawn="1"/>
        </p:nvSpPr>
        <p:spPr>
          <a:xfrm rot="5400000">
            <a:off x="3057177" y="1276653"/>
            <a:ext cx="685849" cy="685148"/>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solidFill>
                <a:schemeClr val="tx1">
                  <a:lumMod val="85000"/>
                  <a:lumOff val="15000"/>
                </a:schemeClr>
              </a:solidFill>
            </a:endParaRPr>
          </a:p>
        </p:txBody>
      </p:sp>
      <p:sp>
        <p:nvSpPr>
          <p:cNvPr id="58" name="TextBox 57">
            <a:extLst>
              <a:ext uri="{FF2B5EF4-FFF2-40B4-BE49-F238E27FC236}">
                <a16:creationId xmlns:a16="http://schemas.microsoft.com/office/drawing/2014/main" id="{5644E8BB-F13A-4AE0-889E-633DE4143787}"/>
              </a:ext>
            </a:extLst>
          </p:cNvPr>
          <p:cNvSpPr txBox="1"/>
          <p:nvPr userDrawn="1"/>
        </p:nvSpPr>
        <p:spPr>
          <a:xfrm>
            <a:off x="711704" y="1637214"/>
            <a:ext cx="2232248" cy="523220"/>
          </a:xfrm>
          <a:prstGeom prst="rect">
            <a:avLst/>
          </a:prstGeom>
          <a:noFill/>
        </p:spPr>
        <p:txBody>
          <a:bodyPr wrap="square" rtlCol="0" anchor="ctr">
            <a:spAutoFit/>
          </a:bodyPr>
          <a:lstStyle/>
          <a:p>
            <a:r>
              <a:rPr lang="en-US" altLang="ko-KR" sz="1400" b="1" dirty="0">
                <a:solidFill>
                  <a:schemeClr val="bg1"/>
                </a:solidFill>
                <a:latin typeface="Arial" pitchFamily="34" charset="0"/>
                <a:cs typeface="Arial" pitchFamily="34" charset="0"/>
              </a:rPr>
              <a:t>You can Resize without losing quality</a:t>
            </a:r>
            <a:endParaRPr lang="ko-KR" altLang="en-US" sz="1400" b="1" dirty="0">
              <a:solidFill>
                <a:schemeClr val="bg1"/>
              </a:solidFill>
              <a:latin typeface="Arial" pitchFamily="34" charset="0"/>
              <a:cs typeface="Arial" pitchFamily="34" charset="0"/>
            </a:endParaRPr>
          </a:p>
        </p:txBody>
      </p:sp>
      <p:sp>
        <p:nvSpPr>
          <p:cNvPr id="59" name="TextBox 58">
            <a:extLst>
              <a:ext uri="{FF2B5EF4-FFF2-40B4-BE49-F238E27FC236}">
                <a16:creationId xmlns:a16="http://schemas.microsoft.com/office/drawing/2014/main" id="{F2CE2B8B-ED32-491A-95B2-D28904BC432C}"/>
              </a:ext>
            </a:extLst>
          </p:cNvPr>
          <p:cNvSpPr txBox="1"/>
          <p:nvPr userDrawn="1"/>
        </p:nvSpPr>
        <p:spPr>
          <a:xfrm>
            <a:off x="711704" y="2127463"/>
            <a:ext cx="2232248" cy="738664"/>
          </a:xfrm>
          <a:prstGeom prst="rect">
            <a:avLst/>
          </a:prstGeom>
          <a:noFill/>
        </p:spPr>
        <p:txBody>
          <a:bodyPr wrap="square" rtlCol="0" anchor="ctr">
            <a:spAutoFit/>
          </a:bodyPr>
          <a:lstStyle/>
          <a:p>
            <a:r>
              <a:rPr lang="en-US" altLang="ko-KR" sz="1400" b="1" dirty="0">
                <a:solidFill>
                  <a:schemeClr val="bg1"/>
                </a:solidFill>
                <a:latin typeface="Arial" pitchFamily="34" charset="0"/>
                <a:cs typeface="Arial" pitchFamily="34" charset="0"/>
              </a:rPr>
              <a:t>You can Change Fill Color &amp;</a:t>
            </a:r>
          </a:p>
          <a:p>
            <a:r>
              <a:rPr lang="en-US" altLang="ko-KR" sz="1400" b="1" dirty="0">
                <a:solidFill>
                  <a:schemeClr val="bg1"/>
                </a:solidFill>
                <a:latin typeface="Arial" pitchFamily="34" charset="0"/>
                <a:cs typeface="Arial" pitchFamily="34" charset="0"/>
              </a:rPr>
              <a:t>Line Color</a:t>
            </a:r>
            <a:endParaRPr lang="ko-KR" altLang="en-US" sz="1400" b="1" dirty="0">
              <a:solidFill>
                <a:schemeClr val="bg1"/>
              </a:solidFill>
              <a:latin typeface="Arial" pitchFamily="34" charset="0"/>
              <a:cs typeface="Arial" pitchFamily="34" charset="0"/>
            </a:endParaRPr>
          </a:p>
        </p:txBody>
      </p:sp>
      <p:sp>
        <p:nvSpPr>
          <p:cNvPr id="60" name="TextBox 59">
            <a:extLst>
              <a:ext uri="{FF2B5EF4-FFF2-40B4-BE49-F238E27FC236}">
                <a16:creationId xmlns:a16="http://schemas.microsoft.com/office/drawing/2014/main" id="{962A52DF-2523-4479-BFA3-B5ACE9887E1C}"/>
              </a:ext>
            </a:extLst>
          </p:cNvPr>
          <p:cNvSpPr txBox="1"/>
          <p:nvPr userDrawn="1"/>
        </p:nvSpPr>
        <p:spPr>
          <a:xfrm>
            <a:off x="721229" y="5808438"/>
            <a:ext cx="2232000" cy="307777"/>
          </a:xfrm>
          <a:prstGeom prst="rect">
            <a:avLst/>
          </a:prstGeom>
          <a:noFill/>
        </p:spPr>
        <p:txBody>
          <a:bodyPr wrap="square" rtlCol="0" anchor="ctr">
            <a:spAutoFit/>
          </a:bodyPr>
          <a:lstStyle/>
          <a:p>
            <a:r>
              <a:rPr lang="en-US" altLang="ko-KR" sz="1400" dirty="0">
                <a:solidFill>
                  <a:schemeClr val="bg1"/>
                </a:solidFill>
                <a:latin typeface="Arial" pitchFamily="34" charset="0"/>
                <a:cs typeface="Arial" pitchFamily="34" charset="0"/>
              </a:rPr>
              <a:t>www.allppt.com</a:t>
            </a:r>
            <a:endParaRPr lang="ko-KR" altLang="en-US" sz="1400" dirty="0">
              <a:solidFill>
                <a:schemeClr val="bg1"/>
              </a:solidFill>
              <a:latin typeface="Arial" pitchFamily="34" charset="0"/>
              <a:cs typeface="Arial" pitchFamily="34" charset="0"/>
            </a:endParaRPr>
          </a:p>
        </p:txBody>
      </p:sp>
      <p:sp>
        <p:nvSpPr>
          <p:cNvPr id="61" name="TextBox 60">
            <a:extLst>
              <a:ext uri="{FF2B5EF4-FFF2-40B4-BE49-F238E27FC236}">
                <a16:creationId xmlns:a16="http://schemas.microsoft.com/office/drawing/2014/main" id="{BAAC314F-E96A-4408-95DE-A70E9ED054AF}"/>
              </a:ext>
            </a:extLst>
          </p:cNvPr>
          <p:cNvSpPr txBox="1"/>
          <p:nvPr userDrawn="1"/>
        </p:nvSpPr>
        <p:spPr>
          <a:xfrm>
            <a:off x="721229" y="4450324"/>
            <a:ext cx="2717296" cy="1384995"/>
          </a:xfrm>
          <a:prstGeom prst="rect">
            <a:avLst/>
          </a:prstGeom>
          <a:noFill/>
        </p:spPr>
        <p:txBody>
          <a:bodyPr wrap="square" rtlCol="0" anchor="ctr">
            <a:spAutoFit/>
          </a:bodyPr>
          <a:lstStyle/>
          <a:p>
            <a:r>
              <a:rPr lang="en-US" altLang="ko-KR" sz="2800" b="1" dirty="0">
                <a:solidFill>
                  <a:schemeClr val="bg1"/>
                </a:solidFill>
                <a:latin typeface="+mn-lt"/>
                <a:ea typeface="+mn-ea"/>
                <a:cs typeface="Arial" pitchFamily="34" charset="0"/>
              </a:rPr>
              <a:t>FREE </a:t>
            </a:r>
          </a:p>
          <a:p>
            <a:r>
              <a:rPr lang="en-US" altLang="ko-KR" sz="2800" b="1" dirty="0">
                <a:solidFill>
                  <a:schemeClr val="bg1"/>
                </a:solidFill>
                <a:latin typeface="+mn-lt"/>
                <a:ea typeface="+mn-ea"/>
                <a:cs typeface="Arial" pitchFamily="34" charset="0"/>
              </a:rPr>
              <a:t>PPT TEMPLATES</a:t>
            </a:r>
          </a:p>
        </p:txBody>
      </p:sp>
    </p:spTree>
    <p:extLst>
      <p:ext uri="{BB962C8B-B14F-4D97-AF65-F5344CB8AC3E}">
        <p14:creationId xmlns:p14="http://schemas.microsoft.com/office/powerpoint/2010/main" val="89579058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over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96933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End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52933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79"/>
            <a:ext cx="10363200" cy="544316"/>
          </a:xfrm>
          <a:prstGeom prst="rect">
            <a:avLst/>
          </a:prstGeom>
        </p:spPr>
        <p:txBody>
          <a:bodyPr wrap="square" lIns="0" tIns="0" rIns="0" bIns="0">
            <a:spAutoFit/>
          </a:bodyPr>
          <a:lstStyle>
            <a:lvl1pPr>
              <a:defRPr sz="3537" b="1" i="0">
                <a:solidFill>
                  <a:srgbClr val="00AFD7"/>
                </a:solidFill>
                <a:latin typeface="Arial"/>
                <a:cs typeface="Arial"/>
              </a:defRPr>
            </a:lvl1pPr>
          </a:lstStyle>
          <a:p>
            <a:endParaRPr/>
          </a:p>
        </p:txBody>
      </p:sp>
      <p:sp>
        <p:nvSpPr>
          <p:cNvPr id="3" name="Holder 3"/>
          <p:cNvSpPr>
            <a:spLocks noGrp="1"/>
          </p:cNvSpPr>
          <p:nvPr>
            <p:ph type="subTitle" idx="4"/>
          </p:nvPr>
        </p:nvSpPr>
        <p:spPr>
          <a:xfrm>
            <a:off x="1828800" y="3840480"/>
            <a:ext cx="85344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2/12/2026</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2777490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703409" y="810981"/>
            <a:ext cx="4912276" cy="544316"/>
          </a:xfrm>
        </p:spPr>
        <p:txBody>
          <a:bodyPr lIns="0" tIns="0" rIns="0" bIns="0"/>
          <a:lstStyle>
            <a:lvl1pPr>
              <a:defRPr sz="3537" b="1" i="0">
                <a:solidFill>
                  <a:srgbClr val="00AFD7"/>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2/12/2026</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50980514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703409" y="810981"/>
            <a:ext cx="4912276" cy="544316"/>
          </a:xfrm>
        </p:spPr>
        <p:txBody>
          <a:bodyPr lIns="0" tIns="0" rIns="0" bIns="0"/>
          <a:lstStyle>
            <a:lvl1pPr>
              <a:defRPr sz="3537" b="1" i="0">
                <a:solidFill>
                  <a:srgbClr val="00AFD7"/>
                </a:solidFill>
                <a:latin typeface="Arial"/>
                <a:cs typeface="Arial"/>
              </a:defRPr>
            </a:lvl1pPr>
          </a:lstStyle>
          <a:p>
            <a:endParaRPr/>
          </a:p>
        </p:txBody>
      </p:sp>
      <p:sp>
        <p:nvSpPr>
          <p:cNvPr id="3" name="Holder 3"/>
          <p:cNvSpPr>
            <a:spLocks noGrp="1"/>
          </p:cNvSpPr>
          <p:nvPr>
            <p:ph sz="half" idx="2"/>
          </p:nvPr>
        </p:nvSpPr>
        <p:spPr>
          <a:xfrm>
            <a:off x="609601" y="1577340"/>
            <a:ext cx="530352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1" y="1577340"/>
            <a:ext cx="530352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2/12/2026</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73591175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703409" y="810981"/>
            <a:ext cx="4912276" cy="544316"/>
          </a:xfrm>
        </p:spPr>
        <p:txBody>
          <a:bodyPr lIns="0" tIns="0" rIns="0" bIns="0"/>
          <a:lstStyle>
            <a:lvl1pPr>
              <a:defRPr sz="3537" b="1" i="0">
                <a:solidFill>
                  <a:srgbClr val="00AFD7"/>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2/12/2026</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7799186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5EC08-3437-B213-2B43-776781AD5C6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AF0DE71-7449-2424-8FAA-4D0C1951F7D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6B21487-3AF7-9F0B-7CD1-60AC4BEA8D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115760D-5027-BBEC-B2EA-3CC0392D4858}"/>
              </a:ext>
            </a:extLst>
          </p:cNvPr>
          <p:cNvSpPr>
            <a:spLocks noGrp="1"/>
          </p:cNvSpPr>
          <p:nvPr>
            <p:ph type="dt" sz="half" idx="10"/>
          </p:nvPr>
        </p:nvSpPr>
        <p:spPr/>
        <p:txBody>
          <a:bodyPr/>
          <a:lstStyle/>
          <a:p>
            <a:fld id="{0D08FE41-23CE-461C-9B8D-9462AF517DFB}" type="datetimeFigureOut">
              <a:rPr lang="en-US" smtClean="0"/>
              <a:t>2/12/2026</a:t>
            </a:fld>
            <a:endParaRPr lang="en-US"/>
          </a:p>
        </p:txBody>
      </p:sp>
      <p:sp>
        <p:nvSpPr>
          <p:cNvPr id="6" name="Footer Placeholder 5">
            <a:extLst>
              <a:ext uri="{FF2B5EF4-FFF2-40B4-BE49-F238E27FC236}">
                <a16:creationId xmlns:a16="http://schemas.microsoft.com/office/drawing/2014/main" id="{64C65283-CAC9-B5D2-66DF-4CB179428B1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C41764-478F-C769-335F-32DAC241D753}"/>
              </a:ext>
            </a:extLst>
          </p:cNvPr>
          <p:cNvSpPr>
            <a:spLocks noGrp="1"/>
          </p:cNvSpPr>
          <p:nvPr>
            <p:ph type="sldNum" sz="quarter" idx="12"/>
          </p:nvPr>
        </p:nvSpPr>
        <p:spPr/>
        <p:txBody>
          <a:bodyPr/>
          <a:lstStyle/>
          <a:p>
            <a:fld id="{4F8E5BC0-0748-47D0-BAC8-D0D5F879B23A}" type="slidenum">
              <a:rPr lang="en-US" smtClean="0"/>
              <a:t>‹#›</a:t>
            </a:fld>
            <a:endParaRPr lang="en-US"/>
          </a:p>
        </p:txBody>
      </p:sp>
    </p:spTree>
    <p:extLst>
      <p:ext uri="{BB962C8B-B14F-4D97-AF65-F5344CB8AC3E}">
        <p14:creationId xmlns:p14="http://schemas.microsoft.com/office/powerpoint/2010/main" val="352115960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2/12/2026</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6786772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68250-A507-2CBE-6C7C-2AD594A5339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A05F50A-62F6-13A3-7F60-327BED6612A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0E99B22-FD61-78D0-8D92-8EEC72BE508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C8E8C22-D91D-E879-970D-0C99128A36A5}"/>
              </a:ext>
            </a:extLst>
          </p:cNvPr>
          <p:cNvSpPr>
            <a:spLocks noGrp="1"/>
          </p:cNvSpPr>
          <p:nvPr>
            <p:ph type="dt" sz="half" idx="10"/>
          </p:nvPr>
        </p:nvSpPr>
        <p:spPr/>
        <p:txBody>
          <a:bodyPr/>
          <a:lstStyle/>
          <a:p>
            <a:fld id="{0D08FE41-23CE-461C-9B8D-9462AF517DFB}" type="datetimeFigureOut">
              <a:rPr lang="en-US" smtClean="0"/>
              <a:t>2/12/2026</a:t>
            </a:fld>
            <a:endParaRPr lang="en-US"/>
          </a:p>
        </p:txBody>
      </p:sp>
      <p:sp>
        <p:nvSpPr>
          <p:cNvPr id="6" name="Footer Placeholder 5">
            <a:extLst>
              <a:ext uri="{FF2B5EF4-FFF2-40B4-BE49-F238E27FC236}">
                <a16:creationId xmlns:a16="http://schemas.microsoft.com/office/drawing/2014/main" id="{84285123-7BC3-BCE1-5F87-5878B44FCC5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8A12BB0-4C7A-FA64-C3B6-766241146F2F}"/>
              </a:ext>
            </a:extLst>
          </p:cNvPr>
          <p:cNvSpPr>
            <a:spLocks noGrp="1"/>
          </p:cNvSpPr>
          <p:nvPr>
            <p:ph type="sldNum" sz="quarter" idx="12"/>
          </p:nvPr>
        </p:nvSpPr>
        <p:spPr/>
        <p:txBody>
          <a:bodyPr/>
          <a:lstStyle/>
          <a:p>
            <a:fld id="{4F8E5BC0-0748-47D0-BAC8-D0D5F879B23A}" type="slidenum">
              <a:rPr lang="en-US" smtClean="0"/>
              <a:t>‹#›</a:t>
            </a:fld>
            <a:endParaRPr lang="en-US"/>
          </a:p>
        </p:txBody>
      </p:sp>
    </p:spTree>
    <p:extLst>
      <p:ext uri="{BB962C8B-B14F-4D97-AF65-F5344CB8AC3E}">
        <p14:creationId xmlns:p14="http://schemas.microsoft.com/office/powerpoint/2010/main" val="27115606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theme" Target="../theme/theme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slideLayout" Target="../slideLayouts/slideLayout4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theme" Target="../theme/theme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10" Type="http://schemas.openxmlformats.org/officeDocument/2006/relationships/slideLayout" Target="../slideLayouts/slideLayout41.xml"/><Relationship Id="rId19" Type="http://schemas.openxmlformats.org/officeDocument/2006/relationships/slideLayout" Target="../slideLayouts/slideLayout50.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52.xml"/><Relationship Id="rId1" Type="http://schemas.openxmlformats.org/officeDocument/2006/relationships/slideLayout" Target="../slideLayouts/slideLayout5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18" Type="http://schemas.openxmlformats.org/officeDocument/2006/relationships/slideLayout" Target="../slideLayouts/slideLayout70.xml"/><Relationship Id="rId3" Type="http://schemas.openxmlformats.org/officeDocument/2006/relationships/slideLayout" Target="../slideLayouts/slideLayout55.xml"/><Relationship Id="rId21" Type="http://schemas.openxmlformats.org/officeDocument/2006/relationships/slideLayout" Target="../slideLayouts/slideLayout73.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17" Type="http://schemas.openxmlformats.org/officeDocument/2006/relationships/slideLayout" Target="../slideLayouts/slideLayout69.xml"/><Relationship Id="rId2" Type="http://schemas.openxmlformats.org/officeDocument/2006/relationships/slideLayout" Target="../slideLayouts/slideLayout54.xml"/><Relationship Id="rId16" Type="http://schemas.openxmlformats.org/officeDocument/2006/relationships/slideLayout" Target="../slideLayouts/slideLayout68.xml"/><Relationship Id="rId20" Type="http://schemas.openxmlformats.org/officeDocument/2006/relationships/slideLayout" Target="../slideLayouts/slideLayout72.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5" Type="http://schemas.openxmlformats.org/officeDocument/2006/relationships/slideLayout" Target="../slideLayouts/slideLayout67.xml"/><Relationship Id="rId10" Type="http://schemas.openxmlformats.org/officeDocument/2006/relationships/slideLayout" Target="../slideLayouts/slideLayout62.xml"/><Relationship Id="rId19" Type="http://schemas.openxmlformats.org/officeDocument/2006/relationships/slideLayout" Target="../slideLayouts/slideLayout71.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slideLayout" Target="../slideLayouts/slideLayout66.xml"/><Relationship Id="rId22"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75.xml"/><Relationship Id="rId1" Type="http://schemas.openxmlformats.org/officeDocument/2006/relationships/slideLayout" Target="../slideLayouts/slideLayout74.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78.xml"/><Relationship Id="rId7" Type="http://schemas.openxmlformats.org/officeDocument/2006/relationships/image" Target="../media/image24.png"/><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theme" Target="../theme/theme7.xml"/><Relationship Id="rId5" Type="http://schemas.openxmlformats.org/officeDocument/2006/relationships/slideLayout" Target="../slideLayouts/slideLayout80.xml"/><Relationship Id="rId4" Type="http://schemas.openxmlformats.org/officeDocument/2006/relationships/slideLayout" Target="../slideLayouts/slideLayout7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87869DE-F260-8419-6663-2D2F828832F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E95BF2A-88D6-1E2C-4F6C-8A744C597C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46B673-8222-8534-113D-E3396BDF75D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D08FE41-23CE-461C-9B8D-9462AF517DFB}" type="datetimeFigureOut">
              <a:rPr lang="en-US" smtClean="0"/>
              <a:t>2/12/2026</a:t>
            </a:fld>
            <a:endParaRPr lang="en-US"/>
          </a:p>
        </p:txBody>
      </p:sp>
      <p:sp>
        <p:nvSpPr>
          <p:cNvPr id="5" name="Footer Placeholder 4">
            <a:extLst>
              <a:ext uri="{FF2B5EF4-FFF2-40B4-BE49-F238E27FC236}">
                <a16:creationId xmlns:a16="http://schemas.microsoft.com/office/drawing/2014/main" id="{A27BFB69-1B27-F5BD-F416-2D1E69A775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0C2E566-AB4E-D819-F6BC-F809029E86B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8E5BC0-0748-47D0-BAC8-D0D5F879B23A}" type="slidenum">
              <a:rPr lang="en-US" smtClean="0"/>
              <a:t>‹#›</a:t>
            </a:fld>
            <a:endParaRPr lang="en-US"/>
          </a:p>
        </p:txBody>
      </p:sp>
    </p:spTree>
    <p:extLst>
      <p:ext uri="{BB962C8B-B14F-4D97-AF65-F5344CB8AC3E}">
        <p14:creationId xmlns:p14="http://schemas.microsoft.com/office/powerpoint/2010/main" val="12447346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2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462565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989475"/>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 id="2147483695" r:id="rId15"/>
    <p:sldLayoutId id="2147483696" r:id="rId16"/>
    <p:sldLayoutId id="2147483697" r:id="rId17"/>
    <p:sldLayoutId id="2147483698" r:id="rId18"/>
    <p:sldLayoutId id="2147483699" r:id="rId19"/>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81030647"/>
      </p:ext>
    </p:extLst>
  </p:cSld>
  <p:clrMap bg1="lt1" tx1="dk1" bg2="lt2" tx2="dk2" accent1="accent1" accent2="accent2" accent3="accent3" accent4="accent4" accent5="accent5" accent6="accent6" hlink="hlink" folHlink="folHlink"/>
  <p:sldLayoutIdLst>
    <p:sldLayoutId id="2147483701" r:id="rId1"/>
    <p:sldLayoutId id="2147483702"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82504655"/>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716" r:id="rId13"/>
    <p:sldLayoutId id="2147483717" r:id="rId14"/>
    <p:sldLayoutId id="2147483719" r:id="rId15"/>
    <p:sldLayoutId id="2147483720" r:id="rId16"/>
    <p:sldLayoutId id="2147483721" r:id="rId17"/>
    <p:sldLayoutId id="2147483722" r:id="rId18"/>
    <p:sldLayoutId id="2147483723" r:id="rId19"/>
    <p:sldLayoutId id="2147483724" r:id="rId20"/>
    <p:sldLayoutId id="2147483725" r:id="rId2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3837479"/>
      </p:ext>
    </p:extLst>
  </p:cSld>
  <p:clrMap bg1="lt1" tx1="dk1" bg2="lt2" tx2="dk2" accent1="accent1" accent2="accent2" accent3="accent3" accent4="accent4" accent5="accent5" accent6="accent6" hlink="hlink" folHlink="folHlink"/>
  <p:sldLayoutIdLst>
    <p:sldLayoutId id="2147483727" r:id="rId1"/>
    <p:sldLayoutId id="2147483728" r:id="rId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11"/>
            <a:ext cx="12190552" cy="6855696"/>
          </a:xfrm>
          <a:custGeom>
            <a:avLst/>
            <a:gdLst/>
            <a:ahLst/>
            <a:cxnLst/>
            <a:rect l="l" t="t" r="r" b="b"/>
            <a:pathLst>
              <a:path w="10692130" h="7560309">
                <a:moveTo>
                  <a:pt x="10691990" y="0"/>
                </a:moveTo>
                <a:lnTo>
                  <a:pt x="5346001" y="0"/>
                </a:lnTo>
                <a:lnTo>
                  <a:pt x="0" y="0"/>
                </a:lnTo>
                <a:lnTo>
                  <a:pt x="0" y="7559992"/>
                </a:lnTo>
                <a:lnTo>
                  <a:pt x="5346001" y="7559992"/>
                </a:lnTo>
                <a:lnTo>
                  <a:pt x="10691990" y="7559992"/>
                </a:lnTo>
                <a:lnTo>
                  <a:pt x="10691990" y="0"/>
                </a:lnTo>
                <a:close/>
              </a:path>
            </a:pathLst>
          </a:custGeom>
          <a:solidFill>
            <a:srgbClr val="F3F5F6"/>
          </a:solidFill>
        </p:spPr>
        <p:txBody>
          <a:bodyPr wrap="square" lIns="0" tIns="0" rIns="0" bIns="0" rtlCol="0"/>
          <a:lstStyle/>
          <a:p>
            <a:endParaRPr sz="1632"/>
          </a:p>
        </p:txBody>
      </p:sp>
      <p:pic>
        <p:nvPicPr>
          <p:cNvPr id="17" name="bg object 17"/>
          <p:cNvPicPr/>
          <p:nvPr/>
        </p:nvPicPr>
        <p:blipFill>
          <a:blip r:embed="rId7" cstate="print"/>
          <a:stretch>
            <a:fillRect/>
          </a:stretch>
        </p:blipFill>
        <p:spPr>
          <a:xfrm>
            <a:off x="6697972" y="3945483"/>
            <a:ext cx="5492434" cy="2909937"/>
          </a:xfrm>
          <a:prstGeom prst="rect">
            <a:avLst/>
          </a:prstGeom>
        </p:spPr>
      </p:pic>
      <p:sp>
        <p:nvSpPr>
          <p:cNvPr id="2" name="Holder 2"/>
          <p:cNvSpPr>
            <a:spLocks noGrp="1"/>
          </p:cNvSpPr>
          <p:nvPr>
            <p:ph type="title"/>
          </p:nvPr>
        </p:nvSpPr>
        <p:spPr>
          <a:xfrm>
            <a:off x="703409" y="810981"/>
            <a:ext cx="4912276" cy="600164"/>
          </a:xfrm>
          <a:prstGeom prst="rect">
            <a:avLst/>
          </a:prstGeom>
        </p:spPr>
        <p:txBody>
          <a:bodyPr wrap="square" lIns="0" tIns="0" rIns="0" bIns="0">
            <a:spAutoFit/>
          </a:bodyPr>
          <a:lstStyle>
            <a:lvl1pPr>
              <a:defRPr sz="3900" b="1" i="0">
                <a:solidFill>
                  <a:srgbClr val="00AFD7"/>
                </a:solidFill>
                <a:latin typeface="Arial"/>
                <a:cs typeface="Arial"/>
              </a:defRPr>
            </a:lvl1pPr>
          </a:lstStyle>
          <a:p>
            <a:endParaRPr/>
          </a:p>
        </p:txBody>
      </p:sp>
      <p:sp>
        <p:nvSpPr>
          <p:cNvPr id="3" name="Holder 3"/>
          <p:cNvSpPr>
            <a:spLocks noGrp="1"/>
          </p:cNvSpPr>
          <p:nvPr>
            <p:ph type="body" idx="1"/>
          </p:nvPr>
        </p:nvSpPr>
        <p:spPr>
          <a:xfrm>
            <a:off x="609600" y="1577340"/>
            <a:ext cx="109728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4145280" y="6377939"/>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39"/>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2/12/2026</a:t>
            </a:fld>
            <a:endParaRPr lang="en-US"/>
          </a:p>
        </p:txBody>
      </p:sp>
      <p:sp>
        <p:nvSpPr>
          <p:cNvPr id="6" name="Holder 6"/>
          <p:cNvSpPr>
            <a:spLocks noGrp="1"/>
          </p:cNvSpPr>
          <p:nvPr>
            <p:ph type="sldNum" sz="quarter" idx="7"/>
          </p:nvPr>
        </p:nvSpPr>
        <p:spPr>
          <a:xfrm>
            <a:off x="8778240" y="6377939"/>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25911349"/>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Lst>
  <p:txStyles>
    <p:titleStyle>
      <a:lvl1pPr>
        <a:defRPr>
          <a:latin typeface="+mj-lt"/>
          <a:ea typeface="+mj-ea"/>
          <a:cs typeface="+mj-cs"/>
        </a:defRPr>
      </a:lvl1pPr>
    </p:titleStyle>
    <p:bodyStyle>
      <a:lvl1pPr marL="0">
        <a:defRPr>
          <a:latin typeface="+mn-lt"/>
          <a:ea typeface="+mn-ea"/>
          <a:cs typeface="+mn-cs"/>
        </a:defRPr>
      </a:lvl1pPr>
      <a:lvl2pPr marL="414589">
        <a:defRPr>
          <a:latin typeface="+mn-lt"/>
          <a:ea typeface="+mn-ea"/>
          <a:cs typeface="+mn-cs"/>
        </a:defRPr>
      </a:lvl2pPr>
      <a:lvl3pPr marL="829178">
        <a:defRPr>
          <a:latin typeface="+mn-lt"/>
          <a:ea typeface="+mn-ea"/>
          <a:cs typeface="+mn-cs"/>
        </a:defRPr>
      </a:lvl3pPr>
      <a:lvl4pPr marL="1243767">
        <a:defRPr>
          <a:latin typeface="+mn-lt"/>
          <a:ea typeface="+mn-ea"/>
          <a:cs typeface="+mn-cs"/>
        </a:defRPr>
      </a:lvl4pPr>
      <a:lvl5pPr marL="1658356">
        <a:defRPr>
          <a:latin typeface="+mn-lt"/>
          <a:ea typeface="+mn-ea"/>
          <a:cs typeface="+mn-cs"/>
        </a:defRPr>
      </a:lvl5pPr>
      <a:lvl6pPr marL="2072945">
        <a:defRPr>
          <a:latin typeface="+mn-lt"/>
          <a:ea typeface="+mn-ea"/>
          <a:cs typeface="+mn-cs"/>
        </a:defRPr>
      </a:lvl6pPr>
      <a:lvl7pPr marL="2487534">
        <a:defRPr>
          <a:latin typeface="+mn-lt"/>
          <a:ea typeface="+mn-ea"/>
          <a:cs typeface="+mn-cs"/>
        </a:defRPr>
      </a:lvl7pPr>
      <a:lvl8pPr marL="2902123">
        <a:defRPr>
          <a:latin typeface="+mn-lt"/>
          <a:ea typeface="+mn-ea"/>
          <a:cs typeface="+mn-cs"/>
        </a:defRPr>
      </a:lvl8pPr>
      <a:lvl9pPr marL="3316712">
        <a:defRPr>
          <a:latin typeface="+mn-lt"/>
          <a:ea typeface="+mn-ea"/>
          <a:cs typeface="+mn-cs"/>
        </a:defRPr>
      </a:lvl9pPr>
    </p:bodyStyle>
    <p:otherStyle>
      <a:lvl1pPr marL="0">
        <a:defRPr>
          <a:latin typeface="+mn-lt"/>
          <a:ea typeface="+mn-ea"/>
          <a:cs typeface="+mn-cs"/>
        </a:defRPr>
      </a:lvl1pPr>
      <a:lvl2pPr marL="414589">
        <a:defRPr>
          <a:latin typeface="+mn-lt"/>
          <a:ea typeface="+mn-ea"/>
          <a:cs typeface="+mn-cs"/>
        </a:defRPr>
      </a:lvl2pPr>
      <a:lvl3pPr marL="829178">
        <a:defRPr>
          <a:latin typeface="+mn-lt"/>
          <a:ea typeface="+mn-ea"/>
          <a:cs typeface="+mn-cs"/>
        </a:defRPr>
      </a:lvl3pPr>
      <a:lvl4pPr marL="1243767">
        <a:defRPr>
          <a:latin typeface="+mn-lt"/>
          <a:ea typeface="+mn-ea"/>
          <a:cs typeface="+mn-cs"/>
        </a:defRPr>
      </a:lvl4pPr>
      <a:lvl5pPr marL="1658356">
        <a:defRPr>
          <a:latin typeface="+mn-lt"/>
          <a:ea typeface="+mn-ea"/>
          <a:cs typeface="+mn-cs"/>
        </a:defRPr>
      </a:lvl5pPr>
      <a:lvl6pPr marL="2072945">
        <a:defRPr>
          <a:latin typeface="+mn-lt"/>
          <a:ea typeface="+mn-ea"/>
          <a:cs typeface="+mn-cs"/>
        </a:defRPr>
      </a:lvl6pPr>
      <a:lvl7pPr marL="2487534">
        <a:defRPr>
          <a:latin typeface="+mn-lt"/>
          <a:ea typeface="+mn-ea"/>
          <a:cs typeface="+mn-cs"/>
        </a:defRPr>
      </a:lvl7pPr>
      <a:lvl8pPr marL="2902123">
        <a:defRPr>
          <a:latin typeface="+mn-lt"/>
          <a:ea typeface="+mn-ea"/>
          <a:cs typeface="+mn-cs"/>
        </a:defRPr>
      </a:lvl8pPr>
      <a:lvl9pPr marL="3316712">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3.xml"/></Relationships>
</file>

<file path=ppt/slides/_rels/slide1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emf"/><Relationship Id="rId1" Type="http://schemas.openxmlformats.org/officeDocument/2006/relationships/slideLayout" Target="../slideLayouts/slideLayout54.xml"/></Relationships>
</file>

<file path=ppt/slides/_rels/slide11.xml.rels><?xml version="1.0" encoding="UTF-8" standalone="yes"?>
<Relationships xmlns="http://schemas.openxmlformats.org/package/2006/relationships"><Relationship Id="rId3" Type="http://schemas.openxmlformats.org/officeDocument/2006/relationships/image" Target="../media/image400.png"/><Relationship Id="rId2" Type="http://schemas.openxmlformats.org/officeDocument/2006/relationships/image" Target="../media/image390.png"/><Relationship Id="rId1" Type="http://schemas.openxmlformats.org/officeDocument/2006/relationships/slideLayout" Target="../slideLayouts/slideLayout54.xml"/></Relationships>
</file>

<file path=ppt/slides/_rels/slide1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54.xml"/></Relationships>
</file>

<file path=ppt/slides/_rels/slide13.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5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15.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54.xml"/></Relationships>
</file>

<file path=ppt/slides/_rels/slide16.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54.xml"/></Relationships>
</file>

<file path=ppt/slides/_rels/slide17.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54.xml"/></Relationships>
</file>

<file path=ppt/slides/_rels/slide18.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54.xml"/></Relationships>
</file>

<file path=ppt/slides/_rels/slide19.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54.xml"/></Relationships>
</file>

<file path=ppt/slides/_rels/slide2.xml.rels><?xml version="1.0" encoding="UTF-8" standalone="yes"?>
<Relationships xmlns="http://schemas.openxmlformats.org/package/2006/relationships"><Relationship Id="rId13" Type="http://schemas.openxmlformats.org/officeDocument/2006/relationships/image" Target="../media/image37.png"/><Relationship Id="rId18" Type="http://schemas.openxmlformats.org/officeDocument/2006/relationships/image" Target="../media/image42.png"/><Relationship Id="rId26" Type="http://schemas.openxmlformats.org/officeDocument/2006/relationships/image" Target="../media/image50.png"/><Relationship Id="rId21" Type="http://schemas.openxmlformats.org/officeDocument/2006/relationships/image" Target="../media/image45.png"/><Relationship Id="rId34" Type="http://schemas.openxmlformats.org/officeDocument/2006/relationships/image" Target="../media/image58.png"/><Relationship Id="rId7" Type="http://schemas.openxmlformats.org/officeDocument/2006/relationships/image" Target="../media/image31.png"/><Relationship Id="rId12" Type="http://schemas.openxmlformats.org/officeDocument/2006/relationships/image" Target="../media/image36.png"/><Relationship Id="rId17" Type="http://schemas.openxmlformats.org/officeDocument/2006/relationships/image" Target="../media/image41.png"/><Relationship Id="rId25" Type="http://schemas.openxmlformats.org/officeDocument/2006/relationships/image" Target="../media/image49.png"/><Relationship Id="rId33" Type="http://schemas.openxmlformats.org/officeDocument/2006/relationships/image" Target="../media/image57.png"/><Relationship Id="rId2" Type="http://schemas.openxmlformats.org/officeDocument/2006/relationships/image" Target="../media/image26.png"/><Relationship Id="rId16" Type="http://schemas.openxmlformats.org/officeDocument/2006/relationships/image" Target="../media/image40.png"/><Relationship Id="rId20" Type="http://schemas.openxmlformats.org/officeDocument/2006/relationships/image" Target="../media/image44.png"/><Relationship Id="rId29" Type="http://schemas.openxmlformats.org/officeDocument/2006/relationships/image" Target="../media/image53.png"/><Relationship Id="rId1" Type="http://schemas.openxmlformats.org/officeDocument/2006/relationships/slideLayout" Target="../slideLayouts/slideLayout77.xml"/><Relationship Id="rId6" Type="http://schemas.openxmlformats.org/officeDocument/2006/relationships/image" Target="../media/image30.png"/><Relationship Id="rId11" Type="http://schemas.openxmlformats.org/officeDocument/2006/relationships/image" Target="../media/image35.png"/><Relationship Id="rId24" Type="http://schemas.openxmlformats.org/officeDocument/2006/relationships/image" Target="../media/image48.png"/><Relationship Id="rId32" Type="http://schemas.openxmlformats.org/officeDocument/2006/relationships/image" Target="../media/image56.png"/><Relationship Id="rId37" Type="http://schemas.openxmlformats.org/officeDocument/2006/relationships/image" Target="../media/image61.png"/><Relationship Id="rId5" Type="http://schemas.openxmlformats.org/officeDocument/2006/relationships/image" Target="../media/image29.png"/><Relationship Id="rId15" Type="http://schemas.openxmlformats.org/officeDocument/2006/relationships/image" Target="../media/image39.png"/><Relationship Id="rId23" Type="http://schemas.openxmlformats.org/officeDocument/2006/relationships/image" Target="../media/image47.png"/><Relationship Id="rId28" Type="http://schemas.openxmlformats.org/officeDocument/2006/relationships/image" Target="../media/image52.png"/><Relationship Id="rId36" Type="http://schemas.openxmlformats.org/officeDocument/2006/relationships/image" Target="../media/image60.png"/><Relationship Id="rId10" Type="http://schemas.openxmlformats.org/officeDocument/2006/relationships/image" Target="../media/image34.png"/><Relationship Id="rId19" Type="http://schemas.openxmlformats.org/officeDocument/2006/relationships/image" Target="../media/image43.png"/><Relationship Id="rId31" Type="http://schemas.openxmlformats.org/officeDocument/2006/relationships/image" Target="../media/image55.png"/><Relationship Id="rId4" Type="http://schemas.openxmlformats.org/officeDocument/2006/relationships/image" Target="../media/image28.png"/><Relationship Id="rId9" Type="http://schemas.openxmlformats.org/officeDocument/2006/relationships/image" Target="../media/image33.png"/><Relationship Id="rId14" Type="http://schemas.openxmlformats.org/officeDocument/2006/relationships/image" Target="../media/image38.png"/><Relationship Id="rId22" Type="http://schemas.openxmlformats.org/officeDocument/2006/relationships/image" Target="../media/image46.png"/><Relationship Id="rId27" Type="http://schemas.openxmlformats.org/officeDocument/2006/relationships/image" Target="../media/image51.png"/><Relationship Id="rId30" Type="http://schemas.openxmlformats.org/officeDocument/2006/relationships/image" Target="../media/image54.png"/><Relationship Id="rId35" Type="http://schemas.openxmlformats.org/officeDocument/2006/relationships/image" Target="../media/image59.png"/><Relationship Id="rId8" Type="http://schemas.openxmlformats.org/officeDocument/2006/relationships/image" Target="../media/image32.png"/><Relationship Id="rId3" Type="http://schemas.openxmlformats.org/officeDocument/2006/relationships/image" Target="../media/image27.png"/></Relationships>
</file>

<file path=ppt/slides/_rels/slide20.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54.xml"/></Relationships>
</file>

<file path=ppt/slides/_rels/slide21.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54.xml"/></Relationships>
</file>

<file path=ppt/slides/_rels/slide22.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54.xml"/></Relationships>
</file>

<file path=ppt/slides/_rels/slide23.xml.rels><?xml version="1.0" encoding="UTF-8" standalone="yes"?>
<Relationships xmlns="http://schemas.openxmlformats.org/package/2006/relationships"><Relationship Id="rId2" Type="http://schemas.openxmlformats.org/officeDocument/2006/relationships/image" Target="../media/image90.emf"/><Relationship Id="rId1" Type="http://schemas.openxmlformats.org/officeDocument/2006/relationships/slideLayout" Target="../slideLayouts/slideLayout5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25.xml.rels><?xml version="1.0" encoding="UTF-8" standalone="yes"?>
<Relationships xmlns="http://schemas.openxmlformats.org/package/2006/relationships"><Relationship Id="rId2" Type="http://schemas.openxmlformats.org/officeDocument/2006/relationships/image" Target="../media/image91.jpg"/><Relationship Id="rId1" Type="http://schemas.openxmlformats.org/officeDocument/2006/relationships/slideLayout" Target="../slideLayouts/slideLayout55.xml"/></Relationships>
</file>

<file path=ppt/slides/_rels/slide26.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66.xml"/></Relationships>
</file>

<file path=ppt/slides/_rels/slide27.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slideLayout" Target="../slideLayouts/slideLayout55.xml"/><Relationship Id="rId7" Type="http://schemas.openxmlformats.org/officeDocument/2006/relationships/image" Target="../media/image96.sv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95.png"/><Relationship Id="rId5" Type="http://schemas.openxmlformats.org/officeDocument/2006/relationships/image" Target="../media/image94.svg"/><Relationship Id="rId10" Type="http://schemas.openxmlformats.org/officeDocument/2006/relationships/image" Target="../media/image99.png"/><Relationship Id="rId4" Type="http://schemas.openxmlformats.org/officeDocument/2006/relationships/image" Target="../media/image93.png"/><Relationship Id="rId9" Type="http://schemas.openxmlformats.org/officeDocument/2006/relationships/image" Target="../media/image98.svg"/></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5.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5.png"/><Relationship Id="rId4" Type="http://schemas.openxmlformats.org/officeDocument/2006/relationships/image" Target="../media/image6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5.png"/><Relationship Id="rId4" Type="http://schemas.openxmlformats.org/officeDocument/2006/relationships/image" Target="../media/image63.png"/></Relationships>
</file>

<file path=ppt/slides/_rels/slide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e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8.jpeg"/><Relationship Id="rId7" Type="http://schemas.microsoft.com/office/2007/relationships/hdphoto" Target="../media/hdphoto1.wdp"/><Relationship Id="rId2" Type="http://schemas.openxmlformats.org/officeDocument/2006/relationships/notesSlide" Target="../notesSlides/notesSlide1.xml"/><Relationship Id="rId1" Type="http://schemas.openxmlformats.org/officeDocument/2006/relationships/slideLayout" Target="../slideLayouts/slideLayout54.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 Id="rId9" Type="http://schemas.openxmlformats.org/officeDocument/2006/relationships/image" Target="../media/image73.png"/></Relationships>
</file>

<file path=ppt/slides/_rels/slide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xml"/><Relationship Id="rId1" Type="http://schemas.openxmlformats.org/officeDocument/2006/relationships/slideLayout" Target="../slideLayouts/slideLayout54.xml"/><Relationship Id="rId6" Type="http://schemas.openxmlformats.org/officeDocument/2006/relationships/image" Target="../media/image76.png"/><Relationship Id="rId5" Type="http://schemas.microsoft.com/office/2007/relationships/hdphoto" Target="../media/hdphoto2.wdp"/><Relationship Id="rId4" Type="http://schemas.openxmlformats.org/officeDocument/2006/relationships/image" Target="../media/image7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직사각형 5">
            <a:extLst>
              <a:ext uri="{FF2B5EF4-FFF2-40B4-BE49-F238E27FC236}">
                <a16:creationId xmlns:a16="http://schemas.microsoft.com/office/drawing/2014/main" id="{F9FCDFB4-C552-4833-B81F-AE6AEE43EC58}"/>
              </a:ext>
            </a:extLst>
          </p:cNvPr>
          <p:cNvSpPr/>
          <p:nvPr/>
        </p:nvSpPr>
        <p:spPr>
          <a:xfrm>
            <a:off x="575985" y="4555180"/>
            <a:ext cx="11040031" cy="2031809"/>
          </a:xfrm>
          <a:prstGeom prst="rect">
            <a:avLst/>
          </a:prstGeom>
          <a:noFill/>
        </p:spPr>
        <p:txBody>
          <a:bodyPr l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4000" b="1" i="0" u="none" strike="noStrike" kern="1200" cap="none" spc="0" normalizeH="0" baseline="0" noProof="0" dirty="0">
                <a:ln>
                  <a:noFill/>
                </a:ln>
                <a:solidFill>
                  <a:prstClr val="white"/>
                </a:solidFill>
                <a:effectLst/>
                <a:uLnTx/>
                <a:uFillTx/>
                <a:latin typeface="Arial"/>
                <a:ea typeface="Arial Unicode MS"/>
                <a:cs typeface="+mn-cs"/>
              </a:rPr>
              <a:t>PENCANTUMAN LOGO EKOLABEL SWADEKLARASI </a:t>
            </a:r>
          </a:p>
        </p:txBody>
      </p:sp>
      <p:sp>
        <p:nvSpPr>
          <p:cNvPr id="9" name="Text Placeholder 27">
            <a:extLst>
              <a:ext uri="{FF2B5EF4-FFF2-40B4-BE49-F238E27FC236}">
                <a16:creationId xmlns:a16="http://schemas.microsoft.com/office/drawing/2014/main" id="{D74AEE00-D90E-4CDA-8C9C-A24ED8C6968D}"/>
              </a:ext>
            </a:extLst>
          </p:cNvPr>
          <p:cNvSpPr txBox="1">
            <a:spLocks/>
          </p:cNvSpPr>
          <p:nvPr/>
        </p:nvSpPr>
        <p:spPr>
          <a:xfrm>
            <a:off x="8138905" y="4253332"/>
            <a:ext cx="1597269" cy="301848"/>
          </a:xfrm>
          <a:prstGeom prst="rect">
            <a:avLst/>
          </a:prstGeom>
          <a:solidFill>
            <a:schemeClr val="bg1"/>
          </a:solidFill>
          <a:ln w="28575">
            <a:noFill/>
          </a:ln>
        </p:spPr>
        <p:txBody>
          <a:bodyPr lIns="91440" tIns="91440" anchor="ctr"/>
          <a:lstStyle>
            <a:lvl1pPr marL="0" indent="0" algn="l" defTabSz="914400" rtl="0" eaLnBrk="1" latinLnBrk="1" hangingPunct="1">
              <a:lnSpc>
                <a:spcPct val="90000"/>
              </a:lnSpc>
              <a:spcBef>
                <a:spcPts val="1000"/>
              </a:spcBef>
              <a:buFontTx/>
              <a:buNone/>
              <a:defRPr sz="3200" b="1" kern="1200">
                <a:solidFill>
                  <a:schemeClr val="bg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1" hangingPunct="1">
              <a:lnSpc>
                <a:spcPct val="90000"/>
              </a:lnSpc>
              <a:spcBef>
                <a:spcPts val="1000"/>
              </a:spcBef>
              <a:spcAft>
                <a:spcPts val="0"/>
              </a:spcAft>
              <a:buClrTx/>
              <a:buSzTx/>
              <a:buFontTx/>
              <a:buNone/>
              <a:tabLst/>
              <a:defRPr/>
            </a:pPr>
            <a:r>
              <a:rPr lang="en-US" altLang="ko-KR" sz="1400" dirty="0">
                <a:solidFill>
                  <a:srgbClr val="4D9724"/>
                </a:solidFill>
                <a:latin typeface="Arial"/>
                <a:ea typeface="Arial Unicode MS"/>
                <a:cs typeface="Arial" pitchFamily="34" charset="0"/>
              </a:rPr>
              <a:t>KAMIS</a:t>
            </a:r>
            <a:endParaRPr kumimoji="0" lang="en-US" altLang="ko-KR" sz="1400" b="1" i="0" u="none" strike="noStrike" kern="1200" cap="none" spc="0" normalizeH="0" baseline="0" noProof="0" dirty="0">
              <a:ln>
                <a:noFill/>
              </a:ln>
              <a:solidFill>
                <a:srgbClr val="4D9724"/>
              </a:solidFill>
              <a:effectLst/>
              <a:uLnTx/>
              <a:uFillTx/>
              <a:latin typeface="Arial"/>
              <a:ea typeface="Arial Unicode MS"/>
              <a:cs typeface="+mn-cs"/>
            </a:endParaRPr>
          </a:p>
        </p:txBody>
      </p:sp>
      <p:sp>
        <p:nvSpPr>
          <p:cNvPr id="10" name="Text Placeholder 27">
            <a:extLst>
              <a:ext uri="{FF2B5EF4-FFF2-40B4-BE49-F238E27FC236}">
                <a16:creationId xmlns:a16="http://schemas.microsoft.com/office/drawing/2014/main" id="{8D12A700-122D-4D5E-966D-834383B90F48}"/>
              </a:ext>
            </a:extLst>
          </p:cNvPr>
          <p:cNvSpPr txBox="1">
            <a:spLocks/>
          </p:cNvSpPr>
          <p:nvPr/>
        </p:nvSpPr>
        <p:spPr>
          <a:xfrm>
            <a:off x="9910697" y="4253332"/>
            <a:ext cx="1520124" cy="301848"/>
          </a:xfrm>
          <a:prstGeom prst="rect">
            <a:avLst/>
          </a:prstGeom>
          <a:solidFill>
            <a:schemeClr val="bg1"/>
          </a:solidFill>
          <a:ln w="28575">
            <a:noFill/>
          </a:ln>
        </p:spPr>
        <p:txBody>
          <a:bodyPr lIns="91440" tIns="91440" anchor="ctr"/>
          <a:lstStyle>
            <a:lvl1pPr marL="0" indent="0" algn="l" defTabSz="914400" rtl="0" eaLnBrk="1" latinLnBrk="1" hangingPunct="1">
              <a:lnSpc>
                <a:spcPct val="90000"/>
              </a:lnSpc>
              <a:spcBef>
                <a:spcPts val="1000"/>
              </a:spcBef>
              <a:buFontTx/>
              <a:buNone/>
              <a:defRPr sz="3200" b="1" kern="1200">
                <a:solidFill>
                  <a:schemeClr val="bg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1" hangingPunct="1">
              <a:lnSpc>
                <a:spcPct val="90000"/>
              </a:lnSpc>
              <a:spcBef>
                <a:spcPts val="1000"/>
              </a:spcBef>
              <a:spcAft>
                <a:spcPts val="0"/>
              </a:spcAft>
              <a:buClrTx/>
              <a:buSzTx/>
              <a:buFontTx/>
              <a:buNone/>
              <a:tabLst/>
              <a:defRPr/>
            </a:pPr>
            <a:r>
              <a:rPr lang="en-US" altLang="ko-KR" sz="1400" dirty="0">
                <a:solidFill>
                  <a:srgbClr val="4D9724"/>
                </a:solidFill>
                <a:latin typeface="Arial"/>
                <a:ea typeface="Arial Unicode MS"/>
              </a:rPr>
              <a:t>12 FEB 2026</a:t>
            </a:r>
            <a:endParaRPr kumimoji="0" lang="en-US" altLang="ko-KR" sz="1400" b="1" i="0" u="none" strike="noStrike" kern="1200" cap="none" spc="0" normalizeH="0" baseline="0" noProof="0" dirty="0">
              <a:ln>
                <a:noFill/>
              </a:ln>
              <a:solidFill>
                <a:srgbClr val="4D9724"/>
              </a:solidFill>
              <a:effectLst/>
              <a:uLnTx/>
              <a:uFillTx/>
              <a:latin typeface="Arial"/>
              <a:ea typeface="Arial Unicode MS"/>
              <a:cs typeface="+mn-cs"/>
            </a:endParaRPr>
          </a:p>
        </p:txBody>
      </p:sp>
      <p:sp>
        <p:nvSpPr>
          <p:cNvPr id="2" name="Freeform 30">
            <a:extLst>
              <a:ext uri="{FF2B5EF4-FFF2-40B4-BE49-F238E27FC236}">
                <a16:creationId xmlns:a16="http://schemas.microsoft.com/office/drawing/2014/main" id="{B8A898F8-D7E2-0A29-5B62-210950898282}"/>
              </a:ext>
            </a:extLst>
          </p:cNvPr>
          <p:cNvSpPr/>
          <p:nvPr/>
        </p:nvSpPr>
        <p:spPr>
          <a:xfrm rot="-5400000">
            <a:off x="1386242" y="3236317"/>
            <a:ext cx="715363" cy="2335878"/>
          </a:xfrm>
          <a:custGeom>
            <a:avLst/>
            <a:gdLst/>
            <a:ahLst/>
            <a:cxnLst/>
            <a:rect l="l" t="t" r="r" b="b"/>
            <a:pathLst>
              <a:path w="668178" h="2181805">
                <a:moveTo>
                  <a:pt x="0" y="0"/>
                </a:moveTo>
                <a:lnTo>
                  <a:pt x="668178" y="0"/>
                </a:lnTo>
                <a:lnTo>
                  <a:pt x="668178" y="2181805"/>
                </a:lnTo>
                <a:lnTo>
                  <a:pt x="0" y="2181805"/>
                </a:lnTo>
                <a:lnTo>
                  <a:pt x="0" y="0"/>
                </a:lnTo>
                <a:close/>
              </a:path>
            </a:pathLst>
          </a:custGeom>
          <a:blipFill>
            <a:blip r:embed="rId2"/>
            <a:stretch>
              <a:fillRect/>
            </a:stretch>
          </a:blipFill>
        </p:spPr>
        <p:txBody>
          <a:bodyPr/>
          <a:lstStyle/>
          <a:p>
            <a:endParaRPr lang="en-ID"/>
          </a:p>
        </p:txBody>
      </p:sp>
    </p:spTree>
    <p:extLst>
      <p:ext uri="{BB962C8B-B14F-4D97-AF65-F5344CB8AC3E}">
        <p14:creationId xmlns:p14="http://schemas.microsoft.com/office/powerpoint/2010/main" val="15851718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3F529AF-C8CB-743C-8567-3FF069FCE89E}"/>
              </a:ext>
            </a:extLst>
          </p:cNvPr>
          <p:cNvSpPr>
            <a:spLocks noGrp="1"/>
          </p:cNvSpPr>
          <p:nvPr>
            <p:ph type="body" sz="quarter" idx="10"/>
          </p:nvPr>
        </p:nvSpPr>
        <p:spPr/>
        <p:txBody>
          <a:bodyPr/>
          <a:lstStyle/>
          <a:p>
            <a:r>
              <a:rPr lang="en-US" sz="3200" dirty="0"/>
              <a:t>AMANDEMEN SURAT KESESUAIAN KLAIM</a:t>
            </a:r>
          </a:p>
        </p:txBody>
      </p:sp>
      <p:pic>
        <p:nvPicPr>
          <p:cNvPr id="6" name="Picture 5">
            <a:extLst>
              <a:ext uri="{FF2B5EF4-FFF2-40B4-BE49-F238E27FC236}">
                <a16:creationId xmlns:a16="http://schemas.microsoft.com/office/drawing/2014/main" id="{F9FFD780-AB1B-4D8B-86F9-5E2D88B5708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09285" y="1063756"/>
            <a:ext cx="4028807" cy="5032930"/>
          </a:xfrm>
          <a:prstGeom prst="rect">
            <a:avLst/>
          </a:prstGeom>
          <a:noFill/>
          <a:extLst>
            <a:ext uri="{909E8E84-426E-40DD-AFC4-6F175D3DCCD1}">
              <a14:hiddenFill xmlns:a14="http://schemas.microsoft.com/office/drawing/2010/main">
                <a:solidFill>
                  <a:srgbClr val="FFFFFF"/>
                </a:solidFill>
              </a14:hiddenFill>
            </a:ext>
          </a:extLst>
        </p:spPr>
      </p:pic>
      <p:pic>
        <p:nvPicPr>
          <p:cNvPr id="8" name="Content Placeholder 4">
            <a:extLst>
              <a:ext uri="{FF2B5EF4-FFF2-40B4-BE49-F238E27FC236}">
                <a16:creationId xmlns:a16="http://schemas.microsoft.com/office/drawing/2014/main" id="{FE96504D-B8A3-4E40-A288-2CF515005FF0}"/>
              </a:ext>
            </a:extLst>
          </p:cNvPr>
          <p:cNvPicPr>
            <a:picLocks noChangeAspect="1"/>
          </p:cNvPicPr>
          <p:nvPr/>
        </p:nvPicPr>
        <p:blipFill>
          <a:blip r:embed="rId3">
            <a:extLst>
              <a:ext uri="{28A0092B-C50C-407E-A947-70E740481C1C}">
                <a14:useLocalDpi xmlns:a14="http://schemas.microsoft.com/office/drawing/2010/main" val="0"/>
              </a:ext>
            </a:extLst>
          </a:blip>
          <a:srcRect l="3369" r="3369"/>
          <a:stretch/>
        </p:blipFill>
        <p:spPr>
          <a:xfrm>
            <a:off x="6742543" y="1184737"/>
            <a:ext cx="3160025" cy="4790967"/>
          </a:xfrm>
          <a:prstGeom prst="rect">
            <a:avLst/>
          </a:prstGeom>
        </p:spPr>
      </p:pic>
    </p:spTree>
    <p:extLst>
      <p:ext uri="{BB962C8B-B14F-4D97-AF65-F5344CB8AC3E}">
        <p14:creationId xmlns:p14="http://schemas.microsoft.com/office/powerpoint/2010/main" val="32973765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06381AD-4C2B-4745-99B1-0BBCE6131A71}"/>
              </a:ext>
            </a:extLst>
          </p:cNvPr>
          <p:cNvSpPr>
            <a:spLocks noGrp="1"/>
          </p:cNvSpPr>
          <p:nvPr>
            <p:ph type="body" sz="quarter" idx="10"/>
          </p:nvPr>
        </p:nvSpPr>
        <p:spPr>
          <a:prstGeom prst="rect">
            <a:avLst/>
          </a:prstGeom>
        </p:spPr>
        <p:txBody>
          <a:bodyPr/>
          <a:lstStyle/>
          <a:p>
            <a:r>
              <a:rPr lang="en-US" sz="4800" dirty="0"/>
              <a:t>EVALUASI KLAIM</a:t>
            </a:r>
          </a:p>
        </p:txBody>
      </p:sp>
      <p:grpSp>
        <p:nvGrpSpPr>
          <p:cNvPr id="3" name="Group 2">
            <a:extLst>
              <a:ext uri="{FF2B5EF4-FFF2-40B4-BE49-F238E27FC236}">
                <a16:creationId xmlns:a16="http://schemas.microsoft.com/office/drawing/2014/main" id="{1BCD90D4-3608-4A2F-8AB8-AA14ED334214}"/>
              </a:ext>
            </a:extLst>
          </p:cNvPr>
          <p:cNvGrpSpPr/>
          <p:nvPr/>
        </p:nvGrpSpPr>
        <p:grpSpPr>
          <a:xfrm>
            <a:off x="8000153" y="2278057"/>
            <a:ext cx="3853364" cy="1096653"/>
            <a:chOff x="6440400" y="2781881"/>
            <a:chExt cx="2681766" cy="1096653"/>
          </a:xfrm>
        </p:grpSpPr>
        <p:sp>
          <p:nvSpPr>
            <p:cNvPr id="4" name="TextBox 3">
              <a:extLst>
                <a:ext uri="{FF2B5EF4-FFF2-40B4-BE49-F238E27FC236}">
                  <a16:creationId xmlns:a16="http://schemas.microsoft.com/office/drawing/2014/main" id="{4A2769A2-1585-4008-AFFA-0600871A663A}"/>
                </a:ext>
              </a:extLst>
            </p:cNvPr>
            <p:cNvSpPr txBox="1"/>
            <p:nvPr/>
          </p:nvSpPr>
          <p:spPr>
            <a:xfrm>
              <a:off x="6440400" y="2985982"/>
              <a:ext cx="2681766"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300" b="0" i="0" u="none" strike="noStrike" kern="1200" cap="none" spc="0" normalizeH="0" baseline="0" noProof="0" dirty="0" err="1">
                  <a:ln>
                    <a:noFill/>
                  </a:ln>
                  <a:solidFill>
                    <a:prstClr val="black">
                      <a:lumMod val="75000"/>
                      <a:lumOff val="25000"/>
                    </a:prstClr>
                  </a:solidFill>
                  <a:effectLst/>
                  <a:uLnTx/>
                  <a:uFillTx/>
                  <a:latin typeface="Arial"/>
                  <a:ea typeface="Arial Unicode MS"/>
                  <a:cs typeface="Arial" pitchFamily="34" charset="0"/>
                </a:rPr>
                <a:t>Perbedaan</a:t>
              </a:r>
              <a:r>
                <a:rPr kumimoji="0" lang="en-US" altLang="ko-KR" sz="1300" b="0" i="0" u="none" strike="noStrike" kern="1200" cap="none" spc="0" normalizeH="0" baseline="0" noProof="0" dirty="0">
                  <a:ln>
                    <a:noFill/>
                  </a:ln>
                  <a:solidFill>
                    <a:prstClr val="black">
                      <a:lumMod val="75000"/>
                      <a:lumOff val="25000"/>
                    </a:prstClr>
                  </a:solidFill>
                  <a:effectLst/>
                  <a:uLnTx/>
                  <a:uFillTx/>
                  <a:latin typeface="Arial"/>
                  <a:ea typeface="Arial Unicode MS"/>
                  <a:cs typeface="Arial" pitchFamily="34" charset="0"/>
                </a:rPr>
                <a:t> </a:t>
              </a:r>
              <a:r>
                <a:rPr kumimoji="0" lang="en-US" altLang="ko-KR" sz="1300" b="0" i="0" u="none" strike="noStrike" kern="1200" cap="none" spc="0" normalizeH="0" baseline="0" noProof="0" dirty="0" err="1">
                  <a:ln>
                    <a:noFill/>
                  </a:ln>
                  <a:solidFill>
                    <a:prstClr val="black">
                      <a:lumMod val="75000"/>
                      <a:lumOff val="25000"/>
                    </a:prstClr>
                  </a:solidFill>
                  <a:effectLst/>
                  <a:uLnTx/>
                  <a:uFillTx/>
                  <a:latin typeface="Arial"/>
                  <a:ea typeface="Arial Unicode MS"/>
                  <a:cs typeface="Arial" pitchFamily="34" charset="0"/>
                </a:rPr>
                <a:t>umur</a:t>
              </a:r>
              <a:r>
                <a:rPr kumimoji="0" lang="en-US" altLang="ko-KR" sz="1300" b="0" i="0" u="none" strike="noStrike" kern="1200" cap="none" spc="0" normalizeH="0" baseline="0" noProof="0" dirty="0">
                  <a:ln>
                    <a:noFill/>
                  </a:ln>
                  <a:solidFill>
                    <a:prstClr val="black">
                      <a:lumMod val="75000"/>
                      <a:lumOff val="25000"/>
                    </a:prstClr>
                  </a:solidFill>
                  <a:effectLst/>
                  <a:uLnTx/>
                  <a:uFillTx/>
                  <a:latin typeface="Arial"/>
                  <a:ea typeface="Arial Unicode MS"/>
                  <a:cs typeface="Arial" pitchFamily="34" charset="0"/>
                </a:rPr>
                <a:t> </a:t>
              </a:r>
              <a:r>
                <a:rPr kumimoji="0" lang="en-US" altLang="ko-KR" sz="1300" b="0" i="0" u="none" strike="noStrike" kern="1200" cap="none" spc="0" normalizeH="0" baseline="0" noProof="0" dirty="0" err="1">
                  <a:ln>
                    <a:noFill/>
                  </a:ln>
                  <a:solidFill>
                    <a:prstClr val="black">
                      <a:lumMod val="75000"/>
                      <a:lumOff val="25000"/>
                    </a:prstClr>
                  </a:solidFill>
                  <a:effectLst/>
                  <a:uLnTx/>
                  <a:uFillTx/>
                  <a:latin typeface="Arial"/>
                  <a:ea typeface="Arial Unicode MS"/>
                  <a:cs typeface="Arial" pitchFamily="34" charset="0"/>
                </a:rPr>
                <a:t>pemakaian</a:t>
              </a:r>
              <a:r>
                <a:rPr kumimoji="0" lang="en-US" altLang="ko-KR" sz="1300" b="0" i="0" u="none" strike="noStrike" kern="1200" cap="none" spc="0" normalizeH="0" baseline="0" noProof="0" dirty="0">
                  <a:ln>
                    <a:noFill/>
                  </a:ln>
                  <a:solidFill>
                    <a:prstClr val="black">
                      <a:lumMod val="75000"/>
                      <a:lumOff val="25000"/>
                    </a:prstClr>
                  </a:solidFill>
                  <a:effectLst/>
                  <a:uLnTx/>
                  <a:uFillTx/>
                  <a:latin typeface="Arial"/>
                  <a:ea typeface="Arial Unicode MS"/>
                  <a:cs typeface="Arial" pitchFamily="34" charset="0"/>
                </a:rPr>
                <a:t> </a:t>
              </a:r>
              <a:r>
                <a:rPr kumimoji="0" lang="en-US" altLang="ko-KR" sz="1300" b="0" i="0" u="none" strike="noStrike" kern="1200" cap="none" spc="0" normalizeH="0" baseline="0" noProof="0" dirty="0" err="1">
                  <a:ln>
                    <a:noFill/>
                  </a:ln>
                  <a:solidFill>
                    <a:prstClr val="black">
                      <a:lumMod val="75000"/>
                      <a:lumOff val="25000"/>
                    </a:prstClr>
                  </a:solidFill>
                  <a:effectLst/>
                  <a:uLnTx/>
                  <a:uFillTx/>
                  <a:latin typeface="Arial"/>
                  <a:ea typeface="Arial Unicode MS"/>
                  <a:cs typeface="Arial" pitchFamily="34" charset="0"/>
                </a:rPr>
                <a:t>dianalisis</a:t>
              </a:r>
              <a:r>
                <a:rPr kumimoji="0" lang="en-US" altLang="ko-KR" sz="1300" b="0" i="0" u="none" strike="noStrike" kern="1200" cap="none" spc="0" normalizeH="0" baseline="0" noProof="0" dirty="0">
                  <a:ln>
                    <a:noFill/>
                  </a:ln>
                  <a:solidFill>
                    <a:prstClr val="black">
                      <a:lumMod val="75000"/>
                      <a:lumOff val="25000"/>
                    </a:prstClr>
                  </a:solidFill>
                  <a:effectLst/>
                  <a:uLnTx/>
                  <a:uFillTx/>
                  <a:latin typeface="Arial"/>
                  <a:ea typeface="Arial Unicode MS"/>
                  <a:cs typeface="Arial" pitchFamily="34" charset="0"/>
                </a:rPr>
                <a:t> </a:t>
              </a:r>
              <a:r>
                <a:rPr kumimoji="0" lang="en-US" altLang="ko-KR" sz="1300" b="0" i="0" u="none" strike="noStrike" kern="1200" cap="none" spc="0" normalizeH="0" baseline="0" noProof="0" dirty="0" err="1">
                  <a:ln>
                    <a:noFill/>
                  </a:ln>
                  <a:solidFill>
                    <a:prstClr val="black">
                      <a:lumMod val="75000"/>
                      <a:lumOff val="25000"/>
                    </a:prstClr>
                  </a:solidFill>
                  <a:effectLst/>
                  <a:uLnTx/>
                  <a:uFillTx/>
                  <a:latin typeface="Arial"/>
                  <a:ea typeface="Arial Unicode MS"/>
                  <a:cs typeface="Arial" pitchFamily="34" charset="0"/>
                </a:rPr>
                <a:t>dengan</a:t>
              </a:r>
              <a:r>
                <a:rPr kumimoji="0" lang="en-US" altLang="ko-KR" sz="1300" b="0" i="0" u="none" strike="noStrike" kern="1200" cap="none" spc="0" normalizeH="0" baseline="0" noProof="0" dirty="0">
                  <a:ln>
                    <a:noFill/>
                  </a:ln>
                  <a:solidFill>
                    <a:prstClr val="black">
                      <a:lumMod val="75000"/>
                      <a:lumOff val="25000"/>
                    </a:prstClr>
                  </a:solidFill>
                  <a:effectLst/>
                  <a:uLnTx/>
                  <a:uFillTx/>
                  <a:latin typeface="Arial"/>
                  <a:ea typeface="Arial Unicode MS"/>
                  <a:cs typeface="Arial" pitchFamily="34" charset="0"/>
                </a:rPr>
                <a:t> </a:t>
              </a:r>
              <a:r>
                <a:rPr kumimoji="0" lang="en-US" altLang="ko-KR" sz="1300" b="0" i="0" u="none" strike="noStrike" kern="1200" cap="none" spc="0" normalizeH="0" baseline="0" noProof="0" dirty="0" err="1">
                  <a:ln>
                    <a:noFill/>
                  </a:ln>
                  <a:solidFill>
                    <a:prstClr val="black">
                      <a:lumMod val="75000"/>
                      <a:lumOff val="25000"/>
                    </a:prstClr>
                  </a:solidFill>
                  <a:effectLst/>
                  <a:uLnTx/>
                  <a:uFillTx/>
                  <a:latin typeface="Arial"/>
                  <a:ea typeface="Arial Unicode MS"/>
                  <a:cs typeface="Arial" pitchFamily="34" charset="0"/>
                </a:rPr>
                <a:t>membandingkan</a:t>
              </a:r>
              <a:r>
                <a:rPr kumimoji="0" lang="en-US" altLang="ko-KR" sz="1300" b="0" i="0" u="none" strike="noStrike" kern="1200" cap="none" spc="0" normalizeH="0" baseline="0" noProof="0" dirty="0">
                  <a:ln>
                    <a:noFill/>
                  </a:ln>
                  <a:solidFill>
                    <a:prstClr val="black">
                      <a:lumMod val="75000"/>
                      <a:lumOff val="25000"/>
                    </a:prstClr>
                  </a:solidFill>
                  <a:effectLst/>
                  <a:uLnTx/>
                  <a:uFillTx/>
                  <a:latin typeface="Arial"/>
                  <a:ea typeface="Arial Unicode MS"/>
                  <a:cs typeface="Arial" pitchFamily="34" charset="0"/>
                </a:rPr>
                <a:t> </a:t>
              </a:r>
              <a:r>
                <a:rPr kumimoji="0" lang="en-US" altLang="ko-KR" sz="1300" b="0" i="0" u="none" strike="noStrike" kern="1200" cap="none" spc="0" normalizeH="0" baseline="0" noProof="0" dirty="0" err="1">
                  <a:ln>
                    <a:noFill/>
                  </a:ln>
                  <a:solidFill>
                    <a:prstClr val="black">
                      <a:lumMod val="75000"/>
                      <a:lumOff val="25000"/>
                    </a:prstClr>
                  </a:solidFill>
                  <a:effectLst/>
                  <a:uLnTx/>
                  <a:uFillTx/>
                  <a:latin typeface="Arial"/>
                  <a:ea typeface="Arial Unicode MS"/>
                  <a:cs typeface="Arial" pitchFamily="34" charset="0"/>
                </a:rPr>
                <a:t>jumlah</a:t>
              </a:r>
              <a:r>
                <a:rPr kumimoji="0" lang="en-US" altLang="ko-KR" sz="1300" b="0" i="0" u="none" strike="noStrike" kern="1200" cap="none" spc="0" normalizeH="0" baseline="0" noProof="0" dirty="0">
                  <a:ln>
                    <a:noFill/>
                  </a:ln>
                  <a:solidFill>
                    <a:prstClr val="black">
                      <a:lumMod val="75000"/>
                      <a:lumOff val="25000"/>
                    </a:prstClr>
                  </a:solidFill>
                  <a:effectLst/>
                  <a:uLnTx/>
                  <a:uFillTx/>
                  <a:latin typeface="Arial"/>
                  <a:ea typeface="Arial Unicode MS"/>
                  <a:cs typeface="Arial" pitchFamily="34" charset="0"/>
                </a:rPr>
                <a:t> </a:t>
              </a:r>
              <a:r>
                <a:rPr kumimoji="0" lang="en-US" altLang="ko-KR" sz="1300" b="0" i="0" u="none" strike="noStrike" kern="1200" cap="none" spc="0" normalizeH="0" baseline="0" noProof="0" dirty="0" err="1">
                  <a:ln>
                    <a:noFill/>
                  </a:ln>
                  <a:solidFill>
                    <a:prstClr val="black">
                      <a:lumMod val="75000"/>
                      <a:lumOff val="25000"/>
                    </a:prstClr>
                  </a:solidFill>
                  <a:effectLst/>
                  <a:uLnTx/>
                  <a:uFillTx/>
                  <a:latin typeface="Arial"/>
                  <a:ea typeface="Arial Unicode MS"/>
                  <a:cs typeface="Arial" pitchFamily="34" charset="0"/>
                </a:rPr>
                <a:t>siklus</a:t>
              </a:r>
              <a:r>
                <a:rPr kumimoji="0" lang="en-US" altLang="ko-KR" sz="1300" b="0" i="0" u="none" strike="noStrike" kern="1200" cap="none" spc="0" normalizeH="0" baseline="0" noProof="0" dirty="0">
                  <a:ln>
                    <a:noFill/>
                  </a:ln>
                  <a:solidFill>
                    <a:prstClr val="black">
                      <a:lumMod val="75000"/>
                      <a:lumOff val="25000"/>
                    </a:prstClr>
                  </a:solidFill>
                  <a:effectLst/>
                  <a:uLnTx/>
                  <a:uFillTx/>
                  <a:latin typeface="Arial"/>
                  <a:ea typeface="Arial Unicode MS"/>
                  <a:cs typeface="Arial" pitchFamily="34" charset="0"/>
                </a:rPr>
                <a:t> </a:t>
              </a:r>
              <a:r>
                <a:rPr kumimoji="0" lang="en-US" altLang="ko-KR" sz="1300" b="0" i="0" u="none" strike="noStrike" kern="1200" cap="none" spc="0" normalizeH="0" baseline="0" noProof="0" dirty="0" err="1">
                  <a:ln>
                    <a:noFill/>
                  </a:ln>
                  <a:solidFill>
                    <a:prstClr val="black">
                      <a:lumMod val="75000"/>
                      <a:lumOff val="25000"/>
                    </a:prstClr>
                  </a:solidFill>
                  <a:effectLst/>
                  <a:uLnTx/>
                  <a:uFillTx/>
                  <a:latin typeface="Arial"/>
                  <a:ea typeface="Arial Unicode MS"/>
                  <a:cs typeface="Arial" pitchFamily="34" charset="0"/>
                </a:rPr>
                <a:t>penekanan</a:t>
              </a:r>
              <a:r>
                <a:rPr kumimoji="0" lang="en-US" altLang="ko-KR" sz="1300" b="0" i="0" u="none" strike="noStrike" kern="1200" cap="none" spc="0" normalizeH="0" baseline="0" noProof="0" dirty="0">
                  <a:ln>
                    <a:noFill/>
                  </a:ln>
                  <a:solidFill>
                    <a:prstClr val="black">
                      <a:lumMod val="75000"/>
                      <a:lumOff val="25000"/>
                    </a:prstClr>
                  </a:solidFill>
                  <a:effectLst/>
                  <a:uLnTx/>
                  <a:uFillTx/>
                  <a:latin typeface="Arial"/>
                  <a:ea typeface="Arial Unicode MS"/>
                  <a:cs typeface="Arial" pitchFamily="34" charset="0"/>
                </a:rPr>
                <a:t> </a:t>
              </a:r>
              <a:r>
                <a:rPr kumimoji="0" lang="en-US" altLang="ko-KR" sz="1300" b="0" i="0" u="none" strike="noStrike" kern="1200" cap="none" spc="0" normalizeH="0" baseline="0" noProof="0" dirty="0" err="1">
                  <a:ln>
                    <a:noFill/>
                  </a:ln>
                  <a:solidFill>
                    <a:prstClr val="black">
                      <a:lumMod val="75000"/>
                      <a:lumOff val="25000"/>
                    </a:prstClr>
                  </a:solidFill>
                  <a:effectLst/>
                  <a:uLnTx/>
                  <a:uFillTx/>
                  <a:latin typeface="Arial"/>
                  <a:ea typeface="Arial Unicode MS"/>
                  <a:cs typeface="Arial" pitchFamily="34" charset="0"/>
                </a:rPr>
                <a:t>selama</a:t>
              </a:r>
              <a:r>
                <a:rPr kumimoji="0" lang="en-US" altLang="ko-KR" sz="1300" b="0" i="0" u="none" strike="noStrike" kern="1200" cap="none" spc="0" normalizeH="0" baseline="0" noProof="0" dirty="0">
                  <a:ln>
                    <a:noFill/>
                  </a:ln>
                  <a:solidFill>
                    <a:prstClr val="black">
                      <a:lumMod val="75000"/>
                      <a:lumOff val="25000"/>
                    </a:prstClr>
                  </a:solidFill>
                  <a:effectLst/>
                  <a:uLnTx/>
                  <a:uFillTx/>
                  <a:latin typeface="Arial"/>
                  <a:ea typeface="Arial Unicode MS"/>
                  <a:cs typeface="Arial" pitchFamily="34" charset="0"/>
                </a:rPr>
                <a:t> 22 jam yang </a:t>
              </a:r>
              <a:r>
                <a:rPr kumimoji="0" lang="en-US" altLang="ko-KR" sz="1300" b="0" i="0" u="none" strike="noStrike" kern="1200" cap="none" spc="0" normalizeH="0" baseline="0" noProof="0" dirty="0" err="1">
                  <a:ln>
                    <a:noFill/>
                  </a:ln>
                  <a:solidFill>
                    <a:prstClr val="black">
                      <a:lumMod val="75000"/>
                      <a:lumOff val="25000"/>
                    </a:prstClr>
                  </a:solidFill>
                  <a:effectLst/>
                  <a:uLnTx/>
                  <a:uFillTx/>
                  <a:latin typeface="Arial"/>
                  <a:ea typeface="Arial Unicode MS"/>
                  <a:cs typeface="Arial" pitchFamily="34" charset="0"/>
                </a:rPr>
                <a:t>diperlukan</a:t>
              </a:r>
              <a:r>
                <a:rPr kumimoji="0" lang="en-US" altLang="ko-KR" sz="1300" b="0" i="0" u="none" strike="noStrike" kern="1200" cap="none" spc="0" normalizeH="0" baseline="0" noProof="0" dirty="0">
                  <a:ln>
                    <a:noFill/>
                  </a:ln>
                  <a:solidFill>
                    <a:prstClr val="black">
                      <a:lumMod val="75000"/>
                      <a:lumOff val="25000"/>
                    </a:prstClr>
                  </a:solidFill>
                  <a:effectLst/>
                  <a:uLnTx/>
                  <a:uFillTx/>
                  <a:latin typeface="Arial"/>
                  <a:ea typeface="Arial Unicode MS"/>
                  <a:cs typeface="Arial" pitchFamily="34" charset="0"/>
                </a:rPr>
                <a:t> </a:t>
              </a:r>
              <a:r>
                <a:rPr kumimoji="0" lang="en-US" altLang="ko-KR" sz="1300" b="0" i="0" u="none" strike="noStrike" kern="1200" cap="none" spc="0" normalizeH="0" baseline="0" noProof="0" dirty="0" err="1">
                  <a:ln>
                    <a:noFill/>
                  </a:ln>
                  <a:solidFill>
                    <a:prstClr val="black">
                      <a:lumMod val="75000"/>
                      <a:lumOff val="25000"/>
                    </a:prstClr>
                  </a:solidFill>
                  <a:effectLst/>
                  <a:uLnTx/>
                  <a:uFillTx/>
                  <a:latin typeface="Arial"/>
                  <a:ea typeface="Arial Unicode MS"/>
                  <a:cs typeface="Arial" pitchFamily="34" charset="0"/>
                </a:rPr>
                <a:t>untuk</a:t>
              </a:r>
              <a:r>
                <a:rPr kumimoji="0" lang="en-US" altLang="ko-KR" sz="1300" b="0" i="0" u="none" strike="noStrike" kern="1200" cap="none" spc="0" normalizeH="0" baseline="0" noProof="0" dirty="0">
                  <a:ln>
                    <a:noFill/>
                  </a:ln>
                  <a:solidFill>
                    <a:prstClr val="black">
                      <a:lumMod val="75000"/>
                      <a:lumOff val="25000"/>
                    </a:prstClr>
                  </a:solidFill>
                  <a:effectLst/>
                  <a:uLnTx/>
                  <a:uFillTx/>
                  <a:latin typeface="Arial"/>
                  <a:ea typeface="Arial Unicode MS"/>
                  <a:cs typeface="Arial" pitchFamily="34" charset="0"/>
                </a:rPr>
                <a:t> </a:t>
              </a:r>
              <a:r>
                <a:rPr kumimoji="0" lang="en-US" altLang="ko-KR" sz="1300" b="0" i="0" u="none" strike="noStrike" kern="1200" cap="none" spc="0" normalizeH="0" baseline="0" noProof="0" dirty="0" err="1">
                  <a:ln>
                    <a:noFill/>
                  </a:ln>
                  <a:solidFill>
                    <a:prstClr val="black">
                      <a:lumMod val="75000"/>
                      <a:lumOff val="25000"/>
                    </a:prstClr>
                  </a:solidFill>
                  <a:effectLst/>
                  <a:uLnTx/>
                  <a:uFillTx/>
                  <a:latin typeface="Arial"/>
                  <a:ea typeface="Arial Unicode MS"/>
                  <a:cs typeface="Arial" pitchFamily="34" charset="0"/>
                </a:rPr>
                <a:t>mencapai</a:t>
              </a:r>
              <a:r>
                <a:rPr kumimoji="0" lang="en-US" altLang="ko-KR" sz="1300" b="0" i="0" u="none" strike="noStrike" kern="1200" cap="none" spc="0" normalizeH="0" baseline="0" noProof="0" dirty="0">
                  <a:ln>
                    <a:noFill/>
                  </a:ln>
                  <a:solidFill>
                    <a:prstClr val="black">
                      <a:lumMod val="75000"/>
                      <a:lumOff val="25000"/>
                    </a:prstClr>
                  </a:solidFill>
                  <a:effectLst/>
                  <a:uLnTx/>
                  <a:uFillTx/>
                  <a:latin typeface="Arial"/>
                  <a:ea typeface="Arial Unicode MS"/>
                  <a:cs typeface="Arial" pitchFamily="34" charset="0"/>
                </a:rPr>
                <a:t> </a:t>
              </a:r>
              <a:r>
                <a:rPr kumimoji="0" lang="en-US" altLang="ko-KR" sz="1300" b="0" i="0" u="none" strike="noStrike" kern="1200" cap="none" spc="0" normalizeH="0" baseline="0" noProof="0" dirty="0" err="1">
                  <a:ln>
                    <a:noFill/>
                  </a:ln>
                  <a:solidFill>
                    <a:prstClr val="black">
                      <a:lumMod val="75000"/>
                      <a:lumOff val="25000"/>
                    </a:prstClr>
                  </a:solidFill>
                  <a:effectLst/>
                  <a:uLnTx/>
                  <a:uFillTx/>
                  <a:latin typeface="Arial"/>
                  <a:ea typeface="Arial Unicode MS"/>
                  <a:cs typeface="Arial" pitchFamily="34" charset="0"/>
                </a:rPr>
                <a:t>kehilangan</a:t>
              </a:r>
              <a:r>
                <a:rPr kumimoji="0" lang="en-US" altLang="ko-KR" sz="1300" b="0" i="0" u="none" strike="noStrike" kern="1200" cap="none" spc="0" normalizeH="0" baseline="0" noProof="0" dirty="0">
                  <a:ln>
                    <a:noFill/>
                  </a:ln>
                  <a:solidFill>
                    <a:prstClr val="black">
                      <a:lumMod val="75000"/>
                      <a:lumOff val="25000"/>
                    </a:prstClr>
                  </a:solidFill>
                  <a:effectLst/>
                  <a:uLnTx/>
                  <a:uFillTx/>
                  <a:latin typeface="Arial"/>
                  <a:ea typeface="Arial Unicode MS"/>
                  <a:cs typeface="Arial" pitchFamily="34" charset="0"/>
                </a:rPr>
                <a:t> </a:t>
              </a:r>
              <a:r>
                <a:rPr kumimoji="0" lang="en-US" altLang="ko-KR" sz="1300" b="0" i="0" u="none" strike="noStrike" kern="1200" cap="none" spc="0" normalizeH="0" baseline="0" noProof="0" dirty="0" err="1">
                  <a:ln>
                    <a:noFill/>
                  </a:ln>
                  <a:solidFill>
                    <a:prstClr val="black">
                      <a:lumMod val="75000"/>
                      <a:lumOff val="25000"/>
                    </a:prstClr>
                  </a:solidFill>
                  <a:effectLst/>
                  <a:uLnTx/>
                  <a:uFillTx/>
                  <a:latin typeface="Arial"/>
                  <a:ea typeface="Arial Unicode MS"/>
                  <a:cs typeface="Arial" pitchFamily="34" charset="0"/>
                </a:rPr>
                <a:t>ketebalan</a:t>
              </a:r>
              <a:r>
                <a:rPr kumimoji="0" lang="en-US" altLang="ko-KR" sz="1300" b="0" i="0" u="none" strike="noStrike" kern="1200" cap="none" spc="0" normalizeH="0" baseline="0" noProof="0" dirty="0">
                  <a:ln>
                    <a:noFill/>
                  </a:ln>
                  <a:solidFill>
                    <a:prstClr val="black">
                      <a:lumMod val="75000"/>
                      <a:lumOff val="25000"/>
                    </a:prstClr>
                  </a:solidFill>
                  <a:effectLst/>
                  <a:uLnTx/>
                  <a:uFillTx/>
                  <a:latin typeface="Arial"/>
                  <a:ea typeface="Arial Unicode MS"/>
                  <a:cs typeface="Arial" pitchFamily="34" charset="0"/>
                </a:rPr>
                <a:t> </a:t>
              </a:r>
              <a:r>
                <a:rPr kumimoji="0" lang="en-US" altLang="ko-KR" sz="1300" b="0" i="0" u="none" strike="noStrike" kern="1200" cap="none" spc="0" normalizeH="0" baseline="0" noProof="0" dirty="0" err="1">
                  <a:ln>
                    <a:noFill/>
                  </a:ln>
                  <a:solidFill>
                    <a:prstClr val="black">
                      <a:lumMod val="75000"/>
                      <a:lumOff val="25000"/>
                    </a:prstClr>
                  </a:solidFill>
                  <a:effectLst/>
                  <a:uLnTx/>
                  <a:uFillTx/>
                  <a:latin typeface="Arial"/>
                  <a:ea typeface="Arial Unicode MS"/>
                  <a:cs typeface="Arial" pitchFamily="34" charset="0"/>
                </a:rPr>
                <a:t>sebesar</a:t>
              </a:r>
              <a:r>
                <a:rPr kumimoji="0" lang="en-US" altLang="ko-KR" sz="1300" b="0" i="0" u="none" strike="noStrike" kern="1200" cap="none" spc="0" normalizeH="0" baseline="0" noProof="0" dirty="0">
                  <a:ln>
                    <a:noFill/>
                  </a:ln>
                  <a:solidFill>
                    <a:prstClr val="black">
                      <a:lumMod val="75000"/>
                      <a:lumOff val="25000"/>
                    </a:prstClr>
                  </a:solidFill>
                  <a:effectLst/>
                  <a:uLnTx/>
                  <a:uFillTx/>
                  <a:latin typeface="Arial"/>
                  <a:ea typeface="Arial Unicode MS"/>
                  <a:cs typeface="Arial" pitchFamily="34" charset="0"/>
                </a:rPr>
                <a:t> 15%.</a:t>
              </a:r>
            </a:p>
          </p:txBody>
        </p:sp>
        <p:sp>
          <p:nvSpPr>
            <p:cNvPr id="5" name="TextBox 4">
              <a:extLst>
                <a:ext uri="{FF2B5EF4-FFF2-40B4-BE49-F238E27FC236}">
                  <a16:creationId xmlns:a16="http://schemas.microsoft.com/office/drawing/2014/main" id="{6AA2D139-774F-4604-92DA-7F64B9BD325F}"/>
                </a:ext>
              </a:extLst>
            </p:cNvPr>
            <p:cNvSpPr txBox="1"/>
            <p:nvPr/>
          </p:nvSpPr>
          <p:spPr>
            <a:xfrm>
              <a:off x="6442000" y="2781881"/>
              <a:ext cx="209043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400" b="1" i="0" u="none" strike="noStrike" kern="1200" cap="none" spc="0" normalizeH="0" baseline="0" noProof="0" dirty="0" err="1">
                  <a:ln>
                    <a:noFill/>
                  </a:ln>
                  <a:solidFill>
                    <a:prstClr val="black">
                      <a:lumMod val="75000"/>
                      <a:lumOff val="25000"/>
                    </a:prstClr>
                  </a:solidFill>
                  <a:effectLst/>
                  <a:uLnTx/>
                  <a:uFillTx/>
                  <a:latin typeface="Arial"/>
                  <a:ea typeface="Arial Unicode MS"/>
                  <a:cs typeface="Arial" pitchFamily="34" charset="0"/>
                </a:rPr>
                <a:t>Metode</a:t>
              </a:r>
              <a:r>
                <a:rPr kumimoji="0" lang="en-US" altLang="ko-KR" sz="1400" b="1" i="0" u="none" strike="noStrike" kern="1200" cap="none" spc="0" normalizeH="0" baseline="0" noProof="0" dirty="0">
                  <a:ln>
                    <a:noFill/>
                  </a:ln>
                  <a:solidFill>
                    <a:prstClr val="black">
                      <a:lumMod val="75000"/>
                      <a:lumOff val="25000"/>
                    </a:prstClr>
                  </a:solidFill>
                  <a:effectLst/>
                  <a:uLnTx/>
                  <a:uFillTx/>
                  <a:latin typeface="Arial"/>
                  <a:ea typeface="Arial Unicode MS"/>
                  <a:cs typeface="Arial" pitchFamily="34" charset="0"/>
                </a:rPr>
                <a:t> </a:t>
              </a:r>
              <a:r>
                <a:rPr kumimoji="0" lang="en-US" altLang="ko-KR" sz="1400" b="1" i="0" u="none" strike="noStrike" kern="1200" cap="none" spc="0" normalizeH="0" baseline="0" noProof="0" dirty="0" err="1">
                  <a:ln>
                    <a:noFill/>
                  </a:ln>
                  <a:solidFill>
                    <a:prstClr val="black">
                      <a:lumMod val="75000"/>
                      <a:lumOff val="25000"/>
                    </a:prstClr>
                  </a:solidFill>
                  <a:effectLst/>
                  <a:uLnTx/>
                  <a:uFillTx/>
                  <a:latin typeface="Arial"/>
                  <a:ea typeface="Arial Unicode MS"/>
                  <a:cs typeface="Arial" pitchFamily="34" charset="0"/>
                </a:rPr>
                <a:t>Perbandingan</a:t>
              </a:r>
              <a:endParaRPr kumimoji="0" lang="ko-KR" altLang="en-US" sz="1400" b="1" i="0" u="none" strike="noStrike" kern="1200" cap="none" spc="0" normalizeH="0" baseline="0" noProof="0" dirty="0">
                <a:ln>
                  <a:noFill/>
                </a:ln>
                <a:solidFill>
                  <a:prstClr val="black">
                    <a:lumMod val="75000"/>
                    <a:lumOff val="25000"/>
                  </a:prstClr>
                </a:solidFill>
                <a:effectLst/>
                <a:uLnTx/>
                <a:uFillTx/>
                <a:latin typeface="Arial"/>
                <a:ea typeface="Arial Unicode MS"/>
                <a:cs typeface="Arial" pitchFamily="34" charset="0"/>
              </a:endParaRPr>
            </a:p>
          </p:txBody>
        </p:sp>
      </p:grpSp>
      <p:sp>
        <p:nvSpPr>
          <p:cNvPr id="8" name="TextBox 7">
            <a:extLst>
              <a:ext uri="{FF2B5EF4-FFF2-40B4-BE49-F238E27FC236}">
                <a16:creationId xmlns:a16="http://schemas.microsoft.com/office/drawing/2014/main" id="{8C65A139-AAAD-42F4-85BE-C020B6A5BDCB}"/>
              </a:ext>
            </a:extLst>
          </p:cNvPr>
          <p:cNvSpPr txBox="1"/>
          <p:nvPr/>
        </p:nvSpPr>
        <p:spPr>
          <a:xfrm>
            <a:off x="8367881" y="3666490"/>
            <a:ext cx="300373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ko-KR" sz="1400" b="1" dirty="0" err="1">
                <a:solidFill>
                  <a:prstClr val="black">
                    <a:lumMod val="75000"/>
                    <a:lumOff val="25000"/>
                  </a:prstClr>
                </a:solidFill>
                <a:latin typeface="Arial"/>
                <a:ea typeface="Arial Unicode MS"/>
                <a:cs typeface="Arial" pitchFamily="34" charset="0"/>
              </a:rPr>
              <a:t>Rumus</a:t>
            </a:r>
            <a:endParaRPr kumimoji="0" lang="ko-KR" altLang="en-US" sz="1400" b="1" i="0" u="none" strike="noStrike" kern="1200" cap="none" spc="0" normalizeH="0" baseline="0" noProof="0" dirty="0">
              <a:ln>
                <a:noFill/>
              </a:ln>
              <a:solidFill>
                <a:prstClr val="black">
                  <a:lumMod val="75000"/>
                  <a:lumOff val="25000"/>
                </a:prstClr>
              </a:solidFill>
              <a:effectLst/>
              <a:uLnTx/>
              <a:uFillTx/>
              <a:latin typeface="Arial"/>
              <a:ea typeface="Arial Unicode MS"/>
              <a:cs typeface="Arial" pitchFamily="34" charset="0"/>
            </a:endParaRPr>
          </a:p>
        </p:txBody>
      </p:sp>
      <p:grpSp>
        <p:nvGrpSpPr>
          <p:cNvPr id="9" name="Group 8">
            <a:extLst>
              <a:ext uri="{FF2B5EF4-FFF2-40B4-BE49-F238E27FC236}">
                <a16:creationId xmlns:a16="http://schemas.microsoft.com/office/drawing/2014/main" id="{B5A84B59-596E-4787-BC24-8C23DCE31A1A}"/>
              </a:ext>
            </a:extLst>
          </p:cNvPr>
          <p:cNvGrpSpPr/>
          <p:nvPr/>
        </p:nvGrpSpPr>
        <p:grpSpPr>
          <a:xfrm>
            <a:off x="2965797" y="1120812"/>
            <a:ext cx="6320806" cy="740362"/>
            <a:chOff x="1927195" y="2102122"/>
            <a:chExt cx="5291678" cy="740362"/>
          </a:xfrm>
        </p:grpSpPr>
        <p:sp>
          <p:nvSpPr>
            <p:cNvPr id="10" name="TextBox 9">
              <a:extLst>
                <a:ext uri="{FF2B5EF4-FFF2-40B4-BE49-F238E27FC236}">
                  <a16:creationId xmlns:a16="http://schemas.microsoft.com/office/drawing/2014/main" id="{E29B783E-89D3-46EE-A2A3-F15FB4873713}"/>
                </a:ext>
              </a:extLst>
            </p:cNvPr>
            <p:cNvSpPr txBox="1"/>
            <p:nvPr/>
          </p:nvSpPr>
          <p:spPr>
            <a:xfrm>
              <a:off x="1927195" y="2350041"/>
              <a:ext cx="5291678"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300" b="0" i="0" u="none" strike="noStrike" kern="1200" cap="none" spc="0" normalizeH="0" baseline="0" noProof="0" dirty="0">
                  <a:ln>
                    <a:noFill/>
                  </a:ln>
                  <a:solidFill>
                    <a:prstClr val="black">
                      <a:lumMod val="75000"/>
                      <a:lumOff val="25000"/>
                    </a:prstClr>
                  </a:solidFill>
                  <a:effectLst/>
                  <a:uLnTx/>
                  <a:uFillTx/>
                  <a:latin typeface="Arial"/>
                  <a:ea typeface="Arial Unicode MS"/>
                  <a:cs typeface="Arial" pitchFamily="34" charset="0"/>
                </a:rPr>
                <a:t>Balai </a:t>
              </a:r>
              <a:r>
                <a:rPr kumimoji="0" lang="en-US" altLang="ko-KR" sz="1300" b="0" i="0" u="none" strike="noStrike" kern="1200" cap="none" spc="0" normalizeH="0" baseline="0" noProof="0" dirty="0" err="1">
                  <a:ln>
                    <a:noFill/>
                  </a:ln>
                  <a:solidFill>
                    <a:prstClr val="black">
                      <a:lumMod val="75000"/>
                      <a:lumOff val="25000"/>
                    </a:prstClr>
                  </a:solidFill>
                  <a:effectLst/>
                  <a:uLnTx/>
                  <a:uFillTx/>
                  <a:latin typeface="Arial"/>
                  <a:ea typeface="Arial Unicode MS"/>
                  <a:cs typeface="Arial" pitchFamily="34" charset="0"/>
                </a:rPr>
                <a:t>Besar</a:t>
              </a:r>
              <a:r>
                <a:rPr kumimoji="0" lang="en-US" altLang="ko-KR" sz="1300" b="0" i="0" u="none" strike="noStrike" kern="1200" cap="none" spc="0" normalizeH="0" baseline="0" noProof="0" dirty="0">
                  <a:ln>
                    <a:noFill/>
                  </a:ln>
                  <a:solidFill>
                    <a:prstClr val="black">
                      <a:lumMod val="75000"/>
                      <a:lumOff val="25000"/>
                    </a:prstClr>
                  </a:solidFill>
                  <a:effectLst/>
                  <a:uLnTx/>
                  <a:uFillTx/>
                  <a:latin typeface="Arial"/>
                  <a:ea typeface="Arial Unicode MS"/>
                  <a:cs typeface="Arial" pitchFamily="34" charset="0"/>
                </a:rPr>
                <a:t> </a:t>
              </a:r>
              <a:r>
                <a:rPr kumimoji="0" lang="en-US" altLang="ko-KR" sz="1300" b="0" i="0" u="none" strike="noStrike" kern="1200" cap="none" spc="0" normalizeH="0" baseline="0" noProof="0" dirty="0" err="1">
                  <a:ln>
                    <a:noFill/>
                  </a:ln>
                  <a:solidFill>
                    <a:prstClr val="black">
                      <a:lumMod val="75000"/>
                      <a:lumOff val="25000"/>
                    </a:prstClr>
                  </a:solidFill>
                  <a:effectLst/>
                  <a:uLnTx/>
                  <a:uFillTx/>
                  <a:latin typeface="Arial"/>
                  <a:ea typeface="Arial Unicode MS"/>
                  <a:cs typeface="Arial" pitchFamily="34" charset="0"/>
                </a:rPr>
                <a:t>Standardisasi</a:t>
              </a:r>
              <a:r>
                <a:rPr kumimoji="0" lang="en-US" altLang="ko-KR" sz="1300" b="0" i="0" u="none" strike="noStrike" kern="1200" cap="none" spc="0" normalizeH="0" baseline="0" noProof="0" dirty="0">
                  <a:ln>
                    <a:noFill/>
                  </a:ln>
                  <a:solidFill>
                    <a:prstClr val="black">
                      <a:lumMod val="75000"/>
                      <a:lumOff val="25000"/>
                    </a:prstClr>
                  </a:solidFill>
                  <a:effectLst/>
                  <a:uLnTx/>
                  <a:uFillTx/>
                  <a:latin typeface="Arial"/>
                  <a:ea typeface="Arial Unicode MS"/>
                  <a:cs typeface="Arial" pitchFamily="34" charset="0"/>
                </a:rPr>
                <a:t> dan </a:t>
              </a:r>
              <a:r>
                <a:rPr kumimoji="0" lang="en-US" altLang="ko-KR" sz="1300" b="0" i="0" u="none" strike="noStrike" kern="1200" cap="none" spc="0" normalizeH="0" baseline="0" noProof="0" dirty="0" err="1">
                  <a:ln>
                    <a:noFill/>
                  </a:ln>
                  <a:solidFill>
                    <a:prstClr val="black">
                      <a:lumMod val="75000"/>
                      <a:lumOff val="25000"/>
                    </a:prstClr>
                  </a:solidFill>
                  <a:effectLst/>
                  <a:uLnTx/>
                  <a:uFillTx/>
                  <a:latin typeface="Arial"/>
                  <a:ea typeface="Arial Unicode MS"/>
                  <a:cs typeface="Arial" pitchFamily="34" charset="0"/>
                </a:rPr>
                <a:t>Pelayanan</a:t>
              </a:r>
              <a:r>
                <a:rPr kumimoji="0" lang="en-US" altLang="ko-KR" sz="1300" b="0" i="0" u="none" strike="noStrike" kern="1200" cap="none" spc="0" normalizeH="0" baseline="0" noProof="0" dirty="0">
                  <a:ln>
                    <a:noFill/>
                  </a:ln>
                  <a:solidFill>
                    <a:prstClr val="black">
                      <a:lumMod val="75000"/>
                      <a:lumOff val="25000"/>
                    </a:prstClr>
                  </a:solidFill>
                  <a:effectLst/>
                  <a:uLnTx/>
                  <a:uFillTx/>
                  <a:latin typeface="Arial"/>
                  <a:ea typeface="Arial Unicode MS"/>
                  <a:cs typeface="Arial" pitchFamily="34" charset="0"/>
                </a:rPr>
                <a:t> Jasa Industri </a:t>
              </a:r>
              <a:r>
                <a:rPr kumimoji="0" lang="en-US" altLang="ko-KR" sz="1300" b="0" i="0" u="none" strike="noStrike" kern="1200" cap="none" spc="0" normalizeH="0" baseline="0" noProof="0" dirty="0" err="1">
                  <a:ln>
                    <a:noFill/>
                  </a:ln>
                  <a:solidFill>
                    <a:prstClr val="black">
                      <a:lumMod val="75000"/>
                      <a:lumOff val="25000"/>
                    </a:prstClr>
                  </a:solidFill>
                  <a:effectLst/>
                  <a:uLnTx/>
                  <a:uFillTx/>
                  <a:latin typeface="Arial"/>
                  <a:ea typeface="Arial Unicode MS"/>
                  <a:cs typeface="Arial" pitchFamily="34" charset="0"/>
                </a:rPr>
                <a:t>Selulosa</a:t>
              </a:r>
              <a:r>
                <a:rPr kumimoji="0" lang="en-US" altLang="ko-KR" sz="1300" b="0" i="0" u="none" strike="noStrike" kern="1200" cap="none" spc="0" normalizeH="0" baseline="0" noProof="0" dirty="0">
                  <a:ln>
                    <a:noFill/>
                  </a:ln>
                  <a:solidFill>
                    <a:prstClr val="black">
                      <a:lumMod val="75000"/>
                      <a:lumOff val="25000"/>
                    </a:prstClr>
                  </a:solidFill>
                  <a:effectLst/>
                  <a:uLnTx/>
                  <a:uFillTx/>
                  <a:latin typeface="Arial"/>
                  <a:ea typeface="Arial Unicode MS"/>
                  <a:cs typeface="Arial" pitchFamily="34" charset="0"/>
                </a:rPr>
                <a:t> </a:t>
              </a:r>
              <a:r>
                <a:rPr kumimoji="0" lang="en-US" altLang="ko-KR" sz="1300" b="0" i="0" u="none" strike="noStrike" kern="1200" cap="none" spc="0" normalizeH="0" baseline="0" noProof="0" dirty="0" err="1">
                  <a:ln>
                    <a:noFill/>
                  </a:ln>
                  <a:solidFill>
                    <a:prstClr val="black">
                      <a:lumMod val="75000"/>
                      <a:lumOff val="25000"/>
                    </a:prstClr>
                  </a:solidFill>
                  <a:effectLst/>
                  <a:uLnTx/>
                  <a:uFillTx/>
                  <a:latin typeface="Arial"/>
                  <a:ea typeface="Arial Unicode MS"/>
                  <a:cs typeface="Arial" pitchFamily="34" charset="0"/>
                </a:rPr>
                <a:t>tanggal</a:t>
              </a:r>
              <a:r>
                <a:rPr kumimoji="0" lang="en-US" altLang="ko-KR" sz="1300" b="0" i="0" u="none" strike="noStrike" kern="1200" cap="none" spc="0" normalizeH="0" baseline="0" noProof="0" dirty="0">
                  <a:ln>
                    <a:noFill/>
                  </a:ln>
                  <a:solidFill>
                    <a:prstClr val="black">
                      <a:lumMod val="75000"/>
                      <a:lumOff val="25000"/>
                    </a:prstClr>
                  </a:solidFill>
                  <a:effectLst/>
                  <a:uLnTx/>
                  <a:uFillTx/>
                  <a:latin typeface="Arial"/>
                  <a:ea typeface="Arial Unicode MS"/>
                  <a:cs typeface="Arial"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300" b="0" i="0" u="none" strike="noStrike" kern="1200" cap="none" spc="0" normalizeH="0" baseline="0" noProof="0" dirty="0">
                  <a:ln>
                    <a:noFill/>
                  </a:ln>
                  <a:solidFill>
                    <a:prstClr val="black">
                      <a:lumMod val="75000"/>
                      <a:lumOff val="25000"/>
                    </a:prstClr>
                  </a:solidFill>
                  <a:effectLst/>
                  <a:uLnTx/>
                  <a:uFillTx/>
                  <a:latin typeface="Arial"/>
                  <a:ea typeface="Arial Unicode MS"/>
                  <a:cs typeface="Arial" pitchFamily="34" charset="0"/>
                </a:rPr>
                <a:t>10-11 </a:t>
              </a:r>
              <a:r>
                <a:rPr kumimoji="0" lang="en-US" altLang="ko-KR" sz="1300" b="0" i="0" u="none" strike="noStrike" kern="1200" cap="none" spc="0" normalizeH="0" baseline="0" noProof="0" dirty="0" err="1">
                  <a:ln>
                    <a:noFill/>
                  </a:ln>
                  <a:solidFill>
                    <a:prstClr val="black">
                      <a:lumMod val="75000"/>
                      <a:lumOff val="25000"/>
                    </a:prstClr>
                  </a:solidFill>
                  <a:effectLst/>
                  <a:uLnTx/>
                  <a:uFillTx/>
                  <a:latin typeface="Arial"/>
                  <a:ea typeface="Arial Unicode MS"/>
                  <a:cs typeface="Arial" pitchFamily="34" charset="0"/>
                </a:rPr>
                <a:t>Desember</a:t>
              </a:r>
              <a:r>
                <a:rPr kumimoji="0" lang="en-US" altLang="ko-KR" sz="1300" b="0" i="0" u="none" strike="noStrike" kern="1200" cap="none" spc="0" normalizeH="0" baseline="0" noProof="0" dirty="0">
                  <a:ln>
                    <a:noFill/>
                  </a:ln>
                  <a:solidFill>
                    <a:prstClr val="black">
                      <a:lumMod val="75000"/>
                      <a:lumOff val="25000"/>
                    </a:prstClr>
                  </a:solidFill>
                  <a:effectLst/>
                  <a:uLnTx/>
                  <a:uFillTx/>
                  <a:latin typeface="Arial"/>
                  <a:ea typeface="Arial Unicode MS"/>
                  <a:cs typeface="Arial" pitchFamily="34" charset="0"/>
                </a:rPr>
                <a:t> 2024</a:t>
              </a:r>
              <a:endParaRPr kumimoji="0" lang="ko-KR" altLang="en-US" sz="1300" b="0" i="0" u="none" strike="noStrike" kern="1200" cap="none" spc="0" normalizeH="0" baseline="0" noProof="0" dirty="0">
                <a:ln>
                  <a:noFill/>
                </a:ln>
                <a:solidFill>
                  <a:prstClr val="black">
                    <a:lumMod val="75000"/>
                    <a:lumOff val="25000"/>
                  </a:prstClr>
                </a:solidFill>
                <a:effectLst/>
                <a:uLnTx/>
                <a:uFillTx/>
                <a:latin typeface="Arial"/>
                <a:ea typeface="Arial Unicode MS"/>
                <a:cs typeface="Arial" pitchFamily="34" charset="0"/>
              </a:endParaRPr>
            </a:p>
          </p:txBody>
        </p:sp>
        <p:sp>
          <p:nvSpPr>
            <p:cNvPr id="11" name="TextBox 10">
              <a:extLst>
                <a:ext uri="{FF2B5EF4-FFF2-40B4-BE49-F238E27FC236}">
                  <a16:creationId xmlns:a16="http://schemas.microsoft.com/office/drawing/2014/main" id="{6AAA5D72-6BAD-4875-9B0A-4F7344C2C1E7}"/>
                </a:ext>
              </a:extLst>
            </p:cNvPr>
            <p:cNvSpPr txBox="1"/>
            <p:nvPr/>
          </p:nvSpPr>
          <p:spPr>
            <a:xfrm>
              <a:off x="1927195" y="2102122"/>
              <a:ext cx="529167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1" i="0" u="none" strike="noStrike" kern="1200" cap="none" spc="0" normalizeH="0" baseline="0" noProof="0" dirty="0" err="1">
                  <a:ln>
                    <a:noFill/>
                  </a:ln>
                  <a:solidFill>
                    <a:prstClr val="black">
                      <a:lumMod val="75000"/>
                      <a:lumOff val="25000"/>
                    </a:prstClr>
                  </a:solidFill>
                  <a:effectLst/>
                  <a:uLnTx/>
                  <a:uFillTx/>
                  <a:latin typeface="Arial"/>
                  <a:ea typeface="Arial Unicode MS"/>
                  <a:cs typeface="Arial" pitchFamily="34" charset="0"/>
                </a:rPr>
                <a:t>Kesesuaian</a:t>
              </a:r>
              <a:r>
                <a:rPr kumimoji="0" lang="en-US" altLang="ko-KR" sz="1400" b="1" i="0" u="none" strike="noStrike" kern="1200" cap="none" spc="0" normalizeH="0" baseline="0" noProof="0" dirty="0">
                  <a:ln>
                    <a:noFill/>
                  </a:ln>
                  <a:solidFill>
                    <a:prstClr val="black">
                      <a:lumMod val="75000"/>
                      <a:lumOff val="25000"/>
                    </a:prstClr>
                  </a:solidFill>
                  <a:effectLst/>
                  <a:uLnTx/>
                  <a:uFillTx/>
                  <a:latin typeface="Arial"/>
                  <a:ea typeface="Arial Unicode MS"/>
                  <a:cs typeface="Arial" pitchFamily="34" charset="0"/>
                </a:rPr>
                <a:t> oleh LVE:</a:t>
              </a:r>
              <a:endParaRPr kumimoji="0" lang="ko-KR" altLang="en-US" sz="1400" b="1" i="0" u="none" strike="noStrike" kern="1200" cap="none" spc="0" normalizeH="0" baseline="0" noProof="0" dirty="0">
                <a:ln>
                  <a:noFill/>
                </a:ln>
                <a:solidFill>
                  <a:prstClr val="black">
                    <a:lumMod val="75000"/>
                    <a:lumOff val="25000"/>
                  </a:prstClr>
                </a:solidFill>
                <a:effectLst/>
                <a:uLnTx/>
                <a:uFillTx/>
                <a:latin typeface="Arial"/>
                <a:ea typeface="Arial Unicode MS"/>
                <a:cs typeface="Arial" pitchFamily="34" charset="0"/>
              </a:endParaRPr>
            </a:p>
          </p:txBody>
        </p:sp>
      </p:grpSp>
      <p:grpSp>
        <p:nvGrpSpPr>
          <p:cNvPr id="12" name="Group 11">
            <a:extLst>
              <a:ext uri="{FF2B5EF4-FFF2-40B4-BE49-F238E27FC236}">
                <a16:creationId xmlns:a16="http://schemas.microsoft.com/office/drawing/2014/main" id="{41508AEC-1284-4A65-AF0D-B0407DA61820}"/>
              </a:ext>
            </a:extLst>
          </p:cNvPr>
          <p:cNvGrpSpPr/>
          <p:nvPr/>
        </p:nvGrpSpPr>
        <p:grpSpPr>
          <a:xfrm>
            <a:off x="182707" y="2278520"/>
            <a:ext cx="4004768" cy="1096653"/>
            <a:chOff x="6440400" y="2781881"/>
            <a:chExt cx="2092039" cy="1096653"/>
          </a:xfrm>
        </p:grpSpPr>
        <p:sp>
          <p:nvSpPr>
            <p:cNvPr id="13" name="TextBox 12">
              <a:extLst>
                <a:ext uri="{FF2B5EF4-FFF2-40B4-BE49-F238E27FC236}">
                  <a16:creationId xmlns:a16="http://schemas.microsoft.com/office/drawing/2014/main" id="{FDB0FBC9-43BC-41C4-9482-D81655E8AFF8}"/>
                </a:ext>
              </a:extLst>
            </p:cNvPr>
            <p:cNvSpPr txBox="1"/>
            <p:nvPr/>
          </p:nvSpPr>
          <p:spPr>
            <a:xfrm>
              <a:off x="6440400" y="2985982"/>
              <a:ext cx="2084242" cy="89255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ko-KR" sz="1300" b="0" i="0" u="none" strike="noStrike" kern="1200" cap="none" spc="0" normalizeH="0" baseline="0" noProof="0" dirty="0" err="1">
                  <a:ln>
                    <a:noFill/>
                  </a:ln>
                  <a:solidFill>
                    <a:prstClr val="black">
                      <a:lumMod val="75000"/>
                      <a:lumOff val="25000"/>
                    </a:prstClr>
                  </a:solidFill>
                  <a:effectLst/>
                  <a:uLnTx/>
                  <a:uFillTx/>
                  <a:latin typeface="Arial"/>
                  <a:ea typeface="Arial Unicode MS"/>
                  <a:cs typeface="Arial" pitchFamily="34" charset="0"/>
                </a:rPr>
                <a:t>Standar</a:t>
              </a:r>
              <a:r>
                <a:rPr kumimoji="0" lang="en-US" altLang="ko-KR" sz="1300" b="0" i="0" u="none" strike="noStrike" kern="1200" cap="none" spc="0" normalizeH="0" baseline="0" noProof="0" dirty="0">
                  <a:ln>
                    <a:noFill/>
                  </a:ln>
                  <a:solidFill>
                    <a:prstClr val="black">
                      <a:lumMod val="75000"/>
                      <a:lumOff val="25000"/>
                    </a:prstClr>
                  </a:solidFill>
                  <a:effectLst/>
                  <a:uLnTx/>
                  <a:uFillTx/>
                  <a:latin typeface="Arial"/>
                  <a:ea typeface="Arial Unicode MS"/>
                  <a:cs typeface="Arial" pitchFamily="34" charset="0"/>
                </a:rPr>
                <a:t> ASTM D 3574-03 Standard Test Methods for Flexible Cellular Materials-Slab, Bonded, and Molded Urethane Foams, </a:t>
              </a:r>
              <a:r>
                <a:rPr kumimoji="0" lang="en-US" altLang="ko-KR" sz="1300" b="0" i="0" u="none" strike="noStrike" kern="1200" cap="none" spc="0" normalizeH="0" baseline="0" noProof="0" dirty="0" err="1">
                  <a:ln>
                    <a:noFill/>
                  </a:ln>
                  <a:solidFill>
                    <a:prstClr val="black">
                      <a:lumMod val="75000"/>
                      <a:lumOff val="25000"/>
                    </a:prstClr>
                  </a:solidFill>
                  <a:effectLst/>
                  <a:uLnTx/>
                  <a:uFillTx/>
                  <a:latin typeface="Arial"/>
                  <a:ea typeface="Arial Unicode MS"/>
                  <a:cs typeface="Arial" pitchFamily="34" charset="0"/>
                </a:rPr>
                <a:t>bagian</a:t>
              </a:r>
              <a:r>
                <a:rPr kumimoji="0" lang="en-US" altLang="ko-KR" sz="1300" b="0" i="0" u="none" strike="noStrike" kern="1200" cap="none" spc="0" normalizeH="0" baseline="0" noProof="0" dirty="0">
                  <a:ln>
                    <a:noFill/>
                  </a:ln>
                  <a:solidFill>
                    <a:prstClr val="black">
                      <a:lumMod val="75000"/>
                      <a:lumOff val="25000"/>
                    </a:prstClr>
                  </a:solidFill>
                  <a:effectLst/>
                  <a:uLnTx/>
                  <a:uFillTx/>
                  <a:latin typeface="Arial"/>
                  <a:ea typeface="Arial Unicode MS"/>
                  <a:cs typeface="Arial" pitchFamily="34" charset="0"/>
                </a:rPr>
                <a:t> I1: Static Force Loss Test at Constant Deflection. </a:t>
              </a:r>
            </a:p>
          </p:txBody>
        </p:sp>
        <p:sp>
          <p:nvSpPr>
            <p:cNvPr id="14" name="TextBox 13">
              <a:extLst>
                <a:ext uri="{FF2B5EF4-FFF2-40B4-BE49-F238E27FC236}">
                  <a16:creationId xmlns:a16="http://schemas.microsoft.com/office/drawing/2014/main" id="{114F9F18-2C37-447C-8970-B628BAEA7A66}"/>
                </a:ext>
              </a:extLst>
            </p:cNvPr>
            <p:cNvSpPr txBox="1"/>
            <p:nvPr/>
          </p:nvSpPr>
          <p:spPr>
            <a:xfrm>
              <a:off x="6442000" y="2781881"/>
              <a:ext cx="2090439"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ko-KR" sz="1400" b="1" i="0" u="none" strike="noStrike" kern="1200" cap="none" spc="0" normalizeH="0" baseline="0" noProof="0" dirty="0" err="1">
                  <a:ln>
                    <a:noFill/>
                  </a:ln>
                  <a:solidFill>
                    <a:prstClr val="black">
                      <a:lumMod val="75000"/>
                      <a:lumOff val="25000"/>
                    </a:prstClr>
                  </a:solidFill>
                  <a:effectLst/>
                  <a:uLnTx/>
                  <a:uFillTx/>
                  <a:latin typeface="Arial"/>
                  <a:ea typeface="Arial Unicode MS"/>
                  <a:cs typeface="Arial" pitchFamily="34" charset="0"/>
                </a:rPr>
                <a:t>Metode</a:t>
              </a:r>
              <a:endParaRPr kumimoji="0" lang="ko-KR" altLang="en-US" sz="1400" b="1" i="0" u="none" strike="noStrike" kern="1200" cap="none" spc="0" normalizeH="0" baseline="0" noProof="0" dirty="0">
                <a:ln>
                  <a:noFill/>
                </a:ln>
                <a:solidFill>
                  <a:prstClr val="black">
                    <a:lumMod val="75000"/>
                    <a:lumOff val="25000"/>
                  </a:prstClr>
                </a:solidFill>
                <a:effectLst/>
                <a:uLnTx/>
                <a:uFillTx/>
                <a:latin typeface="Arial"/>
                <a:ea typeface="Arial Unicode MS"/>
                <a:cs typeface="Arial" pitchFamily="34" charset="0"/>
              </a:endParaRPr>
            </a:p>
          </p:txBody>
        </p:sp>
      </p:grpSp>
      <p:grpSp>
        <p:nvGrpSpPr>
          <p:cNvPr id="15" name="Group 14">
            <a:extLst>
              <a:ext uri="{FF2B5EF4-FFF2-40B4-BE49-F238E27FC236}">
                <a16:creationId xmlns:a16="http://schemas.microsoft.com/office/drawing/2014/main" id="{5CA661E5-6289-4970-90E0-522749DC686A}"/>
              </a:ext>
            </a:extLst>
          </p:cNvPr>
          <p:cNvGrpSpPr/>
          <p:nvPr/>
        </p:nvGrpSpPr>
        <p:grpSpPr>
          <a:xfrm>
            <a:off x="323529" y="3666490"/>
            <a:ext cx="3493562" cy="1096653"/>
            <a:chOff x="6461604" y="4008592"/>
            <a:chExt cx="2574891" cy="1096653"/>
          </a:xfrm>
        </p:grpSpPr>
        <p:sp>
          <p:nvSpPr>
            <p:cNvPr id="16" name="TextBox 15">
              <a:extLst>
                <a:ext uri="{FF2B5EF4-FFF2-40B4-BE49-F238E27FC236}">
                  <a16:creationId xmlns:a16="http://schemas.microsoft.com/office/drawing/2014/main" id="{6A7FB1F2-5C3D-471F-978E-68F1029B8E15}"/>
                </a:ext>
              </a:extLst>
            </p:cNvPr>
            <p:cNvSpPr txBox="1"/>
            <p:nvPr/>
          </p:nvSpPr>
          <p:spPr>
            <a:xfrm>
              <a:off x="6461604" y="4212693"/>
              <a:ext cx="2567004" cy="89255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ko-KR" sz="1300" b="0" i="0" u="none" strike="noStrike" kern="1200" cap="none" spc="0" normalizeH="0" baseline="0" noProof="0" dirty="0" err="1">
                  <a:ln>
                    <a:noFill/>
                  </a:ln>
                  <a:solidFill>
                    <a:prstClr val="black">
                      <a:lumMod val="75000"/>
                      <a:lumOff val="25000"/>
                    </a:prstClr>
                  </a:solidFill>
                  <a:effectLst/>
                  <a:uLnTx/>
                  <a:uFillTx/>
                  <a:latin typeface="Arial"/>
                  <a:ea typeface="Arial Unicode MS"/>
                  <a:cs typeface="Arial" pitchFamily="34" charset="0"/>
                </a:rPr>
                <a:t>Mengevaluasi</a:t>
              </a:r>
              <a:r>
                <a:rPr kumimoji="0" lang="en-US" altLang="ko-KR" sz="1300" b="0" i="0" u="none" strike="noStrike" kern="1200" cap="none" spc="0" normalizeH="0" baseline="0" noProof="0" dirty="0">
                  <a:ln>
                    <a:noFill/>
                  </a:ln>
                  <a:solidFill>
                    <a:prstClr val="black">
                      <a:lumMod val="75000"/>
                      <a:lumOff val="25000"/>
                    </a:prstClr>
                  </a:solidFill>
                  <a:effectLst/>
                  <a:uLnTx/>
                  <a:uFillTx/>
                  <a:latin typeface="Arial"/>
                  <a:ea typeface="Arial Unicode MS"/>
                  <a:cs typeface="Arial" pitchFamily="34" charset="0"/>
                </a:rPr>
                <a:t> </a:t>
              </a:r>
              <a:r>
                <a:rPr kumimoji="0" lang="en-US" altLang="ko-KR" sz="1300" b="0" i="0" u="none" strike="noStrike" kern="1200" cap="none" spc="0" normalizeH="0" baseline="0" noProof="0" dirty="0" err="1">
                  <a:ln>
                    <a:noFill/>
                  </a:ln>
                  <a:solidFill>
                    <a:prstClr val="black">
                      <a:lumMod val="75000"/>
                      <a:lumOff val="25000"/>
                    </a:prstClr>
                  </a:solidFill>
                  <a:effectLst/>
                  <a:uLnTx/>
                  <a:uFillTx/>
                  <a:latin typeface="Arial"/>
                  <a:ea typeface="Arial Unicode MS"/>
                  <a:cs typeface="Arial" pitchFamily="34" charset="0"/>
                </a:rPr>
                <a:t>kehilangan</a:t>
              </a:r>
              <a:r>
                <a:rPr kumimoji="0" lang="en-US" altLang="ko-KR" sz="1300" b="0" i="0" u="none" strike="noStrike" kern="1200" cap="none" spc="0" normalizeH="0" baseline="0" noProof="0" dirty="0">
                  <a:ln>
                    <a:noFill/>
                  </a:ln>
                  <a:solidFill>
                    <a:prstClr val="black">
                      <a:lumMod val="75000"/>
                      <a:lumOff val="25000"/>
                    </a:prstClr>
                  </a:solidFill>
                  <a:effectLst/>
                  <a:uLnTx/>
                  <a:uFillTx/>
                  <a:latin typeface="Arial"/>
                  <a:ea typeface="Arial Unicode MS"/>
                  <a:cs typeface="Arial" pitchFamily="34" charset="0"/>
                </a:rPr>
                <a:t> </a:t>
              </a:r>
              <a:r>
                <a:rPr kumimoji="0" lang="en-US" altLang="ko-KR" sz="1300" b="0" i="0" u="none" strike="noStrike" kern="1200" cap="none" spc="0" normalizeH="0" baseline="0" noProof="0" dirty="0" err="1">
                  <a:ln>
                    <a:noFill/>
                  </a:ln>
                  <a:solidFill>
                    <a:prstClr val="black">
                      <a:lumMod val="75000"/>
                      <a:lumOff val="25000"/>
                    </a:prstClr>
                  </a:solidFill>
                  <a:effectLst/>
                  <a:uLnTx/>
                  <a:uFillTx/>
                  <a:latin typeface="Arial"/>
                  <a:ea typeface="Arial Unicode MS"/>
                  <a:cs typeface="Arial" pitchFamily="34" charset="0"/>
                </a:rPr>
                <a:t>ketebalan</a:t>
              </a:r>
              <a:r>
                <a:rPr kumimoji="0" lang="en-US" altLang="ko-KR" sz="1300" b="0" i="0" u="none" strike="noStrike" kern="1200" cap="none" spc="0" normalizeH="0" baseline="0" noProof="0" dirty="0">
                  <a:ln>
                    <a:noFill/>
                  </a:ln>
                  <a:solidFill>
                    <a:prstClr val="black">
                      <a:lumMod val="75000"/>
                      <a:lumOff val="25000"/>
                    </a:prstClr>
                  </a:solidFill>
                  <a:effectLst/>
                  <a:uLnTx/>
                  <a:uFillTx/>
                  <a:latin typeface="Arial"/>
                  <a:ea typeface="Arial Unicode MS"/>
                  <a:cs typeface="Arial" pitchFamily="34" charset="0"/>
                </a:rPr>
                <a:t> </a:t>
              </a:r>
              <a:r>
                <a:rPr kumimoji="0" lang="en-US" altLang="ko-KR" sz="1300" b="0" i="0" u="none" strike="noStrike" kern="1200" cap="none" spc="0" normalizeH="0" baseline="0" noProof="0" dirty="0" err="1">
                  <a:ln>
                    <a:noFill/>
                  </a:ln>
                  <a:solidFill>
                    <a:prstClr val="black">
                      <a:lumMod val="75000"/>
                      <a:lumOff val="25000"/>
                    </a:prstClr>
                  </a:solidFill>
                  <a:effectLst/>
                  <a:uLnTx/>
                  <a:uFillTx/>
                  <a:latin typeface="Arial"/>
                  <a:ea typeface="Arial Unicode MS"/>
                  <a:cs typeface="Arial" pitchFamily="34" charset="0"/>
                </a:rPr>
                <a:t>hingga</a:t>
              </a:r>
              <a:r>
                <a:rPr kumimoji="0" lang="en-US" altLang="ko-KR" sz="1300" b="0" i="0" u="none" strike="noStrike" kern="1200" cap="none" spc="0" normalizeH="0" baseline="0" noProof="0" dirty="0">
                  <a:ln>
                    <a:noFill/>
                  </a:ln>
                  <a:solidFill>
                    <a:prstClr val="black">
                      <a:lumMod val="75000"/>
                      <a:lumOff val="25000"/>
                    </a:prstClr>
                  </a:solidFill>
                  <a:effectLst/>
                  <a:uLnTx/>
                  <a:uFillTx/>
                  <a:latin typeface="Arial"/>
                  <a:ea typeface="Arial Unicode MS"/>
                  <a:cs typeface="Arial" pitchFamily="34" charset="0"/>
                </a:rPr>
                <a:t> </a:t>
              </a:r>
              <a:r>
                <a:rPr kumimoji="0" lang="en-US" altLang="ko-KR" sz="1300" b="0" i="0" u="none" strike="noStrike" kern="1200" cap="none" spc="0" normalizeH="0" baseline="0" noProof="0" dirty="0" err="1">
                  <a:ln>
                    <a:noFill/>
                  </a:ln>
                  <a:solidFill>
                    <a:prstClr val="black">
                      <a:lumMod val="75000"/>
                      <a:lumOff val="25000"/>
                    </a:prstClr>
                  </a:solidFill>
                  <a:effectLst/>
                  <a:uLnTx/>
                  <a:uFillTx/>
                  <a:latin typeface="Arial"/>
                  <a:ea typeface="Arial Unicode MS"/>
                  <a:cs typeface="Arial" pitchFamily="34" charset="0"/>
                </a:rPr>
                <a:t>mencapai</a:t>
              </a:r>
              <a:r>
                <a:rPr kumimoji="0" lang="en-US" altLang="ko-KR" sz="1300" b="0" i="0" u="none" strike="noStrike" kern="1200" cap="none" spc="0" normalizeH="0" baseline="0" noProof="0" dirty="0">
                  <a:ln>
                    <a:noFill/>
                  </a:ln>
                  <a:solidFill>
                    <a:prstClr val="black">
                      <a:lumMod val="75000"/>
                      <a:lumOff val="25000"/>
                    </a:prstClr>
                  </a:solidFill>
                  <a:effectLst/>
                  <a:uLnTx/>
                  <a:uFillTx/>
                  <a:latin typeface="Arial"/>
                  <a:ea typeface="Arial Unicode MS"/>
                  <a:cs typeface="Arial" pitchFamily="34" charset="0"/>
                </a:rPr>
                <a:t> 15%, </a:t>
              </a:r>
              <a:r>
                <a:rPr kumimoji="0" lang="en-US" altLang="ko-KR" sz="1300" b="0" i="0" u="none" strike="noStrike" kern="1200" cap="none" spc="0" normalizeH="0" baseline="0" noProof="0" dirty="0" err="1">
                  <a:ln>
                    <a:noFill/>
                  </a:ln>
                  <a:solidFill>
                    <a:prstClr val="black">
                      <a:lumMod val="75000"/>
                      <a:lumOff val="25000"/>
                    </a:prstClr>
                  </a:solidFill>
                  <a:effectLst/>
                  <a:uLnTx/>
                  <a:uFillTx/>
                  <a:latin typeface="Arial"/>
                  <a:ea typeface="Arial Unicode MS"/>
                  <a:cs typeface="Arial" pitchFamily="34" charset="0"/>
                </a:rPr>
                <a:t>sesuai</a:t>
              </a:r>
              <a:r>
                <a:rPr kumimoji="0" lang="en-US" altLang="ko-KR" sz="1300" b="0" i="0" u="none" strike="noStrike" kern="1200" cap="none" spc="0" normalizeH="0" baseline="0" noProof="0" dirty="0">
                  <a:ln>
                    <a:noFill/>
                  </a:ln>
                  <a:solidFill>
                    <a:prstClr val="black">
                      <a:lumMod val="75000"/>
                      <a:lumOff val="25000"/>
                    </a:prstClr>
                  </a:solidFill>
                  <a:effectLst/>
                  <a:uLnTx/>
                  <a:uFillTx/>
                  <a:latin typeface="Arial"/>
                  <a:ea typeface="Arial Unicode MS"/>
                  <a:cs typeface="Arial" pitchFamily="34" charset="0"/>
                </a:rPr>
                <a:t> </a:t>
              </a:r>
              <a:r>
                <a:rPr kumimoji="0" lang="en-US" altLang="ko-KR" sz="1300" b="0" i="0" u="none" strike="noStrike" kern="1200" cap="none" spc="0" normalizeH="0" baseline="0" noProof="0" dirty="0" err="1">
                  <a:ln>
                    <a:noFill/>
                  </a:ln>
                  <a:solidFill>
                    <a:prstClr val="black">
                      <a:lumMod val="75000"/>
                      <a:lumOff val="25000"/>
                    </a:prstClr>
                  </a:solidFill>
                  <a:effectLst/>
                  <a:uLnTx/>
                  <a:uFillTx/>
                  <a:latin typeface="Arial"/>
                  <a:ea typeface="Arial Unicode MS"/>
                  <a:cs typeface="Arial" pitchFamily="34" charset="0"/>
                </a:rPr>
                <a:t>dengan</a:t>
              </a:r>
              <a:r>
                <a:rPr kumimoji="0" lang="en-US" altLang="ko-KR" sz="1300" b="0" i="0" u="none" strike="noStrike" kern="1200" cap="none" spc="0" normalizeH="0" baseline="0" noProof="0" dirty="0">
                  <a:ln>
                    <a:noFill/>
                  </a:ln>
                  <a:solidFill>
                    <a:prstClr val="black">
                      <a:lumMod val="75000"/>
                      <a:lumOff val="25000"/>
                    </a:prstClr>
                  </a:solidFill>
                  <a:effectLst/>
                  <a:uLnTx/>
                  <a:uFillTx/>
                  <a:latin typeface="Arial"/>
                  <a:ea typeface="Arial Unicode MS"/>
                  <a:cs typeface="Arial" pitchFamily="34" charset="0"/>
                </a:rPr>
                <a:t> </a:t>
              </a:r>
              <a:r>
                <a:rPr kumimoji="0" lang="en-US" altLang="ko-KR" sz="1300" b="0" i="0" u="none" strike="noStrike" kern="1200" cap="none" spc="0" normalizeH="0" baseline="0" noProof="0" dirty="0" err="1">
                  <a:ln>
                    <a:noFill/>
                  </a:ln>
                  <a:solidFill>
                    <a:prstClr val="black">
                      <a:lumMod val="75000"/>
                      <a:lumOff val="25000"/>
                    </a:prstClr>
                  </a:solidFill>
                  <a:effectLst/>
                  <a:uLnTx/>
                  <a:uFillTx/>
                  <a:latin typeface="Arial"/>
                  <a:ea typeface="Arial Unicode MS"/>
                  <a:cs typeface="Arial" pitchFamily="34" charset="0"/>
                </a:rPr>
                <a:t>pedoman</a:t>
              </a:r>
              <a:r>
                <a:rPr kumimoji="0" lang="en-US" altLang="ko-KR" sz="1300" b="0" i="0" u="none" strike="noStrike" kern="1200" cap="none" spc="0" normalizeH="0" baseline="0" noProof="0" dirty="0">
                  <a:ln>
                    <a:noFill/>
                  </a:ln>
                  <a:solidFill>
                    <a:prstClr val="black">
                      <a:lumMod val="75000"/>
                      <a:lumOff val="25000"/>
                    </a:prstClr>
                  </a:solidFill>
                  <a:effectLst/>
                  <a:uLnTx/>
                  <a:uFillTx/>
                  <a:latin typeface="Arial"/>
                  <a:ea typeface="Arial Unicode MS"/>
                  <a:cs typeface="Arial" pitchFamily="34" charset="0"/>
                </a:rPr>
                <a:t> EU Ecolabel Bed Mattresses (2014/391/EU). Bagian 12.2 – Durability.</a:t>
              </a:r>
            </a:p>
          </p:txBody>
        </p:sp>
        <p:sp>
          <p:nvSpPr>
            <p:cNvPr id="17" name="TextBox 16">
              <a:extLst>
                <a:ext uri="{FF2B5EF4-FFF2-40B4-BE49-F238E27FC236}">
                  <a16:creationId xmlns:a16="http://schemas.microsoft.com/office/drawing/2014/main" id="{6DAE5F55-1192-4EF9-9FE9-F49A6E4E015A}"/>
                </a:ext>
              </a:extLst>
            </p:cNvPr>
            <p:cNvSpPr txBox="1"/>
            <p:nvPr/>
          </p:nvSpPr>
          <p:spPr>
            <a:xfrm>
              <a:off x="6915956" y="4008592"/>
              <a:ext cx="2120539"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ko-KR" sz="1400" b="1" i="0" u="none" strike="noStrike" kern="1200" cap="none" spc="0" normalizeH="0" baseline="0" noProof="0" dirty="0" err="1">
                  <a:ln>
                    <a:noFill/>
                  </a:ln>
                  <a:solidFill>
                    <a:prstClr val="black">
                      <a:lumMod val="75000"/>
                      <a:lumOff val="25000"/>
                    </a:prstClr>
                  </a:solidFill>
                  <a:effectLst/>
                  <a:uLnTx/>
                  <a:uFillTx/>
                  <a:latin typeface="Arial"/>
                  <a:ea typeface="Arial Unicode MS"/>
                  <a:cs typeface="Arial" pitchFamily="34" charset="0"/>
                </a:rPr>
                <a:t>Metode</a:t>
              </a:r>
              <a:endParaRPr kumimoji="0" lang="ko-KR" altLang="en-US" sz="1400" b="1" i="0" u="none" strike="noStrike" kern="1200" cap="none" spc="0" normalizeH="0" baseline="0" noProof="0" dirty="0">
                <a:ln>
                  <a:noFill/>
                </a:ln>
                <a:solidFill>
                  <a:prstClr val="black">
                    <a:lumMod val="75000"/>
                    <a:lumOff val="25000"/>
                  </a:prstClr>
                </a:solidFill>
                <a:effectLst/>
                <a:uLnTx/>
                <a:uFillTx/>
                <a:latin typeface="Arial"/>
                <a:ea typeface="Arial Unicode MS"/>
                <a:cs typeface="Arial" pitchFamily="34" charset="0"/>
              </a:endParaRPr>
            </a:p>
          </p:txBody>
        </p:sp>
      </p:grpSp>
      <p:sp>
        <p:nvSpPr>
          <p:cNvPr id="18" name="Oval 17">
            <a:extLst>
              <a:ext uri="{FF2B5EF4-FFF2-40B4-BE49-F238E27FC236}">
                <a16:creationId xmlns:a16="http://schemas.microsoft.com/office/drawing/2014/main" id="{1237CEB4-0394-447C-A5AE-58C69F24CEB1}"/>
              </a:ext>
            </a:extLst>
          </p:cNvPr>
          <p:cNvSpPr/>
          <p:nvPr/>
        </p:nvSpPr>
        <p:spPr>
          <a:xfrm>
            <a:off x="5145270" y="3115376"/>
            <a:ext cx="1950793" cy="1950793"/>
          </a:xfrm>
          <a:prstGeom prst="ellipse">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ea typeface="Arial Unicode MS"/>
              <a:cs typeface="+mn-cs"/>
            </a:endParaRPr>
          </a:p>
        </p:txBody>
      </p:sp>
      <p:grpSp>
        <p:nvGrpSpPr>
          <p:cNvPr id="19" name="Group 18">
            <a:extLst>
              <a:ext uri="{FF2B5EF4-FFF2-40B4-BE49-F238E27FC236}">
                <a16:creationId xmlns:a16="http://schemas.microsoft.com/office/drawing/2014/main" id="{27B1438B-F4DA-427D-BBFE-71F8BCE23599}"/>
              </a:ext>
            </a:extLst>
          </p:cNvPr>
          <p:cNvGrpSpPr/>
          <p:nvPr/>
        </p:nvGrpSpPr>
        <p:grpSpPr>
          <a:xfrm>
            <a:off x="5323605" y="3293510"/>
            <a:ext cx="1605194" cy="2473012"/>
            <a:chOff x="3145556" y="2276871"/>
            <a:chExt cx="2025750" cy="3120934"/>
          </a:xfrm>
        </p:grpSpPr>
        <p:sp>
          <p:nvSpPr>
            <p:cNvPr id="20" name="Freeform 14">
              <a:extLst>
                <a:ext uri="{FF2B5EF4-FFF2-40B4-BE49-F238E27FC236}">
                  <a16:creationId xmlns:a16="http://schemas.microsoft.com/office/drawing/2014/main" id="{2FE13133-217D-40B5-B832-3D6E3E64A2B6}"/>
                </a:ext>
              </a:extLst>
            </p:cNvPr>
            <p:cNvSpPr>
              <a:spLocks/>
            </p:cNvSpPr>
            <p:nvPr/>
          </p:nvSpPr>
          <p:spPr bwMode="auto">
            <a:xfrm>
              <a:off x="3145556" y="2276871"/>
              <a:ext cx="2025750" cy="2266157"/>
            </a:xfrm>
            <a:custGeom>
              <a:avLst/>
              <a:gdLst/>
              <a:ahLst/>
              <a:cxnLst/>
              <a:rect l="l" t="t" r="r" b="b"/>
              <a:pathLst>
                <a:path w="2025750" h="2266157">
                  <a:moveTo>
                    <a:pt x="1012875" y="0"/>
                  </a:moveTo>
                  <a:cubicBezTo>
                    <a:pt x="1572270" y="0"/>
                    <a:pt x="2025750" y="453480"/>
                    <a:pt x="2025750" y="1012875"/>
                  </a:cubicBezTo>
                  <a:cubicBezTo>
                    <a:pt x="2025750" y="1274432"/>
                    <a:pt x="1926609" y="1512834"/>
                    <a:pt x="1762997" y="1691774"/>
                  </a:cubicBezTo>
                  <a:lnTo>
                    <a:pt x="1766653" y="1695096"/>
                  </a:lnTo>
                  <a:cubicBezTo>
                    <a:pt x="1710416" y="1764649"/>
                    <a:pt x="1639182" y="1837862"/>
                    <a:pt x="1549203" y="1911074"/>
                  </a:cubicBezTo>
                  <a:cubicBezTo>
                    <a:pt x="1549203" y="1911074"/>
                    <a:pt x="1417983" y="2035536"/>
                    <a:pt x="1414234" y="2266157"/>
                  </a:cubicBezTo>
                  <a:cubicBezTo>
                    <a:pt x="1414234" y="2266157"/>
                    <a:pt x="1414234" y="2266157"/>
                    <a:pt x="630665" y="2266157"/>
                  </a:cubicBezTo>
                  <a:cubicBezTo>
                    <a:pt x="630665" y="2266157"/>
                    <a:pt x="596922" y="1991609"/>
                    <a:pt x="446957" y="1867147"/>
                  </a:cubicBezTo>
                  <a:cubicBezTo>
                    <a:pt x="446957" y="1867147"/>
                    <a:pt x="417262" y="1843655"/>
                    <a:pt x="374226" y="1798671"/>
                  </a:cubicBezTo>
                  <a:cubicBezTo>
                    <a:pt x="145796" y="1613193"/>
                    <a:pt x="0" y="1330060"/>
                    <a:pt x="0" y="1012875"/>
                  </a:cubicBezTo>
                  <a:cubicBezTo>
                    <a:pt x="0" y="453480"/>
                    <a:pt x="453480" y="0"/>
                    <a:pt x="1012875" y="0"/>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dirty="0">
                <a:ln>
                  <a:noFill/>
                </a:ln>
                <a:solidFill>
                  <a:prstClr val="black"/>
                </a:solidFill>
                <a:effectLst/>
                <a:uLnTx/>
                <a:uFillTx/>
                <a:latin typeface="Arial"/>
                <a:ea typeface="Arial Unicode MS"/>
                <a:cs typeface="+mn-cs"/>
              </a:endParaRPr>
            </a:p>
          </p:txBody>
        </p:sp>
        <p:sp>
          <p:nvSpPr>
            <p:cNvPr id="21" name="Rounded Rectangle 10">
              <a:extLst>
                <a:ext uri="{FF2B5EF4-FFF2-40B4-BE49-F238E27FC236}">
                  <a16:creationId xmlns:a16="http://schemas.microsoft.com/office/drawing/2014/main" id="{126A4BCC-9F16-41B0-BBB5-721D0D74CE59}"/>
                </a:ext>
              </a:extLst>
            </p:cNvPr>
            <p:cNvSpPr/>
            <p:nvPr/>
          </p:nvSpPr>
          <p:spPr>
            <a:xfrm>
              <a:off x="3770387" y="4576913"/>
              <a:ext cx="792088" cy="661813"/>
            </a:xfrm>
            <a:custGeom>
              <a:avLst/>
              <a:gdLst/>
              <a:ahLst/>
              <a:cxnLst/>
              <a:rect l="l" t="t" r="r" b="b"/>
              <a:pathLst>
                <a:path w="792088" h="661813">
                  <a:moveTo>
                    <a:pt x="792088" y="492738"/>
                  </a:moveTo>
                  <a:lnTo>
                    <a:pt x="792088" y="512957"/>
                  </a:lnTo>
                  <a:cubicBezTo>
                    <a:pt x="792088" y="567032"/>
                    <a:pt x="778568" y="617950"/>
                    <a:pt x="753416" y="661813"/>
                  </a:cubicBezTo>
                  <a:lnTo>
                    <a:pt x="38672" y="661813"/>
                  </a:lnTo>
                  <a:cubicBezTo>
                    <a:pt x="20436" y="630010"/>
                    <a:pt x="8314" y="594499"/>
                    <a:pt x="5500" y="556418"/>
                  </a:cubicBezTo>
                  <a:close/>
                  <a:moveTo>
                    <a:pt x="792088" y="331237"/>
                  </a:moveTo>
                  <a:lnTo>
                    <a:pt x="792088" y="456620"/>
                  </a:lnTo>
                  <a:lnTo>
                    <a:pt x="976" y="520666"/>
                  </a:lnTo>
                  <a:cubicBezTo>
                    <a:pt x="31" y="518118"/>
                    <a:pt x="0" y="515541"/>
                    <a:pt x="0" y="512957"/>
                  </a:cubicBezTo>
                  <a:lnTo>
                    <a:pt x="0" y="395362"/>
                  </a:lnTo>
                  <a:close/>
                  <a:moveTo>
                    <a:pt x="792088" y="161569"/>
                  </a:moveTo>
                  <a:lnTo>
                    <a:pt x="792088" y="295119"/>
                  </a:lnTo>
                  <a:lnTo>
                    <a:pt x="0" y="359244"/>
                  </a:lnTo>
                  <a:lnTo>
                    <a:pt x="0" y="225694"/>
                  </a:lnTo>
                  <a:close/>
                  <a:moveTo>
                    <a:pt x="0" y="0"/>
                  </a:moveTo>
                  <a:lnTo>
                    <a:pt x="792088" y="0"/>
                  </a:lnTo>
                  <a:lnTo>
                    <a:pt x="792088" y="125451"/>
                  </a:lnTo>
                  <a:lnTo>
                    <a:pt x="0" y="189577"/>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ea typeface="Arial Unicode MS"/>
                <a:cs typeface="+mn-cs"/>
              </a:endParaRPr>
            </a:p>
          </p:txBody>
        </p:sp>
        <p:sp>
          <p:nvSpPr>
            <p:cNvPr id="22" name="Rounded Rectangle 10">
              <a:extLst>
                <a:ext uri="{FF2B5EF4-FFF2-40B4-BE49-F238E27FC236}">
                  <a16:creationId xmlns:a16="http://schemas.microsoft.com/office/drawing/2014/main" id="{53D94935-860E-4667-AE0D-8C0E2A731251}"/>
                </a:ext>
              </a:extLst>
            </p:cNvPr>
            <p:cNvSpPr/>
            <p:nvPr/>
          </p:nvSpPr>
          <p:spPr>
            <a:xfrm>
              <a:off x="3824430" y="5267325"/>
              <a:ext cx="668001" cy="130480"/>
            </a:xfrm>
            <a:custGeom>
              <a:avLst/>
              <a:gdLst/>
              <a:ahLst/>
              <a:cxnLst/>
              <a:rect l="l" t="t" r="r" b="b"/>
              <a:pathLst>
                <a:path w="668001" h="130480">
                  <a:moveTo>
                    <a:pt x="0" y="0"/>
                  </a:moveTo>
                  <a:lnTo>
                    <a:pt x="668001" y="0"/>
                  </a:lnTo>
                  <a:cubicBezTo>
                    <a:pt x="610989" y="79333"/>
                    <a:pt x="517759" y="130480"/>
                    <a:pt x="412583" y="130480"/>
                  </a:cubicBezTo>
                  <a:lnTo>
                    <a:pt x="255417" y="130480"/>
                  </a:lnTo>
                  <a:cubicBezTo>
                    <a:pt x="150241" y="130480"/>
                    <a:pt x="57011" y="79333"/>
                    <a:pt x="0" y="0"/>
                  </a:cubicBez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ea typeface="Arial Unicode MS"/>
                <a:cs typeface="+mn-cs"/>
              </a:endParaRPr>
            </a:p>
          </p:txBody>
        </p:sp>
        <p:cxnSp>
          <p:nvCxnSpPr>
            <p:cNvPr id="23" name="Straight Connector 22">
              <a:extLst>
                <a:ext uri="{FF2B5EF4-FFF2-40B4-BE49-F238E27FC236}">
                  <a16:creationId xmlns:a16="http://schemas.microsoft.com/office/drawing/2014/main" id="{16CC6FF1-9D6E-4DBB-BCE8-D41B59054219}"/>
                </a:ext>
              </a:extLst>
            </p:cNvPr>
            <p:cNvCxnSpPr/>
            <p:nvPr/>
          </p:nvCxnSpPr>
          <p:spPr>
            <a:xfrm>
              <a:off x="3824430" y="3417379"/>
              <a:ext cx="202983" cy="1125649"/>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A3F8F78F-096F-4A50-BB15-79680E718C9B}"/>
                </a:ext>
              </a:extLst>
            </p:cNvPr>
            <p:cNvCxnSpPr/>
            <p:nvPr/>
          </p:nvCxnSpPr>
          <p:spPr>
            <a:xfrm flipH="1">
              <a:off x="4283969" y="3417379"/>
              <a:ext cx="191536" cy="1135151"/>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BA298E3E-FAB3-4F0A-9FC6-BEFE8BC2CB00}"/>
                </a:ext>
              </a:extLst>
            </p:cNvPr>
            <p:cNvCxnSpPr/>
            <p:nvPr/>
          </p:nvCxnSpPr>
          <p:spPr>
            <a:xfrm>
              <a:off x="3824430" y="3417379"/>
              <a:ext cx="651075"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6" name="Group 25">
              <a:extLst>
                <a:ext uri="{FF2B5EF4-FFF2-40B4-BE49-F238E27FC236}">
                  <a16:creationId xmlns:a16="http://schemas.microsoft.com/office/drawing/2014/main" id="{4AEA23BC-CA01-4092-8B60-A1FE8499C247}"/>
                </a:ext>
              </a:extLst>
            </p:cNvPr>
            <p:cNvGrpSpPr/>
            <p:nvPr/>
          </p:nvGrpSpPr>
          <p:grpSpPr>
            <a:xfrm>
              <a:off x="3962028" y="3275459"/>
              <a:ext cx="397074" cy="288031"/>
              <a:chOff x="3981078" y="3284984"/>
              <a:chExt cx="397074" cy="288031"/>
            </a:xfrm>
          </p:grpSpPr>
          <p:sp>
            <p:nvSpPr>
              <p:cNvPr id="27" name="Rounded Rectangle 65">
                <a:extLst>
                  <a:ext uri="{FF2B5EF4-FFF2-40B4-BE49-F238E27FC236}">
                    <a16:creationId xmlns:a16="http://schemas.microsoft.com/office/drawing/2014/main" id="{8318833C-F74B-44CC-AFAC-BA409D959412}"/>
                  </a:ext>
                </a:extLst>
              </p:cNvPr>
              <p:cNvSpPr/>
              <p:nvPr/>
            </p:nvSpPr>
            <p:spPr>
              <a:xfrm>
                <a:off x="3981078" y="3284984"/>
                <a:ext cx="92274" cy="28803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ea typeface="Arial Unicode MS"/>
                  <a:cs typeface="+mn-cs"/>
                </a:endParaRPr>
              </a:p>
            </p:txBody>
          </p:sp>
          <p:sp>
            <p:nvSpPr>
              <p:cNvPr id="28" name="Rounded Rectangle 66">
                <a:extLst>
                  <a:ext uri="{FF2B5EF4-FFF2-40B4-BE49-F238E27FC236}">
                    <a16:creationId xmlns:a16="http://schemas.microsoft.com/office/drawing/2014/main" id="{B7A887F2-CDFE-4717-ACC2-24028CB2E33E}"/>
                  </a:ext>
                </a:extLst>
              </p:cNvPr>
              <p:cNvSpPr/>
              <p:nvPr/>
            </p:nvSpPr>
            <p:spPr>
              <a:xfrm>
                <a:off x="4133478" y="3284984"/>
                <a:ext cx="92274" cy="28803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ea typeface="Arial Unicode MS"/>
                  <a:cs typeface="+mn-cs"/>
                </a:endParaRPr>
              </a:p>
            </p:txBody>
          </p:sp>
          <p:sp>
            <p:nvSpPr>
              <p:cNvPr id="29" name="Rounded Rectangle 67">
                <a:extLst>
                  <a:ext uri="{FF2B5EF4-FFF2-40B4-BE49-F238E27FC236}">
                    <a16:creationId xmlns:a16="http://schemas.microsoft.com/office/drawing/2014/main" id="{95278F8B-A2CB-4B4B-A1C1-93824CBA4C1E}"/>
                  </a:ext>
                </a:extLst>
              </p:cNvPr>
              <p:cNvSpPr/>
              <p:nvPr/>
            </p:nvSpPr>
            <p:spPr>
              <a:xfrm>
                <a:off x="4285878" y="3284984"/>
                <a:ext cx="92274" cy="28803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ea typeface="Arial Unicode MS"/>
                  <a:cs typeface="+mn-cs"/>
                </a:endParaRPr>
              </a:p>
            </p:txBody>
          </p:sp>
        </p:grpSp>
      </p:grpSp>
      <p:sp>
        <p:nvSpPr>
          <p:cNvPr id="30" name="Oval 29">
            <a:extLst>
              <a:ext uri="{FF2B5EF4-FFF2-40B4-BE49-F238E27FC236}">
                <a16:creationId xmlns:a16="http://schemas.microsoft.com/office/drawing/2014/main" id="{E4917E6F-E7C3-4C20-B6C4-A97746575DDC}"/>
              </a:ext>
            </a:extLst>
          </p:cNvPr>
          <p:cNvSpPr/>
          <p:nvPr/>
        </p:nvSpPr>
        <p:spPr>
          <a:xfrm>
            <a:off x="6055255" y="3046847"/>
            <a:ext cx="141891" cy="141891"/>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ea typeface="Arial Unicode MS"/>
              <a:cs typeface="+mn-cs"/>
            </a:endParaRPr>
          </a:p>
        </p:txBody>
      </p:sp>
      <p:sp>
        <p:nvSpPr>
          <p:cNvPr id="31" name="Oval 30">
            <a:extLst>
              <a:ext uri="{FF2B5EF4-FFF2-40B4-BE49-F238E27FC236}">
                <a16:creationId xmlns:a16="http://schemas.microsoft.com/office/drawing/2014/main" id="{CED291FC-2949-42BF-9D15-A0D19312B765}"/>
              </a:ext>
            </a:extLst>
          </p:cNvPr>
          <p:cNvSpPr/>
          <p:nvPr/>
        </p:nvSpPr>
        <p:spPr>
          <a:xfrm>
            <a:off x="7025117" y="4014448"/>
            <a:ext cx="141891" cy="141891"/>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ea typeface="Arial Unicode MS"/>
              <a:cs typeface="+mn-cs"/>
            </a:endParaRPr>
          </a:p>
        </p:txBody>
      </p:sp>
      <p:sp>
        <p:nvSpPr>
          <p:cNvPr id="32" name="Oval 31">
            <a:extLst>
              <a:ext uri="{FF2B5EF4-FFF2-40B4-BE49-F238E27FC236}">
                <a16:creationId xmlns:a16="http://schemas.microsoft.com/office/drawing/2014/main" id="{6950F9D1-149F-4C76-82AE-A4650FDFA9B1}"/>
              </a:ext>
            </a:extLst>
          </p:cNvPr>
          <p:cNvSpPr/>
          <p:nvPr/>
        </p:nvSpPr>
        <p:spPr>
          <a:xfrm>
            <a:off x="5081872" y="4014448"/>
            <a:ext cx="141891" cy="141891"/>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dirty="0">
              <a:ln>
                <a:noFill/>
              </a:ln>
              <a:solidFill>
                <a:prstClr val="white"/>
              </a:solidFill>
              <a:effectLst/>
              <a:uLnTx/>
              <a:uFillTx/>
              <a:latin typeface="Arial"/>
              <a:ea typeface="Arial Unicode MS"/>
              <a:cs typeface="+mn-cs"/>
            </a:endParaRPr>
          </a:p>
        </p:txBody>
      </p:sp>
      <p:sp>
        <p:nvSpPr>
          <p:cNvPr id="33" name="Oval 32">
            <a:extLst>
              <a:ext uri="{FF2B5EF4-FFF2-40B4-BE49-F238E27FC236}">
                <a16:creationId xmlns:a16="http://schemas.microsoft.com/office/drawing/2014/main" id="{DC9CA3ED-31A1-442B-8D6C-CF888084CDD0}"/>
              </a:ext>
            </a:extLst>
          </p:cNvPr>
          <p:cNvSpPr/>
          <p:nvPr/>
        </p:nvSpPr>
        <p:spPr>
          <a:xfrm>
            <a:off x="6798680" y="3368070"/>
            <a:ext cx="141891" cy="141891"/>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ea typeface="Arial Unicode MS"/>
              <a:cs typeface="+mn-cs"/>
            </a:endParaRPr>
          </a:p>
        </p:txBody>
      </p:sp>
      <p:sp>
        <p:nvSpPr>
          <p:cNvPr id="34" name="Oval 33">
            <a:extLst>
              <a:ext uri="{FF2B5EF4-FFF2-40B4-BE49-F238E27FC236}">
                <a16:creationId xmlns:a16="http://schemas.microsoft.com/office/drawing/2014/main" id="{2872221A-2E21-47F2-BFA1-96D6A45C2DBC}"/>
              </a:ext>
            </a:extLst>
          </p:cNvPr>
          <p:cNvSpPr/>
          <p:nvPr/>
        </p:nvSpPr>
        <p:spPr>
          <a:xfrm>
            <a:off x="5328135" y="3368070"/>
            <a:ext cx="141891" cy="141891"/>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ea typeface="Arial Unicode MS"/>
              <a:cs typeface="+mn-cs"/>
            </a:endParaRPr>
          </a:p>
        </p:txBody>
      </p:sp>
      <p:sp>
        <p:nvSpPr>
          <p:cNvPr id="35" name="Oval 34">
            <a:extLst>
              <a:ext uri="{FF2B5EF4-FFF2-40B4-BE49-F238E27FC236}">
                <a16:creationId xmlns:a16="http://schemas.microsoft.com/office/drawing/2014/main" id="{7E0F1679-B2B8-43CF-8579-028A608CD1DC}"/>
              </a:ext>
            </a:extLst>
          </p:cNvPr>
          <p:cNvSpPr/>
          <p:nvPr/>
        </p:nvSpPr>
        <p:spPr>
          <a:xfrm>
            <a:off x="5823397" y="2228422"/>
            <a:ext cx="602086" cy="60208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ea typeface="Arial Unicode MS"/>
              <a:cs typeface="+mn-cs"/>
            </a:endParaRPr>
          </a:p>
        </p:txBody>
      </p:sp>
      <p:sp>
        <p:nvSpPr>
          <p:cNvPr id="36" name="Oval 35">
            <a:extLst>
              <a:ext uri="{FF2B5EF4-FFF2-40B4-BE49-F238E27FC236}">
                <a16:creationId xmlns:a16="http://schemas.microsoft.com/office/drawing/2014/main" id="{F61F8EBE-D0EB-4F9C-876E-EFE40EC61D99}"/>
              </a:ext>
            </a:extLst>
          </p:cNvPr>
          <p:cNvSpPr/>
          <p:nvPr/>
        </p:nvSpPr>
        <p:spPr>
          <a:xfrm>
            <a:off x="4458259" y="2715956"/>
            <a:ext cx="602086" cy="60208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ea typeface="Arial Unicode MS"/>
              <a:cs typeface="+mn-cs"/>
            </a:endParaRPr>
          </a:p>
        </p:txBody>
      </p:sp>
      <p:sp>
        <p:nvSpPr>
          <p:cNvPr id="37" name="Oval 36">
            <a:extLst>
              <a:ext uri="{FF2B5EF4-FFF2-40B4-BE49-F238E27FC236}">
                <a16:creationId xmlns:a16="http://schemas.microsoft.com/office/drawing/2014/main" id="{850FAF3E-52AC-49EA-A84C-32CCBC0D07DA}"/>
              </a:ext>
            </a:extLst>
          </p:cNvPr>
          <p:cNvSpPr/>
          <p:nvPr/>
        </p:nvSpPr>
        <p:spPr>
          <a:xfrm>
            <a:off x="7188805" y="2715956"/>
            <a:ext cx="602086" cy="60208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ea typeface="Arial Unicode MS"/>
              <a:cs typeface="+mn-cs"/>
            </a:endParaRPr>
          </a:p>
        </p:txBody>
      </p:sp>
      <p:sp>
        <p:nvSpPr>
          <p:cNvPr id="38" name="Oval 37">
            <a:extLst>
              <a:ext uri="{FF2B5EF4-FFF2-40B4-BE49-F238E27FC236}">
                <a16:creationId xmlns:a16="http://schemas.microsoft.com/office/drawing/2014/main" id="{9221E37E-4A46-4DD5-8F1B-96FA5F48DF62}"/>
              </a:ext>
            </a:extLst>
          </p:cNvPr>
          <p:cNvSpPr/>
          <p:nvPr/>
        </p:nvSpPr>
        <p:spPr>
          <a:xfrm>
            <a:off x="4112053" y="3778492"/>
            <a:ext cx="602086" cy="60208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ea typeface="Arial Unicode MS"/>
              <a:cs typeface="+mn-cs"/>
            </a:endParaRPr>
          </a:p>
        </p:txBody>
      </p:sp>
      <p:sp>
        <p:nvSpPr>
          <p:cNvPr id="39" name="Oval 38">
            <a:extLst>
              <a:ext uri="{FF2B5EF4-FFF2-40B4-BE49-F238E27FC236}">
                <a16:creationId xmlns:a16="http://schemas.microsoft.com/office/drawing/2014/main" id="{7D0CE629-94D9-4C39-802B-6A1CA3B098A6}"/>
              </a:ext>
            </a:extLst>
          </p:cNvPr>
          <p:cNvSpPr/>
          <p:nvPr/>
        </p:nvSpPr>
        <p:spPr>
          <a:xfrm>
            <a:off x="7535013" y="3778492"/>
            <a:ext cx="602086" cy="60208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ea typeface="Arial Unicode MS"/>
              <a:cs typeface="+mn-cs"/>
            </a:endParaRPr>
          </a:p>
        </p:txBody>
      </p:sp>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0F3BAB84-93CA-DD05-2E91-6E209937CF9E}"/>
                  </a:ext>
                </a:extLst>
              </p:cNvPr>
              <p:cNvSpPr txBox="1"/>
              <p:nvPr/>
            </p:nvSpPr>
            <p:spPr>
              <a:xfrm>
                <a:off x="7790891" y="4068833"/>
                <a:ext cx="3853364" cy="78829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400" i="1" smtClean="0">
                          <a:latin typeface="Cambria Math" panose="02040503050406030204" pitchFamily="18" charset="0"/>
                        </a:rPr>
                        <m:t>𝑃𝑒𝑛𝑎𝑚𝑏𝑎h𝑎𝑛</m:t>
                      </m:r>
                      <m:r>
                        <a:rPr lang="en-US" sz="1400" i="0">
                          <a:latin typeface="Cambria Math" panose="02040503050406030204" pitchFamily="18" charset="0"/>
                        </a:rPr>
                        <m:t> </m:t>
                      </m:r>
                      <m:r>
                        <a:rPr lang="en-US" sz="1400" i="1">
                          <a:latin typeface="Cambria Math" panose="02040503050406030204" pitchFamily="18" charset="0"/>
                        </a:rPr>
                        <m:t>𝑢𝑚𝑢𝑟</m:t>
                      </m:r>
                      <m:r>
                        <a:rPr lang="en-US" sz="1400" i="0">
                          <a:latin typeface="Cambria Math" panose="02040503050406030204" pitchFamily="18" charset="0"/>
                        </a:rPr>
                        <m:t> </m:t>
                      </m:r>
                      <m:r>
                        <a:rPr lang="en-US" sz="1400" i="1">
                          <a:latin typeface="Cambria Math" panose="02040503050406030204" pitchFamily="18" charset="0"/>
                        </a:rPr>
                        <m:t>𝑝𝑒𝑚𝑎𝑘𝑎𝑖𝑎𝑛</m:t>
                      </m:r>
                      <m:r>
                        <a:rPr lang="en-US" sz="1400" i="0">
                          <a:latin typeface="Cambria Math" panose="02040503050406030204" pitchFamily="18" charset="0"/>
                        </a:rPr>
                        <m:t>= </m:t>
                      </m:r>
                      <m:f>
                        <m:fPr>
                          <m:ctrlPr>
                            <a:rPr lang="en-US" sz="1400" i="1">
                              <a:solidFill>
                                <a:srgbClr val="836967"/>
                              </a:solidFill>
                              <a:latin typeface="Cambria Math" panose="02040503050406030204" pitchFamily="18" charset="0"/>
                            </a:rPr>
                          </m:ctrlPr>
                        </m:fPr>
                        <m:num>
                          <m:d>
                            <m:dPr>
                              <m:endChr m:val=""/>
                              <m:ctrlPr>
                                <a:rPr lang="en-US" sz="1400" i="1">
                                  <a:latin typeface="Cambria Math" panose="02040503050406030204" pitchFamily="18" charset="0"/>
                                </a:rPr>
                              </m:ctrlPr>
                            </m:dPr>
                            <m:e>
                              <m:sSub>
                                <m:sSubPr>
                                  <m:ctrlPr>
                                    <a:rPr lang="en-US" sz="1400" i="1">
                                      <a:solidFill>
                                        <a:srgbClr val="836967"/>
                                      </a:solidFill>
                                      <a:latin typeface="Cambria Math" panose="02040503050406030204" pitchFamily="18" charset="0"/>
                                    </a:rPr>
                                  </m:ctrlPr>
                                </m:sSubPr>
                                <m:e>
                                  <m:r>
                                    <a:rPr lang="en-US" sz="1400" i="1">
                                      <a:latin typeface="Cambria Math" panose="02040503050406030204" pitchFamily="18" charset="0"/>
                                    </a:rPr>
                                    <m:t>𝑇</m:t>
                                  </m:r>
                                </m:e>
                                <m:sub>
                                  <m:r>
                                    <a:rPr lang="en-US" sz="1400" i="1">
                                      <a:latin typeface="Cambria Math" panose="02040503050406030204" pitchFamily="18" charset="0"/>
                                    </a:rPr>
                                    <m:t>𝐶</m:t>
                                  </m:r>
                                  <m:r>
                                    <a:rPr lang="en-US" sz="1400" i="0">
                                      <a:latin typeface="Cambria Math" panose="02040503050406030204" pitchFamily="18" charset="0"/>
                                    </a:rPr>
                                    <m:t>−</m:t>
                                  </m:r>
                                  <m:r>
                                    <a:rPr lang="en-US" sz="1400" i="1">
                                      <a:latin typeface="Cambria Math" panose="02040503050406030204" pitchFamily="18" charset="0"/>
                                    </a:rPr>
                                    <m:t>𝑝𝑟𝑜</m:t>
                                  </m:r>
                                </m:sub>
                              </m:sSub>
                              <m:r>
                                <a:rPr lang="en-US" sz="1400" i="0">
                                  <a:latin typeface="Cambria Math" panose="02040503050406030204" pitchFamily="18" charset="0"/>
                                </a:rPr>
                                <m:t>−</m:t>
                              </m:r>
                              <m:sSub>
                                <m:sSubPr>
                                  <m:ctrlPr>
                                    <a:rPr lang="en-US" sz="1400" i="1">
                                      <a:solidFill>
                                        <a:srgbClr val="836967"/>
                                      </a:solidFill>
                                      <a:latin typeface="Cambria Math" panose="02040503050406030204" pitchFamily="18" charset="0"/>
                                    </a:rPr>
                                  </m:ctrlPr>
                                </m:sSubPr>
                                <m:e>
                                  <m:r>
                                    <a:rPr lang="en-US" sz="1400" i="1">
                                      <a:latin typeface="Cambria Math" panose="02040503050406030204" pitchFamily="18" charset="0"/>
                                    </a:rPr>
                                    <m:t>𝑇</m:t>
                                  </m:r>
                                </m:e>
                                <m:sub>
                                  <m:r>
                                    <a:rPr lang="en-US" sz="1400" i="1">
                                      <a:latin typeface="Cambria Math" panose="02040503050406030204" pitchFamily="18" charset="0"/>
                                    </a:rPr>
                                    <m:t>𝑃𝑈</m:t>
                                  </m:r>
                                </m:sub>
                              </m:sSub>
                              <m:r>
                                <a:rPr lang="en-US" sz="1400" b="0" i="1" smtClean="0">
                                  <a:latin typeface="Cambria Math" panose="02040503050406030204" pitchFamily="18" charset="0"/>
                                </a:rPr>
                                <m:t>)</m:t>
                              </m:r>
                            </m:e>
                          </m:d>
                        </m:num>
                        <m:den>
                          <m:sSub>
                            <m:sSubPr>
                              <m:ctrlPr>
                                <a:rPr lang="en-US" sz="1400" i="1">
                                  <a:solidFill>
                                    <a:srgbClr val="836967"/>
                                  </a:solidFill>
                                  <a:latin typeface="Cambria Math" panose="02040503050406030204" pitchFamily="18" charset="0"/>
                                </a:rPr>
                              </m:ctrlPr>
                            </m:sSubPr>
                            <m:e>
                              <m:r>
                                <a:rPr lang="en-US" sz="1400" i="1">
                                  <a:latin typeface="Cambria Math" panose="02040503050406030204" pitchFamily="18" charset="0"/>
                                </a:rPr>
                                <m:t>𝑇</m:t>
                              </m:r>
                            </m:e>
                            <m:sub>
                              <m:r>
                                <a:rPr lang="en-US" sz="1400" i="1">
                                  <a:latin typeface="Cambria Math" panose="02040503050406030204" pitchFamily="18" charset="0"/>
                                </a:rPr>
                                <m:t>𝑃𝑈</m:t>
                              </m:r>
                            </m:sub>
                          </m:sSub>
                        </m:den>
                      </m:f>
                      <m:r>
                        <a:rPr lang="en-US" sz="1400" i="1">
                          <a:latin typeface="Cambria Math" panose="02040503050406030204" pitchFamily="18" charset="0"/>
                        </a:rPr>
                        <m:t>𝑋</m:t>
                      </m:r>
                      <m:r>
                        <a:rPr lang="en-US" sz="1400" i="0">
                          <a:latin typeface="Cambria Math" panose="02040503050406030204" pitchFamily="18" charset="0"/>
                        </a:rPr>
                        <m:t>100%</m:t>
                      </m:r>
                    </m:oMath>
                  </m:oMathPara>
                </a14:m>
                <a:endParaRPr lang="en-US" sz="1400" dirty="0"/>
              </a:p>
            </p:txBody>
          </p:sp>
        </mc:Choice>
        <mc:Fallback xmlns="">
          <p:sp>
            <p:nvSpPr>
              <p:cNvPr id="45" name="TextBox 44">
                <a:extLst>
                  <a:ext uri="{FF2B5EF4-FFF2-40B4-BE49-F238E27FC236}">
                    <a16:creationId xmlns:a16="http://schemas.microsoft.com/office/drawing/2014/main" id="{0F3BAB84-93CA-DD05-2E91-6E209937CF9E}"/>
                  </a:ext>
                </a:extLst>
              </p:cNvPr>
              <p:cNvSpPr txBox="1">
                <a:spLocks noRot="1" noChangeAspect="1" noMove="1" noResize="1" noEditPoints="1" noAdjustHandles="1" noChangeArrowheads="1" noChangeShapeType="1" noTextEdit="1"/>
              </p:cNvSpPr>
              <p:nvPr/>
            </p:nvSpPr>
            <p:spPr>
              <a:xfrm>
                <a:off x="7790891" y="4068833"/>
                <a:ext cx="3853364" cy="788293"/>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6F35A6F6-61BC-4750-8163-43EF171E65B5}"/>
                  </a:ext>
                </a:extLst>
              </p:cNvPr>
              <p:cNvSpPr txBox="1"/>
              <p:nvPr/>
            </p:nvSpPr>
            <p:spPr>
              <a:xfrm>
                <a:off x="7025117" y="4970676"/>
                <a:ext cx="4346498" cy="96840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14:m>
                  <m:oMath xmlns:m="http://schemas.openxmlformats.org/officeDocument/2006/math">
                    <m:sSub>
                      <m:sSubPr>
                        <m:ctrlPr>
                          <a:rPr lang="en-US" sz="1200" i="1" smtClean="0">
                            <a:solidFill>
                              <a:srgbClr val="836967"/>
                            </a:solidFill>
                            <a:latin typeface="Cambria Math" panose="02040503050406030204" pitchFamily="18" charset="0"/>
                          </a:rPr>
                        </m:ctrlPr>
                      </m:sSubPr>
                      <m:e>
                        <m:r>
                          <a:rPr lang="en-US" sz="1200" i="1">
                            <a:latin typeface="Cambria Math" panose="02040503050406030204" pitchFamily="18" charset="0"/>
                          </a:rPr>
                          <m:t>𝑇</m:t>
                        </m:r>
                      </m:e>
                      <m:sub>
                        <m:r>
                          <a:rPr lang="en-US" sz="1200" i="1">
                            <a:latin typeface="Cambria Math" panose="02040503050406030204" pitchFamily="18" charset="0"/>
                          </a:rPr>
                          <m:t>𝐶</m:t>
                        </m:r>
                        <m:r>
                          <a:rPr lang="en-US" sz="1200" i="0">
                            <a:latin typeface="Cambria Math" panose="02040503050406030204" pitchFamily="18" charset="0"/>
                          </a:rPr>
                          <m:t>−</m:t>
                        </m:r>
                        <m:r>
                          <a:rPr lang="en-US" sz="1200" i="1">
                            <a:latin typeface="Cambria Math" panose="02040503050406030204" pitchFamily="18" charset="0"/>
                          </a:rPr>
                          <m:t>𝑝𝑟𝑜</m:t>
                        </m:r>
                      </m:sub>
                    </m:sSub>
                  </m:oMath>
                </a14:m>
                <a:r>
                  <a:rPr kumimoji="0" lang="en-US" altLang="ko-KR" sz="1200" b="0" i="0" u="none" strike="noStrike" kern="1200" cap="none" spc="0" normalizeH="0" baseline="0" noProof="0" dirty="0">
                    <a:ln>
                      <a:noFill/>
                    </a:ln>
                    <a:solidFill>
                      <a:prstClr val="black">
                        <a:lumMod val="75000"/>
                        <a:lumOff val="25000"/>
                      </a:prstClr>
                    </a:solidFill>
                    <a:effectLst/>
                    <a:uLnTx/>
                    <a:uFillTx/>
                    <a:latin typeface="Arial"/>
                    <a:ea typeface="Arial Unicode MS"/>
                    <a:cs typeface="Arial" pitchFamily="34" charset="0"/>
                  </a:rPr>
                  <a:t> = </a:t>
                </a:r>
                <a:r>
                  <a:rPr kumimoji="0" lang="en-US" altLang="ko-KR" sz="1200" b="0" i="0" u="none" strike="noStrike" kern="1200" cap="none" spc="0" normalizeH="0" baseline="0" noProof="0" dirty="0" err="1">
                    <a:ln>
                      <a:noFill/>
                    </a:ln>
                    <a:solidFill>
                      <a:prstClr val="black">
                        <a:lumMod val="75000"/>
                        <a:lumOff val="25000"/>
                      </a:prstClr>
                    </a:solidFill>
                    <a:effectLst/>
                    <a:uLnTx/>
                    <a:uFillTx/>
                    <a:latin typeface="Arial"/>
                    <a:ea typeface="Arial Unicode MS"/>
                    <a:cs typeface="Arial" pitchFamily="34" charset="0"/>
                  </a:rPr>
                  <a:t>jumlah</a:t>
                </a:r>
                <a:r>
                  <a:rPr kumimoji="0" lang="en-US" altLang="ko-KR" sz="1200" b="0" i="0" u="none" strike="noStrike" kern="1200" cap="none" spc="0" normalizeH="0" baseline="0" noProof="0" dirty="0">
                    <a:ln>
                      <a:noFill/>
                    </a:ln>
                    <a:solidFill>
                      <a:prstClr val="black">
                        <a:lumMod val="75000"/>
                        <a:lumOff val="25000"/>
                      </a:prstClr>
                    </a:solidFill>
                    <a:effectLst/>
                    <a:uLnTx/>
                    <a:uFillTx/>
                    <a:latin typeface="Arial"/>
                    <a:ea typeface="Arial Unicode MS"/>
                    <a:cs typeface="Arial" pitchFamily="34" charset="0"/>
                  </a:rPr>
                  <a:t> </a:t>
                </a:r>
                <a:r>
                  <a:rPr kumimoji="0" lang="en-US" altLang="ko-KR" sz="1200" b="0" i="0" u="none" strike="noStrike" kern="1200" cap="none" spc="0" normalizeH="0" baseline="0" noProof="0" dirty="0" err="1">
                    <a:ln>
                      <a:noFill/>
                    </a:ln>
                    <a:solidFill>
                      <a:prstClr val="black">
                        <a:lumMod val="75000"/>
                        <a:lumOff val="25000"/>
                      </a:prstClr>
                    </a:solidFill>
                    <a:effectLst/>
                    <a:uLnTx/>
                    <a:uFillTx/>
                    <a:latin typeface="Arial"/>
                    <a:ea typeface="Arial Unicode MS"/>
                    <a:cs typeface="Arial" pitchFamily="34" charset="0"/>
                  </a:rPr>
                  <a:t>ulangan</a:t>
                </a:r>
                <a:r>
                  <a:rPr kumimoji="0" lang="en-US" altLang="ko-KR" sz="1200" b="0" i="0" u="none" strike="noStrike" kern="1200" cap="none" spc="0" normalizeH="0" baseline="0" noProof="0" dirty="0">
                    <a:ln>
                      <a:noFill/>
                    </a:ln>
                    <a:solidFill>
                      <a:prstClr val="black">
                        <a:lumMod val="75000"/>
                        <a:lumOff val="25000"/>
                      </a:prstClr>
                    </a:solidFill>
                    <a:effectLst/>
                    <a:uLnTx/>
                    <a:uFillTx/>
                    <a:latin typeface="Arial"/>
                    <a:ea typeface="Arial Unicode MS"/>
                    <a:cs typeface="Arial" pitchFamily="34" charset="0"/>
                  </a:rPr>
                  <a:t> </a:t>
                </a:r>
                <a:r>
                  <a:rPr kumimoji="0" lang="en-US" altLang="ko-KR" sz="1200" b="0" i="0" u="none" strike="noStrike" kern="1200" cap="none" spc="0" normalizeH="0" baseline="0" noProof="0" dirty="0" err="1">
                    <a:ln>
                      <a:noFill/>
                    </a:ln>
                    <a:solidFill>
                      <a:prstClr val="black">
                        <a:lumMod val="75000"/>
                        <a:lumOff val="25000"/>
                      </a:prstClr>
                    </a:solidFill>
                    <a:effectLst/>
                    <a:uLnTx/>
                    <a:uFillTx/>
                    <a:latin typeface="Arial"/>
                    <a:ea typeface="Arial Unicode MS"/>
                    <a:cs typeface="Arial" pitchFamily="34" charset="0"/>
                  </a:rPr>
                  <a:t>penekanan</a:t>
                </a:r>
                <a:r>
                  <a:rPr kumimoji="0" lang="en-US" altLang="ko-KR" sz="1200" b="0" i="0" u="none" strike="noStrike" kern="1200" cap="none" spc="0" normalizeH="0" baseline="0" noProof="0" dirty="0">
                    <a:ln>
                      <a:noFill/>
                    </a:ln>
                    <a:solidFill>
                      <a:prstClr val="black">
                        <a:lumMod val="75000"/>
                        <a:lumOff val="25000"/>
                      </a:prstClr>
                    </a:solidFill>
                    <a:effectLst/>
                    <a:uLnTx/>
                    <a:uFillTx/>
                    <a:latin typeface="Arial"/>
                    <a:ea typeface="Arial Unicode MS"/>
                    <a:cs typeface="Arial" pitchFamily="34" charset="0"/>
                  </a:rPr>
                  <a:t> </a:t>
                </a:r>
                <a:r>
                  <a:rPr kumimoji="0" lang="en-US" altLang="ko-KR" sz="1200" b="0" i="0" u="none" strike="noStrike" kern="1200" cap="none" spc="0" normalizeH="0" baseline="0" noProof="0" dirty="0" err="1">
                    <a:ln>
                      <a:noFill/>
                    </a:ln>
                    <a:solidFill>
                      <a:prstClr val="black">
                        <a:lumMod val="75000"/>
                        <a:lumOff val="25000"/>
                      </a:prstClr>
                    </a:solidFill>
                    <a:effectLst/>
                    <a:uLnTx/>
                    <a:uFillTx/>
                    <a:latin typeface="Arial"/>
                    <a:ea typeface="Arial Unicode MS"/>
                    <a:cs typeface="Arial" pitchFamily="34" charset="0"/>
                  </a:rPr>
                  <a:t>busa</a:t>
                </a:r>
                <a:r>
                  <a:rPr kumimoji="0" lang="en-US" altLang="ko-KR" sz="1200" b="0" i="0" u="none" strike="noStrike" kern="1200" cap="none" spc="0" normalizeH="0" baseline="0" noProof="0" dirty="0">
                    <a:ln>
                      <a:noFill/>
                    </a:ln>
                    <a:solidFill>
                      <a:prstClr val="black">
                        <a:lumMod val="75000"/>
                        <a:lumOff val="25000"/>
                      </a:prstClr>
                    </a:solidFill>
                    <a:effectLst/>
                    <a:uLnTx/>
                    <a:uFillTx/>
                    <a:latin typeface="Arial"/>
                    <a:ea typeface="Arial Unicode MS"/>
                    <a:cs typeface="Arial" pitchFamily="34" charset="0"/>
                  </a:rPr>
                  <a:t> C-Pro </a:t>
                </a:r>
                <a:r>
                  <a:rPr kumimoji="0" lang="en-US" altLang="ko-KR" sz="1200" b="0" i="0" u="none" strike="noStrike" kern="1200" cap="none" spc="0" normalizeH="0" baseline="0" noProof="0" dirty="0" err="1">
                    <a:ln>
                      <a:noFill/>
                    </a:ln>
                    <a:solidFill>
                      <a:prstClr val="black">
                        <a:lumMod val="75000"/>
                        <a:lumOff val="25000"/>
                      </a:prstClr>
                    </a:solidFill>
                    <a:effectLst/>
                    <a:uLnTx/>
                    <a:uFillTx/>
                    <a:latin typeface="Arial"/>
                    <a:ea typeface="Arial Unicode MS"/>
                    <a:cs typeface="Arial" pitchFamily="34" charset="0"/>
                  </a:rPr>
                  <a:t>hingga</a:t>
                </a:r>
                <a:r>
                  <a:rPr kumimoji="0" lang="en-US" altLang="ko-KR" sz="1200" b="0" i="0" u="none" strike="noStrike" kern="1200" cap="none" spc="0" normalizeH="0" baseline="0" noProof="0" dirty="0">
                    <a:ln>
                      <a:noFill/>
                    </a:ln>
                    <a:solidFill>
                      <a:prstClr val="black">
                        <a:lumMod val="75000"/>
                        <a:lumOff val="25000"/>
                      </a:prstClr>
                    </a:solidFill>
                    <a:effectLst/>
                    <a:uLnTx/>
                    <a:uFillTx/>
                    <a:latin typeface="Arial"/>
                    <a:ea typeface="Arial Unicode MS"/>
                    <a:cs typeface="Arial" pitchFamily="34" charset="0"/>
                  </a:rPr>
                  <a:t> </a:t>
                </a:r>
                <a:r>
                  <a:rPr kumimoji="0" lang="en-US" altLang="ko-KR" sz="1200" b="0" i="0" u="none" strike="noStrike" kern="1200" cap="none" spc="0" normalizeH="0" baseline="0" noProof="0" dirty="0" err="1">
                    <a:ln>
                      <a:noFill/>
                    </a:ln>
                    <a:solidFill>
                      <a:prstClr val="black">
                        <a:lumMod val="75000"/>
                        <a:lumOff val="25000"/>
                      </a:prstClr>
                    </a:solidFill>
                    <a:effectLst/>
                    <a:uLnTx/>
                    <a:uFillTx/>
                    <a:latin typeface="Arial"/>
                    <a:ea typeface="Arial Unicode MS"/>
                    <a:cs typeface="Arial" pitchFamily="34" charset="0"/>
                  </a:rPr>
                  <a:t>memperoleh</a:t>
                </a:r>
                <a:r>
                  <a:rPr kumimoji="0" lang="en-US" altLang="ko-KR" sz="1200" b="0" i="0" u="none" strike="noStrike" kern="1200" cap="none" spc="0" normalizeH="0" baseline="0" noProof="0" dirty="0">
                    <a:ln>
                      <a:noFill/>
                    </a:ln>
                    <a:solidFill>
                      <a:prstClr val="black">
                        <a:lumMod val="75000"/>
                        <a:lumOff val="25000"/>
                      </a:prstClr>
                    </a:solidFill>
                    <a:effectLst/>
                    <a:uLnTx/>
                    <a:uFillTx/>
                    <a:latin typeface="Arial"/>
                    <a:ea typeface="Arial Unicode MS"/>
                    <a:cs typeface="Arial" pitchFamily="34" charset="0"/>
                  </a:rPr>
                  <a:t> </a:t>
                </a:r>
                <a:r>
                  <a:rPr kumimoji="0" lang="en-US" altLang="ko-KR" sz="1200" b="0" i="0" u="none" strike="noStrike" kern="1200" cap="none" spc="0" normalizeH="0" baseline="0" noProof="0" dirty="0" err="1">
                    <a:ln>
                      <a:noFill/>
                    </a:ln>
                    <a:solidFill>
                      <a:prstClr val="black">
                        <a:lumMod val="75000"/>
                        <a:lumOff val="25000"/>
                      </a:prstClr>
                    </a:solidFill>
                    <a:effectLst/>
                    <a:uLnTx/>
                    <a:uFillTx/>
                    <a:latin typeface="Arial"/>
                    <a:ea typeface="Arial Unicode MS"/>
                    <a:cs typeface="Arial" pitchFamily="34" charset="0"/>
                  </a:rPr>
                  <a:t>kehilangan</a:t>
                </a:r>
                <a:r>
                  <a:rPr kumimoji="0" lang="en-US" altLang="ko-KR" sz="1200" b="0" i="0" u="none" strike="noStrike" kern="1200" cap="none" spc="0" normalizeH="0" baseline="0" noProof="0" dirty="0">
                    <a:ln>
                      <a:noFill/>
                    </a:ln>
                    <a:solidFill>
                      <a:prstClr val="black">
                        <a:lumMod val="75000"/>
                        <a:lumOff val="25000"/>
                      </a:prstClr>
                    </a:solidFill>
                    <a:effectLst/>
                    <a:uLnTx/>
                    <a:uFillTx/>
                    <a:latin typeface="Arial"/>
                    <a:ea typeface="Arial Unicode MS"/>
                    <a:cs typeface="Arial" pitchFamily="34" charset="0"/>
                  </a:rPr>
                  <a:t> </a:t>
                </a:r>
                <a:r>
                  <a:rPr kumimoji="0" lang="en-US" altLang="ko-KR" sz="1200" b="0" i="0" u="none" strike="noStrike" kern="1200" cap="none" spc="0" normalizeH="0" baseline="0" noProof="0" dirty="0" err="1">
                    <a:ln>
                      <a:noFill/>
                    </a:ln>
                    <a:solidFill>
                      <a:prstClr val="black">
                        <a:lumMod val="75000"/>
                        <a:lumOff val="25000"/>
                      </a:prstClr>
                    </a:solidFill>
                    <a:effectLst/>
                    <a:uLnTx/>
                    <a:uFillTx/>
                    <a:latin typeface="Arial"/>
                    <a:ea typeface="Arial Unicode MS"/>
                    <a:cs typeface="Arial" pitchFamily="34" charset="0"/>
                  </a:rPr>
                  <a:t>tebal</a:t>
                </a:r>
                <a:r>
                  <a:rPr kumimoji="0" lang="en-US" altLang="ko-KR" sz="1200" b="0" i="0" u="none" strike="noStrike" kern="1200" cap="none" spc="0" normalizeH="0" baseline="0" noProof="0" dirty="0">
                    <a:ln>
                      <a:noFill/>
                    </a:ln>
                    <a:solidFill>
                      <a:prstClr val="black">
                        <a:lumMod val="75000"/>
                        <a:lumOff val="25000"/>
                      </a:prstClr>
                    </a:solidFill>
                    <a:effectLst/>
                    <a:uLnTx/>
                    <a:uFillTx/>
                    <a:latin typeface="Arial"/>
                    <a:ea typeface="Arial Unicode MS"/>
                    <a:cs typeface="Arial" pitchFamily="34" charset="0"/>
                  </a:rPr>
                  <a:t> 15%</a:t>
                </a:r>
              </a:p>
              <a:p>
                <a:pPr marR="0" lvl="0" algn="l" defTabSz="914400" rtl="0" eaLnBrk="1" fontAlgn="auto" latinLnBrk="0" hangingPunct="1">
                  <a:lnSpc>
                    <a:spcPct val="100000"/>
                  </a:lnSpc>
                  <a:spcBef>
                    <a:spcPts val="0"/>
                  </a:spcBef>
                  <a:spcAft>
                    <a:spcPts val="0"/>
                  </a:spcAft>
                  <a:buClrTx/>
                  <a:buSzTx/>
                  <a:tabLst/>
                  <a:defRPr/>
                </a:pPr>
                <a:endParaRPr kumimoji="0" lang="en-US" altLang="ko-KR" sz="800" b="0" i="0" u="none" strike="noStrike" kern="1200" cap="none" spc="0" normalizeH="0" baseline="0" noProof="0" dirty="0">
                  <a:ln>
                    <a:noFill/>
                  </a:ln>
                  <a:solidFill>
                    <a:prstClr val="black">
                      <a:lumMod val="75000"/>
                      <a:lumOff val="25000"/>
                    </a:prstClr>
                  </a:solidFill>
                  <a:effectLst/>
                  <a:uLnTx/>
                  <a:uFillTx/>
                  <a:latin typeface="Arial"/>
                  <a:ea typeface="Arial Unicode MS"/>
                  <a:cs typeface="Arial"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14:m>
                  <m:oMath xmlns:m="http://schemas.openxmlformats.org/officeDocument/2006/math">
                    <m:sSub>
                      <m:sSubPr>
                        <m:ctrlPr>
                          <a:rPr lang="en-US" sz="1200" i="1" smtClean="0">
                            <a:solidFill>
                              <a:srgbClr val="836967"/>
                            </a:solidFill>
                            <a:latin typeface="Cambria Math" panose="02040503050406030204" pitchFamily="18" charset="0"/>
                          </a:rPr>
                        </m:ctrlPr>
                      </m:sSubPr>
                      <m:e>
                        <m:r>
                          <a:rPr lang="en-US" sz="1200" i="1">
                            <a:latin typeface="Cambria Math" panose="02040503050406030204" pitchFamily="18" charset="0"/>
                          </a:rPr>
                          <m:t>𝑇</m:t>
                        </m:r>
                      </m:e>
                      <m:sub>
                        <m:r>
                          <a:rPr lang="en-US" sz="1200" i="1">
                            <a:latin typeface="Cambria Math" panose="02040503050406030204" pitchFamily="18" charset="0"/>
                          </a:rPr>
                          <m:t>𝑃𝑈</m:t>
                        </m:r>
                      </m:sub>
                    </m:sSub>
                    <m:r>
                      <a:rPr lang="en-US" sz="1200" i="1">
                        <a:latin typeface="Cambria Math" panose="02040503050406030204" pitchFamily="18" charset="0"/>
                      </a:rPr>
                      <m:t> </m:t>
                    </m:r>
                  </m:oMath>
                </a14:m>
                <a:r>
                  <a:rPr kumimoji="0" lang="en-US" altLang="ko-KR" sz="1200" b="0" i="0" u="none" strike="noStrike" kern="1200" cap="none" spc="0" normalizeH="0" baseline="0" noProof="0" dirty="0">
                    <a:ln>
                      <a:noFill/>
                    </a:ln>
                    <a:solidFill>
                      <a:prstClr val="black">
                        <a:lumMod val="75000"/>
                        <a:lumOff val="25000"/>
                      </a:prstClr>
                    </a:solidFill>
                    <a:effectLst/>
                    <a:uLnTx/>
                    <a:uFillTx/>
                    <a:latin typeface="Arial"/>
                    <a:ea typeface="Arial Unicode MS"/>
                    <a:cs typeface="Arial" pitchFamily="34" charset="0"/>
                  </a:rPr>
                  <a:t>= </a:t>
                </a:r>
                <a:r>
                  <a:rPr kumimoji="0" lang="en-US" altLang="ko-KR" sz="1200" b="0" i="0" u="none" strike="noStrike" kern="1200" cap="none" spc="0" normalizeH="0" baseline="0" noProof="0" dirty="0" err="1">
                    <a:ln>
                      <a:noFill/>
                    </a:ln>
                    <a:solidFill>
                      <a:prstClr val="black">
                        <a:lumMod val="75000"/>
                        <a:lumOff val="25000"/>
                      </a:prstClr>
                    </a:solidFill>
                    <a:effectLst/>
                    <a:uLnTx/>
                    <a:uFillTx/>
                    <a:latin typeface="Arial"/>
                    <a:ea typeface="Arial Unicode MS"/>
                    <a:cs typeface="Arial" pitchFamily="34" charset="0"/>
                  </a:rPr>
                  <a:t>jumlah</a:t>
                </a:r>
                <a:r>
                  <a:rPr kumimoji="0" lang="en-US" altLang="ko-KR" sz="1200" b="0" i="0" u="none" strike="noStrike" kern="1200" cap="none" spc="0" normalizeH="0" baseline="0" noProof="0" dirty="0">
                    <a:ln>
                      <a:noFill/>
                    </a:ln>
                    <a:solidFill>
                      <a:prstClr val="black">
                        <a:lumMod val="75000"/>
                        <a:lumOff val="25000"/>
                      </a:prstClr>
                    </a:solidFill>
                    <a:effectLst/>
                    <a:uLnTx/>
                    <a:uFillTx/>
                    <a:latin typeface="Arial"/>
                    <a:ea typeface="Arial Unicode MS"/>
                    <a:cs typeface="Arial" pitchFamily="34" charset="0"/>
                  </a:rPr>
                  <a:t> </a:t>
                </a:r>
                <a:r>
                  <a:rPr kumimoji="0" lang="en-US" altLang="ko-KR" sz="1200" b="0" i="0" u="none" strike="noStrike" kern="1200" cap="none" spc="0" normalizeH="0" baseline="0" noProof="0" dirty="0" err="1">
                    <a:ln>
                      <a:noFill/>
                    </a:ln>
                    <a:solidFill>
                      <a:prstClr val="black">
                        <a:lumMod val="75000"/>
                        <a:lumOff val="25000"/>
                      </a:prstClr>
                    </a:solidFill>
                    <a:effectLst/>
                    <a:uLnTx/>
                    <a:uFillTx/>
                    <a:latin typeface="Arial"/>
                    <a:ea typeface="Arial Unicode MS"/>
                    <a:cs typeface="Arial" pitchFamily="34" charset="0"/>
                  </a:rPr>
                  <a:t>ulangan</a:t>
                </a:r>
                <a:r>
                  <a:rPr kumimoji="0" lang="en-US" altLang="ko-KR" sz="1200" b="0" i="0" u="none" strike="noStrike" kern="1200" cap="none" spc="0" normalizeH="0" baseline="0" noProof="0" dirty="0">
                    <a:ln>
                      <a:noFill/>
                    </a:ln>
                    <a:solidFill>
                      <a:prstClr val="black">
                        <a:lumMod val="75000"/>
                        <a:lumOff val="25000"/>
                      </a:prstClr>
                    </a:solidFill>
                    <a:effectLst/>
                    <a:uLnTx/>
                    <a:uFillTx/>
                    <a:latin typeface="Arial"/>
                    <a:ea typeface="Arial Unicode MS"/>
                    <a:cs typeface="Arial" pitchFamily="34" charset="0"/>
                  </a:rPr>
                  <a:t> </a:t>
                </a:r>
                <a:r>
                  <a:rPr kumimoji="0" lang="en-US" altLang="ko-KR" sz="1200" b="0" i="0" u="none" strike="noStrike" kern="1200" cap="none" spc="0" normalizeH="0" baseline="0" noProof="0" dirty="0" err="1">
                    <a:ln>
                      <a:noFill/>
                    </a:ln>
                    <a:solidFill>
                      <a:prstClr val="black">
                        <a:lumMod val="75000"/>
                        <a:lumOff val="25000"/>
                      </a:prstClr>
                    </a:solidFill>
                    <a:effectLst/>
                    <a:uLnTx/>
                    <a:uFillTx/>
                    <a:latin typeface="Arial"/>
                    <a:ea typeface="Arial Unicode MS"/>
                    <a:cs typeface="Arial" pitchFamily="34" charset="0"/>
                  </a:rPr>
                  <a:t>penekanan</a:t>
                </a:r>
                <a:r>
                  <a:rPr kumimoji="0" lang="en-US" altLang="ko-KR" sz="1200" b="0" i="0" u="none" strike="noStrike" kern="1200" cap="none" spc="0" normalizeH="0" baseline="0" noProof="0" dirty="0">
                    <a:ln>
                      <a:noFill/>
                    </a:ln>
                    <a:solidFill>
                      <a:prstClr val="black">
                        <a:lumMod val="75000"/>
                        <a:lumOff val="25000"/>
                      </a:prstClr>
                    </a:solidFill>
                    <a:effectLst/>
                    <a:uLnTx/>
                    <a:uFillTx/>
                    <a:latin typeface="Arial"/>
                    <a:ea typeface="Arial Unicode MS"/>
                    <a:cs typeface="Arial" pitchFamily="34" charset="0"/>
                  </a:rPr>
                  <a:t> </a:t>
                </a:r>
                <a:r>
                  <a:rPr kumimoji="0" lang="en-US" altLang="ko-KR" sz="1200" b="0" i="0" u="none" strike="noStrike" kern="1200" cap="none" spc="0" normalizeH="0" baseline="0" noProof="0" dirty="0" err="1">
                    <a:ln>
                      <a:noFill/>
                    </a:ln>
                    <a:solidFill>
                      <a:prstClr val="black">
                        <a:lumMod val="75000"/>
                        <a:lumOff val="25000"/>
                      </a:prstClr>
                    </a:solidFill>
                    <a:effectLst/>
                    <a:uLnTx/>
                    <a:uFillTx/>
                    <a:latin typeface="Arial"/>
                    <a:ea typeface="Arial Unicode MS"/>
                    <a:cs typeface="Arial" pitchFamily="34" charset="0"/>
                  </a:rPr>
                  <a:t>busa</a:t>
                </a:r>
                <a:r>
                  <a:rPr kumimoji="0" lang="en-US" altLang="ko-KR" sz="1200" b="0" i="0" u="none" strike="noStrike" kern="1200" cap="none" spc="0" normalizeH="0" baseline="0" noProof="0" dirty="0">
                    <a:ln>
                      <a:noFill/>
                    </a:ln>
                    <a:solidFill>
                      <a:prstClr val="black">
                        <a:lumMod val="75000"/>
                        <a:lumOff val="25000"/>
                      </a:prstClr>
                    </a:solidFill>
                    <a:effectLst/>
                    <a:uLnTx/>
                    <a:uFillTx/>
                    <a:latin typeface="Arial"/>
                    <a:ea typeface="Arial Unicode MS"/>
                    <a:cs typeface="Arial" pitchFamily="34" charset="0"/>
                  </a:rPr>
                  <a:t> PU </a:t>
                </a:r>
                <a:r>
                  <a:rPr kumimoji="0" lang="en-US" altLang="ko-KR" sz="1200" b="0" i="0" u="none" strike="noStrike" kern="1200" cap="none" spc="0" normalizeH="0" baseline="0" noProof="0" dirty="0" err="1">
                    <a:ln>
                      <a:noFill/>
                    </a:ln>
                    <a:solidFill>
                      <a:prstClr val="black">
                        <a:lumMod val="75000"/>
                        <a:lumOff val="25000"/>
                      </a:prstClr>
                    </a:solidFill>
                    <a:effectLst/>
                    <a:uLnTx/>
                    <a:uFillTx/>
                    <a:latin typeface="Arial"/>
                    <a:ea typeface="Arial Unicode MS"/>
                    <a:cs typeface="Arial" pitchFamily="34" charset="0"/>
                  </a:rPr>
                  <a:t>hingga</a:t>
                </a:r>
                <a:r>
                  <a:rPr kumimoji="0" lang="en-US" altLang="ko-KR" sz="1200" b="0" i="0" u="none" strike="noStrike" kern="1200" cap="none" spc="0" normalizeH="0" baseline="0" noProof="0" dirty="0">
                    <a:ln>
                      <a:noFill/>
                    </a:ln>
                    <a:solidFill>
                      <a:prstClr val="black">
                        <a:lumMod val="75000"/>
                        <a:lumOff val="25000"/>
                      </a:prstClr>
                    </a:solidFill>
                    <a:effectLst/>
                    <a:uLnTx/>
                    <a:uFillTx/>
                    <a:latin typeface="Arial"/>
                    <a:ea typeface="Arial Unicode MS"/>
                    <a:cs typeface="Arial" pitchFamily="34" charset="0"/>
                  </a:rPr>
                  <a:t> </a:t>
                </a:r>
                <a:r>
                  <a:rPr kumimoji="0" lang="en-US" altLang="ko-KR" sz="1200" b="0" i="0" u="none" strike="noStrike" kern="1200" cap="none" spc="0" normalizeH="0" baseline="0" noProof="0" dirty="0" err="1">
                    <a:ln>
                      <a:noFill/>
                    </a:ln>
                    <a:solidFill>
                      <a:prstClr val="black">
                        <a:lumMod val="75000"/>
                        <a:lumOff val="25000"/>
                      </a:prstClr>
                    </a:solidFill>
                    <a:effectLst/>
                    <a:uLnTx/>
                    <a:uFillTx/>
                    <a:latin typeface="Arial"/>
                    <a:ea typeface="Arial Unicode MS"/>
                    <a:cs typeface="Arial" pitchFamily="34" charset="0"/>
                  </a:rPr>
                  <a:t>memperoleh</a:t>
                </a:r>
                <a:r>
                  <a:rPr kumimoji="0" lang="en-US" altLang="ko-KR" sz="1200" b="0" i="0" u="none" strike="noStrike" kern="1200" cap="none" spc="0" normalizeH="0" baseline="0" noProof="0" dirty="0">
                    <a:ln>
                      <a:noFill/>
                    </a:ln>
                    <a:solidFill>
                      <a:prstClr val="black">
                        <a:lumMod val="75000"/>
                        <a:lumOff val="25000"/>
                      </a:prstClr>
                    </a:solidFill>
                    <a:effectLst/>
                    <a:uLnTx/>
                    <a:uFillTx/>
                    <a:latin typeface="Arial"/>
                    <a:ea typeface="Arial Unicode MS"/>
                    <a:cs typeface="Arial" pitchFamily="34" charset="0"/>
                  </a:rPr>
                  <a:t> </a:t>
                </a:r>
                <a:r>
                  <a:rPr kumimoji="0" lang="en-US" altLang="ko-KR" sz="1200" b="0" i="0" u="none" strike="noStrike" kern="1200" cap="none" spc="0" normalizeH="0" baseline="0" noProof="0" dirty="0" err="1">
                    <a:ln>
                      <a:noFill/>
                    </a:ln>
                    <a:solidFill>
                      <a:prstClr val="black">
                        <a:lumMod val="75000"/>
                        <a:lumOff val="25000"/>
                      </a:prstClr>
                    </a:solidFill>
                    <a:effectLst/>
                    <a:uLnTx/>
                    <a:uFillTx/>
                    <a:latin typeface="Arial"/>
                    <a:ea typeface="Arial Unicode MS"/>
                    <a:cs typeface="Arial" pitchFamily="34" charset="0"/>
                  </a:rPr>
                  <a:t>kehilangan</a:t>
                </a:r>
                <a:r>
                  <a:rPr kumimoji="0" lang="en-US" altLang="ko-KR" sz="1200" b="0" i="0" u="none" strike="noStrike" kern="1200" cap="none" spc="0" normalizeH="0" baseline="0" noProof="0" dirty="0">
                    <a:ln>
                      <a:noFill/>
                    </a:ln>
                    <a:solidFill>
                      <a:prstClr val="black">
                        <a:lumMod val="75000"/>
                        <a:lumOff val="25000"/>
                      </a:prstClr>
                    </a:solidFill>
                    <a:effectLst/>
                    <a:uLnTx/>
                    <a:uFillTx/>
                    <a:latin typeface="Arial"/>
                    <a:ea typeface="Arial Unicode MS"/>
                    <a:cs typeface="Arial" pitchFamily="34" charset="0"/>
                  </a:rPr>
                  <a:t> </a:t>
                </a:r>
                <a:r>
                  <a:rPr kumimoji="0" lang="en-US" altLang="ko-KR" sz="1200" b="0" i="0" u="none" strike="noStrike" kern="1200" cap="none" spc="0" normalizeH="0" baseline="0" noProof="0" dirty="0" err="1">
                    <a:ln>
                      <a:noFill/>
                    </a:ln>
                    <a:solidFill>
                      <a:prstClr val="black">
                        <a:lumMod val="75000"/>
                        <a:lumOff val="25000"/>
                      </a:prstClr>
                    </a:solidFill>
                    <a:effectLst/>
                    <a:uLnTx/>
                    <a:uFillTx/>
                    <a:latin typeface="Arial"/>
                    <a:ea typeface="Arial Unicode MS"/>
                    <a:cs typeface="Arial" pitchFamily="34" charset="0"/>
                  </a:rPr>
                  <a:t>tebal</a:t>
                </a:r>
                <a:r>
                  <a:rPr kumimoji="0" lang="en-US" altLang="ko-KR" sz="1200" b="0" i="0" u="none" strike="noStrike" kern="1200" cap="none" spc="0" normalizeH="0" baseline="0" noProof="0" dirty="0">
                    <a:ln>
                      <a:noFill/>
                    </a:ln>
                    <a:solidFill>
                      <a:prstClr val="black">
                        <a:lumMod val="75000"/>
                        <a:lumOff val="25000"/>
                      </a:prstClr>
                    </a:solidFill>
                    <a:effectLst/>
                    <a:uLnTx/>
                    <a:uFillTx/>
                    <a:latin typeface="Arial"/>
                    <a:ea typeface="Arial Unicode MS"/>
                    <a:cs typeface="Arial" pitchFamily="34" charset="0"/>
                  </a:rPr>
                  <a:t> 15%</a:t>
                </a:r>
              </a:p>
            </p:txBody>
          </p:sp>
        </mc:Choice>
        <mc:Fallback xmlns="">
          <p:sp>
            <p:nvSpPr>
              <p:cNvPr id="46" name="TextBox 45">
                <a:extLst>
                  <a:ext uri="{FF2B5EF4-FFF2-40B4-BE49-F238E27FC236}">
                    <a16:creationId xmlns:a16="http://schemas.microsoft.com/office/drawing/2014/main" id="{6F35A6F6-61BC-4750-8163-43EF171E65B5}"/>
                  </a:ext>
                </a:extLst>
              </p:cNvPr>
              <p:cNvSpPr txBox="1">
                <a:spLocks noRot="1" noChangeAspect="1" noMove="1" noResize="1" noEditPoints="1" noAdjustHandles="1" noChangeArrowheads="1" noChangeShapeType="1" noTextEdit="1"/>
              </p:cNvSpPr>
              <p:nvPr/>
            </p:nvSpPr>
            <p:spPr>
              <a:xfrm>
                <a:off x="7025117" y="4970676"/>
                <a:ext cx="4346498" cy="968407"/>
              </a:xfrm>
              <a:prstGeom prst="rect">
                <a:avLst/>
              </a:prstGeom>
              <a:blipFill>
                <a:blip r:embed="rId3"/>
                <a:stretch>
                  <a:fillRect t="-629" b="-3774"/>
                </a:stretch>
              </a:blipFill>
            </p:spPr>
            <p:txBody>
              <a:bodyPr/>
              <a:lstStyle/>
              <a:p>
                <a:r>
                  <a:rPr lang="en-US">
                    <a:noFill/>
                  </a:rPr>
                  <a:t> </a:t>
                </a:r>
              </a:p>
            </p:txBody>
          </p:sp>
        </mc:Fallback>
      </mc:AlternateContent>
      <p:sp>
        <p:nvSpPr>
          <p:cNvPr id="47" name="Oval 21">
            <a:extLst>
              <a:ext uri="{FF2B5EF4-FFF2-40B4-BE49-F238E27FC236}">
                <a16:creationId xmlns:a16="http://schemas.microsoft.com/office/drawing/2014/main" id="{A37517FA-CCFF-477C-9DB8-03C2615F5C0F}"/>
              </a:ext>
            </a:extLst>
          </p:cNvPr>
          <p:cNvSpPr/>
          <p:nvPr/>
        </p:nvSpPr>
        <p:spPr>
          <a:xfrm rot="20700000">
            <a:off x="4236046" y="3925936"/>
            <a:ext cx="350509" cy="307196"/>
          </a:xfrm>
          <a:custGeom>
            <a:avLst/>
            <a:gdLst/>
            <a:ahLst/>
            <a:cxnLst/>
            <a:rect l="l" t="t" r="r" b="b"/>
            <a:pathLst>
              <a:path w="4088377" h="3321003">
                <a:moveTo>
                  <a:pt x="1365628" y="1622218"/>
                </a:moveTo>
                <a:cubicBezTo>
                  <a:pt x="1121373" y="1556771"/>
                  <a:pt x="870309" y="1701722"/>
                  <a:pt x="804861" y="1945977"/>
                </a:cubicBezTo>
                <a:cubicBezTo>
                  <a:pt x="739413" y="2190232"/>
                  <a:pt x="884365" y="2441296"/>
                  <a:pt x="1128620" y="2506744"/>
                </a:cubicBezTo>
                <a:cubicBezTo>
                  <a:pt x="1372875" y="2572191"/>
                  <a:pt x="1623939" y="2427240"/>
                  <a:pt x="1689387" y="2182985"/>
                </a:cubicBezTo>
                <a:cubicBezTo>
                  <a:pt x="1754835" y="1938730"/>
                  <a:pt x="1609883" y="1687666"/>
                  <a:pt x="1365628" y="1622218"/>
                </a:cubicBezTo>
                <a:close/>
                <a:moveTo>
                  <a:pt x="1447099" y="1318163"/>
                </a:moveTo>
                <a:cubicBezTo>
                  <a:pt x="1859279" y="1428606"/>
                  <a:pt x="2103885" y="1852277"/>
                  <a:pt x="1993442" y="2264456"/>
                </a:cubicBezTo>
                <a:cubicBezTo>
                  <a:pt x="1882999" y="2676636"/>
                  <a:pt x="1459328" y="2921242"/>
                  <a:pt x="1047149" y="2810799"/>
                </a:cubicBezTo>
                <a:cubicBezTo>
                  <a:pt x="634969" y="2700356"/>
                  <a:pt x="390363" y="2276685"/>
                  <a:pt x="500806" y="1864505"/>
                </a:cubicBezTo>
                <a:cubicBezTo>
                  <a:pt x="611249" y="1452326"/>
                  <a:pt x="1034920" y="1207720"/>
                  <a:pt x="1447099" y="1318163"/>
                </a:cubicBezTo>
                <a:close/>
                <a:moveTo>
                  <a:pt x="1476725" y="1207597"/>
                </a:moveTo>
                <a:cubicBezTo>
                  <a:pt x="1003481" y="1080792"/>
                  <a:pt x="517045" y="1361635"/>
                  <a:pt x="390240" y="1834879"/>
                </a:cubicBezTo>
                <a:cubicBezTo>
                  <a:pt x="263435" y="2308124"/>
                  <a:pt x="544279" y="2794559"/>
                  <a:pt x="1017523" y="2921365"/>
                </a:cubicBezTo>
                <a:cubicBezTo>
                  <a:pt x="1490767" y="3048170"/>
                  <a:pt x="1977202" y="2767326"/>
                  <a:pt x="2104008" y="2294082"/>
                </a:cubicBezTo>
                <a:cubicBezTo>
                  <a:pt x="2230813" y="1820838"/>
                  <a:pt x="1949969" y="1334403"/>
                  <a:pt x="1476725" y="1207597"/>
                </a:cubicBezTo>
                <a:close/>
                <a:moveTo>
                  <a:pt x="3290290" y="1590224"/>
                </a:moveTo>
                <a:cubicBezTo>
                  <a:pt x="3269727" y="1586016"/>
                  <a:pt x="3248437" y="1583806"/>
                  <a:pt x="3226630" y="1583806"/>
                </a:cubicBezTo>
                <a:cubicBezTo>
                  <a:pt x="3052179" y="1583806"/>
                  <a:pt x="2910758" y="1725227"/>
                  <a:pt x="2910758" y="1899678"/>
                </a:cubicBezTo>
                <a:cubicBezTo>
                  <a:pt x="2910758" y="2074130"/>
                  <a:pt x="3052179" y="2215551"/>
                  <a:pt x="3226630" y="2215550"/>
                </a:cubicBezTo>
                <a:cubicBezTo>
                  <a:pt x="3401082" y="2215551"/>
                  <a:pt x="3542503" y="2074130"/>
                  <a:pt x="3542502" y="1899678"/>
                </a:cubicBezTo>
                <a:cubicBezTo>
                  <a:pt x="3542503" y="1747033"/>
                  <a:pt x="3434228" y="1619677"/>
                  <a:pt x="3290290" y="1590224"/>
                </a:cubicBezTo>
                <a:close/>
                <a:moveTo>
                  <a:pt x="3334055" y="1377473"/>
                </a:moveTo>
                <a:cubicBezTo>
                  <a:pt x="3576950" y="1427177"/>
                  <a:pt x="3759665" y="1642090"/>
                  <a:pt x="3759665" y="1899678"/>
                </a:cubicBezTo>
                <a:cubicBezTo>
                  <a:pt x="3759665" y="2194064"/>
                  <a:pt x="3521017" y="2432713"/>
                  <a:pt x="3226630" y="2432713"/>
                </a:cubicBezTo>
                <a:cubicBezTo>
                  <a:pt x="2932244" y="2432712"/>
                  <a:pt x="2693596" y="2194065"/>
                  <a:pt x="2693596" y="1899678"/>
                </a:cubicBezTo>
                <a:cubicBezTo>
                  <a:pt x="2693596" y="1605292"/>
                  <a:pt x="2932244" y="1366644"/>
                  <a:pt x="3226630" y="1366644"/>
                </a:cubicBezTo>
                <a:cubicBezTo>
                  <a:pt x="3263429" y="1366644"/>
                  <a:pt x="3299356" y="1370373"/>
                  <a:pt x="3334055" y="1377473"/>
                </a:cubicBezTo>
                <a:close/>
                <a:moveTo>
                  <a:pt x="1391137" y="789478"/>
                </a:moveTo>
                <a:lnTo>
                  <a:pt x="1759910" y="888290"/>
                </a:lnTo>
                <a:lnTo>
                  <a:pt x="1754625" y="1202375"/>
                </a:lnTo>
                <a:lnTo>
                  <a:pt x="1744979" y="1199790"/>
                </a:lnTo>
                <a:cubicBezTo>
                  <a:pt x="1823578" y="1244024"/>
                  <a:pt x="1894617" y="1298265"/>
                  <a:pt x="1954704" y="1362586"/>
                </a:cubicBezTo>
                <a:lnTo>
                  <a:pt x="2234317" y="1293059"/>
                </a:lnTo>
                <a:lnTo>
                  <a:pt x="2413554" y="1630152"/>
                </a:lnTo>
                <a:lnTo>
                  <a:pt x="2214321" y="1809770"/>
                </a:lnTo>
                <a:cubicBezTo>
                  <a:pt x="2239296" y="1900740"/>
                  <a:pt x="2251067" y="1995997"/>
                  <a:pt x="2246841" y="2092825"/>
                </a:cubicBezTo>
                <a:lnTo>
                  <a:pt x="2495698" y="2230974"/>
                </a:lnTo>
                <a:lnTo>
                  <a:pt x="2396885" y="2599747"/>
                </a:lnTo>
                <a:lnTo>
                  <a:pt x="2094912" y="2594668"/>
                </a:lnTo>
                <a:cubicBezTo>
                  <a:pt x="2056732" y="2658461"/>
                  <a:pt x="2010475" y="2715996"/>
                  <a:pt x="1958644" y="2767359"/>
                </a:cubicBezTo>
                <a:lnTo>
                  <a:pt x="2057814" y="3026193"/>
                </a:lnTo>
                <a:lnTo>
                  <a:pt x="1745078" y="3245174"/>
                </a:lnTo>
                <a:lnTo>
                  <a:pt x="1507869" y="3039237"/>
                </a:lnTo>
                <a:lnTo>
                  <a:pt x="1536736" y="3019025"/>
                </a:lnTo>
                <a:cubicBezTo>
                  <a:pt x="1445878" y="3048429"/>
                  <a:pt x="1349798" y="3062567"/>
                  <a:pt x="1251837" y="3062021"/>
                </a:cubicBezTo>
                <a:lnTo>
                  <a:pt x="1108065" y="3321003"/>
                </a:lnTo>
                <a:lnTo>
                  <a:pt x="739291" y="3222191"/>
                </a:lnTo>
                <a:lnTo>
                  <a:pt x="744274" y="2926021"/>
                </a:lnTo>
                <a:cubicBezTo>
                  <a:pt x="666128" y="2881484"/>
                  <a:pt x="595548" y="2827017"/>
                  <a:pt x="535891" y="2762576"/>
                </a:cubicBezTo>
                <a:lnTo>
                  <a:pt x="540671" y="2772825"/>
                </a:lnTo>
                <a:lnTo>
                  <a:pt x="232276" y="2832568"/>
                </a:lnTo>
                <a:lnTo>
                  <a:pt x="70927" y="2486556"/>
                </a:lnTo>
                <a:lnTo>
                  <a:pt x="279495" y="2317444"/>
                </a:lnTo>
                <a:cubicBezTo>
                  <a:pt x="257233" y="2235849"/>
                  <a:pt x="245603" y="2150814"/>
                  <a:pt x="245586" y="2064274"/>
                </a:cubicBezTo>
                <a:lnTo>
                  <a:pt x="0" y="1927940"/>
                </a:lnTo>
                <a:lnTo>
                  <a:pt x="98812" y="1559167"/>
                </a:lnTo>
                <a:lnTo>
                  <a:pt x="380240" y="1563901"/>
                </a:lnTo>
                <a:cubicBezTo>
                  <a:pt x="418421" y="1496524"/>
                  <a:pt x="464524" y="1435092"/>
                  <a:pt x="516679" y="1380105"/>
                </a:cubicBezTo>
                <a:lnTo>
                  <a:pt x="422419" y="1089378"/>
                </a:lnTo>
                <a:lnTo>
                  <a:pt x="746189" y="887063"/>
                </a:lnTo>
                <a:lnTo>
                  <a:pt x="972292" y="1105134"/>
                </a:lnTo>
                <a:lnTo>
                  <a:pt x="970019" y="1106554"/>
                </a:lnTo>
                <a:cubicBezTo>
                  <a:pt x="1058903" y="1078586"/>
                  <a:pt x="1152743" y="1065659"/>
                  <a:pt x="1248316" y="1066709"/>
                </a:cubicBezTo>
                <a:lnTo>
                  <a:pt x="1238669" y="1064125"/>
                </a:lnTo>
                <a:close/>
                <a:moveTo>
                  <a:pt x="3349970" y="1300109"/>
                </a:moveTo>
                <a:cubicBezTo>
                  <a:pt x="3310130" y="1291957"/>
                  <a:pt x="3268880" y="1287676"/>
                  <a:pt x="3226630" y="1287676"/>
                </a:cubicBezTo>
                <a:cubicBezTo>
                  <a:pt x="2888631" y="1287676"/>
                  <a:pt x="2614628" y="1561679"/>
                  <a:pt x="2614628" y="1899678"/>
                </a:cubicBezTo>
                <a:cubicBezTo>
                  <a:pt x="2614628" y="2237678"/>
                  <a:pt x="2888630" y="2511680"/>
                  <a:pt x="3226630" y="2511681"/>
                </a:cubicBezTo>
                <a:cubicBezTo>
                  <a:pt x="3564630" y="2511681"/>
                  <a:pt x="3838633" y="2237678"/>
                  <a:pt x="3838633" y="1899678"/>
                </a:cubicBezTo>
                <a:cubicBezTo>
                  <a:pt x="3838632" y="1603928"/>
                  <a:pt x="3628849" y="1357176"/>
                  <a:pt x="3349970" y="1300109"/>
                </a:cubicBezTo>
                <a:close/>
                <a:moveTo>
                  <a:pt x="3358324" y="1024334"/>
                </a:moveTo>
                <a:lnTo>
                  <a:pt x="3410883" y="1234575"/>
                </a:lnTo>
                <a:lnTo>
                  <a:pt x="3403994" y="1234575"/>
                </a:lnTo>
                <a:cubicBezTo>
                  <a:pt x="3464268" y="1250018"/>
                  <a:pt x="3521292" y="1273478"/>
                  <a:pt x="3572818" y="1305612"/>
                </a:cubicBezTo>
                <a:lnTo>
                  <a:pt x="3746730" y="1209354"/>
                </a:lnTo>
                <a:lnTo>
                  <a:pt x="3926358" y="1401981"/>
                </a:lnTo>
                <a:lnTo>
                  <a:pt x="3825667" y="1557247"/>
                </a:lnTo>
                <a:cubicBezTo>
                  <a:pt x="3858552" y="1613408"/>
                  <a:pt x="3883404" y="1674784"/>
                  <a:pt x="3897877" y="1740062"/>
                </a:cubicBezTo>
                <a:lnTo>
                  <a:pt x="4088377" y="1787686"/>
                </a:lnTo>
                <a:lnTo>
                  <a:pt x="4088377" y="2051071"/>
                </a:lnTo>
                <a:lnTo>
                  <a:pt x="3886243" y="2101605"/>
                </a:lnTo>
                <a:cubicBezTo>
                  <a:pt x="3872191" y="2150933"/>
                  <a:pt x="3851639" y="2197531"/>
                  <a:pt x="3826272" y="2241013"/>
                </a:cubicBezTo>
                <a:lnTo>
                  <a:pt x="3938572" y="2395786"/>
                </a:lnTo>
                <a:lnTo>
                  <a:pt x="3769272" y="2597551"/>
                </a:lnTo>
                <a:lnTo>
                  <a:pt x="3574432" y="2502674"/>
                </a:lnTo>
                <a:lnTo>
                  <a:pt x="3590059" y="2484050"/>
                </a:lnTo>
                <a:cubicBezTo>
                  <a:pt x="3534764" y="2519868"/>
                  <a:pt x="3473263" y="2546445"/>
                  <a:pt x="3407886" y="2563572"/>
                </a:cubicBezTo>
                <a:lnTo>
                  <a:pt x="3358323" y="2761823"/>
                </a:lnTo>
                <a:lnTo>
                  <a:pt x="3094938" y="2761823"/>
                </a:lnTo>
                <a:lnTo>
                  <a:pt x="3045375" y="2563574"/>
                </a:lnTo>
                <a:cubicBezTo>
                  <a:pt x="2985349" y="2547848"/>
                  <a:pt x="2928591" y="2524155"/>
                  <a:pt x="2877330" y="2491865"/>
                </a:cubicBezTo>
                <a:lnTo>
                  <a:pt x="2882346" y="2497841"/>
                </a:lnTo>
                <a:lnTo>
                  <a:pt x="2687507" y="2592718"/>
                </a:lnTo>
                <a:lnTo>
                  <a:pt x="2518206" y="2390954"/>
                </a:lnTo>
                <a:lnTo>
                  <a:pt x="2626994" y="2241021"/>
                </a:lnTo>
                <a:cubicBezTo>
                  <a:pt x="2597591" y="2190623"/>
                  <a:pt x="2574657" y="2136035"/>
                  <a:pt x="2559194" y="2078370"/>
                </a:cubicBezTo>
                <a:lnTo>
                  <a:pt x="2371198" y="2031371"/>
                </a:lnTo>
                <a:lnTo>
                  <a:pt x="2371198" y="1767986"/>
                </a:lnTo>
                <a:lnTo>
                  <a:pt x="2559579" y="1720890"/>
                </a:lnTo>
                <a:cubicBezTo>
                  <a:pt x="2572992" y="1669175"/>
                  <a:pt x="2592745" y="1620006"/>
                  <a:pt x="2617681" y="1574051"/>
                </a:cubicBezTo>
                <a:lnTo>
                  <a:pt x="2502958" y="1397149"/>
                </a:lnTo>
                <a:lnTo>
                  <a:pt x="2682587" y="1204520"/>
                </a:lnTo>
                <a:lnTo>
                  <a:pt x="2872193" y="1309466"/>
                </a:lnTo>
                <a:lnTo>
                  <a:pt x="2870932" y="1310818"/>
                </a:lnTo>
                <a:cubicBezTo>
                  <a:pt x="2925169" y="1276310"/>
                  <a:pt x="2985393" y="1250941"/>
                  <a:pt x="3049268" y="1234575"/>
                </a:cubicBezTo>
                <a:lnTo>
                  <a:pt x="3042378" y="1234576"/>
                </a:lnTo>
                <a:lnTo>
                  <a:pt x="3094939" y="1024334"/>
                </a:lnTo>
                <a:close/>
                <a:moveTo>
                  <a:pt x="2786480" y="402820"/>
                </a:moveTo>
                <a:cubicBezTo>
                  <a:pt x="2745900" y="389943"/>
                  <a:pt x="2701172" y="388627"/>
                  <a:pt x="2657264" y="401580"/>
                </a:cubicBezTo>
                <a:cubicBezTo>
                  <a:pt x="2540176" y="436121"/>
                  <a:pt x="2473258" y="559041"/>
                  <a:pt x="2507800" y="676128"/>
                </a:cubicBezTo>
                <a:cubicBezTo>
                  <a:pt x="2542340" y="793216"/>
                  <a:pt x="2665260" y="860133"/>
                  <a:pt x="2782348" y="825592"/>
                </a:cubicBezTo>
                <a:cubicBezTo>
                  <a:pt x="2899435" y="791051"/>
                  <a:pt x="2966353" y="668132"/>
                  <a:pt x="2931812" y="551045"/>
                </a:cubicBezTo>
                <a:cubicBezTo>
                  <a:pt x="2910223" y="477864"/>
                  <a:pt x="2854113" y="424282"/>
                  <a:pt x="2786480" y="402820"/>
                </a:cubicBezTo>
                <a:close/>
                <a:moveTo>
                  <a:pt x="2932202" y="47278"/>
                </a:moveTo>
                <a:lnTo>
                  <a:pt x="3090904" y="140999"/>
                </a:lnTo>
                <a:lnTo>
                  <a:pt x="3054065" y="265147"/>
                </a:lnTo>
                <a:cubicBezTo>
                  <a:pt x="3087256" y="296329"/>
                  <a:pt x="3116089" y="332603"/>
                  <a:pt x="3138727" y="373550"/>
                </a:cubicBezTo>
                <a:lnTo>
                  <a:pt x="3276016" y="367796"/>
                </a:lnTo>
                <a:lnTo>
                  <a:pt x="3328165" y="544574"/>
                </a:lnTo>
                <a:lnTo>
                  <a:pt x="3202503" y="618514"/>
                </a:lnTo>
                <a:cubicBezTo>
                  <a:pt x="3202838" y="654403"/>
                  <a:pt x="3198271" y="689748"/>
                  <a:pt x="3189855" y="723955"/>
                </a:cubicBezTo>
                <a:lnTo>
                  <a:pt x="3295873" y="805599"/>
                </a:lnTo>
                <a:lnTo>
                  <a:pt x="3222192" y="974540"/>
                </a:lnTo>
                <a:lnTo>
                  <a:pt x="3072634" y="949439"/>
                </a:lnTo>
                <a:lnTo>
                  <a:pt x="3079435" y="933845"/>
                </a:lnTo>
                <a:cubicBezTo>
                  <a:pt x="3049413" y="968833"/>
                  <a:pt x="3013398" y="998848"/>
                  <a:pt x="2972910" y="1023288"/>
                </a:cubicBezTo>
                <a:lnTo>
                  <a:pt x="2978897" y="1166163"/>
                </a:lnTo>
                <a:lnTo>
                  <a:pt x="2802119" y="1218312"/>
                </a:lnTo>
                <a:lnTo>
                  <a:pt x="2729602" y="1095065"/>
                </a:lnTo>
                <a:cubicBezTo>
                  <a:pt x="2686199" y="1096396"/>
                  <a:pt x="2643414" y="1091732"/>
                  <a:pt x="2602615" y="1080209"/>
                </a:cubicBezTo>
                <a:lnTo>
                  <a:pt x="2607165" y="1083226"/>
                </a:lnTo>
                <a:lnTo>
                  <a:pt x="2495179" y="1185484"/>
                </a:lnTo>
                <a:lnTo>
                  <a:pt x="2341599" y="1083585"/>
                </a:lnTo>
                <a:lnTo>
                  <a:pt x="2384929" y="961414"/>
                </a:lnTo>
                <a:cubicBezTo>
                  <a:pt x="2355215" y="933409"/>
                  <a:pt x="2329015" y="901312"/>
                  <a:pt x="2307218" y="865670"/>
                </a:cubicBezTo>
                <a:lnTo>
                  <a:pt x="2171734" y="871348"/>
                </a:lnTo>
                <a:lnTo>
                  <a:pt x="2119584" y="694571"/>
                </a:lnTo>
                <a:lnTo>
                  <a:pt x="2236697" y="625662"/>
                </a:lnTo>
                <a:cubicBezTo>
                  <a:pt x="2235459" y="588297"/>
                  <a:pt x="2238982" y="551385"/>
                  <a:pt x="2246620" y="515603"/>
                </a:cubicBezTo>
                <a:lnTo>
                  <a:pt x="2134594" y="419585"/>
                </a:lnTo>
                <a:lnTo>
                  <a:pt x="2217016" y="254732"/>
                </a:lnTo>
                <a:lnTo>
                  <a:pt x="2365055" y="287627"/>
                </a:lnTo>
                <a:lnTo>
                  <a:pt x="2364476" y="288784"/>
                </a:lnTo>
                <a:cubicBezTo>
                  <a:pt x="2394046" y="254885"/>
                  <a:pt x="2429444" y="225933"/>
                  <a:pt x="2469075" y="202302"/>
                </a:cubicBezTo>
                <a:lnTo>
                  <a:pt x="2464452" y="203666"/>
                </a:lnTo>
                <a:lnTo>
                  <a:pt x="2458102" y="52150"/>
                </a:lnTo>
                <a:lnTo>
                  <a:pt x="2634880" y="0"/>
                </a:lnTo>
                <a:lnTo>
                  <a:pt x="2711784" y="130703"/>
                </a:lnTo>
                <a:lnTo>
                  <a:pt x="2707159" y="132067"/>
                </a:lnTo>
                <a:cubicBezTo>
                  <a:pt x="2750672" y="130497"/>
                  <a:pt x="2793590" y="134953"/>
                  <a:pt x="2834535" y="14631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48" name="Oval 21">
            <a:extLst>
              <a:ext uri="{FF2B5EF4-FFF2-40B4-BE49-F238E27FC236}">
                <a16:creationId xmlns:a16="http://schemas.microsoft.com/office/drawing/2014/main" id="{52957911-7788-970F-53A0-AAE26FB3E135}"/>
              </a:ext>
            </a:extLst>
          </p:cNvPr>
          <p:cNvSpPr/>
          <p:nvPr/>
        </p:nvSpPr>
        <p:spPr>
          <a:xfrm rot="20700000">
            <a:off x="4584049" y="2863400"/>
            <a:ext cx="350509" cy="307196"/>
          </a:xfrm>
          <a:custGeom>
            <a:avLst/>
            <a:gdLst/>
            <a:ahLst/>
            <a:cxnLst/>
            <a:rect l="l" t="t" r="r" b="b"/>
            <a:pathLst>
              <a:path w="4088377" h="3321003">
                <a:moveTo>
                  <a:pt x="1365628" y="1622218"/>
                </a:moveTo>
                <a:cubicBezTo>
                  <a:pt x="1121373" y="1556771"/>
                  <a:pt x="870309" y="1701722"/>
                  <a:pt x="804861" y="1945977"/>
                </a:cubicBezTo>
                <a:cubicBezTo>
                  <a:pt x="739413" y="2190232"/>
                  <a:pt x="884365" y="2441296"/>
                  <a:pt x="1128620" y="2506744"/>
                </a:cubicBezTo>
                <a:cubicBezTo>
                  <a:pt x="1372875" y="2572191"/>
                  <a:pt x="1623939" y="2427240"/>
                  <a:pt x="1689387" y="2182985"/>
                </a:cubicBezTo>
                <a:cubicBezTo>
                  <a:pt x="1754835" y="1938730"/>
                  <a:pt x="1609883" y="1687666"/>
                  <a:pt x="1365628" y="1622218"/>
                </a:cubicBezTo>
                <a:close/>
                <a:moveTo>
                  <a:pt x="1447099" y="1318163"/>
                </a:moveTo>
                <a:cubicBezTo>
                  <a:pt x="1859279" y="1428606"/>
                  <a:pt x="2103885" y="1852277"/>
                  <a:pt x="1993442" y="2264456"/>
                </a:cubicBezTo>
                <a:cubicBezTo>
                  <a:pt x="1882999" y="2676636"/>
                  <a:pt x="1459328" y="2921242"/>
                  <a:pt x="1047149" y="2810799"/>
                </a:cubicBezTo>
                <a:cubicBezTo>
                  <a:pt x="634969" y="2700356"/>
                  <a:pt x="390363" y="2276685"/>
                  <a:pt x="500806" y="1864505"/>
                </a:cubicBezTo>
                <a:cubicBezTo>
                  <a:pt x="611249" y="1452326"/>
                  <a:pt x="1034920" y="1207720"/>
                  <a:pt x="1447099" y="1318163"/>
                </a:cubicBezTo>
                <a:close/>
                <a:moveTo>
                  <a:pt x="1476725" y="1207597"/>
                </a:moveTo>
                <a:cubicBezTo>
                  <a:pt x="1003481" y="1080792"/>
                  <a:pt x="517045" y="1361635"/>
                  <a:pt x="390240" y="1834879"/>
                </a:cubicBezTo>
                <a:cubicBezTo>
                  <a:pt x="263435" y="2308124"/>
                  <a:pt x="544279" y="2794559"/>
                  <a:pt x="1017523" y="2921365"/>
                </a:cubicBezTo>
                <a:cubicBezTo>
                  <a:pt x="1490767" y="3048170"/>
                  <a:pt x="1977202" y="2767326"/>
                  <a:pt x="2104008" y="2294082"/>
                </a:cubicBezTo>
                <a:cubicBezTo>
                  <a:pt x="2230813" y="1820838"/>
                  <a:pt x="1949969" y="1334403"/>
                  <a:pt x="1476725" y="1207597"/>
                </a:cubicBezTo>
                <a:close/>
                <a:moveTo>
                  <a:pt x="3290290" y="1590224"/>
                </a:moveTo>
                <a:cubicBezTo>
                  <a:pt x="3269727" y="1586016"/>
                  <a:pt x="3248437" y="1583806"/>
                  <a:pt x="3226630" y="1583806"/>
                </a:cubicBezTo>
                <a:cubicBezTo>
                  <a:pt x="3052179" y="1583806"/>
                  <a:pt x="2910758" y="1725227"/>
                  <a:pt x="2910758" y="1899678"/>
                </a:cubicBezTo>
                <a:cubicBezTo>
                  <a:pt x="2910758" y="2074130"/>
                  <a:pt x="3052179" y="2215551"/>
                  <a:pt x="3226630" y="2215550"/>
                </a:cubicBezTo>
                <a:cubicBezTo>
                  <a:pt x="3401082" y="2215551"/>
                  <a:pt x="3542503" y="2074130"/>
                  <a:pt x="3542502" y="1899678"/>
                </a:cubicBezTo>
                <a:cubicBezTo>
                  <a:pt x="3542503" y="1747033"/>
                  <a:pt x="3434228" y="1619677"/>
                  <a:pt x="3290290" y="1590224"/>
                </a:cubicBezTo>
                <a:close/>
                <a:moveTo>
                  <a:pt x="3334055" y="1377473"/>
                </a:moveTo>
                <a:cubicBezTo>
                  <a:pt x="3576950" y="1427177"/>
                  <a:pt x="3759665" y="1642090"/>
                  <a:pt x="3759665" y="1899678"/>
                </a:cubicBezTo>
                <a:cubicBezTo>
                  <a:pt x="3759665" y="2194064"/>
                  <a:pt x="3521017" y="2432713"/>
                  <a:pt x="3226630" y="2432713"/>
                </a:cubicBezTo>
                <a:cubicBezTo>
                  <a:pt x="2932244" y="2432712"/>
                  <a:pt x="2693596" y="2194065"/>
                  <a:pt x="2693596" y="1899678"/>
                </a:cubicBezTo>
                <a:cubicBezTo>
                  <a:pt x="2693596" y="1605292"/>
                  <a:pt x="2932244" y="1366644"/>
                  <a:pt x="3226630" y="1366644"/>
                </a:cubicBezTo>
                <a:cubicBezTo>
                  <a:pt x="3263429" y="1366644"/>
                  <a:pt x="3299356" y="1370373"/>
                  <a:pt x="3334055" y="1377473"/>
                </a:cubicBezTo>
                <a:close/>
                <a:moveTo>
                  <a:pt x="1391137" y="789478"/>
                </a:moveTo>
                <a:lnTo>
                  <a:pt x="1759910" y="888290"/>
                </a:lnTo>
                <a:lnTo>
                  <a:pt x="1754625" y="1202375"/>
                </a:lnTo>
                <a:lnTo>
                  <a:pt x="1744979" y="1199790"/>
                </a:lnTo>
                <a:cubicBezTo>
                  <a:pt x="1823578" y="1244024"/>
                  <a:pt x="1894617" y="1298265"/>
                  <a:pt x="1954704" y="1362586"/>
                </a:cubicBezTo>
                <a:lnTo>
                  <a:pt x="2234317" y="1293059"/>
                </a:lnTo>
                <a:lnTo>
                  <a:pt x="2413554" y="1630152"/>
                </a:lnTo>
                <a:lnTo>
                  <a:pt x="2214321" y="1809770"/>
                </a:lnTo>
                <a:cubicBezTo>
                  <a:pt x="2239296" y="1900740"/>
                  <a:pt x="2251067" y="1995997"/>
                  <a:pt x="2246841" y="2092825"/>
                </a:cubicBezTo>
                <a:lnTo>
                  <a:pt x="2495698" y="2230974"/>
                </a:lnTo>
                <a:lnTo>
                  <a:pt x="2396885" y="2599747"/>
                </a:lnTo>
                <a:lnTo>
                  <a:pt x="2094912" y="2594668"/>
                </a:lnTo>
                <a:cubicBezTo>
                  <a:pt x="2056732" y="2658461"/>
                  <a:pt x="2010475" y="2715996"/>
                  <a:pt x="1958644" y="2767359"/>
                </a:cubicBezTo>
                <a:lnTo>
                  <a:pt x="2057814" y="3026193"/>
                </a:lnTo>
                <a:lnTo>
                  <a:pt x="1745078" y="3245174"/>
                </a:lnTo>
                <a:lnTo>
                  <a:pt x="1507869" y="3039237"/>
                </a:lnTo>
                <a:lnTo>
                  <a:pt x="1536736" y="3019025"/>
                </a:lnTo>
                <a:cubicBezTo>
                  <a:pt x="1445878" y="3048429"/>
                  <a:pt x="1349798" y="3062567"/>
                  <a:pt x="1251837" y="3062021"/>
                </a:cubicBezTo>
                <a:lnTo>
                  <a:pt x="1108065" y="3321003"/>
                </a:lnTo>
                <a:lnTo>
                  <a:pt x="739291" y="3222191"/>
                </a:lnTo>
                <a:lnTo>
                  <a:pt x="744274" y="2926021"/>
                </a:lnTo>
                <a:cubicBezTo>
                  <a:pt x="666128" y="2881484"/>
                  <a:pt x="595548" y="2827017"/>
                  <a:pt x="535891" y="2762576"/>
                </a:cubicBezTo>
                <a:lnTo>
                  <a:pt x="540671" y="2772825"/>
                </a:lnTo>
                <a:lnTo>
                  <a:pt x="232276" y="2832568"/>
                </a:lnTo>
                <a:lnTo>
                  <a:pt x="70927" y="2486556"/>
                </a:lnTo>
                <a:lnTo>
                  <a:pt x="279495" y="2317444"/>
                </a:lnTo>
                <a:cubicBezTo>
                  <a:pt x="257233" y="2235849"/>
                  <a:pt x="245603" y="2150814"/>
                  <a:pt x="245586" y="2064274"/>
                </a:cubicBezTo>
                <a:lnTo>
                  <a:pt x="0" y="1927940"/>
                </a:lnTo>
                <a:lnTo>
                  <a:pt x="98812" y="1559167"/>
                </a:lnTo>
                <a:lnTo>
                  <a:pt x="380240" y="1563901"/>
                </a:lnTo>
                <a:cubicBezTo>
                  <a:pt x="418421" y="1496524"/>
                  <a:pt x="464524" y="1435092"/>
                  <a:pt x="516679" y="1380105"/>
                </a:cubicBezTo>
                <a:lnTo>
                  <a:pt x="422419" y="1089378"/>
                </a:lnTo>
                <a:lnTo>
                  <a:pt x="746189" y="887063"/>
                </a:lnTo>
                <a:lnTo>
                  <a:pt x="972292" y="1105134"/>
                </a:lnTo>
                <a:lnTo>
                  <a:pt x="970019" y="1106554"/>
                </a:lnTo>
                <a:cubicBezTo>
                  <a:pt x="1058903" y="1078586"/>
                  <a:pt x="1152743" y="1065659"/>
                  <a:pt x="1248316" y="1066709"/>
                </a:cubicBezTo>
                <a:lnTo>
                  <a:pt x="1238669" y="1064125"/>
                </a:lnTo>
                <a:close/>
                <a:moveTo>
                  <a:pt x="3349970" y="1300109"/>
                </a:moveTo>
                <a:cubicBezTo>
                  <a:pt x="3310130" y="1291957"/>
                  <a:pt x="3268880" y="1287676"/>
                  <a:pt x="3226630" y="1287676"/>
                </a:cubicBezTo>
                <a:cubicBezTo>
                  <a:pt x="2888631" y="1287676"/>
                  <a:pt x="2614628" y="1561679"/>
                  <a:pt x="2614628" y="1899678"/>
                </a:cubicBezTo>
                <a:cubicBezTo>
                  <a:pt x="2614628" y="2237678"/>
                  <a:pt x="2888630" y="2511680"/>
                  <a:pt x="3226630" y="2511681"/>
                </a:cubicBezTo>
                <a:cubicBezTo>
                  <a:pt x="3564630" y="2511681"/>
                  <a:pt x="3838633" y="2237678"/>
                  <a:pt x="3838633" y="1899678"/>
                </a:cubicBezTo>
                <a:cubicBezTo>
                  <a:pt x="3838632" y="1603928"/>
                  <a:pt x="3628849" y="1357176"/>
                  <a:pt x="3349970" y="1300109"/>
                </a:cubicBezTo>
                <a:close/>
                <a:moveTo>
                  <a:pt x="3358324" y="1024334"/>
                </a:moveTo>
                <a:lnTo>
                  <a:pt x="3410883" y="1234575"/>
                </a:lnTo>
                <a:lnTo>
                  <a:pt x="3403994" y="1234575"/>
                </a:lnTo>
                <a:cubicBezTo>
                  <a:pt x="3464268" y="1250018"/>
                  <a:pt x="3521292" y="1273478"/>
                  <a:pt x="3572818" y="1305612"/>
                </a:cubicBezTo>
                <a:lnTo>
                  <a:pt x="3746730" y="1209354"/>
                </a:lnTo>
                <a:lnTo>
                  <a:pt x="3926358" y="1401981"/>
                </a:lnTo>
                <a:lnTo>
                  <a:pt x="3825667" y="1557247"/>
                </a:lnTo>
                <a:cubicBezTo>
                  <a:pt x="3858552" y="1613408"/>
                  <a:pt x="3883404" y="1674784"/>
                  <a:pt x="3897877" y="1740062"/>
                </a:cubicBezTo>
                <a:lnTo>
                  <a:pt x="4088377" y="1787686"/>
                </a:lnTo>
                <a:lnTo>
                  <a:pt x="4088377" y="2051071"/>
                </a:lnTo>
                <a:lnTo>
                  <a:pt x="3886243" y="2101605"/>
                </a:lnTo>
                <a:cubicBezTo>
                  <a:pt x="3872191" y="2150933"/>
                  <a:pt x="3851639" y="2197531"/>
                  <a:pt x="3826272" y="2241013"/>
                </a:cubicBezTo>
                <a:lnTo>
                  <a:pt x="3938572" y="2395786"/>
                </a:lnTo>
                <a:lnTo>
                  <a:pt x="3769272" y="2597551"/>
                </a:lnTo>
                <a:lnTo>
                  <a:pt x="3574432" y="2502674"/>
                </a:lnTo>
                <a:lnTo>
                  <a:pt x="3590059" y="2484050"/>
                </a:lnTo>
                <a:cubicBezTo>
                  <a:pt x="3534764" y="2519868"/>
                  <a:pt x="3473263" y="2546445"/>
                  <a:pt x="3407886" y="2563572"/>
                </a:cubicBezTo>
                <a:lnTo>
                  <a:pt x="3358323" y="2761823"/>
                </a:lnTo>
                <a:lnTo>
                  <a:pt x="3094938" y="2761823"/>
                </a:lnTo>
                <a:lnTo>
                  <a:pt x="3045375" y="2563574"/>
                </a:lnTo>
                <a:cubicBezTo>
                  <a:pt x="2985349" y="2547848"/>
                  <a:pt x="2928591" y="2524155"/>
                  <a:pt x="2877330" y="2491865"/>
                </a:cubicBezTo>
                <a:lnTo>
                  <a:pt x="2882346" y="2497841"/>
                </a:lnTo>
                <a:lnTo>
                  <a:pt x="2687507" y="2592718"/>
                </a:lnTo>
                <a:lnTo>
                  <a:pt x="2518206" y="2390954"/>
                </a:lnTo>
                <a:lnTo>
                  <a:pt x="2626994" y="2241021"/>
                </a:lnTo>
                <a:cubicBezTo>
                  <a:pt x="2597591" y="2190623"/>
                  <a:pt x="2574657" y="2136035"/>
                  <a:pt x="2559194" y="2078370"/>
                </a:cubicBezTo>
                <a:lnTo>
                  <a:pt x="2371198" y="2031371"/>
                </a:lnTo>
                <a:lnTo>
                  <a:pt x="2371198" y="1767986"/>
                </a:lnTo>
                <a:lnTo>
                  <a:pt x="2559579" y="1720890"/>
                </a:lnTo>
                <a:cubicBezTo>
                  <a:pt x="2572992" y="1669175"/>
                  <a:pt x="2592745" y="1620006"/>
                  <a:pt x="2617681" y="1574051"/>
                </a:cubicBezTo>
                <a:lnTo>
                  <a:pt x="2502958" y="1397149"/>
                </a:lnTo>
                <a:lnTo>
                  <a:pt x="2682587" y="1204520"/>
                </a:lnTo>
                <a:lnTo>
                  <a:pt x="2872193" y="1309466"/>
                </a:lnTo>
                <a:lnTo>
                  <a:pt x="2870932" y="1310818"/>
                </a:lnTo>
                <a:cubicBezTo>
                  <a:pt x="2925169" y="1276310"/>
                  <a:pt x="2985393" y="1250941"/>
                  <a:pt x="3049268" y="1234575"/>
                </a:cubicBezTo>
                <a:lnTo>
                  <a:pt x="3042378" y="1234576"/>
                </a:lnTo>
                <a:lnTo>
                  <a:pt x="3094939" y="1024334"/>
                </a:lnTo>
                <a:close/>
                <a:moveTo>
                  <a:pt x="2786480" y="402820"/>
                </a:moveTo>
                <a:cubicBezTo>
                  <a:pt x="2745900" y="389943"/>
                  <a:pt x="2701172" y="388627"/>
                  <a:pt x="2657264" y="401580"/>
                </a:cubicBezTo>
                <a:cubicBezTo>
                  <a:pt x="2540176" y="436121"/>
                  <a:pt x="2473258" y="559041"/>
                  <a:pt x="2507800" y="676128"/>
                </a:cubicBezTo>
                <a:cubicBezTo>
                  <a:pt x="2542340" y="793216"/>
                  <a:pt x="2665260" y="860133"/>
                  <a:pt x="2782348" y="825592"/>
                </a:cubicBezTo>
                <a:cubicBezTo>
                  <a:pt x="2899435" y="791051"/>
                  <a:pt x="2966353" y="668132"/>
                  <a:pt x="2931812" y="551045"/>
                </a:cubicBezTo>
                <a:cubicBezTo>
                  <a:pt x="2910223" y="477864"/>
                  <a:pt x="2854113" y="424282"/>
                  <a:pt x="2786480" y="402820"/>
                </a:cubicBezTo>
                <a:close/>
                <a:moveTo>
                  <a:pt x="2932202" y="47278"/>
                </a:moveTo>
                <a:lnTo>
                  <a:pt x="3090904" y="140999"/>
                </a:lnTo>
                <a:lnTo>
                  <a:pt x="3054065" y="265147"/>
                </a:lnTo>
                <a:cubicBezTo>
                  <a:pt x="3087256" y="296329"/>
                  <a:pt x="3116089" y="332603"/>
                  <a:pt x="3138727" y="373550"/>
                </a:cubicBezTo>
                <a:lnTo>
                  <a:pt x="3276016" y="367796"/>
                </a:lnTo>
                <a:lnTo>
                  <a:pt x="3328165" y="544574"/>
                </a:lnTo>
                <a:lnTo>
                  <a:pt x="3202503" y="618514"/>
                </a:lnTo>
                <a:cubicBezTo>
                  <a:pt x="3202838" y="654403"/>
                  <a:pt x="3198271" y="689748"/>
                  <a:pt x="3189855" y="723955"/>
                </a:cubicBezTo>
                <a:lnTo>
                  <a:pt x="3295873" y="805599"/>
                </a:lnTo>
                <a:lnTo>
                  <a:pt x="3222192" y="974540"/>
                </a:lnTo>
                <a:lnTo>
                  <a:pt x="3072634" y="949439"/>
                </a:lnTo>
                <a:lnTo>
                  <a:pt x="3079435" y="933845"/>
                </a:lnTo>
                <a:cubicBezTo>
                  <a:pt x="3049413" y="968833"/>
                  <a:pt x="3013398" y="998848"/>
                  <a:pt x="2972910" y="1023288"/>
                </a:cubicBezTo>
                <a:lnTo>
                  <a:pt x="2978897" y="1166163"/>
                </a:lnTo>
                <a:lnTo>
                  <a:pt x="2802119" y="1218312"/>
                </a:lnTo>
                <a:lnTo>
                  <a:pt x="2729602" y="1095065"/>
                </a:lnTo>
                <a:cubicBezTo>
                  <a:pt x="2686199" y="1096396"/>
                  <a:pt x="2643414" y="1091732"/>
                  <a:pt x="2602615" y="1080209"/>
                </a:cubicBezTo>
                <a:lnTo>
                  <a:pt x="2607165" y="1083226"/>
                </a:lnTo>
                <a:lnTo>
                  <a:pt x="2495179" y="1185484"/>
                </a:lnTo>
                <a:lnTo>
                  <a:pt x="2341599" y="1083585"/>
                </a:lnTo>
                <a:lnTo>
                  <a:pt x="2384929" y="961414"/>
                </a:lnTo>
                <a:cubicBezTo>
                  <a:pt x="2355215" y="933409"/>
                  <a:pt x="2329015" y="901312"/>
                  <a:pt x="2307218" y="865670"/>
                </a:cubicBezTo>
                <a:lnTo>
                  <a:pt x="2171734" y="871348"/>
                </a:lnTo>
                <a:lnTo>
                  <a:pt x="2119584" y="694571"/>
                </a:lnTo>
                <a:lnTo>
                  <a:pt x="2236697" y="625662"/>
                </a:lnTo>
                <a:cubicBezTo>
                  <a:pt x="2235459" y="588297"/>
                  <a:pt x="2238982" y="551385"/>
                  <a:pt x="2246620" y="515603"/>
                </a:cubicBezTo>
                <a:lnTo>
                  <a:pt x="2134594" y="419585"/>
                </a:lnTo>
                <a:lnTo>
                  <a:pt x="2217016" y="254732"/>
                </a:lnTo>
                <a:lnTo>
                  <a:pt x="2365055" y="287627"/>
                </a:lnTo>
                <a:lnTo>
                  <a:pt x="2364476" y="288784"/>
                </a:lnTo>
                <a:cubicBezTo>
                  <a:pt x="2394046" y="254885"/>
                  <a:pt x="2429444" y="225933"/>
                  <a:pt x="2469075" y="202302"/>
                </a:cubicBezTo>
                <a:lnTo>
                  <a:pt x="2464452" y="203666"/>
                </a:lnTo>
                <a:lnTo>
                  <a:pt x="2458102" y="52150"/>
                </a:lnTo>
                <a:lnTo>
                  <a:pt x="2634880" y="0"/>
                </a:lnTo>
                <a:lnTo>
                  <a:pt x="2711784" y="130703"/>
                </a:lnTo>
                <a:lnTo>
                  <a:pt x="2707159" y="132067"/>
                </a:lnTo>
                <a:cubicBezTo>
                  <a:pt x="2750672" y="130497"/>
                  <a:pt x="2793590" y="134953"/>
                  <a:pt x="2834535" y="14631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49" name="Oval 21">
            <a:extLst>
              <a:ext uri="{FF2B5EF4-FFF2-40B4-BE49-F238E27FC236}">
                <a16:creationId xmlns:a16="http://schemas.microsoft.com/office/drawing/2014/main" id="{606D6E6C-9B78-5112-BA7E-F3AD7356A5D1}"/>
              </a:ext>
            </a:extLst>
          </p:cNvPr>
          <p:cNvSpPr/>
          <p:nvPr/>
        </p:nvSpPr>
        <p:spPr>
          <a:xfrm rot="20700000">
            <a:off x="5950946" y="2351627"/>
            <a:ext cx="350509" cy="307196"/>
          </a:xfrm>
          <a:custGeom>
            <a:avLst/>
            <a:gdLst/>
            <a:ahLst/>
            <a:cxnLst/>
            <a:rect l="l" t="t" r="r" b="b"/>
            <a:pathLst>
              <a:path w="4088377" h="3321003">
                <a:moveTo>
                  <a:pt x="1365628" y="1622218"/>
                </a:moveTo>
                <a:cubicBezTo>
                  <a:pt x="1121373" y="1556771"/>
                  <a:pt x="870309" y="1701722"/>
                  <a:pt x="804861" y="1945977"/>
                </a:cubicBezTo>
                <a:cubicBezTo>
                  <a:pt x="739413" y="2190232"/>
                  <a:pt x="884365" y="2441296"/>
                  <a:pt x="1128620" y="2506744"/>
                </a:cubicBezTo>
                <a:cubicBezTo>
                  <a:pt x="1372875" y="2572191"/>
                  <a:pt x="1623939" y="2427240"/>
                  <a:pt x="1689387" y="2182985"/>
                </a:cubicBezTo>
                <a:cubicBezTo>
                  <a:pt x="1754835" y="1938730"/>
                  <a:pt x="1609883" y="1687666"/>
                  <a:pt x="1365628" y="1622218"/>
                </a:cubicBezTo>
                <a:close/>
                <a:moveTo>
                  <a:pt x="1447099" y="1318163"/>
                </a:moveTo>
                <a:cubicBezTo>
                  <a:pt x="1859279" y="1428606"/>
                  <a:pt x="2103885" y="1852277"/>
                  <a:pt x="1993442" y="2264456"/>
                </a:cubicBezTo>
                <a:cubicBezTo>
                  <a:pt x="1882999" y="2676636"/>
                  <a:pt x="1459328" y="2921242"/>
                  <a:pt x="1047149" y="2810799"/>
                </a:cubicBezTo>
                <a:cubicBezTo>
                  <a:pt x="634969" y="2700356"/>
                  <a:pt x="390363" y="2276685"/>
                  <a:pt x="500806" y="1864505"/>
                </a:cubicBezTo>
                <a:cubicBezTo>
                  <a:pt x="611249" y="1452326"/>
                  <a:pt x="1034920" y="1207720"/>
                  <a:pt x="1447099" y="1318163"/>
                </a:cubicBezTo>
                <a:close/>
                <a:moveTo>
                  <a:pt x="1476725" y="1207597"/>
                </a:moveTo>
                <a:cubicBezTo>
                  <a:pt x="1003481" y="1080792"/>
                  <a:pt x="517045" y="1361635"/>
                  <a:pt x="390240" y="1834879"/>
                </a:cubicBezTo>
                <a:cubicBezTo>
                  <a:pt x="263435" y="2308124"/>
                  <a:pt x="544279" y="2794559"/>
                  <a:pt x="1017523" y="2921365"/>
                </a:cubicBezTo>
                <a:cubicBezTo>
                  <a:pt x="1490767" y="3048170"/>
                  <a:pt x="1977202" y="2767326"/>
                  <a:pt x="2104008" y="2294082"/>
                </a:cubicBezTo>
                <a:cubicBezTo>
                  <a:pt x="2230813" y="1820838"/>
                  <a:pt x="1949969" y="1334403"/>
                  <a:pt x="1476725" y="1207597"/>
                </a:cubicBezTo>
                <a:close/>
                <a:moveTo>
                  <a:pt x="3290290" y="1590224"/>
                </a:moveTo>
                <a:cubicBezTo>
                  <a:pt x="3269727" y="1586016"/>
                  <a:pt x="3248437" y="1583806"/>
                  <a:pt x="3226630" y="1583806"/>
                </a:cubicBezTo>
                <a:cubicBezTo>
                  <a:pt x="3052179" y="1583806"/>
                  <a:pt x="2910758" y="1725227"/>
                  <a:pt x="2910758" y="1899678"/>
                </a:cubicBezTo>
                <a:cubicBezTo>
                  <a:pt x="2910758" y="2074130"/>
                  <a:pt x="3052179" y="2215551"/>
                  <a:pt x="3226630" y="2215550"/>
                </a:cubicBezTo>
                <a:cubicBezTo>
                  <a:pt x="3401082" y="2215551"/>
                  <a:pt x="3542503" y="2074130"/>
                  <a:pt x="3542502" y="1899678"/>
                </a:cubicBezTo>
                <a:cubicBezTo>
                  <a:pt x="3542503" y="1747033"/>
                  <a:pt x="3434228" y="1619677"/>
                  <a:pt x="3290290" y="1590224"/>
                </a:cubicBezTo>
                <a:close/>
                <a:moveTo>
                  <a:pt x="3334055" y="1377473"/>
                </a:moveTo>
                <a:cubicBezTo>
                  <a:pt x="3576950" y="1427177"/>
                  <a:pt x="3759665" y="1642090"/>
                  <a:pt x="3759665" y="1899678"/>
                </a:cubicBezTo>
                <a:cubicBezTo>
                  <a:pt x="3759665" y="2194064"/>
                  <a:pt x="3521017" y="2432713"/>
                  <a:pt x="3226630" y="2432713"/>
                </a:cubicBezTo>
                <a:cubicBezTo>
                  <a:pt x="2932244" y="2432712"/>
                  <a:pt x="2693596" y="2194065"/>
                  <a:pt x="2693596" y="1899678"/>
                </a:cubicBezTo>
                <a:cubicBezTo>
                  <a:pt x="2693596" y="1605292"/>
                  <a:pt x="2932244" y="1366644"/>
                  <a:pt x="3226630" y="1366644"/>
                </a:cubicBezTo>
                <a:cubicBezTo>
                  <a:pt x="3263429" y="1366644"/>
                  <a:pt x="3299356" y="1370373"/>
                  <a:pt x="3334055" y="1377473"/>
                </a:cubicBezTo>
                <a:close/>
                <a:moveTo>
                  <a:pt x="1391137" y="789478"/>
                </a:moveTo>
                <a:lnTo>
                  <a:pt x="1759910" y="888290"/>
                </a:lnTo>
                <a:lnTo>
                  <a:pt x="1754625" y="1202375"/>
                </a:lnTo>
                <a:lnTo>
                  <a:pt x="1744979" y="1199790"/>
                </a:lnTo>
                <a:cubicBezTo>
                  <a:pt x="1823578" y="1244024"/>
                  <a:pt x="1894617" y="1298265"/>
                  <a:pt x="1954704" y="1362586"/>
                </a:cubicBezTo>
                <a:lnTo>
                  <a:pt x="2234317" y="1293059"/>
                </a:lnTo>
                <a:lnTo>
                  <a:pt x="2413554" y="1630152"/>
                </a:lnTo>
                <a:lnTo>
                  <a:pt x="2214321" y="1809770"/>
                </a:lnTo>
                <a:cubicBezTo>
                  <a:pt x="2239296" y="1900740"/>
                  <a:pt x="2251067" y="1995997"/>
                  <a:pt x="2246841" y="2092825"/>
                </a:cubicBezTo>
                <a:lnTo>
                  <a:pt x="2495698" y="2230974"/>
                </a:lnTo>
                <a:lnTo>
                  <a:pt x="2396885" y="2599747"/>
                </a:lnTo>
                <a:lnTo>
                  <a:pt x="2094912" y="2594668"/>
                </a:lnTo>
                <a:cubicBezTo>
                  <a:pt x="2056732" y="2658461"/>
                  <a:pt x="2010475" y="2715996"/>
                  <a:pt x="1958644" y="2767359"/>
                </a:cubicBezTo>
                <a:lnTo>
                  <a:pt x="2057814" y="3026193"/>
                </a:lnTo>
                <a:lnTo>
                  <a:pt x="1745078" y="3245174"/>
                </a:lnTo>
                <a:lnTo>
                  <a:pt x="1507869" y="3039237"/>
                </a:lnTo>
                <a:lnTo>
                  <a:pt x="1536736" y="3019025"/>
                </a:lnTo>
                <a:cubicBezTo>
                  <a:pt x="1445878" y="3048429"/>
                  <a:pt x="1349798" y="3062567"/>
                  <a:pt x="1251837" y="3062021"/>
                </a:cubicBezTo>
                <a:lnTo>
                  <a:pt x="1108065" y="3321003"/>
                </a:lnTo>
                <a:lnTo>
                  <a:pt x="739291" y="3222191"/>
                </a:lnTo>
                <a:lnTo>
                  <a:pt x="744274" y="2926021"/>
                </a:lnTo>
                <a:cubicBezTo>
                  <a:pt x="666128" y="2881484"/>
                  <a:pt x="595548" y="2827017"/>
                  <a:pt x="535891" y="2762576"/>
                </a:cubicBezTo>
                <a:lnTo>
                  <a:pt x="540671" y="2772825"/>
                </a:lnTo>
                <a:lnTo>
                  <a:pt x="232276" y="2832568"/>
                </a:lnTo>
                <a:lnTo>
                  <a:pt x="70927" y="2486556"/>
                </a:lnTo>
                <a:lnTo>
                  <a:pt x="279495" y="2317444"/>
                </a:lnTo>
                <a:cubicBezTo>
                  <a:pt x="257233" y="2235849"/>
                  <a:pt x="245603" y="2150814"/>
                  <a:pt x="245586" y="2064274"/>
                </a:cubicBezTo>
                <a:lnTo>
                  <a:pt x="0" y="1927940"/>
                </a:lnTo>
                <a:lnTo>
                  <a:pt x="98812" y="1559167"/>
                </a:lnTo>
                <a:lnTo>
                  <a:pt x="380240" y="1563901"/>
                </a:lnTo>
                <a:cubicBezTo>
                  <a:pt x="418421" y="1496524"/>
                  <a:pt x="464524" y="1435092"/>
                  <a:pt x="516679" y="1380105"/>
                </a:cubicBezTo>
                <a:lnTo>
                  <a:pt x="422419" y="1089378"/>
                </a:lnTo>
                <a:lnTo>
                  <a:pt x="746189" y="887063"/>
                </a:lnTo>
                <a:lnTo>
                  <a:pt x="972292" y="1105134"/>
                </a:lnTo>
                <a:lnTo>
                  <a:pt x="970019" y="1106554"/>
                </a:lnTo>
                <a:cubicBezTo>
                  <a:pt x="1058903" y="1078586"/>
                  <a:pt x="1152743" y="1065659"/>
                  <a:pt x="1248316" y="1066709"/>
                </a:cubicBezTo>
                <a:lnTo>
                  <a:pt x="1238669" y="1064125"/>
                </a:lnTo>
                <a:close/>
                <a:moveTo>
                  <a:pt x="3349970" y="1300109"/>
                </a:moveTo>
                <a:cubicBezTo>
                  <a:pt x="3310130" y="1291957"/>
                  <a:pt x="3268880" y="1287676"/>
                  <a:pt x="3226630" y="1287676"/>
                </a:cubicBezTo>
                <a:cubicBezTo>
                  <a:pt x="2888631" y="1287676"/>
                  <a:pt x="2614628" y="1561679"/>
                  <a:pt x="2614628" y="1899678"/>
                </a:cubicBezTo>
                <a:cubicBezTo>
                  <a:pt x="2614628" y="2237678"/>
                  <a:pt x="2888630" y="2511680"/>
                  <a:pt x="3226630" y="2511681"/>
                </a:cubicBezTo>
                <a:cubicBezTo>
                  <a:pt x="3564630" y="2511681"/>
                  <a:pt x="3838633" y="2237678"/>
                  <a:pt x="3838633" y="1899678"/>
                </a:cubicBezTo>
                <a:cubicBezTo>
                  <a:pt x="3838632" y="1603928"/>
                  <a:pt x="3628849" y="1357176"/>
                  <a:pt x="3349970" y="1300109"/>
                </a:cubicBezTo>
                <a:close/>
                <a:moveTo>
                  <a:pt x="3358324" y="1024334"/>
                </a:moveTo>
                <a:lnTo>
                  <a:pt x="3410883" y="1234575"/>
                </a:lnTo>
                <a:lnTo>
                  <a:pt x="3403994" y="1234575"/>
                </a:lnTo>
                <a:cubicBezTo>
                  <a:pt x="3464268" y="1250018"/>
                  <a:pt x="3521292" y="1273478"/>
                  <a:pt x="3572818" y="1305612"/>
                </a:cubicBezTo>
                <a:lnTo>
                  <a:pt x="3746730" y="1209354"/>
                </a:lnTo>
                <a:lnTo>
                  <a:pt x="3926358" y="1401981"/>
                </a:lnTo>
                <a:lnTo>
                  <a:pt x="3825667" y="1557247"/>
                </a:lnTo>
                <a:cubicBezTo>
                  <a:pt x="3858552" y="1613408"/>
                  <a:pt x="3883404" y="1674784"/>
                  <a:pt x="3897877" y="1740062"/>
                </a:cubicBezTo>
                <a:lnTo>
                  <a:pt x="4088377" y="1787686"/>
                </a:lnTo>
                <a:lnTo>
                  <a:pt x="4088377" y="2051071"/>
                </a:lnTo>
                <a:lnTo>
                  <a:pt x="3886243" y="2101605"/>
                </a:lnTo>
                <a:cubicBezTo>
                  <a:pt x="3872191" y="2150933"/>
                  <a:pt x="3851639" y="2197531"/>
                  <a:pt x="3826272" y="2241013"/>
                </a:cubicBezTo>
                <a:lnTo>
                  <a:pt x="3938572" y="2395786"/>
                </a:lnTo>
                <a:lnTo>
                  <a:pt x="3769272" y="2597551"/>
                </a:lnTo>
                <a:lnTo>
                  <a:pt x="3574432" y="2502674"/>
                </a:lnTo>
                <a:lnTo>
                  <a:pt x="3590059" y="2484050"/>
                </a:lnTo>
                <a:cubicBezTo>
                  <a:pt x="3534764" y="2519868"/>
                  <a:pt x="3473263" y="2546445"/>
                  <a:pt x="3407886" y="2563572"/>
                </a:cubicBezTo>
                <a:lnTo>
                  <a:pt x="3358323" y="2761823"/>
                </a:lnTo>
                <a:lnTo>
                  <a:pt x="3094938" y="2761823"/>
                </a:lnTo>
                <a:lnTo>
                  <a:pt x="3045375" y="2563574"/>
                </a:lnTo>
                <a:cubicBezTo>
                  <a:pt x="2985349" y="2547848"/>
                  <a:pt x="2928591" y="2524155"/>
                  <a:pt x="2877330" y="2491865"/>
                </a:cubicBezTo>
                <a:lnTo>
                  <a:pt x="2882346" y="2497841"/>
                </a:lnTo>
                <a:lnTo>
                  <a:pt x="2687507" y="2592718"/>
                </a:lnTo>
                <a:lnTo>
                  <a:pt x="2518206" y="2390954"/>
                </a:lnTo>
                <a:lnTo>
                  <a:pt x="2626994" y="2241021"/>
                </a:lnTo>
                <a:cubicBezTo>
                  <a:pt x="2597591" y="2190623"/>
                  <a:pt x="2574657" y="2136035"/>
                  <a:pt x="2559194" y="2078370"/>
                </a:cubicBezTo>
                <a:lnTo>
                  <a:pt x="2371198" y="2031371"/>
                </a:lnTo>
                <a:lnTo>
                  <a:pt x="2371198" y="1767986"/>
                </a:lnTo>
                <a:lnTo>
                  <a:pt x="2559579" y="1720890"/>
                </a:lnTo>
                <a:cubicBezTo>
                  <a:pt x="2572992" y="1669175"/>
                  <a:pt x="2592745" y="1620006"/>
                  <a:pt x="2617681" y="1574051"/>
                </a:cubicBezTo>
                <a:lnTo>
                  <a:pt x="2502958" y="1397149"/>
                </a:lnTo>
                <a:lnTo>
                  <a:pt x="2682587" y="1204520"/>
                </a:lnTo>
                <a:lnTo>
                  <a:pt x="2872193" y="1309466"/>
                </a:lnTo>
                <a:lnTo>
                  <a:pt x="2870932" y="1310818"/>
                </a:lnTo>
                <a:cubicBezTo>
                  <a:pt x="2925169" y="1276310"/>
                  <a:pt x="2985393" y="1250941"/>
                  <a:pt x="3049268" y="1234575"/>
                </a:cubicBezTo>
                <a:lnTo>
                  <a:pt x="3042378" y="1234576"/>
                </a:lnTo>
                <a:lnTo>
                  <a:pt x="3094939" y="1024334"/>
                </a:lnTo>
                <a:close/>
                <a:moveTo>
                  <a:pt x="2786480" y="402820"/>
                </a:moveTo>
                <a:cubicBezTo>
                  <a:pt x="2745900" y="389943"/>
                  <a:pt x="2701172" y="388627"/>
                  <a:pt x="2657264" y="401580"/>
                </a:cubicBezTo>
                <a:cubicBezTo>
                  <a:pt x="2540176" y="436121"/>
                  <a:pt x="2473258" y="559041"/>
                  <a:pt x="2507800" y="676128"/>
                </a:cubicBezTo>
                <a:cubicBezTo>
                  <a:pt x="2542340" y="793216"/>
                  <a:pt x="2665260" y="860133"/>
                  <a:pt x="2782348" y="825592"/>
                </a:cubicBezTo>
                <a:cubicBezTo>
                  <a:pt x="2899435" y="791051"/>
                  <a:pt x="2966353" y="668132"/>
                  <a:pt x="2931812" y="551045"/>
                </a:cubicBezTo>
                <a:cubicBezTo>
                  <a:pt x="2910223" y="477864"/>
                  <a:pt x="2854113" y="424282"/>
                  <a:pt x="2786480" y="402820"/>
                </a:cubicBezTo>
                <a:close/>
                <a:moveTo>
                  <a:pt x="2932202" y="47278"/>
                </a:moveTo>
                <a:lnTo>
                  <a:pt x="3090904" y="140999"/>
                </a:lnTo>
                <a:lnTo>
                  <a:pt x="3054065" y="265147"/>
                </a:lnTo>
                <a:cubicBezTo>
                  <a:pt x="3087256" y="296329"/>
                  <a:pt x="3116089" y="332603"/>
                  <a:pt x="3138727" y="373550"/>
                </a:cubicBezTo>
                <a:lnTo>
                  <a:pt x="3276016" y="367796"/>
                </a:lnTo>
                <a:lnTo>
                  <a:pt x="3328165" y="544574"/>
                </a:lnTo>
                <a:lnTo>
                  <a:pt x="3202503" y="618514"/>
                </a:lnTo>
                <a:cubicBezTo>
                  <a:pt x="3202838" y="654403"/>
                  <a:pt x="3198271" y="689748"/>
                  <a:pt x="3189855" y="723955"/>
                </a:cubicBezTo>
                <a:lnTo>
                  <a:pt x="3295873" y="805599"/>
                </a:lnTo>
                <a:lnTo>
                  <a:pt x="3222192" y="974540"/>
                </a:lnTo>
                <a:lnTo>
                  <a:pt x="3072634" y="949439"/>
                </a:lnTo>
                <a:lnTo>
                  <a:pt x="3079435" y="933845"/>
                </a:lnTo>
                <a:cubicBezTo>
                  <a:pt x="3049413" y="968833"/>
                  <a:pt x="3013398" y="998848"/>
                  <a:pt x="2972910" y="1023288"/>
                </a:cubicBezTo>
                <a:lnTo>
                  <a:pt x="2978897" y="1166163"/>
                </a:lnTo>
                <a:lnTo>
                  <a:pt x="2802119" y="1218312"/>
                </a:lnTo>
                <a:lnTo>
                  <a:pt x="2729602" y="1095065"/>
                </a:lnTo>
                <a:cubicBezTo>
                  <a:pt x="2686199" y="1096396"/>
                  <a:pt x="2643414" y="1091732"/>
                  <a:pt x="2602615" y="1080209"/>
                </a:cubicBezTo>
                <a:lnTo>
                  <a:pt x="2607165" y="1083226"/>
                </a:lnTo>
                <a:lnTo>
                  <a:pt x="2495179" y="1185484"/>
                </a:lnTo>
                <a:lnTo>
                  <a:pt x="2341599" y="1083585"/>
                </a:lnTo>
                <a:lnTo>
                  <a:pt x="2384929" y="961414"/>
                </a:lnTo>
                <a:cubicBezTo>
                  <a:pt x="2355215" y="933409"/>
                  <a:pt x="2329015" y="901312"/>
                  <a:pt x="2307218" y="865670"/>
                </a:cubicBezTo>
                <a:lnTo>
                  <a:pt x="2171734" y="871348"/>
                </a:lnTo>
                <a:lnTo>
                  <a:pt x="2119584" y="694571"/>
                </a:lnTo>
                <a:lnTo>
                  <a:pt x="2236697" y="625662"/>
                </a:lnTo>
                <a:cubicBezTo>
                  <a:pt x="2235459" y="588297"/>
                  <a:pt x="2238982" y="551385"/>
                  <a:pt x="2246620" y="515603"/>
                </a:cubicBezTo>
                <a:lnTo>
                  <a:pt x="2134594" y="419585"/>
                </a:lnTo>
                <a:lnTo>
                  <a:pt x="2217016" y="254732"/>
                </a:lnTo>
                <a:lnTo>
                  <a:pt x="2365055" y="287627"/>
                </a:lnTo>
                <a:lnTo>
                  <a:pt x="2364476" y="288784"/>
                </a:lnTo>
                <a:cubicBezTo>
                  <a:pt x="2394046" y="254885"/>
                  <a:pt x="2429444" y="225933"/>
                  <a:pt x="2469075" y="202302"/>
                </a:cubicBezTo>
                <a:lnTo>
                  <a:pt x="2464452" y="203666"/>
                </a:lnTo>
                <a:lnTo>
                  <a:pt x="2458102" y="52150"/>
                </a:lnTo>
                <a:lnTo>
                  <a:pt x="2634880" y="0"/>
                </a:lnTo>
                <a:lnTo>
                  <a:pt x="2711784" y="130703"/>
                </a:lnTo>
                <a:lnTo>
                  <a:pt x="2707159" y="132067"/>
                </a:lnTo>
                <a:cubicBezTo>
                  <a:pt x="2750672" y="130497"/>
                  <a:pt x="2793590" y="134953"/>
                  <a:pt x="2834535" y="14631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50" name="Oval 21">
            <a:extLst>
              <a:ext uri="{FF2B5EF4-FFF2-40B4-BE49-F238E27FC236}">
                <a16:creationId xmlns:a16="http://schemas.microsoft.com/office/drawing/2014/main" id="{3BAA4DCA-0F7F-8C43-6EC6-34C207611372}"/>
              </a:ext>
            </a:extLst>
          </p:cNvPr>
          <p:cNvSpPr/>
          <p:nvPr/>
        </p:nvSpPr>
        <p:spPr>
          <a:xfrm rot="20700000">
            <a:off x="7302194" y="2863400"/>
            <a:ext cx="350509" cy="307196"/>
          </a:xfrm>
          <a:custGeom>
            <a:avLst/>
            <a:gdLst/>
            <a:ahLst/>
            <a:cxnLst/>
            <a:rect l="l" t="t" r="r" b="b"/>
            <a:pathLst>
              <a:path w="4088377" h="3321003">
                <a:moveTo>
                  <a:pt x="1365628" y="1622218"/>
                </a:moveTo>
                <a:cubicBezTo>
                  <a:pt x="1121373" y="1556771"/>
                  <a:pt x="870309" y="1701722"/>
                  <a:pt x="804861" y="1945977"/>
                </a:cubicBezTo>
                <a:cubicBezTo>
                  <a:pt x="739413" y="2190232"/>
                  <a:pt x="884365" y="2441296"/>
                  <a:pt x="1128620" y="2506744"/>
                </a:cubicBezTo>
                <a:cubicBezTo>
                  <a:pt x="1372875" y="2572191"/>
                  <a:pt x="1623939" y="2427240"/>
                  <a:pt x="1689387" y="2182985"/>
                </a:cubicBezTo>
                <a:cubicBezTo>
                  <a:pt x="1754835" y="1938730"/>
                  <a:pt x="1609883" y="1687666"/>
                  <a:pt x="1365628" y="1622218"/>
                </a:cubicBezTo>
                <a:close/>
                <a:moveTo>
                  <a:pt x="1447099" y="1318163"/>
                </a:moveTo>
                <a:cubicBezTo>
                  <a:pt x="1859279" y="1428606"/>
                  <a:pt x="2103885" y="1852277"/>
                  <a:pt x="1993442" y="2264456"/>
                </a:cubicBezTo>
                <a:cubicBezTo>
                  <a:pt x="1882999" y="2676636"/>
                  <a:pt x="1459328" y="2921242"/>
                  <a:pt x="1047149" y="2810799"/>
                </a:cubicBezTo>
                <a:cubicBezTo>
                  <a:pt x="634969" y="2700356"/>
                  <a:pt x="390363" y="2276685"/>
                  <a:pt x="500806" y="1864505"/>
                </a:cubicBezTo>
                <a:cubicBezTo>
                  <a:pt x="611249" y="1452326"/>
                  <a:pt x="1034920" y="1207720"/>
                  <a:pt x="1447099" y="1318163"/>
                </a:cubicBezTo>
                <a:close/>
                <a:moveTo>
                  <a:pt x="1476725" y="1207597"/>
                </a:moveTo>
                <a:cubicBezTo>
                  <a:pt x="1003481" y="1080792"/>
                  <a:pt x="517045" y="1361635"/>
                  <a:pt x="390240" y="1834879"/>
                </a:cubicBezTo>
                <a:cubicBezTo>
                  <a:pt x="263435" y="2308124"/>
                  <a:pt x="544279" y="2794559"/>
                  <a:pt x="1017523" y="2921365"/>
                </a:cubicBezTo>
                <a:cubicBezTo>
                  <a:pt x="1490767" y="3048170"/>
                  <a:pt x="1977202" y="2767326"/>
                  <a:pt x="2104008" y="2294082"/>
                </a:cubicBezTo>
                <a:cubicBezTo>
                  <a:pt x="2230813" y="1820838"/>
                  <a:pt x="1949969" y="1334403"/>
                  <a:pt x="1476725" y="1207597"/>
                </a:cubicBezTo>
                <a:close/>
                <a:moveTo>
                  <a:pt x="3290290" y="1590224"/>
                </a:moveTo>
                <a:cubicBezTo>
                  <a:pt x="3269727" y="1586016"/>
                  <a:pt x="3248437" y="1583806"/>
                  <a:pt x="3226630" y="1583806"/>
                </a:cubicBezTo>
                <a:cubicBezTo>
                  <a:pt x="3052179" y="1583806"/>
                  <a:pt x="2910758" y="1725227"/>
                  <a:pt x="2910758" y="1899678"/>
                </a:cubicBezTo>
                <a:cubicBezTo>
                  <a:pt x="2910758" y="2074130"/>
                  <a:pt x="3052179" y="2215551"/>
                  <a:pt x="3226630" y="2215550"/>
                </a:cubicBezTo>
                <a:cubicBezTo>
                  <a:pt x="3401082" y="2215551"/>
                  <a:pt x="3542503" y="2074130"/>
                  <a:pt x="3542502" y="1899678"/>
                </a:cubicBezTo>
                <a:cubicBezTo>
                  <a:pt x="3542503" y="1747033"/>
                  <a:pt x="3434228" y="1619677"/>
                  <a:pt x="3290290" y="1590224"/>
                </a:cubicBezTo>
                <a:close/>
                <a:moveTo>
                  <a:pt x="3334055" y="1377473"/>
                </a:moveTo>
                <a:cubicBezTo>
                  <a:pt x="3576950" y="1427177"/>
                  <a:pt x="3759665" y="1642090"/>
                  <a:pt x="3759665" y="1899678"/>
                </a:cubicBezTo>
                <a:cubicBezTo>
                  <a:pt x="3759665" y="2194064"/>
                  <a:pt x="3521017" y="2432713"/>
                  <a:pt x="3226630" y="2432713"/>
                </a:cubicBezTo>
                <a:cubicBezTo>
                  <a:pt x="2932244" y="2432712"/>
                  <a:pt x="2693596" y="2194065"/>
                  <a:pt x="2693596" y="1899678"/>
                </a:cubicBezTo>
                <a:cubicBezTo>
                  <a:pt x="2693596" y="1605292"/>
                  <a:pt x="2932244" y="1366644"/>
                  <a:pt x="3226630" y="1366644"/>
                </a:cubicBezTo>
                <a:cubicBezTo>
                  <a:pt x="3263429" y="1366644"/>
                  <a:pt x="3299356" y="1370373"/>
                  <a:pt x="3334055" y="1377473"/>
                </a:cubicBezTo>
                <a:close/>
                <a:moveTo>
                  <a:pt x="1391137" y="789478"/>
                </a:moveTo>
                <a:lnTo>
                  <a:pt x="1759910" y="888290"/>
                </a:lnTo>
                <a:lnTo>
                  <a:pt x="1754625" y="1202375"/>
                </a:lnTo>
                <a:lnTo>
                  <a:pt x="1744979" y="1199790"/>
                </a:lnTo>
                <a:cubicBezTo>
                  <a:pt x="1823578" y="1244024"/>
                  <a:pt x="1894617" y="1298265"/>
                  <a:pt x="1954704" y="1362586"/>
                </a:cubicBezTo>
                <a:lnTo>
                  <a:pt x="2234317" y="1293059"/>
                </a:lnTo>
                <a:lnTo>
                  <a:pt x="2413554" y="1630152"/>
                </a:lnTo>
                <a:lnTo>
                  <a:pt x="2214321" y="1809770"/>
                </a:lnTo>
                <a:cubicBezTo>
                  <a:pt x="2239296" y="1900740"/>
                  <a:pt x="2251067" y="1995997"/>
                  <a:pt x="2246841" y="2092825"/>
                </a:cubicBezTo>
                <a:lnTo>
                  <a:pt x="2495698" y="2230974"/>
                </a:lnTo>
                <a:lnTo>
                  <a:pt x="2396885" y="2599747"/>
                </a:lnTo>
                <a:lnTo>
                  <a:pt x="2094912" y="2594668"/>
                </a:lnTo>
                <a:cubicBezTo>
                  <a:pt x="2056732" y="2658461"/>
                  <a:pt x="2010475" y="2715996"/>
                  <a:pt x="1958644" y="2767359"/>
                </a:cubicBezTo>
                <a:lnTo>
                  <a:pt x="2057814" y="3026193"/>
                </a:lnTo>
                <a:lnTo>
                  <a:pt x="1745078" y="3245174"/>
                </a:lnTo>
                <a:lnTo>
                  <a:pt x="1507869" y="3039237"/>
                </a:lnTo>
                <a:lnTo>
                  <a:pt x="1536736" y="3019025"/>
                </a:lnTo>
                <a:cubicBezTo>
                  <a:pt x="1445878" y="3048429"/>
                  <a:pt x="1349798" y="3062567"/>
                  <a:pt x="1251837" y="3062021"/>
                </a:cubicBezTo>
                <a:lnTo>
                  <a:pt x="1108065" y="3321003"/>
                </a:lnTo>
                <a:lnTo>
                  <a:pt x="739291" y="3222191"/>
                </a:lnTo>
                <a:lnTo>
                  <a:pt x="744274" y="2926021"/>
                </a:lnTo>
                <a:cubicBezTo>
                  <a:pt x="666128" y="2881484"/>
                  <a:pt x="595548" y="2827017"/>
                  <a:pt x="535891" y="2762576"/>
                </a:cubicBezTo>
                <a:lnTo>
                  <a:pt x="540671" y="2772825"/>
                </a:lnTo>
                <a:lnTo>
                  <a:pt x="232276" y="2832568"/>
                </a:lnTo>
                <a:lnTo>
                  <a:pt x="70927" y="2486556"/>
                </a:lnTo>
                <a:lnTo>
                  <a:pt x="279495" y="2317444"/>
                </a:lnTo>
                <a:cubicBezTo>
                  <a:pt x="257233" y="2235849"/>
                  <a:pt x="245603" y="2150814"/>
                  <a:pt x="245586" y="2064274"/>
                </a:cubicBezTo>
                <a:lnTo>
                  <a:pt x="0" y="1927940"/>
                </a:lnTo>
                <a:lnTo>
                  <a:pt x="98812" y="1559167"/>
                </a:lnTo>
                <a:lnTo>
                  <a:pt x="380240" y="1563901"/>
                </a:lnTo>
                <a:cubicBezTo>
                  <a:pt x="418421" y="1496524"/>
                  <a:pt x="464524" y="1435092"/>
                  <a:pt x="516679" y="1380105"/>
                </a:cubicBezTo>
                <a:lnTo>
                  <a:pt x="422419" y="1089378"/>
                </a:lnTo>
                <a:lnTo>
                  <a:pt x="746189" y="887063"/>
                </a:lnTo>
                <a:lnTo>
                  <a:pt x="972292" y="1105134"/>
                </a:lnTo>
                <a:lnTo>
                  <a:pt x="970019" y="1106554"/>
                </a:lnTo>
                <a:cubicBezTo>
                  <a:pt x="1058903" y="1078586"/>
                  <a:pt x="1152743" y="1065659"/>
                  <a:pt x="1248316" y="1066709"/>
                </a:cubicBezTo>
                <a:lnTo>
                  <a:pt x="1238669" y="1064125"/>
                </a:lnTo>
                <a:close/>
                <a:moveTo>
                  <a:pt x="3349970" y="1300109"/>
                </a:moveTo>
                <a:cubicBezTo>
                  <a:pt x="3310130" y="1291957"/>
                  <a:pt x="3268880" y="1287676"/>
                  <a:pt x="3226630" y="1287676"/>
                </a:cubicBezTo>
                <a:cubicBezTo>
                  <a:pt x="2888631" y="1287676"/>
                  <a:pt x="2614628" y="1561679"/>
                  <a:pt x="2614628" y="1899678"/>
                </a:cubicBezTo>
                <a:cubicBezTo>
                  <a:pt x="2614628" y="2237678"/>
                  <a:pt x="2888630" y="2511680"/>
                  <a:pt x="3226630" y="2511681"/>
                </a:cubicBezTo>
                <a:cubicBezTo>
                  <a:pt x="3564630" y="2511681"/>
                  <a:pt x="3838633" y="2237678"/>
                  <a:pt x="3838633" y="1899678"/>
                </a:cubicBezTo>
                <a:cubicBezTo>
                  <a:pt x="3838632" y="1603928"/>
                  <a:pt x="3628849" y="1357176"/>
                  <a:pt x="3349970" y="1300109"/>
                </a:cubicBezTo>
                <a:close/>
                <a:moveTo>
                  <a:pt x="3358324" y="1024334"/>
                </a:moveTo>
                <a:lnTo>
                  <a:pt x="3410883" y="1234575"/>
                </a:lnTo>
                <a:lnTo>
                  <a:pt x="3403994" y="1234575"/>
                </a:lnTo>
                <a:cubicBezTo>
                  <a:pt x="3464268" y="1250018"/>
                  <a:pt x="3521292" y="1273478"/>
                  <a:pt x="3572818" y="1305612"/>
                </a:cubicBezTo>
                <a:lnTo>
                  <a:pt x="3746730" y="1209354"/>
                </a:lnTo>
                <a:lnTo>
                  <a:pt x="3926358" y="1401981"/>
                </a:lnTo>
                <a:lnTo>
                  <a:pt x="3825667" y="1557247"/>
                </a:lnTo>
                <a:cubicBezTo>
                  <a:pt x="3858552" y="1613408"/>
                  <a:pt x="3883404" y="1674784"/>
                  <a:pt x="3897877" y="1740062"/>
                </a:cubicBezTo>
                <a:lnTo>
                  <a:pt x="4088377" y="1787686"/>
                </a:lnTo>
                <a:lnTo>
                  <a:pt x="4088377" y="2051071"/>
                </a:lnTo>
                <a:lnTo>
                  <a:pt x="3886243" y="2101605"/>
                </a:lnTo>
                <a:cubicBezTo>
                  <a:pt x="3872191" y="2150933"/>
                  <a:pt x="3851639" y="2197531"/>
                  <a:pt x="3826272" y="2241013"/>
                </a:cubicBezTo>
                <a:lnTo>
                  <a:pt x="3938572" y="2395786"/>
                </a:lnTo>
                <a:lnTo>
                  <a:pt x="3769272" y="2597551"/>
                </a:lnTo>
                <a:lnTo>
                  <a:pt x="3574432" y="2502674"/>
                </a:lnTo>
                <a:lnTo>
                  <a:pt x="3590059" y="2484050"/>
                </a:lnTo>
                <a:cubicBezTo>
                  <a:pt x="3534764" y="2519868"/>
                  <a:pt x="3473263" y="2546445"/>
                  <a:pt x="3407886" y="2563572"/>
                </a:cubicBezTo>
                <a:lnTo>
                  <a:pt x="3358323" y="2761823"/>
                </a:lnTo>
                <a:lnTo>
                  <a:pt x="3094938" y="2761823"/>
                </a:lnTo>
                <a:lnTo>
                  <a:pt x="3045375" y="2563574"/>
                </a:lnTo>
                <a:cubicBezTo>
                  <a:pt x="2985349" y="2547848"/>
                  <a:pt x="2928591" y="2524155"/>
                  <a:pt x="2877330" y="2491865"/>
                </a:cubicBezTo>
                <a:lnTo>
                  <a:pt x="2882346" y="2497841"/>
                </a:lnTo>
                <a:lnTo>
                  <a:pt x="2687507" y="2592718"/>
                </a:lnTo>
                <a:lnTo>
                  <a:pt x="2518206" y="2390954"/>
                </a:lnTo>
                <a:lnTo>
                  <a:pt x="2626994" y="2241021"/>
                </a:lnTo>
                <a:cubicBezTo>
                  <a:pt x="2597591" y="2190623"/>
                  <a:pt x="2574657" y="2136035"/>
                  <a:pt x="2559194" y="2078370"/>
                </a:cubicBezTo>
                <a:lnTo>
                  <a:pt x="2371198" y="2031371"/>
                </a:lnTo>
                <a:lnTo>
                  <a:pt x="2371198" y="1767986"/>
                </a:lnTo>
                <a:lnTo>
                  <a:pt x="2559579" y="1720890"/>
                </a:lnTo>
                <a:cubicBezTo>
                  <a:pt x="2572992" y="1669175"/>
                  <a:pt x="2592745" y="1620006"/>
                  <a:pt x="2617681" y="1574051"/>
                </a:cubicBezTo>
                <a:lnTo>
                  <a:pt x="2502958" y="1397149"/>
                </a:lnTo>
                <a:lnTo>
                  <a:pt x="2682587" y="1204520"/>
                </a:lnTo>
                <a:lnTo>
                  <a:pt x="2872193" y="1309466"/>
                </a:lnTo>
                <a:lnTo>
                  <a:pt x="2870932" y="1310818"/>
                </a:lnTo>
                <a:cubicBezTo>
                  <a:pt x="2925169" y="1276310"/>
                  <a:pt x="2985393" y="1250941"/>
                  <a:pt x="3049268" y="1234575"/>
                </a:cubicBezTo>
                <a:lnTo>
                  <a:pt x="3042378" y="1234576"/>
                </a:lnTo>
                <a:lnTo>
                  <a:pt x="3094939" y="1024334"/>
                </a:lnTo>
                <a:close/>
                <a:moveTo>
                  <a:pt x="2786480" y="402820"/>
                </a:moveTo>
                <a:cubicBezTo>
                  <a:pt x="2745900" y="389943"/>
                  <a:pt x="2701172" y="388627"/>
                  <a:pt x="2657264" y="401580"/>
                </a:cubicBezTo>
                <a:cubicBezTo>
                  <a:pt x="2540176" y="436121"/>
                  <a:pt x="2473258" y="559041"/>
                  <a:pt x="2507800" y="676128"/>
                </a:cubicBezTo>
                <a:cubicBezTo>
                  <a:pt x="2542340" y="793216"/>
                  <a:pt x="2665260" y="860133"/>
                  <a:pt x="2782348" y="825592"/>
                </a:cubicBezTo>
                <a:cubicBezTo>
                  <a:pt x="2899435" y="791051"/>
                  <a:pt x="2966353" y="668132"/>
                  <a:pt x="2931812" y="551045"/>
                </a:cubicBezTo>
                <a:cubicBezTo>
                  <a:pt x="2910223" y="477864"/>
                  <a:pt x="2854113" y="424282"/>
                  <a:pt x="2786480" y="402820"/>
                </a:cubicBezTo>
                <a:close/>
                <a:moveTo>
                  <a:pt x="2932202" y="47278"/>
                </a:moveTo>
                <a:lnTo>
                  <a:pt x="3090904" y="140999"/>
                </a:lnTo>
                <a:lnTo>
                  <a:pt x="3054065" y="265147"/>
                </a:lnTo>
                <a:cubicBezTo>
                  <a:pt x="3087256" y="296329"/>
                  <a:pt x="3116089" y="332603"/>
                  <a:pt x="3138727" y="373550"/>
                </a:cubicBezTo>
                <a:lnTo>
                  <a:pt x="3276016" y="367796"/>
                </a:lnTo>
                <a:lnTo>
                  <a:pt x="3328165" y="544574"/>
                </a:lnTo>
                <a:lnTo>
                  <a:pt x="3202503" y="618514"/>
                </a:lnTo>
                <a:cubicBezTo>
                  <a:pt x="3202838" y="654403"/>
                  <a:pt x="3198271" y="689748"/>
                  <a:pt x="3189855" y="723955"/>
                </a:cubicBezTo>
                <a:lnTo>
                  <a:pt x="3295873" y="805599"/>
                </a:lnTo>
                <a:lnTo>
                  <a:pt x="3222192" y="974540"/>
                </a:lnTo>
                <a:lnTo>
                  <a:pt x="3072634" y="949439"/>
                </a:lnTo>
                <a:lnTo>
                  <a:pt x="3079435" y="933845"/>
                </a:lnTo>
                <a:cubicBezTo>
                  <a:pt x="3049413" y="968833"/>
                  <a:pt x="3013398" y="998848"/>
                  <a:pt x="2972910" y="1023288"/>
                </a:cubicBezTo>
                <a:lnTo>
                  <a:pt x="2978897" y="1166163"/>
                </a:lnTo>
                <a:lnTo>
                  <a:pt x="2802119" y="1218312"/>
                </a:lnTo>
                <a:lnTo>
                  <a:pt x="2729602" y="1095065"/>
                </a:lnTo>
                <a:cubicBezTo>
                  <a:pt x="2686199" y="1096396"/>
                  <a:pt x="2643414" y="1091732"/>
                  <a:pt x="2602615" y="1080209"/>
                </a:cubicBezTo>
                <a:lnTo>
                  <a:pt x="2607165" y="1083226"/>
                </a:lnTo>
                <a:lnTo>
                  <a:pt x="2495179" y="1185484"/>
                </a:lnTo>
                <a:lnTo>
                  <a:pt x="2341599" y="1083585"/>
                </a:lnTo>
                <a:lnTo>
                  <a:pt x="2384929" y="961414"/>
                </a:lnTo>
                <a:cubicBezTo>
                  <a:pt x="2355215" y="933409"/>
                  <a:pt x="2329015" y="901312"/>
                  <a:pt x="2307218" y="865670"/>
                </a:cubicBezTo>
                <a:lnTo>
                  <a:pt x="2171734" y="871348"/>
                </a:lnTo>
                <a:lnTo>
                  <a:pt x="2119584" y="694571"/>
                </a:lnTo>
                <a:lnTo>
                  <a:pt x="2236697" y="625662"/>
                </a:lnTo>
                <a:cubicBezTo>
                  <a:pt x="2235459" y="588297"/>
                  <a:pt x="2238982" y="551385"/>
                  <a:pt x="2246620" y="515603"/>
                </a:cubicBezTo>
                <a:lnTo>
                  <a:pt x="2134594" y="419585"/>
                </a:lnTo>
                <a:lnTo>
                  <a:pt x="2217016" y="254732"/>
                </a:lnTo>
                <a:lnTo>
                  <a:pt x="2365055" y="287627"/>
                </a:lnTo>
                <a:lnTo>
                  <a:pt x="2364476" y="288784"/>
                </a:lnTo>
                <a:cubicBezTo>
                  <a:pt x="2394046" y="254885"/>
                  <a:pt x="2429444" y="225933"/>
                  <a:pt x="2469075" y="202302"/>
                </a:cubicBezTo>
                <a:lnTo>
                  <a:pt x="2464452" y="203666"/>
                </a:lnTo>
                <a:lnTo>
                  <a:pt x="2458102" y="52150"/>
                </a:lnTo>
                <a:lnTo>
                  <a:pt x="2634880" y="0"/>
                </a:lnTo>
                <a:lnTo>
                  <a:pt x="2711784" y="130703"/>
                </a:lnTo>
                <a:lnTo>
                  <a:pt x="2707159" y="132067"/>
                </a:lnTo>
                <a:cubicBezTo>
                  <a:pt x="2750672" y="130497"/>
                  <a:pt x="2793590" y="134953"/>
                  <a:pt x="2834535" y="14631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51" name="Oval 21">
            <a:extLst>
              <a:ext uri="{FF2B5EF4-FFF2-40B4-BE49-F238E27FC236}">
                <a16:creationId xmlns:a16="http://schemas.microsoft.com/office/drawing/2014/main" id="{DD6CBE7D-84E0-DED1-C9E7-4CF64FE6509A}"/>
              </a:ext>
            </a:extLst>
          </p:cNvPr>
          <p:cNvSpPr/>
          <p:nvPr/>
        </p:nvSpPr>
        <p:spPr>
          <a:xfrm rot="20700000">
            <a:off x="7659161" y="3925935"/>
            <a:ext cx="350509" cy="307196"/>
          </a:xfrm>
          <a:custGeom>
            <a:avLst/>
            <a:gdLst/>
            <a:ahLst/>
            <a:cxnLst/>
            <a:rect l="l" t="t" r="r" b="b"/>
            <a:pathLst>
              <a:path w="4088377" h="3321003">
                <a:moveTo>
                  <a:pt x="1365628" y="1622218"/>
                </a:moveTo>
                <a:cubicBezTo>
                  <a:pt x="1121373" y="1556771"/>
                  <a:pt x="870309" y="1701722"/>
                  <a:pt x="804861" y="1945977"/>
                </a:cubicBezTo>
                <a:cubicBezTo>
                  <a:pt x="739413" y="2190232"/>
                  <a:pt x="884365" y="2441296"/>
                  <a:pt x="1128620" y="2506744"/>
                </a:cubicBezTo>
                <a:cubicBezTo>
                  <a:pt x="1372875" y="2572191"/>
                  <a:pt x="1623939" y="2427240"/>
                  <a:pt x="1689387" y="2182985"/>
                </a:cubicBezTo>
                <a:cubicBezTo>
                  <a:pt x="1754835" y="1938730"/>
                  <a:pt x="1609883" y="1687666"/>
                  <a:pt x="1365628" y="1622218"/>
                </a:cubicBezTo>
                <a:close/>
                <a:moveTo>
                  <a:pt x="1447099" y="1318163"/>
                </a:moveTo>
                <a:cubicBezTo>
                  <a:pt x="1859279" y="1428606"/>
                  <a:pt x="2103885" y="1852277"/>
                  <a:pt x="1993442" y="2264456"/>
                </a:cubicBezTo>
                <a:cubicBezTo>
                  <a:pt x="1882999" y="2676636"/>
                  <a:pt x="1459328" y="2921242"/>
                  <a:pt x="1047149" y="2810799"/>
                </a:cubicBezTo>
                <a:cubicBezTo>
                  <a:pt x="634969" y="2700356"/>
                  <a:pt x="390363" y="2276685"/>
                  <a:pt x="500806" y="1864505"/>
                </a:cubicBezTo>
                <a:cubicBezTo>
                  <a:pt x="611249" y="1452326"/>
                  <a:pt x="1034920" y="1207720"/>
                  <a:pt x="1447099" y="1318163"/>
                </a:cubicBezTo>
                <a:close/>
                <a:moveTo>
                  <a:pt x="1476725" y="1207597"/>
                </a:moveTo>
                <a:cubicBezTo>
                  <a:pt x="1003481" y="1080792"/>
                  <a:pt x="517045" y="1361635"/>
                  <a:pt x="390240" y="1834879"/>
                </a:cubicBezTo>
                <a:cubicBezTo>
                  <a:pt x="263435" y="2308124"/>
                  <a:pt x="544279" y="2794559"/>
                  <a:pt x="1017523" y="2921365"/>
                </a:cubicBezTo>
                <a:cubicBezTo>
                  <a:pt x="1490767" y="3048170"/>
                  <a:pt x="1977202" y="2767326"/>
                  <a:pt x="2104008" y="2294082"/>
                </a:cubicBezTo>
                <a:cubicBezTo>
                  <a:pt x="2230813" y="1820838"/>
                  <a:pt x="1949969" y="1334403"/>
                  <a:pt x="1476725" y="1207597"/>
                </a:cubicBezTo>
                <a:close/>
                <a:moveTo>
                  <a:pt x="3290290" y="1590224"/>
                </a:moveTo>
                <a:cubicBezTo>
                  <a:pt x="3269727" y="1586016"/>
                  <a:pt x="3248437" y="1583806"/>
                  <a:pt x="3226630" y="1583806"/>
                </a:cubicBezTo>
                <a:cubicBezTo>
                  <a:pt x="3052179" y="1583806"/>
                  <a:pt x="2910758" y="1725227"/>
                  <a:pt x="2910758" y="1899678"/>
                </a:cubicBezTo>
                <a:cubicBezTo>
                  <a:pt x="2910758" y="2074130"/>
                  <a:pt x="3052179" y="2215551"/>
                  <a:pt x="3226630" y="2215550"/>
                </a:cubicBezTo>
                <a:cubicBezTo>
                  <a:pt x="3401082" y="2215551"/>
                  <a:pt x="3542503" y="2074130"/>
                  <a:pt x="3542502" y="1899678"/>
                </a:cubicBezTo>
                <a:cubicBezTo>
                  <a:pt x="3542503" y="1747033"/>
                  <a:pt x="3434228" y="1619677"/>
                  <a:pt x="3290290" y="1590224"/>
                </a:cubicBezTo>
                <a:close/>
                <a:moveTo>
                  <a:pt x="3334055" y="1377473"/>
                </a:moveTo>
                <a:cubicBezTo>
                  <a:pt x="3576950" y="1427177"/>
                  <a:pt x="3759665" y="1642090"/>
                  <a:pt x="3759665" y="1899678"/>
                </a:cubicBezTo>
                <a:cubicBezTo>
                  <a:pt x="3759665" y="2194064"/>
                  <a:pt x="3521017" y="2432713"/>
                  <a:pt x="3226630" y="2432713"/>
                </a:cubicBezTo>
                <a:cubicBezTo>
                  <a:pt x="2932244" y="2432712"/>
                  <a:pt x="2693596" y="2194065"/>
                  <a:pt x="2693596" y="1899678"/>
                </a:cubicBezTo>
                <a:cubicBezTo>
                  <a:pt x="2693596" y="1605292"/>
                  <a:pt x="2932244" y="1366644"/>
                  <a:pt x="3226630" y="1366644"/>
                </a:cubicBezTo>
                <a:cubicBezTo>
                  <a:pt x="3263429" y="1366644"/>
                  <a:pt x="3299356" y="1370373"/>
                  <a:pt x="3334055" y="1377473"/>
                </a:cubicBezTo>
                <a:close/>
                <a:moveTo>
                  <a:pt x="1391137" y="789478"/>
                </a:moveTo>
                <a:lnTo>
                  <a:pt x="1759910" y="888290"/>
                </a:lnTo>
                <a:lnTo>
                  <a:pt x="1754625" y="1202375"/>
                </a:lnTo>
                <a:lnTo>
                  <a:pt x="1744979" y="1199790"/>
                </a:lnTo>
                <a:cubicBezTo>
                  <a:pt x="1823578" y="1244024"/>
                  <a:pt x="1894617" y="1298265"/>
                  <a:pt x="1954704" y="1362586"/>
                </a:cubicBezTo>
                <a:lnTo>
                  <a:pt x="2234317" y="1293059"/>
                </a:lnTo>
                <a:lnTo>
                  <a:pt x="2413554" y="1630152"/>
                </a:lnTo>
                <a:lnTo>
                  <a:pt x="2214321" y="1809770"/>
                </a:lnTo>
                <a:cubicBezTo>
                  <a:pt x="2239296" y="1900740"/>
                  <a:pt x="2251067" y="1995997"/>
                  <a:pt x="2246841" y="2092825"/>
                </a:cubicBezTo>
                <a:lnTo>
                  <a:pt x="2495698" y="2230974"/>
                </a:lnTo>
                <a:lnTo>
                  <a:pt x="2396885" y="2599747"/>
                </a:lnTo>
                <a:lnTo>
                  <a:pt x="2094912" y="2594668"/>
                </a:lnTo>
                <a:cubicBezTo>
                  <a:pt x="2056732" y="2658461"/>
                  <a:pt x="2010475" y="2715996"/>
                  <a:pt x="1958644" y="2767359"/>
                </a:cubicBezTo>
                <a:lnTo>
                  <a:pt x="2057814" y="3026193"/>
                </a:lnTo>
                <a:lnTo>
                  <a:pt x="1745078" y="3245174"/>
                </a:lnTo>
                <a:lnTo>
                  <a:pt x="1507869" y="3039237"/>
                </a:lnTo>
                <a:lnTo>
                  <a:pt x="1536736" y="3019025"/>
                </a:lnTo>
                <a:cubicBezTo>
                  <a:pt x="1445878" y="3048429"/>
                  <a:pt x="1349798" y="3062567"/>
                  <a:pt x="1251837" y="3062021"/>
                </a:cubicBezTo>
                <a:lnTo>
                  <a:pt x="1108065" y="3321003"/>
                </a:lnTo>
                <a:lnTo>
                  <a:pt x="739291" y="3222191"/>
                </a:lnTo>
                <a:lnTo>
                  <a:pt x="744274" y="2926021"/>
                </a:lnTo>
                <a:cubicBezTo>
                  <a:pt x="666128" y="2881484"/>
                  <a:pt x="595548" y="2827017"/>
                  <a:pt x="535891" y="2762576"/>
                </a:cubicBezTo>
                <a:lnTo>
                  <a:pt x="540671" y="2772825"/>
                </a:lnTo>
                <a:lnTo>
                  <a:pt x="232276" y="2832568"/>
                </a:lnTo>
                <a:lnTo>
                  <a:pt x="70927" y="2486556"/>
                </a:lnTo>
                <a:lnTo>
                  <a:pt x="279495" y="2317444"/>
                </a:lnTo>
                <a:cubicBezTo>
                  <a:pt x="257233" y="2235849"/>
                  <a:pt x="245603" y="2150814"/>
                  <a:pt x="245586" y="2064274"/>
                </a:cubicBezTo>
                <a:lnTo>
                  <a:pt x="0" y="1927940"/>
                </a:lnTo>
                <a:lnTo>
                  <a:pt x="98812" y="1559167"/>
                </a:lnTo>
                <a:lnTo>
                  <a:pt x="380240" y="1563901"/>
                </a:lnTo>
                <a:cubicBezTo>
                  <a:pt x="418421" y="1496524"/>
                  <a:pt x="464524" y="1435092"/>
                  <a:pt x="516679" y="1380105"/>
                </a:cubicBezTo>
                <a:lnTo>
                  <a:pt x="422419" y="1089378"/>
                </a:lnTo>
                <a:lnTo>
                  <a:pt x="746189" y="887063"/>
                </a:lnTo>
                <a:lnTo>
                  <a:pt x="972292" y="1105134"/>
                </a:lnTo>
                <a:lnTo>
                  <a:pt x="970019" y="1106554"/>
                </a:lnTo>
                <a:cubicBezTo>
                  <a:pt x="1058903" y="1078586"/>
                  <a:pt x="1152743" y="1065659"/>
                  <a:pt x="1248316" y="1066709"/>
                </a:cubicBezTo>
                <a:lnTo>
                  <a:pt x="1238669" y="1064125"/>
                </a:lnTo>
                <a:close/>
                <a:moveTo>
                  <a:pt x="3349970" y="1300109"/>
                </a:moveTo>
                <a:cubicBezTo>
                  <a:pt x="3310130" y="1291957"/>
                  <a:pt x="3268880" y="1287676"/>
                  <a:pt x="3226630" y="1287676"/>
                </a:cubicBezTo>
                <a:cubicBezTo>
                  <a:pt x="2888631" y="1287676"/>
                  <a:pt x="2614628" y="1561679"/>
                  <a:pt x="2614628" y="1899678"/>
                </a:cubicBezTo>
                <a:cubicBezTo>
                  <a:pt x="2614628" y="2237678"/>
                  <a:pt x="2888630" y="2511680"/>
                  <a:pt x="3226630" y="2511681"/>
                </a:cubicBezTo>
                <a:cubicBezTo>
                  <a:pt x="3564630" y="2511681"/>
                  <a:pt x="3838633" y="2237678"/>
                  <a:pt x="3838633" y="1899678"/>
                </a:cubicBezTo>
                <a:cubicBezTo>
                  <a:pt x="3838632" y="1603928"/>
                  <a:pt x="3628849" y="1357176"/>
                  <a:pt x="3349970" y="1300109"/>
                </a:cubicBezTo>
                <a:close/>
                <a:moveTo>
                  <a:pt x="3358324" y="1024334"/>
                </a:moveTo>
                <a:lnTo>
                  <a:pt x="3410883" y="1234575"/>
                </a:lnTo>
                <a:lnTo>
                  <a:pt x="3403994" y="1234575"/>
                </a:lnTo>
                <a:cubicBezTo>
                  <a:pt x="3464268" y="1250018"/>
                  <a:pt x="3521292" y="1273478"/>
                  <a:pt x="3572818" y="1305612"/>
                </a:cubicBezTo>
                <a:lnTo>
                  <a:pt x="3746730" y="1209354"/>
                </a:lnTo>
                <a:lnTo>
                  <a:pt x="3926358" y="1401981"/>
                </a:lnTo>
                <a:lnTo>
                  <a:pt x="3825667" y="1557247"/>
                </a:lnTo>
                <a:cubicBezTo>
                  <a:pt x="3858552" y="1613408"/>
                  <a:pt x="3883404" y="1674784"/>
                  <a:pt x="3897877" y="1740062"/>
                </a:cubicBezTo>
                <a:lnTo>
                  <a:pt x="4088377" y="1787686"/>
                </a:lnTo>
                <a:lnTo>
                  <a:pt x="4088377" y="2051071"/>
                </a:lnTo>
                <a:lnTo>
                  <a:pt x="3886243" y="2101605"/>
                </a:lnTo>
                <a:cubicBezTo>
                  <a:pt x="3872191" y="2150933"/>
                  <a:pt x="3851639" y="2197531"/>
                  <a:pt x="3826272" y="2241013"/>
                </a:cubicBezTo>
                <a:lnTo>
                  <a:pt x="3938572" y="2395786"/>
                </a:lnTo>
                <a:lnTo>
                  <a:pt x="3769272" y="2597551"/>
                </a:lnTo>
                <a:lnTo>
                  <a:pt x="3574432" y="2502674"/>
                </a:lnTo>
                <a:lnTo>
                  <a:pt x="3590059" y="2484050"/>
                </a:lnTo>
                <a:cubicBezTo>
                  <a:pt x="3534764" y="2519868"/>
                  <a:pt x="3473263" y="2546445"/>
                  <a:pt x="3407886" y="2563572"/>
                </a:cubicBezTo>
                <a:lnTo>
                  <a:pt x="3358323" y="2761823"/>
                </a:lnTo>
                <a:lnTo>
                  <a:pt x="3094938" y="2761823"/>
                </a:lnTo>
                <a:lnTo>
                  <a:pt x="3045375" y="2563574"/>
                </a:lnTo>
                <a:cubicBezTo>
                  <a:pt x="2985349" y="2547848"/>
                  <a:pt x="2928591" y="2524155"/>
                  <a:pt x="2877330" y="2491865"/>
                </a:cubicBezTo>
                <a:lnTo>
                  <a:pt x="2882346" y="2497841"/>
                </a:lnTo>
                <a:lnTo>
                  <a:pt x="2687507" y="2592718"/>
                </a:lnTo>
                <a:lnTo>
                  <a:pt x="2518206" y="2390954"/>
                </a:lnTo>
                <a:lnTo>
                  <a:pt x="2626994" y="2241021"/>
                </a:lnTo>
                <a:cubicBezTo>
                  <a:pt x="2597591" y="2190623"/>
                  <a:pt x="2574657" y="2136035"/>
                  <a:pt x="2559194" y="2078370"/>
                </a:cubicBezTo>
                <a:lnTo>
                  <a:pt x="2371198" y="2031371"/>
                </a:lnTo>
                <a:lnTo>
                  <a:pt x="2371198" y="1767986"/>
                </a:lnTo>
                <a:lnTo>
                  <a:pt x="2559579" y="1720890"/>
                </a:lnTo>
                <a:cubicBezTo>
                  <a:pt x="2572992" y="1669175"/>
                  <a:pt x="2592745" y="1620006"/>
                  <a:pt x="2617681" y="1574051"/>
                </a:cubicBezTo>
                <a:lnTo>
                  <a:pt x="2502958" y="1397149"/>
                </a:lnTo>
                <a:lnTo>
                  <a:pt x="2682587" y="1204520"/>
                </a:lnTo>
                <a:lnTo>
                  <a:pt x="2872193" y="1309466"/>
                </a:lnTo>
                <a:lnTo>
                  <a:pt x="2870932" y="1310818"/>
                </a:lnTo>
                <a:cubicBezTo>
                  <a:pt x="2925169" y="1276310"/>
                  <a:pt x="2985393" y="1250941"/>
                  <a:pt x="3049268" y="1234575"/>
                </a:cubicBezTo>
                <a:lnTo>
                  <a:pt x="3042378" y="1234576"/>
                </a:lnTo>
                <a:lnTo>
                  <a:pt x="3094939" y="1024334"/>
                </a:lnTo>
                <a:close/>
                <a:moveTo>
                  <a:pt x="2786480" y="402820"/>
                </a:moveTo>
                <a:cubicBezTo>
                  <a:pt x="2745900" y="389943"/>
                  <a:pt x="2701172" y="388627"/>
                  <a:pt x="2657264" y="401580"/>
                </a:cubicBezTo>
                <a:cubicBezTo>
                  <a:pt x="2540176" y="436121"/>
                  <a:pt x="2473258" y="559041"/>
                  <a:pt x="2507800" y="676128"/>
                </a:cubicBezTo>
                <a:cubicBezTo>
                  <a:pt x="2542340" y="793216"/>
                  <a:pt x="2665260" y="860133"/>
                  <a:pt x="2782348" y="825592"/>
                </a:cubicBezTo>
                <a:cubicBezTo>
                  <a:pt x="2899435" y="791051"/>
                  <a:pt x="2966353" y="668132"/>
                  <a:pt x="2931812" y="551045"/>
                </a:cubicBezTo>
                <a:cubicBezTo>
                  <a:pt x="2910223" y="477864"/>
                  <a:pt x="2854113" y="424282"/>
                  <a:pt x="2786480" y="402820"/>
                </a:cubicBezTo>
                <a:close/>
                <a:moveTo>
                  <a:pt x="2932202" y="47278"/>
                </a:moveTo>
                <a:lnTo>
                  <a:pt x="3090904" y="140999"/>
                </a:lnTo>
                <a:lnTo>
                  <a:pt x="3054065" y="265147"/>
                </a:lnTo>
                <a:cubicBezTo>
                  <a:pt x="3087256" y="296329"/>
                  <a:pt x="3116089" y="332603"/>
                  <a:pt x="3138727" y="373550"/>
                </a:cubicBezTo>
                <a:lnTo>
                  <a:pt x="3276016" y="367796"/>
                </a:lnTo>
                <a:lnTo>
                  <a:pt x="3328165" y="544574"/>
                </a:lnTo>
                <a:lnTo>
                  <a:pt x="3202503" y="618514"/>
                </a:lnTo>
                <a:cubicBezTo>
                  <a:pt x="3202838" y="654403"/>
                  <a:pt x="3198271" y="689748"/>
                  <a:pt x="3189855" y="723955"/>
                </a:cubicBezTo>
                <a:lnTo>
                  <a:pt x="3295873" y="805599"/>
                </a:lnTo>
                <a:lnTo>
                  <a:pt x="3222192" y="974540"/>
                </a:lnTo>
                <a:lnTo>
                  <a:pt x="3072634" y="949439"/>
                </a:lnTo>
                <a:lnTo>
                  <a:pt x="3079435" y="933845"/>
                </a:lnTo>
                <a:cubicBezTo>
                  <a:pt x="3049413" y="968833"/>
                  <a:pt x="3013398" y="998848"/>
                  <a:pt x="2972910" y="1023288"/>
                </a:cubicBezTo>
                <a:lnTo>
                  <a:pt x="2978897" y="1166163"/>
                </a:lnTo>
                <a:lnTo>
                  <a:pt x="2802119" y="1218312"/>
                </a:lnTo>
                <a:lnTo>
                  <a:pt x="2729602" y="1095065"/>
                </a:lnTo>
                <a:cubicBezTo>
                  <a:pt x="2686199" y="1096396"/>
                  <a:pt x="2643414" y="1091732"/>
                  <a:pt x="2602615" y="1080209"/>
                </a:cubicBezTo>
                <a:lnTo>
                  <a:pt x="2607165" y="1083226"/>
                </a:lnTo>
                <a:lnTo>
                  <a:pt x="2495179" y="1185484"/>
                </a:lnTo>
                <a:lnTo>
                  <a:pt x="2341599" y="1083585"/>
                </a:lnTo>
                <a:lnTo>
                  <a:pt x="2384929" y="961414"/>
                </a:lnTo>
                <a:cubicBezTo>
                  <a:pt x="2355215" y="933409"/>
                  <a:pt x="2329015" y="901312"/>
                  <a:pt x="2307218" y="865670"/>
                </a:cubicBezTo>
                <a:lnTo>
                  <a:pt x="2171734" y="871348"/>
                </a:lnTo>
                <a:lnTo>
                  <a:pt x="2119584" y="694571"/>
                </a:lnTo>
                <a:lnTo>
                  <a:pt x="2236697" y="625662"/>
                </a:lnTo>
                <a:cubicBezTo>
                  <a:pt x="2235459" y="588297"/>
                  <a:pt x="2238982" y="551385"/>
                  <a:pt x="2246620" y="515603"/>
                </a:cubicBezTo>
                <a:lnTo>
                  <a:pt x="2134594" y="419585"/>
                </a:lnTo>
                <a:lnTo>
                  <a:pt x="2217016" y="254732"/>
                </a:lnTo>
                <a:lnTo>
                  <a:pt x="2365055" y="287627"/>
                </a:lnTo>
                <a:lnTo>
                  <a:pt x="2364476" y="288784"/>
                </a:lnTo>
                <a:cubicBezTo>
                  <a:pt x="2394046" y="254885"/>
                  <a:pt x="2429444" y="225933"/>
                  <a:pt x="2469075" y="202302"/>
                </a:cubicBezTo>
                <a:lnTo>
                  <a:pt x="2464452" y="203666"/>
                </a:lnTo>
                <a:lnTo>
                  <a:pt x="2458102" y="52150"/>
                </a:lnTo>
                <a:lnTo>
                  <a:pt x="2634880" y="0"/>
                </a:lnTo>
                <a:lnTo>
                  <a:pt x="2711784" y="130703"/>
                </a:lnTo>
                <a:lnTo>
                  <a:pt x="2707159" y="132067"/>
                </a:lnTo>
                <a:cubicBezTo>
                  <a:pt x="2750672" y="130497"/>
                  <a:pt x="2793590" y="134953"/>
                  <a:pt x="2834535" y="14631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Tree>
    <p:extLst>
      <p:ext uri="{BB962C8B-B14F-4D97-AF65-F5344CB8AC3E}">
        <p14:creationId xmlns:p14="http://schemas.microsoft.com/office/powerpoint/2010/main" val="3217674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45"/>
                                        </p:tgtEl>
                                        <p:attrNameLst>
                                          <p:attrName>style.visibility</p:attrName>
                                        </p:attrNameLst>
                                      </p:cBhvr>
                                      <p:to>
                                        <p:strVal val="visible"/>
                                      </p:to>
                                    </p:set>
                                    <p:animEffect transition="in" filter="fade">
                                      <p:cBhvr>
                                        <p:cTn id="30" dur="500"/>
                                        <p:tgtEl>
                                          <p:spTgt spid="45"/>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46"/>
                                        </p:tgtEl>
                                        <p:attrNameLst>
                                          <p:attrName>style.visibility</p:attrName>
                                        </p:attrNameLst>
                                      </p:cBhvr>
                                      <p:to>
                                        <p:strVal val="visible"/>
                                      </p:to>
                                    </p:set>
                                    <p:animEffect transition="in" filter="fade">
                                      <p:cBhvr>
                                        <p:cTn id="33"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5" grpId="0"/>
      <p:bldP spid="4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직사각형 1">
            <a:extLst>
              <a:ext uri="{FF2B5EF4-FFF2-40B4-BE49-F238E27FC236}">
                <a16:creationId xmlns:a16="http://schemas.microsoft.com/office/drawing/2014/main" id="{FA4637CE-E525-46C9-84EC-1E66D2393A70}"/>
              </a:ext>
            </a:extLst>
          </p:cNvPr>
          <p:cNvSpPr/>
          <p:nvPr/>
        </p:nvSpPr>
        <p:spPr>
          <a:xfrm>
            <a:off x="9143999" y="1661555"/>
            <a:ext cx="2519363" cy="1600438"/>
          </a:xfrm>
          <a:prstGeom prst="rect">
            <a:avLst/>
          </a:prstGeom>
        </p:spPr>
        <p:txBody>
          <a:bodyPr wrap="square">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altLang="ko-KR" sz="1400" b="0" i="0" u="none" strike="noStrike" kern="1200" cap="none" spc="0" normalizeH="0" baseline="0" noProof="0" dirty="0">
                <a:ln>
                  <a:noFill/>
                </a:ln>
                <a:solidFill>
                  <a:prstClr val="black">
                    <a:lumMod val="75000"/>
                    <a:lumOff val="25000"/>
                  </a:prstClr>
                </a:solidFill>
                <a:effectLst/>
                <a:uLnTx/>
                <a:uFillTx/>
                <a:latin typeface="Arial"/>
                <a:ea typeface="Arial Unicode MS"/>
                <a:cs typeface="Arial" pitchFamily="34" charset="0"/>
              </a:rPr>
              <a:t>Sampel yang dikirimkan 3 buah</a:t>
            </a:r>
          </a:p>
          <a:p>
            <a:pPr marR="0" lvl="0" algn="l" defTabSz="914400" rtl="0" eaLnBrk="1" fontAlgn="auto" latinLnBrk="0" hangingPunct="1">
              <a:lnSpc>
                <a:spcPct val="100000"/>
              </a:lnSpc>
              <a:spcBef>
                <a:spcPts val="0"/>
              </a:spcBef>
              <a:spcAft>
                <a:spcPts val="0"/>
              </a:spcAft>
              <a:buClrTx/>
              <a:buSzTx/>
              <a:tabLst/>
              <a:defRPr/>
            </a:pPr>
            <a:endParaRPr kumimoji="0" lang="sv-SE" altLang="ko-KR" sz="1400" b="0" i="0" u="none" strike="noStrike" kern="1200" cap="none" spc="0" normalizeH="0" baseline="0" noProof="0" dirty="0">
              <a:ln>
                <a:noFill/>
              </a:ln>
              <a:solidFill>
                <a:prstClr val="black">
                  <a:lumMod val="75000"/>
                  <a:lumOff val="25000"/>
                </a:prstClr>
              </a:solidFill>
              <a:effectLst/>
              <a:uLnTx/>
              <a:uFillTx/>
              <a:latin typeface="Arial"/>
              <a:ea typeface="Arial Unicode MS"/>
              <a:cs typeface="Arial"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altLang="ko-KR" sz="1400" b="0" i="0" u="none" strike="noStrike" kern="1200" cap="none" spc="0" normalizeH="0" baseline="0" noProof="0" dirty="0">
                <a:ln>
                  <a:noFill/>
                </a:ln>
                <a:solidFill>
                  <a:prstClr val="black">
                    <a:lumMod val="75000"/>
                    <a:lumOff val="25000"/>
                  </a:prstClr>
                </a:solidFill>
                <a:effectLst/>
                <a:uLnTx/>
                <a:uFillTx/>
                <a:latin typeface="Arial"/>
                <a:ea typeface="Arial Unicode MS"/>
                <a:cs typeface="Arial" pitchFamily="34" charset="0"/>
              </a:rPr>
              <a:t>Busa Konvensional Poliuretan berwarna hijau dengan ketebalan rata-rata 48,83 mm</a:t>
            </a:r>
          </a:p>
        </p:txBody>
      </p:sp>
      <p:sp>
        <p:nvSpPr>
          <p:cNvPr id="8" name="Text Placeholder 1">
            <a:extLst>
              <a:ext uri="{FF2B5EF4-FFF2-40B4-BE49-F238E27FC236}">
                <a16:creationId xmlns:a16="http://schemas.microsoft.com/office/drawing/2014/main" id="{6B370610-768B-4FF6-A8CD-7548C158FA3E}"/>
              </a:ext>
            </a:extLst>
          </p:cNvPr>
          <p:cNvSpPr txBox="1">
            <a:spLocks/>
          </p:cNvSpPr>
          <p:nvPr/>
        </p:nvSpPr>
        <p:spPr>
          <a:xfrm>
            <a:off x="6232527" y="1015004"/>
            <a:ext cx="2520000" cy="540000"/>
          </a:xfrm>
          <a:prstGeom prst="rect">
            <a:avLst/>
          </a:prstGeom>
          <a:solidFill>
            <a:schemeClr val="accent2"/>
          </a:solidFill>
        </p:spPr>
        <p:txBody>
          <a:bodyPr anchor="ctr"/>
          <a:lstStyle>
            <a:lvl1pPr marL="0" indent="0" algn="ctr" defTabSz="914400" rtl="0" eaLnBrk="1" latinLnBrk="1" hangingPunct="1">
              <a:spcBef>
                <a:spcPct val="20000"/>
              </a:spcBef>
              <a:buFont typeface="Arial" pitchFamily="34" charset="0"/>
              <a:buNone/>
              <a:defRPr sz="2800" b="1" kern="1200" baseline="0">
                <a:solidFill>
                  <a:schemeClr val="bg1"/>
                </a:solidFill>
                <a:latin typeface="+mn-lt"/>
                <a:ea typeface="+mn-ea"/>
                <a:cs typeface="+mn-cs"/>
              </a:defRPr>
            </a:lvl1pPr>
            <a:lvl2pPr marL="742950" indent="-285750" algn="l" defTabSz="914400" rtl="0" eaLnBrk="1" latinLnBrk="1" hangingPunct="1">
              <a:spcBef>
                <a:spcPct val="20000"/>
              </a:spcBef>
              <a:buFont typeface="Arial" pitchFamily="34" charset="0"/>
              <a:buChar char="–"/>
              <a:defRPr sz="1200" b="1" kern="1200">
                <a:solidFill>
                  <a:schemeClr val="tx1">
                    <a:lumMod val="75000"/>
                    <a:lumOff val="25000"/>
                  </a:schemeClr>
                </a:solidFill>
                <a:latin typeface="+mn-lt"/>
                <a:ea typeface="+mn-ea"/>
                <a:cs typeface="+mn-cs"/>
              </a:defRPr>
            </a:lvl2pPr>
            <a:lvl3pPr marL="1143000" indent="-228600" algn="l" defTabSz="914400" rtl="0" eaLnBrk="1" latinLnBrk="1" hangingPunct="1">
              <a:spcBef>
                <a:spcPct val="20000"/>
              </a:spcBef>
              <a:buFont typeface="Arial" pitchFamily="34" charset="0"/>
              <a:buChar char="•"/>
              <a:defRPr sz="1200" b="1" kern="1200">
                <a:solidFill>
                  <a:schemeClr val="tx1">
                    <a:lumMod val="75000"/>
                    <a:lumOff val="25000"/>
                  </a:schemeClr>
                </a:solidFill>
                <a:latin typeface="+mn-lt"/>
                <a:ea typeface="+mn-ea"/>
                <a:cs typeface="+mn-cs"/>
              </a:defRPr>
            </a:lvl3pPr>
            <a:lvl4pPr marL="1600200" indent="-228600" algn="l" defTabSz="914400" rtl="0" eaLnBrk="1" latinLnBrk="1" hangingPunct="1">
              <a:spcBef>
                <a:spcPct val="20000"/>
              </a:spcBef>
              <a:buFont typeface="Arial" pitchFamily="34" charset="0"/>
              <a:buChar char="–"/>
              <a:defRPr sz="1200" b="1" kern="1200">
                <a:solidFill>
                  <a:schemeClr val="tx1">
                    <a:lumMod val="75000"/>
                    <a:lumOff val="25000"/>
                  </a:schemeClr>
                </a:solidFill>
                <a:latin typeface="+mn-lt"/>
                <a:ea typeface="+mn-ea"/>
                <a:cs typeface="+mn-cs"/>
              </a:defRPr>
            </a:lvl4pPr>
            <a:lvl5pPr marL="2057400" indent="-228600" algn="l" defTabSz="914400" rtl="0" eaLnBrk="1" latinLnBrk="1" hangingPunct="1">
              <a:spcBef>
                <a:spcPct val="20000"/>
              </a:spcBef>
              <a:buFont typeface="Arial" pitchFamily="34" charset="0"/>
              <a:buChar char="»"/>
              <a:defRPr sz="1200" b="1" kern="1200">
                <a:solidFill>
                  <a:schemeClr val="tx1">
                    <a:lumMod val="75000"/>
                    <a:lumOff val="25000"/>
                  </a:schemeClr>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1" hangingPunct="1">
              <a:lnSpc>
                <a:spcPct val="100000"/>
              </a:lnSpc>
              <a:spcBef>
                <a:spcPct val="20000"/>
              </a:spcBef>
              <a:spcAft>
                <a:spcPts val="0"/>
              </a:spcAft>
              <a:buClrTx/>
              <a:buSzTx/>
              <a:buFont typeface="Arial" pitchFamily="34" charset="0"/>
              <a:buNone/>
              <a:tabLst/>
              <a:defRPr/>
            </a:pPr>
            <a:r>
              <a:rPr kumimoji="0" lang="en-US" altLang="ko-KR" sz="3200" b="1" i="0" u="none" strike="noStrike" kern="1200" cap="none" spc="0" normalizeH="0" baseline="0" noProof="0" dirty="0">
                <a:ln>
                  <a:noFill/>
                </a:ln>
                <a:solidFill>
                  <a:prstClr val="white"/>
                </a:solidFill>
                <a:effectLst/>
                <a:uLnTx/>
                <a:uFillTx/>
                <a:latin typeface="Arial"/>
                <a:ea typeface="Arial Unicode MS"/>
                <a:cs typeface="Arial" pitchFamily="34" charset="0"/>
              </a:rPr>
              <a:t>PU</a:t>
            </a:r>
          </a:p>
        </p:txBody>
      </p:sp>
      <p:sp>
        <p:nvSpPr>
          <p:cNvPr id="12" name="Rectangle 3">
            <a:extLst>
              <a:ext uri="{FF2B5EF4-FFF2-40B4-BE49-F238E27FC236}">
                <a16:creationId xmlns:a16="http://schemas.microsoft.com/office/drawing/2014/main" id="{AB000E6C-6108-4279-BB18-45A673B81F33}"/>
              </a:ext>
            </a:extLst>
          </p:cNvPr>
          <p:cNvSpPr/>
          <p:nvPr/>
        </p:nvSpPr>
        <p:spPr>
          <a:xfrm>
            <a:off x="9285375" y="3456278"/>
            <a:ext cx="337388" cy="337388"/>
          </a:xfrm>
          <a:custGeom>
            <a:avLst/>
            <a:gdLst/>
            <a:ahLst/>
            <a:cxnLst/>
            <a:rect l="l" t="t" r="r" b="b"/>
            <a:pathLst>
              <a:path w="1080120" h="1080120">
                <a:moveTo>
                  <a:pt x="0" y="0"/>
                </a:moveTo>
                <a:lnTo>
                  <a:pt x="720080" y="0"/>
                </a:lnTo>
                <a:lnTo>
                  <a:pt x="1080120" y="0"/>
                </a:lnTo>
                <a:lnTo>
                  <a:pt x="1080120" y="360040"/>
                </a:lnTo>
                <a:lnTo>
                  <a:pt x="1080120" y="1080120"/>
                </a:lnTo>
                <a:lnTo>
                  <a:pt x="720080" y="1080120"/>
                </a:lnTo>
                <a:lnTo>
                  <a:pt x="720080" y="604986"/>
                </a:lnTo>
                <a:lnTo>
                  <a:pt x="275852" y="1049214"/>
                </a:lnTo>
                <a:lnTo>
                  <a:pt x="21266" y="794627"/>
                </a:lnTo>
                <a:lnTo>
                  <a:pt x="455853" y="360040"/>
                </a:lnTo>
                <a:lnTo>
                  <a:pt x="0" y="36004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Arial Unicode MS"/>
              <a:cs typeface="+mn-cs"/>
            </a:endParaRPr>
          </a:p>
        </p:txBody>
      </p:sp>
      <p:sp>
        <p:nvSpPr>
          <p:cNvPr id="13" name="Rectangle 3">
            <a:extLst>
              <a:ext uri="{FF2B5EF4-FFF2-40B4-BE49-F238E27FC236}">
                <a16:creationId xmlns:a16="http://schemas.microsoft.com/office/drawing/2014/main" id="{43F3416B-DEC2-4D76-8E75-2DFB6E061DE8}"/>
              </a:ext>
            </a:extLst>
          </p:cNvPr>
          <p:cNvSpPr/>
          <p:nvPr/>
        </p:nvSpPr>
        <p:spPr>
          <a:xfrm>
            <a:off x="2756681" y="2218057"/>
            <a:ext cx="337388" cy="337388"/>
          </a:xfrm>
          <a:custGeom>
            <a:avLst/>
            <a:gdLst/>
            <a:ahLst/>
            <a:cxnLst/>
            <a:rect l="l" t="t" r="r" b="b"/>
            <a:pathLst>
              <a:path w="1080120" h="1080120">
                <a:moveTo>
                  <a:pt x="0" y="0"/>
                </a:moveTo>
                <a:lnTo>
                  <a:pt x="720080" y="0"/>
                </a:lnTo>
                <a:lnTo>
                  <a:pt x="1080120" y="0"/>
                </a:lnTo>
                <a:lnTo>
                  <a:pt x="1080120" y="360040"/>
                </a:lnTo>
                <a:lnTo>
                  <a:pt x="1080120" y="1080120"/>
                </a:lnTo>
                <a:lnTo>
                  <a:pt x="720080" y="1080120"/>
                </a:lnTo>
                <a:lnTo>
                  <a:pt x="720080" y="604986"/>
                </a:lnTo>
                <a:lnTo>
                  <a:pt x="275852" y="1049214"/>
                </a:lnTo>
                <a:lnTo>
                  <a:pt x="21266" y="794627"/>
                </a:lnTo>
                <a:lnTo>
                  <a:pt x="455853" y="360040"/>
                </a:lnTo>
                <a:lnTo>
                  <a:pt x="0" y="36004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Arial Unicode MS"/>
              <a:cs typeface="+mn-cs"/>
            </a:endParaRPr>
          </a:p>
        </p:txBody>
      </p:sp>
      <p:sp>
        <p:nvSpPr>
          <p:cNvPr id="16" name="직사각형 15">
            <a:extLst>
              <a:ext uri="{FF2B5EF4-FFF2-40B4-BE49-F238E27FC236}">
                <a16:creationId xmlns:a16="http://schemas.microsoft.com/office/drawing/2014/main" id="{019F62DF-4525-45B3-BDA8-FE4EA75F30C3}"/>
              </a:ext>
            </a:extLst>
          </p:cNvPr>
          <p:cNvSpPr/>
          <p:nvPr/>
        </p:nvSpPr>
        <p:spPr>
          <a:xfrm>
            <a:off x="612998" y="2649368"/>
            <a:ext cx="2312377" cy="1600438"/>
          </a:xfrm>
          <a:prstGeom prst="rect">
            <a:avLst/>
          </a:prstGeom>
        </p:spPr>
        <p:txBody>
          <a:bodyPr wrap="square">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ko-KR" sz="1400" b="0" i="0" u="none" strike="noStrike" kern="1200" cap="none" spc="0" normalizeH="0" baseline="0" noProof="0" dirty="0" err="1">
                <a:ln>
                  <a:noFill/>
                </a:ln>
                <a:solidFill>
                  <a:prstClr val="black">
                    <a:lumMod val="75000"/>
                    <a:lumOff val="25000"/>
                  </a:prstClr>
                </a:solidFill>
                <a:effectLst/>
                <a:uLnTx/>
                <a:uFillTx/>
                <a:latin typeface="Arial"/>
                <a:ea typeface="Arial Unicode MS"/>
                <a:cs typeface="Arial" pitchFamily="34" charset="0"/>
              </a:rPr>
              <a:t>Sampel</a:t>
            </a:r>
            <a:r>
              <a:rPr kumimoji="0" lang="en-US" altLang="ko-KR" sz="1400" b="0" i="0" u="none" strike="noStrike" kern="1200" cap="none" spc="0" normalizeH="0" baseline="0" noProof="0" dirty="0">
                <a:ln>
                  <a:noFill/>
                </a:ln>
                <a:solidFill>
                  <a:prstClr val="black">
                    <a:lumMod val="75000"/>
                    <a:lumOff val="25000"/>
                  </a:prstClr>
                </a:solidFill>
                <a:effectLst/>
                <a:uLnTx/>
                <a:uFillTx/>
                <a:latin typeface="Arial"/>
                <a:ea typeface="Arial Unicode MS"/>
                <a:cs typeface="Arial" pitchFamily="34" charset="0"/>
              </a:rPr>
              <a:t> yang </a:t>
            </a:r>
            <a:r>
              <a:rPr kumimoji="0" lang="en-US" altLang="ko-KR" sz="1400" b="0" i="0" u="none" strike="noStrike" kern="1200" cap="none" spc="0" normalizeH="0" baseline="0" noProof="0" dirty="0" err="1">
                <a:ln>
                  <a:noFill/>
                </a:ln>
                <a:solidFill>
                  <a:prstClr val="black">
                    <a:lumMod val="75000"/>
                    <a:lumOff val="25000"/>
                  </a:prstClr>
                </a:solidFill>
                <a:effectLst/>
                <a:uLnTx/>
                <a:uFillTx/>
                <a:latin typeface="Arial"/>
                <a:ea typeface="Arial Unicode MS"/>
                <a:cs typeface="Arial" pitchFamily="34" charset="0"/>
              </a:rPr>
              <a:t>dikiri</a:t>
            </a:r>
            <a:r>
              <a:rPr lang="en-US" altLang="ko-KR" sz="1400" dirty="0">
                <a:solidFill>
                  <a:prstClr val="black">
                    <a:lumMod val="75000"/>
                    <a:lumOff val="25000"/>
                  </a:prstClr>
                </a:solidFill>
                <a:latin typeface="Arial"/>
                <a:ea typeface="Arial Unicode MS"/>
                <a:cs typeface="Arial" pitchFamily="34" charset="0"/>
              </a:rPr>
              <a:t>m 3 </a:t>
            </a:r>
            <a:r>
              <a:rPr lang="en-US" altLang="ko-KR" sz="1400" dirty="0" err="1">
                <a:solidFill>
                  <a:prstClr val="black">
                    <a:lumMod val="75000"/>
                    <a:lumOff val="25000"/>
                  </a:prstClr>
                </a:solidFill>
                <a:latin typeface="Arial"/>
                <a:ea typeface="Arial Unicode MS"/>
                <a:cs typeface="Arial" pitchFamily="34" charset="0"/>
              </a:rPr>
              <a:t>buah</a:t>
            </a:r>
            <a:endParaRPr lang="en-US" altLang="ko-KR" sz="1400" dirty="0">
              <a:solidFill>
                <a:prstClr val="black">
                  <a:lumMod val="75000"/>
                  <a:lumOff val="25000"/>
                </a:prstClr>
              </a:solidFill>
              <a:latin typeface="Arial"/>
              <a:ea typeface="Arial Unicode MS"/>
              <a:cs typeface="Arial" pitchFamily="34" charset="0"/>
            </a:endParaRPr>
          </a:p>
          <a:p>
            <a:pPr marR="0" lvl="0" algn="l" defTabSz="914400" rtl="0" eaLnBrk="1" fontAlgn="auto" latinLnBrk="0" hangingPunct="1">
              <a:lnSpc>
                <a:spcPct val="100000"/>
              </a:lnSpc>
              <a:spcBef>
                <a:spcPts val="0"/>
              </a:spcBef>
              <a:spcAft>
                <a:spcPts val="0"/>
              </a:spcAft>
              <a:buClrTx/>
              <a:buSzTx/>
              <a:tabLst/>
              <a:defRPr/>
            </a:pPr>
            <a:endParaRPr kumimoji="0" lang="en-US" altLang="ko-KR" sz="1400" b="0" i="0" u="none" strike="noStrike" kern="1200" cap="none" spc="0" normalizeH="0" baseline="0" noProof="0" dirty="0">
              <a:ln>
                <a:noFill/>
              </a:ln>
              <a:solidFill>
                <a:prstClr val="black">
                  <a:lumMod val="75000"/>
                  <a:lumOff val="25000"/>
                </a:prstClr>
              </a:solidFill>
              <a:effectLst/>
              <a:uLnTx/>
              <a:uFillTx/>
              <a:latin typeface="Arial"/>
              <a:ea typeface="Arial Unicode MS"/>
              <a:cs typeface="Arial"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ko-KR" sz="1400" b="0" i="0" u="none" strike="noStrike" kern="1200" cap="none" spc="0" normalizeH="0" baseline="0" noProof="0" dirty="0">
                <a:ln>
                  <a:noFill/>
                </a:ln>
                <a:solidFill>
                  <a:prstClr val="black">
                    <a:lumMod val="75000"/>
                    <a:lumOff val="25000"/>
                  </a:prstClr>
                </a:solidFill>
                <a:effectLst/>
                <a:uLnTx/>
                <a:uFillTx/>
                <a:latin typeface="Arial"/>
                <a:ea typeface="Arial Unicode MS"/>
                <a:cs typeface="Arial" pitchFamily="34" charset="0"/>
              </a:rPr>
              <a:t>Busa C-Pro </a:t>
            </a:r>
            <a:r>
              <a:rPr kumimoji="0" lang="en-US" altLang="ko-KR" sz="1400" b="0" i="0" u="none" strike="noStrike" kern="1200" cap="none" spc="0" normalizeH="0" baseline="0" noProof="0" dirty="0" err="1">
                <a:ln>
                  <a:noFill/>
                </a:ln>
                <a:solidFill>
                  <a:prstClr val="black">
                    <a:lumMod val="75000"/>
                    <a:lumOff val="25000"/>
                  </a:prstClr>
                </a:solidFill>
                <a:effectLst/>
                <a:uLnTx/>
                <a:uFillTx/>
                <a:latin typeface="Arial"/>
                <a:ea typeface="Arial Unicode MS"/>
                <a:cs typeface="Arial" pitchFamily="34" charset="0"/>
              </a:rPr>
              <a:t>berbahan</a:t>
            </a:r>
            <a:r>
              <a:rPr kumimoji="0" lang="en-US" altLang="ko-KR" sz="1400" b="0" i="0" u="none" strike="noStrike" kern="1200" cap="none" spc="0" normalizeH="0" baseline="0" noProof="0" dirty="0">
                <a:ln>
                  <a:noFill/>
                </a:ln>
                <a:solidFill>
                  <a:prstClr val="black">
                    <a:lumMod val="75000"/>
                    <a:lumOff val="25000"/>
                  </a:prstClr>
                </a:solidFill>
                <a:effectLst/>
                <a:uLnTx/>
                <a:uFillTx/>
                <a:latin typeface="Arial"/>
                <a:ea typeface="Arial Unicode MS"/>
                <a:cs typeface="Arial" pitchFamily="34" charset="0"/>
              </a:rPr>
              <a:t> </a:t>
            </a:r>
            <a:r>
              <a:rPr kumimoji="0" lang="en-US" altLang="ko-KR" sz="1400" b="0" i="0" u="none" strike="noStrike" kern="1200" cap="none" spc="0" normalizeH="0" baseline="0" noProof="0" dirty="0" err="1">
                <a:ln>
                  <a:noFill/>
                </a:ln>
                <a:solidFill>
                  <a:prstClr val="black">
                    <a:lumMod val="75000"/>
                    <a:lumOff val="25000"/>
                  </a:prstClr>
                </a:solidFill>
                <a:effectLst/>
                <a:uLnTx/>
                <a:uFillTx/>
                <a:latin typeface="Arial"/>
                <a:ea typeface="Arial Unicode MS"/>
                <a:cs typeface="Arial" pitchFamily="34" charset="0"/>
              </a:rPr>
              <a:t>Polietilena</a:t>
            </a:r>
            <a:r>
              <a:rPr kumimoji="0" lang="en-US" altLang="ko-KR" sz="1400" b="0" i="0" u="none" strike="noStrike" kern="1200" cap="none" spc="0" normalizeH="0" baseline="0" noProof="0" dirty="0">
                <a:ln>
                  <a:noFill/>
                </a:ln>
                <a:solidFill>
                  <a:prstClr val="black">
                    <a:lumMod val="75000"/>
                    <a:lumOff val="25000"/>
                  </a:prstClr>
                </a:solidFill>
                <a:effectLst/>
                <a:uLnTx/>
                <a:uFillTx/>
                <a:latin typeface="Arial"/>
                <a:ea typeface="Arial Unicode MS"/>
                <a:cs typeface="Arial" pitchFamily="34" charset="0"/>
              </a:rPr>
              <a:t> </a:t>
            </a:r>
            <a:r>
              <a:rPr kumimoji="0" lang="en-US" altLang="ko-KR" sz="1400" b="0" i="0" u="none" strike="noStrike" kern="1200" cap="none" spc="0" normalizeH="0" baseline="0" noProof="0" dirty="0" err="1">
                <a:ln>
                  <a:noFill/>
                </a:ln>
                <a:solidFill>
                  <a:prstClr val="black">
                    <a:lumMod val="75000"/>
                    <a:lumOff val="25000"/>
                  </a:prstClr>
                </a:solidFill>
                <a:effectLst/>
                <a:uLnTx/>
                <a:uFillTx/>
                <a:latin typeface="Arial"/>
                <a:ea typeface="Arial Unicode MS"/>
                <a:cs typeface="Arial" pitchFamily="34" charset="0"/>
              </a:rPr>
              <a:t>berwarna</a:t>
            </a:r>
            <a:r>
              <a:rPr kumimoji="0" lang="en-US" altLang="ko-KR" sz="1400" b="0" i="0" u="none" strike="noStrike" kern="1200" cap="none" spc="0" normalizeH="0" baseline="0" noProof="0" dirty="0">
                <a:ln>
                  <a:noFill/>
                </a:ln>
                <a:solidFill>
                  <a:prstClr val="black">
                    <a:lumMod val="75000"/>
                    <a:lumOff val="25000"/>
                  </a:prstClr>
                </a:solidFill>
                <a:effectLst/>
                <a:uLnTx/>
                <a:uFillTx/>
                <a:latin typeface="Arial"/>
                <a:ea typeface="Arial Unicode MS"/>
                <a:cs typeface="Arial" pitchFamily="34" charset="0"/>
              </a:rPr>
              <a:t> </a:t>
            </a:r>
            <a:r>
              <a:rPr kumimoji="0" lang="en-US" altLang="ko-KR" sz="1400" b="0" i="0" u="none" strike="noStrike" kern="1200" cap="none" spc="0" normalizeH="0" baseline="0" noProof="0" dirty="0" err="1">
                <a:ln>
                  <a:noFill/>
                </a:ln>
                <a:solidFill>
                  <a:prstClr val="black">
                    <a:lumMod val="75000"/>
                    <a:lumOff val="25000"/>
                  </a:prstClr>
                </a:solidFill>
                <a:effectLst/>
                <a:uLnTx/>
                <a:uFillTx/>
                <a:latin typeface="Arial"/>
                <a:ea typeface="Arial Unicode MS"/>
                <a:cs typeface="Arial" pitchFamily="34" charset="0"/>
              </a:rPr>
              <a:t>putih</a:t>
            </a:r>
            <a:r>
              <a:rPr kumimoji="0" lang="en-US" altLang="ko-KR" sz="1400" b="0" i="0" u="none" strike="noStrike" kern="1200" cap="none" spc="0" normalizeH="0" baseline="0" noProof="0" dirty="0">
                <a:ln>
                  <a:noFill/>
                </a:ln>
                <a:solidFill>
                  <a:prstClr val="black">
                    <a:lumMod val="75000"/>
                    <a:lumOff val="25000"/>
                  </a:prstClr>
                </a:solidFill>
                <a:effectLst/>
                <a:uLnTx/>
                <a:uFillTx/>
                <a:latin typeface="Arial"/>
                <a:ea typeface="Arial Unicode MS"/>
                <a:cs typeface="Arial" pitchFamily="34" charset="0"/>
              </a:rPr>
              <a:t> </a:t>
            </a:r>
            <a:r>
              <a:rPr kumimoji="0" lang="en-US" altLang="ko-KR" sz="1400" b="0" i="0" u="none" strike="noStrike" kern="1200" cap="none" spc="0" normalizeH="0" baseline="0" noProof="0" dirty="0" err="1">
                <a:ln>
                  <a:noFill/>
                </a:ln>
                <a:solidFill>
                  <a:prstClr val="black">
                    <a:lumMod val="75000"/>
                    <a:lumOff val="25000"/>
                  </a:prstClr>
                </a:solidFill>
                <a:effectLst/>
                <a:uLnTx/>
                <a:uFillTx/>
                <a:latin typeface="Arial"/>
                <a:ea typeface="Arial Unicode MS"/>
                <a:cs typeface="Arial" pitchFamily="34" charset="0"/>
              </a:rPr>
              <a:t>dengan</a:t>
            </a:r>
            <a:r>
              <a:rPr kumimoji="0" lang="en-US" altLang="ko-KR" sz="1400" b="0" i="0" u="none" strike="noStrike" kern="1200" cap="none" spc="0" normalizeH="0" baseline="0" noProof="0" dirty="0">
                <a:ln>
                  <a:noFill/>
                </a:ln>
                <a:solidFill>
                  <a:prstClr val="black">
                    <a:lumMod val="75000"/>
                    <a:lumOff val="25000"/>
                  </a:prstClr>
                </a:solidFill>
                <a:effectLst/>
                <a:uLnTx/>
                <a:uFillTx/>
                <a:latin typeface="Arial"/>
                <a:ea typeface="Arial Unicode MS"/>
                <a:cs typeface="Arial" pitchFamily="34" charset="0"/>
              </a:rPr>
              <a:t> </a:t>
            </a:r>
            <a:r>
              <a:rPr kumimoji="0" lang="en-US" altLang="ko-KR" sz="1400" b="0" i="0" u="none" strike="noStrike" kern="1200" cap="none" spc="0" normalizeH="0" baseline="0" noProof="0" dirty="0" err="1">
                <a:ln>
                  <a:noFill/>
                </a:ln>
                <a:solidFill>
                  <a:prstClr val="black">
                    <a:lumMod val="75000"/>
                    <a:lumOff val="25000"/>
                  </a:prstClr>
                </a:solidFill>
                <a:effectLst/>
                <a:uLnTx/>
                <a:uFillTx/>
                <a:latin typeface="Arial"/>
                <a:ea typeface="Arial Unicode MS"/>
                <a:cs typeface="Arial" pitchFamily="34" charset="0"/>
              </a:rPr>
              <a:t>ketebalan</a:t>
            </a:r>
            <a:r>
              <a:rPr kumimoji="0" lang="en-US" altLang="ko-KR" sz="1400" b="0" i="0" u="none" strike="noStrike" kern="1200" cap="none" spc="0" normalizeH="0" baseline="0" noProof="0" dirty="0">
                <a:ln>
                  <a:noFill/>
                </a:ln>
                <a:solidFill>
                  <a:prstClr val="black">
                    <a:lumMod val="75000"/>
                    <a:lumOff val="25000"/>
                  </a:prstClr>
                </a:solidFill>
                <a:effectLst/>
                <a:uLnTx/>
                <a:uFillTx/>
                <a:latin typeface="Arial"/>
                <a:ea typeface="Arial Unicode MS"/>
                <a:cs typeface="Arial" pitchFamily="34" charset="0"/>
              </a:rPr>
              <a:t> rata-rata 48,73</a:t>
            </a:r>
          </a:p>
        </p:txBody>
      </p:sp>
      <p:pic>
        <p:nvPicPr>
          <p:cNvPr id="4" name="Picture Placeholder 2">
            <a:extLst>
              <a:ext uri="{FF2B5EF4-FFF2-40B4-BE49-F238E27FC236}">
                <a16:creationId xmlns:a16="http://schemas.microsoft.com/office/drawing/2014/main" id="{C0F69AA2-B75C-003E-D4B9-01605B19E221}"/>
              </a:ext>
            </a:extLst>
          </p:cNvPr>
          <p:cNvPicPr>
            <a:picLocks noChangeAspect="1"/>
          </p:cNvPicPr>
          <p:nvPr/>
        </p:nvPicPr>
        <p:blipFill>
          <a:blip r:embed="rId2"/>
          <a:srcRect l="14220" r="14220"/>
          <a:stretch>
            <a:fillRect/>
          </a:stretch>
        </p:blipFill>
        <p:spPr>
          <a:xfrm>
            <a:off x="3440113" y="0"/>
            <a:ext cx="2519362" cy="4724400"/>
          </a:xfrm>
          <a:prstGeom prst="rect">
            <a:avLst/>
          </a:prstGeom>
        </p:spPr>
      </p:pic>
      <p:pic>
        <p:nvPicPr>
          <p:cNvPr id="5" name="Picture Placeholder 4">
            <a:extLst>
              <a:ext uri="{FF2B5EF4-FFF2-40B4-BE49-F238E27FC236}">
                <a16:creationId xmlns:a16="http://schemas.microsoft.com/office/drawing/2014/main" id="{5EF5295D-718C-C7F6-5D5A-77141259FFE3}"/>
              </a:ext>
            </a:extLst>
          </p:cNvPr>
          <p:cNvPicPr>
            <a:picLocks noChangeAspect="1"/>
          </p:cNvPicPr>
          <p:nvPr/>
        </p:nvPicPr>
        <p:blipFill>
          <a:blip r:embed="rId3"/>
          <a:srcRect l="17876" r="10982" b="1108"/>
          <a:stretch/>
        </p:blipFill>
        <p:spPr>
          <a:xfrm>
            <a:off x="6235700" y="1534876"/>
            <a:ext cx="2519363" cy="4517581"/>
          </a:xfrm>
          <a:prstGeom prst="rect">
            <a:avLst/>
          </a:prstGeom>
        </p:spPr>
      </p:pic>
      <p:sp>
        <p:nvSpPr>
          <p:cNvPr id="11" name="Text Placeholder 4">
            <a:extLst>
              <a:ext uri="{FF2B5EF4-FFF2-40B4-BE49-F238E27FC236}">
                <a16:creationId xmlns:a16="http://schemas.microsoft.com/office/drawing/2014/main" id="{97D321F2-7BC6-4F9A-9C36-AC8FF5293DAF}"/>
              </a:ext>
            </a:extLst>
          </p:cNvPr>
          <p:cNvSpPr txBox="1">
            <a:spLocks/>
          </p:cNvSpPr>
          <p:nvPr/>
        </p:nvSpPr>
        <p:spPr>
          <a:xfrm>
            <a:off x="3440113" y="4743176"/>
            <a:ext cx="2520000" cy="540000"/>
          </a:xfrm>
          <a:prstGeom prst="rect">
            <a:avLst/>
          </a:prstGeom>
          <a:solidFill>
            <a:schemeClr val="accent1"/>
          </a:solidFill>
        </p:spPr>
        <p:txBody>
          <a:bodyPr anchor="ctr"/>
          <a:lstStyle>
            <a:lvl1pPr marL="0" indent="0" algn="ctr" defTabSz="914400" rtl="0" eaLnBrk="1" latinLnBrk="1" hangingPunct="1">
              <a:spcBef>
                <a:spcPct val="20000"/>
              </a:spcBef>
              <a:buFont typeface="Arial" pitchFamily="34" charset="0"/>
              <a:buNone/>
              <a:defRPr sz="2800" b="1" kern="1200" baseline="0">
                <a:solidFill>
                  <a:schemeClr val="bg1"/>
                </a:solidFill>
                <a:latin typeface="+mn-lt"/>
                <a:ea typeface="+mn-ea"/>
                <a:cs typeface="+mn-cs"/>
              </a:defRPr>
            </a:lvl1pPr>
            <a:lvl2pPr marL="742950" indent="-285750" algn="l" defTabSz="914400" rtl="0" eaLnBrk="1" latinLnBrk="1" hangingPunct="1">
              <a:spcBef>
                <a:spcPct val="20000"/>
              </a:spcBef>
              <a:buFont typeface="Arial" pitchFamily="34" charset="0"/>
              <a:buChar char="–"/>
              <a:defRPr sz="1200" b="1" kern="1200">
                <a:solidFill>
                  <a:schemeClr val="tx1">
                    <a:lumMod val="75000"/>
                    <a:lumOff val="25000"/>
                  </a:schemeClr>
                </a:solidFill>
                <a:latin typeface="+mn-lt"/>
                <a:ea typeface="+mn-ea"/>
                <a:cs typeface="+mn-cs"/>
              </a:defRPr>
            </a:lvl2pPr>
            <a:lvl3pPr marL="1143000" indent="-228600" algn="l" defTabSz="914400" rtl="0" eaLnBrk="1" latinLnBrk="1" hangingPunct="1">
              <a:spcBef>
                <a:spcPct val="20000"/>
              </a:spcBef>
              <a:buFont typeface="Arial" pitchFamily="34" charset="0"/>
              <a:buChar char="•"/>
              <a:defRPr sz="1200" b="1" kern="1200">
                <a:solidFill>
                  <a:schemeClr val="tx1">
                    <a:lumMod val="75000"/>
                    <a:lumOff val="25000"/>
                  </a:schemeClr>
                </a:solidFill>
                <a:latin typeface="+mn-lt"/>
                <a:ea typeface="+mn-ea"/>
                <a:cs typeface="+mn-cs"/>
              </a:defRPr>
            </a:lvl3pPr>
            <a:lvl4pPr marL="1600200" indent="-228600" algn="l" defTabSz="914400" rtl="0" eaLnBrk="1" latinLnBrk="1" hangingPunct="1">
              <a:spcBef>
                <a:spcPct val="20000"/>
              </a:spcBef>
              <a:buFont typeface="Arial" pitchFamily="34" charset="0"/>
              <a:buChar char="–"/>
              <a:defRPr sz="1200" b="1" kern="1200">
                <a:solidFill>
                  <a:schemeClr val="tx1">
                    <a:lumMod val="75000"/>
                    <a:lumOff val="25000"/>
                  </a:schemeClr>
                </a:solidFill>
                <a:latin typeface="+mn-lt"/>
                <a:ea typeface="+mn-ea"/>
                <a:cs typeface="+mn-cs"/>
              </a:defRPr>
            </a:lvl4pPr>
            <a:lvl5pPr marL="2057400" indent="-228600" algn="l" defTabSz="914400" rtl="0" eaLnBrk="1" latinLnBrk="1" hangingPunct="1">
              <a:spcBef>
                <a:spcPct val="20000"/>
              </a:spcBef>
              <a:buFont typeface="Arial" pitchFamily="34" charset="0"/>
              <a:buChar char="»"/>
              <a:defRPr sz="1200" b="1" kern="1200">
                <a:solidFill>
                  <a:schemeClr val="tx1">
                    <a:lumMod val="75000"/>
                    <a:lumOff val="25000"/>
                  </a:schemeClr>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1" hangingPunct="1">
              <a:lnSpc>
                <a:spcPct val="100000"/>
              </a:lnSpc>
              <a:spcBef>
                <a:spcPct val="20000"/>
              </a:spcBef>
              <a:spcAft>
                <a:spcPts val="0"/>
              </a:spcAft>
              <a:buClrTx/>
              <a:buSzTx/>
              <a:buFont typeface="Arial" pitchFamily="34" charset="0"/>
              <a:buNone/>
              <a:tabLst/>
              <a:defRPr/>
            </a:pPr>
            <a:r>
              <a:rPr lang="en-US" altLang="ko-KR" sz="3200" dirty="0">
                <a:solidFill>
                  <a:prstClr val="white"/>
                </a:solidFill>
                <a:latin typeface="Arial"/>
                <a:ea typeface="Arial Unicode MS"/>
                <a:cs typeface="Arial" pitchFamily="34" charset="0"/>
              </a:rPr>
              <a:t>C-PRO</a:t>
            </a:r>
            <a:endParaRPr kumimoji="0" lang="en-US" altLang="ko-KR" sz="3200" b="1" i="0" u="none" strike="noStrike" kern="1200" cap="none" spc="0" normalizeH="0" baseline="0" noProof="0" dirty="0">
              <a:ln>
                <a:noFill/>
              </a:ln>
              <a:solidFill>
                <a:prstClr val="white"/>
              </a:solidFill>
              <a:effectLst/>
              <a:uLnTx/>
              <a:uFillTx/>
              <a:latin typeface="Arial"/>
              <a:ea typeface="Arial Unicode MS"/>
              <a:cs typeface="Arial" pitchFamily="34" charset="0"/>
            </a:endParaRPr>
          </a:p>
        </p:txBody>
      </p:sp>
      <p:sp>
        <p:nvSpPr>
          <p:cNvPr id="15" name="TextBox 14">
            <a:extLst>
              <a:ext uri="{FF2B5EF4-FFF2-40B4-BE49-F238E27FC236}">
                <a16:creationId xmlns:a16="http://schemas.microsoft.com/office/drawing/2014/main" id="{52898CC2-4181-61EC-3547-E64863C40569}"/>
              </a:ext>
            </a:extLst>
          </p:cNvPr>
          <p:cNvSpPr txBox="1"/>
          <p:nvPr/>
        </p:nvSpPr>
        <p:spPr>
          <a:xfrm>
            <a:off x="618320" y="444096"/>
            <a:ext cx="2819258" cy="1077218"/>
          </a:xfrm>
          <a:prstGeom prst="rect">
            <a:avLst/>
          </a:prstGeom>
          <a:noFill/>
        </p:spPr>
        <p:txBody>
          <a:bodyPr wrap="square" rtlCol="0" anchor="ctr">
            <a:spAutoFit/>
          </a:bodyPr>
          <a:lstStyle/>
          <a:p>
            <a:r>
              <a:rPr lang="en-US" altLang="ko-KR" sz="3200" b="1" dirty="0">
                <a:latin typeface="+mj-lt"/>
                <a:cs typeface="Arial" pitchFamily="34" charset="0"/>
              </a:rPr>
              <a:t>SAMPLE </a:t>
            </a:r>
          </a:p>
          <a:p>
            <a:r>
              <a:rPr lang="en-US" altLang="ko-KR" sz="3200" b="1" dirty="0">
                <a:latin typeface="+mj-lt"/>
                <a:cs typeface="Arial" pitchFamily="34" charset="0"/>
              </a:rPr>
              <a:t>PENGUJIAN</a:t>
            </a:r>
            <a:endParaRPr lang="ko-KR" altLang="en-US" sz="3200" b="1" dirty="0">
              <a:latin typeface="+mj-lt"/>
              <a:cs typeface="Arial" pitchFamily="34" charset="0"/>
            </a:endParaRPr>
          </a:p>
        </p:txBody>
      </p:sp>
    </p:spTree>
    <p:extLst>
      <p:ext uri="{BB962C8B-B14F-4D97-AF65-F5344CB8AC3E}">
        <p14:creationId xmlns:p14="http://schemas.microsoft.com/office/powerpoint/2010/main" val="3757807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par>
                                <p:cTn id="28" presetID="10" presetClass="entr" presetSubtype="0" fill="hold"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animBg="1"/>
      <p:bldP spid="12" grpId="0" animBg="1"/>
      <p:bldP spid="13" grpId="0" animBg="1"/>
      <p:bldP spid="16" grpId="0"/>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B52CAB-D5CA-D191-CA49-DD98CC4687F4}"/>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8993AA0E-9913-ABA3-448B-B2888B7F3465}"/>
              </a:ext>
            </a:extLst>
          </p:cNvPr>
          <p:cNvSpPr>
            <a:spLocks noGrp="1"/>
          </p:cNvSpPr>
          <p:nvPr>
            <p:ph type="body" sz="quarter" idx="10"/>
          </p:nvPr>
        </p:nvSpPr>
        <p:spPr/>
        <p:txBody>
          <a:bodyPr/>
          <a:lstStyle/>
          <a:p>
            <a:r>
              <a:rPr lang="en-US" sz="4800" dirty="0"/>
              <a:t>HASIL UJI</a:t>
            </a:r>
          </a:p>
        </p:txBody>
      </p:sp>
      <p:pic>
        <p:nvPicPr>
          <p:cNvPr id="4" name="Picture 3">
            <a:extLst>
              <a:ext uri="{FF2B5EF4-FFF2-40B4-BE49-F238E27FC236}">
                <a16:creationId xmlns:a16="http://schemas.microsoft.com/office/drawing/2014/main" id="{E9E01110-7EAC-8FF5-D1E8-E2FBED6CC715}"/>
              </a:ext>
            </a:extLst>
          </p:cNvPr>
          <p:cNvPicPr>
            <a:picLocks noChangeAspect="1"/>
          </p:cNvPicPr>
          <p:nvPr/>
        </p:nvPicPr>
        <p:blipFill>
          <a:blip r:embed="rId2"/>
          <a:stretch>
            <a:fillRect/>
          </a:stretch>
        </p:blipFill>
        <p:spPr>
          <a:xfrm>
            <a:off x="3000707" y="1464371"/>
            <a:ext cx="6190585" cy="4413915"/>
          </a:xfrm>
          <a:prstGeom prst="rect">
            <a:avLst/>
          </a:prstGeom>
        </p:spPr>
      </p:pic>
      <p:sp>
        <p:nvSpPr>
          <p:cNvPr id="3" name="Rectangle 2">
            <a:extLst>
              <a:ext uri="{FF2B5EF4-FFF2-40B4-BE49-F238E27FC236}">
                <a16:creationId xmlns:a16="http://schemas.microsoft.com/office/drawing/2014/main" id="{FE22DCDC-0A05-8A0A-7078-C4CD6F8BB175}"/>
              </a:ext>
            </a:extLst>
          </p:cNvPr>
          <p:cNvSpPr/>
          <p:nvPr/>
        </p:nvSpPr>
        <p:spPr>
          <a:xfrm>
            <a:off x="3000707" y="5509260"/>
            <a:ext cx="5069236" cy="369026"/>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101805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06381AD-4C2B-4745-99B1-0BBCE6131A71}"/>
              </a:ext>
            </a:extLst>
          </p:cNvPr>
          <p:cNvSpPr>
            <a:spLocks noGrp="1"/>
          </p:cNvSpPr>
          <p:nvPr>
            <p:ph type="body" sz="quarter" idx="10"/>
          </p:nvPr>
        </p:nvSpPr>
        <p:spPr>
          <a:prstGeom prst="rect">
            <a:avLst/>
          </a:prstGeom>
        </p:spPr>
        <p:txBody>
          <a:bodyPr/>
          <a:lstStyle/>
          <a:p>
            <a:r>
              <a:rPr lang="en-US" sz="4000" dirty="0"/>
              <a:t>KESIMPULAN HASIL PENGUJIAN</a:t>
            </a:r>
          </a:p>
        </p:txBody>
      </p:sp>
      <p:grpSp>
        <p:nvGrpSpPr>
          <p:cNvPr id="3" name="Group 2">
            <a:extLst>
              <a:ext uri="{FF2B5EF4-FFF2-40B4-BE49-F238E27FC236}">
                <a16:creationId xmlns:a16="http://schemas.microsoft.com/office/drawing/2014/main" id="{D3836DEC-6847-4A18-9021-A9D91886A78E}"/>
              </a:ext>
            </a:extLst>
          </p:cNvPr>
          <p:cNvGrpSpPr/>
          <p:nvPr/>
        </p:nvGrpSpPr>
        <p:grpSpPr>
          <a:xfrm>
            <a:off x="868164" y="1840369"/>
            <a:ext cx="2555429" cy="2396893"/>
            <a:chOff x="728131" y="2276872"/>
            <a:chExt cx="2763749" cy="2592288"/>
          </a:xfrm>
        </p:grpSpPr>
        <p:sp>
          <p:nvSpPr>
            <p:cNvPr id="4" name="Block Arc 3">
              <a:extLst>
                <a:ext uri="{FF2B5EF4-FFF2-40B4-BE49-F238E27FC236}">
                  <a16:creationId xmlns:a16="http://schemas.microsoft.com/office/drawing/2014/main" id="{51BF68A7-1992-40F1-9BFE-741E7EAE165E}"/>
                </a:ext>
              </a:extLst>
            </p:cNvPr>
            <p:cNvSpPr/>
            <p:nvPr/>
          </p:nvSpPr>
          <p:spPr>
            <a:xfrm>
              <a:off x="899592" y="2276872"/>
              <a:ext cx="2592288" cy="2592288"/>
            </a:xfrm>
            <a:prstGeom prst="blockArc">
              <a:avLst>
                <a:gd name="adj1" fmla="val 12214054"/>
                <a:gd name="adj2" fmla="val 9664598"/>
                <a:gd name="adj3" fmla="val 1481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black"/>
                </a:solidFill>
                <a:effectLst/>
                <a:uLnTx/>
                <a:uFillTx/>
                <a:latin typeface="Arial"/>
                <a:ea typeface="Arial Unicode MS"/>
                <a:cs typeface="+mn-cs"/>
              </a:endParaRPr>
            </a:p>
          </p:txBody>
        </p:sp>
        <p:sp>
          <p:nvSpPr>
            <p:cNvPr id="5" name="TextBox 4">
              <a:extLst>
                <a:ext uri="{FF2B5EF4-FFF2-40B4-BE49-F238E27FC236}">
                  <a16:creationId xmlns:a16="http://schemas.microsoft.com/office/drawing/2014/main" id="{93F3E97E-A1A3-4B37-8D92-649D5E6B03E2}"/>
                </a:ext>
              </a:extLst>
            </p:cNvPr>
            <p:cNvSpPr txBox="1"/>
            <p:nvPr/>
          </p:nvSpPr>
          <p:spPr>
            <a:xfrm>
              <a:off x="728131" y="3185929"/>
              <a:ext cx="704458" cy="699020"/>
            </a:xfrm>
            <a:prstGeom prst="rect">
              <a:avLst/>
            </a:prstGeom>
            <a:noFill/>
          </p:spPr>
          <p:txBody>
            <a:bodyPr wrap="square"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3600" b="1" i="0" u="none" strike="noStrike" kern="1200" cap="none" spc="0" normalizeH="0" baseline="0" noProof="0" dirty="0">
                  <a:ln>
                    <a:noFill/>
                  </a:ln>
                  <a:solidFill>
                    <a:srgbClr val="82C650"/>
                  </a:solidFill>
                  <a:effectLst/>
                  <a:uLnTx/>
                  <a:uFillTx/>
                  <a:latin typeface="Arial"/>
                  <a:ea typeface="Arial Unicode MS"/>
                  <a:cs typeface="+mn-cs"/>
                </a:rPr>
                <a:t>01</a:t>
              </a:r>
              <a:endParaRPr kumimoji="0" lang="ko-KR" altLang="en-US" sz="3600" b="1" i="0" u="none" strike="noStrike" kern="1200" cap="none" spc="0" normalizeH="0" baseline="0" noProof="0" dirty="0">
                <a:ln>
                  <a:noFill/>
                </a:ln>
                <a:solidFill>
                  <a:srgbClr val="82C650"/>
                </a:solidFill>
                <a:effectLst/>
                <a:uLnTx/>
                <a:uFillTx/>
                <a:latin typeface="Arial"/>
                <a:ea typeface="Arial Unicode MS"/>
                <a:cs typeface="+mn-cs"/>
              </a:endParaRPr>
            </a:p>
          </p:txBody>
        </p:sp>
      </p:grpSp>
      <p:sp>
        <p:nvSpPr>
          <p:cNvPr id="6" name="TextBox 5">
            <a:extLst>
              <a:ext uri="{FF2B5EF4-FFF2-40B4-BE49-F238E27FC236}">
                <a16:creationId xmlns:a16="http://schemas.microsoft.com/office/drawing/2014/main" id="{6817D32B-C8B6-4EE2-A566-EDA2F682AEC7}"/>
              </a:ext>
            </a:extLst>
          </p:cNvPr>
          <p:cNvSpPr txBox="1"/>
          <p:nvPr/>
        </p:nvSpPr>
        <p:spPr>
          <a:xfrm>
            <a:off x="830910" y="4467800"/>
            <a:ext cx="2788471"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1200" cap="none" spc="0" normalizeH="0" baseline="0" noProof="0" dirty="0">
                <a:ln>
                  <a:noFill/>
                </a:ln>
                <a:solidFill>
                  <a:prstClr val="black">
                    <a:lumMod val="75000"/>
                    <a:lumOff val="25000"/>
                  </a:prstClr>
                </a:solidFill>
                <a:effectLst/>
                <a:uLnTx/>
                <a:uFillTx/>
                <a:latin typeface="Arial"/>
                <a:ea typeface="Arial Unicode MS"/>
                <a:cs typeface="+mn-cs"/>
              </a:rPr>
              <a:t>Busa C-Pro </a:t>
            </a:r>
            <a:r>
              <a:rPr kumimoji="0" lang="en-US" altLang="ko-KR" sz="1600" b="0" i="0" u="none" strike="noStrike" kern="1200" cap="none" spc="0" normalizeH="0" baseline="0" noProof="0" dirty="0" err="1">
                <a:ln>
                  <a:noFill/>
                </a:ln>
                <a:solidFill>
                  <a:prstClr val="black">
                    <a:lumMod val="75000"/>
                    <a:lumOff val="25000"/>
                  </a:prstClr>
                </a:solidFill>
                <a:effectLst/>
                <a:uLnTx/>
                <a:uFillTx/>
                <a:latin typeface="Arial"/>
                <a:ea typeface="Arial Unicode MS"/>
                <a:cs typeface="+mn-cs"/>
              </a:rPr>
              <a:t>membutuhkan</a:t>
            </a:r>
            <a:r>
              <a:rPr kumimoji="0" lang="en-US" altLang="ko-KR" sz="1600" b="0" i="0" u="none" strike="noStrike" kern="1200" cap="none" spc="0" normalizeH="0" baseline="0" noProof="0" dirty="0">
                <a:ln>
                  <a:noFill/>
                </a:ln>
                <a:solidFill>
                  <a:prstClr val="black">
                    <a:lumMod val="75000"/>
                    <a:lumOff val="25000"/>
                  </a:prstClr>
                </a:solidFill>
                <a:effectLst/>
                <a:uLnTx/>
                <a:uFillTx/>
                <a:latin typeface="Arial"/>
                <a:ea typeface="Arial Unicode MS"/>
                <a:cs typeface="+mn-cs"/>
              </a:rPr>
              <a:t> </a:t>
            </a:r>
            <a:r>
              <a:rPr kumimoji="0" lang="en-US" altLang="ko-KR" sz="1600" b="0" i="0" u="none" strike="noStrike" kern="1200" cap="none" spc="0" normalizeH="0" baseline="0" noProof="0" dirty="0" err="1">
                <a:ln>
                  <a:noFill/>
                </a:ln>
                <a:solidFill>
                  <a:prstClr val="black">
                    <a:lumMod val="75000"/>
                    <a:lumOff val="25000"/>
                  </a:prstClr>
                </a:solidFill>
                <a:effectLst/>
                <a:uLnTx/>
                <a:uFillTx/>
                <a:latin typeface="Arial"/>
                <a:ea typeface="Arial Unicode MS"/>
                <a:cs typeface="+mn-cs"/>
              </a:rPr>
              <a:t>penekanan</a:t>
            </a:r>
            <a:r>
              <a:rPr kumimoji="0" lang="en-US" altLang="ko-KR" sz="1600" b="0" i="0" u="none" strike="noStrike" kern="1200" cap="none" spc="0" normalizeH="0" baseline="0" noProof="0" dirty="0">
                <a:ln>
                  <a:noFill/>
                </a:ln>
                <a:solidFill>
                  <a:prstClr val="black">
                    <a:lumMod val="75000"/>
                    <a:lumOff val="25000"/>
                  </a:prstClr>
                </a:solidFill>
                <a:effectLst/>
                <a:uLnTx/>
                <a:uFillTx/>
                <a:latin typeface="Arial"/>
                <a:ea typeface="Arial Unicode MS"/>
                <a:cs typeface="+mn-cs"/>
              </a:rPr>
              <a:t> </a:t>
            </a:r>
            <a:r>
              <a:rPr kumimoji="0" lang="en-US" altLang="ko-KR" sz="1600" b="0" i="0" u="none" strike="noStrike" kern="1200" cap="none" spc="0" normalizeH="0" baseline="0" noProof="0" dirty="0" err="1">
                <a:ln>
                  <a:noFill/>
                </a:ln>
                <a:solidFill>
                  <a:prstClr val="black">
                    <a:lumMod val="75000"/>
                    <a:lumOff val="25000"/>
                  </a:prstClr>
                </a:solidFill>
                <a:effectLst/>
                <a:uLnTx/>
                <a:uFillTx/>
                <a:latin typeface="Arial"/>
                <a:ea typeface="Arial Unicode MS"/>
                <a:cs typeface="+mn-cs"/>
              </a:rPr>
              <a:t>sebanyak</a:t>
            </a:r>
            <a:r>
              <a:rPr kumimoji="0" lang="en-US" altLang="ko-KR" sz="1600" b="0" i="0" u="none" strike="noStrike" kern="1200" cap="none" spc="0" normalizeH="0" baseline="0" noProof="0" dirty="0">
                <a:ln>
                  <a:noFill/>
                </a:ln>
                <a:solidFill>
                  <a:prstClr val="black">
                    <a:lumMod val="75000"/>
                    <a:lumOff val="25000"/>
                  </a:prstClr>
                </a:solidFill>
                <a:effectLst/>
                <a:uLnTx/>
                <a:uFillTx/>
                <a:latin typeface="Arial"/>
                <a:ea typeface="Arial Unicode MS"/>
                <a:cs typeface="+mn-cs"/>
              </a:rPr>
              <a:t> 11 kali </a:t>
            </a:r>
            <a:r>
              <a:rPr kumimoji="0" lang="en-US" altLang="ko-KR" sz="1600" b="0" i="0" u="none" strike="noStrike" kern="1200" cap="none" spc="0" normalizeH="0" baseline="0" noProof="0" dirty="0" err="1">
                <a:ln>
                  <a:noFill/>
                </a:ln>
                <a:solidFill>
                  <a:prstClr val="black">
                    <a:lumMod val="75000"/>
                    <a:lumOff val="25000"/>
                  </a:prstClr>
                </a:solidFill>
                <a:effectLst/>
                <a:uLnTx/>
                <a:uFillTx/>
                <a:latin typeface="Arial"/>
                <a:ea typeface="Arial Unicode MS"/>
                <a:cs typeface="+mn-cs"/>
              </a:rPr>
              <a:t>hingga</a:t>
            </a:r>
            <a:r>
              <a:rPr kumimoji="0" lang="en-US" altLang="ko-KR" sz="1600" b="0" i="0" u="none" strike="noStrike" kern="1200" cap="none" spc="0" normalizeH="0" baseline="0" noProof="0" dirty="0">
                <a:ln>
                  <a:noFill/>
                </a:ln>
                <a:solidFill>
                  <a:prstClr val="black">
                    <a:lumMod val="75000"/>
                    <a:lumOff val="25000"/>
                  </a:prstClr>
                </a:solidFill>
                <a:effectLst/>
                <a:uLnTx/>
                <a:uFillTx/>
                <a:latin typeface="Arial"/>
                <a:ea typeface="Arial Unicode MS"/>
                <a:cs typeface="+mn-cs"/>
              </a:rPr>
              <a:t> </a:t>
            </a:r>
            <a:r>
              <a:rPr kumimoji="0" lang="en-US" altLang="ko-KR" sz="1600" b="0" i="0" u="none" strike="noStrike" kern="1200" cap="none" spc="0" normalizeH="0" baseline="0" noProof="0" dirty="0" err="1">
                <a:ln>
                  <a:noFill/>
                </a:ln>
                <a:solidFill>
                  <a:prstClr val="black">
                    <a:lumMod val="75000"/>
                    <a:lumOff val="25000"/>
                  </a:prstClr>
                </a:solidFill>
                <a:effectLst/>
                <a:uLnTx/>
                <a:uFillTx/>
                <a:latin typeface="Arial"/>
                <a:ea typeface="Arial Unicode MS"/>
                <a:cs typeface="+mn-cs"/>
              </a:rPr>
              <a:t>mengalami</a:t>
            </a:r>
            <a:r>
              <a:rPr kumimoji="0" lang="en-US" altLang="ko-KR" sz="1600" b="0" i="0" u="none" strike="noStrike" kern="1200" cap="none" spc="0" normalizeH="0" baseline="0" noProof="0" dirty="0">
                <a:ln>
                  <a:noFill/>
                </a:ln>
                <a:solidFill>
                  <a:prstClr val="black">
                    <a:lumMod val="75000"/>
                    <a:lumOff val="25000"/>
                  </a:prstClr>
                </a:solidFill>
                <a:effectLst/>
                <a:uLnTx/>
                <a:uFillTx/>
                <a:latin typeface="Arial"/>
                <a:ea typeface="Arial Unicode MS"/>
                <a:cs typeface="+mn-cs"/>
              </a:rPr>
              <a:t> </a:t>
            </a:r>
            <a:r>
              <a:rPr kumimoji="0" lang="en-US" altLang="ko-KR" sz="1600" b="0" i="0" u="none" strike="noStrike" kern="1200" cap="none" spc="0" normalizeH="0" baseline="0" noProof="0" dirty="0" err="1">
                <a:ln>
                  <a:noFill/>
                </a:ln>
                <a:solidFill>
                  <a:prstClr val="black">
                    <a:lumMod val="75000"/>
                    <a:lumOff val="25000"/>
                  </a:prstClr>
                </a:solidFill>
                <a:effectLst/>
                <a:uLnTx/>
                <a:uFillTx/>
                <a:latin typeface="Arial"/>
                <a:ea typeface="Arial Unicode MS"/>
                <a:cs typeface="+mn-cs"/>
              </a:rPr>
              <a:t>penyusutan</a:t>
            </a:r>
            <a:r>
              <a:rPr kumimoji="0" lang="en-US" altLang="ko-KR" sz="1600" b="0" i="0" u="none" strike="noStrike" kern="1200" cap="none" spc="0" normalizeH="0" baseline="0" noProof="0" dirty="0">
                <a:ln>
                  <a:noFill/>
                </a:ln>
                <a:solidFill>
                  <a:prstClr val="black">
                    <a:lumMod val="75000"/>
                    <a:lumOff val="25000"/>
                  </a:prstClr>
                </a:solidFill>
                <a:effectLst/>
                <a:uLnTx/>
                <a:uFillTx/>
                <a:latin typeface="Arial"/>
                <a:ea typeface="Arial Unicode MS"/>
                <a:cs typeface="+mn-cs"/>
              </a:rPr>
              <a:t> 15%.</a:t>
            </a:r>
          </a:p>
        </p:txBody>
      </p:sp>
      <p:grpSp>
        <p:nvGrpSpPr>
          <p:cNvPr id="8" name="Group 7">
            <a:extLst>
              <a:ext uri="{FF2B5EF4-FFF2-40B4-BE49-F238E27FC236}">
                <a16:creationId xmlns:a16="http://schemas.microsoft.com/office/drawing/2014/main" id="{7A4E41F2-4D19-4067-9C8E-AE7E46855C9C}"/>
              </a:ext>
            </a:extLst>
          </p:cNvPr>
          <p:cNvGrpSpPr/>
          <p:nvPr/>
        </p:nvGrpSpPr>
        <p:grpSpPr>
          <a:xfrm>
            <a:off x="4737975" y="1844645"/>
            <a:ext cx="2555429" cy="2396893"/>
            <a:chOff x="728131" y="2276872"/>
            <a:chExt cx="2763749" cy="2592288"/>
          </a:xfrm>
        </p:grpSpPr>
        <p:sp>
          <p:nvSpPr>
            <p:cNvPr id="9" name="Block Arc 8">
              <a:extLst>
                <a:ext uri="{FF2B5EF4-FFF2-40B4-BE49-F238E27FC236}">
                  <a16:creationId xmlns:a16="http://schemas.microsoft.com/office/drawing/2014/main" id="{DC619D23-CA19-4111-8099-06645C917618}"/>
                </a:ext>
              </a:extLst>
            </p:cNvPr>
            <p:cNvSpPr/>
            <p:nvPr/>
          </p:nvSpPr>
          <p:spPr>
            <a:xfrm>
              <a:off x="899592" y="2276872"/>
              <a:ext cx="2592288" cy="2592288"/>
            </a:xfrm>
            <a:prstGeom prst="blockArc">
              <a:avLst>
                <a:gd name="adj1" fmla="val 12214054"/>
                <a:gd name="adj2" fmla="val 9664598"/>
                <a:gd name="adj3" fmla="val 14811"/>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Arial Unicode MS"/>
                <a:cs typeface="+mn-cs"/>
              </a:endParaRPr>
            </a:p>
          </p:txBody>
        </p:sp>
        <p:sp>
          <p:nvSpPr>
            <p:cNvPr id="10" name="TextBox 9">
              <a:extLst>
                <a:ext uri="{FF2B5EF4-FFF2-40B4-BE49-F238E27FC236}">
                  <a16:creationId xmlns:a16="http://schemas.microsoft.com/office/drawing/2014/main" id="{634FECEB-B930-44DD-902A-82AE1FEAC85D}"/>
                </a:ext>
              </a:extLst>
            </p:cNvPr>
            <p:cNvSpPr txBox="1"/>
            <p:nvPr/>
          </p:nvSpPr>
          <p:spPr>
            <a:xfrm>
              <a:off x="728131" y="3185929"/>
              <a:ext cx="704458" cy="699020"/>
            </a:xfrm>
            <a:prstGeom prst="rect">
              <a:avLst/>
            </a:prstGeom>
            <a:noFill/>
          </p:spPr>
          <p:txBody>
            <a:bodyPr wrap="square"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3600" b="1" i="0" u="none" strike="noStrike" kern="1200" cap="none" spc="0" normalizeH="0" baseline="0" noProof="0" dirty="0">
                  <a:ln>
                    <a:noFill/>
                  </a:ln>
                  <a:solidFill>
                    <a:srgbClr val="24A8C2"/>
                  </a:solidFill>
                  <a:effectLst/>
                  <a:uLnTx/>
                  <a:uFillTx/>
                  <a:latin typeface="Arial"/>
                  <a:ea typeface="Arial Unicode MS"/>
                  <a:cs typeface="+mn-cs"/>
                </a:rPr>
                <a:t>02</a:t>
              </a:r>
              <a:endParaRPr kumimoji="0" lang="ko-KR" altLang="en-US" sz="3600" b="1" i="0" u="none" strike="noStrike" kern="1200" cap="none" spc="0" normalizeH="0" baseline="0" noProof="0" dirty="0">
                <a:ln>
                  <a:noFill/>
                </a:ln>
                <a:solidFill>
                  <a:srgbClr val="24A8C2"/>
                </a:solidFill>
                <a:effectLst/>
                <a:uLnTx/>
                <a:uFillTx/>
                <a:latin typeface="Arial"/>
                <a:ea typeface="Arial Unicode MS"/>
                <a:cs typeface="+mn-cs"/>
              </a:endParaRPr>
            </a:p>
          </p:txBody>
        </p:sp>
      </p:grpSp>
      <p:sp>
        <p:nvSpPr>
          <p:cNvPr id="11" name="TextBox 10">
            <a:extLst>
              <a:ext uri="{FF2B5EF4-FFF2-40B4-BE49-F238E27FC236}">
                <a16:creationId xmlns:a16="http://schemas.microsoft.com/office/drawing/2014/main" id="{8F4CC199-E6DC-4C4A-9431-395A7249B69E}"/>
              </a:ext>
            </a:extLst>
          </p:cNvPr>
          <p:cNvSpPr txBox="1"/>
          <p:nvPr/>
        </p:nvSpPr>
        <p:spPr>
          <a:xfrm>
            <a:off x="4700722" y="4467800"/>
            <a:ext cx="2788471"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1200" cap="none" spc="0" normalizeH="0" baseline="0" noProof="0" dirty="0">
                <a:ln>
                  <a:noFill/>
                </a:ln>
                <a:solidFill>
                  <a:prstClr val="black">
                    <a:lumMod val="75000"/>
                    <a:lumOff val="25000"/>
                  </a:prstClr>
                </a:solidFill>
                <a:effectLst/>
                <a:uLnTx/>
                <a:uFillTx/>
                <a:latin typeface="Arial"/>
                <a:ea typeface="Arial Unicode MS"/>
                <a:cs typeface="+mn-cs"/>
              </a:rPr>
              <a:t>Busa PU </a:t>
            </a:r>
            <a:r>
              <a:rPr kumimoji="0" lang="en-US" altLang="ko-KR" sz="1600" b="0" i="0" u="none" strike="noStrike" kern="1200" cap="none" spc="0" normalizeH="0" baseline="0" noProof="0" dirty="0" err="1">
                <a:ln>
                  <a:noFill/>
                </a:ln>
                <a:solidFill>
                  <a:prstClr val="black">
                    <a:lumMod val="75000"/>
                    <a:lumOff val="25000"/>
                  </a:prstClr>
                </a:solidFill>
                <a:effectLst/>
                <a:uLnTx/>
                <a:uFillTx/>
                <a:latin typeface="Arial"/>
                <a:ea typeface="Arial Unicode MS"/>
                <a:cs typeface="+mn-cs"/>
              </a:rPr>
              <a:t>membutuhkan</a:t>
            </a:r>
            <a:r>
              <a:rPr kumimoji="0" lang="en-US" altLang="ko-KR" sz="1600" b="0" i="0" u="none" strike="noStrike" kern="1200" cap="none" spc="0" normalizeH="0" baseline="0" noProof="0" dirty="0">
                <a:ln>
                  <a:noFill/>
                </a:ln>
                <a:solidFill>
                  <a:prstClr val="black">
                    <a:lumMod val="75000"/>
                    <a:lumOff val="25000"/>
                  </a:prstClr>
                </a:solidFill>
                <a:effectLst/>
                <a:uLnTx/>
                <a:uFillTx/>
                <a:latin typeface="Arial"/>
                <a:ea typeface="Arial Unicode MS"/>
                <a:cs typeface="+mn-cs"/>
              </a:rPr>
              <a:t> </a:t>
            </a:r>
            <a:r>
              <a:rPr kumimoji="0" lang="en-US" altLang="ko-KR" sz="1600" b="0" i="0" u="none" strike="noStrike" kern="1200" cap="none" spc="0" normalizeH="0" baseline="0" noProof="0" dirty="0" err="1">
                <a:ln>
                  <a:noFill/>
                </a:ln>
                <a:solidFill>
                  <a:prstClr val="black">
                    <a:lumMod val="75000"/>
                    <a:lumOff val="25000"/>
                  </a:prstClr>
                </a:solidFill>
                <a:effectLst/>
                <a:uLnTx/>
                <a:uFillTx/>
                <a:latin typeface="Arial"/>
                <a:ea typeface="Arial Unicode MS"/>
                <a:cs typeface="+mn-cs"/>
              </a:rPr>
              <a:t>penekanan</a:t>
            </a:r>
            <a:r>
              <a:rPr kumimoji="0" lang="en-US" altLang="ko-KR" sz="1600" b="0" i="0" u="none" strike="noStrike" kern="1200" cap="none" spc="0" normalizeH="0" baseline="0" noProof="0" dirty="0">
                <a:ln>
                  <a:noFill/>
                </a:ln>
                <a:solidFill>
                  <a:prstClr val="black">
                    <a:lumMod val="75000"/>
                    <a:lumOff val="25000"/>
                  </a:prstClr>
                </a:solidFill>
                <a:effectLst/>
                <a:uLnTx/>
                <a:uFillTx/>
                <a:latin typeface="Arial"/>
                <a:ea typeface="Arial Unicode MS"/>
                <a:cs typeface="+mn-cs"/>
              </a:rPr>
              <a:t> </a:t>
            </a:r>
            <a:r>
              <a:rPr kumimoji="0" lang="en-US" altLang="ko-KR" sz="1600" b="0" i="0" u="none" strike="noStrike" kern="1200" cap="none" spc="0" normalizeH="0" baseline="0" noProof="0" dirty="0" err="1">
                <a:ln>
                  <a:noFill/>
                </a:ln>
                <a:solidFill>
                  <a:prstClr val="black">
                    <a:lumMod val="75000"/>
                    <a:lumOff val="25000"/>
                  </a:prstClr>
                </a:solidFill>
                <a:effectLst/>
                <a:uLnTx/>
                <a:uFillTx/>
                <a:latin typeface="Arial"/>
                <a:ea typeface="Arial Unicode MS"/>
                <a:cs typeface="+mn-cs"/>
              </a:rPr>
              <a:t>sebanyak</a:t>
            </a:r>
            <a:r>
              <a:rPr kumimoji="0" lang="en-US" altLang="ko-KR" sz="1600" b="0" i="0" u="none" strike="noStrike" kern="1200" cap="none" spc="0" normalizeH="0" baseline="0" noProof="0" dirty="0">
                <a:ln>
                  <a:noFill/>
                </a:ln>
                <a:solidFill>
                  <a:prstClr val="black">
                    <a:lumMod val="75000"/>
                    <a:lumOff val="25000"/>
                  </a:prstClr>
                </a:solidFill>
                <a:effectLst/>
                <a:uLnTx/>
                <a:uFillTx/>
                <a:latin typeface="Arial"/>
                <a:ea typeface="Arial Unicode MS"/>
                <a:cs typeface="+mn-cs"/>
              </a:rPr>
              <a:t> 5 kali </a:t>
            </a:r>
            <a:r>
              <a:rPr kumimoji="0" lang="en-US" altLang="ko-KR" sz="1600" b="0" i="0" u="none" strike="noStrike" kern="1200" cap="none" spc="0" normalizeH="0" baseline="0" noProof="0" dirty="0" err="1">
                <a:ln>
                  <a:noFill/>
                </a:ln>
                <a:solidFill>
                  <a:prstClr val="black">
                    <a:lumMod val="75000"/>
                    <a:lumOff val="25000"/>
                  </a:prstClr>
                </a:solidFill>
                <a:effectLst/>
                <a:uLnTx/>
                <a:uFillTx/>
                <a:latin typeface="Arial"/>
                <a:ea typeface="Arial Unicode MS"/>
                <a:cs typeface="+mn-cs"/>
              </a:rPr>
              <a:t>hingga</a:t>
            </a:r>
            <a:r>
              <a:rPr kumimoji="0" lang="en-US" altLang="ko-KR" sz="1600" b="0" i="0" u="none" strike="noStrike" kern="1200" cap="none" spc="0" normalizeH="0" baseline="0" noProof="0" dirty="0">
                <a:ln>
                  <a:noFill/>
                </a:ln>
                <a:solidFill>
                  <a:prstClr val="black">
                    <a:lumMod val="75000"/>
                    <a:lumOff val="25000"/>
                  </a:prstClr>
                </a:solidFill>
                <a:effectLst/>
                <a:uLnTx/>
                <a:uFillTx/>
                <a:latin typeface="Arial"/>
                <a:ea typeface="Arial Unicode MS"/>
                <a:cs typeface="+mn-cs"/>
              </a:rPr>
              <a:t> </a:t>
            </a:r>
            <a:r>
              <a:rPr kumimoji="0" lang="en-US" altLang="ko-KR" sz="1600" b="0" i="0" u="none" strike="noStrike" kern="1200" cap="none" spc="0" normalizeH="0" baseline="0" noProof="0" dirty="0" err="1">
                <a:ln>
                  <a:noFill/>
                </a:ln>
                <a:solidFill>
                  <a:prstClr val="black">
                    <a:lumMod val="75000"/>
                    <a:lumOff val="25000"/>
                  </a:prstClr>
                </a:solidFill>
                <a:effectLst/>
                <a:uLnTx/>
                <a:uFillTx/>
                <a:latin typeface="Arial"/>
                <a:ea typeface="Arial Unicode MS"/>
                <a:cs typeface="+mn-cs"/>
              </a:rPr>
              <a:t>mengalami</a:t>
            </a:r>
            <a:r>
              <a:rPr kumimoji="0" lang="en-US" altLang="ko-KR" sz="1600" b="0" i="0" u="none" strike="noStrike" kern="1200" cap="none" spc="0" normalizeH="0" baseline="0" noProof="0" dirty="0">
                <a:ln>
                  <a:noFill/>
                </a:ln>
                <a:solidFill>
                  <a:prstClr val="black">
                    <a:lumMod val="75000"/>
                    <a:lumOff val="25000"/>
                  </a:prstClr>
                </a:solidFill>
                <a:effectLst/>
                <a:uLnTx/>
                <a:uFillTx/>
                <a:latin typeface="Arial"/>
                <a:ea typeface="Arial Unicode MS"/>
                <a:cs typeface="+mn-cs"/>
              </a:rPr>
              <a:t> </a:t>
            </a:r>
            <a:r>
              <a:rPr kumimoji="0" lang="en-US" altLang="ko-KR" sz="1600" b="0" i="0" u="none" strike="noStrike" kern="1200" cap="none" spc="0" normalizeH="0" baseline="0" noProof="0" dirty="0" err="1">
                <a:ln>
                  <a:noFill/>
                </a:ln>
                <a:solidFill>
                  <a:prstClr val="black">
                    <a:lumMod val="75000"/>
                    <a:lumOff val="25000"/>
                  </a:prstClr>
                </a:solidFill>
                <a:effectLst/>
                <a:uLnTx/>
                <a:uFillTx/>
                <a:latin typeface="Arial"/>
                <a:ea typeface="Arial Unicode MS"/>
                <a:cs typeface="+mn-cs"/>
              </a:rPr>
              <a:t>penyusutan</a:t>
            </a:r>
            <a:r>
              <a:rPr kumimoji="0" lang="en-US" altLang="ko-KR" sz="1600" b="0" i="0" u="none" strike="noStrike" kern="1200" cap="none" spc="0" normalizeH="0" baseline="0" noProof="0" dirty="0">
                <a:ln>
                  <a:noFill/>
                </a:ln>
                <a:solidFill>
                  <a:prstClr val="black">
                    <a:lumMod val="75000"/>
                    <a:lumOff val="25000"/>
                  </a:prstClr>
                </a:solidFill>
                <a:effectLst/>
                <a:uLnTx/>
                <a:uFillTx/>
                <a:latin typeface="Arial"/>
                <a:ea typeface="Arial Unicode MS"/>
                <a:cs typeface="+mn-cs"/>
              </a:rPr>
              <a:t> 15% </a:t>
            </a:r>
          </a:p>
        </p:txBody>
      </p:sp>
      <p:grpSp>
        <p:nvGrpSpPr>
          <p:cNvPr id="13" name="Group 12">
            <a:extLst>
              <a:ext uri="{FF2B5EF4-FFF2-40B4-BE49-F238E27FC236}">
                <a16:creationId xmlns:a16="http://schemas.microsoft.com/office/drawing/2014/main" id="{85330580-52E1-4D01-A3FB-AFD284633308}"/>
              </a:ext>
            </a:extLst>
          </p:cNvPr>
          <p:cNvGrpSpPr/>
          <p:nvPr/>
        </p:nvGrpSpPr>
        <p:grpSpPr>
          <a:xfrm>
            <a:off x="8607785" y="1848923"/>
            <a:ext cx="2555429" cy="2396893"/>
            <a:chOff x="728131" y="2276872"/>
            <a:chExt cx="2763749" cy="2592288"/>
          </a:xfrm>
        </p:grpSpPr>
        <p:sp>
          <p:nvSpPr>
            <p:cNvPr id="14" name="Block Arc 13">
              <a:extLst>
                <a:ext uri="{FF2B5EF4-FFF2-40B4-BE49-F238E27FC236}">
                  <a16:creationId xmlns:a16="http://schemas.microsoft.com/office/drawing/2014/main" id="{B9631074-C075-4E7E-8711-161FF035D5B8}"/>
                </a:ext>
              </a:extLst>
            </p:cNvPr>
            <p:cNvSpPr/>
            <p:nvPr/>
          </p:nvSpPr>
          <p:spPr>
            <a:xfrm>
              <a:off x="899592" y="2276872"/>
              <a:ext cx="2592288" cy="2592288"/>
            </a:xfrm>
            <a:prstGeom prst="blockArc">
              <a:avLst>
                <a:gd name="adj1" fmla="val 12214054"/>
                <a:gd name="adj2" fmla="val 9664598"/>
                <a:gd name="adj3" fmla="val 14811"/>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black"/>
                </a:solidFill>
                <a:effectLst/>
                <a:uLnTx/>
                <a:uFillTx/>
                <a:latin typeface="Arial"/>
                <a:ea typeface="Arial Unicode MS"/>
                <a:cs typeface="+mn-cs"/>
              </a:endParaRPr>
            </a:p>
          </p:txBody>
        </p:sp>
        <p:sp>
          <p:nvSpPr>
            <p:cNvPr id="15" name="TextBox 14">
              <a:extLst>
                <a:ext uri="{FF2B5EF4-FFF2-40B4-BE49-F238E27FC236}">
                  <a16:creationId xmlns:a16="http://schemas.microsoft.com/office/drawing/2014/main" id="{DF11B619-6CAD-4D95-B8AD-B2A9A6F66FE1}"/>
                </a:ext>
              </a:extLst>
            </p:cNvPr>
            <p:cNvSpPr txBox="1"/>
            <p:nvPr/>
          </p:nvSpPr>
          <p:spPr>
            <a:xfrm>
              <a:off x="728131" y="3185929"/>
              <a:ext cx="704458" cy="699020"/>
            </a:xfrm>
            <a:prstGeom prst="rect">
              <a:avLst/>
            </a:prstGeom>
            <a:noFill/>
          </p:spPr>
          <p:txBody>
            <a:bodyPr wrap="square"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3600" b="1" i="0" u="none" strike="noStrike" kern="1200" cap="none" spc="0" normalizeH="0" baseline="0" noProof="0" dirty="0">
                  <a:ln>
                    <a:noFill/>
                  </a:ln>
                  <a:solidFill>
                    <a:srgbClr val="2CB8AE"/>
                  </a:solidFill>
                  <a:effectLst/>
                  <a:uLnTx/>
                  <a:uFillTx/>
                  <a:latin typeface="Arial"/>
                  <a:ea typeface="Arial Unicode MS"/>
                  <a:cs typeface="+mn-cs"/>
                </a:rPr>
                <a:t>03</a:t>
              </a:r>
              <a:endParaRPr kumimoji="0" lang="ko-KR" altLang="en-US" sz="3600" b="1" i="0" u="none" strike="noStrike" kern="1200" cap="none" spc="0" normalizeH="0" baseline="0" noProof="0" dirty="0">
                <a:ln>
                  <a:noFill/>
                </a:ln>
                <a:solidFill>
                  <a:srgbClr val="2CB8AE"/>
                </a:solidFill>
                <a:effectLst/>
                <a:uLnTx/>
                <a:uFillTx/>
                <a:latin typeface="Arial"/>
                <a:ea typeface="Arial Unicode MS"/>
                <a:cs typeface="+mn-cs"/>
              </a:endParaRPr>
            </a:p>
          </p:txBody>
        </p:sp>
      </p:grpSp>
      <p:sp>
        <p:nvSpPr>
          <p:cNvPr id="16" name="TextBox 15">
            <a:extLst>
              <a:ext uri="{FF2B5EF4-FFF2-40B4-BE49-F238E27FC236}">
                <a16:creationId xmlns:a16="http://schemas.microsoft.com/office/drawing/2014/main" id="{F3611CFD-749D-4C1C-9E99-D6B12CEA62F8}"/>
              </a:ext>
            </a:extLst>
          </p:cNvPr>
          <p:cNvSpPr txBox="1"/>
          <p:nvPr/>
        </p:nvSpPr>
        <p:spPr>
          <a:xfrm>
            <a:off x="8570532" y="4467800"/>
            <a:ext cx="278847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1200" cap="none" spc="0" normalizeH="0" baseline="0" noProof="0" dirty="0" err="1">
                <a:ln>
                  <a:noFill/>
                </a:ln>
                <a:solidFill>
                  <a:prstClr val="black">
                    <a:lumMod val="75000"/>
                    <a:lumOff val="25000"/>
                  </a:prstClr>
                </a:solidFill>
                <a:effectLst/>
                <a:uLnTx/>
                <a:uFillTx/>
                <a:latin typeface="Arial"/>
                <a:ea typeface="Arial Unicode MS"/>
                <a:cs typeface="+mn-cs"/>
              </a:rPr>
              <a:t>Umur</a:t>
            </a:r>
            <a:r>
              <a:rPr kumimoji="0" lang="en-US" altLang="ko-KR" sz="1600" b="0" i="0" u="none" strike="noStrike" kern="1200" cap="none" spc="0" normalizeH="0" baseline="0" noProof="0" dirty="0">
                <a:ln>
                  <a:noFill/>
                </a:ln>
                <a:solidFill>
                  <a:prstClr val="black">
                    <a:lumMod val="75000"/>
                    <a:lumOff val="25000"/>
                  </a:prstClr>
                </a:solidFill>
                <a:effectLst/>
                <a:uLnTx/>
                <a:uFillTx/>
                <a:latin typeface="Arial"/>
                <a:ea typeface="Arial Unicode MS"/>
                <a:cs typeface="+mn-cs"/>
              </a:rPr>
              <a:t> </a:t>
            </a:r>
            <a:r>
              <a:rPr kumimoji="0" lang="en-US" altLang="ko-KR" sz="1600" b="0" i="0" u="none" strike="noStrike" kern="1200" cap="none" spc="0" normalizeH="0" baseline="0" noProof="0" dirty="0" err="1">
                <a:ln>
                  <a:noFill/>
                </a:ln>
                <a:solidFill>
                  <a:prstClr val="black">
                    <a:lumMod val="75000"/>
                    <a:lumOff val="25000"/>
                  </a:prstClr>
                </a:solidFill>
                <a:effectLst/>
                <a:uLnTx/>
                <a:uFillTx/>
                <a:latin typeface="Arial"/>
                <a:ea typeface="Arial Unicode MS"/>
                <a:cs typeface="+mn-cs"/>
              </a:rPr>
              <a:t>pemakaian</a:t>
            </a:r>
            <a:r>
              <a:rPr kumimoji="0" lang="en-US" altLang="ko-KR" sz="1600" b="0" i="0" u="none" strike="noStrike" kern="1200" cap="none" spc="0" normalizeH="0" baseline="0" noProof="0" dirty="0">
                <a:ln>
                  <a:noFill/>
                </a:ln>
                <a:solidFill>
                  <a:prstClr val="black">
                    <a:lumMod val="75000"/>
                    <a:lumOff val="25000"/>
                  </a:prstClr>
                </a:solidFill>
                <a:effectLst/>
                <a:uLnTx/>
                <a:uFillTx/>
                <a:latin typeface="Arial"/>
                <a:ea typeface="Arial Unicode MS"/>
                <a:cs typeface="+mn-cs"/>
              </a:rPr>
              <a:t> </a:t>
            </a:r>
            <a:r>
              <a:rPr kumimoji="0" lang="en-US" altLang="ko-KR" sz="1600" b="0" i="0" u="none" strike="noStrike" kern="1200" cap="none" spc="0" normalizeH="0" baseline="0" noProof="0" dirty="0" err="1">
                <a:ln>
                  <a:noFill/>
                </a:ln>
                <a:solidFill>
                  <a:prstClr val="black">
                    <a:lumMod val="75000"/>
                    <a:lumOff val="25000"/>
                  </a:prstClr>
                </a:solidFill>
                <a:effectLst/>
                <a:uLnTx/>
                <a:uFillTx/>
                <a:latin typeface="Arial"/>
                <a:ea typeface="Arial Unicode MS"/>
                <a:cs typeface="+mn-cs"/>
              </a:rPr>
              <a:t>busa</a:t>
            </a:r>
            <a:r>
              <a:rPr kumimoji="0" lang="en-US" altLang="ko-KR" sz="1600" b="0" i="0" u="none" strike="noStrike" kern="1200" cap="none" spc="0" normalizeH="0" baseline="0" noProof="0" dirty="0">
                <a:ln>
                  <a:noFill/>
                </a:ln>
                <a:solidFill>
                  <a:prstClr val="black">
                    <a:lumMod val="75000"/>
                    <a:lumOff val="25000"/>
                  </a:prstClr>
                </a:solidFill>
                <a:effectLst/>
                <a:uLnTx/>
                <a:uFillTx/>
                <a:latin typeface="Arial"/>
                <a:ea typeface="Arial Unicode MS"/>
                <a:cs typeface="+mn-cs"/>
              </a:rPr>
              <a:t> C-Pro 120% </a:t>
            </a:r>
            <a:r>
              <a:rPr kumimoji="0" lang="en-US" altLang="ko-KR" sz="1600" b="0" i="0" u="none" strike="noStrike" kern="1200" cap="none" spc="0" normalizeH="0" baseline="0" noProof="0" dirty="0" err="1">
                <a:ln>
                  <a:noFill/>
                </a:ln>
                <a:solidFill>
                  <a:prstClr val="black">
                    <a:lumMod val="75000"/>
                    <a:lumOff val="25000"/>
                  </a:prstClr>
                </a:solidFill>
                <a:effectLst/>
                <a:uLnTx/>
                <a:uFillTx/>
                <a:latin typeface="Arial"/>
                <a:ea typeface="Arial Unicode MS"/>
                <a:cs typeface="+mn-cs"/>
              </a:rPr>
              <a:t>lebih</a:t>
            </a:r>
            <a:r>
              <a:rPr kumimoji="0" lang="en-US" altLang="ko-KR" sz="1600" b="0" i="0" u="none" strike="noStrike" kern="1200" cap="none" spc="0" normalizeH="0" baseline="0" noProof="0" dirty="0">
                <a:ln>
                  <a:noFill/>
                </a:ln>
                <a:solidFill>
                  <a:prstClr val="black">
                    <a:lumMod val="75000"/>
                    <a:lumOff val="25000"/>
                  </a:prstClr>
                </a:solidFill>
                <a:effectLst/>
                <a:uLnTx/>
                <a:uFillTx/>
                <a:latin typeface="Arial"/>
                <a:ea typeface="Arial Unicode MS"/>
                <a:cs typeface="+mn-cs"/>
              </a:rPr>
              <a:t> lama </a:t>
            </a:r>
            <a:r>
              <a:rPr kumimoji="0" lang="en-US" altLang="ko-KR" sz="1600" b="0" i="0" u="none" strike="noStrike" kern="1200" cap="none" spc="0" normalizeH="0" baseline="0" noProof="0" dirty="0" err="1">
                <a:ln>
                  <a:noFill/>
                </a:ln>
                <a:solidFill>
                  <a:prstClr val="black">
                    <a:lumMod val="75000"/>
                    <a:lumOff val="25000"/>
                  </a:prstClr>
                </a:solidFill>
                <a:effectLst/>
                <a:uLnTx/>
                <a:uFillTx/>
                <a:latin typeface="Arial"/>
                <a:ea typeface="Arial Unicode MS"/>
                <a:cs typeface="+mn-cs"/>
              </a:rPr>
              <a:t>dibandingkan</a:t>
            </a:r>
            <a:r>
              <a:rPr kumimoji="0" lang="en-US" altLang="ko-KR" sz="1600" b="0" i="0" u="none" strike="noStrike" kern="1200" cap="none" spc="0" normalizeH="0" baseline="0" noProof="0" dirty="0">
                <a:ln>
                  <a:noFill/>
                </a:ln>
                <a:solidFill>
                  <a:prstClr val="black">
                    <a:lumMod val="75000"/>
                    <a:lumOff val="25000"/>
                  </a:prstClr>
                </a:solidFill>
                <a:effectLst/>
                <a:uLnTx/>
                <a:uFillTx/>
                <a:latin typeface="Arial"/>
                <a:ea typeface="Arial Unicode MS"/>
                <a:cs typeface="+mn-cs"/>
              </a:rPr>
              <a:t> </a:t>
            </a:r>
            <a:r>
              <a:rPr kumimoji="0" lang="en-US" altLang="ko-KR" sz="1600" b="0" i="0" u="none" strike="noStrike" kern="1200" cap="none" spc="0" normalizeH="0" baseline="0" noProof="0" dirty="0" err="1">
                <a:ln>
                  <a:noFill/>
                </a:ln>
                <a:solidFill>
                  <a:prstClr val="black">
                    <a:lumMod val="75000"/>
                    <a:lumOff val="25000"/>
                  </a:prstClr>
                </a:solidFill>
                <a:effectLst/>
                <a:uLnTx/>
                <a:uFillTx/>
                <a:latin typeface="Arial"/>
                <a:ea typeface="Arial Unicode MS"/>
                <a:cs typeface="+mn-cs"/>
              </a:rPr>
              <a:t>busa</a:t>
            </a:r>
            <a:r>
              <a:rPr kumimoji="0" lang="en-US" altLang="ko-KR" sz="1600" b="0" i="0" u="none" strike="noStrike" kern="1200" cap="none" spc="0" normalizeH="0" baseline="0" noProof="0" dirty="0">
                <a:ln>
                  <a:noFill/>
                </a:ln>
                <a:solidFill>
                  <a:prstClr val="black">
                    <a:lumMod val="75000"/>
                    <a:lumOff val="25000"/>
                  </a:prstClr>
                </a:solidFill>
                <a:effectLst/>
                <a:uLnTx/>
                <a:uFillTx/>
                <a:latin typeface="Arial"/>
                <a:ea typeface="Arial Unicode MS"/>
                <a:cs typeface="+mn-cs"/>
              </a:rPr>
              <a:t> PU.</a:t>
            </a:r>
          </a:p>
        </p:txBody>
      </p:sp>
      <p:sp>
        <p:nvSpPr>
          <p:cNvPr id="38" name="Oval 1">
            <a:extLst>
              <a:ext uri="{FF2B5EF4-FFF2-40B4-BE49-F238E27FC236}">
                <a16:creationId xmlns:a16="http://schemas.microsoft.com/office/drawing/2014/main" id="{583A75B2-9844-178D-9198-5014DA5CB428}"/>
              </a:ext>
            </a:extLst>
          </p:cNvPr>
          <p:cNvSpPr>
            <a:spLocks noChangeAspect="1"/>
          </p:cNvSpPr>
          <p:nvPr/>
        </p:nvSpPr>
        <p:spPr>
          <a:xfrm>
            <a:off x="1734765" y="2409710"/>
            <a:ext cx="980763" cy="1188720"/>
          </a:xfrm>
          <a:custGeom>
            <a:avLst/>
            <a:gdLst/>
            <a:ahLst/>
            <a:cxnLst/>
            <a:rect l="l" t="t" r="r" b="b"/>
            <a:pathLst>
              <a:path w="3254409" h="3944462">
                <a:moveTo>
                  <a:pt x="1259449" y="3654708"/>
                </a:moveTo>
                <a:lnTo>
                  <a:pt x="2056275" y="3654708"/>
                </a:lnTo>
                <a:lnTo>
                  <a:pt x="2056275" y="3799585"/>
                </a:lnTo>
                <a:cubicBezTo>
                  <a:pt x="2056275" y="3879598"/>
                  <a:pt x="1877900" y="3944462"/>
                  <a:pt x="1657862" y="3944462"/>
                </a:cubicBezTo>
                <a:cubicBezTo>
                  <a:pt x="1437825" y="3944462"/>
                  <a:pt x="1259449" y="3879598"/>
                  <a:pt x="1259449" y="3799585"/>
                </a:cubicBezTo>
                <a:close/>
                <a:moveTo>
                  <a:pt x="1261196" y="3409579"/>
                </a:moveTo>
                <a:lnTo>
                  <a:pt x="2054529" y="3409579"/>
                </a:lnTo>
                <a:cubicBezTo>
                  <a:pt x="2095500" y="3409579"/>
                  <a:pt x="2128714" y="3442793"/>
                  <a:pt x="2128714" y="3483764"/>
                </a:cubicBezTo>
                <a:lnTo>
                  <a:pt x="2128714" y="3516511"/>
                </a:lnTo>
                <a:cubicBezTo>
                  <a:pt x="2128714" y="3557481"/>
                  <a:pt x="2095500" y="3590696"/>
                  <a:pt x="2054529" y="3590696"/>
                </a:cubicBezTo>
                <a:lnTo>
                  <a:pt x="1261196" y="3590696"/>
                </a:lnTo>
                <a:cubicBezTo>
                  <a:pt x="1220225" y="3590696"/>
                  <a:pt x="1187011" y="3557481"/>
                  <a:pt x="1187011" y="3516511"/>
                </a:cubicBezTo>
                <a:lnTo>
                  <a:pt x="1187011" y="3483764"/>
                </a:lnTo>
                <a:cubicBezTo>
                  <a:pt x="1187011" y="3442793"/>
                  <a:pt x="1220225" y="3409579"/>
                  <a:pt x="1261196" y="3409579"/>
                </a:cubicBezTo>
                <a:close/>
                <a:moveTo>
                  <a:pt x="1224976" y="3164451"/>
                </a:moveTo>
                <a:lnTo>
                  <a:pt x="2090747" y="3164451"/>
                </a:lnTo>
                <a:cubicBezTo>
                  <a:pt x="2131719" y="3164451"/>
                  <a:pt x="2164933" y="3197665"/>
                  <a:pt x="2164933" y="3238636"/>
                </a:cubicBezTo>
                <a:lnTo>
                  <a:pt x="2164933" y="3271382"/>
                </a:lnTo>
                <a:cubicBezTo>
                  <a:pt x="2164933" y="3312353"/>
                  <a:pt x="2131719" y="3345567"/>
                  <a:pt x="2090747" y="3345567"/>
                </a:cubicBezTo>
                <a:lnTo>
                  <a:pt x="1224976" y="3345567"/>
                </a:lnTo>
                <a:cubicBezTo>
                  <a:pt x="1184005" y="3345567"/>
                  <a:pt x="1150791" y="3312353"/>
                  <a:pt x="1150791" y="3271382"/>
                </a:cubicBezTo>
                <a:lnTo>
                  <a:pt x="1150791" y="3238636"/>
                </a:lnTo>
                <a:cubicBezTo>
                  <a:pt x="1150791" y="3197665"/>
                  <a:pt x="1184005" y="3164451"/>
                  <a:pt x="1224976" y="3164451"/>
                </a:cubicBezTo>
                <a:close/>
                <a:moveTo>
                  <a:pt x="1188757" y="2919322"/>
                </a:moveTo>
                <a:lnTo>
                  <a:pt x="2126967" y="2919322"/>
                </a:lnTo>
                <a:cubicBezTo>
                  <a:pt x="2167938" y="2919322"/>
                  <a:pt x="2201152" y="2952536"/>
                  <a:pt x="2201152" y="2993507"/>
                </a:cubicBezTo>
                <a:lnTo>
                  <a:pt x="2201152" y="3026254"/>
                </a:lnTo>
                <a:cubicBezTo>
                  <a:pt x="2201152" y="3067224"/>
                  <a:pt x="2167938" y="3100439"/>
                  <a:pt x="2126967" y="3100439"/>
                </a:cubicBezTo>
                <a:lnTo>
                  <a:pt x="1188757" y="3100439"/>
                </a:lnTo>
                <a:cubicBezTo>
                  <a:pt x="1147785" y="3100439"/>
                  <a:pt x="1114571" y="3067224"/>
                  <a:pt x="1114571" y="3026254"/>
                </a:cubicBezTo>
                <a:lnTo>
                  <a:pt x="1114571" y="2993507"/>
                </a:lnTo>
                <a:cubicBezTo>
                  <a:pt x="1114571" y="2952536"/>
                  <a:pt x="1147785" y="2919322"/>
                  <a:pt x="1188757" y="2919322"/>
                </a:cubicBezTo>
                <a:close/>
                <a:moveTo>
                  <a:pt x="1574533" y="1620510"/>
                </a:moveTo>
                <a:cubicBezTo>
                  <a:pt x="1552384" y="1644018"/>
                  <a:pt x="1521864" y="1658080"/>
                  <a:pt x="1488300" y="1658080"/>
                </a:cubicBezTo>
                <a:cubicBezTo>
                  <a:pt x="1460798" y="1658080"/>
                  <a:pt x="1435338" y="1648638"/>
                  <a:pt x="1416032" y="1630675"/>
                </a:cubicBezTo>
                <a:lnTo>
                  <a:pt x="1584647" y="2695264"/>
                </a:lnTo>
                <a:lnTo>
                  <a:pt x="1650915" y="2694732"/>
                </a:lnTo>
                <a:lnTo>
                  <a:pt x="1650915" y="2694695"/>
                </a:lnTo>
                <a:lnTo>
                  <a:pt x="1653298" y="2694714"/>
                </a:lnTo>
                <a:lnTo>
                  <a:pt x="1655679" y="2694695"/>
                </a:lnTo>
                <a:lnTo>
                  <a:pt x="1655679" y="2694732"/>
                </a:lnTo>
                <a:lnTo>
                  <a:pt x="1721162" y="2695258"/>
                </a:lnTo>
                <a:lnTo>
                  <a:pt x="1887727" y="1643609"/>
                </a:lnTo>
                <a:cubicBezTo>
                  <a:pt x="1871593" y="1653234"/>
                  <a:pt x="1852936" y="1658080"/>
                  <a:pt x="1833231" y="1658080"/>
                </a:cubicBezTo>
                <a:cubicBezTo>
                  <a:pt x="1799667" y="1658080"/>
                  <a:pt x="1769147" y="1644018"/>
                  <a:pt x="1746999" y="1620510"/>
                </a:cubicBezTo>
                <a:cubicBezTo>
                  <a:pt x="1724849" y="1644018"/>
                  <a:pt x="1694329" y="1658080"/>
                  <a:pt x="1660766" y="1658080"/>
                </a:cubicBezTo>
                <a:cubicBezTo>
                  <a:pt x="1627202" y="1658080"/>
                  <a:pt x="1596682" y="1644018"/>
                  <a:pt x="1574533" y="1620510"/>
                </a:cubicBezTo>
                <a:close/>
                <a:moveTo>
                  <a:pt x="3254409" y="1194373"/>
                </a:moveTo>
                <a:lnTo>
                  <a:pt x="3254409" y="1446373"/>
                </a:lnTo>
                <a:lnTo>
                  <a:pt x="2894409" y="1395973"/>
                </a:lnTo>
                <a:lnTo>
                  <a:pt x="2894409" y="1244773"/>
                </a:lnTo>
                <a:close/>
                <a:moveTo>
                  <a:pt x="0" y="1194373"/>
                </a:moveTo>
                <a:lnTo>
                  <a:pt x="360000" y="1244773"/>
                </a:lnTo>
                <a:lnTo>
                  <a:pt x="360000" y="1395973"/>
                </a:lnTo>
                <a:lnTo>
                  <a:pt x="0" y="1446373"/>
                </a:lnTo>
                <a:close/>
                <a:moveTo>
                  <a:pt x="1650915" y="686852"/>
                </a:moveTo>
                <a:cubicBezTo>
                  <a:pt x="1164505" y="687423"/>
                  <a:pt x="770387" y="1081929"/>
                  <a:pt x="770387" y="1568485"/>
                </a:cubicBezTo>
                <a:cubicBezTo>
                  <a:pt x="770387" y="1897865"/>
                  <a:pt x="1005466" y="2222947"/>
                  <a:pt x="1190556" y="2371462"/>
                </a:cubicBezTo>
                <a:cubicBezTo>
                  <a:pt x="1274950" y="2469103"/>
                  <a:pt x="1268259" y="2471104"/>
                  <a:pt x="1302554" y="2596072"/>
                </a:cubicBezTo>
                <a:cubicBezTo>
                  <a:pt x="1316217" y="2683697"/>
                  <a:pt x="1288538" y="2692455"/>
                  <a:pt x="1367056" y="2697010"/>
                </a:cubicBezTo>
                <a:lnTo>
                  <a:pt x="1424224" y="2696551"/>
                </a:lnTo>
                <a:lnTo>
                  <a:pt x="1231891" y="1482210"/>
                </a:lnTo>
                <a:cubicBezTo>
                  <a:pt x="1225156" y="1439688"/>
                  <a:pt x="1254167" y="1399758"/>
                  <a:pt x="1296689" y="1393023"/>
                </a:cubicBezTo>
                <a:lnTo>
                  <a:pt x="1299400" y="1392594"/>
                </a:lnTo>
                <a:cubicBezTo>
                  <a:pt x="1338047" y="1386473"/>
                  <a:pt x="1374553" y="1409880"/>
                  <a:pt x="1384555" y="1446557"/>
                </a:cubicBezTo>
                <a:cubicBezTo>
                  <a:pt x="1405249" y="1408365"/>
                  <a:pt x="1444141" y="1384022"/>
                  <a:pt x="1488300" y="1384022"/>
                </a:cubicBezTo>
                <a:cubicBezTo>
                  <a:pt x="1521864" y="1384022"/>
                  <a:pt x="1552384" y="1398085"/>
                  <a:pt x="1574533" y="1421593"/>
                </a:cubicBezTo>
                <a:cubicBezTo>
                  <a:pt x="1596682" y="1398085"/>
                  <a:pt x="1627202" y="1384022"/>
                  <a:pt x="1660766" y="1384022"/>
                </a:cubicBezTo>
                <a:cubicBezTo>
                  <a:pt x="1694329" y="1384022"/>
                  <a:pt x="1724849" y="1398085"/>
                  <a:pt x="1746999" y="1421593"/>
                </a:cubicBezTo>
                <a:cubicBezTo>
                  <a:pt x="1769147" y="1398085"/>
                  <a:pt x="1799667" y="1384022"/>
                  <a:pt x="1833231" y="1384022"/>
                </a:cubicBezTo>
                <a:cubicBezTo>
                  <a:pt x="1870523" y="1384022"/>
                  <a:pt x="1904060" y="1401383"/>
                  <a:pt x="1926459" y="1429718"/>
                </a:cubicBezTo>
                <a:cubicBezTo>
                  <a:pt x="1940429" y="1399945"/>
                  <a:pt x="1972972" y="1382212"/>
                  <a:pt x="2007193" y="1387633"/>
                </a:cubicBezTo>
                <a:lnTo>
                  <a:pt x="2009904" y="1388062"/>
                </a:lnTo>
                <a:cubicBezTo>
                  <a:pt x="2052427" y="1394797"/>
                  <a:pt x="2081437" y="1434727"/>
                  <a:pt x="2074703" y="1477248"/>
                </a:cubicBezTo>
                <a:lnTo>
                  <a:pt x="1881585" y="2696545"/>
                </a:lnTo>
                <a:lnTo>
                  <a:pt x="1939537" y="2697010"/>
                </a:lnTo>
                <a:cubicBezTo>
                  <a:pt x="2018055" y="2692455"/>
                  <a:pt x="1990377" y="2683697"/>
                  <a:pt x="2004039" y="2596072"/>
                </a:cubicBezTo>
                <a:cubicBezTo>
                  <a:pt x="2038334" y="2471104"/>
                  <a:pt x="2031644" y="2469103"/>
                  <a:pt x="2116037" y="2371462"/>
                </a:cubicBezTo>
                <a:cubicBezTo>
                  <a:pt x="2301127" y="2222947"/>
                  <a:pt x="2536206" y="1897865"/>
                  <a:pt x="2536206" y="1568485"/>
                </a:cubicBezTo>
                <a:cubicBezTo>
                  <a:pt x="2536206" y="1081929"/>
                  <a:pt x="2142089" y="687423"/>
                  <a:pt x="1655679" y="686852"/>
                </a:cubicBezTo>
                <a:lnTo>
                  <a:pt x="1655679" y="687071"/>
                </a:lnTo>
                <a:lnTo>
                  <a:pt x="1653298" y="686887"/>
                </a:lnTo>
                <a:lnTo>
                  <a:pt x="1650915" y="687071"/>
                </a:lnTo>
                <a:close/>
                <a:moveTo>
                  <a:pt x="1651270" y="468000"/>
                </a:moveTo>
                <a:lnTo>
                  <a:pt x="1653298" y="468156"/>
                </a:lnTo>
                <a:lnTo>
                  <a:pt x="1655324" y="468000"/>
                </a:lnTo>
                <a:cubicBezTo>
                  <a:pt x="2251596" y="468000"/>
                  <a:pt x="2734970" y="951374"/>
                  <a:pt x="2734970" y="1547647"/>
                </a:cubicBezTo>
                <a:cubicBezTo>
                  <a:pt x="2734970" y="1951147"/>
                  <a:pt x="2446871" y="2349377"/>
                  <a:pt x="2220195" y="2531148"/>
                </a:cubicBezTo>
                <a:cubicBezTo>
                  <a:pt x="2152664" y="2608950"/>
                  <a:pt x="2182466" y="2649832"/>
                  <a:pt x="2167955" y="2751256"/>
                </a:cubicBezTo>
                <a:cubicBezTo>
                  <a:pt x="2130228" y="2829553"/>
                  <a:pt x="2096483" y="2854590"/>
                  <a:pt x="2029795" y="2854590"/>
                </a:cubicBezTo>
                <a:lnTo>
                  <a:pt x="1653298" y="2853242"/>
                </a:lnTo>
                <a:lnTo>
                  <a:pt x="1276798" y="2854590"/>
                </a:lnTo>
                <a:cubicBezTo>
                  <a:pt x="1210112" y="2854590"/>
                  <a:pt x="1176366" y="2829553"/>
                  <a:pt x="1138638" y="2751256"/>
                </a:cubicBezTo>
                <a:cubicBezTo>
                  <a:pt x="1124127" y="2649832"/>
                  <a:pt x="1153930" y="2608950"/>
                  <a:pt x="1086399" y="2531148"/>
                </a:cubicBezTo>
                <a:cubicBezTo>
                  <a:pt x="859722" y="2349377"/>
                  <a:pt x="571623" y="1951147"/>
                  <a:pt x="571623" y="1547647"/>
                </a:cubicBezTo>
                <a:cubicBezTo>
                  <a:pt x="571623" y="951374"/>
                  <a:pt x="1054998" y="468000"/>
                  <a:pt x="1651270" y="468000"/>
                </a:cubicBezTo>
                <a:close/>
                <a:moveTo>
                  <a:pt x="2572549" y="249121"/>
                </a:moveTo>
                <a:lnTo>
                  <a:pt x="2765592" y="411103"/>
                </a:lnTo>
                <a:lnTo>
                  <a:pt x="2495580" y="654483"/>
                </a:lnTo>
                <a:lnTo>
                  <a:pt x="2379754" y="557293"/>
                </a:lnTo>
                <a:close/>
                <a:moveTo>
                  <a:pt x="663986" y="249121"/>
                </a:moveTo>
                <a:lnTo>
                  <a:pt x="856781" y="557293"/>
                </a:lnTo>
                <a:lnTo>
                  <a:pt x="740955" y="654483"/>
                </a:lnTo>
                <a:lnTo>
                  <a:pt x="470943" y="411103"/>
                </a:lnTo>
                <a:close/>
                <a:moveTo>
                  <a:pt x="1527296" y="0"/>
                </a:moveTo>
                <a:lnTo>
                  <a:pt x="1779296" y="0"/>
                </a:lnTo>
                <a:lnTo>
                  <a:pt x="1728896" y="360000"/>
                </a:lnTo>
                <a:lnTo>
                  <a:pt x="1577696" y="360000"/>
                </a:lnTo>
                <a:close/>
              </a:path>
            </a:pathLst>
          </a:custGeom>
          <a:solidFill>
            <a:srgbClr val="82C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40" name="Oval 1">
            <a:extLst>
              <a:ext uri="{FF2B5EF4-FFF2-40B4-BE49-F238E27FC236}">
                <a16:creationId xmlns:a16="http://schemas.microsoft.com/office/drawing/2014/main" id="{972872B1-C7E7-E41B-E2E9-DCA82AD61880}"/>
              </a:ext>
            </a:extLst>
          </p:cNvPr>
          <p:cNvSpPr>
            <a:spLocks noChangeAspect="1"/>
          </p:cNvSpPr>
          <p:nvPr/>
        </p:nvSpPr>
        <p:spPr>
          <a:xfrm>
            <a:off x="9476472" y="2444455"/>
            <a:ext cx="980763" cy="1188720"/>
          </a:xfrm>
          <a:custGeom>
            <a:avLst/>
            <a:gdLst/>
            <a:ahLst/>
            <a:cxnLst/>
            <a:rect l="l" t="t" r="r" b="b"/>
            <a:pathLst>
              <a:path w="3254409" h="3944462">
                <a:moveTo>
                  <a:pt x="1259449" y="3654708"/>
                </a:moveTo>
                <a:lnTo>
                  <a:pt x="2056275" y="3654708"/>
                </a:lnTo>
                <a:lnTo>
                  <a:pt x="2056275" y="3799585"/>
                </a:lnTo>
                <a:cubicBezTo>
                  <a:pt x="2056275" y="3879598"/>
                  <a:pt x="1877900" y="3944462"/>
                  <a:pt x="1657862" y="3944462"/>
                </a:cubicBezTo>
                <a:cubicBezTo>
                  <a:pt x="1437825" y="3944462"/>
                  <a:pt x="1259449" y="3879598"/>
                  <a:pt x="1259449" y="3799585"/>
                </a:cubicBezTo>
                <a:close/>
                <a:moveTo>
                  <a:pt x="1261196" y="3409579"/>
                </a:moveTo>
                <a:lnTo>
                  <a:pt x="2054529" y="3409579"/>
                </a:lnTo>
                <a:cubicBezTo>
                  <a:pt x="2095500" y="3409579"/>
                  <a:pt x="2128714" y="3442793"/>
                  <a:pt x="2128714" y="3483764"/>
                </a:cubicBezTo>
                <a:lnTo>
                  <a:pt x="2128714" y="3516511"/>
                </a:lnTo>
                <a:cubicBezTo>
                  <a:pt x="2128714" y="3557481"/>
                  <a:pt x="2095500" y="3590696"/>
                  <a:pt x="2054529" y="3590696"/>
                </a:cubicBezTo>
                <a:lnTo>
                  <a:pt x="1261196" y="3590696"/>
                </a:lnTo>
                <a:cubicBezTo>
                  <a:pt x="1220225" y="3590696"/>
                  <a:pt x="1187011" y="3557481"/>
                  <a:pt x="1187011" y="3516511"/>
                </a:cubicBezTo>
                <a:lnTo>
                  <a:pt x="1187011" y="3483764"/>
                </a:lnTo>
                <a:cubicBezTo>
                  <a:pt x="1187011" y="3442793"/>
                  <a:pt x="1220225" y="3409579"/>
                  <a:pt x="1261196" y="3409579"/>
                </a:cubicBezTo>
                <a:close/>
                <a:moveTo>
                  <a:pt x="1224976" y="3164451"/>
                </a:moveTo>
                <a:lnTo>
                  <a:pt x="2090747" y="3164451"/>
                </a:lnTo>
                <a:cubicBezTo>
                  <a:pt x="2131719" y="3164451"/>
                  <a:pt x="2164933" y="3197665"/>
                  <a:pt x="2164933" y="3238636"/>
                </a:cubicBezTo>
                <a:lnTo>
                  <a:pt x="2164933" y="3271382"/>
                </a:lnTo>
                <a:cubicBezTo>
                  <a:pt x="2164933" y="3312353"/>
                  <a:pt x="2131719" y="3345567"/>
                  <a:pt x="2090747" y="3345567"/>
                </a:cubicBezTo>
                <a:lnTo>
                  <a:pt x="1224976" y="3345567"/>
                </a:lnTo>
                <a:cubicBezTo>
                  <a:pt x="1184005" y="3345567"/>
                  <a:pt x="1150791" y="3312353"/>
                  <a:pt x="1150791" y="3271382"/>
                </a:cubicBezTo>
                <a:lnTo>
                  <a:pt x="1150791" y="3238636"/>
                </a:lnTo>
                <a:cubicBezTo>
                  <a:pt x="1150791" y="3197665"/>
                  <a:pt x="1184005" y="3164451"/>
                  <a:pt x="1224976" y="3164451"/>
                </a:cubicBezTo>
                <a:close/>
                <a:moveTo>
                  <a:pt x="1188757" y="2919322"/>
                </a:moveTo>
                <a:lnTo>
                  <a:pt x="2126967" y="2919322"/>
                </a:lnTo>
                <a:cubicBezTo>
                  <a:pt x="2167938" y="2919322"/>
                  <a:pt x="2201152" y="2952536"/>
                  <a:pt x="2201152" y="2993507"/>
                </a:cubicBezTo>
                <a:lnTo>
                  <a:pt x="2201152" y="3026254"/>
                </a:lnTo>
                <a:cubicBezTo>
                  <a:pt x="2201152" y="3067224"/>
                  <a:pt x="2167938" y="3100439"/>
                  <a:pt x="2126967" y="3100439"/>
                </a:cubicBezTo>
                <a:lnTo>
                  <a:pt x="1188757" y="3100439"/>
                </a:lnTo>
                <a:cubicBezTo>
                  <a:pt x="1147785" y="3100439"/>
                  <a:pt x="1114571" y="3067224"/>
                  <a:pt x="1114571" y="3026254"/>
                </a:cubicBezTo>
                <a:lnTo>
                  <a:pt x="1114571" y="2993507"/>
                </a:lnTo>
                <a:cubicBezTo>
                  <a:pt x="1114571" y="2952536"/>
                  <a:pt x="1147785" y="2919322"/>
                  <a:pt x="1188757" y="2919322"/>
                </a:cubicBezTo>
                <a:close/>
                <a:moveTo>
                  <a:pt x="1574533" y="1620510"/>
                </a:moveTo>
                <a:cubicBezTo>
                  <a:pt x="1552384" y="1644018"/>
                  <a:pt x="1521864" y="1658080"/>
                  <a:pt x="1488300" y="1658080"/>
                </a:cubicBezTo>
                <a:cubicBezTo>
                  <a:pt x="1460798" y="1658080"/>
                  <a:pt x="1435338" y="1648638"/>
                  <a:pt x="1416032" y="1630675"/>
                </a:cubicBezTo>
                <a:lnTo>
                  <a:pt x="1584647" y="2695264"/>
                </a:lnTo>
                <a:lnTo>
                  <a:pt x="1650915" y="2694732"/>
                </a:lnTo>
                <a:lnTo>
                  <a:pt x="1650915" y="2694695"/>
                </a:lnTo>
                <a:lnTo>
                  <a:pt x="1653298" y="2694714"/>
                </a:lnTo>
                <a:lnTo>
                  <a:pt x="1655679" y="2694695"/>
                </a:lnTo>
                <a:lnTo>
                  <a:pt x="1655679" y="2694732"/>
                </a:lnTo>
                <a:lnTo>
                  <a:pt x="1721162" y="2695258"/>
                </a:lnTo>
                <a:lnTo>
                  <a:pt x="1887727" y="1643609"/>
                </a:lnTo>
                <a:cubicBezTo>
                  <a:pt x="1871593" y="1653234"/>
                  <a:pt x="1852936" y="1658080"/>
                  <a:pt x="1833231" y="1658080"/>
                </a:cubicBezTo>
                <a:cubicBezTo>
                  <a:pt x="1799667" y="1658080"/>
                  <a:pt x="1769147" y="1644018"/>
                  <a:pt x="1746999" y="1620510"/>
                </a:cubicBezTo>
                <a:cubicBezTo>
                  <a:pt x="1724849" y="1644018"/>
                  <a:pt x="1694329" y="1658080"/>
                  <a:pt x="1660766" y="1658080"/>
                </a:cubicBezTo>
                <a:cubicBezTo>
                  <a:pt x="1627202" y="1658080"/>
                  <a:pt x="1596682" y="1644018"/>
                  <a:pt x="1574533" y="1620510"/>
                </a:cubicBezTo>
                <a:close/>
                <a:moveTo>
                  <a:pt x="3254409" y="1194373"/>
                </a:moveTo>
                <a:lnTo>
                  <a:pt x="3254409" y="1446373"/>
                </a:lnTo>
                <a:lnTo>
                  <a:pt x="2894409" y="1395973"/>
                </a:lnTo>
                <a:lnTo>
                  <a:pt x="2894409" y="1244773"/>
                </a:lnTo>
                <a:close/>
                <a:moveTo>
                  <a:pt x="0" y="1194373"/>
                </a:moveTo>
                <a:lnTo>
                  <a:pt x="360000" y="1244773"/>
                </a:lnTo>
                <a:lnTo>
                  <a:pt x="360000" y="1395973"/>
                </a:lnTo>
                <a:lnTo>
                  <a:pt x="0" y="1446373"/>
                </a:lnTo>
                <a:close/>
                <a:moveTo>
                  <a:pt x="1650915" y="686852"/>
                </a:moveTo>
                <a:cubicBezTo>
                  <a:pt x="1164505" y="687423"/>
                  <a:pt x="770387" y="1081929"/>
                  <a:pt x="770387" y="1568485"/>
                </a:cubicBezTo>
                <a:cubicBezTo>
                  <a:pt x="770387" y="1897865"/>
                  <a:pt x="1005466" y="2222947"/>
                  <a:pt x="1190556" y="2371462"/>
                </a:cubicBezTo>
                <a:cubicBezTo>
                  <a:pt x="1274950" y="2469103"/>
                  <a:pt x="1268259" y="2471104"/>
                  <a:pt x="1302554" y="2596072"/>
                </a:cubicBezTo>
                <a:cubicBezTo>
                  <a:pt x="1316217" y="2683697"/>
                  <a:pt x="1288538" y="2692455"/>
                  <a:pt x="1367056" y="2697010"/>
                </a:cubicBezTo>
                <a:lnTo>
                  <a:pt x="1424224" y="2696551"/>
                </a:lnTo>
                <a:lnTo>
                  <a:pt x="1231891" y="1482210"/>
                </a:lnTo>
                <a:cubicBezTo>
                  <a:pt x="1225156" y="1439688"/>
                  <a:pt x="1254167" y="1399758"/>
                  <a:pt x="1296689" y="1393023"/>
                </a:cubicBezTo>
                <a:lnTo>
                  <a:pt x="1299400" y="1392594"/>
                </a:lnTo>
                <a:cubicBezTo>
                  <a:pt x="1338047" y="1386473"/>
                  <a:pt x="1374553" y="1409880"/>
                  <a:pt x="1384555" y="1446557"/>
                </a:cubicBezTo>
                <a:cubicBezTo>
                  <a:pt x="1405249" y="1408365"/>
                  <a:pt x="1444141" y="1384022"/>
                  <a:pt x="1488300" y="1384022"/>
                </a:cubicBezTo>
                <a:cubicBezTo>
                  <a:pt x="1521864" y="1384022"/>
                  <a:pt x="1552384" y="1398085"/>
                  <a:pt x="1574533" y="1421593"/>
                </a:cubicBezTo>
                <a:cubicBezTo>
                  <a:pt x="1596682" y="1398085"/>
                  <a:pt x="1627202" y="1384022"/>
                  <a:pt x="1660766" y="1384022"/>
                </a:cubicBezTo>
                <a:cubicBezTo>
                  <a:pt x="1694329" y="1384022"/>
                  <a:pt x="1724849" y="1398085"/>
                  <a:pt x="1746999" y="1421593"/>
                </a:cubicBezTo>
                <a:cubicBezTo>
                  <a:pt x="1769147" y="1398085"/>
                  <a:pt x="1799667" y="1384022"/>
                  <a:pt x="1833231" y="1384022"/>
                </a:cubicBezTo>
                <a:cubicBezTo>
                  <a:pt x="1870523" y="1384022"/>
                  <a:pt x="1904060" y="1401383"/>
                  <a:pt x="1926459" y="1429718"/>
                </a:cubicBezTo>
                <a:cubicBezTo>
                  <a:pt x="1940429" y="1399945"/>
                  <a:pt x="1972972" y="1382212"/>
                  <a:pt x="2007193" y="1387633"/>
                </a:cubicBezTo>
                <a:lnTo>
                  <a:pt x="2009904" y="1388062"/>
                </a:lnTo>
                <a:cubicBezTo>
                  <a:pt x="2052427" y="1394797"/>
                  <a:pt x="2081437" y="1434727"/>
                  <a:pt x="2074703" y="1477248"/>
                </a:cubicBezTo>
                <a:lnTo>
                  <a:pt x="1881585" y="2696545"/>
                </a:lnTo>
                <a:lnTo>
                  <a:pt x="1939537" y="2697010"/>
                </a:lnTo>
                <a:cubicBezTo>
                  <a:pt x="2018055" y="2692455"/>
                  <a:pt x="1990377" y="2683697"/>
                  <a:pt x="2004039" y="2596072"/>
                </a:cubicBezTo>
                <a:cubicBezTo>
                  <a:pt x="2038334" y="2471104"/>
                  <a:pt x="2031644" y="2469103"/>
                  <a:pt x="2116037" y="2371462"/>
                </a:cubicBezTo>
                <a:cubicBezTo>
                  <a:pt x="2301127" y="2222947"/>
                  <a:pt x="2536206" y="1897865"/>
                  <a:pt x="2536206" y="1568485"/>
                </a:cubicBezTo>
                <a:cubicBezTo>
                  <a:pt x="2536206" y="1081929"/>
                  <a:pt x="2142089" y="687423"/>
                  <a:pt x="1655679" y="686852"/>
                </a:cubicBezTo>
                <a:lnTo>
                  <a:pt x="1655679" y="687071"/>
                </a:lnTo>
                <a:lnTo>
                  <a:pt x="1653298" y="686887"/>
                </a:lnTo>
                <a:lnTo>
                  <a:pt x="1650915" y="687071"/>
                </a:lnTo>
                <a:close/>
                <a:moveTo>
                  <a:pt x="1651270" y="468000"/>
                </a:moveTo>
                <a:lnTo>
                  <a:pt x="1653298" y="468156"/>
                </a:lnTo>
                <a:lnTo>
                  <a:pt x="1655324" y="468000"/>
                </a:lnTo>
                <a:cubicBezTo>
                  <a:pt x="2251596" y="468000"/>
                  <a:pt x="2734970" y="951374"/>
                  <a:pt x="2734970" y="1547647"/>
                </a:cubicBezTo>
                <a:cubicBezTo>
                  <a:pt x="2734970" y="1951147"/>
                  <a:pt x="2446871" y="2349377"/>
                  <a:pt x="2220195" y="2531148"/>
                </a:cubicBezTo>
                <a:cubicBezTo>
                  <a:pt x="2152664" y="2608950"/>
                  <a:pt x="2182466" y="2649832"/>
                  <a:pt x="2167955" y="2751256"/>
                </a:cubicBezTo>
                <a:cubicBezTo>
                  <a:pt x="2130228" y="2829553"/>
                  <a:pt x="2096483" y="2854590"/>
                  <a:pt x="2029795" y="2854590"/>
                </a:cubicBezTo>
                <a:lnTo>
                  <a:pt x="1653298" y="2853242"/>
                </a:lnTo>
                <a:lnTo>
                  <a:pt x="1276798" y="2854590"/>
                </a:lnTo>
                <a:cubicBezTo>
                  <a:pt x="1210112" y="2854590"/>
                  <a:pt x="1176366" y="2829553"/>
                  <a:pt x="1138638" y="2751256"/>
                </a:cubicBezTo>
                <a:cubicBezTo>
                  <a:pt x="1124127" y="2649832"/>
                  <a:pt x="1153930" y="2608950"/>
                  <a:pt x="1086399" y="2531148"/>
                </a:cubicBezTo>
                <a:cubicBezTo>
                  <a:pt x="859722" y="2349377"/>
                  <a:pt x="571623" y="1951147"/>
                  <a:pt x="571623" y="1547647"/>
                </a:cubicBezTo>
                <a:cubicBezTo>
                  <a:pt x="571623" y="951374"/>
                  <a:pt x="1054998" y="468000"/>
                  <a:pt x="1651270" y="468000"/>
                </a:cubicBezTo>
                <a:close/>
                <a:moveTo>
                  <a:pt x="2572549" y="249121"/>
                </a:moveTo>
                <a:lnTo>
                  <a:pt x="2765592" y="411103"/>
                </a:lnTo>
                <a:lnTo>
                  <a:pt x="2495580" y="654483"/>
                </a:lnTo>
                <a:lnTo>
                  <a:pt x="2379754" y="557293"/>
                </a:lnTo>
                <a:close/>
                <a:moveTo>
                  <a:pt x="663986" y="249121"/>
                </a:moveTo>
                <a:lnTo>
                  <a:pt x="856781" y="557293"/>
                </a:lnTo>
                <a:lnTo>
                  <a:pt x="740955" y="654483"/>
                </a:lnTo>
                <a:lnTo>
                  <a:pt x="470943" y="411103"/>
                </a:lnTo>
                <a:close/>
                <a:moveTo>
                  <a:pt x="1527296" y="0"/>
                </a:moveTo>
                <a:lnTo>
                  <a:pt x="1779296" y="0"/>
                </a:lnTo>
                <a:lnTo>
                  <a:pt x="1728896" y="360000"/>
                </a:lnTo>
                <a:lnTo>
                  <a:pt x="1577696" y="360000"/>
                </a:lnTo>
                <a:close/>
              </a:path>
            </a:pathLst>
          </a:custGeom>
          <a:solidFill>
            <a:srgbClr val="2CB8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41" name="Oval 1">
            <a:extLst>
              <a:ext uri="{FF2B5EF4-FFF2-40B4-BE49-F238E27FC236}">
                <a16:creationId xmlns:a16="http://schemas.microsoft.com/office/drawing/2014/main" id="{44E4ABBB-5209-F0F3-0684-5E2E661B3E8D}"/>
              </a:ext>
            </a:extLst>
          </p:cNvPr>
          <p:cNvSpPr>
            <a:spLocks noChangeAspect="1"/>
          </p:cNvSpPr>
          <p:nvPr/>
        </p:nvSpPr>
        <p:spPr>
          <a:xfrm>
            <a:off x="5619745" y="2453009"/>
            <a:ext cx="980763" cy="1188720"/>
          </a:xfrm>
          <a:custGeom>
            <a:avLst/>
            <a:gdLst/>
            <a:ahLst/>
            <a:cxnLst/>
            <a:rect l="l" t="t" r="r" b="b"/>
            <a:pathLst>
              <a:path w="3254409" h="3944462">
                <a:moveTo>
                  <a:pt x="1259449" y="3654708"/>
                </a:moveTo>
                <a:lnTo>
                  <a:pt x="2056275" y="3654708"/>
                </a:lnTo>
                <a:lnTo>
                  <a:pt x="2056275" y="3799585"/>
                </a:lnTo>
                <a:cubicBezTo>
                  <a:pt x="2056275" y="3879598"/>
                  <a:pt x="1877900" y="3944462"/>
                  <a:pt x="1657862" y="3944462"/>
                </a:cubicBezTo>
                <a:cubicBezTo>
                  <a:pt x="1437825" y="3944462"/>
                  <a:pt x="1259449" y="3879598"/>
                  <a:pt x="1259449" y="3799585"/>
                </a:cubicBezTo>
                <a:close/>
                <a:moveTo>
                  <a:pt x="1261196" y="3409579"/>
                </a:moveTo>
                <a:lnTo>
                  <a:pt x="2054529" y="3409579"/>
                </a:lnTo>
                <a:cubicBezTo>
                  <a:pt x="2095500" y="3409579"/>
                  <a:pt x="2128714" y="3442793"/>
                  <a:pt x="2128714" y="3483764"/>
                </a:cubicBezTo>
                <a:lnTo>
                  <a:pt x="2128714" y="3516511"/>
                </a:lnTo>
                <a:cubicBezTo>
                  <a:pt x="2128714" y="3557481"/>
                  <a:pt x="2095500" y="3590696"/>
                  <a:pt x="2054529" y="3590696"/>
                </a:cubicBezTo>
                <a:lnTo>
                  <a:pt x="1261196" y="3590696"/>
                </a:lnTo>
                <a:cubicBezTo>
                  <a:pt x="1220225" y="3590696"/>
                  <a:pt x="1187011" y="3557481"/>
                  <a:pt x="1187011" y="3516511"/>
                </a:cubicBezTo>
                <a:lnTo>
                  <a:pt x="1187011" y="3483764"/>
                </a:lnTo>
                <a:cubicBezTo>
                  <a:pt x="1187011" y="3442793"/>
                  <a:pt x="1220225" y="3409579"/>
                  <a:pt x="1261196" y="3409579"/>
                </a:cubicBezTo>
                <a:close/>
                <a:moveTo>
                  <a:pt x="1224976" y="3164451"/>
                </a:moveTo>
                <a:lnTo>
                  <a:pt x="2090747" y="3164451"/>
                </a:lnTo>
                <a:cubicBezTo>
                  <a:pt x="2131719" y="3164451"/>
                  <a:pt x="2164933" y="3197665"/>
                  <a:pt x="2164933" y="3238636"/>
                </a:cubicBezTo>
                <a:lnTo>
                  <a:pt x="2164933" y="3271382"/>
                </a:lnTo>
                <a:cubicBezTo>
                  <a:pt x="2164933" y="3312353"/>
                  <a:pt x="2131719" y="3345567"/>
                  <a:pt x="2090747" y="3345567"/>
                </a:cubicBezTo>
                <a:lnTo>
                  <a:pt x="1224976" y="3345567"/>
                </a:lnTo>
                <a:cubicBezTo>
                  <a:pt x="1184005" y="3345567"/>
                  <a:pt x="1150791" y="3312353"/>
                  <a:pt x="1150791" y="3271382"/>
                </a:cubicBezTo>
                <a:lnTo>
                  <a:pt x="1150791" y="3238636"/>
                </a:lnTo>
                <a:cubicBezTo>
                  <a:pt x="1150791" y="3197665"/>
                  <a:pt x="1184005" y="3164451"/>
                  <a:pt x="1224976" y="3164451"/>
                </a:cubicBezTo>
                <a:close/>
                <a:moveTo>
                  <a:pt x="1188757" y="2919322"/>
                </a:moveTo>
                <a:lnTo>
                  <a:pt x="2126967" y="2919322"/>
                </a:lnTo>
                <a:cubicBezTo>
                  <a:pt x="2167938" y="2919322"/>
                  <a:pt x="2201152" y="2952536"/>
                  <a:pt x="2201152" y="2993507"/>
                </a:cubicBezTo>
                <a:lnTo>
                  <a:pt x="2201152" y="3026254"/>
                </a:lnTo>
                <a:cubicBezTo>
                  <a:pt x="2201152" y="3067224"/>
                  <a:pt x="2167938" y="3100439"/>
                  <a:pt x="2126967" y="3100439"/>
                </a:cubicBezTo>
                <a:lnTo>
                  <a:pt x="1188757" y="3100439"/>
                </a:lnTo>
                <a:cubicBezTo>
                  <a:pt x="1147785" y="3100439"/>
                  <a:pt x="1114571" y="3067224"/>
                  <a:pt x="1114571" y="3026254"/>
                </a:cubicBezTo>
                <a:lnTo>
                  <a:pt x="1114571" y="2993507"/>
                </a:lnTo>
                <a:cubicBezTo>
                  <a:pt x="1114571" y="2952536"/>
                  <a:pt x="1147785" y="2919322"/>
                  <a:pt x="1188757" y="2919322"/>
                </a:cubicBezTo>
                <a:close/>
                <a:moveTo>
                  <a:pt x="1574533" y="1620510"/>
                </a:moveTo>
                <a:cubicBezTo>
                  <a:pt x="1552384" y="1644018"/>
                  <a:pt x="1521864" y="1658080"/>
                  <a:pt x="1488300" y="1658080"/>
                </a:cubicBezTo>
                <a:cubicBezTo>
                  <a:pt x="1460798" y="1658080"/>
                  <a:pt x="1435338" y="1648638"/>
                  <a:pt x="1416032" y="1630675"/>
                </a:cubicBezTo>
                <a:lnTo>
                  <a:pt x="1584647" y="2695264"/>
                </a:lnTo>
                <a:lnTo>
                  <a:pt x="1650915" y="2694732"/>
                </a:lnTo>
                <a:lnTo>
                  <a:pt x="1650915" y="2694695"/>
                </a:lnTo>
                <a:lnTo>
                  <a:pt x="1653298" y="2694714"/>
                </a:lnTo>
                <a:lnTo>
                  <a:pt x="1655679" y="2694695"/>
                </a:lnTo>
                <a:lnTo>
                  <a:pt x="1655679" y="2694732"/>
                </a:lnTo>
                <a:lnTo>
                  <a:pt x="1721162" y="2695258"/>
                </a:lnTo>
                <a:lnTo>
                  <a:pt x="1887727" y="1643609"/>
                </a:lnTo>
                <a:cubicBezTo>
                  <a:pt x="1871593" y="1653234"/>
                  <a:pt x="1852936" y="1658080"/>
                  <a:pt x="1833231" y="1658080"/>
                </a:cubicBezTo>
                <a:cubicBezTo>
                  <a:pt x="1799667" y="1658080"/>
                  <a:pt x="1769147" y="1644018"/>
                  <a:pt x="1746999" y="1620510"/>
                </a:cubicBezTo>
                <a:cubicBezTo>
                  <a:pt x="1724849" y="1644018"/>
                  <a:pt x="1694329" y="1658080"/>
                  <a:pt x="1660766" y="1658080"/>
                </a:cubicBezTo>
                <a:cubicBezTo>
                  <a:pt x="1627202" y="1658080"/>
                  <a:pt x="1596682" y="1644018"/>
                  <a:pt x="1574533" y="1620510"/>
                </a:cubicBezTo>
                <a:close/>
                <a:moveTo>
                  <a:pt x="3254409" y="1194373"/>
                </a:moveTo>
                <a:lnTo>
                  <a:pt x="3254409" y="1446373"/>
                </a:lnTo>
                <a:lnTo>
                  <a:pt x="2894409" y="1395973"/>
                </a:lnTo>
                <a:lnTo>
                  <a:pt x="2894409" y="1244773"/>
                </a:lnTo>
                <a:close/>
                <a:moveTo>
                  <a:pt x="0" y="1194373"/>
                </a:moveTo>
                <a:lnTo>
                  <a:pt x="360000" y="1244773"/>
                </a:lnTo>
                <a:lnTo>
                  <a:pt x="360000" y="1395973"/>
                </a:lnTo>
                <a:lnTo>
                  <a:pt x="0" y="1446373"/>
                </a:lnTo>
                <a:close/>
                <a:moveTo>
                  <a:pt x="1650915" y="686852"/>
                </a:moveTo>
                <a:cubicBezTo>
                  <a:pt x="1164505" y="687423"/>
                  <a:pt x="770387" y="1081929"/>
                  <a:pt x="770387" y="1568485"/>
                </a:cubicBezTo>
                <a:cubicBezTo>
                  <a:pt x="770387" y="1897865"/>
                  <a:pt x="1005466" y="2222947"/>
                  <a:pt x="1190556" y="2371462"/>
                </a:cubicBezTo>
                <a:cubicBezTo>
                  <a:pt x="1274950" y="2469103"/>
                  <a:pt x="1268259" y="2471104"/>
                  <a:pt x="1302554" y="2596072"/>
                </a:cubicBezTo>
                <a:cubicBezTo>
                  <a:pt x="1316217" y="2683697"/>
                  <a:pt x="1288538" y="2692455"/>
                  <a:pt x="1367056" y="2697010"/>
                </a:cubicBezTo>
                <a:lnTo>
                  <a:pt x="1424224" y="2696551"/>
                </a:lnTo>
                <a:lnTo>
                  <a:pt x="1231891" y="1482210"/>
                </a:lnTo>
                <a:cubicBezTo>
                  <a:pt x="1225156" y="1439688"/>
                  <a:pt x="1254167" y="1399758"/>
                  <a:pt x="1296689" y="1393023"/>
                </a:cubicBezTo>
                <a:lnTo>
                  <a:pt x="1299400" y="1392594"/>
                </a:lnTo>
                <a:cubicBezTo>
                  <a:pt x="1338047" y="1386473"/>
                  <a:pt x="1374553" y="1409880"/>
                  <a:pt x="1384555" y="1446557"/>
                </a:cubicBezTo>
                <a:cubicBezTo>
                  <a:pt x="1405249" y="1408365"/>
                  <a:pt x="1444141" y="1384022"/>
                  <a:pt x="1488300" y="1384022"/>
                </a:cubicBezTo>
                <a:cubicBezTo>
                  <a:pt x="1521864" y="1384022"/>
                  <a:pt x="1552384" y="1398085"/>
                  <a:pt x="1574533" y="1421593"/>
                </a:cubicBezTo>
                <a:cubicBezTo>
                  <a:pt x="1596682" y="1398085"/>
                  <a:pt x="1627202" y="1384022"/>
                  <a:pt x="1660766" y="1384022"/>
                </a:cubicBezTo>
                <a:cubicBezTo>
                  <a:pt x="1694329" y="1384022"/>
                  <a:pt x="1724849" y="1398085"/>
                  <a:pt x="1746999" y="1421593"/>
                </a:cubicBezTo>
                <a:cubicBezTo>
                  <a:pt x="1769147" y="1398085"/>
                  <a:pt x="1799667" y="1384022"/>
                  <a:pt x="1833231" y="1384022"/>
                </a:cubicBezTo>
                <a:cubicBezTo>
                  <a:pt x="1870523" y="1384022"/>
                  <a:pt x="1904060" y="1401383"/>
                  <a:pt x="1926459" y="1429718"/>
                </a:cubicBezTo>
                <a:cubicBezTo>
                  <a:pt x="1940429" y="1399945"/>
                  <a:pt x="1972972" y="1382212"/>
                  <a:pt x="2007193" y="1387633"/>
                </a:cubicBezTo>
                <a:lnTo>
                  <a:pt x="2009904" y="1388062"/>
                </a:lnTo>
                <a:cubicBezTo>
                  <a:pt x="2052427" y="1394797"/>
                  <a:pt x="2081437" y="1434727"/>
                  <a:pt x="2074703" y="1477248"/>
                </a:cubicBezTo>
                <a:lnTo>
                  <a:pt x="1881585" y="2696545"/>
                </a:lnTo>
                <a:lnTo>
                  <a:pt x="1939537" y="2697010"/>
                </a:lnTo>
                <a:cubicBezTo>
                  <a:pt x="2018055" y="2692455"/>
                  <a:pt x="1990377" y="2683697"/>
                  <a:pt x="2004039" y="2596072"/>
                </a:cubicBezTo>
                <a:cubicBezTo>
                  <a:pt x="2038334" y="2471104"/>
                  <a:pt x="2031644" y="2469103"/>
                  <a:pt x="2116037" y="2371462"/>
                </a:cubicBezTo>
                <a:cubicBezTo>
                  <a:pt x="2301127" y="2222947"/>
                  <a:pt x="2536206" y="1897865"/>
                  <a:pt x="2536206" y="1568485"/>
                </a:cubicBezTo>
                <a:cubicBezTo>
                  <a:pt x="2536206" y="1081929"/>
                  <a:pt x="2142089" y="687423"/>
                  <a:pt x="1655679" y="686852"/>
                </a:cubicBezTo>
                <a:lnTo>
                  <a:pt x="1655679" y="687071"/>
                </a:lnTo>
                <a:lnTo>
                  <a:pt x="1653298" y="686887"/>
                </a:lnTo>
                <a:lnTo>
                  <a:pt x="1650915" y="687071"/>
                </a:lnTo>
                <a:close/>
                <a:moveTo>
                  <a:pt x="1651270" y="468000"/>
                </a:moveTo>
                <a:lnTo>
                  <a:pt x="1653298" y="468156"/>
                </a:lnTo>
                <a:lnTo>
                  <a:pt x="1655324" y="468000"/>
                </a:lnTo>
                <a:cubicBezTo>
                  <a:pt x="2251596" y="468000"/>
                  <a:pt x="2734970" y="951374"/>
                  <a:pt x="2734970" y="1547647"/>
                </a:cubicBezTo>
                <a:cubicBezTo>
                  <a:pt x="2734970" y="1951147"/>
                  <a:pt x="2446871" y="2349377"/>
                  <a:pt x="2220195" y="2531148"/>
                </a:cubicBezTo>
                <a:cubicBezTo>
                  <a:pt x="2152664" y="2608950"/>
                  <a:pt x="2182466" y="2649832"/>
                  <a:pt x="2167955" y="2751256"/>
                </a:cubicBezTo>
                <a:cubicBezTo>
                  <a:pt x="2130228" y="2829553"/>
                  <a:pt x="2096483" y="2854590"/>
                  <a:pt x="2029795" y="2854590"/>
                </a:cubicBezTo>
                <a:lnTo>
                  <a:pt x="1653298" y="2853242"/>
                </a:lnTo>
                <a:lnTo>
                  <a:pt x="1276798" y="2854590"/>
                </a:lnTo>
                <a:cubicBezTo>
                  <a:pt x="1210112" y="2854590"/>
                  <a:pt x="1176366" y="2829553"/>
                  <a:pt x="1138638" y="2751256"/>
                </a:cubicBezTo>
                <a:cubicBezTo>
                  <a:pt x="1124127" y="2649832"/>
                  <a:pt x="1153930" y="2608950"/>
                  <a:pt x="1086399" y="2531148"/>
                </a:cubicBezTo>
                <a:cubicBezTo>
                  <a:pt x="859722" y="2349377"/>
                  <a:pt x="571623" y="1951147"/>
                  <a:pt x="571623" y="1547647"/>
                </a:cubicBezTo>
                <a:cubicBezTo>
                  <a:pt x="571623" y="951374"/>
                  <a:pt x="1054998" y="468000"/>
                  <a:pt x="1651270" y="468000"/>
                </a:cubicBezTo>
                <a:close/>
                <a:moveTo>
                  <a:pt x="2572549" y="249121"/>
                </a:moveTo>
                <a:lnTo>
                  <a:pt x="2765592" y="411103"/>
                </a:lnTo>
                <a:lnTo>
                  <a:pt x="2495580" y="654483"/>
                </a:lnTo>
                <a:lnTo>
                  <a:pt x="2379754" y="557293"/>
                </a:lnTo>
                <a:close/>
                <a:moveTo>
                  <a:pt x="663986" y="249121"/>
                </a:moveTo>
                <a:lnTo>
                  <a:pt x="856781" y="557293"/>
                </a:lnTo>
                <a:lnTo>
                  <a:pt x="740955" y="654483"/>
                </a:lnTo>
                <a:lnTo>
                  <a:pt x="470943" y="411103"/>
                </a:lnTo>
                <a:close/>
                <a:moveTo>
                  <a:pt x="1527296" y="0"/>
                </a:moveTo>
                <a:lnTo>
                  <a:pt x="1779296" y="0"/>
                </a:lnTo>
                <a:lnTo>
                  <a:pt x="1728896" y="360000"/>
                </a:lnTo>
                <a:lnTo>
                  <a:pt x="1577696" y="360000"/>
                </a:lnTo>
                <a:close/>
              </a:path>
            </a:pathLst>
          </a:custGeom>
          <a:solidFill>
            <a:srgbClr val="24A8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Tree>
    <p:extLst>
      <p:ext uri="{BB962C8B-B14F-4D97-AF65-F5344CB8AC3E}">
        <p14:creationId xmlns:p14="http://schemas.microsoft.com/office/powerpoint/2010/main" val="624062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fade">
                                      <p:cBhvr>
                                        <p:cTn id="13" dur="500"/>
                                        <p:tgtEl>
                                          <p:spTgt spid="3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41"/>
                                        </p:tgtEl>
                                        <p:attrNameLst>
                                          <p:attrName>style.visibility</p:attrName>
                                        </p:attrNameLst>
                                      </p:cBhvr>
                                      <p:to>
                                        <p:strVal val="visible"/>
                                      </p:to>
                                    </p:set>
                                    <p:animEffect transition="in" filter="fade">
                                      <p:cBhvr>
                                        <p:cTn id="24" dur="500"/>
                                        <p:tgtEl>
                                          <p:spTgt spid="4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0"/>
                                        </p:tgtEl>
                                        <p:attrNameLst>
                                          <p:attrName>style.visibility</p:attrName>
                                        </p:attrNameLst>
                                      </p:cBhvr>
                                      <p:to>
                                        <p:strVal val="visible"/>
                                      </p:to>
                                    </p:set>
                                    <p:animEffect transition="in" filter="fade">
                                      <p:cBhvr>
                                        <p:cTn id="35"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6" grpId="0"/>
      <p:bldP spid="38" grpId="0" animBg="1"/>
      <p:bldP spid="40" grpId="0" animBg="1"/>
      <p:bldP spid="4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A4AF788-9226-AF92-9F7B-26C4BC83110B}"/>
              </a:ext>
            </a:extLst>
          </p:cNvPr>
          <p:cNvSpPr>
            <a:spLocks noGrp="1"/>
          </p:cNvSpPr>
          <p:nvPr>
            <p:ph type="body" sz="quarter" idx="10"/>
          </p:nvPr>
        </p:nvSpPr>
        <p:spPr/>
        <p:txBody>
          <a:bodyPr/>
          <a:lstStyle/>
          <a:p>
            <a:r>
              <a:rPr lang="en-US" sz="4400" dirty="0"/>
              <a:t>PENGGUNAAN BAHAN BAKU</a:t>
            </a:r>
          </a:p>
        </p:txBody>
      </p:sp>
      <p:pic>
        <p:nvPicPr>
          <p:cNvPr id="1028" name="Picture 4" descr="322+ Thousand Zero Waste Royalty-Free Images, Stock Photos &amp; Pictures |  Shutterstock">
            <a:extLst>
              <a:ext uri="{FF2B5EF4-FFF2-40B4-BE49-F238E27FC236}">
                <a16:creationId xmlns:a16="http://schemas.microsoft.com/office/drawing/2014/main" id="{73A669EE-F5F8-912C-4A9C-6A0766B2848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2915" r="49813" b="10386"/>
          <a:stretch>
            <a:fillRect/>
          </a:stretch>
        </p:blipFill>
        <p:spPr bwMode="auto">
          <a:xfrm>
            <a:off x="11005754" y="0"/>
            <a:ext cx="1186246" cy="126762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Table 4">
            <a:extLst>
              <a:ext uri="{FF2B5EF4-FFF2-40B4-BE49-F238E27FC236}">
                <a16:creationId xmlns:a16="http://schemas.microsoft.com/office/drawing/2014/main" id="{3EC884AB-AD8B-F3EE-5E85-127E308CD181}"/>
              </a:ext>
            </a:extLst>
          </p:cNvPr>
          <p:cNvGraphicFramePr>
            <a:graphicFrameLocks noGrp="1"/>
          </p:cNvGraphicFramePr>
          <p:nvPr>
            <p:extLst>
              <p:ext uri="{D42A27DB-BD31-4B8C-83A1-F6EECF244321}">
                <p14:modId xmlns:p14="http://schemas.microsoft.com/office/powerpoint/2010/main" val="1318885731"/>
              </p:ext>
            </p:extLst>
          </p:nvPr>
        </p:nvGraphicFramePr>
        <p:xfrm>
          <a:off x="557599" y="1063756"/>
          <a:ext cx="11082467" cy="5164056"/>
        </p:xfrm>
        <a:graphic>
          <a:graphicData uri="http://schemas.openxmlformats.org/drawingml/2006/table">
            <a:tbl>
              <a:tblPr>
                <a:tableStyleId>{BC89EF96-8CEA-46FF-86C4-4CE0E7609802}</a:tableStyleId>
              </a:tblPr>
              <a:tblGrid>
                <a:gridCol w="2486002">
                  <a:extLst>
                    <a:ext uri="{9D8B030D-6E8A-4147-A177-3AD203B41FA5}">
                      <a16:colId xmlns:a16="http://schemas.microsoft.com/office/drawing/2014/main" val="2196538304"/>
                    </a:ext>
                  </a:extLst>
                </a:gridCol>
                <a:gridCol w="1765759">
                  <a:extLst>
                    <a:ext uri="{9D8B030D-6E8A-4147-A177-3AD203B41FA5}">
                      <a16:colId xmlns:a16="http://schemas.microsoft.com/office/drawing/2014/main" val="1656133653"/>
                    </a:ext>
                  </a:extLst>
                </a:gridCol>
                <a:gridCol w="1138451">
                  <a:extLst>
                    <a:ext uri="{9D8B030D-6E8A-4147-A177-3AD203B41FA5}">
                      <a16:colId xmlns:a16="http://schemas.microsoft.com/office/drawing/2014/main" val="3701993984"/>
                    </a:ext>
                  </a:extLst>
                </a:gridCol>
                <a:gridCol w="1138451">
                  <a:extLst>
                    <a:ext uri="{9D8B030D-6E8A-4147-A177-3AD203B41FA5}">
                      <a16:colId xmlns:a16="http://schemas.microsoft.com/office/drawing/2014/main" val="3179026673"/>
                    </a:ext>
                  </a:extLst>
                </a:gridCol>
                <a:gridCol w="1138451">
                  <a:extLst>
                    <a:ext uri="{9D8B030D-6E8A-4147-A177-3AD203B41FA5}">
                      <a16:colId xmlns:a16="http://schemas.microsoft.com/office/drawing/2014/main" val="4088237328"/>
                    </a:ext>
                  </a:extLst>
                </a:gridCol>
                <a:gridCol w="1138451">
                  <a:extLst>
                    <a:ext uri="{9D8B030D-6E8A-4147-A177-3AD203B41FA5}">
                      <a16:colId xmlns:a16="http://schemas.microsoft.com/office/drawing/2014/main" val="964267372"/>
                    </a:ext>
                  </a:extLst>
                </a:gridCol>
                <a:gridCol w="1138451">
                  <a:extLst>
                    <a:ext uri="{9D8B030D-6E8A-4147-A177-3AD203B41FA5}">
                      <a16:colId xmlns:a16="http://schemas.microsoft.com/office/drawing/2014/main" val="3557959683"/>
                    </a:ext>
                  </a:extLst>
                </a:gridCol>
                <a:gridCol w="1138451">
                  <a:extLst>
                    <a:ext uri="{9D8B030D-6E8A-4147-A177-3AD203B41FA5}">
                      <a16:colId xmlns:a16="http://schemas.microsoft.com/office/drawing/2014/main" val="258055612"/>
                    </a:ext>
                  </a:extLst>
                </a:gridCol>
              </a:tblGrid>
              <a:tr h="303768">
                <a:tc rowSpan="2">
                  <a:txBody>
                    <a:bodyPr/>
                    <a:lstStyle/>
                    <a:p>
                      <a:pPr algn="ctr" fontAlgn="ctr">
                        <a:buNone/>
                      </a:pPr>
                      <a:r>
                        <a:rPr lang="en-ID" sz="1600" b="1" u="none" strike="noStrike" dirty="0">
                          <a:effectLst/>
                        </a:rPr>
                        <a:t>Jenis </a:t>
                      </a:r>
                      <a:r>
                        <a:rPr lang="en-ID" sz="1600" b="1" u="none" strike="noStrike" dirty="0" err="1">
                          <a:effectLst/>
                        </a:rPr>
                        <a:t>Produk</a:t>
                      </a:r>
                      <a:endParaRPr lang="en-ID" sz="1600" b="1" i="0" u="none" strike="noStrike" dirty="0">
                        <a:solidFill>
                          <a:srgbClr val="000000"/>
                        </a:solidFill>
                        <a:effectLst/>
                        <a:latin typeface="Calibri" panose="020F0502020204030204" pitchFamily="34" charset="0"/>
                      </a:endParaRPr>
                    </a:p>
                  </a:txBody>
                  <a:tcPr marL="6350" marR="6350" marT="6350" marB="0" anchor="ctr"/>
                </a:tc>
                <a:tc rowSpan="2">
                  <a:txBody>
                    <a:bodyPr/>
                    <a:lstStyle/>
                    <a:p>
                      <a:pPr algn="ctr" fontAlgn="ctr">
                        <a:buNone/>
                      </a:pPr>
                      <a:r>
                        <a:rPr lang="en-ID" sz="1600" b="1" u="none" strike="noStrike" dirty="0">
                          <a:effectLst/>
                        </a:rPr>
                        <a:t>Type</a:t>
                      </a:r>
                      <a:endParaRPr lang="en-ID" sz="1600" b="1" i="0" u="none" strike="noStrike" dirty="0">
                        <a:solidFill>
                          <a:srgbClr val="000000"/>
                        </a:solidFill>
                        <a:effectLst/>
                        <a:latin typeface="Calibri" panose="020F0502020204030204" pitchFamily="34" charset="0"/>
                      </a:endParaRPr>
                    </a:p>
                  </a:txBody>
                  <a:tcPr marL="6350" marR="6350" marT="6350" marB="0" anchor="ctr"/>
                </a:tc>
                <a:tc gridSpan="3">
                  <a:txBody>
                    <a:bodyPr/>
                    <a:lstStyle/>
                    <a:p>
                      <a:pPr algn="ctr" fontAlgn="b">
                        <a:buNone/>
                      </a:pPr>
                      <a:r>
                        <a:rPr lang="en-ID" sz="1600" b="1" u="none" strike="noStrike" dirty="0">
                          <a:effectLst/>
                        </a:rPr>
                        <a:t>HASIL PRODUKSI (PCS)</a:t>
                      </a:r>
                      <a:endParaRPr lang="en-ID" sz="1600" b="1" i="0" u="none" strike="noStrike" dirty="0">
                        <a:solidFill>
                          <a:srgbClr val="000000"/>
                        </a:solidFill>
                        <a:effectLst/>
                        <a:latin typeface="Calibri" panose="020F0502020204030204" pitchFamily="34" charset="0"/>
                      </a:endParaRPr>
                    </a:p>
                  </a:txBody>
                  <a:tcPr marL="6350" marR="6350" marT="6350" marB="0" anchor="b"/>
                </a:tc>
                <a:tc hMerge="1">
                  <a:txBody>
                    <a:bodyPr/>
                    <a:lstStyle/>
                    <a:p>
                      <a:endParaRPr lang="en-ID"/>
                    </a:p>
                  </a:txBody>
                  <a:tcPr/>
                </a:tc>
                <a:tc hMerge="1">
                  <a:txBody>
                    <a:bodyPr/>
                    <a:lstStyle/>
                    <a:p>
                      <a:endParaRPr lang="en-ID"/>
                    </a:p>
                  </a:txBody>
                  <a:tcPr/>
                </a:tc>
                <a:tc gridSpan="3">
                  <a:txBody>
                    <a:bodyPr/>
                    <a:lstStyle/>
                    <a:p>
                      <a:pPr algn="ctr" fontAlgn="b">
                        <a:buNone/>
                      </a:pPr>
                      <a:r>
                        <a:rPr lang="en-ID" sz="1600" b="1" u="none" strike="noStrike" dirty="0">
                          <a:effectLst/>
                        </a:rPr>
                        <a:t>PENGGUNAAN BAHAN BAKU (KG)</a:t>
                      </a:r>
                      <a:endParaRPr lang="en-ID" sz="1600" b="1" i="0" u="none" strike="noStrike" dirty="0">
                        <a:solidFill>
                          <a:srgbClr val="000000"/>
                        </a:solidFill>
                        <a:effectLst/>
                        <a:latin typeface="Calibri" panose="020F0502020204030204" pitchFamily="34" charset="0"/>
                      </a:endParaRPr>
                    </a:p>
                  </a:txBody>
                  <a:tcPr marL="6350" marR="6350" marT="6350" marB="0" anchor="b"/>
                </a:tc>
                <a:tc hMerge="1">
                  <a:txBody>
                    <a:bodyPr/>
                    <a:lstStyle/>
                    <a:p>
                      <a:endParaRPr lang="en-ID"/>
                    </a:p>
                  </a:txBody>
                  <a:tcPr/>
                </a:tc>
                <a:tc hMerge="1">
                  <a:txBody>
                    <a:bodyPr/>
                    <a:lstStyle/>
                    <a:p>
                      <a:endParaRPr lang="en-ID"/>
                    </a:p>
                  </a:txBody>
                  <a:tcPr/>
                </a:tc>
                <a:extLst>
                  <a:ext uri="{0D108BD9-81ED-4DB2-BD59-A6C34878D82A}">
                    <a16:rowId xmlns:a16="http://schemas.microsoft.com/office/drawing/2014/main" val="3700060591"/>
                  </a:ext>
                </a:extLst>
              </a:tr>
              <a:tr h="303768">
                <a:tc vMerge="1">
                  <a:txBody>
                    <a:bodyPr/>
                    <a:lstStyle/>
                    <a:p>
                      <a:endParaRPr lang="en-ID"/>
                    </a:p>
                  </a:txBody>
                  <a:tcPr/>
                </a:tc>
                <a:tc vMerge="1">
                  <a:txBody>
                    <a:bodyPr/>
                    <a:lstStyle/>
                    <a:p>
                      <a:endParaRPr lang="en-ID"/>
                    </a:p>
                  </a:txBody>
                  <a:tcPr/>
                </a:tc>
                <a:tc>
                  <a:txBody>
                    <a:bodyPr/>
                    <a:lstStyle/>
                    <a:p>
                      <a:pPr algn="ctr" fontAlgn="b">
                        <a:buNone/>
                      </a:pPr>
                      <a:r>
                        <a:rPr lang="en-ID" sz="1600" b="1" u="none" strike="noStrike">
                          <a:effectLst/>
                        </a:rPr>
                        <a:t>2023</a:t>
                      </a:r>
                      <a:endParaRPr lang="en-ID" sz="1600" b="1"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buNone/>
                      </a:pPr>
                      <a:r>
                        <a:rPr lang="en-ID" sz="1600" b="1" u="none" strike="noStrike" dirty="0">
                          <a:effectLst/>
                        </a:rPr>
                        <a:t>2024</a:t>
                      </a:r>
                      <a:endParaRPr lang="en-ID" sz="1600" b="1" i="0" u="none" strike="noStrike" dirty="0">
                        <a:solidFill>
                          <a:srgbClr val="000000"/>
                        </a:solidFill>
                        <a:effectLst/>
                        <a:latin typeface="Calibri" panose="020F0502020204030204" pitchFamily="34" charset="0"/>
                      </a:endParaRPr>
                    </a:p>
                  </a:txBody>
                  <a:tcPr marL="6350" marR="6350" marT="6350" marB="0" anchor="b"/>
                </a:tc>
                <a:tc>
                  <a:txBody>
                    <a:bodyPr/>
                    <a:lstStyle/>
                    <a:p>
                      <a:pPr algn="ctr" fontAlgn="b">
                        <a:buNone/>
                      </a:pPr>
                      <a:r>
                        <a:rPr lang="en-ID" sz="1600" b="1" u="none" strike="noStrike" dirty="0">
                          <a:effectLst/>
                        </a:rPr>
                        <a:t>2025</a:t>
                      </a:r>
                      <a:endParaRPr lang="en-ID" sz="1600" b="1" i="0" u="none" strike="noStrike" dirty="0">
                        <a:solidFill>
                          <a:srgbClr val="000000"/>
                        </a:solidFill>
                        <a:effectLst/>
                        <a:latin typeface="Calibri" panose="020F0502020204030204" pitchFamily="34" charset="0"/>
                      </a:endParaRPr>
                    </a:p>
                  </a:txBody>
                  <a:tcPr marL="6350" marR="6350" marT="6350" marB="0" anchor="b"/>
                </a:tc>
                <a:tc>
                  <a:txBody>
                    <a:bodyPr/>
                    <a:lstStyle/>
                    <a:p>
                      <a:pPr algn="ctr" fontAlgn="b">
                        <a:buNone/>
                      </a:pPr>
                      <a:r>
                        <a:rPr lang="en-ID" sz="1600" b="1" u="none" strike="noStrike" dirty="0">
                          <a:effectLst/>
                        </a:rPr>
                        <a:t>2023</a:t>
                      </a:r>
                      <a:endParaRPr lang="en-ID" sz="1600" b="1" i="0" u="none" strike="noStrike" dirty="0">
                        <a:solidFill>
                          <a:srgbClr val="000000"/>
                        </a:solidFill>
                        <a:effectLst/>
                        <a:latin typeface="Calibri" panose="020F0502020204030204" pitchFamily="34" charset="0"/>
                      </a:endParaRPr>
                    </a:p>
                  </a:txBody>
                  <a:tcPr marL="6350" marR="6350" marT="6350" marB="0" anchor="b"/>
                </a:tc>
                <a:tc>
                  <a:txBody>
                    <a:bodyPr/>
                    <a:lstStyle/>
                    <a:p>
                      <a:pPr algn="ctr" fontAlgn="b">
                        <a:buNone/>
                      </a:pPr>
                      <a:r>
                        <a:rPr lang="en-ID" sz="1600" b="1" u="none" strike="noStrike" dirty="0">
                          <a:effectLst/>
                        </a:rPr>
                        <a:t>2024</a:t>
                      </a:r>
                      <a:endParaRPr lang="en-ID" sz="1600" b="1" i="0" u="none" strike="noStrike" dirty="0">
                        <a:solidFill>
                          <a:srgbClr val="000000"/>
                        </a:solidFill>
                        <a:effectLst/>
                        <a:latin typeface="Calibri" panose="020F0502020204030204" pitchFamily="34" charset="0"/>
                      </a:endParaRPr>
                    </a:p>
                  </a:txBody>
                  <a:tcPr marL="6350" marR="6350" marT="6350" marB="0" anchor="b"/>
                </a:tc>
                <a:tc>
                  <a:txBody>
                    <a:bodyPr/>
                    <a:lstStyle/>
                    <a:p>
                      <a:pPr algn="ctr" fontAlgn="b">
                        <a:buNone/>
                      </a:pPr>
                      <a:r>
                        <a:rPr lang="en-ID" sz="1600" b="1" u="none" strike="noStrike" dirty="0">
                          <a:effectLst/>
                        </a:rPr>
                        <a:t>2025</a:t>
                      </a:r>
                      <a:endParaRPr lang="en-ID" sz="1600" b="1"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4151984029"/>
                  </a:ext>
                </a:extLst>
              </a:tr>
              <a:tr h="303768">
                <a:tc rowSpan="4">
                  <a:txBody>
                    <a:bodyPr/>
                    <a:lstStyle/>
                    <a:p>
                      <a:pPr algn="ctr" fontAlgn="ctr">
                        <a:buNone/>
                      </a:pPr>
                      <a:r>
                        <a:rPr lang="en-ID" sz="1600" u="none" strike="noStrike">
                          <a:effectLst/>
                        </a:rPr>
                        <a:t>Kasur Sehat Bayi</a:t>
                      </a:r>
                      <a:endParaRPr lang="en-ID" sz="1600" b="0" i="0" u="none" strike="noStrike">
                        <a:solidFill>
                          <a:srgbClr val="000000"/>
                        </a:solidFill>
                        <a:effectLst/>
                        <a:latin typeface="Calibri" panose="020F0502020204030204" pitchFamily="34" charset="0"/>
                      </a:endParaRPr>
                    </a:p>
                  </a:txBody>
                  <a:tcPr marL="6350" marR="6350" marT="6350" marB="0" anchor="ctr"/>
                </a:tc>
                <a:tc>
                  <a:txBody>
                    <a:bodyPr/>
                    <a:lstStyle/>
                    <a:p>
                      <a:pPr algn="l" fontAlgn="ctr">
                        <a:buNone/>
                      </a:pPr>
                      <a:r>
                        <a:rPr lang="en-ID" sz="1600" u="none" strike="noStrike" dirty="0">
                          <a:effectLst/>
                        </a:rPr>
                        <a:t>Newborn CT </a:t>
                      </a:r>
                      <a:endParaRPr lang="en-ID" sz="16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b">
                        <a:buNone/>
                      </a:pPr>
                      <a:r>
                        <a:rPr lang="en-US" sz="1600" b="0" u="none" strike="noStrike" dirty="0">
                          <a:solidFill>
                            <a:srgbClr val="000000"/>
                          </a:solidFill>
                          <a:effectLst/>
                        </a:rPr>
                        <a:t>-</a:t>
                      </a:r>
                      <a:endParaRPr lang="en-ID" sz="1600" b="0" i="0" u="none" strike="noStrike" dirty="0">
                        <a:solidFill>
                          <a:srgbClr val="000000"/>
                        </a:solidFill>
                        <a:effectLst/>
                        <a:latin typeface="Calibri" panose="020F0502020204030204" pitchFamily="34" charset="0"/>
                      </a:endParaRPr>
                    </a:p>
                  </a:txBody>
                  <a:tcPr marL="6350" marR="6350" marT="6350" marB="0" anchor="b"/>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600" b="0" u="none" strike="noStrike" kern="1200" cap="none" spc="0" normalizeH="0" baseline="0" noProof="0">
                          <a:ln>
                            <a:noFill/>
                          </a:ln>
                          <a:solidFill>
                            <a:srgbClr val="000000"/>
                          </a:solidFill>
                          <a:effectLst/>
                          <a:uLnTx/>
                          <a:uFillTx/>
                        </a:rPr>
                        <a:t>-</a:t>
                      </a:r>
                      <a:endParaRPr kumimoji="0" lang="en-ID" sz="1600" b="0" i="0" u="none" strike="noStrike" kern="1200" cap="none" spc="0" normalizeH="0" baseline="0" noProof="0" dirty="0">
                        <a:ln>
                          <a:noFill/>
                        </a:ln>
                        <a:solidFill>
                          <a:srgbClr val="000000"/>
                        </a:solidFill>
                        <a:effectLst/>
                        <a:uLnTx/>
                        <a:uFillTx/>
                        <a:latin typeface="Calibri" panose="020F0502020204030204" pitchFamily="34" charset="0"/>
                        <a:ea typeface="Arial Unicode MS"/>
                        <a:cs typeface="+mn-cs"/>
                      </a:endParaRPr>
                    </a:p>
                  </a:txBody>
                  <a:tcPr marL="6350" marR="6350" marT="6350" marB="0" anchor="b"/>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600" b="0" u="none" strike="noStrike" kern="1200" cap="none" spc="0" normalizeH="0" baseline="0" noProof="0" dirty="0">
                          <a:ln>
                            <a:noFill/>
                          </a:ln>
                          <a:solidFill>
                            <a:srgbClr val="000000"/>
                          </a:solidFill>
                          <a:effectLst/>
                          <a:uLnTx/>
                          <a:uFillTx/>
                        </a:rPr>
                        <a:t>-</a:t>
                      </a:r>
                      <a:endParaRPr kumimoji="0" lang="en-ID" sz="1600" b="0" i="0" u="none" strike="noStrike" kern="1200" cap="none" spc="0" normalizeH="0" baseline="0" noProof="0" dirty="0">
                        <a:ln>
                          <a:noFill/>
                        </a:ln>
                        <a:solidFill>
                          <a:srgbClr val="000000"/>
                        </a:solidFill>
                        <a:effectLst/>
                        <a:uLnTx/>
                        <a:uFillTx/>
                        <a:latin typeface="Calibri" panose="020F0502020204030204" pitchFamily="34" charset="0"/>
                        <a:ea typeface="Arial Unicode MS"/>
                        <a:cs typeface="+mn-cs"/>
                      </a:endParaRPr>
                    </a:p>
                  </a:txBody>
                  <a:tcPr marL="6350" marR="6350" marT="6350" marB="0" anchor="b"/>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600" b="0" u="none" strike="noStrike" kern="1200" cap="none" spc="0" normalizeH="0" baseline="0" noProof="0">
                          <a:ln>
                            <a:noFill/>
                          </a:ln>
                          <a:solidFill>
                            <a:srgbClr val="000000"/>
                          </a:solidFill>
                          <a:effectLst/>
                          <a:uLnTx/>
                          <a:uFillTx/>
                        </a:rPr>
                        <a:t>-</a:t>
                      </a:r>
                      <a:endParaRPr kumimoji="0" lang="en-ID" sz="1600" b="0" i="0" u="none" strike="noStrike" kern="1200" cap="none" spc="0" normalizeH="0" baseline="0" noProof="0" dirty="0">
                        <a:ln>
                          <a:noFill/>
                        </a:ln>
                        <a:solidFill>
                          <a:srgbClr val="000000"/>
                        </a:solidFill>
                        <a:effectLst/>
                        <a:uLnTx/>
                        <a:uFillTx/>
                        <a:latin typeface="Calibri" panose="020F0502020204030204" pitchFamily="34" charset="0"/>
                        <a:ea typeface="Arial Unicode MS"/>
                        <a:cs typeface="+mn-cs"/>
                      </a:endParaRPr>
                    </a:p>
                  </a:txBody>
                  <a:tcPr marL="6350" marR="6350" marT="6350" marB="0" anchor="b"/>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600" b="0" u="none" strike="noStrike" kern="1200" cap="none" spc="0" normalizeH="0" baseline="0" noProof="0">
                          <a:ln>
                            <a:noFill/>
                          </a:ln>
                          <a:solidFill>
                            <a:srgbClr val="000000"/>
                          </a:solidFill>
                          <a:effectLst/>
                          <a:uLnTx/>
                          <a:uFillTx/>
                        </a:rPr>
                        <a:t>-</a:t>
                      </a:r>
                      <a:endParaRPr kumimoji="0" lang="en-ID" sz="1600" b="0" i="0" u="none" strike="noStrike" kern="1200" cap="none" spc="0" normalizeH="0" baseline="0" noProof="0" dirty="0">
                        <a:ln>
                          <a:noFill/>
                        </a:ln>
                        <a:solidFill>
                          <a:srgbClr val="000000"/>
                        </a:solidFill>
                        <a:effectLst/>
                        <a:uLnTx/>
                        <a:uFillTx/>
                        <a:latin typeface="Calibri" panose="020F0502020204030204" pitchFamily="34" charset="0"/>
                        <a:ea typeface="Arial Unicode MS"/>
                        <a:cs typeface="+mn-cs"/>
                      </a:endParaRPr>
                    </a:p>
                  </a:txBody>
                  <a:tcPr marL="6350" marR="6350" marT="6350" marB="0" anchor="b"/>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600" b="0" u="none" strike="noStrike" kern="1200" cap="none" spc="0" normalizeH="0" baseline="0" noProof="0">
                          <a:ln>
                            <a:noFill/>
                          </a:ln>
                          <a:solidFill>
                            <a:srgbClr val="000000"/>
                          </a:solidFill>
                          <a:effectLst/>
                          <a:uLnTx/>
                          <a:uFillTx/>
                        </a:rPr>
                        <a:t>-</a:t>
                      </a:r>
                      <a:endParaRPr kumimoji="0" lang="en-ID" sz="1600" b="0" i="0" u="none" strike="noStrike" kern="1200" cap="none" spc="0" normalizeH="0" baseline="0" noProof="0" dirty="0">
                        <a:ln>
                          <a:noFill/>
                        </a:ln>
                        <a:solidFill>
                          <a:srgbClr val="000000"/>
                        </a:solidFill>
                        <a:effectLst/>
                        <a:uLnTx/>
                        <a:uFillTx/>
                        <a:latin typeface="Calibri" panose="020F0502020204030204" pitchFamily="34" charset="0"/>
                        <a:ea typeface="Arial Unicode MS"/>
                        <a:cs typeface="+mn-cs"/>
                      </a:endParaRPr>
                    </a:p>
                  </a:txBody>
                  <a:tcPr marL="6350" marR="6350" marT="6350" marB="0" anchor="b"/>
                </a:tc>
                <a:extLst>
                  <a:ext uri="{0D108BD9-81ED-4DB2-BD59-A6C34878D82A}">
                    <a16:rowId xmlns:a16="http://schemas.microsoft.com/office/drawing/2014/main" val="3211661417"/>
                  </a:ext>
                </a:extLst>
              </a:tr>
              <a:tr h="303768">
                <a:tc vMerge="1">
                  <a:txBody>
                    <a:bodyPr/>
                    <a:lstStyle/>
                    <a:p>
                      <a:endParaRPr lang="en-ID"/>
                    </a:p>
                  </a:txBody>
                  <a:tcPr/>
                </a:tc>
                <a:tc>
                  <a:txBody>
                    <a:bodyPr/>
                    <a:lstStyle/>
                    <a:p>
                      <a:pPr algn="l" fontAlgn="ctr">
                        <a:buNone/>
                      </a:pPr>
                      <a:r>
                        <a:rPr lang="en-ID" sz="1600" u="none" strike="noStrike" dirty="0">
                          <a:effectLst/>
                        </a:rPr>
                        <a:t>Baby Japan </a:t>
                      </a:r>
                      <a:endParaRPr lang="en-ID" sz="1600" b="0" i="0" u="none" strike="noStrike" dirty="0">
                        <a:solidFill>
                          <a:srgbClr val="000000"/>
                        </a:solidFill>
                        <a:effectLst/>
                        <a:latin typeface="Calibri" panose="020F0502020204030204" pitchFamily="34" charset="0"/>
                      </a:endParaRPr>
                    </a:p>
                  </a:txBody>
                  <a:tcPr marL="6350" marR="6350" marT="635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600" b="0" u="none" strike="noStrike" kern="1200" cap="none" spc="0" normalizeH="0" baseline="0" noProof="0">
                          <a:ln>
                            <a:noFill/>
                          </a:ln>
                          <a:solidFill>
                            <a:srgbClr val="000000"/>
                          </a:solidFill>
                          <a:effectLst/>
                          <a:uLnTx/>
                          <a:uFillTx/>
                        </a:rPr>
                        <a:t>-</a:t>
                      </a:r>
                      <a:endParaRPr kumimoji="0" lang="en-ID" sz="1600" b="0" i="0" u="none" strike="noStrike" kern="1200" cap="none" spc="0" normalizeH="0" baseline="0" noProof="0" dirty="0">
                        <a:ln>
                          <a:noFill/>
                        </a:ln>
                        <a:solidFill>
                          <a:srgbClr val="000000"/>
                        </a:solidFill>
                        <a:effectLst/>
                        <a:uLnTx/>
                        <a:uFillTx/>
                        <a:latin typeface="Calibri" panose="020F0502020204030204" pitchFamily="34" charset="0"/>
                        <a:ea typeface="Arial Unicode MS"/>
                        <a:cs typeface="+mn-cs"/>
                      </a:endParaRPr>
                    </a:p>
                  </a:txBody>
                  <a:tcPr marL="6350" marR="6350" marT="6350" marB="0" anchor="b"/>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600" b="0" u="none" strike="noStrike" kern="1200" cap="none" spc="0" normalizeH="0" baseline="0" noProof="0">
                          <a:ln>
                            <a:noFill/>
                          </a:ln>
                          <a:solidFill>
                            <a:srgbClr val="000000"/>
                          </a:solidFill>
                          <a:effectLst/>
                          <a:uLnTx/>
                          <a:uFillTx/>
                        </a:rPr>
                        <a:t>-</a:t>
                      </a:r>
                      <a:endParaRPr kumimoji="0" lang="en-ID" sz="1600" b="0" i="0" u="none" strike="noStrike" kern="1200" cap="none" spc="0" normalizeH="0" baseline="0" noProof="0" dirty="0">
                        <a:ln>
                          <a:noFill/>
                        </a:ln>
                        <a:solidFill>
                          <a:srgbClr val="000000"/>
                        </a:solidFill>
                        <a:effectLst/>
                        <a:uLnTx/>
                        <a:uFillTx/>
                        <a:latin typeface="Calibri" panose="020F0502020204030204" pitchFamily="34" charset="0"/>
                        <a:ea typeface="Arial Unicode MS"/>
                        <a:cs typeface="+mn-cs"/>
                      </a:endParaRPr>
                    </a:p>
                  </a:txBody>
                  <a:tcPr marL="6350" marR="6350" marT="6350" marB="0" anchor="b"/>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600" b="0" u="none" strike="noStrike" kern="1200" cap="none" spc="0" normalizeH="0" baseline="0" noProof="0" dirty="0">
                          <a:ln>
                            <a:noFill/>
                          </a:ln>
                          <a:solidFill>
                            <a:srgbClr val="000000"/>
                          </a:solidFill>
                          <a:effectLst/>
                          <a:uLnTx/>
                          <a:uFillTx/>
                        </a:rPr>
                        <a:t>-</a:t>
                      </a:r>
                      <a:endParaRPr kumimoji="0" lang="en-ID" sz="1600" b="0" i="0" u="none" strike="noStrike" kern="1200" cap="none" spc="0" normalizeH="0" baseline="0" noProof="0" dirty="0">
                        <a:ln>
                          <a:noFill/>
                        </a:ln>
                        <a:solidFill>
                          <a:srgbClr val="000000"/>
                        </a:solidFill>
                        <a:effectLst/>
                        <a:uLnTx/>
                        <a:uFillTx/>
                        <a:latin typeface="Calibri" panose="020F0502020204030204" pitchFamily="34" charset="0"/>
                        <a:ea typeface="Arial Unicode MS"/>
                        <a:cs typeface="+mn-cs"/>
                      </a:endParaRPr>
                    </a:p>
                  </a:txBody>
                  <a:tcPr marL="6350" marR="6350" marT="6350" marB="0" anchor="b"/>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600" b="0" u="none" strike="noStrike" kern="1200" cap="none" spc="0" normalizeH="0" baseline="0" noProof="0">
                          <a:ln>
                            <a:noFill/>
                          </a:ln>
                          <a:solidFill>
                            <a:srgbClr val="000000"/>
                          </a:solidFill>
                          <a:effectLst/>
                          <a:uLnTx/>
                          <a:uFillTx/>
                        </a:rPr>
                        <a:t>-</a:t>
                      </a:r>
                      <a:endParaRPr kumimoji="0" lang="en-ID" sz="1600" b="0" i="0" u="none" strike="noStrike" kern="1200" cap="none" spc="0" normalizeH="0" baseline="0" noProof="0" dirty="0">
                        <a:ln>
                          <a:noFill/>
                        </a:ln>
                        <a:solidFill>
                          <a:srgbClr val="000000"/>
                        </a:solidFill>
                        <a:effectLst/>
                        <a:uLnTx/>
                        <a:uFillTx/>
                        <a:latin typeface="Calibri" panose="020F0502020204030204" pitchFamily="34" charset="0"/>
                        <a:ea typeface="Arial Unicode MS"/>
                        <a:cs typeface="+mn-cs"/>
                      </a:endParaRPr>
                    </a:p>
                  </a:txBody>
                  <a:tcPr marL="6350" marR="6350" marT="6350" marB="0" anchor="b"/>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600" b="0" u="none" strike="noStrike" kern="1200" cap="none" spc="0" normalizeH="0" baseline="0" noProof="0">
                          <a:ln>
                            <a:noFill/>
                          </a:ln>
                          <a:solidFill>
                            <a:srgbClr val="000000"/>
                          </a:solidFill>
                          <a:effectLst/>
                          <a:uLnTx/>
                          <a:uFillTx/>
                        </a:rPr>
                        <a:t>-</a:t>
                      </a:r>
                      <a:endParaRPr kumimoji="0" lang="en-ID" sz="1600" b="0" i="0" u="none" strike="noStrike" kern="1200" cap="none" spc="0" normalizeH="0" baseline="0" noProof="0" dirty="0">
                        <a:ln>
                          <a:noFill/>
                        </a:ln>
                        <a:solidFill>
                          <a:srgbClr val="000000"/>
                        </a:solidFill>
                        <a:effectLst/>
                        <a:uLnTx/>
                        <a:uFillTx/>
                        <a:latin typeface="Calibri" panose="020F0502020204030204" pitchFamily="34" charset="0"/>
                        <a:ea typeface="Arial Unicode MS"/>
                        <a:cs typeface="+mn-cs"/>
                      </a:endParaRPr>
                    </a:p>
                  </a:txBody>
                  <a:tcPr marL="6350" marR="6350" marT="6350" marB="0" anchor="b"/>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600" b="0" u="none" strike="noStrike" kern="1200" cap="none" spc="0" normalizeH="0" baseline="0" noProof="0">
                          <a:ln>
                            <a:noFill/>
                          </a:ln>
                          <a:solidFill>
                            <a:srgbClr val="000000"/>
                          </a:solidFill>
                          <a:effectLst/>
                          <a:uLnTx/>
                          <a:uFillTx/>
                        </a:rPr>
                        <a:t>-</a:t>
                      </a:r>
                      <a:endParaRPr kumimoji="0" lang="en-ID" sz="1600" b="0" i="0" u="none" strike="noStrike" kern="1200" cap="none" spc="0" normalizeH="0" baseline="0" noProof="0" dirty="0">
                        <a:ln>
                          <a:noFill/>
                        </a:ln>
                        <a:solidFill>
                          <a:srgbClr val="000000"/>
                        </a:solidFill>
                        <a:effectLst/>
                        <a:uLnTx/>
                        <a:uFillTx/>
                        <a:latin typeface="Calibri" panose="020F0502020204030204" pitchFamily="34" charset="0"/>
                        <a:ea typeface="Arial Unicode MS"/>
                        <a:cs typeface="+mn-cs"/>
                      </a:endParaRPr>
                    </a:p>
                  </a:txBody>
                  <a:tcPr marL="6350" marR="6350" marT="6350" marB="0" anchor="b"/>
                </a:tc>
                <a:extLst>
                  <a:ext uri="{0D108BD9-81ED-4DB2-BD59-A6C34878D82A}">
                    <a16:rowId xmlns:a16="http://schemas.microsoft.com/office/drawing/2014/main" val="11546291"/>
                  </a:ext>
                </a:extLst>
              </a:tr>
              <a:tr h="303768">
                <a:tc vMerge="1">
                  <a:txBody>
                    <a:bodyPr/>
                    <a:lstStyle/>
                    <a:p>
                      <a:endParaRPr lang="en-ID"/>
                    </a:p>
                  </a:txBody>
                  <a:tcPr/>
                </a:tc>
                <a:tc>
                  <a:txBody>
                    <a:bodyPr/>
                    <a:lstStyle/>
                    <a:p>
                      <a:pPr algn="l" fontAlgn="ctr">
                        <a:buNone/>
                      </a:pPr>
                      <a:r>
                        <a:rPr lang="en-ID" sz="1600" u="none" strike="noStrike" dirty="0">
                          <a:effectLst/>
                        </a:rPr>
                        <a:t>Baby Small </a:t>
                      </a:r>
                      <a:endParaRPr lang="en-ID" sz="1600" b="0" i="0" u="none" strike="noStrike" dirty="0">
                        <a:solidFill>
                          <a:srgbClr val="000000"/>
                        </a:solidFill>
                        <a:effectLst/>
                        <a:latin typeface="Calibri" panose="020F0502020204030204" pitchFamily="34" charset="0"/>
                      </a:endParaRPr>
                    </a:p>
                  </a:txBody>
                  <a:tcPr marL="6350" marR="6350" marT="635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600" b="0" u="none" strike="noStrike" kern="1200" cap="none" spc="0" normalizeH="0" baseline="0" noProof="0">
                          <a:ln>
                            <a:noFill/>
                          </a:ln>
                          <a:solidFill>
                            <a:srgbClr val="000000"/>
                          </a:solidFill>
                          <a:effectLst/>
                          <a:uLnTx/>
                          <a:uFillTx/>
                        </a:rPr>
                        <a:t>-</a:t>
                      </a:r>
                      <a:endParaRPr kumimoji="0" lang="en-ID" sz="1600" b="0" i="0" u="none" strike="noStrike" kern="1200" cap="none" spc="0" normalizeH="0" baseline="0" noProof="0" dirty="0">
                        <a:ln>
                          <a:noFill/>
                        </a:ln>
                        <a:solidFill>
                          <a:srgbClr val="000000"/>
                        </a:solidFill>
                        <a:effectLst/>
                        <a:uLnTx/>
                        <a:uFillTx/>
                        <a:latin typeface="Calibri" panose="020F0502020204030204" pitchFamily="34" charset="0"/>
                        <a:ea typeface="Arial Unicode MS"/>
                        <a:cs typeface="+mn-cs"/>
                      </a:endParaRPr>
                    </a:p>
                  </a:txBody>
                  <a:tcPr marL="6350" marR="6350" marT="6350" marB="0" anchor="b"/>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600" b="0" u="none" strike="noStrike" kern="1200" cap="none" spc="0" normalizeH="0" baseline="0" noProof="0">
                          <a:ln>
                            <a:noFill/>
                          </a:ln>
                          <a:solidFill>
                            <a:srgbClr val="000000"/>
                          </a:solidFill>
                          <a:effectLst/>
                          <a:uLnTx/>
                          <a:uFillTx/>
                        </a:rPr>
                        <a:t>-</a:t>
                      </a:r>
                      <a:endParaRPr kumimoji="0" lang="en-ID" sz="1600" b="0" i="0" u="none" strike="noStrike" kern="1200" cap="none" spc="0" normalizeH="0" baseline="0" noProof="0" dirty="0">
                        <a:ln>
                          <a:noFill/>
                        </a:ln>
                        <a:solidFill>
                          <a:srgbClr val="000000"/>
                        </a:solidFill>
                        <a:effectLst/>
                        <a:uLnTx/>
                        <a:uFillTx/>
                        <a:latin typeface="Calibri" panose="020F0502020204030204" pitchFamily="34" charset="0"/>
                        <a:ea typeface="Arial Unicode MS"/>
                        <a:cs typeface="+mn-cs"/>
                      </a:endParaRPr>
                    </a:p>
                  </a:txBody>
                  <a:tcPr marL="6350" marR="6350" marT="6350" marB="0" anchor="b"/>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600" b="0" u="none" strike="noStrike" kern="1200" cap="none" spc="0" normalizeH="0" baseline="0" noProof="0" dirty="0">
                          <a:ln>
                            <a:noFill/>
                          </a:ln>
                          <a:solidFill>
                            <a:srgbClr val="000000"/>
                          </a:solidFill>
                          <a:effectLst/>
                          <a:uLnTx/>
                          <a:uFillTx/>
                        </a:rPr>
                        <a:t>-</a:t>
                      </a:r>
                      <a:endParaRPr kumimoji="0" lang="en-ID" sz="1600" b="0" i="0" u="none" strike="noStrike" kern="1200" cap="none" spc="0" normalizeH="0" baseline="0" noProof="0" dirty="0">
                        <a:ln>
                          <a:noFill/>
                        </a:ln>
                        <a:solidFill>
                          <a:srgbClr val="000000"/>
                        </a:solidFill>
                        <a:effectLst/>
                        <a:uLnTx/>
                        <a:uFillTx/>
                        <a:latin typeface="Calibri" panose="020F0502020204030204" pitchFamily="34" charset="0"/>
                        <a:ea typeface="Arial Unicode MS"/>
                        <a:cs typeface="+mn-cs"/>
                      </a:endParaRPr>
                    </a:p>
                  </a:txBody>
                  <a:tcPr marL="6350" marR="6350" marT="6350" marB="0" anchor="b"/>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600" b="0" u="none" strike="noStrike" kern="1200" cap="none" spc="0" normalizeH="0" baseline="0" noProof="0">
                          <a:ln>
                            <a:noFill/>
                          </a:ln>
                          <a:solidFill>
                            <a:srgbClr val="000000"/>
                          </a:solidFill>
                          <a:effectLst/>
                          <a:uLnTx/>
                          <a:uFillTx/>
                        </a:rPr>
                        <a:t>-</a:t>
                      </a:r>
                      <a:endParaRPr kumimoji="0" lang="en-ID" sz="1600" b="0" i="0" u="none" strike="noStrike" kern="1200" cap="none" spc="0" normalizeH="0" baseline="0" noProof="0" dirty="0">
                        <a:ln>
                          <a:noFill/>
                        </a:ln>
                        <a:solidFill>
                          <a:srgbClr val="000000"/>
                        </a:solidFill>
                        <a:effectLst/>
                        <a:uLnTx/>
                        <a:uFillTx/>
                        <a:latin typeface="Calibri" panose="020F0502020204030204" pitchFamily="34" charset="0"/>
                        <a:ea typeface="Arial Unicode MS"/>
                        <a:cs typeface="+mn-cs"/>
                      </a:endParaRPr>
                    </a:p>
                  </a:txBody>
                  <a:tcPr marL="6350" marR="6350" marT="6350" marB="0" anchor="b"/>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600" b="0" u="none" strike="noStrike" kern="1200" cap="none" spc="0" normalizeH="0" baseline="0" noProof="0">
                          <a:ln>
                            <a:noFill/>
                          </a:ln>
                          <a:solidFill>
                            <a:srgbClr val="000000"/>
                          </a:solidFill>
                          <a:effectLst/>
                          <a:uLnTx/>
                          <a:uFillTx/>
                        </a:rPr>
                        <a:t>-</a:t>
                      </a:r>
                      <a:endParaRPr kumimoji="0" lang="en-ID" sz="1600" b="0" i="0" u="none" strike="noStrike" kern="1200" cap="none" spc="0" normalizeH="0" baseline="0" noProof="0" dirty="0">
                        <a:ln>
                          <a:noFill/>
                        </a:ln>
                        <a:solidFill>
                          <a:srgbClr val="000000"/>
                        </a:solidFill>
                        <a:effectLst/>
                        <a:uLnTx/>
                        <a:uFillTx/>
                        <a:latin typeface="Calibri" panose="020F0502020204030204" pitchFamily="34" charset="0"/>
                        <a:ea typeface="Arial Unicode MS"/>
                        <a:cs typeface="+mn-cs"/>
                      </a:endParaRPr>
                    </a:p>
                  </a:txBody>
                  <a:tcPr marL="6350" marR="6350" marT="6350" marB="0" anchor="b"/>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600" b="0" u="none" strike="noStrike" kern="1200" cap="none" spc="0" normalizeH="0" baseline="0" noProof="0">
                          <a:ln>
                            <a:noFill/>
                          </a:ln>
                          <a:solidFill>
                            <a:srgbClr val="000000"/>
                          </a:solidFill>
                          <a:effectLst/>
                          <a:uLnTx/>
                          <a:uFillTx/>
                        </a:rPr>
                        <a:t>-</a:t>
                      </a:r>
                      <a:endParaRPr kumimoji="0" lang="en-ID" sz="1600" b="0" i="0" u="none" strike="noStrike" kern="1200" cap="none" spc="0" normalizeH="0" baseline="0" noProof="0" dirty="0">
                        <a:ln>
                          <a:noFill/>
                        </a:ln>
                        <a:solidFill>
                          <a:srgbClr val="000000"/>
                        </a:solidFill>
                        <a:effectLst/>
                        <a:uLnTx/>
                        <a:uFillTx/>
                        <a:latin typeface="Calibri" panose="020F0502020204030204" pitchFamily="34" charset="0"/>
                        <a:ea typeface="Arial Unicode MS"/>
                        <a:cs typeface="+mn-cs"/>
                      </a:endParaRPr>
                    </a:p>
                  </a:txBody>
                  <a:tcPr marL="6350" marR="6350" marT="6350" marB="0" anchor="b"/>
                </a:tc>
                <a:extLst>
                  <a:ext uri="{0D108BD9-81ED-4DB2-BD59-A6C34878D82A}">
                    <a16:rowId xmlns:a16="http://schemas.microsoft.com/office/drawing/2014/main" val="839281459"/>
                  </a:ext>
                </a:extLst>
              </a:tr>
              <a:tr h="303768">
                <a:tc vMerge="1">
                  <a:txBody>
                    <a:bodyPr/>
                    <a:lstStyle/>
                    <a:p>
                      <a:endParaRPr lang="en-ID"/>
                    </a:p>
                  </a:txBody>
                  <a:tcPr/>
                </a:tc>
                <a:tc>
                  <a:txBody>
                    <a:bodyPr/>
                    <a:lstStyle/>
                    <a:p>
                      <a:pPr algn="l" fontAlgn="ctr">
                        <a:buNone/>
                      </a:pPr>
                      <a:r>
                        <a:rPr lang="en-ID" sz="1600" u="none" strike="noStrike" dirty="0">
                          <a:effectLst/>
                        </a:rPr>
                        <a:t>Baby Medium </a:t>
                      </a:r>
                      <a:endParaRPr lang="en-ID" sz="1600" b="0" i="0" u="none" strike="noStrike" dirty="0">
                        <a:solidFill>
                          <a:srgbClr val="000000"/>
                        </a:solidFill>
                        <a:effectLst/>
                        <a:latin typeface="Calibri" panose="020F0502020204030204" pitchFamily="34" charset="0"/>
                      </a:endParaRPr>
                    </a:p>
                  </a:txBody>
                  <a:tcPr marL="6350" marR="6350" marT="635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600" b="0" u="none" strike="noStrike" kern="1200" cap="none" spc="0" normalizeH="0" baseline="0" noProof="0" dirty="0">
                          <a:ln>
                            <a:noFill/>
                          </a:ln>
                          <a:solidFill>
                            <a:srgbClr val="000000"/>
                          </a:solidFill>
                          <a:effectLst/>
                          <a:uLnTx/>
                          <a:uFillTx/>
                        </a:rPr>
                        <a:t>-</a:t>
                      </a:r>
                      <a:endParaRPr kumimoji="0" lang="en-ID" sz="1600" b="0" i="0" u="none" strike="noStrike" kern="1200" cap="none" spc="0" normalizeH="0" baseline="0" noProof="0" dirty="0">
                        <a:ln>
                          <a:noFill/>
                        </a:ln>
                        <a:solidFill>
                          <a:srgbClr val="000000"/>
                        </a:solidFill>
                        <a:effectLst/>
                        <a:uLnTx/>
                        <a:uFillTx/>
                        <a:latin typeface="Calibri" panose="020F0502020204030204" pitchFamily="34" charset="0"/>
                        <a:ea typeface="Arial Unicode MS"/>
                        <a:cs typeface="+mn-cs"/>
                      </a:endParaRPr>
                    </a:p>
                  </a:txBody>
                  <a:tcPr marL="6350" marR="6350" marT="6350" marB="0" anchor="b"/>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600" b="0" u="none" strike="noStrike" kern="1200" cap="none" spc="0" normalizeH="0" baseline="0" noProof="0">
                          <a:ln>
                            <a:noFill/>
                          </a:ln>
                          <a:solidFill>
                            <a:srgbClr val="000000"/>
                          </a:solidFill>
                          <a:effectLst/>
                          <a:uLnTx/>
                          <a:uFillTx/>
                        </a:rPr>
                        <a:t>-</a:t>
                      </a:r>
                      <a:endParaRPr kumimoji="0" lang="en-ID" sz="1600" b="0" i="0" u="none" strike="noStrike" kern="1200" cap="none" spc="0" normalizeH="0" baseline="0" noProof="0" dirty="0">
                        <a:ln>
                          <a:noFill/>
                        </a:ln>
                        <a:solidFill>
                          <a:srgbClr val="000000"/>
                        </a:solidFill>
                        <a:effectLst/>
                        <a:uLnTx/>
                        <a:uFillTx/>
                        <a:latin typeface="Calibri" panose="020F0502020204030204" pitchFamily="34" charset="0"/>
                        <a:ea typeface="Arial Unicode MS"/>
                        <a:cs typeface="+mn-cs"/>
                      </a:endParaRPr>
                    </a:p>
                  </a:txBody>
                  <a:tcPr marL="6350" marR="6350" marT="6350" marB="0" anchor="b"/>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600" b="0" u="none" strike="noStrike" kern="1200" cap="none" spc="0" normalizeH="0" baseline="0" noProof="0" dirty="0">
                          <a:ln>
                            <a:noFill/>
                          </a:ln>
                          <a:solidFill>
                            <a:srgbClr val="000000"/>
                          </a:solidFill>
                          <a:effectLst/>
                          <a:uLnTx/>
                          <a:uFillTx/>
                        </a:rPr>
                        <a:t>-</a:t>
                      </a:r>
                      <a:endParaRPr kumimoji="0" lang="en-ID" sz="1600" b="0" i="0" u="none" strike="noStrike" kern="1200" cap="none" spc="0" normalizeH="0" baseline="0" noProof="0" dirty="0">
                        <a:ln>
                          <a:noFill/>
                        </a:ln>
                        <a:solidFill>
                          <a:srgbClr val="000000"/>
                        </a:solidFill>
                        <a:effectLst/>
                        <a:uLnTx/>
                        <a:uFillTx/>
                        <a:latin typeface="Calibri" panose="020F0502020204030204" pitchFamily="34" charset="0"/>
                        <a:ea typeface="Arial Unicode MS"/>
                        <a:cs typeface="+mn-cs"/>
                      </a:endParaRPr>
                    </a:p>
                  </a:txBody>
                  <a:tcPr marL="6350" marR="6350" marT="6350" marB="0" anchor="b"/>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600" b="0" u="none" strike="noStrike" kern="1200" cap="none" spc="0" normalizeH="0" baseline="0" noProof="0">
                          <a:ln>
                            <a:noFill/>
                          </a:ln>
                          <a:solidFill>
                            <a:srgbClr val="000000"/>
                          </a:solidFill>
                          <a:effectLst/>
                          <a:uLnTx/>
                          <a:uFillTx/>
                        </a:rPr>
                        <a:t>-</a:t>
                      </a:r>
                      <a:endParaRPr kumimoji="0" lang="en-ID" sz="1600" b="0" i="0" u="none" strike="noStrike" kern="1200" cap="none" spc="0" normalizeH="0" baseline="0" noProof="0" dirty="0">
                        <a:ln>
                          <a:noFill/>
                        </a:ln>
                        <a:solidFill>
                          <a:srgbClr val="000000"/>
                        </a:solidFill>
                        <a:effectLst/>
                        <a:uLnTx/>
                        <a:uFillTx/>
                        <a:latin typeface="Calibri" panose="020F0502020204030204" pitchFamily="34" charset="0"/>
                        <a:ea typeface="Arial Unicode MS"/>
                        <a:cs typeface="+mn-cs"/>
                      </a:endParaRPr>
                    </a:p>
                  </a:txBody>
                  <a:tcPr marL="6350" marR="6350" marT="6350" marB="0" anchor="b"/>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600" b="0" u="none" strike="noStrike" kern="1200" cap="none" spc="0" normalizeH="0" baseline="0" noProof="0">
                          <a:ln>
                            <a:noFill/>
                          </a:ln>
                          <a:solidFill>
                            <a:srgbClr val="000000"/>
                          </a:solidFill>
                          <a:effectLst/>
                          <a:uLnTx/>
                          <a:uFillTx/>
                        </a:rPr>
                        <a:t>-</a:t>
                      </a:r>
                      <a:endParaRPr kumimoji="0" lang="en-ID" sz="1600" b="0" i="0" u="none" strike="noStrike" kern="1200" cap="none" spc="0" normalizeH="0" baseline="0" noProof="0" dirty="0">
                        <a:ln>
                          <a:noFill/>
                        </a:ln>
                        <a:solidFill>
                          <a:srgbClr val="000000"/>
                        </a:solidFill>
                        <a:effectLst/>
                        <a:uLnTx/>
                        <a:uFillTx/>
                        <a:latin typeface="Calibri" panose="020F0502020204030204" pitchFamily="34" charset="0"/>
                        <a:ea typeface="Arial Unicode MS"/>
                        <a:cs typeface="+mn-cs"/>
                      </a:endParaRPr>
                    </a:p>
                  </a:txBody>
                  <a:tcPr marL="6350" marR="6350" marT="6350" marB="0" anchor="b"/>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600" b="0" u="none" strike="noStrike" kern="1200" cap="none" spc="0" normalizeH="0" baseline="0" noProof="0" dirty="0">
                          <a:ln>
                            <a:noFill/>
                          </a:ln>
                          <a:solidFill>
                            <a:srgbClr val="000000"/>
                          </a:solidFill>
                          <a:effectLst/>
                          <a:uLnTx/>
                          <a:uFillTx/>
                        </a:rPr>
                        <a:t>-</a:t>
                      </a:r>
                      <a:endParaRPr kumimoji="0" lang="en-ID" sz="1600" b="0" i="0" u="none" strike="noStrike" kern="1200" cap="none" spc="0" normalizeH="0" baseline="0" noProof="0" dirty="0">
                        <a:ln>
                          <a:noFill/>
                        </a:ln>
                        <a:solidFill>
                          <a:srgbClr val="000000"/>
                        </a:solidFill>
                        <a:effectLst/>
                        <a:uLnTx/>
                        <a:uFillTx/>
                        <a:latin typeface="Calibri" panose="020F0502020204030204" pitchFamily="34" charset="0"/>
                        <a:ea typeface="Arial Unicode MS"/>
                        <a:cs typeface="+mn-cs"/>
                      </a:endParaRPr>
                    </a:p>
                  </a:txBody>
                  <a:tcPr marL="6350" marR="6350" marT="6350" marB="0" anchor="b"/>
                </a:tc>
                <a:extLst>
                  <a:ext uri="{0D108BD9-81ED-4DB2-BD59-A6C34878D82A}">
                    <a16:rowId xmlns:a16="http://schemas.microsoft.com/office/drawing/2014/main" val="2175080134"/>
                  </a:ext>
                </a:extLst>
              </a:tr>
              <a:tr h="303768">
                <a:tc rowSpan="5">
                  <a:txBody>
                    <a:bodyPr/>
                    <a:lstStyle/>
                    <a:p>
                      <a:pPr algn="ctr" fontAlgn="ctr">
                        <a:buNone/>
                      </a:pPr>
                      <a:r>
                        <a:rPr lang="en-ID" sz="1600" u="none" strike="noStrike" dirty="0">
                          <a:effectLst/>
                        </a:rPr>
                        <a:t>Kasur Sehat</a:t>
                      </a:r>
                      <a:endParaRPr lang="en-ID" sz="16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l" fontAlgn="ctr">
                        <a:buNone/>
                      </a:pPr>
                      <a:r>
                        <a:rPr lang="en-ID" sz="1600" u="none" strike="noStrike">
                          <a:effectLst/>
                        </a:rPr>
                        <a:t>Single 35</a:t>
                      </a:r>
                      <a:endParaRPr lang="en-ID" sz="16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b">
                        <a:buNone/>
                      </a:pPr>
                      <a:r>
                        <a:rPr lang="en-ID" sz="1600" u="none" strike="noStrike">
                          <a:effectLst/>
                        </a:rPr>
                        <a:t>973</a:t>
                      </a:r>
                      <a:endParaRPr lang="en-ID" sz="16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buNone/>
                      </a:pPr>
                      <a:r>
                        <a:rPr lang="en-ID" sz="1600" u="none" strike="noStrike">
                          <a:effectLst/>
                        </a:rPr>
                        <a:t>4.350</a:t>
                      </a:r>
                      <a:endParaRPr lang="en-ID" sz="16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buNone/>
                      </a:pPr>
                      <a:r>
                        <a:rPr lang="en-ID" sz="1600" u="none" strike="noStrike" dirty="0">
                          <a:effectLst/>
                        </a:rPr>
                        <a:t>4.065</a:t>
                      </a:r>
                      <a:endParaRPr lang="en-ID" sz="1600" b="0" i="0" u="none" strike="noStrike" dirty="0">
                        <a:solidFill>
                          <a:srgbClr val="000000"/>
                        </a:solidFill>
                        <a:effectLst/>
                        <a:latin typeface="Calibri" panose="020F0502020204030204" pitchFamily="34" charset="0"/>
                      </a:endParaRPr>
                    </a:p>
                  </a:txBody>
                  <a:tcPr marL="6350" marR="6350" marT="6350" marB="0" anchor="b"/>
                </a:tc>
                <a:tc>
                  <a:txBody>
                    <a:bodyPr/>
                    <a:lstStyle/>
                    <a:p>
                      <a:pPr algn="ctr" fontAlgn="b">
                        <a:buNone/>
                      </a:pPr>
                      <a:r>
                        <a:rPr lang="en-ID" sz="1600" u="none" strike="noStrike">
                          <a:effectLst/>
                        </a:rPr>
                        <a:t>3.319</a:t>
                      </a:r>
                      <a:endParaRPr lang="en-ID" sz="16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buNone/>
                      </a:pPr>
                      <a:r>
                        <a:rPr lang="en-ID" sz="1600" u="none" strike="noStrike">
                          <a:effectLst/>
                        </a:rPr>
                        <a:t>15.601</a:t>
                      </a:r>
                      <a:endParaRPr lang="en-ID" sz="16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buNone/>
                      </a:pPr>
                      <a:r>
                        <a:rPr lang="en-ID" sz="1600" u="none" strike="noStrike">
                          <a:effectLst/>
                        </a:rPr>
                        <a:t>14.458</a:t>
                      </a:r>
                      <a:endParaRPr lang="en-ID" sz="16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1283706548"/>
                  </a:ext>
                </a:extLst>
              </a:tr>
              <a:tr h="303768">
                <a:tc vMerge="1">
                  <a:txBody>
                    <a:bodyPr/>
                    <a:lstStyle/>
                    <a:p>
                      <a:endParaRPr lang="en-ID"/>
                    </a:p>
                  </a:txBody>
                  <a:tcPr/>
                </a:tc>
                <a:tc>
                  <a:txBody>
                    <a:bodyPr/>
                    <a:lstStyle/>
                    <a:p>
                      <a:pPr algn="l" fontAlgn="ctr">
                        <a:buNone/>
                      </a:pPr>
                      <a:r>
                        <a:rPr lang="en-ID" sz="1600" u="none" strike="noStrike">
                          <a:effectLst/>
                        </a:rPr>
                        <a:t>Twin 35</a:t>
                      </a:r>
                      <a:endParaRPr lang="en-ID" sz="16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b">
                        <a:buNone/>
                      </a:pPr>
                      <a:r>
                        <a:rPr lang="en-ID" sz="1600" u="none" strike="noStrike">
                          <a:effectLst/>
                        </a:rPr>
                        <a:t>455</a:t>
                      </a:r>
                      <a:endParaRPr lang="en-ID" sz="16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buNone/>
                      </a:pPr>
                      <a:r>
                        <a:rPr lang="en-ID" sz="1600" u="none" strike="noStrike">
                          <a:effectLst/>
                        </a:rPr>
                        <a:t>1.785</a:t>
                      </a:r>
                      <a:endParaRPr lang="en-ID" sz="16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buNone/>
                      </a:pPr>
                      <a:r>
                        <a:rPr lang="en-ID" sz="1600" u="none" strike="noStrike" dirty="0">
                          <a:effectLst/>
                        </a:rPr>
                        <a:t>1.225</a:t>
                      </a:r>
                      <a:endParaRPr lang="en-ID" sz="1600" b="0" i="0" u="none" strike="noStrike" dirty="0">
                        <a:solidFill>
                          <a:srgbClr val="000000"/>
                        </a:solidFill>
                        <a:effectLst/>
                        <a:latin typeface="Calibri" panose="020F0502020204030204" pitchFamily="34" charset="0"/>
                      </a:endParaRPr>
                    </a:p>
                  </a:txBody>
                  <a:tcPr marL="6350" marR="6350" marT="6350" marB="0" anchor="b"/>
                </a:tc>
                <a:tc>
                  <a:txBody>
                    <a:bodyPr/>
                    <a:lstStyle/>
                    <a:p>
                      <a:pPr algn="ctr" fontAlgn="b">
                        <a:buNone/>
                      </a:pPr>
                      <a:r>
                        <a:rPr lang="en-ID" sz="1600" u="none" strike="noStrike">
                          <a:effectLst/>
                        </a:rPr>
                        <a:t>2.049</a:t>
                      </a:r>
                      <a:endParaRPr lang="en-ID" sz="16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buNone/>
                      </a:pPr>
                      <a:r>
                        <a:rPr lang="en-ID" sz="1600" u="none" strike="noStrike">
                          <a:effectLst/>
                        </a:rPr>
                        <a:t>8.040</a:t>
                      </a:r>
                      <a:endParaRPr lang="en-ID" sz="16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buNone/>
                      </a:pPr>
                      <a:r>
                        <a:rPr lang="en-ID" sz="1600" u="none" strike="noStrike">
                          <a:effectLst/>
                        </a:rPr>
                        <a:t>5.517</a:t>
                      </a:r>
                      <a:endParaRPr lang="en-ID" sz="16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1845478330"/>
                  </a:ext>
                </a:extLst>
              </a:tr>
              <a:tr h="303768">
                <a:tc vMerge="1">
                  <a:txBody>
                    <a:bodyPr/>
                    <a:lstStyle/>
                    <a:p>
                      <a:endParaRPr lang="en-ID"/>
                    </a:p>
                  </a:txBody>
                  <a:tcPr/>
                </a:tc>
                <a:tc>
                  <a:txBody>
                    <a:bodyPr/>
                    <a:lstStyle/>
                    <a:p>
                      <a:pPr algn="l" fontAlgn="ctr">
                        <a:buNone/>
                      </a:pPr>
                      <a:r>
                        <a:rPr lang="en-ID" sz="1600" u="none" strike="noStrike">
                          <a:effectLst/>
                        </a:rPr>
                        <a:t>Queen 35</a:t>
                      </a:r>
                      <a:endParaRPr lang="en-ID" sz="16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b">
                        <a:buNone/>
                      </a:pPr>
                      <a:r>
                        <a:rPr lang="en-ID" sz="1600" u="none" strike="noStrike" dirty="0">
                          <a:effectLst/>
                        </a:rPr>
                        <a:t>235</a:t>
                      </a:r>
                      <a:endParaRPr lang="en-ID" sz="1600" b="0" i="0" u="none" strike="noStrike" dirty="0">
                        <a:solidFill>
                          <a:srgbClr val="000000"/>
                        </a:solidFill>
                        <a:effectLst/>
                        <a:latin typeface="Calibri" panose="020F0502020204030204" pitchFamily="34" charset="0"/>
                      </a:endParaRPr>
                    </a:p>
                  </a:txBody>
                  <a:tcPr marL="6350" marR="6350" marT="6350" marB="0" anchor="b"/>
                </a:tc>
                <a:tc>
                  <a:txBody>
                    <a:bodyPr/>
                    <a:lstStyle/>
                    <a:p>
                      <a:pPr algn="ctr" fontAlgn="b">
                        <a:buNone/>
                      </a:pPr>
                      <a:r>
                        <a:rPr lang="en-ID" sz="1600" u="none" strike="noStrike">
                          <a:effectLst/>
                        </a:rPr>
                        <a:t>1.655</a:t>
                      </a:r>
                      <a:endParaRPr lang="en-ID" sz="16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buNone/>
                      </a:pPr>
                      <a:r>
                        <a:rPr lang="en-ID" sz="1600" u="none" strike="noStrike" dirty="0">
                          <a:effectLst/>
                        </a:rPr>
                        <a:t>1.400</a:t>
                      </a:r>
                      <a:endParaRPr lang="en-ID" sz="1600" b="0" i="0" u="none" strike="noStrike" dirty="0">
                        <a:solidFill>
                          <a:srgbClr val="000000"/>
                        </a:solidFill>
                        <a:effectLst/>
                        <a:latin typeface="Calibri" panose="020F0502020204030204" pitchFamily="34" charset="0"/>
                      </a:endParaRPr>
                    </a:p>
                  </a:txBody>
                  <a:tcPr marL="6350" marR="6350" marT="6350" marB="0" anchor="b"/>
                </a:tc>
                <a:tc>
                  <a:txBody>
                    <a:bodyPr/>
                    <a:lstStyle/>
                    <a:p>
                      <a:pPr algn="ctr" fontAlgn="b">
                        <a:buNone/>
                      </a:pPr>
                      <a:r>
                        <a:rPr lang="en-ID" sz="1600" u="none" strike="noStrike">
                          <a:effectLst/>
                        </a:rPr>
                        <a:t>1.305</a:t>
                      </a:r>
                      <a:endParaRPr lang="en-ID" sz="16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buNone/>
                      </a:pPr>
                      <a:r>
                        <a:rPr lang="en-ID" sz="1600" u="none" strike="noStrike">
                          <a:effectLst/>
                        </a:rPr>
                        <a:t>9.099</a:t>
                      </a:r>
                      <a:endParaRPr lang="en-ID" sz="16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buNone/>
                      </a:pPr>
                      <a:r>
                        <a:rPr lang="en-ID" sz="1600" u="none" strike="noStrike">
                          <a:effectLst/>
                        </a:rPr>
                        <a:t>7.646</a:t>
                      </a:r>
                      <a:endParaRPr lang="en-ID" sz="16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4097048259"/>
                  </a:ext>
                </a:extLst>
              </a:tr>
              <a:tr h="303768">
                <a:tc vMerge="1">
                  <a:txBody>
                    <a:bodyPr/>
                    <a:lstStyle/>
                    <a:p>
                      <a:endParaRPr lang="en-ID"/>
                    </a:p>
                  </a:txBody>
                  <a:tcPr/>
                </a:tc>
                <a:tc>
                  <a:txBody>
                    <a:bodyPr/>
                    <a:lstStyle/>
                    <a:p>
                      <a:pPr algn="l" fontAlgn="ctr">
                        <a:buNone/>
                      </a:pPr>
                      <a:r>
                        <a:rPr lang="en-ID" sz="1600" u="none" strike="noStrike">
                          <a:effectLst/>
                        </a:rPr>
                        <a:t>King 35</a:t>
                      </a:r>
                      <a:endParaRPr lang="en-ID" sz="1600" b="0" i="0" u="none" strike="noStrike">
                        <a:solidFill>
                          <a:srgbClr val="000000"/>
                        </a:solidFill>
                        <a:effectLst/>
                        <a:latin typeface="Calibri" panose="020F0502020204030204" pitchFamily="34" charset="0"/>
                      </a:endParaRPr>
                    </a:p>
                  </a:txBody>
                  <a:tcPr marL="6350" marR="6350" marT="635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600" b="0" u="none" strike="noStrike" kern="1200" cap="none" spc="0" normalizeH="0" baseline="0" noProof="0">
                          <a:ln>
                            <a:noFill/>
                          </a:ln>
                          <a:solidFill>
                            <a:srgbClr val="000000"/>
                          </a:solidFill>
                          <a:effectLst/>
                          <a:uLnTx/>
                          <a:uFillTx/>
                        </a:rPr>
                        <a:t>-</a:t>
                      </a:r>
                      <a:endParaRPr kumimoji="0" lang="en-ID" sz="1600" b="0" i="0" u="none" strike="noStrike" kern="1200" cap="none" spc="0" normalizeH="0" baseline="0" noProof="0" dirty="0">
                        <a:ln>
                          <a:noFill/>
                        </a:ln>
                        <a:solidFill>
                          <a:srgbClr val="000000"/>
                        </a:solidFill>
                        <a:effectLst/>
                        <a:uLnTx/>
                        <a:uFillTx/>
                        <a:latin typeface="Calibri" panose="020F0502020204030204" pitchFamily="34" charset="0"/>
                        <a:ea typeface="Arial Unicode MS"/>
                        <a:cs typeface="+mn-cs"/>
                      </a:endParaRPr>
                    </a:p>
                  </a:txBody>
                  <a:tcPr marL="6350" marR="6350" marT="6350" marB="0" anchor="b"/>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600" b="0" u="none" strike="noStrike" kern="1200" cap="none" spc="0" normalizeH="0" baseline="0" noProof="0">
                          <a:ln>
                            <a:noFill/>
                          </a:ln>
                          <a:solidFill>
                            <a:srgbClr val="000000"/>
                          </a:solidFill>
                          <a:effectLst/>
                          <a:uLnTx/>
                          <a:uFillTx/>
                        </a:rPr>
                        <a:t>-</a:t>
                      </a:r>
                      <a:endParaRPr kumimoji="0" lang="en-ID" sz="1600" b="0" i="0" u="none" strike="noStrike" kern="1200" cap="none" spc="0" normalizeH="0" baseline="0" noProof="0" dirty="0">
                        <a:ln>
                          <a:noFill/>
                        </a:ln>
                        <a:solidFill>
                          <a:srgbClr val="000000"/>
                        </a:solidFill>
                        <a:effectLst/>
                        <a:uLnTx/>
                        <a:uFillTx/>
                        <a:latin typeface="Calibri" panose="020F0502020204030204" pitchFamily="34" charset="0"/>
                        <a:ea typeface="Arial Unicode MS"/>
                        <a:cs typeface="+mn-cs"/>
                      </a:endParaRPr>
                    </a:p>
                  </a:txBody>
                  <a:tcPr marL="6350" marR="6350" marT="6350" marB="0" anchor="b"/>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600" b="0" u="none" strike="noStrike" kern="1200" cap="none" spc="0" normalizeH="0" baseline="0" noProof="0" dirty="0">
                          <a:ln>
                            <a:noFill/>
                          </a:ln>
                          <a:solidFill>
                            <a:srgbClr val="000000"/>
                          </a:solidFill>
                          <a:effectLst/>
                          <a:uLnTx/>
                          <a:uFillTx/>
                        </a:rPr>
                        <a:t>-</a:t>
                      </a:r>
                      <a:endParaRPr kumimoji="0" lang="en-ID" sz="1600" b="0" i="0" u="none" strike="noStrike" kern="1200" cap="none" spc="0" normalizeH="0" baseline="0" noProof="0" dirty="0">
                        <a:ln>
                          <a:noFill/>
                        </a:ln>
                        <a:solidFill>
                          <a:srgbClr val="000000"/>
                        </a:solidFill>
                        <a:effectLst/>
                        <a:uLnTx/>
                        <a:uFillTx/>
                        <a:latin typeface="Calibri" panose="020F0502020204030204" pitchFamily="34" charset="0"/>
                        <a:ea typeface="Arial Unicode MS"/>
                        <a:cs typeface="+mn-cs"/>
                      </a:endParaRPr>
                    </a:p>
                  </a:txBody>
                  <a:tcPr marL="6350" marR="6350" marT="6350" marB="0" anchor="b"/>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600" b="0" u="none" strike="noStrike" kern="1200" cap="none" spc="0" normalizeH="0" baseline="0" noProof="0">
                          <a:ln>
                            <a:noFill/>
                          </a:ln>
                          <a:solidFill>
                            <a:srgbClr val="000000"/>
                          </a:solidFill>
                          <a:effectLst/>
                          <a:uLnTx/>
                          <a:uFillTx/>
                        </a:rPr>
                        <a:t>-</a:t>
                      </a:r>
                      <a:endParaRPr kumimoji="0" lang="en-ID" sz="1600" b="0" i="0" u="none" strike="noStrike" kern="1200" cap="none" spc="0" normalizeH="0" baseline="0" noProof="0" dirty="0">
                        <a:ln>
                          <a:noFill/>
                        </a:ln>
                        <a:solidFill>
                          <a:srgbClr val="000000"/>
                        </a:solidFill>
                        <a:effectLst/>
                        <a:uLnTx/>
                        <a:uFillTx/>
                        <a:latin typeface="Calibri" panose="020F0502020204030204" pitchFamily="34" charset="0"/>
                        <a:ea typeface="Arial Unicode MS"/>
                        <a:cs typeface="+mn-cs"/>
                      </a:endParaRPr>
                    </a:p>
                  </a:txBody>
                  <a:tcPr marL="6350" marR="6350" marT="6350" marB="0" anchor="b"/>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600" b="0" u="none" strike="noStrike" kern="1200" cap="none" spc="0" normalizeH="0" baseline="0" noProof="0">
                          <a:ln>
                            <a:noFill/>
                          </a:ln>
                          <a:solidFill>
                            <a:srgbClr val="000000"/>
                          </a:solidFill>
                          <a:effectLst/>
                          <a:uLnTx/>
                          <a:uFillTx/>
                        </a:rPr>
                        <a:t>-</a:t>
                      </a:r>
                      <a:endParaRPr kumimoji="0" lang="en-ID" sz="1600" b="0" i="0" u="none" strike="noStrike" kern="1200" cap="none" spc="0" normalizeH="0" baseline="0" noProof="0" dirty="0">
                        <a:ln>
                          <a:noFill/>
                        </a:ln>
                        <a:solidFill>
                          <a:srgbClr val="000000"/>
                        </a:solidFill>
                        <a:effectLst/>
                        <a:uLnTx/>
                        <a:uFillTx/>
                        <a:latin typeface="Calibri" panose="020F0502020204030204" pitchFamily="34" charset="0"/>
                        <a:ea typeface="Arial Unicode MS"/>
                        <a:cs typeface="+mn-cs"/>
                      </a:endParaRPr>
                    </a:p>
                  </a:txBody>
                  <a:tcPr marL="6350" marR="6350" marT="6350" marB="0" anchor="b"/>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600" b="0" u="none" strike="noStrike" kern="1200" cap="none" spc="0" normalizeH="0" baseline="0" noProof="0">
                          <a:ln>
                            <a:noFill/>
                          </a:ln>
                          <a:solidFill>
                            <a:srgbClr val="000000"/>
                          </a:solidFill>
                          <a:effectLst/>
                          <a:uLnTx/>
                          <a:uFillTx/>
                        </a:rPr>
                        <a:t>-</a:t>
                      </a:r>
                      <a:endParaRPr kumimoji="0" lang="en-ID" sz="1600" b="0" i="0" u="none" strike="noStrike" kern="1200" cap="none" spc="0" normalizeH="0" baseline="0" noProof="0" dirty="0">
                        <a:ln>
                          <a:noFill/>
                        </a:ln>
                        <a:solidFill>
                          <a:srgbClr val="000000"/>
                        </a:solidFill>
                        <a:effectLst/>
                        <a:uLnTx/>
                        <a:uFillTx/>
                        <a:latin typeface="Calibri" panose="020F0502020204030204" pitchFamily="34" charset="0"/>
                        <a:ea typeface="Arial Unicode MS"/>
                        <a:cs typeface="+mn-cs"/>
                      </a:endParaRPr>
                    </a:p>
                  </a:txBody>
                  <a:tcPr marL="6350" marR="6350" marT="6350" marB="0" anchor="b"/>
                </a:tc>
                <a:extLst>
                  <a:ext uri="{0D108BD9-81ED-4DB2-BD59-A6C34878D82A}">
                    <a16:rowId xmlns:a16="http://schemas.microsoft.com/office/drawing/2014/main" val="1470122958"/>
                  </a:ext>
                </a:extLst>
              </a:tr>
              <a:tr h="303768">
                <a:tc vMerge="1">
                  <a:txBody>
                    <a:bodyPr/>
                    <a:lstStyle/>
                    <a:p>
                      <a:endParaRPr lang="en-ID"/>
                    </a:p>
                  </a:txBody>
                  <a:tcPr/>
                </a:tc>
                <a:tc>
                  <a:txBody>
                    <a:bodyPr/>
                    <a:lstStyle/>
                    <a:p>
                      <a:pPr algn="l" fontAlgn="ctr">
                        <a:buNone/>
                      </a:pPr>
                      <a:r>
                        <a:rPr lang="en-ID" sz="1600" u="none" strike="noStrike">
                          <a:effectLst/>
                        </a:rPr>
                        <a:t>Super King 35</a:t>
                      </a:r>
                      <a:endParaRPr lang="en-ID" sz="1600" b="0" i="0" u="none" strike="noStrike">
                        <a:solidFill>
                          <a:srgbClr val="000000"/>
                        </a:solidFill>
                        <a:effectLst/>
                        <a:latin typeface="Calibri" panose="020F0502020204030204" pitchFamily="34" charset="0"/>
                      </a:endParaRPr>
                    </a:p>
                  </a:txBody>
                  <a:tcPr marL="6350" marR="6350" marT="635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600" b="0" u="none" strike="noStrike" kern="1200" cap="none" spc="0" normalizeH="0" baseline="0" noProof="0">
                          <a:ln>
                            <a:noFill/>
                          </a:ln>
                          <a:solidFill>
                            <a:srgbClr val="000000"/>
                          </a:solidFill>
                          <a:effectLst/>
                          <a:uLnTx/>
                          <a:uFillTx/>
                        </a:rPr>
                        <a:t>-</a:t>
                      </a:r>
                      <a:endParaRPr kumimoji="0" lang="en-ID" sz="1600" b="0" i="0" u="none" strike="noStrike" kern="1200" cap="none" spc="0" normalizeH="0" baseline="0" noProof="0" dirty="0">
                        <a:ln>
                          <a:noFill/>
                        </a:ln>
                        <a:solidFill>
                          <a:srgbClr val="000000"/>
                        </a:solidFill>
                        <a:effectLst/>
                        <a:uLnTx/>
                        <a:uFillTx/>
                        <a:latin typeface="Calibri" panose="020F0502020204030204" pitchFamily="34" charset="0"/>
                        <a:ea typeface="Arial Unicode MS"/>
                        <a:cs typeface="+mn-cs"/>
                      </a:endParaRPr>
                    </a:p>
                  </a:txBody>
                  <a:tcPr marL="6350" marR="6350" marT="6350" marB="0" anchor="b"/>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600" b="0" u="none" strike="noStrike" kern="1200" cap="none" spc="0" normalizeH="0" baseline="0" noProof="0">
                          <a:ln>
                            <a:noFill/>
                          </a:ln>
                          <a:solidFill>
                            <a:srgbClr val="000000"/>
                          </a:solidFill>
                          <a:effectLst/>
                          <a:uLnTx/>
                          <a:uFillTx/>
                        </a:rPr>
                        <a:t>-</a:t>
                      </a:r>
                      <a:endParaRPr kumimoji="0" lang="en-ID" sz="1600" b="0" i="0" u="none" strike="noStrike" kern="1200" cap="none" spc="0" normalizeH="0" baseline="0" noProof="0" dirty="0">
                        <a:ln>
                          <a:noFill/>
                        </a:ln>
                        <a:solidFill>
                          <a:srgbClr val="000000"/>
                        </a:solidFill>
                        <a:effectLst/>
                        <a:uLnTx/>
                        <a:uFillTx/>
                        <a:latin typeface="Calibri" panose="020F0502020204030204" pitchFamily="34" charset="0"/>
                        <a:ea typeface="Arial Unicode MS"/>
                        <a:cs typeface="+mn-cs"/>
                      </a:endParaRPr>
                    </a:p>
                  </a:txBody>
                  <a:tcPr marL="6350" marR="6350" marT="6350" marB="0" anchor="b"/>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600" b="0" u="none" strike="noStrike" kern="1200" cap="none" spc="0" normalizeH="0" baseline="0" noProof="0" dirty="0">
                          <a:ln>
                            <a:noFill/>
                          </a:ln>
                          <a:solidFill>
                            <a:srgbClr val="000000"/>
                          </a:solidFill>
                          <a:effectLst/>
                          <a:uLnTx/>
                          <a:uFillTx/>
                        </a:rPr>
                        <a:t>-</a:t>
                      </a:r>
                      <a:endParaRPr kumimoji="0" lang="en-ID" sz="1600" b="0" i="0" u="none" strike="noStrike" kern="1200" cap="none" spc="0" normalizeH="0" baseline="0" noProof="0" dirty="0">
                        <a:ln>
                          <a:noFill/>
                        </a:ln>
                        <a:solidFill>
                          <a:srgbClr val="000000"/>
                        </a:solidFill>
                        <a:effectLst/>
                        <a:uLnTx/>
                        <a:uFillTx/>
                        <a:latin typeface="Calibri" panose="020F0502020204030204" pitchFamily="34" charset="0"/>
                        <a:ea typeface="Arial Unicode MS"/>
                        <a:cs typeface="+mn-cs"/>
                      </a:endParaRPr>
                    </a:p>
                  </a:txBody>
                  <a:tcPr marL="6350" marR="6350" marT="6350" marB="0" anchor="b"/>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600" b="0" u="none" strike="noStrike" kern="1200" cap="none" spc="0" normalizeH="0" baseline="0" noProof="0">
                          <a:ln>
                            <a:noFill/>
                          </a:ln>
                          <a:solidFill>
                            <a:srgbClr val="000000"/>
                          </a:solidFill>
                          <a:effectLst/>
                          <a:uLnTx/>
                          <a:uFillTx/>
                        </a:rPr>
                        <a:t>-</a:t>
                      </a:r>
                      <a:endParaRPr kumimoji="0" lang="en-ID" sz="1600" b="0" i="0" u="none" strike="noStrike" kern="1200" cap="none" spc="0" normalizeH="0" baseline="0" noProof="0" dirty="0">
                        <a:ln>
                          <a:noFill/>
                        </a:ln>
                        <a:solidFill>
                          <a:srgbClr val="000000"/>
                        </a:solidFill>
                        <a:effectLst/>
                        <a:uLnTx/>
                        <a:uFillTx/>
                        <a:latin typeface="Calibri" panose="020F0502020204030204" pitchFamily="34" charset="0"/>
                        <a:ea typeface="Arial Unicode MS"/>
                        <a:cs typeface="+mn-cs"/>
                      </a:endParaRPr>
                    </a:p>
                  </a:txBody>
                  <a:tcPr marL="6350" marR="6350" marT="6350" marB="0" anchor="b"/>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600" b="0" u="none" strike="noStrike" kern="1200" cap="none" spc="0" normalizeH="0" baseline="0" noProof="0">
                          <a:ln>
                            <a:noFill/>
                          </a:ln>
                          <a:solidFill>
                            <a:srgbClr val="000000"/>
                          </a:solidFill>
                          <a:effectLst/>
                          <a:uLnTx/>
                          <a:uFillTx/>
                        </a:rPr>
                        <a:t>-</a:t>
                      </a:r>
                      <a:endParaRPr kumimoji="0" lang="en-ID" sz="1600" b="0" i="0" u="none" strike="noStrike" kern="1200" cap="none" spc="0" normalizeH="0" baseline="0" noProof="0" dirty="0">
                        <a:ln>
                          <a:noFill/>
                        </a:ln>
                        <a:solidFill>
                          <a:srgbClr val="000000"/>
                        </a:solidFill>
                        <a:effectLst/>
                        <a:uLnTx/>
                        <a:uFillTx/>
                        <a:latin typeface="Calibri" panose="020F0502020204030204" pitchFamily="34" charset="0"/>
                        <a:ea typeface="Arial Unicode MS"/>
                        <a:cs typeface="+mn-cs"/>
                      </a:endParaRPr>
                    </a:p>
                  </a:txBody>
                  <a:tcPr marL="6350" marR="6350" marT="6350" marB="0" anchor="b"/>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600" b="0" u="none" strike="noStrike" kern="1200" cap="none" spc="0" normalizeH="0" baseline="0" noProof="0" dirty="0">
                          <a:ln>
                            <a:noFill/>
                          </a:ln>
                          <a:solidFill>
                            <a:srgbClr val="000000"/>
                          </a:solidFill>
                          <a:effectLst/>
                          <a:uLnTx/>
                          <a:uFillTx/>
                        </a:rPr>
                        <a:t>-</a:t>
                      </a:r>
                      <a:endParaRPr kumimoji="0" lang="en-ID" sz="1600" b="0" i="0" u="none" strike="noStrike" kern="1200" cap="none" spc="0" normalizeH="0" baseline="0" noProof="0" dirty="0">
                        <a:ln>
                          <a:noFill/>
                        </a:ln>
                        <a:solidFill>
                          <a:srgbClr val="000000"/>
                        </a:solidFill>
                        <a:effectLst/>
                        <a:uLnTx/>
                        <a:uFillTx/>
                        <a:latin typeface="Calibri" panose="020F0502020204030204" pitchFamily="34" charset="0"/>
                        <a:ea typeface="Arial Unicode MS"/>
                        <a:cs typeface="+mn-cs"/>
                      </a:endParaRPr>
                    </a:p>
                  </a:txBody>
                  <a:tcPr marL="6350" marR="6350" marT="6350" marB="0" anchor="b"/>
                </a:tc>
                <a:extLst>
                  <a:ext uri="{0D108BD9-81ED-4DB2-BD59-A6C34878D82A}">
                    <a16:rowId xmlns:a16="http://schemas.microsoft.com/office/drawing/2014/main" val="3394537877"/>
                  </a:ext>
                </a:extLst>
              </a:tr>
              <a:tr h="303768">
                <a:tc rowSpan="2">
                  <a:txBody>
                    <a:bodyPr/>
                    <a:lstStyle/>
                    <a:p>
                      <a:pPr algn="ctr" fontAlgn="ctr">
                        <a:buNone/>
                      </a:pPr>
                      <a:r>
                        <a:rPr lang="en-ID" sz="1600" u="none" strike="noStrike">
                          <a:effectLst/>
                        </a:rPr>
                        <a:t>Kasur Medical</a:t>
                      </a:r>
                      <a:endParaRPr lang="en-ID" sz="1600" b="0" i="0" u="none" strike="noStrike">
                        <a:solidFill>
                          <a:srgbClr val="000000"/>
                        </a:solidFill>
                        <a:effectLst/>
                        <a:latin typeface="Calibri" panose="020F0502020204030204" pitchFamily="34" charset="0"/>
                      </a:endParaRPr>
                    </a:p>
                  </a:txBody>
                  <a:tcPr marL="6350" marR="6350" marT="6350" marB="0" anchor="ctr"/>
                </a:tc>
                <a:tc>
                  <a:txBody>
                    <a:bodyPr/>
                    <a:lstStyle/>
                    <a:p>
                      <a:pPr algn="l" fontAlgn="ctr">
                        <a:buNone/>
                      </a:pPr>
                      <a:r>
                        <a:rPr lang="en-ID" sz="1600" u="none" strike="noStrike">
                          <a:effectLst/>
                        </a:rPr>
                        <a:t>Standard</a:t>
                      </a:r>
                      <a:endParaRPr lang="en-ID" sz="1600" b="0" i="0" u="none" strike="noStrike">
                        <a:solidFill>
                          <a:srgbClr val="000000"/>
                        </a:solidFill>
                        <a:effectLst/>
                        <a:latin typeface="Calibri" panose="020F0502020204030204" pitchFamily="34" charset="0"/>
                      </a:endParaRPr>
                    </a:p>
                  </a:txBody>
                  <a:tcPr marL="6350" marR="6350" marT="635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600" b="0" u="none" strike="noStrike" kern="1200" cap="none" spc="0" normalizeH="0" baseline="0" noProof="0">
                          <a:ln>
                            <a:noFill/>
                          </a:ln>
                          <a:solidFill>
                            <a:srgbClr val="000000"/>
                          </a:solidFill>
                          <a:effectLst/>
                          <a:uLnTx/>
                          <a:uFillTx/>
                        </a:rPr>
                        <a:t>-</a:t>
                      </a:r>
                      <a:endParaRPr kumimoji="0" lang="en-ID" sz="1600" b="0" i="0" u="none" strike="noStrike" kern="1200" cap="none" spc="0" normalizeH="0" baseline="0" noProof="0" dirty="0">
                        <a:ln>
                          <a:noFill/>
                        </a:ln>
                        <a:solidFill>
                          <a:srgbClr val="000000"/>
                        </a:solidFill>
                        <a:effectLst/>
                        <a:uLnTx/>
                        <a:uFillTx/>
                        <a:latin typeface="Calibri" panose="020F0502020204030204" pitchFamily="34" charset="0"/>
                        <a:ea typeface="Arial Unicode MS"/>
                        <a:cs typeface="+mn-cs"/>
                      </a:endParaRPr>
                    </a:p>
                  </a:txBody>
                  <a:tcPr marL="6350" marR="6350" marT="6350" marB="0" anchor="b"/>
                </a:tc>
                <a:tc>
                  <a:txBody>
                    <a:bodyPr/>
                    <a:lstStyle/>
                    <a:p>
                      <a:pPr algn="ctr" fontAlgn="b">
                        <a:buNone/>
                      </a:pPr>
                      <a:r>
                        <a:rPr lang="en-ID" sz="1600" u="none" strike="noStrike">
                          <a:effectLst/>
                        </a:rPr>
                        <a:t>144</a:t>
                      </a:r>
                      <a:endParaRPr lang="en-ID" sz="16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buNone/>
                      </a:pPr>
                      <a:r>
                        <a:rPr lang="en-ID" sz="1600" u="none" strike="noStrike">
                          <a:effectLst/>
                        </a:rPr>
                        <a:t>67</a:t>
                      </a:r>
                      <a:endParaRPr lang="en-ID" sz="1600" b="0" i="0" u="none" strike="noStrike">
                        <a:solidFill>
                          <a:srgbClr val="000000"/>
                        </a:solidFill>
                        <a:effectLst/>
                        <a:latin typeface="Calibri" panose="020F0502020204030204" pitchFamily="34" charset="0"/>
                      </a:endParaRPr>
                    </a:p>
                  </a:txBody>
                  <a:tcPr marL="6350" marR="6350" marT="6350" marB="0" anchor="b"/>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600" b="0" u="none" strike="noStrike" kern="1200" cap="none" spc="0" normalizeH="0" baseline="0" noProof="0">
                          <a:ln>
                            <a:noFill/>
                          </a:ln>
                          <a:solidFill>
                            <a:srgbClr val="000000"/>
                          </a:solidFill>
                          <a:effectLst/>
                          <a:uLnTx/>
                          <a:uFillTx/>
                        </a:rPr>
                        <a:t>-</a:t>
                      </a:r>
                      <a:endParaRPr kumimoji="0" lang="en-ID" sz="1600" b="0" i="0" u="none" strike="noStrike" kern="1200" cap="none" spc="0" normalizeH="0" baseline="0" noProof="0" dirty="0">
                        <a:ln>
                          <a:noFill/>
                        </a:ln>
                        <a:solidFill>
                          <a:srgbClr val="000000"/>
                        </a:solidFill>
                        <a:effectLst/>
                        <a:uLnTx/>
                        <a:uFillTx/>
                        <a:latin typeface="Calibri" panose="020F0502020204030204" pitchFamily="34" charset="0"/>
                        <a:ea typeface="Arial Unicode MS"/>
                        <a:cs typeface="+mn-cs"/>
                      </a:endParaRPr>
                    </a:p>
                  </a:txBody>
                  <a:tcPr marL="6350" marR="6350" marT="6350" marB="0" anchor="b"/>
                </a:tc>
                <a:tc>
                  <a:txBody>
                    <a:bodyPr/>
                    <a:lstStyle/>
                    <a:p>
                      <a:pPr algn="ctr" fontAlgn="b">
                        <a:buNone/>
                      </a:pPr>
                      <a:r>
                        <a:rPr lang="en-ID" sz="1600" u="none" strike="noStrike">
                          <a:effectLst/>
                        </a:rPr>
                        <a:t>1.685</a:t>
                      </a:r>
                      <a:endParaRPr lang="en-ID" sz="16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buNone/>
                      </a:pPr>
                      <a:r>
                        <a:rPr lang="en-ID" sz="1600" u="none" strike="noStrike">
                          <a:effectLst/>
                        </a:rPr>
                        <a:t>784</a:t>
                      </a:r>
                      <a:endParaRPr lang="en-ID" sz="16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1299441237"/>
                  </a:ext>
                </a:extLst>
              </a:tr>
              <a:tr h="303768">
                <a:tc vMerge="1">
                  <a:txBody>
                    <a:bodyPr/>
                    <a:lstStyle/>
                    <a:p>
                      <a:endParaRPr lang="en-ID"/>
                    </a:p>
                  </a:txBody>
                  <a:tcPr/>
                </a:tc>
                <a:tc>
                  <a:txBody>
                    <a:bodyPr/>
                    <a:lstStyle/>
                    <a:p>
                      <a:pPr algn="l" fontAlgn="ctr">
                        <a:buNone/>
                      </a:pPr>
                      <a:r>
                        <a:rPr lang="en-ID" sz="1600" u="none" strike="noStrike">
                          <a:effectLst/>
                        </a:rPr>
                        <a:t>Big</a:t>
                      </a:r>
                      <a:endParaRPr lang="en-ID" sz="1600" b="0" i="0" u="none" strike="noStrike">
                        <a:solidFill>
                          <a:srgbClr val="000000"/>
                        </a:solidFill>
                        <a:effectLst/>
                        <a:latin typeface="Calibri" panose="020F0502020204030204" pitchFamily="34" charset="0"/>
                      </a:endParaRPr>
                    </a:p>
                  </a:txBody>
                  <a:tcPr marL="6350" marR="6350" marT="635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600" b="0" u="none" strike="noStrike" kern="1200" cap="none" spc="0" normalizeH="0" baseline="0" noProof="0" dirty="0">
                          <a:ln>
                            <a:noFill/>
                          </a:ln>
                          <a:solidFill>
                            <a:srgbClr val="000000"/>
                          </a:solidFill>
                          <a:effectLst/>
                          <a:uLnTx/>
                          <a:uFillTx/>
                        </a:rPr>
                        <a:t>-</a:t>
                      </a:r>
                      <a:endParaRPr kumimoji="0" lang="en-ID" sz="1600" b="0" i="0" u="none" strike="noStrike" kern="1200" cap="none" spc="0" normalizeH="0" baseline="0" noProof="0" dirty="0">
                        <a:ln>
                          <a:noFill/>
                        </a:ln>
                        <a:solidFill>
                          <a:srgbClr val="000000"/>
                        </a:solidFill>
                        <a:effectLst/>
                        <a:uLnTx/>
                        <a:uFillTx/>
                        <a:latin typeface="Calibri" panose="020F0502020204030204" pitchFamily="34" charset="0"/>
                        <a:ea typeface="Arial Unicode MS"/>
                        <a:cs typeface="+mn-cs"/>
                      </a:endParaRPr>
                    </a:p>
                  </a:txBody>
                  <a:tcPr marL="6350" marR="6350" marT="6350" marB="0" anchor="b"/>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600" b="0" u="none" strike="noStrike" kern="1200" cap="none" spc="0" normalizeH="0" baseline="0" noProof="0">
                          <a:ln>
                            <a:noFill/>
                          </a:ln>
                          <a:solidFill>
                            <a:srgbClr val="000000"/>
                          </a:solidFill>
                          <a:effectLst/>
                          <a:uLnTx/>
                          <a:uFillTx/>
                        </a:rPr>
                        <a:t>-</a:t>
                      </a:r>
                      <a:endParaRPr kumimoji="0" lang="en-ID" sz="1600" b="0" i="0" u="none" strike="noStrike" kern="1200" cap="none" spc="0" normalizeH="0" baseline="0" noProof="0" dirty="0">
                        <a:ln>
                          <a:noFill/>
                        </a:ln>
                        <a:solidFill>
                          <a:srgbClr val="000000"/>
                        </a:solidFill>
                        <a:effectLst/>
                        <a:uLnTx/>
                        <a:uFillTx/>
                        <a:latin typeface="Calibri" panose="020F0502020204030204" pitchFamily="34" charset="0"/>
                        <a:ea typeface="Arial Unicode MS"/>
                        <a:cs typeface="+mn-cs"/>
                      </a:endParaRPr>
                    </a:p>
                  </a:txBody>
                  <a:tcPr marL="6350" marR="6350" marT="6350" marB="0" anchor="b"/>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600" b="0" u="none" strike="noStrike" kern="1200" cap="none" spc="0" normalizeH="0" baseline="0" noProof="0">
                          <a:ln>
                            <a:noFill/>
                          </a:ln>
                          <a:solidFill>
                            <a:srgbClr val="000000"/>
                          </a:solidFill>
                          <a:effectLst/>
                          <a:uLnTx/>
                          <a:uFillTx/>
                        </a:rPr>
                        <a:t>-</a:t>
                      </a:r>
                      <a:endParaRPr kumimoji="0" lang="en-ID" sz="1600" b="0" i="0" u="none" strike="noStrike" kern="1200" cap="none" spc="0" normalizeH="0" baseline="0" noProof="0" dirty="0">
                        <a:ln>
                          <a:noFill/>
                        </a:ln>
                        <a:solidFill>
                          <a:srgbClr val="000000"/>
                        </a:solidFill>
                        <a:effectLst/>
                        <a:uLnTx/>
                        <a:uFillTx/>
                        <a:latin typeface="Calibri" panose="020F0502020204030204" pitchFamily="34" charset="0"/>
                        <a:ea typeface="Arial Unicode MS"/>
                        <a:cs typeface="+mn-cs"/>
                      </a:endParaRPr>
                    </a:p>
                  </a:txBody>
                  <a:tcPr marL="6350" marR="6350" marT="6350" marB="0" anchor="b"/>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600" b="0" u="none" strike="noStrike" kern="1200" cap="none" spc="0" normalizeH="0" baseline="0" noProof="0">
                          <a:ln>
                            <a:noFill/>
                          </a:ln>
                          <a:solidFill>
                            <a:srgbClr val="000000"/>
                          </a:solidFill>
                          <a:effectLst/>
                          <a:uLnTx/>
                          <a:uFillTx/>
                        </a:rPr>
                        <a:t>-</a:t>
                      </a:r>
                      <a:endParaRPr kumimoji="0" lang="en-ID" sz="1600" b="0" i="0" u="none" strike="noStrike" kern="1200" cap="none" spc="0" normalizeH="0" baseline="0" noProof="0" dirty="0">
                        <a:ln>
                          <a:noFill/>
                        </a:ln>
                        <a:solidFill>
                          <a:srgbClr val="000000"/>
                        </a:solidFill>
                        <a:effectLst/>
                        <a:uLnTx/>
                        <a:uFillTx/>
                        <a:latin typeface="Calibri" panose="020F0502020204030204" pitchFamily="34" charset="0"/>
                        <a:ea typeface="Arial Unicode MS"/>
                        <a:cs typeface="+mn-cs"/>
                      </a:endParaRPr>
                    </a:p>
                  </a:txBody>
                  <a:tcPr marL="6350" marR="6350" marT="6350" marB="0" anchor="b"/>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600" b="0" u="none" strike="noStrike" kern="1200" cap="none" spc="0" normalizeH="0" baseline="0" noProof="0">
                          <a:ln>
                            <a:noFill/>
                          </a:ln>
                          <a:solidFill>
                            <a:srgbClr val="000000"/>
                          </a:solidFill>
                          <a:effectLst/>
                          <a:uLnTx/>
                          <a:uFillTx/>
                        </a:rPr>
                        <a:t>-</a:t>
                      </a:r>
                      <a:endParaRPr kumimoji="0" lang="en-ID" sz="1600" b="0" i="0" u="none" strike="noStrike" kern="1200" cap="none" spc="0" normalizeH="0" baseline="0" noProof="0" dirty="0">
                        <a:ln>
                          <a:noFill/>
                        </a:ln>
                        <a:solidFill>
                          <a:srgbClr val="000000"/>
                        </a:solidFill>
                        <a:effectLst/>
                        <a:uLnTx/>
                        <a:uFillTx/>
                        <a:latin typeface="Calibri" panose="020F0502020204030204" pitchFamily="34" charset="0"/>
                        <a:ea typeface="Arial Unicode MS"/>
                        <a:cs typeface="+mn-cs"/>
                      </a:endParaRPr>
                    </a:p>
                  </a:txBody>
                  <a:tcPr marL="6350" marR="6350" marT="6350" marB="0" anchor="b"/>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600" b="0" u="none" strike="noStrike" kern="1200" cap="none" spc="0" normalizeH="0" baseline="0" noProof="0" dirty="0">
                          <a:ln>
                            <a:noFill/>
                          </a:ln>
                          <a:solidFill>
                            <a:srgbClr val="000000"/>
                          </a:solidFill>
                          <a:effectLst/>
                          <a:uLnTx/>
                          <a:uFillTx/>
                        </a:rPr>
                        <a:t>-</a:t>
                      </a:r>
                      <a:endParaRPr kumimoji="0" lang="en-ID" sz="1600" b="0" i="0" u="none" strike="noStrike" kern="1200" cap="none" spc="0" normalizeH="0" baseline="0" noProof="0" dirty="0">
                        <a:ln>
                          <a:noFill/>
                        </a:ln>
                        <a:solidFill>
                          <a:srgbClr val="000000"/>
                        </a:solidFill>
                        <a:effectLst/>
                        <a:uLnTx/>
                        <a:uFillTx/>
                        <a:latin typeface="Calibri" panose="020F0502020204030204" pitchFamily="34" charset="0"/>
                        <a:ea typeface="Arial Unicode MS"/>
                        <a:cs typeface="+mn-cs"/>
                      </a:endParaRPr>
                    </a:p>
                  </a:txBody>
                  <a:tcPr marL="6350" marR="6350" marT="6350" marB="0" anchor="b"/>
                </a:tc>
                <a:extLst>
                  <a:ext uri="{0D108BD9-81ED-4DB2-BD59-A6C34878D82A}">
                    <a16:rowId xmlns:a16="http://schemas.microsoft.com/office/drawing/2014/main" val="1278125430"/>
                  </a:ext>
                </a:extLst>
              </a:tr>
              <a:tr h="303768">
                <a:tc rowSpan="2">
                  <a:txBody>
                    <a:bodyPr/>
                    <a:lstStyle/>
                    <a:p>
                      <a:pPr algn="ctr" fontAlgn="ctr">
                        <a:buNone/>
                      </a:pPr>
                      <a:r>
                        <a:rPr lang="en-ID" sz="1600" u="none" strike="noStrike">
                          <a:effectLst/>
                        </a:rPr>
                        <a:t>Travel Matrass</a:t>
                      </a:r>
                      <a:endParaRPr lang="en-ID" sz="1600" b="0" i="0" u="none" strike="noStrike">
                        <a:solidFill>
                          <a:srgbClr val="000000"/>
                        </a:solidFill>
                        <a:effectLst/>
                        <a:latin typeface="Calibri" panose="020F0502020204030204" pitchFamily="34" charset="0"/>
                      </a:endParaRPr>
                    </a:p>
                  </a:txBody>
                  <a:tcPr marL="6350" marR="6350" marT="6350" marB="0" anchor="ctr"/>
                </a:tc>
                <a:tc>
                  <a:txBody>
                    <a:bodyPr/>
                    <a:lstStyle/>
                    <a:p>
                      <a:pPr algn="l" fontAlgn="ctr">
                        <a:buNone/>
                      </a:pPr>
                      <a:r>
                        <a:rPr lang="en-ID" sz="1600" u="none" strike="noStrike">
                          <a:effectLst/>
                        </a:rPr>
                        <a:t>Travel</a:t>
                      </a:r>
                      <a:endParaRPr lang="en-ID" sz="16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b">
                        <a:buNone/>
                      </a:pPr>
                      <a:r>
                        <a:rPr lang="en-ID" sz="1600" u="none" strike="noStrike">
                          <a:effectLst/>
                        </a:rPr>
                        <a:t>141</a:t>
                      </a:r>
                      <a:endParaRPr lang="en-ID" sz="16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buNone/>
                      </a:pPr>
                      <a:r>
                        <a:rPr lang="en-ID" sz="1600" u="none" strike="noStrike">
                          <a:effectLst/>
                        </a:rPr>
                        <a:t>50</a:t>
                      </a:r>
                      <a:endParaRPr lang="en-ID" sz="16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buNone/>
                      </a:pPr>
                      <a:r>
                        <a:rPr lang="en-US" sz="1600" b="0" u="none" strike="noStrike" dirty="0">
                          <a:solidFill>
                            <a:srgbClr val="000000"/>
                          </a:solidFill>
                          <a:effectLst/>
                        </a:rPr>
                        <a:t>-</a:t>
                      </a:r>
                      <a:endParaRPr lang="en-ID" sz="1600" b="0" i="0" u="none" strike="noStrike" dirty="0">
                        <a:solidFill>
                          <a:srgbClr val="000000"/>
                        </a:solidFill>
                        <a:effectLst/>
                        <a:latin typeface="Calibri" panose="020F0502020204030204" pitchFamily="34" charset="0"/>
                      </a:endParaRPr>
                    </a:p>
                  </a:txBody>
                  <a:tcPr marL="6350" marR="6350" marT="6350" marB="0" anchor="b"/>
                </a:tc>
                <a:tc>
                  <a:txBody>
                    <a:bodyPr/>
                    <a:lstStyle/>
                    <a:p>
                      <a:pPr algn="ctr" fontAlgn="b">
                        <a:buNone/>
                      </a:pPr>
                      <a:r>
                        <a:rPr lang="en-ID" sz="1600" u="none" strike="noStrike">
                          <a:effectLst/>
                        </a:rPr>
                        <a:t>578</a:t>
                      </a:r>
                      <a:endParaRPr lang="en-ID" sz="16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buNone/>
                      </a:pPr>
                      <a:r>
                        <a:rPr lang="en-ID" sz="1600" u="none" strike="noStrike">
                          <a:effectLst/>
                        </a:rPr>
                        <a:t>205</a:t>
                      </a:r>
                      <a:endParaRPr lang="en-ID" sz="16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buNone/>
                      </a:pPr>
                      <a:r>
                        <a:rPr lang="en-US" sz="1600" b="0" u="none" strike="noStrike" dirty="0">
                          <a:solidFill>
                            <a:srgbClr val="000000"/>
                          </a:solidFill>
                          <a:effectLst/>
                        </a:rPr>
                        <a:t>-</a:t>
                      </a:r>
                      <a:endParaRPr lang="en-ID" sz="16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586734456"/>
                  </a:ext>
                </a:extLst>
              </a:tr>
              <a:tr h="303768">
                <a:tc vMerge="1">
                  <a:txBody>
                    <a:bodyPr/>
                    <a:lstStyle/>
                    <a:p>
                      <a:endParaRPr lang="en-ID"/>
                    </a:p>
                  </a:txBody>
                  <a:tcPr/>
                </a:tc>
                <a:tc>
                  <a:txBody>
                    <a:bodyPr/>
                    <a:lstStyle/>
                    <a:p>
                      <a:pPr algn="l" fontAlgn="ctr">
                        <a:buNone/>
                      </a:pPr>
                      <a:r>
                        <a:rPr lang="en-ID" sz="1600" u="none" strike="noStrike">
                          <a:effectLst/>
                        </a:rPr>
                        <a:t>Mat</a:t>
                      </a:r>
                      <a:endParaRPr lang="en-ID" sz="1600" b="0" i="0" u="none" strike="noStrike">
                        <a:solidFill>
                          <a:srgbClr val="000000"/>
                        </a:solidFill>
                        <a:effectLst/>
                        <a:latin typeface="Calibri" panose="020F0502020204030204" pitchFamily="34" charset="0"/>
                      </a:endParaRPr>
                    </a:p>
                  </a:txBody>
                  <a:tcPr marL="6350" marR="6350" marT="635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600" b="0" u="none" strike="noStrike" kern="1200" cap="none" spc="0" normalizeH="0" baseline="0" noProof="0">
                          <a:ln>
                            <a:noFill/>
                          </a:ln>
                          <a:solidFill>
                            <a:srgbClr val="000000"/>
                          </a:solidFill>
                          <a:effectLst/>
                          <a:uLnTx/>
                          <a:uFillTx/>
                        </a:rPr>
                        <a:t>-</a:t>
                      </a:r>
                      <a:endParaRPr kumimoji="0" lang="en-ID" sz="1600" b="0" i="0" u="none" strike="noStrike" kern="1200" cap="none" spc="0" normalizeH="0" baseline="0" noProof="0" dirty="0">
                        <a:ln>
                          <a:noFill/>
                        </a:ln>
                        <a:solidFill>
                          <a:srgbClr val="000000"/>
                        </a:solidFill>
                        <a:effectLst/>
                        <a:uLnTx/>
                        <a:uFillTx/>
                        <a:latin typeface="Calibri" panose="020F0502020204030204" pitchFamily="34" charset="0"/>
                        <a:ea typeface="Arial Unicode MS"/>
                        <a:cs typeface="+mn-cs"/>
                      </a:endParaRPr>
                    </a:p>
                  </a:txBody>
                  <a:tcPr marL="6350" marR="6350" marT="6350" marB="0" anchor="b"/>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600" b="0" u="none" strike="noStrike" kern="1200" cap="none" spc="0" normalizeH="0" baseline="0" noProof="0">
                          <a:ln>
                            <a:noFill/>
                          </a:ln>
                          <a:solidFill>
                            <a:srgbClr val="000000"/>
                          </a:solidFill>
                          <a:effectLst/>
                          <a:uLnTx/>
                          <a:uFillTx/>
                        </a:rPr>
                        <a:t>-</a:t>
                      </a:r>
                      <a:endParaRPr kumimoji="0" lang="en-ID" sz="1600" b="0" i="0" u="none" strike="noStrike" kern="1200" cap="none" spc="0" normalizeH="0" baseline="0" noProof="0" dirty="0">
                        <a:ln>
                          <a:noFill/>
                        </a:ln>
                        <a:solidFill>
                          <a:srgbClr val="000000"/>
                        </a:solidFill>
                        <a:effectLst/>
                        <a:uLnTx/>
                        <a:uFillTx/>
                        <a:latin typeface="Calibri" panose="020F0502020204030204" pitchFamily="34" charset="0"/>
                        <a:ea typeface="Arial Unicode MS"/>
                        <a:cs typeface="+mn-cs"/>
                      </a:endParaRPr>
                    </a:p>
                  </a:txBody>
                  <a:tcPr marL="6350" marR="6350" marT="6350" marB="0" anchor="b"/>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600" b="0" u="none" strike="noStrike" kern="1200" cap="none" spc="0" normalizeH="0" baseline="0" noProof="0">
                          <a:ln>
                            <a:noFill/>
                          </a:ln>
                          <a:solidFill>
                            <a:srgbClr val="000000"/>
                          </a:solidFill>
                          <a:effectLst/>
                          <a:uLnTx/>
                          <a:uFillTx/>
                        </a:rPr>
                        <a:t>-</a:t>
                      </a:r>
                      <a:endParaRPr kumimoji="0" lang="en-ID" sz="1600" b="0" i="0" u="none" strike="noStrike" kern="1200" cap="none" spc="0" normalizeH="0" baseline="0" noProof="0" dirty="0">
                        <a:ln>
                          <a:noFill/>
                        </a:ln>
                        <a:solidFill>
                          <a:srgbClr val="000000"/>
                        </a:solidFill>
                        <a:effectLst/>
                        <a:uLnTx/>
                        <a:uFillTx/>
                        <a:latin typeface="Calibri" panose="020F0502020204030204" pitchFamily="34" charset="0"/>
                        <a:ea typeface="Arial Unicode MS"/>
                        <a:cs typeface="+mn-cs"/>
                      </a:endParaRPr>
                    </a:p>
                  </a:txBody>
                  <a:tcPr marL="6350" marR="6350" marT="6350" marB="0" anchor="b"/>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600" b="0" u="none" strike="noStrike" kern="1200" cap="none" spc="0" normalizeH="0" baseline="0" noProof="0">
                          <a:ln>
                            <a:noFill/>
                          </a:ln>
                          <a:solidFill>
                            <a:srgbClr val="000000"/>
                          </a:solidFill>
                          <a:effectLst/>
                          <a:uLnTx/>
                          <a:uFillTx/>
                        </a:rPr>
                        <a:t>-</a:t>
                      </a:r>
                      <a:endParaRPr kumimoji="0" lang="en-ID" sz="1600" b="0" i="0" u="none" strike="noStrike" kern="1200" cap="none" spc="0" normalizeH="0" baseline="0" noProof="0" dirty="0">
                        <a:ln>
                          <a:noFill/>
                        </a:ln>
                        <a:solidFill>
                          <a:srgbClr val="000000"/>
                        </a:solidFill>
                        <a:effectLst/>
                        <a:uLnTx/>
                        <a:uFillTx/>
                        <a:latin typeface="Calibri" panose="020F0502020204030204" pitchFamily="34" charset="0"/>
                        <a:ea typeface="Arial Unicode MS"/>
                        <a:cs typeface="+mn-cs"/>
                      </a:endParaRPr>
                    </a:p>
                  </a:txBody>
                  <a:tcPr marL="6350" marR="6350" marT="6350" marB="0" anchor="b"/>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600" b="0" u="none" strike="noStrike" kern="1200" cap="none" spc="0" normalizeH="0" baseline="0" noProof="0">
                          <a:ln>
                            <a:noFill/>
                          </a:ln>
                          <a:solidFill>
                            <a:srgbClr val="000000"/>
                          </a:solidFill>
                          <a:effectLst/>
                          <a:uLnTx/>
                          <a:uFillTx/>
                        </a:rPr>
                        <a:t>-</a:t>
                      </a:r>
                      <a:endParaRPr kumimoji="0" lang="en-ID" sz="1600" b="0" i="0" u="none" strike="noStrike" kern="1200" cap="none" spc="0" normalizeH="0" baseline="0" noProof="0" dirty="0">
                        <a:ln>
                          <a:noFill/>
                        </a:ln>
                        <a:solidFill>
                          <a:srgbClr val="000000"/>
                        </a:solidFill>
                        <a:effectLst/>
                        <a:uLnTx/>
                        <a:uFillTx/>
                        <a:latin typeface="Calibri" panose="020F0502020204030204" pitchFamily="34" charset="0"/>
                        <a:ea typeface="Arial Unicode MS"/>
                        <a:cs typeface="+mn-cs"/>
                      </a:endParaRPr>
                    </a:p>
                  </a:txBody>
                  <a:tcPr marL="6350" marR="6350" marT="6350" marB="0" anchor="b"/>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600" b="0" u="none" strike="noStrike" kern="1200" cap="none" spc="0" normalizeH="0" baseline="0" noProof="0" dirty="0">
                          <a:ln>
                            <a:noFill/>
                          </a:ln>
                          <a:solidFill>
                            <a:srgbClr val="000000"/>
                          </a:solidFill>
                          <a:effectLst/>
                          <a:uLnTx/>
                          <a:uFillTx/>
                        </a:rPr>
                        <a:t>-</a:t>
                      </a:r>
                      <a:endParaRPr kumimoji="0" lang="en-ID" sz="1600" b="0" i="0" u="none" strike="noStrike" kern="1200" cap="none" spc="0" normalizeH="0" baseline="0" noProof="0" dirty="0">
                        <a:ln>
                          <a:noFill/>
                        </a:ln>
                        <a:solidFill>
                          <a:srgbClr val="000000"/>
                        </a:solidFill>
                        <a:effectLst/>
                        <a:uLnTx/>
                        <a:uFillTx/>
                        <a:latin typeface="Calibri" panose="020F0502020204030204" pitchFamily="34" charset="0"/>
                        <a:ea typeface="Arial Unicode MS"/>
                        <a:cs typeface="+mn-cs"/>
                      </a:endParaRPr>
                    </a:p>
                  </a:txBody>
                  <a:tcPr marL="6350" marR="6350" marT="6350" marB="0" anchor="b"/>
                </a:tc>
                <a:extLst>
                  <a:ext uri="{0D108BD9-81ED-4DB2-BD59-A6C34878D82A}">
                    <a16:rowId xmlns:a16="http://schemas.microsoft.com/office/drawing/2014/main" val="2837199548"/>
                  </a:ext>
                </a:extLst>
              </a:tr>
              <a:tr h="303768">
                <a:tc>
                  <a:txBody>
                    <a:bodyPr/>
                    <a:lstStyle/>
                    <a:p>
                      <a:pPr algn="ctr" fontAlgn="ctr">
                        <a:buNone/>
                      </a:pPr>
                      <a:r>
                        <a:rPr lang="en-ID" sz="1600" u="none" strike="noStrike" dirty="0">
                          <a:effectLst/>
                        </a:rPr>
                        <a:t>Seat Cushion </a:t>
                      </a:r>
                      <a:endParaRPr lang="en-ID" sz="16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l" fontAlgn="ctr">
                        <a:buNone/>
                      </a:pPr>
                      <a:r>
                        <a:rPr lang="en-ID" sz="1600" u="none" strike="noStrike">
                          <a:effectLst/>
                        </a:rPr>
                        <a:t>Square 40 </a:t>
                      </a:r>
                      <a:endParaRPr lang="en-ID" sz="16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b">
                        <a:buNone/>
                      </a:pPr>
                      <a:r>
                        <a:rPr lang="en-ID" sz="1600" u="none" strike="noStrike">
                          <a:effectLst/>
                        </a:rPr>
                        <a:t>470</a:t>
                      </a:r>
                      <a:endParaRPr lang="en-ID" sz="16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buNone/>
                      </a:pPr>
                      <a:r>
                        <a:rPr lang="en-ID" sz="1600" u="none" strike="noStrike">
                          <a:effectLst/>
                        </a:rPr>
                        <a:t>50</a:t>
                      </a:r>
                      <a:endParaRPr lang="en-ID" sz="16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buNone/>
                      </a:pPr>
                      <a:r>
                        <a:rPr lang="en-ID" sz="1600" u="none" strike="noStrike">
                          <a:effectLst/>
                        </a:rPr>
                        <a:t>100</a:t>
                      </a:r>
                      <a:endParaRPr lang="en-ID" sz="16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buNone/>
                      </a:pPr>
                      <a:r>
                        <a:rPr lang="en-ID" sz="1600" u="none" strike="noStrike">
                          <a:effectLst/>
                        </a:rPr>
                        <a:t>145</a:t>
                      </a:r>
                      <a:endParaRPr lang="en-ID" sz="16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buNone/>
                      </a:pPr>
                      <a:r>
                        <a:rPr lang="en-ID" sz="1600" u="none" strike="noStrike">
                          <a:effectLst/>
                        </a:rPr>
                        <a:t>15</a:t>
                      </a:r>
                      <a:endParaRPr lang="en-ID" sz="16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buNone/>
                      </a:pPr>
                      <a:r>
                        <a:rPr lang="en-ID" sz="1600" u="none" strike="noStrike">
                          <a:effectLst/>
                        </a:rPr>
                        <a:t>31</a:t>
                      </a:r>
                      <a:endParaRPr lang="en-ID" sz="16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1463443614"/>
                  </a:ext>
                </a:extLst>
              </a:tr>
              <a:tr h="303768">
                <a:tc gridSpan="2">
                  <a:txBody>
                    <a:bodyPr/>
                    <a:lstStyle/>
                    <a:p>
                      <a:pPr algn="ctr" fontAlgn="b">
                        <a:buNone/>
                      </a:pPr>
                      <a:r>
                        <a:rPr lang="en-ID" sz="1600" b="1" u="none" strike="noStrike" dirty="0">
                          <a:effectLst/>
                        </a:rPr>
                        <a:t>Total</a:t>
                      </a:r>
                      <a:endParaRPr lang="en-ID" sz="1600" b="1" i="0" u="none" strike="noStrike" dirty="0">
                        <a:solidFill>
                          <a:srgbClr val="000000"/>
                        </a:solidFill>
                        <a:effectLst/>
                        <a:latin typeface="Calibri" panose="020F0502020204030204" pitchFamily="34" charset="0"/>
                      </a:endParaRPr>
                    </a:p>
                  </a:txBody>
                  <a:tcPr marL="6350" marR="6350" marT="6350" marB="0" anchor="b"/>
                </a:tc>
                <a:tc hMerge="1">
                  <a:txBody>
                    <a:bodyPr/>
                    <a:lstStyle/>
                    <a:p>
                      <a:endParaRPr dirty="0"/>
                    </a:p>
                  </a:txBody>
                  <a:tcPr marL="6350" marR="6350" marT="6350" marB="0" anchor="b"/>
                </a:tc>
                <a:tc>
                  <a:txBody>
                    <a:bodyPr/>
                    <a:lstStyle/>
                    <a:p>
                      <a:pPr algn="ctr" fontAlgn="b">
                        <a:buNone/>
                      </a:pPr>
                      <a:r>
                        <a:rPr lang="en-ID" sz="1600" u="none" strike="noStrike">
                          <a:effectLst/>
                        </a:rPr>
                        <a:t>2.274</a:t>
                      </a:r>
                      <a:endParaRPr lang="en-ID" sz="16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buNone/>
                      </a:pPr>
                      <a:r>
                        <a:rPr lang="en-ID" sz="1600" u="none" strike="noStrike">
                          <a:effectLst/>
                        </a:rPr>
                        <a:t>8.034</a:t>
                      </a:r>
                      <a:endParaRPr lang="en-ID" sz="16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buNone/>
                      </a:pPr>
                      <a:r>
                        <a:rPr lang="en-ID" sz="1600" u="none" strike="noStrike">
                          <a:effectLst/>
                        </a:rPr>
                        <a:t>6.857</a:t>
                      </a:r>
                      <a:endParaRPr lang="en-ID" sz="16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buNone/>
                      </a:pPr>
                      <a:r>
                        <a:rPr lang="en-ID" sz="1600" u="none" strike="noStrike">
                          <a:effectLst/>
                        </a:rPr>
                        <a:t>7.396</a:t>
                      </a:r>
                      <a:endParaRPr lang="en-ID" sz="16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buNone/>
                      </a:pPr>
                      <a:r>
                        <a:rPr lang="en-ID" sz="1600" u="none" strike="noStrike">
                          <a:effectLst/>
                        </a:rPr>
                        <a:t>34.645</a:t>
                      </a:r>
                      <a:endParaRPr lang="en-ID" sz="16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buNone/>
                      </a:pPr>
                      <a:r>
                        <a:rPr lang="en-ID" sz="1600" u="none" strike="noStrike" dirty="0">
                          <a:effectLst/>
                        </a:rPr>
                        <a:t>28.436</a:t>
                      </a:r>
                      <a:endParaRPr lang="en-ID" sz="16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110673383"/>
                  </a:ext>
                </a:extLst>
              </a:tr>
            </a:tbl>
          </a:graphicData>
        </a:graphic>
      </p:graphicFrame>
    </p:spTree>
    <p:extLst>
      <p:ext uri="{BB962C8B-B14F-4D97-AF65-F5344CB8AC3E}">
        <p14:creationId xmlns:p14="http://schemas.microsoft.com/office/powerpoint/2010/main" val="38356510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A4AF788-9226-AF92-9F7B-26C4BC83110B}"/>
              </a:ext>
            </a:extLst>
          </p:cNvPr>
          <p:cNvSpPr>
            <a:spLocks noGrp="1"/>
          </p:cNvSpPr>
          <p:nvPr>
            <p:ph type="body" sz="quarter" idx="10"/>
          </p:nvPr>
        </p:nvSpPr>
        <p:spPr/>
        <p:txBody>
          <a:bodyPr/>
          <a:lstStyle/>
          <a:p>
            <a:r>
              <a:rPr lang="en-US" sz="4400" dirty="0"/>
              <a:t>MASA PAKAI PRODUK PE/CPRO</a:t>
            </a:r>
          </a:p>
        </p:txBody>
      </p:sp>
      <p:sp>
        <p:nvSpPr>
          <p:cNvPr id="7" name="TextBox 6">
            <a:extLst>
              <a:ext uri="{FF2B5EF4-FFF2-40B4-BE49-F238E27FC236}">
                <a16:creationId xmlns:a16="http://schemas.microsoft.com/office/drawing/2014/main" id="{D6335CB3-B8DC-AF35-2934-75024E8EA741}"/>
              </a:ext>
            </a:extLst>
          </p:cNvPr>
          <p:cNvSpPr txBox="1"/>
          <p:nvPr/>
        </p:nvSpPr>
        <p:spPr>
          <a:xfrm>
            <a:off x="3669956" y="2575811"/>
            <a:ext cx="6997034" cy="369332"/>
          </a:xfrm>
          <a:prstGeom prst="rect">
            <a:avLst/>
          </a:prstGeom>
          <a:noFill/>
        </p:spPr>
        <p:txBody>
          <a:bodyPr wrap="square">
            <a:spAutoFit/>
          </a:bodyPr>
          <a:lstStyle/>
          <a:p>
            <a:r>
              <a:rPr lang="en-ID" b="1" dirty="0"/>
              <a:t>Metode </a:t>
            </a:r>
            <a:r>
              <a:rPr lang="en-ID" b="1" dirty="0" err="1"/>
              <a:t>Pengujian</a:t>
            </a:r>
            <a:r>
              <a:rPr lang="en-ID" b="1" dirty="0"/>
              <a:t> JIS K-6400-4:2004,Method B</a:t>
            </a:r>
          </a:p>
        </p:txBody>
      </p:sp>
      <p:pic>
        <p:nvPicPr>
          <p:cNvPr id="9" name="Picture 8">
            <a:extLst>
              <a:ext uri="{FF2B5EF4-FFF2-40B4-BE49-F238E27FC236}">
                <a16:creationId xmlns:a16="http://schemas.microsoft.com/office/drawing/2014/main" id="{6613352C-9145-7CCC-4F38-523CAA43C44E}"/>
              </a:ext>
            </a:extLst>
          </p:cNvPr>
          <p:cNvPicPr>
            <a:picLocks noChangeAspect="1"/>
          </p:cNvPicPr>
          <p:nvPr/>
        </p:nvPicPr>
        <p:blipFill>
          <a:blip r:embed="rId2"/>
          <a:srcRect l="11972" r="9655"/>
          <a:stretch>
            <a:fillRect/>
          </a:stretch>
        </p:blipFill>
        <p:spPr>
          <a:xfrm>
            <a:off x="515620" y="1648388"/>
            <a:ext cx="3154680" cy="3643364"/>
          </a:xfrm>
          <a:prstGeom prst="rect">
            <a:avLst/>
          </a:prstGeom>
        </p:spPr>
      </p:pic>
      <p:sp>
        <p:nvSpPr>
          <p:cNvPr id="11" name="TextBox 10">
            <a:extLst>
              <a:ext uri="{FF2B5EF4-FFF2-40B4-BE49-F238E27FC236}">
                <a16:creationId xmlns:a16="http://schemas.microsoft.com/office/drawing/2014/main" id="{5A0EB02F-CF11-7A47-207A-59A682616D26}"/>
              </a:ext>
            </a:extLst>
          </p:cNvPr>
          <p:cNvSpPr txBox="1"/>
          <p:nvPr/>
        </p:nvSpPr>
        <p:spPr>
          <a:xfrm>
            <a:off x="3670301" y="1648388"/>
            <a:ext cx="7703820" cy="646331"/>
          </a:xfrm>
          <a:prstGeom prst="rect">
            <a:avLst/>
          </a:prstGeom>
          <a:noFill/>
        </p:spPr>
        <p:txBody>
          <a:bodyPr wrap="square">
            <a:spAutoFit/>
          </a:bodyPr>
          <a:lstStyle/>
          <a:p>
            <a:r>
              <a:rPr lang="en-ID" dirty="0" err="1"/>
              <a:t>Untuk</a:t>
            </a:r>
            <a:r>
              <a:rPr lang="en-ID" dirty="0"/>
              <a:t> </a:t>
            </a:r>
            <a:r>
              <a:rPr lang="en-ID" dirty="0" err="1"/>
              <a:t>memahami</a:t>
            </a:r>
            <a:r>
              <a:rPr lang="en-ID" dirty="0"/>
              <a:t> </a:t>
            </a:r>
            <a:r>
              <a:rPr lang="en-ID" dirty="0" err="1"/>
              <a:t>seberapa</a:t>
            </a:r>
            <a:r>
              <a:rPr lang="en-ID" dirty="0"/>
              <a:t> </a:t>
            </a:r>
            <a:r>
              <a:rPr lang="en-ID" dirty="0" err="1"/>
              <a:t>tahan</a:t>
            </a:r>
            <a:r>
              <a:rPr lang="en-ID" dirty="0"/>
              <a:t> lama </a:t>
            </a:r>
            <a:r>
              <a:rPr lang="en-ID" dirty="0" err="1"/>
              <a:t>kasur</a:t>
            </a:r>
            <a:r>
              <a:rPr lang="en-ID" dirty="0"/>
              <a:t> / </a:t>
            </a:r>
            <a:r>
              <a:rPr lang="en-ID" dirty="0" err="1"/>
              <a:t>airmate</a:t>
            </a:r>
            <a:r>
              <a:rPr lang="en-ID" dirty="0"/>
              <a:t> </a:t>
            </a:r>
            <a:r>
              <a:rPr lang="en-ID" dirty="0" err="1"/>
              <a:t>terhadap</a:t>
            </a:r>
            <a:r>
              <a:rPr lang="en-ID" dirty="0"/>
              <a:t> Tingkat </a:t>
            </a:r>
            <a:r>
              <a:rPr lang="en-ID" dirty="0" err="1"/>
              <a:t>Pemulihannya</a:t>
            </a:r>
            <a:r>
              <a:rPr lang="en-ID" dirty="0"/>
              <a:t> ( Recovery Rate ) dan </a:t>
            </a:r>
            <a:r>
              <a:rPr lang="en-ID" dirty="0" err="1"/>
              <a:t>Kepadatan</a:t>
            </a:r>
            <a:r>
              <a:rPr lang="en-ID" dirty="0"/>
              <a:t> (Density )</a:t>
            </a:r>
          </a:p>
        </p:txBody>
      </p:sp>
      <p:sp>
        <p:nvSpPr>
          <p:cNvPr id="13" name="TextBox 12">
            <a:extLst>
              <a:ext uri="{FF2B5EF4-FFF2-40B4-BE49-F238E27FC236}">
                <a16:creationId xmlns:a16="http://schemas.microsoft.com/office/drawing/2014/main" id="{88347A69-CFE8-3426-5680-DA3523124EAA}"/>
              </a:ext>
            </a:extLst>
          </p:cNvPr>
          <p:cNvSpPr txBox="1"/>
          <p:nvPr/>
        </p:nvSpPr>
        <p:spPr>
          <a:xfrm>
            <a:off x="3669956" y="3226236"/>
            <a:ext cx="8344244" cy="1477328"/>
          </a:xfrm>
          <a:prstGeom prst="rect">
            <a:avLst/>
          </a:prstGeom>
          <a:noFill/>
        </p:spPr>
        <p:txBody>
          <a:bodyPr wrap="square">
            <a:spAutoFit/>
          </a:bodyPr>
          <a:lstStyle/>
          <a:p>
            <a:r>
              <a:rPr lang="en-ID" b="1" dirty="0"/>
              <a:t>KONDISI PENGUJIAN </a:t>
            </a:r>
            <a:r>
              <a:rPr lang="en-ID" dirty="0"/>
              <a:t>	</a:t>
            </a:r>
          </a:p>
          <a:p>
            <a:pPr marL="342900" indent="-342900">
              <a:buFont typeface="Arial" panose="020B0604020202020204" pitchFamily="34" charset="0"/>
              <a:buChar char="•"/>
            </a:pPr>
            <a:r>
              <a:rPr lang="en-ID" dirty="0" err="1"/>
              <a:t>Airmate</a:t>
            </a:r>
            <a:r>
              <a:rPr lang="en-ID" dirty="0"/>
              <a:t> 		: </a:t>
            </a:r>
            <a:r>
              <a:rPr lang="en-ID" dirty="0" err="1"/>
              <a:t>Kompresi</a:t>
            </a:r>
            <a:r>
              <a:rPr lang="en-ID" dirty="0"/>
              <a:t> </a:t>
            </a:r>
            <a:r>
              <a:rPr lang="en-ID" dirty="0" err="1"/>
              <a:t>airmate</a:t>
            </a:r>
            <a:r>
              <a:rPr lang="en-ID" dirty="0"/>
              <a:t> </a:t>
            </a:r>
            <a:r>
              <a:rPr lang="en-ID" dirty="0" err="1"/>
              <a:t>hingga</a:t>
            </a:r>
            <a:r>
              <a:rPr lang="en-ID" dirty="0"/>
              <a:t> 50% </a:t>
            </a:r>
            <a:r>
              <a:rPr lang="en-ID" dirty="0" err="1"/>
              <a:t>dari</a:t>
            </a:r>
            <a:r>
              <a:rPr lang="en-ID" dirty="0"/>
              <a:t> </a:t>
            </a:r>
            <a:r>
              <a:rPr lang="en-ID" dirty="0" err="1"/>
              <a:t>tebal</a:t>
            </a:r>
            <a:endParaRPr lang="en-ID" dirty="0"/>
          </a:p>
          <a:p>
            <a:pPr marL="342900" indent="-342900">
              <a:buFont typeface="Arial" panose="020B0604020202020204" pitchFamily="34" charset="0"/>
              <a:buChar char="•"/>
            </a:pPr>
            <a:r>
              <a:rPr lang="en-ID" dirty="0" err="1"/>
              <a:t>Frekuensi</a:t>
            </a:r>
            <a:r>
              <a:rPr lang="en-ID" dirty="0"/>
              <a:t> Test 	: 80.000 kali</a:t>
            </a:r>
          </a:p>
          <a:p>
            <a:pPr marL="342900" indent="-342900">
              <a:buFont typeface="Arial" panose="020B0604020202020204" pitchFamily="34" charset="0"/>
              <a:buChar char="•"/>
            </a:pPr>
            <a:r>
              <a:rPr lang="en-ID" dirty="0" err="1"/>
              <a:t>Pengecekkan</a:t>
            </a:r>
            <a:r>
              <a:rPr lang="en-ID" dirty="0"/>
              <a:t> Hasil 	: 30 </a:t>
            </a:r>
            <a:r>
              <a:rPr lang="en-ID" dirty="0" err="1"/>
              <a:t>menit</a:t>
            </a:r>
            <a:r>
              <a:rPr lang="en-ID" dirty="0"/>
              <a:t> </a:t>
            </a:r>
            <a:r>
              <a:rPr lang="en-ID" dirty="0" err="1"/>
              <a:t>setelah</a:t>
            </a:r>
            <a:r>
              <a:rPr lang="en-ID" dirty="0"/>
              <a:t> </a:t>
            </a:r>
            <a:r>
              <a:rPr lang="en-ID" dirty="0" err="1"/>
              <a:t>airmate</a:t>
            </a:r>
            <a:r>
              <a:rPr lang="en-ID" dirty="0"/>
              <a:t> </a:t>
            </a:r>
            <a:r>
              <a:rPr lang="en-ID" dirty="0" err="1"/>
              <a:t>dikeluarkan</a:t>
            </a:r>
            <a:r>
              <a:rPr lang="en-ID" dirty="0"/>
              <a:t> </a:t>
            </a:r>
            <a:r>
              <a:rPr lang="en-ID" dirty="0" err="1"/>
              <a:t>dari</a:t>
            </a:r>
            <a:r>
              <a:rPr lang="en-ID" dirty="0"/>
              <a:t> </a:t>
            </a:r>
            <a:r>
              <a:rPr lang="en-ID" dirty="0" err="1"/>
              <a:t>mesin</a:t>
            </a:r>
            <a:r>
              <a:rPr lang="en-ID" dirty="0"/>
              <a:t> test			</a:t>
            </a:r>
          </a:p>
        </p:txBody>
      </p:sp>
      <p:sp>
        <p:nvSpPr>
          <p:cNvPr id="15" name="TextBox 14">
            <a:extLst>
              <a:ext uri="{FF2B5EF4-FFF2-40B4-BE49-F238E27FC236}">
                <a16:creationId xmlns:a16="http://schemas.microsoft.com/office/drawing/2014/main" id="{3D3A2580-1394-5E8A-DCB9-EC002D32B9D9}"/>
              </a:ext>
            </a:extLst>
          </p:cNvPr>
          <p:cNvSpPr txBox="1"/>
          <p:nvPr/>
        </p:nvSpPr>
        <p:spPr>
          <a:xfrm>
            <a:off x="3669612" y="4811222"/>
            <a:ext cx="6997378" cy="369332"/>
          </a:xfrm>
          <a:prstGeom prst="rect">
            <a:avLst/>
          </a:prstGeom>
          <a:noFill/>
        </p:spPr>
        <p:txBody>
          <a:bodyPr wrap="square">
            <a:spAutoFit/>
          </a:bodyPr>
          <a:lstStyle/>
          <a:p>
            <a:r>
              <a:rPr lang="en-ID" b="1" dirty="0"/>
              <a:t>Lifespan = 1 ~ 8 </a:t>
            </a:r>
            <a:r>
              <a:rPr lang="en-ID" b="1" dirty="0" err="1"/>
              <a:t>Tahun</a:t>
            </a:r>
            <a:endParaRPr lang="en-ID" b="1" dirty="0"/>
          </a:p>
        </p:txBody>
      </p:sp>
      <p:sp>
        <p:nvSpPr>
          <p:cNvPr id="17" name="TextBox 16">
            <a:extLst>
              <a:ext uri="{FF2B5EF4-FFF2-40B4-BE49-F238E27FC236}">
                <a16:creationId xmlns:a16="http://schemas.microsoft.com/office/drawing/2014/main" id="{31869D78-A236-CAC1-BEC0-07B544A0F1D3}"/>
              </a:ext>
            </a:extLst>
          </p:cNvPr>
          <p:cNvSpPr txBox="1"/>
          <p:nvPr/>
        </p:nvSpPr>
        <p:spPr>
          <a:xfrm>
            <a:off x="774700" y="5399410"/>
            <a:ext cx="2930444" cy="338554"/>
          </a:xfrm>
          <a:prstGeom prst="rect">
            <a:avLst/>
          </a:prstGeom>
          <a:noFill/>
        </p:spPr>
        <p:txBody>
          <a:bodyPr wrap="square">
            <a:spAutoFit/>
          </a:bodyPr>
          <a:lstStyle/>
          <a:p>
            <a:pPr algn="ctr"/>
            <a:r>
              <a:rPr lang="en-ID" sz="1600" dirty="0"/>
              <a:t>AIRMATE TEBAL 50 mm</a:t>
            </a:r>
          </a:p>
        </p:txBody>
      </p:sp>
    </p:spTree>
    <p:extLst>
      <p:ext uri="{BB962C8B-B14F-4D97-AF65-F5344CB8AC3E}">
        <p14:creationId xmlns:p14="http://schemas.microsoft.com/office/powerpoint/2010/main" val="14438612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4ABE8E-12B7-C05D-E0A7-2F77F627B37B}"/>
              </a:ext>
            </a:extLst>
          </p:cNvPr>
          <p:cNvSpPr>
            <a:spLocks noGrp="1"/>
          </p:cNvSpPr>
          <p:nvPr>
            <p:ph type="title" idx="4294967295"/>
          </p:nvPr>
        </p:nvSpPr>
        <p:spPr>
          <a:xfrm rot="16200000">
            <a:off x="-756902" y="3578858"/>
            <a:ext cx="4703407" cy="449145"/>
          </a:xfrm>
          <a:prstGeom prst="rect">
            <a:avLst/>
          </a:prstGeom>
          <a:solidFill>
            <a:schemeClr val="accent1"/>
          </a:solidFill>
        </p:spPr>
        <p:txBody>
          <a:bodyPr/>
          <a:lstStyle/>
          <a:p>
            <a:pPr algn="ctr"/>
            <a:r>
              <a:rPr lang="en-US" sz="2800" b="1" dirty="0">
                <a:solidFill>
                  <a:schemeClr val="bg1"/>
                </a:solidFill>
              </a:rPr>
              <a:t>BALL REBOUND TEST Q1</a:t>
            </a:r>
          </a:p>
        </p:txBody>
      </p:sp>
      <p:pic>
        <p:nvPicPr>
          <p:cNvPr id="15" name="Picture 14">
            <a:extLst>
              <a:ext uri="{FF2B5EF4-FFF2-40B4-BE49-F238E27FC236}">
                <a16:creationId xmlns:a16="http://schemas.microsoft.com/office/drawing/2014/main" id="{9778C9E4-2E70-CB70-0D67-BD567B7A5AFB}"/>
              </a:ext>
            </a:extLst>
          </p:cNvPr>
          <p:cNvPicPr>
            <a:picLocks noChangeAspect="1"/>
          </p:cNvPicPr>
          <p:nvPr/>
        </p:nvPicPr>
        <p:blipFill>
          <a:blip r:embed="rId2">
            <a:extLst>
              <a:ext uri="{28A0092B-C50C-407E-A947-70E740481C1C}">
                <a14:useLocalDpi xmlns:a14="http://schemas.microsoft.com/office/drawing/2010/main" val="0"/>
              </a:ext>
            </a:extLst>
          </a:blip>
          <a:srcRect l="3372" t="4872" r="5055" b="8611"/>
          <a:stretch/>
        </p:blipFill>
        <p:spPr>
          <a:xfrm>
            <a:off x="2206568" y="842694"/>
            <a:ext cx="8030940" cy="5312439"/>
          </a:xfrm>
          <a:prstGeom prst="rect">
            <a:avLst/>
          </a:prstGeom>
        </p:spPr>
      </p:pic>
      <p:sp>
        <p:nvSpPr>
          <p:cNvPr id="4" name="Title 1">
            <a:extLst>
              <a:ext uri="{FF2B5EF4-FFF2-40B4-BE49-F238E27FC236}">
                <a16:creationId xmlns:a16="http://schemas.microsoft.com/office/drawing/2014/main" id="{D0F5CC02-D93E-4657-AE5D-81C30CEC35D6}"/>
              </a:ext>
            </a:extLst>
          </p:cNvPr>
          <p:cNvSpPr txBox="1">
            <a:spLocks/>
          </p:cNvSpPr>
          <p:nvPr/>
        </p:nvSpPr>
        <p:spPr>
          <a:xfrm>
            <a:off x="2206568" y="252146"/>
            <a:ext cx="8030941" cy="590548"/>
          </a:xfrm>
          <a:prstGeom prst="rect">
            <a:avLst/>
          </a:prstGeom>
          <a:solidFill>
            <a:schemeClr val="accent1"/>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solidFill>
                  <a:schemeClr val="bg1"/>
                </a:solidFill>
              </a:rPr>
              <a:t>PROSES PENGUJIAN INTERNAL PT. CHITOSE</a:t>
            </a:r>
          </a:p>
        </p:txBody>
      </p:sp>
    </p:spTree>
    <p:extLst>
      <p:ext uri="{BB962C8B-B14F-4D97-AF65-F5344CB8AC3E}">
        <p14:creationId xmlns:p14="http://schemas.microsoft.com/office/powerpoint/2010/main" val="36094730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D29228-22FE-869E-765C-1786BBB23F17}"/>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1A7DBC96-39F4-3845-8F32-A9603D786799}"/>
              </a:ext>
            </a:extLst>
          </p:cNvPr>
          <p:cNvPicPr>
            <a:picLocks noChangeAspect="1"/>
          </p:cNvPicPr>
          <p:nvPr/>
        </p:nvPicPr>
        <p:blipFill>
          <a:blip r:embed="rId2">
            <a:extLst>
              <a:ext uri="{28A0092B-C50C-407E-A947-70E740481C1C}">
                <a14:useLocalDpi xmlns:a14="http://schemas.microsoft.com/office/drawing/2010/main" val="0"/>
              </a:ext>
            </a:extLst>
          </a:blip>
          <a:srcRect l="4046" t="7222" r="4536" b="6878"/>
          <a:stretch/>
        </p:blipFill>
        <p:spPr>
          <a:xfrm>
            <a:off x="2249715" y="495299"/>
            <a:ext cx="7910285" cy="5659835"/>
          </a:xfrm>
          <a:prstGeom prst="rect">
            <a:avLst/>
          </a:prstGeom>
        </p:spPr>
      </p:pic>
      <p:sp>
        <p:nvSpPr>
          <p:cNvPr id="5" name="Title 1">
            <a:extLst>
              <a:ext uri="{FF2B5EF4-FFF2-40B4-BE49-F238E27FC236}">
                <a16:creationId xmlns:a16="http://schemas.microsoft.com/office/drawing/2014/main" id="{89963AB7-253E-9000-AB57-6EBD779E0A20}"/>
              </a:ext>
            </a:extLst>
          </p:cNvPr>
          <p:cNvSpPr txBox="1">
            <a:spLocks/>
          </p:cNvSpPr>
          <p:nvPr/>
        </p:nvSpPr>
        <p:spPr>
          <a:xfrm rot="16200000">
            <a:off x="-1258291" y="2991842"/>
            <a:ext cx="5659835" cy="666749"/>
          </a:xfrm>
          <a:prstGeom prst="rect">
            <a:avLst/>
          </a:prstGeom>
          <a:solidFill>
            <a:srgbClr val="82C650"/>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ysClr val="window" lastClr="FFFFFF"/>
                </a:solidFill>
                <a:effectLst/>
                <a:uLnTx/>
                <a:uFillTx/>
                <a:latin typeface="Arial"/>
                <a:ea typeface="Arial Unicode MS"/>
                <a:cs typeface="+mj-cs"/>
              </a:rPr>
              <a:t>COMPRESSION TEST Q1</a:t>
            </a:r>
          </a:p>
        </p:txBody>
      </p:sp>
    </p:spTree>
    <p:extLst>
      <p:ext uri="{BB962C8B-B14F-4D97-AF65-F5344CB8AC3E}">
        <p14:creationId xmlns:p14="http://schemas.microsoft.com/office/powerpoint/2010/main" val="4309682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CE6654-2BC2-52FE-0D7D-16E20305E71B}"/>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25473329-FEE6-5F41-28D8-ED5F64AEC12D}"/>
              </a:ext>
            </a:extLst>
          </p:cNvPr>
          <p:cNvPicPr>
            <a:picLocks noChangeAspect="1"/>
          </p:cNvPicPr>
          <p:nvPr/>
        </p:nvPicPr>
        <p:blipFill>
          <a:blip r:embed="rId2">
            <a:extLst>
              <a:ext uri="{28A0092B-C50C-407E-A947-70E740481C1C}">
                <a14:useLocalDpi xmlns:a14="http://schemas.microsoft.com/office/drawing/2010/main" val="0"/>
              </a:ext>
            </a:extLst>
          </a:blip>
          <a:srcRect l="3744" t="7222" r="5517" b="8360"/>
          <a:stretch/>
        </p:blipFill>
        <p:spPr>
          <a:xfrm>
            <a:off x="2281010" y="495298"/>
            <a:ext cx="8053162" cy="5659836"/>
          </a:xfrm>
          <a:prstGeom prst="rect">
            <a:avLst/>
          </a:prstGeom>
        </p:spPr>
      </p:pic>
      <p:sp>
        <p:nvSpPr>
          <p:cNvPr id="4" name="Title 1">
            <a:extLst>
              <a:ext uri="{FF2B5EF4-FFF2-40B4-BE49-F238E27FC236}">
                <a16:creationId xmlns:a16="http://schemas.microsoft.com/office/drawing/2014/main" id="{63C56CBF-413F-6E9A-E402-6B89C242781B}"/>
              </a:ext>
            </a:extLst>
          </p:cNvPr>
          <p:cNvSpPr txBox="1">
            <a:spLocks/>
          </p:cNvSpPr>
          <p:nvPr/>
        </p:nvSpPr>
        <p:spPr>
          <a:xfrm rot="16200000">
            <a:off x="-1258291" y="2991842"/>
            <a:ext cx="5659835" cy="666749"/>
          </a:xfrm>
          <a:prstGeom prst="rect">
            <a:avLst/>
          </a:prstGeom>
          <a:solidFill>
            <a:srgbClr val="82C650"/>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ysClr val="window" lastClr="FFFFFF"/>
                </a:solidFill>
                <a:effectLst/>
                <a:uLnTx/>
                <a:uFillTx/>
                <a:latin typeface="Arial"/>
                <a:ea typeface="Arial Unicode MS"/>
                <a:cs typeface="+mj-cs"/>
              </a:rPr>
              <a:t>HARDNESS TEST Q1</a:t>
            </a:r>
          </a:p>
        </p:txBody>
      </p:sp>
    </p:spTree>
    <p:extLst>
      <p:ext uri="{BB962C8B-B14F-4D97-AF65-F5344CB8AC3E}">
        <p14:creationId xmlns:p14="http://schemas.microsoft.com/office/powerpoint/2010/main" val="4459488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572202" y="6468878"/>
            <a:ext cx="135317" cy="136595"/>
          </a:xfrm>
          <a:prstGeom prst="rect">
            <a:avLst/>
          </a:prstGeom>
        </p:spPr>
        <p:txBody>
          <a:bodyPr vert="horz" wrap="square" lIns="0" tIns="10941" rIns="0" bIns="0" rtlCol="0">
            <a:spAutoFit/>
          </a:bodyPr>
          <a:lstStyle/>
          <a:p>
            <a:pPr marL="11516" defTabSz="829178">
              <a:spcBef>
                <a:spcPts val="86"/>
              </a:spcBef>
            </a:pPr>
            <a:r>
              <a:rPr sz="816" kern="0" spc="-23" dirty="0">
                <a:solidFill>
                  <a:srgbClr val="231F20"/>
                </a:solidFill>
                <a:latin typeface="Arial MT"/>
                <a:cs typeface="Arial MT"/>
              </a:rPr>
              <a:t>07</a:t>
            </a:r>
            <a:endParaRPr sz="816" kern="0">
              <a:solidFill>
                <a:sysClr val="windowText" lastClr="000000"/>
              </a:solidFill>
              <a:latin typeface="Arial MT"/>
              <a:cs typeface="Arial MT"/>
            </a:endParaRPr>
          </a:p>
        </p:txBody>
      </p:sp>
      <p:sp>
        <p:nvSpPr>
          <p:cNvPr id="3" name="object 3"/>
          <p:cNvSpPr txBox="1"/>
          <p:nvPr/>
        </p:nvSpPr>
        <p:spPr>
          <a:xfrm>
            <a:off x="10478063" y="6468878"/>
            <a:ext cx="143379" cy="136595"/>
          </a:xfrm>
          <a:prstGeom prst="rect">
            <a:avLst/>
          </a:prstGeom>
        </p:spPr>
        <p:txBody>
          <a:bodyPr vert="horz" wrap="square" lIns="0" tIns="10941" rIns="0" bIns="0" rtlCol="0">
            <a:spAutoFit/>
          </a:bodyPr>
          <a:lstStyle/>
          <a:p>
            <a:pPr marL="11516" defTabSz="829178">
              <a:spcBef>
                <a:spcPts val="86"/>
              </a:spcBef>
            </a:pPr>
            <a:r>
              <a:rPr sz="816" kern="0" spc="-23" dirty="0">
                <a:solidFill>
                  <a:srgbClr val="231F20"/>
                </a:solidFill>
                <a:latin typeface="Arial MT"/>
                <a:cs typeface="Arial MT"/>
              </a:rPr>
              <a:t>08</a:t>
            </a:r>
            <a:endParaRPr sz="816" kern="0">
              <a:solidFill>
                <a:sysClr val="windowText" lastClr="000000"/>
              </a:solidFill>
              <a:latin typeface="Arial MT"/>
              <a:cs typeface="Arial MT"/>
            </a:endParaRPr>
          </a:p>
        </p:txBody>
      </p:sp>
      <p:grpSp>
        <p:nvGrpSpPr>
          <p:cNvPr id="4" name="object 4"/>
          <p:cNvGrpSpPr/>
          <p:nvPr/>
        </p:nvGrpSpPr>
        <p:grpSpPr>
          <a:xfrm>
            <a:off x="5885779" y="163555"/>
            <a:ext cx="3985817" cy="3948964"/>
            <a:chOff x="5114873" y="180365"/>
            <a:chExt cx="4395470" cy="4354830"/>
          </a:xfrm>
        </p:grpSpPr>
        <p:pic>
          <p:nvPicPr>
            <p:cNvPr id="5" name="object 5"/>
            <p:cNvPicPr/>
            <p:nvPr/>
          </p:nvPicPr>
          <p:blipFill>
            <a:blip r:embed="rId2" cstate="print"/>
            <a:stretch>
              <a:fillRect/>
            </a:stretch>
          </p:blipFill>
          <p:spPr>
            <a:xfrm>
              <a:off x="5123688" y="1177605"/>
              <a:ext cx="4386072" cy="3124199"/>
            </a:xfrm>
            <a:prstGeom prst="rect">
              <a:avLst/>
            </a:prstGeom>
          </p:spPr>
        </p:pic>
        <p:pic>
          <p:nvPicPr>
            <p:cNvPr id="6" name="object 6"/>
            <p:cNvPicPr/>
            <p:nvPr/>
          </p:nvPicPr>
          <p:blipFill>
            <a:blip r:embed="rId3" cstate="print"/>
            <a:stretch>
              <a:fillRect/>
            </a:stretch>
          </p:blipFill>
          <p:spPr>
            <a:xfrm>
              <a:off x="5221223" y="1427556"/>
              <a:ext cx="4145279" cy="2727945"/>
            </a:xfrm>
            <a:prstGeom prst="rect">
              <a:avLst/>
            </a:prstGeom>
          </p:spPr>
        </p:pic>
        <p:pic>
          <p:nvPicPr>
            <p:cNvPr id="7" name="object 7"/>
            <p:cNvPicPr/>
            <p:nvPr/>
          </p:nvPicPr>
          <p:blipFill>
            <a:blip r:embed="rId4" cstate="print"/>
            <a:stretch>
              <a:fillRect/>
            </a:stretch>
          </p:blipFill>
          <p:spPr>
            <a:xfrm>
              <a:off x="5114873" y="180365"/>
              <a:ext cx="4354208" cy="4354207"/>
            </a:xfrm>
            <a:prstGeom prst="rect">
              <a:avLst/>
            </a:prstGeom>
          </p:spPr>
        </p:pic>
      </p:grpSp>
      <p:sp>
        <p:nvSpPr>
          <p:cNvPr id="8" name="object 8"/>
          <p:cNvSpPr txBox="1"/>
          <p:nvPr/>
        </p:nvSpPr>
        <p:spPr>
          <a:xfrm>
            <a:off x="6501153" y="3552184"/>
            <a:ext cx="3876411" cy="484258"/>
          </a:xfrm>
          <a:prstGeom prst="rect">
            <a:avLst/>
          </a:prstGeom>
        </p:spPr>
        <p:txBody>
          <a:bodyPr vert="horz" wrap="square" lIns="0" tIns="11516" rIns="0" bIns="0" rtlCol="0">
            <a:spAutoFit/>
          </a:bodyPr>
          <a:lstStyle/>
          <a:p>
            <a:pPr marL="11516" marR="4607" algn="just" defTabSz="829178">
              <a:lnSpc>
                <a:spcPct val="129700"/>
              </a:lnSpc>
              <a:spcBef>
                <a:spcPts val="91"/>
              </a:spcBef>
            </a:pPr>
            <a:r>
              <a:rPr lang="en-ID" sz="816" kern="0" spc="-27" dirty="0">
                <a:solidFill>
                  <a:srgbClr val="231F20"/>
                </a:solidFill>
                <a:latin typeface="Arial MT"/>
                <a:cs typeface="Arial MT"/>
              </a:rPr>
              <a:t>C-pro </a:t>
            </a:r>
            <a:r>
              <a:rPr lang="en-ID" sz="816" kern="0" spc="-27" dirty="0" err="1">
                <a:solidFill>
                  <a:srgbClr val="231F20"/>
                </a:solidFill>
                <a:latin typeface="Arial MT"/>
                <a:cs typeface="Arial MT"/>
              </a:rPr>
              <a:t>menjadi</a:t>
            </a:r>
            <a:r>
              <a:rPr lang="en-ID" sz="816" kern="0" spc="-27" dirty="0">
                <a:solidFill>
                  <a:srgbClr val="231F20"/>
                </a:solidFill>
                <a:latin typeface="Arial MT"/>
                <a:cs typeface="Arial MT"/>
              </a:rPr>
              <a:t> </a:t>
            </a:r>
            <a:r>
              <a:rPr lang="en-ID" sz="816" kern="0" spc="-27" dirty="0" err="1">
                <a:solidFill>
                  <a:srgbClr val="231F20"/>
                </a:solidFill>
                <a:latin typeface="Arial MT"/>
                <a:cs typeface="Arial MT"/>
              </a:rPr>
              <a:t>pilihan</a:t>
            </a:r>
            <a:r>
              <a:rPr lang="en-ID" sz="816" kern="0" spc="-27" dirty="0">
                <a:solidFill>
                  <a:srgbClr val="231F20"/>
                </a:solidFill>
                <a:latin typeface="Arial MT"/>
                <a:cs typeface="Arial MT"/>
              </a:rPr>
              <a:t> </a:t>
            </a:r>
            <a:r>
              <a:rPr lang="en-ID" sz="816" kern="0" spc="-27" dirty="0" err="1">
                <a:solidFill>
                  <a:srgbClr val="231F20"/>
                </a:solidFill>
                <a:latin typeface="Arial MT"/>
                <a:cs typeface="Arial MT"/>
              </a:rPr>
              <a:t>ergonomis</a:t>
            </a:r>
            <a:r>
              <a:rPr lang="en-ID" sz="816" kern="0" spc="-27" dirty="0">
                <a:solidFill>
                  <a:srgbClr val="231F20"/>
                </a:solidFill>
                <a:latin typeface="Arial MT"/>
                <a:cs typeface="Arial MT"/>
              </a:rPr>
              <a:t> </a:t>
            </a:r>
            <a:r>
              <a:rPr lang="en-ID" sz="816" kern="0" spc="-27" dirty="0" err="1">
                <a:solidFill>
                  <a:srgbClr val="231F20"/>
                </a:solidFill>
                <a:latin typeface="Arial MT"/>
                <a:cs typeface="Arial MT"/>
              </a:rPr>
              <a:t>bagi</a:t>
            </a:r>
            <a:r>
              <a:rPr lang="en-ID" sz="816" kern="0" spc="-27" dirty="0">
                <a:solidFill>
                  <a:srgbClr val="231F20"/>
                </a:solidFill>
                <a:latin typeface="Arial MT"/>
                <a:cs typeface="Arial MT"/>
              </a:rPr>
              <a:t> </a:t>
            </a:r>
            <a:r>
              <a:rPr lang="en-ID" sz="816" kern="0" spc="-27" dirty="0" err="1">
                <a:solidFill>
                  <a:srgbClr val="231F20"/>
                </a:solidFill>
                <a:latin typeface="Arial MT"/>
                <a:cs typeface="Arial MT"/>
              </a:rPr>
              <a:t>masyarakat</a:t>
            </a:r>
            <a:r>
              <a:rPr lang="en-ID" sz="816" kern="0" spc="-27" dirty="0">
                <a:solidFill>
                  <a:srgbClr val="231F20"/>
                </a:solidFill>
                <a:latin typeface="Arial MT"/>
                <a:cs typeface="Arial MT"/>
              </a:rPr>
              <a:t> dan </a:t>
            </a:r>
            <a:r>
              <a:rPr lang="en-ID" sz="816" kern="0" spc="-27" dirty="0" err="1">
                <a:solidFill>
                  <a:srgbClr val="231F20"/>
                </a:solidFill>
                <a:latin typeface="Arial MT"/>
                <a:cs typeface="Arial MT"/>
              </a:rPr>
              <a:t>lingkungan</a:t>
            </a:r>
            <a:r>
              <a:rPr lang="en-ID" sz="816" kern="0" spc="-27" dirty="0">
                <a:solidFill>
                  <a:srgbClr val="231F20"/>
                </a:solidFill>
                <a:latin typeface="Arial MT"/>
                <a:cs typeface="Arial MT"/>
              </a:rPr>
              <a:t>. </a:t>
            </a:r>
            <a:r>
              <a:rPr lang="en-ID" sz="816" kern="0" spc="-27" dirty="0" err="1">
                <a:solidFill>
                  <a:srgbClr val="231F20"/>
                </a:solidFill>
                <a:latin typeface="Arial MT"/>
                <a:cs typeface="Arial MT"/>
              </a:rPr>
              <a:t>Produk</a:t>
            </a:r>
            <a:r>
              <a:rPr lang="en-ID" sz="816" kern="0" spc="-27" dirty="0">
                <a:solidFill>
                  <a:srgbClr val="231F20"/>
                </a:solidFill>
                <a:latin typeface="Arial MT"/>
                <a:cs typeface="Arial MT"/>
              </a:rPr>
              <a:t> </a:t>
            </a:r>
            <a:r>
              <a:rPr lang="en-ID" sz="816" kern="0" spc="-27" dirty="0" err="1">
                <a:solidFill>
                  <a:srgbClr val="231F20"/>
                </a:solidFill>
                <a:latin typeface="Arial MT"/>
                <a:cs typeface="Arial MT"/>
              </a:rPr>
              <a:t>revolusioner</a:t>
            </a:r>
            <a:r>
              <a:rPr lang="en-ID" sz="816" kern="0" spc="-27" dirty="0">
                <a:solidFill>
                  <a:srgbClr val="231F20"/>
                </a:solidFill>
                <a:latin typeface="Arial MT"/>
                <a:cs typeface="Arial MT"/>
              </a:rPr>
              <a:t> kami juga </a:t>
            </a:r>
            <a:r>
              <a:rPr lang="en-ID" sz="816" b="1" kern="0" spc="-27" dirty="0" err="1">
                <a:solidFill>
                  <a:srgbClr val="231F20"/>
                </a:solidFill>
                <a:latin typeface="Arial MT"/>
                <a:cs typeface="Arial MT"/>
              </a:rPr>
              <a:t>tidak</a:t>
            </a:r>
            <a:r>
              <a:rPr lang="en-ID" sz="816" b="1" kern="0" spc="-27" dirty="0">
                <a:solidFill>
                  <a:srgbClr val="231F20"/>
                </a:solidFill>
                <a:latin typeface="Arial MT"/>
                <a:cs typeface="Arial MT"/>
              </a:rPr>
              <a:t> </a:t>
            </a:r>
            <a:r>
              <a:rPr lang="en-ID" sz="816" b="1" kern="0" spc="-27" dirty="0" err="1">
                <a:solidFill>
                  <a:srgbClr val="231F20"/>
                </a:solidFill>
                <a:latin typeface="Arial MT"/>
                <a:cs typeface="Arial MT"/>
              </a:rPr>
              <a:t>beracun</a:t>
            </a:r>
            <a:r>
              <a:rPr lang="en-ID" sz="816" b="1" kern="0" spc="-27" dirty="0">
                <a:solidFill>
                  <a:srgbClr val="231F20"/>
                </a:solidFill>
                <a:latin typeface="Arial MT"/>
                <a:cs typeface="Arial MT"/>
              </a:rPr>
              <a:t>, </a:t>
            </a:r>
            <a:r>
              <a:rPr lang="en-ID" sz="816" b="1" kern="0" spc="-27" dirty="0" err="1">
                <a:solidFill>
                  <a:srgbClr val="231F20"/>
                </a:solidFill>
                <a:latin typeface="Arial MT"/>
                <a:cs typeface="Arial MT"/>
              </a:rPr>
              <a:t>bebas</a:t>
            </a:r>
            <a:r>
              <a:rPr lang="en-ID" sz="816" b="1" kern="0" spc="-27" dirty="0">
                <a:solidFill>
                  <a:srgbClr val="231F20"/>
                </a:solidFill>
                <a:latin typeface="Arial MT"/>
                <a:cs typeface="Arial MT"/>
              </a:rPr>
              <a:t> </a:t>
            </a:r>
            <a:r>
              <a:rPr lang="en-ID" sz="816" b="1" kern="0" spc="-27" dirty="0" err="1">
                <a:solidFill>
                  <a:srgbClr val="231F20"/>
                </a:solidFill>
                <a:latin typeface="Arial MT"/>
                <a:cs typeface="Arial MT"/>
              </a:rPr>
              <a:t>bahan</a:t>
            </a:r>
            <a:r>
              <a:rPr lang="en-ID" sz="816" b="1" kern="0" spc="-27" dirty="0">
                <a:solidFill>
                  <a:srgbClr val="231F20"/>
                </a:solidFill>
                <a:latin typeface="Arial MT"/>
                <a:cs typeface="Arial MT"/>
              </a:rPr>
              <a:t> </a:t>
            </a:r>
            <a:r>
              <a:rPr lang="en-ID" sz="816" b="1" kern="0" spc="-27" dirty="0" err="1">
                <a:solidFill>
                  <a:srgbClr val="231F20"/>
                </a:solidFill>
                <a:latin typeface="Arial MT"/>
                <a:cs typeface="Arial MT"/>
              </a:rPr>
              <a:t>kimia</a:t>
            </a:r>
            <a:r>
              <a:rPr lang="en-ID" sz="816" b="1" kern="0" spc="-27" dirty="0">
                <a:solidFill>
                  <a:srgbClr val="231F20"/>
                </a:solidFill>
                <a:latin typeface="Arial MT"/>
                <a:cs typeface="Arial MT"/>
              </a:rPr>
              <a:t> </a:t>
            </a:r>
            <a:r>
              <a:rPr lang="en-ID" sz="816" b="1" kern="0" spc="-27" dirty="0" err="1">
                <a:solidFill>
                  <a:srgbClr val="231F20"/>
                </a:solidFill>
                <a:latin typeface="Arial MT"/>
                <a:cs typeface="Arial MT"/>
              </a:rPr>
              <a:t>tambahan</a:t>
            </a:r>
            <a:r>
              <a:rPr lang="en-ID" sz="816" b="1" kern="0" spc="-27" dirty="0">
                <a:solidFill>
                  <a:srgbClr val="231F20"/>
                </a:solidFill>
                <a:latin typeface="Arial MT"/>
                <a:cs typeface="Arial MT"/>
              </a:rPr>
              <a:t>, dan 100% </a:t>
            </a:r>
            <a:r>
              <a:rPr lang="en-ID" sz="816" b="1" kern="0" spc="-27" dirty="0" err="1">
                <a:solidFill>
                  <a:srgbClr val="231F20"/>
                </a:solidFill>
                <a:latin typeface="Arial MT"/>
                <a:cs typeface="Arial MT"/>
              </a:rPr>
              <a:t>dapat</a:t>
            </a:r>
            <a:r>
              <a:rPr lang="en-ID" sz="816" b="1" kern="0" spc="-27" dirty="0">
                <a:solidFill>
                  <a:srgbClr val="231F20"/>
                </a:solidFill>
                <a:latin typeface="Arial MT"/>
                <a:cs typeface="Arial MT"/>
              </a:rPr>
              <a:t> </a:t>
            </a:r>
            <a:r>
              <a:rPr lang="en-ID" sz="816" b="1" kern="0" spc="-27" dirty="0" err="1">
                <a:solidFill>
                  <a:srgbClr val="231F20"/>
                </a:solidFill>
                <a:latin typeface="Arial MT"/>
                <a:cs typeface="Arial MT"/>
              </a:rPr>
              <a:t>didaur</a:t>
            </a:r>
            <a:r>
              <a:rPr lang="en-ID" sz="816" b="1" kern="0" spc="-27" dirty="0">
                <a:solidFill>
                  <a:srgbClr val="231F20"/>
                </a:solidFill>
                <a:latin typeface="Arial MT"/>
                <a:cs typeface="Arial MT"/>
              </a:rPr>
              <a:t> </a:t>
            </a:r>
            <a:r>
              <a:rPr lang="en-ID" sz="816" b="1" kern="0" spc="-27" dirty="0" err="1">
                <a:solidFill>
                  <a:srgbClr val="231F20"/>
                </a:solidFill>
                <a:latin typeface="Arial MT"/>
                <a:cs typeface="Arial MT"/>
              </a:rPr>
              <a:t>ulang</a:t>
            </a:r>
            <a:r>
              <a:rPr lang="en-ID" sz="816" kern="0" spc="-27" dirty="0">
                <a:solidFill>
                  <a:srgbClr val="231F20"/>
                </a:solidFill>
                <a:latin typeface="Arial MT"/>
                <a:cs typeface="Arial MT"/>
              </a:rPr>
              <a:t>. </a:t>
            </a:r>
          </a:p>
        </p:txBody>
      </p:sp>
      <p:grpSp>
        <p:nvGrpSpPr>
          <p:cNvPr id="9" name="object 9"/>
          <p:cNvGrpSpPr/>
          <p:nvPr/>
        </p:nvGrpSpPr>
        <p:grpSpPr>
          <a:xfrm>
            <a:off x="1850520" y="0"/>
            <a:ext cx="8882003" cy="5271620"/>
            <a:chOff x="664879" y="0"/>
            <a:chExt cx="9794875" cy="5813425"/>
          </a:xfrm>
        </p:grpSpPr>
        <p:pic>
          <p:nvPicPr>
            <p:cNvPr id="10" name="object 10"/>
            <p:cNvPicPr/>
            <p:nvPr/>
          </p:nvPicPr>
          <p:blipFill>
            <a:blip r:embed="rId5" cstate="print"/>
            <a:stretch>
              <a:fillRect/>
            </a:stretch>
          </p:blipFill>
          <p:spPr>
            <a:xfrm>
              <a:off x="8314588" y="1989881"/>
              <a:ext cx="979919" cy="1696966"/>
            </a:xfrm>
            <a:prstGeom prst="rect">
              <a:avLst/>
            </a:prstGeom>
          </p:spPr>
        </p:pic>
        <p:pic>
          <p:nvPicPr>
            <p:cNvPr id="11" name="object 11"/>
            <p:cNvPicPr/>
            <p:nvPr/>
          </p:nvPicPr>
          <p:blipFill>
            <a:blip r:embed="rId6" cstate="print"/>
            <a:stretch>
              <a:fillRect/>
            </a:stretch>
          </p:blipFill>
          <p:spPr>
            <a:xfrm>
              <a:off x="8772963" y="0"/>
              <a:ext cx="824986" cy="2586023"/>
            </a:xfrm>
            <a:prstGeom prst="rect">
              <a:avLst/>
            </a:prstGeom>
          </p:spPr>
        </p:pic>
        <p:sp>
          <p:nvSpPr>
            <p:cNvPr id="12" name="object 12"/>
            <p:cNvSpPr/>
            <p:nvPr/>
          </p:nvSpPr>
          <p:spPr>
            <a:xfrm>
              <a:off x="7720115" y="1834578"/>
              <a:ext cx="2609215" cy="775335"/>
            </a:xfrm>
            <a:custGeom>
              <a:avLst/>
              <a:gdLst/>
              <a:ahLst/>
              <a:cxnLst/>
              <a:rect l="l" t="t" r="r" b="b"/>
              <a:pathLst>
                <a:path w="2609215" h="775335">
                  <a:moveTo>
                    <a:pt x="2344301" y="566473"/>
                  </a:moveTo>
                  <a:lnTo>
                    <a:pt x="479963" y="566473"/>
                  </a:lnTo>
                  <a:lnTo>
                    <a:pt x="526180" y="566614"/>
                  </a:lnTo>
                  <a:lnTo>
                    <a:pt x="572103" y="567993"/>
                  </a:lnTo>
                  <a:lnTo>
                    <a:pt x="617739" y="570525"/>
                  </a:lnTo>
                  <a:lnTo>
                    <a:pt x="663095" y="574129"/>
                  </a:lnTo>
                  <a:lnTo>
                    <a:pt x="708178" y="578722"/>
                  </a:lnTo>
                  <a:lnTo>
                    <a:pt x="752996" y="584221"/>
                  </a:lnTo>
                  <a:lnTo>
                    <a:pt x="797555" y="590545"/>
                  </a:lnTo>
                  <a:lnTo>
                    <a:pt x="841863" y="597610"/>
                  </a:lnTo>
                  <a:lnTo>
                    <a:pt x="885928" y="605334"/>
                  </a:lnTo>
                  <a:lnTo>
                    <a:pt x="929756" y="613635"/>
                  </a:lnTo>
                  <a:lnTo>
                    <a:pt x="973355" y="622431"/>
                  </a:lnTo>
                  <a:lnTo>
                    <a:pt x="1059895" y="641174"/>
                  </a:lnTo>
                  <a:lnTo>
                    <a:pt x="1257763" y="687374"/>
                  </a:lnTo>
                  <a:lnTo>
                    <a:pt x="1447165" y="729657"/>
                  </a:lnTo>
                  <a:lnTo>
                    <a:pt x="1574440" y="752902"/>
                  </a:lnTo>
                  <a:lnTo>
                    <a:pt x="1813046" y="775189"/>
                  </a:lnTo>
                  <a:lnTo>
                    <a:pt x="1848815" y="775189"/>
                  </a:lnTo>
                  <a:lnTo>
                    <a:pt x="1889204" y="773985"/>
                  </a:lnTo>
                  <a:lnTo>
                    <a:pt x="1929531" y="771379"/>
                  </a:lnTo>
                  <a:lnTo>
                    <a:pt x="1969802" y="767287"/>
                  </a:lnTo>
                  <a:lnTo>
                    <a:pt x="2010025" y="761626"/>
                  </a:lnTo>
                  <a:lnTo>
                    <a:pt x="2050208" y="754315"/>
                  </a:lnTo>
                  <a:lnTo>
                    <a:pt x="2090357" y="745271"/>
                  </a:lnTo>
                  <a:lnTo>
                    <a:pt x="2130479" y="734412"/>
                  </a:lnTo>
                  <a:lnTo>
                    <a:pt x="2170583" y="721654"/>
                  </a:lnTo>
                  <a:lnTo>
                    <a:pt x="2210674" y="706916"/>
                  </a:lnTo>
                  <a:lnTo>
                    <a:pt x="2250761" y="690115"/>
                  </a:lnTo>
                  <a:lnTo>
                    <a:pt x="2290851" y="671168"/>
                  </a:lnTo>
                  <a:lnTo>
                    <a:pt x="2344229" y="566614"/>
                  </a:lnTo>
                  <a:lnTo>
                    <a:pt x="2344301" y="566473"/>
                  </a:lnTo>
                  <a:close/>
                </a:path>
                <a:path w="2609215" h="775335">
                  <a:moveTo>
                    <a:pt x="599111" y="16613"/>
                  </a:moveTo>
                  <a:lnTo>
                    <a:pt x="555721" y="17159"/>
                  </a:lnTo>
                  <a:lnTo>
                    <a:pt x="512330" y="20866"/>
                  </a:lnTo>
                  <a:lnTo>
                    <a:pt x="468924" y="27996"/>
                  </a:lnTo>
                  <a:lnTo>
                    <a:pt x="425488" y="38809"/>
                  </a:lnTo>
                  <a:lnTo>
                    <a:pt x="0" y="621701"/>
                  </a:lnTo>
                  <a:lnTo>
                    <a:pt x="0" y="651216"/>
                  </a:lnTo>
                  <a:lnTo>
                    <a:pt x="49560" y="634455"/>
                  </a:lnTo>
                  <a:lnTo>
                    <a:pt x="98754" y="619755"/>
                  </a:lnTo>
                  <a:lnTo>
                    <a:pt x="147588" y="607035"/>
                  </a:lnTo>
                  <a:lnTo>
                    <a:pt x="196069" y="596211"/>
                  </a:lnTo>
                  <a:lnTo>
                    <a:pt x="244205" y="587201"/>
                  </a:lnTo>
                  <a:lnTo>
                    <a:pt x="292004" y="579922"/>
                  </a:lnTo>
                  <a:lnTo>
                    <a:pt x="339471" y="574292"/>
                  </a:lnTo>
                  <a:lnTo>
                    <a:pt x="386616" y="570229"/>
                  </a:lnTo>
                  <a:lnTo>
                    <a:pt x="433444" y="567650"/>
                  </a:lnTo>
                  <a:lnTo>
                    <a:pt x="479963" y="566473"/>
                  </a:lnTo>
                  <a:lnTo>
                    <a:pt x="2344301" y="566473"/>
                  </a:lnTo>
                  <a:lnTo>
                    <a:pt x="2491349" y="278448"/>
                  </a:lnTo>
                  <a:lnTo>
                    <a:pt x="1886640" y="278448"/>
                  </a:lnTo>
                  <a:lnTo>
                    <a:pt x="1582534" y="274369"/>
                  </a:lnTo>
                  <a:lnTo>
                    <a:pt x="1535527" y="271614"/>
                  </a:lnTo>
                  <a:lnTo>
                    <a:pt x="1488836" y="266260"/>
                  </a:lnTo>
                  <a:lnTo>
                    <a:pt x="1442446" y="258569"/>
                  </a:lnTo>
                  <a:lnTo>
                    <a:pt x="1396343" y="248803"/>
                  </a:lnTo>
                  <a:lnTo>
                    <a:pt x="1350512" y="237224"/>
                  </a:lnTo>
                  <a:lnTo>
                    <a:pt x="1304939" y="224093"/>
                  </a:lnTo>
                  <a:lnTo>
                    <a:pt x="1259610" y="209673"/>
                  </a:lnTo>
                  <a:lnTo>
                    <a:pt x="1214509" y="194225"/>
                  </a:lnTo>
                  <a:lnTo>
                    <a:pt x="1169624" y="178010"/>
                  </a:lnTo>
                  <a:lnTo>
                    <a:pt x="991943" y="110726"/>
                  </a:lnTo>
                  <a:lnTo>
                    <a:pt x="947915" y="94608"/>
                  </a:lnTo>
                  <a:lnTo>
                    <a:pt x="904016" y="79294"/>
                  </a:lnTo>
                  <a:lnTo>
                    <a:pt x="860231" y="65046"/>
                  </a:lnTo>
                  <a:lnTo>
                    <a:pt x="816546" y="52127"/>
                  </a:lnTo>
                  <a:lnTo>
                    <a:pt x="772946" y="40797"/>
                  </a:lnTo>
                  <a:lnTo>
                    <a:pt x="729417" y="31319"/>
                  </a:lnTo>
                  <a:lnTo>
                    <a:pt x="685944" y="23954"/>
                  </a:lnTo>
                  <a:lnTo>
                    <a:pt x="642514" y="18965"/>
                  </a:lnTo>
                  <a:lnTo>
                    <a:pt x="599111" y="16613"/>
                  </a:lnTo>
                  <a:close/>
                </a:path>
                <a:path w="2609215" h="775335">
                  <a:moveTo>
                    <a:pt x="2607856" y="0"/>
                  </a:moveTo>
                  <a:lnTo>
                    <a:pt x="2303177" y="166990"/>
                  </a:lnTo>
                  <a:lnTo>
                    <a:pt x="2094814" y="251228"/>
                  </a:lnTo>
                  <a:lnTo>
                    <a:pt x="1886640" y="278448"/>
                  </a:lnTo>
                  <a:lnTo>
                    <a:pt x="2491349" y="278448"/>
                  </a:lnTo>
                  <a:lnTo>
                    <a:pt x="2608947" y="48106"/>
                  </a:lnTo>
                  <a:lnTo>
                    <a:pt x="2607856" y="0"/>
                  </a:lnTo>
                  <a:close/>
                </a:path>
              </a:pathLst>
            </a:custGeom>
            <a:solidFill>
              <a:srgbClr val="BBD4D7">
                <a:alpha val="75000"/>
              </a:srgbClr>
            </a:solidFill>
          </p:spPr>
          <p:txBody>
            <a:bodyPr wrap="square" lIns="0" tIns="0" rIns="0" bIns="0" rtlCol="0"/>
            <a:lstStyle/>
            <a:p>
              <a:pPr defTabSz="829178"/>
              <a:endParaRPr sz="1632" kern="0">
                <a:solidFill>
                  <a:sysClr val="windowText" lastClr="000000"/>
                </a:solidFill>
              </a:endParaRPr>
            </a:p>
          </p:txBody>
        </p:sp>
        <p:pic>
          <p:nvPicPr>
            <p:cNvPr id="13" name="object 13"/>
            <p:cNvPicPr/>
            <p:nvPr/>
          </p:nvPicPr>
          <p:blipFill>
            <a:blip r:embed="rId7" cstate="print"/>
            <a:stretch>
              <a:fillRect/>
            </a:stretch>
          </p:blipFill>
          <p:spPr>
            <a:xfrm>
              <a:off x="7720113" y="2328583"/>
              <a:ext cx="2292073" cy="281186"/>
            </a:xfrm>
            <a:prstGeom prst="rect">
              <a:avLst/>
            </a:prstGeom>
          </p:spPr>
        </p:pic>
        <p:sp>
          <p:nvSpPr>
            <p:cNvPr id="14" name="object 14"/>
            <p:cNvSpPr/>
            <p:nvPr/>
          </p:nvSpPr>
          <p:spPr>
            <a:xfrm>
              <a:off x="7720671" y="1779373"/>
              <a:ext cx="2607310" cy="801370"/>
            </a:xfrm>
            <a:custGeom>
              <a:avLst/>
              <a:gdLst/>
              <a:ahLst/>
              <a:cxnLst/>
              <a:rect l="l" t="t" r="r" b="b"/>
              <a:pathLst>
                <a:path w="2607309" h="801369">
                  <a:moveTo>
                    <a:pt x="2327868" y="591421"/>
                  </a:moveTo>
                  <a:lnTo>
                    <a:pt x="478517" y="591421"/>
                  </a:lnTo>
                  <a:lnTo>
                    <a:pt x="524405" y="591577"/>
                  </a:lnTo>
                  <a:lnTo>
                    <a:pt x="569976" y="592971"/>
                  </a:lnTo>
                  <a:lnTo>
                    <a:pt x="615238" y="595520"/>
                  </a:lnTo>
                  <a:lnTo>
                    <a:pt x="660975" y="599204"/>
                  </a:lnTo>
                  <a:lnTo>
                    <a:pt x="660804" y="599204"/>
                  </a:lnTo>
                  <a:lnTo>
                    <a:pt x="704872" y="603752"/>
                  </a:lnTo>
                  <a:lnTo>
                    <a:pt x="749260" y="609271"/>
                  </a:lnTo>
                  <a:lnTo>
                    <a:pt x="793375" y="615614"/>
                  </a:lnTo>
                  <a:lnTo>
                    <a:pt x="837225" y="622700"/>
                  </a:lnTo>
                  <a:lnTo>
                    <a:pt x="880819" y="630445"/>
                  </a:lnTo>
                  <a:lnTo>
                    <a:pt x="924165" y="638768"/>
                  </a:lnTo>
                  <a:lnTo>
                    <a:pt x="967273" y="647585"/>
                  </a:lnTo>
                  <a:lnTo>
                    <a:pt x="1052806" y="666372"/>
                  </a:lnTo>
                  <a:lnTo>
                    <a:pt x="1345932" y="735572"/>
                  </a:lnTo>
                  <a:lnTo>
                    <a:pt x="1428187" y="753603"/>
                  </a:lnTo>
                  <a:lnTo>
                    <a:pt x="1469109" y="761916"/>
                  </a:lnTo>
                  <a:lnTo>
                    <a:pt x="1509906" y="769650"/>
                  </a:lnTo>
                  <a:lnTo>
                    <a:pt x="1550586" y="776723"/>
                  </a:lnTo>
                  <a:lnTo>
                    <a:pt x="1591158" y="783052"/>
                  </a:lnTo>
                  <a:lnTo>
                    <a:pt x="1631631" y="788554"/>
                  </a:lnTo>
                  <a:lnTo>
                    <a:pt x="1672013" y="793148"/>
                  </a:lnTo>
                  <a:lnTo>
                    <a:pt x="1712313" y="796751"/>
                  </a:lnTo>
                  <a:lnTo>
                    <a:pt x="1752540" y="799279"/>
                  </a:lnTo>
                  <a:lnTo>
                    <a:pt x="1792703" y="800651"/>
                  </a:lnTo>
                  <a:lnTo>
                    <a:pt x="1832811" y="800784"/>
                  </a:lnTo>
                  <a:lnTo>
                    <a:pt x="1872871" y="799595"/>
                  </a:lnTo>
                  <a:lnTo>
                    <a:pt x="1912893" y="797002"/>
                  </a:lnTo>
                  <a:lnTo>
                    <a:pt x="1952886" y="792922"/>
                  </a:lnTo>
                  <a:lnTo>
                    <a:pt x="1992858" y="787273"/>
                  </a:lnTo>
                  <a:lnTo>
                    <a:pt x="2032818" y="779972"/>
                  </a:lnTo>
                  <a:lnTo>
                    <a:pt x="2072775" y="770936"/>
                  </a:lnTo>
                  <a:lnTo>
                    <a:pt x="2112737" y="760084"/>
                  </a:lnTo>
                  <a:lnTo>
                    <a:pt x="2152713" y="747332"/>
                  </a:lnTo>
                  <a:lnTo>
                    <a:pt x="2192712" y="732598"/>
                  </a:lnTo>
                  <a:lnTo>
                    <a:pt x="2232743" y="715799"/>
                  </a:lnTo>
                  <a:lnTo>
                    <a:pt x="2272814" y="696853"/>
                  </a:lnTo>
                  <a:lnTo>
                    <a:pt x="2327786" y="591577"/>
                  </a:lnTo>
                  <a:lnTo>
                    <a:pt x="2327868" y="591421"/>
                  </a:lnTo>
                  <a:close/>
                </a:path>
                <a:path w="2607309" h="801369">
                  <a:moveTo>
                    <a:pt x="867792" y="0"/>
                  </a:moveTo>
                  <a:lnTo>
                    <a:pt x="821297" y="737"/>
                  </a:lnTo>
                  <a:lnTo>
                    <a:pt x="774303" y="2835"/>
                  </a:lnTo>
                  <a:lnTo>
                    <a:pt x="726791" y="6380"/>
                  </a:lnTo>
                  <a:lnTo>
                    <a:pt x="678745" y="11457"/>
                  </a:lnTo>
                  <a:lnTo>
                    <a:pt x="630145" y="18154"/>
                  </a:lnTo>
                  <a:lnTo>
                    <a:pt x="580974" y="26556"/>
                  </a:lnTo>
                  <a:lnTo>
                    <a:pt x="531213" y="36750"/>
                  </a:lnTo>
                  <a:lnTo>
                    <a:pt x="480846" y="48821"/>
                  </a:lnTo>
                  <a:lnTo>
                    <a:pt x="429853" y="62856"/>
                  </a:lnTo>
                  <a:lnTo>
                    <a:pt x="201" y="676178"/>
                  </a:lnTo>
                  <a:lnTo>
                    <a:pt x="0" y="676178"/>
                  </a:lnTo>
                  <a:lnTo>
                    <a:pt x="49804" y="659328"/>
                  </a:lnTo>
                  <a:lnTo>
                    <a:pt x="98941" y="644631"/>
                  </a:lnTo>
                  <a:lnTo>
                    <a:pt x="147682" y="631915"/>
                  </a:lnTo>
                  <a:lnTo>
                    <a:pt x="196035" y="621096"/>
                  </a:lnTo>
                  <a:lnTo>
                    <a:pt x="244011" y="612093"/>
                  </a:lnTo>
                  <a:lnTo>
                    <a:pt x="291616" y="604823"/>
                  </a:lnTo>
                  <a:lnTo>
                    <a:pt x="338861" y="599204"/>
                  </a:lnTo>
                  <a:lnTo>
                    <a:pt x="385754" y="595152"/>
                  </a:lnTo>
                  <a:lnTo>
                    <a:pt x="432303" y="592585"/>
                  </a:lnTo>
                  <a:lnTo>
                    <a:pt x="478517" y="591421"/>
                  </a:lnTo>
                  <a:lnTo>
                    <a:pt x="2327868" y="591421"/>
                  </a:lnTo>
                  <a:lnTo>
                    <a:pt x="2541078" y="183111"/>
                  </a:lnTo>
                  <a:lnTo>
                    <a:pt x="2079811" y="183111"/>
                  </a:lnTo>
                  <a:lnTo>
                    <a:pt x="2039746" y="181871"/>
                  </a:lnTo>
                  <a:lnTo>
                    <a:pt x="1999948" y="179500"/>
                  </a:lnTo>
                  <a:lnTo>
                    <a:pt x="1960154" y="176076"/>
                  </a:lnTo>
                  <a:lnTo>
                    <a:pt x="1920344" y="171687"/>
                  </a:lnTo>
                  <a:lnTo>
                    <a:pt x="1880502" y="166417"/>
                  </a:lnTo>
                  <a:lnTo>
                    <a:pt x="1840609" y="160354"/>
                  </a:lnTo>
                  <a:lnTo>
                    <a:pt x="1800647" y="153583"/>
                  </a:lnTo>
                  <a:lnTo>
                    <a:pt x="1760599" y="146190"/>
                  </a:lnTo>
                  <a:lnTo>
                    <a:pt x="1720446" y="138262"/>
                  </a:lnTo>
                  <a:lnTo>
                    <a:pt x="1639755" y="121145"/>
                  </a:lnTo>
                  <a:lnTo>
                    <a:pt x="1393306" y="65908"/>
                  </a:lnTo>
                  <a:lnTo>
                    <a:pt x="1309218" y="48499"/>
                  </a:lnTo>
                  <a:lnTo>
                    <a:pt x="1266731" y="40370"/>
                  </a:lnTo>
                  <a:lnTo>
                    <a:pt x="1223923" y="32740"/>
                  </a:lnTo>
                  <a:lnTo>
                    <a:pt x="1180778" y="25695"/>
                  </a:lnTo>
                  <a:lnTo>
                    <a:pt x="1137277" y="19322"/>
                  </a:lnTo>
                  <a:lnTo>
                    <a:pt x="1093402" y="13705"/>
                  </a:lnTo>
                  <a:lnTo>
                    <a:pt x="1049135" y="8932"/>
                  </a:lnTo>
                  <a:lnTo>
                    <a:pt x="1004458" y="5089"/>
                  </a:lnTo>
                  <a:lnTo>
                    <a:pt x="959354" y="2262"/>
                  </a:lnTo>
                  <a:lnTo>
                    <a:pt x="913805" y="537"/>
                  </a:lnTo>
                  <a:lnTo>
                    <a:pt x="867792" y="0"/>
                  </a:lnTo>
                  <a:close/>
                </a:path>
                <a:path w="2607309" h="801369">
                  <a:moveTo>
                    <a:pt x="2607294" y="56303"/>
                  </a:moveTo>
                  <a:lnTo>
                    <a:pt x="2565568" y="77714"/>
                  </a:lnTo>
                  <a:lnTo>
                    <a:pt x="2524096" y="96867"/>
                  </a:lnTo>
                  <a:lnTo>
                    <a:pt x="2482861" y="113846"/>
                  </a:lnTo>
                  <a:lnTo>
                    <a:pt x="2441844" y="128739"/>
                  </a:lnTo>
                  <a:lnTo>
                    <a:pt x="2401028" y="141632"/>
                  </a:lnTo>
                  <a:lnTo>
                    <a:pt x="2360395" y="152611"/>
                  </a:lnTo>
                  <a:lnTo>
                    <a:pt x="2319926" y="161761"/>
                  </a:lnTo>
                  <a:lnTo>
                    <a:pt x="2279604" y="169170"/>
                  </a:lnTo>
                  <a:lnTo>
                    <a:pt x="2239410" y="174923"/>
                  </a:lnTo>
                  <a:lnTo>
                    <a:pt x="2199327" y="179107"/>
                  </a:lnTo>
                  <a:lnTo>
                    <a:pt x="2158400" y="181871"/>
                  </a:lnTo>
                  <a:lnTo>
                    <a:pt x="2157399" y="181871"/>
                  </a:lnTo>
                  <a:lnTo>
                    <a:pt x="2119423" y="183111"/>
                  </a:lnTo>
                  <a:lnTo>
                    <a:pt x="2541078" y="183111"/>
                  </a:lnTo>
                  <a:lnTo>
                    <a:pt x="2607294" y="56303"/>
                  </a:lnTo>
                  <a:close/>
                </a:path>
              </a:pathLst>
            </a:custGeom>
            <a:solidFill>
              <a:srgbClr val="EAF7FB"/>
            </a:solidFill>
          </p:spPr>
          <p:txBody>
            <a:bodyPr wrap="square" lIns="0" tIns="0" rIns="0" bIns="0" rtlCol="0"/>
            <a:lstStyle/>
            <a:p>
              <a:pPr defTabSz="829178"/>
              <a:endParaRPr sz="1632" kern="0">
                <a:solidFill>
                  <a:sysClr val="windowText" lastClr="000000"/>
                </a:solidFill>
              </a:endParaRPr>
            </a:p>
          </p:txBody>
        </p:sp>
        <p:sp>
          <p:nvSpPr>
            <p:cNvPr id="15" name="object 15"/>
            <p:cNvSpPr/>
            <p:nvPr/>
          </p:nvSpPr>
          <p:spPr>
            <a:xfrm>
              <a:off x="7765783" y="2045868"/>
              <a:ext cx="446405" cy="374650"/>
            </a:xfrm>
            <a:custGeom>
              <a:avLst/>
              <a:gdLst/>
              <a:ahLst/>
              <a:cxnLst/>
              <a:rect l="l" t="t" r="r" b="b"/>
              <a:pathLst>
                <a:path w="446404" h="374650">
                  <a:moveTo>
                    <a:pt x="4127" y="361645"/>
                  </a:moveTo>
                  <a:lnTo>
                    <a:pt x="0" y="360857"/>
                  </a:lnTo>
                  <a:lnTo>
                    <a:pt x="1854" y="362165"/>
                  </a:lnTo>
                  <a:lnTo>
                    <a:pt x="4127" y="361645"/>
                  </a:lnTo>
                  <a:close/>
                </a:path>
                <a:path w="446404" h="374650">
                  <a:moveTo>
                    <a:pt x="20713" y="373443"/>
                  </a:moveTo>
                  <a:lnTo>
                    <a:pt x="17500" y="372605"/>
                  </a:lnTo>
                  <a:lnTo>
                    <a:pt x="15697" y="374154"/>
                  </a:lnTo>
                  <a:lnTo>
                    <a:pt x="20713" y="373443"/>
                  </a:lnTo>
                  <a:close/>
                </a:path>
                <a:path w="446404" h="374650">
                  <a:moveTo>
                    <a:pt x="51269" y="351548"/>
                  </a:moveTo>
                  <a:lnTo>
                    <a:pt x="50355" y="350202"/>
                  </a:lnTo>
                  <a:lnTo>
                    <a:pt x="47637" y="353987"/>
                  </a:lnTo>
                  <a:lnTo>
                    <a:pt x="51269" y="351548"/>
                  </a:lnTo>
                  <a:close/>
                </a:path>
                <a:path w="446404" h="374650">
                  <a:moveTo>
                    <a:pt x="54000" y="349719"/>
                  </a:moveTo>
                  <a:lnTo>
                    <a:pt x="51269" y="351548"/>
                  </a:lnTo>
                  <a:lnTo>
                    <a:pt x="52222" y="352958"/>
                  </a:lnTo>
                  <a:lnTo>
                    <a:pt x="54000" y="349719"/>
                  </a:lnTo>
                  <a:close/>
                </a:path>
                <a:path w="446404" h="374650">
                  <a:moveTo>
                    <a:pt x="63360" y="307251"/>
                  </a:moveTo>
                  <a:lnTo>
                    <a:pt x="62865" y="303326"/>
                  </a:lnTo>
                  <a:lnTo>
                    <a:pt x="59245" y="306463"/>
                  </a:lnTo>
                  <a:lnTo>
                    <a:pt x="60591" y="307454"/>
                  </a:lnTo>
                  <a:lnTo>
                    <a:pt x="61976" y="307708"/>
                  </a:lnTo>
                  <a:lnTo>
                    <a:pt x="63360" y="307251"/>
                  </a:lnTo>
                  <a:close/>
                </a:path>
                <a:path w="446404" h="374650">
                  <a:moveTo>
                    <a:pt x="63881" y="316941"/>
                  </a:moveTo>
                  <a:lnTo>
                    <a:pt x="63449" y="316179"/>
                  </a:lnTo>
                  <a:lnTo>
                    <a:pt x="61569" y="316712"/>
                  </a:lnTo>
                  <a:lnTo>
                    <a:pt x="58635" y="316712"/>
                  </a:lnTo>
                  <a:lnTo>
                    <a:pt x="63881" y="316941"/>
                  </a:lnTo>
                  <a:close/>
                </a:path>
                <a:path w="446404" h="374650">
                  <a:moveTo>
                    <a:pt x="66624" y="315290"/>
                  </a:moveTo>
                  <a:lnTo>
                    <a:pt x="62484" y="314502"/>
                  </a:lnTo>
                  <a:lnTo>
                    <a:pt x="63449" y="316179"/>
                  </a:lnTo>
                  <a:lnTo>
                    <a:pt x="66624" y="315290"/>
                  </a:lnTo>
                  <a:close/>
                </a:path>
                <a:path w="446404" h="374650">
                  <a:moveTo>
                    <a:pt x="68745" y="356120"/>
                  </a:moveTo>
                  <a:lnTo>
                    <a:pt x="65036" y="351358"/>
                  </a:lnTo>
                  <a:lnTo>
                    <a:pt x="62230" y="349364"/>
                  </a:lnTo>
                  <a:lnTo>
                    <a:pt x="61480" y="348830"/>
                  </a:lnTo>
                  <a:lnTo>
                    <a:pt x="61874" y="348830"/>
                  </a:lnTo>
                  <a:lnTo>
                    <a:pt x="54483" y="347421"/>
                  </a:lnTo>
                  <a:lnTo>
                    <a:pt x="54495" y="348830"/>
                  </a:lnTo>
                  <a:lnTo>
                    <a:pt x="54000" y="349719"/>
                  </a:lnTo>
                  <a:lnTo>
                    <a:pt x="55333" y="348830"/>
                  </a:lnTo>
                  <a:lnTo>
                    <a:pt x="55321" y="349364"/>
                  </a:lnTo>
                  <a:lnTo>
                    <a:pt x="55206" y="350202"/>
                  </a:lnTo>
                  <a:lnTo>
                    <a:pt x="55118" y="350875"/>
                  </a:lnTo>
                  <a:lnTo>
                    <a:pt x="55054" y="351358"/>
                  </a:lnTo>
                  <a:lnTo>
                    <a:pt x="54965" y="352056"/>
                  </a:lnTo>
                  <a:lnTo>
                    <a:pt x="57251" y="349364"/>
                  </a:lnTo>
                  <a:lnTo>
                    <a:pt x="57302" y="354393"/>
                  </a:lnTo>
                  <a:lnTo>
                    <a:pt x="58686" y="354685"/>
                  </a:lnTo>
                  <a:lnTo>
                    <a:pt x="62344" y="356577"/>
                  </a:lnTo>
                  <a:lnTo>
                    <a:pt x="61429" y="358063"/>
                  </a:lnTo>
                  <a:lnTo>
                    <a:pt x="68745" y="356120"/>
                  </a:lnTo>
                  <a:close/>
                </a:path>
                <a:path w="446404" h="374650">
                  <a:moveTo>
                    <a:pt x="78486" y="310159"/>
                  </a:moveTo>
                  <a:lnTo>
                    <a:pt x="75730" y="308203"/>
                  </a:lnTo>
                  <a:lnTo>
                    <a:pt x="75272" y="310019"/>
                  </a:lnTo>
                  <a:lnTo>
                    <a:pt x="78486" y="310159"/>
                  </a:lnTo>
                  <a:close/>
                </a:path>
                <a:path w="446404" h="374650">
                  <a:moveTo>
                    <a:pt x="93764" y="247345"/>
                  </a:moveTo>
                  <a:lnTo>
                    <a:pt x="89954" y="246926"/>
                  </a:lnTo>
                  <a:lnTo>
                    <a:pt x="93179" y="249199"/>
                  </a:lnTo>
                  <a:lnTo>
                    <a:pt x="93687" y="247573"/>
                  </a:lnTo>
                  <a:lnTo>
                    <a:pt x="93764" y="247345"/>
                  </a:lnTo>
                  <a:close/>
                </a:path>
                <a:path w="446404" h="374650">
                  <a:moveTo>
                    <a:pt x="95211" y="247510"/>
                  </a:moveTo>
                  <a:lnTo>
                    <a:pt x="94094" y="246265"/>
                  </a:lnTo>
                  <a:lnTo>
                    <a:pt x="93764" y="247345"/>
                  </a:lnTo>
                  <a:lnTo>
                    <a:pt x="95211" y="247510"/>
                  </a:lnTo>
                  <a:close/>
                </a:path>
                <a:path w="446404" h="374650">
                  <a:moveTo>
                    <a:pt x="100406" y="204533"/>
                  </a:moveTo>
                  <a:lnTo>
                    <a:pt x="98793" y="204533"/>
                  </a:lnTo>
                  <a:lnTo>
                    <a:pt x="98031" y="205625"/>
                  </a:lnTo>
                  <a:lnTo>
                    <a:pt x="100406" y="204533"/>
                  </a:lnTo>
                  <a:close/>
                </a:path>
                <a:path w="446404" h="374650">
                  <a:moveTo>
                    <a:pt x="100634" y="203555"/>
                  </a:moveTo>
                  <a:lnTo>
                    <a:pt x="100101" y="202984"/>
                  </a:lnTo>
                  <a:lnTo>
                    <a:pt x="100164" y="203555"/>
                  </a:lnTo>
                  <a:lnTo>
                    <a:pt x="100634" y="203555"/>
                  </a:lnTo>
                  <a:close/>
                </a:path>
                <a:path w="446404" h="374650">
                  <a:moveTo>
                    <a:pt x="101384" y="244335"/>
                  </a:moveTo>
                  <a:lnTo>
                    <a:pt x="97269" y="244970"/>
                  </a:lnTo>
                  <a:lnTo>
                    <a:pt x="96062" y="247345"/>
                  </a:lnTo>
                  <a:lnTo>
                    <a:pt x="95935" y="247573"/>
                  </a:lnTo>
                  <a:lnTo>
                    <a:pt x="95288" y="247573"/>
                  </a:lnTo>
                  <a:lnTo>
                    <a:pt x="97790" y="250304"/>
                  </a:lnTo>
                  <a:lnTo>
                    <a:pt x="100965" y="249008"/>
                  </a:lnTo>
                  <a:lnTo>
                    <a:pt x="98679" y="248094"/>
                  </a:lnTo>
                  <a:lnTo>
                    <a:pt x="101384" y="244335"/>
                  </a:lnTo>
                  <a:close/>
                </a:path>
                <a:path w="446404" h="374650">
                  <a:moveTo>
                    <a:pt x="101561" y="204533"/>
                  </a:moveTo>
                  <a:lnTo>
                    <a:pt x="101231" y="204190"/>
                  </a:lnTo>
                  <a:lnTo>
                    <a:pt x="100406" y="204533"/>
                  </a:lnTo>
                  <a:lnTo>
                    <a:pt x="101561" y="204533"/>
                  </a:lnTo>
                  <a:close/>
                </a:path>
                <a:path w="446404" h="374650">
                  <a:moveTo>
                    <a:pt x="102679" y="202857"/>
                  </a:moveTo>
                  <a:lnTo>
                    <a:pt x="100076" y="202857"/>
                  </a:lnTo>
                  <a:lnTo>
                    <a:pt x="100101" y="202984"/>
                  </a:lnTo>
                  <a:lnTo>
                    <a:pt x="102514" y="202984"/>
                  </a:lnTo>
                  <a:lnTo>
                    <a:pt x="102679" y="202857"/>
                  </a:lnTo>
                  <a:close/>
                </a:path>
                <a:path w="446404" h="374650">
                  <a:moveTo>
                    <a:pt x="103606" y="199517"/>
                  </a:moveTo>
                  <a:lnTo>
                    <a:pt x="103454" y="199288"/>
                  </a:lnTo>
                  <a:lnTo>
                    <a:pt x="103225" y="199123"/>
                  </a:lnTo>
                  <a:lnTo>
                    <a:pt x="102870" y="199047"/>
                  </a:lnTo>
                  <a:lnTo>
                    <a:pt x="103162" y="199161"/>
                  </a:lnTo>
                  <a:lnTo>
                    <a:pt x="103403" y="199326"/>
                  </a:lnTo>
                  <a:lnTo>
                    <a:pt x="103606" y="199517"/>
                  </a:lnTo>
                  <a:close/>
                </a:path>
                <a:path w="446404" h="374650">
                  <a:moveTo>
                    <a:pt x="105041" y="200825"/>
                  </a:moveTo>
                  <a:lnTo>
                    <a:pt x="103759" y="199644"/>
                  </a:lnTo>
                  <a:lnTo>
                    <a:pt x="104076" y="200190"/>
                  </a:lnTo>
                  <a:lnTo>
                    <a:pt x="103936" y="200825"/>
                  </a:lnTo>
                  <a:lnTo>
                    <a:pt x="103835" y="201853"/>
                  </a:lnTo>
                  <a:lnTo>
                    <a:pt x="102679" y="202857"/>
                  </a:lnTo>
                  <a:lnTo>
                    <a:pt x="104863" y="202857"/>
                  </a:lnTo>
                  <a:lnTo>
                    <a:pt x="104952" y="201853"/>
                  </a:lnTo>
                  <a:lnTo>
                    <a:pt x="105041" y="200825"/>
                  </a:lnTo>
                  <a:close/>
                </a:path>
                <a:path w="446404" h="374650">
                  <a:moveTo>
                    <a:pt x="106616" y="202857"/>
                  </a:moveTo>
                  <a:lnTo>
                    <a:pt x="104863" y="202857"/>
                  </a:lnTo>
                  <a:lnTo>
                    <a:pt x="104851" y="202984"/>
                  </a:lnTo>
                  <a:lnTo>
                    <a:pt x="106222" y="202984"/>
                  </a:lnTo>
                  <a:lnTo>
                    <a:pt x="106616" y="202857"/>
                  </a:lnTo>
                  <a:close/>
                </a:path>
                <a:path w="446404" h="374650">
                  <a:moveTo>
                    <a:pt x="107569" y="202984"/>
                  </a:moveTo>
                  <a:lnTo>
                    <a:pt x="106222" y="202984"/>
                  </a:lnTo>
                  <a:lnTo>
                    <a:pt x="104800" y="203466"/>
                  </a:lnTo>
                  <a:lnTo>
                    <a:pt x="104851" y="202984"/>
                  </a:lnTo>
                  <a:lnTo>
                    <a:pt x="102514" y="202984"/>
                  </a:lnTo>
                  <a:lnTo>
                    <a:pt x="101841" y="203555"/>
                  </a:lnTo>
                  <a:lnTo>
                    <a:pt x="100634" y="203555"/>
                  </a:lnTo>
                  <a:lnTo>
                    <a:pt x="101231" y="204190"/>
                  </a:lnTo>
                  <a:lnTo>
                    <a:pt x="102527" y="203555"/>
                  </a:lnTo>
                  <a:lnTo>
                    <a:pt x="103060" y="203555"/>
                  </a:lnTo>
                  <a:lnTo>
                    <a:pt x="104775" y="206095"/>
                  </a:lnTo>
                  <a:lnTo>
                    <a:pt x="104762" y="204673"/>
                  </a:lnTo>
                  <a:lnTo>
                    <a:pt x="106832" y="203555"/>
                  </a:lnTo>
                  <a:lnTo>
                    <a:pt x="107569" y="202984"/>
                  </a:lnTo>
                  <a:close/>
                </a:path>
                <a:path w="446404" h="374650">
                  <a:moveTo>
                    <a:pt x="108419" y="202260"/>
                  </a:moveTo>
                  <a:lnTo>
                    <a:pt x="106616" y="202857"/>
                  </a:lnTo>
                  <a:lnTo>
                    <a:pt x="107721" y="202857"/>
                  </a:lnTo>
                  <a:lnTo>
                    <a:pt x="108419" y="202260"/>
                  </a:lnTo>
                  <a:close/>
                </a:path>
                <a:path w="446404" h="374650">
                  <a:moveTo>
                    <a:pt x="109448" y="217944"/>
                  </a:moveTo>
                  <a:lnTo>
                    <a:pt x="105778" y="217500"/>
                  </a:lnTo>
                  <a:lnTo>
                    <a:pt x="108089" y="219837"/>
                  </a:lnTo>
                  <a:lnTo>
                    <a:pt x="109448" y="217944"/>
                  </a:lnTo>
                  <a:close/>
                </a:path>
                <a:path w="446404" h="374650">
                  <a:moveTo>
                    <a:pt x="113919" y="205473"/>
                  </a:moveTo>
                  <a:lnTo>
                    <a:pt x="111150" y="202806"/>
                  </a:lnTo>
                  <a:lnTo>
                    <a:pt x="111163" y="204228"/>
                  </a:lnTo>
                  <a:lnTo>
                    <a:pt x="111620" y="203822"/>
                  </a:lnTo>
                  <a:lnTo>
                    <a:pt x="113919" y="205473"/>
                  </a:lnTo>
                  <a:close/>
                </a:path>
                <a:path w="446404" h="374650">
                  <a:moveTo>
                    <a:pt x="147523" y="225704"/>
                  </a:moveTo>
                  <a:lnTo>
                    <a:pt x="146278" y="222973"/>
                  </a:lnTo>
                  <a:lnTo>
                    <a:pt x="146164" y="222707"/>
                  </a:lnTo>
                  <a:lnTo>
                    <a:pt x="145173" y="222707"/>
                  </a:lnTo>
                  <a:lnTo>
                    <a:pt x="144754" y="223748"/>
                  </a:lnTo>
                  <a:lnTo>
                    <a:pt x="147523" y="225704"/>
                  </a:lnTo>
                  <a:close/>
                </a:path>
                <a:path w="446404" h="374650">
                  <a:moveTo>
                    <a:pt x="150710" y="222973"/>
                  </a:moveTo>
                  <a:lnTo>
                    <a:pt x="146354" y="222707"/>
                  </a:lnTo>
                  <a:lnTo>
                    <a:pt x="150266" y="224802"/>
                  </a:lnTo>
                  <a:lnTo>
                    <a:pt x="150710" y="222973"/>
                  </a:lnTo>
                  <a:close/>
                </a:path>
                <a:path w="446404" h="374650">
                  <a:moveTo>
                    <a:pt x="158216" y="130759"/>
                  </a:moveTo>
                  <a:lnTo>
                    <a:pt x="156845" y="130492"/>
                  </a:lnTo>
                  <a:lnTo>
                    <a:pt x="154546" y="129590"/>
                  </a:lnTo>
                  <a:lnTo>
                    <a:pt x="152717" y="131152"/>
                  </a:lnTo>
                  <a:lnTo>
                    <a:pt x="154559" y="131737"/>
                  </a:lnTo>
                  <a:lnTo>
                    <a:pt x="157289" y="132245"/>
                  </a:lnTo>
                  <a:lnTo>
                    <a:pt x="158216" y="130759"/>
                  </a:lnTo>
                  <a:close/>
                </a:path>
                <a:path w="446404" h="374650">
                  <a:moveTo>
                    <a:pt x="162382" y="135826"/>
                  </a:moveTo>
                  <a:lnTo>
                    <a:pt x="160502" y="134531"/>
                  </a:lnTo>
                  <a:lnTo>
                    <a:pt x="159156" y="136410"/>
                  </a:lnTo>
                  <a:lnTo>
                    <a:pt x="162382" y="135826"/>
                  </a:lnTo>
                  <a:close/>
                </a:path>
                <a:path w="446404" h="374650">
                  <a:moveTo>
                    <a:pt x="162420" y="252666"/>
                  </a:moveTo>
                  <a:lnTo>
                    <a:pt x="158267" y="250431"/>
                  </a:lnTo>
                  <a:lnTo>
                    <a:pt x="156908" y="252323"/>
                  </a:lnTo>
                  <a:lnTo>
                    <a:pt x="162420" y="252666"/>
                  </a:lnTo>
                  <a:close/>
                </a:path>
                <a:path w="446404" h="374650">
                  <a:moveTo>
                    <a:pt x="166319" y="151434"/>
                  </a:moveTo>
                  <a:lnTo>
                    <a:pt x="165481" y="150368"/>
                  </a:lnTo>
                  <a:lnTo>
                    <a:pt x="163918" y="148361"/>
                  </a:lnTo>
                  <a:lnTo>
                    <a:pt x="163537" y="148767"/>
                  </a:lnTo>
                  <a:lnTo>
                    <a:pt x="161582" y="151650"/>
                  </a:lnTo>
                  <a:lnTo>
                    <a:pt x="163525" y="153035"/>
                  </a:lnTo>
                  <a:lnTo>
                    <a:pt x="163537" y="152793"/>
                  </a:lnTo>
                  <a:lnTo>
                    <a:pt x="164795" y="150368"/>
                  </a:lnTo>
                  <a:lnTo>
                    <a:pt x="166319" y="151434"/>
                  </a:lnTo>
                  <a:close/>
                </a:path>
                <a:path w="446404" h="374650">
                  <a:moveTo>
                    <a:pt x="167068" y="118922"/>
                  </a:moveTo>
                  <a:lnTo>
                    <a:pt x="166344" y="118033"/>
                  </a:lnTo>
                  <a:lnTo>
                    <a:pt x="166751" y="118922"/>
                  </a:lnTo>
                  <a:lnTo>
                    <a:pt x="167068" y="118922"/>
                  </a:lnTo>
                  <a:close/>
                </a:path>
                <a:path w="446404" h="374650">
                  <a:moveTo>
                    <a:pt x="167703" y="152425"/>
                  </a:moveTo>
                  <a:lnTo>
                    <a:pt x="166319" y="151434"/>
                  </a:lnTo>
                  <a:lnTo>
                    <a:pt x="167551" y="153035"/>
                  </a:lnTo>
                  <a:lnTo>
                    <a:pt x="167614" y="152793"/>
                  </a:lnTo>
                  <a:lnTo>
                    <a:pt x="167703" y="152425"/>
                  </a:lnTo>
                  <a:close/>
                </a:path>
                <a:path w="446404" h="374650">
                  <a:moveTo>
                    <a:pt x="168833" y="140385"/>
                  </a:moveTo>
                  <a:lnTo>
                    <a:pt x="165595" y="139547"/>
                  </a:lnTo>
                  <a:lnTo>
                    <a:pt x="166497" y="138772"/>
                  </a:lnTo>
                  <a:lnTo>
                    <a:pt x="162407" y="140119"/>
                  </a:lnTo>
                  <a:lnTo>
                    <a:pt x="166077" y="141300"/>
                  </a:lnTo>
                  <a:lnTo>
                    <a:pt x="168833" y="140385"/>
                  </a:lnTo>
                  <a:close/>
                </a:path>
                <a:path w="446404" h="374650">
                  <a:moveTo>
                    <a:pt x="169595" y="122453"/>
                  </a:moveTo>
                  <a:lnTo>
                    <a:pt x="167741" y="120434"/>
                  </a:lnTo>
                  <a:lnTo>
                    <a:pt x="160718" y="116154"/>
                  </a:lnTo>
                  <a:lnTo>
                    <a:pt x="153885" y="125907"/>
                  </a:lnTo>
                  <a:lnTo>
                    <a:pt x="154546" y="125691"/>
                  </a:lnTo>
                  <a:lnTo>
                    <a:pt x="155448" y="125971"/>
                  </a:lnTo>
                  <a:lnTo>
                    <a:pt x="155498" y="125628"/>
                  </a:lnTo>
                  <a:lnTo>
                    <a:pt x="157581" y="125653"/>
                  </a:lnTo>
                  <a:lnTo>
                    <a:pt x="159867" y="125234"/>
                  </a:lnTo>
                  <a:lnTo>
                    <a:pt x="161747" y="124548"/>
                  </a:lnTo>
                  <a:lnTo>
                    <a:pt x="162229" y="124637"/>
                  </a:lnTo>
                  <a:lnTo>
                    <a:pt x="161836" y="126923"/>
                  </a:lnTo>
                  <a:lnTo>
                    <a:pt x="167322" y="126542"/>
                  </a:lnTo>
                  <a:lnTo>
                    <a:pt x="165011" y="122783"/>
                  </a:lnTo>
                  <a:lnTo>
                    <a:pt x="169595" y="122453"/>
                  </a:lnTo>
                  <a:close/>
                </a:path>
                <a:path w="446404" h="374650">
                  <a:moveTo>
                    <a:pt x="171856" y="119075"/>
                  </a:moveTo>
                  <a:lnTo>
                    <a:pt x="167195" y="119075"/>
                  </a:lnTo>
                  <a:lnTo>
                    <a:pt x="167563" y="119519"/>
                  </a:lnTo>
                  <a:lnTo>
                    <a:pt x="170459" y="119519"/>
                  </a:lnTo>
                  <a:lnTo>
                    <a:pt x="171856" y="119075"/>
                  </a:lnTo>
                  <a:close/>
                </a:path>
                <a:path w="446404" h="374650">
                  <a:moveTo>
                    <a:pt x="173177" y="115760"/>
                  </a:moveTo>
                  <a:lnTo>
                    <a:pt x="167068" y="118922"/>
                  </a:lnTo>
                  <a:lnTo>
                    <a:pt x="171907" y="118922"/>
                  </a:lnTo>
                  <a:lnTo>
                    <a:pt x="173177" y="115760"/>
                  </a:lnTo>
                  <a:close/>
                </a:path>
                <a:path w="446404" h="374650">
                  <a:moveTo>
                    <a:pt x="175298" y="150596"/>
                  </a:moveTo>
                  <a:lnTo>
                    <a:pt x="174447" y="149390"/>
                  </a:lnTo>
                  <a:lnTo>
                    <a:pt x="174320" y="149631"/>
                  </a:lnTo>
                  <a:lnTo>
                    <a:pt x="174193" y="150063"/>
                  </a:lnTo>
                  <a:lnTo>
                    <a:pt x="174129" y="150253"/>
                  </a:lnTo>
                  <a:lnTo>
                    <a:pt x="171996" y="149631"/>
                  </a:lnTo>
                  <a:lnTo>
                    <a:pt x="172313" y="148907"/>
                  </a:lnTo>
                  <a:lnTo>
                    <a:pt x="172478" y="148767"/>
                  </a:lnTo>
                  <a:lnTo>
                    <a:pt x="172732" y="148767"/>
                  </a:lnTo>
                  <a:lnTo>
                    <a:pt x="171157" y="148361"/>
                  </a:lnTo>
                  <a:lnTo>
                    <a:pt x="170688" y="148767"/>
                  </a:lnTo>
                  <a:lnTo>
                    <a:pt x="170357" y="149390"/>
                  </a:lnTo>
                  <a:lnTo>
                    <a:pt x="168440" y="149390"/>
                  </a:lnTo>
                  <a:lnTo>
                    <a:pt x="167703" y="152425"/>
                  </a:lnTo>
                  <a:lnTo>
                    <a:pt x="169392" y="153619"/>
                  </a:lnTo>
                  <a:lnTo>
                    <a:pt x="173062" y="154089"/>
                  </a:lnTo>
                  <a:lnTo>
                    <a:pt x="174028" y="150647"/>
                  </a:lnTo>
                  <a:lnTo>
                    <a:pt x="174104" y="150368"/>
                  </a:lnTo>
                  <a:lnTo>
                    <a:pt x="174548" y="150368"/>
                  </a:lnTo>
                  <a:lnTo>
                    <a:pt x="175298" y="150596"/>
                  </a:lnTo>
                  <a:close/>
                </a:path>
                <a:path w="446404" h="374650">
                  <a:moveTo>
                    <a:pt x="179400" y="150368"/>
                  </a:moveTo>
                  <a:lnTo>
                    <a:pt x="179171" y="150647"/>
                  </a:lnTo>
                  <a:lnTo>
                    <a:pt x="178117" y="152793"/>
                  </a:lnTo>
                  <a:lnTo>
                    <a:pt x="175348" y="150647"/>
                  </a:lnTo>
                  <a:lnTo>
                    <a:pt x="178574" y="155143"/>
                  </a:lnTo>
                  <a:lnTo>
                    <a:pt x="178765" y="154089"/>
                  </a:lnTo>
                  <a:lnTo>
                    <a:pt x="178841" y="153619"/>
                  </a:lnTo>
                  <a:lnTo>
                    <a:pt x="178943" y="153035"/>
                  </a:lnTo>
                  <a:lnTo>
                    <a:pt x="178981" y="152793"/>
                  </a:lnTo>
                  <a:lnTo>
                    <a:pt x="179349" y="150647"/>
                  </a:lnTo>
                  <a:lnTo>
                    <a:pt x="179400" y="150368"/>
                  </a:lnTo>
                  <a:close/>
                </a:path>
                <a:path w="446404" h="374650">
                  <a:moveTo>
                    <a:pt x="179527" y="184111"/>
                  </a:moveTo>
                  <a:lnTo>
                    <a:pt x="178523" y="184111"/>
                  </a:lnTo>
                  <a:lnTo>
                    <a:pt x="179260" y="184785"/>
                  </a:lnTo>
                  <a:lnTo>
                    <a:pt x="179527" y="184111"/>
                  </a:lnTo>
                  <a:close/>
                </a:path>
                <a:path w="446404" h="374650">
                  <a:moveTo>
                    <a:pt x="179539" y="183667"/>
                  </a:moveTo>
                  <a:lnTo>
                    <a:pt x="179349" y="182118"/>
                  </a:lnTo>
                  <a:lnTo>
                    <a:pt x="179235" y="181203"/>
                  </a:lnTo>
                  <a:lnTo>
                    <a:pt x="176009" y="181787"/>
                  </a:lnTo>
                  <a:lnTo>
                    <a:pt x="178054" y="183667"/>
                  </a:lnTo>
                  <a:lnTo>
                    <a:pt x="179539" y="183667"/>
                  </a:lnTo>
                  <a:close/>
                </a:path>
                <a:path w="446404" h="374650">
                  <a:moveTo>
                    <a:pt x="180327" y="184111"/>
                  </a:moveTo>
                  <a:lnTo>
                    <a:pt x="179705" y="184111"/>
                  </a:lnTo>
                  <a:lnTo>
                    <a:pt x="179717" y="185102"/>
                  </a:lnTo>
                  <a:lnTo>
                    <a:pt x="180327" y="184111"/>
                  </a:lnTo>
                  <a:close/>
                </a:path>
                <a:path w="446404" h="374650">
                  <a:moveTo>
                    <a:pt x="182016" y="185305"/>
                  </a:moveTo>
                  <a:lnTo>
                    <a:pt x="181533" y="182118"/>
                  </a:lnTo>
                  <a:lnTo>
                    <a:pt x="180327" y="184111"/>
                  </a:lnTo>
                  <a:lnTo>
                    <a:pt x="182016" y="185305"/>
                  </a:lnTo>
                  <a:close/>
                </a:path>
                <a:path w="446404" h="374650">
                  <a:moveTo>
                    <a:pt x="208838" y="57111"/>
                  </a:moveTo>
                  <a:lnTo>
                    <a:pt x="208076" y="54864"/>
                  </a:lnTo>
                  <a:lnTo>
                    <a:pt x="207975" y="54546"/>
                  </a:lnTo>
                  <a:lnTo>
                    <a:pt x="208419" y="54546"/>
                  </a:lnTo>
                  <a:lnTo>
                    <a:pt x="207899" y="54343"/>
                  </a:lnTo>
                  <a:lnTo>
                    <a:pt x="207949" y="54483"/>
                  </a:lnTo>
                  <a:lnTo>
                    <a:pt x="205587" y="54152"/>
                  </a:lnTo>
                  <a:lnTo>
                    <a:pt x="207467" y="56870"/>
                  </a:lnTo>
                  <a:lnTo>
                    <a:pt x="208838" y="57111"/>
                  </a:lnTo>
                  <a:close/>
                </a:path>
                <a:path w="446404" h="374650">
                  <a:moveTo>
                    <a:pt x="211886" y="142392"/>
                  </a:moveTo>
                  <a:lnTo>
                    <a:pt x="209575" y="140042"/>
                  </a:lnTo>
                  <a:lnTo>
                    <a:pt x="208229" y="141211"/>
                  </a:lnTo>
                  <a:lnTo>
                    <a:pt x="211886" y="142392"/>
                  </a:lnTo>
                  <a:close/>
                </a:path>
                <a:path w="446404" h="374650">
                  <a:moveTo>
                    <a:pt x="213296" y="197485"/>
                  </a:moveTo>
                  <a:lnTo>
                    <a:pt x="211416" y="194741"/>
                  </a:lnTo>
                  <a:lnTo>
                    <a:pt x="210972" y="197269"/>
                  </a:lnTo>
                  <a:lnTo>
                    <a:pt x="212356" y="196811"/>
                  </a:lnTo>
                  <a:lnTo>
                    <a:pt x="212826" y="198577"/>
                  </a:lnTo>
                  <a:lnTo>
                    <a:pt x="213296" y="197485"/>
                  </a:lnTo>
                  <a:close/>
                </a:path>
                <a:path w="446404" h="374650">
                  <a:moveTo>
                    <a:pt x="222453" y="196113"/>
                  </a:moveTo>
                  <a:lnTo>
                    <a:pt x="221030" y="190830"/>
                  </a:lnTo>
                  <a:lnTo>
                    <a:pt x="218300" y="193192"/>
                  </a:lnTo>
                  <a:lnTo>
                    <a:pt x="220599" y="194106"/>
                  </a:lnTo>
                  <a:lnTo>
                    <a:pt x="222453" y="196113"/>
                  </a:lnTo>
                  <a:close/>
                </a:path>
                <a:path w="446404" h="374650">
                  <a:moveTo>
                    <a:pt x="225742" y="55587"/>
                  </a:moveTo>
                  <a:lnTo>
                    <a:pt x="220738" y="57708"/>
                  </a:lnTo>
                  <a:lnTo>
                    <a:pt x="220294" y="55841"/>
                  </a:lnTo>
                  <a:lnTo>
                    <a:pt x="220243" y="55587"/>
                  </a:lnTo>
                  <a:lnTo>
                    <a:pt x="220167" y="55257"/>
                  </a:lnTo>
                  <a:lnTo>
                    <a:pt x="220065" y="54864"/>
                  </a:lnTo>
                  <a:lnTo>
                    <a:pt x="219951" y="54343"/>
                  </a:lnTo>
                  <a:lnTo>
                    <a:pt x="219900" y="54152"/>
                  </a:lnTo>
                  <a:lnTo>
                    <a:pt x="217970" y="53428"/>
                  </a:lnTo>
                  <a:lnTo>
                    <a:pt x="215836" y="52666"/>
                  </a:lnTo>
                  <a:lnTo>
                    <a:pt x="212382" y="50825"/>
                  </a:lnTo>
                  <a:lnTo>
                    <a:pt x="213182" y="46748"/>
                  </a:lnTo>
                  <a:lnTo>
                    <a:pt x="213233" y="46482"/>
                  </a:lnTo>
                  <a:lnTo>
                    <a:pt x="213309" y="46101"/>
                  </a:lnTo>
                  <a:lnTo>
                    <a:pt x="210070" y="45707"/>
                  </a:lnTo>
                  <a:lnTo>
                    <a:pt x="207124" y="49911"/>
                  </a:lnTo>
                  <a:lnTo>
                    <a:pt x="208534" y="51054"/>
                  </a:lnTo>
                  <a:lnTo>
                    <a:pt x="210616" y="53428"/>
                  </a:lnTo>
                  <a:lnTo>
                    <a:pt x="210654" y="54864"/>
                  </a:lnTo>
                  <a:lnTo>
                    <a:pt x="208419" y="54546"/>
                  </a:lnTo>
                  <a:lnTo>
                    <a:pt x="210197" y="55257"/>
                  </a:lnTo>
                  <a:lnTo>
                    <a:pt x="217055" y="55841"/>
                  </a:lnTo>
                  <a:lnTo>
                    <a:pt x="218935" y="60718"/>
                  </a:lnTo>
                  <a:lnTo>
                    <a:pt x="224866" y="58508"/>
                  </a:lnTo>
                  <a:lnTo>
                    <a:pt x="225107" y="57708"/>
                  </a:lnTo>
                  <a:lnTo>
                    <a:pt x="225666" y="55841"/>
                  </a:lnTo>
                  <a:lnTo>
                    <a:pt x="225742" y="55587"/>
                  </a:lnTo>
                  <a:close/>
                </a:path>
                <a:path w="446404" h="374650">
                  <a:moveTo>
                    <a:pt x="227660" y="189979"/>
                  </a:moveTo>
                  <a:lnTo>
                    <a:pt x="226047" y="189420"/>
                  </a:lnTo>
                  <a:lnTo>
                    <a:pt x="225145" y="191630"/>
                  </a:lnTo>
                  <a:lnTo>
                    <a:pt x="227660" y="189979"/>
                  </a:lnTo>
                  <a:close/>
                </a:path>
                <a:path w="446404" h="374650">
                  <a:moveTo>
                    <a:pt x="228765" y="189420"/>
                  </a:moveTo>
                  <a:lnTo>
                    <a:pt x="228523" y="189420"/>
                  </a:lnTo>
                  <a:lnTo>
                    <a:pt x="227660" y="189979"/>
                  </a:lnTo>
                  <a:lnTo>
                    <a:pt x="228549" y="190296"/>
                  </a:lnTo>
                  <a:lnTo>
                    <a:pt x="228765" y="189420"/>
                  </a:lnTo>
                  <a:close/>
                </a:path>
                <a:path w="446404" h="374650">
                  <a:moveTo>
                    <a:pt x="229387" y="333717"/>
                  </a:moveTo>
                  <a:lnTo>
                    <a:pt x="227761" y="333565"/>
                  </a:lnTo>
                  <a:lnTo>
                    <a:pt x="227825" y="333717"/>
                  </a:lnTo>
                  <a:lnTo>
                    <a:pt x="229387" y="333717"/>
                  </a:lnTo>
                  <a:close/>
                </a:path>
                <a:path w="446404" h="374650">
                  <a:moveTo>
                    <a:pt x="231470" y="31254"/>
                  </a:moveTo>
                  <a:lnTo>
                    <a:pt x="222313" y="29756"/>
                  </a:lnTo>
                  <a:lnTo>
                    <a:pt x="222821" y="32931"/>
                  </a:lnTo>
                  <a:lnTo>
                    <a:pt x="228282" y="31127"/>
                  </a:lnTo>
                  <a:lnTo>
                    <a:pt x="231038" y="31635"/>
                  </a:lnTo>
                  <a:lnTo>
                    <a:pt x="231470" y="31254"/>
                  </a:lnTo>
                  <a:close/>
                </a:path>
                <a:path w="446404" h="374650">
                  <a:moveTo>
                    <a:pt x="232384" y="191630"/>
                  </a:moveTo>
                  <a:lnTo>
                    <a:pt x="228549" y="190296"/>
                  </a:lnTo>
                  <a:lnTo>
                    <a:pt x="227482" y="194703"/>
                  </a:lnTo>
                  <a:lnTo>
                    <a:pt x="231584" y="193319"/>
                  </a:lnTo>
                  <a:lnTo>
                    <a:pt x="232003" y="191630"/>
                  </a:lnTo>
                  <a:lnTo>
                    <a:pt x="232384" y="191630"/>
                  </a:lnTo>
                  <a:close/>
                </a:path>
                <a:path w="446404" h="374650">
                  <a:moveTo>
                    <a:pt x="232600" y="329450"/>
                  </a:moveTo>
                  <a:lnTo>
                    <a:pt x="232575" y="329184"/>
                  </a:lnTo>
                  <a:lnTo>
                    <a:pt x="232473" y="328371"/>
                  </a:lnTo>
                  <a:lnTo>
                    <a:pt x="230949" y="329184"/>
                  </a:lnTo>
                  <a:lnTo>
                    <a:pt x="231432" y="329184"/>
                  </a:lnTo>
                  <a:lnTo>
                    <a:pt x="232600" y="329450"/>
                  </a:lnTo>
                  <a:close/>
                </a:path>
                <a:path w="446404" h="374650">
                  <a:moveTo>
                    <a:pt x="232981" y="195732"/>
                  </a:moveTo>
                  <a:lnTo>
                    <a:pt x="232041" y="193649"/>
                  </a:lnTo>
                  <a:lnTo>
                    <a:pt x="228409" y="195338"/>
                  </a:lnTo>
                  <a:lnTo>
                    <a:pt x="227037" y="195795"/>
                  </a:lnTo>
                  <a:lnTo>
                    <a:pt x="228879" y="196380"/>
                  </a:lnTo>
                  <a:lnTo>
                    <a:pt x="231152" y="195859"/>
                  </a:lnTo>
                  <a:lnTo>
                    <a:pt x="232981" y="195732"/>
                  </a:lnTo>
                  <a:close/>
                </a:path>
                <a:path w="446404" h="374650">
                  <a:moveTo>
                    <a:pt x="234911" y="202768"/>
                  </a:moveTo>
                  <a:lnTo>
                    <a:pt x="233032" y="200761"/>
                  </a:lnTo>
                  <a:lnTo>
                    <a:pt x="232562" y="199720"/>
                  </a:lnTo>
                  <a:lnTo>
                    <a:pt x="231203" y="200177"/>
                  </a:lnTo>
                  <a:lnTo>
                    <a:pt x="231660" y="201206"/>
                  </a:lnTo>
                  <a:lnTo>
                    <a:pt x="231228" y="202311"/>
                  </a:lnTo>
                  <a:lnTo>
                    <a:pt x="234911" y="202768"/>
                  </a:lnTo>
                  <a:close/>
                </a:path>
                <a:path w="446404" h="374650">
                  <a:moveTo>
                    <a:pt x="236537" y="330212"/>
                  </a:moveTo>
                  <a:lnTo>
                    <a:pt x="233464" y="329628"/>
                  </a:lnTo>
                  <a:lnTo>
                    <a:pt x="232625" y="329628"/>
                  </a:lnTo>
                  <a:lnTo>
                    <a:pt x="232689" y="330212"/>
                  </a:lnTo>
                  <a:lnTo>
                    <a:pt x="232765" y="330898"/>
                  </a:lnTo>
                  <a:lnTo>
                    <a:pt x="232879" y="331914"/>
                  </a:lnTo>
                  <a:lnTo>
                    <a:pt x="233768" y="330415"/>
                  </a:lnTo>
                  <a:lnTo>
                    <a:pt x="236537" y="330212"/>
                  </a:lnTo>
                  <a:close/>
                </a:path>
                <a:path w="446404" h="374650">
                  <a:moveTo>
                    <a:pt x="236588" y="37680"/>
                  </a:moveTo>
                  <a:lnTo>
                    <a:pt x="234734" y="34963"/>
                  </a:lnTo>
                  <a:lnTo>
                    <a:pt x="235673" y="37020"/>
                  </a:lnTo>
                  <a:lnTo>
                    <a:pt x="236588" y="37680"/>
                  </a:lnTo>
                  <a:close/>
                </a:path>
                <a:path w="446404" h="374650">
                  <a:moveTo>
                    <a:pt x="237083" y="41592"/>
                  </a:moveTo>
                  <a:lnTo>
                    <a:pt x="233400" y="41846"/>
                  </a:lnTo>
                  <a:lnTo>
                    <a:pt x="232981" y="42506"/>
                  </a:lnTo>
                  <a:lnTo>
                    <a:pt x="237083" y="41592"/>
                  </a:lnTo>
                  <a:close/>
                </a:path>
                <a:path w="446404" h="374650">
                  <a:moveTo>
                    <a:pt x="240919" y="43319"/>
                  </a:moveTo>
                  <a:lnTo>
                    <a:pt x="232905" y="42646"/>
                  </a:lnTo>
                  <a:lnTo>
                    <a:pt x="232511" y="43319"/>
                  </a:lnTo>
                  <a:lnTo>
                    <a:pt x="233692" y="43319"/>
                  </a:lnTo>
                  <a:lnTo>
                    <a:pt x="234810" y="43535"/>
                  </a:lnTo>
                  <a:lnTo>
                    <a:pt x="237693" y="43319"/>
                  </a:lnTo>
                  <a:lnTo>
                    <a:pt x="240919" y="43319"/>
                  </a:lnTo>
                  <a:close/>
                </a:path>
                <a:path w="446404" h="374650">
                  <a:moveTo>
                    <a:pt x="241515" y="101422"/>
                  </a:moveTo>
                  <a:lnTo>
                    <a:pt x="241427" y="101104"/>
                  </a:lnTo>
                  <a:lnTo>
                    <a:pt x="241312" y="100711"/>
                  </a:lnTo>
                  <a:lnTo>
                    <a:pt x="241211" y="100342"/>
                  </a:lnTo>
                  <a:lnTo>
                    <a:pt x="240931" y="100342"/>
                  </a:lnTo>
                  <a:lnTo>
                    <a:pt x="240449" y="100088"/>
                  </a:lnTo>
                  <a:lnTo>
                    <a:pt x="241515" y="101422"/>
                  </a:lnTo>
                  <a:close/>
                </a:path>
                <a:path w="446404" h="374650">
                  <a:moveTo>
                    <a:pt x="242201" y="95643"/>
                  </a:moveTo>
                  <a:lnTo>
                    <a:pt x="239344" y="97040"/>
                  </a:lnTo>
                  <a:lnTo>
                    <a:pt x="240842" y="97040"/>
                  </a:lnTo>
                  <a:lnTo>
                    <a:pt x="241896" y="97294"/>
                  </a:lnTo>
                  <a:lnTo>
                    <a:pt x="241960" y="97040"/>
                  </a:lnTo>
                  <a:lnTo>
                    <a:pt x="242074" y="96405"/>
                  </a:lnTo>
                  <a:lnTo>
                    <a:pt x="242150" y="95897"/>
                  </a:lnTo>
                  <a:lnTo>
                    <a:pt x="242201" y="95643"/>
                  </a:lnTo>
                  <a:close/>
                </a:path>
                <a:path w="446404" h="374650">
                  <a:moveTo>
                    <a:pt x="242506" y="183959"/>
                  </a:moveTo>
                  <a:lnTo>
                    <a:pt x="242062" y="183642"/>
                  </a:lnTo>
                  <a:lnTo>
                    <a:pt x="241681" y="183959"/>
                  </a:lnTo>
                  <a:lnTo>
                    <a:pt x="242506" y="183959"/>
                  </a:lnTo>
                  <a:close/>
                </a:path>
                <a:path w="446404" h="374650">
                  <a:moveTo>
                    <a:pt x="244449" y="183959"/>
                  </a:moveTo>
                  <a:lnTo>
                    <a:pt x="242481" y="181813"/>
                  </a:lnTo>
                  <a:lnTo>
                    <a:pt x="242049" y="182918"/>
                  </a:lnTo>
                  <a:lnTo>
                    <a:pt x="242506" y="183959"/>
                  </a:lnTo>
                  <a:lnTo>
                    <a:pt x="244449" y="183959"/>
                  </a:lnTo>
                  <a:close/>
                </a:path>
                <a:path w="446404" h="374650">
                  <a:moveTo>
                    <a:pt x="244754" y="98056"/>
                  </a:moveTo>
                  <a:lnTo>
                    <a:pt x="241896" y="97294"/>
                  </a:lnTo>
                  <a:lnTo>
                    <a:pt x="241820" y="97802"/>
                  </a:lnTo>
                  <a:lnTo>
                    <a:pt x="241731" y="98310"/>
                  </a:lnTo>
                  <a:lnTo>
                    <a:pt x="242138" y="98310"/>
                  </a:lnTo>
                  <a:lnTo>
                    <a:pt x="244144" y="98793"/>
                  </a:lnTo>
                  <a:lnTo>
                    <a:pt x="244259" y="98564"/>
                  </a:lnTo>
                  <a:lnTo>
                    <a:pt x="244360" y="98310"/>
                  </a:lnTo>
                  <a:lnTo>
                    <a:pt x="244462" y="98056"/>
                  </a:lnTo>
                  <a:lnTo>
                    <a:pt x="244754" y="98056"/>
                  </a:lnTo>
                  <a:close/>
                </a:path>
                <a:path w="446404" h="374650">
                  <a:moveTo>
                    <a:pt x="246697" y="142100"/>
                  </a:moveTo>
                  <a:lnTo>
                    <a:pt x="242112" y="138836"/>
                  </a:lnTo>
                  <a:lnTo>
                    <a:pt x="239814" y="141516"/>
                  </a:lnTo>
                  <a:lnTo>
                    <a:pt x="245795" y="143598"/>
                  </a:lnTo>
                  <a:lnTo>
                    <a:pt x="246697" y="142100"/>
                  </a:lnTo>
                  <a:close/>
                </a:path>
                <a:path w="446404" h="374650">
                  <a:moveTo>
                    <a:pt x="249707" y="333717"/>
                  </a:moveTo>
                  <a:lnTo>
                    <a:pt x="249377" y="333717"/>
                  </a:lnTo>
                  <a:lnTo>
                    <a:pt x="247180" y="338467"/>
                  </a:lnTo>
                  <a:lnTo>
                    <a:pt x="247916" y="338124"/>
                  </a:lnTo>
                  <a:lnTo>
                    <a:pt x="249707" y="333717"/>
                  </a:lnTo>
                  <a:close/>
                </a:path>
                <a:path w="446404" h="374650">
                  <a:moveTo>
                    <a:pt x="253441" y="337616"/>
                  </a:moveTo>
                  <a:lnTo>
                    <a:pt x="253288" y="336588"/>
                  </a:lnTo>
                  <a:lnTo>
                    <a:pt x="253161" y="335788"/>
                  </a:lnTo>
                  <a:lnTo>
                    <a:pt x="253136" y="335597"/>
                  </a:lnTo>
                  <a:lnTo>
                    <a:pt x="252641" y="335788"/>
                  </a:lnTo>
                  <a:lnTo>
                    <a:pt x="247916" y="338124"/>
                  </a:lnTo>
                  <a:lnTo>
                    <a:pt x="247802" y="338391"/>
                  </a:lnTo>
                  <a:lnTo>
                    <a:pt x="253441" y="337616"/>
                  </a:lnTo>
                  <a:close/>
                </a:path>
                <a:path w="446404" h="374650">
                  <a:moveTo>
                    <a:pt x="254419" y="181698"/>
                  </a:moveTo>
                  <a:lnTo>
                    <a:pt x="252107" y="180784"/>
                  </a:lnTo>
                  <a:lnTo>
                    <a:pt x="251206" y="182295"/>
                  </a:lnTo>
                  <a:lnTo>
                    <a:pt x="250761" y="184099"/>
                  </a:lnTo>
                  <a:lnTo>
                    <a:pt x="252107" y="182943"/>
                  </a:lnTo>
                  <a:lnTo>
                    <a:pt x="253974" y="183515"/>
                  </a:lnTo>
                  <a:lnTo>
                    <a:pt x="254419" y="181698"/>
                  </a:lnTo>
                  <a:close/>
                </a:path>
                <a:path w="446404" h="374650">
                  <a:moveTo>
                    <a:pt x="255549" y="56705"/>
                  </a:moveTo>
                  <a:lnTo>
                    <a:pt x="254114" y="52870"/>
                  </a:lnTo>
                  <a:lnTo>
                    <a:pt x="250418" y="49568"/>
                  </a:lnTo>
                  <a:lnTo>
                    <a:pt x="244525" y="55333"/>
                  </a:lnTo>
                  <a:lnTo>
                    <a:pt x="247726" y="56896"/>
                  </a:lnTo>
                  <a:lnTo>
                    <a:pt x="249542" y="53911"/>
                  </a:lnTo>
                  <a:lnTo>
                    <a:pt x="255549" y="56705"/>
                  </a:lnTo>
                  <a:close/>
                </a:path>
                <a:path w="446404" h="374650">
                  <a:moveTo>
                    <a:pt x="258483" y="299847"/>
                  </a:moveTo>
                  <a:lnTo>
                    <a:pt x="258051" y="300875"/>
                  </a:lnTo>
                  <a:lnTo>
                    <a:pt x="258203" y="300583"/>
                  </a:lnTo>
                  <a:lnTo>
                    <a:pt x="258432" y="300304"/>
                  </a:lnTo>
                  <a:lnTo>
                    <a:pt x="258483" y="299847"/>
                  </a:lnTo>
                  <a:close/>
                </a:path>
                <a:path w="446404" h="374650">
                  <a:moveTo>
                    <a:pt x="258902" y="298996"/>
                  </a:moveTo>
                  <a:lnTo>
                    <a:pt x="258787" y="298335"/>
                  </a:lnTo>
                  <a:lnTo>
                    <a:pt x="258686" y="297815"/>
                  </a:lnTo>
                  <a:lnTo>
                    <a:pt x="257975" y="293776"/>
                  </a:lnTo>
                  <a:lnTo>
                    <a:pt x="254330" y="298335"/>
                  </a:lnTo>
                  <a:lnTo>
                    <a:pt x="256590" y="297815"/>
                  </a:lnTo>
                  <a:lnTo>
                    <a:pt x="257098" y="299516"/>
                  </a:lnTo>
                  <a:lnTo>
                    <a:pt x="258432" y="299821"/>
                  </a:lnTo>
                  <a:lnTo>
                    <a:pt x="258902" y="298996"/>
                  </a:lnTo>
                  <a:close/>
                </a:path>
                <a:path w="446404" h="374650">
                  <a:moveTo>
                    <a:pt x="259435" y="325043"/>
                  </a:moveTo>
                  <a:lnTo>
                    <a:pt x="259270" y="324840"/>
                  </a:lnTo>
                  <a:lnTo>
                    <a:pt x="258051" y="323342"/>
                  </a:lnTo>
                  <a:lnTo>
                    <a:pt x="257009" y="322605"/>
                  </a:lnTo>
                  <a:lnTo>
                    <a:pt x="256667" y="322364"/>
                  </a:lnTo>
                  <a:lnTo>
                    <a:pt x="252996" y="322605"/>
                  </a:lnTo>
                  <a:lnTo>
                    <a:pt x="255130" y="319316"/>
                  </a:lnTo>
                  <a:lnTo>
                    <a:pt x="251091" y="317919"/>
                  </a:lnTo>
                  <a:lnTo>
                    <a:pt x="250888" y="317919"/>
                  </a:lnTo>
                  <a:lnTo>
                    <a:pt x="250634" y="317919"/>
                  </a:lnTo>
                  <a:lnTo>
                    <a:pt x="250774" y="317855"/>
                  </a:lnTo>
                  <a:lnTo>
                    <a:pt x="247916" y="315912"/>
                  </a:lnTo>
                  <a:lnTo>
                    <a:pt x="248158" y="314807"/>
                  </a:lnTo>
                  <a:lnTo>
                    <a:pt x="248196" y="314629"/>
                  </a:lnTo>
                  <a:lnTo>
                    <a:pt x="248793" y="313588"/>
                  </a:lnTo>
                  <a:lnTo>
                    <a:pt x="251066" y="314807"/>
                  </a:lnTo>
                  <a:lnTo>
                    <a:pt x="251040" y="317703"/>
                  </a:lnTo>
                  <a:lnTo>
                    <a:pt x="253365" y="316458"/>
                  </a:lnTo>
                  <a:lnTo>
                    <a:pt x="255651" y="315912"/>
                  </a:lnTo>
                  <a:lnTo>
                    <a:pt x="255854" y="314807"/>
                  </a:lnTo>
                  <a:lnTo>
                    <a:pt x="255955" y="314198"/>
                  </a:lnTo>
                  <a:lnTo>
                    <a:pt x="256070" y="313588"/>
                  </a:lnTo>
                  <a:lnTo>
                    <a:pt x="257314" y="313588"/>
                  </a:lnTo>
                  <a:lnTo>
                    <a:pt x="251752" y="313359"/>
                  </a:lnTo>
                  <a:lnTo>
                    <a:pt x="253047" y="311746"/>
                  </a:lnTo>
                  <a:lnTo>
                    <a:pt x="254012" y="311746"/>
                  </a:lnTo>
                  <a:lnTo>
                    <a:pt x="253987" y="311467"/>
                  </a:lnTo>
                  <a:lnTo>
                    <a:pt x="249605" y="311073"/>
                  </a:lnTo>
                  <a:lnTo>
                    <a:pt x="249656" y="311467"/>
                  </a:lnTo>
                  <a:lnTo>
                    <a:pt x="249783" y="312420"/>
                  </a:lnTo>
                  <a:lnTo>
                    <a:pt x="249872" y="313207"/>
                  </a:lnTo>
                  <a:lnTo>
                    <a:pt x="246849" y="312420"/>
                  </a:lnTo>
                  <a:lnTo>
                    <a:pt x="246024" y="313359"/>
                  </a:lnTo>
                  <a:lnTo>
                    <a:pt x="246037" y="313588"/>
                  </a:lnTo>
                  <a:lnTo>
                    <a:pt x="246494" y="315912"/>
                  </a:lnTo>
                  <a:lnTo>
                    <a:pt x="246570" y="316306"/>
                  </a:lnTo>
                  <a:lnTo>
                    <a:pt x="241477" y="317919"/>
                  </a:lnTo>
                  <a:lnTo>
                    <a:pt x="240855" y="317919"/>
                  </a:lnTo>
                  <a:lnTo>
                    <a:pt x="236347" y="318782"/>
                  </a:lnTo>
                  <a:lnTo>
                    <a:pt x="233705" y="321068"/>
                  </a:lnTo>
                  <a:lnTo>
                    <a:pt x="234632" y="323164"/>
                  </a:lnTo>
                  <a:lnTo>
                    <a:pt x="227723" y="324002"/>
                  </a:lnTo>
                  <a:lnTo>
                    <a:pt x="228117" y="324840"/>
                  </a:lnTo>
                  <a:lnTo>
                    <a:pt x="228206" y="325043"/>
                  </a:lnTo>
                  <a:lnTo>
                    <a:pt x="229603" y="326745"/>
                  </a:lnTo>
                  <a:lnTo>
                    <a:pt x="227787" y="328307"/>
                  </a:lnTo>
                  <a:lnTo>
                    <a:pt x="225031" y="327787"/>
                  </a:lnTo>
                  <a:lnTo>
                    <a:pt x="223951" y="328371"/>
                  </a:lnTo>
                  <a:lnTo>
                    <a:pt x="222567" y="329184"/>
                  </a:lnTo>
                  <a:lnTo>
                    <a:pt x="221361" y="330212"/>
                  </a:lnTo>
                  <a:lnTo>
                    <a:pt x="221653" y="330212"/>
                  </a:lnTo>
                  <a:lnTo>
                    <a:pt x="223621" y="330631"/>
                  </a:lnTo>
                  <a:lnTo>
                    <a:pt x="225640" y="331533"/>
                  </a:lnTo>
                  <a:lnTo>
                    <a:pt x="226822" y="333260"/>
                  </a:lnTo>
                  <a:lnTo>
                    <a:pt x="224675" y="333260"/>
                  </a:lnTo>
                  <a:lnTo>
                    <a:pt x="227761" y="333565"/>
                  </a:lnTo>
                  <a:lnTo>
                    <a:pt x="226771" y="330898"/>
                  </a:lnTo>
                  <a:lnTo>
                    <a:pt x="229806" y="329628"/>
                  </a:lnTo>
                  <a:lnTo>
                    <a:pt x="230124" y="328371"/>
                  </a:lnTo>
                  <a:lnTo>
                    <a:pt x="230225" y="327939"/>
                  </a:lnTo>
                  <a:lnTo>
                    <a:pt x="230263" y="327787"/>
                  </a:lnTo>
                  <a:lnTo>
                    <a:pt x="230390" y="327279"/>
                  </a:lnTo>
                  <a:lnTo>
                    <a:pt x="230479" y="326923"/>
                  </a:lnTo>
                  <a:lnTo>
                    <a:pt x="230517" y="326745"/>
                  </a:lnTo>
                  <a:lnTo>
                    <a:pt x="230733" y="326745"/>
                  </a:lnTo>
                  <a:lnTo>
                    <a:pt x="232346" y="327279"/>
                  </a:lnTo>
                  <a:lnTo>
                    <a:pt x="232473" y="328371"/>
                  </a:lnTo>
                  <a:lnTo>
                    <a:pt x="233299" y="327939"/>
                  </a:lnTo>
                  <a:lnTo>
                    <a:pt x="235077" y="329184"/>
                  </a:lnTo>
                  <a:lnTo>
                    <a:pt x="235737" y="329628"/>
                  </a:lnTo>
                  <a:lnTo>
                    <a:pt x="238201" y="330898"/>
                  </a:lnTo>
                  <a:lnTo>
                    <a:pt x="239331" y="331533"/>
                  </a:lnTo>
                  <a:lnTo>
                    <a:pt x="239750" y="333260"/>
                  </a:lnTo>
                  <a:lnTo>
                    <a:pt x="237032" y="335597"/>
                  </a:lnTo>
                  <a:lnTo>
                    <a:pt x="239318" y="335788"/>
                  </a:lnTo>
                  <a:lnTo>
                    <a:pt x="241655" y="337439"/>
                  </a:lnTo>
                  <a:lnTo>
                    <a:pt x="243471" y="336588"/>
                  </a:lnTo>
                  <a:lnTo>
                    <a:pt x="242557" y="335927"/>
                  </a:lnTo>
                  <a:lnTo>
                    <a:pt x="249885" y="333260"/>
                  </a:lnTo>
                  <a:lnTo>
                    <a:pt x="249770" y="333565"/>
                  </a:lnTo>
                  <a:lnTo>
                    <a:pt x="249707" y="333717"/>
                  </a:lnTo>
                  <a:lnTo>
                    <a:pt x="255981" y="335597"/>
                  </a:lnTo>
                  <a:lnTo>
                    <a:pt x="253174" y="333260"/>
                  </a:lnTo>
                  <a:lnTo>
                    <a:pt x="249516" y="330212"/>
                  </a:lnTo>
                  <a:lnTo>
                    <a:pt x="248119" y="330212"/>
                  </a:lnTo>
                  <a:lnTo>
                    <a:pt x="256286" y="329184"/>
                  </a:lnTo>
                  <a:lnTo>
                    <a:pt x="252933" y="329184"/>
                  </a:lnTo>
                  <a:lnTo>
                    <a:pt x="254393" y="327939"/>
                  </a:lnTo>
                  <a:lnTo>
                    <a:pt x="255587" y="326923"/>
                  </a:lnTo>
                  <a:lnTo>
                    <a:pt x="256260" y="326351"/>
                  </a:lnTo>
                  <a:lnTo>
                    <a:pt x="253009" y="326923"/>
                  </a:lnTo>
                  <a:lnTo>
                    <a:pt x="252971" y="326745"/>
                  </a:lnTo>
                  <a:lnTo>
                    <a:pt x="252590" y="325247"/>
                  </a:lnTo>
                  <a:lnTo>
                    <a:pt x="253098" y="325247"/>
                  </a:lnTo>
                  <a:lnTo>
                    <a:pt x="257606" y="325894"/>
                  </a:lnTo>
                  <a:lnTo>
                    <a:pt x="256692" y="325247"/>
                  </a:lnTo>
                  <a:lnTo>
                    <a:pt x="257149" y="324840"/>
                  </a:lnTo>
                  <a:lnTo>
                    <a:pt x="259435" y="325043"/>
                  </a:lnTo>
                  <a:close/>
                </a:path>
                <a:path w="446404" h="374650">
                  <a:moveTo>
                    <a:pt x="260591" y="749"/>
                  </a:moveTo>
                  <a:lnTo>
                    <a:pt x="259562" y="0"/>
                  </a:lnTo>
                  <a:lnTo>
                    <a:pt x="260235" y="749"/>
                  </a:lnTo>
                  <a:lnTo>
                    <a:pt x="260591" y="749"/>
                  </a:lnTo>
                  <a:close/>
                </a:path>
                <a:path w="446404" h="374650">
                  <a:moveTo>
                    <a:pt x="269976" y="37884"/>
                  </a:moveTo>
                  <a:lnTo>
                    <a:pt x="268859" y="36449"/>
                  </a:lnTo>
                  <a:lnTo>
                    <a:pt x="269087" y="37884"/>
                  </a:lnTo>
                  <a:lnTo>
                    <a:pt x="269532" y="38938"/>
                  </a:lnTo>
                  <a:lnTo>
                    <a:pt x="269976" y="37884"/>
                  </a:lnTo>
                  <a:close/>
                </a:path>
                <a:path w="446404" h="374650">
                  <a:moveTo>
                    <a:pt x="271792" y="35534"/>
                  </a:moveTo>
                  <a:lnTo>
                    <a:pt x="270294" y="34721"/>
                  </a:lnTo>
                  <a:lnTo>
                    <a:pt x="267182" y="33032"/>
                  </a:lnTo>
                  <a:lnTo>
                    <a:pt x="265404" y="36004"/>
                  </a:lnTo>
                  <a:lnTo>
                    <a:pt x="268592" y="34721"/>
                  </a:lnTo>
                  <a:lnTo>
                    <a:pt x="268719" y="35534"/>
                  </a:lnTo>
                  <a:lnTo>
                    <a:pt x="268795" y="36004"/>
                  </a:lnTo>
                  <a:lnTo>
                    <a:pt x="268859" y="36449"/>
                  </a:lnTo>
                  <a:lnTo>
                    <a:pt x="270776" y="36449"/>
                  </a:lnTo>
                  <a:lnTo>
                    <a:pt x="271792" y="35534"/>
                  </a:lnTo>
                  <a:close/>
                </a:path>
                <a:path w="446404" h="374650">
                  <a:moveTo>
                    <a:pt x="273075" y="114947"/>
                  </a:moveTo>
                  <a:lnTo>
                    <a:pt x="273050" y="113804"/>
                  </a:lnTo>
                  <a:lnTo>
                    <a:pt x="271983" y="113296"/>
                  </a:lnTo>
                  <a:lnTo>
                    <a:pt x="273075" y="114947"/>
                  </a:lnTo>
                  <a:close/>
                </a:path>
                <a:path w="446404" h="374650">
                  <a:moveTo>
                    <a:pt x="274853" y="66065"/>
                  </a:moveTo>
                  <a:lnTo>
                    <a:pt x="270268" y="64947"/>
                  </a:lnTo>
                  <a:lnTo>
                    <a:pt x="268871" y="63271"/>
                  </a:lnTo>
                  <a:lnTo>
                    <a:pt x="267512" y="65151"/>
                  </a:lnTo>
                  <a:lnTo>
                    <a:pt x="271653" y="65925"/>
                  </a:lnTo>
                  <a:lnTo>
                    <a:pt x="271627" y="66649"/>
                  </a:lnTo>
                  <a:lnTo>
                    <a:pt x="272097" y="67678"/>
                  </a:lnTo>
                  <a:lnTo>
                    <a:pt x="273011" y="66916"/>
                  </a:lnTo>
                  <a:lnTo>
                    <a:pt x="274370" y="67170"/>
                  </a:lnTo>
                  <a:lnTo>
                    <a:pt x="274853" y="66065"/>
                  </a:lnTo>
                  <a:close/>
                </a:path>
                <a:path w="446404" h="374650">
                  <a:moveTo>
                    <a:pt x="276860" y="180492"/>
                  </a:moveTo>
                  <a:lnTo>
                    <a:pt x="275043" y="179908"/>
                  </a:lnTo>
                  <a:lnTo>
                    <a:pt x="275082" y="183502"/>
                  </a:lnTo>
                  <a:lnTo>
                    <a:pt x="276860" y="180492"/>
                  </a:lnTo>
                  <a:close/>
                </a:path>
                <a:path w="446404" h="374650">
                  <a:moveTo>
                    <a:pt x="278472" y="298627"/>
                  </a:moveTo>
                  <a:lnTo>
                    <a:pt x="278307" y="298627"/>
                  </a:lnTo>
                  <a:lnTo>
                    <a:pt x="278472" y="298627"/>
                  </a:lnTo>
                  <a:close/>
                </a:path>
                <a:path w="446404" h="374650">
                  <a:moveTo>
                    <a:pt x="280301" y="124853"/>
                  </a:moveTo>
                  <a:lnTo>
                    <a:pt x="279908" y="124548"/>
                  </a:lnTo>
                  <a:lnTo>
                    <a:pt x="279514" y="124180"/>
                  </a:lnTo>
                  <a:lnTo>
                    <a:pt x="279133" y="123736"/>
                  </a:lnTo>
                  <a:lnTo>
                    <a:pt x="279514" y="124472"/>
                  </a:lnTo>
                  <a:lnTo>
                    <a:pt x="279908" y="124752"/>
                  </a:lnTo>
                  <a:lnTo>
                    <a:pt x="280301" y="124853"/>
                  </a:lnTo>
                  <a:close/>
                </a:path>
                <a:path w="446404" h="374650">
                  <a:moveTo>
                    <a:pt x="282016" y="110350"/>
                  </a:moveTo>
                  <a:lnTo>
                    <a:pt x="281876" y="110540"/>
                  </a:lnTo>
                  <a:lnTo>
                    <a:pt x="281736" y="110655"/>
                  </a:lnTo>
                  <a:lnTo>
                    <a:pt x="281876" y="110642"/>
                  </a:lnTo>
                  <a:lnTo>
                    <a:pt x="282016" y="110350"/>
                  </a:lnTo>
                  <a:close/>
                </a:path>
                <a:path w="446404" h="374650">
                  <a:moveTo>
                    <a:pt x="282473" y="109867"/>
                  </a:moveTo>
                  <a:lnTo>
                    <a:pt x="282232" y="109613"/>
                  </a:lnTo>
                  <a:lnTo>
                    <a:pt x="282130" y="110121"/>
                  </a:lnTo>
                  <a:lnTo>
                    <a:pt x="281978" y="110502"/>
                  </a:lnTo>
                  <a:lnTo>
                    <a:pt x="282295" y="110121"/>
                  </a:lnTo>
                  <a:lnTo>
                    <a:pt x="282473" y="109867"/>
                  </a:lnTo>
                  <a:close/>
                </a:path>
                <a:path w="446404" h="374650">
                  <a:moveTo>
                    <a:pt x="282892" y="116090"/>
                  </a:moveTo>
                  <a:lnTo>
                    <a:pt x="282244" y="115328"/>
                  </a:lnTo>
                  <a:lnTo>
                    <a:pt x="280809" y="116065"/>
                  </a:lnTo>
                  <a:lnTo>
                    <a:pt x="277634" y="115709"/>
                  </a:lnTo>
                  <a:lnTo>
                    <a:pt x="277672" y="117741"/>
                  </a:lnTo>
                  <a:lnTo>
                    <a:pt x="280758" y="116090"/>
                  </a:lnTo>
                  <a:lnTo>
                    <a:pt x="281063" y="116090"/>
                  </a:lnTo>
                  <a:lnTo>
                    <a:pt x="282714" y="116344"/>
                  </a:lnTo>
                  <a:lnTo>
                    <a:pt x="282892" y="116090"/>
                  </a:lnTo>
                  <a:close/>
                </a:path>
                <a:path w="446404" h="374650">
                  <a:moveTo>
                    <a:pt x="284505" y="297738"/>
                  </a:moveTo>
                  <a:lnTo>
                    <a:pt x="281444" y="294817"/>
                  </a:lnTo>
                  <a:lnTo>
                    <a:pt x="278384" y="298538"/>
                  </a:lnTo>
                  <a:lnTo>
                    <a:pt x="280898" y="298246"/>
                  </a:lnTo>
                  <a:lnTo>
                    <a:pt x="283667" y="297853"/>
                  </a:lnTo>
                  <a:lnTo>
                    <a:pt x="284505" y="297738"/>
                  </a:lnTo>
                  <a:close/>
                </a:path>
                <a:path w="446404" h="374650">
                  <a:moveTo>
                    <a:pt x="287121" y="99580"/>
                  </a:moveTo>
                  <a:lnTo>
                    <a:pt x="286740" y="99580"/>
                  </a:lnTo>
                  <a:lnTo>
                    <a:pt x="286499" y="99961"/>
                  </a:lnTo>
                  <a:lnTo>
                    <a:pt x="287121" y="99580"/>
                  </a:lnTo>
                  <a:close/>
                </a:path>
                <a:path w="446404" h="374650">
                  <a:moveTo>
                    <a:pt x="287248" y="297357"/>
                  </a:moveTo>
                  <a:lnTo>
                    <a:pt x="284708" y="297357"/>
                  </a:lnTo>
                  <a:lnTo>
                    <a:pt x="284543" y="297738"/>
                  </a:lnTo>
                  <a:lnTo>
                    <a:pt x="287248" y="297357"/>
                  </a:lnTo>
                  <a:close/>
                </a:path>
                <a:path w="446404" h="374650">
                  <a:moveTo>
                    <a:pt x="289153" y="101104"/>
                  </a:moveTo>
                  <a:lnTo>
                    <a:pt x="288963" y="100977"/>
                  </a:lnTo>
                  <a:lnTo>
                    <a:pt x="288315" y="101269"/>
                  </a:lnTo>
                  <a:lnTo>
                    <a:pt x="286232" y="100342"/>
                  </a:lnTo>
                  <a:lnTo>
                    <a:pt x="286423" y="100088"/>
                  </a:lnTo>
                  <a:lnTo>
                    <a:pt x="286296" y="100088"/>
                  </a:lnTo>
                  <a:lnTo>
                    <a:pt x="284670" y="100977"/>
                  </a:lnTo>
                  <a:lnTo>
                    <a:pt x="285064" y="100977"/>
                  </a:lnTo>
                  <a:lnTo>
                    <a:pt x="286207" y="101422"/>
                  </a:lnTo>
                  <a:lnTo>
                    <a:pt x="287972" y="101422"/>
                  </a:lnTo>
                  <a:lnTo>
                    <a:pt x="288340" y="101422"/>
                  </a:lnTo>
                  <a:lnTo>
                    <a:pt x="288671" y="101422"/>
                  </a:lnTo>
                  <a:lnTo>
                    <a:pt x="288505" y="101358"/>
                  </a:lnTo>
                  <a:lnTo>
                    <a:pt x="289153" y="101104"/>
                  </a:lnTo>
                  <a:close/>
                </a:path>
                <a:path w="446404" h="374650">
                  <a:moveTo>
                    <a:pt x="291477" y="32385"/>
                  </a:moveTo>
                  <a:lnTo>
                    <a:pt x="287807" y="32651"/>
                  </a:lnTo>
                  <a:lnTo>
                    <a:pt x="288251" y="33680"/>
                  </a:lnTo>
                  <a:lnTo>
                    <a:pt x="291452" y="33096"/>
                  </a:lnTo>
                  <a:lnTo>
                    <a:pt x="291477" y="32385"/>
                  </a:lnTo>
                  <a:close/>
                </a:path>
                <a:path w="446404" h="374650">
                  <a:moveTo>
                    <a:pt x="292836" y="331647"/>
                  </a:moveTo>
                  <a:lnTo>
                    <a:pt x="291871" y="331381"/>
                  </a:lnTo>
                  <a:lnTo>
                    <a:pt x="291553" y="331647"/>
                  </a:lnTo>
                  <a:lnTo>
                    <a:pt x="292836" y="331647"/>
                  </a:lnTo>
                  <a:close/>
                </a:path>
                <a:path w="446404" h="374650">
                  <a:moveTo>
                    <a:pt x="298094" y="328942"/>
                  </a:moveTo>
                  <a:lnTo>
                    <a:pt x="298005" y="328726"/>
                  </a:lnTo>
                  <a:lnTo>
                    <a:pt x="297776" y="328726"/>
                  </a:lnTo>
                  <a:lnTo>
                    <a:pt x="298094" y="328942"/>
                  </a:lnTo>
                  <a:close/>
                </a:path>
                <a:path w="446404" h="374650">
                  <a:moveTo>
                    <a:pt x="298500" y="108724"/>
                  </a:moveTo>
                  <a:lnTo>
                    <a:pt x="298094" y="108978"/>
                  </a:lnTo>
                  <a:lnTo>
                    <a:pt x="298450" y="108978"/>
                  </a:lnTo>
                  <a:lnTo>
                    <a:pt x="298500" y="108724"/>
                  </a:lnTo>
                  <a:close/>
                </a:path>
                <a:path w="446404" h="374650">
                  <a:moveTo>
                    <a:pt x="300545" y="124345"/>
                  </a:moveTo>
                  <a:lnTo>
                    <a:pt x="297903" y="123583"/>
                  </a:lnTo>
                  <a:lnTo>
                    <a:pt x="297078" y="125488"/>
                  </a:lnTo>
                  <a:lnTo>
                    <a:pt x="297053" y="125806"/>
                  </a:lnTo>
                  <a:lnTo>
                    <a:pt x="297256" y="125869"/>
                  </a:lnTo>
                  <a:lnTo>
                    <a:pt x="297053" y="125869"/>
                  </a:lnTo>
                  <a:lnTo>
                    <a:pt x="297027" y="126504"/>
                  </a:lnTo>
                  <a:lnTo>
                    <a:pt x="300545" y="124345"/>
                  </a:lnTo>
                  <a:close/>
                </a:path>
                <a:path w="446404" h="374650">
                  <a:moveTo>
                    <a:pt x="301866" y="108534"/>
                  </a:moveTo>
                  <a:lnTo>
                    <a:pt x="301294" y="107848"/>
                  </a:lnTo>
                  <a:lnTo>
                    <a:pt x="300901" y="108331"/>
                  </a:lnTo>
                  <a:lnTo>
                    <a:pt x="300431" y="108966"/>
                  </a:lnTo>
                  <a:lnTo>
                    <a:pt x="300850" y="108750"/>
                  </a:lnTo>
                  <a:lnTo>
                    <a:pt x="301307" y="108572"/>
                  </a:lnTo>
                  <a:lnTo>
                    <a:pt x="301866" y="108534"/>
                  </a:lnTo>
                  <a:close/>
                </a:path>
                <a:path w="446404" h="374650">
                  <a:moveTo>
                    <a:pt x="304761" y="101422"/>
                  </a:moveTo>
                  <a:lnTo>
                    <a:pt x="304647" y="100088"/>
                  </a:lnTo>
                  <a:lnTo>
                    <a:pt x="304558" y="99580"/>
                  </a:lnTo>
                  <a:lnTo>
                    <a:pt x="304469" y="99072"/>
                  </a:lnTo>
                  <a:lnTo>
                    <a:pt x="304380" y="98564"/>
                  </a:lnTo>
                  <a:lnTo>
                    <a:pt x="304292" y="98056"/>
                  </a:lnTo>
                  <a:lnTo>
                    <a:pt x="304241" y="97802"/>
                  </a:lnTo>
                  <a:lnTo>
                    <a:pt x="304152" y="97294"/>
                  </a:lnTo>
                  <a:lnTo>
                    <a:pt x="304101" y="97040"/>
                  </a:lnTo>
                  <a:lnTo>
                    <a:pt x="303657" y="97040"/>
                  </a:lnTo>
                  <a:lnTo>
                    <a:pt x="302450" y="98056"/>
                  </a:lnTo>
                  <a:lnTo>
                    <a:pt x="302501" y="98818"/>
                  </a:lnTo>
                  <a:lnTo>
                    <a:pt x="303072" y="100088"/>
                  </a:lnTo>
                  <a:lnTo>
                    <a:pt x="303339" y="100342"/>
                  </a:lnTo>
                  <a:lnTo>
                    <a:pt x="304761" y="101422"/>
                  </a:lnTo>
                  <a:close/>
                </a:path>
                <a:path w="446404" h="374650">
                  <a:moveTo>
                    <a:pt x="305739" y="86436"/>
                  </a:moveTo>
                  <a:lnTo>
                    <a:pt x="304787" y="82931"/>
                  </a:lnTo>
                  <a:lnTo>
                    <a:pt x="302958" y="83058"/>
                  </a:lnTo>
                  <a:lnTo>
                    <a:pt x="302082" y="87414"/>
                  </a:lnTo>
                  <a:lnTo>
                    <a:pt x="305739" y="86436"/>
                  </a:lnTo>
                  <a:close/>
                </a:path>
                <a:path w="446404" h="374650">
                  <a:moveTo>
                    <a:pt x="305841" y="127139"/>
                  </a:moveTo>
                  <a:lnTo>
                    <a:pt x="302945" y="123583"/>
                  </a:lnTo>
                  <a:lnTo>
                    <a:pt x="302514" y="123202"/>
                  </a:lnTo>
                  <a:lnTo>
                    <a:pt x="300545" y="124345"/>
                  </a:lnTo>
                  <a:lnTo>
                    <a:pt x="301586" y="124726"/>
                  </a:lnTo>
                  <a:lnTo>
                    <a:pt x="301650" y="125069"/>
                  </a:lnTo>
                  <a:lnTo>
                    <a:pt x="301726" y="125488"/>
                  </a:lnTo>
                  <a:lnTo>
                    <a:pt x="301815" y="125869"/>
                  </a:lnTo>
                  <a:lnTo>
                    <a:pt x="301929" y="126504"/>
                  </a:lnTo>
                  <a:lnTo>
                    <a:pt x="302069" y="127139"/>
                  </a:lnTo>
                  <a:lnTo>
                    <a:pt x="305841" y="127139"/>
                  </a:lnTo>
                  <a:close/>
                </a:path>
                <a:path w="446404" h="374650">
                  <a:moveTo>
                    <a:pt x="306476" y="108204"/>
                  </a:moveTo>
                  <a:lnTo>
                    <a:pt x="306247" y="107708"/>
                  </a:lnTo>
                  <a:lnTo>
                    <a:pt x="305308" y="107886"/>
                  </a:lnTo>
                  <a:lnTo>
                    <a:pt x="305739" y="108051"/>
                  </a:lnTo>
                  <a:lnTo>
                    <a:pt x="306146" y="108178"/>
                  </a:lnTo>
                  <a:lnTo>
                    <a:pt x="306476" y="108204"/>
                  </a:lnTo>
                  <a:close/>
                </a:path>
                <a:path w="446404" h="374650">
                  <a:moveTo>
                    <a:pt x="310222" y="327355"/>
                  </a:moveTo>
                  <a:lnTo>
                    <a:pt x="309956" y="327710"/>
                  </a:lnTo>
                  <a:lnTo>
                    <a:pt x="310210" y="327710"/>
                  </a:lnTo>
                  <a:lnTo>
                    <a:pt x="310222" y="327355"/>
                  </a:lnTo>
                  <a:close/>
                </a:path>
                <a:path w="446404" h="374650">
                  <a:moveTo>
                    <a:pt x="310261" y="107454"/>
                  </a:moveTo>
                  <a:lnTo>
                    <a:pt x="310146" y="107073"/>
                  </a:lnTo>
                  <a:lnTo>
                    <a:pt x="310057" y="106819"/>
                  </a:lnTo>
                  <a:lnTo>
                    <a:pt x="309981" y="106565"/>
                  </a:lnTo>
                  <a:lnTo>
                    <a:pt x="309854" y="106184"/>
                  </a:lnTo>
                  <a:lnTo>
                    <a:pt x="309816" y="106057"/>
                  </a:lnTo>
                  <a:lnTo>
                    <a:pt x="309689" y="105676"/>
                  </a:lnTo>
                  <a:lnTo>
                    <a:pt x="309308" y="105676"/>
                  </a:lnTo>
                  <a:lnTo>
                    <a:pt x="306959" y="106565"/>
                  </a:lnTo>
                  <a:lnTo>
                    <a:pt x="307314" y="106565"/>
                  </a:lnTo>
                  <a:lnTo>
                    <a:pt x="310261" y="107454"/>
                  </a:lnTo>
                  <a:close/>
                </a:path>
                <a:path w="446404" h="374650">
                  <a:moveTo>
                    <a:pt x="311480" y="102374"/>
                  </a:moveTo>
                  <a:lnTo>
                    <a:pt x="310349" y="99072"/>
                  </a:lnTo>
                  <a:lnTo>
                    <a:pt x="310273" y="98818"/>
                  </a:lnTo>
                  <a:lnTo>
                    <a:pt x="310172" y="98564"/>
                  </a:lnTo>
                  <a:lnTo>
                    <a:pt x="310083" y="98310"/>
                  </a:lnTo>
                  <a:lnTo>
                    <a:pt x="310007" y="98056"/>
                  </a:lnTo>
                  <a:lnTo>
                    <a:pt x="305028" y="102374"/>
                  </a:lnTo>
                  <a:lnTo>
                    <a:pt x="304965" y="102031"/>
                  </a:lnTo>
                  <a:lnTo>
                    <a:pt x="304863" y="101422"/>
                  </a:lnTo>
                  <a:lnTo>
                    <a:pt x="303669" y="101422"/>
                  </a:lnTo>
                  <a:lnTo>
                    <a:pt x="299542" y="102031"/>
                  </a:lnTo>
                  <a:lnTo>
                    <a:pt x="299466" y="95643"/>
                  </a:lnTo>
                  <a:lnTo>
                    <a:pt x="299224" y="95643"/>
                  </a:lnTo>
                  <a:lnTo>
                    <a:pt x="294741" y="97294"/>
                  </a:lnTo>
                  <a:lnTo>
                    <a:pt x="294995" y="97294"/>
                  </a:lnTo>
                  <a:lnTo>
                    <a:pt x="296265" y="98310"/>
                  </a:lnTo>
                  <a:lnTo>
                    <a:pt x="289153" y="101104"/>
                  </a:lnTo>
                  <a:lnTo>
                    <a:pt x="290944" y="102374"/>
                  </a:lnTo>
                  <a:lnTo>
                    <a:pt x="290664" y="102374"/>
                  </a:lnTo>
                  <a:lnTo>
                    <a:pt x="288061" y="104584"/>
                  </a:lnTo>
                  <a:lnTo>
                    <a:pt x="288074" y="103898"/>
                  </a:lnTo>
                  <a:lnTo>
                    <a:pt x="286283" y="106057"/>
                  </a:lnTo>
                  <a:lnTo>
                    <a:pt x="284721" y="105168"/>
                  </a:lnTo>
                  <a:lnTo>
                    <a:pt x="283718" y="104660"/>
                  </a:lnTo>
                  <a:lnTo>
                    <a:pt x="281190" y="103263"/>
                  </a:lnTo>
                  <a:lnTo>
                    <a:pt x="284365" y="101422"/>
                  </a:lnTo>
                  <a:lnTo>
                    <a:pt x="283591" y="101422"/>
                  </a:lnTo>
                  <a:lnTo>
                    <a:pt x="282956" y="100977"/>
                  </a:lnTo>
                  <a:lnTo>
                    <a:pt x="282181" y="100342"/>
                  </a:lnTo>
                  <a:lnTo>
                    <a:pt x="280238" y="99072"/>
                  </a:lnTo>
                  <a:lnTo>
                    <a:pt x="279057" y="97040"/>
                  </a:lnTo>
                  <a:lnTo>
                    <a:pt x="285623" y="97040"/>
                  </a:lnTo>
                  <a:lnTo>
                    <a:pt x="283451" y="97802"/>
                  </a:lnTo>
                  <a:lnTo>
                    <a:pt x="282524" y="98564"/>
                  </a:lnTo>
                  <a:lnTo>
                    <a:pt x="286194" y="98310"/>
                  </a:lnTo>
                  <a:lnTo>
                    <a:pt x="286880" y="99339"/>
                  </a:lnTo>
                  <a:lnTo>
                    <a:pt x="287502" y="98310"/>
                  </a:lnTo>
                  <a:lnTo>
                    <a:pt x="288899" y="95897"/>
                  </a:lnTo>
                  <a:lnTo>
                    <a:pt x="285877" y="96951"/>
                  </a:lnTo>
                  <a:lnTo>
                    <a:pt x="273392" y="96456"/>
                  </a:lnTo>
                  <a:lnTo>
                    <a:pt x="273392" y="100342"/>
                  </a:lnTo>
                  <a:lnTo>
                    <a:pt x="273392" y="100558"/>
                  </a:lnTo>
                  <a:lnTo>
                    <a:pt x="273367" y="100685"/>
                  </a:lnTo>
                  <a:lnTo>
                    <a:pt x="273380" y="100558"/>
                  </a:lnTo>
                  <a:lnTo>
                    <a:pt x="273392" y="100342"/>
                  </a:lnTo>
                  <a:lnTo>
                    <a:pt x="273392" y="96456"/>
                  </a:lnTo>
                  <a:lnTo>
                    <a:pt x="272427" y="96405"/>
                  </a:lnTo>
                  <a:lnTo>
                    <a:pt x="269621" y="99580"/>
                  </a:lnTo>
                  <a:lnTo>
                    <a:pt x="269913" y="99580"/>
                  </a:lnTo>
                  <a:lnTo>
                    <a:pt x="271526" y="100711"/>
                  </a:lnTo>
                  <a:lnTo>
                    <a:pt x="271907" y="100977"/>
                  </a:lnTo>
                  <a:lnTo>
                    <a:pt x="273329" y="100977"/>
                  </a:lnTo>
                  <a:lnTo>
                    <a:pt x="273278" y="101422"/>
                  </a:lnTo>
                  <a:lnTo>
                    <a:pt x="272224" y="102374"/>
                  </a:lnTo>
                  <a:lnTo>
                    <a:pt x="272605" y="102374"/>
                  </a:lnTo>
                  <a:lnTo>
                    <a:pt x="272859" y="102946"/>
                  </a:lnTo>
                  <a:lnTo>
                    <a:pt x="272935" y="103111"/>
                  </a:lnTo>
                  <a:lnTo>
                    <a:pt x="271399" y="102946"/>
                  </a:lnTo>
                  <a:lnTo>
                    <a:pt x="270738" y="102946"/>
                  </a:lnTo>
                  <a:lnTo>
                    <a:pt x="270256" y="102374"/>
                  </a:lnTo>
                  <a:lnTo>
                    <a:pt x="267868" y="98818"/>
                  </a:lnTo>
                  <a:lnTo>
                    <a:pt x="266534" y="102196"/>
                  </a:lnTo>
                  <a:lnTo>
                    <a:pt x="263423" y="98564"/>
                  </a:lnTo>
                  <a:lnTo>
                    <a:pt x="262115" y="97040"/>
                  </a:lnTo>
                  <a:lnTo>
                    <a:pt x="262178" y="97802"/>
                  </a:lnTo>
                  <a:lnTo>
                    <a:pt x="262255" y="98056"/>
                  </a:lnTo>
                  <a:lnTo>
                    <a:pt x="262318" y="98310"/>
                  </a:lnTo>
                  <a:lnTo>
                    <a:pt x="262369" y="98564"/>
                  </a:lnTo>
                  <a:lnTo>
                    <a:pt x="257302" y="97040"/>
                  </a:lnTo>
                  <a:lnTo>
                    <a:pt x="260565" y="102895"/>
                  </a:lnTo>
                  <a:lnTo>
                    <a:pt x="256197" y="101422"/>
                  </a:lnTo>
                  <a:lnTo>
                    <a:pt x="254914" y="100977"/>
                  </a:lnTo>
                  <a:lnTo>
                    <a:pt x="254482" y="100977"/>
                  </a:lnTo>
                  <a:lnTo>
                    <a:pt x="255612" y="99580"/>
                  </a:lnTo>
                  <a:lnTo>
                    <a:pt x="256794" y="98310"/>
                  </a:lnTo>
                  <a:lnTo>
                    <a:pt x="256552" y="98310"/>
                  </a:lnTo>
                  <a:lnTo>
                    <a:pt x="251828" y="99555"/>
                  </a:lnTo>
                  <a:lnTo>
                    <a:pt x="251790" y="99072"/>
                  </a:lnTo>
                  <a:lnTo>
                    <a:pt x="251688" y="97802"/>
                  </a:lnTo>
                  <a:lnTo>
                    <a:pt x="251574" y="96405"/>
                  </a:lnTo>
                  <a:lnTo>
                    <a:pt x="251447" y="94881"/>
                  </a:lnTo>
                  <a:lnTo>
                    <a:pt x="251345" y="93484"/>
                  </a:lnTo>
                  <a:lnTo>
                    <a:pt x="246278" y="92849"/>
                  </a:lnTo>
                  <a:lnTo>
                    <a:pt x="241706" y="93865"/>
                  </a:lnTo>
                  <a:lnTo>
                    <a:pt x="243090" y="94881"/>
                  </a:lnTo>
                  <a:lnTo>
                    <a:pt x="244487" y="96405"/>
                  </a:lnTo>
                  <a:lnTo>
                    <a:pt x="244957" y="97040"/>
                  </a:lnTo>
                  <a:lnTo>
                    <a:pt x="244970" y="99047"/>
                  </a:lnTo>
                  <a:lnTo>
                    <a:pt x="244309" y="98818"/>
                  </a:lnTo>
                  <a:lnTo>
                    <a:pt x="244132" y="98818"/>
                  </a:lnTo>
                  <a:lnTo>
                    <a:pt x="243090" y="101422"/>
                  </a:lnTo>
                  <a:lnTo>
                    <a:pt x="241515" y="101422"/>
                  </a:lnTo>
                  <a:lnTo>
                    <a:pt x="245960" y="106819"/>
                  </a:lnTo>
                  <a:lnTo>
                    <a:pt x="246392" y="105676"/>
                  </a:lnTo>
                  <a:lnTo>
                    <a:pt x="248285" y="104660"/>
                  </a:lnTo>
                  <a:lnTo>
                    <a:pt x="248996" y="104660"/>
                  </a:lnTo>
                  <a:lnTo>
                    <a:pt x="252361" y="107073"/>
                  </a:lnTo>
                  <a:lnTo>
                    <a:pt x="252488" y="106565"/>
                  </a:lnTo>
                  <a:lnTo>
                    <a:pt x="252603" y="106057"/>
                  </a:lnTo>
                  <a:lnTo>
                    <a:pt x="252704" y="105676"/>
                  </a:lnTo>
                  <a:lnTo>
                    <a:pt x="252831" y="105168"/>
                  </a:lnTo>
                  <a:lnTo>
                    <a:pt x="256019" y="106057"/>
                  </a:lnTo>
                  <a:lnTo>
                    <a:pt x="259537" y="108216"/>
                  </a:lnTo>
                  <a:lnTo>
                    <a:pt x="265125" y="108978"/>
                  </a:lnTo>
                  <a:lnTo>
                    <a:pt x="269938" y="110502"/>
                  </a:lnTo>
                  <a:lnTo>
                    <a:pt x="269468" y="110502"/>
                  </a:lnTo>
                  <a:lnTo>
                    <a:pt x="269443" y="114947"/>
                  </a:lnTo>
                  <a:lnTo>
                    <a:pt x="270357" y="117614"/>
                  </a:lnTo>
                  <a:lnTo>
                    <a:pt x="270294" y="117043"/>
                  </a:lnTo>
                  <a:lnTo>
                    <a:pt x="274510" y="117043"/>
                  </a:lnTo>
                  <a:lnTo>
                    <a:pt x="273075" y="114947"/>
                  </a:lnTo>
                  <a:lnTo>
                    <a:pt x="273088" y="115328"/>
                  </a:lnTo>
                  <a:lnTo>
                    <a:pt x="272923" y="115328"/>
                  </a:lnTo>
                  <a:lnTo>
                    <a:pt x="271195" y="116090"/>
                  </a:lnTo>
                  <a:lnTo>
                    <a:pt x="270294" y="116928"/>
                  </a:lnTo>
                  <a:lnTo>
                    <a:pt x="270243" y="116344"/>
                  </a:lnTo>
                  <a:lnTo>
                    <a:pt x="270141" y="115328"/>
                  </a:lnTo>
                  <a:lnTo>
                    <a:pt x="270027" y="114185"/>
                  </a:lnTo>
                  <a:lnTo>
                    <a:pt x="269925" y="113169"/>
                  </a:lnTo>
                  <a:lnTo>
                    <a:pt x="269849" y="112280"/>
                  </a:lnTo>
                  <a:lnTo>
                    <a:pt x="271983" y="113296"/>
                  </a:lnTo>
                  <a:lnTo>
                    <a:pt x="271272" y="112280"/>
                  </a:lnTo>
                  <a:lnTo>
                    <a:pt x="270802" y="111518"/>
                  </a:lnTo>
                  <a:lnTo>
                    <a:pt x="270205" y="111518"/>
                  </a:lnTo>
                  <a:lnTo>
                    <a:pt x="280708" y="110121"/>
                  </a:lnTo>
                  <a:lnTo>
                    <a:pt x="280695" y="109613"/>
                  </a:lnTo>
                  <a:lnTo>
                    <a:pt x="280581" y="108978"/>
                  </a:lnTo>
                  <a:lnTo>
                    <a:pt x="280517" y="108724"/>
                  </a:lnTo>
                  <a:lnTo>
                    <a:pt x="280441" y="108216"/>
                  </a:lnTo>
                  <a:lnTo>
                    <a:pt x="280377" y="107962"/>
                  </a:lnTo>
                  <a:lnTo>
                    <a:pt x="280276" y="107454"/>
                  </a:lnTo>
                  <a:lnTo>
                    <a:pt x="280149" y="106819"/>
                  </a:lnTo>
                  <a:lnTo>
                    <a:pt x="280047" y="106184"/>
                  </a:lnTo>
                  <a:lnTo>
                    <a:pt x="279946" y="105676"/>
                  </a:lnTo>
                  <a:lnTo>
                    <a:pt x="279844" y="105168"/>
                  </a:lnTo>
                  <a:lnTo>
                    <a:pt x="279971" y="105168"/>
                  </a:lnTo>
                  <a:lnTo>
                    <a:pt x="281406" y="106184"/>
                  </a:lnTo>
                  <a:lnTo>
                    <a:pt x="282333" y="109524"/>
                  </a:lnTo>
                  <a:lnTo>
                    <a:pt x="282689" y="109613"/>
                  </a:lnTo>
                  <a:lnTo>
                    <a:pt x="283070" y="111518"/>
                  </a:lnTo>
                  <a:lnTo>
                    <a:pt x="283121" y="111785"/>
                  </a:lnTo>
                  <a:lnTo>
                    <a:pt x="285826" y="110121"/>
                  </a:lnTo>
                  <a:lnTo>
                    <a:pt x="287769" y="113550"/>
                  </a:lnTo>
                  <a:lnTo>
                    <a:pt x="286677" y="113550"/>
                  </a:lnTo>
                  <a:lnTo>
                    <a:pt x="283362" y="113804"/>
                  </a:lnTo>
                  <a:lnTo>
                    <a:pt x="284124" y="113804"/>
                  </a:lnTo>
                  <a:lnTo>
                    <a:pt x="284505" y="114185"/>
                  </a:lnTo>
                  <a:lnTo>
                    <a:pt x="282892" y="116090"/>
                  </a:lnTo>
                  <a:lnTo>
                    <a:pt x="285000" y="118757"/>
                  </a:lnTo>
                  <a:lnTo>
                    <a:pt x="288251" y="120281"/>
                  </a:lnTo>
                  <a:lnTo>
                    <a:pt x="286448" y="123964"/>
                  </a:lnTo>
                  <a:lnTo>
                    <a:pt x="284505" y="119773"/>
                  </a:lnTo>
                  <a:lnTo>
                    <a:pt x="284238" y="120281"/>
                  </a:lnTo>
                  <a:lnTo>
                    <a:pt x="282308" y="125488"/>
                  </a:lnTo>
                  <a:lnTo>
                    <a:pt x="280885" y="125069"/>
                  </a:lnTo>
                  <a:lnTo>
                    <a:pt x="280276" y="124904"/>
                  </a:lnTo>
                  <a:lnTo>
                    <a:pt x="280517" y="125069"/>
                  </a:lnTo>
                  <a:lnTo>
                    <a:pt x="283210" y="127139"/>
                  </a:lnTo>
                  <a:lnTo>
                    <a:pt x="283527" y="127139"/>
                  </a:lnTo>
                  <a:lnTo>
                    <a:pt x="286423" y="126123"/>
                  </a:lnTo>
                  <a:lnTo>
                    <a:pt x="290055" y="125488"/>
                  </a:lnTo>
                  <a:lnTo>
                    <a:pt x="292366" y="125069"/>
                  </a:lnTo>
                  <a:lnTo>
                    <a:pt x="292862" y="125069"/>
                  </a:lnTo>
                  <a:lnTo>
                    <a:pt x="292862" y="124345"/>
                  </a:lnTo>
                  <a:lnTo>
                    <a:pt x="293192" y="124345"/>
                  </a:lnTo>
                  <a:lnTo>
                    <a:pt x="296926" y="125755"/>
                  </a:lnTo>
                  <a:lnTo>
                    <a:pt x="296837" y="125069"/>
                  </a:lnTo>
                  <a:lnTo>
                    <a:pt x="296735" y="124345"/>
                  </a:lnTo>
                  <a:lnTo>
                    <a:pt x="296684" y="123964"/>
                  </a:lnTo>
                  <a:lnTo>
                    <a:pt x="296392" y="121805"/>
                  </a:lnTo>
                  <a:lnTo>
                    <a:pt x="296176" y="120281"/>
                  </a:lnTo>
                  <a:lnTo>
                    <a:pt x="296049" y="119392"/>
                  </a:lnTo>
                  <a:lnTo>
                    <a:pt x="291477" y="121805"/>
                  </a:lnTo>
                  <a:lnTo>
                    <a:pt x="291439" y="119773"/>
                  </a:lnTo>
                  <a:lnTo>
                    <a:pt x="294652" y="119138"/>
                  </a:lnTo>
                  <a:lnTo>
                    <a:pt x="296951" y="119329"/>
                  </a:lnTo>
                  <a:lnTo>
                    <a:pt x="297116" y="119138"/>
                  </a:lnTo>
                  <a:lnTo>
                    <a:pt x="298069" y="117995"/>
                  </a:lnTo>
                  <a:lnTo>
                    <a:pt x="299212" y="116725"/>
                  </a:lnTo>
                  <a:lnTo>
                    <a:pt x="290068" y="117995"/>
                  </a:lnTo>
                  <a:lnTo>
                    <a:pt x="292315" y="114566"/>
                  </a:lnTo>
                  <a:lnTo>
                    <a:pt x="294601" y="114185"/>
                  </a:lnTo>
                  <a:lnTo>
                    <a:pt x="293217" y="113169"/>
                  </a:lnTo>
                  <a:lnTo>
                    <a:pt x="291846" y="113550"/>
                  </a:lnTo>
                  <a:lnTo>
                    <a:pt x="292290" y="112534"/>
                  </a:lnTo>
                  <a:lnTo>
                    <a:pt x="292392" y="112280"/>
                  </a:lnTo>
                  <a:lnTo>
                    <a:pt x="292481" y="112026"/>
                  </a:lnTo>
                  <a:lnTo>
                    <a:pt x="292569" y="111899"/>
                  </a:lnTo>
                  <a:lnTo>
                    <a:pt x="292684" y="111518"/>
                  </a:lnTo>
                  <a:lnTo>
                    <a:pt x="293154" y="111518"/>
                  </a:lnTo>
                  <a:lnTo>
                    <a:pt x="295275" y="112534"/>
                  </a:lnTo>
                  <a:lnTo>
                    <a:pt x="296608" y="112026"/>
                  </a:lnTo>
                  <a:lnTo>
                    <a:pt x="297395" y="111518"/>
                  </a:lnTo>
                  <a:lnTo>
                    <a:pt x="305574" y="111518"/>
                  </a:lnTo>
                  <a:lnTo>
                    <a:pt x="306019" y="111518"/>
                  </a:lnTo>
                  <a:lnTo>
                    <a:pt x="309245" y="111899"/>
                  </a:lnTo>
                  <a:lnTo>
                    <a:pt x="309079" y="111518"/>
                  </a:lnTo>
                  <a:lnTo>
                    <a:pt x="308737" y="110705"/>
                  </a:lnTo>
                  <a:lnTo>
                    <a:pt x="308660" y="110502"/>
                  </a:lnTo>
                  <a:lnTo>
                    <a:pt x="308597" y="109613"/>
                  </a:lnTo>
                  <a:lnTo>
                    <a:pt x="308305" y="109613"/>
                  </a:lnTo>
                  <a:lnTo>
                    <a:pt x="307327" y="110502"/>
                  </a:lnTo>
                  <a:lnTo>
                    <a:pt x="303987" y="110121"/>
                  </a:lnTo>
                  <a:lnTo>
                    <a:pt x="303847" y="110121"/>
                  </a:lnTo>
                  <a:lnTo>
                    <a:pt x="302526" y="110502"/>
                  </a:lnTo>
                  <a:lnTo>
                    <a:pt x="301244" y="110502"/>
                  </a:lnTo>
                  <a:lnTo>
                    <a:pt x="301510" y="110121"/>
                  </a:lnTo>
                  <a:lnTo>
                    <a:pt x="301879" y="109613"/>
                  </a:lnTo>
                  <a:lnTo>
                    <a:pt x="302323" y="108978"/>
                  </a:lnTo>
                  <a:lnTo>
                    <a:pt x="300088" y="109562"/>
                  </a:lnTo>
                  <a:lnTo>
                    <a:pt x="300494" y="108978"/>
                  </a:lnTo>
                  <a:lnTo>
                    <a:pt x="299440" y="109613"/>
                  </a:lnTo>
                  <a:lnTo>
                    <a:pt x="298970" y="109613"/>
                  </a:lnTo>
                  <a:lnTo>
                    <a:pt x="298119" y="108978"/>
                  </a:lnTo>
                  <a:lnTo>
                    <a:pt x="297319" y="109562"/>
                  </a:lnTo>
                  <a:lnTo>
                    <a:pt x="297459" y="108978"/>
                  </a:lnTo>
                  <a:lnTo>
                    <a:pt x="297535" y="108724"/>
                  </a:lnTo>
                  <a:lnTo>
                    <a:pt x="297624" y="108216"/>
                  </a:lnTo>
                  <a:lnTo>
                    <a:pt x="297700" y="107962"/>
                  </a:lnTo>
                  <a:lnTo>
                    <a:pt x="297815" y="107454"/>
                  </a:lnTo>
                  <a:lnTo>
                    <a:pt x="297916" y="107073"/>
                  </a:lnTo>
                  <a:lnTo>
                    <a:pt x="298030" y="106565"/>
                  </a:lnTo>
                  <a:lnTo>
                    <a:pt x="298132" y="106057"/>
                  </a:lnTo>
                  <a:lnTo>
                    <a:pt x="298221" y="105676"/>
                  </a:lnTo>
                  <a:lnTo>
                    <a:pt x="298348" y="105168"/>
                  </a:lnTo>
                  <a:lnTo>
                    <a:pt x="298475" y="104660"/>
                  </a:lnTo>
                  <a:lnTo>
                    <a:pt x="302437" y="106819"/>
                  </a:lnTo>
                  <a:lnTo>
                    <a:pt x="304901" y="107810"/>
                  </a:lnTo>
                  <a:lnTo>
                    <a:pt x="305041" y="107937"/>
                  </a:lnTo>
                  <a:lnTo>
                    <a:pt x="305308" y="107886"/>
                  </a:lnTo>
                  <a:lnTo>
                    <a:pt x="305041" y="107772"/>
                  </a:lnTo>
                  <a:lnTo>
                    <a:pt x="305003" y="107454"/>
                  </a:lnTo>
                  <a:lnTo>
                    <a:pt x="304749" y="107454"/>
                  </a:lnTo>
                  <a:lnTo>
                    <a:pt x="306959" y="106565"/>
                  </a:lnTo>
                  <a:lnTo>
                    <a:pt x="305981" y="103898"/>
                  </a:lnTo>
                  <a:lnTo>
                    <a:pt x="305930" y="103644"/>
                  </a:lnTo>
                  <a:lnTo>
                    <a:pt x="307441" y="102946"/>
                  </a:lnTo>
                  <a:lnTo>
                    <a:pt x="307149" y="102946"/>
                  </a:lnTo>
                  <a:lnTo>
                    <a:pt x="309727" y="102374"/>
                  </a:lnTo>
                  <a:lnTo>
                    <a:pt x="311480" y="102374"/>
                  </a:lnTo>
                  <a:close/>
                </a:path>
                <a:path w="446404" h="374650">
                  <a:moveTo>
                    <a:pt x="316090" y="107962"/>
                  </a:moveTo>
                  <a:lnTo>
                    <a:pt x="312229" y="107962"/>
                  </a:lnTo>
                  <a:lnTo>
                    <a:pt x="310261" y="107454"/>
                  </a:lnTo>
                  <a:lnTo>
                    <a:pt x="311302" y="110566"/>
                  </a:lnTo>
                  <a:lnTo>
                    <a:pt x="311505" y="111175"/>
                  </a:lnTo>
                  <a:lnTo>
                    <a:pt x="312445" y="110515"/>
                  </a:lnTo>
                  <a:lnTo>
                    <a:pt x="313004" y="110121"/>
                  </a:lnTo>
                  <a:lnTo>
                    <a:pt x="316090" y="107962"/>
                  </a:lnTo>
                  <a:close/>
                </a:path>
                <a:path w="446404" h="374650">
                  <a:moveTo>
                    <a:pt x="317627" y="38760"/>
                  </a:moveTo>
                  <a:lnTo>
                    <a:pt x="315798" y="38887"/>
                  </a:lnTo>
                  <a:lnTo>
                    <a:pt x="313499" y="38684"/>
                  </a:lnTo>
                  <a:lnTo>
                    <a:pt x="312140" y="39865"/>
                  </a:lnTo>
                  <a:lnTo>
                    <a:pt x="313067" y="41236"/>
                  </a:lnTo>
                  <a:lnTo>
                    <a:pt x="313512" y="40119"/>
                  </a:lnTo>
                  <a:lnTo>
                    <a:pt x="317627" y="38760"/>
                  </a:lnTo>
                  <a:close/>
                </a:path>
                <a:path w="446404" h="374650">
                  <a:moveTo>
                    <a:pt x="325196" y="330123"/>
                  </a:moveTo>
                  <a:lnTo>
                    <a:pt x="323735" y="329615"/>
                  </a:lnTo>
                  <a:lnTo>
                    <a:pt x="323469" y="329615"/>
                  </a:lnTo>
                  <a:lnTo>
                    <a:pt x="323951" y="330123"/>
                  </a:lnTo>
                  <a:lnTo>
                    <a:pt x="325196" y="330123"/>
                  </a:lnTo>
                  <a:close/>
                </a:path>
                <a:path w="446404" h="374650">
                  <a:moveTo>
                    <a:pt x="330581" y="329615"/>
                  </a:moveTo>
                  <a:lnTo>
                    <a:pt x="330542" y="329107"/>
                  </a:lnTo>
                  <a:lnTo>
                    <a:pt x="329971" y="329107"/>
                  </a:lnTo>
                  <a:lnTo>
                    <a:pt x="330581" y="329615"/>
                  </a:lnTo>
                  <a:close/>
                </a:path>
                <a:path w="446404" h="374650">
                  <a:moveTo>
                    <a:pt x="332130" y="70078"/>
                  </a:moveTo>
                  <a:lnTo>
                    <a:pt x="331889" y="68516"/>
                  </a:lnTo>
                  <a:lnTo>
                    <a:pt x="331851" y="68275"/>
                  </a:lnTo>
                  <a:lnTo>
                    <a:pt x="331685" y="68516"/>
                  </a:lnTo>
                  <a:lnTo>
                    <a:pt x="329869" y="70078"/>
                  </a:lnTo>
                  <a:lnTo>
                    <a:pt x="332130" y="70078"/>
                  </a:lnTo>
                  <a:close/>
                </a:path>
                <a:path w="446404" h="374650">
                  <a:moveTo>
                    <a:pt x="332613" y="67919"/>
                  </a:moveTo>
                  <a:lnTo>
                    <a:pt x="331673" y="67094"/>
                  </a:lnTo>
                  <a:lnTo>
                    <a:pt x="331800" y="67919"/>
                  </a:lnTo>
                  <a:lnTo>
                    <a:pt x="332613" y="67919"/>
                  </a:lnTo>
                  <a:close/>
                </a:path>
                <a:path w="446404" h="374650">
                  <a:moveTo>
                    <a:pt x="335356" y="68275"/>
                  </a:moveTo>
                  <a:lnTo>
                    <a:pt x="332613" y="67919"/>
                  </a:lnTo>
                  <a:lnTo>
                    <a:pt x="333019" y="68275"/>
                  </a:lnTo>
                  <a:lnTo>
                    <a:pt x="335356" y="68275"/>
                  </a:lnTo>
                  <a:close/>
                </a:path>
                <a:path w="446404" h="374650">
                  <a:moveTo>
                    <a:pt x="335699" y="70078"/>
                  </a:moveTo>
                  <a:lnTo>
                    <a:pt x="335394" y="68516"/>
                  </a:lnTo>
                  <a:lnTo>
                    <a:pt x="333298" y="68516"/>
                  </a:lnTo>
                  <a:lnTo>
                    <a:pt x="335076" y="70078"/>
                  </a:lnTo>
                  <a:lnTo>
                    <a:pt x="335699" y="70078"/>
                  </a:lnTo>
                  <a:close/>
                </a:path>
                <a:path w="446404" h="374650">
                  <a:moveTo>
                    <a:pt x="335838" y="70739"/>
                  </a:moveTo>
                  <a:lnTo>
                    <a:pt x="335737" y="70269"/>
                  </a:lnTo>
                  <a:lnTo>
                    <a:pt x="335292" y="70269"/>
                  </a:lnTo>
                  <a:lnTo>
                    <a:pt x="335838" y="70739"/>
                  </a:lnTo>
                  <a:close/>
                </a:path>
                <a:path w="446404" h="374650">
                  <a:moveTo>
                    <a:pt x="340042" y="77939"/>
                  </a:moveTo>
                  <a:lnTo>
                    <a:pt x="339712" y="78143"/>
                  </a:lnTo>
                  <a:lnTo>
                    <a:pt x="340042" y="78143"/>
                  </a:lnTo>
                  <a:lnTo>
                    <a:pt x="340042" y="77939"/>
                  </a:lnTo>
                  <a:close/>
                </a:path>
                <a:path w="446404" h="374650">
                  <a:moveTo>
                    <a:pt x="342366" y="315899"/>
                  </a:moveTo>
                  <a:lnTo>
                    <a:pt x="341363" y="314375"/>
                  </a:lnTo>
                  <a:lnTo>
                    <a:pt x="339852" y="313232"/>
                  </a:lnTo>
                  <a:lnTo>
                    <a:pt x="337832" y="313232"/>
                  </a:lnTo>
                  <a:lnTo>
                    <a:pt x="336537" y="311835"/>
                  </a:lnTo>
                  <a:lnTo>
                    <a:pt x="340448" y="311708"/>
                  </a:lnTo>
                  <a:lnTo>
                    <a:pt x="336626" y="309803"/>
                  </a:lnTo>
                  <a:lnTo>
                    <a:pt x="336461" y="309803"/>
                  </a:lnTo>
                  <a:lnTo>
                    <a:pt x="334873" y="311073"/>
                  </a:lnTo>
                  <a:lnTo>
                    <a:pt x="336346" y="312470"/>
                  </a:lnTo>
                  <a:lnTo>
                    <a:pt x="337464" y="313232"/>
                  </a:lnTo>
                  <a:lnTo>
                    <a:pt x="335229" y="313613"/>
                  </a:lnTo>
                  <a:lnTo>
                    <a:pt x="334937" y="313944"/>
                  </a:lnTo>
                  <a:lnTo>
                    <a:pt x="334937" y="317677"/>
                  </a:lnTo>
                  <a:lnTo>
                    <a:pt x="334530" y="317550"/>
                  </a:lnTo>
                  <a:lnTo>
                    <a:pt x="334924" y="317550"/>
                  </a:lnTo>
                  <a:lnTo>
                    <a:pt x="334937" y="317677"/>
                  </a:lnTo>
                  <a:lnTo>
                    <a:pt x="334937" y="313944"/>
                  </a:lnTo>
                  <a:lnTo>
                    <a:pt x="333540" y="315518"/>
                  </a:lnTo>
                  <a:lnTo>
                    <a:pt x="332638" y="316725"/>
                  </a:lnTo>
                  <a:lnTo>
                    <a:pt x="331825" y="315899"/>
                  </a:lnTo>
                  <a:lnTo>
                    <a:pt x="330771" y="314756"/>
                  </a:lnTo>
                  <a:lnTo>
                    <a:pt x="329272" y="315722"/>
                  </a:lnTo>
                  <a:lnTo>
                    <a:pt x="329387" y="313740"/>
                  </a:lnTo>
                  <a:lnTo>
                    <a:pt x="321335" y="314972"/>
                  </a:lnTo>
                  <a:lnTo>
                    <a:pt x="321335" y="328726"/>
                  </a:lnTo>
                  <a:lnTo>
                    <a:pt x="319532" y="327964"/>
                  </a:lnTo>
                  <a:lnTo>
                    <a:pt x="319684" y="327964"/>
                  </a:lnTo>
                  <a:lnTo>
                    <a:pt x="319112" y="327710"/>
                  </a:lnTo>
                  <a:lnTo>
                    <a:pt x="318287" y="327710"/>
                  </a:lnTo>
                  <a:lnTo>
                    <a:pt x="320179" y="326059"/>
                  </a:lnTo>
                  <a:lnTo>
                    <a:pt x="320878" y="326059"/>
                  </a:lnTo>
                  <a:lnTo>
                    <a:pt x="320929" y="326313"/>
                  </a:lnTo>
                  <a:lnTo>
                    <a:pt x="321005" y="326821"/>
                  </a:lnTo>
                  <a:lnTo>
                    <a:pt x="321094" y="327355"/>
                  </a:lnTo>
                  <a:lnTo>
                    <a:pt x="321208" y="327964"/>
                  </a:lnTo>
                  <a:lnTo>
                    <a:pt x="321335" y="328726"/>
                  </a:lnTo>
                  <a:lnTo>
                    <a:pt x="321335" y="314972"/>
                  </a:lnTo>
                  <a:lnTo>
                    <a:pt x="320217" y="315137"/>
                  </a:lnTo>
                  <a:lnTo>
                    <a:pt x="320090" y="313613"/>
                  </a:lnTo>
                  <a:lnTo>
                    <a:pt x="320001" y="312470"/>
                  </a:lnTo>
                  <a:lnTo>
                    <a:pt x="319951" y="311708"/>
                  </a:lnTo>
                  <a:lnTo>
                    <a:pt x="319836" y="310311"/>
                  </a:lnTo>
                  <a:lnTo>
                    <a:pt x="319786" y="309803"/>
                  </a:lnTo>
                  <a:lnTo>
                    <a:pt x="319671" y="308406"/>
                  </a:lnTo>
                  <a:lnTo>
                    <a:pt x="318414" y="311454"/>
                  </a:lnTo>
                  <a:lnTo>
                    <a:pt x="318350" y="311594"/>
                  </a:lnTo>
                  <a:lnTo>
                    <a:pt x="314147" y="306501"/>
                  </a:lnTo>
                  <a:lnTo>
                    <a:pt x="315569" y="310311"/>
                  </a:lnTo>
                  <a:lnTo>
                    <a:pt x="313893" y="308406"/>
                  </a:lnTo>
                  <a:lnTo>
                    <a:pt x="313067" y="307390"/>
                  </a:lnTo>
                  <a:lnTo>
                    <a:pt x="313194" y="306882"/>
                  </a:lnTo>
                  <a:lnTo>
                    <a:pt x="315010" y="303834"/>
                  </a:lnTo>
                  <a:lnTo>
                    <a:pt x="315874" y="302310"/>
                  </a:lnTo>
                  <a:lnTo>
                    <a:pt x="314223" y="301675"/>
                  </a:lnTo>
                  <a:lnTo>
                    <a:pt x="312915" y="301167"/>
                  </a:lnTo>
                  <a:lnTo>
                    <a:pt x="337502" y="301167"/>
                  </a:lnTo>
                  <a:lnTo>
                    <a:pt x="312889" y="301078"/>
                  </a:lnTo>
                  <a:lnTo>
                    <a:pt x="312813" y="300774"/>
                  </a:lnTo>
                  <a:lnTo>
                    <a:pt x="312254" y="300913"/>
                  </a:lnTo>
                  <a:lnTo>
                    <a:pt x="311912" y="300774"/>
                  </a:lnTo>
                  <a:lnTo>
                    <a:pt x="311200" y="300774"/>
                  </a:lnTo>
                  <a:lnTo>
                    <a:pt x="311200" y="301167"/>
                  </a:lnTo>
                  <a:lnTo>
                    <a:pt x="309079" y="301675"/>
                  </a:lnTo>
                  <a:lnTo>
                    <a:pt x="307365" y="301675"/>
                  </a:lnTo>
                  <a:lnTo>
                    <a:pt x="303517" y="301167"/>
                  </a:lnTo>
                  <a:lnTo>
                    <a:pt x="311200" y="301167"/>
                  </a:lnTo>
                  <a:lnTo>
                    <a:pt x="311200" y="300774"/>
                  </a:lnTo>
                  <a:lnTo>
                    <a:pt x="303923" y="300774"/>
                  </a:lnTo>
                  <a:lnTo>
                    <a:pt x="304419" y="300278"/>
                  </a:lnTo>
                  <a:lnTo>
                    <a:pt x="304584" y="300278"/>
                  </a:lnTo>
                  <a:lnTo>
                    <a:pt x="304800" y="300024"/>
                  </a:lnTo>
                  <a:lnTo>
                    <a:pt x="305219" y="299770"/>
                  </a:lnTo>
                  <a:lnTo>
                    <a:pt x="299897" y="300024"/>
                  </a:lnTo>
                  <a:lnTo>
                    <a:pt x="300647" y="300024"/>
                  </a:lnTo>
                  <a:lnTo>
                    <a:pt x="300748" y="300774"/>
                  </a:lnTo>
                  <a:lnTo>
                    <a:pt x="300774" y="300913"/>
                  </a:lnTo>
                  <a:lnTo>
                    <a:pt x="300482" y="300888"/>
                  </a:lnTo>
                  <a:lnTo>
                    <a:pt x="300482" y="320852"/>
                  </a:lnTo>
                  <a:lnTo>
                    <a:pt x="300062" y="320852"/>
                  </a:lnTo>
                  <a:lnTo>
                    <a:pt x="300062" y="321868"/>
                  </a:lnTo>
                  <a:lnTo>
                    <a:pt x="300228" y="322630"/>
                  </a:lnTo>
                  <a:lnTo>
                    <a:pt x="300342" y="323392"/>
                  </a:lnTo>
                  <a:lnTo>
                    <a:pt x="300456" y="324154"/>
                  </a:lnTo>
                  <a:lnTo>
                    <a:pt x="298665" y="323646"/>
                  </a:lnTo>
                  <a:lnTo>
                    <a:pt x="297751" y="323011"/>
                  </a:lnTo>
                  <a:lnTo>
                    <a:pt x="297078" y="323011"/>
                  </a:lnTo>
                  <a:lnTo>
                    <a:pt x="297053" y="322630"/>
                  </a:lnTo>
                  <a:lnTo>
                    <a:pt x="296938" y="321360"/>
                  </a:lnTo>
                  <a:lnTo>
                    <a:pt x="296824" y="319963"/>
                  </a:lnTo>
                  <a:lnTo>
                    <a:pt x="300482" y="320852"/>
                  </a:lnTo>
                  <a:lnTo>
                    <a:pt x="300482" y="300888"/>
                  </a:lnTo>
                  <a:lnTo>
                    <a:pt x="299516" y="300774"/>
                  </a:lnTo>
                  <a:lnTo>
                    <a:pt x="300748" y="300774"/>
                  </a:lnTo>
                  <a:lnTo>
                    <a:pt x="298475" y="300278"/>
                  </a:lnTo>
                  <a:lnTo>
                    <a:pt x="299059" y="299770"/>
                  </a:lnTo>
                  <a:lnTo>
                    <a:pt x="299148" y="298627"/>
                  </a:lnTo>
                  <a:lnTo>
                    <a:pt x="298526" y="298627"/>
                  </a:lnTo>
                  <a:lnTo>
                    <a:pt x="295338" y="296722"/>
                  </a:lnTo>
                  <a:lnTo>
                    <a:pt x="295465" y="296341"/>
                  </a:lnTo>
                  <a:lnTo>
                    <a:pt x="296938" y="296341"/>
                  </a:lnTo>
                  <a:lnTo>
                    <a:pt x="293370" y="294563"/>
                  </a:lnTo>
                  <a:lnTo>
                    <a:pt x="291896" y="298246"/>
                  </a:lnTo>
                  <a:lnTo>
                    <a:pt x="291109" y="298246"/>
                  </a:lnTo>
                  <a:lnTo>
                    <a:pt x="291007" y="297357"/>
                  </a:lnTo>
                  <a:lnTo>
                    <a:pt x="285750" y="298246"/>
                  </a:lnTo>
                  <a:lnTo>
                    <a:pt x="285038" y="298246"/>
                  </a:lnTo>
                  <a:lnTo>
                    <a:pt x="284632" y="297853"/>
                  </a:lnTo>
                  <a:lnTo>
                    <a:pt x="284505" y="297853"/>
                  </a:lnTo>
                  <a:lnTo>
                    <a:pt x="284340" y="298246"/>
                  </a:lnTo>
                  <a:lnTo>
                    <a:pt x="283260" y="298246"/>
                  </a:lnTo>
                  <a:lnTo>
                    <a:pt x="283845" y="298627"/>
                  </a:lnTo>
                  <a:lnTo>
                    <a:pt x="283400" y="298627"/>
                  </a:lnTo>
                  <a:lnTo>
                    <a:pt x="280263" y="299351"/>
                  </a:lnTo>
                  <a:lnTo>
                    <a:pt x="277520" y="298627"/>
                  </a:lnTo>
                  <a:lnTo>
                    <a:pt x="278320" y="298538"/>
                  </a:lnTo>
                  <a:lnTo>
                    <a:pt x="277888" y="298246"/>
                  </a:lnTo>
                  <a:lnTo>
                    <a:pt x="275361" y="296341"/>
                  </a:lnTo>
                  <a:lnTo>
                    <a:pt x="274980" y="296341"/>
                  </a:lnTo>
                  <a:lnTo>
                    <a:pt x="273278" y="296722"/>
                  </a:lnTo>
                  <a:lnTo>
                    <a:pt x="275590" y="297357"/>
                  </a:lnTo>
                  <a:lnTo>
                    <a:pt x="274916" y="297357"/>
                  </a:lnTo>
                  <a:lnTo>
                    <a:pt x="274878" y="297853"/>
                  </a:lnTo>
                  <a:lnTo>
                    <a:pt x="273532" y="297357"/>
                  </a:lnTo>
                  <a:lnTo>
                    <a:pt x="271970" y="297357"/>
                  </a:lnTo>
                  <a:lnTo>
                    <a:pt x="270471" y="296722"/>
                  </a:lnTo>
                  <a:lnTo>
                    <a:pt x="267411" y="299389"/>
                  </a:lnTo>
                  <a:lnTo>
                    <a:pt x="263867" y="299389"/>
                  </a:lnTo>
                  <a:lnTo>
                    <a:pt x="262839" y="299732"/>
                  </a:lnTo>
                  <a:lnTo>
                    <a:pt x="263486" y="297815"/>
                  </a:lnTo>
                  <a:lnTo>
                    <a:pt x="262902" y="298335"/>
                  </a:lnTo>
                  <a:lnTo>
                    <a:pt x="261340" y="299961"/>
                  </a:lnTo>
                  <a:lnTo>
                    <a:pt x="261493" y="300189"/>
                  </a:lnTo>
                  <a:lnTo>
                    <a:pt x="260946" y="300367"/>
                  </a:lnTo>
                  <a:lnTo>
                    <a:pt x="261340" y="299961"/>
                  </a:lnTo>
                  <a:lnTo>
                    <a:pt x="259753" y="297815"/>
                  </a:lnTo>
                  <a:lnTo>
                    <a:pt x="259575" y="297815"/>
                  </a:lnTo>
                  <a:lnTo>
                    <a:pt x="258902" y="298996"/>
                  </a:lnTo>
                  <a:lnTo>
                    <a:pt x="259207" y="300774"/>
                  </a:lnTo>
                  <a:lnTo>
                    <a:pt x="259232" y="300926"/>
                  </a:lnTo>
                  <a:lnTo>
                    <a:pt x="258940" y="301040"/>
                  </a:lnTo>
                  <a:lnTo>
                    <a:pt x="258533" y="301167"/>
                  </a:lnTo>
                  <a:lnTo>
                    <a:pt x="257975" y="301167"/>
                  </a:lnTo>
                  <a:lnTo>
                    <a:pt x="256019" y="305485"/>
                  </a:lnTo>
                  <a:lnTo>
                    <a:pt x="255905" y="305739"/>
                  </a:lnTo>
                  <a:lnTo>
                    <a:pt x="245516" y="301675"/>
                  </a:lnTo>
                  <a:lnTo>
                    <a:pt x="243827" y="303834"/>
                  </a:lnTo>
                  <a:lnTo>
                    <a:pt x="247015" y="306120"/>
                  </a:lnTo>
                  <a:lnTo>
                    <a:pt x="244779" y="307390"/>
                  </a:lnTo>
                  <a:lnTo>
                    <a:pt x="248335" y="307771"/>
                  </a:lnTo>
                  <a:lnTo>
                    <a:pt x="254647" y="308152"/>
                  </a:lnTo>
                  <a:lnTo>
                    <a:pt x="254393" y="308152"/>
                  </a:lnTo>
                  <a:lnTo>
                    <a:pt x="254203" y="309803"/>
                  </a:lnTo>
                  <a:lnTo>
                    <a:pt x="254127" y="310311"/>
                  </a:lnTo>
                  <a:lnTo>
                    <a:pt x="254012" y="311454"/>
                  </a:lnTo>
                  <a:lnTo>
                    <a:pt x="258279" y="311708"/>
                  </a:lnTo>
                  <a:lnTo>
                    <a:pt x="256870" y="311708"/>
                  </a:lnTo>
                  <a:lnTo>
                    <a:pt x="259143" y="315899"/>
                  </a:lnTo>
                  <a:lnTo>
                    <a:pt x="259308" y="315518"/>
                  </a:lnTo>
                  <a:lnTo>
                    <a:pt x="261353" y="312724"/>
                  </a:lnTo>
                  <a:lnTo>
                    <a:pt x="259219" y="311073"/>
                  </a:lnTo>
                  <a:lnTo>
                    <a:pt x="256298" y="309803"/>
                  </a:lnTo>
                  <a:lnTo>
                    <a:pt x="256641" y="308406"/>
                  </a:lnTo>
                  <a:lnTo>
                    <a:pt x="256692" y="308152"/>
                  </a:lnTo>
                  <a:lnTo>
                    <a:pt x="256768" y="307771"/>
                  </a:lnTo>
                  <a:lnTo>
                    <a:pt x="256870" y="307390"/>
                  </a:lnTo>
                  <a:lnTo>
                    <a:pt x="256997" y="306882"/>
                  </a:lnTo>
                  <a:lnTo>
                    <a:pt x="257073" y="306501"/>
                  </a:lnTo>
                  <a:lnTo>
                    <a:pt x="257162" y="306120"/>
                  </a:lnTo>
                  <a:lnTo>
                    <a:pt x="263486" y="306882"/>
                  </a:lnTo>
                  <a:lnTo>
                    <a:pt x="263194" y="306882"/>
                  </a:lnTo>
                  <a:lnTo>
                    <a:pt x="264998" y="308152"/>
                  </a:lnTo>
                  <a:lnTo>
                    <a:pt x="268820" y="306882"/>
                  </a:lnTo>
                  <a:lnTo>
                    <a:pt x="269125" y="306882"/>
                  </a:lnTo>
                  <a:lnTo>
                    <a:pt x="269113" y="306120"/>
                  </a:lnTo>
                  <a:lnTo>
                    <a:pt x="270256" y="306120"/>
                  </a:lnTo>
                  <a:lnTo>
                    <a:pt x="273685" y="306425"/>
                  </a:lnTo>
                  <a:lnTo>
                    <a:pt x="273265" y="306120"/>
                  </a:lnTo>
                  <a:lnTo>
                    <a:pt x="272656" y="305739"/>
                  </a:lnTo>
                  <a:lnTo>
                    <a:pt x="272313" y="305485"/>
                  </a:lnTo>
                  <a:lnTo>
                    <a:pt x="275056" y="303834"/>
                  </a:lnTo>
                  <a:lnTo>
                    <a:pt x="280492" y="306120"/>
                  </a:lnTo>
                  <a:lnTo>
                    <a:pt x="280708" y="306120"/>
                  </a:lnTo>
                  <a:lnTo>
                    <a:pt x="283362" y="306882"/>
                  </a:lnTo>
                  <a:lnTo>
                    <a:pt x="280606" y="307009"/>
                  </a:lnTo>
                  <a:lnTo>
                    <a:pt x="280047" y="309803"/>
                  </a:lnTo>
                  <a:lnTo>
                    <a:pt x="279933" y="310311"/>
                  </a:lnTo>
                  <a:lnTo>
                    <a:pt x="279895" y="310565"/>
                  </a:lnTo>
                  <a:lnTo>
                    <a:pt x="279781" y="311073"/>
                  </a:lnTo>
                  <a:lnTo>
                    <a:pt x="279730" y="311454"/>
                  </a:lnTo>
                  <a:lnTo>
                    <a:pt x="281584" y="310565"/>
                  </a:lnTo>
                  <a:lnTo>
                    <a:pt x="280593" y="310311"/>
                  </a:lnTo>
                  <a:lnTo>
                    <a:pt x="280111" y="310311"/>
                  </a:lnTo>
                  <a:lnTo>
                    <a:pt x="282460" y="308406"/>
                  </a:lnTo>
                  <a:lnTo>
                    <a:pt x="285584" y="313232"/>
                  </a:lnTo>
                  <a:lnTo>
                    <a:pt x="285457" y="312470"/>
                  </a:lnTo>
                  <a:lnTo>
                    <a:pt x="285292" y="311835"/>
                  </a:lnTo>
                  <a:lnTo>
                    <a:pt x="289382" y="310311"/>
                  </a:lnTo>
                  <a:lnTo>
                    <a:pt x="292608" y="312724"/>
                  </a:lnTo>
                  <a:lnTo>
                    <a:pt x="295021" y="315137"/>
                  </a:lnTo>
                  <a:lnTo>
                    <a:pt x="294716" y="315137"/>
                  </a:lnTo>
                  <a:lnTo>
                    <a:pt x="294678" y="323646"/>
                  </a:lnTo>
                  <a:lnTo>
                    <a:pt x="294055" y="323646"/>
                  </a:lnTo>
                  <a:lnTo>
                    <a:pt x="293636" y="322630"/>
                  </a:lnTo>
                  <a:lnTo>
                    <a:pt x="294678" y="323646"/>
                  </a:lnTo>
                  <a:lnTo>
                    <a:pt x="294678" y="315163"/>
                  </a:lnTo>
                  <a:lnTo>
                    <a:pt x="290360" y="317550"/>
                  </a:lnTo>
                  <a:lnTo>
                    <a:pt x="293636" y="323392"/>
                  </a:lnTo>
                  <a:lnTo>
                    <a:pt x="293763" y="323646"/>
                  </a:lnTo>
                  <a:lnTo>
                    <a:pt x="293662" y="326313"/>
                  </a:lnTo>
                  <a:lnTo>
                    <a:pt x="293471" y="326313"/>
                  </a:lnTo>
                  <a:lnTo>
                    <a:pt x="290004" y="327964"/>
                  </a:lnTo>
                  <a:lnTo>
                    <a:pt x="287121" y="327964"/>
                  </a:lnTo>
                  <a:lnTo>
                    <a:pt x="283565" y="329107"/>
                  </a:lnTo>
                  <a:lnTo>
                    <a:pt x="291871" y="331381"/>
                  </a:lnTo>
                  <a:lnTo>
                    <a:pt x="294538" y="329107"/>
                  </a:lnTo>
                  <a:lnTo>
                    <a:pt x="294652" y="328726"/>
                  </a:lnTo>
                  <a:lnTo>
                    <a:pt x="294716" y="325170"/>
                  </a:lnTo>
                  <a:lnTo>
                    <a:pt x="294398" y="324408"/>
                  </a:lnTo>
                  <a:lnTo>
                    <a:pt x="296329" y="326821"/>
                  </a:lnTo>
                  <a:lnTo>
                    <a:pt x="296938" y="327710"/>
                  </a:lnTo>
                  <a:lnTo>
                    <a:pt x="297040" y="327964"/>
                  </a:lnTo>
                  <a:lnTo>
                    <a:pt x="295363" y="327964"/>
                  </a:lnTo>
                  <a:lnTo>
                    <a:pt x="297954" y="328625"/>
                  </a:lnTo>
                  <a:lnTo>
                    <a:pt x="296913" y="326313"/>
                  </a:lnTo>
                  <a:lnTo>
                    <a:pt x="296799" y="326059"/>
                  </a:lnTo>
                  <a:lnTo>
                    <a:pt x="295998" y="326059"/>
                  </a:lnTo>
                  <a:lnTo>
                    <a:pt x="296989" y="325729"/>
                  </a:lnTo>
                  <a:lnTo>
                    <a:pt x="297307" y="325628"/>
                  </a:lnTo>
                  <a:lnTo>
                    <a:pt x="298704" y="325170"/>
                  </a:lnTo>
                  <a:lnTo>
                    <a:pt x="298958" y="325170"/>
                  </a:lnTo>
                  <a:lnTo>
                    <a:pt x="300545" y="324789"/>
                  </a:lnTo>
                  <a:lnTo>
                    <a:pt x="300507" y="327710"/>
                  </a:lnTo>
                  <a:lnTo>
                    <a:pt x="298183" y="328676"/>
                  </a:lnTo>
                  <a:lnTo>
                    <a:pt x="298399" y="328726"/>
                  </a:lnTo>
                  <a:lnTo>
                    <a:pt x="301053" y="329361"/>
                  </a:lnTo>
                  <a:lnTo>
                    <a:pt x="301167" y="327964"/>
                  </a:lnTo>
                  <a:lnTo>
                    <a:pt x="301269" y="326821"/>
                  </a:lnTo>
                  <a:lnTo>
                    <a:pt x="301332" y="326059"/>
                  </a:lnTo>
                  <a:lnTo>
                    <a:pt x="309270" y="326059"/>
                  </a:lnTo>
                  <a:lnTo>
                    <a:pt x="309054" y="325882"/>
                  </a:lnTo>
                  <a:lnTo>
                    <a:pt x="305511" y="325374"/>
                  </a:lnTo>
                  <a:lnTo>
                    <a:pt x="309054" y="325882"/>
                  </a:lnTo>
                  <a:lnTo>
                    <a:pt x="308876" y="325729"/>
                  </a:lnTo>
                  <a:lnTo>
                    <a:pt x="308190" y="325170"/>
                  </a:lnTo>
                  <a:lnTo>
                    <a:pt x="307835" y="324789"/>
                  </a:lnTo>
                  <a:lnTo>
                    <a:pt x="307251" y="324154"/>
                  </a:lnTo>
                  <a:lnTo>
                    <a:pt x="306336" y="324154"/>
                  </a:lnTo>
                  <a:lnTo>
                    <a:pt x="309816" y="319963"/>
                  </a:lnTo>
                  <a:lnTo>
                    <a:pt x="310603" y="318947"/>
                  </a:lnTo>
                  <a:lnTo>
                    <a:pt x="310553" y="319963"/>
                  </a:lnTo>
                  <a:lnTo>
                    <a:pt x="310438" y="322630"/>
                  </a:lnTo>
                  <a:lnTo>
                    <a:pt x="310337" y="324789"/>
                  </a:lnTo>
                  <a:lnTo>
                    <a:pt x="310286" y="325932"/>
                  </a:lnTo>
                  <a:lnTo>
                    <a:pt x="309041" y="325742"/>
                  </a:lnTo>
                  <a:lnTo>
                    <a:pt x="310121" y="326631"/>
                  </a:lnTo>
                  <a:lnTo>
                    <a:pt x="310248" y="326720"/>
                  </a:lnTo>
                  <a:lnTo>
                    <a:pt x="310222" y="327355"/>
                  </a:lnTo>
                  <a:lnTo>
                    <a:pt x="310553" y="326898"/>
                  </a:lnTo>
                  <a:lnTo>
                    <a:pt x="311327" y="327355"/>
                  </a:lnTo>
                  <a:lnTo>
                    <a:pt x="312521" y="326707"/>
                  </a:lnTo>
                  <a:lnTo>
                    <a:pt x="311632" y="326275"/>
                  </a:lnTo>
                  <a:lnTo>
                    <a:pt x="311124" y="326148"/>
                  </a:lnTo>
                  <a:lnTo>
                    <a:pt x="312140" y="324789"/>
                  </a:lnTo>
                  <a:lnTo>
                    <a:pt x="311467" y="324154"/>
                  </a:lnTo>
                  <a:lnTo>
                    <a:pt x="312204" y="324789"/>
                  </a:lnTo>
                  <a:lnTo>
                    <a:pt x="314604" y="326821"/>
                  </a:lnTo>
                  <a:lnTo>
                    <a:pt x="314782" y="326821"/>
                  </a:lnTo>
                  <a:lnTo>
                    <a:pt x="317182" y="327710"/>
                  </a:lnTo>
                  <a:lnTo>
                    <a:pt x="316814" y="327710"/>
                  </a:lnTo>
                  <a:lnTo>
                    <a:pt x="316763" y="327964"/>
                  </a:lnTo>
                  <a:lnTo>
                    <a:pt x="316636" y="328726"/>
                  </a:lnTo>
                  <a:lnTo>
                    <a:pt x="316534" y="329361"/>
                  </a:lnTo>
                  <a:lnTo>
                    <a:pt x="316407" y="330123"/>
                  </a:lnTo>
                  <a:lnTo>
                    <a:pt x="316306" y="330758"/>
                  </a:lnTo>
                  <a:lnTo>
                    <a:pt x="320700" y="330250"/>
                  </a:lnTo>
                  <a:lnTo>
                    <a:pt x="320687" y="330123"/>
                  </a:lnTo>
                  <a:lnTo>
                    <a:pt x="320535" y="330123"/>
                  </a:lnTo>
                  <a:lnTo>
                    <a:pt x="321157" y="329615"/>
                  </a:lnTo>
                  <a:lnTo>
                    <a:pt x="321487" y="329615"/>
                  </a:lnTo>
                  <a:lnTo>
                    <a:pt x="321589" y="330250"/>
                  </a:lnTo>
                  <a:lnTo>
                    <a:pt x="322300" y="330123"/>
                  </a:lnTo>
                  <a:lnTo>
                    <a:pt x="323342" y="329615"/>
                  </a:lnTo>
                  <a:lnTo>
                    <a:pt x="325564" y="328726"/>
                  </a:lnTo>
                  <a:lnTo>
                    <a:pt x="327139" y="328726"/>
                  </a:lnTo>
                  <a:lnTo>
                    <a:pt x="330542" y="329082"/>
                  </a:lnTo>
                  <a:lnTo>
                    <a:pt x="330466" y="327710"/>
                  </a:lnTo>
                  <a:lnTo>
                    <a:pt x="330441" y="326059"/>
                  </a:lnTo>
                  <a:lnTo>
                    <a:pt x="330822" y="326059"/>
                  </a:lnTo>
                  <a:lnTo>
                    <a:pt x="333679" y="326821"/>
                  </a:lnTo>
                  <a:lnTo>
                    <a:pt x="335953" y="326821"/>
                  </a:lnTo>
                  <a:lnTo>
                    <a:pt x="333679" y="326059"/>
                  </a:lnTo>
                  <a:lnTo>
                    <a:pt x="332714" y="325729"/>
                  </a:lnTo>
                  <a:lnTo>
                    <a:pt x="331038" y="325170"/>
                  </a:lnTo>
                  <a:lnTo>
                    <a:pt x="330581" y="325170"/>
                  </a:lnTo>
                  <a:lnTo>
                    <a:pt x="332930" y="323392"/>
                  </a:lnTo>
                  <a:lnTo>
                    <a:pt x="332460" y="323646"/>
                  </a:lnTo>
                  <a:lnTo>
                    <a:pt x="330276" y="325145"/>
                  </a:lnTo>
                  <a:lnTo>
                    <a:pt x="331584" y="323138"/>
                  </a:lnTo>
                  <a:lnTo>
                    <a:pt x="332740" y="321360"/>
                  </a:lnTo>
                  <a:lnTo>
                    <a:pt x="333006" y="320852"/>
                  </a:lnTo>
                  <a:lnTo>
                    <a:pt x="332740" y="320852"/>
                  </a:lnTo>
                  <a:lnTo>
                    <a:pt x="331787" y="321106"/>
                  </a:lnTo>
                  <a:lnTo>
                    <a:pt x="328993" y="321360"/>
                  </a:lnTo>
                  <a:lnTo>
                    <a:pt x="329107" y="318947"/>
                  </a:lnTo>
                  <a:lnTo>
                    <a:pt x="329222" y="316788"/>
                  </a:lnTo>
                  <a:lnTo>
                    <a:pt x="331317" y="317296"/>
                  </a:lnTo>
                  <a:lnTo>
                    <a:pt x="332041" y="318160"/>
                  </a:lnTo>
                  <a:lnTo>
                    <a:pt x="331762" y="318897"/>
                  </a:lnTo>
                  <a:lnTo>
                    <a:pt x="332308" y="318604"/>
                  </a:lnTo>
                  <a:lnTo>
                    <a:pt x="332320" y="318338"/>
                  </a:lnTo>
                  <a:lnTo>
                    <a:pt x="332092" y="318109"/>
                  </a:lnTo>
                  <a:lnTo>
                    <a:pt x="332193" y="317804"/>
                  </a:lnTo>
                  <a:lnTo>
                    <a:pt x="332613" y="317550"/>
                  </a:lnTo>
                  <a:lnTo>
                    <a:pt x="333590" y="318185"/>
                  </a:lnTo>
                  <a:lnTo>
                    <a:pt x="334060" y="318439"/>
                  </a:lnTo>
                  <a:lnTo>
                    <a:pt x="334073" y="320852"/>
                  </a:lnTo>
                  <a:lnTo>
                    <a:pt x="334797" y="320852"/>
                  </a:lnTo>
                  <a:lnTo>
                    <a:pt x="335407" y="321322"/>
                  </a:lnTo>
                  <a:lnTo>
                    <a:pt x="335445" y="321525"/>
                  </a:lnTo>
                  <a:lnTo>
                    <a:pt x="335737" y="321525"/>
                  </a:lnTo>
                  <a:lnTo>
                    <a:pt x="335876" y="321513"/>
                  </a:lnTo>
                  <a:lnTo>
                    <a:pt x="335724" y="321411"/>
                  </a:lnTo>
                  <a:lnTo>
                    <a:pt x="335559" y="321322"/>
                  </a:lnTo>
                  <a:lnTo>
                    <a:pt x="335356" y="320852"/>
                  </a:lnTo>
                  <a:lnTo>
                    <a:pt x="335229" y="319963"/>
                  </a:lnTo>
                  <a:lnTo>
                    <a:pt x="335114" y="318947"/>
                  </a:lnTo>
                  <a:lnTo>
                    <a:pt x="335013" y="318185"/>
                  </a:lnTo>
                  <a:lnTo>
                    <a:pt x="334975" y="317804"/>
                  </a:lnTo>
                  <a:lnTo>
                    <a:pt x="335419" y="317804"/>
                  </a:lnTo>
                  <a:lnTo>
                    <a:pt x="337261" y="318566"/>
                  </a:lnTo>
                  <a:lnTo>
                    <a:pt x="338848" y="317804"/>
                  </a:lnTo>
                  <a:lnTo>
                    <a:pt x="339839" y="317550"/>
                  </a:lnTo>
                  <a:lnTo>
                    <a:pt x="340360" y="317296"/>
                  </a:lnTo>
                  <a:lnTo>
                    <a:pt x="340474" y="316788"/>
                  </a:lnTo>
                  <a:lnTo>
                    <a:pt x="340461" y="315899"/>
                  </a:lnTo>
                  <a:lnTo>
                    <a:pt x="342366" y="315899"/>
                  </a:lnTo>
                  <a:close/>
                </a:path>
                <a:path w="446404" h="374650">
                  <a:moveTo>
                    <a:pt x="342734" y="326517"/>
                  </a:moveTo>
                  <a:lnTo>
                    <a:pt x="342506" y="325818"/>
                  </a:lnTo>
                  <a:lnTo>
                    <a:pt x="342392" y="326517"/>
                  </a:lnTo>
                  <a:lnTo>
                    <a:pt x="342734" y="326517"/>
                  </a:lnTo>
                  <a:close/>
                </a:path>
                <a:path w="446404" h="374650">
                  <a:moveTo>
                    <a:pt x="345490" y="74510"/>
                  </a:moveTo>
                  <a:lnTo>
                    <a:pt x="342277" y="70993"/>
                  </a:lnTo>
                  <a:lnTo>
                    <a:pt x="341299" y="72123"/>
                  </a:lnTo>
                  <a:lnTo>
                    <a:pt x="340004" y="73774"/>
                  </a:lnTo>
                  <a:lnTo>
                    <a:pt x="340042" y="77939"/>
                  </a:lnTo>
                  <a:lnTo>
                    <a:pt x="345490" y="74510"/>
                  </a:lnTo>
                  <a:close/>
                </a:path>
                <a:path w="446404" h="374650">
                  <a:moveTo>
                    <a:pt x="346011" y="319722"/>
                  </a:moveTo>
                  <a:lnTo>
                    <a:pt x="342785" y="318858"/>
                  </a:lnTo>
                  <a:lnTo>
                    <a:pt x="342811" y="321589"/>
                  </a:lnTo>
                  <a:lnTo>
                    <a:pt x="336003" y="321589"/>
                  </a:lnTo>
                  <a:lnTo>
                    <a:pt x="336765" y="322122"/>
                  </a:lnTo>
                  <a:lnTo>
                    <a:pt x="337616" y="322821"/>
                  </a:lnTo>
                  <a:lnTo>
                    <a:pt x="339115" y="322821"/>
                  </a:lnTo>
                  <a:lnTo>
                    <a:pt x="338264" y="325666"/>
                  </a:lnTo>
                  <a:lnTo>
                    <a:pt x="336892" y="326834"/>
                  </a:lnTo>
                  <a:lnTo>
                    <a:pt x="341033" y="328345"/>
                  </a:lnTo>
                  <a:lnTo>
                    <a:pt x="341909" y="323964"/>
                  </a:lnTo>
                  <a:lnTo>
                    <a:pt x="342468" y="325666"/>
                  </a:lnTo>
                  <a:lnTo>
                    <a:pt x="342836" y="323964"/>
                  </a:lnTo>
                  <a:lnTo>
                    <a:pt x="346011" y="319722"/>
                  </a:lnTo>
                  <a:close/>
                </a:path>
                <a:path w="446404" h="374650">
                  <a:moveTo>
                    <a:pt x="346544" y="327240"/>
                  </a:moveTo>
                  <a:lnTo>
                    <a:pt x="342734" y="326517"/>
                  </a:lnTo>
                  <a:lnTo>
                    <a:pt x="343319" y="328345"/>
                  </a:lnTo>
                  <a:lnTo>
                    <a:pt x="343433" y="328676"/>
                  </a:lnTo>
                  <a:lnTo>
                    <a:pt x="345846" y="328523"/>
                  </a:lnTo>
                  <a:lnTo>
                    <a:pt x="346544" y="327240"/>
                  </a:lnTo>
                  <a:close/>
                </a:path>
                <a:path w="446404" h="374650">
                  <a:moveTo>
                    <a:pt x="346710" y="73774"/>
                  </a:moveTo>
                  <a:lnTo>
                    <a:pt x="345490" y="74510"/>
                  </a:lnTo>
                  <a:lnTo>
                    <a:pt x="345960" y="75018"/>
                  </a:lnTo>
                  <a:lnTo>
                    <a:pt x="346710" y="73774"/>
                  </a:lnTo>
                  <a:close/>
                </a:path>
                <a:path w="446404" h="374650">
                  <a:moveTo>
                    <a:pt x="347281" y="62230"/>
                  </a:moveTo>
                  <a:lnTo>
                    <a:pt x="343535" y="61252"/>
                  </a:lnTo>
                  <a:lnTo>
                    <a:pt x="344589" y="62522"/>
                  </a:lnTo>
                  <a:lnTo>
                    <a:pt x="344843" y="63741"/>
                  </a:lnTo>
                  <a:lnTo>
                    <a:pt x="346583" y="62230"/>
                  </a:lnTo>
                  <a:lnTo>
                    <a:pt x="347281" y="62230"/>
                  </a:lnTo>
                  <a:close/>
                </a:path>
                <a:path w="446404" h="374650">
                  <a:moveTo>
                    <a:pt x="349262" y="72123"/>
                  </a:moveTo>
                  <a:lnTo>
                    <a:pt x="347700" y="72123"/>
                  </a:lnTo>
                  <a:lnTo>
                    <a:pt x="346710" y="73774"/>
                  </a:lnTo>
                  <a:lnTo>
                    <a:pt x="349262" y="72123"/>
                  </a:lnTo>
                  <a:close/>
                </a:path>
                <a:path w="446404" h="374650">
                  <a:moveTo>
                    <a:pt x="349618" y="72123"/>
                  </a:moveTo>
                  <a:lnTo>
                    <a:pt x="349605" y="71907"/>
                  </a:lnTo>
                  <a:lnTo>
                    <a:pt x="349262" y="72123"/>
                  </a:lnTo>
                  <a:lnTo>
                    <a:pt x="349618" y="72123"/>
                  </a:lnTo>
                  <a:close/>
                </a:path>
                <a:path w="446404" h="374650">
                  <a:moveTo>
                    <a:pt x="353250" y="67792"/>
                  </a:moveTo>
                  <a:lnTo>
                    <a:pt x="352729" y="67792"/>
                  </a:lnTo>
                  <a:lnTo>
                    <a:pt x="351332" y="68986"/>
                  </a:lnTo>
                  <a:lnTo>
                    <a:pt x="352640" y="68199"/>
                  </a:lnTo>
                  <a:lnTo>
                    <a:pt x="353250" y="67792"/>
                  </a:lnTo>
                  <a:close/>
                </a:path>
                <a:path w="446404" h="374650">
                  <a:moveTo>
                    <a:pt x="361543" y="80302"/>
                  </a:moveTo>
                  <a:lnTo>
                    <a:pt x="356946" y="81229"/>
                  </a:lnTo>
                  <a:lnTo>
                    <a:pt x="356730" y="80645"/>
                  </a:lnTo>
                  <a:lnTo>
                    <a:pt x="356069" y="81394"/>
                  </a:lnTo>
                  <a:lnTo>
                    <a:pt x="356831" y="81241"/>
                  </a:lnTo>
                  <a:lnTo>
                    <a:pt x="356958" y="81241"/>
                  </a:lnTo>
                  <a:lnTo>
                    <a:pt x="357911" y="81991"/>
                  </a:lnTo>
                  <a:lnTo>
                    <a:pt x="357454" y="85229"/>
                  </a:lnTo>
                  <a:lnTo>
                    <a:pt x="359765" y="83273"/>
                  </a:lnTo>
                  <a:lnTo>
                    <a:pt x="361543" y="80302"/>
                  </a:lnTo>
                  <a:close/>
                </a:path>
                <a:path w="446404" h="374650">
                  <a:moveTo>
                    <a:pt x="362432" y="77368"/>
                  </a:moveTo>
                  <a:lnTo>
                    <a:pt x="362419" y="77114"/>
                  </a:lnTo>
                  <a:lnTo>
                    <a:pt x="362407" y="75641"/>
                  </a:lnTo>
                  <a:lnTo>
                    <a:pt x="362407" y="75374"/>
                  </a:lnTo>
                  <a:lnTo>
                    <a:pt x="358889" y="75641"/>
                  </a:lnTo>
                  <a:lnTo>
                    <a:pt x="358394" y="75641"/>
                  </a:lnTo>
                  <a:lnTo>
                    <a:pt x="357962" y="75018"/>
                  </a:lnTo>
                  <a:lnTo>
                    <a:pt x="357886" y="75641"/>
                  </a:lnTo>
                  <a:lnTo>
                    <a:pt x="357873" y="74510"/>
                  </a:lnTo>
                  <a:lnTo>
                    <a:pt x="357212" y="73774"/>
                  </a:lnTo>
                  <a:lnTo>
                    <a:pt x="354444" y="72123"/>
                  </a:lnTo>
                  <a:lnTo>
                    <a:pt x="349618" y="72123"/>
                  </a:lnTo>
                  <a:lnTo>
                    <a:pt x="350075" y="77114"/>
                  </a:lnTo>
                  <a:lnTo>
                    <a:pt x="350164" y="78143"/>
                  </a:lnTo>
                  <a:lnTo>
                    <a:pt x="354279" y="78143"/>
                  </a:lnTo>
                  <a:lnTo>
                    <a:pt x="355219" y="79171"/>
                  </a:lnTo>
                  <a:lnTo>
                    <a:pt x="356577" y="80162"/>
                  </a:lnTo>
                  <a:lnTo>
                    <a:pt x="356616" y="80302"/>
                  </a:lnTo>
                  <a:lnTo>
                    <a:pt x="356730" y="80645"/>
                  </a:lnTo>
                  <a:lnTo>
                    <a:pt x="358762" y="78346"/>
                  </a:lnTo>
                  <a:lnTo>
                    <a:pt x="359397" y="78143"/>
                  </a:lnTo>
                  <a:lnTo>
                    <a:pt x="359879" y="78143"/>
                  </a:lnTo>
                  <a:lnTo>
                    <a:pt x="361048" y="77114"/>
                  </a:lnTo>
                  <a:lnTo>
                    <a:pt x="362432" y="77368"/>
                  </a:lnTo>
                  <a:close/>
                </a:path>
                <a:path w="446404" h="374650">
                  <a:moveTo>
                    <a:pt x="364998" y="64350"/>
                  </a:moveTo>
                  <a:lnTo>
                    <a:pt x="362966" y="61671"/>
                  </a:lnTo>
                  <a:lnTo>
                    <a:pt x="363220" y="57924"/>
                  </a:lnTo>
                  <a:lnTo>
                    <a:pt x="362305" y="54686"/>
                  </a:lnTo>
                  <a:lnTo>
                    <a:pt x="356755" y="53517"/>
                  </a:lnTo>
                  <a:lnTo>
                    <a:pt x="361594" y="55016"/>
                  </a:lnTo>
                  <a:lnTo>
                    <a:pt x="361111" y="58242"/>
                  </a:lnTo>
                  <a:lnTo>
                    <a:pt x="360514" y="61823"/>
                  </a:lnTo>
                  <a:lnTo>
                    <a:pt x="364998" y="64350"/>
                  </a:lnTo>
                  <a:close/>
                </a:path>
                <a:path w="446404" h="374650">
                  <a:moveTo>
                    <a:pt x="369697" y="64922"/>
                  </a:moveTo>
                  <a:lnTo>
                    <a:pt x="366598" y="64922"/>
                  </a:lnTo>
                  <a:lnTo>
                    <a:pt x="365074" y="64376"/>
                  </a:lnTo>
                  <a:lnTo>
                    <a:pt x="361073" y="64376"/>
                  </a:lnTo>
                  <a:lnTo>
                    <a:pt x="366052" y="67170"/>
                  </a:lnTo>
                  <a:lnTo>
                    <a:pt x="362991" y="67170"/>
                  </a:lnTo>
                  <a:lnTo>
                    <a:pt x="361302" y="65671"/>
                  </a:lnTo>
                  <a:lnTo>
                    <a:pt x="359143" y="63741"/>
                  </a:lnTo>
                  <a:lnTo>
                    <a:pt x="357822" y="62230"/>
                  </a:lnTo>
                  <a:lnTo>
                    <a:pt x="355892" y="60020"/>
                  </a:lnTo>
                  <a:lnTo>
                    <a:pt x="350405" y="59690"/>
                  </a:lnTo>
                  <a:lnTo>
                    <a:pt x="349935" y="62217"/>
                  </a:lnTo>
                  <a:lnTo>
                    <a:pt x="347179" y="60998"/>
                  </a:lnTo>
                  <a:lnTo>
                    <a:pt x="348615" y="64122"/>
                  </a:lnTo>
                  <a:lnTo>
                    <a:pt x="345020" y="64617"/>
                  </a:lnTo>
                  <a:lnTo>
                    <a:pt x="344919" y="64122"/>
                  </a:lnTo>
                  <a:lnTo>
                    <a:pt x="344843" y="63741"/>
                  </a:lnTo>
                  <a:lnTo>
                    <a:pt x="343560" y="64820"/>
                  </a:lnTo>
                  <a:lnTo>
                    <a:pt x="345084" y="64922"/>
                  </a:lnTo>
                  <a:lnTo>
                    <a:pt x="345122" y="65074"/>
                  </a:lnTo>
                  <a:lnTo>
                    <a:pt x="344322" y="65836"/>
                  </a:lnTo>
                  <a:lnTo>
                    <a:pt x="343966" y="65824"/>
                  </a:lnTo>
                  <a:lnTo>
                    <a:pt x="343623" y="65773"/>
                  </a:lnTo>
                  <a:lnTo>
                    <a:pt x="343141" y="65938"/>
                  </a:lnTo>
                  <a:lnTo>
                    <a:pt x="343687" y="66154"/>
                  </a:lnTo>
                  <a:lnTo>
                    <a:pt x="344068" y="66078"/>
                  </a:lnTo>
                  <a:lnTo>
                    <a:pt x="344220" y="65925"/>
                  </a:lnTo>
                  <a:lnTo>
                    <a:pt x="345986" y="65925"/>
                  </a:lnTo>
                  <a:lnTo>
                    <a:pt x="346583" y="67525"/>
                  </a:lnTo>
                  <a:lnTo>
                    <a:pt x="347713" y="67741"/>
                  </a:lnTo>
                  <a:lnTo>
                    <a:pt x="346900" y="65925"/>
                  </a:lnTo>
                  <a:lnTo>
                    <a:pt x="346786" y="65671"/>
                  </a:lnTo>
                  <a:lnTo>
                    <a:pt x="350151" y="67170"/>
                  </a:lnTo>
                  <a:lnTo>
                    <a:pt x="354190" y="67170"/>
                  </a:lnTo>
                  <a:lnTo>
                    <a:pt x="353250" y="67792"/>
                  </a:lnTo>
                  <a:lnTo>
                    <a:pt x="355079" y="67945"/>
                  </a:lnTo>
                  <a:lnTo>
                    <a:pt x="355358" y="68986"/>
                  </a:lnTo>
                  <a:lnTo>
                    <a:pt x="355447" y="69316"/>
                  </a:lnTo>
                  <a:lnTo>
                    <a:pt x="355549" y="68986"/>
                  </a:lnTo>
                  <a:lnTo>
                    <a:pt x="356450" y="68199"/>
                  </a:lnTo>
                  <a:lnTo>
                    <a:pt x="356438" y="67170"/>
                  </a:lnTo>
                  <a:lnTo>
                    <a:pt x="362191" y="67170"/>
                  </a:lnTo>
                  <a:lnTo>
                    <a:pt x="369316" y="70878"/>
                  </a:lnTo>
                  <a:lnTo>
                    <a:pt x="369430" y="68986"/>
                  </a:lnTo>
                  <a:lnTo>
                    <a:pt x="369544" y="67170"/>
                  </a:lnTo>
                  <a:lnTo>
                    <a:pt x="369646" y="65671"/>
                  </a:lnTo>
                  <a:lnTo>
                    <a:pt x="369697" y="64922"/>
                  </a:lnTo>
                  <a:close/>
                </a:path>
                <a:path w="446404" h="374650">
                  <a:moveTo>
                    <a:pt x="379628" y="81699"/>
                  </a:moveTo>
                  <a:lnTo>
                    <a:pt x="379501" y="80899"/>
                  </a:lnTo>
                  <a:lnTo>
                    <a:pt x="378929" y="80746"/>
                  </a:lnTo>
                  <a:lnTo>
                    <a:pt x="378244" y="80784"/>
                  </a:lnTo>
                  <a:lnTo>
                    <a:pt x="377228" y="81432"/>
                  </a:lnTo>
                  <a:lnTo>
                    <a:pt x="379298" y="82181"/>
                  </a:lnTo>
                  <a:lnTo>
                    <a:pt x="379628" y="81699"/>
                  </a:lnTo>
                  <a:close/>
                </a:path>
                <a:path w="446404" h="374650">
                  <a:moveTo>
                    <a:pt x="383260" y="87807"/>
                  </a:moveTo>
                  <a:lnTo>
                    <a:pt x="381850" y="84683"/>
                  </a:lnTo>
                  <a:lnTo>
                    <a:pt x="375907" y="86893"/>
                  </a:lnTo>
                  <a:lnTo>
                    <a:pt x="374065" y="87020"/>
                  </a:lnTo>
                  <a:lnTo>
                    <a:pt x="376834" y="87541"/>
                  </a:lnTo>
                  <a:lnTo>
                    <a:pt x="378231" y="89941"/>
                  </a:lnTo>
                  <a:lnTo>
                    <a:pt x="383260" y="87807"/>
                  </a:lnTo>
                  <a:close/>
                </a:path>
                <a:path w="446404" h="374650">
                  <a:moveTo>
                    <a:pt x="383628" y="81699"/>
                  </a:moveTo>
                  <a:lnTo>
                    <a:pt x="378993" y="78447"/>
                  </a:lnTo>
                  <a:lnTo>
                    <a:pt x="378790" y="78994"/>
                  </a:lnTo>
                  <a:lnTo>
                    <a:pt x="379374" y="80098"/>
                  </a:lnTo>
                  <a:lnTo>
                    <a:pt x="379501" y="80899"/>
                  </a:lnTo>
                  <a:lnTo>
                    <a:pt x="380733" y="81229"/>
                  </a:lnTo>
                  <a:lnTo>
                    <a:pt x="381457" y="82575"/>
                  </a:lnTo>
                  <a:lnTo>
                    <a:pt x="383628" y="81699"/>
                  </a:lnTo>
                  <a:close/>
                </a:path>
                <a:path w="446404" h="374650">
                  <a:moveTo>
                    <a:pt x="389013" y="86766"/>
                  </a:moveTo>
                  <a:lnTo>
                    <a:pt x="385457" y="86766"/>
                  </a:lnTo>
                  <a:lnTo>
                    <a:pt x="388823" y="86956"/>
                  </a:lnTo>
                  <a:lnTo>
                    <a:pt x="389013" y="86766"/>
                  </a:lnTo>
                  <a:close/>
                </a:path>
                <a:path w="446404" h="374650">
                  <a:moveTo>
                    <a:pt x="391769" y="64782"/>
                  </a:moveTo>
                  <a:lnTo>
                    <a:pt x="389369" y="60185"/>
                  </a:lnTo>
                  <a:lnTo>
                    <a:pt x="383946" y="67716"/>
                  </a:lnTo>
                  <a:lnTo>
                    <a:pt x="380212" y="66217"/>
                  </a:lnTo>
                  <a:lnTo>
                    <a:pt x="379349" y="65874"/>
                  </a:lnTo>
                  <a:lnTo>
                    <a:pt x="379285" y="66484"/>
                  </a:lnTo>
                  <a:lnTo>
                    <a:pt x="379171" y="67513"/>
                  </a:lnTo>
                  <a:lnTo>
                    <a:pt x="379044" y="68681"/>
                  </a:lnTo>
                  <a:lnTo>
                    <a:pt x="378929" y="69837"/>
                  </a:lnTo>
                  <a:lnTo>
                    <a:pt x="380822" y="69837"/>
                  </a:lnTo>
                  <a:lnTo>
                    <a:pt x="379463" y="67513"/>
                  </a:lnTo>
                  <a:lnTo>
                    <a:pt x="379361" y="67322"/>
                  </a:lnTo>
                  <a:lnTo>
                    <a:pt x="379844" y="66217"/>
                  </a:lnTo>
                  <a:lnTo>
                    <a:pt x="380047" y="66217"/>
                  </a:lnTo>
                  <a:lnTo>
                    <a:pt x="385356" y="70129"/>
                  </a:lnTo>
                  <a:lnTo>
                    <a:pt x="388658" y="67818"/>
                  </a:lnTo>
                  <a:lnTo>
                    <a:pt x="389102" y="67513"/>
                  </a:lnTo>
                  <a:lnTo>
                    <a:pt x="388543" y="66675"/>
                  </a:lnTo>
                  <a:lnTo>
                    <a:pt x="389445" y="65163"/>
                  </a:lnTo>
                  <a:lnTo>
                    <a:pt x="391134" y="64782"/>
                  </a:lnTo>
                  <a:lnTo>
                    <a:pt x="391769" y="64782"/>
                  </a:lnTo>
                  <a:close/>
                </a:path>
                <a:path w="446404" h="374650">
                  <a:moveTo>
                    <a:pt x="392684" y="68173"/>
                  </a:moveTo>
                  <a:lnTo>
                    <a:pt x="392671" y="67818"/>
                  </a:lnTo>
                  <a:lnTo>
                    <a:pt x="389915" y="66941"/>
                  </a:lnTo>
                  <a:lnTo>
                    <a:pt x="389102" y="67513"/>
                  </a:lnTo>
                  <a:lnTo>
                    <a:pt x="389470" y="68033"/>
                  </a:lnTo>
                  <a:lnTo>
                    <a:pt x="392684" y="68173"/>
                  </a:lnTo>
                  <a:close/>
                </a:path>
                <a:path w="446404" h="374650">
                  <a:moveTo>
                    <a:pt x="394449" y="77050"/>
                  </a:moveTo>
                  <a:lnTo>
                    <a:pt x="394195" y="77089"/>
                  </a:lnTo>
                  <a:lnTo>
                    <a:pt x="393954" y="77177"/>
                  </a:lnTo>
                  <a:lnTo>
                    <a:pt x="393700" y="77406"/>
                  </a:lnTo>
                  <a:lnTo>
                    <a:pt x="394449" y="77050"/>
                  </a:lnTo>
                  <a:close/>
                </a:path>
                <a:path w="446404" h="374650">
                  <a:moveTo>
                    <a:pt x="395681" y="92481"/>
                  </a:moveTo>
                  <a:lnTo>
                    <a:pt x="393382" y="91376"/>
                  </a:lnTo>
                  <a:lnTo>
                    <a:pt x="394779" y="92354"/>
                  </a:lnTo>
                  <a:lnTo>
                    <a:pt x="395681" y="92481"/>
                  </a:lnTo>
                  <a:close/>
                </a:path>
                <a:path w="446404" h="374650">
                  <a:moveTo>
                    <a:pt x="397332" y="75717"/>
                  </a:moveTo>
                  <a:lnTo>
                    <a:pt x="394449" y="77063"/>
                  </a:lnTo>
                  <a:lnTo>
                    <a:pt x="395071" y="76974"/>
                  </a:lnTo>
                  <a:lnTo>
                    <a:pt x="395655" y="77355"/>
                  </a:lnTo>
                  <a:lnTo>
                    <a:pt x="395973" y="77597"/>
                  </a:lnTo>
                  <a:lnTo>
                    <a:pt x="397332" y="75717"/>
                  </a:lnTo>
                  <a:close/>
                </a:path>
                <a:path w="446404" h="374650">
                  <a:moveTo>
                    <a:pt x="399021" y="20180"/>
                  </a:moveTo>
                  <a:lnTo>
                    <a:pt x="397954" y="18338"/>
                  </a:lnTo>
                  <a:lnTo>
                    <a:pt x="397827" y="18135"/>
                  </a:lnTo>
                  <a:lnTo>
                    <a:pt x="397611" y="17754"/>
                  </a:lnTo>
                  <a:lnTo>
                    <a:pt x="397141" y="16713"/>
                  </a:lnTo>
                  <a:lnTo>
                    <a:pt x="397154" y="18135"/>
                  </a:lnTo>
                  <a:lnTo>
                    <a:pt x="392099" y="17437"/>
                  </a:lnTo>
                  <a:lnTo>
                    <a:pt x="393242" y="15532"/>
                  </a:lnTo>
                  <a:lnTo>
                    <a:pt x="393903" y="14439"/>
                  </a:lnTo>
                  <a:lnTo>
                    <a:pt x="389686" y="15532"/>
                  </a:lnTo>
                  <a:lnTo>
                    <a:pt x="385851" y="14439"/>
                  </a:lnTo>
                  <a:lnTo>
                    <a:pt x="386041" y="14439"/>
                  </a:lnTo>
                  <a:lnTo>
                    <a:pt x="383133" y="13957"/>
                  </a:lnTo>
                  <a:lnTo>
                    <a:pt x="383730" y="16713"/>
                  </a:lnTo>
                  <a:lnTo>
                    <a:pt x="383794" y="17437"/>
                  </a:lnTo>
                  <a:lnTo>
                    <a:pt x="382790" y="19951"/>
                  </a:lnTo>
                  <a:lnTo>
                    <a:pt x="382701" y="20180"/>
                  </a:lnTo>
                  <a:lnTo>
                    <a:pt x="382524" y="20739"/>
                  </a:lnTo>
                  <a:lnTo>
                    <a:pt x="382549" y="24180"/>
                  </a:lnTo>
                  <a:lnTo>
                    <a:pt x="390753" y="20739"/>
                  </a:lnTo>
                  <a:lnTo>
                    <a:pt x="392137" y="21005"/>
                  </a:lnTo>
                  <a:lnTo>
                    <a:pt x="392010" y="20739"/>
                  </a:lnTo>
                  <a:lnTo>
                    <a:pt x="391756" y="20180"/>
                  </a:lnTo>
                  <a:lnTo>
                    <a:pt x="391655" y="19951"/>
                  </a:lnTo>
                  <a:lnTo>
                    <a:pt x="394411" y="19062"/>
                  </a:lnTo>
                  <a:lnTo>
                    <a:pt x="394411" y="18338"/>
                  </a:lnTo>
                  <a:lnTo>
                    <a:pt x="395795" y="19304"/>
                  </a:lnTo>
                  <a:lnTo>
                    <a:pt x="399021" y="20180"/>
                  </a:lnTo>
                  <a:close/>
                </a:path>
                <a:path w="446404" h="374650">
                  <a:moveTo>
                    <a:pt x="399834" y="93078"/>
                  </a:moveTo>
                  <a:lnTo>
                    <a:pt x="395681" y="92481"/>
                  </a:lnTo>
                  <a:lnTo>
                    <a:pt x="396621" y="92938"/>
                  </a:lnTo>
                  <a:lnTo>
                    <a:pt x="399834" y="93078"/>
                  </a:lnTo>
                  <a:close/>
                </a:path>
                <a:path w="446404" h="374650">
                  <a:moveTo>
                    <a:pt x="399973" y="64782"/>
                  </a:moveTo>
                  <a:lnTo>
                    <a:pt x="394944" y="66217"/>
                  </a:lnTo>
                  <a:lnTo>
                    <a:pt x="395198" y="65163"/>
                  </a:lnTo>
                  <a:lnTo>
                    <a:pt x="395300" y="64782"/>
                  </a:lnTo>
                  <a:lnTo>
                    <a:pt x="395401" y="64401"/>
                  </a:lnTo>
                  <a:lnTo>
                    <a:pt x="392899" y="65874"/>
                  </a:lnTo>
                  <a:lnTo>
                    <a:pt x="392480" y="66217"/>
                  </a:lnTo>
                  <a:lnTo>
                    <a:pt x="392645" y="66217"/>
                  </a:lnTo>
                  <a:lnTo>
                    <a:pt x="392671" y="67818"/>
                  </a:lnTo>
                  <a:lnTo>
                    <a:pt x="395414" y="68681"/>
                  </a:lnTo>
                  <a:lnTo>
                    <a:pt x="395338" y="67818"/>
                  </a:lnTo>
                  <a:lnTo>
                    <a:pt x="394957" y="66941"/>
                  </a:lnTo>
                  <a:lnTo>
                    <a:pt x="396316" y="66484"/>
                  </a:lnTo>
                  <a:lnTo>
                    <a:pt x="398233" y="67818"/>
                  </a:lnTo>
                  <a:lnTo>
                    <a:pt x="398322" y="67513"/>
                  </a:lnTo>
                  <a:lnTo>
                    <a:pt x="398830" y="66675"/>
                  </a:lnTo>
                  <a:lnTo>
                    <a:pt x="398945" y="66484"/>
                  </a:lnTo>
                  <a:lnTo>
                    <a:pt x="399973" y="64782"/>
                  </a:lnTo>
                  <a:close/>
                </a:path>
                <a:path w="446404" h="374650">
                  <a:moveTo>
                    <a:pt x="400392" y="22555"/>
                  </a:moveTo>
                  <a:lnTo>
                    <a:pt x="399021" y="20180"/>
                  </a:lnTo>
                  <a:lnTo>
                    <a:pt x="395820" y="21450"/>
                  </a:lnTo>
                  <a:lnTo>
                    <a:pt x="400392" y="22555"/>
                  </a:lnTo>
                  <a:close/>
                </a:path>
                <a:path w="446404" h="374650">
                  <a:moveTo>
                    <a:pt x="407403" y="78511"/>
                  </a:moveTo>
                  <a:lnTo>
                    <a:pt x="405803" y="77990"/>
                  </a:lnTo>
                  <a:lnTo>
                    <a:pt x="405079" y="77622"/>
                  </a:lnTo>
                  <a:lnTo>
                    <a:pt x="406171" y="79159"/>
                  </a:lnTo>
                  <a:lnTo>
                    <a:pt x="405650" y="79159"/>
                  </a:lnTo>
                  <a:lnTo>
                    <a:pt x="404025" y="79984"/>
                  </a:lnTo>
                  <a:lnTo>
                    <a:pt x="400608" y="80568"/>
                  </a:lnTo>
                  <a:lnTo>
                    <a:pt x="400608" y="81876"/>
                  </a:lnTo>
                  <a:lnTo>
                    <a:pt x="400011" y="82257"/>
                  </a:lnTo>
                  <a:lnTo>
                    <a:pt x="400570" y="81876"/>
                  </a:lnTo>
                  <a:lnTo>
                    <a:pt x="400608" y="80568"/>
                  </a:lnTo>
                  <a:lnTo>
                    <a:pt x="400202" y="80632"/>
                  </a:lnTo>
                  <a:lnTo>
                    <a:pt x="398945" y="80632"/>
                  </a:lnTo>
                  <a:lnTo>
                    <a:pt x="399211" y="80124"/>
                  </a:lnTo>
                  <a:lnTo>
                    <a:pt x="399427" y="79692"/>
                  </a:lnTo>
                  <a:lnTo>
                    <a:pt x="399745" y="79159"/>
                  </a:lnTo>
                  <a:lnTo>
                    <a:pt x="400583" y="78714"/>
                  </a:lnTo>
                  <a:lnTo>
                    <a:pt x="398729" y="77406"/>
                  </a:lnTo>
                  <a:lnTo>
                    <a:pt x="396659" y="80124"/>
                  </a:lnTo>
                  <a:lnTo>
                    <a:pt x="395757" y="79984"/>
                  </a:lnTo>
                  <a:lnTo>
                    <a:pt x="395478" y="79984"/>
                  </a:lnTo>
                  <a:lnTo>
                    <a:pt x="394411" y="79692"/>
                  </a:lnTo>
                  <a:lnTo>
                    <a:pt x="394157" y="79692"/>
                  </a:lnTo>
                  <a:lnTo>
                    <a:pt x="392518" y="78714"/>
                  </a:lnTo>
                  <a:lnTo>
                    <a:pt x="393128" y="79159"/>
                  </a:lnTo>
                  <a:lnTo>
                    <a:pt x="393788" y="79692"/>
                  </a:lnTo>
                  <a:lnTo>
                    <a:pt x="386638" y="80632"/>
                  </a:lnTo>
                  <a:lnTo>
                    <a:pt x="387172" y="80632"/>
                  </a:lnTo>
                  <a:lnTo>
                    <a:pt x="384873" y="82473"/>
                  </a:lnTo>
                  <a:lnTo>
                    <a:pt x="386676" y="81876"/>
                  </a:lnTo>
                  <a:lnTo>
                    <a:pt x="390779" y="81635"/>
                  </a:lnTo>
                  <a:lnTo>
                    <a:pt x="392760" y="80975"/>
                  </a:lnTo>
                  <a:lnTo>
                    <a:pt x="393700" y="83121"/>
                  </a:lnTo>
                  <a:lnTo>
                    <a:pt x="392772" y="83121"/>
                  </a:lnTo>
                  <a:lnTo>
                    <a:pt x="390867" y="84772"/>
                  </a:lnTo>
                  <a:lnTo>
                    <a:pt x="391045" y="84772"/>
                  </a:lnTo>
                  <a:lnTo>
                    <a:pt x="389013" y="86766"/>
                  </a:lnTo>
                  <a:lnTo>
                    <a:pt x="391934" y="86766"/>
                  </a:lnTo>
                  <a:lnTo>
                    <a:pt x="391731" y="85636"/>
                  </a:lnTo>
                  <a:lnTo>
                    <a:pt x="391693" y="85420"/>
                  </a:lnTo>
                  <a:lnTo>
                    <a:pt x="391579" y="84772"/>
                  </a:lnTo>
                  <a:lnTo>
                    <a:pt x="395300" y="85420"/>
                  </a:lnTo>
                  <a:lnTo>
                    <a:pt x="392087" y="87591"/>
                  </a:lnTo>
                  <a:lnTo>
                    <a:pt x="391972" y="86956"/>
                  </a:lnTo>
                  <a:lnTo>
                    <a:pt x="388823" y="86956"/>
                  </a:lnTo>
                  <a:lnTo>
                    <a:pt x="385394" y="86956"/>
                  </a:lnTo>
                  <a:lnTo>
                    <a:pt x="384213" y="90589"/>
                  </a:lnTo>
                  <a:lnTo>
                    <a:pt x="382422" y="95021"/>
                  </a:lnTo>
                  <a:lnTo>
                    <a:pt x="389242" y="91401"/>
                  </a:lnTo>
                  <a:lnTo>
                    <a:pt x="389318" y="95618"/>
                  </a:lnTo>
                  <a:lnTo>
                    <a:pt x="390690" y="94449"/>
                  </a:lnTo>
                  <a:lnTo>
                    <a:pt x="393382" y="91376"/>
                  </a:lnTo>
                  <a:lnTo>
                    <a:pt x="393827" y="90995"/>
                  </a:lnTo>
                  <a:lnTo>
                    <a:pt x="394449" y="90144"/>
                  </a:lnTo>
                  <a:lnTo>
                    <a:pt x="395300" y="89471"/>
                  </a:lnTo>
                  <a:lnTo>
                    <a:pt x="397459" y="90144"/>
                  </a:lnTo>
                  <a:lnTo>
                    <a:pt x="399427" y="90919"/>
                  </a:lnTo>
                  <a:lnTo>
                    <a:pt x="400748" y="89471"/>
                  </a:lnTo>
                  <a:lnTo>
                    <a:pt x="401548" y="88595"/>
                  </a:lnTo>
                  <a:lnTo>
                    <a:pt x="401193" y="88074"/>
                  </a:lnTo>
                  <a:lnTo>
                    <a:pt x="400672" y="87642"/>
                  </a:lnTo>
                  <a:lnTo>
                    <a:pt x="400126" y="87287"/>
                  </a:lnTo>
                  <a:lnTo>
                    <a:pt x="400697" y="87287"/>
                  </a:lnTo>
                  <a:lnTo>
                    <a:pt x="400672" y="85636"/>
                  </a:lnTo>
                  <a:lnTo>
                    <a:pt x="400621" y="82257"/>
                  </a:lnTo>
                  <a:lnTo>
                    <a:pt x="401066" y="81876"/>
                  </a:lnTo>
                  <a:lnTo>
                    <a:pt x="402158" y="80975"/>
                  </a:lnTo>
                  <a:lnTo>
                    <a:pt x="402564" y="80632"/>
                  </a:lnTo>
                  <a:lnTo>
                    <a:pt x="406654" y="79692"/>
                  </a:lnTo>
                  <a:lnTo>
                    <a:pt x="406869" y="79692"/>
                  </a:lnTo>
                  <a:lnTo>
                    <a:pt x="407149" y="79159"/>
                  </a:lnTo>
                  <a:lnTo>
                    <a:pt x="407327" y="78714"/>
                  </a:lnTo>
                  <a:lnTo>
                    <a:pt x="407403" y="78511"/>
                  </a:lnTo>
                  <a:close/>
                </a:path>
                <a:path w="446404" h="374650">
                  <a:moveTo>
                    <a:pt x="423227" y="53492"/>
                  </a:moveTo>
                  <a:lnTo>
                    <a:pt x="419531" y="50901"/>
                  </a:lnTo>
                  <a:lnTo>
                    <a:pt x="419100" y="53428"/>
                  </a:lnTo>
                  <a:lnTo>
                    <a:pt x="423227" y="53492"/>
                  </a:lnTo>
                  <a:close/>
                </a:path>
                <a:path w="446404" h="374650">
                  <a:moveTo>
                    <a:pt x="445909" y="31165"/>
                  </a:moveTo>
                  <a:lnTo>
                    <a:pt x="444538" y="31623"/>
                  </a:lnTo>
                  <a:lnTo>
                    <a:pt x="441769" y="30378"/>
                  </a:lnTo>
                  <a:lnTo>
                    <a:pt x="442264" y="32131"/>
                  </a:lnTo>
                  <a:lnTo>
                    <a:pt x="442722" y="31750"/>
                  </a:lnTo>
                  <a:lnTo>
                    <a:pt x="445020" y="31927"/>
                  </a:lnTo>
                  <a:lnTo>
                    <a:pt x="445909" y="31165"/>
                  </a:lnTo>
                  <a:close/>
                </a:path>
              </a:pathLst>
            </a:custGeom>
            <a:solidFill>
              <a:srgbClr val="ABD3D8">
                <a:alpha val="51998"/>
              </a:srgbClr>
            </a:solidFill>
          </p:spPr>
          <p:txBody>
            <a:bodyPr wrap="square" lIns="0" tIns="0" rIns="0" bIns="0" rtlCol="0"/>
            <a:lstStyle/>
            <a:p>
              <a:pPr defTabSz="829178"/>
              <a:endParaRPr sz="1632" kern="0">
                <a:solidFill>
                  <a:sysClr val="windowText" lastClr="000000"/>
                </a:solidFill>
              </a:endParaRPr>
            </a:p>
          </p:txBody>
        </p:sp>
        <p:sp>
          <p:nvSpPr>
            <p:cNvPr id="16" name="object 16"/>
            <p:cNvSpPr/>
            <p:nvPr/>
          </p:nvSpPr>
          <p:spPr>
            <a:xfrm>
              <a:off x="7862925" y="2048255"/>
              <a:ext cx="466725" cy="351155"/>
            </a:xfrm>
            <a:custGeom>
              <a:avLst/>
              <a:gdLst/>
              <a:ahLst/>
              <a:cxnLst/>
              <a:rect l="l" t="t" r="r" b="b"/>
              <a:pathLst>
                <a:path w="466725" h="351155">
                  <a:moveTo>
                    <a:pt x="7340" y="349123"/>
                  </a:moveTo>
                  <a:lnTo>
                    <a:pt x="0" y="349631"/>
                  </a:lnTo>
                  <a:lnTo>
                    <a:pt x="6451" y="350608"/>
                  </a:lnTo>
                  <a:lnTo>
                    <a:pt x="7340" y="349123"/>
                  </a:lnTo>
                  <a:close/>
                </a:path>
                <a:path w="466725" h="351155">
                  <a:moveTo>
                    <a:pt x="45720" y="329209"/>
                  </a:moveTo>
                  <a:lnTo>
                    <a:pt x="45085" y="329044"/>
                  </a:lnTo>
                  <a:lnTo>
                    <a:pt x="44577" y="328930"/>
                  </a:lnTo>
                  <a:lnTo>
                    <a:pt x="44335" y="328942"/>
                  </a:lnTo>
                  <a:lnTo>
                    <a:pt x="45720" y="329209"/>
                  </a:lnTo>
                  <a:close/>
                </a:path>
                <a:path w="466725" h="351155">
                  <a:moveTo>
                    <a:pt x="52171" y="332359"/>
                  </a:moveTo>
                  <a:lnTo>
                    <a:pt x="50774" y="330644"/>
                  </a:lnTo>
                  <a:lnTo>
                    <a:pt x="48501" y="332613"/>
                  </a:lnTo>
                  <a:lnTo>
                    <a:pt x="47574" y="332676"/>
                  </a:lnTo>
                  <a:lnTo>
                    <a:pt x="48526" y="334772"/>
                  </a:lnTo>
                  <a:lnTo>
                    <a:pt x="51257" y="333146"/>
                  </a:lnTo>
                  <a:lnTo>
                    <a:pt x="52171" y="332359"/>
                  </a:lnTo>
                  <a:close/>
                </a:path>
                <a:path w="466725" h="351155">
                  <a:moveTo>
                    <a:pt x="52578" y="329844"/>
                  </a:moveTo>
                  <a:lnTo>
                    <a:pt x="43853" y="324319"/>
                  </a:lnTo>
                  <a:lnTo>
                    <a:pt x="45720" y="329209"/>
                  </a:lnTo>
                  <a:lnTo>
                    <a:pt x="47548" y="329666"/>
                  </a:lnTo>
                  <a:lnTo>
                    <a:pt x="50571" y="330504"/>
                  </a:lnTo>
                  <a:lnTo>
                    <a:pt x="52578" y="329844"/>
                  </a:lnTo>
                  <a:close/>
                </a:path>
                <a:path w="466725" h="351155">
                  <a:moveTo>
                    <a:pt x="53060" y="330149"/>
                  </a:moveTo>
                  <a:lnTo>
                    <a:pt x="52920" y="329844"/>
                  </a:lnTo>
                  <a:lnTo>
                    <a:pt x="52844" y="329666"/>
                  </a:lnTo>
                  <a:lnTo>
                    <a:pt x="52755" y="329476"/>
                  </a:lnTo>
                  <a:lnTo>
                    <a:pt x="52679" y="329666"/>
                  </a:lnTo>
                  <a:lnTo>
                    <a:pt x="52578" y="329844"/>
                  </a:lnTo>
                  <a:lnTo>
                    <a:pt x="53060" y="330149"/>
                  </a:lnTo>
                  <a:close/>
                </a:path>
                <a:path w="466725" h="351155">
                  <a:moveTo>
                    <a:pt x="53505" y="325450"/>
                  </a:moveTo>
                  <a:lnTo>
                    <a:pt x="50736" y="324904"/>
                  </a:lnTo>
                  <a:lnTo>
                    <a:pt x="52641" y="329209"/>
                  </a:lnTo>
                  <a:lnTo>
                    <a:pt x="52755" y="329476"/>
                  </a:lnTo>
                  <a:lnTo>
                    <a:pt x="53060" y="328714"/>
                  </a:lnTo>
                  <a:lnTo>
                    <a:pt x="53505" y="325450"/>
                  </a:lnTo>
                  <a:close/>
                </a:path>
                <a:path w="466725" h="351155">
                  <a:moveTo>
                    <a:pt x="64198" y="343750"/>
                  </a:moveTo>
                  <a:lnTo>
                    <a:pt x="63715" y="340563"/>
                  </a:lnTo>
                  <a:lnTo>
                    <a:pt x="60934" y="339318"/>
                  </a:lnTo>
                  <a:lnTo>
                    <a:pt x="55448" y="340398"/>
                  </a:lnTo>
                  <a:lnTo>
                    <a:pt x="57759" y="342785"/>
                  </a:lnTo>
                  <a:lnTo>
                    <a:pt x="58216" y="342379"/>
                  </a:lnTo>
                  <a:lnTo>
                    <a:pt x="61455" y="344678"/>
                  </a:lnTo>
                  <a:lnTo>
                    <a:pt x="57785" y="346354"/>
                  </a:lnTo>
                  <a:lnTo>
                    <a:pt x="61468" y="346837"/>
                  </a:lnTo>
                  <a:lnTo>
                    <a:pt x="63309" y="346697"/>
                  </a:lnTo>
                  <a:lnTo>
                    <a:pt x="64198" y="343750"/>
                  </a:lnTo>
                  <a:close/>
                </a:path>
                <a:path w="466725" h="351155">
                  <a:moveTo>
                    <a:pt x="79540" y="333159"/>
                  </a:moveTo>
                  <a:lnTo>
                    <a:pt x="79209" y="333362"/>
                  </a:lnTo>
                  <a:lnTo>
                    <a:pt x="78714" y="333489"/>
                  </a:lnTo>
                  <a:lnTo>
                    <a:pt x="77863" y="333476"/>
                  </a:lnTo>
                  <a:lnTo>
                    <a:pt x="78816" y="334137"/>
                  </a:lnTo>
                  <a:lnTo>
                    <a:pt x="78994" y="333844"/>
                  </a:lnTo>
                  <a:lnTo>
                    <a:pt x="79273" y="333502"/>
                  </a:lnTo>
                  <a:lnTo>
                    <a:pt x="79540" y="333159"/>
                  </a:lnTo>
                  <a:close/>
                </a:path>
                <a:path w="466725" h="351155">
                  <a:moveTo>
                    <a:pt x="80098" y="332422"/>
                  </a:moveTo>
                  <a:lnTo>
                    <a:pt x="79895" y="332676"/>
                  </a:lnTo>
                  <a:lnTo>
                    <a:pt x="79730" y="332905"/>
                  </a:lnTo>
                  <a:lnTo>
                    <a:pt x="79540" y="333159"/>
                  </a:lnTo>
                  <a:lnTo>
                    <a:pt x="79857" y="332968"/>
                  </a:lnTo>
                  <a:lnTo>
                    <a:pt x="80035" y="332727"/>
                  </a:lnTo>
                  <a:lnTo>
                    <a:pt x="80098" y="332422"/>
                  </a:lnTo>
                  <a:close/>
                </a:path>
                <a:path w="466725" h="351155">
                  <a:moveTo>
                    <a:pt x="80340" y="266115"/>
                  </a:moveTo>
                  <a:lnTo>
                    <a:pt x="79133" y="265823"/>
                  </a:lnTo>
                  <a:lnTo>
                    <a:pt x="79146" y="266496"/>
                  </a:lnTo>
                  <a:lnTo>
                    <a:pt x="79540" y="266217"/>
                  </a:lnTo>
                  <a:lnTo>
                    <a:pt x="80340" y="266115"/>
                  </a:lnTo>
                  <a:close/>
                </a:path>
                <a:path w="466725" h="351155">
                  <a:moveTo>
                    <a:pt x="80556" y="266166"/>
                  </a:moveTo>
                  <a:lnTo>
                    <a:pt x="80403" y="266103"/>
                  </a:lnTo>
                  <a:lnTo>
                    <a:pt x="80556" y="266166"/>
                  </a:lnTo>
                  <a:close/>
                </a:path>
                <a:path w="466725" h="351155">
                  <a:moveTo>
                    <a:pt x="81978" y="329958"/>
                  </a:moveTo>
                  <a:lnTo>
                    <a:pt x="81051" y="329311"/>
                  </a:lnTo>
                  <a:lnTo>
                    <a:pt x="79667" y="330060"/>
                  </a:lnTo>
                  <a:lnTo>
                    <a:pt x="80302" y="331457"/>
                  </a:lnTo>
                  <a:lnTo>
                    <a:pt x="80098" y="332422"/>
                  </a:lnTo>
                  <a:lnTo>
                    <a:pt x="81064" y="331216"/>
                  </a:lnTo>
                  <a:lnTo>
                    <a:pt x="81978" y="329958"/>
                  </a:lnTo>
                  <a:close/>
                </a:path>
                <a:path w="466725" h="351155">
                  <a:moveTo>
                    <a:pt x="83146" y="323405"/>
                  </a:moveTo>
                  <a:lnTo>
                    <a:pt x="80086" y="323608"/>
                  </a:lnTo>
                  <a:lnTo>
                    <a:pt x="78994" y="323405"/>
                  </a:lnTo>
                  <a:lnTo>
                    <a:pt x="78727" y="323405"/>
                  </a:lnTo>
                  <a:lnTo>
                    <a:pt x="78511" y="322922"/>
                  </a:lnTo>
                  <a:lnTo>
                    <a:pt x="78371" y="323405"/>
                  </a:lnTo>
                  <a:lnTo>
                    <a:pt x="77876" y="325983"/>
                  </a:lnTo>
                  <a:lnTo>
                    <a:pt x="77812" y="326288"/>
                  </a:lnTo>
                  <a:lnTo>
                    <a:pt x="82778" y="323608"/>
                  </a:lnTo>
                  <a:lnTo>
                    <a:pt x="83146" y="323405"/>
                  </a:lnTo>
                  <a:close/>
                </a:path>
                <a:path w="466725" h="351155">
                  <a:moveTo>
                    <a:pt x="83248" y="318731"/>
                  </a:moveTo>
                  <a:lnTo>
                    <a:pt x="82943" y="316623"/>
                  </a:lnTo>
                  <a:lnTo>
                    <a:pt x="82778" y="315518"/>
                  </a:lnTo>
                  <a:lnTo>
                    <a:pt x="74993" y="314985"/>
                  </a:lnTo>
                  <a:lnTo>
                    <a:pt x="78511" y="322922"/>
                  </a:lnTo>
                  <a:lnTo>
                    <a:pt x="78765" y="321348"/>
                  </a:lnTo>
                  <a:lnTo>
                    <a:pt x="79133" y="319379"/>
                  </a:lnTo>
                  <a:lnTo>
                    <a:pt x="79565" y="318262"/>
                  </a:lnTo>
                  <a:lnTo>
                    <a:pt x="82334" y="316623"/>
                  </a:lnTo>
                  <a:lnTo>
                    <a:pt x="83248" y="318731"/>
                  </a:lnTo>
                  <a:close/>
                </a:path>
                <a:path w="466725" h="351155">
                  <a:moveTo>
                    <a:pt x="90170" y="322922"/>
                  </a:moveTo>
                  <a:lnTo>
                    <a:pt x="86956" y="321348"/>
                  </a:lnTo>
                  <a:lnTo>
                    <a:pt x="83146" y="323405"/>
                  </a:lnTo>
                  <a:lnTo>
                    <a:pt x="83820" y="323405"/>
                  </a:lnTo>
                  <a:lnTo>
                    <a:pt x="87439" y="325983"/>
                  </a:lnTo>
                  <a:lnTo>
                    <a:pt x="90170" y="322922"/>
                  </a:lnTo>
                  <a:close/>
                </a:path>
                <a:path w="466725" h="351155">
                  <a:moveTo>
                    <a:pt x="103390" y="257314"/>
                  </a:moveTo>
                  <a:lnTo>
                    <a:pt x="101549" y="255295"/>
                  </a:lnTo>
                  <a:lnTo>
                    <a:pt x="100152" y="254317"/>
                  </a:lnTo>
                  <a:lnTo>
                    <a:pt x="96951" y="255600"/>
                  </a:lnTo>
                  <a:lnTo>
                    <a:pt x="100660" y="256794"/>
                  </a:lnTo>
                  <a:lnTo>
                    <a:pt x="101104" y="257835"/>
                  </a:lnTo>
                  <a:lnTo>
                    <a:pt x="103390" y="257314"/>
                  </a:lnTo>
                  <a:close/>
                </a:path>
                <a:path w="466725" h="351155">
                  <a:moveTo>
                    <a:pt x="113715" y="284607"/>
                  </a:moveTo>
                  <a:lnTo>
                    <a:pt x="110947" y="282663"/>
                  </a:lnTo>
                  <a:lnTo>
                    <a:pt x="111429" y="285140"/>
                  </a:lnTo>
                  <a:lnTo>
                    <a:pt x="108204" y="285000"/>
                  </a:lnTo>
                  <a:lnTo>
                    <a:pt x="112356" y="286512"/>
                  </a:lnTo>
                  <a:lnTo>
                    <a:pt x="112369" y="285788"/>
                  </a:lnTo>
                  <a:lnTo>
                    <a:pt x="113258" y="285026"/>
                  </a:lnTo>
                  <a:lnTo>
                    <a:pt x="113715" y="284607"/>
                  </a:lnTo>
                  <a:close/>
                </a:path>
                <a:path w="466725" h="351155">
                  <a:moveTo>
                    <a:pt x="124282" y="305435"/>
                  </a:moveTo>
                  <a:lnTo>
                    <a:pt x="122377" y="306717"/>
                  </a:lnTo>
                  <a:lnTo>
                    <a:pt x="122085" y="306717"/>
                  </a:lnTo>
                  <a:lnTo>
                    <a:pt x="119583" y="307378"/>
                  </a:lnTo>
                  <a:lnTo>
                    <a:pt x="119570" y="309270"/>
                  </a:lnTo>
                  <a:lnTo>
                    <a:pt x="119316" y="309079"/>
                  </a:lnTo>
                  <a:lnTo>
                    <a:pt x="118833" y="308711"/>
                  </a:lnTo>
                  <a:lnTo>
                    <a:pt x="117779" y="308305"/>
                  </a:lnTo>
                  <a:lnTo>
                    <a:pt x="116713" y="308876"/>
                  </a:lnTo>
                  <a:lnTo>
                    <a:pt x="116738" y="309079"/>
                  </a:lnTo>
                  <a:lnTo>
                    <a:pt x="115658" y="308711"/>
                  </a:lnTo>
                  <a:lnTo>
                    <a:pt x="115303" y="308711"/>
                  </a:lnTo>
                  <a:lnTo>
                    <a:pt x="115074" y="310870"/>
                  </a:lnTo>
                  <a:lnTo>
                    <a:pt x="119291" y="310870"/>
                  </a:lnTo>
                  <a:lnTo>
                    <a:pt x="120764" y="311289"/>
                  </a:lnTo>
                  <a:lnTo>
                    <a:pt x="121424" y="311289"/>
                  </a:lnTo>
                  <a:lnTo>
                    <a:pt x="121856" y="311886"/>
                  </a:lnTo>
                  <a:lnTo>
                    <a:pt x="122110" y="311886"/>
                  </a:lnTo>
                  <a:lnTo>
                    <a:pt x="121627" y="311289"/>
                  </a:lnTo>
                  <a:lnTo>
                    <a:pt x="121412" y="310870"/>
                  </a:lnTo>
                  <a:lnTo>
                    <a:pt x="120357" y="309333"/>
                  </a:lnTo>
                  <a:lnTo>
                    <a:pt x="122212" y="308711"/>
                  </a:lnTo>
                  <a:lnTo>
                    <a:pt x="123405" y="306717"/>
                  </a:lnTo>
                  <a:lnTo>
                    <a:pt x="124282" y="305435"/>
                  </a:lnTo>
                  <a:close/>
                </a:path>
                <a:path w="466725" h="351155">
                  <a:moveTo>
                    <a:pt x="125374" y="304317"/>
                  </a:moveTo>
                  <a:lnTo>
                    <a:pt x="125082" y="304342"/>
                  </a:lnTo>
                  <a:lnTo>
                    <a:pt x="124701" y="304825"/>
                  </a:lnTo>
                  <a:lnTo>
                    <a:pt x="124282" y="305435"/>
                  </a:lnTo>
                  <a:lnTo>
                    <a:pt x="124777" y="305104"/>
                  </a:lnTo>
                  <a:lnTo>
                    <a:pt x="125196" y="304749"/>
                  </a:lnTo>
                  <a:lnTo>
                    <a:pt x="125374" y="304317"/>
                  </a:lnTo>
                  <a:close/>
                </a:path>
                <a:path w="466725" h="351155">
                  <a:moveTo>
                    <a:pt x="137566" y="264147"/>
                  </a:moveTo>
                  <a:lnTo>
                    <a:pt x="136105" y="263931"/>
                  </a:lnTo>
                  <a:lnTo>
                    <a:pt x="134607" y="264147"/>
                  </a:lnTo>
                  <a:lnTo>
                    <a:pt x="135166" y="263601"/>
                  </a:lnTo>
                  <a:lnTo>
                    <a:pt x="135369" y="263448"/>
                  </a:lnTo>
                  <a:lnTo>
                    <a:pt x="135851" y="263067"/>
                  </a:lnTo>
                  <a:lnTo>
                    <a:pt x="136029" y="262636"/>
                  </a:lnTo>
                  <a:lnTo>
                    <a:pt x="129590" y="261632"/>
                  </a:lnTo>
                  <a:lnTo>
                    <a:pt x="128231" y="259943"/>
                  </a:lnTo>
                  <a:lnTo>
                    <a:pt x="126212" y="258826"/>
                  </a:lnTo>
                  <a:lnTo>
                    <a:pt x="123596" y="257378"/>
                  </a:lnTo>
                  <a:lnTo>
                    <a:pt x="123621" y="258102"/>
                  </a:lnTo>
                  <a:lnTo>
                    <a:pt x="121399" y="258826"/>
                  </a:lnTo>
                  <a:lnTo>
                    <a:pt x="120091" y="257860"/>
                  </a:lnTo>
                  <a:lnTo>
                    <a:pt x="119164" y="256374"/>
                  </a:lnTo>
                  <a:lnTo>
                    <a:pt x="119278" y="257860"/>
                  </a:lnTo>
                  <a:lnTo>
                    <a:pt x="119380" y="259321"/>
                  </a:lnTo>
                  <a:lnTo>
                    <a:pt x="112585" y="264909"/>
                  </a:lnTo>
                  <a:lnTo>
                    <a:pt x="118160" y="266407"/>
                  </a:lnTo>
                  <a:lnTo>
                    <a:pt x="118618" y="265303"/>
                  </a:lnTo>
                  <a:lnTo>
                    <a:pt x="119532" y="264490"/>
                  </a:lnTo>
                  <a:lnTo>
                    <a:pt x="119138" y="263601"/>
                  </a:lnTo>
                  <a:lnTo>
                    <a:pt x="119075" y="263448"/>
                  </a:lnTo>
                  <a:lnTo>
                    <a:pt x="119735" y="263931"/>
                  </a:lnTo>
                  <a:lnTo>
                    <a:pt x="119938" y="263931"/>
                  </a:lnTo>
                  <a:lnTo>
                    <a:pt x="121335" y="264337"/>
                  </a:lnTo>
                  <a:lnTo>
                    <a:pt x="119989" y="267652"/>
                  </a:lnTo>
                  <a:lnTo>
                    <a:pt x="122313" y="267868"/>
                  </a:lnTo>
                  <a:lnTo>
                    <a:pt x="122301" y="268566"/>
                  </a:lnTo>
                  <a:lnTo>
                    <a:pt x="123659" y="266700"/>
                  </a:lnTo>
                  <a:lnTo>
                    <a:pt x="125971" y="269049"/>
                  </a:lnTo>
                  <a:lnTo>
                    <a:pt x="129235" y="273494"/>
                  </a:lnTo>
                  <a:lnTo>
                    <a:pt x="135166" y="271272"/>
                  </a:lnTo>
                  <a:lnTo>
                    <a:pt x="134645" y="270637"/>
                  </a:lnTo>
                  <a:lnTo>
                    <a:pt x="132956" y="268566"/>
                  </a:lnTo>
                  <a:lnTo>
                    <a:pt x="133172" y="269049"/>
                  </a:lnTo>
                  <a:lnTo>
                    <a:pt x="134239" y="270637"/>
                  </a:lnTo>
                  <a:lnTo>
                    <a:pt x="130746" y="269633"/>
                  </a:lnTo>
                  <a:lnTo>
                    <a:pt x="129197" y="269189"/>
                  </a:lnTo>
                  <a:lnTo>
                    <a:pt x="127825" y="269633"/>
                  </a:lnTo>
                  <a:lnTo>
                    <a:pt x="130111" y="267652"/>
                  </a:lnTo>
                  <a:lnTo>
                    <a:pt x="130327" y="267652"/>
                  </a:lnTo>
                  <a:lnTo>
                    <a:pt x="128231" y="266700"/>
                  </a:lnTo>
                  <a:lnTo>
                    <a:pt x="127723" y="266471"/>
                  </a:lnTo>
                  <a:lnTo>
                    <a:pt x="126123" y="265303"/>
                  </a:lnTo>
                  <a:lnTo>
                    <a:pt x="128778" y="265645"/>
                  </a:lnTo>
                  <a:lnTo>
                    <a:pt x="131584" y="265861"/>
                  </a:lnTo>
                  <a:lnTo>
                    <a:pt x="133985" y="266166"/>
                  </a:lnTo>
                  <a:lnTo>
                    <a:pt x="134658" y="266649"/>
                  </a:lnTo>
                  <a:lnTo>
                    <a:pt x="136232" y="265303"/>
                  </a:lnTo>
                  <a:lnTo>
                    <a:pt x="137566" y="264147"/>
                  </a:lnTo>
                  <a:close/>
                </a:path>
                <a:path w="466725" h="351155">
                  <a:moveTo>
                    <a:pt x="142862" y="257454"/>
                  </a:moveTo>
                  <a:lnTo>
                    <a:pt x="142392" y="255739"/>
                  </a:lnTo>
                  <a:lnTo>
                    <a:pt x="140093" y="255638"/>
                  </a:lnTo>
                  <a:lnTo>
                    <a:pt x="140627" y="256819"/>
                  </a:lnTo>
                  <a:lnTo>
                    <a:pt x="140093" y="257835"/>
                  </a:lnTo>
                  <a:lnTo>
                    <a:pt x="139065" y="257467"/>
                  </a:lnTo>
                  <a:lnTo>
                    <a:pt x="138417" y="256832"/>
                  </a:lnTo>
                  <a:lnTo>
                    <a:pt x="136436" y="257924"/>
                  </a:lnTo>
                  <a:lnTo>
                    <a:pt x="137071" y="259334"/>
                  </a:lnTo>
                  <a:lnTo>
                    <a:pt x="138049" y="259245"/>
                  </a:lnTo>
                  <a:lnTo>
                    <a:pt x="138912" y="258838"/>
                  </a:lnTo>
                  <a:lnTo>
                    <a:pt x="141566" y="258610"/>
                  </a:lnTo>
                  <a:lnTo>
                    <a:pt x="142862" y="257454"/>
                  </a:lnTo>
                  <a:close/>
                </a:path>
                <a:path w="466725" h="351155">
                  <a:moveTo>
                    <a:pt x="145199" y="264833"/>
                  </a:moveTo>
                  <a:lnTo>
                    <a:pt x="141528" y="262242"/>
                  </a:lnTo>
                  <a:lnTo>
                    <a:pt x="139242" y="264172"/>
                  </a:lnTo>
                  <a:lnTo>
                    <a:pt x="141554" y="265099"/>
                  </a:lnTo>
                  <a:lnTo>
                    <a:pt x="142024" y="266865"/>
                  </a:lnTo>
                  <a:lnTo>
                    <a:pt x="142011" y="265417"/>
                  </a:lnTo>
                  <a:lnTo>
                    <a:pt x="145199" y="264833"/>
                  </a:lnTo>
                  <a:close/>
                </a:path>
                <a:path w="466725" h="351155">
                  <a:moveTo>
                    <a:pt x="147053" y="266141"/>
                  </a:moveTo>
                  <a:lnTo>
                    <a:pt x="145199" y="264833"/>
                  </a:lnTo>
                  <a:lnTo>
                    <a:pt x="145110" y="265099"/>
                  </a:lnTo>
                  <a:lnTo>
                    <a:pt x="143878" y="268173"/>
                  </a:lnTo>
                  <a:lnTo>
                    <a:pt x="147053" y="266141"/>
                  </a:lnTo>
                  <a:close/>
                </a:path>
                <a:path w="466725" h="351155">
                  <a:moveTo>
                    <a:pt x="157556" y="218313"/>
                  </a:moveTo>
                  <a:lnTo>
                    <a:pt x="154000" y="218313"/>
                  </a:lnTo>
                  <a:lnTo>
                    <a:pt x="154000" y="216966"/>
                  </a:lnTo>
                  <a:lnTo>
                    <a:pt x="152120" y="216966"/>
                  </a:lnTo>
                  <a:lnTo>
                    <a:pt x="151663" y="218160"/>
                  </a:lnTo>
                  <a:lnTo>
                    <a:pt x="151676" y="218884"/>
                  </a:lnTo>
                  <a:lnTo>
                    <a:pt x="152679" y="218884"/>
                  </a:lnTo>
                  <a:lnTo>
                    <a:pt x="153098" y="219798"/>
                  </a:lnTo>
                  <a:lnTo>
                    <a:pt x="154457" y="218630"/>
                  </a:lnTo>
                  <a:lnTo>
                    <a:pt x="157226" y="219163"/>
                  </a:lnTo>
                  <a:lnTo>
                    <a:pt x="157340" y="218884"/>
                  </a:lnTo>
                  <a:lnTo>
                    <a:pt x="157429" y="218630"/>
                  </a:lnTo>
                  <a:lnTo>
                    <a:pt x="157556" y="218313"/>
                  </a:lnTo>
                  <a:close/>
                </a:path>
                <a:path w="466725" h="351155">
                  <a:moveTo>
                    <a:pt x="158089" y="216966"/>
                  </a:moveTo>
                  <a:lnTo>
                    <a:pt x="156629" y="214757"/>
                  </a:lnTo>
                  <a:lnTo>
                    <a:pt x="156044" y="218160"/>
                  </a:lnTo>
                  <a:lnTo>
                    <a:pt x="157619" y="218160"/>
                  </a:lnTo>
                  <a:lnTo>
                    <a:pt x="158089" y="216966"/>
                  </a:lnTo>
                  <a:close/>
                </a:path>
                <a:path w="466725" h="351155">
                  <a:moveTo>
                    <a:pt x="158889" y="253834"/>
                  </a:moveTo>
                  <a:lnTo>
                    <a:pt x="152450" y="252844"/>
                  </a:lnTo>
                  <a:lnTo>
                    <a:pt x="155676" y="254419"/>
                  </a:lnTo>
                  <a:lnTo>
                    <a:pt x="158889" y="253834"/>
                  </a:lnTo>
                  <a:close/>
                </a:path>
                <a:path w="466725" h="351155">
                  <a:moveTo>
                    <a:pt x="162356" y="281266"/>
                  </a:moveTo>
                  <a:lnTo>
                    <a:pt x="161925" y="281851"/>
                  </a:lnTo>
                  <a:lnTo>
                    <a:pt x="162013" y="282168"/>
                  </a:lnTo>
                  <a:lnTo>
                    <a:pt x="162255" y="282397"/>
                  </a:lnTo>
                  <a:lnTo>
                    <a:pt x="162267" y="281990"/>
                  </a:lnTo>
                  <a:lnTo>
                    <a:pt x="162356" y="281584"/>
                  </a:lnTo>
                  <a:lnTo>
                    <a:pt x="162356" y="281266"/>
                  </a:lnTo>
                  <a:close/>
                </a:path>
                <a:path w="466725" h="351155">
                  <a:moveTo>
                    <a:pt x="164566" y="222935"/>
                  </a:moveTo>
                  <a:lnTo>
                    <a:pt x="160426" y="222846"/>
                  </a:lnTo>
                  <a:lnTo>
                    <a:pt x="164084" y="223316"/>
                  </a:lnTo>
                  <a:lnTo>
                    <a:pt x="164566" y="222935"/>
                  </a:lnTo>
                  <a:close/>
                </a:path>
                <a:path w="466725" h="351155">
                  <a:moveTo>
                    <a:pt x="164680" y="283629"/>
                  </a:moveTo>
                  <a:lnTo>
                    <a:pt x="164350" y="282905"/>
                  </a:lnTo>
                  <a:lnTo>
                    <a:pt x="162788" y="282917"/>
                  </a:lnTo>
                  <a:lnTo>
                    <a:pt x="162255" y="282397"/>
                  </a:lnTo>
                  <a:lnTo>
                    <a:pt x="162242" y="282892"/>
                  </a:lnTo>
                  <a:lnTo>
                    <a:pt x="162331" y="283387"/>
                  </a:lnTo>
                  <a:lnTo>
                    <a:pt x="162839" y="283743"/>
                  </a:lnTo>
                  <a:lnTo>
                    <a:pt x="164680" y="283629"/>
                  </a:lnTo>
                  <a:close/>
                </a:path>
                <a:path w="466725" h="351155">
                  <a:moveTo>
                    <a:pt x="174815" y="192430"/>
                  </a:moveTo>
                  <a:lnTo>
                    <a:pt x="174345" y="190665"/>
                  </a:lnTo>
                  <a:lnTo>
                    <a:pt x="171132" y="191249"/>
                  </a:lnTo>
                  <a:lnTo>
                    <a:pt x="174815" y="192430"/>
                  </a:lnTo>
                  <a:close/>
                </a:path>
                <a:path w="466725" h="351155">
                  <a:moveTo>
                    <a:pt x="180936" y="209588"/>
                  </a:moveTo>
                  <a:lnTo>
                    <a:pt x="178638" y="209372"/>
                  </a:lnTo>
                  <a:lnTo>
                    <a:pt x="175425" y="210705"/>
                  </a:lnTo>
                  <a:lnTo>
                    <a:pt x="175437" y="209245"/>
                  </a:lnTo>
                  <a:lnTo>
                    <a:pt x="174561" y="212902"/>
                  </a:lnTo>
                  <a:lnTo>
                    <a:pt x="166243" y="207746"/>
                  </a:lnTo>
                  <a:lnTo>
                    <a:pt x="168592" y="212966"/>
                  </a:lnTo>
                  <a:lnTo>
                    <a:pt x="178244" y="215519"/>
                  </a:lnTo>
                  <a:lnTo>
                    <a:pt x="176872" y="214528"/>
                  </a:lnTo>
                  <a:lnTo>
                    <a:pt x="176847" y="213817"/>
                  </a:lnTo>
                  <a:lnTo>
                    <a:pt x="177304" y="212712"/>
                  </a:lnTo>
                  <a:lnTo>
                    <a:pt x="179133" y="213296"/>
                  </a:lnTo>
                  <a:lnTo>
                    <a:pt x="179628" y="214337"/>
                  </a:lnTo>
                  <a:lnTo>
                    <a:pt x="180936" y="209588"/>
                  </a:lnTo>
                  <a:close/>
                </a:path>
                <a:path w="466725" h="351155">
                  <a:moveTo>
                    <a:pt x="181292" y="257378"/>
                  </a:moveTo>
                  <a:lnTo>
                    <a:pt x="180962" y="257390"/>
                  </a:lnTo>
                  <a:lnTo>
                    <a:pt x="180695" y="257479"/>
                  </a:lnTo>
                  <a:lnTo>
                    <a:pt x="180517" y="257733"/>
                  </a:lnTo>
                  <a:lnTo>
                    <a:pt x="180733" y="257556"/>
                  </a:lnTo>
                  <a:lnTo>
                    <a:pt x="181025" y="257492"/>
                  </a:lnTo>
                  <a:lnTo>
                    <a:pt x="181292" y="257378"/>
                  </a:lnTo>
                  <a:close/>
                </a:path>
                <a:path w="466725" h="351155">
                  <a:moveTo>
                    <a:pt x="186512" y="249758"/>
                  </a:moveTo>
                  <a:lnTo>
                    <a:pt x="185597" y="248742"/>
                  </a:lnTo>
                  <a:lnTo>
                    <a:pt x="184340" y="248577"/>
                  </a:lnTo>
                  <a:lnTo>
                    <a:pt x="182714" y="249326"/>
                  </a:lnTo>
                  <a:lnTo>
                    <a:pt x="183108" y="251371"/>
                  </a:lnTo>
                  <a:lnTo>
                    <a:pt x="185623" y="249643"/>
                  </a:lnTo>
                  <a:lnTo>
                    <a:pt x="186512" y="249758"/>
                  </a:lnTo>
                  <a:close/>
                </a:path>
                <a:path w="466725" h="351155">
                  <a:moveTo>
                    <a:pt x="186855" y="249847"/>
                  </a:moveTo>
                  <a:lnTo>
                    <a:pt x="186702" y="249770"/>
                  </a:lnTo>
                  <a:lnTo>
                    <a:pt x="186512" y="249758"/>
                  </a:lnTo>
                  <a:lnTo>
                    <a:pt x="186753" y="249948"/>
                  </a:lnTo>
                  <a:lnTo>
                    <a:pt x="186855" y="250101"/>
                  </a:lnTo>
                  <a:lnTo>
                    <a:pt x="186855" y="249847"/>
                  </a:lnTo>
                  <a:close/>
                </a:path>
                <a:path w="466725" h="351155">
                  <a:moveTo>
                    <a:pt x="191071" y="258076"/>
                  </a:moveTo>
                  <a:lnTo>
                    <a:pt x="185978" y="255206"/>
                  </a:lnTo>
                  <a:lnTo>
                    <a:pt x="186004" y="257098"/>
                  </a:lnTo>
                  <a:lnTo>
                    <a:pt x="183197" y="256501"/>
                  </a:lnTo>
                  <a:lnTo>
                    <a:pt x="181292" y="257378"/>
                  </a:lnTo>
                  <a:lnTo>
                    <a:pt x="183324" y="257327"/>
                  </a:lnTo>
                  <a:lnTo>
                    <a:pt x="187909" y="261416"/>
                  </a:lnTo>
                  <a:lnTo>
                    <a:pt x="191071" y="258076"/>
                  </a:lnTo>
                  <a:close/>
                </a:path>
                <a:path w="466725" h="351155">
                  <a:moveTo>
                    <a:pt x="193154" y="190423"/>
                  </a:moveTo>
                  <a:lnTo>
                    <a:pt x="189014" y="189649"/>
                  </a:lnTo>
                  <a:lnTo>
                    <a:pt x="189953" y="192443"/>
                  </a:lnTo>
                  <a:lnTo>
                    <a:pt x="190868" y="191681"/>
                  </a:lnTo>
                  <a:lnTo>
                    <a:pt x="192239" y="191211"/>
                  </a:lnTo>
                  <a:lnTo>
                    <a:pt x="193154" y="190423"/>
                  </a:lnTo>
                  <a:close/>
                </a:path>
                <a:path w="466725" h="351155">
                  <a:moveTo>
                    <a:pt x="193827" y="213004"/>
                  </a:moveTo>
                  <a:lnTo>
                    <a:pt x="190627" y="212140"/>
                  </a:lnTo>
                  <a:lnTo>
                    <a:pt x="190169" y="213258"/>
                  </a:lnTo>
                  <a:lnTo>
                    <a:pt x="191096" y="213906"/>
                  </a:lnTo>
                  <a:lnTo>
                    <a:pt x="191541" y="214236"/>
                  </a:lnTo>
                  <a:lnTo>
                    <a:pt x="193827" y="213004"/>
                  </a:lnTo>
                  <a:close/>
                </a:path>
                <a:path w="466725" h="351155">
                  <a:moveTo>
                    <a:pt x="211251" y="166230"/>
                  </a:moveTo>
                  <a:lnTo>
                    <a:pt x="208495" y="164985"/>
                  </a:lnTo>
                  <a:lnTo>
                    <a:pt x="207149" y="166154"/>
                  </a:lnTo>
                  <a:lnTo>
                    <a:pt x="211251" y="166230"/>
                  </a:lnTo>
                  <a:close/>
                </a:path>
                <a:path w="466725" h="351155">
                  <a:moveTo>
                    <a:pt x="214845" y="158813"/>
                  </a:moveTo>
                  <a:lnTo>
                    <a:pt x="212102" y="157556"/>
                  </a:lnTo>
                  <a:lnTo>
                    <a:pt x="211683" y="162255"/>
                  </a:lnTo>
                  <a:lnTo>
                    <a:pt x="214845" y="158813"/>
                  </a:lnTo>
                  <a:close/>
                </a:path>
                <a:path w="466725" h="351155">
                  <a:moveTo>
                    <a:pt x="220078" y="175298"/>
                  </a:moveTo>
                  <a:lnTo>
                    <a:pt x="218224" y="173266"/>
                  </a:lnTo>
                  <a:lnTo>
                    <a:pt x="216865" y="175158"/>
                  </a:lnTo>
                  <a:lnTo>
                    <a:pt x="220078" y="175298"/>
                  </a:lnTo>
                  <a:close/>
                </a:path>
                <a:path w="466725" h="351155">
                  <a:moveTo>
                    <a:pt x="222694" y="207289"/>
                  </a:moveTo>
                  <a:lnTo>
                    <a:pt x="221754" y="205676"/>
                  </a:lnTo>
                  <a:lnTo>
                    <a:pt x="221792" y="207289"/>
                  </a:lnTo>
                  <a:lnTo>
                    <a:pt x="222694" y="207289"/>
                  </a:lnTo>
                  <a:close/>
                </a:path>
                <a:path w="466725" h="351155">
                  <a:moveTo>
                    <a:pt x="225005" y="207645"/>
                  </a:moveTo>
                  <a:lnTo>
                    <a:pt x="224548" y="207645"/>
                  </a:lnTo>
                  <a:lnTo>
                    <a:pt x="225005" y="208661"/>
                  </a:lnTo>
                  <a:lnTo>
                    <a:pt x="225005" y="207645"/>
                  </a:lnTo>
                  <a:close/>
                </a:path>
                <a:path w="466725" h="351155">
                  <a:moveTo>
                    <a:pt x="227761" y="206324"/>
                  </a:moveTo>
                  <a:lnTo>
                    <a:pt x="226809" y="204965"/>
                  </a:lnTo>
                  <a:lnTo>
                    <a:pt x="225272" y="204965"/>
                  </a:lnTo>
                  <a:lnTo>
                    <a:pt x="223710" y="207289"/>
                  </a:lnTo>
                  <a:lnTo>
                    <a:pt x="224815" y="207289"/>
                  </a:lnTo>
                  <a:lnTo>
                    <a:pt x="227761" y="206324"/>
                  </a:lnTo>
                  <a:close/>
                </a:path>
                <a:path w="466725" h="351155">
                  <a:moveTo>
                    <a:pt x="229501" y="154203"/>
                  </a:moveTo>
                  <a:lnTo>
                    <a:pt x="225806" y="153746"/>
                  </a:lnTo>
                  <a:lnTo>
                    <a:pt x="227672" y="155765"/>
                  </a:lnTo>
                  <a:lnTo>
                    <a:pt x="229501" y="154203"/>
                  </a:lnTo>
                  <a:close/>
                </a:path>
                <a:path w="466725" h="351155">
                  <a:moveTo>
                    <a:pt x="229971" y="155956"/>
                  </a:moveTo>
                  <a:lnTo>
                    <a:pt x="228828" y="155956"/>
                  </a:lnTo>
                  <a:lnTo>
                    <a:pt x="227761" y="155956"/>
                  </a:lnTo>
                  <a:lnTo>
                    <a:pt x="227672" y="156476"/>
                  </a:lnTo>
                  <a:lnTo>
                    <a:pt x="228003" y="156476"/>
                  </a:lnTo>
                  <a:lnTo>
                    <a:pt x="228854" y="156476"/>
                  </a:lnTo>
                  <a:lnTo>
                    <a:pt x="229971" y="155956"/>
                  </a:lnTo>
                  <a:close/>
                </a:path>
                <a:path w="466725" h="351155">
                  <a:moveTo>
                    <a:pt x="239115" y="159156"/>
                  </a:moveTo>
                  <a:lnTo>
                    <a:pt x="238518" y="158165"/>
                  </a:lnTo>
                  <a:lnTo>
                    <a:pt x="238696" y="157899"/>
                  </a:lnTo>
                  <a:lnTo>
                    <a:pt x="237820" y="158648"/>
                  </a:lnTo>
                  <a:lnTo>
                    <a:pt x="239115" y="159156"/>
                  </a:lnTo>
                  <a:close/>
                </a:path>
                <a:path w="466725" h="351155">
                  <a:moveTo>
                    <a:pt x="239318" y="215214"/>
                  </a:moveTo>
                  <a:lnTo>
                    <a:pt x="238391" y="214553"/>
                  </a:lnTo>
                  <a:lnTo>
                    <a:pt x="238480" y="214947"/>
                  </a:lnTo>
                  <a:lnTo>
                    <a:pt x="238696" y="215112"/>
                  </a:lnTo>
                  <a:lnTo>
                    <a:pt x="238848" y="215392"/>
                  </a:lnTo>
                  <a:lnTo>
                    <a:pt x="239318" y="215214"/>
                  </a:lnTo>
                  <a:close/>
                </a:path>
                <a:path w="466725" h="351155">
                  <a:moveTo>
                    <a:pt x="239331" y="216331"/>
                  </a:moveTo>
                  <a:lnTo>
                    <a:pt x="238836" y="215404"/>
                  </a:lnTo>
                  <a:lnTo>
                    <a:pt x="234721" y="216979"/>
                  </a:lnTo>
                  <a:lnTo>
                    <a:pt x="239331" y="216331"/>
                  </a:lnTo>
                  <a:close/>
                </a:path>
                <a:path w="466725" h="351155">
                  <a:moveTo>
                    <a:pt x="240080" y="156705"/>
                  </a:moveTo>
                  <a:lnTo>
                    <a:pt x="239471" y="156705"/>
                  </a:lnTo>
                  <a:lnTo>
                    <a:pt x="238696" y="157899"/>
                  </a:lnTo>
                  <a:lnTo>
                    <a:pt x="240080" y="156705"/>
                  </a:lnTo>
                  <a:close/>
                </a:path>
                <a:path w="466725" h="351155">
                  <a:moveTo>
                    <a:pt x="240106" y="159562"/>
                  </a:moveTo>
                  <a:lnTo>
                    <a:pt x="239115" y="159169"/>
                  </a:lnTo>
                  <a:lnTo>
                    <a:pt x="239268" y="159423"/>
                  </a:lnTo>
                  <a:lnTo>
                    <a:pt x="239534" y="159600"/>
                  </a:lnTo>
                  <a:lnTo>
                    <a:pt x="240106" y="159562"/>
                  </a:lnTo>
                  <a:close/>
                </a:path>
                <a:path w="466725" h="351155">
                  <a:moveTo>
                    <a:pt x="240461" y="150558"/>
                  </a:moveTo>
                  <a:lnTo>
                    <a:pt x="239534" y="149212"/>
                  </a:lnTo>
                  <a:lnTo>
                    <a:pt x="237223" y="148297"/>
                  </a:lnTo>
                  <a:lnTo>
                    <a:pt x="237274" y="150444"/>
                  </a:lnTo>
                  <a:lnTo>
                    <a:pt x="240461" y="150558"/>
                  </a:lnTo>
                  <a:close/>
                </a:path>
                <a:path w="466725" h="351155">
                  <a:moveTo>
                    <a:pt x="240969" y="219443"/>
                  </a:moveTo>
                  <a:lnTo>
                    <a:pt x="239801" y="216331"/>
                  </a:lnTo>
                  <a:lnTo>
                    <a:pt x="239331" y="216331"/>
                  </a:lnTo>
                  <a:lnTo>
                    <a:pt x="240969" y="219443"/>
                  </a:lnTo>
                  <a:close/>
                </a:path>
                <a:path w="466725" h="351155">
                  <a:moveTo>
                    <a:pt x="244729" y="152654"/>
                  </a:moveTo>
                  <a:lnTo>
                    <a:pt x="243243" y="152539"/>
                  </a:lnTo>
                  <a:lnTo>
                    <a:pt x="242303" y="149720"/>
                  </a:lnTo>
                  <a:lnTo>
                    <a:pt x="242506" y="152133"/>
                  </a:lnTo>
                  <a:lnTo>
                    <a:pt x="242519" y="152476"/>
                  </a:lnTo>
                  <a:lnTo>
                    <a:pt x="238658" y="152133"/>
                  </a:lnTo>
                  <a:lnTo>
                    <a:pt x="242735" y="155600"/>
                  </a:lnTo>
                  <a:lnTo>
                    <a:pt x="241769" y="155321"/>
                  </a:lnTo>
                  <a:lnTo>
                    <a:pt x="240385" y="154724"/>
                  </a:lnTo>
                  <a:lnTo>
                    <a:pt x="235610" y="152654"/>
                  </a:lnTo>
                  <a:lnTo>
                    <a:pt x="234645" y="152654"/>
                  </a:lnTo>
                  <a:lnTo>
                    <a:pt x="234048" y="153174"/>
                  </a:lnTo>
                  <a:lnTo>
                    <a:pt x="234492" y="152133"/>
                  </a:lnTo>
                  <a:lnTo>
                    <a:pt x="234162" y="152133"/>
                  </a:lnTo>
                  <a:lnTo>
                    <a:pt x="234022" y="152171"/>
                  </a:lnTo>
                  <a:lnTo>
                    <a:pt x="234022" y="153200"/>
                  </a:lnTo>
                  <a:lnTo>
                    <a:pt x="232270" y="154724"/>
                  </a:lnTo>
                  <a:lnTo>
                    <a:pt x="231800" y="153682"/>
                  </a:lnTo>
                  <a:lnTo>
                    <a:pt x="234022" y="153200"/>
                  </a:lnTo>
                  <a:lnTo>
                    <a:pt x="234022" y="152171"/>
                  </a:lnTo>
                  <a:lnTo>
                    <a:pt x="231330" y="152654"/>
                  </a:lnTo>
                  <a:lnTo>
                    <a:pt x="229476" y="155702"/>
                  </a:lnTo>
                  <a:lnTo>
                    <a:pt x="230314" y="155702"/>
                  </a:lnTo>
                  <a:lnTo>
                    <a:pt x="239509" y="156654"/>
                  </a:lnTo>
                  <a:lnTo>
                    <a:pt x="240131" y="155702"/>
                  </a:lnTo>
                  <a:lnTo>
                    <a:pt x="240703" y="155702"/>
                  </a:lnTo>
                  <a:lnTo>
                    <a:pt x="243751" y="156438"/>
                  </a:lnTo>
                  <a:lnTo>
                    <a:pt x="242874" y="155702"/>
                  </a:lnTo>
                  <a:lnTo>
                    <a:pt x="243154" y="155702"/>
                  </a:lnTo>
                  <a:lnTo>
                    <a:pt x="242862" y="155625"/>
                  </a:lnTo>
                  <a:lnTo>
                    <a:pt x="242773" y="154724"/>
                  </a:lnTo>
                  <a:lnTo>
                    <a:pt x="242658" y="153682"/>
                  </a:lnTo>
                  <a:lnTo>
                    <a:pt x="242570" y="152654"/>
                  </a:lnTo>
                  <a:lnTo>
                    <a:pt x="243293" y="152654"/>
                  </a:lnTo>
                  <a:lnTo>
                    <a:pt x="244729" y="152654"/>
                  </a:lnTo>
                  <a:close/>
                </a:path>
                <a:path w="466725" h="351155">
                  <a:moveTo>
                    <a:pt x="247700" y="140017"/>
                  </a:moveTo>
                  <a:lnTo>
                    <a:pt x="245833" y="137287"/>
                  </a:lnTo>
                  <a:lnTo>
                    <a:pt x="244919" y="137350"/>
                  </a:lnTo>
                  <a:lnTo>
                    <a:pt x="245872" y="138722"/>
                  </a:lnTo>
                  <a:lnTo>
                    <a:pt x="245414" y="139103"/>
                  </a:lnTo>
                  <a:lnTo>
                    <a:pt x="247700" y="140017"/>
                  </a:lnTo>
                  <a:close/>
                </a:path>
                <a:path w="466725" h="351155">
                  <a:moveTo>
                    <a:pt x="255663" y="158572"/>
                  </a:moveTo>
                  <a:lnTo>
                    <a:pt x="254063" y="157632"/>
                  </a:lnTo>
                  <a:lnTo>
                    <a:pt x="254127" y="157949"/>
                  </a:lnTo>
                  <a:lnTo>
                    <a:pt x="254241" y="158572"/>
                  </a:lnTo>
                  <a:lnTo>
                    <a:pt x="254317" y="158915"/>
                  </a:lnTo>
                  <a:lnTo>
                    <a:pt x="255663" y="158572"/>
                  </a:lnTo>
                  <a:close/>
                </a:path>
                <a:path w="466725" h="351155">
                  <a:moveTo>
                    <a:pt x="258927" y="160032"/>
                  </a:moveTo>
                  <a:lnTo>
                    <a:pt x="258013" y="157949"/>
                  </a:lnTo>
                  <a:lnTo>
                    <a:pt x="255663" y="158572"/>
                  </a:lnTo>
                  <a:lnTo>
                    <a:pt x="256616" y="159118"/>
                  </a:lnTo>
                  <a:lnTo>
                    <a:pt x="258927" y="160032"/>
                  </a:lnTo>
                  <a:close/>
                </a:path>
                <a:path w="466725" h="351155">
                  <a:moveTo>
                    <a:pt x="260718" y="187452"/>
                  </a:moveTo>
                  <a:lnTo>
                    <a:pt x="260146" y="186499"/>
                  </a:lnTo>
                  <a:lnTo>
                    <a:pt x="260108" y="183629"/>
                  </a:lnTo>
                  <a:lnTo>
                    <a:pt x="258000" y="186093"/>
                  </a:lnTo>
                  <a:lnTo>
                    <a:pt x="257594" y="186499"/>
                  </a:lnTo>
                  <a:lnTo>
                    <a:pt x="256489" y="187452"/>
                  </a:lnTo>
                  <a:lnTo>
                    <a:pt x="260718" y="187452"/>
                  </a:lnTo>
                  <a:close/>
                </a:path>
                <a:path w="466725" h="351155">
                  <a:moveTo>
                    <a:pt x="261073" y="187883"/>
                  </a:moveTo>
                  <a:lnTo>
                    <a:pt x="260883" y="187604"/>
                  </a:lnTo>
                  <a:lnTo>
                    <a:pt x="256476" y="187477"/>
                  </a:lnTo>
                  <a:lnTo>
                    <a:pt x="251637" y="186093"/>
                  </a:lnTo>
                  <a:lnTo>
                    <a:pt x="251510" y="186093"/>
                  </a:lnTo>
                  <a:lnTo>
                    <a:pt x="250126" y="185115"/>
                  </a:lnTo>
                  <a:lnTo>
                    <a:pt x="244475" y="181127"/>
                  </a:lnTo>
                  <a:lnTo>
                    <a:pt x="240842" y="186410"/>
                  </a:lnTo>
                  <a:lnTo>
                    <a:pt x="244055" y="185115"/>
                  </a:lnTo>
                  <a:lnTo>
                    <a:pt x="245427" y="186804"/>
                  </a:lnTo>
                  <a:lnTo>
                    <a:pt x="245440" y="186093"/>
                  </a:lnTo>
                  <a:lnTo>
                    <a:pt x="247865" y="185115"/>
                  </a:lnTo>
                  <a:lnTo>
                    <a:pt x="248221" y="186093"/>
                  </a:lnTo>
                  <a:lnTo>
                    <a:pt x="248602" y="187452"/>
                  </a:lnTo>
                  <a:lnTo>
                    <a:pt x="248716" y="187883"/>
                  </a:lnTo>
                  <a:lnTo>
                    <a:pt x="248767" y="188074"/>
                  </a:lnTo>
                  <a:lnTo>
                    <a:pt x="248843" y="188404"/>
                  </a:lnTo>
                  <a:lnTo>
                    <a:pt x="248666" y="188722"/>
                  </a:lnTo>
                  <a:lnTo>
                    <a:pt x="248666" y="189077"/>
                  </a:lnTo>
                  <a:lnTo>
                    <a:pt x="249148" y="189407"/>
                  </a:lnTo>
                  <a:lnTo>
                    <a:pt x="249047" y="189179"/>
                  </a:lnTo>
                  <a:lnTo>
                    <a:pt x="248958" y="188798"/>
                  </a:lnTo>
                  <a:lnTo>
                    <a:pt x="248881" y="188518"/>
                  </a:lnTo>
                  <a:lnTo>
                    <a:pt x="249034" y="188074"/>
                  </a:lnTo>
                  <a:lnTo>
                    <a:pt x="249580" y="187604"/>
                  </a:lnTo>
                  <a:lnTo>
                    <a:pt x="251904" y="188518"/>
                  </a:lnTo>
                  <a:lnTo>
                    <a:pt x="253784" y="192697"/>
                  </a:lnTo>
                  <a:lnTo>
                    <a:pt x="255536" y="191198"/>
                  </a:lnTo>
                  <a:lnTo>
                    <a:pt x="254673" y="191198"/>
                  </a:lnTo>
                  <a:lnTo>
                    <a:pt x="255104" y="188772"/>
                  </a:lnTo>
                  <a:lnTo>
                    <a:pt x="258318" y="188772"/>
                  </a:lnTo>
                  <a:lnTo>
                    <a:pt x="261073" y="187883"/>
                  </a:lnTo>
                  <a:close/>
                </a:path>
                <a:path w="466725" h="351155">
                  <a:moveTo>
                    <a:pt x="261200" y="200774"/>
                  </a:moveTo>
                  <a:lnTo>
                    <a:pt x="256578" y="198932"/>
                  </a:lnTo>
                  <a:lnTo>
                    <a:pt x="260311" y="201549"/>
                  </a:lnTo>
                  <a:lnTo>
                    <a:pt x="261200" y="200774"/>
                  </a:lnTo>
                  <a:close/>
                </a:path>
                <a:path w="466725" h="351155">
                  <a:moveTo>
                    <a:pt x="264375" y="153200"/>
                  </a:moveTo>
                  <a:lnTo>
                    <a:pt x="257937" y="152946"/>
                  </a:lnTo>
                  <a:lnTo>
                    <a:pt x="256133" y="154508"/>
                  </a:lnTo>
                  <a:lnTo>
                    <a:pt x="250596" y="152019"/>
                  </a:lnTo>
                  <a:lnTo>
                    <a:pt x="249504" y="152946"/>
                  </a:lnTo>
                  <a:lnTo>
                    <a:pt x="249237" y="153200"/>
                  </a:lnTo>
                  <a:lnTo>
                    <a:pt x="251028" y="154508"/>
                  </a:lnTo>
                  <a:lnTo>
                    <a:pt x="249250" y="155333"/>
                  </a:lnTo>
                  <a:lnTo>
                    <a:pt x="249986" y="158572"/>
                  </a:lnTo>
                  <a:lnTo>
                    <a:pt x="250113" y="159118"/>
                  </a:lnTo>
                  <a:lnTo>
                    <a:pt x="250215" y="159562"/>
                  </a:lnTo>
                  <a:lnTo>
                    <a:pt x="250304" y="158572"/>
                  </a:lnTo>
                  <a:lnTo>
                    <a:pt x="250405" y="157632"/>
                  </a:lnTo>
                  <a:lnTo>
                    <a:pt x="250507" y="156451"/>
                  </a:lnTo>
                  <a:lnTo>
                    <a:pt x="250596" y="155587"/>
                  </a:lnTo>
                  <a:lnTo>
                    <a:pt x="254063" y="157632"/>
                  </a:lnTo>
                  <a:lnTo>
                    <a:pt x="253834" y="156451"/>
                  </a:lnTo>
                  <a:lnTo>
                    <a:pt x="258013" y="157949"/>
                  </a:lnTo>
                  <a:lnTo>
                    <a:pt x="259194" y="156451"/>
                  </a:lnTo>
                  <a:lnTo>
                    <a:pt x="259867" y="155587"/>
                  </a:lnTo>
                  <a:lnTo>
                    <a:pt x="260718" y="154508"/>
                  </a:lnTo>
                  <a:lnTo>
                    <a:pt x="261607" y="153377"/>
                  </a:lnTo>
                  <a:lnTo>
                    <a:pt x="264375" y="153200"/>
                  </a:lnTo>
                  <a:close/>
                </a:path>
                <a:path w="466725" h="351155">
                  <a:moveTo>
                    <a:pt x="266496" y="223037"/>
                  </a:moveTo>
                  <a:lnTo>
                    <a:pt x="265277" y="222173"/>
                  </a:lnTo>
                  <a:lnTo>
                    <a:pt x="263728" y="221081"/>
                  </a:lnTo>
                  <a:lnTo>
                    <a:pt x="258216" y="222173"/>
                  </a:lnTo>
                  <a:lnTo>
                    <a:pt x="258864" y="220573"/>
                  </a:lnTo>
                  <a:lnTo>
                    <a:pt x="259702" y="218516"/>
                  </a:lnTo>
                  <a:lnTo>
                    <a:pt x="260007" y="217741"/>
                  </a:lnTo>
                  <a:lnTo>
                    <a:pt x="254025" y="218516"/>
                  </a:lnTo>
                  <a:lnTo>
                    <a:pt x="253085" y="217157"/>
                  </a:lnTo>
                  <a:lnTo>
                    <a:pt x="250367" y="216331"/>
                  </a:lnTo>
                  <a:lnTo>
                    <a:pt x="249847" y="216331"/>
                  </a:lnTo>
                  <a:lnTo>
                    <a:pt x="253060" y="213550"/>
                  </a:lnTo>
                  <a:lnTo>
                    <a:pt x="249186" y="212140"/>
                  </a:lnTo>
                  <a:lnTo>
                    <a:pt x="240969" y="219443"/>
                  </a:lnTo>
                  <a:lnTo>
                    <a:pt x="241198" y="220129"/>
                  </a:lnTo>
                  <a:lnTo>
                    <a:pt x="244881" y="220573"/>
                  </a:lnTo>
                  <a:lnTo>
                    <a:pt x="236385" y="220129"/>
                  </a:lnTo>
                  <a:lnTo>
                    <a:pt x="236118" y="220129"/>
                  </a:lnTo>
                  <a:lnTo>
                    <a:pt x="231140" y="223697"/>
                  </a:lnTo>
                  <a:lnTo>
                    <a:pt x="221945" y="224345"/>
                  </a:lnTo>
                  <a:lnTo>
                    <a:pt x="218782" y="228498"/>
                  </a:lnTo>
                  <a:lnTo>
                    <a:pt x="225183" y="227342"/>
                  </a:lnTo>
                  <a:lnTo>
                    <a:pt x="225298" y="228206"/>
                  </a:lnTo>
                  <a:lnTo>
                    <a:pt x="225412" y="229019"/>
                  </a:lnTo>
                  <a:lnTo>
                    <a:pt x="225539" y="229984"/>
                  </a:lnTo>
                  <a:lnTo>
                    <a:pt x="225653" y="230936"/>
                  </a:lnTo>
                  <a:lnTo>
                    <a:pt x="225691" y="231241"/>
                  </a:lnTo>
                  <a:lnTo>
                    <a:pt x="230289" y="230936"/>
                  </a:lnTo>
                  <a:lnTo>
                    <a:pt x="238544" y="231076"/>
                  </a:lnTo>
                  <a:lnTo>
                    <a:pt x="238683" y="230936"/>
                  </a:lnTo>
                  <a:lnTo>
                    <a:pt x="242112" y="227342"/>
                  </a:lnTo>
                  <a:lnTo>
                    <a:pt x="242277" y="227342"/>
                  </a:lnTo>
                  <a:lnTo>
                    <a:pt x="244055" y="229984"/>
                  </a:lnTo>
                  <a:lnTo>
                    <a:pt x="249491" y="227342"/>
                  </a:lnTo>
                  <a:lnTo>
                    <a:pt x="251841" y="226199"/>
                  </a:lnTo>
                  <a:lnTo>
                    <a:pt x="250736" y="228498"/>
                  </a:lnTo>
                  <a:lnTo>
                    <a:pt x="251091" y="228206"/>
                  </a:lnTo>
                  <a:lnTo>
                    <a:pt x="253111" y="226199"/>
                  </a:lnTo>
                  <a:lnTo>
                    <a:pt x="254266" y="225056"/>
                  </a:lnTo>
                  <a:lnTo>
                    <a:pt x="256870" y="232841"/>
                  </a:lnTo>
                  <a:lnTo>
                    <a:pt x="259562" y="226199"/>
                  </a:lnTo>
                  <a:lnTo>
                    <a:pt x="259626" y="226021"/>
                  </a:lnTo>
                  <a:lnTo>
                    <a:pt x="262394" y="227990"/>
                  </a:lnTo>
                  <a:lnTo>
                    <a:pt x="262940" y="226199"/>
                  </a:lnTo>
                  <a:lnTo>
                    <a:pt x="262991" y="226021"/>
                  </a:lnTo>
                  <a:lnTo>
                    <a:pt x="263283" y="225056"/>
                  </a:lnTo>
                  <a:lnTo>
                    <a:pt x="264160" y="225056"/>
                  </a:lnTo>
                  <a:lnTo>
                    <a:pt x="266496" y="223037"/>
                  </a:lnTo>
                  <a:close/>
                </a:path>
                <a:path w="466725" h="351155">
                  <a:moveTo>
                    <a:pt x="267055" y="189242"/>
                  </a:moveTo>
                  <a:lnTo>
                    <a:pt x="262420" y="185267"/>
                  </a:lnTo>
                  <a:lnTo>
                    <a:pt x="264718" y="187617"/>
                  </a:lnTo>
                  <a:lnTo>
                    <a:pt x="267055" y="189242"/>
                  </a:lnTo>
                  <a:close/>
                </a:path>
                <a:path w="466725" h="351155">
                  <a:moveTo>
                    <a:pt x="291871" y="84378"/>
                  </a:moveTo>
                  <a:lnTo>
                    <a:pt x="288315" y="84378"/>
                  </a:lnTo>
                  <a:lnTo>
                    <a:pt x="291680" y="84569"/>
                  </a:lnTo>
                  <a:lnTo>
                    <a:pt x="291871" y="84378"/>
                  </a:lnTo>
                  <a:close/>
                </a:path>
                <a:path w="466725" h="351155">
                  <a:moveTo>
                    <a:pt x="298538" y="90093"/>
                  </a:moveTo>
                  <a:lnTo>
                    <a:pt x="296240" y="88988"/>
                  </a:lnTo>
                  <a:lnTo>
                    <a:pt x="297637" y="89966"/>
                  </a:lnTo>
                  <a:lnTo>
                    <a:pt x="298538" y="90093"/>
                  </a:lnTo>
                  <a:close/>
                </a:path>
                <a:path w="466725" h="351155">
                  <a:moveTo>
                    <a:pt x="298640" y="138976"/>
                  </a:moveTo>
                  <a:lnTo>
                    <a:pt x="298272" y="137629"/>
                  </a:lnTo>
                  <a:lnTo>
                    <a:pt x="297319" y="137807"/>
                  </a:lnTo>
                  <a:lnTo>
                    <a:pt x="296240" y="138087"/>
                  </a:lnTo>
                  <a:lnTo>
                    <a:pt x="295440" y="138137"/>
                  </a:lnTo>
                  <a:lnTo>
                    <a:pt x="298640" y="138976"/>
                  </a:lnTo>
                  <a:close/>
                </a:path>
                <a:path w="466725" h="351155">
                  <a:moveTo>
                    <a:pt x="299275" y="112407"/>
                  </a:moveTo>
                  <a:lnTo>
                    <a:pt x="298500" y="112826"/>
                  </a:lnTo>
                  <a:lnTo>
                    <a:pt x="298767" y="112826"/>
                  </a:lnTo>
                  <a:lnTo>
                    <a:pt x="299275" y="112407"/>
                  </a:lnTo>
                  <a:close/>
                </a:path>
                <a:path w="466725" h="351155">
                  <a:moveTo>
                    <a:pt x="299796" y="137528"/>
                  </a:moveTo>
                  <a:lnTo>
                    <a:pt x="299440" y="137210"/>
                  </a:lnTo>
                  <a:lnTo>
                    <a:pt x="298958" y="136969"/>
                  </a:lnTo>
                  <a:lnTo>
                    <a:pt x="298157" y="137223"/>
                  </a:lnTo>
                  <a:lnTo>
                    <a:pt x="298272" y="137629"/>
                  </a:lnTo>
                  <a:lnTo>
                    <a:pt x="298869" y="137515"/>
                  </a:lnTo>
                  <a:lnTo>
                    <a:pt x="299402" y="137464"/>
                  </a:lnTo>
                  <a:lnTo>
                    <a:pt x="299796" y="137528"/>
                  </a:lnTo>
                  <a:close/>
                </a:path>
                <a:path w="466725" h="351155">
                  <a:moveTo>
                    <a:pt x="300469" y="137731"/>
                  </a:moveTo>
                  <a:lnTo>
                    <a:pt x="300189" y="137579"/>
                  </a:lnTo>
                  <a:lnTo>
                    <a:pt x="299796" y="137528"/>
                  </a:lnTo>
                  <a:lnTo>
                    <a:pt x="300062" y="137744"/>
                  </a:lnTo>
                  <a:lnTo>
                    <a:pt x="300266" y="137998"/>
                  </a:lnTo>
                  <a:lnTo>
                    <a:pt x="300469" y="138125"/>
                  </a:lnTo>
                  <a:lnTo>
                    <a:pt x="300469" y="137731"/>
                  </a:lnTo>
                  <a:close/>
                </a:path>
                <a:path w="466725" h="351155">
                  <a:moveTo>
                    <a:pt x="301599" y="115481"/>
                  </a:moveTo>
                  <a:lnTo>
                    <a:pt x="296989" y="113665"/>
                  </a:lnTo>
                  <a:lnTo>
                    <a:pt x="298500" y="112826"/>
                  </a:lnTo>
                  <a:lnTo>
                    <a:pt x="295148" y="113068"/>
                  </a:lnTo>
                  <a:lnTo>
                    <a:pt x="293776" y="114236"/>
                  </a:lnTo>
                  <a:lnTo>
                    <a:pt x="297611" y="115481"/>
                  </a:lnTo>
                  <a:lnTo>
                    <a:pt x="301599" y="115481"/>
                  </a:lnTo>
                  <a:close/>
                </a:path>
                <a:path w="466725" h="351155">
                  <a:moveTo>
                    <a:pt x="302691" y="90690"/>
                  </a:moveTo>
                  <a:lnTo>
                    <a:pt x="298538" y="90093"/>
                  </a:lnTo>
                  <a:lnTo>
                    <a:pt x="299478" y="90551"/>
                  </a:lnTo>
                  <a:lnTo>
                    <a:pt x="302691" y="90690"/>
                  </a:lnTo>
                  <a:close/>
                </a:path>
                <a:path w="466725" h="351155">
                  <a:moveTo>
                    <a:pt x="310261" y="109486"/>
                  </a:moveTo>
                  <a:lnTo>
                    <a:pt x="309626" y="108839"/>
                  </a:lnTo>
                  <a:lnTo>
                    <a:pt x="302348" y="101104"/>
                  </a:lnTo>
                  <a:lnTo>
                    <a:pt x="299808" y="108839"/>
                  </a:lnTo>
                  <a:lnTo>
                    <a:pt x="299694" y="109181"/>
                  </a:lnTo>
                  <a:lnTo>
                    <a:pt x="303479" y="109486"/>
                  </a:lnTo>
                  <a:lnTo>
                    <a:pt x="301993" y="109486"/>
                  </a:lnTo>
                  <a:lnTo>
                    <a:pt x="302348" y="111252"/>
                  </a:lnTo>
                  <a:lnTo>
                    <a:pt x="302475" y="111848"/>
                  </a:lnTo>
                  <a:lnTo>
                    <a:pt x="304266" y="108839"/>
                  </a:lnTo>
                  <a:lnTo>
                    <a:pt x="306603" y="112636"/>
                  </a:lnTo>
                  <a:lnTo>
                    <a:pt x="310261" y="109486"/>
                  </a:lnTo>
                  <a:close/>
                </a:path>
                <a:path w="466725" h="351155">
                  <a:moveTo>
                    <a:pt x="310261" y="76123"/>
                  </a:moveTo>
                  <a:lnTo>
                    <a:pt x="308660" y="75603"/>
                  </a:lnTo>
                  <a:lnTo>
                    <a:pt x="307936" y="75234"/>
                  </a:lnTo>
                  <a:lnTo>
                    <a:pt x="309029" y="76771"/>
                  </a:lnTo>
                  <a:lnTo>
                    <a:pt x="308508" y="76771"/>
                  </a:lnTo>
                  <a:lnTo>
                    <a:pt x="306882" y="77597"/>
                  </a:lnTo>
                  <a:lnTo>
                    <a:pt x="303466" y="78181"/>
                  </a:lnTo>
                  <a:lnTo>
                    <a:pt x="303466" y="79489"/>
                  </a:lnTo>
                  <a:lnTo>
                    <a:pt x="302869" y="79870"/>
                  </a:lnTo>
                  <a:lnTo>
                    <a:pt x="303428" y="79489"/>
                  </a:lnTo>
                  <a:lnTo>
                    <a:pt x="303466" y="78181"/>
                  </a:lnTo>
                  <a:lnTo>
                    <a:pt x="303060" y="78244"/>
                  </a:lnTo>
                  <a:lnTo>
                    <a:pt x="301802" y="78244"/>
                  </a:lnTo>
                  <a:lnTo>
                    <a:pt x="302069" y="77736"/>
                  </a:lnTo>
                  <a:lnTo>
                    <a:pt x="302285" y="77304"/>
                  </a:lnTo>
                  <a:lnTo>
                    <a:pt x="302602" y="76771"/>
                  </a:lnTo>
                  <a:lnTo>
                    <a:pt x="303441" y="76327"/>
                  </a:lnTo>
                  <a:lnTo>
                    <a:pt x="301586" y="75018"/>
                  </a:lnTo>
                  <a:lnTo>
                    <a:pt x="299516" y="77736"/>
                  </a:lnTo>
                  <a:lnTo>
                    <a:pt x="298615" y="77597"/>
                  </a:lnTo>
                  <a:lnTo>
                    <a:pt x="298335" y="77597"/>
                  </a:lnTo>
                  <a:lnTo>
                    <a:pt x="297268" y="77304"/>
                  </a:lnTo>
                  <a:lnTo>
                    <a:pt x="297014" y="77304"/>
                  </a:lnTo>
                  <a:lnTo>
                    <a:pt x="295376" y="76327"/>
                  </a:lnTo>
                  <a:lnTo>
                    <a:pt x="295986" y="76771"/>
                  </a:lnTo>
                  <a:lnTo>
                    <a:pt x="296646" y="77304"/>
                  </a:lnTo>
                  <a:lnTo>
                    <a:pt x="289496" y="78244"/>
                  </a:lnTo>
                  <a:lnTo>
                    <a:pt x="290029" y="78244"/>
                  </a:lnTo>
                  <a:lnTo>
                    <a:pt x="287731" y="80086"/>
                  </a:lnTo>
                  <a:lnTo>
                    <a:pt x="289534" y="79489"/>
                  </a:lnTo>
                  <a:lnTo>
                    <a:pt x="293636" y="79248"/>
                  </a:lnTo>
                  <a:lnTo>
                    <a:pt x="295617" y="78587"/>
                  </a:lnTo>
                  <a:lnTo>
                    <a:pt x="296557" y="80733"/>
                  </a:lnTo>
                  <a:lnTo>
                    <a:pt x="295630" y="80733"/>
                  </a:lnTo>
                  <a:lnTo>
                    <a:pt x="293725" y="82384"/>
                  </a:lnTo>
                  <a:lnTo>
                    <a:pt x="293903" y="82384"/>
                  </a:lnTo>
                  <a:lnTo>
                    <a:pt x="291871" y="84378"/>
                  </a:lnTo>
                  <a:lnTo>
                    <a:pt x="294792" y="84378"/>
                  </a:lnTo>
                  <a:lnTo>
                    <a:pt x="294589" y="83248"/>
                  </a:lnTo>
                  <a:lnTo>
                    <a:pt x="294551" y="83032"/>
                  </a:lnTo>
                  <a:lnTo>
                    <a:pt x="294436" y="82384"/>
                  </a:lnTo>
                  <a:lnTo>
                    <a:pt x="298157" y="83032"/>
                  </a:lnTo>
                  <a:lnTo>
                    <a:pt x="294944" y="85204"/>
                  </a:lnTo>
                  <a:lnTo>
                    <a:pt x="294830" y="84569"/>
                  </a:lnTo>
                  <a:lnTo>
                    <a:pt x="291680" y="84569"/>
                  </a:lnTo>
                  <a:lnTo>
                    <a:pt x="288251" y="84569"/>
                  </a:lnTo>
                  <a:lnTo>
                    <a:pt x="287070" y="88201"/>
                  </a:lnTo>
                  <a:lnTo>
                    <a:pt x="285280" y="92633"/>
                  </a:lnTo>
                  <a:lnTo>
                    <a:pt x="292100" y="89014"/>
                  </a:lnTo>
                  <a:lnTo>
                    <a:pt x="292176" y="93230"/>
                  </a:lnTo>
                  <a:lnTo>
                    <a:pt x="293547" y="92062"/>
                  </a:lnTo>
                  <a:lnTo>
                    <a:pt x="296240" y="88988"/>
                  </a:lnTo>
                  <a:lnTo>
                    <a:pt x="296684" y="88607"/>
                  </a:lnTo>
                  <a:lnTo>
                    <a:pt x="297307" y="87757"/>
                  </a:lnTo>
                  <a:lnTo>
                    <a:pt x="298157" y="87083"/>
                  </a:lnTo>
                  <a:lnTo>
                    <a:pt x="300316" y="87757"/>
                  </a:lnTo>
                  <a:lnTo>
                    <a:pt x="302285" y="88531"/>
                  </a:lnTo>
                  <a:lnTo>
                    <a:pt x="303606" y="87083"/>
                  </a:lnTo>
                  <a:lnTo>
                    <a:pt x="304406" y="86207"/>
                  </a:lnTo>
                  <a:lnTo>
                    <a:pt x="304050" y="85686"/>
                  </a:lnTo>
                  <a:lnTo>
                    <a:pt x="303530" y="85255"/>
                  </a:lnTo>
                  <a:lnTo>
                    <a:pt x="302983" y="84899"/>
                  </a:lnTo>
                  <a:lnTo>
                    <a:pt x="303555" y="84899"/>
                  </a:lnTo>
                  <a:lnTo>
                    <a:pt x="303530" y="83248"/>
                  </a:lnTo>
                  <a:lnTo>
                    <a:pt x="303479" y="79870"/>
                  </a:lnTo>
                  <a:lnTo>
                    <a:pt x="303923" y="79489"/>
                  </a:lnTo>
                  <a:lnTo>
                    <a:pt x="305015" y="78587"/>
                  </a:lnTo>
                  <a:lnTo>
                    <a:pt x="305422" y="78244"/>
                  </a:lnTo>
                  <a:lnTo>
                    <a:pt x="309511" y="77304"/>
                  </a:lnTo>
                  <a:lnTo>
                    <a:pt x="309727" y="77304"/>
                  </a:lnTo>
                  <a:lnTo>
                    <a:pt x="310007" y="76771"/>
                  </a:lnTo>
                  <a:lnTo>
                    <a:pt x="310184" y="76327"/>
                  </a:lnTo>
                  <a:lnTo>
                    <a:pt x="310261" y="76123"/>
                  </a:lnTo>
                  <a:close/>
                </a:path>
                <a:path w="466725" h="351155">
                  <a:moveTo>
                    <a:pt x="311340" y="84721"/>
                  </a:moveTo>
                  <a:lnTo>
                    <a:pt x="309029" y="83807"/>
                  </a:lnTo>
                  <a:lnTo>
                    <a:pt x="308635" y="87769"/>
                  </a:lnTo>
                  <a:lnTo>
                    <a:pt x="310921" y="86550"/>
                  </a:lnTo>
                  <a:lnTo>
                    <a:pt x="311340" y="84721"/>
                  </a:lnTo>
                  <a:close/>
                </a:path>
                <a:path w="466725" h="351155">
                  <a:moveTo>
                    <a:pt x="314820" y="109181"/>
                  </a:moveTo>
                  <a:lnTo>
                    <a:pt x="310705" y="109461"/>
                  </a:lnTo>
                  <a:lnTo>
                    <a:pt x="310705" y="109181"/>
                  </a:lnTo>
                  <a:lnTo>
                    <a:pt x="310261" y="109486"/>
                  </a:lnTo>
                  <a:lnTo>
                    <a:pt x="310705" y="109486"/>
                  </a:lnTo>
                  <a:lnTo>
                    <a:pt x="310730" y="111252"/>
                  </a:lnTo>
                  <a:lnTo>
                    <a:pt x="314820" y="109181"/>
                  </a:lnTo>
                  <a:close/>
                </a:path>
                <a:path w="466725" h="351155">
                  <a:moveTo>
                    <a:pt x="314883" y="72301"/>
                  </a:moveTo>
                  <a:lnTo>
                    <a:pt x="313448" y="69189"/>
                  </a:lnTo>
                  <a:lnTo>
                    <a:pt x="314515" y="69189"/>
                  </a:lnTo>
                  <a:lnTo>
                    <a:pt x="311607" y="67157"/>
                  </a:lnTo>
                  <a:lnTo>
                    <a:pt x="311188" y="70967"/>
                  </a:lnTo>
                  <a:lnTo>
                    <a:pt x="314883" y="72301"/>
                  </a:lnTo>
                  <a:close/>
                </a:path>
                <a:path w="466725" h="351155">
                  <a:moveTo>
                    <a:pt x="321259" y="110147"/>
                  </a:moveTo>
                  <a:lnTo>
                    <a:pt x="321170" y="109512"/>
                  </a:lnTo>
                  <a:lnTo>
                    <a:pt x="321081" y="108915"/>
                  </a:lnTo>
                  <a:lnTo>
                    <a:pt x="321005" y="108483"/>
                  </a:lnTo>
                  <a:lnTo>
                    <a:pt x="320852" y="107467"/>
                  </a:lnTo>
                  <a:lnTo>
                    <a:pt x="320776" y="106972"/>
                  </a:lnTo>
                  <a:lnTo>
                    <a:pt x="315226" y="107365"/>
                  </a:lnTo>
                  <a:lnTo>
                    <a:pt x="315214" y="103771"/>
                  </a:lnTo>
                  <a:lnTo>
                    <a:pt x="312966" y="106451"/>
                  </a:lnTo>
                  <a:lnTo>
                    <a:pt x="315023" y="107378"/>
                  </a:lnTo>
                  <a:lnTo>
                    <a:pt x="313728" y="107467"/>
                  </a:lnTo>
                  <a:lnTo>
                    <a:pt x="315239" y="107467"/>
                  </a:lnTo>
                  <a:lnTo>
                    <a:pt x="315442" y="107467"/>
                  </a:lnTo>
                  <a:lnTo>
                    <a:pt x="318490" y="108915"/>
                  </a:lnTo>
                  <a:lnTo>
                    <a:pt x="319887" y="108483"/>
                  </a:lnTo>
                  <a:lnTo>
                    <a:pt x="320332" y="109512"/>
                  </a:lnTo>
                  <a:lnTo>
                    <a:pt x="321259" y="110147"/>
                  </a:lnTo>
                  <a:close/>
                </a:path>
                <a:path w="466725" h="351155">
                  <a:moveTo>
                    <a:pt x="327240" y="118681"/>
                  </a:moveTo>
                  <a:lnTo>
                    <a:pt x="325945" y="117716"/>
                  </a:lnTo>
                  <a:lnTo>
                    <a:pt x="326313" y="118262"/>
                  </a:lnTo>
                  <a:lnTo>
                    <a:pt x="326771" y="118529"/>
                  </a:lnTo>
                  <a:lnTo>
                    <a:pt x="327240" y="118681"/>
                  </a:lnTo>
                  <a:close/>
                </a:path>
                <a:path w="466725" h="351155">
                  <a:moveTo>
                    <a:pt x="332384" y="117983"/>
                  </a:moveTo>
                  <a:lnTo>
                    <a:pt x="331635" y="117462"/>
                  </a:lnTo>
                  <a:lnTo>
                    <a:pt x="330619" y="118224"/>
                  </a:lnTo>
                  <a:lnTo>
                    <a:pt x="332384" y="117983"/>
                  </a:lnTo>
                  <a:close/>
                </a:path>
                <a:path w="466725" h="351155">
                  <a:moveTo>
                    <a:pt x="335178" y="121386"/>
                  </a:moveTo>
                  <a:lnTo>
                    <a:pt x="330758" y="119862"/>
                  </a:lnTo>
                  <a:lnTo>
                    <a:pt x="330479" y="119773"/>
                  </a:lnTo>
                  <a:lnTo>
                    <a:pt x="330568" y="119545"/>
                  </a:lnTo>
                  <a:lnTo>
                    <a:pt x="330187" y="119672"/>
                  </a:lnTo>
                  <a:lnTo>
                    <a:pt x="329438" y="119405"/>
                  </a:lnTo>
                  <a:lnTo>
                    <a:pt x="329057" y="119405"/>
                  </a:lnTo>
                  <a:lnTo>
                    <a:pt x="327418" y="118745"/>
                  </a:lnTo>
                  <a:lnTo>
                    <a:pt x="329171" y="119316"/>
                  </a:lnTo>
                  <a:lnTo>
                    <a:pt x="330619" y="118224"/>
                  </a:lnTo>
                  <a:lnTo>
                    <a:pt x="326910" y="118745"/>
                  </a:lnTo>
                  <a:lnTo>
                    <a:pt x="323748" y="118745"/>
                  </a:lnTo>
                  <a:lnTo>
                    <a:pt x="322262" y="119405"/>
                  </a:lnTo>
                  <a:lnTo>
                    <a:pt x="318731" y="118745"/>
                  </a:lnTo>
                  <a:lnTo>
                    <a:pt x="318401" y="118745"/>
                  </a:lnTo>
                  <a:lnTo>
                    <a:pt x="320916" y="119862"/>
                  </a:lnTo>
                  <a:lnTo>
                    <a:pt x="322326" y="121551"/>
                  </a:lnTo>
                  <a:lnTo>
                    <a:pt x="326453" y="120192"/>
                  </a:lnTo>
                  <a:lnTo>
                    <a:pt x="327812" y="120459"/>
                  </a:lnTo>
                  <a:lnTo>
                    <a:pt x="328612" y="120192"/>
                  </a:lnTo>
                  <a:lnTo>
                    <a:pt x="329615" y="119862"/>
                  </a:lnTo>
                  <a:lnTo>
                    <a:pt x="330441" y="119862"/>
                  </a:lnTo>
                  <a:lnTo>
                    <a:pt x="329819" y="121386"/>
                  </a:lnTo>
                  <a:lnTo>
                    <a:pt x="329755" y="121551"/>
                  </a:lnTo>
                  <a:lnTo>
                    <a:pt x="329666" y="121754"/>
                  </a:lnTo>
                  <a:lnTo>
                    <a:pt x="335178" y="121386"/>
                  </a:lnTo>
                  <a:close/>
                </a:path>
                <a:path w="466725" h="351155">
                  <a:moveTo>
                    <a:pt x="336156" y="133502"/>
                  </a:moveTo>
                  <a:lnTo>
                    <a:pt x="335800" y="133172"/>
                  </a:lnTo>
                  <a:lnTo>
                    <a:pt x="335927" y="133337"/>
                  </a:lnTo>
                  <a:lnTo>
                    <a:pt x="336156" y="133502"/>
                  </a:lnTo>
                  <a:close/>
                </a:path>
                <a:path w="466725" h="351155">
                  <a:moveTo>
                    <a:pt x="403072" y="39458"/>
                  </a:moveTo>
                  <a:lnTo>
                    <a:pt x="403021" y="34975"/>
                  </a:lnTo>
                  <a:lnTo>
                    <a:pt x="400265" y="35166"/>
                  </a:lnTo>
                  <a:lnTo>
                    <a:pt x="398475" y="38874"/>
                  </a:lnTo>
                  <a:lnTo>
                    <a:pt x="403072" y="39458"/>
                  </a:lnTo>
                  <a:close/>
                </a:path>
                <a:path w="466725" h="351155">
                  <a:moveTo>
                    <a:pt x="403682" y="31597"/>
                  </a:moveTo>
                  <a:lnTo>
                    <a:pt x="402818" y="31610"/>
                  </a:lnTo>
                  <a:lnTo>
                    <a:pt x="401967" y="31407"/>
                  </a:lnTo>
                  <a:lnTo>
                    <a:pt x="401142" y="30822"/>
                  </a:lnTo>
                  <a:lnTo>
                    <a:pt x="398843" y="31330"/>
                  </a:lnTo>
                  <a:lnTo>
                    <a:pt x="398348" y="28143"/>
                  </a:lnTo>
                  <a:lnTo>
                    <a:pt x="397891" y="28549"/>
                  </a:lnTo>
                  <a:lnTo>
                    <a:pt x="396532" y="30416"/>
                  </a:lnTo>
                  <a:lnTo>
                    <a:pt x="397929" y="32118"/>
                  </a:lnTo>
                  <a:lnTo>
                    <a:pt x="398843" y="33477"/>
                  </a:lnTo>
                  <a:lnTo>
                    <a:pt x="400621" y="32219"/>
                  </a:lnTo>
                  <a:lnTo>
                    <a:pt x="402170" y="31711"/>
                  </a:lnTo>
                  <a:lnTo>
                    <a:pt x="403682" y="31597"/>
                  </a:lnTo>
                  <a:close/>
                </a:path>
                <a:path w="466725" h="351155">
                  <a:moveTo>
                    <a:pt x="403745" y="39535"/>
                  </a:moveTo>
                  <a:lnTo>
                    <a:pt x="403085" y="39535"/>
                  </a:lnTo>
                  <a:lnTo>
                    <a:pt x="403085" y="39979"/>
                  </a:lnTo>
                  <a:lnTo>
                    <a:pt x="403745" y="39535"/>
                  </a:lnTo>
                  <a:close/>
                </a:path>
                <a:path w="466725" h="351155">
                  <a:moveTo>
                    <a:pt x="404329" y="31572"/>
                  </a:moveTo>
                  <a:lnTo>
                    <a:pt x="404114" y="31572"/>
                  </a:lnTo>
                  <a:lnTo>
                    <a:pt x="403682" y="31597"/>
                  </a:lnTo>
                  <a:lnTo>
                    <a:pt x="403898" y="31597"/>
                  </a:lnTo>
                  <a:lnTo>
                    <a:pt x="404114" y="31610"/>
                  </a:lnTo>
                  <a:lnTo>
                    <a:pt x="404329" y="31572"/>
                  </a:lnTo>
                  <a:close/>
                </a:path>
                <a:path w="466725" h="351155">
                  <a:moveTo>
                    <a:pt x="406704" y="37579"/>
                  </a:moveTo>
                  <a:lnTo>
                    <a:pt x="403745" y="39535"/>
                  </a:lnTo>
                  <a:lnTo>
                    <a:pt x="405511" y="39751"/>
                  </a:lnTo>
                  <a:lnTo>
                    <a:pt x="405638" y="39535"/>
                  </a:lnTo>
                  <a:lnTo>
                    <a:pt x="406704" y="37579"/>
                  </a:lnTo>
                  <a:close/>
                </a:path>
                <a:path w="466725" h="351155">
                  <a:moveTo>
                    <a:pt x="410222" y="40182"/>
                  </a:moveTo>
                  <a:lnTo>
                    <a:pt x="409155" y="40093"/>
                  </a:lnTo>
                  <a:lnTo>
                    <a:pt x="409486" y="39535"/>
                  </a:lnTo>
                  <a:lnTo>
                    <a:pt x="408368" y="40017"/>
                  </a:lnTo>
                  <a:lnTo>
                    <a:pt x="405511" y="39751"/>
                  </a:lnTo>
                  <a:lnTo>
                    <a:pt x="404456" y="41681"/>
                  </a:lnTo>
                  <a:lnTo>
                    <a:pt x="407974" y="40182"/>
                  </a:lnTo>
                  <a:lnTo>
                    <a:pt x="404952" y="42710"/>
                  </a:lnTo>
                  <a:lnTo>
                    <a:pt x="407708" y="42519"/>
                  </a:lnTo>
                  <a:lnTo>
                    <a:pt x="409092" y="40182"/>
                  </a:lnTo>
                  <a:lnTo>
                    <a:pt x="410222" y="40182"/>
                  </a:lnTo>
                  <a:close/>
                </a:path>
                <a:path w="466725" h="351155">
                  <a:moveTo>
                    <a:pt x="422046" y="27559"/>
                  </a:moveTo>
                  <a:lnTo>
                    <a:pt x="421728" y="26873"/>
                  </a:lnTo>
                  <a:lnTo>
                    <a:pt x="421779" y="26555"/>
                  </a:lnTo>
                  <a:lnTo>
                    <a:pt x="419011" y="27774"/>
                  </a:lnTo>
                  <a:lnTo>
                    <a:pt x="422046" y="27559"/>
                  </a:lnTo>
                  <a:close/>
                </a:path>
                <a:path w="466725" h="351155">
                  <a:moveTo>
                    <a:pt x="422694" y="28994"/>
                  </a:moveTo>
                  <a:lnTo>
                    <a:pt x="422198" y="27914"/>
                  </a:lnTo>
                  <a:lnTo>
                    <a:pt x="421995" y="28803"/>
                  </a:lnTo>
                  <a:lnTo>
                    <a:pt x="421957" y="28994"/>
                  </a:lnTo>
                  <a:lnTo>
                    <a:pt x="422694" y="28994"/>
                  </a:lnTo>
                  <a:close/>
                </a:path>
                <a:path w="466725" h="351155">
                  <a:moveTo>
                    <a:pt x="423697" y="977"/>
                  </a:moveTo>
                  <a:lnTo>
                    <a:pt x="422300" y="368"/>
                  </a:lnTo>
                  <a:lnTo>
                    <a:pt x="422567" y="2311"/>
                  </a:lnTo>
                  <a:lnTo>
                    <a:pt x="423367" y="1638"/>
                  </a:lnTo>
                  <a:lnTo>
                    <a:pt x="423697" y="977"/>
                  </a:lnTo>
                  <a:close/>
                </a:path>
                <a:path w="466725" h="351155">
                  <a:moveTo>
                    <a:pt x="424497" y="27393"/>
                  </a:moveTo>
                  <a:lnTo>
                    <a:pt x="422046" y="27559"/>
                  </a:lnTo>
                  <a:lnTo>
                    <a:pt x="422198" y="27914"/>
                  </a:lnTo>
                  <a:lnTo>
                    <a:pt x="424497" y="27393"/>
                  </a:lnTo>
                  <a:close/>
                </a:path>
                <a:path w="466725" h="351155">
                  <a:moveTo>
                    <a:pt x="425450" y="29451"/>
                  </a:moveTo>
                  <a:lnTo>
                    <a:pt x="424510" y="28803"/>
                  </a:lnTo>
                  <a:lnTo>
                    <a:pt x="421792" y="29718"/>
                  </a:lnTo>
                  <a:lnTo>
                    <a:pt x="421906" y="29184"/>
                  </a:lnTo>
                  <a:lnTo>
                    <a:pt x="421957" y="28994"/>
                  </a:lnTo>
                  <a:lnTo>
                    <a:pt x="418998" y="29184"/>
                  </a:lnTo>
                  <a:lnTo>
                    <a:pt x="417791" y="27914"/>
                  </a:lnTo>
                  <a:lnTo>
                    <a:pt x="417042" y="27914"/>
                  </a:lnTo>
                  <a:lnTo>
                    <a:pt x="417741" y="27876"/>
                  </a:lnTo>
                  <a:lnTo>
                    <a:pt x="414108" y="24015"/>
                  </a:lnTo>
                  <a:lnTo>
                    <a:pt x="409041" y="30886"/>
                  </a:lnTo>
                  <a:lnTo>
                    <a:pt x="404342" y="31572"/>
                  </a:lnTo>
                  <a:lnTo>
                    <a:pt x="406869" y="31572"/>
                  </a:lnTo>
                  <a:lnTo>
                    <a:pt x="408774" y="32372"/>
                  </a:lnTo>
                  <a:lnTo>
                    <a:pt x="409473" y="32639"/>
                  </a:lnTo>
                  <a:lnTo>
                    <a:pt x="412635" y="33235"/>
                  </a:lnTo>
                  <a:lnTo>
                    <a:pt x="412178" y="32905"/>
                  </a:lnTo>
                  <a:lnTo>
                    <a:pt x="412165" y="32181"/>
                  </a:lnTo>
                  <a:lnTo>
                    <a:pt x="412597" y="31788"/>
                  </a:lnTo>
                  <a:lnTo>
                    <a:pt x="414464" y="32372"/>
                  </a:lnTo>
                  <a:lnTo>
                    <a:pt x="420903" y="32639"/>
                  </a:lnTo>
                  <a:lnTo>
                    <a:pt x="422617" y="32639"/>
                  </a:lnTo>
                  <a:lnTo>
                    <a:pt x="423367" y="31788"/>
                  </a:lnTo>
                  <a:lnTo>
                    <a:pt x="425208" y="29718"/>
                  </a:lnTo>
                  <a:lnTo>
                    <a:pt x="425450" y="29451"/>
                  </a:lnTo>
                  <a:close/>
                </a:path>
                <a:path w="466725" h="351155">
                  <a:moveTo>
                    <a:pt x="425843" y="24777"/>
                  </a:moveTo>
                  <a:lnTo>
                    <a:pt x="422160" y="24333"/>
                  </a:lnTo>
                  <a:lnTo>
                    <a:pt x="421779" y="26555"/>
                  </a:lnTo>
                  <a:lnTo>
                    <a:pt x="425843" y="24777"/>
                  </a:lnTo>
                  <a:close/>
                </a:path>
                <a:path w="466725" h="351155">
                  <a:moveTo>
                    <a:pt x="426974" y="75882"/>
                  </a:moveTo>
                  <a:lnTo>
                    <a:pt x="426656" y="75717"/>
                  </a:lnTo>
                  <a:lnTo>
                    <a:pt x="426389" y="75628"/>
                  </a:lnTo>
                  <a:lnTo>
                    <a:pt x="426085" y="75501"/>
                  </a:lnTo>
                  <a:lnTo>
                    <a:pt x="426199" y="75653"/>
                  </a:lnTo>
                  <a:lnTo>
                    <a:pt x="426415" y="75780"/>
                  </a:lnTo>
                  <a:lnTo>
                    <a:pt x="426974" y="75882"/>
                  </a:lnTo>
                  <a:close/>
                </a:path>
                <a:path w="466725" h="351155">
                  <a:moveTo>
                    <a:pt x="427964" y="5740"/>
                  </a:moveTo>
                  <a:lnTo>
                    <a:pt x="427482" y="4826"/>
                  </a:lnTo>
                  <a:lnTo>
                    <a:pt x="427380" y="4699"/>
                  </a:lnTo>
                  <a:lnTo>
                    <a:pt x="426758" y="3886"/>
                  </a:lnTo>
                  <a:lnTo>
                    <a:pt x="426478" y="3276"/>
                  </a:lnTo>
                  <a:lnTo>
                    <a:pt x="426491" y="4699"/>
                  </a:lnTo>
                  <a:lnTo>
                    <a:pt x="424434" y="3886"/>
                  </a:lnTo>
                  <a:lnTo>
                    <a:pt x="423938" y="3886"/>
                  </a:lnTo>
                  <a:lnTo>
                    <a:pt x="422833" y="4254"/>
                  </a:lnTo>
                  <a:lnTo>
                    <a:pt x="422783" y="3886"/>
                  </a:lnTo>
                  <a:lnTo>
                    <a:pt x="422656" y="2984"/>
                  </a:lnTo>
                  <a:lnTo>
                    <a:pt x="422567" y="2311"/>
                  </a:lnTo>
                  <a:lnTo>
                    <a:pt x="421767" y="2984"/>
                  </a:lnTo>
                  <a:lnTo>
                    <a:pt x="420192" y="3886"/>
                  </a:lnTo>
                  <a:lnTo>
                    <a:pt x="420408" y="3886"/>
                  </a:lnTo>
                  <a:lnTo>
                    <a:pt x="420192" y="4254"/>
                  </a:lnTo>
                  <a:lnTo>
                    <a:pt x="420027" y="4254"/>
                  </a:lnTo>
                  <a:lnTo>
                    <a:pt x="421233" y="8128"/>
                  </a:lnTo>
                  <a:lnTo>
                    <a:pt x="426072" y="4826"/>
                  </a:lnTo>
                  <a:lnTo>
                    <a:pt x="426808" y="4826"/>
                  </a:lnTo>
                  <a:lnTo>
                    <a:pt x="427964" y="5740"/>
                  </a:lnTo>
                  <a:close/>
                </a:path>
                <a:path w="466725" h="351155">
                  <a:moveTo>
                    <a:pt x="443445" y="2438"/>
                  </a:moveTo>
                  <a:lnTo>
                    <a:pt x="440207" y="165"/>
                  </a:lnTo>
                  <a:lnTo>
                    <a:pt x="439318" y="939"/>
                  </a:lnTo>
                  <a:lnTo>
                    <a:pt x="442569" y="3225"/>
                  </a:lnTo>
                  <a:lnTo>
                    <a:pt x="443445" y="2438"/>
                  </a:lnTo>
                  <a:close/>
                </a:path>
                <a:path w="466725" h="351155">
                  <a:moveTo>
                    <a:pt x="455460" y="28854"/>
                  </a:moveTo>
                  <a:lnTo>
                    <a:pt x="455307" y="28143"/>
                  </a:lnTo>
                  <a:lnTo>
                    <a:pt x="454367" y="29222"/>
                  </a:lnTo>
                  <a:lnTo>
                    <a:pt x="455460" y="28854"/>
                  </a:lnTo>
                  <a:close/>
                </a:path>
                <a:path w="466725" h="351155">
                  <a:moveTo>
                    <a:pt x="458139" y="28143"/>
                  </a:moveTo>
                  <a:lnTo>
                    <a:pt x="457593" y="28143"/>
                  </a:lnTo>
                  <a:lnTo>
                    <a:pt x="455460" y="28854"/>
                  </a:lnTo>
                  <a:lnTo>
                    <a:pt x="455764" y="30187"/>
                  </a:lnTo>
                  <a:lnTo>
                    <a:pt x="458139" y="28143"/>
                  </a:lnTo>
                  <a:close/>
                </a:path>
                <a:path w="466725" h="351155">
                  <a:moveTo>
                    <a:pt x="458495" y="27851"/>
                  </a:moveTo>
                  <a:lnTo>
                    <a:pt x="455561" y="27851"/>
                  </a:lnTo>
                  <a:lnTo>
                    <a:pt x="455307" y="28143"/>
                  </a:lnTo>
                  <a:lnTo>
                    <a:pt x="457593" y="28143"/>
                  </a:lnTo>
                  <a:lnTo>
                    <a:pt x="458495" y="27851"/>
                  </a:lnTo>
                  <a:close/>
                </a:path>
                <a:path w="466725" h="351155">
                  <a:moveTo>
                    <a:pt x="459359" y="23495"/>
                  </a:moveTo>
                  <a:lnTo>
                    <a:pt x="454812" y="25971"/>
                  </a:lnTo>
                  <a:lnTo>
                    <a:pt x="455231" y="27851"/>
                  </a:lnTo>
                  <a:lnTo>
                    <a:pt x="455561" y="27851"/>
                  </a:lnTo>
                  <a:lnTo>
                    <a:pt x="459359" y="23495"/>
                  </a:lnTo>
                  <a:close/>
                </a:path>
                <a:path w="466725" h="351155">
                  <a:moveTo>
                    <a:pt x="466407" y="0"/>
                  </a:moveTo>
                  <a:lnTo>
                    <a:pt x="460489" y="4445"/>
                  </a:lnTo>
                  <a:lnTo>
                    <a:pt x="463257" y="6400"/>
                  </a:lnTo>
                  <a:lnTo>
                    <a:pt x="464185" y="6337"/>
                  </a:lnTo>
                  <a:lnTo>
                    <a:pt x="464477" y="5537"/>
                  </a:lnTo>
                  <a:lnTo>
                    <a:pt x="466407" y="0"/>
                  </a:lnTo>
                  <a:close/>
                </a:path>
              </a:pathLst>
            </a:custGeom>
            <a:solidFill>
              <a:srgbClr val="ABD3D8">
                <a:alpha val="51998"/>
              </a:srgbClr>
            </a:solidFill>
          </p:spPr>
          <p:txBody>
            <a:bodyPr wrap="square" lIns="0" tIns="0" rIns="0" bIns="0" rtlCol="0"/>
            <a:lstStyle/>
            <a:p>
              <a:pPr defTabSz="829178"/>
              <a:endParaRPr sz="1632" kern="0">
                <a:solidFill>
                  <a:sysClr val="windowText" lastClr="000000"/>
                </a:solidFill>
              </a:endParaRPr>
            </a:p>
          </p:txBody>
        </p:sp>
        <p:sp>
          <p:nvSpPr>
            <p:cNvPr id="17" name="object 17"/>
            <p:cNvSpPr/>
            <p:nvPr/>
          </p:nvSpPr>
          <p:spPr>
            <a:xfrm>
              <a:off x="7972489" y="2042934"/>
              <a:ext cx="485775" cy="338455"/>
            </a:xfrm>
            <a:custGeom>
              <a:avLst/>
              <a:gdLst/>
              <a:ahLst/>
              <a:cxnLst/>
              <a:rect l="l" t="t" r="r" b="b"/>
              <a:pathLst>
                <a:path w="485775" h="338455">
                  <a:moveTo>
                    <a:pt x="1333" y="335813"/>
                  </a:moveTo>
                  <a:lnTo>
                    <a:pt x="444" y="335864"/>
                  </a:lnTo>
                  <a:lnTo>
                    <a:pt x="0" y="338404"/>
                  </a:lnTo>
                  <a:lnTo>
                    <a:pt x="1333" y="335813"/>
                  </a:lnTo>
                  <a:close/>
                </a:path>
                <a:path w="485775" h="338455">
                  <a:moveTo>
                    <a:pt x="26009" y="318998"/>
                  </a:moveTo>
                  <a:lnTo>
                    <a:pt x="25374" y="319049"/>
                  </a:lnTo>
                  <a:lnTo>
                    <a:pt x="24193" y="319100"/>
                  </a:lnTo>
                  <a:lnTo>
                    <a:pt x="25006" y="319252"/>
                  </a:lnTo>
                  <a:lnTo>
                    <a:pt x="25679" y="319290"/>
                  </a:lnTo>
                  <a:lnTo>
                    <a:pt x="26009" y="318998"/>
                  </a:lnTo>
                  <a:close/>
                </a:path>
                <a:path w="485775" h="338455">
                  <a:moveTo>
                    <a:pt x="115963" y="309194"/>
                  </a:moveTo>
                  <a:lnTo>
                    <a:pt x="114579" y="308940"/>
                  </a:lnTo>
                  <a:lnTo>
                    <a:pt x="113220" y="311543"/>
                  </a:lnTo>
                  <a:lnTo>
                    <a:pt x="115963" y="309194"/>
                  </a:lnTo>
                  <a:close/>
                </a:path>
                <a:path w="485775" h="338455">
                  <a:moveTo>
                    <a:pt x="119570" y="257543"/>
                  </a:moveTo>
                  <a:lnTo>
                    <a:pt x="118643" y="256159"/>
                  </a:lnTo>
                  <a:lnTo>
                    <a:pt x="116370" y="258838"/>
                  </a:lnTo>
                  <a:lnTo>
                    <a:pt x="119570" y="257543"/>
                  </a:lnTo>
                  <a:close/>
                </a:path>
                <a:path w="485775" h="338455">
                  <a:moveTo>
                    <a:pt x="123621" y="250444"/>
                  </a:moveTo>
                  <a:lnTo>
                    <a:pt x="123177" y="249364"/>
                  </a:lnTo>
                  <a:lnTo>
                    <a:pt x="119481" y="249618"/>
                  </a:lnTo>
                  <a:lnTo>
                    <a:pt x="119481" y="247472"/>
                  </a:lnTo>
                  <a:lnTo>
                    <a:pt x="118122" y="250075"/>
                  </a:lnTo>
                  <a:lnTo>
                    <a:pt x="119507" y="251777"/>
                  </a:lnTo>
                  <a:lnTo>
                    <a:pt x="122250" y="250151"/>
                  </a:lnTo>
                  <a:lnTo>
                    <a:pt x="123621" y="250444"/>
                  </a:lnTo>
                  <a:close/>
                </a:path>
                <a:path w="485775" h="338455">
                  <a:moveTo>
                    <a:pt x="154686" y="287426"/>
                  </a:moveTo>
                  <a:lnTo>
                    <a:pt x="150710" y="287426"/>
                  </a:lnTo>
                  <a:lnTo>
                    <a:pt x="145630" y="288086"/>
                  </a:lnTo>
                  <a:lnTo>
                    <a:pt x="150253" y="290652"/>
                  </a:lnTo>
                  <a:lnTo>
                    <a:pt x="154686" y="287426"/>
                  </a:lnTo>
                  <a:close/>
                </a:path>
                <a:path w="485775" h="338455">
                  <a:moveTo>
                    <a:pt x="157035" y="287426"/>
                  </a:moveTo>
                  <a:lnTo>
                    <a:pt x="155740" y="286664"/>
                  </a:lnTo>
                  <a:lnTo>
                    <a:pt x="154686" y="287426"/>
                  </a:lnTo>
                  <a:lnTo>
                    <a:pt x="157035" y="287426"/>
                  </a:lnTo>
                  <a:close/>
                </a:path>
                <a:path w="485775" h="338455">
                  <a:moveTo>
                    <a:pt x="171221" y="190017"/>
                  </a:moveTo>
                  <a:lnTo>
                    <a:pt x="168897" y="187667"/>
                  </a:lnTo>
                  <a:lnTo>
                    <a:pt x="168478" y="191643"/>
                  </a:lnTo>
                  <a:lnTo>
                    <a:pt x="170294" y="189369"/>
                  </a:lnTo>
                  <a:lnTo>
                    <a:pt x="171221" y="190017"/>
                  </a:lnTo>
                  <a:close/>
                </a:path>
                <a:path w="485775" h="338455">
                  <a:moveTo>
                    <a:pt x="172326" y="289128"/>
                  </a:moveTo>
                  <a:lnTo>
                    <a:pt x="170929" y="287426"/>
                  </a:lnTo>
                  <a:lnTo>
                    <a:pt x="170878" y="285267"/>
                  </a:lnTo>
                  <a:lnTo>
                    <a:pt x="169062" y="286105"/>
                  </a:lnTo>
                  <a:lnTo>
                    <a:pt x="168529" y="287426"/>
                  </a:lnTo>
                  <a:lnTo>
                    <a:pt x="168706" y="287426"/>
                  </a:lnTo>
                  <a:lnTo>
                    <a:pt x="169011" y="288086"/>
                  </a:lnTo>
                  <a:lnTo>
                    <a:pt x="169087" y="288251"/>
                  </a:lnTo>
                  <a:lnTo>
                    <a:pt x="164858" y="289674"/>
                  </a:lnTo>
                  <a:lnTo>
                    <a:pt x="166433" y="286943"/>
                  </a:lnTo>
                  <a:lnTo>
                    <a:pt x="167220" y="285521"/>
                  </a:lnTo>
                  <a:lnTo>
                    <a:pt x="163995" y="284645"/>
                  </a:lnTo>
                  <a:lnTo>
                    <a:pt x="158318" y="286943"/>
                  </a:lnTo>
                  <a:lnTo>
                    <a:pt x="157035" y="287426"/>
                  </a:lnTo>
                  <a:lnTo>
                    <a:pt x="161277" y="289902"/>
                  </a:lnTo>
                  <a:lnTo>
                    <a:pt x="162166" y="286943"/>
                  </a:lnTo>
                  <a:lnTo>
                    <a:pt x="163118" y="289750"/>
                  </a:lnTo>
                  <a:lnTo>
                    <a:pt x="167741" y="290868"/>
                  </a:lnTo>
                  <a:lnTo>
                    <a:pt x="170014" y="291071"/>
                  </a:lnTo>
                  <a:lnTo>
                    <a:pt x="171577" y="289750"/>
                  </a:lnTo>
                  <a:lnTo>
                    <a:pt x="172326" y="289128"/>
                  </a:lnTo>
                  <a:close/>
                </a:path>
                <a:path w="485775" h="338455">
                  <a:moveTo>
                    <a:pt x="177215" y="190690"/>
                  </a:moveTo>
                  <a:lnTo>
                    <a:pt x="172618" y="191008"/>
                  </a:lnTo>
                  <a:lnTo>
                    <a:pt x="175387" y="191528"/>
                  </a:lnTo>
                  <a:lnTo>
                    <a:pt x="176301" y="192900"/>
                  </a:lnTo>
                  <a:lnTo>
                    <a:pt x="176314" y="192201"/>
                  </a:lnTo>
                  <a:lnTo>
                    <a:pt x="175818" y="191135"/>
                  </a:lnTo>
                  <a:lnTo>
                    <a:pt x="177215" y="190690"/>
                  </a:lnTo>
                  <a:close/>
                </a:path>
                <a:path w="485775" h="338455">
                  <a:moveTo>
                    <a:pt x="181571" y="291630"/>
                  </a:moveTo>
                  <a:lnTo>
                    <a:pt x="181317" y="291630"/>
                  </a:lnTo>
                  <a:lnTo>
                    <a:pt x="180073" y="293281"/>
                  </a:lnTo>
                  <a:lnTo>
                    <a:pt x="180213" y="293281"/>
                  </a:lnTo>
                  <a:lnTo>
                    <a:pt x="181571" y="291630"/>
                  </a:lnTo>
                  <a:close/>
                </a:path>
                <a:path w="485775" h="338455">
                  <a:moveTo>
                    <a:pt x="182638" y="286410"/>
                  </a:moveTo>
                  <a:lnTo>
                    <a:pt x="182359" y="285864"/>
                  </a:lnTo>
                  <a:lnTo>
                    <a:pt x="182092" y="285457"/>
                  </a:lnTo>
                  <a:lnTo>
                    <a:pt x="181864" y="285457"/>
                  </a:lnTo>
                  <a:lnTo>
                    <a:pt x="181114" y="288569"/>
                  </a:lnTo>
                  <a:lnTo>
                    <a:pt x="181063" y="290309"/>
                  </a:lnTo>
                  <a:lnTo>
                    <a:pt x="182562" y="286588"/>
                  </a:lnTo>
                  <a:lnTo>
                    <a:pt x="182638" y="286410"/>
                  </a:lnTo>
                  <a:close/>
                </a:path>
                <a:path w="485775" h="338455">
                  <a:moveTo>
                    <a:pt x="183172" y="286410"/>
                  </a:moveTo>
                  <a:lnTo>
                    <a:pt x="182854" y="285864"/>
                  </a:lnTo>
                  <a:lnTo>
                    <a:pt x="182841" y="286588"/>
                  </a:lnTo>
                  <a:lnTo>
                    <a:pt x="183172" y="286410"/>
                  </a:lnTo>
                  <a:close/>
                </a:path>
                <a:path w="485775" h="338455">
                  <a:moveTo>
                    <a:pt x="183857" y="292404"/>
                  </a:moveTo>
                  <a:lnTo>
                    <a:pt x="182435" y="290588"/>
                  </a:lnTo>
                  <a:lnTo>
                    <a:pt x="181787" y="291376"/>
                  </a:lnTo>
                  <a:lnTo>
                    <a:pt x="181686" y="292404"/>
                  </a:lnTo>
                  <a:lnTo>
                    <a:pt x="181825" y="293281"/>
                  </a:lnTo>
                  <a:lnTo>
                    <a:pt x="181902" y="293751"/>
                  </a:lnTo>
                  <a:lnTo>
                    <a:pt x="182003" y="294462"/>
                  </a:lnTo>
                  <a:lnTo>
                    <a:pt x="183857" y="292404"/>
                  </a:lnTo>
                  <a:close/>
                </a:path>
                <a:path w="485775" h="338455">
                  <a:moveTo>
                    <a:pt x="184899" y="293751"/>
                  </a:moveTo>
                  <a:lnTo>
                    <a:pt x="181838" y="295541"/>
                  </a:lnTo>
                  <a:lnTo>
                    <a:pt x="183616" y="295541"/>
                  </a:lnTo>
                  <a:lnTo>
                    <a:pt x="184899" y="293751"/>
                  </a:lnTo>
                  <a:close/>
                </a:path>
                <a:path w="485775" h="338455">
                  <a:moveTo>
                    <a:pt x="186893" y="295846"/>
                  </a:moveTo>
                  <a:lnTo>
                    <a:pt x="184708" y="295541"/>
                  </a:lnTo>
                  <a:lnTo>
                    <a:pt x="183616" y="295541"/>
                  </a:lnTo>
                  <a:lnTo>
                    <a:pt x="182511" y="297065"/>
                  </a:lnTo>
                  <a:lnTo>
                    <a:pt x="186893" y="295846"/>
                  </a:lnTo>
                  <a:close/>
                </a:path>
                <a:path w="485775" h="338455">
                  <a:moveTo>
                    <a:pt x="189598" y="231482"/>
                  </a:moveTo>
                  <a:lnTo>
                    <a:pt x="186372" y="230619"/>
                  </a:lnTo>
                  <a:lnTo>
                    <a:pt x="185013" y="232524"/>
                  </a:lnTo>
                  <a:lnTo>
                    <a:pt x="189598" y="231482"/>
                  </a:lnTo>
                  <a:close/>
                </a:path>
                <a:path w="485775" h="338455">
                  <a:moveTo>
                    <a:pt x="191236" y="294652"/>
                  </a:moveTo>
                  <a:lnTo>
                    <a:pt x="186893" y="295846"/>
                  </a:lnTo>
                  <a:lnTo>
                    <a:pt x="189407" y="296214"/>
                  </a:lnTo>
                  <a:lnTo>
                    <a:pt x="188937" y="298170"/>
                  </a:lnTo>
                  <a:lnTo>
                    <a:pt x="187096" y="298170"/>
                  </a:lnTo>
                  <a:lnTo>
                    <a:pt x="186372" y="297065"/>
                  </a:lnTo>
                  <a:lnTo>
                    <a:pt x="186461" y="298170"/>
                  </a:lnTo>
                  <a:lnTo>
                    <a:pt x="186677" y="299288"/>
                  </a:lnTo>
                  <a:lnTo>
                    <a:pt x="189433" y="298170"/>
                  </a:lnTo>
                  <a:lnTo>
                    <a:pt x="189674" y="298170"/>
                  </a:lnTo>
                  <a:lnTo>
                    <a:pt x="190246" y="297065"/>
                  </a:lnTo>
                  <a:lnTo>
                    <a:pt x="191236" y="294652"/>
                  </a:lnTo>
                  <a:close/>
                </a:path>
                <a:path w="485775" h="338455">
                  <a:moveTo>
                    <a:pt x="192125" y="218516"/>
                  </a:moveTo>
                  <a:lnTo>
                    <a:pt x="191782" y="218097"/>
                  </a:lnTo>
                  <a:lnTo>
                    <a:pt x="190842" y="218097"/>
                  </a:lnTo>
                  <a:lnTo>
                    <a:pt x="192125" y="218516"/>
                  </a:lnTo>
                  <a:close/>
                </a:path>
                <a:path w="485775" h="338455">
                  <a:moveTo>
                    <a:pt x="193700" y="190271"/>
                  </a:moveTo>
                  <a:lnTo>
                    <a:pt x="192722" y="190677"/>
                  </a:lnTo>
                  <a:lnTo>
                    <a:pt x="192366" y="191427"/>
                  </a:lnTo>
                  <a:lnTo>
                    <a:pt x="193700" y="190271"/>
                  </a:lnTo>
                  <a:close/>
                </a:path>
                <a:path w="485775" h="338455">
                  <a:moveTo>
                    <a:pt x="194056" y="181978"/>
                  </a:moveTo>
                  <a:lnTo>
                    <a:pt x="192747" y="181432"/>
                  </a:lnTo>
                  <a:lnTo>
                    <a:pt x="191668" y="179146"/>
                  </a:lnTo>
                  <a:lnTo>
                    <a:pt x="190436" y="182232"/>
                  </a:lnTo>
                  <a:lnTo>
                    <a:pt x="194056" y="181978"/>
                  </a:lnTo>
                  <a:close/>
                </a:path>
                <a:path w="485775" h="338455">
                  <a:moveTo>
                    <a:pt x="194094" y="285864"/>
                  </a:moveTo>
                  <a:lnTo>
                    <a:pt x="191922" y="285457"/>
                  </a:lnTo>
                  <a:lnTo>
                    <a:pt x="193725" y="285457"/>
                  </a:lnTo>
                  <a:lnTo>
                    <a:pt x="188849" y="284861"/>
                  </a:lnTo>
                  <a:lnTo>
                    <a:pt x="182816" y="283705"/>
                  </a:lnTo>
                  <a:lnTo>
                    <a:pt x="182359" y="284861"/>
                  </a:lnTo>
                  <a:lnTo>
                    <a:pt x="182575" y="284861"/>
                  </a:lnTo>
                  <a:lnTo>
                    <a:pt x="185762" y="285457"/>
                  </a:lnTo>
                  <a:lnTo>
                    <a:pt x="184937" y="285457"/>
                  </a:lnTo>
                  <a:lnTo>
                    <a:pt x="183172" y="286410"/>
                  </a:lnTo>
                  <a:lnTo>
                    <a:pt x="185547" y="290512"/>
                  </a:lnTo>
                  <a:lnTo>
                    <a:pt x="183857" y="292404"/>
                  </a:lnTo>
                  <a:lnTo>
                    <a:pt x="184899" y="293751"/>
                  </a:lnTo>
                  <a:lnTo>
                    <a:pt x="185229" y="293281"/>
                  </a:lnTo>
                  <a:lnTo>
                    <a:pt x="186588" y="293281"/>
                  </a:lnTo>
                  <a:lnTo>
                    <a:pt x="186613" y="290664"/>
                  </a:lnTo>
                  <a:lnTo>
                    <a:pt x="188404" y="290537"/>
                  </a:lnTo>
                  <a:lnTo>
                    <a:pt x="189191" y="291668"/>
                  </a:lnTo>
                  <a:lnTo>
                    <a:pt x="188645" y="292417"/>
                  </a:lnTo>
                  <a:lnTo>
                    <a:pt x="187388" y="293116"/>
                  </a:lnTo>
                  <a:lnTo>
                    <a:pt x="187159" y="293103"/>
                  </a:lnTo>
                  <a:lnTo>
                    <a:pt x="186855" y="293154"/>
                  </a:lnTo>
                  <a:lnTo>
                    <a:pt x="186601" y="293166"/>
                  </a:lnTo>
                  <a:lnTo>
                    <a:pt x="186588" y="293306"/>
                  </a:lnTo>
                  <a:lnTo>
                    <a:pt x="186613" y="293522"/>
                  </a:lnTo>
                  <a:lnTo>
                    <a:pt x="186918" y="293395"/>
                  </a:lnTo>
                  <a:lnTo>
                    <a:pt x="187147" y="293255"/>
                  </a:lnTo>
                  <a:lnTo>
                    <a:pt x="189191" y="293217"/>
                  </a:lnTo>
                  <a:lnTo>
                    <a:pt x="191236" y="294652"/>
                  </a:lnTo>
                  <a:lnTo>
                    <a:pt x="191706" y="294970"/>
                  </a:lnTo>
                  <a:lnTo>
                    <a:pt x="189331" y="290715"/>
                  </a:lnTo>
                  <a:lnTo>
                    <a:pt x="189230" y="290537"/>
                  </a:lnTo>
                  <a:lnTo>
                    <a:pt x="188417" y="289090"/>
                  </a:lnTo>
                  <a:lnTo>
                    <a:pt x="190715" y="288569"/>
                  </a:lnTo>
                  <a:lnTo>
                    <a:pt x="193852" y="285864"/>
                  </a:lnTo>
                  <a:lnTo>
                    <a:pt x="194094" y="285864"/>
                  </a:lnTo>
                  <a:close/>
                </a:path>
                <a:path w="485775" h="338455">
                  <a:moveTo>
                    <a:pt x="194157" y="187706"/>
                  </a:moveTo>
                  <a:lnTo>
                    <a:pt x="189115" y="186740"/>
                  </a:lnTo>
                  <a:lnTo>
                    <a:pt x="188506" y="186740"/>
                  </a:lnTo>
                  <a:lnTo>
                    <a:pt x="183172" y="189903"/>
                  </a:lnTo>
                  <a:lnTo>
                    <a:pt x="178168" y="190271"/>
                  </a:lnTo>
                  <a:lnTo>
                    <a:pt x="178587" y="190271"/>
                  </a:lnTo>
                  <a:lnTo>
                    <a:pt x="178612" y="193827"/>
                  </a:lnTo>
                  <a:lnTo>
                    <a:pt x="185496" y="192265"/>
                  </a:lnTo>
                  <a:lnTo>
                    <a:pt x="184137" y="194144"/>
                  </a:lnTo>
                  <a:lnTo>
                    <a:pt x="190919" y="192265"/>
                  </a:lnTo>
                  <a:lnTo>
                    <a:pt x="191541" y="192265"/>
                  </a:lnTo>
                  <a:lnTo>
                    <a:pt x="190550" y="191566"/>
                  </a:lnTo>
                  <a:lnTo>
                    <a:pt x="192722" y="190677"/>
                  </a:lnTo>
                  <a:lnTo>
                    <a:pt x="194157" y="187706"/>
                  </a:lnTo>
                  <a:close/>
                </a:path>
                <a:path w="485775" h="338455">
                  <a:moveTo>
                    <a:pt x="195173" y="181902"/>
                  </a:moveTo>
                  <a:lnTo>
                    <a:pt x="194056" y="181978"/>
                  </a:lnTo>
                  <a:lnTo>
                    <a:pt x="194411" y="182130"/>
                  </a:lnTo>
                  <a:lnTo>
                    <a:pt x="194779" y="182156"/>
                  </a:lnTo>
                  <a:lnTo>
                    <a:pt x="195173" y="181902"/>
                  </a:lnTo>
                  <a:close/>
                </a:path>
                <a:path w="485775" h="338455">
                  <a:moveTo>
                    <a:pt x="195300" y="179844"/>
                  </a:moveTo>
                  <a:lnTo>
                    <a:pt x="195135" y="179666"/>
                  </a:lnTo>
                  <a:lnTo>
                    <a:pt x="194906" y="179514"/>
                  </a:lnTo>
                  <a:lnTo>
                    <a:pt x="194525" y="179438"/>
                  </a:lnTo>
                  <a:lnTo>
                    <a:pt x="194703" y="179565"/>
                  </a:lnTo>
                  <a:lnTo>
                    <a:pt x="195008" y="179692"/>
                  </a:lnTo>
                  <a:lnTo>
                    <a:pt x="195300" y="179844"/>
                  </a:lnTo>
                  <a:close/>
                </a:path>
                <a:path w="485775" h="338455">
                  <a:moveTo>
                    <a:pt x="196202" y="180454"/>
                  </a:moveTo>
                  <a:lnTo>
                    <a:pt x="195770" y="180098"/>
                  </a:lnTo>
                  <a:lnTo>
                    <a:pt x="195300" y="179844"/>
                  </a:lnTo>
                  <a:lnTo>
                    <a:pt x="195605" y="180200"/>
                  </a:lnTo>
                  <a:lnTo>
                    <a:pt x="195643" y="180721"/>
                  </a:lnTo>
                  <a:lnTo>
                    <a:pt x="195770" y="181279"/>
                  </a:lnTo>
                  <a:lnTo>
                    <a:pt x="195580" y="181546"/>
                  </a:lnTo>
                  <a:lnTo>
                    <a:pt x="195376" y="181762"/>
                  </a:lnTo>
                  <a:lnTo>
                    <a:pt x="195186" y="181889"/>
                  </a:lnTo>
                  <a:lnTo>
                    <a:pt x="195961" y="181838"/>
                  </a:lnTo>
                  <a:lnTo>
                    <a:pt x="195872" y="181648"/>
                  </a:lnTo>
                  <a:lnTo>
                    <a:pt x="195834" y="181457"/>
                  </a:lnTo>
                  <a:lnTo>
                    <a:pt x="195783" y="181279"/>
                  </a:lnTo>
                  <a:lnTo>
                    <a:pt x="195922" y="181127"/>
                  </a:lnTo>
                  <a:lnTo>
                    <a:pt x="196202" y="180454"/>
                  </a:lnTo>
                  <a:close/>
                </a:path>
                <a:path w="485775" h="338455">
                  <a:moveTo>
                    <a:pt x="199237" y="189153"/>
                  </a:moveTo>
                  <a:lnTo>
                    <a:pt x="197827" y="186740"/>
                  </a:lnTo>
                  <a:lnTo>
                    <a:pt x="193700" y="190271"/>
                  </a:lnTo>
                  <a:lnTo>
                    <a:pt x="196938" y="189674"/>
                  </a:lnTo>
                  <a:lnTo>
                    <a:pt x="198374" y="192798"/>
                  </a:lnTo>
                  <a:lnTo>
                    <a:pt x="198869" y="190677"/>
                  </a:lnTo>
                  <a:lnTo>
                    <a:pt x="198970" y="190271"/>
                  </a:lnTo>
                  <a:lnTo>
                    <a:pt x="199059" y="189903"/>
                  </a:lnTo>
                  <a:lnTo>
                    <a:pt x="199110" y="189674"/>
                  </a:lnTo>
                  <a:lnTo>
                    <a:pt x="199237" y="189153"/>
                  </a:lnTo>
                  <a:close/>
                </a:path>
                <a:path w="485775" h="338455">
                  <a:moveTo>
                    <a:pt x="200533" y="222135"/>
                  </a:moveTo>
                  <a:lnTo>
                    <a:pt x="200507" y="219989"/>
                  </a:lnTo>
                  <a:lnTo>
                    <a:pt x="200367" y="219989"/>
                  </a:lnTo>
                  <a:lnTo>
                    <a:pt x="194564" y="222135"/>
                  </a:lnTo>
                  <a:lnTo>
                    <a:pt x="194132" y="219989"/>
                  </a:lnTo>
                  <a:lnTo>
                    <a:pt x="194068" y="219735"/>
                  </a:lnTo>
                  <a:lnTo>
                    <a:pt x="193509" y="219735"/>
                  </a:lnTo>
                  <a:lnTo>
                    <a:pt x="196811" y="219278"/>
                  </a:lnTo>
                  <a:lnTo>
                    <a:pt x="199110" y="218960"/>
                  </a:lnTo>
                  <a:lnTo>
                    <a:pt x="198742" y="217055"/>
                  </a:lnTo>
                  <a:lnTo>
                    <a:pt x="198628" y="216496"/>
                  </a:lnTo>
                  <a:lnTo>
                    <a:pt x="198145" y="216154"/>
                  </a:lnTo>
                  <a:lnTo>
                    <a:pt x="195414" y="217055"/>
                  </a:lnTo>
                  <a:lnTo>
                    <a:pt x="194665" y="218960"/>
                  </a:lnTo>
                  <a:lnTo>
                    <a:pt x="194538" y="219278"/>
                  </a:lnTo>
                  <a:lnTo>
                    <a:pt x="192125" y="218516"/>
                  </a:lnTo>
                  <a:lnTo>
                    <a:pt x="193141" y="219735"/>
                  </a:lnTo>
                  <a:lnTo>
                    <a:pt x="192633" y="220967"/>
                  </a:lnTo>
                  <a:lnTo>
                    <a:pt x="190868" y="220967"/>
                  </a:lnTo>
                  <a:lnTo>
                    <a:pt x="189941" y="218960"/>
                  </a:lnTo>
                  <a:lnTo>
                    <a:pt x="190182" y="218960"/>
                  </a:lnTo>
                  <a:lnTo>
                    <a:pt x="188074" y="218287"/>
                  </a:lnTo>
                  <a:lnTo>
                    <a:pt x="186728" y="219989"/>
                  </a:lnTo>
                  <a:lnTo>
                    <a:pt x="185762" y="220967"/>
                  </a:lnTo>
                  <a:lnTo>
                    <a:pt x="185102" y="220967"/>
                  </a:lnTo>
                  <a:lnTo>
                    <a:pt x="183819" y="221157"/>
                  </a:lnTo>
                  <a:lnTo>
                    <a:pt x="188785" y="221615"/>
                  </a:lnTo>
                  <a:lnTo>
                    <a:pt x="196494" y="225056"/>
                  </a:lnTo>
                  <a:lnTo>
                    <a:pt x="196710" y="223393"/>
                  </a:lnTo>
                  <a:lnTo>
                    <a:pt x="196786" y="222808"/>
                  </a:lnTo>
                  <a:lnTo>
                    <a:pt x="196850" y="222338"/>
                  </a:lnTo>
                  <a:lnTo>
                    <a:pt x="197319" y="223393"/>
                  </a:lnTo>
                  <a:lnTo>
                    <a:pt x="200088" y="224624"/>
                  </a:lnTo>
                  <a:lnTo>
                    <a:pt x="200533" y="222808"/>
                  </a:lnTo>
                  <a:lnTo>
                    <a:pt x="200533" y="222338"/>
                  </a:lnTo>
                  <a:lnTo>
                    <a:pt x="200533" y="222135"/>
                  </a:lnTo>
                  <a:close/>
                </a:path>
                <a:path w="485775" h="338455">
                  <a:moveTo>
                    <a:pt x="200799" y="245783"/>
                  </a:moveTo>
                  <a:lnTo>
                    <a:pt x="198005" y="242392"/>
                  </a:lnTo>
                  <a:lnTo>
                    <a:pt x="195249" y="242595"/>
                  </a:lnTo>
                  <a:lnTo>
                    <a:pt x="196189" y="244678"/>
                  </a:lnTo>
                  <a:lnTo>
                    <a:pt x="192989" y="244538"/>
                  </a:lnTo>
                  <a:lnTo>
                    <a:pt x="191592" y="245706"/>
                  </a:lnTo>
                  <a:lnTo>
                    <a:pt x="193433" y="245579"/>
                  </a:lnTo>
                  <a:lnTo>
                    <a:pt x="194830" y="246583"/>
                  </a:lnTo>
                  <a:lnTo>
                    <a:pt x="196240" y="248970"/>
                  </a:lnTo>
                  <a:lnTo>
                    <a:pt x="197586" y="247815"/>
                  </a:lnTo>
                  <a:lnTo>
                    <a:pt x="196202" y="246113"/>
                  </a:lnTo>
                  <a:lnTo>
                    <a:pt x="198488" y="246316"/>
                  </a:lnTo>
                  <a:lnTo>
                    <a:pt x="200799" y="245783"/>
                  </a:lnTo>
                  <a:close/>
                </a:path>
                <a:path w="485775" h="338455">
                  <a:moveTo>
                    <a:pt x="206679" y="237121"/>
                  </a:moveTo>
                  <a:lnTo>
                    <a:pt x="202526" y="234899"/>
                  </a:lnTo>
                  <a:lnTo>
                    <a:pt x="206248" y="237502"/>
                  </a:lnTo>
                  <a:lnTo>
                    <a:pt x="206679" y="237121"/>
                  </a:lnTo>
                  <a:close/>
                </a:path>
                <a:path w="485775" h="338455">
                  <a:moveTo>
                    <a:pt x="210375" y="173659"/>
                  </a:moveTo>
                  <a:lnTo>
                    <a:pt x="209626" y="173710"/>
                  </a:lnTo>
                  <a:lnTo>
                    <a:pt x="207340" y="175666"/>
                  </a:lnTo>
                  <a:lnTo>
                    <a:pt x="210121" y="176657"/>
                  </a:lnTo>
                  <a:lnTo>
                    <a:pt x="208775" y="175666"/>
                  </a:lnTo>
                  <a:lnTo>
                    <a:pt x="210375" y="173659"/>
                  </a:lnTo>
                  <a:close/>
                </a:path>
                <a:path w="485775" h="338455">
                  <a:moveTo>
                    <a:pt x="211518" y="177152"/>
                  </a:moveTo>
                  <a:lnTo>
                    <a:pt x="210121" y="176657"/>
                  </a:lnTo>
                  <a:lnTo>
                    <a:pt x="210426" y="176885"/>
                  </a:lnTo>
                  <a:lnTo>
                    <a:pt x="210845" y="177076"/>
                  </a:lnTo>
                  <a:lnTo>
                    <a:pt x="211518" y="177152"/>
                  </a:lnTo>
                  <a:close/>
                </a:path>
                <a:path w="485775" h="338455">
                  <a:moveTo>
                    <a:pt x="220954" y="228549"/>
                  </a:moveTo>
                  <a:lnTo>
                    <a:pt x="220624" y="227939"/>
                  </a:lnTo>
                  <a:lnTo>
                    <a:pt x="220357" y="227545"/>
                  </a:lnTo>
                  <a:lnTo>
                    <a:pt x="220040" y="227545"/>
                  </a:lnTo>
                  <a:lnTo>
                    <a:pt x="220954" y="228549"/>
                  </a:lnTo>
                  <a:close/>
                </a:path>
                <a:path w="485775" h="338455">
                  <a:moveTo>
                    <a:pt x="236931" y="228549"/>
                  </a:moveTo>
                  <a:lnTo>
                    <a:pt x="236816" y="227330"/>
                  </a:lnTo>
                  <a:lnTo>
                    <a:pt x="236689" y="226060"/>
                  </a:lnTo>
                  <a:lnTo>
                    <a:pt x="236524" y="224383"/>
                  </a:lnTo>
                  <a:lnTo>
                    <a:pt x="236410" y="223189"/>
                  </a:lnTo>
                  <a:lnTo>
                    <a:pt x="229984" y="225793"/>
                  </a:lnTo>
                  <a:lnTo>
                    <a:pt x="226237" y="222377"/>
                  </a:lnTo>
                  <a:lnTo>
                    <a:pt x="223012" y="219443"/>
                  </a:lnTo>
                  <a:lnTo>
                    <a:pt x="217081" y="222377"/>
                  </a:lnTo>
                  <a:lnTo>
                    <a:pt x="214464" y="221208"/>
                  </a:lnTo>
                  <a:lnTo>
                    <a:pt x="218452" y="221208"/>
                  </a:lnTo>
                  <a:lnTo>
                    <a:pt x="217512" y="219837"/>
                  </a:lnTo>
                  <a:lnTo>
                    <a:pt x="214287" y="219697"/>
                  </a:lnTo>
                  <a:lnTo>
                    <a:pt x="213423" y="224066"/>
                  </a:lnTo>
                  <a:lnTo>
                    <a:pt x="208838" y="224383"/>
                  </a:lnTo>
                  <a:lnTo>
                    <a:pt x="220078" y="225793"/>
                  </a:lnTo>
                  <a:lnTo>
                    <a:pt x="219849" y="225793"/>
                  </a:lnTo>
                  <a:lnTo>
                    <a:pt x="218059" y="227330"/>
                  </a:lnTo>
                  <a:lnTo>
                    <a:pt x="220002" y="227520"/>
                  </a:lnTo>
                  <a:lnTo>
                    <a:pt x="219417" y="226872"/>
                  </a:lnTo>
                  <a:lnTo>
                    <a:pt x="224967" y="227939"/>
                  </a:lnTo>
                  <a:lnTo>
                    <a:pt x="228600" y="226872"/>
                  </a:lnTo>
                  <a:lnTo>
                    <a:pt x="231368" y="226060"/>
                  </a:lnTo>
                  <a:lnTo>
                    <a:pt x="236931" y="228549"/>
                  </a:lnTo>
                  <a:close/>
                </a:path>
                <a:path w="485775" h="338455">
                  <a:moveTo>
                    <a:pt x="252031" y="145288"/>
                  </a:moveTo>
                  <a:lnTo>
                    <a:pt x="251675" y="145288"/>
                  </a:lnTo>
                  <a:lnTo>
                    <a:pt x="251790" y="145618"/>
                  </a:lnTo>
                  <a:lnTo>
                    <a:pt x="252031" y="145288"/>
                  </a:lnTo>
                  <a:close/>
                </a:path>
                <a:path w="485775" h="338455">
                  <a:moveTo>
                    <a:pt x="252514" y="147764"/>
                  </a:moveTo>
                  <a:lnTo>
                    <a:pt x="251790" y="145618"/>
                  </a:lnTo>
                  <a:lnTo>
                    <a:pt x="250659" y="147180"/>
                  </a:lnTo>
                  <a:lnTo>
                    <a:pt x="252514" y="147764"/>
                  </a:lnTo>
                  <a:close/>
                </a:path>
                <a:path w="485775" h="338455">
                  <a:moveTo>
                    <a:pt x="257556" y="146354"/>
                  </a:moveTo>
                  <a:lnTo>
                    <a:pt x="254622" y="145288"/>
                  </a:lnTo>
                  <a:lnTo>
                    <a:pt x="252971" y="145288"/>
                  </a:lnTo>
                  <a:lnTo>
                    <a:pt x="257556" y="146354"/>
                  </a:lnTo>
                  <a:close/>
                </a:path>
                <a:path w="485775" h="338455">
                  <a:moveTo>
                    <a:pt x="267639" y="144907"/>
                  </a:moveTo>
                  <a:lnTo>
                    <a:pt x="264426" y="145503"/>
                  </a:lnTo>
                  <a:lnTo>
                    <a:pt x="266204" y="145503"/>
                  </a:lnTo>
                  <a:lnTo>
                    <a:pt x="267639" y="144907"/>
                  </a:lnTo>
                  <a:close/>
                </a:path>
                <a:path w="485775" h="338455">
                  <a:moveTo>
                    <a:pt x="268147" y="146672"/>
                  </a:moveTo>
                  <a:lnTo>
                    <a:pt x="266230" y="146672"/>
                  </a:lnTo>
                  <a:lnTo>
                    <a:pt x="267246" y="148894"/>
                  </a:lnTo>
                  <a:lnTo>
                    <a:pt x="268147" y="146672"/>
                  </a:lnTo>
                  <a:close/>
                </a:path>
                <a:path w="485775" h="338455">
                  <a:moveTo>
                    <a:pt x="268516" y="140563"/>
                  </a:moveTo>
                  <a:lnTo>
                    <a:pt x="262521" y="139890"/>
                  </a:lnTo>
                  <a:lnTo>
                    <a:pt x="263474" y="142684"/>
                  </a:lnTo>
                  <a:lnTo>
                    <a:pt x="268516" y="140563"/>
                  </a:lnTo>
                  <a:close/>
                </a:path>
                <a:path w="485775" h="338455">
                  <a:moveTo>
                    <a:pt x="279374" y="132397"/>
                  </a:moveTo>
                  <a:lnTo>
                    <a:pt x="278511" y="131622"/>
                  </a:lnTo>
                  <a:lnTo>
                    <a:pt x="277634" y="130746"/>
                  </a:lnTo>
                  <a:lnTo>
                    <a:pt x="276682" y="130670"/>
                  </a:lnTo>
                  <a:lnTo>
                    <a:pt x="277164" y="131381"/>
                  </a:lnTo>
                  <a:lnTo>
                    <a:pt x="278155" y="132041"/>
                  </a:lnTo>
                  <a:lnTo>
                    <a:pt x="279374" y="132397"/>
                  </a:lnTo>
                  <a:close/>
                </a:path>
                <a:path w="485775" h="338455">
                  <a:moveTo>
                    <a:pt x="283121" y="132372"/>
                  </a:moveTo>
                  <a:lnTo>
                    <a:pt x="281800" y="132803"/>
                  </a:lnTo>
                  <a:lnTo>
                    <a:pt x="280492" y="132727"/>
                  </a:lnTo>
                  <a:lnTo>
                    <a:pt x="279374" y="132397"/>
                  </a:lnTo>
                  <a:lnTo>
                    <a:pt x="280593" y="133477"/>
                  </a:lnTo>
                  <a:lnTo>
                    <a:pt x="281800" y="134340"/>
                  </a:lnTo>
                  <a:lnTo>
                    <a:pt x="283121" y="132372"/>
                  </a:lnTo>
                  <a:close/>
                </a:path>
                <a:path w="485775" h="338455">
                  <a:moveTo>
                    <a:pt x="317411" y="81203"/>
                  </a:moveTo>
                  <a:lnTo>
                    <a:pt x="317093" y="81038"/>
                  </a:lnTo>
                  <a:lnTo>
                    <a:pt x="316826" y="80949"/>
                  </a:lnTo>
                  <a:lnTo>
                    <a:pt x="316522" y="80822"/>
                  </a:lnTo>
                  <a:lnTo>
                    <a:pt x="316636" y="80975"/>
                  </a:lnTo>
                  <a:lnTo>
                    <a:pt x="316852" y="81102"/>
                  </a:lnTo>
                  <a:lnTo>
                    <a:pt x="317411" y="81203"/>
                  </a:lnTo>
                  <a:close/>
                </a:path>
                <a:path w="485775" h="338455">
                  <a:moveTo>
                    <a:pt x="332435" y="70485"/>
                  </a:moveTo>
                  <a:lnTo>
                    <a:pt x="331495" y="69126"/>
                  </a:lnTo>
                  <a:lnTo>
                    <a:pt x="324599" y="69253"/>
                  </a:lnTo>
                  <a:lnTo>
                    <a:pt x="321843" y="69443"/>
                  </a:lnTo>
                  <a:lnTo>
                    <a:pt x="324624" y="71399"/>
                  </a:lnTo>
                  <a:lnTo>
                    <a:pt x="331076" y="71666"/>
                  </a:lnTo>
                  <a:lnTo>
                    <a:pt x="332435" y="70485"/>
                  </a:lnTo>
                  <a:close/>
                </a:path>
                <a:path w="485775" h="338455">
                  <a:moveTo>
                    <a:pt x="333184" y="57543"/>
                  </a:moveTo>
                  <a:lnTo>
                    <a:pt x="332790" y="57886"/>
                  </a:lnTo>
                  <a:lnTo>
                    <a:pt x="330428" y="57734"/>
                  </a:lnTo>
                  <a:lnTo>
                    <a:pt x="330936" y="58902"/>
                  </a:lnTo>
                  <a:lnTo>
                    <a:pt x="329057" y="58902"/>
                  </a:lnTo>
                  <a:lnTo>
                    <a:pt x="329996" y="60274"/>
                  </a:lnTo>
                  <a:lnTo>
                    <a:pt x="332765" y="57899"/>
                  </a:lnTo>
                  <a:lnTo>
                    <a:pt x="333184" y="57899"/>
                  </a:lnTo>
                  <a:lnTo>
                    <a:pt x="333184" y="57543"/>
                  </a:lnTo>
                  <a:close/>
                </a:path>
                <a:path w="485775" h="338455">
                  <a:moveTo>
                    <a:pt x="333209" y="61290"/>
                  </a:moveTo>
                  <a:lnTo>
                    <a:pt x="332346" y="62560"/>
                  </a:lnTo>
                  <a:lnTo>
                    <a:pt x="333044" y="62318"/>
                  </a:lnTo>
                  <a:lnTo>
                    <a:pt x="333209" y="62268"/>
                  </a:lnTo>
                  <a:lnTo>
                    <a:pt x="333209" y="61290"/>
                  </a:lnTo>
                  <a:close/>
                </a:path>
                <a:path w="485775" h="338455">
                  <a:moveTo>
                    <a:pt x="333984" y="62014"/>
                  </a:moveTo>
                  <a:lnTo>
                    <a:pt x="333387" y="62014"/>
                  </a:lnTo>
                  <a:lnTo>
                    <a:pt x="333502" y="62179"/>
                  </a:lnTo>
                  <a:lnTo>
                    <a:pt x="333984" y="62014"/>
                  </a:lnTo>
                  <a:close/>
                </a:path>
                <a:path w="485775" h="338455">
                  <a:moveTo>
                    <a:pt x="334619" y="63538"/>
                  </a:moveTo>
                  <a:lnTo>
                    <a:pt x="333629" y="62318"/>
                  </a:lnTo>
                  <a:lnTo>
                    <a:pt x="333209" y="62318"/>
                  </a:lnTo>
                  <a:lnTo>
                    <a:pt x="333222" y="62560"/>
                  </a:lnTo>
                  <a:lnTo>
                    <a:pt x="334619" y="63538"/>
                  </a:lnTo>
                  <a:close/>
                </a:path>
                <a:path w="485775" h="338455">
                  <a:moveTo>
                    <a:pt x="339293" y="137782"/>
                  </a:moveTo>
                  <a:lnTo>
                    <a:pt x="334225" y="137756"/>
                  </a:lnTo>
                  <a:lnTo>
                    <a:pt x="337464" y="139344"/>
                  </a:lnTo>
                  <a:lnTo>
                    <a:pt x="339293" y="137782"/>
                  </a:lnTo>
                  <a:close/>
                </a:path>
                <a:path w="485775" h="338455">
                  <a:moveTo>
                    <a:pt x="339902" y="74942"/>
                  </a:moveTo>
                  <a:lnTo>
                    <a:pt x="339801" y="74714"/>
                  </a:lnTo>
                  <a:lnTo>
                    <a:pt x="339458" y="74942"/>
                  </a:lnTo>
                  <a:lnTo>
                    <a:pt x="339902" y="74942"/>
                  </a:lnTo>
                  <a:close/>
                </a:path>
                <a:path w="485775" h="338455">
                  <a:moveTo>
                    <a:pt x="341452" y="58394"/>
                  </a:moveTo>
                  <a:lnTo>
                    <a:pt x="333184" y="57899"/>
                  </a:lnTo>
                  <a:lnTo>
                    <a:pt x="333209" y="61290"/>
                  </a:lnTo>
                  <a:lnTo>
                    <a:pt x="334581" y="59245"/>
                  </a:lnTo>
                  <a:lnTo>
                    <a:pt x="341452" y="58394"/>
                  </a:lnTo>
                  <a:close/>
                </a:path>
                <a:path w="485775" h="338455">
                  <a:moveTo>
                    <a:pt x="342087" y="63538"/>
                  </a:moveTo>
                  <a:lnTo>
                    <a:pt x="340182" y="62928"/>
                  </a:lnTo>
                  <a:lnTo>
                    <a:pt x="340245" y="62738"/>
                  </a:lnTo>
                  <a:lnTo>
                    <a:pt x="340804" y="61290"/>
                  </a:lnTo>
                  <a:lnTo>
                    <a:pt x="341439" y="59626"/>
                  </a:lnTo>
                  <a:lnTo>
                    <a:pt x="333984" y="62014"/>
                  </a:lnTo>
                  <a:lnTo>
                    <a:pt x="335534" y="62014"/>
                  </a:lnTo>
                  <a:lnTo>
                    <a:pt x="337121" y="61290"/>
                  </a:lnTo>
                  <a:lnTo>
                    <a:pt x="337515" y="61290"/>
                  </a:lnTo>
                  <a:lnTo>
                    <a:pt x="339598" y="62738"/>
                  </a:lnTo>
                  <a:lnTo>
                    <a:pt x="338277" y="62318"/>
                  </a:lnTo>
                  <a:lnTo>
                    <a:pt x="339115" y="63538"/>
                  </a:lnTo>
                  <a:lnTo>
                    <a:pt x="339217" y="63677"/>
                  </a:lnTo>
                  <a:lnTo>
                    <a:pt x="341376" y="63538"/>
                  </a:lnTo>
                  <a:lnTo>
                    <a:pt x="342087" y="63538"/>
                  </a:lnTo>
                  <a:close/>
                </a:path>
                <a:path w="485775" h="338455">
                  <a:moveTo>
                    <a:pt x="345287" y="74942"/>
                  </a:moveTo>
                  <a:lnTo>
                    <a:pt x="343916" y="74942"/>
                  </a:lnTo>
                  <a:lnTo>
                    <a:pt x="344830" y="76949"/>
                  </a:lnTo>
                  <a:lnTo>
                    <a:pt x="345059" y="76301"/>
                  </a:lnTo>
                  <a:lnTo>
                    <a:pt x="345211" y="75387"/>
                  </a:lnTo>
                  <a:lnTo>
                    <a:pt x="345287" y="74942"/>
                  </a:lnTo>
                  <a:close/>
                </a:path>
                <a:path w="485775" h="338455">
                  <a:moveTo>
                    <a:pt x="347103" y="74714"/>
                  </a:moveTo>
                  <a:lnTo>
                    <a:pt x="346798" y="74714"/>
                  </a:lnTo>
                  <a:lnTo>
                    <a:pt x="346735" y="74866"/>
                  </a:lnTo>
                  <a:lnTo>
                    <a:pt x="347103" y="74714"/>
                  </a:lnTo>
                  <a:close/>
                </a:path>
                <a:path w="485775" h="338455">
                  <a:moveTo>
                    <a:pt x="348526" y="83578"/>
                  </a:moveTo>
                  <a:lnTo>
                    <a:pt x="347675" y="83578"/>
                  </a:lnTo>
                  <a:lnTo>
                    <a:pt x="344817" y="83858"/>
                  </a:lnTo>
                  <a:lnTo>
                    <a:pt x="340893" y="83578"/>
                  </a:lnTo>
                  <a:lnTo>
                    <a:pt x="335762" y="81661"/>
                  </a:lnTo>
                  <a:lnTo>
                    <a:pt x="339915" y="81191"/>
                  </a:lnTo>
                  <a:lnTo>
                    <a:pt x="339636" y="80822"/>
                  </a:lnTo>
                  <a:lnTo>
                    <a:pt x="337629" y="78219"/>
                  </a:lnTo>
                  <a:lnTo>
                    <a:pt x="337794" y="79565"/>
                  </a:lnTo>
                  <a:lnTo>
                    <a:pt x="337426" y="79565"/>
                  </a:lnTo>
                  <a:lnTo>
                    <a:pt x="333578" y="80518"/>
                  </a:lnTo>
                  <a:lnTo>
                    <a:pt x="333819" y="80518"/>
                  </a:lnTo>
                  <a:lnTo>
                    <a:pt x="333286" y="80670"/>
                  </a:lnTo>
                  <a:lnTo>
                    <a:pt x="332955" y="80518"/>
                  </a:lnTo>
                  <a:lnTo>
                    <a:pt x="332320" y="80518"/>
                  </a:lnTo>
                  <a:lnTo>
                    <a:pt x="331673" y="79565"/>
                  </a:lnTo>
                  <a:lnTo>
                    <a:pt x="330225" y="77457"/>
                  </a:lnTo>
                  <a:lnTo>
                    <a:pt x="330911" y="77177"/>
                  </a:lnTo>
                  <a:lnTo>
                    <a:pt x="333413" y="76161"/>
                  </a:lnTo>
                  <a:lnTo>
                    <a:pt x="332397" y="75755"/>
                  </a:lnTo>
                  <a:lnTo>
                    <a:pt x="328803" y="74320"/>
                  </a:lnTo>
                  <a:lnTo>
                    <a:pt x="325742" y="74891"/>
                  </a:lnTo>
                  <a:lnTo>
                    <a:pt x="325742" y="79565"/>
                  </a:lnTo>
                  <a:lnTo>
                    <a:pt x="322427" y="79794"/>
                  </a:lnTo>
                  <a:lnTo>
                    <a:pt x="322694" y="79565"/>
                  </a:lnTo>
                  <a:lnTo>
                    <a:pt x="325742" y="79565"/>
                  </a:lnTo>
                  <a:lnTo>
                    <a:pt x="325742" y="74891"/>
                  </a:lnTo>
                  <a:lnTo>
                    <a:pt x="321056" y="75755"/>
                  </a:lnTo>
                  <a:lnTo>
                    <a:pt x="312839" y="74460"/>
                  </a:lnTo>
                  <a:lnTo>
                    <a:pt x="305142" y="74079"/>
                  </a:lnTo>
                  <a:lnTo>
                    <a:pt x="298970" y="78219"/>
                  </a:lnTo>
                  <a:lnTo>
                    <a:pt x="306908" y="80403"/>
                  </a:lnTo>
                  <a:lnTo>
                    <a:pt x="309803" y="77749"/>
                  </a:lnTo>
                  <a:lnTo>
                    <a:pt x="315341" y="80289"/>
                  </a:lnTo>
                  <a:lnTo>
                    <a:pt x="315849" y="80518"/>
                  </a:lnTo>
                  <a:lnTo>
                    <a:pt x="316280" y="80721"/>
                  </a:lnTo>
                  <a:lnTo>
                    <a:pt x="316369" y="80518"/>
                  </a:lnTo>
                  <a:lnTo>
                    <a:pt x="316395" y="80213"/>
                  </a:lnTo>
                  <a:lnTo>
                    <a:pt x="316471" y="79565"/>
                  </a:lnTo>
                  <a:lnTo>
                    <a:pt x="317830" y="79565"/>
                  </a:lnTo>
                  <a:lnTo>
                    <a:pt x="317804" y="77965"/>
                  </a:lnTo>
                  <a:lnTo>
                    <a:pt x="318058" y="77749"/>
                  </a:lnTo>
                  <a:lnTo>
                    <a:pt x="318719" y="77177"/>
                  </a:lnTo>
                  <a:lnTo>
                    <a:pt x="324624" y="77177"/>
                  </a:lnTo>
                  <a:lnTo>
                    <a:pt x="320827" y="79565"/>
                  </a:lnTo>
                  <a:lnTo>
                    <a:pt x="317830" y="79565"/>
                  </a:lnTo>
                  <a:lnTo>
                    <a:pt x="317830" y="80111"/>
                  </a:lnTo>
                  <a:lnTo>
                    <a:pt x="317842" y="80518"/>
                  </a:lnTo>
                  <a:lnTo>
                    <a:pt x="319316" y="80518"/>
                  </a:lnTo>
                  <a:lnTo>
                    <a:pt x="318249" y="81191"/>
                  </a:lnTo>
                  <a:lnTo>
                    <a:pt x="318414" y="81191"/>
                  </a:lnTo>
                  <a:lnTo>
                    <a:pt x="322935" y="82981"/>
                  </a:lnTo>
                  <a:lnTo>
                    <a:pt x="324294" y="81813"/>
                  </a:lnTo>
                  <a:lnTo>
                    <a:pt x="320611" y="81356"/>
                  </a:lnTo>
                  <a:lnTo>
                    <a:pt x="321589" y="80518"/>
                  </a:lnTo>
                  <a:lnTo>
                    <a:pt x="327507" y="80518"/>
                  </a:lnTo>
                  <a:lnTo>
                    <a:pt x="324345" y="85382"/>
                  </a:lnTo>
                  <a:lnTo>
                    <a:pt x="324853" y="87858"/>
                  </a:lnTo>
                  <a:lnTo>
                    <a:pt x="328015" y="84429"/>
                  </a:lnTo>
                  <a:lnTo>
                    <a:pt x="332676" y="89103"/>
                  </a:lnTo>
                  <a:lnTo>
                    <a:pt x="334010" y="87223"/>
                  </a:lnTo>
                  <a:lnTo>
                    <a:pt x="334060" y="90081"/>
                  </a:lnTo>
                  <a:lnTo>
                    <a:pt x="335902" y="91376"/>
                  </a:lnTo>
                  <a:lnTo>
                    <a:pt x="339115" y="90805"/>
                  </a:lnTo>
                  <a:lnTo>
                    <a:pt x="342074" y="87223"/>
                  </a:lnTo>
                  <a:lnTo>
                    <a:pt x="343154" y="85915"/>
                  </a:lnTo>
                  <a:lnTo>
                    <a:pt x="345059" y="89916"/>
                  </a:lnTo>
                  <a:lnTo>
                    <a:pt x="347256" y="85915"/>
                  </a:lnTo>
                  <a:lnTo>
                    <a:pt x="348068" y="84429"/>
                  </a:lnTo>
                  <a:lnTo>
                    <a:pt x="348373" y="83858"/>
                  </a:lnTo>
                  <a:lnTo>
                    <a:pt x="348526" y="83578"/>
                  </a:lnTo>
                  <a:close/>
                </a:path>
                <a:path w="485775" h="338455">
                  <a:moveTo>
                    <a:pt x="348754" y="83477"/>
                  </a:moveTo>
                  <a:lnTo>
                    <a:pt x="348691" y="83324"/>
                  </a:lnTo>
                  <a:lnTo>
                    <a:pt x="348589" y="83489"/>
                  </a:lnTo>
                  <a:lnTo>
                    <a:pt x="348754" y="83477"/>
                  </a:lnTo>
                  <a:close/>
                </a:path>
                <a:path w="485775" h="338455">
                  <a:moveTo>
                    <a:pt x="350862" y="74942"/>
                  </a:moveTo>
                  <a:lnTo>
                    <a:pt x="349923" y="73558"/>
                  </a:lnTo>
                  <a:lnTo>
                    <a:pt x="347103" y="74714"/>
                  </a:lnTo>
                  <a:lnTo>
                    <a:pt x="350862" y="74942"/>
                  </a:lnTo>
                  <a:close/>
                </a:path>
                <a:path w="485775" h="338455">
                  <a:moveTo>
                    <a:pt x="351764" y="73431"/>
                  </a:moveTo>
                  <a:lnTo>
                    <a:pt x="351269" y="73088"/>
                  </a:lnTo>
                  <a:lnTo>
                    <a:pt x="350786" y="72644"/>
                  </a:lnTo>
                  <a:lnTo>
                    <a:pt x="350583" y="72263"/>
                  </a:lnTo>
                  <a:lnTo>
                    <a:pt x="348068" y="72263"/>
                  </a:lnTo>
                  <a:lnTo>
                    <a:pt x="347421" y="71805"/>
                  </a:lnTo>
                  <a:lnTo>
                    <a:pt x="347218" y="71666"/>
                  </a:lnTo>
                  <a:lnTo>
                    <a:pt x="347052" y="71666"/>
                  </a:lnTo>
                  <a:lnTo>
                    <a:pt x="348068" y="70827"/>
                  </a:lnTo>
                  <a:lnTo>
                    <a:pt x="348500" y="70434"/>
                  </a:lnTo>
                  <a:lnTo>
                    <a:pt x="344373" y="71805"/>
                  </a:lnTo>
                  <a:lnTo>
                    <a:pt x="344144" y="71666"/>
                  </a:lnTo>
                  <a:lnTo>
                    <a:pt x="336054" y="66662"/>
                  </a:lnTo>
                  <a:lnTo>
                    <a:pt x="334733" y="71412"/>
                  </a:lnTo>
                  <a:lnTo>
                    <a:pt x="331266" y="73558"/>
                  </a:lnTo>
                  <a:lnTo>
                    <a:pt x="331825" y="73558"/>
                  </a:lnTo>
                  <a:lnTo>
                    <a:pt x="336626" y="76301"/>
                  </a:lnTo>
                  <a:lnTo>
                    <a:pt x="334835" y="77851"/>
                  </a:lnTo>
                  <a:lnTo>
                    <a:pt x="337553" y="76949"/>
                  </a:lnTo>
                  <a:lnTo>
                    <a:pt x="335991" y="75387"/>
                  </a:lnTo>
                  <a:lnTo>
                    <a:pt x="334225" y="73558"/>
                  </a:lnTo>
                  <a:lnTo>
                    <a:pt x="334632" y="73088"/>
                  </a:lnTo>
                  <a:lnTo>
                    <a:pt x="336118" y="71666"/>
                  </a:lnTo>
                  <a:lnTo>
                    <a:pt x="336219" y="72263"/>
                  </a:lnTo>
                  <a:lnTo>
                    <a:pt x="336270" y="72644"/>
                  </a:lnTo>
                  <a:lnTo>
                    <a:pt x="336346" y="73088"/>
                  </a:lnTo>
                  <a:lnTo>
                    <a:pt x="336410" y="73558"/>
                  </a:lnTo>
                  <a:lnTo>
                    <a:pt x="336880" y="73558"/>
                  </a:lnTo>
                  <a:lnTo>
                    <a:pt x="337883" y="74091"/>
                  </a:lnTo>
                  <a:lnTo>
                    <a:pt x="339153" y="74091"/>
                  </a:lnTo>
                  <a:lnTo>
                    <a:pt x="339432" y="74256"/>
                  </a:lnTo>
                  <a:lnTo>
                    <a:pt x="339585" y="74256"/>
                  </a:lnTo>
                  <a:lnTo>
                    <a:pt x="339801" y="74714"/>
                  </a:lnTo>
                  <a:lnTo>
                    <a:pt x="340728" y="74256"/>
                  </a:lnTo>
                  <a:lnTo>
                    <a:pt x="342023" y="73558"/>
                  </a:lnTo>
                  <a:lnTo>
                    <a:pt x="343281" y="73558"/>
                  </a:lnTo>
                  <a:lnTo>
                    <a:pt x="343598" y="74256"/>
                  </a:lnTo>
                  <a:lnTo>
                    <a:pt x="340728" y="74256"/>
                  </a:lnTo>
                  <a:lnTo>
                    <a:pt x="339877" y="74714"/>
                  </a:lnTo>
                  <a:lnTo>
                    <a:pt x="343814" y="74714"/>
                  </a:lnTo>
                  <a:lnTo>
                    <a:pt x="345325" y="74714"/>
                  </a:lnTo>
                  <a:lnTo>
                    <a:pt x="346798" y="74714"/>
                  </a:lnTo>
                  <a:lnTo>
                    <a:pt x="346976" y="74256"/>
                  </a:lnTo>
                  <a:lnTo>
                    <a:pt x="347433" y="73088"/>
                  </a:lnTo>
                  <a:lnTo>
                    <a:pt x="347611" y="72644"/>
                  </a:lnTo>
                  <a:lnTo>
                    <a:pt x="351764" y="73431"/>
                  </a:lnTo>
                  <a:close/>
                </a:path>
                <a:path w="485775" h="338455">
                  <a:moveTo>
                    <a:pt x="352437" y="73558"/>
                  </a:moveTo>
                  <a:lnTo>
                    <a:pt x="351764" y="73431"/>
                  </a:lnTo>
                  <a:lnTo>
                    <a:pt x="351942" y="73558"/>
                  </a:lnTo>
                  <a:lnTo>
                    <a:pt x="352437" y="73558"/>
                  </a:lnTo>
                  <a:close/>
                </a:path>
                <a:path w="485775" h="338455">
                  <a:moveTo>
                    <a:pt x="352628" y="137896"/>
                  </a:moveTo>
                  <a:lnTo>
                    <a:pt x="352602" y="136067"/>
                  </a:lnTo>
                  <a:lnTo>
                    <a:pt x="351675" y="135826"/>
                  </a:lnTo>
                  <a:lnTo>
                    <a:pt x="350304" y="136283"/>
                  </a:lnTo>
                  <a:lnTo>
                    <a:pt x="352628" y="137896"/>
                  </a:lnTo>
                  <a:close/>
                </a:path>
                <a:path w="485775" h="338455">
                  <a:moveTo>
                    <a:pt x="352894" y="75780"/>
                  </a:moveTo>
                  <a:lnTo>
                    <a:pt x="352437" y="76123"/>
                  </a:lnTo>
                  <a:lnTo>
                    <a:pt x="352120" y="76555"/>
                  </a:lnTo>
                  <a:lnTo>
                    <a:pt x="352272" y="77330"/>
                  </a:lnTo>
                  <a:lnTo>
                    <a:pt x="352894" y="75780"/>
                  </a:lnTo>
                  <a:close/>
                </a:path>
                <a:path w="485775" h="338455">
                  <a:moveTo>
                    <a:pt x="353136" y="72478"/>
                  </a:moveTo>
                  <a:lnTo>
                    <a:pt x="352336" y="71920"/>
                  </a:lnTo>
                  <a:lnTo>
                    <a:pt x="351713" y="71107"/>
                  </a:lnTo>
                  <a:lnTo>
                    <a:pt x="350354" y="71729"/>
                  </a:lnTo>
                  <a:lnTo>
                    <a:pt x="350367" y="71945"/>
                  </a:lnTo>
                  <a:lnTo>
                    <a:pt x="350494" y="72097"/>
                  </a:lnTo>
                  <a:lnTo>
                    <a:pt x="350583" y="72263"/>
                  </a:lnTo>
                  <a:lnTo>
                    <a:pt x="351447" y="72313"/>
                  </a:lnTo>
                  <a:lnTo>
                    <a:pt x="352298" y="72390"/>
                  </a:lnTo>
                  <a:lnTo>
                    <a:pt x="353136" y="72478"/>
                  </a:lnTo>
                  <a:close/>
                </a:path>
                <a:path w="485775" h="338455">
                  <a:moveTo>
                    <a:pt x="356006" y="79959"/>
                  </a:moveTo>
                  <a:lnTo>
                    <a:pt x="355739" y="78651"/>
                  </a:lnTo>
                  <a:lnTo>
                    <a:pt x="355714" y="79019"/>
                  </a:lnTo>
                  <a:lnTo>
                    <a:pt x="355765" y="79438"/>
                  </a:lnTo>
                  <a:lnTo>
                    <a:pt x="356006" y="79959"/>
                  </a:lnTo>
                  <a:close/>
                </a:path>
                <a:path w="485775" h="338455">
                  <a:moveTo>
                    <a:pt x="356133" y="89979"/>
                  </a:moveTo>
                  <a:lnTo>
                    <a:pt x="350126" y="90030"/>
                  </a:lnTo>
                  <a:lnTo>
                    <a:pt x="350139" y="90766"/>
                  </a:lnTo>
                  <a:lnTo>
                    <a:pt x="352933" y="91287"/>
                  </a:lnTo>
                  <a:lnTo>
                    <a:pt x="353834" y="91922"/>
                  </a:lnTo>
                  <a:lnTo>
                    <a:pt x="356133" y="89979"/>
                  </a:lnTo>
                  <a:close/>
                </a:path>
                <a:path w="485775" h="338455">
                  <a:moveTo>
                    <a:pt x="356133" y="77470"/>
                  </a:moveTo>
                  <a:lnTo>
                    <a:pt x="355917" y="77470"/>
                  </a:lnTo>
                  <a:lnTo>
                    <a:pt x="355688" y="77495"/>
                  </a:lnTo>
                  <a:lnTo>
                    <a:pt x="355498" y="77470"/>
                  </a:lnTo>
                  <a:lnTo>
                    <a:pt x="355739" y="78638"/>
                  </a:lnTo>
                  <a:lnTo>
                    <a:pt x="355765" y="78181"/>
                  </a:lnTo>
                  <a:lnTo>
                    <a:pt x="355904" y="77787"/>
                  </a:lnTo>
                  <a:lnTo>
                    <a:pt x="356133" y="77470"/>
                  </a:lnTo>
                  <a:close/>
                </a:path>
                <a:path w="485775" h="338455">
                  <a:moveTo>
                    <a:pt x="356743" y="137248"/>
                  </a:moveTo>
                  <a:lnTo>
                    <a:pt x="354876" y="135382"/>
                  </a:lnTo>
                  <a:lnTo>
                    <a:pt x="354876" y="136588"/>
                  </a:lnTo>
                  <a:lnTo>
                    <a:pt x="354076" y="136283"/>
                  </a:lnTo>
                  <a:lnTo>
                    <a:pt x="354799" y="136283"/>
                  </a:lnTo>
                  <a:lnTo>
                    <a:pt x="354876" y="136588"/>
                  </a:lnTo>
                  <a:lnTo>
                    <a:pt x="354876" y="135382"/>
                  </a:lnTo>
                  <a:lnTo>
                    <a:pt x="354406" y="134912"/>
                  </a:lnTo>
                  <a:lnTo>
                    <a:pt x="354672" y="135826"/>
                  </a:lnTo>
                  <a:lnTo>
                    <a:pt x="354749" y="136067"/>
                  </a:lnTo>
                  <a:lnTo>
                    <a:pt x="353479" y="136067"/>
                  </a:lnTo>
                  <a:lnTo>
                    <a:pt x="352818" y="135826"/>
                  </a:lnTo>
                  <a:lnTo>
                    <a:pt x="352602" y="135826"/>
                  </a:lnTo>
                  <a:lnTo>
                    <a:pt x="352602" y="136067"/>
                  </a:lnTo>
                  <a:lnTo>
                    <a:pt x="354914" y="136664"/>
                  </a:lnTo>
                  <a:lnTo>
                    <a:pt x="355130" y="136664"/>
                  </a:lnTo>
                  <a:lnTo>
                    <a:pt x="356743" y="137248"/>
                  </a:lnTo>
                  <a:close/>
                </a:path>
                <a:path w="485775" h="338455">
                  <a:moveTo>
                    <a:pt x="357644" y="76149"/>
                  </a:moveTo>
                  <a:lnTo>
                    <a:pt x="357454" y="76149"/>
                  </a:lnTo>
                  <a:lnTo>
                    <a:pt x="356831" y="76479"/>
                  </a:lnTo>
                  <a:lnTo>
                    <a:pt x="356133" y="77470"/>
                  </a:lnTo>
                  <a:lnTo>
                    <a:pt x="357212" y="77470"/>
                  </a:lnTo>
                  <a:lnTo>
                    <a:pt x="357530" y="76479"/>
                  </a:lnTo>
                  <a:lnTo>
                    <a:pt x="357644" y="76149"/>
                  </a:lnTo>
                  <a:close/>
                </a:path>
                <a:path w="485775" h="338455">
                  <a:moveTo>
                    <a:pt x="358013" y="75857"/>
                  </a:moveTo>
                  <a:lnTo>
                    <a:pt x="357822" y="75590"/>
                  </a:lnTo>
                  <a:lnTo>
                    <a:pt x="357733" y="75857"/>
                  </a:lnTo>
                  <a:lnTo>
                    <a:pt x="357670" y="76034"/>
                  </a:lnTo>
                  <a:lnTo>
                    <a:pt x="358013" y="75857"/>
                  </a:lnTo>
                  <a:close/>
                </a:path>
                <a:path w="485775" h="338455">
                  <a:moveTo>
                    <a:pt x="358089" y="74142"/>
                  </a:moveTo>
                  <a:lnTo>
                    <a:pt x="357797" y="73494"/>
                  </a:lnTo>
                  <a:lnTo>
                    <a:pt x="357682" y="73228"/>
                  </a:lnTo>
                  <a:lnTo>
                    <a:pt x="357568" y="72986"/>
                  </a:lnTo>
                  <a:lnTo>
                    <a:pt x="353136" y="72478"/>
                  </a:lnTo>
                  <a:lnTo>
                    <a:pt x="354025" y="72986"/>
                  </a:lnTo>
                  <a:lnTo>
                    <a:pt x="352983" y="75590"/>
                  </a:lnTo>
                  <a:lnTo>
                    <a:pt x="352894" y="75780"/>
                  </a:lnTo>
                  <a:lnTo>
                    <a:pt x="353161" y="75590"/>
                  </a:lnTo>
                  <a:lnTo>
                    <a:pt x="353923" y="75031"/>
                  </a:lnTo>
                  <a:lnTo>
                    <a:pt x="355815" y="75031"/>
                  </a:lnTo>
                  <a:lnTo>
                    <a:pt x="356844" y="74142"/>
                  </a:lnTo>
                  <a:lnTo>
                    <a:pt x="357822" y="75590"/>
                  </a:lnTo>
                  <a:lnTo>
                    <a:pt x="358013" y="75031"/>
                  </a:lnTo>
                  <a:lnTo>
                    <a:pt x="358089" y="74142"/>
                  </a:lnTo>
                  <a:close/>
                </a:path>
                <a:path w="485775" h="338455">
                  <a:moveTo>
                    <a:pt x="358952" y="130302"/>
                  </a:moveTo>
                  <a:lnTo>
                    <a:pt x="356158" y="128346"/>
                  </a:lnTo>
                  <a:lnTo>
                    <a:pt x="357149" y="131152"/>
                  </a:lnTo>
                  <a:lnTo>
                    <a:pt x="355307" y="131991"/>
                  </a:lnTo>
                  <a:lnTo>
                    <a:pt x="356704" y="132956"/>
                  </a:lnTo>
                  <a:lnTo>
                    <a:pt x="358063" y="131076"/>
                  </a:lnTo>
                  <a:lnTo>
                    <a:pt x="358952" y="130302"/>
                  </a:lnTo>
                  <a:close/>
                </a:path>
                <a:path w="485775" h="338455">
                  <a:moveTo>
                    <a:pt x="360095" y="76898"/>
                  </a:moveTo>
                  <a:lnTo>
                    <a:pt x="358305" y="77470"/>
                  </a:lnTo>
                  <a:lnTo>
                    <a:pt x="357212" y="77470"/>
                  </a:lnTo>
                  <a:lnTo>
                    <a:pt x="356895" y="78435"/>
                  </a:lnTo>
                  <a:lnTo>
                    <a:pt x="360095" y="76898"/>
                  </a:lnTo>
                  <a:close/>
                </a:path>
                <a:path w="485775" h="338455">
                  <a:moveTo>
                    <a:pt x="362788" y="31559"/>
                  </a:moveTo>
                  <a:lnTo>
                    <a:pt x="361289" y="30530"/>
                  </a:lnTo>
                  <a:lnTo>
                    <a:pt x="362369" y="31559"/>
                  </a:lnTo>
                  <a:lnTo>
                    <a:pt x="362788" y="31559"/>
                  </a:lnTo>
                  <a:close/>
                </a:path>
                <a:path w="485775" h="338455">
                  <a:moveTo>
                    <a:pt x="364083" y="33197"/>
                  </a:moveTo>
                  <a:lnTo>
                    <a:pt x="362369" y="31559"/>
                  </a:lnTo>
                  <a:lnTo>
                    <a:pt x="360387" y="32004"/>
                  </a:lnTo>
                  <a:lnTo>
                    <a:pt x="361213" y="33197"/>
                  </a:lnTo>
                  <a:lnTo>
                    <a:pt x="364083" y="33197"/>
                  </a:lnTo>
                  <a:close/>
                </a:path>
                <a:path w="485775" h="338455">
                  <a:moveTo>
                    <a:pt x="364667" y="74688"/>
                  </a:moveTo>
                  <a:lnTo>
                    <a:pt x="360095" y="76898"/>
                  </a:lnTo>
                  <a:lnTo>
                    <a:pt x="362394" y="76149"/>
                  </a:lnTo>
                  <a:lnTo>
                    <a:pt x="362419" y="78778"/>
                  </a:lnTo>
                  <a:lnTo>
                    <a:pt x="363855" y="76149"/>
                  </a:lnTo>
                  <a:lnTo>
                    <a:pt x="364667" y="74688"/>
                  </a:lnTo>
                  <a:close/>
                </a:path>
                <a:path w="485775" h="338455">
                  <a:moveTo>
                    <a:pt x="365061" y="71412"/>
                  </a:moveTo>
                  <a:lnTo>
                    <a:pt x="361073" y="72745"/>
                  </a:lnTo>
                  <a:lnTo>
                    <a:pt x="357276" y="72326"/>
                  </a:lnTo>
                  <a:lnTo>
                    <a:pt x="357568" y="72986"/>
                  </a:lnTo>
                  <a:lnTo>
                    <a:pt x="359600" y="73228"/>
                  </a:lnTo>
                  <a:lnTo>
                    <a:pt x="360337" y="72986"/>
                  </a:lnTo>
                  <a:lnTo>
                    <a:pt x="361950" y="72986"/>
                  </a:lnTo>
                  <a:lnTo>
                    <a:pt x="360946" y="73494"/>
                  </a:lnTo>
                  <a:lnTo>
                    <a:pt x="364401" y="73787"/>
                  </a:lnTo>
                  <a:lnTo>
                    <a:pt x="363258" y="72986"/>
                  </a:lnTo>
                  <a:lnTo>
                    <a:pt x="362191" y="72872"/>
                  </a:lnTo>
                  <a:lnTo>
                    <a:pt x="365061" y="71412"/>
                  </a:lnTo>
                  <a:close/>
                </a:path>
                <a:path w="485775" h="338455">
                  <a:moveTo>
                    <a:pt x="368452" y="74142"/>
                  </a:moveTo>
                  <a:lnTo>
                    <a:pt x="364401" y="73787"/>
                  </a:lnTo>
                  <a:lnTo>
                    <a:pt x="365556" y="74612"/>
                  </a:lnTo>
                  <a:lnTo>
                    <a:pt x="367639" y="74142"/>
                  </a:lnTo>
                  <a:lnTo>
                    <a:pt x="368452" y="74142"/>
                  </a:lnTo>
                  <a:close/>
                </a:path>
                <a:path w="485775" h="338455">
                  <a:moveTo>
                    <a:pt x="369709" y="72466"/>
                  </a:moveTo>
                  <a:lnTo>
                    <a:pt x="367372" y="71628"/>
                  </a:lnTo>
                  <a:lnTo>
                    <a:pt x="366496" y="73126"/>
                  </a:lnTo>
                  <a:lnTo>
                    <a:pt x="369709" y="72466"/>
                  </a:lnTo>
                  <a:close/>
                </a:path>
                <a:path w="485775" h="338455">
                  <a:moveTo>
                    <a:pt x="370382" y="130302"/>
                  </a:moveTo>
                  <a:lnTo>
                    <a:pt x="369100" y="130302"/>
                  </a:lnTo>
                  <a:lnTo>
                    <a:pt x="368617" y="131483"/>
                  </a:lnTo>
                  <a:lnTo>
                    <a:pt x="370382" y="130302"/>
                  </a:lnTo>
                  <a:close/>
                </a:path>
                <a:path w="485775" h="338455">
                  <a:moveTo>
                    <a:pt x="371983" y="72009"/>
                  </a:moveTo>
                  <a:lnTo>
                    <a:pt x="369709" y="72466"/>
                  </a:lnTo>
                  <a:lnTo>
                    <a:pt x="371538" y="73126"/>
                  </a:lnTo>
                  <a:lnTo>
                    <a:pt x="371754" y="73761"/>
                  </a:lnTo>
                  <a:lnTo>
                    <a:pt x="371843" y="73126"/>
                  </a:lnTo>
                  <a:lnTo>
                    <a:pt x="371919" y="72466"/>
                  </a:lnTo>
                  <a:lnTo>
                    <a:pt x="371983" y="72009"/>
                  </a:lnTo>
                  <a:close/>
                </a:path>
                <a:path w="485775" h="338455">
                  <a:moveTo>
                    <a:pt x="372008" y="129794"/>
                  </a:moveTo>
                  <a:lnTo>
                    <a:pt x="371830" y="129387"/>
                  </a:lnTo>
                  <a:lnTo>
                    <a:pt x="370382" y="130302"/>
                  </a:lnTo>
                  <a:lnTo>
                    <a:pt x="371005" y="130302"/>
                  </a:lnTo>
                  <a:lnTo>
                    <a:pt x="372008" y="129794"/>
                  </a:lnTo>
                  <a:close/>
                </a:path>
                <a:path w="485775" h="338455">
                  <a:moveTo>
                    <a:pt x="372491" y="75920"/>
                  </a:moveTo>
                  <a:lnTo>
                    <a:pt x="371754" y="73761"/>
                  </a:lnTo>
                  <a:lnTo>
                    <a:pt x="371551" y="75349"/>
                  </a:lnTo>
                  <a:lnTo>
                    <a:pt x="370636" y="75349"/>
                  </a:lnTo>
                  <a:lnTo>
                    <a:pt x="372491" y="75920"/>
                  </a:lnTo>
                  <a:close/>
                </a:path>
                <a:path w="485775" h="338455">
                  <a:moveTo>
                    <a:pt x="373532" y="85229"/>
                  </a:moveTo>
                  <a:lnTo>
                    <a:pt x="370179" y="82727"/>
                  </a:lnTo>
                  <a:lnTo>
                    <a:pt x="370738" y="82245"/>
                  </a:lnTo>
                  <a:lnTo>
                    <a:pt x="369976" y="82588"/>
                  </a:lnTo>
                  <a:lnTo>
                    <a:pt x="369404" y="82169"/>
                  </a:lnTo>
                  <a:lnTo>
                    <a:pt x="368909" y="81915"/>
                  </a:lnTo>
                  <a:lnTo>
                    <a:pt x="368211" y="81864"/>
                  </a:lnTo>
                  <a:lnTo>
                    <a:pt x="367652" y="81902"/>
                  </a:lnTo>
                  <a:lnTo>
                    <a:pt x="366991" y="81876"/>
                  </a:lnTo>
                  <a:lnTo>
                    <a:pt x="365633" y="81064"/>
                  </a:lnTo>
                  <a:lnTo>
                    <a:pt x="364731" y="80886"/>
                  </a:lnTo>
                  <a:lnTo>
                    <a:pt x="365391" y="81356"/>
                  </a:lnTo>
                  <a:lnTo>
                    <a:pt x="365556" y="81635"/>
                  </a:lnTo>
                  <a:lnTo>
                    <a:pt x="365518" y="81838"/>
                  </a:lnTo>
                  <a:lnTo>
                    <a:pt x="358394" y="81737"/>
                  </a:lnTo>
                  <a:lnTo>
                    <a:pt x="353580" y="82969"/>
                  </a:lnTo>
                  <a:lnTo>
                    <a:pt x="348830" y="83477"/>
                  </a:lnTo>
                  <a:lnTo>
                    <a:pt x="352234" y="88392"/>
                  </a:lnTo>
                  <a:lnTo>
                    <a:pt x="362102" y="86360"/>
                  </a:lnTo>
                  <a:lnTo>
                    <a:pt x="365772" y="88938"/>
                  </a:lnTo>
                  <a:lnTo>
                    <a:pt x="365734" y="86347"/>
                  </a:lnTo>
                  <a:lnTo>
                    <a:pt x="373532" y="85229"/>
                  </a:lnTo>
                  <a:close/>
                </a:path>
                <a:path w="485775" h="338455">
                  <a:moveTo>
                    <a:pt x="374586" y="128485"/>
                  </a:moveTo>
                  <a:lnTo>
                    <a:pt x="372008" y="129794"/>
                  </a:lnTo>
                  <a:lnTo>
                    <a:pt x="372795" y="131483"/>
                  </a:lnTo>
                  <a:lnTo>
                    <a:pt x="374586" y="128485"/>
                  </a:lnTo>
                  <a:close/>
                </a:path>
                <a:path w="485775" h="338455">
                  <a:moveTo>
                    <a:pt x="376936" y="132981"/>
                  </a:moveTo>
                  <a:lnTo>
                    <a:pt x="376643" y="132346"/>
                  </a:lnTo>
                  <a:lnTo>
                    <a:pt x="376440" y="131889"/>
                  </a:lnTo>
                  <a:lnTo>
                    <a:pt x="376275" y="131457"/>
                  </a:lnTo>
                  <a:lnTo>
                    <a:pt x="376174" y="131889"/>
                  </a:lnTo>
                  <a:lnTo>
                    <a:pt x="376275" y="132372"/>
                  </a:lnTo>
                  <a:lnTo>
                    <a:pt x="376936" y="132981"/>
                  </a:lnTo>
                  <a:close/>
                </a:path>
                <a:path w="485775" h="338455">
                  <a:moveTo>
                    <a:pt x="379120" y="89801"/>
                  </a:moveTo>
                  <a:lnTo>
                    <a:pt x="375894" y="89662"/>
                  </a:lnTo>
                  <a:lnTo>
                    <a:pt x="371741" y="88874"/>
                  </a:lnTo>
                  <a:lnTo>
                    <a:pt x="369023" y="90500"/>
                  </a:lnTo>
                  <a:lnTo>
                    <a:pt x="370420" y="92202"/>
                  </a:lnTo>
                  <a:lnTo>
                    <a:pt x="370878" y="91808"/>
                  </a:lnTo>
                  <a:lnTo>
                    <a:pt x="372719" y="93103"/>
                  </a:lnTo>
                  <a:lnTo>
                    <a:pt x="372745" y="93814"/>
                  </a:lnTo>
                  <a:lnTo>
                    <a:pt x="376389" y="92849"/>
                  </a:lnTo>
                  <a:lnTo>
                    <a:pt x="379120" y="89801"/>
                  </a:lnTo>
                  <a:close/>
                </a:path>
                <a:path w="485775" h="338455">
                  <a:moveTo>
                    <a:pt x="381571" y="129133"/>
                  </a:moveTo>
                  <a:lnTo>
                    <a:pt x="380085" y="128092"/>
                  </a:lnTo>
                  <a:lnTo>
                    <a:pt x="376085" y="129222"/>
                  </a:lnTo>
                  <a:lnTo>
                    <a:pt x="375602" y="129730"/>
                  </a:lnTo>
                  <a:lnTo>
                    <a:pt x="376275" y="131445"/>
                  </a:lnTo>
                  <a:lnTo>
                    <a:pt x="376694" y="129730"/>
                  </a:lnTo>
                  <a:lnTo>
                    <a:pt x="381571" y="129133"/>
                  </a:lnTo>
                  <a:close/>
                </a:path>
                <a:path w="485775" h="338455">
                  <a:moveTo>
                    <a:pt x="381774" y="115785"/>
                  </a:moveTo>
                  <a:lnTo>
                    <a:pt x="379412" y="112001"/>
                  </a:lnTo>
                  <a:lnTo>
                    <a:pt x="378968" y="113830"/>
                  </a:lnTo>
                  <a:lnTo>
                    <a:pt x="378053" y="112458"/>
                  </a:lnTo>
                  <a:lnTo>
                    <a:pt x="377139" y="112509"/>
                  </a:lnTo>
                  <a:lnTo>
                    <a:pt x="376694" y="114350"/>
                  </a:lnTo>
                  <a:lnTo>
                    <a:pt x="381774" y="115785"/>
                  </a:lnTo>
                  <a:close/>
                </a:path>
                <a:path w="485775" h="338455">
                  <a:moveTo>
                    <a:pt x="386588" y="110591"/>
                  </a:moveTo>
                  <a:lnTo>
                    <a:pt x="384898" y="108750"/>
                  </a:lnTo>
                  <a:lnTo>
                    <a:pt x="384911" y="109905"/>
                  </a:lnTo>
                  <a:lnTo>
                    <a:pt x="385673" y="110363"/>
                  </a:lnTo>
                  <a:lnTo>
                    <a:pt x="386588" y="110591"/>
                  </a:lnTo>
                  <a:close/>
                </a:path>
                <a:path w="485775" h="338455">
                  <a:moveTo>
                    <a:pt x="387794" y="85953"/>
                  </a:moveTo>
                  <a:lnTo>
                    <a:pt x="386372" y="82829"/>
                  </a:lnTo>
                  <a:lnTo>
                    <a:pt x="387299" y="82042"/>
                  </a:lnTo>
                  <a:lnTo>
                    <a:pt x="385445" y="82156"/>
                  </a:lnTo>
                  <a:lnTo>
                    <a:pt x="385470" y="82892"/>
                  </a:lnTo>
                  <a:lnTo>
                    <a:pt x="385495" y="84328"/>
                  </a:lnTo>
                  <a:lnTo>
                    <a:pt x="382244" y="82753"/>
                  </a:lnTo>
                  <a:lnTo>
                    <a:pt x="383641" y="83731"/>
                  </a:lnTo>
                  <a:lnTo>
                    <a:pt x="381825" y="85293"/>
                  </a:lnTo>
                  <a:lnTo>
                    <a:pt x="384581" y="85115"/>
                  </a:lnTo>
                  <a:lnTo>
                    <a:pt x="387794" y="85953"/>
                  </a:lnTo>
                  <a:close/>
                </a:path>
                <a:path w="485775" h="338455">
                  <a:moveTo>
                    <a:pt x="388480" y="100609"/>
                  </a:moveTo>
                  <a:lnTo>
                    <a:pt x="387515" y="97815"/>
                  </a:lnTo>
                  <a:lnTo>
                    <a:pt x="382397" y="94221"/>
                  </a:lnTo>
                  <a:lnTo>
                    <a:pt x="378790" y="98069"/>
                  </a:lnTo>
                  <a:lnTo>
                    <a:pt x="382016" y="99631"/>
                  </a:lnTo>
                  <a:lnTo>
                    <a:pt x="381533" y="97866"/>
                  </a:lnTo>
                  <a:lnTo>
                    <a:pt x="388480" y="100609"/>
                  </a:lnTo>
                  <a:close/>
                </a:path>
                <a:path w="485775" h="338455">
                  <a:moveTo>
                    <a:pt x="391210" y="110591"/>
                  </a:moveTo>
                  <a:lnTo>
                    <a:pt x="391033" y="110591"/>
                  </a:lnTo>
                  <a:lnTo>
                    <a:pt x="388505" y="111086"/>
                  </a:lnTo>
                  <a:lnTo>
                    <a:pt x="386588" y="110591"/>
                  </a:lnTo>
                  <a:lnTo>
                    <a:pt x="388632" y="112814"/>
                  </a:lnTo>
                  <a:lnTo>
                    <a:pt x="387261" y="113258"/>
                  </a:lnTo>
                  <a:lnTo>
                    <a:pt x="386816" y="113665"/>
                  </a:lnTo>
                  <a:lnTo>
                    <a:pt x="388670" y="115671"/>
                  </a:lnTo>
                  <a:lnTo>
                    <a:pt x="389915" y="113258"/>
                  </a:lnTo>
                  <a:lnTo>
                    <a:pt x="390969" y="111086"/>
                  </a:lnTo>
                  <a:lnTo>
                    <a:pt x="391210" y="110591"/>
                  </a:lnTo>
                  <a:close/>
                </a:path>
                <a:path w="485775" h="338455">
                  <a:moveTo>
                    <a:pt x="392874" y="19354"/>
                  </a:moveTo>
                  <a:lnTo>
                    <a:pt x="390537" y="17018"/>
                  </a:lnTo>
                  <a:lnTo>
                    <a:pt x="389585" y="15646"/>
                  </a:lnTo>
                  <a:lnTo>
                    <a:pt x="389648" y="20650"/>
                  </a:lnTo>
                  <a:lnTo>
                    <a:pt x="392874" y="19354"/>
                  </a:lnTo>
                  <a:close/>
                </a:path>
                <a:path w="485775" h="338455">
                  <a:moveTo>
                    <a:pt x="394639" y="82232"/>
                  </a:moveTo>
                  <a:lnTo>
                    <a:pt x="392341" y="80619"/>
                  </a:lnTo>
                  <a:lnTo>
                    <a:pt x="389140" y="83350"/>
                  </a:lnTo>
                  <a:lnTo>
                    <a:pt x="390994" y="84658"/>
                  </a:lnTo>
                  <a:lnTo>
                    <a:pt x="389623" y="85115"/>
                  </a:lnTo>
                  <a:lnTo>
                    <a:pt x="391464" y="85699"/>
                  </a:lnTo>
                  <a:lnTo>
                    <a:pt x="392379" y="84924"/>
                  </a:lnTo>
                  <a:lnTo>
                    <a:pt x="391439" y="83540"/>
                  </a:lnTo>
                  <a:lnTo>
                    <a:pt x="391883" y="82423"/>
                  </a:lnTo>
                  <a:lnTo>
                    <a:pt x="394639" y="82232"/>
                  </a:lnTo>
                  <a:close/>
                </a:path>
                <a:path w="485775" h="338455">
                  <a:moveTo>
                    <a:pt x="397217" y="34429"/>
                  </a:moveTo>
                  <a:lnTo>
                    <a:pt x="393954" y="31432"/>
                  </a:lnTo>
                  <a:lnTo>
                    <a:pt x="394436" y="33185"/>
                  </a:lnTo>
                  <a:lnTo>
                    <a:pt x="397217" y="34429"/>
                  </a:lnTo>
                  <a:close/>
                </a:path>
                <a:path w="485775" h="338455">
                  <a:moveTo>
                    <a:pt x="398995" y="32143"/>
                  </a:moveTo>
                  <a:lnTo>
                    <a:pt x="398868" y="31432"/>
                  </a:lnTo>
                  <a:lnTo>
                    <a:pt x="398780" y="30988"/>
                  </a:lnTo>
                  <a:lnTo>
                    <a:pt x="398627" y="30200"/>
                  </a:lnTo>
                  <a:lnTo>
                    <a:pt x="398526" y="29667"/>
                  </a:lnTo>
                  <a:lnTo>
                    <a:pt x="396240" y="30200"/>
                  </a:lnTo>
                  <a:lnTo>
                    <a:pt x="395325" y="30988"/>
                  </a:lnTo>
                  <a:lnTo>
                    <a:pt x="393319" y="30200"/>
                  </a:lnTo>
                  <a:lnTo>
                    <a:pt x="393077" y="30200"/>
                  </a:lnTo>
                  <a:lnTo>
                    <a:pt x="393954" y="31432"/>
                  </a:lnTo>
                  <a:lnTo>
                    <a:pt x="398995" y="32143"/>
                  </a:lnTo>
                  <a:close/>
                </a:path>
                <a:path w="485775" h="338455">
                  <a:moveTo>
                    <a:pt x="399351" y="89103"/>
                  </a:moveTo>
                  <a:lnTo>
                    <a:pt x="397941" y="86677"/>
                  </a:lnTo>
                  <a:lnTo>
                    <a:pt x="397967" y="88836"/>
                  </a:lnTo>
                  <a:lnTo>
                    <a:pt x="397040" y="88900"/>
                  </a:lnTo>
                  <a:lnTo>
                    <a:pt x="399351" y="89103"/>
                  </a:lnTo>
                  <a:close/>
                </a:path>
                <a:path w="485775" h="338455">
                  <a:moveTo>
                    <a:pt x="404304" y="83375"/>
                  </a:moveTo>
                  <a:lnTo>
                    <a:pt x="403377" y="82245"/>
                  </a:lnTo>
                  <a:lnTo>
                    <a:pt x="402018" y="82461"/>
                  </a:lnTo>
                  <a:lnTo>
                    <a:pt x="404139" y="83934"/>
                  </a:lnTo>
                  <a:lnTo>
                    <a:pt x="404304" y="83375"/>
                  </a:lnTo>
                  <a:close/>
                </a:path>
                <a:path w="485775" h="338455">
                  <a:moveTo>
                    <a:pt x="413639" y="83553"/>
                  </a:moveTo>
                  <a:lnTo>
                    <a:pt x="413283" y="82931"/>
                  </a:lnTo>
                  <a:lnTo>
                    <a:pt x="413042" y="82397"/>
                  </a:lnTo>
                  <a:lnTo>
                    <a:pt x="413486" y="84010"/>
                  </a:lnTo>
                  <a:lnTo>
                    <a:pt x="413639" y="83553"/>
                  </a:lnTo>
                  <a:close/>
                </a:path>
                <a:path w="485775" h="338455">
                  <a:moveTo>
                    <a:pt x="416242" y="80391"/>
                  </a:moveTo>
                  <a:lnTo>
                    <a:pt x="412089" y="78905"/>
                  </a:lnTo>
                  <a:lnTo>
                    <a:pt x="412534" y="79209"/>
                  </a:lnTo>
                  <a:lnTo>
                    <a:pt x="410286" y="81153"/>
                  </a:lnTo>
                  <a:lnTo>
                    <a:pt x="405663" y="81483"/>
                  </a:lnTo>
                  <a:lnTo>
                    <a:pt x="402755" y="81483"/>
                  </a:lnTo>
                  <a:lnTo>
                    <a:pt x="403377" y="82245"/>
                  </a:lnTo>
                  <a:lnTo>
                    <a:pt x="405536" y="81902"/>
                  </a:lnTo>
                  <a:lnTo>
                    <a:pt x="404939" y="84010"/>
                  </a:lnTo>
                  <a:lnTo>
                    <a:pt x="404825" y="84416"/>
                  </a:lnTo>
                  <a:lnTo>
                    <a:pt x="404266" y="84010"/>
                  </a:lnTo>
                  <a:lnTo>
                    <a:pt x="404126" y="84010"/>
                  </a:lnTo>
                  <a:lnTo>
                    <a:pt x="402602" y="89230"/>
                  </a:lnTo>
                  <a:lnTo>
                    <a:pt x="409016" y="89230"/>
                  </a:lnTo>
                  <a:lnTo>
                    <a:pt x="414515" y="87680"/>
                  </a:lnTo>
                  <a:lnTo>
                    <a:pt x="413689" y="84734"/>
                  </a:lnTo>
                  <a:lnTo>
                    <a:pt x="413613" y="84442"/>
                  </a:lnTo>
                  <a:lnTo>
                    <a:pt x="413486" y="84010"/>
                  </a:lnTo>
                  <a:lnTo>
                    <a:pt x="413359" y="84442"/>
                  </a:lnTo>
                  <a:lnTo>
                    <a:pt x="412800" y="84734"/>
                  </a:lnTo>
                  <a:lnTo>
                    <a:pt x="411238" y="84734"/>
                  </a:lnTo>
                  <a:lnTo>
                    <a:pt x="411226" y="84442"/>
                  </a:lnTo>
                  <a:lnTo>
                    <a:pt x="411187" y="81153"/>
                  </a:lnTo>
                  <a:lnTo>
                    <a:pt x="410819" y="81153"/>
                  </a:lnTo>
                  <a:lnTo>
                    <a:pt x="416242" y="80391"/>
                  </a:lnTo>
                  <a:close/>
                </a:path>
                <a:path w="485775" h="338455">
                  <a:moveTo>
                    <a:pt x="433717" y="77724"/>
                  </a:moveTo>
                  <a:lnTo>
                    <a:pt x="430517" y="81178"/>
                  </a:lnTo>
                  <a:lnTo>
                    <a:pt x="431888" y="80708"/>
                  </a:lnTo>
                  <a:lnTo>
                    <a:pt x="432371" y="81038"/>
                  </a:lnTo>
                  <a:lnTo>
                    <a:pt x="433285" y="81711"/>
                  </a:lnTo>
                  <a:lnTo>
                    <a:pt x="433717" y="77724"/>
                  </a:lnTo>
                  <a:close/>
                </a:path>
                <a:path w="485775" h="338455">
                  <a:moveTo>
                    <a:pt x="438277" y="19405"/>
                  </a:moveTo>
                  <a:lnTo>
                    <a:pt x="437451" y="17995"/>
                  </a:lnTo>
                  <a:lnTo>
                    <a:pt x="437870" y="16903"/>
                  </a:lnTo>
                  <a:lnTo>
                    <a:pt x="435178" y="20662"/>
                  </a:lnTo>
                  <a:lnTo>
                    <a:pt x="438277" y="19405"/>
                  </a:lnTo>
                  <a:close/>
                </a:path>
                <a:path w="485775" h="338455">
                  <a:moveTo>
                    <a:pt x="439445" y="20459"/>
                  </a:moveTo>
                  <a:lnTo>
                    <a:pt x="439293" y="20015"/>
                  </a:lnTo>
                  <a:lnTo>
                    <a:pt x="438454" y="19405"/>
                  </a:lnTo>
                  <a:lnTo>
                    <a:pt x="438277" y="19405"/>
                  </a:lnTo>
                  <a:lnTo>
                    <a:pt x="438886" y="20459"/>
                  </a:lnTo>
                  <a:lnTo>
                    <a:pt x="439445" y="20459"/>
                  </a:lnTo>
                  <a:close/>
                </a:path>
                <a:path w="485775" h="338455">
                  <a:moveTo>
                    <a:pt x="441121" y="20662"/>
                  </a:moveTo>
                  <a:lnTo>
                    <a:pt x="439521" y="20662"/>
                  </a:lnTo>
                  <a:lnTo>
                    <a:pt x="440258" y="22809"/>
                  </a:lnTo>
                  <a:lnTo>
                    <a:pt x="441121" y="20662"/>
                  </a:lnTo>
                  <a:close/>
                </a:path>
                <a:path w="485775" h="338455">
                  <a:moveTo>
                    <a:pt x="446252" y="24879"/>
                  </a:moveTo>
                  <a:lnTo>
                    <a:pt x="442087" y="22682"/>
                  </a:lnTo>
                  <a:lnTo>
                    <a:pt x="443039" y="26200"/>
                  </a:lnTo>
                  <a:lnTo>
                    <a:pt x="446252" y="24879"/>
                  </a:lnTo>
                  <a:close/>
                </a:path>
                <a:path w="485775" h="338455">
                  <a:moveTo>
                    <a:pt x="449846" y="67335"/>
                  </a:moveTo>
                  <a:lnTo>
                    <a:pt x="445465" y="64706"/>
                  </a:lnTo>
                  <a:lnTo>
                    <a:pt x="445579" y="65582"/>
                  </a:lnTo>
                  <a:lnTo>
                    <a:pt x="445706" y="66548"/>
                  </a:lnTo>
                  <a:lnTo>
                    <a:pt x="445795" y="67335"/>
                  </a:lnTo>
                  <a:lnTo>
                    <a:pt x="445884" y="67983"/>
                  </a:lnTo>
                  <a:lnTo>
                    <a:pt x="445960" y="68618"/>
                  </a:lnTo>
                  <a:lnTo>
                    <a:pt x="449846" y="67335"/>
                  </a:lnTo>
                  <a:close/>
                </a:path>
                <a:path w="485775" h="338455">
                  <a:moveTo>
                    <a:pt x="451485" y="66802"/>
                  </a:moveTo>
                  <a:lnTo>
                    <a:pt x="449846" y="67335"/>
                  </a:lnTo>
                  <a:lnTo>
                    <a:pt x="450913" y="67983"/>
                  </a:lnTo>
                  <a:lnTo>
                    <a:pt x="451485" y="66802"/>
                  </a:lnTo>
                  <a:close/>
                </a:path>
                <a:path w="485775" h="338455">
                  <a:moveTo>
                    <a:pt x="461657" y="7543"/>
                  </a:moveTo>
                  <a:lnTo>
                    <a:pt x="460590" y="4216"/>
                  </a:lnTo>
                  <a:lnTo>
                    <a:pt x="459257" y="0"/>
                  </a:lnTo>
                  <a:lnTo>
                    <a:pt x="456133" y="7023"/>
                  </a:lnTo>
                  <a:lnTo>
                    <a:pt x="460235" y="4216"/>
                  </a:lnTo>
                  <a:lnTo>
                    <a:pt x="459282" y="7543"/>
                  </a:lnTo>
                  <a:lnTo>
                    <a:pt x="461657" y="7543"/>
                  </a:lnTo>
                  <a:close/>
                </a:path>
                <a:path w="485775" h="338455">
                  <a:moveTo>
                    <a:pt x="461708" y="7696"/>
                  </a:moveTo>
                  <a:lnTo>
                    <a:pt x="459232" y="7696"/>
                  </a:lnTo>
                  <a:lnTo>
                    <a:pt x="458025" y="11899"/>
                  </a:lnTo>
                  <a:lnTo>
                    <a:pt x="460324" y="10655"/>
                  </a:lnTo>
                  <a:lnTo>
                    <a:pt x="459371" y="7861"/>
                  </a:lnTo>
                  <a:lnTo>
                    <a:pt x="461708" y="7696"/>
                  </a:lnTo>
                  <a:close/>
                </a:path>
                <a:path w="485775" h="338455">
                  <a:moveTo>
                    <a:pt x="462559" y="66751"/>
                  </a:moveTo>
                  <a:lnTo>
                    <a:pt x="460781" y="66548"/>
                  </a:lnTo>
                  <a:lnTo>
                    <a:pt x="456526" y="66090"/>
                  </a:lnTo>
                  <a:lnTo>
                    <a:pt x="452818" y="64922"/>
                  </a:lnTo>
                  <a:lnTo>
                    <a:pt x="453771" y="65582"/>
                  </a:lnTo>
                  <a:lnTo>
                    <a:pt x="452526" y="68618"/>
                  </a:lnTo>
                  <a:lnTo>
                    <a:pt x="452412" y="68884"/>
                  </a:lnTo>
                  <a:lnTo>
                    <a:pt x="450913" y="67983"/>
                  </a:lnTo>
                  <a:lnTo>
                    <a:pt x="447903" y="74231"/>
                  </a:lnTo>
                  <a:lnTo>
                    <a:pt x="454329" y="72339"/>
                  </a:lnTo>
                  <a:lnTo>
                    <a:pt x="454634" y="70002"/>
                  </a:lnTo>
                  <a:lnTo>
                    <a:pt x="454748" y="69088"/>
                  </a:lnTo>
                  <a:lnTo>
                    <a:pt x="462102" y="70002"/>
                  </a:lnTo>
                  <a:lnTo>
                    <a:pt x="462114" y="69088"/>
                  </a:lnTo>
                  <a:lnTo>
                    <a:pt x="462114" y="68884"/>
                  </a:lnTo>
                  <a:lnTo>
                    <a:pt x="462114" y="68618"/>
                  </a:lnTo>
                  <a:lnTo>
                    <a:pt x="461568" y="67983"/>
                  </a:lnTo>
                  <a:lnTo>
                    <a:pt x="460235" y="66548"/>
                  </a:lnTo>
                  <a:lnTo>
                    <a:pt x="462559" y="66751"/>
                  </a:lnTo>
                  <a:close/>
                </a:path>
                <a:path w="485775" h="338455">
                  <a:moveTo>
                    <a:pt x="464007" y="7861"/>
                  </a:moveTo>
                  <a:lnTo>
                    <a:pt x="461708" y="7696"/>
                  </a:lnTo>
                  <a:lnTo>
                    <a:pt x="462153" y="9105"/>
                  </a:lnTo>
                  <a:lnTo>
                    <a:pt x="464007" y="7861"/>
                  </a:lnTo>
                  <a:close/>
                </a:path>
                <a:path w="485775" h="338455">
                  <a:moveTo>
                    <a:pt x="465772" y="6680"/>
                  </a:moveTo>
                  <a:lnTo>
                    <a:pt x="463969" y="7543"/>
                  </a:lnTo>
                  <a:lnTo>
                    <a:pt x="464248" y="7696"/>
                  </a:lnTo>
                  <a:lnTo>
                    <a:pt x="465772" y="6680"/>
                  </a:lnTo>
                  <a:close/>
                </a:path>
                <a:path w="485775" h="338455">
                  <a:moveTo>
                    <a:pt x="473138" y="6172"/>
                  </a:moveTo>
                  <a:lnTo>
                    <a:pt x="471703" y="4495"/>
                  </a:lnTo>
                  <a:lnTo>
                    <a:pt x="471284" y="5588"/>
                  </a:lnTo>
                  <a:lnTo>
                    <a:pt x="468985" y="6121"/>
                  </a:lnTo>
                  <a:lnTo>
                    <a:pt x="473138" y="6172"/>
                  </a:lnTo>
                  <a:close/>
                </a:path>
                <a:path w="485775" h="338455">
                  <a:moveTo>
                    <a:pt x="473925" y="20027"/>
                  </a:moveTo>
                  <a:lnTo>
                    <a:pt x="471449" y="17030"/>
                  </a:lnTo>
                  <a:lnTo>
                    <a:pt x="471817" y="19761"/>
                  </a:lnTo>
                  <a:lnTo>
                    <a:pt x="471855" y="20027"/>
                  </a:lnTo>
                  <a:lnTo>
                    <a:pt x="471982" y="20929"/>
                  </a:lnTo>
                  <a:lnTo>
                    <a:pt x="473925" y="20027"/>
                  </a:lnTo>
                  <a:close/>
                </a:path>
                <a:path w="485775" h="338455">
                  <a:moveTo>
                    <a:pt x="474522" y="19761"/>
                  </a:moveTo>
                  <a:lnTo>
                    <a:pt x="473925" y="20027"/>
                  </a:lnTo>
                  <a:lnTo>
                    <a:pt x="474256" y="20421"/>
                  </a:lnTo>
                  <a:lnTo>
                    <a:pt x="474421" y="20027"/>
                  </a:lnTo>
                  <a:lnTo>
                    <a:pt x="474522" y="19761"/>
                  </a:lnTo>
                  <a:close/>
                </a:path>
                <a:path w="485775" h="338455">
                  <a:moveTo>
                    <a:pt x="478396" y="19761"/>
                  </a:moveTo>
                  <a:lnTo>
                    <a:pt x="477862" y="18389"/>
                  </a:lnTo>
                  <a:lnTo>
                    <a:pt x="476504" y="14884"/>
                  </a:lnTo>
                  <a:lnTo>
                    <a:pt x="474522" y="19761"/>
                  </a:lnTo>
                  <a:lnTo>
                    <a:pt x="477456" y="18389"/>
                  </a:lnTo>
                  <a:lnTo>
                    <a:pt x="478396" y="19761"/>
                  </a:lnTo>
                  <a:close/>
                </a:path>
                <a:path w="485775" h="338455">
                  <a:moveTo>
                    <a:pt x="485660" y="13525"/>
                  </a:moveTo>
                  <a:lnTo>
                    <a:pt x="481939" y="11633"/>
                  </a:lnTo>
                  <a:lnTo>
                    <a:pt x="484746" y="13589"/>
                  </a:lnTo>
                  <a:lnTo>
                    <a:pt x="485660" y="13525"/>
                  </a:lnTo>
                  <a:close/>
                </a:path>
              </a:pathLst>
            </a:custGeom>
            <a:solidFill>
              <a:srgbClr val="ABD3D8">
                <a:alpha val="51998"/>
              </a:srgbClr>
            </a:solidFill>
          </p:spPr>
          <p:txBody>
            <a:bodyPr wrap="square" lIns="0" tIns="0" rIns="0" bIns="0" rtlCol="0"/>
            <a:lstStyle/>
            <a:p>
              <a:pPr defTabSz="829178"/>
              <a:endParaRPr sz="1632" kern="0">
                <a:solidFill>
                  <a:sysClr val="windowText" lastClr="000000"/>
                </a:solidFill>
              </a:endParaRPr>
            </a:p>
          </p:txBody>
        </p:sp>
        <p:sp>
          <p:nvSpPr>
            <p:cNvPr id="18" name="object 18"/>
            <p:cNvSpPr/>
            <p:nvPr/>
          </p:nvSpPr>
          <p:spPr>
            <a:xfrm>
              <a:off x="7767447" y="2054732"/>
              <a:ext cx="784225" cy="352425"/>
            </a:xfrm>
            <a:custGeom>
              <a:avLst/>
              <a:gdLst/>
              <a:ahLst/>
              <a:cxnLst/>
              <a:rect l="l" t="t" r="r" b="b"/>
              <a:pathLst>
                <a:path w="784225" h="352425">
                  <a:moveTo>
                    <a:pt x="4216" y="329819"/>
                  </a:moveTo>
                  <a:lnTo>
                    <a:pt x="2781" y="330352"/>
                  </a:lnTo>
                  <a:lnTo>
                    <a:pt x="0" y="334314"/>
                  </a:lnTo>
                  <a:lnTo>
                    <a:pt x="622" y="334314"/>
                  </a:lnTo>
                  <a:lnTo>
                    <a:pt x="4216" y="329819"/>
                  </a:lnTo>
                  <a:close/>
                </a:path>
                <a:path w="784225" h="352425">
                  <a:moveTo>
                    <a:pt x="5727" y="328663"/>
                  </a:moveTo>
                  <a:lnTo>
                    <a:pt x="4546" y="327825"/>
                  </a:lnTo>
                  <a:lnTo>
                    <a:pt x="3962" y="328663"/>
                  </a:lnTo>
                  <a:lnTo>
                    <a:pt x="5727" y="328663"/>
                  </a:lnTo>
                  <a:close/>
                </a:path>
                <a:path w="784225" h="352425">
                  <a:moveTo>
                    <a:pt x="7505" y="325628"/>
                  </a:moveTo>
                  <a:lnTo>
                    <a:pt x="6565" y="324954"/>
                  </a:lnTo>
                  <a:lnTo>
                    <a:pt x="5486" y="326478"/>
                  </a:lnTo>
                  <a:lnTo>
                    <a:pt x="7327" y="325628"/>
                  </a:lnTo>
                  <a:lnTo>
                    <a:pt x="7505" y="325628"/>
                  </a:lnTo>
                  <a:close/>
                </a:path>
                <a:path w="784225" h="352425">
                  <a:moveTo>
                    <a:pt x="11112" y="324624"/>
                  </a:moveTo>
                  <a:lnTo>
                    <a:pt x="10172" y="323240"/>
                  </a:lnTo>
                  <a:lnTo>
                    <a:pt x="7632" y="323430"/>
                  </a:lnTo>
                  <a:lnTo>
                    <a:pt x="6565" y="324954"/>
                  </a:lnTo>
                  <a:lnTo>
                    <a:pt x="11112" y="324624"/>
                  </a:lnTo>
                  <a:close/>
                </a:path>
                <a:path w="784225" h="352425">
                  <a:moveTo>
                    <a:pt x="14922" y="321881"/>
                  </a:moveTo>
                  <a:lnTo>
                    <a:pt x="14820" y="321246"/>
                  </a:lnTo>
                  <a:lnTo>
                    <a:pt x="14262" y="319722"/>
                  </a:lnTo>
                  <a:lnTo>
                    <a:pt x="14249" y="320357"/>
                  </a:lnTo>
                  <a:lnTo>
                    <a:pt x="14922" y="321881"/>
                  </a:lnTo>
                  <a:close/>
                </a:path>
                <a:path w="784225" h="352425">
                  <a:moveTo>
                    <a:pt x="17018" y="319557"/>
                  </a:moveTo>
                  <a:lnTo>
                    <a:pt x="14681" y="319455"/>
                  </a:lnTo>
                  <a:lnTo>
                    <a:pt x="11315" y="318541"/>
                  </a:lnTo>
                  <a:lnTo>
                    <a:pt x="12052" y="317106"/>
                  </a:lnTo>
                  <a:lnTo>
                    <a:pt x="9156" y="321246"/>
                  </a:lnTo>
                  <a:lnTo>
                    <a:pt x="9512" y="321246"/>
                  </a:lnTo>
                  <a:lnTo>
                    <a:pt x="11544" y="322084"/>
                  </a:lnTo>
                  <a:lnTo>
                    <a:pt x="13017" y="323888"/>
                  </a:lnTo>
                  <a:lnTo>
                    <a:pt x="13106" y="323240"/>
                  </a:lnTo>
                  <a:lnTo>
                    <a:pt x="13271" y="322757"/>
                  </a:lnTo>
                  <a:lnTo>
                    <a:pt x="13347" y="322516"/>
                  </a:lnTo>
                  <a:lnTo>
                    <a:pt x="13398" y="322351"/>
                  </a:lnTo>
                  <a:lnTo>
                    <a:pt x="13487" y="322084"/>
                  </a:lnTo>
                  <a:lnTo>
                    <a:pt x="13550" y="321881"/>
                  </a:lnTo>
                  <a:lnTo>
                    <a:pt x="13652" y="321589"/>
                  </a:lnTo>
                  <a:lnTo>
                    <a:pt x="13766" y="321246"/>
                  </a:lnTo>
                  <a:lnTo>
                    <a:pt x="13855" y="320954"/>
                  </a:lnTo>
                  <a:lnTo>
                    <a:pt x="13944" y="320700"/>
                  </a:lnTo>
                  <a:lnTo>
                    <a:pt x="14058" y="320357"/>
                  </a:lnTo>
                  <a:lnTo>
                    <a:pt x="14135" y="320103"/>
                  </a:lnTo>
                  <a:lnTo>
                    <a:pt x="13970" y="319722"/>
                  </a:lnTo>
                  <a:lnTo>
                    <a:pt x="13868" y="319506"/>
                  </a:lnTo>
                  <a:lnTo>
                    <a:pt x="14922" y="319506"/>
                  </a:lnTo>
                  <a:lnTo>
                    <a:pt x="15278" y="319595"/>
                  </a:lnTo>
                  <a:lnTo>
                    <a:pt x="15989" y="319684"/>
                  </a:lnTo>
                  <a:lnTo>
                    <a:pt x="17018" y="319557"/>
                  </a:lnTo>
                  <a:close/>
                </a:path>
                <a:path w="784225" h="352425">
                  <a:moveTo>
                    <a:pt x="21221" y="332536"/>
                  </a:moveTo>
                  <a:lnTo>
                    <a:pt x="20866" y="332282"/>
                  </a:lnTo>
                  <a:lnTo>
                    <a:pt x="19405" y="331241"/>
                  </a:lnTo>
                  <a:lnTo>
                    <a:pt x="19392" y="331952"/>
                  </a:lnTo>
                  <a:lnTo>
                    <a:pt x="19862" y="332282"/>
                  </a:lnTo>
                  <a:lnTo>
                    <a:pt x="17272" y="331952"/>
                  </a:lnTo>
                  <a:lnTo>
                    <a:pt x="21221" y="332536"/>
                  </a:lnTo>
                  <a:close/>
                </a:path>
                <a:path w="784225" h="352425">
                  <a:moveTo>
                    <a:pt x="22059" y="319544"/>
                  </a:moveTo>
                  <a:lnTo>
                    <a:pt x="19786" y="322224"/>
                  </a:lnTo>
                  <a:lnTo>
                    <a:pt x="21615" y="322110"/>
                  </a:lnTo>
                  <a:lnTo>
                    <a:pt x="22059" y="319544"/>
                  </a:lnTo>
                  <a:close/>
                </a:path>
                <a:path w="784225" h="352425">
                  <a:moveTo>
                    <a:pt x="25336" y="330454"/>
                  </a:moveTo>
                  <a:lnTo>
                    <a:pt x="19824" y="328688"/>
                  </a:lnTo>
                  <a:lnTo>
                    <a:pt x="17094" y="329590"/>
                  </a:lnTo>
                  <a:lnTo>
                    <a:pt x="19405" y="331241"/>
                  </a:lnTo>
                  <a:lnTo>
                    <a:pt x="19837" y="330847"/>
                  </a:lnTo>
                  <a:lnTo>
                    <a:pt x="25336" y="330454"/>
                  </a:lnTo>
                  <a:close/>
                </a:path>
                <a:path w="784225" h="352425">
                  <a:moveTo>
                    <a:pt x="29806" y="311480"/>
                  </a:moveTo>
                  <a:lnTo>
                    <a:pt x="26581" y="308470"/>
                  </a:lnTo>
                  <a:lnTo>
                    <a:pt x="24320" y="308622"/>
                  </a:lnTo>
                  <a:lnTo>
                    <a:pt x="23736" y="307835"/>
                  </a:lnTo>
                  <a:lnTo>
                    <a:pt x="23291" y="308216"/>
                  </a:lnTo>
                  <a:lnTo>
                    <a:pt x="24917" y="306019"/>
                  </a:lnTo>
                  <a:lnTo>
                    <a:pt x="21221" y="304025"/>
                  </a:lnTo>
                  <a:lnTo>
                    <a:pt x="16903" y="310197"/>
                  </a:lnTo>
                  <a:lnTo>
                    <a:pt x="18465" y="311759"/>
                  </a:lnTo>
                  <a:lnTo>
                    <a:pt x="20713" y="307073"/>
                  </a:lnTo>
                  <a:lnTo>
                    <a:pt x="23952" y="309435"/>
                  </a:lnTo>
                  <a:lnTo>
                    <a:pt x="24358" y="309816"/>
                  </a:lnTo>
                  <a:lnTo>
                    <a:pt x="24777" y="310337"/>
                  </a:lnTo>
                  <a:lnTo>
                    <a:pt x="25209" y="311073"/>
                  </a:lnTo>
                  <a:lnTo>
                    <a:pt x="21107" y="311708"/>
                  </a:lnTo>
                  <a:lnTo>
                    <a:pt x="24752" y="314337"/>
                  </a:lnTo>
                  <a:lnTo>
                    <a:pt x="21577" y="316344"/>
                  </a:lnTo>
                  <a:lnTo>
                    <a:pt x="22961" y="315899"/>
                  </a:lnTo>
                  <a:lnTo>
                    <a:pt x="23876" y="317982"/>
                  </a:lnTo>
                  <a:lnTo>
                    <a:pt x="26162" y="316039"/>
                  </a:lnTo>
                  <a:lnTo>
                    <a:pt x="25234" y="312508"/>
                  </a:lnTo>
                  <a:lnTo>
                    <a:pt x="29806" y="311480"/>
                  </a:lnTo>
                  <a:close/>
                </a:path>
                <a:path w="784225" h="352425">
                  <a:moveTo>
                    <a:pt x="33794" y="344805"/>
                  </a:moveTo>
                  <a:lnTo>
                    <a:pt x="33705" y="344258"/>
                  </a:lnTo>
                  <a:lnTo>
                    <a:pt x="32588" y="345211"/>
                  </a:lnTo>
                  <a:lnTo>
                    <a:pt x="32702" y="345592"/>
                  </a:lnTo>
                  <a:lnTo>
                    <a:pt x="33286" y="345795"/>
                  </a:lnTo>
                  <a:lnTo>
                    <a:pt x="33578" y="345313"/>
                  </a:lnTo>
                  <a:lnTo>
                    <a:pt x="33794" y="344805"/>
                  </a:lnTo>
                  <a:close/>
                </a:path>
                <a:path w="784225" h="352425">
                  <a:moveTo>
                    <a:pt x="34137" y="346138"/>
                  </a:moveTo>
                  <a:lnTo>
                    <a:pt x="33286" y="345795"/>
                  </a:lnTo>
                  <a:lnTo>
                    <a:pt x="33159" y="345998"/>
                  </a:lnTo>
                  <a:lnTo>
                    <a:pt x="30480" y="345567"/>
                  </a:lnTo>
                  <a:lnTo>
                    <a:pt x="32245" y="347497"/>
                  </a:lnTo>
                  <a:lnTo>
                    <a:pt x="33070" y="346138"/>
                  </a:lnTo>
                  <a:lnTo>
                    <a:pt x="34137" y="346138"/>
                  </a:lnTo>
                  <a:close/>
                </a:path>
                <a:path w="784225" h="352425">
                  <a:moveTo>
                    <a:pt x="35318" y="314693"/>
                  </a:moveTo>
                  <a:lnTo>
                    <a:pt x="33020" y="314477"/>
                  </a:lnTo>
                  <a:lnTo>
                    <a:pt x="31661" y="315645"/>
                  </a:lnTo>
                  <a:lnTo>
                    <a:pt x="35318" y="314693"/>
                  </a:lnTo>
                  <a:close/>
                </a:path>
                <a:path w="784225" h="352425">
                  <a:moveTo>
                    <a:pt x="36017" y="351637"/>
                  </a:moveTo>
                  <a:lnTo>
                    <a:pt x="33591" y="348983"/>
                  </a:lnTo>
                  <a:lnTo>
                    <a:pt x="32245" y="347497"/>
                  </a:lnTo>
                  <a:lnTo>
                    <a:pt x="29387" y="348830"/>
                  </a:lnTo>
                  <a:lnTo>
                    <a:pt x="28676" y="349999"/>
                  </a:lnTo>
                  <a:lnTo>
                    <a:pt x="27762" y="350786"/>
                  </a:lnTo>
                  <a:lnTo>
                    <a:pt x="33248" y="348983"/>
                  </a:lnTo>
                  <a:lnTo>
                    <a:pt x="31432" y="351980"/>
                  </a:lnTo>
                  <a:lnTo>
                    <a:pt x="36017" y="351637"/>
                  </a:lnTo>
                  <a:close/>
                </a:path>
                <a:path w="784225" h="352425">
                  <a:moveTo>
                    <a:pt x="36893" y="346570"/>
                  </a:moveTo>
                  <a:lnTo>
                    <a:pt x="36296" y="346138"/>
                  </a:lnTo>
                  <a:lnTo>
                    <a:pt x="34137" y="346138"/>
                  </a:lnTo>
                  <a:lnTo>
                    <a:pt x="36893" y="346570"/>
                  </a:lnTo>
                  <a:close/>
                </a:path>
                <a:path w="784225" h="352425">
                  <a:moveTo>
                    <a:pt x="37846" y="323469"/>
                  </a:moveTo>
                  <a:lnTo>
                    <a:pt x="37198" y="321017"/>
                  </a:lnTo>
                  <a:lnTo>
                    <a:pt x="36372" y="322249"/>
                  </a:lnTo>
                  <a:lnTo>
                    <a:pt x="36830" y="322961"/>
                  </a:lnTo>
                  <a:lnTo>
                    <a:pt x="37846" y="323469"/>
                  </a:lnTo>
                  <a:close/>
                </a:path>
                <a:path w="784225" h="352425">
                  <a:moveTo>
                    <a:pt x="42418" y="324561"/>
                  </a:moveTo>
                  <a:lnTo>
                    <a:pt x="41402" y="323646"/>
                  </a:lnTo>
                  <a:lnTo>
                    <a:pt x="39522" y="324065"/>
                  </a:lnTo>
                  <a:lnTo>
                    <a:pt x="38874" y="323900"/>
                  </a:lnTo>
                  <a:lnTo>
                    <a:pt x="38303" y="323710"/>
                  </a:lnTo>
                  <a:lnTo>
                    <a:pt x="37846" y="323469"/>
                  </a:lnTo>
                  <a:lnTo>
                    <a:pt x="38138" y="324561"/>
                  </a:lnTo>
                  <a:lnTo>
                    <a:pt x="38646" y="324256"/>
                  </a:lnTo>
                  <a:lnTo>
                    <a:pt x="39077" y="324167"/>
                  </a:lnTo>
                  <a:lnTo>
                    <a:pt x="39509" y="324078"/>
                  </a:lnTo>
                  <a:lnTo>
                    <a:pt x="41363" y="324561"/>
                  </a:lnTo>
                  <a:lnTo>
                    <a:pt x="42418" y="324561"/>
                  </a:lnTo>
                  <a:close/>
                </a:path>
                <a:path w="784225" h="352425">
                  <a:moveTo>
                    <a:pt x="60604" y="327672"/>
                  </a:moveTo>
                  <a:lnTo>
                    <a:pt x="58940" y="325704"/>
                  </a:lnTo>
                  <a:lnTo>
                    <a:pt x="56108" y="322376"/>
                  </a:lnTo>
                  <a:lnTo>
                    <a:pt x="55981" y="322237"/>
                  </a:lnTo>
                  <a:lnTo>
                    <a:pt x="55118" y="320522"/>
                  </a:lnTo>
                  <a:lnTo>
                    <a:pt x="55118" y="328790"/>
                  </a:lnTo>
                  <a:lnTo>
                    <a:pt x="50431" y="327393"/>
                  </a:lnTo>
                  <a:lnTo>
                    <a:pt x="49644" y="327164"/>
                  </a:lnTo>
                  <a:lnTo>
                    <a:pt x="52793" y="325704"/>
                  </a:lnTo>
                  <a:lnTo>
                    <a:pt x="55118" y="328790"/>
                  </a:lnTo>
                  <a:lnTo>
                    <a:pt x="55118" y="320522"/>
                  </a:lnTo>
                  <a:lnTo>
                    <a:pt x="53200" y="316699"/>
                  </a:lnTo>
                  <a:lnTo>
                    <a:pt x="49898" y="315315"/>
                  </a:lnTo>
                  <a:lnTo>
                    <a:pt x="45834" y="313613"/>
                  </a:lnTo>
                  <a:lnTo>
                    <a:pt x="47218" y="314591"/>
                  </a:lnTo>
                  <a:lnTo>
                    <a:pt x="47231" y="315315"/>
                  </a:lnTo>
                  <a:lnTo>
                    <a:pt x="36677" y="314236"/>
                  </a:lnTo>
                  <a:lnTo>
                    <a:pt x="38976" y="315874"/>
                  </a:lnTo>
                  <a:lnTo>
                    <a:pt x="42659" y="317779"/>
                  </a:lnTo>
                  <a:lnTo>
                    <a:pt x="44132" y="320319"/>
                  </a:lnTo>
                  <a:lnTo>
                    <a:pt x="42227" y="320319"/>
                  </a:lnTo>
                  <a:lnTo>
                    <a:pt x="47282" y="323926"/>
                  </a:lnTo>
                  <a:lnTo>
                    <a:pt x="47739" y="322821"/>
                  </a:lnTo>
                  <a:lnTo>
                    <a:pt x="49098" y="322376"/>
                  </a:lnTo>
                  <a:lnTo>
                    <a:pt x="50939" y="322237"/>
                  </a:lnTo>
                  <a:lnTo>
                    <a:pt x="51422" y="323278"/>
                  </a:lnTo>
                  <a:lnTo>
                    <a:pt x="49314" y="327063"/>
                  </a:lnTo>
                  <a:lnTo>
                    <a:pt x="48209" y="326732"/>
                  </a:lnTo>
                  <a:lnTo>
                    <a:pt x="50584" y="329857"/>
                  </a:lnTo>
                  <a:lnTo>
                    <a:pt x="49682" y="329857"/>
                  </a:lnTo>
                  <a:lnTo>
                    <a:pt x="50800" y="330263"/>
                  </a:lnTo>
                  <a:lnTo>
                    <a:pt x="51193" y="330263"/>
                  </a:lnTo>
                  <a:lnTo>
                    <a:pt x="51447" y="329857"/>
                  </a:lnTo>
                  <a:lnTo>
                    <a:pt x="56095" y="330428"/>
                  </a:lnTo>
                  <a:lnTo>
                    <a:pt x="57226" y="328790"/>
                  </a:lnTo>
                  <a:lnTo>
                    <a:pt x="57619" y="328218"/>
                  </a:lnTo>
                  <a:lnTo>
                    <a:pt x="60604" y="327672"/>
                  </a:lnTo>
                  <a:close/>
                </a:path>
                <a:path w="784225" h="352425">
                  <a:moveTo>
                    <a:pt x="62103" y="322262"/>
                  </a:moveTo>
                  <a:lnTo>
                    <a:pt x="60401" y="318985"/>
                  </a:lnTo>
                  <a:lnTo>
                    <a:pt x="58191" y="320903"/>
                  </a:lnTo>
                  <a:lnTo>
                    <a:pt x="59969" y="320903"/>
                  </a:lnTo>
                  <a:lnTo>
                    <a:pt x="59563" y="321881"/>
                  </a:lnTo>
                  <a:lnTo>
                    <a:pt x="59969" y="322795"/>
                  </a:lnTo>
                  <a:lnTo>
                    <a:pt x="60350" y="322795"/>
                  </a:lnTo>
                  <a:lnTo>
                    <a:pt x="61518" y="322262"/>
                  </a:lnTo>
                  <a:lnTo>
                    <a:pt x="62103" y="322262"/>
                  </a:lnTo>
                  <a:close/>
                </a:path>
                <a:path w="784225" h="352425">
                  <a:moveTo>
                    <a:pt x="62445" y="322935"/>
                  </a:moveTo>
                  <a:lnTo>
                    <a:pt x="62369" y="322795"/>
                  </a:lnTo>
                  <a:lnTo>
                    <a:pt x="60350" y="322795"/>
                  </a:lnTo>
                  <a:lnTo>
                    <a:pt x="60045" y="322935"/>
                  </a:lnTo>
                  <a:lnTo>
                    <a:pt x="62445" y="322935"/>
                  </a:lnTo>
                  <a:close/>
                </a:path>
                <a:path w="784225" h="352425">
                  <a:moveTo>
                    <a:pt x="63588" y="322935"/>
                  </a:moveTo>
                  <a:lnTo>
                    <a:pt x="62445" y="322935"/>
                  </a:lnTo>
                  <a:lnTo>
                    <a:pt x="63093" y="324167"/>
                  </a:lnTo>
                  <a:lnTo>
                    <a:pt x="63588" y="322935"/>
                  </a:lnTo>
                  <a:close/>
                </a:path>
                <a:path w="784225" h="352425">
                  <a:moveTo>
                    <a:pt x="63766" y="322478"/>
                  </a:moveTo>
                  <a:lnTo>
                    <a:pt x="62534" y="322262"/>
                  </a:lnTo>
                  <a:lnTo>
                    <a:pt x="62103" y="322262"/>
                  </a:lnTo>
                  <a:lnTo>
                    <a:pt x="62369" y="322795"/>
                  </a:lnTo>
                  <a:lnTo>
                    <a:pt x="63639" y="322795"/>
                  </a:lnTo>
                  <a:lnTo>
                    <a:pt x="63766" y="322478"/>
                  </a:lnTo>
                  <a:close/>
                </a:path>
                <a:path w="784225" h="352425">
                  <a:moveTo>
                    <a:pt x="64770" y="320903"/>
                  </a:moveTo>
                  <a:lnTo>
                    <a:pt x="64604" y="320471"/>
                  </a:lnTo>
                  <a:lnTo>
                    <a:pt x="64389" y="320903"/>
                  </a:lnTo>
                  <a:lnTo>
                    <a:pt x="64770" y="320903"/>
                  </a:lnTo>
                  <a:close/>
                </a:path>
                <a:path w="784225" h="352425">
                  <a:moveTo>
                    <a:pt x="65633" y="322795"/>
                  </a:moveTo>
                  <a:lnTo>
                    <a:pt x="64871" y="321106"/>
                  </a:lnTo>
                  <a:lnTo>
                    <a:pt x="64325" y="321106"/>
                  </a:lnTo>
                  <a:lnTo>
                    <a:pt x="63855" y="322262"/>
                  </a:lnTo>
                  <a:lnTo>
                    <a:pt x="63766" y="322478"/>
                  </a:lnTo>
                  <a:lnTo>
                    <a:pt x="65633" y="322795"/>
                  </a:lnTo>
                  <a:close/>
                </a:path>
                <a:path w="784225" h="352425">
                  <a:moveTo>
                    <a:pt x="68592" y="317677"/>
                  </a:moveTo>
                  <a:lnTo>
                    <a:pt x="68554" y="316763"/>
                  </a:lnTo>
                  <a:lnTo>
                    <a:pt x="66941" y="316445"/>
                  </a:lnTo>
                  <a:lnTo>
                    <a:pt x="67538" y="317639"/>
                  </a:lnTo>
                  <a:lnTo>
                    <a:pt x="68059" y="318262"/>
                  </a:lnTo>
                  <a:lnTo>
                    <a:pt x="68541" y="318643"/>
                  </a:lnTo>
                  <a:lnTo>
                    <a:pt x="68592" y="317677"/>
                  </a:lnTo>
                  <a:close/>
                </a:path>
                <a:path w="784225" h="352425">
                  <a:moveTo>
                    <a:pt x="68770" y="314172"/>
                  </a:moveTo>
                  <a:lnTo>
                    <a:pt x="67830" y="311378"/>
                  </a:lnTo>
                  <a:lnTo>
                    <a:pt x="66929" y="312877"/>
                  </a:lnTo>
                  <a:lnTo>
                    <a:pt x="64617" y="312674"/>
                  </a:lnTo>
                  <a:lnTo>
                    <a:pt x="63715" y="314172"/>
                  </a:lnTo>
                  <a:lnTo>
                    <a:pt x="64655" y="316242"/>
                  </a:lnTo>
                  <a:lnTo>
                    <a:pt x="66929" y="314312"/>
                  </a:lnTo>
                  <a:lnTo>
                    <a:pt x="68770" y="314172"/>
                  </a:lnTo>
                  <a:close/>
                </a:path>
                <a:path w="784225" h="352425">
                  <a:moveTo>
                    <a:pt x="70777" y="338467"/>
                  </a:moveTo>
                  <a:lnTo>
                    <a:pt x="67170" y="336892"/>
                  </a:lnTo>
                  <a:lnTo>
                    <a:pt x="68224" y="336664"/>
                  </a:lnTo>
                  <a:lnTo>
                    <a:pt x="69100" y="336308"/>
                  </a:lnTo>
                  <a:lnTo>
                    <a:pt x="68834" y="334937"/>
                  </a:lnTo>
                  <a:lnTo>
                    <a:pt x="66903" y="334429"/>
                  </a:lnTo>
                  <a:lnTo>
                    <a:pt x="66319" y="335381"/>
                  </a:lnTo>
                  <a:lnTo>
                    <a:pt x="65862" y="336321"/>
                  </a:lnTo>
                  <a:lnTo>
                    <a:pt x="62953" y="335051"/>
                  </a:lnTo>
                  <a:lnTo>
                    <a:pt x="64350" y="336042"/>
                  </a:lnTo>
                  <a:lnTo>
                    <a:pt x="62077" y="343027"/>
                  </a:lnTo>
                  <a:lnTo>
                    <a:pt x="68948" y="340029"/>
                  </a:lnTo>
                  <a:lnTo>
                    <a:pt x="70777" y="338467"/>
                  </a:lnTo>
                  <a:close/>
                </a:path>
                <a:path w="784225" h="352425">
                  <a:moveTo>
                    <a:pt x="72491" y="321106"/>
                  </a:moveTo>
                  <a:lnTo>
                    <a:pt x="72161" y="320065"/>
                  </a:lnTo>
                  <a:lnTo>
                    <a:pt x="71386" y="317512"/>
                  </a:lnTo>
                  <a:lnTo>
                    <a:pt x="70294" y="320052"/>
                  </a:lnTo>
                  <a:lnTo>
                    <a:pt x="68554" y="318643"/>
                  </a:lnTo>
                  <a:lnTo>
                    <a:pt x="68529" y="318985"/>
                  </a:lnTo>
                  <a:lnTo>
                    <a:pt x="68427" y="320065"/>
                  </a:lnTo>
                  <a:lnTo>
                    <a:pt x="68999" y="320903"/>
                  </a:lnTo>
                  <a:lnTo>
                    <a:pt x="67144" y="320903"/>
                  </a:lnTo>
                  <a:lnTo>
                    <a:pt x="69646" y="322262"/>
                  </a:lnTo>
                  <a:lnTo>
                    <a:pt x="72491" y="321106"/>
                  </a:lnTo>
                  <a:close/>
                </a:path>
                <a:path w="784225" h="352425">
                  <a:moveTo>
                    <a:pt x="92900" y="291312"/>
                  </a:moveTo>
                  <a:lnTo>
                    <a:pt x="92430" y="290258"/>
                  </a:lnTo>
                  <a:lnTo>
                    <a:pt x="88277" y="288036"/>
                  </a:lnTo>
                  <a:lnTo>
                    <a:pt x="86474" y="291033"/>
                  </a:lnTo>
                  <a:lnTo>
                    <a:pt x="90601" y="291109"/>
                  </a:lnTo>
                  <a:lnTo>
                    <a:pt x="89242" y="293725"/>
                  </a:lnTo>
                  <a:lnTo>
                    <a:pt x="90157" y="292938"/>
                  </a:lnTo>
                  <a:lnTo>
                    <a:pt x="91516" y="292493"/>
                  </a:lnTo>
                  <a:lnTo>
                    <a:pt x="92900" y="291312"/>
                  </a:lnTo>
                  <a:close/>
                </a:path>
                <a:path w="784225" h="352425">
                  <a:moveTo>
                    <a:pt x="95872" y="319862"/>
                  </a:moveTo>
                  <a:lnTo>
                    <a:pt x="93078" y="315734"/>
                  </a:lnTo>
                  <a:lnTo>
                    <a:pt x="93078" y="316445"/>
                  </a:lnTo>
                  <a:lnTo>
                    <a:pt x="93560" y="317500"/>
                  </a:lnTo>
                  <a:lnTo>
                    <a:pt x="92176" y="317944"/>
                  </a:lnTo>
                  <a:lnTo>
                    <a:pt x="94018" y="317830"/>
                  </a:lnTo>
                  <a:lnTo>
                    <a:pt x="94945" y="319189"/>
                  </a:lnTo>
                  <a:lnTo>
                    <a:pt x="95872" y="319862"/>
                  </a:lnTo>
                  <a:close/>
                </a:path>
                <a:path w="784225" h="352425">
                  <a:moveTo>
                    <a:pt x="97497" y="293865"/>
                  </a:moveTo>
                  <a:lnTo>
                    <a:pt x="95199" y="292239"/>
                  </a:lnTo>
                  <a:lnTo>
                    <a:pt x="93827" y="293408"/>
                  </a:lnTo>
                  <a:lnTo>
                    <a:pt x="91541" y="294640"/>
                  </a:lnTo>
                  <a:lnTo>
                    <a:pt x="97497" y="293865"/>
                  </a:lnTo>
                  <a:close/>
                </a:path>
                <a:path w="784225" h="352425">
                  <a:moveTo>
                    <a:pt x="110909" y="310553"/>
                  </a:moveTo>
                  <a:lnTo>
                    <a:pt x="108140" y="307860"/>
                  </a:lnTo>
                  <a:lnTo>
                    <a:pt x="104025" y="308508"/>
                  </a:lnTo>
                  <a:lnTo>
                    <a:pt x="105841" y="306222"/>
                  </a:lnTo>
                  <a:lnTo>
                    <a:pt x="100812" y="308381"/>
                  </a:lnTo>
                  <a:lnTo>
                    <a:pt x="101701" y="303987"/>
                  </a:lnTo>
                  <a:lnTo>
                    <a:pt x="98044" y="306412"/>
                  </a:lnTo>
                  <a:lnTo>
                    <a:pt x="99009" y="312077"/>
                  </a:lnTo>
                  <a:lnTo>
                    <a:pt x="104025" y="309232"/>
                  </a:lnTo>
                  <a:lnTo>
                    <a:pt x="105892" y="312699"/>
                  </a:lnTo>
                  <a:lnTo>
                    <a:pt x="110477" y="311670"/>
                  </a:lnTo>
                  <a:lnTo>
                    <a:pt x="110909" y="310553"/>
                  </a:lnTo>
                  <a:close/>
                </a:path>
                <a:path w="784225" h="352425">
                  <a:moveTo>
                    <a:pt x="112598" y="301409"/>
                  </a:moveTo>
                  <a:lnTo>
                    <a:pt x="110705" y="301383"/>
                  </a:lnTo>
                  <a:lnTo>
                    <a:pt x="108762" y="300266"/>
                  </a:lnTo>
                  <a:lnTo>
                    <a:pt x="108089" y="299250"/>
                  </a:lnTo>
                  <a:lnTo>
                    <a:pt x="107645" y="302514"/>
                  </a:lnTo>
                  <a:lnTo>
                    <a:pt x="112598" y="301409"/>
                  </a:lnTo>
                  <a:close/>
                </a:path>
                <a:path w="784225" h="352425">
                  <a:moveTo>
                    <a:pt x="114528" y="300964"/>
                  </a:moveTo>
                  <a:lnTo>
                    <a:pt x="112598" y="301396"/>
                  </a:lnTo>
                  <a:lnTo>
                    <a:pt x="113271" y="301409"/>
                  </a:lnTo>
                  <a:lnTo>
                    <a:pt x="113931" y="301282"/>
                  </a:lnTo>
                  <a:lnTo>
                    <a:pt x="114528" y="300964"/>
                  </a:lnTo>
                  <a:close/>
                </a:path>
                <a:path w="784225" h="352425">
                  <a:moveTo>
                    <a:pt x="410451" y="281317"/>
                  </a:moveTo>
                  <a:lnTo>
                    <a:pt x="410057" y="281190"/>
                  </a:lnTo>
                  <a:lnTo>
                    <a:pt x="409917" y="281317"/>
                  </a:lnTo>
                  <a:lnTo>
                    <a:pt x="410451" y="281317"/>
                  </a:lnTo>
                  <a:close/>
                </a:path>
                <a:path w="784225" h="352425">
                  <a:moveTo>
                    <a:pt x="412102" y="293039"/>
                  </a:moveTo>
                  <a:lnTo>
                    <a:pt x="409727" y="292366"/>
                  </a:lnTo>
                  <a:lnTo>
                    <a:pt x="407441" y="294309"/>
                  </a:lnTo>
                  <a:lnTo>
                    <a:pt x="410718" y="298767"/>
                  </a:lnTo>
                  <a:lnTo>
                    <a:pt x="412102" y="293039"/>
                  </a:lnTo>
                  <a:close/>
                </a:path>
                <a:path w="784225" h="352425">
                  <a:moveTo>
                    <a:pt x="416179" y="292633"/>
                  </a:moveTo>
                  <a:lnTo>
                    <a:pt x="414248" y="287020"/>
                  </a:lnTo>
                  <a:lnTo>
                    <a:pt x="411962" y="288251"/>
                  </a:lnTo>
                  <a:lnTo>
                    <a:pt x="414743" y="290207"/>
                  </a:lnTo>
                  <a:lnTo>
                    <a:pt x="414782" y="292188"/>
                  </a:lnTo>
                  <a:lnTo>
                    <a:pt x="412483" y="291452"/>
                  </a:lnTo>
                  <a:lnTo>
                    <a:pt x="412305" y="292188"/>
                  </a:lnTo>
                  <a:lnTo>
                    <a:pt x="412191" y="292633"/>
                  </a:lnTo>
                  <a:lnTo>
                    <a:pt x="412102" y="293039"/>
                  </a:lnTo>
                  <a:lnTo>
                    <a:pt x="414807" y="293814"/>
                  </a:lnTo>
                  <a:lnTo>
                    <a:pt x="414782" y="292366"/>
                  </a:lnTo>
                  <a:lnTo>
                    <a:pt x="415340" y="292366"/>
                  </a:lnTo>
                  <a:lnTo>
                    <a:pt x="416179" y="292633"/>
                  </a:lnTo>
                  <a:close/>
                </a:path>
                <a:path w="784225" h="352425">
                  <a:moveTo>
                    <a:pt x="421614" y="284162"/>
                  </a:moveTo>
                  <a:lnTo>
                    <a:pt x="421576" y="283845"/>
                  </a:lnTo>
                  <a:lnTo>
                    <a:pt x="421462" y="283540"/>
                  </a:lnTo>
                  <a:lnTo>
                    <a:pt x="421119" y="283298"/>
                  </a:lnTo>
                  <a:lnTo>
                    <a:pt x="421017" y="283718"/>
                  </a:lnTo>
                  <a:lnTo>
                    <a:pt x="421259" y="283984"/>
                  </a:lnTo>
                  <a:lnTo>
                    <a:pt x="421614" y="284162"/>
                  </a:lnTo>
                  <a:close/>
                </a:path>
                <a:path w="784225" h="352425">
                  <a:moveTo>
                    <a:pt x="422275" y="262699"/>
                  </a:moveTo>
                  <a:lnTo>
                    <a:pt x="421347" y="262051"/>
                  </a:lnTo>
                  <a:lnTo>
                    <a:pt x="419074" y="264718"/>
                  </a:lnTo>
                  <a:lnTo>
                    <a:pt x="422275" y="262699"/>
                  </a:lnTo>
                  <a:close/>
                </a:path>
                <a:path w="784225" h="352425">
                  <a:moveTo>
                    <a:pt x="422871" y="275259"/>
                  </a:moveTo>
                  <a:lnTo>
                    <a:pt x="418299" y="275259"/>
                  </a:lnTo>
                  <a:lnTo>
                    <a:pt x="417296" y="270598"/>
                  </a:lnTo>
                  <a:lnTo>
                    <a:pt x="405879" y="278231"/>
                  </a:lnTo>
                  <a:lnTo>
                    <a:pt x="405663" y="277850"/>
                  </a:lnTo>
                  <a:lnTo>
                    <a:pt x="405091" y="276872"/>
                  </a:lnTo>
                  <a:lnTo>
                    <a:pt x="404977" y="276669"/>
                  </a:lnTo>
                  <a:lnTo>
                    <a:pt x="403059" y="273380"/>
                  </a:lnTo>
                  <a:lnTo>
                    <a:pt x="401231" y="274243"/>
                  </a:lnTo>
                  <a:lnTo>
                    <a:pt x="402628" y="275259"/>
                  </a:lnTo>
                  <a:lnTo>
                    <a:pt x="402628" y="276669"/>
                  </a:lnTo>
                  <a:lnTo>
                    <a:pt x="399415" y="276529"/>
                  </a:lnTo>
                  <a:lnTo>
                    <a:pt x="401269" y="278561"/>
                  </a:lnTo>
                  <a:lnTo>
                    <a:pt x="398640" y="277850"/>
                  </a:lnTo>
                  <a:lnTo>
                    <a:pt x="398272" y="277850"/>
                  </a:lnTo>
                  <a:lnTo>
                    <a:pt x="400824" y="279654"/>
                  </a:lnTo>
                  <a:lnTo>
                    <a:pt x="400850" y="278955"/>
                  </a:lnTo>
                  <a:lnTo>
                    <a:pt x="401294" y="278561"/>
                  </a:lnTo>
                  <a:lnTo>
                    <a:pt x="402107" y="277850"/>
                  </a:lnTo>
                  <a:lnTo>
                    <a:pt x="402310" y="277850"/>
                  </a:lnTo>
                  <a:lnTo>
                    <a:pt x="404799" y="279654"/>
                  </a:lnTo>
                  <a:lnTo>
                    <a:pt x="405180" y="279996"/>
                  </a:lnTo>
                  <a:lnTo>
                    <a:pt x="404025" y="281635"/>
                  </a:lnTo>
                  <a:lnTo>
                    <a:pt x="403085" y="283121"/>
                  </a:lnTo>
                  <a:lnTo>
                    <a:pt x="406869" y="284645"/>
                  </a:lnTo>
                  <a:lnTo>
                    <a:pt x="409143" y="281952"/>
                  </a:lnTo>
                  <a:lnTo>
                    <a:pt x="408419" y="281457"/>
                  </a:lnTo>
                  <a:lnTo>
                    <a:pt x="408216" y="281317"/>
                  </a:lnTo>
                  <a:lnTo>
                    <a:pt x="406374" y="281457"/>
                  </a:lnTo>
                  <a:lnTo>
                    <a:pt x="406361" y="279996"/>
                  </a:lnTo>
                  <a:lnTo>
                    <a:pt x="410057" y="281190"/>
                  </a:lnTo>
                  <a:lnTo>
                    <a:pt x="411441" y="279996"/>
                  </a:lnTo>
                  <a:lnTo>
                    <a:pt x="413499" y="278231"/>
                  </a:lnTo>
                  <a:lnTo>
                    <a:pt x="415480" y="276529"/>
                  </a:lnTo>
                  <a:lnTo>
                    <a:pt x="418261" y="278955"/>
                  </a:lnTo>
                  <a:lnTo>
                    <a:pt x="418007" y="278561"/>
                  </a:lnTo>
                  <a:lnTo>
                    <a:pt x="416928" y="277469"/>
                  </a:lnTo>
                  <a:lnTo>
                    <a:pt x="418541" y="276872"/>
                  </a:lnTo>
                  <a:lnTo>
                    <a:pt x="418452" y="276669"/>
                  </a:lnTo>
                  <a:lnTo>
                    <a:pt x="418579" y="276529"/>
                  </a:lnTo>
                  <a:lnTo>
                    <a:pt x="418642" y="276872"/>
                  </a:lnTo>
                  <a:lnTo>
                    <a:pt x="419087" y="276669"/>
                  </a:lnTo>
                  <a:lnTo>
                    <a:pt x="422871" y="275259"/>
                  </a:lnTo>
                  <a:close/>
                </a:path>
                <a:path w="784225" h="352425">
                  <a:moveTo>
                    <a:pt x="425564" y="284403"/>
                  </a:moveTo>
                  <a:lnTo>
                    <a:pt x="422808" y="284746"/>
                  </a:lnTo>
                  <a:lnTo>
                    <a:pt x="421614" y="284162"/>
                  </a:lnTo>
                  <a:lnTo>
                    <a:pt x="421716" y="285102"/>
                  </a:lnTo>
                  <a:lnTo>
                    <a:pt x="421030" y="286092"/>
                  </a:lnTo>
                  <a:lnTo>
                    <a:pt x="423468" y="285661"/>
                  </a:lnTo>
                  <a:lnTo>
                    <a:pt x="425564" y="284403"/>
                  </a:lnTo>
                  <a:close/>
                </a:path>
                <a:path w="784225" h="352425">
                  <a:moveTo>
                    <a:pt x="425780" y="288734"/>
                  </a:moveTo>
                  <a:lnTo>
                    <a:pt x="425475" y="287807"/>
                  </a:lnTo>
                  <a:lnTo>
                    <a:pt x="423481" y="287807"/>
                  </a:lnTo>
                  <a:lnTo>
                    <a:pt x="425780" y="288734"/>
                  </a:lnTo>
                  <a:close/>
                </a:path>
                <a:path w="784225" h="352425">
                  <a:moveTo>
                    <a:pt x="426758" y="294424"/>
                  </a:moveTo>
                  <a:lnTo>
                    <a:pt x="425462" y="293522"/>
                  </a:lnTo>
                  <a:lnTo>
                    <a:pt x="425386" y="294881"/>
                  </a:lnTo>
                  <a:lnTo>
                    <a:pt x="426758" y="294424"/>
                  </a:lnTo>
                  <a:close/>
                </a:path>
                <a:path w="784225" h="352425">
                  <a:moveTo>
                    <a:pt x="428726" y="293801"/>
                  </a:moveTo>
                  <a:lnTo>
                    <a:pt x="426758" y="294424"/>
                  </a:lnTo>
                  <a:lnTo>
                    <a:pt x="427697" y="295097"/>
                  </a:lnTo>
                  <a:lnTo>
                    <a:pt x="428726" y="293801"/>
                  </a:lnTo>
                  <a:close/>
                </a:path>
                <a:path w="784225" h="352425">
                  <a:moveTo>
                    <a:pt x="436346" y="247700"/>
                  </a:moveTo>
                  <a:lnTo>
                    <a:pt x="432650" y="245084"/>
                  </a:lnTo>
                  <a:lnTo>
                    <a:pt x="431749" y="245859"/>
                  </a:lnTo>
                  <a:lnTo>
                    <a:pt x="436346" y="247700"/>
                  </a:lnTo>
                  <a:close/>
                </a:path>
                <a:path w="784225" h="352425">
                  <a:moveTo>
                    <a:pt x="443395" y="299758"/>
                  </a:moveTo>
                  <a:lnTo>
                    <a:pt x="443217" y="297370"/>
                  </a:lnTo>
                  <a:lnTo>
                    <a:pt x="443128" y="296138"/>
                  </a:lnTo>
                  <a:lnTo>
                    <a:pt x="443026" y="294741"/>
                  </a:lnTo>
                  <a:lnTo>
                    <a:pt x="442937" y="293522"/>
                  </a:lnTo>
                  <a:lnTo>
                    <a:pt x="442887" y="292963"/>
                  </a:lnTo>
                  <a:lnTo>
                    <a:pt x="439648" y="292100"/>
                  </a:lnTo>
                  <a:lnTo>
                    <a:pt x="435356" y="293522"/>
                  </a:lnTo>
                  <a:lnTo>
                    <a:pt x="434771" y="293522"/>
                  </a:lnTo>
                  <a:lnTo>
                    <a:pt x="431825" y="293725"/>
                  </a:lnTo>
                  <a:lnTo>
                    <a:pt x="431939" y="293522"/>
                  </a:lnTo>
                  <a:lnTo>
                    <a:pt x="433158" y="291122"/>
                  </a:lnTo>
                  <a:lnTo>
                    <a:pt x="429056" y="291122"/>
                  </a:lnTo>
                  <a:lnTo>
                    <a:pt x="429514" y="292785"/>
                  </a:lnTo>
                  <a:lnTo>
                    <a:pt x="428726" y="293801"/>
                  </a:lnTo>
                  <a:lnTo>
                    <a:pt x="429526" y="293522"/>
                  </a:lnTo>
                  <a:lnTo>
                    <a:pt x="430860" y="293801"/>
                  </a:lnTo>
                  <a:lnTo>
                    <a:pt x="430923" y="294741"/>
                  </a:lnTo>
                  <a:lnTo>
                    <a:pt x="426770" y="295630"/>
                  </a:lnTo>
                  <a:lnTo>
                    <a:pt x="428142" y="296379"/>
                  </a:lnTo>
                  <a:lnTo>
                    <a:pt x="429526" y="296379"/>
                  </a:lnTo>
                  <a:lnTo>
                    <a:pt x="430936" y="296138"/>
                  </a:lnTo>
                  <a:lnTo>
                    <a:pt x="430949" y="297370"/>
                  </a:lnTo>
                  <a:lnTo>
                    <a:pt x="432676" y="296138"/>
                  </a:lnTo>
                  <a:lnTo>
                    <a:pt x="435952" y="293801"/>
                  </a:lnTo>
                  <a:lnTo>
                    <a:pt x="443395" y="299758"/>
                  </a:lnTo>
                  <a:close/>
                </a:path>
                <a:path w="784225" h="352425">
                  <a:moveTo>
                    <a:pt x="460540" y="268338"/>
                  </a:moveTo>
                  <a:lnTo>
                    <a:pt x="458698" y="268478"/>
                  </a:lnTo>
                  <a:lnTo>
                    <a:pt x="454977" y="265849"/>
                  </a:lnTo>
                  <a:lnTo>
                    <a:pt x="451319" y="268262"/>
                  </a:lnTo>
                  <a:lnTo>
                    <a:pt x="454088" y="268782"/>
                  </a:lnTo>
                  <a:lnTo>
                    <a:pt x="459168" y="268808"/>
                  </a:lnTo>
                  <a:lnTo>
                    <a:pt x="460540" y="268338"/>
                  </a:lnTo>
                  <a:close/>
                </a:path>
                <a:path w="784225" h="352425">
                  <a:moveTo>
                    <a:pt x="462368" y="229717"/>
                  </a:moveTo>
                  <a:lnTo>
                    <a:pt x="458685" y="228523"/>
                  </a:lnTo>
                  <a:lnTo>
                    <a:pt x="460997" y="230886"/>
                  </a:lnTo>
                  <a:lnTo>
                    <a:pt x="462368" y="229717"/>
                  </a:lnTo>
                  <a:close/>
                </a:path>
                <a:path w="784225" h="352425">
                  <a:moveTo>
                    <a:pt x="471919" y="243471"/>
                  </a:moveTo>
                  <a:lnTo>
                    <a:pt x="470839" y="245681"/>
                  </a:lnTo>
                  <a:lnTo>
                    <a:pt x="471779" y="245249"/>
                  </a:lnTo>
                  <a:lnTo>
                    <a:pt x="471881" y="243992"/>
                  </a:lnTo>
                  <a:lnTo>
                    <a:pt x="471919" y="243471"/>
                  </a:lnTo>
                  <a:close/>
                </a:path>
                <a:path w="784225" h="352425">
                  <a:moveTo>
                    <a:pt x="472147" y="240423"/>
                  </a:moveTo>
                  <a:lnTo>
                    <a:pt x="471703" y="240576"/>
                  </a:lnTo>
                  <a:lnTo>
                    <a:pt x="472109" y="241173"/>
                  </a:lnTo>
                  <a:lnTo>
                    <a:pt x="472147" y="240423"/>
                  </a:lnTo>
                  <a:close/>
                </a:path>
                <a:path w="784225" h="352425">
                  <a:moveTo>
                    <a:pt x="472643" y="241973"/>
                  </a:moveTo>
                  <a:lnTo>
                    <a:pt x="472109" y="241173"/>
                  </a:lnTo>
                  <a:lnTo>
                    <a:pt x="472033" y="241820"/>
                  </a:lnTo>
                  <a:lnTo>
                    <a:pt x="471919" y="243471"/>
                  </a:lnTo>
                  <a:lnTo>
                    <a:pt x="472643" y="241973"/>
                  </a:lnTo>
                  <a:close/>
                </a:path>
                <a:path w="784225" h="352425">
                  <a:moveTo>
                    <a:pt x="474510" y="243992"/>
                  </a:moveTo>
                  <a:lnTo>
                    <a:pt x="471779" y="245249"/>
                  </a:lnTo>
                  <a:lnTo>
                    <a:pt x="471754" y="245681"/>
                  </a:lnTo>
                  <a:lnTo>
                    <a:pt x="472376" y="245249"/>
                  </a:lnTo>
                  <a:lnTo>
                    <a:pt x="474510" y="243992"/>
                  </a:lnTo>
                  <a:close/>
                </a:path>
                <a:path w="784225" h="352425">
                  <a:moveTo>
                    <a:pt x="474624" y="240423"/>
                  </a:moveTo>
                  <a:lnTo>
                    <a:pt x="472046" y="239674"/>
                  </a:lnTo>
                  <a:lnTo>
                    <a:pt x="469620" y="239039"/>
                  </a:lnTo>
                  <a:lnTo>
                    <a:pt x="469557" y="238582"/>
                  </a:lnTo>
                  <a:lnTo>
                    <a:pt x="469468" y="237998"/>
                  </a:lnTo>
                  <a:lnTo>
                    <a:pt x="469417" y="237693"/>
                  </a:lnTo>
                  <a:lnTo>
                    <a:pt x="469112" y="237998"/>
                  </a:lnTo>
                  <a:lnTo>
                    <a:pt x="468947" y="238277"/>
                  </a:lnTo>
                  <a:lnTo>
                    <a:pt x="467156" y="238277"/>
                  </a:lnTo>
                  <a:lnTo>
                    <a:pt x="466686" y="237998"/>
                  </a:lnTo>
                  <a:lnTo>
                    <a:pt x="465874" y="237197"/>
                  </a:lnTo>
                  <a:lnTo>
                    <a:pt x="464400" y="237197"/>
                  </a:lnTo>
                  <a:lnTo>
                    <a:pt x="463829" y="236842"/>
                  </a:lnTo>
                  <a:lnTo>
                    <a:pt x="463207" y="236372"/>
                  </a:lnTo>
                  <a:lnTo>
                    <a:pt x="463359" y="236842"/>
                  </a:lnTo>
                  <a:lnTo>
                    <a:pt x="461530" y="237693"/>
                  </a:lnTo>
                  <a:lnTo>
                    <a:pt x="460870" y="238277"/>
                  </a:lnTo>
                  <a:lnTo>
                    <a:pt x="460641" y="238582"/>
                  </a:lnTo>
                  <a:lnTo>
                    <a:pt x="462064" y="242341"/>
                  </a:lnTo>
                  <a:lnTo>
                    <a:pt x="471093" y="240423"/>
                  </a:lnTo>
                  <a:lnTo>
                    <a:pt x="472147" y="240423"/>
                  </a:lnTo>
                  <a:lnTo>
                    <a:pt x="473214" y="240423"/>
                  </a:lnTo>
                  <a:lnTo>
                    <a:pt x="473544" y="241173"/>
                  </a:lnTo>
                  <a:lnTo>
                    <a:pt x="474497" y="241820"/>
                  </a:lnTo>
                  <a:lnTo>
                    <a:pt x="474383" y="241173"/>
                  </a:lnTo>
                  <a:lnTo>
                    <a:pt x="474268" y="240423"/>
                  </a:lnTo>
                  <a:lnTo>
                    <a:pt x="474624" y="240423"/>
                  </a:lnTo>
                  <a:close/>
                </a:path>
                <a:path w="784225" h="352425">
                  <a:moveTo>
                    <a:pt x="475437" y="282422"/>
                  </a:moveTo>
                  <a:lnTo>
                    <a:pt x="474078" y="282168"/>
                  </a:lnTo>
                  <a:lnTo>
                    <a:pt x="472160" y="277964"/>
                  </a:lnTo>
                  <a:lnTo>
                    <a:pt x="470357" y="281686"/>
                  </a:lnTo>
                  <a:lnTo>
                    <a:pt x="472681" y="283337"/>
                  </a:lnTo>
                  <a:lnTo>
                    <a:pt x="473151" y="282219"/>
                  </a:lnTo>
                  <a:lnTo>
                    <a:pt x="474980" y="282816"/>
                  </a:lnTo>
                  <a:lnTo>
                    <a:pt x="475437" y="282422"/>
                  </a:lnTo>
                  <a:close/>
                </a:path>
                <a:path w="784225" h="352425">
                  <a:moveTo>
                    <a:pt x="481660" y="248386"/>
                  </a:moveTo>
                  <a:lnTo>
                    <a:pt x="481330" y="248335"/>
                  </a:lnTo>
                  <a:lnTo>
                    <a:pt x="480999" y="248462"/>
                  </a:lnTo>
                  <a:lnTo>
                    <a:pt x="480682" y="248843"/>
                  </a:lnTo>
                  <a:lnTo>
                    <a:pt x="481025" y="248704"/>
                  </a:lnTo>
                  <a:lnTo>
                    <a:pt x="481342" y="248551"/>
                  </a:lnTo>
                  <a:lnTo>
                    <a:pt x="481660" y="248386"/>
                  </a:lnTo>
                  <a:close/>
                </a:path>
                <a:path w="784225" h="352425">
                  <a:moveTo>
                    <a:pt x="486283" y="302933"/>
                  </a:moveTo>
                  <a:lnTo>
                    <a:pt x="483489" y="300253"/>
                  </a:lnTo>
                  <a:lnTo>
                    <a:pt x="485355" y="302272"/>
                  </a:lnTo>
                  <a:lnTo>
                    <a:pt x="486283" y="302933"/>
                  </a:lnTo>
                  <a:close/>
                </a:path>
                <a:path w="784225" h="352425">
                  <a:moveTo>
                    <a:pt x="505879" y="265214"/>
                  </a:moveTo>
                  <a:lnTo>
                    <a:pt x="500557" y="265214"/>
                  </a:lnTo>
                  <a:lnTo>
                    <a:pt x="497357" y="267220"/>
                  </a:lnTo>
                  <a:lnTo>
                    <a:pt x="503377" y="270052"/>
                  </a:lnTo>
                  <a:lnTo>
                    <a:pt x="505879" y="265214"/>
                  </a:lnTo>
                  <a:close/>
                </a:path>
                <a:path w="784225" h="352425">
                  <a:moveTo>
                    <a:pt x="509358" y="312750"/>
                  </a:moveTo>
                  <a:lnTo>
                    <a:pt x="508673" y="312978"/>
                  </a:lnTo>
                  <a:lnTo>
                    <a:pt x="508292" y="313270"/>
                  </a:lnTo>
                  <a:lnTo>
                    <a:pt x="508558" y="313651"/>
                  </a:lnTo>
                  <a:lnTo>
                    <a:pt x="508723" y="313321"/>
                  </a:lnTo>
                  <a:lnTo>
                    <a:pt x="509003" y="313029"/>
                  </a:lnTo>
                  <a:lnTo>
                    <a:pt x="509358" y="312750"/>
                  </a:lnTo>
                  <a:close/>
                </a:path>
                <a:path w="784225" h="352425">
                  <a:moveTo>
                    <a:pt x="510209" y="264629"/>
                  </a:moveTo>
                  <a:lnTo>
                    <a:pt x="508266" y="262940"/>
                  </a:lnTo>
                  <a:lnTo>
                    <a:pt x="506526" y="264452"/>
                  </a:lnTo>
                  <a:lnTo>
                    <a:pt x="506349" y="264312"/>
                  </a:lnTo>
                  <a:lnTo>
                    <a:pt x="505879" y="265214"/>
                  </a:lnTo>
                  <a:lnTo>
                    <a:pt x="507606" y="265214"/>
                  </a:lnTo>
                  <a:lnTo>
                    <a:pt x="506793" y="264629"/>
                  </a:lnTo>
                  <a:lnTo>
                    <a:pt x="510209" y="264629"/>
                  </a:lnTo>
                  <a:close/>
                </a:path>
                <a:path w="784225" h="352425">
                  <a:moveTo>
                    <a:pt x="511632" y="265874"/>
                  </a:moveTo>
                  <a:lnTo>
                    <a:pt x="510413" y="264452"/>
                  </a:lnTo>
                  <a:lnTo>
                    <a:pt x="510298" y="264312"/>
                  </a:lnTo>
                  <a:lnTo>
                    <a:pt x="510209" y="264629"/>
                  </a:lnTo>
                  <a:lnTo>
                    <a:pt x="511632" y="265874"/>
                  </a:lnTo>
                  <a:close/>
                </a:path>
                <a:path w="784225" h="352425">
                  <a:moveTo>
                    <a:pt x="520255" y="263207"/>
                  </a:moveTo>
                  <a:lnTo>
                    <a:pt x="519861" y="262572"/>
                  </a:lnTo>
                  <a:lnTo>
                    <a:pt x="518934" y="261061"/>
                  </a:lnTo>
                  <a:lnTo>
                    <a:pt x="518477" y="261454"/>
                  </a:lnTo>
                  <a:lnTo>
                    <a:pt x="518515" y="262204"/>
                  </a:lnTo>
                  <a:lnTo>
                    <a:pt x="519074" y="262572"/>
                  </a:lnTo>
                  <a:lnTo>
                    <a:pt x="518020" y="262572"/>
                  </a:lnTo>
                  <a:lnTo>
                    <a:pt x="510247" y="260781"/>
                  </a:lnTo>
                  <a:lnTo>
                    <a:pt x="506018" y="259803"/>
                  </a:lnTo>
                  <a:lnTo>
                    <a:pt x="503745" y="261747"/>
                  </a:lnTo>
                  <a:lnTo>
                    <a:pt x="506260" y="264312"/>
                  </a:lnTo>
                  <a:lnTo>
                    <a:pt x="506806" y="263436"/>
                  </a:lnTo>
                  <a:lnTo>
                    <a:pt x="507441" y="262204"/>
                  </a:lnTo>
                  <a:lnTo>
                    <a:pt x="508266" y="262940"/>
                  </a:lnTo>
                  <a:lnTo>
                    <a:pt x="509117" y="262204"/>
                  </a:lnTo>
                  <a:lnTo>
                    <a:pt x="509409" y="262204"/>
                  </a:lnTo>
                  <a:lnTo>
                    <a:pt x="507390" y="260781"/>
                  </a:lnTo>
                  <a:lnTo>
                    <a:pt x="509816" y="261747"/>
                  </a:lnTo>
                  <a:lnTo>
                    <a:pt x="513880" y="263207"/>
                  </a:lnTo>
                  <a:lnTo>
                    <a:pt x="520255" y="263207"/>
                  </a:lnTo>
                  <a:close/>
                </a:path>
                <a:path w="784225" h="352425">
                  <a:moveTo>
                    <a:pt x="520661" y="263207"/>
                  </a:moveTo>
                  <a:lnTo>
                    <a:pt x="520255" y="263207"/>
                  </a:lnTo>
                  <a:lnTo>
                    <a:pt x="520395" y="263436"/>
                  </a:lnTo>
                  <a:lnTo>
                    <a:pt x="520661" y="263207"/>
                  </a:lnTo>
                  <a:close/>
                </a:path>
                <a:path w="784225" h="352425">
                  <a:moveTo>
                    <a:pt x="521360" y="264629"/>
                  </a:moveTo>
                  <a:lnTo>
                    <a:pt x="521144" y="264629"/>
                  </a:lnTo>
                  <a:lnTo>
                    <a:pt x="520395" y="263436"/>
                  </a:lnTo>
                  <a:lnTo>
                    <a:pt x="516140" y="267081"/>
                  </a:lnTo>
                  <a:lnTo>
                    <a:pt x="520382" y="267081"/>
                  </a:lnTo>
                  <a:lnTo>
                    <a:pt x="521360" y="264629"/>
                  </a:lnTo>
                  <a:close/>
                </a:path>
                <a:path w="784225" h="352425">
                  <a:moveTo>
                    <a:pt x="525907" y="316014"/>
                  </a:moveTo>
                  <a:lnTo>
                    <a:pt x="524687" y="315696"/>
                  </a:lnTo>
                  <a:lnTo>
                    <a:pt x="524116" y="314833"/>
                  </a:lnTo>
                  <a:lnTo>
                    <a:pt x="521957" y="316014"/>
                  </a:lnTo>
                  <a:lnTo>
                    <a:pt x="522249" y="316484"/>
                  </a:lnTo>
                  <a:lnTo>
                    <a:pt x="525233" y="316484"/>
                  </a:lnTo>
                  <a:lnTo>
                    <a:pt x="525526" y="316242"/>
                  </a:lnTo>
                  <a:lnTo>
                    <a:pt x="525907" y="316014"/>
                  </a:lnTo>
                  <a:close/>
                </a:path>
                <a:path w="784225" h="352425">
                  <a:moveTo>
                    <a:pt x="526516" y="311327"/>
                  </a:moveTo>
                  <a:lnTo>
                    <a:pt x="520026" y="311048"/>
                  </a:lnTo>
                  <a:lnTo>
                    <a:pt x="518464" y="309956"/>
                  </a:lnTo>
                  <a:lnTo>
                    <a:pt x="509905" y="311048"/>
                  </a:lnTo>
                  <a:lnTo>
                    <a:pt x="511568" y="311048"/>
                  </a:lnTo>
                  <a:lnTo>
                    <a:pt x="509371" y="312750"/>
                  </a:lnTo>
                  <a:lnTo>
                    <a:pt x="511162" y="312140"/>
                  </a:lnTo>
                  <a:lnTo>
                    <a:pt x="515289" y="311899"/>
                  </a:lnTo>
                  <a:lnTo>
                    <a:pt x="517042" y="311327"/>
                  </a:lnTo>
                  <a:lnTo>
                    <a:pt x="517309" y="311327"/>
                  </a:lnTo>
                  <a:lnTo>
                    <a:pt x="518223" y="313410"/>
                  </a:lnTo>
                  <a:lnTo>
                    <a:pt x="517309" y="313410"/>
                  </a:lnTo>
                  <a:lnTo>
                    <a:pt x="515480" y="314985"/>
                  </a:lnTo>
                  <a:lnTo>
                    <a:pt x="520039" y="316293"/>
                  </a:lnTo>
                  <a:lnTo>
                    <a:pt x="517245" y="316941"/>
                  </a:lnTo>
                  <a:lnTo>
                    <a:pt x="517702" y="316941"/>
                  </a:lnTo>
                  <a:lnTo>
                    <a:pt x="517359" y="317563"/>
                  </a:lnTo>
                  <a:lnTo>
                    <a:pt x="521347" y="317563"/>
                  </a:lnTo>
                  <a:lnTo>
                    <a:pt x="525068" y="317779"/>
                  </a:lnTo>
                  <a:lnTo>
                    <a:pt x="524802" y="317563"/>
                  </a:lnTo>
                  <a:lnTo>
                    <a:pt x="523887" y="317131"/>
                  </a:lnTo>
                  <a:lnTo>
                    <a:pt x="524725" y="316941"/>
                  </a:lnTo>
                  <a:lnTo>
                    <a:pt x="525030" y="316661"/>
                  </a:lnTo>
                  <a:lnTo>
                    <a:pt x="522414" y="316661"/>
                  </a:lnTo>
                  <a:lnTo>
                    <a:pt x="520687" y="316331"/>
                  </a:lnTo>
                  <a:lnTo>
                    <a:pt x="526516" y="311327"/>
                  </a:lnTo>
                  <a:close/>
                </a:path>
                <a:path w="784225" h="352425">
                  <a:moveTo>
                    <a:pt x="527431" y="310857"/>
                  </a:moveTo>
                  <a:lnTo>
                    <a:pt x="526554" y="311048"/>
                  </a:lnTo>
                  <a:lnTo>
                    <a:pt x="526846" y="311048"/>
                  </a:lnTo>
                  <a:lnTo>
                    <a:pt x="526516" y="311327"/>
                  </a:lnTo>
                  <a:lnTo>
                    <a:pt x="527431" y="310857"/>
                  </a:lnTo>
                  <a:close/>
                </a:path>
                <a:path w="784225" h="352425">
                  <a:moveTo>
                    <a:pt x="531888" y="231038"/>
                  </a:moveTo>
                  <a:lnTo>
                    <a:pt x="528662" y="229450"/>
                  </a:lnTo>
                  <a:lnTo>
                    <a:pt x="527748" y="230225"/>
                  </a:lnTo>
                  <a:lnTo>
                    <a:pt x="529577" y="230822"/>
                  </a:lnTo>
                  <a:lnTo>
                    <a:pt x="529590" y="231533"/>
                  </a:lnTo>
                  <a:lnTo>
                    <a:pt x="530517" y="232206"/>
                  </a:lnTo>
                  <a:lnTo>
                    <a:pt x="531888" y="231038"/>
                  </a:lnTo>
                  <a:close/>
                </a:path>
                <a:path w="784225" h="352425">
                  <a:moveTo>
                    <a:pt x="531990" y="308787"/>
                  </a:moveTo>
                  <a:lnTo>
                    <a:pt x="530148" y="308190"/>
                  </a:lnTo>
                  <a:lnTo>
                    <a:pt x="529653" y="307886"/>
                  </a:lnTo>
                  <a:lnTo>
                    <a:pt x="530504" y="309092"/>
                  </a:lnTo>
                  <a:lnTo>
                    <a:pt x="530618" y="309245"/>
                  </a:lnTo>
                  <a:lnTo>
                    <a:pt x="527431" y="310857"/>
                  </a:lnTo>
                  <a:lnTo>
                    <a:pt x="531317" y="309956"/>
                  </a:lnTo>
                  <a:lnTo>
                    <a:pt x="531520" y="309956"/>
                  </a:lnTo>
                  <a:lnTo>
                    <a:pt x="531799" y="309245"/>
                  </a:lnTo>
                  <a:lnTo>
                    <a:pt x="531863" y="309092"/>
                  </a:lnTo>
                  <a:lnTo>
                    <a:pt x="531990" y="308787"/>
                  </a:lnTo>
                  <a:close/>
                </a:path>
                <a:path w="784225" h="352425">
                  <a:moveTo>
                    <a:pt x="555332" y="244221"/>
                  </a:moveTo>
                  <a:lnTo>
                    <a:pt x="555117" y="244525"/>
                  </a:lnTo>
                  <a:lnTo>
                    <a:pt x="555269" y="244525"/>
                  </a:lnTo>
                  <a:lnTo>
                    <a:pt x="555332" y="244221"/>
                  </a:lnTo>
                  <a:close/>
                </a:path>
                <a:path w="784225" h="352425">
                  <a:moveTo>
                    <a:pt x="556399" y="239026"/>
                  </a:moveTo>
                  <a:lnTo>
                    <a:pt x="553681" y="240665"/>
                  </a:lnTo>
                  <a:lnTo>
                    <a:pt x="556336" y="239356"/>
                  </a:lnTo>
                  <a:lnTo>
                    <a:pt x="556399" y="239026"/>
                  </a:lnTo>
                  <a:close/>
                </a:path>
                <a:path w="784225" h="352425">
                  <a:moveTo>
                    <a:pt x="559638" y="237731"/>
                  </a:moveTo>
                  <a:lnTo>
                    <a:pt x="556336" y="239356"/>
                  </a:lnTo>
                  <a:lnTo>
                    <a:pt x="555332" y="244221"/>
                  </a:lnTo>
                  <a:lnTo>
                    <a:pt x="559638" y="237731"/>
                  </a:lnTo>
                  <a:close/>
                </a:path>
                <a:path w="784225" h="352425">
                  <a:moveTo>
                    <a:pt x="559701" y="244221"/>
                  </a:moveTo>
                  <a:lnTo>
                    <a:pt x="555269" y="244525"/>
                  </a:lnTo>
                  <a:lnTo>
                    <a:pt x="555117" y="245249"/>
                  </a:lnTo>
                  <a:lnTo>
                    <a:pt x="559701" y="244221"/>
                  </a:lnTo>
                  <a:close/>
                </a:path>
                <a:path w="784225" h="352425">
                  <a:moveTo>
                    <a:pt x="568426" y="308813"/>
                  </a:moveTo>
                  <a:lnTo>
                    <a:pt x="564692" y="305473"/>
                  </a:lnTo>
                  <a:lnTo>
                    <a:pt x="562864" y="307035"/>
                  </a:lnTo>
                  <a:lnTo>
                    <a:pt x="564261" y="308013"/>
                  </a:lnTo>
                  <a:lnTo>
                    <a:pt x="564743" y="309791"/>
                  </a:lnTo>
                  <a:lnTo>
                    <a:pt x="565645" y="308279"/>
                  </a:lnTo>
                  <a:lnTo>
                    <a:pt x="567016" y="308559"/>
                  </a:lnTo>
                  <a:lnTo>
                    <a:pt x="568426" y="308813"/>
                  </a:lnTo>
                  <a:close/>
                </a:path>
                <a:path w="784225" h="352425">
                  <a:moveTo>
                    <a:pt x="576275" y="127838"/>
                  </a:moveTo>
                  <a:lnTo>
                    <a:pt x="574255" y="126403"/>
                  </a:lnTo>
                  <a:lnTo>
                    <a:pt x="573341" y="128612"/>
                  </a:lnTo>
                  <a:lnTo>
                    <a:pt x="576275" y="127838"/>
                  </a:lnTo>
                  <a:close/>
                </a:path>
                <a:path w="784225" h="352425">
                  <a:moveTo>
                    <a:pt x="577024" y="127635"/>
                  </a:moveTo>
                  <a:lnTo>
                    <a:pt x="576275" y="127825"/>
                  </a:lnTo>
                  <a:lnTo>
                    <a:pt x="576567" y="128028"/>
                  </a:lnTo>
                  <a:lnTo>
                    <a:pt x="577024" y="127635"/>
                  </a:lnTo>
                  <a:close/>
                </a:path>
                <a:path w="784225" h="352425">
                  <a:moveTo>
                    <a:pt x="581977" y="121183"/>
                  </a:moveTo>
                  <a:lnTo>
                    <a:pt x="581685" y="120548"/>
                  </a:lnTo>
                  <a:lnTo>
                    <a:pt x="581482" y="120091"/>
                  </a:lnTo>
                  <a:lnTo>
                    <a:pt x="581317" y="119659"/>
                  </a:lnTo>
                  <a:lnTo>
                    <a:pt x="581215" y="120091"/>
                  </a:lnTo>
                  <a:lnTo>
                    <a:pt x="581317" y="120573"/>
                  </a:lnTo>
                  <a:lnTo>
                    <a:pt x="581977" y="121183"/>
                  </a:lnTo>
                  <a:close/>
                </a:path>
                <a:path w="784225" h="352425">
                  <a:moveTo>
                    <a:pt x="587044" y="120472"/>
                  </a:moveTo>
                  <a:lnTo>
                    <a:pt x="586447" y="119164"/>
                  </a:lnTo>
                  <a:lnTo>
                    <a:pt x="584720" y="118833"/>
                  </a:lnTo>
                  <a:lnTo>
                    <a:pt x="584314" y="120472"/>
                  </a:lnTo>
                  <a:lnTo>
                    <a:pt x="587044" y="120472"/>
                  </a:lnTo>
                  <a:close/>
                </a:path>
                <a:path w="784225" h="352425">
                  <a:moveTo>
                    <a:pt x="588873" y="119634"/>
                  </a:moveTo>
                  <a:lnTo>
                    <a:pt x="587832" y="118110"/>
                  </a:lnTo>
                  <a:lnTo>
                    <a:pt x="586092" y="118389"/>
                  </a:lnTo>
                  <a:lnTo>
                    <a:pt x="586447" y="119164"/>
                  </a:lnTo>
                  <a:lnTo>
                    <a:pt x="588873" y="119634"/>
                  </a:lnTo>
                  <a:close/>
                </a:path>
                <a:path w="784225" h="352425">
                  <a:moveTo>
                    <a:pt x="590232" y="117741"/>
                  </a:moveTo>
                  <a:lnTo>
                    <a:pt x="586994" y="116878"/>
                  </a:lnTo>
                  <a:lnTo>
                    <a:pt x="587832" y="118110"/>
                  </a:lnTo>
                  <a:lnTo>
                    <a:pt x="590232" y="117741"/>
                  </a:lnTo>
                  <a:close/>
                </a:path>
                <a:path w="784225" h="352425">
                  <a:moveTo>
                    <a:pt x="604875" y="98501"/>
                  </a:moveTo>
                  <a:lnTo>
                    <a:pt x="604748" y="98209"/>
                  </a:lnTo>
                  <a:lnTo>
                    <a:pt x="604431" y="98209"/>
                  </a:lnTo>
                  <a:lnTo>
                    <a:pt x="602373" y="99314"/>
                  </a:lnTo>
                  <a:lnTo>
                    <a:pt x="604875" y="98501"/>
                  </a:lnTo>
                  <a:close/>
                </a:path>
                <a:path w="784225" h="352425">
                  <a:moveTo>
                    <a:pt x="605802" y="112331"/>
                  </a:moveTo>
                  <a:lnTo>
                    <a:pt x="605320" y="111988"/>
                  </a:lnTo>
                  <a:lnTo>
                    <a:pt x="605129" y="111556"/>
                  </a:lnTo>
                  <a:lnTo>
                    <a:pt x="604901" y="111137"/>
                  </a:lnTo>
                  <a:lnTo>
                    <a:pt x="604926" y="111467"/>
                  </a:lnTo>
                  <a:lnTo>
                    <a:pt x="605129" y="111861"/>
                  </a:lnTo>
                  <a:lnTo>
                    <a:pt x="605802" y="112331"/>
                  </a:lnTo>
                  <a:close/>
                </a:path>
                <a:path w="784225" h="352425">
                  <a:moveTo>
                    <a:pt x="607936" y="109461"/>
                  </a:moveTo>
                  <a:lnTo>
                    <a:pt x="603910" y="108889"/>
                  </a:lnTo>
                  <a:lnTo>
                    <a:pt x="604215" y="109562"/>
                  </a:lnTo>
                  <a:lnTo>
                    <a:pt x="604469" y="110363"/>
                  </a:lnTo>
                  <a:lnTo>
                    <a:pt x="604888" y="111137"/>
                  </a:lnTo>
                  <a:lnTo>
                    <a:pt x="604799" y="109880"/>
                  </a:lnTo>
                  <a:lnTo>
                    <a:pt x="607936" y="109461"/>
                  </a:lnTo>
                  <a:close/>
                </a:path>
                <a:path w="784225" h="352425">
                  <a:moveTo>
                    <a:pt x="612978" y="98209"/>
                  </a:moveTo>
                  <a:lnTo>
                    <a:pt x="610196" y="96964"/>
                  </a:lnTo>
                  <a:lnTo>
                    <a:pt x="604875" y="98501"/>
                  </a:lnTo>
                  <a:lnTo>
                    <a:pt x="605612" y="100152"/>
                  </a:lnTo>
                  <a:lnTo>
                    <a:pt x="605193" y="101269"/>
                  </a:lnTo>
                  <a:lnTo>
                    <a:pt x="602437" y="101485"/>
                  </a:lnTo>
                  <a:lnTo>
                    <a:pt x="606615" y="104406"/>
                  </a:lnTo>
                  <a:lnTo>
                    <a:pt x="609346" y="102781"/>
                  </a:lnTo>
                  <a:lnTo>
                    <a:pt x="606590" y="100152"/>
                  </a:lnTo>
                  <a:lnTo>
                    <a:pt x="606374" y="100152"/>
                  </a:lnTo>
                  <a:lnTo>
                    <a:pt x="612978" y="98209"/>
                  </a:lnTo>
                  <a:close/>
                </a:path>
                <a:path w="784225" h="352425">
                  <a:moveTo>
                    <a:pt x="648538" y="67043"/>
                  </a:moveTo>
                  <a:lnTo>
                    <a:pt x="647941" y="66725"/>
                  </a:lnTo>
                  <a:lnTo>
                    <a:pt x="648411" y="67043"/>
                  </a:lnTo>
                  <a:lnTo>
                    <a:pt x="648538" y="67043"/>
                  </a:lnTo>
                  <a:close/>
                </a:path>
                <a:path w="784225" h="352425">
                  <a:moveTo>
                    <a:pt x="648957" y="68846"/>
                  </a:moveTo>
                  <a:lnTo>
                    <a:pt x="648411" y="67043"/>
                  </a:lnTo>
                  <a:lnTo>
                    <a:pt x="644474" y="67043"/>
                  </a:lnTo>
                  <a:lnTo>
                    <a:pt x="648957" y="68846"/>
                  </a:lnTo>
                  <a:close/>
                </a:path>
                <a:path w="784225" h="352425">
                  <a:moveTo>
                    <a:pt x="652145" y="68922"/>
                  </a:moveTo>
                  <a:lnTo>
                    <a:pt x="649185" y="68922"/>
                  </a:lnTo>
                  <a:lnTo>
                    <a:pt x="648995" y="68922"/>
                  </a:lnTo>
                  <a:lnTo>
                    <a:pt x="646239" y="68922"/>
                  </a:lnTo>
                  <a:lnTo>
                    <a:pt x="646620" y="69303"/>
                  </a:lnTo>
                  <a:lnTo>
                    <a:pt x="652145" y="68922"/>
                  </a:lnTo>
                  <a:close/>
                </a:path>
                <a:path w="784225" h="352425">
                  <a:moveTo>
                    <a:pt x="656285" y="68999"/>
                  </a:moveTo>
                  <a:lnTo>
                    <a:pt x="653935" y="65925"/>
                  </a:lnTo>
                  <a:lnTo>
                    <a:pt x="652551" y="67094"/>
                  </a:lnTo>
                  <a:lnTo>
                    <a:pt x="656285" y="68999"/>
                  </a:lnTo>
                  <a:close/>
                </a:path>
                <a:path w="784225" h="352425">
                  <a:moveTo>
                    <a:pt x="659447" y="65557"/>
                  </a:moveTo>
                  <a:lnTo>
                    <a:pt x="655281" y="64770"/>
                  </a:lnTo>
                  <a:lnTo>
                    <a:pt x="657631" y="66395"/>
                  </a:lnTo>
                  <a:lnTo>
                    <a:pt x="659447" y="65557"/>
                  </a:lnTo>
                  <a:close/>
                </a:path>
                <a:path w="784225" h="352425">
                  <a:moveTo>
                    <a:pt x="677786" y="60680"/>
                  </a:moveTo>
                  <a:lnTo>
                    <a:pt x="677773" y="57823"/>
                  </a:lnTo>
                  <a:lnTo>
                    <a:pt x="676871" y="60744"/>
                  </a:lnTo>
                  <a:lnTo>
                    <a:pt x="677786" y="60680"/>
                  </a:lnTo>
                  <a:close/>
                </a:path>
                <a:path w="784225" h="352425">
                  <a:moveTo>
                    <a:pt x="695236" y="119329"/>
                  </a:moveTo>
                  <a:lnTo>
                    <a:pt x="694829" y="114757"/>
                  </a:lnTo>
                  <a:lnTo>
                    <a:pt x="689648" y="115824"/>
                  </a:lnTo>
                  <a:lnTo>
                    <a:pt x="691997" y="117449"/>
                  </a:lnTo>
                  <a:lnTo>
                    <a:pt x="687438" y="120662"/>
                  </a:lnTo>
                  <a:lnTo>
                    <a:pt x="690664" y="122212"/>
                  </a:lnTo>
                  <a:lnTo>
                    <a:pt x="691972" y="121780"/>
                  </a:lnTo>
                  <a:lnTo>
                    <a:pt x="694474" y="119075"/>
                  </a:lnTo>
                  <a:lnTo>
                    <a:pt x="695172" y="121500"/>
                  </a:lnTo>
                  <a:lnTo>
                    <a:pt x="695236" y="119329"/>
                  </a:lnTo>
                  <a:close/>
                </a:path>
                <a:path w="784225" h="352425">
                  <a:moveTo>
                    <a:pt x="695299" y="121907"/>
                  </a:moveTo>
                  <a:lnTo>
                    <a:pt x="695274" y="121729"/>
                  </a:lnTo>
                  <a:lnTo>
                    <a:pt x="695172" y="121513"/>
                  </a:lnTo>
                  <a:lnTo>
                    <a:pt x="695147" y="122555"/>
                  </a:lnTo>
                  <a:lnTo>
                    <a:pt x="695299" y="121907"/>
                  </a:lnTo>
                  <a:close/>
                </a:path>
                <a:path w="784225" h="352425">
                  <a:moveTo>
                    <a:pt x="699338" y="70866"/>
                  </a:moveTo>
                  <a:lnTo>
                    <a:pt x="699135" y="70866"/>
                  </a:lnTo>
                  <a:lnTo>
                    <a:pt x="699135" y="71374"/>
                  </a:lnTo>
                  <a:lnTo>
                    <a:pt x="699338" y="70866"/>
                  </a:lnTo>
                  <a:close/>
                </a:path>
                <a:path w="784225" h="352425">
                  <a:moveTo>
                    <a:pt x="700379" y="61607"/>
                  </a:moveTo>
                  <a:lnTo>
                    <a:pt x="699922" y="62001"/>
                  </a:lnTo>
                  <a:lnTo>
                    <a:pt x="699439" y="60947"/>
                  </a:lnTo>
                  <a:lnTo>
                    <a:pt x="696658" y="59715"/>
                  </a:lnTo>
                  <a:lnTo>
                    <a:pt x="688352" y="62699"/>
                  </a:lnTo>
                  <a:lnTo>
                    <a:pt x="686079" y="62268"/>
                  </a:lnTo>
                  <a:lnTo>
                    <a:pt x="689813" y="64846"/>
                  </a:lnTo>
                  <a:lnTo>
                    <a:pt x="690092" y="63652"/>
                  </a:lnTo>
                  <a:lnTo>
                    <a:pt x="694436" y="65252"/>
                  </a:lnTo>
                  <a:lnTo>
                    <a:pt x="699046" y="65646"/>
                  </a:lnTo>
                  <a:lnTo>
                    <a:pt x="693915" y="61341"/>
                  </a:lnTo>
                  <a:lnTo>
                    <a:pt x="698538" y="62458"/>
                  </a:lnTo>
                  <a:lnTo>
                    <a:pt x="699033" y="64211"/>
                  </a:lnTo>
                  <a:lnTo>
                    <a:pt x="700379" y="61607"/>
                  </a:lnTo>
                  <a:close/>
                </a:path>
                <a:path w="784225" h="352425">
                  <a:moveTo>
                    <a:pt x="705599" y="68516"/>
                  </a:moveTo>
                  <a:lnTo>
                    <a:pt x="699109" y="68516"/>
                  </a:lnTo>
                  <a:lnTo>
                    <a:pt x="699135" y="70675"/>
                  </a:lnTo>
                  <a:lnTo>
                    <a:pt x="699414" y="70675"/>
                  </a:lnTo>
                  <a:lnTo>
                    <a:pt x="699566" y="70269"/>
                  </a:lnTo>
                  <a:lnTo>
                    <a:pt x="704189" y="70675"/>
                  </a:lnTo>
                  <a:lnTo>
                    <a:pt x="704291" y="70269"/>
                  </a:lnTo>
                  <a:lnTo>
                    <a:pt x="704621" y="68846"/>
                  </a:lnTo>
                  <a:lnTo>
                    <a:pt x="705599" y="68516"/>
                  </a:lnTo>
                  <a:close/>
                </a:path>
                <a:path w="784225" h="352425">
                  <a:moveTo>
                    <a:pt x="712520" y="61442"/>
                  </a:moveTo>
                  <a:lnTo>
                    <a:pt x="711898" y="61150"/>
                  </a:lnTo>
                  <a:lnTo>
                    <a:pt x="709053" y="57772"/>
                  </a:lnTo>
                  <a:lnTo>
                    <a:pt x="706335" y="59397"/>
                  </a:lnTo>
                  <a:lnTo>
                    <a:pt x="710603" y="62395"/>
                  </a:lnTo>
                  <a:lnTo>
                    <a:pt x="710463" y="62395"/>
                  </a:lnTo>
                  <a:lnTo>
                    <a:pt x="710057" y="63436"/>
                  </a:lnTo>
                  <a:lnTo>
                    <a:pt x="708202" y="62128"/>
                  </a:lnTo>
                  <a:lnTo>
                    <a:pt x="707364" y="67919"/>
                  </a:lnTo>
                  <a:lnTo>
                    <a:pt x="710920" y="63436"/>
                  </a:lnTo>
                  <a:lnTo>
                    <a:pt x="712520" y="61442"/>
                  </a:lnTo>
                  <a:close/>
                </a:path>
                <a:path w="784225" h="352425">
                  <a:moveTo>
                    <a:pt x="712978" y="33705"/>
                  </a:moveTo>
                  <a:lnTo>
                    <a:pt x="712304" y="30784"/>
                  </a:lnTo>
                  <a:lnTo>
                    <a:pt x="708177" y="32181"/>
                  </a:lnTo>
                  <a:lnTo>
                    <a:pt x="709612" y="34632"/>
                  </a:lnTo>
                  <a:lnTo>
                    <a:pt x="712978" y="33705"/>
                  </a:lnTo>
                  <a:close/>
                </a:path>
                <a:path w="784225" h="352425">
                  <a:moveTo>
                    <a:pt x="714654" y="62395"/>
                  </a:moveTo>
                  <a:lnTo>
                    <a:pt x="712863" y="61150"/>
                  </a:lnTo>
                  <a:lnTo>
                    <a:pt x="712520" y="61442"/>
                  </a:lnTo>
                  <a:lnTo>
                    <a:pt x="714654" y="62395"/>
                  </a:lnTo>
                  <a:close/>
                </a:path>
                <a:path w="784225" h="352425">
                  <a:moveTo>
                    <a:pt x="714654" y="33197"/>
                  </a:moveTo>
                  <a:lnTo>
                    <a:pt x="712978" y="33705"/>
                  </a:lnTo>
                  <a:lnTo>
                    <a:pt x="713232" y="34721"/>
                  </a:lnTo>
                  <a:lnTo>
                    <a:pt x="713371" y="35102"/>
                  </a:lnTo>
                  <a:lnTo>
                    <a:pt x="713574" y="35356"/>
                  </a:lnTo>
                  <a:lnTo>
                    <a:pt x="714654" y="33197"/>
                  </a:lnTo>
                  <a:close/>
                </a:path>
                <a:path w="784225" h="352425">
                  <a:moveTo>
                    <a:pt x="719467" y="47167"/>
                  </a:moveTo>
                  <a:lnTo>
                    <a:pt x="719340" y="46532"/>
                  </a:lnTo>
                  <a:lnTo>
                    <a:pt x="719289" y="46278"/>
                  </a:lnTo>
                  <a:lnTo>
                    <a:pt x="718197" y="46278"/>
                  </a:lnTo>
                  <a:lnTo>
                    <a:pt x="719467" y="47167"/>
                  </a:lnTo>
                  <a:close/>
                </a:path>
                <a:path w="784225" h="352425">
                  <a:moveTo>
                    <a:pt x="721131" y="37007"/>
                  </a:moveTo>
                  <a:lnTo>
                    <a:pt x="720217" y="36626"/>
                  </a:lnTo>
                  <a:lnTo>
                    <a:pt x="718845" y="35610"/>
                  </a:lnTo>
                  <a:lnTo>
                    <a:pt x="718413" y="35991"/>
                  </a:lnTo>
                  <a:lnTo>
                    <a:pt x="718375" y="35737"/>
                  </a:lnTo>
                  <a:lnTo>
                    <a:pt x="717448" y="35102"/>
                  </a:lnTo>
                  <a:lnTo>
                    <a:pt x="717524" y="35610"/>
                  </a:lnTo>
                  <a:lnTo>
                    <a:pt x="717638" y="36334"/>
                  </a:lnTo>
                  <a:lnTo>
                    <a:pt x="718489" y="36512"/>
                  </a:lnTo>
                  <a:lnTo>
                    <a:pt x="718451" y="36334"/>
                  </a:lnTo>
                  <a:lnTo>
                    <a:pt x="718489" y="36512"/>
                  </a:lnTo>
                  <a:lnTo>
                    <a:pt x="719150" y="36626"/>
                  </a:lnTo>
                  <a:lnTo>
                    <a:pt x="721131" y="37007"/>
                  </a:lnTo>
                  <a:close/>
                </a:path>
                <a:path w="784225" h="352425">
                  <a:moveTo>
                    <a:pt x="735952" y="53708"/>
                  </a:moveTo>
                  <a:lnTo>
                    <a:pt x="732104" y="52705"/>
                  </a:lnTo>
                  <a:lnTo>
                    <a:pt x="731227" y="52476"/>
                  </a:lnTo>
                  <a:lnTo>
                    <a:pt x="733196" y="52476"/>
                  </a:lnTo>
                  <a:lnTo>
                    <a:pt x="733856" y="52933"/>
                  </a:lnTo>
                  <a:lnTo>
                    <a:pt x="735228" y="52476"/>
                  </a:lnTo>
                  <a:lnTo>
                    <a:pt x="733907" y="51562"/>
                  </a:lnTo>
                  <a:lnTo>
                    <a:pt x="732878" y="50838"/>
                  </a:lnTo>
                  <a:lnTo>
                    <a:pt x="732891" y="51562"/>
                  </a:lnTo>
                  <a:lnTo>
                    <a:pt x="727811" y="50139"/>
                  </a:lnTo>
                  <a:lnTo>
                    <a:pt x="728700" y="52070"/>
                  </a:lnTo>
                  <a:lnTo>
                    <a:pt x="730770" y="52070"/>
                  </a:lnTo>
                  <a:lnTo>
                    <a:pt x="726922" y="52336"/>
                  </a:lnTo>
                  <a:lnTo>
                    <a:pt x="725551" y="52070"/>
                  </a:lnTo>
                  <a:lnTo>
                    <a:pt x="725690" y="52425"/>
                  </a:lnTo>
                  <a:lnTo>
                    <a:pt x="724916" y="52476"/>
                  </a:lnTo>
                  <a:lnTo>
                    <a:pt x="725716" y="52476"/>
                  </a:lnTo>
                  <a:lnTo>
                    <a:pt x="726008" y="53149"/>
                  </a:lnTo>
                  <a:lnTo>
                    <a:pt x="720750" y="52476"/>
                  </a:lnTo>
                  <a:lnTo>
                    <a:pt x="718616" y="52209"/>
                  </a:lnTo>
                  <a:lnTo>
                    <a:pt x="718832" y="52476"/>
                  </a:lnTo>
                  <a:lnTo>
                    <a:pt x="720991" y="55257"/>
                  </a:lnTo>
                  <a:lnTo>
                    <a:pt x="720966" y="54559"/>
                  </a:lnTo>
                  <a:lnTo>
                    <a:pt x="732370" y="54559"/>
                  </a:lnTo>
                  <a:lnTo>
                    <a:pt x="730897" y="54279"/>
                  </a:lnTo>
                  <a:lnTo>
                    <a:pt x="731253" y="53251"/>
                  </a:lnTo>
                  <a:lnTo>
                    <a:pt x="731177" y="52705"/>
                  </a:lnTo>
                  <a:lnTo>
                    <a:pt x="735736" y="55905"/>
                  </a:lnTo>
                  <a:lnTo>
                    <a:pt x="735838" y="54864"/>
                  </a:lnTo>
                  <a:lnTo>
                    <a:pt x="735952" y="53708"/>
                  </a:lnTo>
                  <a:close/>
                </a:path>
                <a:path w="784225" h="352425">
                  <a:moveTo>
                    <a:pt x="737260" y="54051"/>
                  </a:moveTo>
                  <a:lnTo>
                    <a:pt x="736206" y="52070"/>
                  </a:lnTo>
                  <a:lnTo>
                    <a:pt x="736079" y="52476"/>
                  </a:lnTo>
                  <a:lnTo>
                    <a:pt x="736053" y="52705"/>
                  </a:lnTo>
                  <a:lnTo>
                    <a:pt x="735952" y="53708"/>
                  </a:lnTo>
                  <a:lnTo>
                    <a:pt x="737260" y="54051"/>
                  </a:lnTo>
                  <a:close/>
                </a:path>
                <a:path w="784225" h="352425">
                  <a:moveTo>
                    <a:pt x="737971" y="20612"/>
                  </a:moveTo>
                  <a:lnTo>
                    <a:pt x="735393" y="20612"/>
                  </a:lnTo>
                  <a:lnTo>
                    <a:pt x="737654" y="21043"/>
                  </a:lnTo>
                  <a:lnTo>
                    <a:pt x="737971" y="20612"/>
                  </a:lnTo>
                  <a:close/>
                </a:path>
                <a:path w="784225" h="352425">
                  <a:moveTo>
                    <a:pt x="738136" y="40309"/>
                  </a:moveTo>
                  <a:lnTo>
                    <a:pt x="737654" y="40309"/>
                  </a:lnTo>
                  <a:lnTo>
                    <a:pt x="737882" y="40436"/>
                  </a:lnTo>
                  <a:lnTo>
                    <a:pt x="738136" y="40309"/>
                  </a:lnTo>
                  <a:close/>
                </a:path>
                <a:path w="784225" h="352425">
                  <a:moveTo>
                    <a:pt x="738962" y="40678"/>
                  </a:moveTo>
                  <a:lnTo>
                    <a:pt x="738568" y="40309"/>
                  </a:lnTo>
                  <a:lnTo>
                    <a:pt x="738187" y="40309"/>
                  </a:lnTo>
                  <a:lnTo>
                    <a:pt x="738962" y="40678"/>
                  </a:lnTo>
                  <a:close/>
                </a:path>
                <a:path w="784225" h="352425">
                  <a:moveTo>
                    <a:pt x="739533" y="33058"/>
                  </a:moveTo>
                  <a:lnTo>
                    <a:pt x="733044" y="29197"/>
                  </a:lnTo>
                  <a:lnTo>
                    <a:pt x="729386" y="33045"/>
                  </a:lnTo>
                  <a:lnTo>
                    <a:pt x="732193" y="34290"/>
                  </a:lnTo>
                  <a:lnTo>
                    <a:pt x="735863" y="35471"/>
                  </a:lnTo>
                  <a:lnTo>
                    <a:pt x="738593" y="33832"/>
                  </a:lnTo>
                  <a:lnTo>
                    <a:pt x="739533" y="33058"/>
                  </a:lnTo>
                  <a:close/>
                </a:path>
                <a:path w="784225" h="352425">
                  <a:moveTo>
                    <a:pt x="740333" y="54864"/>
                  </a:moveTo>
                  <a:lnTo>
                    <a:pt x="737260" y="54051"/>
                  </a:lnTo>
                  <a:lnTo>
                    <a:pt x="738530" y="56426"/>
                  </a:lnTo>
                  <a:lnTo>
                    <a:pt x="740333" y="54864"/>
                  </a:lnTo>
                  <a:close/>
                </a:path>
                <a:path w="784225" h="352425">
                  <a:moveTo>
                    <a:pt x="742823" y="38023"/>
                  </a:moveTo>
                  <a:lnTo>
                    <a:pt x="738225" y="38277"/>
                  </a:lnTo>
                  <a:lnTo>
                    <a:pt x="737857" y="39547"/>
                  </a:lnTo>
                  <a:lnTo>
                    <a:pt x="738403" y="40182"/>
                  </a:lnTo>
                  <a:lnTo>
                    <a:pt x="742823" y="38023"/>
                  </a:lnTo>
                  <a:close/>
                </a:path>
                <a:path w="784225" h="352425">
                  <a:moveTo>
                    <a:pt x="742924" y="52501"/>
                  </a:moveTo>
                  <a:lnTo>
                    <a:pt x="741514" y="51993"/>
                  </a:lnTo>
                  <a:lnTo>
                    <a:pt x="741616" y="52120"/>
                  </a:lnTo>
                  <a:lnTo>
                    <a:pt x="741718" y="52247"/>
                  </a:lnTo>
                  <a:lnTo>
                    <a:pt x="742924" y="52501"/>
                  </a:lnTo>
                  <a:close/>
                </a:path>
                <a:path w="784225" h="352425">
                  <a:moveTo>
                    <a:pt x="747928" y="40944"/>
                  </a:moveTo>
                  <a:lnTo>
                    <a:pt x="744410" y="39039"/>
                  </a:lnTo>
                  <a:lnTo>
                    <a:pt x="744118" y="39039"/>
                  </a:lnTo>
                  <a:lnTo>
                    <a:pt x="740092" y="40944"/>
                  </a:lnTo>
                  <a:lnTo>
                    <a:pt x="739571" y="40944"/>
                  </a:lnTo>
                  <a:lnTo>
                    <a:pt x="739279" y="40944"/>
                  </a:lnTo>
                  <a:lnTo>
                    <a:pt x="738543" y="40944"/>
                  </a:lnTo>
                  <a:lnTo>
                    <a:pt x="737882" y="40436"/>
                  </a:lnTo>
                  <a:lnTo>
                    <a:pt x="736968" y="40944"/>
                  </a:lnTo>
                  <a:lnTo>
                    <a:pt x="738035" y="40944"/>
                  </a:lnTo>
                  <a:lnTo>
                    <a:pt x="737717" y="41198"/>
                  </a:lnTo>
                  <a:lnTo>
                    <a:pt x="737997" y="41198"/>
                  </a:lnTo>
                  <a:lnTo>
                    <a:pt x="738416" y="41579"/>
                  </a:lnTo>
                  <a:lnTo>
                    <a:pt x="737831" y="41579"/>
                  </a:lnTo>
                  <a:lnTo>
                    <a:pt x="736180" y="41935"/>
                  </a:lnTo>
                  <a:lnTo>
                    <a:pt x="736180" y="44691"/>
                  </a:lnTo>
                  <a:lnTo>
                    <a:pt x="735952" y="44818"/>
                  </a:lnTo>
                  <a:lnTo>
                    <a:pt x="735901" y="44691"/>
                  </a:lnTo>
                  <a:lnTo>
                    <a:pt x="736168" y="44691"/>
                  </a:lnTo>
                  <a:lnTo>
                    <a:pt x="736180" y="41935"/>
                  </a:lnTo>
                  <a:lnTo>
                    <a:pt x="733679" y="42468"/>
                  </a:lnTo>
                  <a:lnTo>
                    <a:pt x="734301" y="39547"/>
                  </a:lnTo>
                  <a:lnTo>
                    <a:pt x="734415" y="39039"/>
                  </a:lnTo>
                  <a:lnTo>
                    <a:pt x="734466" y="38658"/>
                  </a:lnTo>
                  <a:lnTo>
                    <a:pt x="734542" y="38277"/>
                  </a:lnTo>
                  <a:lnTo>
                    <a:pt x="734618" y="38023"/>
                  </a:lnTo>
                  <a:lnTo>
                    <a:pt x="734720" y="37515"/>
                  </a:lnTo>
                  <a:lnTo>
                    <a:pt x="734822" y="37007"/>
                  </a:lnTo>
                  <a:lnTo>
                    <a:pt x="734910" y="36626"/>
                  </a:lnTo>
                  <a:lnTo>
                    <a:pt x="734961" y="36334"/>
                  </a:lnTo>
                  <a:lnTo>
                    <a:pt x="729742" y="36334"/>
                  </a:lnTo>
                  <a:lnTo>
                    <a:pt x="728002" y="37452"/>
                  </a:lnTo>
                  <a:lnTo>
                    <a:pt x="728002" y="45643"/>
                  </a:lnTo>
                  <a:lnTo>
                    <a:pt x="727595" y="45643"/>
                  </a:lnTo>
                  <a:lnTo>
                    <a:pt x="727265" y="45643"/>
                  </a:lnTo>
                  <a:lnTo>
                    <a:pt x="726935" y="45008"/>
                  </a:lnTo>
                  <a:lnTo>
                    <a:pt x="727113" y="45008"/>
                  </a:lnTo>
                  <a:lnTo>
                    <a:pt x="728002" y="45643"/>
                  </a:lnTo>
                  <a:lnTo>
                    <a:pt x="728002" y="37452"/>
                  </a:lnTo>
                  <a:lnTo>
                    <a:pt x="726706" y="38277"/>
                  </a:lnTo>
                  <a:lnTo>
                    <a:pt x="722858" y="35598"/>
                  </a:lnTo>
                  <a:lnTo>
                    <a:pt x="722858" y="38277"/>
                  </a:lnTo>
                  <a:lnTo>
                    <a:pt x="722579" y="39039"/>
                  </a:lnTo>
                  <a:lnTo>
                    <a:pt x="722680" y="38658"/>
                  </a:lnTo>
                  <a:lnTo>
                    <a:pt x="722858" y="38277"/>
                  </a:lnTo>
                  <a:lnTo>
                    <a:pt x="722858" y="35598"/>
                  </a:lnTo>
                  <a:lnTo>
                    <a:pt x="721614" y="34721"/>
                  </a:lnTo>
                  <a:lnTo>
                    <a:pt x="721715" y="35102"/>
                  </a:lnTo>
                  <a:lnTo>
                    <a:pt x="721829" y="35610"/>
                  </a:lnTo>
                  <a:lnTo>
                    <a:pt x="721918" y="35991"/>
                  </a:lnTo>
                  <a:lnTo>
                    <a:pt x="721995" y="36334"/>
                  </a:lnTo>
                  <a:lnTo>
                    <a:pt x="722045" y="36626"/>
                  </a:lnTo>
                  <a:lnTo>
                    <a:pt x="722134" y="37007"/>
                  </a:lnTo>
                  <a:lnTo>
                    <a:pt x="722249" y="37515"/>
                  </a:lnTo>
                  <a:lnTo>
                    <a:pt x="721131" y="37007"/>
                  </a:lnTo>
                  <a:lnTo>
                    <a:pt x="720864" y="37007"/>
                  </a:lnTo>
                  <a:lnTo>
                    <a:pt x="720915" y="37515"/>
                  </a:lnTo>
                  <a:lnTo>
                    <a:pt x="721029" y="38023"/>
                  </a:lnTo>
                  <a:lnTo>
                    <a:pt x="721106" y="38277"/>
                  </a:lnTo>
                  <a:lnTo>
                    <a:pt x="721194" y="38658"/>
                  </a:lnTo>
                  <a:lnTo>
                    <a:pt x="718769" y="38658"/>
                  </a:lnTo>
                  <a:lnTo>
                    <a:pt x="718718" y="38277"/>
                  </a:lnTo>
                  <a:lnTo>
                    <a:pt x="718604" y="37515"/>
                  </a:lnTo>
                  <a:lnTo>
                    <a:pt x="718527" y="36626"/>
                  </a:lnTo>
                  <a:lnTo>
                    <a:pt x="717689" y="36626"/>
                  </a:lnTo>
                  <a:lnTo>
                    <a:pt x="717740" y="37007"/>
                  </a:lnTo>
                  <a:lnTo>
                    <a:pt x="717816" y="37515"/>
                  </a:lnTo>
                  <a:lnTo>
                    <a:pt x="717892" y="38023"/>
                  </a:lnTo>
                  <a:lnTo>
                    <a:pt x="717943" y="38277"/>
                  </a:lnTo>
                  <a:lnTo>
                    <a:pt x="715238" y="37007"/>
                  </a:lnTo>
                  <a:lnTo>
                    <a:pt x="714921" y="37007"/>
                  </a:lnTo>
                  <a:lnTo>
                    <a:pt x="713574" y="35356"/>
                  </a:lnTo>
                  <a:lnTo>
                    <a:pt x="712787" y="37007"/>
                  </a:lnTo>
                  <a:lnTo>
                    <a:pt x="713816" y="37007"/>
                  </a:lnTo>
                  <a:lnTo>
                    <a:pt x="715416" y="38023"/>
                  </a:lnTo>
                  <a:lnTo>
                    <a:pt x="717334" y="39039"/>
                  </a:lnTo>
                  <a:lnTo>
                    <a:pt x="717130" y="39039"/>
                  </a:lnTo>
                  <a:lnTo>
                    <a:pt x="717397" y="40309"/>
                  </a:lnTo>
                  <a:lnTo>
                    <a:pt x="717943" y="41579"/>
                  </a:lnTo>
                  <a:lnTo>
                    <a:pt x="718273" y="42214"/>
                  </a:lnTo>
                  <a:lnTo>
                    <a:pt x="719480" y="43611"/>
                  </a:lnTo>
                  <a:lnTo>
                    <a:pt x="718820" y="44246"/>
                  </a:lnTo>
                  <a:lnTo>
                    <a:pt x="718273" y="44691"/>
                  </a:lnTo>
                  <a:lnTo>
                    <a:pt x="718108" y="44691"/>
                  </a:lnTo>
                  <a:lnTo>
                    <a:pt x="716965" y="45008"/>
                  </a:lnTo>
                  <a:lnTo>
                    <a:pt x="716051" y="44691"/>
                  </a:lnTo>
                  <a:lnTo>
                    <a:pt x="716394" y="45008"/>
                  </a:lnTo>
                  <a:lnTo>
                    <a:pt x="718134" y="46240"/>
                  </a:lnTo>
                  <a:lnTo>
                    <a:pt x="719785" y="45643"/>
                  </a:lnTo>
                  <a:lnTo>
                    <a:pt x="720051" y="45643"/>
                  </a:lnTo>
                  <a:lnTo>
                    <a:pt x="721144" y="45008"/>
                  </a:lnTo>
                  <a:lnTo>
                    <a:pt x="722160" y="45643"/>
                  </a:lnTo>
                  <a:lnTo>
                    <a:pt x="723849" y="46278"/>
                  </a:lnTo>
                  <a:lnTo>
                    <a:pt x="725017" y="46278"/>
                  </a:lnTo>
                  <a:lnTo>
                    <a:pt x="725004" y="46532"/>
                  </a:lnTo>
                  <a:lnTo>
                    <a:pt x="725309" y="46278"/>
                  </a:lnTo>
                  <a:lnTo>
                    <a:pt x="725576" y="46278"/>
                  </a:lnTo>
                  <a:lnTo>
                    <a:pt x="728878" y="46278"/>
                  </a:lnTo>
                  <a:lnTo>
                    <a:pt x="730643" y="47548"/>
                  </a:lnTo>
                  <a:lnTo>
                    <a:pt x="733107" y="46278"/>
                  </a:lnTo>
                  <a:lnTo>
                    <a:pt x="734288" y="45643"/>
                  </a:lnTo>
                  <a:lnTo>
                    <a:pt x="735533" y="45008"/>
                  </a:lnTo>
                  <a:lnTo>
                    <a:pt x="736066" y="45008"/>
                  </a:lnTo>
                  <a:lnTo>
                    <a:pt x="737908" y="48310"/>
                  </a:lnTo>
                  <a:lnTo>
                    <a:pt x="737019" y="48310"/>
                  </a:lnTo>
                  <a:lnTo>
                    <a:pt x="737057" y="48691"/>
                  </a:lnTo>
                  <a:lnTo>
                    <a:pt x="737158" y="49834"/>
                  </a:lnTo>
                  <a:lnTo>
                    <a:pt x="737235" y="50469"/>
                  </a:lnTo>
                  <a:lnTo>
                    <a:pt x="737323" y="51358"/>
                  </a:lnTo>
                  <a:lnTo>
                    <a:pt x="737412" y="52247"/>
                  </a:lnTo>
                  <a:lnTo>
                    <a:pt x="737590" y="52120"/>
                  </a:lnTo>
                  <a:lnTo>
                    <a:pt x="737654" y="51993"/>
                  </a:lnTo>
                  <a:lnTo>
                    <a:pt x="737768" y="51739"/>
                  </a:lnTo>
                  <a:lnTo>
                    <a:pt x="738886" y="51358"/>
                  </a:lnTo>
                  <a:lnTo>
                    <a:pt x="738886" y="50850"/>
                  </a:lnTo>
                  <a:lnTo>
                    <a:pt x="740511" y="50469"/>
                  </a:lnTo>
                  <a:lnTo>
                    <a:pt x="740752" y="50850"/>
                  </a:lnTo>
                  <a:lnTo>
                    <a:pt x="740664" y="50469"/>
                  </a:lnTo>
                  <a:lnTo>
                    <a:pt x="740270" y="49834"/>
                  </a:lnTo>
                  <a:lnTo>
                    <a:pt x="738568" y="48691"/>
                  </a:lnTo>
                  <a:lnTo>
                    <a:pt x="738949" y="47548"/>
                  </a:lnTo>
                  <a:lnTo>
                    <a:pt x="739076" y="47167"/>
                  </a:lnTo>
                  <a:lnTo>
                    <a:pt x="739203" y="46786"/>
                  </a:lnTo>
                  <a:lnTo>
                    <a:pt x="739305" y="46532"/>
                  </a:lnTo>
                  <a:lnTo>
                    <a:pt x="739368" y="46278"/>
                  </a:lnTo>
                  <a:lnTo>
                    <a:pt x="743508" y="46278"/>
                  </a:lnTo>
                  <a:lnTo>
                    <a:pt x="744550" y="46482"/>
                  </a:lnTo>
                  <a:lnTo>
                    <a:pt x="745591" y="45643"/>
                  </a:lnTo>
                  <a:lnTo>
                    <a:pt x="747585" y="44246"/>
                  </a:lnTo>
                  <a:lnTo>
                    <a:pt x="746277" y="43611"/>
                  </a:lnTo>
                  <a:lnTo>
                    <a:pt x="744855" y="42468"/>
                  </a:lnTo>
                  <a:lnTo>
                    <a:pt x="744804" y="41579"/>
                  </a:lnTo>
                  <a:lnTo>
                    <a:pt x="744448" y="41579"/>
                  </a:lnTo>
                  <a:lnTo>
                    <a:pt x="744118" y="42214"/>
                  </a:lnTo>
                  <a:lnTo>
                    <a:pt x="743534" y="42468"/>
                  </a:lnTo>
                  <a:lnTo>
                    <a:pt x="742835" y="42468"/>
                  </a:lnTo>
                  <a:lnTo>
                    <a:pt x="743915" y="41706"/>
                  </a:lnTo>
                  <a:lnTo>
                    <a:pt x="744448" y="41579"/>
                  </a:lnTo>
                  <a:lnTo>
                    <a:pt x="745312" y="41198"/>
                  </a:lnTo>
                  <a:lnTo>
                    <a:pt x="744385" y="41198"/>
                  </a:lnTo>
                  <a:lnTo>
                    <a:pt x="746899" y="40944"/>
                  </a:lnTo>
                  <a:lnTo>
                    <a:pt x="747928" y="40944"/>
                  </a:lnTo>
                  <a:close/>
                </a:path>
                <a:path w="784225" h="352425">
                  <a:moveTo>
                    <a:pt x="748525" y="44653"/>
                  </a:moveTo>
                  <a:lnTo>
                    <a:pt x="748398" y="44424"/>
                  </a:lnTo>
                  <a:lnTo>
                    <a:pt x="748322" y="44196"/>
                  </a:lnTo>
                  <a:lnTo>
                    <a:pt x="748004" y="43916"/>
                  </a:lnTo>
                  <a:lnTo>
                    <a:pt x="747585" y="44183"/>
                  </a:lnTo>
                  <a:lnTo>
                    <a:pt x="748195" y="44500"/>
                  </a:lnTo>
                  <a:lnTo>
                    <a:pt x="748525" y="44653"/>
                  </a:lnTo>
                  <a:close/>
                </a:path>
                <a:path w="784225" h="352425">
                  <a:moveTo>
                    <a:pt x="749846" y="47117"/>
                  </a:moveTo>
                  <a:lnTo>
                    <a:pt x="749198" y="45923"/>
                  </a:lnTo>
                  <a:lnTo>
                    <a:pt x="748144" y="47066"/>
                  </a:lnTo>
                  <a:lnTo>
                    <a:pt x="741146" y="46812"/>
                  </a:lnTo>
                  <a:lnTo>
                    <a:pt x="746264" y="49072"/>
                  </a:lnTo>
                  <a:lnTo>
                    <a:pt x="748093" y="47117"/>
                  </a:lnTo>
                  <a:lnTo>
                    <a:pt x="749846" y="47117"/>
                  </a:lnTo>
                  <a:close/>
                </a:path>
                <a:path w="784225" h="352425">
                  <a:moveTo>
                    <a:pt x="749858" y="45224"/>
                  </a:moveTo>
                  <a:lnTo>
                    <a:pt x="748982" y="44856"/>
                  </a:lnTo>
                  <a:lnTo>
                    <a:pt x="748525" y="44653"/>
                  </a:lnTo>
                  <a:lnTo>
                    <a:pt x="749198" y="45923"/>
                  </a:lnTo>
                  <a:lnTo>
                    <a:pt x="749858" y="45224"/>
                  </a:lnTo>
                  <a:close/>
                </a:path>
                <a:path w="784225" h="352425">
                  <a:moveTo>
                    <a:pt x="751408" y="36652"/>
                  </a:moveTo>
                  <a:lnTo>
                    <a:pt x="750303" y="36131"/>
                  </a:lnTo>
                  <a:lnTo>
                    <a:pt x="750354" y="36614"/>
                  </a:lnTo>
                  <a:lnTo>
                    <a:pt x="750874" y="36652"/>
                  </a:lnTo>
                  <a:lnTo>
                    <a:pt x="751408" y="36652"/>
                  </a:lnTo>
                  <a:close/>
                </a:path>
                <a:path w="784225" h="352425">
                  <a:moveTo>
                    <a:pt x="751776" y="34518"/>
                  </a:moveTo>
                  <a:lnTo>
                    <a:pt x="750138" y="34810"/>
                  </a:lnTo>
                  <a:lnTo>
                    <a:pt x="746442" y="34340"/>
                  </a:lnTo>
                  <a:lnTo>
                    <a:pt x="750303" y="36131"/>
                  </a:lnTo>
                  <a:lnTo>
                    <a:pt x="751509" y="34810"/>
                  </a:lnTo>
                  <a:lnTo>
                    <a:pt x="751776" y="34518"/>
                  </a:lnTo>
                  <a:close/>
                </a:path>
                <a:path w="784225" h="352425">
                  <a:moveTo>
                    <a:pt x="753364" y="36398"/>
                  </a:moveTo>
                  <a:lnTo>
                    <a:pt x="752360" y="36639"/>
                  </a:lnTo>
                  <a:lnTo>
                    <a:pt x="751408" y="36652"/>
                  </a:lnTo>
                  <a:lnTo>
                    <a:pt x="752487" y="37160"/>
                  </a:lnTo>
                  <a:lnTo>
                    <a:pt x="753364" y="36398"/>
                  </a:lnTo>
                  <a:close/>
                </a:path>
                <a:path w="784225" h="352425">
                  <a:moveTo>
                    <a:pt x="757948" y="33909"/>
                  </a:moveTo>
                  <a:lnTo>
                    <a:pt x="756640" y="33667"/>
                  </a:lnTo>
                  <a:lnTo>
                    <a:pt x="756500" y="33667"/>
                  </a:lnTo>
                  <a:lnTo>
                    <a:pt x="753376" y="34239"/>
                  </a:lnTo>
                  <a:lnTo>
                    <a:pt x="752538" y="33667"/>
                  </a:lnTo>
                  <a:lnTo>
                    <a:pt x="751776" y="34518"/>
                  </a:lnTo>
                  <a:lnTo>
                    <a:pt x="752754" y="34340"/>
                  </a:lnTo>
                  <a:lnTo>
                    <a:pt x="753554" y="34340"/>
                  </a:lnTo>
                  <a:lnTo>
                    <a:pt x="755269" y="35496"/>
                  </a:lnTo>
                  <a:lnTo>
                    <a:pt x="757948" y="33909"/>
                  </a:lnTo>
                  <a:close/>
                </a:path>
                <a:path w="784225" h="352425">
                  <a:moveTo>
                    <a:pt x="762000" y="57289"/>
                  </a:moveTo>
                  <a:lnTo>
                    <a:pt x="757999" y="57124"/>
                  </a:lnTo>
                  <a:lnTo>
                    <a:pt x="755611" y="57823"/>
                  </a:lnTo>
                  <a:lnTo>
                    <a:pt x="755713" y="58801"/>
                  </a:lnTo>
                  <a:lnTo>
                    <a:pt x="754684" y="59004"/>
                  </a:lnTo>
                  <a:lnTo>
                    <a:pt x="755053" y="58978"/>
                  </a:lnTo>
                  <a:lnTo>
                    <a:pt x="755459" y="59016"/>
                  </a:lnTo>
                  <a:lnTo>
                    <a:pt x="755840" y="59004"/>
                  </a:lnTo>
                  <a:lnTo>
                    <a:pt x="756069" y="59550"/>
                  </a:lnTo>
                  <a:lnTo>
                    <a:pt x="756983" y="60159"/>
                  </a:lnTo>
                  <a:lnTo>
                    <a:pt x="758850" y="60756"/>
                  </a:lnTo>
                  <a:lnTo>
                    <a:pt x="759587" y="60134"/>
                  </a:lnTo>
                  <a:lnTo>
                    <a:pt x="759955" y="59143"/>
                  </a:lnTo>
                  <a:lnTo>
                    <a:pt x="760120" y="59156"/>
                  </a:lnTo>
                  <a:lnTo>
                    <a:pt x="760209" y="58623"/>
                  </a:lnTo>
                  <a:lnTo>
                    <a:pt x="760437" y="58140"/>
                  </a:lnTo>
                  <a:lnTo>
                    <a:pt x="760780" y="57708"/>
                  </a:lnTo>
                  <a:lnTo>
                    <a:pt x="762000" y="57289"/>
                  </a:lnTo>
                  <a:close/>
                </a:path>
                <a:path w="784225" h="352425">
                  <a:moveTo>
                    <a:pt x="767181" y="20612"/>
                  </a:moveTo>
                  <a:lnTo>
                    <a:pt x="766470" y="20612"/>
                  </a:lnTo>
                  <a:lnTo>
                    <a:pt x="766940" y="20840"/>
                  </a:lnTo>
                  <a:lnTo>
                    <a:pt x="767181" y="20612"/>
                  </a:lnTo>
                  <a:close/>
                </a:path>
                <a:path w="784225" h="352425">
                  <a:moveTo>
                    <a:pt x="774217" y="14846"/>
                  </a:moveTo>
                  <a:lnTo>
                    <a:pt x="774179" y="10553"/>
                  </a:lnTo>
                  <a:lnTo>
                    <a:pt x="772833" y="13157"/>
                  </a:lnTo>
                  <a:lnTo>
                    <a:pt x="770013" y="9753"/>
                  </a:lnTo>
                  <a:lnTo>
                    <a:pt x="767270" y="9956"/>
                  </a:lnTo>
                  <a:lnTo>
                    <a:pt x="769061" y="7683"/>
                  </a:lnTo>
                  <a:lnTo>
                    <a:pt x="761657" y="6057"/>
                  </a:lnTo>
                  <a:lnTo>
                    <a:pt x="755129" y="63"/>
                  </a:lnTo>
                  <a:lnTo>
                    <a:pt x="750976" y="0"/>
                  </a:lnTo>
                  <a:lnTo>
                    <a:pt x="751916" y="647"/>
                  </a:lnTo>
                  <a:lnTo>
                    <a:pt x="751027" y="2146"/>
                  </a:lnTo>
                  <a:lnTo>
                    <a:pt x="751509" y="3175"/>
                  </a:lnTo>
                  <a:lnTo>
                    <a:pt x="746391" y="1054"/>
                  </a:lnTo>
                  <a:lnTo>
                    <a:pt x="746010" y="5016"/>
                  </a:lnTo>
                  <a:lnTo>
                    <a:pt x="751497" y="3911"/>
                  </a:lnTo>
                  <a:lnTo>
                    <a:pt x="753046" y="12750"/>
                  </a:lnTo>
                  <a:lnTo>
                    <a:pt x="760857" y="11125"/>
                  </a:lnTo>
                  <a:lnTo>
                    <a:pt x="770128" y="15494"/>
                  </a:lnTo>
                  <a:lnTo>
                    <a:pt x="770521" y="12966"/>
                  </a:lnTo>
                  <a:lnTo>
                    <a:pt x="772414" y="14249"/>
                  </a:lnTo>
                  <a:lnTo>
                    <a:pt x="774217" y="14846"/>
                  </a:lnTo>
                  <a:close/>
                </a:path>
                <a:path w="784225" h="352425">
                  <a:moveTo>
                    <a:pt x="784174" y="30746"/>
                  </a:moveTo>
                  <a:lnTo>
                    <a:pt x="780453" y="28155"/>
                  </a:lnTo>
                  <a:lnTo>
                    <a:pt x="780669" y="27889"/>
                  </a:lnTo>
                  <a:lnTo>
                    <a:pt x="781304" y="27139"/>
                  </a:lnTo>
                  <a:lnTo>
                    <a:pt x="781786" y="26555"/>
                  </a:lnTo>
                  <a:lnTo>
                    <a:pt x="782701" y="25463"/>
                  </a:lnTo>
                  <a:lnTo>
                    <a:pt x="782408" y="25273"/>
                  </a:lnTo>
                  <a:lnTo>
                    <a:pt x="782574" y="25273"/>
                  </a:lnTo>
                  <a:lnTo>
                    <a:pt x="778078" y="23660"/>
                  </a:lnTo>
                  <a:lnTo>
                    <a:pt x="778662" y="22961"/>
                  </a:lnTo>
                  <a:lnTo>
                    <a:pt x="780021" y="21348"/>
                  </a:lnTo>
                  <a:lnTo>
                    <a:pt x="780681" y="21348"/>
                  </a:lnTo>
                  <a:lnTo>
                    <a:pt x="777976" y="18630"/>
                  </a:lnTo>
                  <a:lnTo>
                    <a:pt x="772960" y="22923"/>
                  </a:lnTo>
                  <a:lnTo>
                    <a:pt x="772960" y="22415"/>
                  </a:lnTo>
                  <a:lnTo>
                    <a:pt x="772922" y="19659"/>
                  </a:lnTo>
                  <a:lnTo>
                    <a:pt x="772731" y="20002"/>
                  </a:lnTo>
                  <a:lnTo>
                    <a:pt x="772134" y="22072"/>
                  </a:lnTo>
                  <a:lnTo>
                    <a:pt x="772071" y="22288"/>
                  </a:lnTo>
                  <a:lnTo>
                    <a:pt x="771347" y="22072"/>
                  </a:lnTo>
                  <a:lnTo>
                    <a:pt x="766940" y="20840"/>
                  </a:lnTo>
                  <a:lnTo>
                    <a:pt x="764679" y="22072"/>
                  </a:lnTo>
                  <a:lnTo>
                    <a:pt x="764578" y="21551"/>
                  </a:lnTo>
                  <a:lnTo>
                    <a:pt x="764489" y="21043"/>
                  </a:lnTo>
                  <a:lnTo>
                    <a:pt x="764400" y="20612"/>
                  </a:lnTo>
                  <a:lnTo>
                    <a:pt x="764235" y="20002"/>
                  </a:lnTo>
                  <a:lnTo>
                    <a:pt x="763765" y="17602"/>
                  </a:lnTo>
                  <a:lnTo>
                    <a:pt x="756285" y="22910"/>
                  </a:lnTo>
                  <a:lnTo>
                    <a:pt x="754468" y="20002"/>
                  </a:lnTo>
                  <a:lnTo>
                    <a:pt x="754621" y="20612"/>
                  </a:lnTo>
                  <a:lnTo>
                    <a:pt x="754748" y="21043"/>
                  </a:lnTo>
                  <a:lnTo>
                    <a:pt x="754837" y="21348"/>
                  </a:lnTo>
                  <a:lnTo>
                    <a:pt x="754951" y="22415"/>
                  </a:lnTo>
                  <a:lnTo>
                    <a:pt x="754621" y="22415"/>
                  </a:lnTo>
                  <a:lnTo>
                    <a:pt x="753630" y="22872"/>
                  </a:lnTo>
                  <a:lnTo>
                    <a:pt x="752995" y="22415"/>
                  </a:lnTo>
                  <a:lnTo>
                    <a:pt x="751776" y="21551"/>
                  </a:lnTo>
                  <a:lnTo>
                    <a:pt x="751700" y="21348"/>
                  </a:lnTo>
                  <a:lnTo>
                    <a:pt x="751598" y="21043"/>
                  </a:lnTo>
                  <a:lnTo>
                    <a:pt x="751535" y="20840"/>
                  </a:lnTo>
                  <a:lnTo>
                    <a:pt x="751459" y="20612"/>
                  </a:lnTo>
                  <a:lnTo>
                    <a:pt x="751154" y="20002"/>
                  </a:lnTo>
                  <a:lnTo>
                    <a:pt x="751027" y="19659"/>
                  </a:lnTo>
                  <a:lnTo>
                    <a:pt x="749985" y="16992"/>
                  </a:lnTo>
                  <a:lnTo>
                    <a:pt x="746417" y="16992"/>
                  </a:lnTo>
                  <a:lnTo>
                    <a:pt x="749896" y="18821"/>
                  </a:lnTo>
                  <a:lnTo>
                    <a:pt x="743927" y="19659"/>
                  </a:lnTo>
                  <a:lnTo>
                    <a:pt x="742988" y="19659"/>
                  </a:lnTo>
                  <a:lnTo>
                    <a:pt x="742950" y="16992"/>
                  </a:lnTo>
                  <a:lnTo>
                    <a:pt x="740333" y="16992"/>
                  </a:lnTo>
                  <a:lnTo>
                    <a:pt x="736015" y="18630"/>
                  </a:lnTo>
                  <a:lnTo>
                    <a:pt x="736257" y="18630"/>
                  </a:lnTo>
                  <a:lnTo>
                    <a:pt x="738505" y="20612"/>
                  </a:lnTo>
                  <a:lnTo>
                    <a:pt x="738898" y="20612"/>
                  </a:lnTo>
                  <a:lnTo>
                    <a:pt x="738873" y="21285"/>
                  </a:lnTo>
                  <a:lnTo>
                    <a:pt x="737654" y="21043"/>
                  </a:lnTo>
                  <a:lnTo>
                    <a:pt x="735253" y="24384"/>
                  </a:lnTo>
                  <a:lnTo>
                    <a:pt x="738466" y="24536"/>
                  </a:lnTo>
                  <a:lnTo>
                    <a:pt x="740295" y="23444"/>
                  </a:lnTo>
                  <a:lnTo>
                    <a:pt x="741629" y="24384"/>
                  </a:lnTo>
                  <a:lnTo>
                    <a:pt x="741476" y="24384"/>
                  </a:lnTo>
                  <a:lnTo>
                    <a:pt x="741489" y="24536"/>
                  </a:lnTo>
                  <a:lnTo>
                    <a:pt x="741616" y="25273"/>
                  </a:lnTo>
                  <a:lnTo>
                    <a:pt x="741641" y="25463"/>
                  </a:lnTo>
                  <a:lnTo>
                    <a:pt x="741743" y="26085"/>
                  </a:lnTo>
                  <a:lnTo>
                    <a:pt x="745337" y="25273"/>
                  </a:lnTo>
                  <a:lnTo>
                    <a:pt x="746455" y="25273"/>
                  </a:lnTo>
                  <a:lnTo>
                    <a:pt x="745566" y="23660"/>
                  </a:lnTo>
                  <a:lnTo>
                    <a:pt x="745439" y="23444"/>
                  </a:lnTo>
                  <a:lnTo>
                    <a:pt x="745363" y="23291"/>
                  </a:lnTo>
                  <a:lnTo>
                    <a:pt x="745172" y="22961"/>
                  </a:lnTo>
                  <a:lnTo>
                    <a:pt x="743229" y="22961"/>
                  </a:lnTo>
                  <a:lnTo>
                    <a:pt x="741133" y="22415"/>
                  </a:lnTo>
                  <a:lnTo>
                    <a:pt x="745972" y="22415"/>
                  </a:lnTo>
                  <a:lnTo>
                    <a:pt x="748842" y="25273"/>
                  </a:lnTo>
                  <a:lnTo>
                    <a:pt x="751700" y="27711"/>
                  </a:lnTo>
                  <a:lnTo>
                    <a:pt x="756920" y="26555"/>
                  </a:lnTo>
                  <a:lnTo>
                    <a:pt x="757377" y="27139"/>
                  </a:lnTo>
                  <a:lnTo>
                    <a:pt x="756043" y="28295"/>
                  </a:lnTo>
                  <a:lnTo>
                    <a:pt x="757834" y="27711"/>
                  </a:lnTo>
                  <a:lnTo>
                    <a:pt x="760679" y="31318"/>
                  </a:lnTo>
                  <a:lnTo>
                    <a:pt x="764882" y="27711"/>
                  </a:lnTo>
                  <a:lnTo>
                    <a:pt x="765543" y="27139"/>
                  </a:lnTo>
                  <a:lnTo>
                    <a:pt x="765822" y="27139"/>
                  </a:lnTo>
                  <a:lnTo>
                    <a:pt x="771753" y="31991"/>
                  </a:lnTo>
                  <a:lnTo>
                    <a:pt x="774001" y="27889"/>
                  </a:lnTo>
                  <a:lnTo>
                    <a:pt x="776757" y="28409"/>
                  </a:lnTo>
                  <a:lnTo>
                    <a:pt x="776884" y="31318"/>
                  </a:lnTo>
                  <a:lnTo>
                    <a:pt x="779589" y="32499"/>
                  </a:lnTo>
                  <a:lnTo>
                    <a:pt x="784174" y="30746"/>
                  </a:lnTo>
                  <a:close/>
                </a:path>
              </a:pathLst>
            </a:custGeom>
            <a:solidFill>
              <a:srgbClr val="ABD3D8">
                <a:alpha val="51998"/>
              </a:srgbClr>
            </a:solidFill>
          </p:spPr>
          <p:txBody>
            <a:bodyPr wrap="square" lIns="0" tIns="0" rIns="0" bIns="0" rtlCol="0"/>
            <a:lstStyle/>
            <a:p>
              <a:pPr defTabSz="829178"/>
              <a:endParaRPr sz="1632" kern="0">
                <a:solidFill>
                  <a:sysClr val="windowText" lastClr="000000"/>
                </a:solidFill>
              </a:endParaRPr>
            </a:p>
          </p:txBody>
        </p:sp>
        <p:sp>
          <p:nvSpPr>
            <p:cNvPr id="19" name="object 19"/>
            <p:cNvSpPr/>
            <p:nvPr/>
          </p:nvSpPr>
          <p:spPr>
            <a:xfrm>
              <a:off x="7844142" y="2346629"/>
              <a:ext cx="1034415" cy="100965"/>
            </a:xfrm>
            <a:custGeom>
              <a:avLst/>
              <a:gdLst/>
              <a:ahLst/>
              <a:cxnLst/>
              <a:rect l="l" t="t" r="r" b="b"/>
              <a:pathLst>
                <a:path w="1034415" h="100964">
                  <a:moveTo>
                    <a:pt x="5511" y="44716"/>
                  </a:moveTo>
                  <a:lnTo>
                    <a:pt x="4406" y="44716"/>
                  </a:lnTo>
                  <a:lnTo>
                    <a:pt x="3657" y="42684"/>
                  </a:lnTo>
                  <a:lnTo>
                    <a:pt x="2616" y="44716"/>
                  </a:lnTo>
                  <a:lnTo>
                    <a:pt x="2514" y="44907"/>
                  </a:lnTo>
                  <a:lnTo>
                    <a:pt x="5080" y="45288"/>
                  </a:lnTo>
                  <a:lnTo>
                    <a:pt x="5511" y="44716"/>
                  </a:lnTo>
                  <a:close/>
                </a:path>
                <a:path w="1034415" h="100964">
                  <a:moveTo>
                    <a:pt x="5994" y="47193"/>
                  </a:moveTo>
                  <a:lnTo>
                    <a:pt x="5080" y="46545"/>
                  </a:lnTo>
                  <a:lnTo>
                    <a:pt x="4775" y="45694"/>
                  </a:lnTo>
                  <a:lnTo>
                    <a:pt x="2336" y="48882"/>
                  </a:lnTo>
                  <a:lnTo>
                    <a:pt x="5994" y="47193"/>
                  </a:lnTo>
                  <a:close/>
                </a:path>
                <a:path w="1034415" h="100964">
                  <a:moveTo>
                    <a:pt x="8699" y="39116"/>
                  </a:moveTo>
                  <a:lnTo>
                    <a:pt x="3670" y="41249"/>
                  </a:lnTo>
                  <a:lnTo>
                    <a:pt x="1828" y="39941"/>
                  </a:lnTo>
                  <a:lnTo>
                    <a:pt x="2298" y="40995"/>
                  </a:lnTo>
                  <a:lnTo>
                    <a:pt x="457" y="41109"/>
                  </a:lnTo>
                  <a:lnTo>
                    <a:pt x="0" y="42214"/>
                  </a:lnTo>
                  <a:lnTo>
                    <a:pt x="7810" y="42049"/>
                  </a:lnTo>
                  <a:lnTo>
                    <a:pt x="8699" y="39116"/>
                  </a:lnTo>
                  <a:close/>
                </a:path>
                <a:path w="1034415" h="100964">
                  <a:moveTo>
                    <a:pt x="13411" y="58204"/>
                  </a:moveTo>
                  <a:lnTo>
                    <a:pt x="9283" y="58127"/>
                  </a:lnTo>
                  <a:lnTo>
                    <a:pt x="12954" y="58610"/>
                  </a:lnTo>
                  <a:lnTo>
                    <a:pt x="13411" y="58204"/>
                  </a:lnTo>
                  <a:close/>
                </a:path>
                <a:path w="1034415" h="100964">
                  <a:moveTo>
                    <a:pt x="14185" y="38011"/>
                  </a:moveTo>
                  <a:lnTo>
                    <a:pt x="11087" y="38011"/>
                  </a:lnTo>
                  <a:lnTo>
                    <a:pt x="13271" y="41021"/>
                  </a:lnTo>
                  <a:lnTo>
                    <a:pt x="14185" y="38011"/>
                  </a:lnTo>
                  <a:close/>
                </a:path>
                <a:path w="1034415" h="100964">
                  <a:moveTo>
                    <a:pt x="15519" y="38011"/>
                  </a:moveTo>
                  <a:lnTo>
                    <a:pt x="8674" y="36944"/>
                  </a:lnTo>
                  <a:lnTo>
                    <a:pt x="14185" y="38011"/>
                  </a:lnTo>
                  <a:lnTo>
                    <a:pt x="15519" y="38011"/>
                  </a:lnTo>
                  <a:close/>
                </a:path>
                <a:path w="1034415" h="100964">
                  <a:moveTo>
                    <a:pt x="19177" y="27965"/>
                  </a:moveTo>
                  <a:lnTo>
                    <a:pt x="16383" y="23837"/>
                  </a:lnTo>
                  <a:lnTo>
                    <a:pt x="16383" y="24549"/>
                  </a:lnTo>
                  <a:lnTo>
                    <a:pt x="16865" y="25603"/>
                  </a:lnTo>
                  <a:lnTo>
                    <a:pt x="15481" y="26047"/>
                  </a:lnTo>
                  <a:lnTo>
                    <a:pt x="17322" y="25933"/>
                  </a:lnTo>
                  <a:lnTo>
                    <a:pt x="18249" y="27292"/>
                  </a:lnTo>
                  <a:lnTo>
                    <a:pt x="19177" y="27965"/>
                  </a:lnTo>
                  <a:close/>
                </a:path>
                <a:path w="1034415" h="100964">
                  <a:moveTo>
                    <a:pt x="20180" y="42265"/>
                  </a:moveTo>
                  <a:lnTo>
                    <a:pt x="18808" y="41998"/>
                  </a:lnTo>
                  <a:lnTo>
                    <a:pt x="18783" y="38417"/>
                  </a:lnTo>
                  <a:lnTo>
                    <a:pt x="16954" y="41402"/>
                  </a:lnTo>
                  <a:lnTo>
                    <a:pt x="17411" y="42468"/>
                  </a:lnTo>
                  <a:lnTo>
                    <a:pt x="18338" y="42405"/>
                  </a:lnTo>
                  <a:lnTo>
                    <a:pt x="20180" y="42265"/>
                  </a:lnTo>
                  <a:close/>
                </a:path>
                <a:path w="1034415" h="100964">
                  <a:moveTo>
                    <a:pt x="24333" y="44500"/>
                  </a:moveTo>
                  <a:lnTo>
                    <a:pt x="20205" y="43700"/>
                  </a:lnTo>
                  <a:lnTo>
                    <a:pt x="22034" y="45732"/>
                  </a:lnTo>
                  <a:lnTo>
                    <a:pt x="19291" y="45212"/>
                  </a:lnTo>
                  <a:lnTo>
                    <a:pt x="17005" y="47155"/>
                  </a:lnTo>
                  <a:lnTo>
                    <a:pt x="13766" y="44869"/>
                  </a:lnTo>
                  <a:lnTo>
                    <a:pt x="14224" y="42329"/>
                  </a:lnTo>
                  <a:lnTo>
                    <a:pt x="13271" y="41021"/>
                  </a:lnTo>
                  <a:lnTo>
                    <a:pt x="12458" y="43700"/>
                  </a:lnTo>
                  <a:lnTo>
                    <a:pt x="12407" y="46748"/>
                  </a:lnTo>
                  <a:lnTo>
                    <a:pt x="22529" y="48221"/>
                  </a:lnTo>
                  <a:lnTo>
                    <a:pt x="22059" y="47891"/>
                  </a:lnTo>
                  <a:lnTo>
                    <a:pt x="22555" y="47155"/>
                  </a:lnTo>
                  <a:lnTo>
                    <a:pt x="23507" y="45732"/>
                  </a:lnTo>
                  <a:lnTo>
                    <a:pt x="24333" y="44500"/>
                  </a:lnTo>
                  <a:close/>
                </a:path>
                <a:path w="1034415" h="100964">
                  <a:moveTo>
                    <a:pt x="27368" y="38760"/>
                  </a:moveTo>
                  <a:lnTo>
                    <a:pt x="27127" y="38481"/>
                  </a:lnTo>
                  <a:lnTo>
                    <a:pt x="22428" y="33134"/>
                  </a:lnTo>
                  <a:lnTo>
                    <a:pt x="15544" y="32512"/>
                  </a:lnTo>
                  <a:lnTo>
                    <a:pt x="18783" y="37680"/>
                  </a:lnTo>
                  <a:lnTo>
                    <a:pt x="20637" y="39712"/>
                  </a:lnTo>
                  <a:lnTo>
                    <a:pt x="22923" y="38481"/>
                  </a:lnTo>
                  <a:lnTo>
                    <a:pt x="27368" y="38760"/>
                  </a:lnTo>
                  <a:close/>
                </a:path>
                <a:path w="1034415" h="100964">
                  <a:moveTo>
                    <a:pt x="28409" y="38823"/>
                  </a:moveTo>
                  <a:lnTo>
                    <a:pt x="28270" y="38481"/>
                  </a:lnTo>
                  <a:lnTo>
                    <a:pt x="28155" y="38252"/>
                  </a:lnTo>
                  <a:lnTo>
                    <a:pt x="27609" y="38785"/>
                  </a:lnTo>
                  <a:lnTo>
                    <a:pt x="28409" y="38823"/>
                  </a:lnTo>
                  <a:close/>
                </a:path>
                <a:path w="1034415" h="100964">
                  <a:moveTo>
                    <a:pt x="29260" y="37211"/>
                  </a:moveTo>
                  <a:lnTo>
                    <a:pt x="27482" y="36728"/>
                  </a:lnTo>
                  <a:lnTo>
                    <a:pt x="28079" y="38061"/>
                  </a:lnTo>
                  <a:lnTo>
                    <a:pt x="28155" y="38252"/>
                  </a:lnTo>
                  <a:lnTo>
                    <a:pt x="29260" y="37211"/>
                  </a:lnTo>
                  <a:close/>
                </a:path>
                <a:path w="1034415" h="100964">
                  <a:moveTo>
                    <a:pt x="33515" y="46024"/>
                  </a:moveTo>
                  <a:lnTo>
                    <a:pt x="32588" y="43929"/>
                  </a:lnTo>
                  <a:lnTo>
                    <a:pt x="30772" y="46939"/>
                  </a:lnTo>
                  <a:lnTo>
                    <a:pt x="33515" y="46024"/>
                  </a:lnTo>
                  <a:close/>
                </a:path>
                <a:path w="1034415" h="100964">
                  <a:moveTo>
                    <a:pt x="40767" y="34747"/>
                  </a:moveTo>
                  <a:lnTo>
                    <a:pt x="35255" y="31508"/>
                  </a:lnTo>
                  <a:lnTo>
                    <a:pt x="29260" y="37211"/>
                  </a:lnTo>
                  <a:lnTo>
                    <a:pt x="34099" y="38481"/>
                  </a:lnTo>
                  <a:lnTo>
                    <a:pt x="33832" y="38481"/>
                  </a:lnTo>
                  <a:lnTo>
                    <a:pt x="29349" y="41630"/>
                  </a:lnTo>
                  <a:lnTo>
                    <a:pt x="34874" y="43408"/>
                  </a:lnTo>
                  <a:lnTo>
                    <a:pt x="34036" y="39712"/>
                  </a:lnTo>
                  <a:lnTo>
                    <a:pt x="33921" y="39179"/>
                  </a:lnTo>
                  <a:lnTo>
                    <a:pt x="39433" y="38061"/>
                  </a:lnTo>
                  <a:lnTo>
                    <a:pt x="35737" y="36868"/>
                  </a:lnTo>
                  <a:lnTo>
                    <a:pt x="39408" y="35902"/>
                  </a:lnTo>
                  <a:lnTo>
                    <a:pt x="40767" y="34747"/>
                  </a:lnTo>
                  <a:close/>
                </a:path>
                <a:path w="1034415" h="100964">
                  <a:moveTo>
                    <a:pt x="235432" y="27813"/>
                  </a:moveTo>
                  <a:lnTo>
                    <a:pt x="234340" y="29616"/>
                  </a:lnTo>
                  <a:lnTo>
                    <a:pt x="230606" y="29387"/>
                  </a:lnTo>
                  <a:lnTo>
                    <a:pt x="230835" y="28130"/>
                  </a:lnTo>
                  <a:lnTo>
                    <a:pt x="227622" y="28003"/>
                  </a:lnTo>
                  <a:lnTo>
                    <a:pt x="225780" y="28117"/>
                  </a:lnTo>
                  <a:lnTo>
                    <a:pt x="225831" y="31115"/>
                  </a:lnTo>
                  <a:lnTo>
                    <a:pt x="227609" y="29438"/>
                  </a:lnTo>
                  <a:lnTo>
                    <a:pt x="230390" y="30657"/>
                  </a:lnTo>
                  <a:lnTo>
                    <a:pt x="230555" y="29705"/>
                  </a:lnTo>
                  <a:lnTo>
                    <a:pt x="232219" y="30302"/>
                  </a:lnTo>
                  <a:lnTo>
                    <a:pt x="233934" y="30302"/>
                  </a:lnTo>
                  <a:lnTo>
                    <a:pt x="234327" y="29654"/>
                  </a:lnTo>
                  <a:lnTo>
                    <a:pt x="235000" y="29654"/>
                  </a:lnTo>
                  <a:lnTo>
                    <a:pt x="235432" y="27813"/>
                  </a:lnTo>
                  <a:close/>
                </a:path>
                <a:path w="1034415" h="100964">
                  <a:moveTo>
                    <a:pt x="362356" y="11684"/>
                  </a:moveTo>
                  <a:lnTo>
                    <a:pt x="361772" y="10096"/>
                  </a:lnTo>
                  <a:lnTo>
                    <a:pt x="360883" y="12344"/>
                  </a:lnTo>
                  <a:lnTo>
                    <a:pt x="356273" y="11925"/>
                  </a:lnTo>
                  <a:lnTo>
                    <a:pt x="358965" y="9626"/>
                  </a:lnTo>
                  <a:lnTo>
                    <a:pt x="353021" y="9626"/>
                  </a:lnTo>
                  <a:lnTo>
                    <a:pt x="353555" y="17894"/>
                  </a:lnTo>
                  <a:lnTo>
                    <a:pt x="361416" y="12344"/>
                  </a:lnTo>
                  <a:lnTo>
                    <a:pt x="362356" y="11684"/>
                  </a:lnTo>
                  <a:close/>
                </a:path>
                <a:path w="1034415" h="100964">
                  <a:moveTo>
                    <a:pt x="365010" y="11468"/>
                  </a:moveTo>
                  <a:lnTo>
                    <a:pt x="363156" y="11112"/>
                  </a:lnTo>
                  <a:lnTo>
                    <a:pt x="362356" y="11684"/>
                  </a:lnTo>
                  <a:lnTo>
                    <a:pt x="363207" y="13970"/>
                  </a:lnTo>
                  <a:lnTo>
                    <a:pt x="365010" y="11468"/>
                  </a:lnTo>
                  <a:close/>
                </a:path>
                <a:path w="1034415" h="100964">
                  <a:moveTo>
                    <a:pt x="368642" y="6400"/>
                  </a:moveTo>
                  <a:lnTo>
                    <a:pt x="365010" y="11468"/>
                  </a:lnTo>
                  <a:lnTo>
                    <a:pt x="367449" y="11925"/>
                  </a:lnTo>
                  <a:lnTo>
                    <a:pt x="367499" y="11112"/>
                  </a:lnTo>
                  <a:lnTo>
                    <a:pt x="368642" y="6400"/>
                  </a:lnTo>
                  <a:close/>
                </a:path>
                <a:path w="1034415" h="100964">
                  <a:moveTo>
                    <a:pt x="462305" y="26047"/>
                  </a:moveTo>
                  <a:lnTo>
                    <a:pt x="461937" y="25209"/>
                  </a:lnTo>
                  <a:lnTo>
                    <a:pt x="460121" y="26047"/>
                  </a:lnTo>
                  <a:lnTo>
                    <a:pt x="462305" y="26047"/>
                  </a:lnTo>
                  <a:close/>
                </a:path>
                <a:path w="1034415" h="100964">
                  <a:moveTo>
                    <a:pt x="486308" y="24345"/>
                  </a:moveTo>
                  <a:lnTo>
                    <a:pt x="484505" y="22567"/>
                  </a:lnTo>
                  <a:lnTo>
                    <a:pt x="482206" y="25260"/>
                  </a:lnTo>
                  <a:lnTo>
                    <a:pt x="481736" y="24930"/>
                  </a:lnTo>
                  <a:lnTo>
                    <a:pt x="480847" y="24345"/>
                  </a:lnTo>
                  <a:lnTo>
                    <a:pt x="478967" y="22936"/>
                  </a:lnTo>
                  <a:lnTo>
                    <a:pt x="480631" y="21501"/>
                  </a:lnTo>
                  <a:lnTo>
                    <a:pt x="478967" y="21501"/>
                  </a:lnTo>
                  <a:lnTo>
                    <a:pt x="475297" y="25361"/>
                  </a:lnTo>
                  <a:lnTo>
                    <a:pt x="473951" y="26530"/>
                  </a:lnTo>
                  <a:lnTo>
                    <a:pt x="473875" y="27279"/>
                  </a:lnTo>
                  <a:lnTo>
                    <a:pt x="477037" y="27457"/>
                  </a:lnTo>
                  <a:lnTo>
                    <a:pt x="480580" y="24930"/>
                  </a:lnTo>
                  <a:lnTo>
                    <a:pt x="482219" y="27749"/>
                  </a:lnTo>
                  <a:lnTo>
                    <a:pt x="482409" y="27749"/>
                  </a:lnTo>
                  <a:lnTo>
                    <a:pt x="482930" y="25514"/>
                  </a:lnTo>
                  <a:lnTo>
                    <a:pt x="483362" y="25361"/>
                  </a:lnTo>
                  <a:lnTo>
                    <a:pt x="486308" y="24345"/>
                  </a:lnTo>
                  <a:close/>
                </a:path>
                <a:path w="1034415" h="100964">
                  <a:moveTo>
                    <a:pt x="501027" y="29032"/>
                  </a:moveTo>
                  <a:lnTo>
                    <a:pt x="500697" y="26136"/>
                  </a:lnTo>
                  <a:lnTo>
                    <a:pt x="499338" y="27317"/>
                  </a:lnTo>
                  <a:lnTo>
                    <a:pt x="494728" y="27622"/>
                  </a:lnTo>
                  <a:lnTo>
                    <a:pt x="495592" y="28587"/>
                  </a:lnTo>
                  <a:lnTo>
                    <a:pt x="501027" y="29032"/>
                  </a:lnTo>
                  <a:close/>
                </a:path>
                <a:path w="1034415" h="100964">
                  <a:moveTo>
                    <a:pt x="509422" y="21704"/>
                  </a:moveTo>
                  <a:lnTo>
                    <a:pt x="508876" y="21297"/>
                  </a:lnTo>
                  <a:lnTo>
                    <a:pt x="508381" y="20523"/>
                  </a:lnTo>
                  <a:lnTo>
                    <a:pt x="507987" y="19151"/>
                  </a:lnTo>
                  <a:lnTo>
                    <a:pt x="507555" y="21704"/>
                  </a:lnTo>
                  <a:lnTo>
                    <a:pt x="509422" y="21704"/>
                  </a:lnTo>
                  <a:close/>
                </a:path>
                <a:path w="1034415" h="100964">
                  <a:moveTo>
                    <a:pt x="511924" y="21717"/>
                  </a:moveTo>
                  <a:lnTo>
                    <a:pt x="509435" y="21704"/>
                  </a:lnTo>
                  <a:lnTo>
                    <a:pt x="510184" y="22288"/>
                  </a:lnTo>
                  <a:lnTo>
                    <a:pt x="511048" y="22136"/>
                  </a:lnTo>
                  <a:lnTo>
                    <a:pt x="511924" y="21717"/>
                  </a:lnTo>
                  <a:close/>
                </a:path>
                <a:path w="1034415" h="100964">
                  <a:moveTo>
                    <a:pt x="517728" y="21729"/>
                  </a:moveTo>
                  <a:lnTo>
                    <a:pt x="516559" y="17932"/>
                  </a:lnTo>
                  <a:lnTo>
                    <a:pt x="514172" y="20637"/>
                  </a:lnTo>
                  <a:lnTo>
                    <a:pt x="511924" y="21717"/>
                  </a:lnTo>
                  <a:lnTo>
                    <a:pt x="517728" y="21729"/>
                  </a:lnTo>
                  <a:close/>
                </a:path>
                <a:path w="1034415" h="100964">
                  <a:moveTo>
                    <a:pt x="569087" y="33705"/>
                  </a:moveTo>
                  <a:lnTo>
                    <a:pt x="559841" y="32181"/>
                  </a:lnTo>
                  <a:lnTo>
                    <a:pt x="560197" y="34340"/>
                  </a:lnTo>
                  <a:lnTo>
                    <a:pt x="562749" y="34607"/>
                  </a:lnTo>
                  <a:lnTo>
                    <a:pt x="565873" y="33566"/>
                  </a:lnTo>
                  <a:lnTo>
                    <a:pt x="568655" y="34086"/>
                  </a:lnTo>
                  <a:lnTo>
                    <a:pt x="569087" y="33705"/>
                  </a:lnTo>
                  <a:close/>
                </a:path>
                <a:path w="1034415" h="100964">
                  <a:moveTo>
                    <a:pt x="585711" y="33274"/>
                  </a:moveTo>
                  <a:lnTo>
                    <a:pt x="581088" y="32156"/>
                  </a:lnTo>
                  <a:lnTo>
                    <a:pt x="575056" y="30060"/>
                  </a:lnTo>
                  <a:lnTo>
                    <a:pt x="571550" y="35191"/>
                  </a:lnTo>
                  <a:lnTo>
                    <a:pt x="571449" y="35344"/>
                  </a:lnTo>
                  <a:lnTo>
                    <a:pt x="571868" y="35572"/>
                  </a:lnTo>
                  <a:lnTo>
                    <a:pt x="577634" y="36182"/>
                  </a:lnTo>
                  <a:lnTo>
                    <a:pt x="580199" y="34391"/>
                  </a:lnTo>
                  <a:lnTo>
                    <a:pt x="584860" y="36944"/>
                  </a:lnTo>
                  <a:lnTo>
                    <a:pt x="583260" y="34391"/>
                  </a:lnTo>
                  <a:lnTo>
                    <a:pt x="582549" y="33274"/>
                  </a:lnTo>
                  <a:lnTo>
                    <a:pt x="585711" y="33274"/>
                  </a:lnTo>
                  <a:close/>
                </a:path>
                <a:path w="1034415" h="100964">
                  <a:moveTo>
                    <a:pt x="591959" y="36957"/>
                  </a:moveTo>
                  <a:lnTo>
                    <a:pt x="589457" y="35191"/>
                  </a:lnTo>
                  <a:lnTo>
                    <a:pt x="587616" y="36042"/>
                  </a:lnTo>
                  <a:lnTo>
                    <a:pt x="588124" y="36957"/>
                  </a:lnTo>
                  <a:lnTo>
                    <a:pt x="591959" y="36957"/>
                  </a:lnTo>
                  <a:close/>
                </a:path>
                <a:path w="1034415" h="100964">
                  <a:moveTo>
                    <a:pt x="593191" y="37096"/>
                  </a:moveTo>
                  <a:lnTo>
                    <a:pt x="588200" y="37096"/>
                  </a:lnTo>
                  <a:lnTo>
                    <a:pt x="588314" y="37312"/>
                  </a:lnTo>
                  <a:lnTo>
                    <a:pt x="593191" y="37934"/>
                  </a:lnTo>
                  <a:lnTo>
                    <a:pt x="593191" y="37096"/>
                  </a:lnTo>
                  <a:close/>
                </a:path>
                <a:path w="1034415" h="100964">
                  <a:moveTo>
                    <a:pt x="598322" y="2933"/>
                  </a:moveTo>
                  <a:lnTo>
                    <a:pt x="597268" y="2197"/>
                  </a:lnTo>
                  <a:lnTo>
                    <a:pt x="597954" y="2933"/>
                  </a:lnTo>
                  <a:lnTo>
                    <a:pt x="598322" y="2933"/>
                  </a:lnTo>
                  <a:close/>
                </a:path>
                <a:path w="1034415" h="100964">
                  <a:moveTo>
                    <a:pt x="607428" y="39763"/>
                  </a:moveTo>
                  <a:lnTo>
                    <a:pt x="606856" y="39014"/>
                  </a:lnTo>
                  <a:lnTo>
                    <a:pt x="606971" y="39763"/>
                  </a:lnTo>
                  <a:lnTo>
                    <a:pt x="607428" y="39763"/>
                  </a:lnTo>
                  <a:close/>
                </a:path>
                <a:path w="1034415" h="100964">
                  <a:moveTo>
                    <a:pt x="609803" y="38112"/>
                  </a:moveTo>
                  <a:lnTo>
                    <a:pt x="608279" y="37274"/>
                  </a:lnTo>
                  <a:lnTo>
                    <a:pt x="605142" y="35560"/>
                  </a:lnTo>
                  <a:lnTo>
                    <a:pt x="603351" y="38569"/>
                  </a:lnTo>
                  <a:lnTo>
                    <a:pt x="606577" y="37274"/>
                  </a:lnTo>
                  <a:lnTo>
                    <a:pt x="606717" y="38112"/>
                  </a:lnTo>
                  <a:lnTo>
                    <a:pt x="606780" y="38569"/>
                  </a:lnTo>
                  <a:lnTo>
                    <a:pt x="606856" y="39014"/>
                  </a:lnTo>
                  <a:lnTo>
                    <a:pt x="608787" y="39014"/>
                  </a:lnTo>
                  <a:lnTo>
                    <a:pt x="609803" y="38112"/>
                  </a:lnTo>
                  <a:close/>
                </a:path>
                <a:path w="1034415" h="100964">
                  <a:moveTo>
                    <a:pt x="629653" y="34975"/>
                  </a:moveTo>
                  <a:lnTo>
                    <a:pt x="625957" y="35229"/>
                  </a:lnTo>
                  <a:lnTo>
                    <a:pt x="626414" y="36271"/>
                  </a:lnTo>
                  <a:lnTo>
                    <a:pt x="629640" y="35687"/>
                  </a:lnTo>
                  <a:lnTo>
                    <a:pt x="629653" y="34975"/>
                  </a:lnTo>
                  <a:close/>
                </a:path>
                <a:path w="1034415" h="100964">
                  <a:moveTo>
                    <a:pt x="656082" y="41452"/>
                  </a:moveTo>
                  <a:lnTo>
                    <a:pt x="654240" y="41579"/>
                  </a:lnTo>
                  <a:lnTo>
                    <a:pt x="651916" y="41376"/>
                  </a:lnTo>
                  <a:lnTo>
                    <a:pt x="650544" y="42570"/>
                  </a:lnTo>
                  <a:lnTo>
                    <a:pt x="651497" y="43954"/>
                  </a:lnTo>
                  <a:lnTo>
                    <a:pt x="651941" y="42824"/>
                  </a:lnTo>
                  <a:lnTo>
                    <a:pt x="656082" y="41452"/>
                  </a:lnTo>
                  <a:close/>
                </a:path>
                <a:path w="1034415" h="100964">
                  <a:moveTo>
                    <a:pt x="738111" y="22834"/>
                  </a:moveTo>
                  <a:lnTo>
                    <a:pt x="737031" y="20967"/>
                  </a:lnTo>
                  <a:lnTo>
                    <a:pt x="736904" y="20764"/>
                  </a:lnTo>
                  <a:lnTo>
                    <a:pt x="736676" y="20370"/>
                  </a:lnTo>
                  <a:lnTo>
                    <a:pt x="736193" y="19329"/>
                  </a:lnTo>
                  <a:lnTo>
                    <a:pt x="736219" y="20764"/>
                  </a:lnTo>
                  <a:lnTo>
                    <a:pt x="731113" y="20040"/>
                  </a:lnTo>
                  <a:lnTo>
                    <a:pt x="732269" y="18135"/>
                  </a:lnTo>
                  <a:lnTo>
                    <a:pt x="732917" y="17030"/>
                  </a:lnTo>
                  <a:lnTo>
                    <a:pt x="728675" y="18135"/>
                  </a:lnTo>
                  <a:lnTo>
                    <a:pt x="724865" y="17030"/>
                  </a:lnTo>
                  <a:lnTo>
                    <a:pt x="725081" y="17030"/>
                  </a:lnTo>
                  <a:lnTo>
                    <a:pt x="722045" y="16510"/>
                  </a:lnTo>
                  <a:lnTo>
                    <a:pt x="722680" y="19329"/>
                  </a:lnTo>
                  <a:lnTo>
                    <a:pt x="722744" y="20040"/>
                  </a:lnTo>
                  <a:lnTo>
                    <a:pt x="721715" y="22593"/>
                  </a:lnTo>
                  <a:lnTo>
                    <a:pt x="721626" y="22834"/>
                  </a:lnTo>
                  <a:lnTo>
                    <a:pt x="721512" y="26835"/>
                  </a:lnTo>
                  <a:lnTo>
                    <a:pt x="729780" y="23380"/>
                  </a:lnTo>
                  <a:lnTo>
                    <a:pt x="731177" y="23660"/>
                  </a:lnTo>
                  <a:lnTo>
                    <a:pt x="731050" y="23380"/>
                  </a:lnTo>
                  <a:lnTo>
                    <a:pt x="730796" y="22834"/>
                  </a:lnTo>
                  <a:lnTo>
                    <a:pt x="730681" y="22593"/>
                  </a:lnTo>
                  <a:lnTo>
                    <a:pt x="733450" y="21704"/>
                  </a:lnTo>
                  <a:lnTo>
                    <a:pt x="733450" y="20967"/>
                  </a:lnTo>
                  <a:lnTo>
                    <a:pt x="734847" y="21945"/>
                  </a:lnTo>
                  <a:lnTo>
                    <a:pt x="738111" y="22834"/>
                  </a:lnTo>
                  <a:close/>
                </a:path>
                <a:path w="1034415" h="100964">
                  <a:moveTo>
                    <a:pt x="739508" y="25234"/>
                  </a:moveTo>
                  <a:lnTo>
                    <a:pt x="738111" y="22834"/>
                  </a:lnTo>
                  <a:lnTo>
                    <a:pt x="734885" y="24117"/>
                  </a:lnTo>
                  <a:lnTo>
                    <a:pt x="739508" y="25234"/>
                  </a:lnTo>
                  <a:close/>
                </a:path>
                <a:path w="1034415" h="100964">
                  <a:moveTo>
                    <a:pt x="762723" y="56540"/>
                  </a:moveTo>
                  <a:lnTo>
                    <a:pt x="758977" y="53911"/>
                  </a:lnTo>
                  <a:lnTo>
                    <a:pt x="758558" y="56464"/>
                  </a:lnTo>
                  <a:lnTo>
                    <a:pt x="762723" y="56540"/>
                  </a:lnTo>
                  <a:close/>
                </a:path>
                <a:path w="1034415" h="100964">
                  <a:moveTo>
                    <a:pt x="785495" y="34023"/>
                  </a:moveTo>
                  <a:lnTo>
                    <a:pt x="784110" y="34493"/>
                  </a:lnTo>
                  <a:lnTo>
                    <a:pt x="781304" y="33235"/>
                  </a:lnTo>
                  <a:lnTo>
                    <a:pt x="781824" y="35001"/>
                  </a:lnTo>
                  <a:lnTo>
                    <a:pt x="782281" y="34620"/>
                  </a:lnTo>
                  <a:lnTo>
                    <a:pt x="784606" y="34798"/>
                  </a:lnTo>
                  <a:lnTo>
                    <a:pt x="785495" y="34023"/>
                  </a:lnTo>
                  <a:close/>
                </a:path>
                <a:path w="1034415" h="100964">
                  <a:moveTo>
                    <a:pt x="840346" y="44919"/>
                  </a:moveTo>
                  <a:lnTo>
                    <a:pt x="840282" y="40411"/>
                  </a:lnTo>
                  <a:lnTo>
                    <a:pt x="837501" y="40589"/>
                  </a:lnTo>
                  <a:lnTo>
                    <a:pt x="835710" y="44335"/>
                  </a:lnTo>
                  <a:lnTo>
                    <a:pt x="840346" y="44919"/>
                  </a:lnTo>
                  <a:close/>
                </a:path>
                <a:path w="1034415" h="100964">
                  <a:moveTo>
                    <a:pt x="840917" y="36982"/>
                  </a:moveTo>
                  <a:lnTo>
                    <a:pt x="840054" y="36995"/>
                  </a:lnTo>
                  <a:lnTo>
                    <a:pt x="839190" y="36791"/>
                  </a:lnTo>
                  <a:lnTo>
                    <a:pt x="838352" y="36195"/>
                  </a:lnTo>
                  <a:lnTo>
                    <a:pt x="836041" y="36715"/>
                  </a:lnTo>
                  <a:lnTo>
                    <a:pt x="835520" y="33489"/>
                  </a:lnTo>
                  <a:lnTo>
                    <a:pt x="835063" y="33896"/>
                  </a:lnTo>
                  <a:lnTo>
                    <a:pt x="833704" y="35788"/>
                  </a:lnTo>
                  <a:lnTo>
                    <a:pt x="835126" y="37503"/>
                  </a:lnTo>
                  <a:lnTo>
                    <a:pt x="836053" y="38887"/>
                  </a:lnTo>
                  <a:lnTo>
                    <a:pt x="837844" y="37604"/>
                  </a:lnTo>
                  <a:lnTo>
                    <a:pt x="839406" y="37096"/>
                  </a:lnTo>
                  <a:lnTo>
                    <a:pt x="840917" y="36982"/>
                  </a:lnTo>
                  <a:close/>
                </a:path>
                <a:path w="1034415" h="100964">
                  <a:moveTo>
                    <a:pt x="841044" y="45008"/>
                  </a:moveTo>
                  <a:lnTo>
                    <a:pt x="840359" y="45008"/>
                  </a:lnTo>
                  <a:lnTo>
                    <a:pt x="840359" y="45453"/>
                  </a:lnTo>
                  <a:lnTo>
                    <a:pt x="841044" y="45008"/>
                  </a:lnTo>
                  <a:close/>
                </a:path>
                <a:path w="1034415" h="100964">
                  <a:moveTo>
                    <a:pt x="841590" y="36957"/>
                  </a:moveTo>
                  <a:lnTo>
                    <a:pt x="841375" y="36957"/>
                  </a:lnTo>
                  <a:lnTo>
                    <a:pt x="841146" y="36982"/>
                  </a:lnTo>
                  <a:lnTo>
                    <a:pt x="841375" y="36995"/>
                  </a:lnTo>
                  <a:lnTo>
                    <a:pt x="841590" y="36957"/>
                  </a:lnTo>
                  <a:close/>
                </a:path>
                <a:path w="1034415" h="100964">
                  <a:moveTo>
                    <a:pt x="844016" y="43053"/>
                  </a:moveTo>
                  <a:lnTo>
                    <a:pt x="841044" y="45008"/>
                  </a:lnTo>
                  <a:lnTo>
                    <a:pt x="842835" y="45224"/>
                  </a:lnTo>
                  <a:lnTo>
                    <a:pt x="842949" y="45008"/>
                  </a:lnTo>
                  <a:lnTo>
                    <a:pt x="844016" y="43053"/>
                  </a:lnTo>
                  <a:close/>
                </a:path>
                <a:path w="1034415" h="100964">
                  <a:moveTo>
                    <a:pt x="846823" y="45008"/>
                  </a:moveTo>
                  <a:lnTo>
                    <a:pt x="846302" y="45224"/>
                  </a:lnTo>
                  <a:lnTo>
                    <a:pt x="845629" y="45491"/>
                  </a:lnTo>
                  <a:lnTo>
                    <a:pt x="842835" y="45224"/>
                  </a:lnTo>
                  <a:lnTo>
                    <a:pt x="841768" y="47180"/>
                  </a:lnTo>
                  <a:lnTo>
                    <a:pt x="845299" y="45669"/>
                  </a:lnTo>
                  <a:lnTo>
                    <a:pt x="842276" y="48221"/>
                  </a:lnTo>
                  <a:lnTo>
                    <a:pt x="845058" y="48031"/>
                  </a:lnTo>
                  <a:lnTo>
                    <a:pt x="846493" y="45567"/>
                  </a:lnTo>
                  <a:lnTo>
                    <a:pt x="846823" y="45008"/>
                  </a:lnTo>
                  <a:close/>
                </a:path>
                <a:path w="1034415" h="100964">
                  <a:moveTo>
                    <a:pt x="854646" y="81089"/>
                  </a:moveTo>
                  <a:lnTo>
                    <a:pt x="854087" y="80937"/>
                  </a:lnTo>
                  <a:lnTo>
                    <a:pt x="853922" y="81089"/>
                  </a:lnTo>
                  <a:lnTo>
                    <a:pt x="854646" y="81089"/>
                  </a:lnTo>
                  <a:close/>
                </a:path>
                <a:path w="1034415" h="100964">
                  <a:moveTo>
                    <a:pt x="859447" y="32943"/>
                  </a:moveTo>
                  <a:lnTo>
                    <a:pt x="859116" y="32232"/>
                  </a:lnTo>
                  <a:lnTo>
                    <a:pt x="859167" y="31927"/>
                  </a:lnTo>
                  <a:lnTo>
                    <a:pt x="856361" y="33159"/>
                  </a:lnTo>
                  <a:lnTo>
                    <a:pt x="859447" y="32943"/>
                  </a:lnTo>
                  <a:close/>
                </a:path>
                <a:path w="1034415" h="100964">
                  <a:moveTo>
                    <a:pt x="860107" y="34378"/>
                  </a:moveTo>
                  <a:lnTo>
                    <a:pt x="859599" y="33274"/>
                  </a:lnTo>
                  <a:lnTo>
                    <a:pt x="859396" y="34188"/>
                  </a:lnTo>
                  <a:lnTo>
                    <a:pt x="859358" y="34378"/>
                  </a:lnTo>
                  <a:lnTo>
                    <a:pt x="860107" y="34378"/>
                  </a:lnTo>
                  <a:close/>
                </a:path>
                <a:path w="1034415" h="100964">
                  <a:moveTo>
                    <a:pt x="860983" y="6083"/>
                  </a:moveTo>
                  <a:lnTo>
                    <a:pt x="859561" y="5461"/>
                  </a:lnTo>
                  <a:lnTo>
                    <a:pt x="859828" y="7429"/>
                  </a:lnTo>
                  <a:lnTo>
                    <a:pt x="860640" y="6743"/>
                  </a:lnTo>
                  <a:lnTo>
                    <a:pt x="860983" y="6083"/>
                  </a:lnTo>
                  <a:close/>
                </a:path>
                <a:path w="1034415" h="100964">
                  <a:moveTo>
                    <a:pt x="861910" y="32766"/>
                  </a:moveTo>
                  <a:lnTo>
                    <a:pt x="859447" y="32943"/>
                  </a:lnTo>
                  <a:lnTo>
                    <a:pt x="859599" y="33274"/>
                  </a:lnTo>
                  <a:lnTo>
                    <a:pt x="861910" y="32766"/>
                  </a:lnTo>
                  <a:close/>
                </a:path>
                <a:path w="1034415" h="100964">
                  <a:moveTo>
                    <a:pt x="862876" y="34848"/>
                  </a:moveTo>
                  <a:lnTo>
                    <a:pt x="861923" y="34188"/>
                  </a:lnTo>
                  <a:lnTo>
                    <a:pt x="859193" y="35115"/>
                  </a:lnTo>
                  <a:lnTo>
                    <a:pt x="859320" y="34569"/>
                  </a:lnTo>
                  <a:lnTo>
                    <a:pt x="859358" y="34378"/>
                  </a:lnTo>
                  <a:lnTo>
                    <a:pt x="856373" y="34569"/>
                  </a:lnTo>
                  <a:lnTo>
                    <a:pt x="855141" y="33274"/>
                  </a:lnTo>
                  <a:lnTo>
                    <a:pt x="854532" y="33274"/>
                  </a:lnTo>
                  <a:lnTo>
                    <a:pt x="855103" y="33235"/>
                  </a:lnTo>
                  <a:lnTo>
                    <a:pt x="851408" y="29337"/>
                  </a:lnTo>
                  <a:lnTo>
                    <a:pt x="846328" y="36271"/>
                  </a:lnTo>
                  <a:lnTo>
                    <a:pt x="841590" y="36957"/>
                  </a:lnTo>
                  <a:lnTo>
                    <a:pt x="844143" y="36957"/>
                  </a:lnTo>
                  <a:lnTo>
                    <a:pt x="846772" y="38061"/>
                  </a:lnTo>
                  <a:lnTo>
                    <a:pt x="846912" y="38061"/>
                  </a:lnTo>
                  <a:lnTo>
                    <a:pt x="849972" y="38646"/>
                  </a:lnTo>
                  <a:lnTo>
                    <a:pt x="849503" y="38315"/>
                  </a:lnTo>
                  <a:lnTo>
                    <a:pt x="849490" y="37579"/>
                  </a:lnTo>
                  <a:lnTo>
                    <a:pt x="849922" y="37185"/>
                  </a:lnTo>
                  <a:lnTo>
                    <a:pt x="851814" y="37782"/>
                  </a:lnTo>
                  <a:lnTo>
                    <a:pt x="858316" y="38061"/>
                  </a:lnTo>
                  <a:lnTo>
                    <a:pt x="860044" y="38061"/>
                  </a:lnTo>
                  <a:lnTo>
                    <a:pt x="860818" y="37185"/>
                  </a:lnTo>
                  <a:lnTo>
                    <a:pt x="862647" y="35115"/>
                  </a:lnTo>
                  <a:lnTo>
                    <a:pt x="862876" y="34848"/>
                  </a:lnTo>
                  <a:close/>
                </a:path>
                <a:path w="1034415" h="100964">
                  <a:moveTo>
                    <a:pt x="863257" y="30124"/>
                  </a:moveTo>
                  <a:lnTo>
                    <a:pt x="859536" y="29679"/>
                  </a:lnTo>
                  <a:lnTo>
                    <a:pt x="859167" y="31927"/>
                  </a:lnTo>
                  <a:lnTo>
                    <a:pt x="863257" y="30124"/>
                  </a:lnTo>
                  <a:close/>
                </a:path>
                <a:path w="1034415" h="100964">
                  <a:moveTo>
                    <a:pt x="863803" y="9842"/>
                  </a:moveTo>
                  <a:lnTo>
                    <a:pt x="862685" y="9398"/>
                  </a:lnTo>
                  <a:lnTo>
                    <a:pt x="861745" y="9029"/>
                  </a:lnTo>
                  <a:lnTo>
                    <a:pt x="861187" y="9029"/>
                  </a:lnTo>
                  <a:lnTo>
                    <a:pt x="860107" y="9398"/>
                  </a:lnTo>
                  <a:lnTo>
                    <a:pt x="860056" y="9029"/>
                  </a:lnTo>
                  <a:lnTo>
                    <a:pt x="859967" y="8407"/>
                  </a:lnTo>
                  <a:lnTo>
                    <a:pt x="859929" y="8102"/>
                  </a:lnTo>
                  <a:lnTo>
                    <a:pt x="859828" y="7429"/>
                  </a:lnTo>
                  <a:lnTo>
                    <a:pt x="859040" y="8102"/>
                  </a:lnTo>
                  <a:lnTo>
                    <a:pt x="857427" y="9029"/>
                  </a:lnTo>
                  <a:lnTo>
                    <a:pt x="857656" y="9029"/>
                  </a:lnTo>
                  <a:lnTo>
                    <a:pt x="857427" y="9398"/>
                  </a:lnTo>
                  <a:lnTo>
                    <a:pt x="857465" y="9982"/>
                  </a:lnTo>
                  <a:lnTo>
                    <a:pt x="858520" y="13296"/>
                  </a:lnTo>
                  <a:lnTo>
                    <a:pt x="863587" y="9842"/>
                  </a:lnTo>
                  <a:lnTo>
                    <a:pt x="863803" y="9842"/>
                  </a:lnTo>
                  <a:close/>
                </a:path>
                <a:path w="1034415" h="100964">
                  <a:moveTo>
                    <a:pt x="864476" y="9563"/>
                  </a:moveTo>
                  <a:lnTo>
                    <a:pt x="864069" y="9029"/>
                  </a:lnTo>
                  <a:lnTo>
                    <a:pt x="863777" y="8407"/>
                  </a:lnTo>
                  <a:lnTo>
                    <a:pt x="863803" y="9563"/>
                  </a:lnTo>
                  <a:lnTo>
                    <a:pt x="864476" y="9563"/>
                  </a:lnTo>
                  <a:close/>
                </a:path>
                <a:path w="1034415" h="100964">
                  <a:moveTo>
                    <a:pt x="864679" y="81788"/>
                  </a:moveTo>
                  <a:lnTo>
                    <a:pt x="864349" y="81622"/>
                  </a:lnTo>
                  <a:lnTo>
                    <a:pt x="864082" y="81534"/>
                  </a:lnTo>
                  <a:lnTo>
                    <a:pt x="863777" y="81394"/>
                  </a:lnTo>
                  <a:lnTo>
                    <a:pt x="863892" y="81546"/>
                  </a:lnTo>
                  <a:lnTo>
                    <a:pt x="864120" y="81686"/>
                  </a:lnTo>
                  <a:lnTo>
                    <a:pt x="864679" y="81788"/>
                  </a:lnTo>
                  <a:close/>
                </a:path>
                <a:path w="1034415" h="100964">
                  <a:moveTo>
                    <a:pt x="865301" y="10896"/>
                  </a:moveTo>
                  <a:lnTo>
                    <a:pt x="864806" y="9982"/>
                  </a:lnTo>
                  <a:lnTo>
                    <a:pt x="864120" y="9982"/>
                  </a:lnTo>
                  <a:lnTo>
                    <a:pt x="865301" y="10896"/>
                  </a:lnTo>
                  <a:close/>
                </a:path>
                <a:path w="1034415" h="100964">
                  <a:moveTo>
                    <a:pt x="879792" y="70980"/>
                  </a:moveTo>
                  <a:lnTo>
                    <a:pt x="878827" y="69608"/>
                  </a:lnTo>
                  <a:lnTo>
                    <a:pt x="871880" y="69710"/>
                  </a:lnTo>
                  <a:lnTo>
                    <a:pt x="869099" y="69900"/>
                  </a:lnTo>
                  <a:lnTo>
                    <a:pt x="871918" y="71882"/>
                  </a:lnTo>
                  <a:lnTo>
                    <a:pt x="878420" y="72161"/>
                  </a:lnTo>
                  <a:lnTo>
                    <a:pt x="879792" y="70980"/>
                  </a:lnTo>
                  <a:close/>
                </a:path>
                <a:path w="1034415" h="100964">
                  <a:moveTo>
                    <a:pt x="880910" y="7594"/>
                  </a:moveTo>
                  <a:lnTo>
                    <a:pt x="877620" y="5295"/>
                  </a:lnTo>
                  <a:lnTo>
                    <a:pt x="876731" y="6070"/>
                  </a:lnTo>
                  <a:lnTo>
                    <a:pt x="880021" y="8382"/>
                  </a:lnTo>
                  <a:lnTo>
                    <a:pt x="880910" y="7594"/>
                  </a:lnTo>
                  <a:close/>
                </a:path>
                <a:path w="1034415" h="100964">
                  <a:moveTo>
                    <a:pt x="893165" y="34302"/>
                  </a:moveTo>
                  <a:lnTo>
                    <a:pt x="893000" y="33591"/>
                  </a:lnTo>
                  <a:lnTo>
                    <a:pt x="892073" y="34671"/>
                  </a:lnTo>
                  <a:lnTo>
                    <a:pt x="893165" y="34302"/>
                  </a:lnTo>
                  <a:close/>
                </a:path>
                <a:path w="1034415" h="100964">
                  <a:moveTo>
                    <a:pt x="894588" y="75298"/>
                  </a:moveTo>
                  <a:lnTo>
                    <a:pt x="894295" y="75298"/>
                  </a:lnTo>
                  <a:lnTo>
                    <a:pt x="894245" y="75450"/>
                  </a:lnTo>
                  <a:lnTo>
                    <a:pt x="894588" y="75298"/>
                  </a:lnTo>
                  <a:close/>
                </a:path>
                <a:path w="1034415" h="100964">
                  <a:moveTo>
                    <a:pt x="895883" y="33591"/>
                  </a:moveTo>
                  <a:lnTo>
                    <a:pt x="895337" y="33591"/>
                  </a:lnTo>
                  <a:lnTo>
                    <a:pt x="893165" y="34302"/>
                  </a:lnTo>
                  <a:lnTo>
                    <a:pt x="893483" y="35661"/>
                  </a:lnTo>
                  <a:lnTo>
                    <a:pt x="895883" y="33591"/>
                  </a:lnTo>
                  <a:close/>
                </a:path>
                <a:path w="1034415" h="100964">
                  <a:moveTo>
                    <a:pt x="896112" y="84213"/>
                  </a:moveTo>
                  <a:lnTo>
                    <a:pt x="895375" y="84213"/>
                  </a:lnTo>
                  <a:lnTo>
                    <a:pt x="892352" y="84505"/>
                  </a:lnTo>
                  <a:lnTo>
                    <a:pt x="888390" y="84213"/>
                  </a:lnTo>
                  <a:lnTo>
                    <a:pt x="883539" y="82397"/>
                  </a:lnTo>
                  <a:lnTo>
                    <a:pt x="882065" y="82397"/>
                  </a:lnTo>
                  <a:lnTo>
                    <a:pt x="886256" y="81927"/>
                  </a:lnTo>
                  <a:lnTo>
                    <a:pt x="887488" y="81927"/>
                  </a:lnTo>
                  <a:lnTo>
                    <a:pt x="887069" y="81381"/>
                  </a:lnTo>
                  <a:lnTo>
                    <a:pt x="885012" y="78714"/>
                  </a:lnTo>
                  <a:lnTo>
                    <a:pt x="885228" y="80124"/>
                  </a:lnTo>
                  <a:lnTo>
                    <a:pt x="884986" y="80124"/>
                  </a:lnTo>
                  <a:lnTo>
                    <a:pt x="881037" y="81089"/>
                  </a:lnTo>
                  <a:lnTo>
                    <a:pt x="881291" y="81089"/>
                  </a:lnTo>
                  <a:lnTo>
                    <a:pt x="880706" y="81254"/>
                  </a:lnTo>
                  <a:lnTo>
                    <a:pt x="880338" y="81089"/>
                  </a:lnTo>
                  <a:lnTo>
                    <a:pt x="879703" y="81089"/>
                  </a:lnTo>
                  <a:lnTo>
                    <a:pt x="879297" y="80492"/>
                  </a:lnTo>
                  <a:lnTo>
                    <a:pt x="879195" y="80352"/>
                  </a:lnTo>
                  <a:lnTo>
                    <a:pt x="879043" y="80124"/>
                  </a:lnTo>
                  <a:lnTo>
                    <a:pt x="877582" y="78003"/>
                  </a:lnTo>
                  <a:lnTo>
                    <a:pt x="878306" y="77711"/>
                  </a:lnTo>
                  <a:lnTo>
                    <a:pt x="880795" y="76695"/>
                  </a:lnTo>
                  <a:lnTo>
                    <a:pt x="879741" y="76276"/>
                  </a:lnTo>
                  <a:lnTo>
                    <a:pt x="876414" y="74955"/>
                  </a:lnTo>
                  <a:lnTo>
                    <a:pt x="875550" y="74955"/>
                  </a:lnTo>
                  <a:lnTo>
                    <a:pt x="872426" y="75539"/>
                  </a:lnTo>
                  <a:lnTo>
                    <a:pt x="872426" y="80124"/>
                  </a:lnTo>
                  <a:lnTo>
                    <a:pt x="869759" y="80327"/>
                  </a:lnTo>
                  <a:lnTo>
                    <a:pt x="870013" y="80124"/>
                  </a:lnTo>
                  <a:lnTo>
                    <a:pt x="872426" y="80124"/>
                  </a:lnTo>
                  <a:lnTo>
                    <a:pt x="872426" y="75539"/>
                  </a:lnTo>
                  <a:lnTo>
                    <a:pt x="868337" y="76276"/>
                  </a:lnTo>
                  <a:lnTo>
                    <a:pt x="860031" y="74955"/>
                  </a:lnTo>
                  <a:lnTo>
                    <a:pt x="852258" y="74549"/>
                  </a:lnTo>
                  <a:lnTo>
                    <a:pt x="846048" y="78714"/>
                  </a:lnTo>
                  <a:lnTo>
                    <a:pt x="854087" y="80937"/>
                  </a:lnTo>
                  <a:lnTo>
                    <a:pt x="856983" y="78270"/>
                  </a:lnTo>
                  <a:lnTo>
                    <a:pt x="862622" y="80860"/>
                  </a:lnTo>
                  <a:lnTo>
                    <a:pt x="862799" y="80937"/>
                  </a:lnTo>
                  <a:lnTo>
                    <a:pt x="861568" y="80937"/>
                  </a:lnTo>
                  <a:lnTo>
                    <a:pt x="859536" y="81089"/>
                  </a:lnTo>
                  <a:lnTo>
                    <a:pt x="863130" y="81089"/>
                  </a:lnTo>
                  <a:lnTo>
                    <a:pt x="863523" y="81280"/>
                  </a:lnTo>
                  <a:lnTo>
                    <a:pt x="863612" y="81089"/>
                  </a:lnTo>
                  <a:lnTo>
                    <a:pt x="863625" y="80937"/>
                  </a:lnTo>
                  <a:lnTo>
                    <a:pt x="863650" y="80784"/>
                  </a:lnTo>
                  <a:lnTo>
                    <a:pt x="863739" y="80124"/>
                  </a:lnTo>
                  <a:lnTo>
                    <a:pt x="865098" y="80124"/>
                  </a:lnTo>
                  <a:lnTo>
                    <a:pt x="865060" y="78498"/>
                  </a:lnTo>
                  <a:lnTo>
                    <a:pt x="865327" y="78270"/>
                  </a:lnTo>
                  <a:lnTo>
                    <a:pt x="865974" y="77711"/>
                  </a:lnTo>
                  <a:lnTo>
                    <a:pt x="871931" y="77711"/>
                  </a:lnTo>
                  <a:lnTo>
                    <a:pt x="869378" y="79324"/>
                  </a:lnTo>
                  <a:lnTo>
                    <a:pt x="869378" y="80352"/>
                  </a:lnTo>
                  <a:lnTo>
                    <a:pt x="867524" y="80492"/>
                  </a:lnTo>
                  <a:lnTo>
                    <a:pt x="869315" y="80352"/>
                  </a:lnTo>
                  <a:lnTo>
                    <a:pt x="869378" y="79324"/>
                  </a:lnTo>
                  <a:lnTo>
                    <a:pt x="868108" y="80124"/>
                  </a:lnTo>
                  <a:lnTo>
                    <a:pt x="865098" y="80124"/>
                  </a:lnTo>
                  <a:lnTo>
                    <a:pt x="865098" y="80683"/>
                  </a:lnTo>
                  <a:lnTo>
                    <a:pt x="865098" y="80937"/>
                  </a:lnTo>
                  <a:lnTo>
                    <a:pt x="863638" y="80937"/>
                  </a:lnTo>
                  <a:lnTo>
                    <a:pt x="863612" y="81089"/>
                  </a:lnTo>
                  <a:lnTo>
                    <a:pt x="865111" y="81089"/>
                  </a:lnTo>
                  <a:lnTo>
                    <a:pt x="866571" y="81089"/>
                  </a:lnTo>
                  <a:lnTo>
                    <a:pt x="865238" y="81927"/>
                  </a:lnTo>
                  <a:lnTo>
                    <a:pt x="866127" y="81927"/>
                  </a:lnTo>
                  <a:lnTo>
                    <a:pt x="870254" y="83578"/>
                  </a:lnTo>
                  <a:lnTo>
                    <a:pt x="871626" y="82397"/>
                  </a:lnTo>
                  <a:lnTo>
                    <a:pt x="867905" y="81927"/>
                  </a:lnTo>
                  <a:lnTo>
                    <a:pt x="868883" y="81089"/>
                  </a:lnTo>
                  <a:lnTo>
                    <a:pt x="874852" y="81089"/>
                  </a:lnTo>
                  <a:lnTo>
                    <a:pt x="871689" y="86004"/>
                  </a:lnTo>
                  <a:lnTo>
                    <a:pt x="871766" y="86321"/>
                  </a:lnTo>
                  <a:lnTo>
                    <a:pt x="873823" y="86766"/>
                  </a:lnTo>
                  <a:lnTo>
                    <a:pt x="875398" y="85039"/>
                  </a:lnTo>
                  <a:lnTo>
                    <a:pt x="878052" y="87706"/>
                  </a:lnTo>
                  <a:lnTo>
                    <a:pt x="881113" y="88392"/>
                  </a:lnTo>
                  <a:lnTo>
                    <a:pt x="881456" y="87884"/>
                  </a:lnTo>
                  <a:lnTo>
                    <a:pt x="881468" y="88468"/>
                  </a:lnTo>
                  <a:lnTo>
                    <a:pt x="887958" y="89903"/>
                  </a:lnTo>
                  <a:lnTo>
                    <a:pt x="889139" y="88468"/>
                  </a:lnTo>
                  <a:lnTo>
                    <a:pt x="889609" y="87884"/>
                  </a:lnTo>
                  <a:lnTo>
                    <a:pt x="890676" y="86575"/>
                  </a:lnTo>
                  <a:lnTo>
                    <a:pt x="892619" y="90627"/>
                  </a:lnTo>
                  <a:lnTo>
                    <a:pt x="894727" y="86766"/>
                  </a:lnTo>
                  <a:lnTo>
                    <a:pt x="894829" y="86575"/>
                  </a:lnTo>
                  <a:lnTo>
                    <a:pt x="895667" y="85039"/>
                  </a:lnTo>
                  <a:lnTo>
                    <a:pt x="895959" y="84505"/>
                  </a:lnTo>
                  <a:lnTo>
                    <a:pt x="896112" y="84213"/>
                  </a:lnTo>
                  <a:close/>
                </a:path>
                <a:path w="1034415" h="100964">
                  <a:moveTo>
                    <a:pt x="896226" y="33299"/>
                  </a:moveTo>
                  <a:lnTo>
                    <a:pt x="893254" y="33299"/>
                  </a:lnTo>
                  <a:lnTo>
                    <a:pt x="893000" y="33591"/>
                  </a:lnTo>
                  <a:lnTo>
                    <a:pt x="895337" y="33591"/>
                  </a:lnTo>
                  <a:lnTo>
                    <a:pt x="896226" y="33299"/>
                  </a:lnTo>
                  <a:close/>
                </a:path>
                <a:path w="1034415" h="100964">
                  <a:moveTo>
                    <a:pt x="896315" y="84137"/>
                  </a:moveTo>
                  <a:lnTo>
                    <a:pt x="896251" y="83985"/>
                  </a:lnTo>
                  <a:lnTo>
                    <a:pt x="896150" y="84150"/>
                  </a:lnTo>
                  <a:lnTo>
                    <a:pt x="896315" y="84137"/>
                  </a:lnTo>
                  <a:close/>
                </a:path>
                <a:path w="1034415" h="100964">
                  <a:moveTo>
                    <a:pt x="897077" y="28905"/>
                  </a:moveTo>
                  <a:lnTo>
                    <a:pt x="892505" y="31394"/>
                  </a:lnTo>
                  <a:lnTo>
                    <a:pt x="892937" y="33299"/>
                  </a:lnTo>
                  <a:lnTo>
                    <a:pt x="893254" y="33299"/>
                  </a:lnTo>
                  <a:lnTo>
                    <a:pt x="897077" y="28905"/>
                  </a:lnTo>
                  <a:close/>
                </a:path>
                <a:path w="1034415" h="100964">
                  <a:moveTo>
                    <a:pt x="898398" y="75514"/>
                  </a:moveTo>
                  <a:lnTo>
                    <a:pt x="897445" y="74117"/>
                  </a:lnTo>
                  <a:lnTo>
                    <a:pt x="894588" y="75298"/>
                  </a:lnTo>
                  <a:lnTo>
                    <a:pt x="895019" y="75298"/>
                  </a:lnTo>
                  <a:lnTo>
                    <a:pt x="898398" y="75514"/>
                  </a:lnTo>
                  <a:close/>
                </a:path>
                <a:path w="1034415" h="100964">
                  <a:moveTo>
                    <a:pt x="899299" y="73990"/>
                  </a:moveTo>
                  <a:lnTo>
                    <a:pt x="898804" y="73634"/>
                  </a:lnTo>
                  <a:lnTo>
                    <a:pt x="898321" y="73190"/>
                  </a:lnTo>
                  <a:lnTo>
                    <a:pt x="898105" y="72809"/>
                  </a:lnTo>
                  <a:lnTo>
                    <a:pt x="895565" y="72809"/>
                  </a:lnTo>
                  <a:lnTo>
                    <a:pt x="894892" y="72326"/>
                  </a:lnTo>
                  <a:lnTo>
                    <a:pt x="894676" y="72174"/>
                  </a:lnTo>
                  <a:lnTo>
                    <a:pt x="894880" y="71920"/>
                  </a:lnTo>
                  <a:lnTo>
                    <a:pt x="895565" y="71348"/>
                  </a:lnTo>
                  <a:lnTo>
                    <a:pt x="895997" y="70954"/>
                  </a:lnTo>
                  <a:lnTo>
                    <a:pt x="891844" y="72326"/>
                  </a:lnTo>
                  <a:lnTo>
                    <a:pt x="891603" y="72174"/>
                  </a:lnTo>
                  <a:lnTo>
                    <a:pt x="890536" y="71526"/>
                  </a:lnTo>
                  <a:lnTo>
                    <a:pt x="890536" y="73634"/>
                  </a:lnTo>
                  <a:lnTo>
                    <a:pt x="889025" y="74117"/>
                  </a:lnTo>
                  <a:lnTo>
                    <a:pt x="890524" y="73634"/>
                  </a:lnTo>
                  <a:lnTo>
                    <a:pt x="890536" y="71526"/>
                  </a:lnTo>
                  <a:lnTo>
                    <a:pt x="883412" y="67119"/>
                  </a:lnTo>
                  <a:lnTo>
                    <a:pt x="882103" y="71920"/>
                  </a:lnTo>
                  <a:lnTo>
                    <a:pt x="878560" y="74117"/>
                  </a:lnTo>
                  <a:lnTo>
                    <a:pt x="879246" y="74117"/>
                  </a:lnTo>
                  <a:lnTo>
                    <a:pt x="884047" y="76860"/>
                  </a:lnTo>
                  <a:lnTo>
                    <a:pt x="882243" y="78422"/>
                  </a:lnTo>
                  <a:lnTo>
                    <a:pt x="884986" y="77520"/>
                  </a:lnTo>
                  <a:lnTo>
                    <a:pt x="883399" y="75933"/>
                  </a:lnTo>
                  <a:lnTo>
                    <a:pt x="881634" y="74117"/>
                  </a:lnTo>
                  <a:lnTo>
                    <a:pt x="881468" y="74117"/>
                  </a:lnTo>
                  <a:lnTo>
                    <a:pt x="883500" y="72174"/>
                  </a:lnTo>
                  <a:lnTo>
                    <a:pt x="883602" y="72809"/>
                  </a:lnTo>
                  <a:lnTo>
                    <a:pt x="883666" y="73190"/>
                  </a:lnTo>
                  <a:lnTo>
                    <a:pt x="883742" y="73634"/>
                  </a:lnTo>
                  <a:lnTo>
                    <a:pt x="883437" y="73634"/>
                  </a:lnTo>
                  <a:lnTo>
                    <a:pt x="885291" y="74625"/>
                  </a:lnTo>
                  <a:lnTo>
                    <a:pt x="886587" y="74625"/>
                  </a:lnTo>
                  <a:lnTo>
                    <a:pt x="887120" y="74993"/>
                  </a:lnTo>
                  <a:lnTo>
                    <a:pt x="887260" y="75298"/>
                  </a:lnTo>
                  <a:lnTo>
                    <a:pt x="889444" y="74117"/>
                  </a:lnTo>
                  <a:lnTo>
                    <a:pt x="890752" y="74117"/>
                  </a:lnTo>
                  <a:lnTo>
                    <a:pt x="892327" y="77520"/>
                  </a:lnTo>
                  <a:lnTo>
                    <a:pt x="892429" y="77736"/>
                  </a:lnTo>
                  <a:lnTo>
                    <a:pt x="892708" y="75933"/>
                  </a:lnTo>
                  <a:lnTo>
                    <a:pt x="892797" y="75298"/>
                  </a:lnTo>
                  <a:lnTo>
                    <a:pt x="894295" y="75298"/>
                  </a:lnTo>
                  <a:lnTo>
                    <a:pt x="895108" y="73190"/>
                  </a:lnTo>
                  <a:lnTo>
                    <a:pt x="899299" y="73990"/>
                  </a:lnTo>
                  <a:close/>
                </a:path>
                <a:path w="1034415" h="100964">
                  <a:moveTo>
                    <a:pt x="899960" y="74117"/>
                  </a:moveTo>
                  <a:lnTo>
                    <a:pt x="899299" y="73990"/>
                  </a:lnTo>
                  <a:lnTo>
                    <a:pt x="899477" y="74117"/>
                  </a:lnTo>
                  <a:lnTo>
                    <a:pt x="899960" y="74117"/>
                  </a:lnTo>
                  <a:close/>
                </a:path>
                <a:path w="1034415" h="100964">
                  <a:moveTo>
                    <a:pt x="900684" y="73025"/>
                  </a:moveTo>
                  <a:lnTo>
                    <a:pt x="899871" y="72453"/>
                  </a:lnTo>
                  <a:lnTo>
                    <a:pt x="899248" y="71628"/>
                  </a:lnTo>
                  <a:lnTo>
                    <a:pt x="897877" y="72263"/>
                  </a:lnTo>
                  <a:lnTo>
                    <a:pt x="897890" y="72478"/>
                  </a:lnTo>
                  <a:lnTo>
                    <a:pt x="898017" y="72631"/>
                  </a:lnTo>
                  <a:lnTo>
                    <a:pt x="898105" y="72809"/>
                  </a:lnTo>
                  <a:lnTo>
                    <a:pt x="898982" y="72859"/>
                  </a:lnTo>
                  <a:lnTo>
                    <a:pt x="899833" y="72936"/>
                  </a:lnTo>
                  <a:lnTo>
                    <a:pt x="900684" y="73025"/>
                  </a:lnTo>
                  <a:close/>
                </a:path>
                <a:path w="1034415" h="100964">
                  <a:moveTo>
                    <a:pt x="903630" y="80581"/>
                  </a:moveTo>
                  <a:lnTo>
                    <a:pt x="903351" y="79260"/>
                  </a:lnTo>
                  <a:lnTo>
                    <a:pt x="903338" y="79629"/>
                  </a:lnTo>
                  <a:lnTo>
                    <a:pt x="903389" y="80048"/>
                  </a:lnTo>
                  <a:lnTo>
                    <a:pt x="903630" y="80581"/>
                  </a:lnTo>
                  <a:close/>
                </a:path>
                <a:path w="1034415" h="100964">
                  <a:moveTo>
                    <a:pt x="903732" y="78079"/>
                  </a:moveTo>
                  <a:lnTo>
                    <a:pt x="903287" y="78105"/>
                  </a:lnTo>
                  <a:lnTo>
                    <a:pt x="903097" y="78079"/>
                  </a:lnTo>
                  <a:lnTo>
                    <a:pt x="903351" y="79260"/>
                  </a:lnTo>
                  <a:lnTo>
                    <a:pt x="903376" y="78803"/>
                  </a:lnTo>
                  <a:lnTo>
                    <a:pt x="903503" y="78409"/>
                  </a:lnTo>
                  <a:lnTo>
                    <a:pt x="903732" y="78079"/>
                  </a:lnTo>
                  <a:close/>
                </a:path>
                <a:path w="1034415" h="100964">
                  <a:moveTo>
                    <a:pt x="903808" y="90703"/>
                  </a:moveTo>
                  <a:lnTo>
                    <a:pt x="897750" y="90754"/>
                  </a:lnTo>
                  <a:lnTo>
                    <a:pt x="897763" y="91490"/>
                  </a:lnTo>
                  <a:lnTo>
                    <a:pt x="900582" y="92024"/>
                  </a:lnTo>
                  <a:lnTo>
                    <a:pt x="901496" y="92671"/>
                  </a:lnTo>
                  <a:lnTo>
                    <a:pt x="903808" y="90703"/>
                  </a:lnTo>
                  <a:close/>
                </a:path>
                <a:path w="1034415" h="100964">
                  <a:moveTo>
                    <a:pt x="904074" y="5181"/>
                  </a:moveTo>
                  <a:lnTo>
                    <a:pt x="898118" y="9664"/>
                  </a:lnTo>
                  <a:lnTo>
                    <a:pt x="900912" y="11645"/>
                  </a:lnTo>
                  <a:lnTo>
                    <a:pt x="901865" y="11582"/>
                  </a:lnTo>
                  <a:lnTo>
                    <a:pt x="902157" y="10769"/>
                  </a:lnTo>
                  <a:lnTo>
                    <a:pt x="904074" y="5181"/>
                  </a:lnTo>
                  <a:close/>
                </a:path>
                <a:path w="1034415" h="100964">
                  <a:moveTo>
                    <a:pt x="905294" y="76619"/>
                  </a:moveTo>
                  <a:lnTo>
                    <a:pt x="904430" y="77076"/>
                  </a:lnTo>
                  <a:lnTo>
                    <a:pt x="903732" y="78079"/>
                  </a:lnTo>
                  <a:lnTo>
                    <a:pt x="904824" y="78079"/>
                  </a:lnTo>
                  <a:lnTo>
                    <a:pt x="905141" y="77076"/>
                  </a:lnTo>
                  <a:lnTo>
                    <a:pt x="905243" y="76758"/>
                  </a:lnTo>
                  <a:lnTo>
                    <a:pt x="905294" y="76619"/>
                  </a:lnTo>
                  <a:close/>
                </a:path>
                <a:path w="1034415" h="100964">
                  <a:moveTo>
                    <a:pt x="905624" y="76454"/>
                  </a:moveTo>
                  <a:lnTo>
                    <a:pt x="905433" y="76187"/>
                  </a:lnTo>
                  <a:lnTo>
                    <a:pt x="905344" y="76454"/>
                  </a:lnTo>
                  <a:lnTo>
                    <a:pt x="905294" y="76619"/>
                  </a:lnTo>
                  <a:lnTo>
                    <a:pt x="905624" y="76454"/>
                  </a:lnTo>
                  <a:close/>
                </a:path>
                <a:path w="1034415" h="100964">
                  <a:moveTo>
                    <a:pt x="907745" y="77495"/>
                  </a:moveTo>
                  <a:lnTo>
                    <a:pt x="905929" y="78079"/>
                  </a:lnTo>
                  <a:lnTo>
                    <a:pt x="904824" y="78079"/>
                  </a:lnTo>
                  <a:lnTo>
                    <a:pt x="904506" y="79057"/>
                  </a:lnTo>
                  <a:lnTo>
                    <a:pt x="907745" y="77495"/>
                  </a:lnTo>
                  <a:close/>
                </a:path>
                <a:path w="1034415" h="100964">
                  <a:moveTo>
                    <a:pt x="910196" y="31699"/>
                  </a:moveTo>
                  <a:lnTo>
                    <a:pt x="908685" y="30645"/>
                  </a:lnTo>
                  <a:lnTo>
                    <a:pt x="909802" y="31699"/>
                  </a:lnTo>
                  <a:lnTo>
                    <a:pt x="910196" y="31699"/>
                  </a:lnTo>
                  <a:close/>
                </a:path>
                <a:path w="1034415" h="100964">
                  <a:moveTo>
                    <a:pt x="911517" y="33350"/>
                  </a:moveTo>
                  <a:lnTo>
                    <a:pt x="909802" y="31699"/>
                  </a:lnTo>
                  <a:lnTo>
                    <a:pt x="907783" y="32143"/>
                  </a:lnTo>
                  <a:lnTo>
                    <a:pt x="908621" y="33350"/>
                  </a:lnTo>
                  <a:lnTo>
                    <a:pt x="911517" y="33350"/>
                  </a:lnTo>
                  <a:close/>
                </a:path>
                <a:path w="1034415" h="100964">
                  <a:moveTo>
                    <a:pt x="912063" y="74383"/>
                  </a:moveTo>
                  <a:lnTo>
                    <a:pt x="910894" y="73558"/>
                  </a:lnTo>
                  <a:lnTo>
                    <a:pt x="909612" y="73558"/>
                  </a:lnTo>
                  <a:lnTo>
                    <a:pt x="908583" y="74079"/>
                  </a:lnTo>
                  <a:lnTo>
                    <a:pt x="912063" y="74383"/>
                  </a:lnTo>
                  <a:close/>
                </a:path>
                <a:path w="1034415" h="100964">
                  <a:moveTo>
                    <a:pt x="912342" y="75285"/>
                  </a:moveTo>
                  <a:lnTo>
                    <a:pt x="907745" y="77495"/>
                  </a:lnTo>
                  <a:lnTo>
                    <a:pt x="910043" y="76758"/>
                  </a:lnTo>
                  <a:lnTo>
                    <a:pt x="910094" y="79400"/>
                  </a:lnTo>
                  <a:lnTo>
                    <a:pt x="911529" y="76758"/>
                  </a:lnTo>
                  <a:lnTo>
                    <a:pt x="912342" y="75285"/>
                  </a:lnTo>
                  <a:close/>
                </a:path>
                <a:path w="1034415" h="100964">
                  <a:moveTo>
                    <a:pt x="912723" y="71983"/>
                  </a:moveTo>
                  <a:lnTo>
                    <a:pt x="908685" y="73317"/>
                  </a:lnTo>
                  <a:lnTo>
                    <a:pt x="904862" y="72885"/>
                  </a:lnTo>
                  <a:lnTo>
                    <a:pt x="904925" y="73025"/>
                  </a:lnTo>
                  <a:lnTo>
                    <a:pt x="905230" y="73545"/>
                  </a:lnTo>
                  <a:lnTo>
                    <a:pt x="900684" y="73025"/>
                  </a:lnTo>
                  <a:lnTo>
                    <a:pt x="901585" y="73558"/>
                  </a:lnTo>
                  <a:lnTo>
                    <a:pt x="900531" y="76187"/>
                  </a:lnTo>
                  <a:lnTo>
                    <a:pt x="900468" y="76365"/>
                  </a:lnTo>
                  <a:lnTo>
                    <a:pt x="900010" y="76708"/>
                  </a:lnTo>
                  <a:lnTo>
                    <a:pt x="899693" y="77152"/>
                  </a:lnTo>
                  <a:lnTo>
                    <a:pt x="899845" y="77927"/>
                  </a:lnTo>
                  <a:lnTo>
                    <a:pt x="900430" y="76454"/>
                  </a:lnTo>
                  <a:lnTo>
                    <a:pt x="900709" y="76187"/>
                  </a:lnTo>
                  <a:lnTo>
                    <a:pt x="901496" y="75603"/>
                  </a:lnTo>
                  <a:lnTo>
                    <a:pt x="903414" y="75603"/>
                  </a:lnTo>
                  <a:lnTo>
                    <a:pt x="904430" y="74714"/>
                  </a:lnTo>
                  <a:lnTo>
                    <a:pt x="905433" y="76187"/>
                  </a:lnTo>
                  <a:lnTo>
                    <a:pt x="905624" y="75603"/>
                  </a:lnTo>
                  <a:lnTo>
                    <a:pt x="905725" y="75285"/>
                  </a:lnTo>
                  <a:lnTo>
                    <a:pt x="905827" y="74993"/>
                  </a:lnTo>
                  <a:lnTo>
                    <a:pt x="905700" y="74714"/>
                  </a:lnTo>
                  <a:lnTo>
                    <a:pt x="905281" y="73799"/>
                  </a:lnTo>
                  <a:lnTo>
                    <a:pt x="905167" y="73558"/>
                  </a:lnTo>
                  <a:lnTo>
                    <a:pt x="907211" y="73799"/>
                  </a:lnTo>
                  <a:lnTo>
                    <a:pt x="907948" y="73558"/>
                  </a:lnTo>
                  <a:lnTo>
                    <a:pt x="909612" y="73558"/>
                  </a:lnTo>
                  <a:lnTo>
                    <a:pt x="909828" y="73444"/>
                  </a:lnTo>
                  <a:lnTo>
                    <a:pt x="912723" y="71983"/>
                  </a:lnTo>
                  <a:close/>
                </a:path>
                <a:path w="1034415" h="100964">
                  <a:moveTo>
                    <a:pt x="915847" y="74714"/>
                  </a:moveTo>
                  <a:lnTo>
                    <a:pt x="912063" y="74383"/>
                  </a:lnTo>
                  <a:lnTo>
                    <a:pt x="913231" y="75222"/>
                  </a:lnTo>
                  <a:lnTo>
                    <a:pt x="915441" y="74714"/>
                  </a:lnTo>
                  <a:lnTo>
                    <a:pt x="915847" y="74714"/>
                  </a:lnTo>
                  <a:close/>
                </a:path>
                <a:path w="1034415" h="100964">
                  <a:moveTo>
                    <a:pt x="917422" y="73050"/>
                  </a:moveTo>
                  <a:lnTo>
                    <a:pt x="915035" y="72199"/>
                  </a:lnTo>
                  <a:lnTo>
                    <a:pt x="914158" y="73710"/>
                  </a:lnTo>
                  <a:lnTo>
                    <a:pt x="917422" y="73050"/>
                  </a:lnTo>
                  <a:close/>
                </a:path>
                <a:path w="1034415" h="100964">
                  <a:moveTo>
                    <a:pt x="919695" y="72593"/>
                  </a:moveTo>
                  <a:lnTo>
                    <a:pt x="917422" y="73050"/>
                  </a:lnTo>
                  <a:lnTo>
                    <a:pt x="919251" y="73710"/>
                  </a:lnTo>
                  <a:lnTo>
                    <a:pt x="919480" y="74358"/>
                  </a:lnTo>
                  <a:lnTo>
                    <a:pt x="919568" y="73710"/>
                  </a:lnTo>
                  <a:lnTo>
                    <a:pt x="919645" y="73050"/>
                  </a:lnTo>
                  <a:lnTo>
                    <a:pt x="919695" y="72593"/>
                  </a:lnTo>
                  <a:close/>
                </a:path>
                <a:path w="1034415" h="100964">
                  <a:moveTo>
                    <a:pt x="920229" y="76542"/>
                  </a:moveTo>
                  <a:lnTo>
                    <a:pt x="919480" y="74358"/>
                  </a:lnTo>
                  <a:lnTo>
                    <a:pt x="919289" y="75958"/>
                  </a:lnTo>
                  <a:lnTo>
                    <a:pt x="918362" y="75958"/>
                  </a:lnTo>
                  <a:lnTo>
                    <a:pt x="920229" y="76542"/>
                  </a:lnTo>
                  <a:close/>
                </a:path>
                <a:path w="1034415" h="100964">
                  <a:moveTo>
                    <a:pt x="921334" y="85953"/>
                  </a:moveTo>
                  <a:lnTo>
                    <a:pt x="917943" y="83413"/>
                  </a:lnTo>
                  <a:lnTo>
                    <a:pt x="918273" y="83134"/>
                  </a:lnTo>
                  <a:lnTo>
                    <a:pt x="918108" y="83134"/>
                  </a:lnTo>
                  <a:lnTo>
                    <a:pt x="917740" y="83286"/>
                  </a:lnTo>
                  <a:lnTo>
                    <a:pt x="917524" y="83134"/>
                  </a:lnTo>
                  <a:lnTo>
                    <a:pt x="916876" y="82600"/>
                  </a:lnTo>
                  <a:lnTo>
                    <a:pt x="914806" y="82600"/>
                  </a:lnTo>
                  <a:lnTo>
                    <a:pt x="913345" y="81724"/>
                  </a:lnTo>
                  <a:lnTo>
                    <a:pt x="912418" y="81546"/>
                  </a:lnTo>
                  <a:lnTo>
                    <a:pt x="913091" y="82016"/>
                  </a:lnTo>
                  <a:lnTo>
                    <a:pt x="913333" y="82397"/>
                  </a:lnTo>
                  <a:lnTo>
                    <a:pt x="906043" y="82397"/>
                  </a:lnTo>
                  <a:lnTo>
                    <a:pt x="901179" y="83629"/>
                  </a:lnTo>
                  <a:lnTo>
                    <a:pt x="896391" y="84124"/>
                  </a:lnTo>
                  <a:lnTo>
                    <a:pt x="899858" y="89103"/>
                  </a:lnTo>
                  <a:lnTo>
                    <a:pt x="909802" y="87071"/>
                  </a:lnTo>
                  <a:lnTo>
                    <a:pt x="913523" y="89687"/>
                  </a:lnTo>
                  <a:lnTo>
                    <a:pt x="913472" y="87071"/>
                  </a:lnTo>
                  <a:lnTo>
                    <a:pt x="921334" y="85953"/>
                  </a:lnTo>
                  <a:close/>
                </a:path>
                <a:path w="1034415" h="100964">
                  <a:moveTo>
                    <a:pt x="926998" y="90576"/>
                  </a:moveTo>
                  <a:lnTo>
                    <a:pt x="923747" y="90424"/>
                  </a:lnTo>
                  <a:lnTo>
                    <a:pt x="919556" y="89636"/>
                  </a:lnTo>
                  <a:lnTo>
                    <a:pt x="916813" y="91274"/>
                  </a:lnTo>
                  <a:lnTo>
                    <a:pt x="918235" y="92989"/>
                  </a:lnTo>
                  <a:lnTo>
                    <a:pt x="918692" y="92595"/>
                  </a:lnTo>
                  <a:lnTo>
                    <a:pt x="920559" y="93903"/>
                  </a:lnTo>
                  <a:lnTo>
                    <a:pt x="920584" y="94627"/>
                  </a:lnTo>
                  <a:lnTo>
                    <a:pt x="924267" y="93649"/>
                  </a:lnTo>
                  <a:lnTo>
                    <a:pt x="926998" y="90576"/>
                  </a:lnTo>
                  <a:close/>
                </a:path>
                <a:path w="1034415" h="100964">
                  <a:moveTo>
                    <a:pt x="935736" y="86715"/>
                  </a:moveTo>
                  <a:lnTo>
                    <a:pt x="934275" y="83553"/>
                  </a:lnTo>
                  <a:lnTo>
                    <a:pt x="935215" y="82765"/>
                  </a:lnTo>
                  <a:lnTo>
                    <a:pt x="933335" y="82880"/>
                  </a:lnTo>
                  <a:lnTo>
                    <a:pt x="933373" y="83616"/>
                  </a:lnTo>
                  <a:lnTo>
                    <a:pt x="933399" y="85064"/>
                  </a:lnTo>
                  <a:lnTo>
                    <a:pt x="930122" y="83477"/>
                  </a:lnTo>
                  <a:lnTo>
                    <a:pt x="931532" y="84467"/>
                  </a:lnTo>
                  <a:lnTo>
                    <a:pt x="929703" y="86042"/>
                  </a:lnTo>
                  <a:lnTo>
                    <a:pt x="932484" y="85864"/>
                  </a:lnTo>
                  <a:lnTo>
                    <a:pt x="935736" y="86715"/>
                  </a:lnTo>
                  <a:close/>
                </a:path>
                <a:path w="1034415" h="100964">
                  <a:moveTo>
                    <a:pt x="936269" y="100850"/>
                  </a:moveTo>
                  <a:lnTo>
                    <a:pt x="935532" y="98742"/>
                  </a:lnTo>
                  <a:lnTo>
                    <a:pt x="930338" y="95046"/>
                  </a:lnTo>
                  <a:lnTo>
                    <a:pt x="926884" y="98742"/>
                  </a:lnTo>
                  <a:lnTo>
                    <a:pt x="927315" y="98742"/>
                  </a:lnTo>
                  <a:lnTo>
                    <a:pt x="929627" y="99288"/>
                  </a:lnTo>
                  <a:lnTo>
                    <a:pt x="929474" y="98742"/>
                  </a:lnTo>
                  <a:lnTo>
                    <a:pt x="932624" y="99987"/>
                  </a:lnTo>
                  <a:lnTo>
                    <a:pt x="936269" y="100850"/>
                  </a:lnTo>
                  <a:close/>
                </a:path>
                <a:path w="1034415" h="100964">
                  <a:moveTo>
                    <a:pt x="940498" y="19418"/>
                  </a:moveTo>
                  <a:lnTo>
                    <a:pt x="938136" y="17056"/>
                  </a:lnTo>
                  <a:lnTo>
                    <a:pt x="937158" y="15671"/>
                  </a:lnTo>
                  <a:lnTo>
                    <a:pt x="937247" y="20726"/>
                  </a:lnTo>
                  <a:lnTo>
                    <a:pt x="940498" y="19418"/>
                  </a:lnTo>
                  <a:close/>
                </a:path>
                <a:path w="1034415" h="100964">
                  <a:moveTo>
                    <a:pt x="942644" y="82969"/>
                  </a:moveTo>
                  <a:lnTo>
                    <a:pt x="940308" y="81330"/>
                  </a:lnTo>
                  <a:lnTo>
                    <a:pt x="937082" y="84086"/>
                  </a:lnTo>
                  <a:lnTo>
                    <a:pt x="938961" y="85407"/>
                  </a:lnTo>
                  <a:lnTo>
                    <a:pt x="937577" y="85864"/>
                  </a:lnTo>
                  <a:lnTo>
                    <a:pt x="939457" y="86461"/>
                  </a:lnTo>
                  <a:lnTo>
                    <a:pt x="940371" y="85674"/>
                  </a:lnTo>
                  <a:lnTo>
                    <a:pt x="939406" y="84277"/>
                  </a:lnTo>
                  <a:lnTo>
                    <a:pt x="939850" y="83159"/>
                  </a:lnTo>
                  <a:lnTo>
                    <a:pt x="942644" y="82969"/>
                  </a:lnTo>
                  <a:close/>
                </a:path>
                <a:path w="1034415" h="100964">
                  <a:moveTo>
                    <a:pt x="944968" y="34671"/>
                  </a:moveTo>
                  <a:lnTo>
                    <a:pt x="941654" y="31635"/>
                  </a:lnTo>
                  <a:lnTo>
                    <a:pt x="942149" y="33413"/>
                  </a:lnTo>
                  <a:lnTo>
                    <a:pt x="944968" y="34671"/>
                  </a:lnTo>
                  <a:close/>
                </a:path>
                <a:path w="1034415" h="100964">
                  <a:moveTo>
                    <a:pt x="946759" y="32372"/>
                  </a:moveTo>
                  <a:lnTo>
                    <a:pt x="946619" y="31635"/>
                  </a:lnTo>
                  <a:lnTo>
                    <a:pt x="946531" y="31191"/>
                  </a:lnTo>
                  <a:lnTo>
                    <a:pt x="946378" y="30403"/>
                  </a:lnTo>
                  <a:lnTo>
                    <a:pt x="946264" y="29870"/>
                  </a:lnTo>
                  <a:lnTo>
                    <a:pt x="943952" y="30403"/>
                  </a:lnTo>
                  <a:lnTo>
                    <a:pt x="943038" y="31191"/>
                  </a:lnTo>
                  <a:lnTo>
                    <a:pt x="940676" y="30264"/>
                  </a:lnTo>
                  <a:lnTo>
                    <a:pt x="941654" y="31635"/>
                  </a:lnTo>
                  <a:lnTo>
                    <a:pt x="946759" y="32372"/>
                  </a:lnTo>
                  <a:close/>
                </a:path>
                <a:path w="1034415" h="100964">
                  <a:moveTo>
                    <a:pt x="947407" y="89916"/>
                  </a:moveTo>
                  <a:lnTo>
                    <a:pt x="945972" y="87464"/>
                  </a:lnTo>
                  <a:lnTo>
                    <a:pt x="946010" y="89636"/>
                  </a:lnTo>
                  <a:lnTo>
                    <a:pt x="945083" y="89700"/>
                  </a:lnTo>
                  <a:lnTo>
                    <a:pt x="947407" y="89916"/>
                  </a:lnTo>
                  <a:close/>
                </a:path>
                <a:path w="1034415" h="100964">
                  <a:moveTo>
                    <a:pt x="952385" y="84124"/>
                  </a:moveTo>
                  <a:lnTo>
                    <a:pt x="951445" y="82994"/>
                  </a:lnTo>
                  <a:lnTo>
                    <a:pt x="950074" y="83210"/>
                  </a:lnTo>
                  <a:lnTo>
                    <a:pt x="952220" y="84709"/>
                  </a:lnTo>
                  <a:lnTo>
                    <a:pt x="952385" y="84124"/>
                  </a:lnTo>
                  <a:close/>
                </a:path>
                <a:path w="1034415" h="100964">
                  <a:moveTo>
                    <a:pt x="961809" y="84340"/>
                  </a:moveTo>
                  <a:lnTo>
                    <a:pt x="961453" y="83718"/>
                  </a:lnTo>
                  <a:lnTo>
                    <a:pt x="961199" y="83172"/>
                  </a:lnTo>
                  <a:lnTo>
                    <a:pt x="961656" y="84797"/>
                  </a:lnTo>
                  <a:lnTo>
                    <a:pt x="961809" y="84340"/>
                  </a:lnTo>
                  <a:close/>
                </a:path>
                <a:path w="1034415" h="100964">
                  <a:moveTo>
                    <a:pt x="964412" y="81140"/>
                  </a:moveTo>
                  <a:lnTo>
                    <a:pt x="960221" y="79629"/>
                  </a:lnTo>
                  <a:lnTo>
                    <a:pt x="960666" y="79946"/>
                  </a:lnTo>
                  <a:lnTo>
                    <a:pt x="958405" y="81902"/>
                  </a:lnTo>
                  <a:lnTo>
                    <a:pt x="953744" y="82219"/>
                  </a:lnTo>
                  <a:lnTo>
                    <a:pt x="953655" y="82537"/>
                  </a:lnTo>
                  <a:lnTo>
                    <a:pt x="950963" y="82423"/>
                  </a:lnTo>
                  <a:lnTo>
                    <a:pt x="951166" y="82651"/>
                  </a:lnTo>
                  <a:lnTo>
                    <a:pt x="951445" y="82994"/>
                  </a:lnTo>
                  <a:lnTo>
                    <a:pt x="953071" y="82651"/>
                  </a:lnTo>
                  <a:lnTo>
                    <a:pt x="953617" y="82651"/>
                  </a:lnTo>
                  <a:lnTo>
                    <a:pt x="953020" y="84797"/>
                  </a:lnTo>
                  <a:lnTo>
                    <a:pt x="952906" y="85178"/>
                  </a:lnTo>
                  <a:lnTo>
                    <a:pt x="952360" y="84797"/>
                  </a:lnTo>
                  <a:lnTo>
                    <a:pt x="952195" y="84797"/>
                  </a:lnTo>
                  <a:lnTo>
                    <a:pt x="950645" y="90043"/>
                  </a:lnTo>
                  <a:lnTo>
                    <a:pt x="957275" y="90043"/>
                  </a:lnTo>
                  <a:lnTo>
                    <a:pt x="962710" y="88506"/>
                  </a:lnTo>
                  <a:lnTo>
                    <a:pt x="961872" y="85534"/>
                  </a:lnTo>
                  <a:lnTo>
                    <a:pt x="961783" y="85229"/>
                  </a:lnTo>
                  <a:lnTo>
                    <a:pt x="961656" y="84797"/>
                  </a:lnTo>
                  <a:lnTo>
                    <a:pt x="961529" y="85229"/>
                  </a:lnTo>
                  <a:lnTo>
                    <a:pt x="960958" y="85534"/>
                  </a:lnTo>
                  <a:lnTo>
                    <a:pt x="959396" y="85534"/>
                  </a:lnTo>
                  <a:lnTo>
                    <a:pt x="959383" y="85229"/>
                  </a:lnTo>
                  <a:lnTo>
                    <a:pt x="959319" y="81902"/>
                  </a:lnTo>
                  <a:lnTo>
                    <a:pt x="958951" y="81902"/>
                  </a:lnTo>
                  <a:lnTo>
                    <a:pt x="964412" y="81140"/>
                  </a:lnTo>
                  <a:close/>
                </a:path>
                <a:path w="1034415" h="100964">
                  <a:moveTo>
                    <a:pt x="982027" y="78486"/>
                  </a:moveTo>
                  <a:lnTo>
                    <a:pt x="978827" y="81965"/>
                  </a:lnTo>
                  <a:lnTo>
                    <a:pt x="980211" y="81495"/>
                  </a:lnTo>
                  <a:lnTo>
                    <a:pt x="980694" y="81826"/>
                  </a:lnTo>
                  <a:lnTo>
                    <a:pt x="981621" y="82511"/>
                  </a:lnTo>
                  <a:lnTo>
                    <a:pt x="982027" y="78486"/>
                  </a:lnTo>
                  <a:close/>
                </a:path>
                <a:path w="1034415" h="100964">
                  <a:moveTo>
                    <a:pt x="986320" y="19545"/>
                  </a:moveTo>
                  <a:lnTo>
                    <a:pt x="985481" y="18122"/>
                  </a:lnTo>
                  <a:lnTo>
                    <a:pt x="985901" y="17030"/>
                  </a:lnTo>
                  <a:lnTo>
                    <a:pt x="983208" y="20828"/>
                  </a:lnTo>
                  <a:lnTo>
                    <a:pt x="986320" y="19545"/>
                  </a:lnTo>
                  <a:close/>
                </a:path>
                <a:path w="1034415" h="100964">
                  <a:moveTo>
                    <a:pt x="987513" y="20624"/>
                  </a:moveTo>
                  <a:lnTo>
                    <a:pt x="987361" y="20167"/>
                  </a:lnTo>
                  <a:lnTo>
                    <a:pt x="986497" y="19545"/>
                  </a:lnTo>
                  <a:lnTo>
                    <a:pt x="986320" y="19545"/>
                  </a:lnTo>
                  <a:lnTo>
                    <a:pt x="986955" y="20624"/>
                  </a:lnTo>
                  <a:lnTo>
                    <a:pt x="987513" y="20624"/>
                  </a:lnTo>
                  <a:close/>
                </a:path>
                <a:path w="1034415" h="100964">
                  <a:moveTo>
                    <a:pt x="989203" y="20828"/>
                  </a:moveTo>
                  <a:lnTo>
                    <a:pt x="987513" y="20624"/>
                  </a:lnTo>
                  <a:lnTo>
                    <a:pt x="988339" y="22999"/>
                  </a:lnTo>
                  <a:lnTo>
                    <a:pt x="989203" y="20828"/>
                  </a:lnTo>
                  <a:close/>
                </a:path>
                <a:path w="1034415" h="100964">
                  <a:moveTo>
                    <a:pt x="992289" y="81419"/>
                  </a:moveTo>
                  <a:lnTo>
                    <a:pt x="987806" y="79629"/>
                  </a:lnTo>
                  <a:lnTo>
                    <a:pt x="989482" y="81419"/>
                  </a:lnTo>
                  <a:lnTo>
                    <a:pt x="992289" y="81419"/>
                  </a:lnTo>
                  <a:close/>
                </a:path>
                <a:path w="1034415" h="100964">
                  <a:moveTo>
                    <a:pt x="994410" y="25107"/>
                  </a:moveTo>
                  <a:lnTo>
                    <a:pt x="990193" y="22872"/>
                  </a:lnTo>
                  <a:lnTo>
                    <a:pt x="991171" y="26428"/>
                  </a:lnTo>
                  <a:lnTo>
                    <a:pt x="994410" y="25107"/>
                  </a:lnTo>
                  <a:close/>
                </a:path>
                <a:path w="1034415" h="100964">
                  <a:moveTo>
                    <a:pt x="995324" y="81419"/>
                  </a:moveTo>
                  <a:lnTo>
                    <a:pt x="991311" y="79311"/>
                  </a:lnTo>
                  <a:lnTo>
                    <a:pt x="991781" y="79629"/>
                  </a:lnTo>
                  <a:lnTo>
                    <a:pt x="992289" y="81419"/>
                  </a:lnTo>
                  <a:lnTo>
                    <a:pt x="995324" y="81419"/>
                  </a:lnTo>
                  <a:close/>
                </a:path>
                <a:path w="1034415" h="100964">
                  <a:moveTo>
                    <a:pt x="995565" y="81546"/>
                  </a:moveTo>
                  <a:lnTo>
                    <a:pt x="989609" y="81546"/>
                  </a:lnTo>
                  <a:lnTo>
                    <a:pt x="989990" y="81915"/>
                  </a:lnTo>
                  <a:lnTo>
                    <a:pt x="995565" y="81546"/>
                  </a:lnTo>
                  <a:close/>
                </a:path>
                <a:path w="1034415" h="100964">
                  <a:moveTo>
                    <a:pt x="998258" y="68021"/>
                  </a:moveTo>
                  <a:lnTo>
                    <a:pt x="993825" y="65341"/>
                  </a:lnTo>
                  <a:lnTo>
                    <a:pt x="993940" y="66243"/>
                  </a:lnTo>
                  <a:lnTo>
                    <a:pt x="994016" y="66776"/>
                  </a:lnTo>
                  <a:lnTo>
                    <a:pt x="994079" y="67233"/>
                  </a:lnTo>
                  <a:lnTo>
                    <a:pt x="994181" y="68021"/>
                  </a:lnTo>
                  <a:lnTo>
                    <a:pt x="994270" y="68668"/>
                  </a:lnTo>
                  <a:lnTo>
                    <a:pt x="994346" y="69303"/>
                  </a:lnTo>
                  <a:lnTo>
                    <a:pt x="998258" y="68021"/>
                  </a:lnTo>
                  <a:close/>
                </a:path>
                <a:path w="1034415" h="100964">
                  <a:moveTo>
                    <a:pt x="999744" y="81622"/>
                  </a:moveTo>
                  <a:lnTo>
                    <a:pt x="997356" y="78511"/>
                  </a:lnTo>
                  <a:lnTo>
                    <a:pt x="995959" y="79692"/>
                  </a:lnTo>
                  <a:lnTo>
                    <a:pt x="999744" y="81622"/>
                  </a:lnTo>
                  <a:close/>
                </a:path>
                <a:path w="1034415" h="100964">
                  <a:moveTo>
                    <a:pt x="999909" y="67475"/>
                  </a:moveTo>
                  <a:lnTo>
                    <a:pt x="998258" y="68021"/>
                  </a:lnTo>
                  <a:lnTo>
                    <a:pt x="999337" y="68668"/>
                  </a:lnTo>
                  <a:lnTo>
                    <a:pt x="999909" y="67475"/>
                  </a:lnTo>
                  <a:close/>
                </a:path>
                <a:path w="1034415" h="100964">
                  <a:moveTo>
                    <a:pt x="1002906" y="78143"/>
                  </a:moveTo>
                  <a:lnTo>
                    <a:pt x="998702" y="77343"/>
                  </a:lnTo>
                  <a:lnTo>
                    <a:pt x="1001090" y="78994"/>
                  </a:lnTo>
                  <a:lnTo>
                    <a:pt x="1002906" y="78143"/>
                  </a:lnTo>
                  <a:close/>
                </a:path>
                <a:path w="1034415" h="100964">
                  <a:moveTo>
                    <a:pt x="1008532" y="10769"/>
                  </a:moveTo>
                  <a:lnTo>
                    <a:pt x="1007541" y="7937"/>
                  </a:lnTo>
                  <a:lnTo>
                    <a:pt x="1007364" y="7937"/>
                  </a:lnTo>
                  <a:lnTo>
                    <a:pt x="1006208" y="12026"/>
                  </a:lnTo>
                  <a:lnTo>
                    <a:pt x="1008532" y="10769"/>
                  </a:lnTo>
                  <a:close/>
                </a:path>
                <a:path w="1034415" h="100964">
                  <a:moveTo>
                    <a:pt x="1009853" y="7632"/>
                  </a:moveTo>
                  <a:lnTo>
                    <a:pt x="1008761" y="4254"/>
                  </a:lnTo>
                  <a:lnTo>
                    <a:pt x="1007389" y="0"/>
                  </a:lnTo>
                  <a:lnTo>
                    <a:pt x="1004277" y="7086"/>
                  </a:lnTo>
                  <a:lnTo>
                    <a:pt x="1008405" y="4254"/>
                  </a:lnTo>
                  <a:lnTo>
                    <a:pt x="1007440" y="7632"/>
                  </a:lnTo>
                  <a:lnTo>
                    <a:pt x="1009853" y="7632"/>
                  </a:lnTo>
                  <a:close/>
                </a:path>
                <a:path w="1034415" h="100964">
                  <a:moveTo>
                    <a:pt x="1011504" y="67475"/>
                  </a:moveTo>
                  <a:lnTo>
                    <a:pt x="1009205" y="67233"/>
                  </a:lnTo>
                  <a:lnTo>
                    <a:pt x="1004989" y="66776"/>
                  </a:lnTo>
                  <a:lnTo>
                    <a:pt x="1001242" y="65582"/>
                  </a:lnTo>
                  <a:lnTo>
                    <a:pt x="1002207" y="66243"/>
                  </a:lnTo>
                  <a:lnTo>
                    <a:pt x="1000975" y="69303"/>
                  </a:lnTo>
                  <a:lnTo>
                    <a:pt x="1000861" y="69583"/>
                  </a:lnTo>
                  <a:lnTo>
                    <a:pt x="999337" y="68668"/>
                  </a:lnTo>
                  <a:lnTo>
                    <a:pt x="996340" y="74968"/>
                  </a:lnTo>
                  <a:lnTo>
                    <a:pt x="1002804" y="73075"/>
                  </a:lnTo>
                  <a:lnTo>
                    <a:pt x="1003096" y="70726"/>
                  </a:lnTo>
                  <a:lnTo>
                    <a:pt x="1003211" y="69786"/>
                  </a:lnTo>
                  <a:lnTo>
                    <a:pt x="1010653" y="70726"/>
                  </a:lnTo>
                  <a:lnTo>
                    <a:pt x="1010640" y="69786"/>
                  </a:lnTo>
                  <a:lnTo>
                    <a:pt x="1010640" y="69583"/>
                  </a:lnTo>
                  <a:lnTo>
                    <a:pt x="1010640" y="69303"/>
                  </a:lnTo>
                  <a:lnTo>
                    <a:pt x="1008748" y="67233"/>
                  </a:lnTo>
                  <a:lnTo>
                    <a:pt x="1011504" y="67475"/>
                  </a:lnTo>
                  <a:close/>
                </a:path>
                <a:path w="1034415" h="100964">
                  <a:moveTo>
                    <a:pt x="1014006" y="6756"/>
                  </a:moveTo>
                  <a:lnTo>
                    <a:pt x="1012190" y="7632"/>
                  </a:lnTo>
                  <a:lnTo>
                    <a:pt x="1009853" y="7632"/>
                  </a:lnTo>
                  <a:lnTo>
                    <a:pt x="1010361" y="9207"/>
                  </a:lnTo>
                  <a:lnTo>
                    <a:pt x="1014006" y="6756"/>
                  </a:lnTo>
                  <a:close/>
                </a:path>
                <a:path w="1034415" h="100964">
                  <a:moveTo>
                    <a:pt x="1021384" y="73253"/>
                  </a:moveTo>
                  <a:lnTo>
                    <a:pt x="1021359" y="70370"/>
                  </a:lnTo>
                  <a:lnTo>
                    <a:pt x="1020470" y="73317"/>
                  </a:lnTo>
                  <a:lnTo>
                    <a:pt x="1021384" y="73253"/>
                  </a:lnTo>
                  <a:close/>
                </a:path>
                <a:path w="1034415" h="100964">
                  <a:moveTo>
                    <a:pt x="1021435" y="6261"/>
                  </a:moveTo>
                  <a:lnTo>
                    <a:pt x="1019975" y="4559"/>
                  </a:lnTo>
                  <a:lnTo>
                    <a:pt x="1019556" y="5664"/>
                  </a:lnTo>
                  <a:lnTo>
                    <a:pt x="1017244" y="6197"/>
                  </a:lnTo>
                  <a:lnTo>
                    <a:pt x="1021435" y="6261"/>
                  </a:lnTo>
                  <a:close/>
                </a:path>
                <a:path w="1034415" h="100964">
                  <a:moveTo>
                    <a:pt x="1022311" y="20256"/>
                  </a:moveTo>
                  <a:lnTo>
                    <a:pt x="1019784" y="17233"/>
                  </a:lnTo>
                  <a:lnTo>
                    <a:pt x="1020178" y="20002"/>
                  </a:lnTo>
                  <a:lnTo>
                    <a:pt x="1020267" y="20662"/>
                  </a:lnTo>
                  <a:lnTo>
                    <a:pt x="1020343" y="21183"/>
                  </a:lnTo>
                  <a:lnTo>
                    <a:pt x="1022311" y="20256"/>
                  </a:lnTo>
                  <a:close/>
                </a:path>
                <a:path w="1034415" h="100964">
                  <a:moveTo>
                    <a:pt x="1022908" y="20002"/>
                  </a:moveTo>
                  <a:lnTo>
                    <a:pt x="1022311" y="20256"/>
                  </a:lnTo>
                  <a:lnTo>
                    <a:pt x="1022642" y="20662"/>
                  </a:lnTo>
                  <a:lnTo>
                    <a:pt x="1022807" y="20256"/>
                  </a:lnTo>
                  <a:lnTo>
                    <a:pt x="1022908" y="20002"/>
                  </a:lnTo>
                  <a:close/>
                </a:path>
                <a:path w="1034415" h="100964">
                  <a:moveTo>
                    <a:pt x="1026807" y="20002"/>
                  </a:moveTo>
                  <a:lnTo>
                    <a:pt x="1026261" y="18618"/>
                  </a:lnTo>
                  <a:lnTo>
                    <a:pt x="1024877" y="15074"/>
                  </a:lnTo>
                  <a:lnTo>
                    <a:pt x="1022908" y="20002"/>
                  </a:lnTo>
                  <a:lnTo>
                    <a:pt x="1025855" y="18618"/>
                  </a:lnTo>
                  <a:lnTo>
                    <a:pt x="1026807" y="20002"/>
                  </a:lnTo>
                  <a:close/>
                </a:path>
                <a:path w="1034415" h="100964">
                  <a:moveTo>
                    <a:pt x="1034110" y="13716"/>
                  </a:moveTo>
                  <a:lnTo>
                    <a:pt x="1030338" y="11798"/>
                  </a:lnTo>
                  <a:lnTo>
                    <a:pt x="1033183" y="13779"/>
                  </a:lnTo>
                  <a:lnTo>
                    <a:pt x="1034110" y="13716"/>
                  </a:lnTo>
                  <a:close/>
                </a:path>
              </a:pathLst>
            </a:custGeom>
            <a:solidFill>
              <a:srgbClr val="ABD3D8">
                <a:alpha val="51998"/>
              </a:srgbClr>
            </a:solidFill>
          </p:spPr>
          <p:txBody>
            <a:bodyPr wrap="square" lIns="0" tIns="0" rIns="0" bIns="0" rtlCol="0"/>
            <a:lstStyle/>
            <a:p>
              <a:pPr defTabSz="829178"/>
              <a:endParaRPr sz="1632" kern="0">
                <a:solidFill>
                  <a:sysClr val="windowText" lastClr="000000"/>
                </a:solidFill>
              </a:endParaRPr>
            </a:p>
          </p:txBody>
        </p:sp>
        <p:sp>
          <p:nvSpPr>
            <p:cNvPr id="20" name="object 20"/>
            <p:cNvSpPr/>
            <p:nvPr/>
          </p:nvSpPr>
          <p:spPr>
            <a:xfrm>
              <a:off x="8186356" y="1944433"/>
              <a:ext cx="776605" cy="486409"/>
            </a:xfrm>
            <a:custGeom>
              <a:avLst/>
              <a:gdLst/>
              <a:ahLst/>
              <a:cxnLst/>
              <a:rect l="l" t="t" r="r" b="b"/>
              <a:pathLst>
                <a:path w="776604" h="486410">
                  <a:moveTo>
                    <a:pt x="4445" y="198043"/>
                  </a:moveTo>
                  <a:lnTo>
                    <a:pt x="889" y="198856"/>
                  </a:lnTo>
                  <a:lnTo>
                    <a:pt x="1879" y="199555"/>
                  </a:lnTo>
                  <a:lnTo>
                    <a:pt x="3136" y="198767"/>
                  </a:lnTo>
                  <a:lnTo>
                    <a:pt x="4445" y="198043"/>
                  </a:lnTo>
                  <a:close/>
                </a:path>
                <a:path w="776604" h="486410">
                  <a:moveTo>
                    <a:pt x="6527" y="211709"/>
                  </a:moveTo>
                  <a:lnTo>
                    <a:pt x="6515" y="210629"/>
                  </a:lnTo>
                  <a:lnTo>
                    <a:pt x="5524" y="211480"/>
                  </a:lnTo>
                  <a:lnTo>
                    <a:pt x="5842" y="211480"/>
                  </a:lnTo>
                  <a:lnTo>
                    <a:pt x="6527" y="211709"/>
                  </a:lnTo>
                  <a:close/>
                </a:path>
                <a:path w="776604" h="486410">
                  <a:moveTo>
                    <a:pt x="7454" y="212013"/>
                  </a:moveTo>
                  <a:lnTo>
                    <a:pt x="6527" y="211709"/>
                  </a:lnTo>
                  <a:lnTo>
                    <a:pt x="6540" y="213893"/>
                  </a:lnTo>
                  <a:lnTo>
                    <a:pt x="6997" y="213893"/>
                  </a:lnTo>
                  <a:lnTo>
                    <a:pt x="7454" y="212013"/>
                  </a:lnTo>
                  <a:close/>
                </a:path>
                <a:path w="776604" h="486410">
                  <a:moveTo>
                    <a:pt x="7759" y="197281"/>
                  </a:moveTo>
                  <a:lnTo>
                    <a:pt x="6705" y="196862"/>
                  </a:lnTo>
                  <a:lnTo>
                    <a:pt x="5562" y="197434"/>
                  </a:lnTo>
                  <a:lnTo>
                    <a:pt x="4457" y="198043"/>
                  </a:lnTo>
                  <a:lnTo>
                    <a:pt x="7759" y="197281"/>
                  </a:lnTo>
                  <a:close/>
                </a:path>
                <a:path w="776604" h="486410">
                  <a:moveTo>
                    <a:pt x="9220" y="87757"/>
                  </a:moveTo>
                  <a:lnTo>
                    <a:pt x="5486" y="83731"/>
                  </a:lnTo>
                  <a:lnTo>
                    <a:pt x="0" y="82689"/>
                  </a:lnTo>
                  <a:lnTo>
                    <a:pt x="2743" y="84632"/>
                  </a:lnTo>
                  <a:lnTo>
                    <a:pt x="5537" y="86588"/>
                  </a:lnTo>
                  <a:lnTo>
                    <a:pt x="9220" y="87757"/>
                  </a:lnTo>
                  <a:close/>
                </a:path>
                <a:path w="776604" h="486410">
                  <a:moveTo>
                    <a:pt x="15341" y="218973"/>
                  </a:moveTo>
                  <a:lnTo>
                    <a:pt x="12547" y="214591"/>
                  </a:lnTo>
                  <a:lnTo>
                    <a:pt x="12103" y="213893"/>
                  </a:lnTo>
                  <a:lnTo>
                    <a:pt x="14389" y="216179"/>
                  </a:lnTo>
                  <a:lnTo>
                    <a:pt x="14503" y="214922"/>
                  </a:lnTo>
                  <a:lnTo>
                    <a:pt x="14592" y="213893"/>
                  </a:lnTo>
                  <a:lnTo>
                    <a:pt x="14757" y="212013"/>
                  </a:lnTo>
                  <a:lnTo>
                    <a:pt x="14795" y="211480"/>
                  </a:lnTo>
                  <a:lnTo>
                    <a:pt x="12026" y="210959"/>
                  </a:lnTo>
                  <a:lnTo>
                    <a:pt x="6553" y="214922"/>
                  </a:lnTo>
                  <a:lnTo>
                    <a:pt x="6540" y="213893"/>
                  </a:lnTo>
                  <a:lnTo>
                    <a:pt x="1054" y="214591"/>
                  </a:lnTo>
                  <a:lnTo>
                    <a:pt x="4762" y="217932"/>
                  </a:lnTo>
                  <a:lnTo>
                    <a:pt x="7543" y="214922"/>
                  </a:lnTo>
                  <a:lnTo>
                    <a:pt x="7848" y="214591"/>
                  </a:lnTo>
                  <a:lnTo>
                    <a:pt x="8140" y="214591"/>
                  </a:lnTo>
                  <a:lnTo>
                    <a:pt x="15341" y="218973"/>
                  </a:lnTo>
                  <a:close/>
                </a:path>
                <a:path w="776604" h="486410">
                  <a:moveTo>
                    <a:pt x="19380" y="217030"/>
                  </a:moveTo>
                  <a:lnTo>
                    <a:pt x="19113" y="216522"/>
                  </a:lnTo>
                  <a:lnTo>
                    <a:pt x="18757" y="216014"/>
                  </a:lnTo>
                  <a:lnTo>
                    <a:pt x="18351" y="215493"/>
                  </a:lnTo>
                  <a:lnTo>
                    <a:pt x="18351" y="216192"/>
                  </a:lnTo>
                  <a:lnTo>
                    <a:pt x="18783" y="216662"/>
                  </a:lnTo>
                  <a:lnTo>
                    <a:pt x="19380" y="217030"/>
                  </a:lnTo>
                  <a:close/>
                </a:path>
                <a:path w="776604" h="486410">
                  <a:moveTo>
                    <a:pt x="22618" y="212013"/>
                  </a:moveTo>
                  <a:lnTo>
                    <a:pt x="21666" y="209219"/>
                  </a:lnTo>
                  <a:lnTo>
                    <a:pt x="18961" y="212991"/>
                  </a:lnTo>
                  <a:lnTo>
                    <a:pt x="17106" y="211683"/>
                  </a:lnTo>
                  <a:lnTo>
                    <a:pt x="16014" y="212610"/>
                  </a:lnTo>
                  <a:lnTo>
                    <a:pt x="17233" y="214033"/>
                  </a:lnTo>
                  <a:lnTo>
                    <a:pt x="18351" y="215493"/>
                  </a:lnTo>
                  <a:lnTo>
                    <a:pt x="18440" y="214693"/>
                  </a:lnTo>
                  <a:lnTo>
                    <a:pt x="18529" y="214426"/>
                  </a:lnTo>
                  <a:lnTo>
                    <a:pt x="18961" y="213702"/>
                  </a:lnTo>
                  <a:lnTo>
                    <a:pt x="19875" y="214363"/>
                  </a:lnTo>
                  <a:lnTo>
                    <a:pt x="20650" y="213702"/>
                  </a:lnTo>
                  <a:lnTo>
                    <a:pt x="21475" y="212991"/>
                  </a:lnTo>
                  <a:lnTo>
                    <a:pt x="22618" y="212013"/>
                  </a:lnTo>
                  <a:close/>
                </a:path>
                <a:path w="776604" h="486410">
                  <a:moveTo>
                    <a:pt x="25400" y="214693"/>
                  </a:moveTo>
                  <a:lnTo>
                    <a:pt x="21729" y="215658"/>
                  </a:lnTo>
                  <a:lnTo>
                    <a:pt x="24066" y="217297"/>
                  </a:lnTo>
                  <a:lnTo>
                    <a:pt x="25400" y="214693"/>
                  </a:lnTo>
                  <a:close/>
                </a:path>
                <a:path w="776604" h="486410">
                  <a:moveTo>
                    <a:pt x="28257" y="217932"/>
                  </a:moveTo>
                  <a:lnTo>
                    <a:pt x="21894" y="218579"/>
                  </a:lnTo>
                  <a:lnTo>
                    <a:pt x="19380" y="217030"/>
                  </a:lnTo>
                  <a:lnTo>
                    <a:pt x="19951" y="218084"/>
                  </a:lnTo>
                  <a:lnTo>
                    <a:pt x="20027" y="219087"/>
                  </a:lnTo>
                  <a:lnTo>
                    <a:pt x="18567" y="219811"/>
                  </a:lnTo>
                  <a:lnTo>
                    <a:pt x="22733" y="222758"/>
                  </a:lnTo>
                  <a:lnTo>
                    <a:pt x="23660" y="222681"/>
                  </a:lnTo>
                  <a:lnTo>
                    <a:pt x="24993" y="219379"/>
                  </a:lnTo>
                  <a:lnTo>
                    <a:pt x="27317" y="220281"/>
                  </a:lnTo>
                  <a:lnTo>
                    <a:pt x="28257" y="217932"/>
                  </a:lnTo>
                  <a:close/>
                </a:path>
                <a:path w="776604" h="486410">
                  <a:moveTo>
                    <a:pt x="28714" y="109245"/>
                  </a:moveTo>
                  <a:lnTo>
                    <a:pt x="25958" y="106565"/>
                  </a:lnTo>
                  <a:lnTo>
                    <a:pt x="27330" y="108267"/>
                  </a:lnTo>
                  <a:lnTo>
                    <a:pt x="25514" y="109105"/>
                  </a:lnTo>
                  <a:lnTo>
                    <a:pt x="24612" y="110604"/>
                  </a:lnTo>
                  <a:lnTo>
                    <a:pt x="28714" y="109245"/>
                  </a:lnTo>
                  <a:close/>
                </a:path>
                <a:path w="776604" h="486410">
                  <a:moveTo>
                    <a:pt x="38874" y="113525"/>
                  </a:moveTo>
                  <a:lnTo>
                    <a:pt x="36093" y="110858"/>
                  </a:lnTo>
                  <a:lnTo>
                    <a:pt x="35623" y="111264"/>
                  </a:lnTo>
                  <a:lnTo>
                    <a:pt x="38874" y="113525"/>
                  </a:lnTo>
                  <a:close/>
                </a:path>
                <a:path w="776604" h="486410">
                  <a:moveTo>
                    <a:pt x="47726" y="199174"/>
                  </a:moveTo>
                  <a:lnTo>
                    <a:pt x="40779" y="195694"/>
                  </a:lnTo>
                  <a:lnTo>
                    <a:pt x="38963" y="197256"/>
                  </a:lnTo>
                  <a:lnTo>
                    <a:pt x="47726" y="199174"/>
                  </a:lnTo>
                  <a:close/>
                </a:path>
                <a:path w="776604" h="486410">
                  <a:moveTo>
                    <a:pt x="52806" y="209080"/>
                  </a:moveTo>
                  <a:lnTo>
                    <a:pt x="52425" y="208140"/>
                  </a:lnTo>
                  <a:lnTo>
                    <a:pt x="52425" y="208508"/>
                  </a:lnTo>
                  <a:lnTo>
                    <a:pt x="52527" y="208737"/>
                  </a:lnTo>
                  <a:lnTo>
                    <a:pt x="52590" y="208991"/>
                  </a:lnTo>
                  <a:lnTo>
                    <a:pt x="52806" y="209080"/>
                  </a:lnTo>
                  <a:close/>
                </a:path>
                <a:path w="776604" h="486410">
                  <a:moveTo>
                    <a:pt x="54114" y="122110"/>
                  </a:moveTo>
                  <a:lnTo>
                    <a:pt x="52819" y="121196"/>
                  </a:lnTo>
                  <a:lnTo>
                    <a:pt x="51803" y="121196"/>
                  </a:lnTo>
                  <a:lnTo>
                    <a:pt x="51904" y="122110"/>
                  </a:lnTo>
                  <a:lnTo>
                    <a:pt x="52285" y="122948"/>
                  </a:lnTo>
                  <a:lnTo>
                    <a:pt x="54114" y="122110"/>
                  </a:lnTo>
                  <a:close/>
                </a:path>
                <a:path w="776604" h="486410">
                  <a:moveTo>
                    <a:pt x="54584" y="196875"/>
                  </a:moveTo>
                  <a:lnTo>
                    <a:pt x="54051" y="197319"/>
                  </a:lnTo>
                  <a:lnTo>
                    <a:pt x="54584" y="197319"/>
                  </a:lnTo>
                  <a:lnTo>
                    <a:pt x="54584" y="196875"/>
                  </a:lnTo>
                  <a:close/>
                </a:path>
                <a:path w="776604" h="486410">
                  <a:moveTo>
                    <a:pt x="58216" y="119329"/>
                  </a:moveTo>
                  <a:lnTo>
                    <a:pt x="53174" y="120027"/>
                  </a:lnTo>
                  <a:lnTo>
                    <a:pt x="54343" y="120027"/>
                  </a:lnTo>
                  <a:lnTo>
                    <a:pt x="58216" y="119329"/>
                  </a:lnTo>
                  <a:close/>
                </a:path>
                <a:path w="776604" h="486410">
                  <a:moveTo>
                    <a:pt x="61480" y="198196"/>
                  </a:moveTo>
                  <a:lnTo>
                    <a:pt x="56705" y="197586"/>
                  </a:lnTo>
                  <a:lnTo>
                    <a:pt x="54584" y="197319"/>
                  </a:lnTo>
                  <a:lnTo>
                    <a:pt x="54584" y="197586"/>
                  </a:lnTo>
                  <a:lnTo>
                    <a:pt x="47688" y="196291"/>
                  </a:lnTo>
                  <a:lnTo>
                    <a:pt x="51320" y="201587"/>
                  </a:lnTo>
                  <a:lnTo>
                    <a:pt x="51422" y="201752"/>
                  </a:lnTo>
                  <a:lnTo>
                    <a:pt x="61480" y="198196"/>
                  </a:lnTo>
                  <a:close/>
                </a:path>
                <a:path w="776604" h="486410">
                  <a:moveTo>
                    <a:pt x="62890" y="216522"/>
                  </a:moveTo>
                  <a:lnTo>
                    <a:pt x="62001" y="216700"/>
                  </a:lnTo>
                  <a:lnTo>
                    <a:pt x="61264" y="217208"/>
                  </a:lnTo>
                  <a:lnTo>
                    <a:pt x="60820" y="218313"/>
                  </a:lnTo>
                  <a:lnTo>
                    <a:pt x="62141" y="217932"/>
                  </a:lnTo>
                  <a:lnTo>
                    <a:pt x="62738" y="217258"/>
                  </a:lnTo>
                  <a:lnTo>
                    <a:pt x="62890" y="216522"/>
                  </a:lnTo>
                  <a:close/>
                </a:path>
                <a:path w="776604" h="486410">
                  <a:moveTo>
                    <a:pt x="70205" y="198653"/>
                  </a:moveTo>
                  <a:lnTo>
                    <a:pt x="65735" y="196875"/>
                  </a:lnTo>
                  <a:lnTo>
                    <a:pt x="65595" y="196875"/>
                  </a:lnTo>
                  <a:lnTo>
                    <a:pt x="65481" y="197586"/>
                  </a:lnTo>
                  <a:lnTo>
                    <a:pt x="65379" y="198196"/>
                  </a:lnTo>
                  <a:lnTo>
                    <a:pt x="65303" y="198653"/>
                  </a:lnTo>
                  <a:lnTo>
                    <a:pt x="65176" y="199364"/>
                  </a:lnTo>
                  <a:lnTo>
                    <a:pt x="61480" y="198196"/>
                  </a:lnTo>
                  <a:lnTo>
                    <a:pt x="67043" y="202095"/>
                  </a:lnTo>
                  <a:lnTo>
                    <a:pt x="69342" y="201587"/>
                  </a:lnTo>
                  <a:lnTo>
                    <a:pt x="68389" y="200228"/>
                  </a:lnTo>
                  <a:lnTo>
                    <a:pt x="67208" y="199364"/>
                  </a:lnTo>
                  <a:lnTo>
                    <a:pt x="67005" y="199224"/>
                  </a:lnTo>
                  <a:lnTo>
                    <a:pt x="70205" y="198653"/>
                  </a:lnTo>
                  <a:close/>
                </a:path>
                <a:path w="776604" h="486410">
                  <a:moveTo>
                    <a:pt x="87401" y="42684"/>
                  </a:moveTo>
                  <a:lnTo>
                    <a:pt x="86156" y="42684"/>
                  </a:lnTo>
                  <a:lnTo>
                    <a:pt x="86880" y="42976"/>
                  </a:lnTo>
                  <a:lnTo>
                    <a:pt x="87198" y="42887"/>
                  </a:lnTo>
                  <a:lnTo>
                    <a:pt x="87401" y="42684"/>
                  </a:lnTo>
                  <a:close/>
                </a:path>
                <a:path w="776604" h="486410">
                  <a:moveTo>
                    <a:pt x="91198" y="42672"/>
                  </a:moveTo>
                  <a:lnTo>
                    <a:pt x="88900" y="41059"/>
                  </a:lnTo>
                  <a:lnTo>
                    <a:pt x="87630" y="41148"/>
                  </a:lnTo>
                  <a:lnTo>
                    <a:pt x="87845" y="42252"/>
                  </a:lnTo>
                  <a:lnTo>
                    <a:pt x="87401" y="42684"/>
                  </a:lnTo>
                  <a:lnTo>
                    <a:pt x="91198" y="42672"/>
                  </a:lnTo>
                  <a:close/>
                </a:path>
                <a:path w="776604" h="486410">
                  <a:moveTo>
                    <a:pt x="96608" y="35864"/>
                  </a:moveTo>
                  <a:lnTo>
                    <a:pt x="93865" y="36068"/>
                  </a:lnTo>
                  <a:lnTo>
                    <a:pt x="93433" y="37871"/>
                  </a:lnTo>
                  <a:lnTo>
                    <a:pt x="96608" y="35864"/>
                  </a:lnTo>
                  <a:close/>
                </a:path>
                <a:path w="776604" h="486410">
                  <a:moveTo>
                    <a:pt x="105854" y="182537"/>
                  </a:moveTo>
                  <a:lnTo>
                    <a:pt x="103085" y="182029"/>
                  </a:lnTo>
                  <a:lnTo>
                    <a:pt x="102184" y="182791"/>
                  </a:lnTo>
                  <a:lnTo>
                    <a:pt x="102603" y="184365"/>
                  </a:lnTo>
                  <a:lnTo>
                    <a:pt x="105549" y="184365"/>
                  </a:lnTo>
                  <a:lnTo>
                    <a:pt x="105854" y="182537"/>
                  </a:lnTo>
                  <a:close/>
                </a:path>
                <a:path w="776604" h="486410">
                  <a:moveTo>
                    <a:pt x="107632" y="37528"/>
                  </a:moveTo>
                  <a:lnTo>
                    <a:pt x="106730" y="37642"/>
                  </a:lnTo>
                  <a:lnTo>
                    <a:pt x="106146" y="37909"/>
                  </a:lnTo>
                  <a:lnTo>
                    <a:pt x="106286" y="38392"/>
                  </a:lnTo>
                  <a:lnTo>
                    <a:pt x="106578" y="38150"/>
                  </a:lnTo>
                  <a:lnTo>
                    <a:pt x="107086" y="37846"/>
                  </a:lnTo>
                  <a:lnTo>
                    <a:pt x="107632" y="37528"/>
                  </a:lnTo>
                  <a:close/>
                </a:path>
                <a:path w="776604" h="486410">
                  <a:moveTo>
                    <a:pt x="108280" y="122580"/>
                  </a:moveTo>
                  <a:lnTo>
                    <a:pt x="108013" y="122389"/>
                  </a:lnTo>
                  <a:lnTo>
                    <a:pt x="106006" y="122389"/>
                  </a:lnTo>
                  <a:lnTo>
                    <a:pt x="108280" y="122580"/>
                  </a:lnTo>
                  <a:close/>
                </a:path>
                <a:path w="776604" h="486410">
                  <a:moveTo>
                    <a:pt x="110502" y="34709"/>
                  </a:moveTo>
                  <a:lnTo>
                    <a:pt x="110299" y="34429"/>
                  </a:lnTo>
                  <a:lnTo>
                    <a:pt x="109893" y="34150"/>
                  </a:lnTo>
                  <a:lnTo>
                    <a:pt x="108978" y="33934"/>
                  </a:lnTo>
                  <a:lnTo>
                    <a:pt x="109601" y="34353"/>
                  </a:lnTo>
                  <a:lnTo>
                    <a:pt x="110032" y="34582"/>
                  </a:lnTo>
                  <a:lnTo>
                    <a:pt x="110502" y="34709"/>
                  </a:lnTo>
                  <a:close/>
                </a:path>
                <a:path w="776604" h="486410">
                  <a:moveTo>
                    <a:pt x="114617" y="44234"/>
                  </a:moveTo>
                  <a:lnTo>
                    <a:pt x="113207" y="41122"/>
                  </a:lnTo>
                  <a:lnTo>
                    <a:pt x="111823" y="41567"/>
                  </a:lnTo>
                  <a:lnTo>
                    <a:pt x="111391" y="42684"/>
                  </a:lnTo>
                  <a:lnTo>
                    <a:pt x="112763" y="42951"/>
                  </a:lnTo>
                  <a:lnTo>
                    <a:pt x="114617" y="44234"/>
                  </a:lnTo>
                  <a:close/>
                </a:path>
                <a:path w="776604" h="486410">
                  <a:moveTo>
                    <a:pt x="119240" y="122593"/>
                  </a:moveTo>
                  <a:lnTo>
                    <a:pt x="108445" y="122593"/>
                  </a:lnTo>
                  <a:lnTo>
                    <a:pt x="108305" y="122593"/>
                  </a:lnTo>
                  <a:lnTo>
                    <a:pt x="105879" y="122593"/>
                  </a:lnTo>
                  <a:lnTo>
                    <a:pt x="105067" y="123964"/>
                  </a:lnTo>
                  <a:lnTo>
                    <a:pt x="104813" y="123964"/>
                  </a:lnTo>
                  <a:lnTo>
                    <a:pt x="102806" y="124396"/>
                  </a:lnTo>
                  <a:lnTo>
                    <a:pt x="112890" y="123685"/>
                  </a:lnTo>
                  <a:lnTo>
                    <a:pt x="109728" y="127139"/>
                  </a:lnTo>
                  <a:lnTo>
                    <a:pt x="118440" y="126885"/>
                  </a:lnTo>
                  <a:lnTo>
                    <a:pt x="116649" y="124942"/>
                  </a:lnTo>
                  <a:lnTo>
                    <a:pt x="116484" y="124942"/>
                  </a:lnTo>
                  <a:lnTo>
                    <a:pt x="117957" y="123685"/>
                  </a:lnTo>
                  <a:lnTo>
                    <a:pt x="119240" y="122593"/>
                  </a:lnTo>
                  <a:close/>
                </a:path>
                <a:path w="776604" h="486410">
                  <a:moveTo>
                    <a:pt x="120091" y="41706"/>
                  </a:moveTo>
                  <a:lnTo>
                    <a:pt x="117614" y="39979"/>
                  </a:lnTo>
                  <a:lnTo>
                    <a:pt x="116433" y="43395"/>
                  </a:lnTo>
                  <a:lnTo>
                    <a:pt x="117741" y="42900"/>
                  </a:lnTo>
                  <a:lnTo>
                    <a:pt x="120091" y="41706"/>
                  </a:lnTo>
                  <a:close/>
                </a:path>
                <a:path w="776604" h="486410">
                  <a:moveTo>
                    <a:pt x="120954" y="41706"/>
                  </a:moveTo>
                  <a:lnTo>
                    <a:pt x="117741" y="42900"/>
                  </a:lnTo>
                  <a:lnTo>
                    <a:pt x="111899" y="45847"/>
                  </a:lnTo>
                  <a:lnTo>
                    <a:pt x="117398" y="46164"/>
                  </a:lnTo>
                  <a:lnTo>
                    <a:pt x="120954" y="41706"/>
                  </a:lnTo>
                  <a:close/>
                </a:path>
                <a:path w="776604" h="486410">
                  <a:moveTo>
                    <a:pt x="126746" y="14732"/>
                  </a:moveTo>
                  <a:lnTo>
                    <a:pt x="126187" y="12268"/>
                  </a:lnTo>
                  <a:lnTo>
                    <a:pt x="126123" y="12001"/>
                  </a:lnTo>
                  <a:lnTo>
                    <a:pt x="123431" y="13931"/>
                  </a:lnTo>
                  <a:lnTo>
                    <a:pt x="124053" y="12268"/>
                  </a:lnTo>
                  <a:lnTo>
                    <a:pt x="124167" y="12001"/>
                  </a:lnTo>
                  <a:lnTo>
                    <a:pt x="126009" y="7874"/>
                  </a:lnTo>
                  <a:lnTo>
                    <a:pt x="126072" y="7721"/>
                  </a:lnTo>
                  <a:lnTo>
                    <a:pt x="118287" y="8648"/>
                  </a:lnTo>
                  <a:lnTo>
                    <a:pt x="112826" y="11912"/>
                  </a:lnTo>
                  <a:lnTo>
                    <a:pt x="110159" y="10718"/>
                  </a:lnTo>
                  <a:lnTo>
                    <a:pt x="109982" y="10464"/>
                  </a:lnTo>
                  <a:lnTo>
                    <a:pt x="109118" y="7874"/>
                  </a:lnTo>
                  <a:lnTo>
                    <a:pt x="105892" y="8445"/>
                  </a:lnTo>
                  <a:lnTo>
                    <a:pt x="106273" y="9296"/>
                  </a:lnTo>
                  <a:lnTo>
                    <a:pt x="106362" y="9486"/>
                  </a:lnTo>
                  <a:lnTo>
                    <a:pt x="107759" y="10464"/>
                  </a:lnTo>
                  <a:lnTo>
                    <a:pt x="107492" y="11633"/>
                  </a:lnTo>
                  <a:lnTo>
                    <a:pt x="107403" y="12001"/>
                  </a:lnTo>
                  <a:lnTo>
                    <a:pt x="107340" y="12268"/>
                  </a:lnTo>
                  <a:lnTo>
                    <a:pt x="104089" y="10718"/>
                  </a:lnTo>
                  <a:lnTo>
                    <a:pt x="105498" y="13843"/>
                  </a:lnTo>
                  <a:lnTo>
                    <a:pt x="98996" y="7874"/>
                  </a:lnTo>
                  <a:lnTo>
                    <a:pt x="103365" y="13119"/>
                  </a:lnTo>
                  <a:lnTo>
                    <a:pt x="103898" y="13906"/>
                  </a:lnTo>
                  <a:lnTo>
                    <a:pt x="102971" y="13119"/>
                  </a:lnTo>
                  <a:lnTo>
                    <a:pt x="101346" y="11633"/>
                  </a:lnTo>
                  <a:lnTo>
                    <a:pt x="95415" y="13119"/>
                  </a:lnTo>
                  <a:lnTo>
                    <a:pt x="94056" y="9486"/>
                  </a:lnTo>
                  <a:lnTo>
                    <a:pt x="93980" y="9296"/>
                  </a:lnTo>
                  <a:lnTo>
                    <a:pt x="89395" y="8928"/>
                  </a:lnTo>
                  <a:lnTo>
                    <a:pt x="85318" y="13119"/>
                  </a:lnTo>
                  <a:lnTo>
                    <a:pt x="92710" y="17589"/>
                  </a:lnTo>
                  <a:lnTo>
                    <a:pt x="93218" y="17589"/>
                  </a:lnTo>
                  <a:lnTo>
                    <a:pt x="93967" y="20256"/>
                  </a:lnTo>
                  <a:lnTo>
                    <a:pt x="93941" y="17665"/>
                  </a:lnTo>
                  <a:lnTo>
                    <a:pt x="93179" y="17462"/>
                  </a:lnTo>
                  <a:lnTo>
                    <a:pt x="92875" y="16306"/>
                  </a:lnTo>
                  <a:lnTo>
                    <a:pt x="92786" y="15659"/>
                  </a:lnTo>
                  <a:lnTo>
                    <a:pt x="92976" y="15659"/>
                  </a:lnTo>
                  <a:lnTo>
                    <a:pt x="95745" y="17589"/>
                  </a:lnTo>
                  <a:lnTo>
                    <a:pt x="96113" y="17589"/>
                  </a:lnTo>
                  <a:lnTo>
                    <a:pt x="98894" y="15659"/>
                  </a:lnTo>
                  <a:lnTo>
                    <a:pt x="100203" y="14732"/>
                  </a:lnTo>
                  <a:lnTo>
                    <a:pt x="102006" y="14732"/>
                  </a:lnTo>
                  <a:lnTo>
                    <a:pt x="109359" y="15659"/>
                  </a:lnTo>
                  <a:lnTo>
                    <a:pt x="108927" y="15659"/>
                  </a:lnTo>
                  <a:lnTo>
                    <a:pt x="117373" y="17500"/>
                  </a:lnTo>
                  <a:lnTo>
                    <a:pt x="117868" y="16306"/>
                  </a:lnTo>
                  <a:lnTo>
                    <a:pt x="117906" y="15659"/>
                  </a:lnTo>
                  <a:lnTo>
                    <a:pt x="121018" y="15659"/>
                  </a:lnTo>
                  <a:lnTo>
                    <a:pt x="123190" y="14097"/>
                  </a:lnTo>
                  <a:lnTo>
                    <a:pt x="122948" y="14732"/>
                  </a:lnTo>
                  <a:lnTo>
                    <a:pt x="126746" y="14732"/>
                  </a:lnTo>
                  <a:close/>
                </a:path>
                <a:path w="776604" h="486410">
                  <a:moveTo>
                    <a:pt x="129768" y="11557"/>
                  </a:moveTo>
                  <a:lnTo>
                    <a:pt x="129755" y="10464"/>
                  </a:lnTo>
                  <a:lnTo>
                    <a:pt x="127939" y="10464"/>
                  </a:lnTo>
                  <a:lnTo>
                    <a:pt x="129768" y="11557"/>
                  </a:lnTo>
                  <a:close/>
                </a:path>
                <a:path w="776604" h="486410">
                  <a:moveTo>
                    <a:pt x="131584" y="33667"/>
                  </a:moveTo>
                  <a:lnTo>
                    <a:pt x="131521" y="33096"/>
                  </a:lnTo>
                  <a:lnTo>
                    <a:pt x="130975" y="31648"/>
                  </a:lnTo>
                  <a:lnTo>
                    <a:pt x="130848" y="32042"/>
                  </a:lnTo>
                  <a:lnTo>
                    <a:pt x="131457" y="33401"/>
                  </a:lnTo>
                  <a:lnTo>
                    <a:pt x="131584" y="33667"/>
                  </a:lnTo>
                  <a:close/>
                </a:path>
                <a:path w="776604" h="486410">
                  <a:moveTo>
                    <a:pt x="132511" y="31648"/>
                  </a:moveTo>
                  <a:lnTo>
                    <a:pt x="131381" y="31356"/>
                  </a:lnTo>
                  <a:lnTo>
                    <a:pt x="127990" y="30480"/>
                  </a:lnTo>
                  <a:lnTo>
                    <a:pt x="130263" y="26073"/>
                  </a:lnTo>
                  <a:lnTo>
                    <a:pt x="124040" y="28930"/>
                  </a:lnTo>
                  <a:lnTo>
                    <a:pt x="125895" y="30226"/>
                  </a:lnTo>
                  <a:lnTo>
                    <a:pt x="125564" y="31648"/>
                  </a:lnTo>
                  <a:lnTo>
                    <a:pt x="125476" y="32042"/>
                  </a:lnTo>
                  <a:lnTo>
                    <a:pt x="121666" y="32042"/>
                  </a:lnTo>
                  <a:lnTo>
                    <a:pt x="119976" y="32435"/>
                  </a:lnTo>
                  <a:lnTo>
                    <a:pt x="119710" y="32042"/>
                  </a:lnTo>
                  <a:lnTo>
                    <a:pt x="118110" y="29705"/>
                  </a:lnTo>
                  <a:lnTo>
                    <a:pt x="116255" y="29133"/>
                  </a:lnTo>
                  <a:lnTo>
                    <a:pt x="118783" y="31648"/>
                  </a:lnTo>
                  <a:lnTo>
                    <a:pt x="117754" y="31648"/>
                  </a:lnTo>
                  <a:lnTo>
                    <a:pt x="116293" y="31978"/>
                  </a:lnTo>
                  <a:lnTo>
                    <a:pt x="111683" y="30873"/>
                  </a:lnTo>
                  <a:lnTo>
                    <a:pt x="112788" y="31648"/>
                  </a:lnTo>
                  <a:lnTo>
                    <a:pt x="112369" y="31648"/>
                  </a:lnTo>
                  <a:lnTo>
                    <a:pt x="111518" y="32042"/>
                  </a:lnTo>
                  <a:lnTo>
                    <a:pt x="110718" y="32435"/>
                  </a:lnTo>
                  <a:lnTo>
                    <a:pt x="110324" y="32753"/>
                  </a:lnTo>
                  <a:lnTo>
                    <a:pt x="111264" y="33401"/>
                  </a:lnTo>
                  <a:lnTo>
                    <a:pt x="112661" y="33667"/>
                  </a:lnTo>
                  <a:lnTo>
                    <a:pt x="111290" y="34836"/>
                  </a:lnTo>
                  <a:lnTo>
                    <a:pt x="110591" y="34836"/>
                  </a:lnTo>
                  <a:lnTo>
                    <a:pt x="110972" y="35369"/>
                  </a:lnTo>
                  <a:lnTo>
                    <a:pt x="111036" y="35598"/>
                  </a:lnTo>
                  <a:lnTo>
                    <a:pt x="107645" y="37528"/>
                  </a:lnTo>
                  <a:lnTo>
                    <a:pt x="110020" y="37223"/>
                  </a:lnTo>
                  <a:lnTo>
                    <a:pt x="114846" y="38036"/>
                  </a:lnTo>
                  <a:lnTo>
                    <a:pt x="117614" y="39979"/>
                  </a:lnTo>
                  <a:lnTo>
                    <a:pt x="118211" y="38277"/>
                  </a:lnTo>
                  <a:lnTo>
                    <a:pt x="119608" y="39243"/>
                  </a:lnTo>
                  <a:lnTo>
                    <a:pt x="120891" y="40792"/>
                  </a:lnTo>
                  <a:lnTo>
                    <a:pt x="121005" y="40932"/>
                  </a:lnTo>
                  <a:lnTo>
                    <a:pt x="122834" y="40792"/>
                  </a:lnTo>
                  <a:lnTo>
                    <a:pt x="120599" y="39243"/>
                  </a:lnTo>
                  <a:lnTo>
                    <a:pt x="120370" y="39243"/>
                  </a:lnTo>
                  <a:lnTo>
                    <a:pt x="122440" y="38277"/>
                  </a:lnTo>
                  <a:lnTo>
                    <a:pt x="124053" y="37528"/>
                  </a:lnTo>
                  <a:lnTo>
                    <a:pt x="124244" y="37528"/>
                  </a:lnTo>
                  <a:lnTo>
                    <a:pt x="123799" y="37223"/>
                  </a:lnTo>
                  <a:lnTo>
                    <a:pt x="123253" y="36842"/>
                  </a:lnTo>
                  <a:lnTo>
                    <a:pt x="127838" y="36512"/>
                  </a:lnTo>
                  <a:lnTo>
                    <a:pt x="127203" y="35598"/>
                  </a:lnTo>
                  <a:lnTo>
                    <a:pt x="126898" y="35153"/>
                  </a:lnTo>
                  <a:lnTo>
                    <a:pt x="124142" y="35369"/>
                  </a:lnTo>
                  <a:lnTo>
                    <a:pt x="124104" y="33997"/>
                  </a:lnTo>
                  <a:lnTo>
                    <a:pt x="123964" y="33997"/>
                  </a:lnTo>
                  <a:lnTo>
                    <a:pt x="125933" y="33096"/>
                  </a:lnTo>
                  <a:lnTo>
                    <a:pt x="128257" y="33997"/>
                  </a:lnTo>
                  <a:lnTo>
                    <a:pt x="129578" y="35598"/>
                  </a:lnTo>
                  <a:lnTo>
                    <a:pt x="129628" y="35369"/>
                  </a:lnTo>
                  <a:lnTo>
                    <a:pt x="130200" y="33997"/>
                  </a:lnTo>
                  <a:lnTo>
                    <a:pt x="130314" y="33667"/>
                  </a:lnTo>
                  <a:lnTo>
                    <a:pt x="130403" y="33401"/>
                  </a:lnTo>
                  <a:lnTo>
                    <a:pt x="130505" y="33096"/>
                  </a:lnTo>
                  <a:lnTo>
                    <a:pt x="130606" y="32753"/>
                  </a:lnTo>
                  <a:lnTo>
                    <a:pt x="130721" y="32435"/>
                  </a:lnTo>
                  <a:lnTo>
                    <a:pt x="130848" y="32042"/>
                  </a:lnTo>
                  <a:lnTo>
                    <a:pt x="130670" y="31648"/>
                  </a:lnTo>
                  <a:lnTo>
                    <a:pt x="130975" y="31648"/>
                  </a:lnTo>
                  <a:lnTo>
                    <a:pt x="132511" y="31648"/>
                  </a:lnTo>
                  <a:close/>
                </a:path>
                <a:path w="776604" h="486410">
                  <a:moveTo>
                    <a:pt x="133718" y="31470"/>
                  </a:moveTo>
                  <a:lnTo>
                    <a:pt x="131381" y="31356"/>
                  </a:lnTo>
                  <a:lnTo>
                    <a:pt x="131978" y="31508"/>
                  </a:lnTo>
                  <a:lnTo>
                    <a:pt x="132689" y="31584"/>
                  </a:lnTo>
                  <a:lnTo>
                    <a:pt x="133718" y="31470"/>
                  </a:lnTo>
                  <a:close/>
                </a:path>
                <a:path w="776604" h="486410">
                  <a:moveTo>
                    <a:pt x="134391" y="14287"/>
                  </a:moveTo>
                  <a:lnTo>
                    <a:pt x="129908" y="11633"/>
                  </a:lnTo>
                  <a:lnTo>
                    <a:pt x="129832" y="14732"/>
                  </a:lnTo>
                  <a:lnTo>
                    <a:pt x="126746" y="14732"/>
                  </a:lnTo>
                  <a:lnTo>
                    <a:pt x="127076" y="16230"/>
                  </a:lnTo>
                  <a:lnTo>
                    <a:pt x="134391" y="14287"/>
                  </a:lnTo>
                  <a:close/>
                </a:path>
                <a:path w="776604" h="486410">
                  <a:moveTo>
                    <a:pt x="135255" y="9956"/>
                  </a:moveTo>
                  <a:lnTo>
                    <a:pt x="127406" y="10464"/>
                  </a:lnTo>
                  <a:lnTo>
                    <a:pt x="127939" y="10464"/>
                  </a:lnTo>
                  <a:lnTo>
                    <a:pt x="135255" y="9956"/>
                  </a:lnTo>
                  <a:close/>
                </a:path>
                <a:path w="776604" h="486410">
                  <a:moveTo>
                    <a:pt x="137998" y="111556"/>
                  </a:moveTo>
                  <a:lnTo>
                    <a:pt x="135026" y="108966"/>
                  </a:lnTo>
                  <a:lnTo>
                    <a:pt x="133819" y="107911"/>
                  </a:lnTo>
                  <a:lnTo>
                    <a:pt x="133375" y="110477"/>
                  </a:lnTo>
                  <a:lnTo>
                    <a:pt x="128778" y="109347"/>
                  </a:lnTo>
                  <a:lnTo>
                    <a:pt x="132943" y="111556"/>
                  </a:lnTo>
                  <a:lnTo>
                    <a:pt x="133489" y="110502"/>
                  </a:lnTo>
                  <a:lnTo>
                    <a:pt x="134086" y="109347"/>
                  </a:lnTo>
                  <a:lnTo>
                    <a:pt x="134289" y="108966"/>
                  </a:lnTo>
                  <a:lnTo>
                    <a:pt x="135699" y="112077"/>
                  </a:lnTo>
                  <a:lnTo>
                    <a:pt x="137998" y="111556"/>
                  </a:lnTo>
                  <a:close/>
                </a:path>
                <a:path w="776604" h="486410">
                  <a:moveTo>
                    <a:pt x="138023" y="44361"/>
                  </a:moveTo>
                  <a:lnTo>
                    <a:pt x="137642" y="44094"/>
                  </a:lnTo>
                  <a:lnTo>
                    <a:pt x="136194" y="43078"/>
                  </a:lnTo>
                  <a:lnTo>
                    <a:pt x="136182" y="43776"/>
                  </a:lnTo>
                  <a:lnTo>
                    <a:pt x="136652" y="44094"/>
                  </a:lnTo>
                  <a:lnTo>
                    <a:pt x="134023" y="43776"/>
                  </a:lnTo>
                  <a:lnTo>
                    <a:pt x="133870" y="43776"/>
                  </a:lnTo>
                  <a:lnTo>
                    <a:pt x="138023" y="44361"/>
                  </a:lnTo>
                  <a:close/>
                </a:path>
                <a:path w="776604" h="486410">
                  <a:moveTo>
                    <a:pt x="138760" y="31445"/>
                  </a:moveTo>
                  <a:lnTo>
                    <a:pt x="136499" y="34112"/>
                  </a:lnTo>
                  <a:lnTo>
                    <a:pt x="138328" y="33997"/>
                  </a:lnTo>
                  <a:lnTo>
                    <a:pt x="138760" y="31445"/>
                  </a:lnTo>
                  <a:close/>
                </a:path>
                <a:path w="776604" h="486410">
                  <a:moveTo>
                    <a:pt x="139636" y="119062"/>
                  </a:moveTo>
                  <a:lnTo>
                    <a:pt x="138734" y="118427"/>
                  </a:lnTo>
                  <a:lnTo>
                    <a:pt x="137210" y="119468"/>
                  </a:lnTo>
                  <a:lnTo>
                    <a:pt x="139636" y="119062"/>
                  </a:lnTo>
                  <a:close/>
                </a:path>
                <a:path w="776604" h="486410">
                  <a:moveTo>
                    <a:pt x="141478" y="116789"/>
                  </a:moveTo>
                  <a:lnTo>
                    <a:pt x="139382" y="111112"/>
                  </a:lnTo>
                  <a:lnTo>
                    <a:pt x="136804" y="116789"/>
                  </a:lnTo>
                  <a:lnTo>
                    <a:pt x="136766" y="117144"/>
                  </a:lnTo>
                  <a:lnTo>
                    <a:pt x="136639" y="117144"/>
                  </a:lnTo>
                  <a:lnTo>
                    <a:pt x="136613" y="116789"/>
                  </a:lnTo>
                  <a:lnTo>
                    <a:pt x="136359" y="116217"/>
                  </a:lnTo>
                  <a:lnTo>
                    <a:pt x="136296" y="115735"/>
                  </a:lnTo>
                  <a:lnTo>
                    <a:pt x="136525" y="114731"/>
                  </a:lnTo>
                  <a:lnTo>
                    <a:pt x="136652" y="114223"/>
                  </a:lnTo>
                  <a:lnTo>
                    <a:pt x="136906" y="114223"/>
                  </a:lnTo>
                  <a:lnTo>
                    <a:pt x="134988" y="113614"/>
                  </a:lnTo>
                  <a:lnTo>
                    <a:pt x="134797" y="113614"/>
                  </a:lnTo>
                  <a:lnTo>
                    <a:pt x="132892" y="116789"/>
                  </a:lnTo>
                  <a:lnTo>
                    <a:pt x="132753" y="116789"/>
                  </a:lnTo>
                  <a:lnTo>
                    <a:pt x="131914" y="117500"/>
                  </a:lnTo>
                  <a:lnTo>
                    <a:pt x="126326" y="117500"/>
                  </a:lnTo>
                  <a:lnTo>
                    <a:pt x="124764" y="117856"/>
                  </a:lnTo>
                  <a:lnTo>
                    <a:pt x="124891" y="117652"/>
                  </a:lnTo>
                  <a:lnTo>
                    <a:pt x="124980" y="117500"/>
                  </a:lnTo>
                  <a:lnTo>
                    <a:pt x="125488" y="117144"/>
                  </a:lnTo>
                  <a:lnTo>
                    <a:pt x="126072" y="116789"/>
                  </a:lnTo>
                  <a:lnTo>
                    <a:pt x="126961" y="116217"/>
                  </a:lnTo>
                  <a:lnTo>
                    <a:pt x="127368" y="116039"/>
                  </a:lnTo>
                  <a:lnTo>
                    <a:pt x="130048" y="114541"/>
                  </a:lnTo>
                  <a:lnTo>
                    <a:pt x="130251" y="114541"/>
                  </a:lnTo>
                  <a:lnTo>
                    <a:pt x="127368" y="113830"/>
                  </a:lnTo>
                  <a:lnTo>
                    <a:pt x="126187" y="113830"/>
                  </a:lnTo>
                  <a:lnTo>
                    <a:pt x="125628" y="114223"/>
                  </a:lnTo>
                  <a:lnTo>
                    <a:pt x="125399" y="114452"/>
                  </a:lnTo>
                  <a:lnTo>
                    <a:pt x="124282" y="114223"/>
                  </a:lnTo>
                  <a:lnTo>
                    <a:pt x="123990" y="114249"/>
                  </a:lnTo>
                  <a:lnTo>
                    <a:pt x="123990" y="116217"/>
                  </a:lnTo>
                  <a:lnTo>
                    <a:pt x="121996" y="116624"/>
                  </a:lnTo>
                  <a:lnTo>
                    <a:pt x="121932" y="116217"/>
                  </a:lnTo>
                  <a:lnTo>
                    <a:pt x="121831" y="115735"/>
                  </a:lnTo>
                  <a:lnTo>
                    <a:pt x="122237" y="115735"/>
                  </a:lnTo>
                  <a:lnTo>
                    <a:pt x="122567" y="116039"/>
                  </a:lnTo>
                  <a:lnTo>
                    <a:pt x="122643" y="116217"/>
                  </a:lnTo>
                  <a:lnTo>
                    <a:pt x="123990" y="116217"/>
                  </a:lnTo>
                  <a:lnTo>
                    <a:pt x="123990" y="114249"/>
                  </a:lnTo>
                  <a:lnTo>
                    <a:pt x="121551" y="114414"/>
                  </a:lnTo>
                  <a:lnTo>
                    <a:pt x="121526" y="114223"/>
                  </a:lnTo>
                  <a:lnTo>
                    <a:pt x="120942" y="113830"/>
                  </a:lnTo>
                  <a:lnTo>
                    <a:pt x="120548" y="113614"/>
                  </a:lnTo>
                  <a:lnTo>
                    <a:pt x="119748" y="113614"/>
                  </a:lnTo>
                  <a:lnTo>
                    <a:pt x="119075" y="113830"/>
                  </a:lnTo>
                  <a:lnTo>
                    <a:pt x="118783" y="113614"/>
                  </a:lnTo>
                  <a:lnTo>
                    <a:pt x="118389" y="113271"/>
                  </a:lnTo>
                  <a:lnTo>
                    <a:pt x="117805" y="112509"/>
                  </a:lnTo>
                  <a:lnTo>
                    <a:pt x="117805" y="113271"/>
                  </a:lnTo>
                  <a:lnTo>
                    <a:pt x="117983" y="113614"/>
                  </a:lnTo>
                  <a:lnTo>
                    <a:pt x="118402" y="114223"/>
                  </a:lnTo>
                  <a:lnTo>
                    <a:pt x="118224" y="114223"/>
                  </a:lnTo>
                  <a:lnTo>
                    <a:pt x="115785" y="115735"/>
                  </a:lnTo>
                  <a:lnTo>
                    <a:pt x="116332" y="115735"/>
                  </a:lnTo>
                  <a:lnTo>
                    <a:pt x="115658" y="118097"/>
                  </a:lnTo>
                  <a:lnTo>
                    <a:pt x="115620" y="118427"/>
                  </a:lnTo>
                  <a:lnTo>
                    <a:pt x="115506" y="118643"/>
                  </a:lnTo>
                  <a:lnTo>
                    <a:pt x="115570" y="118427"/>
                  </a:lnTo>
                  <a:lnTo>
                    <a:pt x="115404" y="118097"/>
                  </a:lnTo>
                  <a:lnTo>
                    <a:pt x="113258" y="114731"/>
                  </a:lnTo>
                  <a:lnTo>
                    <a:pt x="107010" y="116789"/>
                  </a:lnTo>
                  <a:lnTo>
                    <a:pt x="106553" y="116789"/>
                  </a:lnTo>
                  <a:lnTo>
                    <a:pt x="102285" y="117652"/>
                  </a:lnTo>
                  <a:lnTo>
                    <a:pt x="102196" y="118427"/>
                  </a:lnTo>
                  <a:lnTo>
                    <a:pt x="102082" y="119468"/>
                  </a:lnTo>
                  <a:lnTo>
                    <a:pt x="101968" y="120586"/>
                  </a:lnTo>
                  <a:lnTo>
                    <a:pt x="101854" y="121615"/>
                  </a:lnTo>
                  <a:lnTo>
                    <a:pt x="103225" y="122593"/>
                  </a:lnTo>
                  <a:lnTo>
                    <a:pt x="103632" y="121615"/>
                  </a:lnTo>
                  <a:lnTo>
                    <a:pt x="103860" y="121615"/>
                  </a:lnTo>
                  <a:lnTo>
                    <a:pt x="102870" y="120916"/>
                  </a:lnTo>
                  <a:lnTo>
                    <a:pt x="102666" y="120916"/>
                  </a:lnTo>
                  <a:lnTo>
                    <a:pt x="103657" y="120053"/>
                  </a:lnTo>
                  <a:lnTo>
                    <a:pt x="106857" y="118770"/>
                  </a:lnTo>
                  <a:lnTo>
                    <a:pt x="106895" y="121615"/>
                  </a:lnTo>
                  <a:lnTo>
                    <a:pt x="108013" y="122389"/>
                  </a:lnTo>
                  <a:lnTo>
                    <a:pt x="119481" y="122389"/>
                  </a:lnTo>
                  <a:lnTo>
                    <a:pt x="121589" y="120586"/>
                  </a:lnTo>
                  <a:lnTo>
                    <a:pt x="118465" y="127596"/>
                  </a:lnTo>
                  <a:lnTo>
                    <a:pt x="123507" y="126885"/>
                  </a:lnTo>
                  <a:lnTo>
                    <a:pt x="124472" y="126885"/>
                  </a:lnTo>
                  <a:lnTo>
                    <a:pt x="121310" y="123964"/>
                  </a:lnTo>
                  <a:lnTo>
                    <a:pt x="120700" y="123964"/>
                  </a:lnTo>
                  <a:lnTo>
                    <a:pt x="124828" y="122859"/>
                  </a:lnTo>
                  <a:lnTo>
                    <a:pt x="128612" y="121615"/>
                  </a:lnTo>
                  <a:lnTo>
                    <a:pt x="128854" y="121615"/>
                  </a:lnTo>
                  <a:lnTo>
                    <a:pt x="125768" y="124942"/>
                  </a:lnTo>
                  <a:lnTo>
                    <a:pt x="128079" y="125133"/>
                  </a:lnTo>
                  <a:lnTo>
                    <a:pt x="127876" y="124396"/>
                  </a:lnTo>
                  <a:lnTo>
                    <a:pt x="127762" y="123964"/>
                  </a:lnTo>
                  <a:lnTo>
                    <a:pt x="127685" y="123685"/>
                  </a:lnTo>
                  <a:lnTo>
                    <a:pt x="127596" y="123380"/>
                  </a:lnTo>
                  <a:lnTo>
                    <a:pt x="128511" y="122593"/>
                  </a:lnTo>
                  <a:lnTo>
                    <a:pt x="128866" y="123380"/>
                  </a:lnTo>
                  <a:lnTo>
                    <a:pt x="129057" y="123685"/>
                  </a:lnTo>
                  <a:lnTo>
                    <a:pt x="129438" y="123964"/>
                  </a:lnTo>
                  <a:lnTo>
                    <a:pt x="129413" y="122593"/>
                  </a:lnTo>
                  <a:lnTo>
                    <a:pt x="129400" y="121615"/>
                  </a:lnTo>
                  <a:lnTo>
                    <a:pt x="129387" y="120586"/>
                  </a:lnTo>
                  <a:lnTo>
                    <a:pt x="129387" y="120383"/>
                  </a:lnTo>
                  <a:lnTo>
                    <a:pt x="134340" y="120053"/>
                  </a:lnTo>
                  <a:lnTo>
                    <a:pt x="134848" y="120053"/>
                  </a:lnTo>
                  <a:lnTo>
                    <a:pt x="136867" y="118770"/>
                  </a:lnTo>
                  <a:lnTo>
                    <a:pt x="137071" y="118643"/>
                  </a:lnTo>
                  <a:lnTo>
                    <a:pt x="137909" y="118097"/>
                  </a:lnTo>
                  <a:lnTo>
                    <a:pt x="138277" y="118097"/>
                  </a:lnTo>
                  <a:lnTo>
                    <a:pt x="138734" y="118427"/>
                  </a:lnTo>
                  <a:lnTo>
                    <a:pt x="140614" y="117144"/>
                  </a:lnTo>
                  <a:lnTo>
                    <a:pt x="141135" y="116789"/>
                  </a:lnTo>
                  <a:lnTo>
                    <a:pt x="141478" y="116789"/>
                  </a:lnTo>
                  <a:close/>
                </a:path>
                <a:path w="776604" h="486410">
                  <a:moveTo>
                    <a:pt x="142125" y="42265"/>
                  </a:moveTo>
                  <a:lnTo>
                    <a:pt x="136601" y="40538"/>
                  </a:lnTo>
                  <a:lnTo>
                    <a:pt x="133858" y="41427"/>
                  </a:lnTo>
                  <a:lnTo>
                    <a:pt x="136194" y="43078"/>
                  </a:lnTo>
                  <a:lnTo>
                    <a:pt x="136626" y="42672"/>
                  </a:lnTo>
                  <a:lnTo>
                    <a:pt x="142125" y="42265"/>
                  </a:lnTo>
                  <a:close/>
                </a:path>
                <a:path w="776604" h="486410">
                  <a:moveTo>
                    <a:pt x="142265" y="18351"/>
                  </a:moveTo>
                  <a:lnTo>
                    <a:pt x="139534" y="16865"/>
                  </a:lnTo>
                  <a:lnTo>
                    <a:pt x="137642" y="15836"/>
                  </a:lnTo>
                  <a:lnTo>
                    <a:pt x="134378" y="15836"/>
                  </a:lnTo>
                  <a:lnTo>
                    <a:pt x="133553" y="17907"/>
                  </a:lnTo>
                  <a:lnTo>
                    <a:pt x="134937" y="19583"/>
                  </a:lnTo>
                  <a:lnTo>
                    <a:pt x="132194" y="20497"/>
                  </a:lnTo>
                  <a:lnTo>
                    <a:pt x="130898" y="19583"/>
                  </a:lnTo>
                  <a:lnTo>
                    <a:pt x="131483" y="20167"/>
                  </a:lnTo>
                  <a:lnTo>
                    <a:pt x="135928" y="24536"/>
                  </a:lnTo>
                  <a:lnTo>
                    <a:pt x="137020" y="20688"/>
                  </a:lnTo>
                  <a:lnTo>
                    <a:pt x="137083" y="20497"/>
                  </a:lnTo>
                  <a:lnTo>
                    <a:pt x="138112" y="16865"/>
                  </a:lnTo>
                  <a:lnTo>
                    <a:pt x="140131" y="20167"/>
                  </a:lnTo>
                  <a:lnTo>
                    <a:pt x="142265" y="18351"/>
                  </a:lnTo>
                  <a:close/>
                </a:path>
                <a:path w="776604" h="486410">
                  <a:moveTo>
                    <a:pt x="144907" y="118719"/>
                  </a:moveTo>
                  <a:lnTo>
                    <a:pt x="144767" y="118681"/>
                  </a:lnTo>
                  <a:lnTo>
                    <a:pt x="144627" y="118643"/>
                  </a:lnTo>
                  <a:lnTo>
                    <a:pt x="144500" y="118618"/>
                  </a:lnTo>
                  <a:lnTo>
                    <a:pt x="144475" y="118427"/>
                  </a:lnTo>
                  <a:lnTo>
                    <a:pt x="144310" y="118554"/>
                  </a:lnTo>
                  <a:lnTo>
                    <a:pt x="143929" y="118427"/>
                  </a:lnTo>
                  <a:lnTo>
                    <a:pt x="144373" y="118427"/>
                  </a:lnTo>
                  <a:lnTo>
                    <a:pt x="144526" y="118249"/>
                  </a:lnTo>
                  <a:lnTo>
                    <a:pt x="144360" y="117652"/>
                  </a:lnTo>
                  <a:lnTo>
                    <a:pt x="144246" y="116789"/>
                  </a:lnTo>
                  <a:lnTo>
                    <a:pt x="143929" y="117005"/>
                  </a:lnTo>
                  <a:lnTo>
                    <a:pt x="142913" y="118046"/>
                  </a:lnTo>
                  <a:lnTo>
                    <a:pt x="142024" y="117500"/>
                  </a:lnTo>
                  <a:lnTo>
                    <a:pt x="141668" y="117144"/>
                  </a:lnTo>
                  <a:lnTo>
                    <a:pt x="141744" y="117500"/>
                  </a:lnTo>
                  <a:lnTo>
                    <a:pt x="141973" y="118097"/>
                  </a:lnTo>
                  <a:lnTo>
                    <a:pt x="142087" y="118427"/>
                  </a:lnTo>
                  <a:lnTo>
                    <a:pt x="142163" y="118643"/>
                  </a:lnTo>
                  <a:lnTo>
                    <a:pt x="142341" y="118643"/>
                  </a:lnTo>
                  <a:lnTo>
                    <a:pt x="142214" y="118770"/>
                  </a:lnTo>
                  <a:lnTo>
                    <a:pt x="142163" y="118643"/>
                  </a:lnTo>
                  <a:lnTo>
                    <a:pt x="139636" y="119062"/>
                  </a:lnTo>
                  <a:lnTo>
                    <a:pt x="142252" y="120916"/>
                  </a:lnTo>
                  <a:lnTo>
                    <a:pt x="144081" y="118770"/>
                  </a:lnTo>
                  <a:lnTo>
                    <a:pt x="144195" y="118643"/>
                  </a:lnTo>
                  <a:lnTo>
                    <a:pt x="144500" y="118643"/>
                  </a:lnTo>
                  <a:lnTo>
                    <a:pt x="144500" y="118846"/>
                  </a:lnTo>
                  <a:lnTo>
                    <a:pt x="144907" y="118719"/>
                  </a:lnTo>
                  <a:close/>
                </a:path>
                <a:path w="776604" h="486410">
                  <a:moveTo>
                    <a:pt x="146126" y="114731"/>
                  </a:moveTo>
                  <a:lnTo>
                    <a:pt x="144970" y="115735"/>
                  </a:lnTo>
                  <a:lnTo>
                    <a:pt x="144792" y="116039"/>
                  </a:lnTo>
                  <a:lnTo>
                    <a:pt x="145161" y="115735"/>
                  </a:lnTo>
                  <a:lnTo>
                    <a:pt x="146126" y="114731"/>
                  </a:lnTo>
                  <a:close/>
                </a:path>
                <a:path w="776604" h="486410">
                  <a:moveTo>
                    <a:pt x="146469" y="23418"/>
                  </a:moveTo>
                  <a:lnTo>
                    <a:pt x="143268" y="20497"/>
                  </a:lnTo>
                  <a:lnTo>
                    <a:pt x="142443" y="20497"/>
                  </a:lnTo>
                  <a:lnTo>
                    <a:pt x="140398" y="20637"/>
                  </a:lnTo>
                  <a:lnTo>
                    <a:pt x="140131" y="20167"/>
                  </a:lnTo>
                  <a:lnTo>
                    <a:pt x="139534" y="20688"/>
                  </a:lnTo>
                  <a:lnTo>
                    <a:pt x="140436" y="20688"/>
                  </a:lnTo>
                  <a:lnTo>
                    <a:pt x="141871" y="23037"/>
                  </a:lnTo>
                  <a:lnTo>
                    <a:pt x="137756" y="23685"/>
                  </a:lnTo>
                  <a:lnTo>
                    <a:pt x="141439" y="26276"/>
                  </a:lnTo>
                  <a:lnTo>
                    <a:pt x="138264" y="28282"/>
                  </a:lnTo>
                  <a:lnTo>
                    <a:pt x="139636" y="27838"/>
                  </a:lnTo>
                  <a:lnTo>
                    <a:pt x="140576" y="29895"/>
                  </a:lnTo>
                  <a:lnTo>
                    <a:pt x="142849" y="27965"/>
                  </a:lnTo>
                  <a:lnTo>
                    <a:pt x="142811" y="27838"/>
                  </a:lnTo>
                  <a:lnTo>
                    <a:pt x="141922" y="24536"/>
                  </a:lnTo>
                  <a:lnTo>
                    <a:pt x="141566" y="24536"/>
                  </a:lnTo>
                  <a:lnTo>
                    <a:pt x="146469" y="23418"/>
                  </a:lnTo>
                  <a:close/>
                </a:path>
                <a:path w="776604" h="486410">
                  <a:moveTo>
                    <a:pt x="148653" y="116878"/>
                  </a:moveTo>
                  <a:lnTo>
                    <a:pt x="148640" y="116166"/>
                  </a:lnTo>
                  <a:lnTo>
                    <a:pt x="144907" y="118706"/>
                  </a:lnTo>
                  <a:lnTo>
                    <a:pt x="146558" y="119100"/>
                  </a:lnTo>
                  <a:lnTo>
                    <a:pt x="148183" y="118808"/>
                  </a:lnTo>
                  <a:lnTo>
                    <a:pt x="148653" y="116878"/>
                  </a:lnTo>
                  <a:close/>
                </a:path>
                <a:path w="776604" h="486410">
                  <a:moveTo>
                    <a:pt x="150698" y="56515"/>
                  </a:moveTo>
                  <a:lnTo>
                    <a:pt x="150596" y="55956"/>
                  </a:lnTo>
                  <a:lnTo>
                    <a:pt x="149491" y="56908"/>
                  </a:lnTo>
                  <a:lnTo>
                    <a:pt x="149593" y="57289"/>
                  </a:lnTo>
                  <a:lnTo>
                    <a:pt x="150190" y="57492"/>
                  </a:lnTo>
                  <a:lnTo>
                    <a:pt x="150482" y="57010"/>
                  </a:lnTo>
                  <a:lnTo>
                    <a:pt x="150698" y="56515"/>
                  </a:lnTo>
                  <a:close/>
                </a:path>
                <a:path w="776604" h="486410">
                  <a:moveTo>
                    <a:pt x="151041" y="57835"/>
                  </a:moveTo>
                  <a:lnTo>
                    <a:pt x="150190" y="57492"/>
                  </a:lnTo>
                  <a:lnTo>
                    <a:pt x="150063" y="57696"/>
                  </a:lnTo>
                  <a:lnTo>
                    <a:pt x="147383" y="57277"/>
                  </a:lnTo>
                  <a:lnTo>
                    <a:pt x="149161" y="59194"/>
                  </a:lnTo>
                  <a:lnTo>
                    <a:pt x="149974" y="57835"/>
                  </a:lnTo>
                  <a:lnTo>
                    <a:pt x="151041" y="57835"/>
                  </a:lnTo>
                  <a:close/>
                </a:path>
                <a:path w="776604" h="486410">
                  <a:moveTo>
                    <a:pt x="152019" y="26606"/>
                  </a:moveTo>
                  <a:lnTo>
                    <a:pt x="149720" y="26403"/>
                  </a:lnTo>
                  <a:lnTo>
                    <a:pt x="148374" y="27571"/>
                  </a:lnTo>
                  <a:lnTo>
                    <a:pt x="152019" y="26606"/>
                  </a:lnTo>
                  <a:close/>
                </a:path>
                <a:path w="776604" h="486410">
                  <a:moveTo>
                    <a:pt x="152958" y="63296"/>
                  </a:moveTo>
                  <a:lnTo>
                    <a:pt x="150507" y="60655"/>
                  </a:lnTo>
                  <a:lnTo>
                    <a:pt x="149161" y="59194"/>
                  </a:lnTo>
                  <a:lnTo>
                    <a:pt x="146316" y="60515"/>
                  </a:lnTo>
                  <a:lnTo>
                    <a:pt x="145592" y="61683"/>
                  </a:lnTo>
                  <a:lnTo>
                    <a:pt x="144703" y="62471"/>
                  </a:lnTo>
                  <a:lnTo>
                    <a:pt x="150177" y="60655"/>
                  </a:lnTo>
                  <a:lnTo>
                    <a:pt x="148374" y="63639"/>
                  </a:lnTo>
                  <a:lnTo>
                    <a:pt x="152958" y="63296"/>
                  </a:lnTo>
                  <a:close/>
                </a:path>
                <a:path w="776604" h="486410">
                  <a:moveTo>
                    <a:pt x="153809" y="58254"/>
                  </a:moveTo>
                  <a:lnTo>
                    <a:pt x="153212" y="57835"/>
                  </a:lnTo>
                  <a:lnTo>
                    <a:pt x="151041" y="57835"/>
                  </a:lnTo>
                  <a:lnTo>
                    <a:pt x="153809" y="58254"/>
                  </a:lnTo>
                  <a:close/>
                </a:path>
                <a:path w="776604" h="486410">
                  <a:moveTo>
                    <a:pt x="154597" y="35306"/>
                  </a:moveTo>
                  <a:lnTo>
                    <a:pt x="153936" y="32880"/>
                  </a:lnTo>
                  <a:lnTo>
                    <a:pt x="153123" y="34099"/>
                  </a:lnTo>
                  <a:lnTo>
                    <a:pt x="153581" y="34798"/>
                  </a:lnTo>
                  <a:lnTo>
                    <a:pt x="154597" y="35306"/>
                  </a:lnTo>
                  <a:close/>
                </a:path>
                <a:path w="776604" h="486410">
                  <a:moveTo>
                    <a:pt x="156273" y="35890"/>
                  </a:moveTo>
                  <a:lnTo>
                    <a:pt x="155638" y="35725"/>
                  </a:lnTo>
                  <a:lnTo>
                    <a:pt x="155054" y="35534"/>
                  </a:lnTo>
                  <a:lnTo>
                    <a:pt x="154597" y="35306"/>
                  </a:lnTo>
                  <a:lnTo>
                    <a:pt x="154889" y="36385"/>
                  </a:lnTo>
                  <a:lnTo>
                    <a:pt x="155409" y="36080"/>
                  </a:lnTo>
                  <a:lnTo>
                    <a:pt x="155841" y="35991"/>
                  </a:lnTo>
                  <a:lnTo>
                    <a:pt x="156273" y="35890"/>
                  </a:lnTo>
                  <a:close/>
                </a:path>
                <a:path w="776604" h="486410">
                  <a:moveTo>
                    <a:pt x="159207" y="36385"/>
                  </a:moveTo>
                  <a:lnTo>
                    <a:pt x="158165" y="35471"/>
                  </a:lnTo>
                  <a:lnTo>
                    <a:pt x="156273" y="35890"/>
                  </a:lnTo>
                  <a:lnTo>
                    <a:pt x="158127" y="36385"/>
                  </a:lnTo>
                  <a:lnTo>
                    <a:pt x="159207" y="36385"/>
                  </a:lnTo>
                  <a:close/>
                </a:path>
                <a:path w="776604" h="486410">
                  <a:moveTo>
                    <a:pt x="177431" y="39420"/>
                  </a:moveTo>
                  <a:lnTo>
                    <a:pt x="175755" y="37490"/>
                  </a:lnTo>
                  <a:lnTo>
                    <a:pt x="172885" y="34188"/>
                  </a:lnTo>
                  <a:lnTo>
                    <a:pt x="172770" y="34048"/>
                  </a:lnTo>
                  <a:lnTo>
                    <a:pt x="171945" y="32448"/>
                  </a:lnTo>
                  <a:lnTo>
                    <a:pt x="171945" y="40538"/>
                  </a:lnTo>
                  <a:lnTo>
                    <a:pt x="167259" y="39179"/>
                  </a:lnTo>
                  <a:lnTo>
                    <a:pt x="166458" y="38950"/>
                  </a:lnTo>
                  <a:lnTo>
                    <a:pt x="169595" y="37490"/>
                  </a:lnTo>
                  <a:lnTo>
                    <a:pt x="171945" y="40538"/>
                  </a:lnTo>
                  <a:lnTo>
                    <a:pt x="171945" y="32448"/>
                  </a:lnTo>
                  <a:lnTo>
                    <a:pt x="169938" y="28549"/>
                  </a:lnTo>
                  <a:lnTo>
                    <a:pt x="166662" y="27190"/>
                  </a:lnTo>
                  <a:lnTo>
                    <a:pt x="162547" y="25488"/>
                  </a:lnTo>
                  <a:lnTo>
                    <a:pt x="163944" y="26466"/>
                  </a:lnTo>
                  <a:lnTo>
                    <a:pt x="163944" y="27190"/>
                  </a:lnTo>
                  <a:lnTo>
                    <a:pt x="153377" y="26136"/>
                  </a:lnTo>
                  <a:lnTo>
                    <a:pt x="155702" y="27762"/>
                  </a:lnTo>
                  <a:lnTo>
                    <a:pt x="159397" y="29641"/>
                  </a:lnTo>
                  <a:lnTo>
                    <a:pt x="160883" y="32169"/>
                  </a:lnTo>
                  <a:lnTo>
                    <a:pt x="158978" y="32169"/>
                  </a:lnTo>
                  <a:lnTo>
                    <a:pt x="164058" y="35737"/>
                  </a:lnTo>
                  <a:lnTo>
                    <a:pt x="164515" y="34632"/>
                  </a:lnTo>
                  <a:lnTo>
                    <a:pt x="165874" y="34188"/>
                  </a:lnTo>
                  <a:lnTo>
                    <a:pt x="167716" y="34048"/>
                  </a:lnTo>
                  <a:lnTo>
                    <a:pt x="168198" y="35090"/>
                  </a:lnTo>
                  <a:lnTo>
                    <a:pt x="166128" y="38849"/>
                  </a:lnTo>
                  <a:lnTo>
                    <a:pt x="165023" y="38531"/>
                  </a:lnTo>
                  <a:lnTo>
                    <a:pt x="167373" y="41567"/>
                  </a:lnTo>
                  <a:lnTo>
                    <a:pt x="172885" y="42608"/>
                  </a:lnTo>
                  <a:lnTo>
                    <a:pt x="173964" y="40538"/>
                  </a:lnTo>
                  <a:lnTo>
                    <a:pt x="174244" y="40017"/>
                  </a:lnTo>
                  <a:lnTo>
                    <a:pt x="177431" y="39420"/>
                  </a:lnTo>
                  <a:close/>
                </a:path>
                <a:path w="776604" h="486410">
                  <a:moveTo>
                    <a:pt x="183591" y="32423"/>
                  </a:moveTo>
                  <a:lnTo>
                    <a:pt x="183311" y="32219"/>
                  </a:lnTo>
                  <a:lnTo>
                    <a:pt x="180568" y="32423"/>
                  </a:lnTo>
                  <a:lnTo>
                    <a:pt x="183591" y="32423"/>
                  </a:lnTo>
                  <a:close/>
                </a:path>
                <a:path w="776604" h="486410">
                  <a:moveTo>
                    <a:pt x="185369" y="29476"/>
                  </a:moveTo>
                  <a:lnTo>
                    <a:pt x="185318" y="28562"/>
                  </a:lnTo>
                  <a:lnTo>
                    <a:pt x="183705" y="28257"/>
                  </a:lnTo>
                  <a:lnTo>
                    <a:pt x="184315" y="29438"/>
                  </a:lnTo>
                  <a:lnTo>
                    <a:pt x="184835" y="30060"/>
                  </a:lnTo>
                  <a:lnTo>
                    <a:pt x="185331" y="30441"/>
                  </a:lnTo>
                  <a:lnTo>
                    <a:pt x="185369" y="29476"/>
                  </a:lnTo>
                  <a:close/>
                </a:path>
                <a:path w="776604" h="486410">
                  <a:moveTo>
                    <a:pt x="185508" y="25996"/>
                  </a:moveTo>
                  <a:lnTo>
                    <a:pt x="184556" y="23228"/>
                  </a:lnTo>
                  <a:lnTo>
                    <a:pt x="183654" y="24726"/>
                  </a:lnTo>
                  <a:lnTo>
                    <a:pt x="181343" y="24523"/>
                  </a:lnTo>
                  <a:lnTo>
                    <a:pt x="180454" y="26009"/>
                  </a:lnTo>
                  <a:lnTo>
                    <a:pt x="181406" y="28067"/>
                  </a:lnTo>
                  <a:lnTo>
                    <a:pt x="183667" y="26136"/>
                  </a:lnTo>
                  <a:lnTo>
                    <a:pt x="185508" y="25996"/>
                  </a:lnTo>
                  <a:close/>
                </a:path>
                <a:path w="776604" h="486410">
                  <a:moveTo>
                    <a:pt x="187680" y="50126"/>
                  </a:moveTo>
                  <a:lnTo>
                    <a:pt x="179819" y="46761"/>
                  </a:lnTo>
                  <a:lnTo>
                    <a:pt x="181229" y="47726"/>
                  </a:lnTo>
                  <a:lnTo>
                    <a:pt x="179006" y="54686"/>
                  </a:lnTo>
                  <a:lnTo>
                    <a:pt x="185864" y="51676"/>
                  </a:lnTo>
                  <a:lnTo>
                    <a:pt x="187680" y="50126"/>
                  </a:lnTo>
                  <a:close/>
                </a:path>
                <a:path w="776604" h="486410">
                  <a:moveTo>
                    <a:pt x="187680" y="30441"/>
                  </a:moveTo>
                  <a:lnTo>
                    <a:pt x="185331" y="30441"/>
                  </a:lnTo>
                  <a:lnTo>
                    <a:pt x="187109" y="31851"/>
                  </a:lnTo>
                  <a:lnTo>
                    <a:pt x="187680" y="30441"/>
                  </a:lnTo>
                  <a:close/>
                </a:path>
                <a:path w="776604" h="486410">
                  <a:moveTo>
                    <a:pt x="188518" y="30441"/>
                  </a:moveTo>
                  <a:lnTo>
                    <a:pt x="188163" y="29298"/>
                  </a:lnTo>
                  <a:lnTo>
                    <a:pt x="187680" y="30441"/>
                  </a:lnTo>
                  <a:lnTo>
                    <a:pt x="188518" y="30441"/>
                  </a:lnTo>
                  <a:close/>
                </a:path>
                <a:path w="776604" h="486410">
                  <a:moveTo>
                    <a:pt x="189293" y="32867"/>
                  </a:moveTo>
                  <a:lnTo>
                    <a:pt x="189141" y="32423"/>
                  </a:lnTo>
                  <a:lnTo>
                    <a:pt x="189077" y="32219"/>
                  </a:lnTo>
                  <a:lnTo>
                    <a:pt x="188963" y="31851"/>
                  </a:lnTo>
                  <a:lnTo>
                    <a:pt x="187109" y="31851"/>
                  </a:lnTo>
                  <a:lnTo>
                    <a:pt x="185216" y="31851"/>
                  </a:lnTo>
                  <a:lnTo>
                    <a:pt x="185610" y="32423"/>
                  </a:lnTo>
                  <a:lnTo>
                    <a:pt x="183591" y="32423"/>
                  </a:lnTo>
                  <a:lnTo>
                    <a:pt x="186093" y="34175"/>
                  </a:lnTo>
                  <a:lnTo>
                    <a:pt x="189293" y="32867"/>
                  </a:lnTo>
                  <a:close/>
                </a:path>
                <a:path w="776604" h="486410">
                  <a:moveTo>
                    <a:pt x="199136" y="48260"/>
                  </a:moveTo>
                  <a:lnTo>
                    <a:pt x="198031" y="48260"/>
                  </a:lnTo>
                  <a:lnTo>
                    <a:pt x="197269" y="46240"/>
                  </a:lnTo>
                  <a:lnTo>
                    <a:pt x="196227" y="48260"/>
                  </a:lnTo>
                  <a:lnTo>
                    <a:pt x="196126" y="48437"/>
                  </a:lnTo>
                  <a:lnTo>
                    <a:pt x="195935" y="48831"/>
                  </a:lnTo>
                  <a:lnTo>
                    <a:pt x="196126" y="48450"/>
                  </a:lnTo>
                  <a:lnTo>
                    <a:pt x="198691" y="48831"/>
                  </a:lnTo>
                  <a:lnTo>
                    <a:pt x="199136" y="48260"/>
                  </a:lnTo>
                  <a:close/>
                </a:path>
                <a:path w="776604" h="486410">
                  <a:moveTo>
                    <a:pt x="199631" y="50711"/>
                  </a:moveTo>
                  <a:lnTo>
                    <a:pt x="198716" y="50076"/>
                  </a:lnTo>
                  <a:lnTo>
                    <a:pt x="198386" y="49225"/>
                  </a:lnTo>
                  <a:lnTo>
                    <a:pt x="195986" y="52400"/>
                  </a:lnTo>
                  <a:lnTo>
                    <a:pt x="199631" y="50711"/>
                  </a:lnTo>
                  <a:close/>
                </a:path>
                <a:path w="776604" h="486410">
                  <a:moveTo>
                    <a:pt x="202272" y="42684"/>
                  </a:moveTo>
                  <a:lnTo>
                    <a:pt x="197256" y="44818"/>
                  </a:lnTo>
                  <a:lnTo>
                    <a:pt x="195402" y="43522"/>
                  </a:lnTo>
                  <a:lnTo>
                    <a:pt x="195872" y="44564"/>
                  </a:lnTo>
                  <a:lnTo>
                    <a:pt x="194030" y="44691"/>
                  </a:lnTo>
                  <a:lnTo>
                    <a:pt x="193586" y="45783"/>
                  </a:lnTo>
                  <a:lnTo>
                    <a:pt x="201409" y="45605"/>
                  </a:lnTo>
                  <a:lnTo>
                    <a:pt x="202272" y="42684"/>
                  </a:lnTo>
                  <a:close/>
                </a:path>
                <a:path w="776604" h="486410">
                  <a:moveTo>
                    <a:pt x="207137" y="61620"/>
                  </a:moveTo>
                  <a:lnTo>
                    <a:pt x="203009" y="61556"/>
                  </a:lnTo>
                  <a:lnTo>
                    <a:pt x="206679" y="62014"/>
                  </a:lnTo>
                  <a:lnTo>
                    <a:pt x="207137" y="61620"/>
                  </a:lnTo>
                  <a:close/>
                </a:path>
                <a:path w="776604" h="486410">
                  <a:moveTo>
                    <a:pt x="207772" y="41567"/>
                  </a:moveTo>
                  <a:lnTo>
                    <a:pt x="204635" y="41567"/>
                  </a:lnTo>
                  <a:lnTo>
                    <a:pt x="206870" y="44564"/>
                  </a:lnTo>
                  <a:lnTo>
                    <a:pt x="207772" y="41567"/>
                  </a:lnTo>
                  <a:close/>
                </a:path>
                <a:path w="776604" h="486410">
                  <a:moveTo>
                    <a:pt x="209105" y="41567"/>
                  </a:moveTo>
                  <a:lnTo>
                    <a:pt x="202247" y="40525"/>
                  </a:lnTo>
                  <a:lnTo>
                    <a:pt x="207772" y="41567"/>
                  </a:lnTo>
                  <a:lnTo>
                    <a:pt x="209105" y="41567"/>
                  </a:lnTo>
                  <a:close/>
                </a:path>
                <a:path w="776604" h="486410">
                  <a:moveTo>
                    <a:pt x="209524" y="3238"/>
                  </a:moveTo>
                  <a:lnTo>
                    <a:pt x="209054" y="2197"/>
                  </a:lnTo>
                  <a:lnTo>
                    <a:pt x="204876" y="0"/>
                  </a:lnTo>
                  <a:lnTo>
                    <a:pt x="203085" y="2971"/>
                  </a:lnTo>
                  <a:lnTo>
                    <a:pt x="207225" y="3048"/>
                  </a:lnTo>
                  <a:lnTo>
                    <a:pt x="205879" y="5638"/>
                  </a:lnTo>
                  <a:lnTo>
                    <a:pt x="206794" y="4864"/>
                  </a:lnTo>
                  <a:lnTo>
                    <a:pt x="208153" y="4419"/>
                  </a:lnTo>
                  <a:lnTo>
                    <a:pt x="209524" y="3238"/>
                  </a:lnTo>
                  <a:close/>
                </a:path>
                <a:path w="776604" h="486410">
                  <a:moveTo>
                    <a:pt x="211328" y="32753"/>
                  </a:moveTo>
                  <a:lnTo>
                    <a:pt x="209486" y="32143"/>
                  </a:lnTo>
                  <a:lnTo>
                    <a:pt x="208572" y="33642"/>
                  </a:lnTo>
                  <a:lnTo>
                    <a:pt x="211328" y="32753"/>
                  </a:lnTo>
                  <a:close/>
                </a:path>
                <a:path w="776604" h="486410">
                  <a:moveTo>
                    <a:pt x="212686" y="31584"/>
                  </a:moveTo>
                  <a:lnTo>
                    <a:pt x="209867" y="27495"/>
                  </a:lnTo>
                  <a:lnTo>
                    <a:pt x="209867" y="28194"/>
                  </a:lnTo>
                  <a:lnTo>
                    <a:pt x="210362" y="29248"/>
                  </a:lnTo>
                  <a:lnTo>
                    <a:pt x="208978" y="29692"/>
                  </a:lnTo>
                  <a:lnTo>
                    <a:pt x="210832" y="29578"/>
                  </a:lnTo>
                  <a:lnTo>
                    <a:pt x="211759" y="30924"/>
                  </a:lnTo>
                  <a:lnTo>
                    <a:pt x="212686" y="31584"/>
                  </a:lnTo>
                  <a:close/>
                </a:path>
                <a:path w="776604" h="486410">
                  <a:moveTo>
                    <a:pt x="213804" y="45770"/>
                  </a:moveTo>
                  <a:lnTo>
                    <a:pt x="212420" y="45504"/>
                  </a:lnTo>
                  <a:lnTo>
                    <a:pt x="212369" y="41948"/>
                  </a:lnTo>
                  <a:lnTo>
                    <a:pt x="210578" y="44919"/>
                  </a:lnTo>
                  <a:lnTo>
                    <a:pt x="211023" y="45974"/>
                  </a:lnTo>
                  <a:lnTo>
                    <a:pt x="211963" y="45923"/>
                  </a:lnTo>
                  <a:lnTo>
                    <a:pt x="213804" y="45770"/>
                  </a:lnTo>
                  <a:close/>
                </a:path>
                <a:path w="776604" h="486410">
                  <a:moveTo>
                    <a:pt x="214160" y="5753"/>
                  </a:moveTo>
                  <a:lnTo>
                    <a:pt x="211836" y="4152"/>
                  </a:lnTo>
                  <a:lnTo>
                    <a:pt x="210477" y="5321"/>
                  </a:lnTo>
                  <a:lnTo>
                    <a:pt x="208191" y="6540"/>
                  </a:lnTo>
                  <a:lnTo>
                    <a:pt x="214160" y="5753"/>
                  </a:lnTo>
                  <a:close/>
                </a:path>
                <a:path w="776604" h="486410">
                  <a:moveTo>
                    <a:pt x="217982" y="47993"/>
                  </a:moveTo>
                  <a:lnTo>
                    <a:pt x="213829" y="47205"/>
                  </a:lnTo>
                  <a:lnTo>
                    <a:pt x="215684" y="49212"/>
                  </a:lnTo>
                  <a:lnTo>
                    <a:pt x="212928" y="48704"/>
                  </a:lnTo>
                  <a:lnTo>
                    <a:pt x="210654" y="50647"/>
                  </a:lnTo>
                  <a:lnTo>
                    <a:pt x="207403" y="48374"/>
                  </a:lnTo>
                  <a:lnTo>
                    <a:pt x="207835" y="45859"/>
                  </a:lnTo>
                  <a:lnTo>
                    <a:pt x="206870" y="44564"/>
                  </a:lnTo>
                  <a:lnTo>
                    <a:pt x="206082" y="47205"/>
                  </a:lnTo>
                  <a:lnTo>
                    <a:pt x="206044" y="50253"/>
                  </a:lnTo>
                  <a:lnTo>
                    <a:pt x="216192" y="51689"/>
                  </a:lnTo>
                  <a:lnTo>
                    <a:pt x="215722" y="51358"/>
                  </a:lnTo>
                  <a:lnTo>
                    <a:pt x="216204" y="50647"/>
                  </a:lnTo>
                  <a:lnTo>
                    <a:pt x="217157" y="49212"/>
                  </a:lnTo>
                  <a:lnTo>
                    <a:pt x="217982" y="47993"/>
                  </a:lnTo>
                  <a:close/>
                </a:path>
                <a:path w="776604" h="486410">
                  <a:moveTo>
                    <a:pt x="220992" y="42303"/>
                  </a:moveTo>
                  <a:lnTo>
                    <a:pt x="220751" y="42024"/>
                  </a:lnTo>
                  <a:lnTo>
                    <a:pt x="215988" y="36715"/>
                  </a:lnTo>
                  <a:lnTo>
                    <a:pt x="209092" y="36118"/>
                  </a:lnTo>
                  <a:lnTo>
                    <a:pt x="212369" y="41236"/>
                  </a:lnTo>
                  <a:lnTo>
                    <a:pt x="214236" y="43256"/>
                  </a:lnTo>
                  <a:lnTo>
                    <a:pt x="216522" y="42024"/>
                  </a:lnTo>
                  <a:lnTo>
                    <a:pt x="220992" y="42303"/>
                  </a:lnTo>
                  <a:close/>
                </a:path>
                <a:path w="776604" h="486410">
                  <a:moveTo>
                    <a:pt x="222021" y="42367"/>
                  </a:moveTo>
                  <a:lnTo>
                    <a:pt x="221881" y="42024"/>
                  </a:lnTo>
                  <a:lnTo>
                    <a:pt x="221767" y="41783"/>
                  </a:lnTo>
                  <a:lnTo>
                    <a:pt x="221221" y="42316"/>
                  </a:lnTo>
                  <a:lnTo>
                    <a:pt x="222021" y="42367"/>
                  </a:lnTo>
                  <a:close/>
                </a:path>
                <a:path w="776604" h="486410">
                  <a:moveTo>
                    <a:pt x="222872" y="40728"/>
                  </a:moveTo>
                  <a:lnTo>
                    <a:pt x="221551" y="40398"/>
                  </a:lnTo>
                  <a:lnTo>
                    <a:pt x="221119" y="40398"/>
                  </a:lnTo>
                  <a:lnTo>
                    <a:pt x="221665" y="41567"/>
                  </a:lnTo>
                  <a:lnTo>
                    <a:pt x="221767" y="41783"/>
                  </a:lnTo>
                  <a:lnTo>
                    <a:pt x="222872" y="40728"/>
                  </a:lnTo>
                  <a:close/>
                </a:path>
                <a:path w="776604" h="486410">
                  <a:moveTo>
                    <a:pt x="227177" y="49479"/>
                  </a:moveTo>
                  <a:lnTo>
                    <a:pt x="226250" y="47409"/>
                  </a:lnTo>
                  <a:lnTo>
                    <a:pt x="224447" y="50393"/>
                  </a:lnTo>
                  <a:lnTo>
                    <a:pt x="227177" y="49479"/>
                  </a:lnTo>
                  <a:close/>
                </a:path>
                <a:path w="776604" h="486410">
                  <a:moveTo>
                    <a:pt x="227698" y="22301"/>
                  </a:moveTo>
                  <a:lnTo>
                    <a:pt x="224917" y="19634"/>
                  </a:lnTo>
                  <a:lnTo>
                    <a:pt x="220789" y="20281"/>
                  </a:lnTo>
                  <a:lnTo>
                    <a:pt x="222592" y="18021"/>
                  </a:lnTo>
                  <a:lnTo>
                    <a:pt x="217576" y="20167"/>
                  </a:lnTo>
                  <a:lnTo>
                    <a:pt x="218440" y="15811"/>
                  </a:lnTo>
                  <a:lnTo>
                    <a:pt x="214795" y="18224"/>
                  </a:lnTo>
                  <a:lnTo>
                    <a:pt x="215798" y="23850"/>
                  </a:lnTo>
                  <a:lnTo>
                    <a:pt x="220789" y="21005"/>
                  </a:lnTo>
                  <a:lnTo>
                    <a:pt x="222694" y="24447"/>
                  </a:lnTo>
                  <a:lnTo>
                    <a:pt x="227279" y="23406"/>
                  </a:lnTo>
                  <a:lnTo>
                    <a:pt x="227698" y="22301"/>
                  </a:lnTo>
                  <a:close/>
                </a:path>
                <a:path w="776604" h="486410">
                  <a:moveTo>
                    <a:pt x="229323" y="13195"/>
                  </a:moveTo>
                  <a:lnTo>
                    <a:pt x="227431" y="13182"/>
                  </a:lnTo>
                  <a:lnTo>
                    <a:pt x="225475" y="12077"/>
                  </a:lnTo>
                  <a:lnTo>
                    <a:pt x="224790" y="11074"/>
                  </a:lnTo>
                  <a:lnTo>
                    <a:pt x="224358" y="14312"/>
                  </a:lnTo>
                  <a:lnTo>
                    <a:pt x="229323" y="13195"/>
                  </a:lnTo>
                  <a:close/>
                </a:path>
                <a:path w="776604" h="486410">
                  <a:moveTo>
                    <a:pt x="231254" y="12763"/>
                  </a:moveTo>
                  <a:lnTo>
                    <a:pt x="229323" y="13195"/>
                  </a:lnTo>
                  <a:lnTo>
                    <a:pt x="229997" y="13208"/>
                  </a:lnTo>
                  <a:lnTo>
                    <a:pt x="230657" y="13081"/>
                  </a:lnTo>
                  <a:lnTo>
                    <a:pt x="231254" y="12763"/>
                  </a:lnTo>
                  <a:close/>
                </a:path>
                <a:path w="776604" h="486410">
                  <a:moveTo>
                    <a:pt x="234365" y="38265"/>
                  </a:moveTo>
                  <a:lnTo>
                    <a:pt x="228815" y="35077"/>
                  </a:lnTo>
                  <a:lnTo>
                    <a:pt x="222872" y="40728"/>
                  </a:lnTo>
                  <a:lnTo>
                    <a:pt x="227812" y="42024"/>
                  </a:lnTo>
                  <a:lnTo>
                    <a:pt x="227291" y="42024"/>
                  </a:lnTo>
                  <a:lnTo>
                    <a:pt x="222973" y="45135"/>
                  </a:lnTo>
                  <a:lnTo>
                    <a:pt x="228523" y="46888"/>
                  </a:lnTo>
                  <a:lnTo>
                    <a:pt x="227545" y="42684"/>
                  </a:lnTo>
                  <a:lnTo>
                    <a:pt x="233045" y="41567"/>
                  </a:lnTo>
                  <a:lnTo>
                    <a:pt x="229349" y="40398"/>
                  </a:lnTo>
                  <a:lnTo>
                    <a:pt x="233019" y="39433"/>
                  </a:lnTo>
                  <a:lnTo>
                    <a:pt x="234365" y="38265"/>
                  </a:lnTo>
                  <a:close/>
                </a:path>
                <a:path w="776604" h="486410">
                  <a:moveTo>
                    <a:pt x="679170" y="475449"/>
                  </a:moveTo>
                  <a:lnTo>
                    <a:pt x="679145" y="472567"/>
                  </a:lnTo>
                  <a:lnTo>
                    <a:pt x="678256" y="475513"/>
                  </a:lnTo>
                  <a:lnTo>
                    <a:pt x="679170" y="475449"/>
                  </a:lnTo>
                  <a:close/>
                </a:path>
                <a:path w="776604" h="486410">
                  <a:moveTo>
                    <a:pt x="700976" y="485813"/>
                  </a:moveTo>
                  <a:lnTo>
                    <a:pt x="700786" y="485813"/>
                  </a:lnTo>
                  <a:lnTo>
                    <a:pt x="700786" y="486308"/>
                  </a:lnTo>
                  <a:lnTo>
                    <a:pt x="700976" y="485813"/>
                  </a:lnTo>
                  <a:close/>
                </a:path>
                <a:path w="776604" h="486410">
                  <a:moveTo>
                    <a:pt x="701979" y="476440"/>
                  </a:moveTo>
                  <a:lnTo>
                    <a:pt x="701522" y="476834"/>
                  </a:lnTo>
                  <a:lnTo>
                    <a:pt x="701040" y="475767"/>
                  </a:lnTo>
                  <a:lnTo>
                    <a:pt x="698220" y="474510"/>
                  </a:lnTo>
                  <a:lnTo>
                    <a:pt x="689876" y="477507"/>
                  </a:lnTo>
                  <a:lnTo>
                    <a:pt x="687565" y="477062"/>
                  </a:lnTo>
                  <a:lnTo>
                    <a:pt x="691337" y="479679"/>
                  </a:lnTo>
                  <a:lnTo>
                    <a:pt x="691616" y="478485"/>
                  </a:lnTo>
                  <a:lnTo>
                    <a:pt x="696010" y="480110"/>
                  </a:lnTo>
                  <a:lnTo>
                    <a:pt x="700671" y="480504"/>
                  </a:lnTo>
                  <a:lnTo>
                    <a:pt x="695464" y="476161"/>
                  </a:lnTo>
                  <a:lnTo>
                    <a:pt x="700138" y="477291"/>
                  </a:lnTo>
                  <a:lnTo>
                    <a:pt x="700633" y="479069"/>
                  </a:lnTo>
                  <a:lnTo>
                    <a:pt x="701979" y="476440"/>
                  </a:lnTo>
                  <a:close/>
                </a:path>
                <a:path w="776604" h="486410">
                  <a:moveTo>
                    <a:pt x="707364" y="483412"/>
                  </a:moveTo>
                  <a:lnTo>
                    <a:pt x="700735" y="483412"/>
                  </a:lnTo>
                  <a:lnTo>
                    <a:pt x="700773" y="485597"/>
                  </a:lnTo>
                  <a:lnTo>
                    <a:pt x="701065" y="485597"/>
                  </a:lnTo>
                  <a:lnTo>
                    <a:pt x="701217" y="485190"/>
                  </a:lnTo>
                  <a:lnTo>
                    <a:pt x="705878" y="485597"/>
                  </a:lnTo>
                  <a:lnTo>
                    <a:pt x="705980" y="485190"/>
                  </a:lnTo>
                  <a:lnTo>
                    <a:pt x="706310" y="483768"/>
                  </a:lnTo>
                  <a:lnTo>
                    <a:pt x="707364" y="483412"/>
                  </a:lnTo>
                  <a:close/>
                </a:path>
                <a:path w="776604" h="486410">
                  <a:moveTo>
                    <a:pt x="714235" y="476288"/>
                  </a:moveTo>
                  <a:lnTo>
                    <a:pt x="713600" y="476008"/>
                  </a:lnTo>
                  <a:lnTo>
                    <a:pt x="710717" y="472579"/>
                  </a:lnTo>
                  <a:lnTo>
                    <a:pt x="707986" y="474218"/>
                  </a:lnTo>
                  <a:lnTo>
                    <a:pt x="712343" y="477266"/>
                  </a:lnTo>
                  <a:lnTo>
                    <a:pt x="712177" y="477266"/>
                  </a:lnTo>
                  <a:lnTo>
                    <a:pt x="711771" y="478307"/>
                  </a:lnTo>
                  <a:lnTo>
                    <a:pt x="709879" y="476986"/>
                  </a:lnTo>
                  <a:lnTo>
                    <a:pt x="709066" y="482828"/>
                  </a:lnTo>
                  <a:lnTo>
                    <a:pt x="712647" y="478307"/>
                  </a:lnTo>
                  <a:lnTo>
                    <a:pt x="714235" y="476288"/>
                  </a:lnTo>
                  <a:close/>
                </a:path>
                <a:path w="776604" h="486410">
                  <a:moveTo>
                    <a:pt x="716394" y="477266"/>
                  </a:moveTo>
                  <a:lnTo>
                    <a:pt x="714603" y="476008"/>
                  </a:lnTo>
                  <a:lnTo>
                    <a:pt x="714463" y="476008"/>
                  </a:lnTo>
                  <a:lnTo>
                    <a:pt x="714235" y="476288"/>
                  </a:lnTo>
                  <a:lnTo>
                    <a:pt x="716394" y="477266"/>
                  </a:lnTo>
                  <a:close/>
                </a:path>
                <a:path w="776604" h="486410">
                  <a:moveTo>
                    <a:pt x="737844" y="468515"/>
                  </a:moveTo>
                  <a:lnTo>
                    <a:pt x="733971" y="467499"/>
                  </a:lnTo>
                  <a:lnTo>
                    <a:pt x="733107" y="467271"/>
                  </a:lnTo>
                  <a:lnTo>
                    <a:pt x="735050" y="467271"/>
                  </a:lnTo>
                  <a:lnTo>
                    <a:pt x="735711" y="467741"/>
                  </a:lnTo>
                  <a:lnTo>
                    <a:pt x="737095" y="467271"/>
                  </a:lnTo>
                  <a:lnTo>
                    <a:pt x="735761" y="466344"/>
                  </a:lnTo>
                  <a:lnTo>
                    <a:pt x="734720" y="465620"/>
                  </a:lnTo>
                  <a:lnTo>
                    <a:pt x="734733" y="466344"/>
                  </a:lnTo>
                  <a:lnTo>
                    <a:pt x="729602" y="464908"/>
                  </a:lnTo>
                  <a:lnTo>
                    <a:pt x="730707" y="467271"/>
                  </a:lnTo>
                  <a:lnTo>
                    <a:pt x="727506" y="467271"/>
                  </a:lnTo>
                  <a:lnTo>
                    <a:pt x="727608" y="467499"/>
                  </a:lnTo>
                  <a:lnTo>
                    <a:pt x="727722" y="467741"/>
                  </a:lnTo>
                  <a:lnTo>
                    <a:pt x="727798" y="467918"/>
                  </a:lnTo>
                  <a:lnTo>
                    <a:pt x="722731" y="467271"/>
                  </a:lnTo>
                  <a:lnTo>
                    <a:pt x="720585" y="467271"/>
                  </a:lnTo>
                  <a:lnTo>
                    <a:pt x="722744" y="470052"/>
                  </a:lnTo>
                  <a:lnTo>
                    <a:pt x="722718" y="469353"/>
                  </a:lnTo>
                  <a:lnTo>
                    <a:pt x="734161" y="469353"/>
                  </a:lnTo>
                  <a:lnTo>
                    <a:pt x="732739" y="469087"/>
                  </a:lnTo>
                  <a:lnTo>
                    <a:pt x="733094" y="468058"/>
                  </a:lnTo>
                  <a:lnTo>
                    <a:pt x="733069" y="467918"/>
                  </a:lnTo>
                  <a:lnTo>
                    <a:pt x="733005" y="467499"/>
                  </a:lnTo>
                  <a:lnTo>
                    <a:pt x="737628" y="470738"/>
                  </a:lnTo>
                  <a:lnTo>
                    <a:pt x="737730" y="469696"/>
                  </a:lnTo>
                  <a:lnTo>
                    <a:pt x="737844" y="468515"/>
                  </a:lnTo>
                  <a:close/>
                </a:path>
                <a:path w="776604" h="486410">
                  <a:moveTo>
                    <a:pt x="739165" y="468871"/>
                  </a:moveTo>
                  <a:lnTo>
                    <a:pt x="738428" y="467499"/>
                  </a:lnTo>
                  <a:lnTo>
                    <a:pt x="738301" y="467271"/>
                  </a:lnTo>
                  <a:lnTo>
                    <a:pt x="738009" y="466750"/>
                  </a:lnTo>
                  <a:lnTo>
                    <a:pt x="737958" y="467271"/>
                  </a:lnTo>
                  <a:lnTo>
                    <a:pt x="737844" y="468515"/>
                  </a:lnTo>
                  <a:lnTo>
                    <a:pt x="739165" y="468871"/>
                  </a:lnTo>
                  <a:close/>
                </a:path>
                <a:path w="776604" h="486410">
                  <a:moveTo>
                    <a:pt x="741349" y="447662"/>
                  </a:moveTo>
                  <a:lnTo>
                    <a:pt x="734771" y="443750"/>
                  </a:lnTo>
                  <a:lnTo>
                    <a:pt x="731113" y="447624"/>
                  </a:lnTo>
                  <a:lnTo>
                    <a:pt x="733945" y="448881"/>
                  </a:lnTo>
                  <a:lnTo>
                    <a:pt x="737654" y="450088"/>
                  </a:lnTo>
                  <a:lnTo>
                    <a:pt x="740410" y="448437"/>
                  </a:lnTo>
                  <a:lnTo>
                    <a:pt x="741349" y="447662"/>
                  </a:lnTo>
                  <a:close/>
                </a:path>
                <a:path w="776604" h="486410">
                  <a:moveTo>
                    <a:pt x="742264" y="469696"/>
                  </a:moveTo>
                  <a:lnTo>
                    <a:pt x="739165" y="468871"/>
                  </a:lnTo>
                  <a:lnTo>
                    <a:pt x="740460" y="471271"/>
                  </a:lnTo>
                  <a:lnTo>
                    <a:pt x="742264" y="469696"/>
                  </a:lnTo>
                  <a:close/>
                </a:path>
                <a:path w="776604" h="486410">
                  <a:moveTo>
                    <a:pt x="750481" y="459384"/>
                  </a:moveTo>
                  <a:lnTo>
                    <a:pt x="750354" y="459155"/>
                  </a:lnTo>
                  <a:lnTo>
                    <a:pt x="750265" y="458939"/>
                  </a:lnTo>
                  <a:lnTo>
                    <a:pt x="749947" y="458647"/>
                  </a:lnTo>
                  <a:lnTo>
                    <a:pt x="749528" y="458914"/>
                  </a:lnTo>
                  <a:lnTo>
                    <a:pt x="749858" y="459092"/>
                  </a:lnTo>
                  <a:lnTo>
                    <a:pt x="750150" y="459244"/>
                  </a:lnTo>
                  <a:lnTo>
                    <a:pt x="750481" y="459384"/>
                  </a:lnTo>
                  <a:close/>
                </a:path>
                <a:path w="776604" h="486410">
                  <a:moveTo>
                    <a:pt x="751827" y="461886"/>
                  </a:moveTo>
                  <a:lnTo>
                    <a:pt x="751179" y="460667"/>
                  </a:lnTo>
                  <a:lnTo>
                    <a:pt x="750100" y="461822"/>
                  </a:lnTo>
                  <a:lnTo>
                    <a:pt x="743038" y="461556"/>
                  </a:lnTo>
                  <a:lnTo>
                    <a:pt x="748220" y="463854"/>
                  </a:lnTo>
                  <a:lnTo>
                    <a:pt x="750049" y="461886"/>
                  </a:lnTo>
                  <a:lnTo>
                    <a:pt x="751827" y="461886"/>
                  </a:lnTo>
                  <a:close/>
                </a:path>
                <a:path w="776604" h="486410">
                  <a:moveTo>
                    <a:pt x="751827" y="459968"/>
                  </a:moveTo>
                  <a:lnTo>
                    <a:pt x="750938" y="459600"/>
                  </a:lnTo>
                  <a:lnTo>
                    <a:pt x="750481" y="459384"/>
                  </a:lnTo>
                  <a:lnTo>
                    <a:pt x="751179" y="460667"/>
                  </a:lnTo>
                  <a:lnTo>
                    <a:pt x="751827" y="459968"/>
                  </a:lnTo>
                  <a:close/>
                </a:path>
                <a:path w="776604" h="486410">
                  <a:moveTo>
                    <a:pt x="753351" y="451319"/>
                  </a:moveTo>
                  <a:lnTo>
                    <a:pt x="752233" y="450799"/>
                  </a:lnTo>
                  <a:lnTo>
                    <a:pt x="752297" y="451269"/>
                  </a:lnTo>
                  <a:lnTo>
                    <a:pt x="752817" y="451319"/>
                  </a:lnTo>
                  <a:lnTo>
                    <a:pt x="753351" y="451319"/>
                  </a:lnTo>
                  <a:close/>
                </a:path>
                <a:path w="776604" h="486410">
                  <a:moveTo>
                    <a:pt x="753694" y="449160"/>
                  </a:moveTo>
                  <a:lnTo>
                    <a:pt x="752068" y="449453"/>
                  </a:lnTo>
                  <a:lnTo>
                    <a:pt x="748334" y="448970"/>
                  </a:lnTo>
                  <a:lnTo>
                    <a:pt x="752233" y="450786"/>
                  </a:lnTo>
                  <a:lnTo>
                    <a:pt x="753440" y="449453"/>
                  </a:lnTo>
                  <a:lnTo>
                    <a:pt x="753694" y="449160"/>
                  </a:lnTo>
                  <a:close/>
                </a:path>
                <a:path w="776604" h="486410">
                  <a:moveTo>
                    <a:pt x="755319" y="451065"/>
                  </a:moveTo>
                  <a:lnTo>
                    <a:pt x="754316" y="451307"/>
                  </a:lnTo>
                  <a:lnTo>
                    <a:pt x="753351" y="451319"/>
                  </a:lnTo>
                  <a:lnTo>
                    <a:pt x="754443" y="451827"/>
                  </a:lnTo>
                  <a:lnTo>
                    <a:pt x="755319" y="451065"/>
                  </a:lnTo>
                  <a:close/>
                </a:path>
                <a:path w="776604" h="486410">
                  <a:moveTo>
                    <a:pt x="759942" y="448551"/>
                  </a:moveTo>
                  <a:lnTo>
                    <a:pt x="758545" y="448297"/>
                  </a:lnTo>
                  <a:lnTo>
                    <a:pt x="755332" y="448881"/>
                  </a:lnTo>
                  <a:lnTo>
                    <a:pt x="754481" y="448297"/>
                  </a:lnTo>
                  <a:lnTo>
                    <a:pt x="753694" y="449160"/>
                  </a:lnTo>
                  <a:lnTo>
                    <a:pt x="754773" y="448970"/>
                  </a:lnTo>
                  <a:lnTo>
                    <a:pt x="755484" y="448970"/>
                  </a:lnTo>
                  <a:lnTo>
                    <a:pt x="757250" y="450151"/>
                  </a:lnTo>
                  <a:lnTo>
                    <a:pt x="759942" y="448551"/>
                  </a:lnTo>
                  <a:close/>
                </a:path>
                <a:path w="776604" h="486410">
                  <a:moveTo>
                    <a:pt x="764159" y="472186"/>
                  </a:moveTo>
                  <a:lnTo>
                    <a:pt x="760120" y="472008"/>
                  </a:lnTo>
                  <a:lnTo>
                    <a:pt x="757720" y="472706"/>
                  </a:lnTo>
                  <a:lnTo>
                    <a:pt x="757834" y="473697"/>
                  </a:lnTo>
                  <a:lnTo>
                    <a:pt x="756780" y="473913"/>
                  </a:lnTo>
                  <a:lnTo>
                    <a:pt x="757148" y="473887"/>
                  </a:lnTo>
                  <a:lnTo>
                    <a:pt x="757567" y="473913"/>
                  </a:lnTo>
                  <a:lnTo>
                    <a:pt x="757948" y="473900"/>
                  </a:lnTo>
                  <a:lnTo>
                    <a:pt x="758190" y="474459"/>
                  </a:lnTo>
                  <a:lnTo>
                    <a:pt x="759117" y="475081"/>
                  </a:lnTo>
                  <a:lnTo>
                    <a:pt x="760996" y="475691"/>
                  </a:lnTo>
                  <a:lnTo>
                    <a:pt x="761733" y="475056"/>
                  </a:lnTo>
                  <a:lnTo>
                    <a:pt x="761936" y="474535"/>
                  </a:lnTo>
                  <a:lnTo>
                    <a:pt x="762101" y="474052"/>
                  </a:lnTo>
                  <a:lnTo>
                    <a:pt x="762279" y="474065"/>
                  </a:lnTo>
                  <a:lnTo>
                    <a:pt x="762355" y="473532"/>
                  </a:lnTo>
                  <a:lnTo>
                    <a:pt x="762584" y="473036"/>
                  </a:lnTo>
                  <a:lnTo>
                    <a:pt x="762939" y="472605"/>
                  </a:lnTo>
                  <a:lnTo>
                    <a:pt x="764159" y="472186"/>
                  </a:lnTo>
                  <a:close/>
                </a:path>
                <a:path w="776604" h="486410">
                  <a:moveTo>
                    <a:pt x="776249" y="429323"/>
                  </a:moveTo>
                  <a:lnTo>
                    <a:pt x="776224" y="427621"/>
                  </a:lnTo>
                  <a:lnTo>
                    <a:pt x="776185" y="424992"/>
                  </a:lnTo>
                  <a:lnTo>
                    <a:pt x="774941" y="427418"/>
                  </a:lnTo>
                  <a:lnTo>
                    <a:pt x="774839" y="427621"/>
                  </a:lnTo>
                  <a:lnTo>
                    <a:pt x="774674" y="427418"/>
                  </a:lnTo>
                  <a:lnTo>
                    <a:pt x="773112" y="425538"/>
                  </a:lnTo>
                  <a:lnTo>
                    <a:pt x="772160" y="424383"/>
                  </a:lnTo>
                  <a:lnTo>
                    <a:pt x="771982" y="424167"/>
                  </a:lnTo>
                  <a:lnTo>
                    <a:pt x="769213" y="424383"/>
                  </a:lnTo>
                  <a:lnTo>
                    <a:pt x="771004" y="422071"/>
                  </a:lnTo>
                  <a:lnTo>
                    <a:pt x="763524" y="420420"/>
                  </a:lnTo>
                  <a:lnTo>
                    <a:pt x="761123" y="418223"/>
                  </a:lnTo>
                  <a:lnTo>
                    <a:pt x="760323" y="417487"/>
                  </a:lnTo>
                  <a:lnTo>
                    <a:pt x="756907" y="414350"/>
                  </a:lnTo>
                  <a:lnTo>
                    <a:pt x="752830" y="414350"/>
                  </a:lnTo>
                  <a:lnTo>
                    <a:pt x="753656" y="414934"/>
                  </a:lnTo>
                  <a:lnTo>
                    <a:pt x="752767" y="416445"/>
                  </a:lnTo>
                  <a:lnTo>
                    <a:pt x="753275" y="417487"/>
                  </a:lnTo>
                  <a:lnTo>
                    <a:pt x="748080" y="415328"/>
                  </a:lnTo>
                  <a:lnTo>
                    <a:pt x="747979" y="416445"/>
                  </a:lnTo>
                  <a:lnTo>
                    <a:pt x="747890" y="417487"/>
                  </a:lnTo>
                  <a:lnTo>
                    <a:pt x="747826" y="418223"/>
                  </a:lnTo>
                  <a:lnTo>
                    <a:pt x="747725" y="419341"/>
                  </a:lnTo>
                  <a:lnTo>
                    <a:pt x="753262" y="418223"/>
                  </a:lnTo>
                  <a:lnTo>
                    <a:pt x="754748" y="426542"/>
                  </a:lnTo>
                  <a:lnTo>
                    <a:pt x="754862" y="427164"/>
                  </a:lnTo>
                  <a:lnTo>
                    <a:pt x="762749" y="425538"/>
                  </a:lnTo>
                  <a:lnTo>
                    <a:pt x="772121" y="429971"/>
                  </a:lnTo>
                  <a:lnTo>
                    <a:pt x="772490" y="427621"/>
                  </a:lnTo>
                  <a:lnTo>
                    <a:pt x="772515" y="427418"/>
                  </a:lnTo>
                  <a:lnTo>
                    <a:pt x="774420" y="428713"/>
                  </a:lnTo>
                  <a:lnTo>
                    <a:pt x="776249" y="429323"/>
                  </a:lnTo>
                  <a:close/>
                </a:path>
              </a:pathLst>
            </a:custGeom>
            <a:solidFill>
              <a:srgbClr val="ABD3D8">
                <a:alpha val="51998"/>
              </a:srgbClr>
            </a:solidFill>
          </p:spPr>
          <p:txBody>
            <a:bodyPr wrap="square" lIns="0" tIns="0" rIns="0" bIns="0" rtlCol="0"/>
            <a:lstStyle/>
            <a:p>
              <a:pPr defTabSz="829178"/>
              <a:endParaRPr sz="1632" kern="0">
                <a:solidFill>
                  <a:sysClr val="windowText" lastClr="000000"/>
                </a:solidFill>
              </a:endParaRPr>
            </a:p>
          </p:txBody>
        </p:sp>
        <p:sp>
          <p:nvSpPr>
            <p:cNvPr id="21" name="object 21"/>
            <p:cNvSpPr/>
            <p:nvPr/>
          </p:nvSpPr>
          <p:spPr>
            <a:xfrm>
              <a:off x="8194319" y="1946617"/>
              <a:ext cx="412750" cy="373380"/>
            </a:xfrm>
            <a:custGeom>
              <a:avLst/>
              <a:gdLst/>
              <a:ahLst/>
              <a:cxnLst/>
              <a:rect l="l" t="t" r="r" b="b"/>
              <a:pathLst>
                <a:path w="412750" h="373380">
                  <a:moveTo>
                    <a:pt x="12433" y="371919"/>
                  </a:moveTo>
                  <a:lnTo>
                    <a:pt x="12242" y="370471"/>
                  </a:lnTo>
                  <a:lnTo>
                    <a:pt x="12166" y="369951"/>
                  </a:lnTo>
                  <a:lnTo>
                    <a:pt x="12128" y="369658"/>
                  </a:lnTo>
                  <a:lnTo>
                    <a:pt x="12065" y="369125"/>
                  </a:lnTo>
                  <a:lnTo>
                    <a:pt x="11963" y="368439"/>
                  </a:lnTo>
                  <a:lnTo>
                    <a:pt x="11925" y="368160"/>
                  </a:lnTo>
                  <a:lnTo>
                    <a:pt x="10756" y="369658"/>
                  </a:lnTo>
                  <a:lnTo>
                    <a:pt x="9791" y="368579"/>
                  </a:lnTo>
                  <a:lnTo>
                    <a:pt x="9664" y="368439"/>
                  </a:lnTo>
                  <a:lnTo>
                    <a:pt x="8623" y="367931"/>
                  </a:lnTo>
                  <a:lnTo>
                    <a:pt x="7975" y="367931"/>
                  </a:lnTo>
                  <a:lnTo>
                    <a:pt x="6223" y="367931"/>
                  </a:lnTo>
                  <a:lnTo>
                    <a:pt x="4927" y="367931"/>
                  </a:lnTo>
                  <a:lnTo>
                    <a:pt x="4838" y="368439"/>
                  </a:lnTo>
                  <a:lnTo>
                    <a:pt x="4711" y="369125"/>
                  </a:lnTo>
                  <a:lnTo>
                    <a:pt x="4622" y="369658"/>
                  </a:lnTo>
                  <a:lnTo>
                    <a:pt x="4559" y="369951"/>
                  </a:lnTo>
                  <a:lnTo>
                    <a:pt x="5041" y="370281"/>
                  </a:lnTo>
                  <a:lnTo>
                    <a:pt x="6248" y="368579"/>
                  </a:lnTo>
                  <a:lnTo>
                    <a:pt x="6350" y="368439"/>
                  </a:lnTo>
                  <a:lnTo>
                    <a:pt x="7264" y="370281"/>
                  </a:lnTo>
                  <a:lnTo>
                    <a:pt x="7340" y="370471"/>
                  </a:lnTo>
                  <a:lnTo>
                    <a:pt x="4610" y="372821"/>
                  </a:lnTo>
                  <a:lnTo>
                    <a:pt x="8293" y="372567"/>
                  </a:lnTo>
                  <a:lnTo>
                    <a:pt x="10109" y="371729"/>
                  </a:lnTo>
                  <a:lnTo>
                    <a:pt x="10414" y="370471"/>
                  </a:lnTo>
                  <a:lnTo>
                    <a:pt x="10528" y="369951"/>
                  </a:lnTo>
                  <a:lnTo>
                    <a:pt x="12433" y="371919"/>
                  </a:lnTo>
                  <a:close/>
                </a:path>
                <a:path w="412750" h="373380">
                  <a:moveTo>
                    <a:pt x="16205" y="367677"/>
                  </a:moveTo>
                  <a:lnTo>
                    <a:pt x="16040" y="367322"/>
                  </a:lnTo>
                  <a:lnTo>
                    <a:pt x="15963" y="367157"/>
                  </a:lnTo>
                  <a:lnTo>
                    <a:pt x="14478" y="367157"/>
                  </a:lnTo>
                  <a:lnTo>
                    <a:pt x="16205" y="367677"/>
                  </a:lnTo>
                  <a:close/>
                </a:path>
                <a:path w="412750" h="373380">
                  <a:moveTo>
                    <a:pt x="17983" y="359143"/>
                  </a:moveTo>
                  <a:lnTo>
                    <a:pt x="16395" y="358330"/>
                  </a:lnTo>
                  <a:lnTo>
                    <a:pt x="16586" y="359003"/>
                  </a:lnTo>
                  <a:lnTo>
                    <a:pt x="17259" y="359168"/>
                  </a:lnTo>
                  <a:lnTo>
                    <a:pt x="17983" y="359143"/>
                  </a:lnTo>
                  <a:close/>
                </a:path>
                <a:path w="412750" h="373380">
                  <a:moveTo>
                    <a:pt x="20281" y="360311"/>
                  </a:moveTo>
                  <a:lnTo>
                    <a:pt x="19799" y="360006"/>
                  </a:lnTo>
                  <a:lnTo>
                    <a:pt x="19672" y="360006"/>
                  </a:lnTo>
                  <a:lnTo>
                    <a:pt x="20281" y="360311"/>
                  </a:lnTo>
                  <a:close/>
                </a:path>
                <a:path w="412750" h="373380">
                  <a:moveTo>
                    <a:pt x="21602" y="369125"/>
                  </a:moveTo>
                  <a:lnTo>
                    <a:pt x="20624" y="367931"/>
                  </a:lnTo>
                  <a:lnTo>
                    <a:pt x="17081" y="367931"/>
                  </a:lnTo>
                  <a:lnTo>
                    <a:pt x="16205" y="367677"/>
                  </a:lnTo>
                  <a:lnTo>
                    <a:pt x="17462" y="370281"/>
                  </a:lnTo>
                  <a:lnTo>
                    <a:pt x="17551" y="370471"/>
                  </a:lnTo>
                  <a:lnTo>
                    <a:pt x="21602" y="369125"/>
                  </a:lnTo>
                  <a:close/>
                </a:path>
                <a:path w="412750" h="373380">
                  <a:moveTo>
                    <a:pt x="23749" y="357085"/>
                  </a:moveTo>
                  <a:lnTo>
                    <a:pt x="23660" y="356641"/>
                  </a:lnTo>
                  <a:lnTo>
                    <a:pt x="20078" y="356641"/>
                  </a:lnTo>
                  <a:lnTo>
                    <a:pt x="23749" y="357085"/>
                  </a:lnTo>
                  <a:close/>
                </a:path>
                <a:path w="412750" h="373380">
                  <a:moveTo>
                    <a:pt x="24511" y="356641"/>
                  </a:moveTo>
                  <a:lnTo>
                    <a:pt x="23279" y="354622"/>
                  </a:lnTo>
                  <a:lnTo>
                    <a:pt x="23406" y="355282"/>
                  </a:lnTo>
                  <a:lnTo>
                    <a:pt x="23507" y="355841"/>
                  </a:lnTo>
                  <a:lnTo>
                    <a:pt x="23596" y="356273"/>
                  </a:lnTo>
                  <a:lnTo>
                    <a:pt x="23660" y="356641"/>
                  </a:lnTo>
                  <a:lnTo>
                    <a:pt x="24511" y="356641"/>
                  </a:lnTo>
                  <a:close/>
                </a:path>
                <a:path w="412750" h="373380">
                  <a:moveTo>
                    <a:pt x="25247" y="365518"/>
                  </a:moveTo>
                  <a:lnTo>
                    <a:pt x="22936" y="364604"/>
                  </a:lnTo>
                  <a:lnTo>
                    <a:pt x="19723" y="366598"/>
                  </a:lnTo>
                  <a:lnTo>
                    <a:pt x="18491" y="366001"/>
                  </a:lnTo>
                  <a:lnTo>
                    <a:pt x="16484" y="365036"/>
                  </a:lnTo>
                  <a:lnTo>
                    <a:pt x="16344" y="364604"/>
                  </a:lnTo>
                  <a:lnTo>
                    <a:pt x="15532" y="362229"/>
                  </a:lnTo>
                  <a:lnTo>
                    <a:pt x="12814" y="364591"/>
                  </a:lnTo>
                  <a:lnTo>
                    <a:pt x="8204" y="364172"/>
                  </a:lnTo>
                  <a:lnTo>
                    <a:pt x="3619" y="365937"/>
                  </a:lnTo>
                  <a:lnTo>
                    <a:pt x="4851" y="363575"/>
                  </a:lnTo>
                  <a:lnTo>
                    <a:pt x="4965" y="363334"/>
                  </a:lnTo>
                  <a:lnTo>
                    <a:pt x="1206" y="363575"/>
                  </a:lnTo>
                  <a:lnTo>
                    <a:pt x="2692" y="366001"/>
                  </a:lnTo>
                  <a:lnTo>
                    <a:pt x="254" y="365518"/>
                  </a:lnTo>
                  <a:lnTo>
                    <a:pt x="0" y="365518"/>
                  </a:lnTo>
                  <a:lnTo>
                    <a:pt x="1320" y="366801"/>
                  </a:lnTo>
                  <a:lnTo>
                    <a:pt x="2311" y="367157"/>
                  </a:lnTo>
                  <a:lnTo>
                    <a:pt x="596" y="367157"/>
                  </a:lnTo>
                  <a:lnTo>
                    <a:pt x="7112" y="367842"/>
                  </a:lnTo>
                  <a:lnTo>
                    <a:pt x="12369" y="367322"/>
                  </a:lnTo>
                  <a:lnTo>
                    <a:pt x="14008" y="367157"/>
                  </a:lnTo>
                  <a:lnTo>
                    <a:pt x="15328" y="366598"/>
                  </a:lnTo>
                  <a:lnTo>
                    <a:pt x="15697" y="366598"/>
                  </a:lnTo>
                  <a:lnTo>
                    <a:pt x="15963" y="367157"/>
                  </a:lnTo>
                  <a:lnTo>
                    <a:pt x="20497" y="367157"/>
                  </a:lnTo>
                  <a:lnTo>
                    <a:pt x="22517" y="368579"/>
                  </a:lnTo>
                  <a:lnTo>
                    <a:pt x="25247" y="365518"/>
                  </a:lnTo>
                  <a:close/>
                </a:path>
                <a:path w="412750" h="373380">
                  <a:moveTo>
                    <a:pt x="27127" y="357835"/>
                  </a:moveTo>
                  <a:lnTo>
                    <a:pt x="25603" y="358419"/>
                  </a:lnTo>
                  <a:lnTo>
                    <a:pt x="24866" y="357212"/>
                  </a:lnTo>
                  <a:lnTo>
                    <a:pt x="23749" y="357085"/>
                  </a:lnTo>
                  <a:lnTo>
                    <a:pt x="23774" y="357212"/>
                  </a:lnTo>
                  <a:lnTo>
                    <a:pt x="20548" y="357212"/>
                  </a:lnTo>
                  <a:lnTo>
                    <a:pt x="20561" y="358419"/>
                  </a:lnTo>
                  <a:lnTo>
                    <a:pt x="20370" y="358419"/>
                  </a:lnTo>
                  <a:lnTo>
                    <a:pt x="18986" y="359194"/>
                  </a:lnTo>
                  <a:lnTo>
                    <a:pt x="18084" y="359194"/>
                  </a:lnTo>
                  <a:lnTo>
                    <a:pt x="19672" y="360006"/>
                  </a:lnTo>
                  <a:lnTo>
                    <a:pt x="19659" y="359194"/>
                  </a:lnTo>
                  <a:lnTo>
                    <a:pt x="20574" y="359194"/>
                  </a:lnTo>
                  <a:lnTo>
                    <a:pt x="22009" y="364426"/>
                  </a:lnTo>
                  <a:lnTo>
                    <a:pt x="27127" y="357835"/>
                  </a:lnTo>
                  <a:close/>
                </a:path>
                <a:path w="412750" h="373380">
                  <a:moveTo>
                    <a:pt x="37172" y="362305"/>
                  </a:moveTo>
                  <a:lnTo>
                    <a:pt x="37109" y="362699"/>
                  </a:lnTo>
                  <a:lnTo>
                    <a:pt x="37172" y="362877"/>
                  </a:lnTo>
                  <a:lnTo>
                    <a:pt x="37172" y="362305"/>
                  </a:lnTo>
                  <a:close/>
                </a:path>
                <a:path w="412750" h="373380">
                  <a:moveTo>
                    <a:pt x="49555" y="356120"/>
                  </a:moveTo>
                  <a:lnTo>
                    <a:pt x="49403" y="355841"/>
                  </a:lnTo>
                  <a:lnTo>
                    <a:pt x="49491" y="355282"/>
                  </a:lnTo>
                  <a:lnTo>
                    <a:pt x="47320" y="355473"/>
                  </a:lnTo>
                  <a:lnTo>
                    <a:pt x="46647" y="355282"/>
                  </a:lnTo>
                  <a:lnTo>
                    <a:pt x="45669" y="355282"/>
                  </a:lnTo>
                  <a:lnTo>
                    <a:pt x="42252" y="355841"/>
                  </a:lnTo>
                  <a:lnTo>
                    <a:pt x="36220" y="356831"/>
                  </a:lnTo>
                  <a:lnTo>
                    <a:pt x="34798" y="357085"/>
                  </a:lnTo>
                  <a:lnTo>
                    <a:pt x="33858" y="357212"/>
                  </a:lnTo>
                  <a:lnTo>
                    <a:pt x="34683" y="357085"/>
                  </a:lnTo>
                  <a:lnTo>
                    <a:pt x="34772" y="355282"/>
                  </a:lnTo>
                  <a:lnTo>
                    <a:pt x="33782" y="355282"/>
                  </a:lnTo>
                  <a:lnTo>
                    <a:pt x="29756" y="356831"/>
                  </a:lnTo>
                  <a:lnTo>
                    <a:pt x="28930" y="355841"/>
                  </a:lnTo>
                  <a:lnTo>
                    <a:pt x="28676" y="355841"/>
                  </a:lnTo>
                  <a:lnTo>
                    <a:pt x="27127" y="357835"/>
                  </a:lnTo>
                  <a:lnTo>
                    <a:pt x="28752" y="357212"/>
                  </a:lnTo>
                  <a:lnTo>
                    <a:pt x="30060" y="357212"/>
                  </a:lnTo>
                  <a:lnTo>
                    <a:pt x="33032" y="360807"/>
                  </a:lnTo>
                  <a:lnTo>
                    <a:pt x="33147" y="359651"/>
                  </a:lnTo>
                  <a:lnTo>
                    <a:pt x="33261" y="358711"/>
                  </a:lnTo>
                  <a:lnTo>
                    <a:pt x="33375" y="357835"/>
                  </a:lnTo>
                  <a:lnTo>
                    <a:pt x="33413" y="357543"/>
                  </a:lnTo>
                  <a:lnTo>
                    <a:pt x="36601" y="357543"/>
                  </a:lnTo>
                  <a:lnTo>
                    <a:pt x="36652" y="359651"/>
                  </a:lnTo>
                  <a:lnTo>
                    <a:pt x="36766" y="360807"/>
                  </a:lnTo>
                  <a:lnTo>
                    <a:pt x="37160" y="362242"/>
                  </a:lnTo>
                  <a:lnTo>
                    <a:pt x="37236" y="361569"/>
                  </a:lnTo>
                  <a:lnTo>
                    <a:pt x="37452" y="360807"/>
                  </a:lnTo>
                  <a:lnTo>
                    <a:pt x="37566" y="360451"/>
                  </a:lnTo>
                  <a:lnTo>
                    <a:pt x="37604" y="360311"/>
                  </a:lnTo>
                  <a:lnTo>
                    <a:pt x="38976" y="360006"/>
                  </a:lnTo>
                  <a:lnTo>
                    <a:pt x="40830" y="361315"/>
                  </a:lnTo>
                  <a:lnTo>
                    <a:pt x="45923" y="363499"/>
                  </a:lnTo>
                  <a:lnTo>
                    <a:pt x="45758" y="362242"/>
                  </a:lnTo>
                  <a:lnTo>
                    <a:pt x="45643" y="361315"/>
                  </a:lnTo>
                  <a:lnTo>
                    <a:pt x="45529" y="360451"/>
                  </a:lnTo>
                  <a:lnTo>
                    <a:pt x="45466" y="360006"/>
                  </a:lnTo>
                  <a:lnTo>
                    <a:pt x="45364" y="359194"/>
                  </a:lnTo>
                  <a:lnTo>
                    <a:pt x="45262" y="358419"/>
                  </a:lnTo>
                  <a:lnTo>
                    <a:pt x="45148" y="357543"/>
                  </a:lnTo>
                  <a:lnTo>
                    <a:pt x="45110" y="357212"/>
                  </a:lnTo>
                  <a:lnTo>
                    <a:pt x="44983" y="356273"/>
                  </a:lnTo>
                  <a:lnTo>
                    <a:pt x="44932" y="355841"/>
                  </a:lnTo>
                  <a:lnTo>
                    <a:pt x="48602" y="355841"/>
                  </a:lnTo>
                  <a:lnTo>
                    <a:pt x="49555" y="356120"/>
                  </a:lnTo>
                  <a:close/>
                </a:path>
                <a:path w="412750" h="373380">
                  <a:moveTo>
                    <a:pt x="53644" y="357212"/>
                  </a:moveTo>
                  <a:lnTo>
                    <a:pt x="51981" y="357492"/>
                  </a:lnTo>
                  <a:lnTo>
                    <a:pt x="51904" y="356641"/>
                  </a:lnTo>
                  <a:lnTo>
                    <a:pt x="51930" y="355841"/>
                  </a:lnTo>
                  <a:lnTo>
                    <a:pt x="51600" y="355841"/>
                  </a:lnTo>
                  <a:lnTo>
                    <a:pt x="51473" y="356273"/>
                  </a:lnTo>
                  <a:lnTo>
                    <a:pt x="51358" y="356628"/>
                  </a:lnTo>
                  <a:lnTo>
                    <a:pt x="50126" y="356273"/>
                  </a:lnTo>
                  <a:lnTo>
                    <a:pt x="49745" y="356273"/>
                  </a:lnTo>
                  <a:lnTo>
                    <a:pt x="49923" y="356641"/>
                  </a:lnTo>
                  <a:lnTo>
                    <a:pt x="49999" y="356831"/>
                  </a:lnTo>
                  <a:lnTo>
                    <a:pt x="50126" y="357085"/>
                  </a:lnTo>
                  <a:lnTo>
                    <a:pt x="50190" y="357212"/>
                  </a:lnTo>
                  <a:lnTo>
                    <a:pt x="50749" y="357212"/>
                  </a:lnTo>
                  <a:lnTo>
                    <a:pt x="51625" y="357543"/>
                  </a:lnTo>
                  <a:lnTo>
                    <a:pt x="51396" y="357543"/>
                  </a:lnTo>
                  <a:lnTo>
                    <a:pt x="53289" y="358927"/>
                  </a:lnTo>
                  <a:lnTo>
                    <a:pt x="53365" y="358419"/>
                  </a:lnTo>
                  <a:lnTo>
                    <a:pt x="53441" y="358101"/>
                  </a:lnTo>
                  <a:lnTo>
                    <a:pt x="53505" y="357835"/>
                  </a:lnTo>
                  <a:lnTo>
                    <a:pt x="53568" y="357543"/>
                  </a:lnTo>
                  <a:lnTo>
                    <a:pt x="53644" y="357212"/>
                  </a:lnTo>
                  <a:close/>
                </a:path>
                <a:path w="412750" h="373380">
                  <a:moveTo>
                    <a:pt x="63360" y="359651"/>
                  </a:moveTo>
                  <a:lnTo>
                    <a:pt x="61925" y="357543"/>
                  </a:lnTo>
                  <a:lnTo>
                    <a:pt x="61442" y="356831"/>
                  </a:lnTo>
                  <a:lnTo>
                    <a:pt x="61315" y="356641"/>
                  </a:lnTo>
                  <a:lnTo>
                    <a:pt x="60794" y="356641"/>
                  </a:lnTo>
                  <a:lnTo>
                    <a:pt x="59778" y="356273"/>
                  </a:lnTo>
                  <a:lnTo>
                    <a:pt x="59143" y="356273"/>
                  </a:lnTo>
                  <a:lnTo>
                    <a:pt x="60337" y="355841"/>
                  </a:lnTo>
                  <a:lnTo>
                    <a:pt x="61760" y="355282"/>
                  </a:lnTo>
                  <a:lnTo>
                    <a:pt x="62395" y="355282"/>
                  </a:lnTo>
                  <a:lnTo>
                    <a:pt x="62382" y="354482"/>
                  </a:lnTo>
                  <a:lnTo>
                    <a:pt x="62382" y="353720"/>
                  </a:lnTo>
                  <a:lnTo>
                    <a:pt x="58674" y="351815"/>
                  </a:lnTo>
                  <a:lnTo>
                    <a:pt x="57746" y="352590"/>
                  </a:lnTo>
                  <a:lnTo>
                    <a:pt x="57785" y="353314"/>
                  </a:lnTo>
                  <a:lnTo>
                    <a:pt x="56642" y="354291"/>
                  </a:lnTo>
                  <a:lnTo>
                    <a:pt x="56642" y="357543"/>
                  </a:lnTo>
                  <a:lnTo>
                    <a:pt x="56502" y="357695"/>
                  </a:lnTo>
                  <a:lnTo>
                    <a:pt x="56349" y="357543"/>
                  </a:lnTo>
                  <a:lnTo>
                    <a:pt x="56642" y="357543"/>
                  </a:lnTo>
                  <a:lnTo>
                    <a:pt x="56642" y="354291"/>
                  </a:lnTo>
                  <a:lnTo>
                    <a:pt x="56413" y="354482"/>
                  </a:lnTo>
                  <a:lnTo>
                    <a:pt x="55981" y="353999"/>
                  </a:lnTo>
                  <a:lnTo>
                    <a:pt x="53124" y="350761"/>
                  </a:lnTo>
                  <a:lnTo>
                    <a:pt x="51765" y="355282"/>
                  </a:lnTo>
                  <a:lnTo>
                    <a:pt x="52146" y="355282"/>
                  </a:lnTo>
                  <a:lnTo>
                    <a:pt x="53721" y="353999"/>
                  </a:lnTo>
                  <a:lnTo>
                    <a:pt x="56553" y="355282"/>
                  </a:lnTo>
                  <a:lnTo>
                    <a:pt x="56400" y="355282"/>
                  </a:lnTo>
                  <a:lnTo>
                    <a:pt x="56299" y="355473"/>
                  </a:lnTo>
                  <a:lnTo>
                    <a:pt x="56019" y="355841"/>
                  </a:lnTo>
                  <a:lnTo>
                    <a:pt x="55270" y="356273"/>
                  </a:lnTo>
                  <a:lnTo>
                    <a:pt x="54546" y="356641"/>
                  </a:lnTo>
                  <a:lnTo>
                    <a:pt x="55295" y="356641"/>
                  </a:lnTo>
                  <a:lnTo>
                    <a:pt x="55880" y="357212"/>
                  </a:lnTo>
                  <a:lnTo>
                    <a:pt x="55981" y="358419"/>
                  </a:lnTo>
                  <a:lnTo>
                    <a:pt x="56121" y="358101"/>
                  </a:lnTo>
                  <a:lnTo>
                    <a:pt x="56375" y="357835"/>
                  </a:lnTo>
                  <a:lnTo>
                    <a:pt x="56680" y="357835"/>
                  </a:lnTo>
                  <a:lnTo>
                    <a:pt x="57658" y="358711"/>
                  </a:lnTo>
                  <a:lnTo>
                    <a:pt x="58293" y="358927"/>
                  </a:lnTo>
                  <a:lnTo>
                    <a:pt x="56273" y="360006"/>
                  </a:lnTo>
                  <a:lnTo>
                    <a:pt x="56019" y="360006"/>
                  </a:lnTo>
                  <a:lnTo>
                    <a:pt x="55930" y="358101"/>
                  </a:lnTo>
                  <a:lnTo>
                    <a:pt x="54800" y="360311"/>
                  </a:lnTo>
                  <a:lnTo>
                    <a:pt x="54724" y="360451"/>
                  </a:lnTo>
                  <a:lnTo>
                    <a:pt x="54648" y="360603"/>
                  </a:lnTo>
                  <a:lnTo>
                    <a:pt x="56934" y="360807"/>
                  </a:lnTo>
                  <a:lnTo>
                    <a:pt x="61379" y="360006"/>
                  </a:lnTo>
                  <a:lnTo>
                    <a:pt x="63360" y="359651"/>
                  </a:lnTo>
                  <a:close/>
                </a:path>
                <a:path w="412750" h="373380">
                  <a:moveTo>
                    <a:pt x="76263" y="250342"/>
                  </a:moveTo>
                  <a:lnTo>
                    <a:pt x="76238" y="248208"/>
                  </a:lnTo>
                  <a:lnTo>
                    <a:pt x="73469" y="246964"/>
                  </a:lnTo>
                  <a:lnTo>
                    <a:pt x="61518" y="247065"/>
                  </a:lnTo>
                  <a:lnTo>
                    <a:pt x="55600" y="250723"/>
                  </a:lnTo>
                  <a:lnTo>
                    <a:pt x="56057" y="251040"/>
                  </a:lnTo>
                  <a:lnTo>
                    <a:pt x="76263" y="250342"/>
                  </a:lnTo>
                  <a:close/>
                </a:path>
                <a:path w="412750" h="373380">
                  <a:moveTo>
                    <a:pt x="85140" y="201599"/>
                  </a:moveTo>
                  <a:lnTo>
                    <a:pt x="85102" y="201434"/>
                  </a:lnTo>
                  <a:lnTo>
                    <a:pt x="85039" y="201282"/>
                  </a:lnTo>
                  <a:lnTo>
                    <a:pt x="85140" y="201599"/>
                  </a:lnTo>
                  <a:close/>
                </a:path>
                <a:path w="412750" h="373380">
                  <a:moveTo>
                    <a:pt x="89560" y="201002"/>
                  </a:moveTo>
                  <a:lnTo>
                    <a:pt x="89166" y="198793"/>
                  </a:lnTo>
                  <a:lnTo>
                    <a:pt x="88671" y="196773"/>
                  </a:lnTo>
                  <a:lnTo>
                    <a:pt x="85242" y="196291"/>
                  </a:lnTo>
                  <a:lnTo>
                    <a:pt x="83883" y="198183"/>
                  </a:lnTo>
                  <a:lnTo>
                    <a:pt x="86614" y="197269"/>
                  </a:lnTo>
                  <a:lnTo>
                    <a:pt x="88544" y="198945"/>
                  </a:lnTo>
                  <a:lnTo>
                    <a:pt x="89560" y="201002"/>
                  </a:lnTo>
                  <a:close/>
                </a:path>
                <a:path w="412750" h="373380">
                  <a:moveTo>
                    <a:pt x="90398" y="204152"/>
                  </a:moveTo>
                  <a:lnTo>
                    <a:pt x="90373" y="203187"/>
                  </a:lnTo>
                  <a:lnTo>
                    <a:pt x="90081" y="202057"/>
                  </a:lnTo>
                  <a:lnTo>
                    <a:pt x="89560" y="201002"/>
                  </a:lnTo>
                  <a:lnTo>
                    <a:pt x="89750" y="202057"/>
                  </a:lnTo>
                  <a:lnTo>
                    <a:pt x="89928" y="203149"/>
                  </a:lnTo>
                  <a:lnTo>
                    <a:pt x="90398" y="204152"/>
                  </a:lnTo>
                  <a:close/>
                </a:path>
                <a:path w="412750" h="373380">
                  <a:moveTo>
                    <a:pt x="97891" y="180352"/>
                  </a:moveTo>
                  <a:lnTo>
                    <a:pt x="95123" y="179844"/>
                  </a:lnTo>
                  <a:lnTo>
                    <a:pt x="94221" y="180606"/>
                  </a:lnTo>
                  <a:lnTo>
                    <a:pt x="94640" y="182181"/>
                  </a:lnTo>
                  <a:lnTo>
                    <a:pt x="97586" y="182181"/>
                  </a:lnTo>
                  <a:lnTo>
                    <a:pt x="97891" y="180352"/>
                  </a:lnTo>
                  <a:close/>
                </a:path>
                <a:path w="412750" h="373380">
                  <a:moveTo>
                    <a:pt x="102768" y="237020"/>
                  </a:moveTo>
                  <a:lnTo>
                    <a:pt x="101371" y="236766"/>
                  </a:lnTo>
                  <a:lnTo>
                    <a:pt x="100012" y="237210"/>
                  </a:lnTo>
                  <a:lnTo>
                    <a:pt x="99060" y="235839"/>
                  </a:lnTo>
                  <a:lnTo>
                    <a:pt x="99085" y="236562"/>
                  </a:lnTo>
                  <a:lnTo>
                    <a:pt x="96418" y="238861"/>
                  </a:lnTo>
                  <a:lnTo>
                    <a:pt x="96240" y="238582"/>
                  </a:lnTo>
                  <a:lnTo>
                    <a:pt x="94932" y="235064"/>
                  </a:lnTo>
                  <a:lnTo>
                    <a:pt x="92608" y="235572"/>
                  </a:lnTo>
                  <a:lnTo>
                    <a:pt x="89573" y="239026"/>
                  </a:lnTo>
                  <a:lnTo>
                    <a:pt x="95897" y="238582"/>
                  </a:lnTo>
                  <a:lnTo>
                    <a:pt x="96354" y="238912"/>
                  </a:lnTo>
                  <a:lnTo>
                    <a:pt x="96227" y="239026"/>
                  </a:lnTo>
                  <a:lnTo>
                    <a:pt x="96532" y="239026"/>
                  </a:lnTo>
                  <a:lnTo>
                    <a:pt x="96799" y="239217"/>
                  </a:lnTo>
                  <a:lnTo>
                    <a:pt x="100482" y="237553"/>
                  </a:lnTo>
                  <a:lnTo>
                    <a:pt x="100482" y="239687"/>
                  </a:lnTo>
                  <a:lnTo>
                    <a:pt x="102311" y="237553"/>
                  </a:lnTo>
                  <a:lnTo>
                    <a:pt x="102603" y="237210"/>
                  </a:lnTo>
                  <a:lnTo>
                    <a:pt x="102768" y="237020"/>
                  </a:lnTo>
                  <a:close/>
                </a:path>
                <a:path w="412750" h="373380">
                  <a:moveTo>
                    <a:pt x="105562" y="274510"/>
                  </a:moveTo>
                  <a:lnTo>
                    <a:pt x="100520" y="275945"/>
                  </a:lnTo>
                  <a:lnTo>
                    <a:pt x="98196" y="275031"/>
                  </a:lnTo>
                  <a:lnTo>
                    <a:pt x="95897" y="276263"/>
                  </a:lnTo>
                  <a:lnTo>
                    <a:pt x="92671" y="273977"/>
                  </a:lnTo>
                  <a:lnTo>
                    <a:pt x="90881" y="277685"/>
                  </a:lnTo>
                  <a:lnTo>
                    <a:pt x="95504" y="279514"/>
                  </a:lnTo>
                  <a:lnTo>
                    <a:pt x="95935" y="278409"/>
                  </a:lnTo>
                  <a:lnTo>
                    <a:pt x="97320" y="277253"/>
                  </a:lnTo>
                  <a:lnTo>
                    <a:pt x="99174" y="277850"/>
                  </a:lnTo>
                  <a:lnTo>
                    <a:pt x="99631" y="278168"/>
                  </a:lnTo>
                  <a:lnTo>
                    <a:pt x="100101" y="279209"/>
                  </a:lnTo>
                  <a:lnTo>
                    <a:pt x="101485" y="280200"/>
                  </a:lnTo>
                  <a:lnTo>
                    <a:pt x="102882" y="280441"/>
                  </a:lnTo>
                  <a:lnTo>
                    <a:pt x="103314" y="278638"/>
                  </a:lnTo>
                  <a:lnTo>
                    <a:pt x="104673" y="278168"/>
                  </a:lnTo>
                  <a:lnTo>
                    <a:pt x="105562" y="274510"/>
                  </a:lnTo>
                  <a:close/>
                </a:path>
                <a:path w="412750" h="373380">
                  <a:moveTo>
                    <a:pt x="112483" y="172173"/>
                  </a:moveTo>
                  <a:lnTo>
                    <a:pt x="111531" y="168656"/>
                  </a:lnTo>
                  <a:lnTo>
                    <a:pt x="109245" y="171310"/>
                  </a:lnTo>
                  <a:lnTo>
                    <a:pt x="110642" y="171589"/>
                  </a:lnTo>
                  <a:lnTo>
                    <a:pt x="112014" y="171107"/>
                  </a:lnTo>
                  <a:lnTo>
                    <a:pt x="112483" y="172173"/>
                  </a:lnTo>
                  <a:close/>
                </a:path>
                <a:path w="412750" h="373380">
                  <a:moveTo>
                    <a:pt x="114820" y="279615"/>
                  </a:moveTo>
                  <a:lnTo>
                    <a:pt x="112610" y="278053"/>
                  </a:lnTo>
                  <a:lnTo>
                    <a:pt x="111582" y="278053"/>
                  </a:lnTo>
                  <a:lnTo>
                    <a:pt x="114820" y="279615"/>
                  </a:lnTo>
                  <a:close/>
                </a:path>
                <a:path w="412750" h="373380">
                  <a:moveTo>
                    <a:pt x="116598" y="274980"/>
                  </a:moveTo>
                  <a:lnTo>
                    <a:pt x="114312" y="274980"/>
                  </a:lnTo>
                  <a:lnTo>
                    <a:pt x="113855" y="276085"/>
                  </a:lnTo>
                  <a:lnTo>
                    <a:pt x="113868" y="276656"/>
                  </a:lnTo>
                  <a:lnTo>
                    <a:pt x="116598" y="274980"/>
                  </a:lnTo>
                  <a:close/>
                </a:path>
                <a:path w="412750" h="373380">
                  <a:moveTo>
                    <a:pt x="119888" y="244094"/>
                  </a:moveTo>
                  <a:lnTo>
                    <a:pt x="116243" y="246494"/>
                  </a:lnTo>
                  <a:lnTo>
                    <a:pt x="117170" y="247865"/>
                  </a:lnTo>
                  <a:lnTo>
                    <a:pt x="117436" y="247865"/>
                  </a:lnTo>
                  <a:lnTo>
                    <a:pt x="119888" y="244094"/>
                  </a:lnTo>
                  <a:close/>
                </a:path>
                <a:path w="412750" h="373380">
                  <a:moveTo>
                    <a:pt x="119938" y="248399"/>
                  </a:moveTo>
                  <a:lnTo>
                    <a:pt x="117170" y="248399"/>
                  </a:lnTo>
                  <a:lnTo>
                    <a:pt x="116725" y="248958"/>
                  </a:lnTo>
                  <a:lnTo>
                    <a:pt x="117182" y="248958"/>
                  </a:lnTo>
                  <a:lnTo>
                    <a:pt x="118211" y="248958"/>
                  </a:lnTo>
                  <a:lnTo>
                    <a:pt x="119938" y="248399"/>
                  </a:lnTo>
                  <a:close/>
                </a:path>
                <a:path w="412750" h="373380">
                  <a:moveTo>
                    <a:pt x="124650" y="223291"/>
                  </a:moveTo>
                  <a:lnTo>
                    <a:pt x="122351" y="223088"/>
                  </a:lnTo>
                  <a:lnTo>
                    <a:pt x="121462" y="224586"/>
                  </a:lnTo>
                  <a:lnTo>
                    <a:pt x="124650" y="223291"/>
                  </a:lnTo>
                  <a:close/>
                </a:path>
                <a:path w="412750" h="373380">
                  <a:moveTo>
                    <a:pt x="127203" y="211340"/>
                  </a:moveTo>
                  <a:lnTo>
                    <a:pt x="127190" y="211061"/>
                  </a:lnTo>
                  <a:lnTo>
                    <a:pt x="126796" y="210591"/>
                  </a:lnTo>
                  <a:lnTo>
                    <a:pt x="126796" y="210921"/>
                  </a:lnTo>
                  <a:lnTo>
                    <a:pt x="126923" y="211239"/>
                  </a:lnTo>
                  <a:lnTo>
                    <a:pt x="127050" y="211543"/>
                  </a:lnTo>
                  <a:lnTo>
                    <a:pt x="127203" y="211340"/>
                  </a:lnTo>
                  <a:close/>
                </a:path>
                <a:path w="412750" h="373380">
                  <a:moveTo>
                    <a:pt x="134035" y="216484"/>
                  </a:moveTo>
                  <a:lnTo>
                    <a:pt x="127050" y="211543"/>
                  </a:lnTo>
                  <a:lnTo>
                    <a:pt x="126746" y="211912"/>
                  </a:lnTo>
                  <a:lnTo>
                    <a:pt x="126644" y="212051"/>
                  </a:lnTo>
                  <a:lnTo>
                    <a:pt x="124802" y="211912"/>
                  </a:lnTo>
                  <a:lnTo>
                    <a:pt x="123139" y="212280"/>
                  </a:lnTo>
                  <a:lnTo>
                    <a:pt x="123088" y="209410"/>
                  </a:lnTo>
                  <a:lnTo>
                    <a:pt x="121285" y="210972"/>
                  </a:lnTo>
                  <a:lnTo>
                    <a:pt x="121780" y="213461"/>
                  </a:lnTo>
                  <a:lnTo>
                    <a:pt x="119507" y="214680"/>
                  </a:lnTo>
                  <a:lnTo>
                    <a:pt x="122758" y="218389"/>
                  </a:lnTo>
                  <a:lnTo>
                    <a:pt x="123659" y="217627"/>
                  </a:lnTo>
                  <a:lnTo>
                    <a:pt x="124040" y="217424"/>
                  </a:lnTo>
                  <a:lnTo>
                    <a:pt x="125463" y="213906"/>
                  </a:lnTo>
                  <a:lnTo>
                    <a:pt x="127800" y="215531"/>
                  </a:lnTo>
                  <a:lnTo>
                    <a:pt x="123659" y="217627"/>
                  </a:lnTo>
                  <a:lnTo>
                    <a:pt x="124206" y="217627"/>
                  </a:lnTo>
                  <a:lnTo>
                    <a:pt x="129082" y="218389"/>
                  </a:lnTo>
                  <a:lnTo>
                    <a:pt x="128701" y="218389"/>
                  </a:lnTo>
                  <a:lnTo>
                    <a:pt x="127838" y="219837"/>
                  </a:lnTo>
                  <a:lnTo>
                    <a:pt x="134035" y="216484"/>
                  </a:lnTo>
                  <a:close/>
                </a:path>
                <a:path w="412750" h="373380">
                  <a:moveTo>
                    <a:pt x="136575" y="252234"/>
                  </a:moveTo>
                  <a:lnTo>
                    <a:pt x="135661" y="252374"/>
                  </a:lnTo>
                  <a:lnTo>
                    <a:pt x="133807" y="252437"/>
                  </a:lnTo>
                  <a:lnTo>
                    <a:pt x="132905" y="253238"/>
                  </a:lnTo>
                  <a:lnTo>
                    <a:pt x="134289" y="254215"/>
                  </a:lnTo>
                  <a:lnTo>
                    <a:pt x="136575" y="252234"/>
                  </a:lnTo>
                  <a:close/>
                </a:path>
                <a:path w="412750" h="373380">
                  <a:moveTo>
                    <a:pt x="137325" y="252056"/>
                  </a:moveTo>
                  <a:lnTo>
                    <a:pt x="137020" y="251841"/>
                  </a:lnTo>
                  <a:lnTo>
                    <a:pt x="136575" y="252222"/>
                  </a:lnTo>
                  <a:lnTo>
                    <a:pt x="137033" y="252158"/>
                  </a:lnTo>
                  <a:lnTo>
                    <a:pt x="137325" y="252056"/>
                  </a:lnTo>
                  <a:close/>
                </a:path>
                <a:path w="412750" h="373380">
                  <a:moveTo>
                    <a:pt x="159753" y="165633"/>
                  </a:moveTo>
                  <a:lnTo>
                    <a:pt x="159194" y="164604"/>
                  </a:lnTo>
                  <a:lnTo>
                    <a:pt x="159232" y="164985"/>
                  </a:lnTo>
                  <a:lnTo>
                    <a:pt x="159346" y="165354"/>
                  </a:lnTo>
                  <a:lnTo>
                    <a:pt x="159753" y="165633"/>
                  </a:lnTo>
                  <a:close/>
                </a:path>
                <a:path w="412750" h="373380">
                  <a:moveTo>
                    <a:pt x="164299" y="161721"/>
                  </a:moveTo>
                  <a:lnTo>
                    <a:pt x="159219" y="159588"/>
                  </a:lnTo>
                  <a:lnTo>
                    <a:pt x="159219" y="160274"/>
                  </a:lnTo>
                  <a:lnTo>
                    <a:pt x="160185" y="162369"/>
                  </a:lnTo>
                  <a:lnTo>
                    <a:pt x="157886" y="162191"/>
                  </a:lnTo>
                  <a:lnTo>
                    <a:pt x="159194" y="164604"/>
                  </a:lnTo>
                  <a:lnTo>
                    <a:pt x="159156" y="164096"/>
                  </a:lnTo>
                  <a:lnTo>
                    <a:pt x="159283" y="163576"/>
                  </a:lnTo>
                  <a:lnTo>
                    <a:pt x="159283" y="163156"/>
                  </a:lnTo>
                  <a:lnTo>
                    <a:pt x="160642" y="162712"/>
                  </a:lnTo>
                  <a:lnTo>
                    <a:pt x="161582" y="164071"/>
                  </a:lnTo>
                  <a:lnTo>
                    <a:pt x="162509" y="164719"/>
                  </a:lnTo>
                  <a:lnTo>
                    <a:pt x="161569" y="162648"/>
                  </a:lnTo>
                  <a:lnTo>
                    <a:pt x="162928" y="162902"/>
                  </a:lnTo>
                  <a:lnTo>
                    <a:pt x="164299" y="161721"/>
                  </a:lnTo>
                  <a:close/>
                </a:path>
                <a:path w="412750" h="373380">
                  <a:moveTo>
                    <a:pt x="170891" y="161378"/>
                  </a:moveTo>
                  <a:lnTo>
                    <a:pt x="170535" y="161163"/>
                  </a:lnTo>
                  <a:lnTo>
                    <a:pt x="170268" y="160845"/>
                  </a:lnTo>
                  <a:lnTo>
                    <a:pt x="170268" y="160248"/>
                  </a:lnTo>
                  <a:lnTo>
                    <a:pt x="170002" y="161328"/>
                  </a:lnTo>
                  <a:lnTo>
                    <a:pt x="169811" y="161328"/>
                  </a:lnTo>
                  <a:lnTo>
                    <a:pt x="169837" y="162052"/>
                  </a:lnTo>
                  <a:lnTo>
                    <a:pt x="170002" y="161340"/>
                  </a:lnTo>
                  <a:lnTo>
                    <a:pt x="170408" y="161290"/>
                  </a:lnTo>
                  <a:lnTo>
                    <a:pt x="170649" y="161328"/>
                  </a:lnTo>
                  <a:lnTo>
                    <a:pt x="170891" y="161378"/>
                  </a:lnTo>
                  <a:close/>
                </a:path>
                <a:path w="412750" h="373380">
                  <a:moveTo>
                    <a:pt x="171437" y="161582"/>
                  </a:moveTo>
                  <a:lnTo>
                    <a:pt x="171119" y="161404"/>
                  </a:lnTo>
                  <a:lnTo>
                    <a:pt x="170891" y="161378"/>
                  </a:lnTo>
                  <a:lnTo>
                    <a:pt x="171056" y="161455"/>
                  </a:lnTo>
                  <a:lnTo>
                    <a:pt x="171234" y="161531"/>
                  </a:lnTo>
                  <a:lnTo>
                    <a:pt x="171437" y="161582"/>
                  </a:lnTo>
                  <a:close/>
                </a:path>
                <a:path w="412750" h="373380">
                  <a:moveTo>
                    <a:pt x="172580" y="227838"/>
                  </a:moveTo>
                  <a:lnTo>
                    <a:pt x="168452" y="229209"/>
                  </a:lnTo>
                  <a:lnTo>
                    <a:pt x="167563" y="229984"/>
                  </a:lnTo>
                  <a:lnTo>
                    <a:pt x="166179" y="230441"/>
                  </a:lnTo>
                  <a:lnTo>
                    <a:pt x="166636" y="231495"/>
                  </a:lnTo>
                  <a:lnTo>
                    <a:pt x="169151" y="231495"/>
                  </a:lnTo>
                  <a:lnTo>
                    <a:pt x="172580" y="227838"/>
                  </a:lnTo>
                  <a:close/>
                </a:path>
                <a:path w="412750" h="373380">
                  <a:moveTo>
                    <a:pt x="173532" y="164655"/>
                  </a:moveTo>
                  <a:lnTo>
                    <a:pt x="173215" y="162191"/>
                  </a:lnTo>
                  <a:lnTo>
                    <a:pt x="173139" y="161671"/>
                  </a:lnTo>
                  <a:lnTo>
                    <a:pt x="171526" y="161671"/>
                  </a:lnTo>
                  <a:lnTo>
                    <a:pt x="171932" y="162191"/>
                  </a:lnTo>
                  <a:lnTo>
                    <a:pt x="171081" y="163601"/>
                  </a:lnTo>
                  <a:lnTo>
                    <a:pt x="170827" y="164655"/>
                  </a:lnTo>
                  <a:lnTo>
                    <a:pt x="173532" y="164655"/>
                  </a:lnTo>
                  <a:close/>
                </a:path>
                <a:path w="412750" h="373380">
                  <a:moveTo>
                    <a:pt x="173647" y="161671"/>
                  </a:moveTo>
                  <a:lnTo>
                    <a:pt x="173024" y="160769"/>
                  </a:lnTo>
                  <a:lnTo>
                    <a:pt x="173139" y="161671"/>
                  </a:lnTo>
                  <a:lnTo>
                    <a:pt x="173647" y="161671"/>
                  </a:lnTo>
                  <a:close/>
                </a:path>
                <a:path w="412750" h="373380">
                  <a:moveTo>
                    <a:pt x="175183" y="161239"/>
                  </a:moveTo>
                  <a:lnTo>
                    <a:pt x="173647" y="161671"/>
                  </a:lnTo>
                  <a:lnTo>
                    <a:pt x="174967" y="163601"/>
                  </a:lnTo>
                  <a:lnTo>
                    <a:pt x="175056" y="162191"/>
                  </a:lnTo>
                  <a:lnTo>
                    <a:pt x="175183" y="161239"/>
                  </a:lnTo>
                  <a:close/>
                </a:path>
                <a:path w="412750" h="373380">
                  <a:moveTo>
                    <a:pt x="179539" y="163322"/>
                  </a:moveTo>
                  <a:lnTo>
                    <a:pt x="175348" y="161683"/>
                  </a:lnTo>
                  <a:lnTo>
                    <a:pt x="176263" y="165049"/>
                  </a:lnTo>
                  <a:lnTo>
                    <a:pt x="178142" y="165049"/>
                  </a:lnTo>
                  <a:lnTo>
                    <a:pt x="179539" y="163322"/>
                  </a:lnTo>
                  <a:close/>
                </a:path>
                <a:path w="412750" h="373380">
                  <a:moveTo>
                    <a:pt x="181267" y="161683"/>
                  </a:moveTo>
                  <a:lnTo>
                    <a:pt x="179959" y="162788"/>
                  </a:lnTo>
                  <a:lnTo>
                    <a:pt x="179539" y="163322"/>
                  </a:lnTo>
                  <a:lnTo>
                    <a:pt x="180086" y="163322"/>
                  </a:lnTo>
                  <a:lnTo>
                    <a:pt x="181267" y="161683"/>
                  </a:lnTo>
                  <a:close/>
                </a:path>
                <a:path w="412750" h="373380">
                  <a:moveTo>
                    <a:pt x="183362" y="112052"/>
                  </a:moveTo>
                  <a:lnTo>
                    <a:pt x="180594" y="110807"/>
                  </a:lnTo>
                  <a:lnTo>
                    <a:pt x="181533" y="111467"/>
                  </a:lnTo>
                  <a:lnTo>
                    <a:pt x="179717" y="112306"/>
                  </a:lnTo>
                  <a:lnTo>
                    <a:pt x="179273" y="113411"/>
                  </a:lnTo>
                  <a:lnTo>
                    <a:pt x="180644" y="114388"/>
                  </a:lnTo>
                  <a:lnTo>
                    <a:pt x="180632" y="112953"/>
                  </a:lnTo>
                  <a:lnTo>
                    <a:pt x="183362" y="112052"/>
                  </a:lnTo>
                  <a:close/>
                </a:path>
                <a:path w="412750" h="373380">
                  <a:moveTo>
                    <a:pt x="191477" y="163766"/>
                  </a:moveTo>
                  <a:lnTo>
                    <a:pt x="190957" y="160566"/>
                  </a:lnTo>
                  <a:lnTo>
                    <a:pt x="189128" y="161417"/>
                  </a:lnTo>
                  <a:lnTo>
                    <a:pt x="190525" y="161671"/>
                  </a:lnTo>
                  <a:lnTo>
                    <a:pt x="190068" y="162775"/>
                  </a:lnTo>
                  <a:lnTo>
                    <a:pt x="191477" y="163766"/>
                  </a:lnTo>
                  <a:close/>
                </a:path>
                <a:path w="412750" h="373380">
                  <a:moveTo>
                    <a:pt x="202641" y="159816"/>
                  </a:moveTo>
                  <a:lnTo>
                    <a:pt x="197370" y="158686"/>
                  </a:lnTo>
                  <a:lnTo>
                    <a:pt x="197891" y="159816"/>
                  </a:lnTo>
                  <a:lnTo>
                    <a:pt x="197993" y="160058"/>
                  </a:lnTo>
                  <a:lnTo>
                    <a:pt x="198450" y="160858"/>
                  </a:lnTo>
                  <a:lnTo>
                    <a:pt x="199707" y="161747"/>
                  </a:lnTo>
                  <a:lnTo>
                    <a:pt x="202641" y="159816"/>
                  </a:lnTo>
                  <a:close/>
                </a:path>
                <a:path w="412750" h="373380">
                  <a:moveTo>
                    <a:pt x="203771" y="160058"/>
                  </a:moveTo>
                  <a:lnTo>
                    <a:pt x="203352" y="159346"/>
                  </a:lnTo>
                  <a:lnTo>
                    <a:pt x="202641" y="159816"/>
                  </a:lnTo>
                  <a:lnTo>
                    <a:pt x="203771" y="160058"/>
                  </a:lnTo>
                  <a:close/>
                </a:path>
                <a:path w="412750" h="373380">
                  <a:moveTo>
                    <a:pt x="207543" y="160858"/>
                  </a:moveTo>
                  <a:lnTo>
                    <a:pt x="203771" y="160058"/>
                  </a:lnTo>
                  <a:lnTo>
                    <a:pt x="204787" y="161747"/>
                  </a:lnTo>
                  <a:lnTo>
                    <a:pt x="207543" y="160858"/>
                  </a:lnTo>
                  <a:close/>
                </a:path>
                <a:path w="412750" h="373380">
                  <a:moveTo>
                    <a:pt x="220268" y="119481"/>
                  </a:moveTo>
                  <a:lnTo>
                    <a:pt x="216115" y="117983"/>
                  </a:lnTo>
                  <a:lnTo>
                    <a:pt x="214757" y="119164"/>
                  </a:lnTo>
                  <a:lnTo>
                    <a:pt x="220268" y="119481"/>
                  </a:lnTo>
                  <a:close/>
                </a:path>
                <a:path w="412750" h="373380">
                  <a:moveTo>
                    <a:pt x="224472" y="189560"/>
                  </a:moveTo>
                  <a:lnTo>
                    <a:pt x="224434" y="189382"/>
                  </a:lnTo>
                  <a:lnTo>
                    <a:pt x="224332" y="188861"/>
                  </a:lnTo>
                  <a:lnTo>
                    <a:pt x="224205" y="188252"/>
                  </a:lnTo>
                  <a:lnTo>
                    <a:pt x="224040" y="188252"/>
                  </a:lnTo>
                  <a:lnTo>
                    <a:pt x="221284" y="188823"/>
                  </a:lnTo>
                  <a:lnTo>
                    <a:pt x="214452" y="187236"/>
                  </a:lnTo>
                  <a:lnTo>
                    <a:pt x="217297" y="190246"/>
                  </a:lnTo>
                  <a:lnTo>
                    <a:pt x="217144" y="190271"/>
                  </a:lnTo>
                  <a:lnTo>
                    <a:pt x="217627" y="190601"/>
                  </a:lnTo>
                  <a:lnTo>
                    <a:pt x="217449" y="190449"/>
                  </a:lnTo>
                  <a:lnTo>
                    <a:pt x="217322" y="190246"/>
                  </a:lnTo>
                  <a:lnTo>
                    <a:pt x="220370" y="189712"/>
                  </a:lnTo>
                  <a:lnTo>
                    <a:pt x="219900" y="189382"/>
                  </a:lnTo>
                  <a:lnTo>
                    <a:pt x="221462" y="188861"/>
                  </a:lnTo>
                  <a:lnTo>
                    <a:pt x="224472" y="189560"/>
                  </a:lnTo>
                  <a:close/>
                </a:path>
                <a:path w="412750" h="373380">
                  <a:moveTo>
                    <a:pt x="226326" y="187490"/>
                  </a:moveTo>
                  <a:lnTo>
                    <a:pt x="223520" y="184835"/>
                  </a:lnTo>
                  <a:lnTo>
                    <a:pt x="224002" y="187236"/>
                  </a:lnTo>
                  <a:lnTo>
                    <a:pt x="224053" y="187490"/>
                  </a:lnTo>
                  <a:lnTo>
                    <a:pt x="224129" y="187871"/>
                  </a:lnTo>
                  <a:lnTo>
                    <a:pt x="224193" y="188226"/>
                  </a:lnTo>
                  <a:lnTo>
                    <a:pt x="225869" y="187871"/>
                  </a:lnTo>
                  <a:lnTo>
                    <a:pt x="226326" y="187490"/>
                  </a:lnTo>
                  <a:close/>
                </a:path>
                <a:path w="412750" h="373380">
                  <a:moveTo>
                    <a:pt x="227291" y="95351"/>
                  </a:moveTo>
                  <a:lnTo>
                    <a:pt x="227025" y="95351"/>
                  </a:lnTo>
                  <a:lnTo>
                    <a:pt x="226822" y="95745"/>
                  </a:lnTo>
                  <a:lnTo>
                    <a:pt x="227291" y="95351"/>
                  </a:lnTo>
                  <a:close/>
                </a:path>
                <a:path w="412750" h="373380">
                  <a:moveTo>
                    <a:pt x="228180" y="93154"/>
                  </a:moveTo>
                  <a:lnTo>
                    <a:pt x="222669" y="93548"/>
                  </a:lnTo>
                  <a:lnTo>
                    <a:pt x="223989" y="90233"/>
                  </a:lnTo>
                  <a:lnTo>
                    <a:pt x="221284" y="93992"/>
                  </a:lnTo>
                  <a:lnTo>
                    <a:pt x="227050" y="95300"/>
                  </a:lnTo>
                  <a:lnTo>
                    <a:pt x="227965" y="93548"/>
                  </a:lnTo>
                  <a:lnTo>
                    <a:pt x="228180" y="93154"/>
                  </a:lnTo>
                  <a:close/>
                </a:path>
                <a:path w="412750" h="373380">
                  <a:moveTo>
                    <a:pt x="228320" y="135039"/>
                  </a:moveTo>
                  <a:lnTo>
                    <a:pt x="223240" y="133591"/>
                  </a:lnTo>
                  <a:lnTo>
                    <a:pt x="226021" y="135547"/>
                  </a:lnTo>
                  <a:lnTo>
                    <a:pt x="228320" y="135039"/>
                  </a:lnTo>
                  <a:close/>
                </a:path>
                <a:path w="412750" h="373380">
                  <a:moveTo>
                    <a:pt x="231317" y="80886"/>
                  </a:moveTo>
                  <a:lnTo>
                    <a:pt x="230974" y="80632"/>
                  </a:lnTo>
                  <a:lnTo>
                    <a:pt x="230517" y="80391"/>
                  </a:lnTo>
                  <a:lnTo>
                    <a:pt x="229793" y="80162"/>
                  </a:lnTo>
                  <a:lnTo>
                    <a:pt x="231317" y="80886"/>
                  </a:lnTo>
                  <a:close/>
                </a:path>
                <a:path w="412750" h="373380">
                  <a:moveTo>
                    <a:pt x="233514" y="81927"/>
                  </a:moveTo>
                  <a:lnTo>
                    <a:pt x="231330" y="80873"/>
                  </a:lnTo>
                  <a:lnTo>
                    <a:pt x="232752" y="81927"/>
                  </a:lnTo>
                  <a:lnTo>
                    <a:pt x="233514" y="81927"/>
                  </a:lnTo>
                  <a:close/>
                </a:path>
                <a:path w="412750" h="373380">
                  <a:moveTo>
                    <a:pt x="234035" y="85953"/>
                  </a:moveTo>
                  <a:lnTo>
                    <a:pt x="232714" y="84442"/>
                  </a:lnTo>
                  <a:lnTo>
                    <a:pt x="231622" y="83185"/>
                  </a:lnTo>
                  <a:lnTo>
                    <a:pt x="231495" y="83058"/>
                  </a:lnTo>
                  <a:lnTo>
                    <a:pt x="231597" y="83185"/>
                  </a:lnTo>
                  <a:lnTo>
                    <a:pt x="231355" y="83185"/>
                  </a:lnTo>
                  <a:lnTo>
                    <a:pt x="229882" y="84442"/>
                  </a:lnTo>
                  <a:lnTo>
                    <a:pt x="234035" y="85953"/>
                  </a:lnTo>
                  <a:close/>
                </a:path>
                <a:path w="412750" h="373380">
                  <a:moveTo>
                    <a:pt x="235318" y="93395"/>
                  </a:moveTo>
                  <a:lnTo>
                    <a:pt x="235013" y="93395"/>
                  </a:lnTo>
                  <a:lnTo>
                    <a:pt x="230924" y="93675"/>
                  </a:lnTo>
                  <a:lnTo>
                    <a:pt x="232333" y="95364"/>
                  </a:lnTo>
                  <a:lnTo>
                    <a:pt x="235318" y="93395"/>
                  </a:lnTo>
                  <a:close/>
                </a:path>
                <a:path w="412750" h="373380">
                  <a:moveTo>
                    <a:pt x="237845" y="94272"/>
                  </a:moveTo>
                  <a:lnTo>
                    <a:pt x="235877" y="93395"/>
                  </a:lnTo>
                  <a:lnTo>
                    <a:pt x="234670" y="98425"/>
                  </a:lnTo>
                  <a:lnTo>
                    <a:pt x="237845" y="94272"/>
                  </a:lnTo>
                  <a:close/>
                </a:path>
                <a:path w="412750" h="373380">
                  <a:moveTo>
                    <a:pt x="239141" y="121361"/>
                  </a:moveTo>
                  <a:lnTo>
                    <a:pt x="235915" y="121246"/>
                  </a:lnTo>
                  <a:lnTo>
                    <a:pt x="236397" y="122999"/>
                  </a:lnTo>
                  <a:lnTo>
                    <a:pt x="235953" y="123393"/>
                  </a:lnTo>
                  <a:lnTo>
                    <a:pt x="235496" y="123063"/>
                  </a:lnTo>
                  <a:lnTo>
                    <a:pt x="235051" y="123444"/>
                  </a:lnTo>
                  <a:lnTo>
                    <a:pt x="238264" y="124307"/>
                  </a:lnTo>
                  <a:lnTo>
                    <a:pt x="239141" y="121361"/>
                  </a:lnTo>
                  <a:close/>
                </a:path>
                <a:path w="412750" h="373380">
                  <a:moveTo>
                    <a:pt x="241274" y="139839"/>
                  </a:moveTo>
                  <a:lnTo>
                    <a:pt x="240804" y="139509"/>
                  </a:lnTo>
                  <a:lnTo>
                    <a:pt x="240449" y="139890"/>
                  </a:lnTo>
                  <a:lnTo>
                    <a:pt x="240271" y="140233"/>
                  </a:lnTo>
                  <a:lnTo>
                    <a:pt x="240182" y="140550"/>
                  </a:lnTo>
                  <a:lnTo>
                    <a:pt x="241274" y="139839"/>
                  </a:lnTo>
                  <a:close/>
                </a:path>
                <a:path w="412750" h="373380">
                  <a:moveTo>
                    <a:pt x="242404" y="122199"/>
                  </a:moveTo>
                  <a:lnTo>
                    <a:pt x="239598" y="119545"/>
                  </a:lnTo>
                  <a:lnTo>
                    <a:pt x="240995" y="121234"/>
                  </a:lnTo>
                  <a:lnTo>
                    <a:pt x="242404" y="122199"/>
                  </a:lnTo>
                  <a:close/>
                </a:path>
                <a:path w="412750" h="373380">
                  <a:moveTo>
                    <a:pt x="244678" y="152869"/>
                  </a:moveTo>
                  <a:lnTo>
                    <a:pt x="243560" y="151231"/>
                  </a:lnTo>
                  <a:lnTo>
                    <a:pt x="242125" y="149364"/>
                  </a:lnTo>
                  <a:lnTo>
                    <a:pt x="242227" y="147815"/>
                  </a:lnTo>
                  <a:lnTo>
                    <a:pt x="241998" y="149098"/>
                  </a:lnTo>
                  <a:lnTo>
                    <a:pt x="239014" y="149669"/>
                  </a:lnTo>
                  <a:lnTo>
                    <a:pt x="236791" y="149479"/>
                  </a:lnTo>
                  <a:lnTo>
                    <a:pt x="239141" y="151815"/>
                  </a:lnTo>
                  <a:lnTo>
                    <a:pt x="240093" y="153911"/>
                  </a:lnTo>
                  <a:lnTo>
                    <a:pt x="244678" y="152869"/>
                  </a:lnTo>
                  <a:close/>
                </a:path>
                <a:path w="412750" h="373380">
                  <a:moveTo>
                    <a:pt x="248246" y="145453"/>
                  </a:moveTo>
                  <a:lnTo>
                    <a:pt x="245770" y="143713"/>
                  </a:lnTo>
                  <a:lnTo>
                    <a:pt x="239369" y="143090"/>
                  </a:lnTo>
                  <a:lnTo>
                    <a:pt x="240182" y="140550"/>
                  </a:lnTo>
                  <a:lnTo>
                    <a:pt x="234429" y="144272"/>
                  </a:lnTo>
                  <a:lnTo>
                    <a:pt x="236308" y="147688"/>
                  </a:lnTo>
                  <a:lnTo>
                    <a:pt x="238112" y="145478"/>
                  </a:lnTo>
                  <a:lnTo>
                    <a:pt x="242214" y="147612"/>
                  </a:lnTo>
                  <a:lnTo>
                    <a:pt x="242354" y="146659"/>
                  </a:lnTo>
                  <a:lnTo>
                    <a:pt x="243141" y="145846"/>
                  </a:lnTo>
                  <a:lnTo>
                    <a:pt x="245033" y="145313"/>
                  </a:lnTo>
                  <a:lnTo>
                    <a:pt x="248246" y="145453"/>
                  </a:lnTo>
                  <a:close/>
                </a:path>
                <a:path w="412750" h="373380">
                  <a:moveTo>
                    <a:pt x="251968" y="81813"/>
                  </a:moveTo>
                  <a:lnTo>
                    <a:pt x="251460" y="81838"/>
                  </a:lnTo>
                  <a:lnTo>
                    <a:pt x="251117" y="82130"/>
                  </a:lnTo>
                  <a:lnTo>
                    <a:pt x="251409" y="81991"/>
                  </a:lnTo>
                  <a:lnTo>
                    <a:pt x="251968" y="81813"/>
                  </a:lnTo>
                  <a:close/>
                </a:path>
                <a:path w="412750" h="373380">
                  <a:moveTo>
                    <a:pt x="252361" y="81788"/>
                  </a:moveTo>
                  <a:lnTo>
                    <a:pt x="252222" y="81749"/>
                  </a:lnTo>
                  <a:lnTo>
                    <a:pt x="252082" y="81775"/>
                  </a:lnTo>
                  <a:lnTo>
                    <a:pt x="252361" y="81788"/>
                  </a:lnTo>
                  <a:close/>
                </a:path>
                <a:path w="412750" h="373380">
                  <a:moveTo>
                    <a:pt x="255612" y="82638"/>
                  </a:moveTo>
                  <a:lnTo>
                    <a:pt x="253695" y="78473"/>
                  </a:lnTo>
                  <a:lnTo>
                    <a:pt x="251371" y="77571"/>
                  </a:lnTo>
                  <a:lnTo>
                    <a:pt x="252336" y="81711"/>
                  </a:lnTo>
                  <a:lnTo>
                    <a:pt x="253339" y="81457"/>
                  </a:lnTo>
                  <a:lnTo>
                    <a:pt x="254812" y="81292"/>
                  </a:lnTo>
                  <a:lnTo>
                    <a:pt x="255612" y="82638"/>
                  </a:lnTo>
                  <a:close/>
                </a:path>
                <a:path w="412750" h="373380">
                  <a:moveTo>
                    <a:pt x="255879" y="162102"/>
                  </a:moveTo>
                  <a:lnTo>
                    <a:pt x="251739" y="162750"/>
                  </a:lnTo>
                  <a:lnTo>
                    <a:pt x="252222" y="163791"/>
                  </a:lnTo>
                  <a:lnTo>
                    <a:pt x="255879" y="162102"/>
                  </a:lnTo>
                  <a:close/>
                </a:path>
                <a:path w="412750" h="373380">
                  <a:moveTo>
                    <a:pt x="263677" y="160489"/>
                  </a:moveTo>
                  <a:lnTo>
                    <a:pt x="259041" y="158686"/>
                  </a:lnTo>
                  <a:lnTo>
                    <a:pt x="258572" y="159067"/>
                  </a:lnTo>
                  <a:lnTo>
                    <a:pt x="258152" y="160883"/>
                  </a:lnTo>
                  <a:lnTo>
                    <a:pt x="259994" y="161467"/>
                  </a:lnTo>
                  <a:lnTo>
                    <a:pt x="260934" y="162839"/>
                  </a:lnTo>
                  <a:lnTo>
                    <a:pt x="263677" y="160489"/>
                  </a:lnTo>
                  <a:close/>
                </a:path>
                <a:path w="412750" h="373380">
                  <a:moveTo>
                    <a:pt x="268287" y="131127"/>
                  </a:moveTo>
                  <a:lnTo>
                    <a:pt x="265036" y="128854"/>
                  </a:lnTo>
                  <a:lnTo>
                    <a:pt x="264579" y="129235"/>
                  </a:lnTo>
                  <a:lnTo>
                    <a:pt x="267843" y="131521"/>
                  </a:lnTo>
                  <a:lnTo>
                    <a:pt x="268287" y="131127"/>
                  </a:lnTo>
                  <a:close/>
                </a:path>
                <a:path w="412750" h="373380">
                  <a:moveTo>
                    <a:pt x="269455" y="146100"/>
                  </a:moveTo>
                  <a:lnTo>
                    <a:pt x="268478" y="144018"/>
                  </a:lnTo>
                  <a:lnTo>
                    <a:pt x="268909" y="146138"/>
                  </a:lnTo>
                  <a:lnTo>
                    <a:pt x="269455" y="146100"/>
                  </a:lnTo>
                  <a:close/>
                </a:path>
                <a:path w="412750" h="373380">
                  <a:moveTo>
                    <a:pt x="269481" y="148971"/>
                  </a:moveTo>
                  <a:lnTo>
                    <a:pt x="268909" y="146138"/>
                  </a:lnTo>
                  <a:lnTo>
                    <a:pt x="265772" y="146367"/>
                  </a:lnTo>
                  <a:lnTo>
                    <a:pt x="269481" y="148971"/>
                  </a:lnTo>
                  <a:close/>
                </a:path>
                <a:path w="412750" h="373380">
                  <a:moveTo>
                    <a:pt x="277634" y="139090"/>
                  </a:moveTo>
                  <a:lnTo>
                    <a:pt x="274345" y="136804"/>
                  </a:lnTo>
                  <a:lnTo>
                    <a:pt x="273939" y="139344"/>
                  </a:lnTo>
                  <a:lnTo>
                    <a:pt x="277634" y="139090"/>
                  </a:lnTo>
                  <a:close/>
                </a:path>
                <a:path w="412750" h="373380">
                  <a:moveTo>
                    <a:pt x="281444" y="119100"/>
                  </a:moveTo>
                  <a:lnTo>
                    <a:pt x="278206" y="116814"/>
                  </a:lnTo>
                  <a:lnTo>
                    <a:pt x="277749" y="117221"/>
                  </a:lnTo>
                  <a:lnTo>
                    <a:pt x="281012" y="119481"/>
                  </a:lnTo>
                  <a:lnTo>
                    <a:pt x="281444" y="119100"/>
                  </a:lnTo>
                  <a:close/>
                </a:path>
                <a:path w="412750" h="373380">
                  <a:moveTo>
                    <a:pt x="283857" y="125742"/>
                  </a:moveTo>
                  <a:lnTo>
                    <a:pt x="282930" y="124371"/>
                  </a:lnTo>
                  <a:lnTo>
                    <a:pt x="281508" y="121958"/>
                  </a:lnTo>
                  <a:lnTo>
                    <a:pt x="283349" y="121843"/>
                  </a:lnTo>
                  <a:lnTo>
                    <a:pt x="278295" y="121831"/>
                  </a:lnTo>
                  <a:lnTo>
                    <a:pt x="277837" y="122961"/>
                  </a:lnTo>
                  <a:lnTo>
                    <a:pt x="279704" y="123532"/>
                  </a:lnTo>
                  <a:lnTo>
                    <a:pt x="278777" y="124307"/>
                  </a:lnTo>
                  <a:lnTo>
                    <a:pt x="283857" y="125742"/>
                  </a:lnTo>
                  <a:close/>
                </a:path>
                <a:path w="412750" h="373380">
                  <a:moveTo>
                    <a:pt x="285419" y="118338"/>
                  </a:moveTo>
                  <a:lnTo>
                    <a:pt x="284835" y="117690"/>
                  </a:lnTo>
                  <a:lnTo>
                    <a:pt x="284226" y="116954"/>
                  </a:lnTo>
                  <a:lnTo>
                    <a:pt x="282790" y="116509"/>
                  </a:lnTo>
                  <a:lnTo>
                    <a:pt x="285419" y="118338"/>
                  </a:lnTo>
                  <a:close/>
                </a:path>
                <a:path w="412750" h="373380">
                  <a:moveTo>
                    <a:pt x="293865" y="117881"/>
                  </a:moveTo>
                  <a:lnTo>
                    <a:pt x="289242" y="117487"/>
                  </a:lnTo>
                  <a:lnTo>
                    <a:pt x="288315" y="116840"/>
                  </a:lnTo>
                  <a:lnTo>
                    <a:pt x="287413" y="117614"/>
                  </a:lnTo>
                  <a:lnTo>
                    <a:pt x="287883" y="118656"/>
                  </a:lnTo>
                  <a:lnTo>
                    <a:pt x="286524" y="119113"/>
                  </a:lnTo>
                  <a:lnTo>
                    <a:pt x="285432" y="118338"/>
                  </a:lnTo>
                  <a:lnTo>
                    <a:pt x="286346" y="119367"/>
                  </a:lnTo>
                  <a:lnTo>
                    <a:pt x="287197" y="120218"/>
                  </a:lnTo>
                  <a:lnTo>
                    <a:pt x="291122" y="119494"/>
                  </a:lnTo>
                  <a:lnTo>
                    <a:pt x="293865" y="117881"/>
                  </a:lnTo>
                  <a:close/>
                </a:path>
                <a:path w="412750" h="373380">
                  <a:moveTo>
                    <a:pt x="295452" y="101282"/>
                  </a:moveTo>
                  <a:lnTo>
                    <a:pt x="294500" y="99225"/>
                  </a:lnTo>
                  <a:lnTo>
                    <a:pt x="294970" y="100952"/>
                  </a:lnTo>
                  <a:lnTo>
                    <a:pt x="293598" y="100711"/>
                  </a:lnTo>
                  <a:lnTo>
                    <a:pt x="295452" y="101282"/>
                  </a:lnTo>
                  <a:close/>
                </a:path>
                <a:path w="412750" h="373380">
                  <a:moveTo>
                    <a:pt x="296722" y="65405"/>
                  </a:moveTo>
                  <a:lnTo>
                    <a:pt x="291439" y="63080"/>
                  </a:lnTo>
                  <a:lnTo>
                    <a:pt x="289344" y="63080"/>
                  </a:lnTo>
                  <a:lnTo>
                    <a:pt x="294881" y="64833"/>
                  </a:lnTo>
                  <a:lnTo>
                    <a:pt x="291223" y="66509"/>
                  </a:lnTo>
                  <a:lnTo>
                    <a:pt x="287058" y="65011"/>
                  </a:lnTo>
                  <a:lnTo>
                    <a:pt x="288505" y="68846"/>
                  </a:lnTo>
                  <a:lnTo>
                    <a:pt x="288937" y="67043"/>
                  </a:lnTo>
                  <a:lnTo>
                    <a:pt x="291033" y="66598"/>
                  </a:lnTo>
                  <a:lnTo>
                    <a:pt x="291490" y="66598"/>
                  </a:lnTo>
                  <a:lnTo>
                    <a:pt x="291312" y="66548"/>
                  </a:lnTo>
                  <a:lnTo>
                    <a:pt x="296722" y="65405"/>
                  </a:lnTo>
                  <a:close/>
                </a:path>
                <a:path w="412750" h="373380">
                  <a:moveTo>
                    <a:pt x="319201" y="60604"/>
                  </a:moveTo>
                  <a:lnTo>
                    <a:pt x="315506" y="60147"/>
                  </a:lnTo>
                  <a:lnTo>
                    <a:pt x="318744" y="60998"/>
                  </a:lnTo>
                  <a:lnTo>
                    <a:pt x="319201" y="60604"/>
                  </a:lnTo>
                  <a:close/>
                </a:path>
                <a:path w="412750" h="373380">
                  <a:moveTo>
                    <a:pt x="337070" y="84404"/>
                  </a:moveTo>
                  <a:lnTo>
                    <a:pt x="331990" y="82969"/>
                  </a:lnTo>
                  <a:lnTo>
                    <a:pt x="333883" y="86410"/>
                  </a:lnTo>
                  <a:lnTo>
                    <a:pt x="337070" y="84404"/>
                  </a:lnTo>
                  <a:close/>
                </a:path>
                <a:path w="412750" h="373380">
                  <a:moveTo>
                    <a:pt x="349186" y="66001"/>
                  </a:moveTo>
                  <a:lnTo>
                    <a:pt x="346087" y="66751"/>
                  </a:lnTo>
                  <a:lnTo>
                    <a:pt x="347027" y="70421"/>
                  </a:lnTo>
                  <a:lnTo>
                    <a:pt x="347091" y="70675"/>
                  </a:lnTo>
                  <a:lnTo>
                    <a:pt x="347154" y="70929"/>
                  </a:lnTo>
                  <a:lnTo>
                    <a:pt x="343750" y="70675"/>
                  </a:lnTo>
                  <a:lnTo>
                    <a:pt x="346570" y="74066"/>
                  </a:lnTo>
                  <a:lnTo>
                    <a:pt x="347827" y="70929"/>
                  </a:lnTo>
                  <a:lnTo>
                    <a:pt x="347916" y="70675"/>
                  </a:lnTo>
                  <a:lnTo>
                    <a:pt x="348018" y="70421"/>
                  </a:lnTo>
                  <a:lnTo>
                    <a:pt x="348234" y="69875"/>
                  </a:lnTo>
                  <a:lnTo>
                    <a:pt x="347433" y="70421"/>
                  </a:lnTo>
                  <a:lnTo>
                    <a:pt x="347383" y="67627"/>
                  </a:lnTo>
                  <a:lnTo>
                    <a:pt x="348322" y="66751"/>
                  </a:lnTo>
                  <a:lnTo>
                    <a:pt x="349186" y="66001"/>
                  </a:lnTo>
                  <a:close/>
                </a:path>
                <a:path w="412750" h="373380">
                  <a:moveTo>
                    <a:pt x="349872" y="78486"/>
                  </a:moveTo>
                  <a:lnTo>
                    <a:pt x="348475" y="77508"/>
                  </a:lnTo>
                  <a:lnTo>
                    <a:pt x="347599" y="80441"/>
                  </a:lnTo>
                  <a:lnTo>
                    <a:pt x="344360" y="78867"/>
                  </a:lnTo>
                  <a:lnTo>
                    <a:pt x="346710" y="82638"/>
                  </a:lnTo>
                  <a:lnTo>
                    <a:pt x="349872" y="78486"/>
                  </a:lnTo>
                  <a:close/>
                </a:path>
                <a:path w="412750" h="373380">
                  <a:moveTo>
                    <a:pt x="349973" y="68694"/>
                  </a:moveTo>
                  <a:lnTo>
                    <a:pt x="348716" y="68694"/>
                  </a:lnTo>
                  <a:lnTo>
                    <a:pt x="348234" y="69875"/>
                  </a:lnTo>
                  <a:lnTo>
                    <a:pt x="349973" y="68694"/>
                  </a:lnTo>
                  <a:close/>
                </a:path>
                <a:path w="412750" h="373380">
                  <a:moveTo>
                    <a:pt x="352463" y="69011"/>
                  </a:moveTo>
                  <a:lnTo>
                    <a:pt x="351523" y="67627"/>
                  </a:lnTo>
                  <a:lnTo>
                    <a:pt x="349973" y="68694"/>
                  </a:lnTo>
                  <a:lnTo>
                    <a:pt x="352463" y="69011"/>
                  </a:lnTo>
                  <a:close/>
                </a:path>
                <a:path w="412750" h="373380">
                  <a:moveTo>
                    <a:pt x="353517" y="76085"/>
                  </a:moveTo>
                  <a:lnTo>
                    <a:pt x="351155" y="73748"/>
                  </a:lnTo>
                  <a:lnTo>
                    <a:pt x="349326" y="73164"/>
                  </a:lnTo>
                  <a:lnTo>
                    <a:pt x="351218" y="76606"/>
                  </a:lnTo>
                  <a:lnTo>
                    <a:pt x="353517" y="76085"/>
                  </a:lnTo>
                  <a:close/>
                </a:path>
                <a:path w="412750" h="373380">
                  <a:moveTo>
                    <a:pt x="358775" y="65239"/>
                  </a:moveTo>
                  <a:lnTo>
                    <a:pt x="358254" y="64973"/>
                  </a:lnTo>
                  <a:lnTo>
                    <a:pt x="357949" y="65735"/>
                  </a:lnTo>
                  <a:lnTo>
                    <a:pt x="358775" y="65239"/>
                  </a:lnTo>
                  <a:close/>
                </a:path>
                <a:path w="412750" h="373380">
                  <a:moveTo>
                    <a:pt x="360705" y="66268"/>
                  </a:moveTo>
                  <a:lnTo>
                    <a:pt x="360680" y="64554"/>
                  </a:lnTo>
                  <a:lnTo>
                    <a:pt x="360400" y="64554"/>
                  </a:lnTo>
                  <a:lnTo>
                    <a:pt x="359930" y="64554"/>
                  </a:lnTo>
                  <a:lnTo>
                    <a:pt x="358775" y="65239"/>
                  </a:lnTo>
                  <a:lnTo>
                    <a:pt x="360705" y="66268"/>
                  </a:lnTo>
                  <a:close/>
                </a:path>
                <a:path w="412750" h="373380">
                  <a:moveTo>
                    <a:pt x="375297" y="58077"/>
                  </a:moveTo>
                  <a:lnTo>
                    <a:pt x="370713" y="58407"/>
                  </a:lnTo>
                  <a:lnTo>
                    <a:pt x="372097" y="58661"/>
                  </a:lnTo>
                  <a:lnTo>
                    <a:pt x="371690" y="59829"/>
                  </a:lnTo>
                  <a:lnTo>
                    <a:pt x="372122" y="60794"/>
                  </a:lnTo>
                  <a:lnTo>
                    <a:pt x="369379" y="60998"/>
                  </a:lnTo>
                  <a:lnTo>
                    <a:pt x="368261" y="60794"/>
                  </a:lnTo>
                  <a:lnTo>
                    <a:pt x="367944" y="60794"/>
                  </a:lnTo>
                  <a:lnTo>
                    <a:pt x="369341" y="58864"/>
                  </a:lnTo>
                  <a:lnTo>
                    <a:pt x="365671" y="59829"/>
                  </a:lnTo>
                  <a:lnTo>
                    <a:pt x="359257" y="62433"/>
                  </a:lnTo>
                  <a:lnTo>
                    <a:pt x="356463" y="64109"/>
                  </a:lnTo>
                  <a:lnTo>
                    <a:pt x="356641" y="64109"/>
                  </a:lnTo>
                  <a:lnTo>
                    <a:pt x="358254" y="64973"/>
                  </a:lnTo>
                  <a:lnTo>
                    <a:pt x="358825" y="63538"/>
                  </a:lnTo>
                  <a:lnTo>
                    <a:pt x="360172" y="64414"/>
                  </a:lnTo>
                  <a:lnTo>
                    <a:pt x="360680" y="64389"/>
                  </a:lnTo>
                  <a:lnTo>
                    <a:pt x="361924" y="64109"/>
                  </a:lnTo>
                  <a:lnTo>
                    <a:pt x="364477" y="63538"/>
                  </a:lnTo>
                  <a:lnTo>
                    <a:pt x="364782" y="63538"/>
                  </a:lnTo>
                  <a:lnTo>
                    <a:pt x="363486" y="66776"/>
                  </a:lnTo>
                  <a:lnTo>
                    <a:pt x="366102" y="64554"/>
                  </a:lnTo>
                  <a:lnTo>
                    <a:pt x="365709" y="64554"/>
                  </a:lnTo>
                  <a:lnTo>
                    <a:pt x="370725" y="63538"/>
                  </a:lnTo>
                  <a:lnTo>
                    <a:pt x="371716" y="63334"/>
                  </a:lnTo>
                  <a:lnTo>
                    <a:pt x="373595" y="66065"/>
                  </a:lnTo>
                  <a:lnTo>
                    <a:pt x="374611" y="63538"/>
                  </a:lnTo>
                  <a:lnTo>
                    <a:pt x="374688" y="63334"/>
                  </a:lnTo>
                  <a:lnTo>
                    <a:pt x="374916" y="62750"/>
                  </a:lnTo>
                  <a:lnTo>
                    <a:pt x="374942" y="62433"/>
                  </a:lnTo>
                  <a:lnTo>
                    <a:pt x="375069" y="60998"/>
                  </a:lnTo>
                  <a:lnTo>
                    <a:pt x="375158" y="59829"/>
                  </a:lnTo>
                  <a:lnTo>
                    <a:pt x="375272" y="58407"/>
                  </a:lnTo>
                  <a:lnTo>
                    <a:pt x="375297" y="58077"/>
                  </a:lnTo>
                  <a:close/>
                </a:path>
                <a:path w="412750" h="373380">
                  <a:moveTo>
                    <a:pt x="379006" y="2743"/>
                  </a:moveTo>
                  <a:lnTo>
                    <a:pt x="374865" y="3390"/>
                  </a:lnTo>
                  <a:lnTo>
                    <a:pt x="376732" y="4673"/>
                  </a:lnTo>
                  <a:lnTo>
                    <a:pt x="379006" y="2743"/>
                  </a:lnTo>
                  <a:close/>
                </a:path>
                <a:path w="412750" h="373380">
                  <a:moveTo>
                    <a:pt x="397560" y="40411"/>
                  </a:moveTo>
                  <a:lnTo>
                    <a:pt x="393865" y="38519"/>
                  </a:lnTo>
                  <a:lnTo>
                    <a:pt x="393395" y="38912"/>
                  </a:lnTo>
                  <a:lnTo>
                    <a:pt x="397560" y="40411"/>
                  </a:lnTo>
                  <a:close/>
                </a:path>
                <a:path w="412750" h="373380">
                  <a:moveTo>
                    <a:pt x="405688" y="2997"/>
                  </a:moveTo>
                  <a:lnTo>
                    <a:pt x="401104" y="3327"/>
                  </a:lnTo>
                  <a:lnTo>
                    <a:pt x="395084" y="1968"/>
                  </a:lnTo>
                  <a:lnTo>
                    <a:pt x="391871" y="2552"/>
                  </a:lnTo>
                  <a:lnTo>
                    <a:pt x="396938" y="2552"/>
                  </a:lnTo>
                  <a:lnTo>
                    <a:pt x="401129" y="5473"/>
                  </a:lnTo>
                  <a:lnTo>
                    <a:pt x="405688" y="2997"/>
                  </a:lnTo>
                  <a:close/>
                </a:path>
                <a:path w="412750" h="373380">
                  <a:moveTo>
                    <a:pt x="412546" y="0"/>
                  </a:moveTo>
                  <a:lnTo>
                    <a:pt x="407949" y="342"/>
                  </a:lnTo>
                  <a:lnTo>
                    <a:pt x="408965" y="5270"/>
                  </a:lnTo>
                  <a:lnTo>
                    <a:pt x="409816" y="1625"/>
                  </a:lnTo>
                  <a:lnTo>
                    <a:pt x="411645" y="787"/>
                  </a:lnTo>
                  <a:lnTo>
                    <a:pt x="412546" y="0"/>
                  </a:lnTo>
                  <a:close/>
                </a:path>
              </a:pathLst>
            </a:custGeom>
            <a:solidFill>
              <a:srgbClr val="ABD3D8">
                <a:alpha val="51998"/>
              </a:srgbClr>
            </a:solidFill>
          </p:spPr>
          <p:txBody>
            <a:bodyPr wrap="square" lIns="0" tIns="0" rIns="0" bIns="0" rtlCol="0"/>
            <a:lstStyle/>
            <a:p>
              <a:pPr defTabSz="829178"/>
              <a:endParaRPr sz="1632" kern="0">
                <a:solidFill>
                  <a:sysClr val="windowText" lastClr="000000"/>
                </a:solidFill>
              </a:endParaRPr>
            </a:p>
          </p:txBody>
        </p:sp>
        <p:sp>
          <p:nvSpPr>
            <p:cNvPr id="22" name="object 22"/>
            <p:cNvSpPr/>
            <p:nvPr/>
          </p:nvSpPr>
          <p:spPr>
            <a:xfrm>
              <a:off x="8187741" y="1973300"/>
              <a:ext cx="471170" cy="398145"/>
            </a:xfrm>
            <a:custGeom>
              <a:avLst/>
              <a:gdLst/>
              <a:ahLst/>
              <a:cxnLst/>
              <a:rect l="l" t="t" r="r" b="b"/>
              <a:pathLst>
                <a:path w="471170" h="398144">
                  <a:moveTo>
                    <a:pt x="2324" y="374827"/>
                  </a:moveTo>
                  <a:lnTo>
                    <a:pt x="1041" y="373913"/>
                  </a:lnTo>
                  <a:lnTo>
                    <a:pt x="0" y="373913"/>
                  </a:lnTo>
                  <a:lnTo>
                    <a:pt x="2324" y="374827"/>
                  </a:lnTo>
                  <a:close/>
                </a:path>
                <a:path w="471170" h="398144">
                  <a:moveTo>
                    <a:pt x="4572" y="370713"/>
                  </a:moveTo>
                  <a:lnTo>
                    <a:pt x="1358" y="371297"/>
                  </a:lnTo>
                  <a:lnTo>
                    <a:pt x="444" y="372071"/>
                  </a:lnTo>
                  <a:lnTo>
                    <a:pt x="0" y="373189"/>
                  </a:lnTo>
                  <a:lnTo>
                    <a:pt x="520" y="373545"/>
                  </a:lnTo>
                  <a:lnTo>
                    <a:pt x="4572" y="370713"/>
                  </a:lnTo>
                  <a:close/>
                </a:path>
                <a:path w="471170" h="398144">
                  <a:moveTo>
                    <a:pt x="22072" y="370941"/>
                  </a:moveTo>
                  <a:lnTo>
                    <a:pt x="20624" y="367792"/>
                  </a:lnTo>
                  <a:lnTo>
                    <a:pt x="19773" y="370014"/>
                  </a:lnTo>
                  <a:lnTo>
                    <a:pt x="22072" y="370941"/>
                  </a:lnTo>
                  <a:close/>
                </a:path>
                <a:path w="471170" h="398144">
                  <a:moveTo>
                    <a:pt x="31584" y="366572"/>
                  </a:moveTo>
                  <a:lnTo>
                    <a:pt x="29845" y="366572"/>
                  </a:lnTo>
                  <a:lnTo>
                    <a:pt x="29730" y="368935"/>
                  </a:lnTo>
                  <a:lnTo>
                    <a:pt x="28524" y="371932"/>
                  </a:lnTo>
                  <a:lnTo>
                    <a:pt x="31584" y="366572"/>
                  </a:lnTo>
                  <a:close/>
                </a:path>
                <a:path w="471170" h="398144">
                  <a:moveTo>
                    <a:pt x="32664" y="393700"/>
                  </a:moveTo>
                  <a:lnTo>
                    <a:pt x="32042" y="393954"/>
                  </a:lnTo>
                  <a:lnTo>
                    <a:pt x="32664" y="393700"/>
                  </a:lnTo>
                  <a:close/>
                </a:path>
                <a:path w="471170" h="398144">
                  <a:moveTo>
                    <a:pt x="32905" y="391109"/>
                  </a:moveTo>
                  <a:lnTo>
                    <a:pt x="32766" y="391109"/>
                  </a:lnTo>
                  <a:lnTo>
                    <a:pt x="28943" y="393700"/>
                  </a:lnTo>
                  <a:lnTo>
                    <a:pt x="32118" y="393700"/>
                  </a:lnTo>
                  <a:lnTo>
                    <a:pt x="32524" y="392353"/>
                  </a:lnTo>
                  <a:lnTo>
                    <a:pt x="32639" y="391985"/>
                  </a:lnTo>
                  <a:lnTo>
                    <a:pt x="32689" y="391795"/>
                  </a:lnTo>
                  <a:lnTo>
                    <a:pt x="32791" y="391477"/>
                  </a:lnTo>
                  <a:lnTo>
                    <a:pt x="32905" y="391109"/>
                  </a:lnTo>
                  <a:close/>
                </a:path>
                <a:path w="471170" h="398144">
                  <a:moveTo>
                    <a:pt x="33997" y="366877"/>
                  </a:moveTo>
                  <a:lnTo>
                    <a:pt x="32588" y="364807"/>
                  </a:lnTo>
                  <a:lnTo>
                    <a:pt x="31584" y="366572"/>
                  </a:lnTo>
                  <a:lnTo>
                    <a:pt x="33058" y="366572"/>
                  </a:lnTo>
                  <a:lnTo>
                    <a:pt x="33997" y="366877"/>
                  </a:lnTo>
                  <a:close/>
                </a:path>
                <a:path w="471170" h="398144">
                  <a:moveTo>
                    <a:pt x="34099" y="375894"/>
                  </a:moveTo>
                  <a:lnTo>
                    <a:pt x="29908" y="372922"/>
                  </a:lnTo>
                  <a:lnTo>
                    <a:pt x="28549" y="374103"/>
                  </a:lnTo>
                  <a:lnTo>
                    <a:pt x="34099" y="375894"/>
                  </a:lnTo>
                  <a:close/>
                </a:path>
                <a:path w="471170" h="398144">
                  <a:moveTo>
                    <a:pt x="35369" y="366064"/>
                  </a:moveTo>
                  <a:lnTo>
                    <a:pt x="35356" y="365874"/>
                  </a:lnTo>
                  <a:lnTo>
                    <a:pt x="35102" y="365874"/>
                  </a:lnTo>
                  <a:lnTo>
                    <a:pt x="35369" y="366064"/>
                  </a:lnTo>
                  <a:close/>
                </a:path>
                <a:path w="471170" h="398144">
                  <a:moveTo>
                    <a:pt x="35394" y="368935"/>
                  </a:moveTo>
                  <a:lnTo>
                    <a:pt x="35369" y="367169"/>
                  </a:lnTo>
                  <a:lnTo>
                    <a:pt x="35369" y="366877"/>
                  </a:lnTo>
                  <a:lnTo>
                    <a:pt x="34912" y="367169"/>
                  </a:lnTo>
                  <a:lnTo>
                    <a:pt x="33997" y="366877"/>
                  </a:lnTo>
                  <a:lnTo>
                    <a:pt x="35394" y="368935"/>
                  </a:lnTo>
                  <a:close/>
                </a:path>
                <a:path w="471170" h="398144">
                  <a:moveTo>
                    <a:pt x="37376" y="365874"/>
                  </a:moveTo>
                  <a:lnTo>
                    <a:pt x="35344" y="364617"/>
                  </a:lnTo>
                  <a:lnTo>
                    <a:pt x="35356" y="365874"/>
                  </a:lnTo>
                  <a:lnTo>
                    <a:pt x="37376" y="365874"/>
                  </a:lnTo>
                  <a:close/>
                </a:path>
                <a:path w="471170" h="398144">
                  <a:moveTo>
                    <a:pt x="42329" y="368935"/>
                  </a:moveTo>
                  <a:lnTo>
                    <a:pt x="42100" y="368693"/>
                  </a:lnTo>
                  <a:lnTo>
                    <a:pt x="38138" y="365874"/>
                  </a:lnTo>
                  <a:lnTo>
                    <a:pt x="37376" y="365874"/>
                  </a:lnTo>
                  <a:lnTo>
                    <a:pt x="42329" y="368935"/>
                  </a:lnTo>
                  <a:close/>
                </a:path>
                <a:path w="471170" h="398144">
                  <a:moveTo>
                    <a:pt x="42506" y="347560"/>
                  </a:moveTo>
                  <a:lnTo>
                    <a:pt x="39281" y="347433"/>
                  </a:lnTo>
                  <a:lnTo>
                    <a:pt x="39763" y="349199"/>
                  </a:lnTo>
                  <a:lnTo>
                    <a:pt x="42506" y="347560"/>
                  </a:lnTo>
                  <a:close/>
                </a:path>
                <a:path w="471170" h="398144">
                  <a:moveTo>
                    <a:pt x="47612" y="351193"/>
                  </a:moveTo>
                  <a:lnTo>
                    <a:pt x="44386" y="350329"/>
                  </a:lnTo>
                  <a:lnTo>
                    <a:pt x="47167" y="352298"/>
                  </a:lnTo>
                  <a:lnTo>
                    <a:pt x="47612" y="351193"/>
                  </a:lnTo>
                  <a:close/>
                </a:path>
                <a:path w="471170" h="398144">
                  <a:moveTo>
                    <a:pt x="50406" y="353860"/>
                  </a:moveTo>
                  <a:lnTo>
                    <a:pt x="46710" y="353415"/>
                  </a:lnTo>
                  <a:lnTo>
                    <a:pt x="45808" y="355625"/>
                  </a:lnTo>
                  <a:lnTo>
                    <a:pt x="45847" y="357771"/>
                  </a:lnTo>
                  <a:lnTo>
                    <a:pt x="50406" y="353860"/>
                  </a:lnTo>
                  <a:close/>
                </a:path>
                <a:path w="471170" h="398144">
                  <a:moveTo>
                    <a:pt x="54825" y="338810"/>
                  </a:moveTo>
                  <a:lnTo>
                    <a:pt x="54813" y="337718"/>
                  </a:lnTo>
                  <a:lnTo>
                    <a:pt x="52057" y="338645"/>
                  </a:lnTo>
                  <a:lnTo>
                    <a:pt x="52603" y="339826"/>
                  </a:lnTo>
                  <a:lnTo>
                    <a:pt x="54825" y="338810"/>
                  </a:lnTo>
                  <a:close/>
                </a:path>
                <a:path w="471170" h="398144">
                  <a:moveTo>
                    <a:pt x="56883" y="354850"/>
                  </a:moveTo>
                  <a:lnTo>
                    <a:pt x="56083" y="354406"/>
                  </a:lnTo>
                  <a:lnTo>
                    <a:pt x="56235" y="354609"/>
                  </a:lnTo>
                  <a:lnTo>
                    <a:pt x="56451" y="354774"/>
                  </a:lnTo>
                  <a:lnTo>
                    <a:pt x="56883" y="354850"/>
                  </a:lnTo>
                  <a:close/>
                </a:path>
                <a:path w="471170" h="398144">
                  <a:moveTo>
                    <a:pt x="57619" y="341884"/>
                  </a:moveTo>
                  <a:lnTo>
                    <a:pt x="57569" y="337540"/>
                  </a:lnTo>
                  <a:lnTo>
                    <a:pt x="54825" y="338810"/>
                  </a:lnTo>
                  <a:lnTo>
                    <a:pt x="54851" y="341325"/>
                  </a:lnTo>
                  <a:lnTo>
                    <a:pt x="57619" y="341884"/>
                  </a:lnTo>
                  <a:close/>
                </a:path>
                <a:path w="471170" h="398144">
                  <a:moveTo>
                    <a:pt x="61036" y="393001"/>
                  </a:moveTo>
                  <a:lnTo>
                    <a:pt x="61010" y="392836"/>
                  </a:lnTo>
                  <a:lnTo>
                    <a:pt x="60807" y="392836"/>
                  </a:lnTo>
                  <a:lnTo>
                    <a:pt x="61036" y="393001"/>
                  </a:lnTo>
                  <a:close/>
                </a:path>
                <a:path w="471170" h="398144">
                  <a:moveTo>
                    <a:pt x="69634" y="335534"/>
                  </a:moveTo>
                  <a:lnTo>
                    <a:pt x="69443" y="335241"/>
                  </a:lnTo>
                  <a:lnTo>
                    <a:pt x="68110" y="335241"/>
                  </a:lnTo>
                  <a:lnTo>
                    <a:pt x="69634" y="335534"/>
                  </a:lnTo>
                  <a:close/>
                </a:path>
                <a:path w="471170" h="398144">
                  <a:moveTo>
                    <a:pt x="72390" y="326682"/>
                  </a:moveTo>
                  <a:lnTo>
                    <a:pt x="71716" y="326123"/>
                  </a:lnTo>
                  <a:lnTo>
                    <a:pt x="71894" y="326796"/>
                  </a:lnTo>
                  <a:lnTo>
                    <a:pt x="72390" y="326682"/>
                  </a:lnTo>
                  <a:close/>
                </a:path>
                <a:path w="471170" h="398144">
                  <a:moveTo>
                    <a:pt x="73380" y="350113"/>
                  </a:moveTo>
                  <a:lnTo>
                    <a:pt x="66484" y="350951"/>
                  </a:lnTo>
                  <a:lnTo>
                    <a:pt x="66128" y="350113"/>
                  </a:lnTo>
                  <a:lnTo>
                    <a:pt x="66027" y="349897"/>
                  </a:lnTo>
                  <a:lnTo>
                    <a:pt x="67843" y="349059"/>
                  </a:lnTo>
                  <a:lnTo>
                    <a:pt x="68287" y="348678"/>
                  </a:lnTo>
                  <a:lnTo>
                    <a:pt x="66916" y="347687"/>
                  </a:lnTo>
                  <a:lnTo>
                    <a:pt x="61836" y="346964"/>
                  </a:lnTo>
                  <a:lnTo>
                    <a:pt x="58572" y="345389"/>
                  </a:lnTo>
                  <a:lnTo>
                    <a:pt x="59321" y="343547"/>
                  </a:lnTo>
                  <a:lnTo>
                    <a:pt x="59474" y="343166"/>
                  </a:lnTo>
                  <a:lnTo>
                    <a:pt x="53962" y="343547"/>
                  </a:lnTo>
                  <a:lnTo>
                    <a:pt x="55321" y="342379"/>
                  </a:lnTo>
                  <a:lnTo>
                    <a:pt x="53022" y="340741"/>
                  </a:lnTo>
                  <a:lnTo>
                    <a:pt x="52717" y="340067"/>
                  </a:lnTo>
                  <a:lnTo>
                    <a:pt x="52603" y="339826"/>
                  </a:lnTo>
                  <a:lnTo>
                    <a:pt x="52082" y="340067"/>
                  </a:lnTo>
                  <a:lnTo>
                    <a:pt x="43738" y="335622"/>
                  </a:lnTo>
                  <a:lnTo>
                    <a:pt x="41516" y="341896"/>
                  </a:lnTo>
                  <a:lnTo>
                    <a:pt x="45199" y="342366"/>
                  </a:lnTo>
                  <a:lnTo>
                    <a:pt x="44742" y="342023"/>
                  </a:lnTo>
                  <a:lnTo>
                    <a:pt x="44729" y="341325"/>
                  </a:lnTo>
                  <a:lnTo>
                    <a:pt x="45173" y="340906"/>
                  </a:lnTo>
                  <a:lnTo>
                    <a:pt x="47561" y="340741"/>
                  </a:lnTo>
                  <a:lnTo>
                    <a:pt x="48336" y="342379"/>
                  </a:lnTo>
                  <a:lnTo>
                    <a:pt x="48361" y="343547"/>
                  </a:lnTo>
                  <a:lnTo>
                    <a:pt x="48171" y="344335"/>
                  </a:lnTo>
                  <a:lnTo>
                    <a:pt x="47993" y="344322"/>
                  </a:lnTo>
                  <a:lnTo>
                    <a:pt x="47993" y="345033"/>
                  </a:lnTo>
                  <a:lnTo>
                    <a:pt x="48120" y="344830"/>
                  </a:lnTo>
                  <a:lnTo>
                    <a:pt x="48120" y="344576"/>
                  </a:lnTo>
                  <a:lnTo>
                    <a:pt x="48158" y="344398"/>
                  </a:lnTo>
                  <a:lnTo>
                    <a:pt x="53619" y="344398"/>
                  </a:lnTo>
                  <a:lnTo>
                    <a:pt x="43510" y="348234"/>
                  </a:lnTo>
                  <a:lnTo>
                    <a:pt x="49885" y="349224"/>
                  </a:lnTo>
                  <a:lnTo>
                    <a:pt x="52476" y="347687"/>
                  </a:lnTo>
                  <a:lnTo>
                    <a:pt x="52730" y="347687"/>
                  </a:lnTo>
                  <a:lnTo>
                    <a:pt x="57365" y="351663"/>
                  </a:lnTo>
                  <a:lnTo>
                    <a:pt x="56248" y="351663"/>
                  </a:lnTo>
                  <a:lnTo>
                    <a:pt x="51765" y="351993"/>
                  </a:lnTo>
                  <a:lnTo>
                    <a:pt x="56083" y="354406"/>
                  </a:lnTo>
                  <a:lnTo>
                    <a:pt x="55740" y="353949"/>
                  </a:lnTo>
                  <a:lnTo>
                    <a:pt x="55905" y="353314"/>
                  </a:lnTo>
                  <a:lnTo>
                    <a:pt x="55905" y="352755"/>
                  </a:lnTo>
                  <a:lnTo>
                    <a:pt x="61429" y="351663"/>
                  </a:lnTo>
                  <a:lnTo>
                    <a:pt x="68808" y="353314"/>
                  </a:lnTo>
                  <a:lnTo>
                    <a:pt x="72186" y="350951"/>
                  </a:lnTo>
                  <a:lnTo>
                    <a:pt x="73380" y="350113"/>
                  </a:lnTo>
                  <a:close/>
                </a:path>
                <a:path w="471170" h="398144">
                  <a:moveTo>
                    <a:pt x="73698" y="387832"/>
                  </a:moveTo>
                  <a:lnTo>
                    <a:pt x="72732" y="387362"/>
                  </a:lnTo>
                  <a:lnTo>
                    <a:pt x="71069" y="388670"/>
                  </a:lnTo>
                  <a:lnTo>
                    <a:pt x="70599" y="387832"/>
                  </a:lnTo>
                  <a:lnTo>
                    <a:pt x="70485" y="387629"/>
                  </a:lnTo>
                  <a:lnTo>
                    <a:pt x="69811" y="386461"/>
                  </a:lnTo>
                  <a:lnTo>
                    <a:pt x="69723" y="386308"/>
                  </a:lnTo>
                  <a:lnTo>
                    <a:pt x="67322" y="385749"/>
                  </a:lnTo>
                  <a:lnTo>
                    <a:pt x="65278" y="386308"/>
                  </a:lnTo>
                  <a:lnTo>
                    <a:pt x="63220" y="387362"/>
                  </a:lnTo>
                  <a:lnTo>
                    <a:pt x="61061" y="387362"/>
                  </a:lnTo>
                  <a:lnTo>
                    <a:pt x="59397" y="387629"/>
                  </a:lnTo>
                  <a:lnTo>
                    <a:pt x="58712" y="386461"/>
                  </a:lnTo>
                  <a:lnTo>
                    <a:pt x="58623" y="386308"/>
                  </a:lnTo>
                  <a:lnTo>
                    <a:pt x="60477" y="384746"/>
                  </a:lnTo>
                  <a:lnTo>
                    <a:pt x="56235" y="387045"/>
                  </a:lnTo>
                  <a:lnTo>
                    <a:pt x="55829" y="387045"/>
                  </a:lnTo>
                  <a:lnTo>
                    <a:pt x="57302" y="388874"/>
                  </a:lnTo>
                  <a:lnTo>
                    <a:pt x="58864" y="390372"/>
                  </a:lnTo>
                  <a:lnTo>
                    <a:pt x="57899" y="391109"/>
                  </a:lnTo>
                  <a:lnTo>
                    <a:pt x="56946" y="391795"/>
                  </a:lnTo>
                  <a:lnTo>
                    <a:pt x="55956" y="392290"/>
                  </a:lnTo>
                  <a:lnTo>
                    <a:pt x="56045" y="391477"/>
                  </a:lnTo>
                  <a:lnTo>
                    <a:pt x="56159" y="390372"/>
                  </a:lnTo>
                  <a:lnTo>
                    <a:pt x="56261" y="389394"/>
                  </a:lnTo>
                  <a:lnTo>
                    <a:pt x="56375" y="388302"/>
                  </a:lnTo>
                  <a:lnTo>
                    <a:pt x="53594" y="387045"/>
                  </a:lnTo>
                  <a:lnTo>
                    <a:pt x="50888" y="390842"/>
                  </a:lnTo>
                  <a:lnTo>
                    <a:pt x="49580" y="389915"/>
                  </a:lnTo>
                  <a:lnTo>
                    <a:pt x="48094" y="388874"/>
                  </a:lnTo>
                  <a:lnTo>
                    <a:pt x="47078" y="387629"/>
                  </a:lnTo>
                  <a:lnTo>
                    <a:pt x="47091" y="387832"/>
                  </a:lnTo>
                  <a:lnTo>
                    <a:pt x="48006" y="389394"/>
                  </a:lnTo>
                  <a:lnTo>
                    <a:pt x="48107" y="389585"/>
                  </a:lnTo>
                  <a:lnTo>
                    <a:pt x="48577" y="389915"/>
                  </a:lnTo>
                  <a:lnTo>
                    <a:pt x="40728" y="389394"/>
                  </a:lnTo>
                  <a:lnTo>
                    <a:pt x="35509" y="392353"/>
                  </a:lnTo>
                  <a:lnTo>
                    <a:pt x="36080" y="392353"/>
                  </a:lnTo>
                  <a:lnTo>
                    <a:pt x="32664" y="393700"/>
                  </a:lnTo>
                  <a:lnTo>
                    <a:pt x="38519" y="393700"/>
                  </a:lnTo>
                  <a:lnTo>
                    <a:pt x="38760" y="393192"/>
                  </a:lnTo>
                  <a:lnTo>
                    <a:pt x="39230" y="393192"/>
                  </a:lnTo>
                  <a:lnTo>
                    <a:pt x="45885" y="394957"/>
                  </a:lnTo>
                  <a:lnTo>
                    <a:pt x="44297" y="394957"/>
                  </a:lnTo>
                  <a:lnTo>
                    <a:pt x="37541" y="395732"/>
                  </a:lnTo>
                  <a:lnTo>
                    <a:pt x="38366" y="394030"/>
                  </a:lnTo>
                  <a:lnTo>
                    <a:pt x="32016" y="394030"/>
                  </a:lnTo>
                  <a:lnTo>
                    <a:pt x="31826" y="394030"/>
                  </a:lnTo>
                  <a:lnTo>
                    <a:pt x="20053" y="394030"/>
                  </a:lnTo>
                  <a:lnTo>
                    <a:pt x="16383" y="394296"/>
                  </a:lnTo>
                  <a:lnTo>
                    <a:pt x="13296" y="397675"/>
                  </a:lnTo>
                  <a:lnTo>
                    <a:pt x="35331" y="397675"/>
                  </a:lnTo>
                  <a:lnTo>
                    <a:pt x="35153" y="397179"/>
                  </a:lnTo>
                  <a:lnTo>
                    <a:pt x="35306" y="397179"/>
                  </a:lnTo>
                  <a:lnTo>
                    <a:pt x="35306" y="396989"/>
                  </a:lnTo>
                  <a:lnTo>
                    <a:pt x="35826" y="397179"/>
                  </a:lnTo>
                  <a:lnTo>
                    <a:pt x="41287" y="397179"/>
                  </a:lnTo>
                  <a:lnTo>
                    <a:pt x="39344" y="397675"/>
                  </a:lnTo>
                  <a:lnTo>
                    <a:pt x="42926" y="397675"/>
                  </a:lnTo>
                  <a:lnTo>
                    <a:pt x="42545" y="397179"/>
                  </a:lnTo>
                  <a:lnTo>
                    <a:pt x="44945" y="397179"/>
                  </a:lnTo>
                  <a:lnTo>
                    <a:pt x="44907" y="397675"/>
                  </a:lnTo>
                  <a:lnTo>
                    <a:pt x="48234" y="397675"/>
                  </a:lnTo>
                  <a:lnTo>
                    <a:pt x="47764" y="396989"/>
                  </a:lnTo>
                  <a:lnTo>
                    <a:pt x="48171" y="396989"/>
                  </a:lnTo>
                  <a:lnTo>
                    <a:pt x="49161" y="397179"/>
                  </a:lnTo>
                  <a:lnTo>
                    <a:pt x="50457" y="397179"/>
                  </a:lnTo>
                  <a:lnTo>
                    <a:pt x="50038" y="396989"/>
                  </a:lnTo>
                  <a:lnTo>
                    <a:pt x="52285" y="396989"/>
                  </a:lnTo>
                  <a:lnTo>
                    <a:pt x="53289" y="397179"/>
                  </a:lnTo>
                  <a:lnTo>
                    <a:pt x="54406" y="397675"/>
                  </a:lnTo>
                  <a:lnTo>
                    <a:pt x="56286" y="397675"/>
                  </a:lnTo>
                  <a:lnTo>
                    <a:pt x="60629" y="397840"/>
                  </a:lnTo>
                  <a:lnTo>
                    <a:pt x="64058" y="397179"/>
                  </a:lnTo>
                  <a:lnTo>
                    <a:pt x="62204" y="397179"/>
                  </a:lnTo>
                  <a:lnTo>
                    <a:pt x="63080" y="396633"/>
                  </a:lnTo>
                  <a:lnTo>
                    <a:pt x="63233" y="396633"/>
                  </a:lnTo>
                  <a:lnTo>
                    <a:pt x="65519" y="397179"/>
                  </a:lnTo>
                  <a:lnTo>
                    <a:pt x="66560" y="397179"/>
                  </a:lnTo>
                  <a:lnTo>
                    <a:pt x="68389" y="398068"/>
                  </a:lnTo>
                  <a:lnTo>
                    <a:pt x="68834" y="398068"/>
                  </a:lnTo>
                  <a:lnTo>
                    <a:pt x="68503" y="397179"/>
                  </a:lnTo>
                  <a:lnTo>
                    <a:pt x="68224" y="397179"/>
                  </a:lnTo>
                  <a:lnTo>
                    <a:pt x="67970" y="396989"/>
                  </a:lnTo>
                  <a:lnTo>
                    <a:pt x="67170" y="396633"/>
                  </a:lnTo>
                  <a:lnTo>
                    <a:pt x="67360" y="396062"/>
                  </a:lnTo>
                  <a:lnTo>
                    <a:pt x="67437" y="395795"/>
                  </a:lnTo>
                  <a:lnTo>
                    <a:pt x="66294" y="394614"/>
                  </a:lnTo>
                  <a:lnTo>
                    <a:pt x="65874" y="394296"/>
                  </a:lnTo>
                  <a:lnTo>
                    <a:pt x="65493" y="394030"/>
                  </a:lnTo>
                  <a:lnTo>
                    <a:pt x="65201" y="393839"/>
                  </a:lnTo>
                  <a:lnTo>
                    <a:pt x="64744" y="394017"/>
                  </a:lnTo>
                  <a:lnTo>
                    <a:pt x="64744" y="396062"/>
                  </a:lnTo>
                  <a:lnTo>
                    <a:pt x="62534" y="396062"/>
                  </a:lnTo>
                  <a:lnTo>
                    <a:pt x="63665" y="395109"/>
                  </a:lnTo>
                  <a:lnTo>
                    <a:pt x="63246" y="394614"/>
                  </a:lnTo>
                  <a:lnTo>
                    <a:pt x="63538" y="394957"/>
                  </a:lnTo>
                  <a:lnTo>
                    <a:pt x="63665" y="395109"/>
                  </a:lnTo>
                  <a:lnTo>
                    <a:pt x="63792" y="394957"/>
                  </a:lnTo>
                  <a:lnTo>
                    <a:pt x="63982" y="394703"/>
                  </a:lnTo>
                  <a:lnTo>
                    <a:pt x="63830" y="394957"/>
                  </a:lnTo>
                  <a:lnTo>
                    <a:pt x="63665" y="395109"/>
                  </a:lnTo>
                  <a:lnTo>
                    <a:pt x="63868" y="395363"/>
                  </a:lnTo>
                  <a:lnTo>
                    <a:pt x="64744" y="396062"/>
                  </a:lnTo>
                  <a:lnTo>
                    <a:pt x="64744" y="394017"/>
                  </a:lnTo>
                  <a:lnTo>
                    <a:pt x="64274" y="394208"/>
                  </a:lnTo>
                  <a:lnTo>
                    <a:pt x="64884" y="393192"/>
                  </a:lnTo>
                  <a:lnTo>
                    <a:pt x="63411" y="392836"/>
                  </a:lnTo>
                  <a:lnTo>
                    <a:pt x="62750" y="392353"/>
                  </a:lnTo>
                  <a:lnTo>
                    <a:pt x="61963" y="392353"/>
                  </a:lnTo>
                  <a:lnTo>
                    <a:pt x="61963" y="393700"/>
                  </a:lnTo>
                  <a:lnTo>
                    <a:pt x="61836" y="394614"/>
                  </a:lnTo>
                  <a:lnTo>
                    <a:pt x="61734" y="395363"/>
                  </a:lnTo>
                  <a:lnTo>
                    <a:pt x="61645" y="396062"/>
                  </a:lnTo>
                  <a:lnTo>
                    <a:pt x="60883" y="396062"/>
                  </a:lnTo>
                  <a:lnTo>
                    <a:pt x="61201" y="395795"/>
                  </a:lnTo>
                  <a:lnTo>
                    <a:pt x="61531" y="395503"/>
                  </a:lnTo>
                  <a:lnTo>
                    <a:pt x="61429" y="394957"/>
                  </a:lnTo>
                  <a:lnTo>
                    <a:pt x="61353" y="394614"/>
                  </a:lnTo>
                  <a:lnTo>
                    <a:pt x="61239" y="394030"/>
                  </a:lnTo>
                  <a:lnTo>
                    <a:pt x="61175" y="393700"/>
                  </a:lnTo>
                  <a:lnTo>
                    <a:pt x="61074" y="393192"/>
                  </a:lnTo>
                  <a:lnTo>
                    <a:pt x="61036" y="393014"/>
                  </a:lnTo>
                  <a:lnTo>
                    <a:pt x="60286" y="393192"/>
                  </a:lnTo>
                  <a:lnTo>
                    <a:pt x="58762" y="393560"/>
                  </a:lnTo>
                  <a:lnTo>
                    <a:pt x="58216" y="392353"/>
                  </a:lnTo>
                  <a:lnTo>
                    <a:pt x="57823" y="391477"/>
                  </a:lnTo>
                  <a:lnTo>
                    <a:pt x="58699" y="391985"/>
                  </a:lnTo>
                  <a:lnTo>
                    <a:pt x="60413" y="392353"/>
                  </a:lnTo>
                  <a:lnTo>
                    <a:pt x="60667" y="392353"/>
                  </a:lnTo>
                  <a:lnTo>
                    <a:pt x="61010" y="392836"/>
                  </a:lnTo>
                  <a:lnTo>
                    <a:pt x="61798" y="392836"/>
                  </a:lnTo>
                  <a:lnTo>
                    <a:pt x="61048" y="393014"/>
                  </a:lnTo>
                  <a:lnTo>
                    <a:pt x="61315" y="393192"/>
                  </a:lnTo>
                  <a:lnTo>
                    <a:pt x="61963" y="393700"/>
                  </a:lnTo>
                  <a:lnTo>
                    <a:pt x="61963" y="392353"/>
                  </a:lnTo>
                  <a:lnTo>
                    <a:pt x="61734" y="392353"/>
                  </a:lnTo>
                  <a:lnTo>
                    <a:pt x="67462" y="391477"/>
                  </a:lnTo>
                  <a:lnTo>
                    <a:pt x="70739" y="388874"/>
                  </a:lnTo>
                  <a:lnTo>
                    <a:pt x="71196" y="388874"/>
                  </a:lnTo>
                  <a:lnTo>
                    <a:pt x="72428" y="388302"/>
                  </a:lnTo>
                  <a:lnTo>
                    <a:pt x="73698" y="387832"/>
                  </a:lnTo>
                  <a:close/>
                </a:path>
                <a:path w="471170" h="398144">
                  <a:moveTo>
                    <a:pt x="76339" y="328676"/>
                  </a:moveTo>
                  <a:lnTo>
                    <a:pt x="73698" y="327634"/>
                  </a:lnTo>
                  <a:lnTo>
                    <a:pt x="73571" y="327596"/>
                  </a:lnTo>
                  <a:lnTo>
                    <a:pt x="73190" y="326923"/>
                  </a:lnTo>
                  <a:lnTo>
                    <a:pt x="73063" y="326796"/>
                  </a:lnTo>
                  <a:lnTo>
                    <a:pt x="73139" y="326923"/>
                  </a:lnTo>
                  <a:lnTo>
                    <a:pt x="72644" y="326872"/>
                  </a:lnTo>
                  <a:lnTo>
                    <a:pt x="73507" y="327571"/>
                  </a:lnTo>
                  <a:lnTo>
                    <a:pt x="71932" y="326923"/>
                  </a:lnTo>
                  <a:lnTo>
                    <a:pt x="72682" y="329653"/>
                  </a:lnTo>
                  <a:lnTo>
                    <a:pt x="72644" y="327634"/>
                  </a:lnTo>
                  <a:lnTo>
                    <a:pt x="73050" y="327634"/>
                  </a:lnTo>
                  <a:lnTo>
                    <a:pt x="76339" y="328676"/>
                  </a:lnTo>
                  <a:close/>
                </a:path>
                <a:path w="471170" h="398144">
                  <a:moveTo>
                    <a:pt x="78003" y="386461"/>
                  </a:moveTo>
                  <a:lnTo>
                    <a:pt x="73698" y="387832"/>
                  </a:lnTo>
                  <a:lnTo>
                    <a:pt x="77584" y="389724"/>
                  </a:lnTo>
                  <a:lnTo>
                    <a:pt x="77698" y="388874"/>
                  </a:lnTo>
                  <a:lnTo>
                    <a:pt x="77774" y="388302"/>
                  </a:lnTo>
                  <a:lnTo>
                    <a:pt x="77889" y="387362"/>
                  </a:lnTo>
                  <a:lnTo>
                    <a:pt x="78003" y="386461"/>
                  </a:lnTo>
                  <a:close/>
                </a:path>
                <a:path w="471170" h="398144">
                  <a:moveTo>
                    <a:pt x="100863" y="332740"/>
                  </a:moveTo>
                  <a:lnTo>
                    <a:pt x="100723" y="332447"/>
                  </a:lnTo>
                  <a:lnTo>
                    <a:pt x="100126" y="331127"/>
                  </a:lnTo>
                  <a:lnTo>
                    <a:pt x="100050" y="330962"/>
                  </a:lnTo>
                  <a:lnTo>
                    <a:pt x="99720" y="330962"/>
                  </a:lnTo>
                  <a:lnTo>
                    <a:pt x="97180" y="331863"/>
                  </a:lnTo>
                  <a:lnTo>
                    <a:pt x="95605" y="332447"/>
                  </a:lnTo>
                  <a:lnTo>
                    <a:pt x="94284" y="332016"/>
                  </a:lnTo>
                  <a:lnTo>
                    <a:pt x="93827" y="331863"/>
                  </a:lnTo>
                  <a:lnTo>
                    <a:pt x="91782" y="331508"/>
                  </a:lnTo>
                  <a:lnTo>
                    <a:pt x="89827" y="331508"/>
                  </a:lnTo>
                  <a:lnTo>
                    <a:pt x="89725" y="331127"/>
                  </a:lnTo>
                  <a:lnTo>
                    <a:pt x="89687" y="330962"/>
                  </a:lnTo>
                  <a:lnTo>
                    <a:pt x="88798" y="327723"/>
                  </a:lnTo>
                  <a:lnTo>
                    <a:pt x="88214" y="328231"/>
                  </a:lnTo>
                  <a:lnTo>
                    <a:pt x="88214" y="331508"/>
                  </a:lnTo>
                  <a:lnTo>
                    <a:pt x="86868" y="331508"/>
                  </a:lnTo>
                  <a:lnTo>
                    <a:pt x="85928" y="331647"/>
                  </a:lnTo>
                  <a:lnTo>
                    <a:pt x="85128" y="332016"/>
                  </a:lnTo>
                  <a:lnTo>
                    <a:pt x="85001" y="331647"/>
                  </a:lnTo>
                  <a:lnTo>
                    <a:pt x="84963" y="331508"/>
                  </a:lnTo>
                  <a:lnTo>
                    <a:pt x="84670" y="331508"/>
                  </a:lnTo>
                  <a:lnTo>
                    <a:pt x="85509" y="331127"/>
                  </a:lnTo>
                  <a:lnTo>
                    <a:pt x="85877" y="330962"/>
                  </a:lnTo>
                  <a:lnTo>
                    <a:pt x="87033" y="330962"/>
                  </a:lnTo>
                  <a:lnTo>
                    <a:pt x="88214" y="331508"/>
                  </a:lnTo>
                  <a:lnTo>
                    <a:pt x="88214" y="328231"/>
                  </a:lnTo>
                  <a:lnTo>
                    <a:pt x="84836" y="331127"/>
                  </a:lnTo>
                  <a:lnTo>
                    <a:pt x="84569" y="330352"/>
                  </a:lnTo>
                  <a:lnTo>
                    <a:pt x="84175" y="329209"/>
                  </a:lnTo>
                  <a:lnTo>
                    <a:pt x="84061" y="329666"/>
                  </a:lnTo>
                  <a:lnTo>
                    <a:pt x="84023" y="329869"/>
                  </a:lnTo>
                  <a:lnTo>
                    <a:pt x="83908" y="330352"/>
                  </a:lnTo>
                  <a:lnTo>
                    <a:pt x="83680" y="330060"/>
                  </a:lnTo>
                  <a:lnTo>
                    <a:pt x="83096" y="329869"/>
                  </a:lnTo>
                  <a:lnTo>
                    <a:pt x="83134" y="330060"/>
                  </a:lnTo>
                  <a:lnTo>
                    <a:pt x="84315" y="331508"/>
                  </a:lnTo>
                  <a:lnTo>
                    <a:pt x="83896" y="331508"/>
                  </a:lnTo>
                  <a:lnTo>
                    <a:pt x="80556" y="333057"/>
                  </a:lnTo>
                  <a:lnTo>
                    <a:pt x="80657" y="333603"/>
                  </a:lnTo>
                  <a:lnTo>
                    <a:pt x="80759" y="333959"/>
                  </a:lnTo>
                  <a:lnTo>
                    <a:pt x="80911" y="334175"/>
                  </a:lnTo>
                  <a:lnTo>
                    <a:pt x="80924" y="334721"/>
                  </a:lnTo>
                  <a:lnTo>
                    <a:pt x="81000" y="335534"/>
                  </a:lnTo>
                  <a:lnTo>
                    <a:pt x="81038" y="335661"/>
                  </a:lnTo>
                  <a:lnTo>
                    <a:pt x="80962" y="335534"/>
                  </a:lnTo>
                  <a:lnTo>
                    <a:pt x="80594" y="335241"/>
                  </a:lnTo>
                  <a:lnTo>
                    <a:pt x="79095" y="334175"/>
                  </a:lnTo>
                  <a:lnTo>
                    <a:pt x="80200" y="334175"/>
                  </a:lnTo>
                  <a:lnTo>
                    <a:pt x="80594" y="335241"/>
                  </a:lnTo>
                  <a:lnTo>
                    <a:pt x="80924" y="334721"/>
                  </a:lnTo>
                  <a:lnTo>
                    <a:pt x="80822" y="334429"/>
                  </a:lnTo>
                  <a:lnTo>
                    <a:pt x="80759" y="334175"/>
                  </a:lnTo>
                  <a:lnTo>
                    <a:pt x="80721" y="333959"/>
                  </a:lnTo>
                  <a:lnTo>
                    <a:pt x="79159" y="331647"/>
                  </a:lnTo>
                  <a:lnTo>
                    <a:pt x="79095" y="332016"/>
                  </a:lnTo>
                  <a:lnTo>
                    <a:pt x="78968" y="332740"/>
                  </a:lnTo>
                  <a:lnTo>
                    <a:pt x="78879" y="333248"/>
                  </a:lnTo>
                  <a:lnTo>
                    <a:pt x="78765" y="333959"/>
                  </a:lnTo>
                  <a:lnTo>
                    <a:pt x="77787" y="333248"/>
                  </a:lnTo>
                  <a:lnTo>
                    <a:pt x="79133" y="334721"/>
                  </a:lnTo>
                  <a:lnTo>
                    <a:pt x="79692" y="335241"/>
                  </a:lnTo>
                  <a:lnTo>
                    <a:pt x="76301" y="337578"/>
                  </a:lnTo>
                  <a:lnTo>
                    <a:pt x="75844" y="337273"/>
                  </a:lnTo>
                  <a:lnTo>
                    <a:pt x="75107" y="336804"/>
                  </a:lnTo>
                  <a:lnTo>
                    <a:pt x="74561" y="336397"/>
                  </a:lnTo>
                  <a:lnTo>
                    <a:pt x="74269" y="335902"/>
                  </a:lnTo>
                  <a:lnTo>
                    <a:pt x="74345" y="336257"/>
                  </a:lnTo>
                  <a:lnTo>
                    <a:pt x="72974" y="335241"/>
                  </a:lnTo>
                  <a:lnTo>
                    <a:pt x="71767" y="334429"/>
                  </a:lnTo>
                  <a:lnTo>
                    <a:pt x="70434" y="334721"/>
                  </a:lnTo>
                  <a:lnTo>
                    <a:pt x="73672" y="336321"/>
                  </a:lnTo>
                  <a:lnTo>
                    <a:pt x="69634" y="335534"/>
                  </a:lnTo>
                  <a:lnTo>
                    <a:pt x="69621" y="335902"/>
                  </a:lnTo>
                  <a:lnTo>
                    <a:pt x="70002" y="337273"/>
                  </a:lnTo>
                  <a:lnTo>
                    <a:pt x="67259" y="336397"/>
                  </a:lnTo>
                  <a:lnTo>
                    <a:pt x="66294" y="336092"/>
                  </a:lnTo>
                  <a:lnTo>
                    <a:pt x="66725" y="336397"/>
                  </a:lnTo>
                  <a:lnTo>
                    <a:pt x="67297" y="336804"/>
                  </a:lnTo>
                  <a:lnTo>
                    <a:pt x="67119" y="336804"/>
                  </a:lnTo>
                  <a:lnTo>
                    <a:pt x="65417" y="337591"/>
                  </a:lnTo>
                  <a:lnTo>
                    <a:pt x="64960" y="337985"/>
                  </a:lnTo>
                  <a:lnTo>
                    <a:pt x="66395" y="342519"/>
                  </a:lnTo>
                  <a:lnTo>
                    <a:pt x="73621" y="340639"/>
                  </a:lnTo>
                  <a:lnTo>
                    <a:pt x="77304" y="338251"/>
                  </a:lnTo>
                  <a:lnTo>
                    <a:pt x="79514" y="338251"/>
                  </a:lnTo>
                  <a:lnTo>
                    <a:pt x="81635" y="337591"/>
                  </a:lnTo>
                  <a:lnTo>
                    <a:pt x="82664" y="337273"/>
                  </a:lnTo>
                  <a:lnTo>
                    <a:pt x="84302" y="339267"/>
                  </a:lnTo>
                  <a:lnTo>
                    <a:pt x="83400" y="337273"/>
                  </a:lnTo>
                  <a:lnTo>
                    <a:pt x="89852" y="340347"/>
                  </a:lnTo>
                  <a:lnTo>
                    <a:pt x="93421" y="337273"/>
                  </a:lnTo>
                  <a:lnTo>
                    <a:pt x="95288" y="335661"/>
                  </a:lnTo>
                  <a:lnTo>
                    <a:pt x="98983" y="333959"/>
                  </a:lnTo>
                  <a:lnTo>
                    <a:pt x="98475" y="333603"/>
                  </a:lnTo>
                  <a:lnTo>
                    <a:pt x="97155" y="333057"/>
                  </a:lnTo>
                  <a:lnTo>
                    <a:pt x="97612" y="333057"/>
                  </a:lnTo>
                  <a:lnTo>
                    <a:pt x="99631" y="332740"/>
                  </a:lnTo>
                  <a:lnTo>
                    <a:pt x="100863" y="332740"/>
                  </a:lnTo>
                  <a:close/>
                </a:path>
                <a:path w="471170" h="398144">
                  <a:moveTo>
                    <a:pt x="107569" y="322148"/>
                  </a:moveTo>
                  <a:lnTo>
                    <a:pt x="107556" y="321843"/>
                  </a:lnTo>
                  <a:lnTo>
                    <a:pt x="99987" y="321843"/>
                  </a:lnTo>
                  <a:lnTo>
                    <a:pt x="100203" y="321995"/>
                  </a:lnTo>
                  <a:lnTo>
                    <a:pt x="100418" y="322148"/>
                  </a:lnTo>
                  <a:lnTo>
                    <a:pt x="103428" y="322148"/>
                  </a:lnTo>
                  <a:lnTo>
                    <a:pt x="107569" y="322148"/>
                  </a:lnTo>
                  <a:close/>
                </a:path>
                <a:path w="471170" h="398144">
                  <a:moveTo>
                    <a:pt x="108419" y="321843"/>
                  </a:moveTo>
                  <a:lnTo>
                    <a:pt x="107556" y="321475"/>
                  </a:lnTo>
                  <a:lnTo>
                    <a:pt x="107556" y="321843"/>
                  </a:lnTo>
                  <a:lnTo>
                    <a:pt x="108419" y="321843"/>
                  </a:lnTo>
                  <a:close/>
                </a:path>
                <a:path w="471170" h="398144">
                  <a:moveTo>
                    <a:pt x="116065" y="322148"/>
                  </a:moveTo>
                  <a:lnTo>
                    <a:pt x="114477" y="321843"/>
                  </a:lnTo>
                  <a:lnTo>
                    <a:pt x="115608" y="321843"/>
                  </a:lnTo>
                  <a:lnTo>
                    <a:pt x="115849" y="321627"/>
                  </a:lnTo>
                  <a:lnTo>
                    <a:pt x="111709" y="320840"/>
                  </a:lnTo>
                  <a:lnTo>
                    <a:pt x="108953" y="321030"/>
                  </a:lnTo>
                  <a:lnTo>
                    <a:pt x="112318" y="321843"/>
                  </a:lnTo>
                  <a:lnTo>
                    <a:pt x="113118" y="321843"/>
                  </a:lnTo>
                  <a:lnTo>
                    <a:pt x="113118" y="322046"/>
                  </a:lnTo>
                  <a:lnTo>
                    <a:pt x="112318" y="321843"/>
                  </a:lnTo>
                  <a:lnTo>
                    <a:pt x="108419" y="321843"/>
                  </a:lnTo>
                  <a:lnTo>
                    <a:pt x="109131" y="322148"/>
                  </a:lnTo>
                  <a:lnTo>
                    <a:pt x="113118" y="322148"/>
                  </a:lnTo>
                  <a:lnTo>
                    <a:pt x="113118" y="322910"/>
                  </a:lnTo>
                  <a:lnTo>
                    <a:pt x="113576" y="322148"/>
                  </a:lnTo>
                  <a:lnTo>
                    <a:pt x="116065" y="322148"/>
                  </a:lnTo>
                  <a:close/>
                </a:path>
                <a:path w="471170" h="398144">
                  <a:moveTo>
                    <a:pt x="116332" y="323430"/>
                  </a:moveTo>
                  <a:lnTo>
                    <a:pt x="115785" y="323659"/>
                  </a:lnTo>
                  <a:lnTo>
                    <a:pt x="114515" y="324243"/>
                  </a:lnTo>
                  <a:lnTo>
                    <a:pt x="113118" y="323977"/>
                  </a:lnTo>
                  <a:lnTo>
                    <a:pt x="113118" y="323659"/>
                  </a:lnTo>
                  <a:lnTo>
                    <a:pt x="113118" y="322910"/>
                  </a:lnTo>
                  <a:lnTo>
                    <a:pt x="112661" y="323659"/>
                  </a:lnTo>
                  <a:lnTo>
                    <a:pt x="112128" y="323430"/>
                  </a:lnTo>
                  <a:lnTo>
                    <a:pt x="109131" y="322148"/>
                  </a:lnTo>
                  <a:lnTo>
                    <a:pt x="107569" y="322148"/>
                  </a:lnTo>
                  <a:lnTo>
                    <a:pt x="107581" y="323659"/>
                  </a:lnTo>
                  <a:lnTo>
                    <a:pt x="106222" y="326301"/>
                  </a:lnTo>
                  <a:lnTo>
                    <a:pt x="102209" y="323430"/>
                  </a:lnTo>
                  <a:lnTo>
                    <a:pt x="100203" y="321995"/>
                  </a:lnTo>
                  <a:lnTo>
                    <a:pt x="96977" y="321843"/>
                  </a:lnTo>
                  <a:lnTo>
                    <a:pt x="96939" y="318262"/>
                  </a:lnTo>
                  <a:lnTo>
                    <a:pt x="94640" y="319493"/>
                  </a:lnTo>
                  <a:lnTo>
                    <a:pt x="91008" y="323329"/>
                  </a:lnTo>
                  <a:lnTo>
                    <a:pt x="87376" y="321475"/>
                  </a:lnTo>
                  <a:lnTo>
                    <a:pt x="82181" y="317842"/>
                  </a:lnTo>
                  <a:lnTo>
                    <a:pt x="76593" y="324459"/>
                  </a:lnTo>
                  <a:lnTo>
                    <a:pt x="74002" y="324167"/>
                  </a:lnTo>
                  <a:lnTo>
                    <a:pt x="74002" y="325602"/>
                  </a:lnTo>
                  <a:lnTo>
                    <a:pt x="72440" y="326123"/>
                  </a:lnTo>
                  <a:lnTo>
                    <a:pt x="72669" y="326123"/>
                  </a:lnTo>
                  <a:lnTo>
                    <a:pt x="72910" y="326555"/>
                  </a:lnTo>
                  <a:lnTo>
                    <a:pt x="75539" y="325907"/>
                  </a:lnTo>
                  <a:lnTo>
                    <a:pt x="81394" y="327266"/>
                  </a:lnTo>
                  <a:lnTo>
                    <a:pt x="80784" y="327761"/>
                  </a:lnTo>
                  <a:lnTo>
                    <a:pt x="81673" y="327761"/>
                  </a:lnTo>
                  <a:lnTo>
                    <a:pt x="87388" y="328637"/>
                  </a:lnTo>
                  <a:lnTo>
                    <a:pt x="87058" y="328409"/>
                  </a:lnTo>
                  <a:lnTo>
                    <a:pt x="86931" y="328409"/>
                  </a:lnTo>
                  <a:lnTo>
                    <a:pt x="86918" y="327431"/>
                  </a:lnTo>
                  <a:lnTo>
                    <a:pt x="86702" y="327431"/>
                  </a:lnTo>
                  <a:lnTo>
                    <a:pt x="86461" y="327266"/>
                  </a:lnTo>
                  <a:lnTo>
                    <a:pt x="88696" y="327101"/>
                  </a:lnTo>
                  <a:lnTo>
                    <a:pt x="91376" y="327761"/>
                  </a:lnTo>
                  <a:lnTo>
                    <a:pt x="95123" y="328752"/>
                  </a:lnTo>
                  <a:lnTo>
                    <a:pt x="95973" y="328942"/>
                  </a:lnTo>
                  <a:lnTo>
                    <a:pt x="96304" y="329412"/>
                  </a:lnTo>
                  <a:lnTo>
                    <a:pt x="97307" y="330936"/>
                  </a:lnTo>
                  <a:lnTo>
                    <a:pt x="99415" y="330238"/>
                  </a:lnTo>
                  <a:lnTo>
                    <a:pt x="99364" y="329692"/>
                  </a:lnTo>
                  <a:lnTo>
                    <a:pt x="99263" y="329552"/>
                  </a:lnTo>
                  <a:lnTo>
                    <a:pt x="99174" y="329412"/>
                  </a:lnTo>
                  <a:lnTo>
                    <a:pt x="101282" y="329552"/>
                  </a:lnTo>
                  <a:lnTo>
                    <a:pt x="102158" y="329412"/>
                  </a:lnTo>
                  <a:lnTo>
                    <a:pt x="103352" y="329222"/>
                  </a:lnTo>
                  <a:lnTo>
                    <a:pt x="105333" y="327761"/>
                  </a:lnTo>
                  <a:lnTo>
                    <a:pt x="104876" y="327431"/>
                  </a:lnTo>
                  <a:lnTo>
                    <a:pt x="105333" y="327101"/>
                  </a:lnTo>
                  <a:lnTo>
                    <a:pt x="106095" y="326542"/>
                  </a:lnTo>
                  <a:lnTo>
                    <a:pt x="106578" y="326542"/>
                  </a:lnTo>
                  <a:lnTo>
                    <a:pt x="106324" y="326377"/>
                  </a:lnTo>
                  <a:lnTo>
                    <a:pt x="110363" y="323430"/>
                  </a:lnTo>
                  <a:lnTo>
                    <a:pt x="115531" y="327101"/>
                  </a:lnTo>
                  <a:lnTo>
                    <a:pt x="115620" y="326542"/>
                  </a:lnTo>
                  <a:lnTo>
                    <a:pt x="116141" y="324243"/>
                  </a:lnTo>
                  <a:lnTo>
                    <a:pt x="116205" y="323977"/>
                  </a:lnTo>
                  <a:lnTo>
                    <a:pt x="116281" y="323659"/>
                  </a:lnTo>
                  <a:lnTo>
                    <a:pt x="116332" y="323430"/>
                  </a:lnTo>
                  <a:close/>
                </a:path>
                <a:path w="471170" h="398144">
                  <a:moveTo>
                    <a:pt x="120929" y="322364"/>
                  </a:moveTo>
                  <a:lnTo>
                    <a:pt x="120459" y="322021"/>
                  </a:lnTo>
                  <a:lnTo>
                    <a:pt x="120472" y="322732"/>
                  </a:lnTo>
                  <a:lnTo>
                    <a:pt x="117309" y="322732"/>
                  </a:lnTo>
                  <a:lnTo>
                    <a:pt x="117652" y="323469"/>
                  </a:lnTo>
                  <a:lnTo>
                    <a:pt x="120497" y="323469"/>
                  </a:lnTo>
                  <a:lnTo>
                    <a:pt x="120789" y="322732"/>
                  </a:lnTo>
                  <a:lnTo>
                    <a:pt x="120853" y="322567"/>
                  </a:lnTo>
                  <a:lnTo>
                    <a:pt x="120929" y="322364"/>
                  </a:lnTo>
                  <a:close/>
                </a:path>
                <a:path w="471170" h="398144">
                  <a:moveTo>
                    <a:pt x="123228" y="322567"/>
                  </a:moveTo>
                  <a:lnTo>
                    <a:pt x="122351" y="319938"/>
                  </a:lnTo>
                  <a:lnTo>
                    <a:pt x="120167" y="319938"/>
                  </a:lnTo>
                  <a:lnTo>
                    <a:pt x="120459" y="322021"/>
                  </a:lnTo>
                  <a:lnTo>
                    <a:pt x="123228" y="322567"/>
                  </a:lnTo>
                  <a:close/>
                </a:path>
                <a:path w="471170" h="398144">
                  <a:moveTo>
                    <a:pt x="124079" y="319735"/>
                  </a:moveTo>
                  <a:lnTo>
                    <a:pt x="119951" y="318109"/>
                  </a:lnTo>
                  <a:lnTo>
                    <a:pt x="120129" y="319735"/>
                  </a:lnTo>
                  <a:lnTo>
                    <a:pt x="124079" y="319735"/>
                  </a:lnTo>
                  <a:close/>
                </a:path>
                <a:path w="471170" h="398144">
                  <a:moveTo>
                    <a:pt x="124294" y="333286"/>
                  </a:moveTo>
                  <a:lnTo>
                    <a:pt x="122936" y="334454"/>
                  </a:lnTo>
                  <a:lnTo>
                    <a:pt x="120637" y="334975"/>
                  </a:lnTo>
                  <a:lnTo>
                    <a:pt x="117411" y="335559"/>
                  </a:lnTo>
                  <a:lnTo>
                    <a:pt x="116941" y="333070"/>
                  </a:lnTo>
                  <a:lnTo>
                    <a:pt x="119240" y="333273"/>
                  </a:lnTo>
                  <a:lnTo>
                    <a:pt x="116916" y="331635"/>
                  </a:lnTo>
                  <a:lnTo>
                    <a:pt x="116052" y="335292"/>
                  </a:lnTo>
                  <a:lnTo>
                    <a:pt x="111848" y="331609"/>
                  </a:lnTo>
                  <a:lnTo>
                    <a:pt x="111887" y="334505"/>
                  </a:lnTo>
                  <a:lnTo>
                    <a:pt x="108165" y="333324"/>
                  </a:lnTo>
                  <a:lnTo>
                    <a:pt x="108699" y="336511"/>
                  </a:lnTo>
                  <a:lnTo>
                    <a:pt x="113715" y="335089"/>
                  </a:lnTo>
                  <a:lnTo>
                    <a:pt x="115150" y="338963"/>
                  </a:lnTo>
                  <a:lnTo>
                    <a:pt x="115112" y="336067"/>
                  </a:lnTo>
                  <a:lnTo>
                    <a:pt x="118376" y="337654"/>
                  </a:lnTo>
                  <a:lnTo>
                    <a:pt x="122936" y="335178"/>
                  </a:lnTo>
                  <a:lnTo>
                    <a:pt x="124294" y="333286"/>
                  </a:lnTo>
                  <a:close/>
                </a:path>
                <a:path w="471170" h="398144">
                  <a:moveTo>
                    <a:pt x="148424" y="242798"/>
                  </a:moveTo>
                  <a:lnTo>
                    <a:pt x="148374" y="242620"/>
                  </a:lnTo>
                  <a:lnTo>
                    <a:pt x="148170" y="242582"/>
                  </a:lnTo>
                  <a:lnTo>
                    <a:pt x="148424" y="242798"/>
                  </a:lnTo>
                  <a:close/>
                </a:path>
                <a:path w="471170" h="398144">
                  <a:moveTo>
                    <a:pt x="175196" y="213283"/>
                  </a:moveTo>
                  <a:lnTo>
                    <a:pt x="172631" y="213283"/>
                  </a:lnTo>
                  <a:lnTo>
                    <a:pt x="174663" y="213664"/>
                  </a:lnTo>
                  <a:lnTo>
                    <a:pt x="175196" y="213283"/>
                  </a:lnTo>
                  <a:close/>
                </a:path>
                <a:path w="471170" h="398144">
                  <a:moveTo>
                    <a:pt x="176110" y="213944"/>
                  </a:moveTo>
                  <a:lnTo>
                    <a:pt x="174663" y="213664"/>
                  </a:lnTo>
                  <a:lnTo>
                    <a:pt x="170167" y="216877"/>
                  </a:lnTo>
                  <a:lnTo>
                    <a:pt x="173863" y="217335"/>
                  </a:lnTo>
                  <a:lnTo>
                    <a:pt x="176110" y="213944"/>
                  </a:lnTo>
                  <a:close/>
                </a:path>
                <a:path w="471170" h="398144">
                  <a:moveTo>
                    <a:pt x="210121" y="246519"/>
                  </a:moveTo>
                  <a:lnTo>
                    <a:pt x="209829" y="246519"/>
                  </a:lnTo>
                  <a:lnTo>
                    <a:pt x="208813" y="246849"/>
                  </a:lnTo>
                  <a:lnTo>
                    <a:pt x="209435" y="247853"/>
                  </a:lnTo>
                  <a:lnTo>
                    <a:pt x="210121" y="246519"/>
                  </a:lnTo>
                  <a:close/>
                </a:path>
                <a:path w="471170" h="398144">
                  <a:moveTo>
                    <a:pt x="211175" y="250647"/>
                  </a:moveTo>
                  <a:lnTo>
                    <a:pt x="210693" y="249859"/>
                  </a:lnTo>
                  <a:lnTo>
                    <a:pt x="210159" y="249008"/>
                  </a:lnTo>
                  <a:lnTo>
                    <a:pt x="209435" y="247853"/>
                  </a:lnTo>
                  <a:lnTo>
                    <a:pt x="208838" y="249008"/>
                  </a:lnTo>
                  <a:lnTo>
                    <a:pt x="208368" y="248475"/>
                  </a:lnTo>
                  <a:lnTo>
                    <a:pt x="206641" y="246519"/>
                  </a:lnTo>
                  <a:lnTo>
                    <a:pt x="205689" y="245440"/>
                  </a:lnTo>
                  <a:lnTo>
                    <a:pt x="205270" y="245440"/>
                  </a:lnTo>
                  <a:lnTo>
                    <a:pt x="203276" y="246519"/>
                  </a:lnTo>
                  <a:lnTo>
                    <a:pt x="202907" y="245440"/>
                  </a:lnTo>
                  <a:lnTo>
                    <a:pt x="200990" y="248475"/>
                  </a:lnTo>
                  <a:lnTo>
                    <a:pt x="198691" y="247548"/>
                  </a:lnTo>
                  <a:lnTo>
                    <a:pt x="200558" y="250304"/>
                  </a:lnTo>
                  <a:lnTo>
                    <a:pt x="204279" y="252209"/>
                  </a:lnTo>
                  <a:lnTo>
                    <a:pt x="207010" y="249859"/>
                  </a:lnTo>
                  <a:lnTo>
                    <a:pt x="211175" y="250647"/>
                  </a:lnTo>
                  <a:close/>
                </a:path>
                <a:path w="471170" h="398144">
                  <a:moveTo>
                    <a:pt x="211226" y="246062"/>
                  </a:moveTo>
                  <a:lnTo>
                    <a:pt x="210642" y="246062"/>
                  </a:lnTo>
                  <a:lnTo>
                    <a:pt x="210629" y="244563"/>
                  </a:lnTo>
                  <a:lnTo>
                    <a:pt x="209727" y="246062"/>
                  </a:lnTo>
                  <a:lnTo>
                    <a:pt x="210172" y="246405"/>
                  </a:lnTo>
                  <a:lnTo>
                    <a:pt x="211226" y="246062"/>
                  </a:lnTo>
                  <a:close/>
                </a:path>
                <a:path w="471170" h="398144">
                  <a:moveTo>
                    <a:pt x="219456" y="249364"/>
                  </a:moveTo>
                  <a:lnTo>
                    <a:pt x="213410" y="246545"/>
                  </a:lnTo>
                  <a:lnTo>
                    <a:pt x="212547" y="249478"/>
                  </a:lnTo>
                  <a:lnTo>
                    <a:pt x="219456" y="249364"/>
                  </a:lnTo>
                  <a:close/>
                </a:path>
                <a:path w="471170" h="398144">
                  <a:moveTo>
                    <a:pt x="222440" y="245313"/>
                  </a:moveTo>
                  <a:lnTo>
                    <a:pt x="221234" y="245630"/>
                  </a:lnTo>
                  <a:lnTo>
                    <a:pt x="222135" y="244144"/>
                  </a:lnTo>
                  <a:lnTo>
                    <a:pt x="216966" y="247078"/>
                  </a:lnTo>
                  <a:lnTo>
                    <a:pt x="217512" y="247078"/>
                  </a:lnTo>
                  <a:lnTo>
                    <a:pt x="219900" y="247523"/>
                  </a:lnTo>
                  <a:lnTo>
                    <a:pt x="222072" y="245630"/>
                  </a:lnTo>
                  <a:lnTo>
                    <a:pt x="222440" y="245313"/>
                  </a:lnTo>
                  <a:close/>
                </a:path>
                <a:path w="471170" h="398144">
                  <a:moveTo>
                    <a:pt x="223050" y="242646"/>
                  </a:moveTo>
                  <a:lnTo>
                    <a:pt x="220281" y="242100"/>
                  </a:lnTo>
                  <a:lnTo>
                    <a:pt x="222135" y="244144"/>
                  </a:lnTo>
                  <a:lnTo>
                    <a:pt x="223050" y="242646"/>
                  </a:lnTo>
                  <a:close/>
                </a:path>
                <a:path w="471170" h="398144">
                  <a:moveTo>
                    <a:pt x="227584" y="247523"/>
                  </a:moveTo>
                  <a:lnTo>
                    <a:pt x="224497" y="247078"/>
                  </a:lnTo>
                  <a:lnTo>
                    <a:pt x="225425" y="248589"/>
                  </a:lnTo>
                  <a:lnTo>
                    <a:pt x="226656" y="247523"/>
                  </a:lnTo>
                  <a:lnTo>
                    <a:pt x="227584" y="247523"/>
                  </a:lnTo>
                  <a:close/>
                </a:path>
                <a:path w="471170" h="398144">
                  <a:moveTo>
                    <a:pt x="229895" y="238925"/>
                  </a:moveTo>
                  <a:lnTo>
                    <a:pt x="223977" y="243293"/>
                  </a:lnTo>
                  <a:lnTo>
                    <a:pt x="224878" y="243293"/>
                  </a:lnTo>
                  <a:lnTo>
                    <a:pt x="224904" y="244665"/>
                  </a:lnTo>
                  <a:lnTo>
                    <a:pt x="223012" y="245160"/>
                  </a:lnTo>
                  <a:lnTo>
                    <a:pt x="222554" y="245313"/>
                  </a:lnTo>
                  <a:lnTo>
                    <a:pt x="222148" y="246291"/>
                  </a:lnTo>
                  <a:lnTo>
                    <a:pt x="223951" y="247002"/>
                  </a:lnTo>
                  <a:lnTo>
                    <a:pt x="224409" y="245910"/>
                  </a:lnTo>
                  <a:lnTo>
                    <a:pt x="224472" y="245770"/>
                  </a:lnTo>
                  <a:lnTo>
                    <a:pt x="228003" y="244144"/>
                  </a:lnTo>
                  <a:lnTo>
                    <a:pt x="228193" y="244144"/>
                  </a:lnTo>
                  <a:lnTo>
                    <a:pt x="229349" y="245630"/>
                  </a:lnTo>
                  <a:lnTo>
                    <a:pt x="229463" y="245770"/>
                  </a:lnTo>
                  <a:lnTo>
                    <a:pt x="229590" y="245630"/>
                  </a:lnTo>
                  <a:lnTo>
                    <a:pt x="229654" y="244144"/>
                  </a:lnTo>
                  <a:lnTo>
                    <a:pt x="229895" y="238925"/>
                  </a:lnTo>
                  <a:close/>
                </a:path>
                <a:path w="471170" h="398144">
                  <a:moveTo>
                    <a:pt x="230098" y="246583"/>
                  </a:moveTo>
                  <a:lnTo>
                    <a:pt x="229577" y="245910"/>
                  </a:lnTo>
                  <a:lnTo>
                    <a:pt x="229539" y="246583"/>
                  </a:lnTo>
                  <a:lnTo>
                    <a:pt x="230098" y="246583"/>
                  </a:lnTo>
                  <a:close/>
                </a:path>
                <a:path w="471170" h="398144">
                  <a:moveTo>
                    <a:pt x="234632" y="247230"/>
                  </a:moveTo>
                  <a:lnTo>
                    <a:pt x="230098" y="246583"/>
                  </a:lnTo>
                  <a:lnTo>
                    <a:pt x="231876" y="248856"/>
                  </a:lnTo>
                  <a:lnTo>
                    <a:pt x="234632" y="247230"/>
                  </a:lnTo>
                  <a:close/>
                </a:path>
                <a:path w="471170" h="398144">
                  <a:moveTo>
                    <a:pt x="245859" y="196138"/>
                  </a:moveTo>
                  <a:lnTo>
                    <a:pt x="239395" y="195884"/>
                  </a:lnTo>
                  <a:lnTo>
                    <a:pt x="240792" y="197586"/>
                  </a:lnTo>
                  <a:lnTo>
                    <a:pt x="245859" y="196138"/>
                  </a:lnTo>
                  <a:close/>
                </a:path>
                <a:path w="471170" h="398144">
                  <a:moveTo>
                    <a:pt x="260756" y="204355"/>
                  </a:moveTo>
                  <a:lnTo>
                    <a:pt x="258013" y="203492"/>
                  </a:lnTo>
                  <a:lnTo>
                    <a:pt x="257619" y="203720"/>
                  </a:lnTo>
                  <a:lnTo>
                    <a:pt x="257162" y="204050"/>
                  </a:lnTo>
                  <a:lnTo>
                    <a:pt x="257517" y="204571"/>
                  </a:lnTo>
                  <a:lnTo>
                    <a:pt x="260756" y="204711"/>
                  </a:lnTo>
                  <a:lnTo>
                    <a:pt x="260756" y="204355"/>
                  </a:lnTo>
                  <a:close/>
                </a:path>
                <a:path w="471170" h="398144">
                  <a:moveTo>
                    <a:pt x="265912" y="196329"/>
                  </a:moveTo>
                  <a:lnTo>
                    <a:pt x="263410" y="196608"/>
                  </a:lnTo>
                  <a:lnTo>
                    <a:pt x="260438" y="195110"/>
                  </a:lnTo>
                  <a:lnTo>
                    <a:pt x="260248" y="196329"/>
                  </a:lnTo>
                  <a:lnTo>
                    <a:pt x="260134" y="196951"/>
                  </a:lnTo>
                  <a:lnTo>
                    <a:pt x="258711" y="193814"/>
                  </a:lnTo>
                  <a:lnTo>
                    <a:pt x="254088" y="192709"/>
                  </a:lnTo>
                  <a:lnTo>
                    <a:pt x="250825" y="190423"/>
                  </a:lnTo>
                  <a:lnTo>
                    <a:pt x="245821" y="190423"/>
                  </a:lnTo>
                  <a:lnTo>
                    <a:pt x="253174" y="193471"/>
                  </a:lnTo>
                  <a:lnTo>
                    <a:pt x="249974" y="195503"/>
                  </a:lnTo>
                  <a:lnTo>
                    <a:pt x="250215" y="196329"/>
                  </a:lnTo>
                  <a:lnTo>
                    <a:pt x="250291" y="196634"/>
                  </a:lnTo>
                  <a:lnTo>
                    <a:pt x="253466" y="198577"/>
                  </a:lnTo>
                  <a:lnTo>
                    <a:pt x="257035" y="199847"/>
                  </a:lnTo>
                  <a:lnTo>
                    <a:pt x="254330" y="200304"/>
                  </a:lnTo>
                  <a:lnTo>
                    <a:pt x="250647" y="203720"/>
                  </a:lnTo>
                  <a:lnTo>
                    <a:pt x="248221" y="202755"/>
                  </a:lnTo>
                  <a:lnTo>
                    <a:pt x="247345" y="202412"/>
                  </a:lnTo>
                  <a:lnTo>
                    <a:pt x="247294" y="203022"/>
                  </a:lnTo>
                  <a:lnTo>
                    <a:pt x="247180" y="204050"/>
                  </a:lnTo>
                  <a:lnTo>
                    <a:pt x="247065" y="205232"/>
                  </a:lnTo>
                  <a:lnTo>
                    <a:pt x="246938" y="206387"/>
                  </a:lnTo>
                  <a:lnTo>
                    <a:pt x="248780" y="206260"/>
                  </a:lnTo>
                  <a:lnTo>
                    <a:pt x="247472" y="204050"/>
                  </a:lnTo>
                  <a:lnTo>
                    <a:pt x="247523" y="203492"/>
                  </a:lnTo>
                  <a:lnTo>
                    <a:pt x="247853" y="202755"/>
                  </a:lnTo>
                  <a:lnTo>
                    <a:pt x="248056" y="202755"/>
                  </a:lnTo>
                  <a:lnTo>
                    <a:pt x="253403" y="206679"/>
                  </a:lnTo>
                  <a:lnTo>
                    <a:pt x="257162" y="204050"/>
                  </a:lnTo>
                  <a:lnTo>
                    <a:pt x="257035" y="203860"/>
                  </a:lnTo>
                  <a:lnTo>
                    <a:pt x="256933" y="203720"/>
                  </a:lnTo>
                  <a:lnTo>
                    <a:pt x="256578" y="203212"/>
                  </a:lnTo>
                  <a:lnTo>
                    <a:pt x="257479" y="201701"/>
                  </a:lnTo>
                  <a:lnTo>
                    <a:pt x="259753" y="201193"/>
                  </a:lnTo>
                  <a:lnTo>
                    <a:pt x="259499" y="200698"/>
                  </a:lnTo>
                  <a:lnTo>
                    <a:pt x="259346" y="200698"/>
                  </a:lnTo>
                  <a:lnTo>
                    <a:pt x="259130" y="200482"/>
                  </a:lnTo>
                  <a:lnTo>
                    <a:pt x="259981" y="200698"/>
                  </a:lnTo>
                  <a:lnTo>
                    <a:pt x="259740" y="200698"/>
                  </a:lnTo>
                  <a:lnTo>
                    <a:pt x="261772" y="201053"/>
                  </a:lnTo>
                  <a:lnTo>
                    <a:pt x="262953" y="201053"/>
                  </a:lnTo>
                  <a:lnTo>
                    <a:pt x="262432" y="200482"/>
                  </a:lnTo>
                  <a:lnTo>
                    <a:pt x="261099" y="199021"/>
                  </a:lnTo>
                  <a:lnTo>
                    <a:pt x="264807" y="196951"/>
                  </a:lnTo>
                  <a:lnTo>
                    <a:pt x="265379" y="196634"/>
                  </a:lnTo>
                  <a:lnTo>
                    <a:pt x="265912" y="196329"/>
                  </a:lnTo>
                  <a:close/>
                </a:path>
                <a:path w="471170" h="398144">
                  <a:moveTo>
                    <a:pt x="268058" y="201320"/>
                  </a:moveTo>
                  <a:lnTo>
                    <a:pt x="263004" y="202755"/>
                  </a:lnTo>
                  <a:lnTo>
                    <a:pt x="263271" y="201701"/>
                  </a:lnTo>
                  <a:lnTo>
                    <a:pt x="263372" y="201320"/>
                  </a:lnTo>
                  <a:lnTo>
                    <a:pt x="263436" y="201053"/>
                  </a:lnTo>
                  <a:lnTo>
                    <a:pt x="263271" y="201053"/>
                  </a:lnTo>
                  <a:lnTo>
                    <a:pt x="260972" y="202412"/>
                  </a:lnTo>
                  <a:lnTo>
                    <a:pt x="260553" y="202755"/>
                  </a:lnTo>
                  <a:lnTo>
                    <a:pt x="260718" y="202755"/>
                  </a:lnTo>
                  <a:lnTo>
                    <a:pt x="260756" y="204355"/>
                  </a:lnTo>
                  <a:lnTo>
                    <a:pt x="263499" y="205232"/>
                  </a:lnTo>
                  <a:lnTo>
                    <a:pt x="263436" y="204355"/>
                  </a:lnTo>
                  <a:lnTo>
                    <a:pt x="263283" y="204050"/>
                  </a:lnTo>
                  <a:lnTo>
                    <a:pt x="263207" y="203860"/>
                  </a:lnTo>
                  <a:lnTo>
                    <a:pt x="263144" y="203720"/>
                  </a:lnTo>
                  <a:lnTo>
                    <a:pt x="263029" y="203492"/>
                  </a:lnTo>
                  <a:lnTo>
                    <a:pt x="264401" y="203022"/>
                  </a:lnTo>
                  <a:lnTo>
                    <a:pt x="266331" y="204355"/>
                  </a:lnTo>
                  <a:lnTo>
                    <a:pt x="266433" y="204050"/>
                  </a:lnTo>
                  <a:lnTo>
                    <a:pt x="266928" y="203212"/>
                  </a:lnTo>
                  <a:lnTo>
                    <a:pt x="267042" y="203022"/>
                  </a:lnTo>
                  <a:lnTo>
                    <a:pt x="268058" y="201320"/>
                  </a:lnTo>
                  <a:close/>
                </a:path>
                <a:path w="471170" h="398144">
                  <a:moveTo>
                    <a:pt x="268414" y="194932"/>
                  </a:moveTo>
                  <a:lnTo>
                    <a:pt x="265912" y="196329"/>
                  </a:lnTo>
                  <a:lnTo>
                    <a:pt x="266877" y="196227"/>
                  </a:lnTo>
                  <a:lnTo>
                    <a:pt x="267779" y="195872"/>
                  </a:lnTo>
                  <a:lnTo>
                    <a:pt x="268414" y="194932"/>
                  </a:lnTo>
                  <a:close/>
                </a:path>
                <a:path w="471170" h="398144">
                  <a:moveTo>
                    <a:pt x="270256" y="133807"/>
                  </a:moveTo>
                  <a:lnTo>
                    <a:pt x="265620" y="132003"/>
                  </a:lnTo>
                  <a:lnTo>
                    <a:pt x="265150" y="132384"/>
                  </a:lnTo>
                  <a:lnTo>
                    <a:pt x="264731" y="134200"/>
                  </a:lnTo>
                  <a:lnTo>
                    <a:pt x="266573" y="134785"/>
                  </a:lnTo>
                  <a:lnTo>
                    <a:pt x="267512" y="136156"/>
                  </a:lnTo>
                  <a:lnTo>
                    <a:pt x="270256" y="133807"/>
                  </a:lnTo>
                  <a:close/>
                </a:path>
                <a:path w="471170" h="398144">
                  <a:moveTo>
                    <a:pt x="272338" y="180644"/>
                  </a:moveTo>
                  <a:lnTo>
                    <a:pt x="268643" y="180187"/>
                  </a:lnTo>
                  <a:lnTo>
                    <a:pt x="266331" y="179285"/>
                  </a:lnTo>
                  <a:lnTo>
                    <a:pt x="264083" y="182664"/>
                  </a:lnTo>
                  <a:lnTo>
                    <a:pt x="268198" y="180568"/>
                  </a:lnTo>
                  <a:lnTo>
                    <a:pt x="270535" y="183642"/>
                  </a:lnTo>
                  <a:lnTo>
                    <a:pt x="272338" y="180644"/>
                  </a:lnTo>
                  <a:close/>
                </a:path>
                <a:path w="471170" h="398144">
                  <a:moveTo>
                    <a:pt x="282994" y="136779"/>
                  </a:moveTo>
                  <a:lnTo>
                    <a:pt x="282282" y="135966"/>
                  </a:lnTo>
                  <a:lnTo>
                    <a:pt x="281343" y="137312"/>
                  </a:lnTo>
                  <a:lnTo>
                    <a:pt x="282994" y="136779"/>
                  </a:lnTo>
                  <a:close/>
                </a:path>
                <a:path w="471170" h="398144">
                  <a:moveTo>
                    <a:pt x="283591" y="133934"/>
                  </a:moveTo>
                  <a:lnTo>
                    <a:pt x="280466" y="133934"/>
                  </a:lnTo>
                  <a:lnTo>
                    <a:pt x="282282" y="135966"/>
                  </a:lnTo>
                  <a:lnTo>
                    <a:pt x="283591" y="133934"/>
                  </a:lnTo>
                  <a:close/>
                </a:path>
                <a:path w="471170" h="398144">
                  <a:moveTo>
                    <a:pt x="285470" y="135966"/>
                  </a:moveTo>
                  <a:lnTo>
                    <a:pt x="282994" y="136779"/>
                  </a:lnTo>
                  <a:lnTo>
                    <a:pt x="283654" y="137515"/>
                  </a:lnTo>
                  <a:lnTo>
                    <a:pt x="285470" y="135966"/>
                  </a:lnTo>
                  <a:close/>
                </a:path>
                <a:path w="471170" h="398144">
                  <a:moveTo>
                    <a:pt x="295719" y="138404"/>
                  </a:moveTo>
                  <a:lnTo>
                    <a:pt x="295097" y="137909"/>
                  </a:lnTo>
                  <a:lnTo>
                    <a:pt x="294170" y="137502"/>
                  </a:lnTo>
                  <a:lnTo>
                    <a:pt x="294754" y="139623"/>
                  </a:lnTo>
                  <a:lnTo>
                    <a:pt x="295719" y="138404"/>
                  </a:lnTo>
                  <a:close/>
                </a:path>
                <a:path w="471170" h="398144">
                  <a:moveTo>
                    <a:pt x="295948" y="128435"/>
                  </a:moveTo>
                  <a:lnTo>
                    <a:pt x="295452" y="125971"/>
                  </a:lnTo>
                  <a:lnTo>
                    <a:pt x="295071" y="125831"/>
                  </a:lnTo>
                  <a:lnTo>
                    <a:pt x="294728" y="125615"/>
                  </a:lnTo>
                  <a:lnTo>
                    <a:pt x="294513" y="125298"/>
                  </a:lnTo>
                  <a:lnTo>
                    <a:pt x="294551" y="127457"/>
                  </a:lnTo>
                  <a:lnTo>
                    <a:pt x="295948" y="128435"/>
                  </a:lnTo>
                  <a:close/>
                </a:path>
                <a:path w="471170" h="398144">
                  <a:moveTo>
                    <a:pt x="299275" y="134988"/>
                  </a:moveTo>
                  <a:lnTo>
                    <a:pt x="298792" y="133946"/>
                  </a:lnTo>
                  <a:lnTo>
                    <a:pt x="297383" y="132257"/>
                  </a:lnTo>
                  <a:lnTo>
                    <a:pt x="291452" y="134467"/>
                  </a:lnTo>
                  <a:lnTo>
                    <a:pt x="291922" y="136232"/>
                  </a:lnTo>
                  <a:lnTo>
                    <a:pt x="292366" y="136867"/>
                  </a:lnTo>
                  <a:lnTo>
                    <a:pt x="293370" y="137147"/>
                  </a:lnTo>
                  <a:lnTo>
                    <a:pt x="294170" y="137502"/>
                  </a:lnTo>
                  <a:lnTo>
                    <a:pt x="293776" y="136093"/>
                  </a:lnTo>
                  <a:lnTo>
                    <a:pt x="295605" y="135255"/>
                  </a:lnTo>
                  <a:lnTo>
                    <a:pt x="297434" y="135851"/>
                  </a:lnTo>
                  <a:lnTo>
                    <a:pt x="298386" y="136486"/>
                  </a:lnTo>
                  <a:lnTo>
                    <a:pt x="298361" y="135763"/>
                  </a:lnTo>
                  <a:lnTo>
                    <a:pt x="299275" y="134988"/>
                  </a:lnTo>
                  <a:close/>
                </a:path>
                <a:path w="471170" h="398144">
                  <a:moveTo>
                    <a:pt x="299808" y="109156"/>
                  </a:moveTo>
                  <a:lnTo>
                    <a:pt x="297484" y="108242"/>
                  </a:lnTo>
                  <a:lnTo>
                    <a:pt x="297040" y="110070"/>
                  </a:lnTo>
                  <a:lnTo>
                    <a:pt x="299808" y="109156"/>
                  </a:lnTo>
                  <a:close/>
                </a:path>
                <a:path w="471170" h="398144">
                  <a:moveTo>
                    <a:pt x="307390" y="140296"/>
                  </a:moveTo>
                  <a:lnTo>
                    <a:pt x="307340" y="139928"/>
                  </a:lnTo>
                  <a:lnTo>
                    <a:pt x="307213" y="139598"/>
                  </a:lnTo>
                  <a:lnTo>
                    <a:pt x="306717" y="139509"/>
                  </a:lnTo>
                  <a:lnTo>
                    <a:pt x="306717" y="139852"/>
                  </a:lnTo>
                  <a:lnTo>
                    <a:pt x="307009" y="140106"/>
                  </a:lnTo>
                  <a:lnTo>
                    <a:pt x="307390" y="140296"/>
                  </a:lnTo>
                  <a:close/>
                </a:path>
                <a:path w="471170" h="398144">
                  <a:moveTo>
                    <a:pt x="310654" y="141008"/>
                  </a:moveTo>
                  <a:lnTo>
                    <a:pt x="308571" y="140881"/>
                  </a:lnTo>
                  <a:lnTo>
                    <a:pt x="307390" y="140296"/>
                  </a:lnTo>
                  <a:lnTo>
                    <a:pt x="307517" y="140970"/>
                  </a:lnTo>
                  <a:lnTo>
                    <a:pt x="307403" y="141871"/>
                  </a:lnTo>
                  <a:lnTo>
                    <a:pt x="308597" y="142240"/>
                  </a:lnTo>
                  <a:lnTo>
                    <a:pt x="310654" y="141008"/>
                  </a:lnTo>
                  <a:close/>
                </a:path>
                <a:path w="471170" h="398144">
                  <a:moveTo>
                    <a:pt x="317233" y="134810"/>
                  </a:moveTo>
                  <a:lnTo>
                    <a:pt x="317131" y="133819"/>
                  </a:lnTo>
                  <a:lnTo>
                    <a:pt x="316992" y="134099"/>
                  </a:lnTo>
                  <a:lnTo>
                    <a:pt x="316953" y="134416"/>
                  </a:lnTo>
                  <a:lnTo>
                    <a:pt x="317233" y="134810"/>
                  </a:lnTo>
                  <a:close/>
                </a:path>
                <a:path w="471170" h="398144">
                  <a:moveTo>
                    <a:pt x="324116" y="133248"/>
                  </a:moveTo>
                  <a:lnTo>
                    <a:pt x="323723" y="133756"/>
                  </a:lnTo>
                  <a:lnTo>
                    <a:pt x="323342" y="133921"/>
                  </a:lnTo>
                  <a:lnTo>
                    <a:pt x="322973" y="133946"/>
                  </a:lnTo>
                  <a:lnTo>
                    <a:pt x="323380" y="133985"/>
                  </a:lnTo>
                  <a:lnTo>
                    <a:pt x="323761" y="133845"/>
                  </a:lnTo>
                  <a:lnTo>
                    <a:pt x="324116" y="133248"/>
                  </a:lnTo>
                  <a:close/>
                </a:path>
                <a:path w="471170" h="398144">
                  <a:moveTo>
                    <a:pt x="325094" y="136055"/>
                  </a:moveTo>
                  <a:lnTo>
                    <a:pt x="323697" y="135077"/>
                  </a:lnTo>
                  <a:lnTo>
                    <a:pt x="322199" y="136372"/>
                  </a:lnTo>
                  <a:lnTo>
                    <a:pt x="322376" y="136372"/>
                  </a:lnTo>
                  <a:lnTo>
                    <a:pt x="323278" y="138328"/>
                  </a:lnTo>
                  <a:lnTo>
                    <a:pt x="325094" y="136055"/>
                  </a:lnTo>
                  <a:close/>
                </a:path>
                <a:path w="471170" h="398144">
                  <a:moveTo>
                    <a:pt x="327139" y="138137"/>
                  </a:moveTo>
                  <a:lnTo>
                    <a:pt x="323761" y="138671"/>
                  </a:lnTo>
                  <a:lnTo>
                    <a:pt x="326097" y="142417"/>
                  </a:lnTo>
                  <a:lnTo>
                    <a:pt x="326288" y="141693"/>
                  </a:lnTo>
                  <a:lnTo>
                    <a:pt x="327139" y="138137"/>
                  </a:lnTo>
                  <a:close/>
                </a:path>
                <a:path w="471170" h="398144">
                  <a:moveTo>
                    <a:pt x="332079" y="144170"/>
                  </a:moveTo>
                  <a:lnTo>
                    <a:pt x="330276" y="143954"/>
                  </a:lnTo>
                  <a:lnTo>
                    <a:pt x="331571" y="146761"/>
                  </a:lnTo>
                  <a:lnTo>
                    <a:pt x="331635" y="146900"/>
                  </a:lnTo>
                  <a:lnTo>
                    <a:pt x="331762" y="146761"/>
                  </a:lnTo>
                  <a:lnTo>
                    <a:pt x="331876" y="145834"/>
                  </a:lnTo>
                  <a:lnTo>
                    <a:pt x="331965" y="145148"/>
                  </a:lnTo>
                  <a:lnTo>
                    <a:pt x="332079" y="144170"/>
                  </a:lnTo>
                  <a:close/>
                </a:path>
                <a:path w="471170" h="398144">
                  <a:moveTo>
                    <a:pt x="333629" y="144373"/>
                  </a:moveTo>
                  <a:lnTo>
                    <a:pt x="332486" y="143954"/>
                  </a:lnTo>
                  <a:lnTo>
                    <a:pt x="332117" y="143954"/>
                  </a:lnTo>
                  <a:lnTo>
                    <a:pt x="332079" y="144170"/>
                  </a:lnTo>
                  <a:lnTo>
                    <a:pt x="333629" y="144373"/>
                  </a:lnTo>
                  <a:close/>
                </a:path>
                <a:path w="471170" h="398144">
                  <a:moveTo>
                    <a:pt x="334175" y="101434"/>
                  </a:moveTo>
                  <a:lnTo>
                    <a:pt x="334035" y="101015"/>
                  </a:lnTo>
                  <a:lnTo>
                    <a:pt x="333870" y="100609"/>
                  </a:lnTo>
                  <a:lnTo>
                    <a:pt x="333743" y="100304"/>
                  </a:lnTo>
                  <a:lnTo>
                    <a:pt x="333794" y="100825"/>
                  </a:lnTo>
                  <a:lnTo>
                    <a:pt x="334175" y="101434"/>
                  </a:lnTo>
                  <a:close/>
                </a:path>
                <a:path w="471170" h="398144">
                  <a:moveTo>
                    <a:pt x="343408" y="71691"/>
                  </a:moveTo>
                  <a:lnTo>
                    <a:pt x="340652" y="72605"/>
                  </a:lnTo>
                  <a:lnTo>
                    <a:pt x="341426" y="72910"/>
                  </a:lnTo>
                  <a:lnTo>
                    <a:pt x="342150" y="73583"/>
                  </a:lnTo>
                  <a:lnTo>
                    <a:pt x="342938" y="74282"/>
                  </a:lnTo>
                  <a:lnTo>
                    <a:pt x="342582" y="73660"/>
                  </a:lnTo>
                  <a:lnTo>
                    <a:pt x="342569" y="72872"/>
                  </a:lnTo>
                  <a:lnTo>
                    <a:pt x="343408" y="71691"/>
                  </a:lnTo>
                  <a:close/>
                </a:path>
                <a:path w="471170" h="398144">
                  <a:moveTo>
                    <a:pt x="344398" y="75476"/>
                  </a:moveTo>
                  <a:lnTo>
                    <a:pt x="343877" y="75095"/>
                  </a:lnTo>
                  <a:lnTo>
                    <a:pt x="343395" y="74688"/>
                  </a:lnTo>
                  <a:lnTo>
                    <a:pt x="342938" y="74282"/>
                  </a:lnTo>
                  <a:lnTo>
                    <a:pt x="343230" y="74777"/>
                  </a:lnTo>
                  <a:lnTo>
                    <a:pt x="343687" y="75196"/>
                  </a:lnTo>
                  <a:lnTo>
                    <a:pt x="344398" y="75476"/>
                  </a:lnTo>
                  <a:close/>
                </a:path>
                <a:path w="471170" h="398144">
                  <a:moveTo>
                    <a:pt x="349148" y="76669"/>
                  </a:moveTo>
                  <a:lnTo>
                    <a:pt x="348005" y="76276"/>
                  </a:lnTo>
                  <a:lnTo>
                    <a:pt x="345922" y="76073"/>
                  </a:lnTo>
                  <a:lnTo>
                    <a:pt x="344411" y="75476"/>
                  </a:lnTo>
                  <a:lnTo>
                    <a:pt x="345643" y="76377"/>
                  </a:lnTo>
                  <a:lnTo>
                    <a:pt x="347129" y="77025"/>
                  </a:lnTo>
                  <a:lnTo>
                    <a:pt x="349148" y="76669"/>
                  </a:lnTo>
                  <a:close/>
                </a:path>
                <a:path w="471170" h="398144">
                  <a:moveTo>
                    <a:pt x="349491" y="76631"/>
                  </a:moveTo>
                  <a:lnTo>
                    <a:pt x="349262" y="76644"/>
                  </a:lnTo>
                  <a:lnTo>
                    <a:pt x="349377" y="76784"/>
                  </a:lnTo>
                  <a:lnTo>
                    <a:pt x="349491" y="76631"/>
                  </a:lnTo>
                  <a:close/>
                </a:path>
                <a:path w="471170" h="398144">
                  <a:moveTo>
                    <a:pt x="350202" y="77470"/>
                  </a:moveTo>
                  <a:lnTo>
                    <a:pt x="350024" y="77114"/>
                  </a:lnTo>
                  <a:lnTo>
                    <a:pt x="349491" y="76847"/>
                  </a:lnTo>
                  <a:lnTo>
                    <a:pt x="349504" y="78054"/>
                  </a:lnTo>
                  <a:lnTo>
                    <a:pt x="350202" y="77470"/>
                  </a:lnTo>
                  <a:close/>
                </a:path>
                <a:path w="471170" h="398144">
                  <a:moveTo>
                    <a:pt x="352539" y="148361"/>
                  </a:moveTo>
                  <a:lnTo>
                    <a:pt x="352361" y="148361"/>
                  </a:lnTo>
                  <a:lnTo>
                    <a:pt x="351815" y="149326"/>
                  </a:lnTo>
                  <a:lnTo>
                    <a:pt x="351739" y="149707"/>
                  </a:lnTo>
                  <a:lnTo>
                    <a:pt x="351993" y="149326"/>
                  </a:lnTo>
                  <a:lnTo>
                    <a:pt x="352298" y="148717"/>
                  </a:lnTo>
                  <a:lnTo>
                    <a:pt x="352539" y="148361"/>
                  </a:lnTo>
                  <a:close/>
                </a:path>
                <a:path w="471170" h="398144">
                  <a:moveTo>
                    <a:pt x="352996" y="152057"/>
                  </a:moveTo>
                  <a:lnTo>
                    <a:pt x="351713" y="149860"/>
                  </a:lnTo>
                  <a:lnTo>
                    <a:pt x="350812" y="151625"/>
                  </a:lnTo>
                  <a:lnTo>
                    <a:pt x="350697" y="151853"/>
                  </a:lnTo>
                  <a:lnTo>
                    <a:pt x="352996" y="152057"/>
                  </a:lnTo>
                  <a:close/>
                </a:path>
                <a:path w="471170" h="398144">
                  <a:moveTo>
                    <a:pt x="361924" y="133464"/>
                  </a:moveTo>
                  <a:lnTo>
                    <a:pt x="359524" y="128257"/>
                  </a:lnTo>
                  <a:lnTo>
                    <a:pt x="359968" y="125742"/>
                  </a:lnTo>
                  <a:lnTo>
                    <a:pt x="353974" y="126504"/>
                  </a:lnTo>
                  <a:lnTo>
                    <a:pt x="359067" y="128638"/>
                  </a:lnTo>
                  <a:lnTo>
                    <a:pt x="351294" y="131699"/>
                  </a:lnTo>
                  <a:lnTo>
                    <a:pt x="355930" y="133527"/>
                  </a:lnTo>
                  <a:lnTo>
                    <a:pt x="361924" y="133464"/>
                  </a:lnTo>
                  <a:close/>
                </a:path>
                <a:path w="471170" h="398144">
                  <a:moveTo>
                    <a:pt x="363715" y="145834"/>
                  </a:moveTo>
                  <a:lnTo>
                    <a:pt x="361823" y="144170"/>
                  </a:lnTo>
                  <a:lnTo>
                    <a:pt x="361162" y="143586"/>
                  </a:lnTo>
                  <a:lnTo>
                    <a:pt x="357111" y="144145"/>
                  </a:lnTo>
                  <a:lnTo>
                    <a:pt x="353352" y="143002"/>
                  </a:lnTo>
                  <a:lnTo>
                    <a:pt x="348068" y="141351"/>
                  </a:lnTo>
                  <a:lnTo>
                    <a:pt x="339915" y="140589"/>
                  </a:lnTo>
                  <a:lnTo>
                    <a:pt x="339928" y="142925"/>
                  </a:lnTo>
                  <a:lnTo>
                    <a:pt x="337629" y="142709"/>
                  </a:lnTo>
                  <a:lnTo>
                    <a:pt x="335788" y="142113"/>
                  </a:lnTo>
                  <a:lnTo>
                    <a:pt x="333222" y="142709"/>
                  </a:lnTo>
                  <a:lnTo>
                    <a:pt x="333514" y="142709"/>
                  </a:lnTo>
                  <a:lnTo>
                    <a:pt x="333743" y="143586"/>
                  </a:lnTo>
                  <a:lnTo>
                    <a:pt x="333844" y="143954"/>
                  </a:lnTo>
                  <a:lnTo>
                    <a:pt x="333908" y="144170"/>
                  </a:lnTo>
                  <a:lnTo>
                    <a:pt x="333971" y="144424"/>
                  </a:lnTo>
                  <a:lnTo>
                    <a:pt x="334670" y="144500"/>
                  </a:lnTo>
                  <a:lnTo>
                    <a:pt x="333997" y="144500"/>
                  </a:lnTo>
                  <a:lnTo>
                    <a:pt x="336613" y="145440"/>
                  </a:lnTo>
                  <a:lnTo>
                    <a:pt x="336245" y="145440"/>
                  </a:lnTo>
                  <a:lnTo>
                    <a:pt x="335407" y="147535"/>
                  </a:lnTo>
                  <a:lnTo>
                    <a:pt x="331546" y="149326"/>
                  </a:lnTo>
                  <a:lnTo>
                    <a:pt x="331800" y="149326"/>
                  </a:lnTo>
                  <a:lnTo>
                    <a:pt x="333184" y="152374"/>
                  </a:lnTo>
                  <a:lnTo>
                    <a:pt x="335445" y="149707"/>
                  </a:lnTo>
                  <a:lnTo>
                    <a:pt x="343319" y="152374"/>
                  </a:lnTo>
                  <a:lnTo>
                    <a:pt x="347649" y="149707"/>
                  </a:lnTo>
                  <a:lnTo>
                    <a:pt x="349262" y="148717"/>
                  </a:lnTo>
                  <a:lnTo>
                    <a:pt x="348132" y="148361"/>
                  </a:lnTo>
                  <a:lnTo>
                    <a:pt x="347370" y="148361"/>
                  </a:lnTo>
                  <a:lnTo>
                    <a:pt x="347510" y="147535"/>
                  </a:lnTo>
                  <a:lnTo>
                    <a:pt x="347611" y="146900"/>
                  </a:lnTo>
                  <a:lnTo>
                    <a:pt x="347726" y="146151"/>
                  </a:lnTo>
                  <a:lnTo>
                    <a:pt x="347827" y="145605"/>
                  </a:lnTo>
                  <a:lnTo>
                    <a:pt x="351536" y="146761"/>
                  </a:lnTo>
                  <a:lnTo>
                    <a:pt x="352640" y="148361"/>
                  </a:lnTo>
                  <a:lnTo>
                    <a:pt x="353161" y="147535"/>
                  </a:lnTo>
                  <a:lnTo>
                    <a:pt x="354622" y="145605"/>
                  </a:lnTo>
                  <a:lnTo>
                    <a:pt x="354888" y="145605"/>
                  </a:lnTo>
                  <a:lnTo>
                    <a:pt x="357797" y="148361"/>
                  </a:lnTo>
                  <a:lnTo>
                    <a:pt x="357289" y="148361"/>
                  </a:lnTo>
                  <a:lnTo>
                    <a:pt x="355727" y="149707"/>
                  </a:lnTo>
                  <a:lnTo>
                    <a:pt x="358978" y="151993"/>
                  </a:lnTo>
                  <a:lnTo>
                    <a:pt x="363715" y="145834"/>
                  </a:lnTo>
                  <a:close/>
                </a:path>
                <a:path w="471170" h="398144">
                  <a:moveTo>
                    <a:pt x="364070" y="146151"/>
                  </a:moveTo>
                  <a:lnTo>
                    <a:pt x="363969" y="145605"/>
                  </a:lnTo>
                  <a:lnTo>
                    <a:pt x="363715" y="145834"/>
                  </a:lnTo>
                  <a:lnTo>
                    <a:pt x="364070" y="146151"/>
                  </a:lnTo>
                  <a:close/>
                </a:path>
                <a:path w="471170" h="398144">
                  <a:moveTo>
                    <a:pt x="367766" y="152857"/>
                  </a:moveTo>
                  <a:lnTo>
                    <a:pt x="365899" y="152374"/>
                  </a:lnTo>
                  <a:lnTo>
                    <a:pt x="365747" y="152857"/>
                  </a:lnTo>
                  <a:lnTo>
                    <a:pt x="365493" y="154406"/>
                  </a:lnTo>
                  <a:lnTo>
                    <a:pt x="367766" y="152857"/>
                  </a:lnTo>
                  <a:close/>
                </a:path>
                <a:path w="471170" h="398144">
                  <a:moveTo>
                    <a:pt x="369570" y="151625"/>
                  </a:moveTo>
                  <a:lnTo>
                    <a:pt x="367766" y="152857"/>
                  </a:lnTo>
                  <a:lnTo>
                    <a:pt x="368693" y="153098"/>
                  </a:lnTo>
                  <a:lnTo>
                    <a:pt x="369570" y="151625"/>
                  </a:lnTo>
                  <a:close/>
                </a:path>
                <a:path w="471170" h="398144">
                  <a:moveTo>
                    <a:pt x="370725" y="149694"/>
                  </a:moveTo>
                  <a:lnTo>
                    <a:pt x="370674" y="149466"/>
                  </a:lnTo>
                  <a:lnTo>
                    <a:pt x="370484" y="150101"/>
                  </a:lnTo>
                  <a:lnTo>
                    <a:pt x="370700" y="149923"/>
                  </a:lnTo>
                  <a:lnTo>
                    <a:pt x="370725" y="149694"/>
                  </a:lnTo>
                  <a:close/>
                </a:path>
                <a:path w="471170" h="398144">
                  <a:moveTo>
                    <a:pt x="371348" y="147205"/>
                  </a:moveTo>
                  <a:lnTo>
                    <a:pt x="370611" y="146761"/>
                  </a:lnTo>
                  <a:lnTo>
                    <a:pt x="364388" y="143002"/>
                  </a:lnTo>
                  <a:lnTo>
                    <a:pt x="364464" y="143586"/>
                  </a:lnTo>
                  <a:lnTo>
                    <a:pt x="364591" y="144500"/>
                  </a:lnTo>
                  <a:lnTo>
                    <a:pt x="364705" y="145440"/>
                  </a:lnTo>
                  <a:lnTo>
                    <a:pt x="364807" y="146151"/>
                  </a:lnTo>
                  <a:lnTo>
                    <a:pt x="364909" y="146900"/>
                  </a:lnTo>
                  <a:lnTo>
                    <a:pt x="364070" y="146151"/>
                  </a:lnTo>
                  <a:lnTo>
                    <a:pt x="364934" y="151028"/>
                  </a:lnTo>
                  <a:lnTo>
                    <a:pt x="364972" y="151218"/>
                  </a:lnTo>
                  <a:lnTo>
                    <a:pt x="363613" y="152374"/>
                  </a:lnTo>
                  <a:lnTo>
                    <a:pt x="365836" y="152374"/>
                  </a:lnTo>
                  <a:lnTo>
                    <a:pt x="366255" y="149860"/>
                  </a:lnTo>
                  <a:lnTo>
                    <a:pt x="366344" y="149326"/>
                  </a:lnTo>
                  <a:lnTo>
                    <a:pt x="364934" y="148361"/>
                  </a:lnTo>
                  <a:lnTo>
                    <a:pt x="366623" y="146900"/>
                  </a:lnTo>
                  <a:lnTo>
                    <a:pt x="366788" y="146761"/>
                  </a:lnTo>
                  <a:lnTo>
                    <a:pt x="366966" y="146761"/>
                  </a:lnTo>
                  <a:lnTo>
                    <a:pt x="370662" y="148361"/>
                  </a:lnTo>
                  <a:lnTo>
                    <a:pt x="370420" y="148361"/>
                  </a:lnTo>
                  <a:lnTo>
                    <a:pt x="370636" y="149326"/>
                  </a:lnTo>
                  <a:lnTo>
                    <a:pt x="370890" y="148717"/>
                  </a:lnTo>
                  <a:lnTo>
                    <a:pt x="371246" y="147535"/>
                  </a:lnTo>
                  <a:lnTo>
                    <a:pt x="371348" y="147205"/>
                  </a:lnTo>
                  <a:close/>
                </a:path>
                <a:path w="471170" h="398144">
                  <a:moveTo>
                    <a:pt x="372160" y="147205"/>
                  </a:moveTo>
                  <a:lnTo>
                    <a:pt x="371348" y="147205"/>
                  </a:lnTo>
                  <a:lnTo>
                    <a:pt x="371894" y="147535"/>
                  </a:lnTo>
                  <a:lnTo>
                    <a:pt x="372160" y="147205"/>
                  </a:lnTo>
                  <a:close/>
                </a:path>
                <a:path w="471170" h="398144">
                  <a:moveTo>
                    <a:pt x="373049" y="147535"/>
                  </a:moveTo>
                  <a:lnTo>
                    <a:pt x="371894" y="147535"/>
                  </a:lnTo>
                  <a:lnTo>
                    <a:pt x="371487" y="147535"/>
                  </a:lnTo>
                  <a:lnTo>
                    <a:pt x="372821" y="151028"/>
                  </a:lnTo>
                  <a:lnTo>
                    <a:pt x="372935" y="149326"/>
                  </a:lnTo>
                  <a:lnTo>
                    <a:pt x="373049" y="147535"/>
                  </a:lnTo>
                  <a:close/>
                </a:path>
                <a:path w="471170" h="398144">
                  <a:moveTo>
                    <a:pt x="373126" y="146456"/>
                  </a:moveTo>
                  <a:lnTo>
                    <a:pt x="372681" y="146761"/>
                  </a:lnTo>
                  <a:lnTo>
                    <a:pt x="372160" y="147205"/>
                  </a:lnTo>
                  <a:lnTo>
                    <a:pt x="373075" y="147205"/>
                  </a:lnTo>
                  <a:lnTo>
                    <a:pt x="373126" y="146456"/>
                  </a:lnTo>
                  <a:close/>
                </a:path>
                <a:path w="471170" h="398144">
                  <a:moveTo>
                    <a:pt x="376428" y="146456"/>
                  </a:moveTo>
                  <a:lnTo>
                    <a:pt x="374611" y="144500"/>
                  </a:lnTo>
                  <a:lnTo>
                    <a:pt x="374688" y="144170"/>
                  </a:lnTo>
                  <a:lnTo>
                    <a:pt x="375399" y="143002"/>
                  </a:lnTo>
                  <a:lnTo>
                    <a:pt x="371462" y="143002"/>
                  </a:lnTo>
                  <a:lnTo>
                    <a:pt x="374561" y="145148"/>
                  </a:lnTo>
                  <a:lnTo>
                    <a:pt x="373824" y="145770"/>
                  </a:lnTo>
                  <a:lnTo>
                    <a:pt x="373189" y="145605"/>
                  </a:lnTo>
                  <a:lnTo>
                    <a:pt x="373126" y="146456"/>
                  </a:lnTo>
                  <a:lnTo>
                    <a:pt x="373380" y="146151"/>
                  </a:lnTo>
                  <a:lnTo>
                    <a:pt x="373748" y="145834"/>
                  </a:lnTo>
                  <a:lnTo>
                    <a:pt x="374091" y="145834"/>
                  </a:lnTo>
                  <a:lnTo>
                    <a:pt x="376428" y="146456"/>
                  </a:lnTo>
                  <a:close/>
                </a:path>
                <a:path w="471170" h="398144">
                  <a:moveTo>
                    <a:pt x="387819" y="38290"/>
                  </a:moveTo>
                  <a:lnTo>
                    <a:pt x="387527" y="36715"/>
                  </a:lnTo>
                  <a:lnTo>
                    <a:pt x="387057" y="37109"/>
                  </a:lnTo>
                  <a:lnTo>
                    <a:pt x="387210" y="37668"/>
                  </a:lnTo>
                  <a:lnTo>
                    <a:pt x="387502" y="38023"/>
                  </a:lnTo>
                  <a:lnTo>
                    <a:pt x="387819" y="38290"/>
                  </a:lnTo>
                  <a:close/>
                </a:path>
                <a:path w="471170" h="398144">
                  <a:moveTo>
                    <a:pt x="395046" y="37477"/>
                  </a:moveTo>
                  <a:lnTo>
                    <a:pt x="391147" y="35064"/>
                  </a:lnTo>
                  <a:lnTo>
                    <a:pt x="388404" y="38684"/>
                  </a:lnTo>
                  <a:lnTo>
                    <a:pt x="388188" y="38595"/>
                  </a:lnTo>
                  <a:lnTo>
                    <a:pt x="388010" y="38442"/>
                  </a:lnTo>
                  <a:lnTo>
                    <a:pt x="387819" y="38290"/>
                  </a:lnTo>
                  <a:lnTo>
                    <a:pt x="387997" y="39192"/>
                  </a:lnTo>
                  <a:lnTo>
                    <a:pt x="388124" y="38976"/>
                  </a:lnTo>
                  <a:lnTo>
                    <a:pt x="388277" y="38862"/>
                  </a:lnTo>
                  <a:lnTo>
                    <a:pt x="388404" y="38696"/>
                  </a:lnTo>
                  <a:lnTo>
                    <a:pt x="390309" y="39420"/>
                  </a:lnTo>
                  <a:lnTo>
                    <a:pt x="393496" y="37909"/>
                  </a:lnTo>
                  <a:lnTo>
                    <a:pt x="394893" y="38354"/>
                  </a:lnTo>
                  <a:lnTo>
                    <a:pt x="394970" y="37909"/>
                  </a:lnTo>
                  <a:lnTo>
                    <a:pt x="395046" y="37477"/>
                  </a:lnTo>
                  <a:close/>
                </a:path>
                <a:path w="471170" h="398144">
                  <a:moveTo>
                    <a:pt x="395846" y="35915"/>
                  </a:moveTo>
                  <a:lnTo>
                    <a:pt x="395300" y="35915"/>
                  </a:lnTo>
                  <a:lnTo>
                    <a:pt x="395109" y="37109"/>
                  </a:lnTo>
                  <a:lnTo>
                    <a:pt x="395046" y="37477"/>
                  </a:lnTo>
                  <a:lnTo>
                    <a:pt x="395414" y="37706"/>
                  </a:lnTo>
                  <a:lnTo>
                    <a:pt x="395846" y="35915"/>
                  </a:lnTo>
                  <a:close/>
                </a:path>
                <a:path w="471170" h="398144">
                  <a:moveTo>
                    <a:pt x="400189" y="86169"/>
                  </a:moveTo>
                  <a:lnTo>
                    <a:pt x="399796" y="86207"/>
                  </a:lnTo>
                  <a:lnTo>
                    <a:pt x="399389" y="86271"/>
                  </a:lnTo>
                  <a:lnTo>
                    <a:pt x="398919" y="86423"/>
                  </a:lnTo>
                  <a:lnTo>
                    <a:pt x="399770" y="86639"/>
                  </a:lnTo>
                  <a:lnTo>
                    <a:pt x="400100" y="86499"/>
                  </a:lnTo>
                  <a:lnTo>
                    <a:pt x="400189" y="86169"/>
                  </a:lnTo>
                  <a:close/>
                </a:path>
                <a:path w="471170" h="398144">
                  <a:moveTo>
                    <a:pt x="400342" y="88112"/>
                  </a:moveTo>
                  <a:lnTo>
                    <a:pt x="395732" y="89154"/>
                  </a:lnTo>
                  <a:lnTo>
                    <a:pt x="394855" y="89928"/>
                  </a:lnTo>
                  <a:lnTo>
                    <a:pt x="396240" y="90182"/>
                  </a:lnTo>
                  <a:lnTo>
                    <a:pt x="396709" y="90512"/>
                  </a:lnTo>
                  <a:lnTo>
                    <a:pt x="400342" y="88112"/>
                  </a:lnTo>
                  <a:close/>
                </a:path>
                <a:path w="471170" h="398144">
                  <a:moveTo>
                    <a:pt x="404977" y="34759"/>
                  </a:moveTo>
                  <a:lnTo>
                    <a:pt x="401726" y="32512"/>
                  </a:lnTo>
                  <a:lnTo>
                    <a:pt x="401637" y="32766"/>
                  </a:lnTo>
                  <a:lnTo>
                    <a:pt x="401231" y="34518"/>
                  </a:lnTo>
                  <a:lnTo>
                    <a:pt x="399516" y="34518"/>
                  </a:lnTo>
                  <a:lnTo>
                    <a:pt x="398030" y="32766"/>
                  </a:lnTo>
                  <a:lnTo>
                    <a:pt x="396646" y="32512"/>
                  </a:lnTo>
                  <a:lnTo>
                    <a:pt x="395897" y="35674"/>
                  </a:lnTo>
                  <a:lnTo>
                    <a:pt x="395846" y="35915"/>
                  </a:lnTo>
                  <a:lnTo>
                    <a:pt x="402234" y="37109"/>
                  </a:lnTo>
                  <a:lnTo>
                    <a:pt x="402221" y="35674"/>
                  </a:lnTo>
                  <a:lnTo>
                    <a:pt x="403593" y="34518"/>
                  </a:lnTo>
                  <a:lnTo>
                    <a:pt x="404977" y="34759"/>
                  </a:lnTo>
                  <a:close/>
                </a:path>
                <a:path w="471170" h="398144">
                  <a:moveTo>
                    <a:pt x="406082" y="63830"/>
                  </a:moveTo>
                  <a:lnTo>
                    <a:pt x="405218" y="62750"/>
                  </a:lnTo>
                  <a:lnTo>
                    <a:pt x="403606" y="60706"/>
                  </a:lnTo>
                  <a:lnTo>
                    <a:pt x="402831" y="61760"/>
                  </a:lnTo>
                  <a:lnTo>
                    <a:pt x="401307" y="64033"/>
                  </a:lnTo>
                  <a:lnTo>
                    <a:pt x="403263" y="65405"/>
                  </a:lnTo>
                  <a:lnTo>
                    <a:pt x="403479" y="64795"/>
                  </a:lnTo>
                  <a:lnTo>
                    <a:pt x="404520" y="62750"/>
                  </a:lnTo>
                  <a:lnTo>
                    <a:pt x="406082" y="63830"/>
                  </a:lnTo>
                  <a:close/>
                </a:path>
                <a:path w="471170" h="398144">
                  <a:moveTo>
                    <a:pt x="406234" y="81610"/>
                  </a:moveTo>
                  <a:lnTo>
                    <a:pt x="402107" y="82956"/>
                  </a:lnTo>
                  <a:lnTo>
                    <a:pt x="400697" y="81991"/>
                  </a:lnTo>
                  <a:lnTo>
                    <a:pt x="398665" y="82664"/>
                  </a:lnTo>
                  <a:lnTo>
                    <a:pt x="400443" y="85217"/>
                  </a:lnTo>
                  <a:lnTo>
                    <a:pt x="400189" y="86169"/>
                  </a:lnTo>
                  <a:lnTo>
                    <a:pt x="402145" y="85966"/>
                  </a:lnTo>
                  <a:lnTo>
                    <a:pt x="403313" y="86766"/>
                  </a:lnTo>
                  <a:lnTo>
                    <a:pt x="404431" y="84594"/>
                  </a:lnTo>
                  <a:lnTo>
                    <a:pt x="406234" y="81610"/>
                  </a:lnTo>
                  <a:close/>
                </a:path>
                <a:path w="471170" h="398144">
                  <a:moveTo>
                    <a:pt x="407479" y="64795"/>
                  </a:moveTo>
                  <a:lnTo>
                    <a:pt x="406082" y="63830"/>
                  </a:lnTo>
                  <a:lnTo>
                    <a:pt x="407327" y="65405"/>
                  </a:lnTo>
                  <a:lnTo>
                    <a:pt x="407479" y="64795"/>
                  </a:lnTo>
                  <a:close/>
                </a:path>
                <a:path w="471170" h="398144">
                  <a:moveTo>
                    <a:pt x="411835" y="85509"/>
                  </a:moveTo>
                  <a:lnTo>
                    <a:pt x="408063" y="80759"/>
                  </a:lnTo>
                  <a:lnTo>
                    <a:pt x="406704" y="82638"/>
                  </a:lnTo>
                  <a:lnTo>
                    <a:pt x="411835" y="85509"/>
                  </a:lnTo>
                  <a:close/>
                </a:path>
                <a:path w="471170" h="398144">
                  <a:moveTo>
                    <a:pt x="414058" y="62153"/>
                  </a:moveTo>
                  <a:lnTo>
                    <a:pt x="412788" y="60706"/>
                  </a:lnTo>
                  <a:lnTo>
                    <a:pt x="408190" y="61760"/>
                  </a:lnTo>
                  <a:lnTo>
                    <a:pt x="407479" y="64795"/>
                  </a:lnTo>
                  <a:lnTo>
                    <a:pt x="409181" y="65989"/>
                  </a:lnTo>
                  <a:lnTo>
                    <a:pt x="412877" y="66459"/>
                  </a:lnTo>
                  <a:lnTo>
                    <a:pt x="413893" y="62750"/>
                  </a:lnTo>
                  <a:lnTo>
                    <a:pt x="413981" y="62420"/>
                  </a:lnTo>
                  <a:lnTo>
                    <a:pt x="414058" y="62153"/>
                  </a:lnTo>
                  <a:close/>
                </a:path>
                <a:path w="471170" h="398144">
                  <a:moveTo>
                    <a:pt x="416344" y="64795"/>
                  </a:moveTo>
                  <a:lnTo>
                    <a:pt x="415899" y="64033"/>
                  </a:lnTo>
                  <a:lnTo>
                    <a:pt x="414223" y="61760"/>
                  </a:lnTo>
                  <a:lnTo>
                    <a:pt x="414058" y="62153"/>
                  </a:lnTo>
                  <a:lnTo>
                    <a:pt x="416344" y="64795"/>
                  </a:lnTo>
                  <a:close/>
                </a:path>
                <a:path w="471170" h="398144">
                  <a:moveTo>
                    <a:pt x="418693" y="65989"/>
                  </a:moveTo>
                  <a:lnTo>
                    <a:pt x="418439" y="67500"/>
                  </a:lnTo>
                  <a:lnTo>
                    <a:pt x="418668" y="66167"/>
                  </a:lnTo>
                  <a:lnTo>
                    <a:pt x="418693" y="65989"/>
                  </a:lnTo>
                  <a:close/>
                </a:path>
                <a:path w="471170" h="398144">
                  <a:moveTo>
                    <a:pt x="419227" y="62750"/>
                  </a:moveTo>
                  <a:lnTo>
                    <a:pt x="418604" y="63830"/>
                  </a:lnTo>
                  <a:lnTo>
                    <a:pt x="417563" y="65989"/>
                  </a:lnTo>
                  <a:lnTo>
                    <a:pt x="418693" y="65989"/>
                  </a:lnTo>
                  <a:lnTo>
                    <a:pt x="419227" y="62750"/>
                  </a:lnTo>
                  <a:close/>
                </a:path>
                <a:path w="471170" h="398144">
                  <a:moveTo>
                    <a:pt x="427901" y="2019"/>
                  </a:moveTo>
                  <a:lnTo>
                    <a:pt x="426821" y="3810"/>
                  </a:lnTo>
                  <a:lnTo>
                    <a:pt x="423087" y="3594"/>
                  </a:lnTo>
                  <a:lnTo>
                    <a:pt x="423303" y="2349"/>
                  </a:lnTo>
                  <a:lnTo>
                    <a:pt x="420090" y="2222"/>
                  </a:lnTo>
                  <a:lnTo>
                    <a:pt x="418249" y="2349"/>
                  </a:lnTo>
                  <a:lnTo>
                    <a:pt x="418312" y="5207"/>
                  </a:lnTo>
                  <a:lnTo>
                    <a:pt x="420090" y="3657"/>
                  </a:lnTo>
                  <a:lnTo>
                    <a:pt x="422884" y="4889"/>
                  </a:lnTo>
                  <a:lnTo>
                    <a:pt x="423037" y="3911"/>
                  </a:lnTo>
                  <a:lnTo>
                    <a:pt x="426123" y="5003"/>
                  </a:lnTo>
                  <a:lnTo>
                    <a:pt x="426808" y="3848"/>
                  </a:lnTo>
                  <a:lnTo>
                    <a:pt x="427482" y="3848"/>
                  </a:lnTo>
                  <a:lnTo>
                    <a:pt x="427901" y="2019"/>
                  </a:lnTo>
                  <a:close/>
                </a:path>
                <a:path w="471170" h="398144">
                  <a:moveTo>
                    <a:pt x="435559" y="18656"/>
                  </a:moveTo>
                  <a:lnTo>
                    <a:pt x="433222" y="16319"/>
                  </a:lnTo>
                  <a:lnTo>
                    <a:pt x="428625" y="17360"/>
                  </a:lnTo>
                  <a:lnTo>
                    <a:pt x="432803" y="19570"/>
                  </a:lnTo>
                  <a:lnTo>
                    <a:pt x="431914" y="20345"/>
                  </a:lnTo>
                  <a:lnTo>
                    <a:pt x="435559" y="18656"/>
                  </a:lnTo>
                  <a:close/>
                </a:path>
                <a:path w="471170" h="398144">
                  <a:moveTo>
                    <a:pt x="437375" y="2768"/>
                  </a:moveTo>
                  <a:lnTo>
                    <a:pt x="436956" y="2616"/>
                  </a:lnTo>
                  <a:lnTo>
                    <a:pt x="435140" y="1955"/>
                  </a:lnTo>
                  <a:lnTo>
                    <a:pt x="432955" y="1041"/>
                  </a:lnTo>
                  <a:lnTo>
                    <a:pt x="431101" y="0"/>
                  </a:lnTo>
                  <a:lnTo>
                    <a:pt x="430784" y="1955"/>
                  </a:lnTo>
                  <a:lnTo>
                    <a:pt x="430682" y="2616"/>
                  </a:lnTo>
                  <a:lnTo>
                    <a:pt x="430657" y="2768"/>
                  </a:lnTo>
                  <a:lnTo>
                    <a:pt x="430542" y="3441"/>
                  </a:lnTo>
                  <a:lnTo>
                    <a:pt x="430453" y="4025"/>
                  </a:lnTo>
                  <a:lnTo>
                    <a:pt x="430403" y="4356"/>
                  </a:lnTo>
                  <a:lnTo>
                    <a:pt x="430288" y="5067"/>
                  </a:lnTo>
                  <a:lnTo>
                    <a:pt x="433006" y="3441"/>
                  </a:lnTo>
                  <a:lnTo>
                    <a:pt x="433984" y="6959"/>
                  </a:lnTo>
                  <a:lnTo>
                    <a:pt x="435317" y="4356"/>
                  </a:lnTo>
                  <a:lnTo>
                    <a:pt x="434848" y="4025"/>
                  </a:lnTo>
                  <a:lnTo>
                    <a:pt x="434835" y="3441"/>
                  </a:lnTo>
                  <a:lnTo>
                    <a:pt x="434695" y="3441"/>
                  </a:lnTo>
                  <a:lnTo>
                    <a:pt x="435305" y="2946"/>
                  </a:lnTo>
                  <a:lnTo>
                    <a:pt x="435914" y="2768"/>
                  </a:lnTo>
                  <a:lnTo>
                    <a:pt x="437375" y="2768"/>
                  </a:lnTo>
                  <a:close/>
                </a:path>
                <a:path w="471170" h="398144">
                  <a:moveTo>
                    <a:pt x="437921" y="37528"/>
                  </a:moveTo>
                  <a:lnTo>
                    <a:pt x="437730" y="37122"/>
                  </a:lnTo>
                  <a:lnTo>
                    <a:pt x="437578" y="36906"/>
                  </a:lnTo>
                  <a:lnTo>
                    <a:pt x="437337" y="36766"/>
                  </a:lnTo>
                  <a:lnTo>
                    <a:pt x="437159" y="36588"/>
                  </a:lnTo>
                  <a:lnTo>
                    <a:pt x="437515" y="37172"/>
                  </a:lnTo>
                  <a:lnTo>
                    <a:pt x="437921" y="37528"/>
                  </a:lnTo>
                  <a:close/>
                </a:path>
                <a:path w="471170" h="398144">
                  <a:moveTo>
                    <a:pt x="439635" y="40551"/>
                  </a:moveTo>
                  <a:lnTo>
                    <a:pt x="439610" y="39141"/>
                  </a:lnTo>
                  <a:lnTo>
                    <a:pt x="436384" y="39001"/>
                  </a:lnTo>
                  <a:lnTo>
                    <a:pt x="437311" y="39636"/>
                  </a:lnTo>
                  <a:lnTo>
                    <a:pt x="435952" y="41554"/>
                  </a:lnTo>
                  <a:lnTo>
                    <a:pt x="437819" y="42125"/>
                  </a:lnTo>
                  <a:lnTo>
                    <a:pt x="439635" y="40551"/>
                  </a:lnTo>
                  <a:close/>
                </a:path>
                <a:path w="471170" h="398144">
                  <a:moveTo>
                    <a:pt x="440296" y="52324"/>
                  </a:moveTo>
                  <a:lnTo>
                    <a:pt x="435622" y="48361"/>
                  </a:lnTo>
                  <a:lnTo>
                    <a:pt x="437451" y="47536"/>
                  </a:lnTo>
                  <a:lnTo>
                    <a:pt x="437845" y="43548"/>
                  </a:lnTo>
                  <a:lnTo>
                    <a:pt x="436460" y="44005"/>
                  </a:lnTo>
                  <a:lnTo>
                    <a:pt x="432384" y="46812"/>
                  </a:lnTo>
                  <a:lnTo>
                    <a:pt x="430034" y="45186"/>
                  </a:lnTo>
                  <a:lnTo>
                    <a:pt x="429120" y="45961"/>
                  </a:lnTo>
                  <a:lnTo>
                    <a:pt x="430987" y="47269"/>
                  </a:lnTo>
                  <a:lnTo>
                    <a:pt x="430999" y="47967"/>
                  </a:lnTo>
                  <a:lnTo>
                    <a:pt x="434670" y="47726"/>
                  </a:lnTo>
                  <a:lnTo>
                    <a:pt x="431965" y="50050"/>
                  </a:lnTo>
                  <a:lnTo>
                    <a:pt x="437527" y="51816"/>
                  </a:lnTo>
                  <a:lnTo>
                    <a:pt x="440296" y="52324"/>
                  </a:lnTo>
                  <a:close/>
                </a:path>
                <a:path w="471170" h="398144">
                  <a:moveTo>
                    <a:pt x="440309" y="26924"/>
                  </a:moveTo>
                  <a:lnTo>
                    <a:pt x="439013" y="26504"/>
                  </a:lnTo>
                  <a:lnTo>
                    <a:pt x="439826" y="25158"/>
                  </a:lnTo>
                  <a:lnTo>
                    <a:pt x="437045" y="24625"/>
                  </a:lnTo>
                  <a:lnTo>
                    <a:pt x="439356" y="25552"/>
                  </a:lnTo>
                  <a:lnTo>
                    <a:pt x="438988" y="26492"/>
                  </a:lnTo>
                  <a:lnTo>
                    <a:pt x="437349" y="25933"/>
                  </a:lnTo>
                  <a:lnTo>
                    <a:pt x="435025" y="25158"/>
                  </a:lnTo>
                  <a:lnTo>
                    <a:pt x="430568" y="23672"/>
                  </a:lnTo>
                  <a:lnTo>
                    <a:pt x="431914" y="20345"/>
                  </a:lnTo>
                  <a:lnTo>
                    <a:pt x="431012" y="21132"/>
                  </a:lnTo>
                  <a:lnTo>
                    <a:pt x="429679" y="25158"/>
                  </a:lnTo>
                  <a:lnTo>
                    <a:pt x="427215" y="24193"/>
                  </a:lnTo>
                  <a:lnTo>
                    <a:pt x="422719" y="22440"/>
                  </a:lnTo>
                  <a:lnTo>
                    <a:pt x="420027" y="25476"/>
                  </a:lnTo>
                  <a:lnTo>
                    <a:pt x="423214" y="24193"/>
                  </a:lnTo>
                  <a:lnTo>
                    <a:pt x="423265" y="25615"/>
                  </a:lnTo>
                  <a:lnTo>
                    <a:pt x="422325" y="26390"/>
                  </a:lnTo>
                  <a:lnTo>
                    <a:pt x="422821" y="27432"/>
                  </a:lnTo>
                  <a:lnTo>
                    <a:pt x="418719" y="27432"/>
                  </a:lnTo>
                  <a:lnTo>
                    <a:pt x="422414" y="31394"/>
                  </a:lnTo>
                  <a:lnTo>
                    <a:pt x="428777" y="25933"/>
                  </a:lnTo>
                  <a:lnTo>
                    <a:pt x="432498" y="28536"/>
                  </a:lnTo>
                  <a:lnTo>
                    <a:pt x="440309" y="26924"/>
                  </a:lnTo>
                  <a:close/>
                </a:path>
                <a:path w="471170" h="398144">
                  <a:moveTo>
                    <a:pt x="444271" y="35737"/>
                  </a:moveTo>
                  <a:lnTo>
                    <a:pt x="442836" y="33883"/>
                  </a:lnTo>
                  <a:lnTo>
                    <a:pt x="442391" y="33299"/>
                  </a:lnTo>
                  <a:lnTo>
                    <a:pt x="441896" y="32651"/>
                  </a:lnTo>
                  <a:lnTo>
                    <a:pt x="441121" y="32245"/>
                  </a:lnTo>
                  <a:lnTo>
                    <a:pt x="437921" y="30543"/>
                  </a:lnTo>
                  <a:lnTo>
                    <a:pt x="434835" y="30162"/>
                  </a:lnTo>
                  <a:lnTo>
                    <a:pt x="434390" y="31330"/>
                  </a:lnTo>
                  <a:lnTo>
                    <a:pt x="433806" y="31330"/>
                  </a:lnTo>
                  <a:lnTo>
                    <a:pt x="425665" y="32245"/>
                  </a:lnTo>
                  <a:lnTo>
                    <a:pt x="423329" y="31330"/>
                  </a:lnTo>
                  <a:lnTo>
                    <a:pt x="411441" y="34785"/>
                  </a:lnTo>
                  <a:lnTo>
                    <a:pt x="412699" y="34785"/>
                  </a:lnTo>
                  <a:lnTo>
                    <a:pt x="419747" y="35877"/>
                  </a:lnTo>
                  <a:lnTo>
                    <a:pt x="420065" y="35077"/>
                  </a:lnTo>
                  <a:lnTo>
                    <a:pt x="420179" y="34785"/>
                  </a:lnTo>
                  <a:lnTo>
                    <a:pt x="425411" y="35077"/>
                  </a:lnTo>
                  <a:lnTo>
                    <a:pt x="433857" y="33299"/>
                  </a:lnTo>
                  <a:lnTo>
                    <a:pt x="437159" y="36588"/>
                  </a:lnTo>
                  <a:lnTo>
                    <a:pt x="436740" y="35877"/>
                  </a:lnTo>
                  <a:lnTo>
                    <a:pt x="436651" y="35737"/>
                  </a:lnTo>
                  <a:lnTo>
                    <a:pt x="436206" y="34226"/>
                  </a:lnTo>
                  <a:lnTo>
                    <a:pt x="438150" y="33883"/>
                  </a:lnTo>
                  <a:lnTo>
                    <a:pt x="440194" y="34785"/>
                  </a:lnTo>
                  <a:lnTo>
                    <a:pt x="442798" y="34785"/>
                  </a:lnTo>
                  <a:lnTo>
                    <a:pt x="444271" y="35737"/>
                  </a:lnTo>
                  <a:close/>
                </a:path>
                <a:path w="471170" h="398144">
                  <a:moveTo>
                    <a:pt x="445579" y="37642"/>
                  </a:moveTo>
                  <a:lnTo>
                    <a:pt x="445427" y="36715"/>
                  </a:lnTo>
                  <a:lnTo>
                    <a:pt x="444919" y="36156"/>
                  </a:lnTo>
                  <a:lnTo>
                    <a:pt x="444271" y="35737"/>
                  </a:lnTo>
                  <a:lnTo>
                    <a:pt x="444741" y="36347"/>
                  </a:lnTo>
                  <a:lnTo>
                    <a:pt x="445262" y="36944"/>
                  </a:lnTo>
                  <a:lnTo>
                    <a:pt x="445579" y="37642"/>
                  </a:lnTo>
                  <a:close/>
                </a:path>
                <a:path w="471170" h="398144">
                  <a:moveTo>
                    <a:pt x="448691" y="5194"/>
                  </a:moveTo>
                  <a:lnTo>
                    <a:pt x="445503" y="5207"/>
                  </a:lnTo>
                  <a:lnTo>
                    <a:pt x="441413" y="4216"/>
                  </a:lnTo>
                  <a:lnTo>
                    <a:pt x="437527" y="2806"/>
                  </a:lnTo>
                  <a:lnTo>
                    <a:pt x="438391" y="3454"/>
                  </a:lnTo>
                  <a:lnTo>
                    <a:pt x="436537" y="5892"/>
                  </a:lnTo>
                  <a:lnTo>
                    <a:pt x="439966" y="6172"/>
                  </a:lnTo>
                  <a:lnTo>
                    <a:pt x="448691" y="5194"/>
                  </a:lnTo>
                  <a:close/>
                </a:path>
                <a:path w="471170" h="398144">
                  <a:moveTo>
                    <a:pt x="457085" y="37185"/>
                  </a:moveTo>
                  <a:lnTo>
                    <a:pt x="455218" y="35877"/>
                  </a:lnTo>
                  <a:lnTo>
                    <a:pt x="452488" y="38227"/>
                  </a:lnTo>
                  <a:lnTo>
                    <a:pt x="457085" y="37185"/>
                  </a:lnTo>
                  <a:close/>
                </a:path>
                <a:path w="471170" h="398144">
                  <a:moveTo>
                    <a:pt x="462280" y="11506"/>
                  </a:moveTo>
                  <a:lnTo>
                    <a:pt x="462140" y="11049"/>
                  </a:lnTo>
                  <a:lnTo>
                    <a:pt x="461302" y="11480"/>
                  </a:lnTo>
                  <a:lnTo>
                    <a:pt x="458457" y="10604"/>
                  </a:lnTo>
                  <a:lnTo>
                    <a:pt x="452513" y="13525"/>
                  </a:lnTo>
                  <a:lnTo>
                    <a:pt x="450646" y="12217"/>
                  </a:lnTo>
                  <a:lnTo>
                    <a:pt x="453478" y="15608"/>
                  </a:lnTo>
                  <a:lnTo>
                    <a:pt x="457441" y="13525"/>
                  </a:lnTo>
                  <a:lnTo>
                    <a:pt x="461251" y="11506"/>
                  </a:lnTo>
                  <a:lnTo>
                    <a:pt x="461391" y="11506"/>
                  </a:lnTo>
                  <a:lnTo>
                    <a:pt x="462178" y="11760"/>
                  </a:lnTo>
                  <a:lnTo>
                    <a:pt x="462280" y="11506"/>
                  </a:lnTo>
                  <a:close/>
                </a:path>
                <a:path w="471170" h="398144">
                  <a:moveTo>
                    <a:pt x="463016" y="8115"/>
                  </a:moveTo>
                  <a:lnTo>
                    <a:pt x="461797" y="7264"/>
                  </a:lnTo>
                  <a:lnTo>
                    <a:pt x="460019" y="7670"/>
                  </a:lnTo>
                  <a:lnTo>
                    <a:pt x="460336" y="7670"/>
                  </a:lnTo>
                  <a:lnTo>
                    <a:pt x="462305" y="8737"/>
                  </a:lnTo>
                  <a:lnTo>
                    <a:pt x="463016" y="8115"/>
                  </a:lnTo>
                  <a:close/>
                </a:path>
                <a:path w="471170" h="398144">
                  <a:moveTo>
                    <a:pt x="463359" y="9309"/>
                  </a:moveTo>
                  <a:lnTo>
                    <a:pt x="462305" y="8737"/>
                  </a:lnTo>
                  <a:lnTo>
                    <a:pt x="461200" y="9690"/>
                  </a:lnTo>
                  <a:lnTo>
                    <a:pt x="462902" y="9690"/>
                  </a:lnTo>
                  <a:lnTo>
                    <a:pt x="463054" y="9563"/>
                  </a:lnTo>
                  <a:lnTo>
                    <a:pt x="463359" y="9309"/>
                  </a:lnTo>
                  <a:close/>
                </a:path>
                <a:path w="471170" h="398144">
                  <a:moveTo>
                    <a:pt x="464896" y="10134"/>
                  </a:moveTo>
                  <a:lnTo>
                    <a:pt x="463702" y="9309"/>
                  </a:lnTo>
                  <a:lnTo>
                    <a:pt x="463359" y="9309"/>
                  </a:lnTo>
                  <a:lnTo>
                    <a:pt x="464896" y="10134"/>
                  </a:lnTo>
                  <a:close/>
                </a:path>
                <a:path w="471170" h="398144">
                  <a:moveTo>
                    <a:pt x="467131" y="6045"/>
                  </a:moveTo>
                  <a:lnTo>
                    <a:pt x="466674" y="5854"/>
                  </a:lnTo>
                  <a:lnTo>
                    <a:pt x="463702" y="4610"/>
                  </a:lnTo>
                  <a:lnTo>
                    <a:pt x="462026" y="3911"/>
                  </a:lnTo>
                  <a:lnTo>
                    <a:pt x="462038" y="4610"/>
                  </a:lnTo>
                  <a:lnTo>
                    <a:pt x="453707" y="3060"/>
                  </a:lnTo>
                  <a:lnTo>
                    <a:pt x="452843" y="5270"/>
                  </a:lnTo>
                  <a:lnTo>
                    <a:pt x="451929" y="6045"/>
                  </a:lnTo>
                  <a:lnTo>
                    <a:pt x="454279" y="7670"/>
                  </a:lnTo>
                  <a:lnTo>
                    <a:pt x="459765" y="5854"/>
                  </a:lnTo>
                  <a:lnTo>
                    <a:pt x="461797" y="7264"/>
                  </a:lnTo>
                  <a:lnTo>
                    <a:pt x="467131" y="6045"/>
                  </a:lnTo>
                  <a:close/>
                </a:path>
                <a:path w="471170" h="398144">
                  <a:moveTo>
                    <a:pt x="470865" y="8636"/>
                  </a:moveTo>
                  <a:lnTo>
                    <a:pt x="468528" y="7734"/>
                  </a:lnTo>
                  <a:lnTo>
                    <a:pt x="466267" y="9690"/>
                  </a:lnTo>
                  <a:lnTo>
                    <a:pt x="470865" y="8636"/>
                  </a:lnTo>
                  <a:close/>
                </a:path>
              </a:pathLst>
            </a:custGeom>
            <a:solidFill>
              <a:srgbClr val="ABD3D8">
                <a:alpha val="51998"/>
              </a:srgbClr>
            </a:solidFill>
          </p:spPr>
          <p:txBody>
            <a:bodyPr wrap="square" lIns="0" tIns="0" rIns="0" bIns="0" rtlCol="0"/>
            <a:lstStyle/>
            <a:p>
              <a:pPr defTabSz="829178"/>
              <a:endParaRPr sz="1632" kern="0">
                <a:solidFill>
                  <a:sysClr val="windowText" lastClr="000000"/>
                </a:solidFill>
              </a:endParaRPr>
            </a:p>
          </p:txBody>
        </p:sp>
        <p:sp>
          <p:nvSpPr>
            <p:cNvPr id="23" name="object 23"/>
            <p:cNvSpPr/>
            <p:nvPr/>
          </p:nvSpPr>
          <p:spPr>
            <a:xfrm>
              <a:off x="8280146" y="1953729"/>
              <a:ext cx="469265" cy="392430"/>
            </a:xfrm>
            <a:custGeom>
              <a:avLst/>
              <a:gdLst/>
              <a:ahLst/>
              <a:cxnLst/>
              <a:rect l="l" t="t" r="r" b="b"/>
              <a:pathLst>
                <a:path w="469265" h="392430">
                  <a:moveTo>
                    <a:pt x="5232" y="379971"/>
                  </a:moveTo>
                  <a:lnTo>
                    <a:pt x="3454" y="379984"/>
                  </a:lnTo>
                  <a:lnTo>
                    <a:pt x="1308" y="379831"/>
                  </a:lnTo>
                  <a:lnTo>
                    <a:pt x="0" y="380263"/>
                  </a:lnTo>
                  <a:lnTo>
                    <a:pt x="1435" y="379996"/>
                  </a:lnTo>
                  <a:lnTo>
                    <a:pt x="3505" y="380047"/>
                  </a:lnTo>
                  <a:lnTo>
                    <a:pt x="5232" y="379971"/>
                  </a:lnTo>
                  <a:close/>
                </a:path>
                <a:path w="469265" h="392430">
                  <a:moveTo>
                    <a:pt x="7823" y="379564"/>
                  </a:moveTo>
                  <a:lnTo>
                    <a:pt x="7251" y="379818"/>
                  </a:lnTo>
                  <a:lnTo>
                    <a:pt x="6324" y="379920"/>
                  </a:lnTo>
                  <a:lnTo>
                    <a:pt x="5245" y="379971"/>
                  </a:lnTo>
                  <a:lnTo>
                    <a:pt x="6324" y="379958"/>
                  </a:lnTo>
                  <a:lnTo>
                    <a:pt x="7264" y="379882"/>
                  </a:lnTo>
                  <a:lnTo>
                    <a:pt x="7823" y="379564"/>
                  </a:lnTo>
                  <a:close/>
                </a:path>
                <a:path w="469265" h="392430">
                  <a:moveTo>
                    <a:pt x="8648" y="378917"/>
                  </a:moveTo>
                  <a:lnTo>
                    <a:pt x="8255" y="378244"/>
                  </a:lnTo>
                  <a:lnTo>
                    <a:pt x="8483" y="378917"/>
                  </a:lnTo>
                  <a:lnTo>
                    <a:pt x="8267" y="379310"/>
                  </a:lnTo>
                  <a:lnTo>
                    <a:pt x="7823" y="379564"/>
                  </a:lnTo>
                  <a:lnTo>
                    <a:pt x="8407" y="379323"/>
                  </a:lnTo>
                  <a:lnTo>
                    <a:pt x="8648" y="378917"/>
                  </a:lnTo>
                  <a:close/>
                </a:path>
                <a:path w="469265" h="392430">
                  <a:moveTo>
                    <a:pt x="16573" y="378409"/>
                  </a:moveTo>
                  <a:lnTo>
                    <a:pt x="13817" y="379310"/>
                  </a:lnTo>
                  <a:lnTo>
                    <a:pt x="12420" y="379056"/>
                  </a:lnTo>
                  <a:lnTo>
                    <a:pt x="13360" y="379691"/>
                  </a:lnTo>
                  <a:lnTo>
                    <a:pt x="14300" y="381076"/>
                  </a:lnTo>
                  <a:lnTo>
                    <a:pt x="15684" y="380619"/>
                  </a:lnTo>
                  <a:lnTo>
                    <a:pt x="16573" y="378409"/>
                  </a:lnTo>
                  <a:close/>
                </a:path>
                <a:path w="469265" h="392430">
                  <a:moveTo>
                    <a:pt x="21132" y="374484"/>
                  </a:moveTo>
                  <a:lnTo>
                    <a:pt x="19697" y="371348"/>
                  </a:lnTo>
                  <a:lnTo>
                    <a:pt x="20205" y="374535"/>
                  </a:lnTo>
                  <a:lnTo>
                    <a:pt x="21132" y="374484"/>
                  </a:lnTo>
                  <a:close/>
                </a:path>
                <a:path w="469265" h="392430">
                  <a:moveTo>
                    <a:pt x="49441" y="355244"/>
                  </a:moveTo>
                  <a:lnTo>
                    <a:pt x="44805" y="354139"/>
                  </a:lnTo>
                  <a:lnTo>
                    <a:pt x="45224" y="353123"/>
                  </a:lnTo>
                  <a:lnTo>
                    <a:pt x="45313" y="351891"/>
                  </a:lnTo>
                  <a:lnTo>
                    <a:pt x="46634" y="351028"/>
                  </a:lnTo>
                  <a:lnTo>
                    <a:pt x="47574" y="351332"/>
                  </a:lnTo>
                  <a:lnTo>
                    <a:pt x="47091" y="349567"/>
                  </a:lnTo>
                  <a:lnTo>
                    <a:pt x="45897" y="349770"/>
                  </a:lnTo>
                  <a:lnTo>
                    <a:pt x="42722" y="347776"/>
                  </a:lnTo>
                  <a:lnTo>
                    <a:pt x="40093" y="351739"/>
                  </a:lnTo>
                  <a:lnTo>
                    <a:pt x="35547" y="350443"/>
                  </a:lnTo>
                  <a:lnTo>
                    <a:pt x="37439" y="354634"/>
                  </a:lnTo>
                  <a:lnTo>
                    <a:pt x="43916" y="354914"/>
                  </a:lnTo>
                  <a:lnTo>
                    <a:pt x="48526" y="356031"/>
                  </a:lnTo>
                  <a:lnTo>
                    <a:pt x="49441" y="355244"/>
                  </a:lnTo>
                  <a:close/>
                </a:path>
                <a:path w="469265" h="392430">
                  <a:moveTo>
                    <a:pt x="56553" y="389331"/>
                  </a:moveTo>
                  <a:lnTo>
                    <a:pt x="55867" y="389521"/>
                  </a:lnTo>
                  <a:lnTo>
                    <a:pt x="55194" y="389775"/>
                  </a:lnTo>
                  <a:lnTo>
                    <a:pt x="54508" y="390194"/>
                  </a:lnTo>
                  <a:lnTo>
                    <a:pt x="55702" y="390004"/>
                  </a:lnTo>
                  <a:lnTo>
                    <a:pt x="56286" y="389699"/>
                  </a:lnTo>
                  <a:lnTo>
                    <a:pt x="56553" y="389331"/>
                  </a:lnTo>
                  <a:close/>
                </a:path>
                <a:path w="469265" h="392430">
                  <a:moveTo>
                    <a:pt x="60261" y="379374"/>
                  </a:moveTo>
                  <a:lnTo>
                    <a:pt x="59690" y="379158"/>
                  </a:lnTo>
                  <a:lnTo>
                    <a:pt x="59042" y="378955"/>
                  </a:lnTo>
                  <a:lnTo>
                    <a:pt x="58508" y="378739"/>
                  </a:lnTo>
                  <a:lnTo>
                    <a:pt x="58508" y="379336"/>
                  </a:lnTo>
                  <a:lnTo>
                    <a:pt x="59347" y="379374"/>
                  </a:lnTo>
                  <a:lnTo>
                    <a:pt x="60261" y="379374"/>
                  </a:lnTo>
                  <a:close/>
                </a:path>
                <a:path w="469265" h="392430">
                  <a:moveTo>
                    <a:pt x="62966" y="380352"/>
                  </a:moveTo>
                  <a:lnTo>
                    <a:pt x="62674" y="379437"/>
                  </a:lnTo>
                  <a:lnTo>
                    <a:pt x="61442" y="379387"/>
                  </a:lnTo>
                  <a:lnTo>
                    <a:pt x="60261" y="379374"/>
                  </a:lnTo>
                  <a:lnTo>
                    <a:pt x="61137" y="379704"/>
                  </a:lnTo>
                  <a:lnTo>
                    <a:pt x="62966" y="380352"/>
                  </a:lnTo>
                  <a:close/>
                </a:path>
                <a:path w="469265" h="392430">
                  <a:moveTo>
                    <a:pt x="70497" y="376529"/>
                  </a:moveTo>
                  <a:lnTo>
                    <a:pt x="70231" y="376326"/>
                  </a:lnTo>
                  <a:lnTo>
                    <a:pt x="70256" y="376072"/>
                  </a:lnTo>
                  <a:lnTo>
                    <a:pt x="68313" y="376326"/>
                  </a:lnTo>
                  <a:lnTo>
                    <a:pt x="69545" y="376326"/>
                  </a:lnTo>
                  <a:lnTo>
                    <a:pt x="70497" y="376529"/>
                  </a:lnTo>
                  <a:close/>
                </a:path>
                <a:path w="469265" h="392430">
                  <a:moveTo>
                    <a:pt x="75057" y="375437"/>
                  </a:moveTo>
                  <a:lnTo>
                    <a:pt x="72593" y="374230"/>
                  </a:lnTo>
                  <a:lnTo>
                    <a:pt x="72504" y="373875"/>
                  </a:lnTo>
                  <a:lnTo>
                    <a:pt x="72453" y="373697"/>
                  </a:lnTo>
                  <a:lnTo>
                    <a:pt x="71920" y="373380"/>
                  </a:lnTo>
                  <a:lnTo>
                    <a:pt x="70446" y="373875"/>
                  </a:lnTo>
                  <a:lnTo>
                    <a:pt x="70053" y="374230"/>
                  </a:lnTo>
                  <a:lnTo>
                    <a:pt x="69977" y="374891"/>
                  </a:lnTo>
                  <a:lnTo>
                    <a:pt x="70307" y="375437"/>
                  </a:lnTo>
                  <a:lnTo>
                    <a:pt x="70256" y="376072"/>
                  </a:lnTo>
                  <a:lnTo>
                    <a:pt x="75057" y="375437"/>
                  </a:lnTo>
                  <a:close/>
                </a:path>
                <a:path w="469265" h="392430">
                  <a:moveTo>
                    <a:pt x="77863" y="378129"/>
                  </a:moveTo>
                  <a:lnTo>
                    <a:pt x="70497" y="376529"/>
                  </a:lnTo>
                  <a:lnTo>
                    <a:pt x="71424" y="378574"/>
                  </a:lnTo>
                  <a:lnTo>
                    <a:pt x="64935" y="376859"/>
                  </a:lnTo>
                  <a:lnTo>
                    <a:pt x="67741" y="378828"/>
                  </a:lnTo>
                  <a:lnTo>
                    <a:pt x="69113" y="379095"/>
                  </a:lnTo>
                  <a:lnTo>
                    <a:pt x="71437" y="379298"/>
                  </a:lnTo>
                  <a:lnTo>
                    <a:pt x="73761" y="380936"/>
                  </a:lnTo>
                  <a:lnTo>
                    <a:pt x="77216" y="378574"/>
                  </a:lnTo>
                  <a:lnTo>
                    <a:pt x="77863" y="378129"/>
                  </a:lnTo>
                  <a:close/>
                </a:path>
                <a:path w="469265" h="392430">
                  <a:moveTo>
                    <a:pt x="83527" y="386397"/>
                  </a:moveTo>
                  <a:lnTo>
                    <a:pt x="82511" y="386118"/>
                  </a:lnTo>
                  <a:lnTo>
                    <a:pt x="78981" y="385140"/>
                  </a:lnTo>
                  <a:lnTo>
                    <a:pt x="71551" y="383120"/>
                  </a:lnTo>
                  <a:lnTo>
                    <a:pt x="69303" y="382511"/>
                  </a:lnTo>
                  <a:lnTo>
                    <a:pt x="63461" y="380517"/>
                  </a:lnTo>
                  <a:lnTo>
                    <a:pt x="62992" y="380517"/>
                  </a:lnTo>
                  <a:lnTo>
                    <a:pt x="56705" y="382485"/>
                  </a:lnTo>
                  <a:lnTo>
                    <a:pt x="57048" y="380517"/>
                  </a:lnTo>
                  <a:lnTo>
                    <a:pt x="57162" y="379920"/>
                  </a:lnTo>
                  <a:lnTo>
                    <a:pt x="52793" y="379310"/>
                  </a:lnTo>
                  <a:lnTo>
                    <a:pt x="52209" y="379310"/>
                  </a:lnTo>
                  <a:lnTo>
                    <a:pt x="53924" y="380517"/>
                  </a:lnTo>
                  <a:lnTo>
                    <a:pt x="50736" y="381800"/>
                  </a:lnTo>
                  <a:lnTo>
                    <a:pt x="52578" y="383120"/>
                  </a:lnTo>
                  <a:lnTo>
                    <a:pt x="44932" y="380517"/>
                  </a:lnTo>
                  <a:lnTo>
                    <a:pt x="44577" y="380517"/>
                  </a:lnTo>
                  <a:lnTo>
                    <a:pt x="46786" y="379310"/>
                  </a:lnTo>
                  <a:lnTo>
                    <a:pt x="46977" y="379310"/>
                  </a:lnTo>
                  <a:lnTo>
                    <a:pt x="47421" y="375920"/>
                  </a:lnTo>
                  <a:lnTo>
                    <a:pt x="47790" y="374396"/>
                  </a:lnTo>
                  <a:lnTo>
                    <a:pt x="47866" y="374078"/>
                  </a:lnTo>
                  <a:lnTo>
                    <a:pt x="46037" y="375653"/>
                  </a:lnTo>
                  <a:lnTo>
                    <a:pt x="45148" y="379310"/>
                  </a:lnTo>
                  <a:lnTo>
                    <a:pt x="44119" y="378587"/>
                  </a:lnTo>
                  <a:lnTo>
                    <a:pt x="41910" y="377012"/>
                  </a:lnTo>
                  <a:lnTo>
                    <a:pt x="42760" y="372630"/>
                  </a:lnTo>
                  <a:lnTo>
                    <a:pt x="40005" y="378485"/>
                  </a:lnTo>
                  <a:lnTo>
                    <a:pt x="39852" y="378129"/>
                  </a:lnTo>
                  <a:lnTo>
                    <a:pt x="38188" y="374396"/>
                  </a:lnTo>
                  <a:lnTo>
                    <a:pt x="36487" y="377913"/>
                  </a:lnTo>
                  <a:lnTo>
                    <a:pt x="36385" y="378129"/>
                  </a:lnTo>
                  <a:lnTo>
                    <a:pt x="36118" y="377913"/>
                  </a:lnTo>
                  <a:lnTo>
                    <a:pt x="30784" y="373468"/>
                  </a:lnTo>
                  <a:lnTo>
                    <a:pt x="31673" y="377913"/>
                  </a:lnTo>
                  <a:lnTo>
                    <a:pt x="31724" y="378129"/>
                  </a:lnTo>
                  <a:lnTo>
                    <a:pt x="31775" y="378447"/>
                  </a:lnTo>
                  <a:lnTo>
                    <a:pt x="34074" y="377913"/>
                  </a:lnTo>
                  <a:lnTo>
                    <a:pt x="35560" y="378587"/>
                  </a:lnTo>
                  <a:lnTo>
                    <a:pt x="37045" y="379310"/>
                  </a:lnTo>
                  <a:lnTo>
                    <a:pt x="38773" y="380517"/>
                  </a:lnTo>
                  <a:lnTo>
                    <a:pt x="38303" y="380517"/>
                  </a:lnTo>
                  <a:lnTo>
                    <a:pt x="34759" y="381520"/>
                  </a:lnTo>
                  <a:lnTo>
                    <a:pt x="39192" y="381520"/>
                  </a:lnTo>
                  <a:lnTo>
                    <a:pt x="46609" y="385343"/>
                  </a:lnTo>
                  <a:lnTo>
                    <a:pt x="51714" y="387502"/>
                  </a:lnTo>
                  <a:lnTo>
                    <a:pt x="55397" y="385813"/>
                  </a:lnTo>
                  <a:lnTo>
                    <a:pt x="55473" y="386118"/>
                  </a:lnTo>
                  <a:lnTo>
                    <a:pt x="55549" y="386397"/>
                  </a:lnTo>
                  <a:lnTo>
                    <a:pt x="55638" y="386702"/>
                  </a:lnTo>
                  <a:lnTo>
                    <a:pt x="55740" y="387070"/>
                  </a:lnTo>
                  <a:lnTo>
                    <a:pt x="57213" y="388416"/>
                  </a:lnTo>
                  <a:lnTo>
                    <a:pt x="56565" y="389331"/>
                  </a:lnTo>
                  <a:lnTo>
                    <a:pt x="61798" y="387870"/>
                  </a:lnTo>
                  <a:lnTo>
                    <a:pt x="66738" y="392125"/>
                  </a:lnTo>
                  <a:lnTo>
                    <a:pt x="67614" y="388416"/>
                  </a:lnTo>
                  <a:lnTo>
                    <a:pt x="67665" y="388213"/>
                  </a:lnTo>
                  <a:lnTo>
                    <a:pt x="67754" y="387870"/>
                  </a:lnTo>
                  <a:lnTo>
                    <a:pt x="67843" y="387502"/>
                  </a:lnTo>
                  <a:lnTo>
                    <a:pt x="67945" y="387070"/>
                  </a:lnTo>
                  <a:lnTo>
                    <a:pt x="68033" y="386702"/>
                  </a:lnTo>
                  <a:lnTo>
                    <a:pt x="68097" y="386397"/>
                  </a:lnTo>
                  <a:lnTo>
                    <a:pt x="68173" y="386118"/>
                  </a:lnTo>
                  <a:lnTo>
                    <a:pt x="68237" y="385813"/>
                  </a:lnTo>
                  <a:lnTo>
                    <a:pt x="68287" y="385635"/>
                  </a:lnTo>
                  <a:lnTo>
                    <a:pt x="70586" y="385140"/>
                  </a:lnTo>
                  <a:lnTo>
                    <a:pt x="71983" y="386118"/>
                  </a:lnTo>
                  <a:lnTo>
                    <a:pt x="73850" y="386702"/>
                  </a:lnTo>
                  <a:lnTo>
                    <a:pt x="74358" y="387870"/>
                  </a:lnTo>
                  <a:lnTo>
                    <a:pt x="73939" y="387870"/>
                  </a:lnTo>
                  <a:lnTo>
                    <a:pt x="72948" y="388213"/>
                  </a:lnTo>
                  <a:lnTo>
                    <a:pt x="72009" y="388988"/>
                  </a:lnTo>
                  <a:lnTo>
                    <a:pt x="75768" y="388416"/>
                  </a:lnTo>
                  <a:lnTo>
                    <a:pt x="76136" y="388416"/>
                  </a:lnTo>
                  <a:lnTo>
                    <a:pt x="77939" y="386118"/>
                  </a:lnTo>
                  <a:lnTo>
                    <a:pt x="79006" y="386118"/>
                  </a:lnTo>
                  <a:lnTo>
                    <a:pt x="83527" y="386397"/>
                  </a:lnTo>
                  <a:close/>
                </a:path>
                <a:path w="469265" h="392430">
                  <a:moveTo>
                    <a:pt x="94157" y="370941"/>
                  </a:moveTo>
                  <a:lnTo>
                    <a:pt x="92519" y="370636"/>
                  </a:lnTo>
                  <a:lnTo>
                    <a:pt x="92506" y="369265"/>
                  </a:lnTo>
                  <a:lnTo>
                    <a:pt x="92481" y="367042"/>
                  </a:lnTo>
                  <a:lnTo>
                    <a:pt x="86969" y="369608"/>
                  </a:lnTo>
                  <a:lnTo>
                    <a:pt x="91579" y="369265"/>
                  </a:lnTo>
                  <a:lnTo>
                    <a:pt x="87020" y="373189"/>
                  </a:lnTo>
                  <a:lnTo>
                    <a:pt x="92113" y="373189"/>
                  </a:lnTo>
                  <a:lnTo>
                    <a:pt x="94157" y="370941"/>
                  </a:lnTo>
                  <a:close/>
                </a:path>
                <a:path w="469265" h="392430">
                  <a:moveTo>
                    <a:pt x="98806" y="371830"/>
                  </a:moveTo>
                  <a:lnTo>
                    <a:pt x="95275" y="369722"/>
                  </a:lnTo>
                  <a:lnTo>
                    <a:pt x="94157" y="370941"/>
                  </a:lnTo>
                  <a:lnTo>
                    <a:pt x="98806" y="371830"/>
                  </a:lnTo>
                  <a:close/>
                </a:path>
                <a:path w="469265" h="392430">
                  <a:moveTo>
                    <a:pt x="103517" y="369265"/>
                  </a:moveTo>
                  <a:lnTo>
                    <a:pt x="101917" y="369265"/>
                  </a:lnTo>
                  <a:lnTo>
                    <a:pt x="95288" y="369722"/>
                  </a:lnTo>
                  <a:lnTo>
                    <a:pt x="96304" y="369722"/>
                  </a:lnTo>
                  <a:lnTo>
                    <a:pt x="99479" y="371957"/>
                  </a:lnTo>
                  <a:lnTo>
                    <a:pt x="99021" y="371957"/>
                  </a:lnTo>
                  <a:lnTo>
                    <a:pt x="101803" y="373608"/>
                  </a:lnTo>
                  <a:lnTo>
                    <a:pt x="103517" y="369265"/>
                  </a:lnTo>
                  <a:close/>
                </a:path>
                <a:path w="469265" h="392430">
                  <a:moveTo>
                    <a:pt x="126085" y="330873"/>
                  </a:moveTo>
                  <a:lnTo>
                    <a:pt x="120040" y="327317"/>
                  </a:lnTo>
                  <a:lnTo>
                    <a:pt x="114084" y="330263"/>
                  </a:lnTo>
                  <a:lnTo>
                    <a:pt x="108508" y="327037"/>
                  </a:lnTo>
                  <a:lnTo>
                    <a:pt x="105778" y="329387"/>
                  </a:lnTo>
                  <a:lnTo>
                    <a:pt x="111823" y="332206"/>
                  </a:lnTo>
                  <a:lnTo>
                    <a:pt x="105829" y="332270"/>
                  </a:lnTo>
                  <a:lnTo>
                    <a:pt x="106807" y="337235"/>
                  </a:lnTo>
                  <a:lnTo>
                    <a:pt x="119634" y="330593"/>
                  </a:lnTo>
                  <a:lnTo>
                    <a:pt x="121539" y="334772"/>
                  </a:lnTo>
                  <a:lnTo>
                    <a:pt x="123825" y="333527"/>
                  </a:lnTo>
                  <a:lnTo>
                    <a:pt x="121437" y="328295"/>
                  </a:lnTo>
                  <a:lnTo>
                    <a:pt x="126085" y="330873"/>
                  </a:lnTo>
                  <a:close/>
                </a:path>
                <a:path w="469265" h="392430">
                  <a:moveTo>
                    <a:pt x="129400" y="337464"/>
                  </a:moveTo>
                  <a:lnTo>
                    <a:pt x="128054" y="339356"/>
                  </a:lnTo>
                  <a:lnTo>
                    <a:pt x="125717" y="337731"/>
                  </a:lnTo>
                  <a:lnTo>
                    <a:pt x="128511" y="340423"/>
                  </a:lnTo>
                  <a:lnTo>
                    <a:pt x="129400" y="337464"/>
                  </a:lnTo>
                  <a:close/>
                </a:path>
                <a:path w="469265" h="392430">
                  <a:moveTo>
                    <a:pt x="130035" y="264883"/>
                  </a:moveTo>
                  <a:lnTo>
                    <a:pt x="128828" y="265201"/>
                  </a:lnTo>
                  <a:lnTo>
                    <a:pt x="129730" y="263715"/>
                  </a:lnTo>
                  <a:lnTo>
                    <a:pt x="124561" y="266649"/>
                  </a:lnTo>
                  <a:lnTo>
                    <a:pt x="125107" y="266649"/>
                  </a:lnTo>
                  <a:lnTo>
                    <a:pt x="127495" y="267093"/>
                  </a:lnTo>
                  <a:lnTo>
                    <a:pt x="129667" y="265201"/>
                  </a:lnTo>
                  <a:lnTo>
                    <a:pt x="130035" y="264883"/>
                  </a:lnTo>
                  <a:close/>
                </a:path>
                <a:path w="469265" h="392430">
                  <a:moveTo>
                    <a:pt x="130644" y="262216"/>
                  </a:moveTo>
                  <a:lnTo>
                    <a:pt x="127876" y="261670"/>
                  </a:lnTo>
                  <a:lnTo>
                    <a:pt x="129730" y="263715"/>
                  </a:lnTo>
                  <a:lnTo>
                    <a:pt x="130644" y="262216"/>
                  </a:lnTo>
                  <a:close/>
                </a:path>
                <a:path w="469265" h="392430">
                  <a:moveTo>
                    <a:pt x="131241" y="335902"/>
                  </a:moveTo>
                  <a:lnTo>
                    <a:pt x="129806" y="332041"/>
                  </a:lnTo>
                  <a:lnTo>
                    <a:pt x="128917" y="334264"/>
                  </a:lnTo>
                  <a:lnTo>
                    <a:pt x="131241" y="335902"/>
                  </a:lnTo>
                  <a:close/>
                </a:path>
                <a:path w="469265" h="392430">
                  <a:moveTo>
                    <a:pt x="135178" y="267093"/>
                  </a:moveTo>
                  <a:lnTo>
                    <a:pt x="132092" y="266649"/>
                  </a:lnTo>
                  <a:lnTo>
                    <a:pt x="133019" y="268160"/>
                  </a:lnTo>
                  <a:lnTo>
                    <a:pt x="134251" y="267093"/>
                  </a:lnTo>
                  <a:lnTo>
                    <a:pt x="135178" y="267093"/>
                  </a:lnTo>
                  <a:close/>
                </a:path>
                <a:path w="469265" h="392430">
                  <a:moveTo>
                    <a:pt x="137490" y="258495"/>
                  </a:moveTo>
                  <a:lnTo>
                    <a:pt x="131572" y="262864"/>
                  </a:lnTo>
                  <a:lnTo>
                    <a:pt x="132473" y="262864"/>
                  </a:lnTo>
                  <a:lnTo>
                    <a:pt x="132499" y="264236"/>
                  </a:lnTo>
                  <a:lnTo>
                    <a:pt x="130606" y="264731"/>
                  </a:lnTo>
                  <a:lnTo>
                    <a:pt x="130149" y="264883"/>
                  </a:lnTo>
                  <a:lnTo>
                    <a:pt x="129743" y="265861"/>
                  </a:lnTo>
                  <a:lnTo>
                    <a:pt x="131546" y="266573"/>
                  </a:lnTo>
                  <a:lnTo>
                    <a:pt x="132003" y="265480"/>
                  </a:lnTo>
                  <a:lnTo>
                    <a:pt x="132067" y="265341"/>
                  </a:lnTo>
                  <a:lnTo>
                    <a:pt x="135597" y="263715"/>
                  </a:lnTo>
                  <a:lnTo>
                    <a:pt x="135788" y="263715"/>
                  </a:lnTo>
                  <a:lnTo>
                    <a:pt x="136944" y="265201"/>
                  </a:lnTo>
                  <a:lnTo>
                    <a:pt x="137058" y="265341"/>
                  </a:lnTo>
                  <a:lnTo>
                    <a:pt x="137185" y="265201"/>
                  </a:lnTo>
                  <a:lnTo>
                    <a:pt x="137248" y="263715"/>
                  </a:lnTo>
                  <a:lnTo>
                    <a:pt x="137490" y="258495"/>
                  </a:lnTo>
                  <a:close/>
                </a:path>
                <a:path w="469265" h="392430">
                  <a:moveTo>
                    <a:pt x="137693" y="266153"/>
                  </a:moveTo>
                  <a:lnTo>
                    <a:pt x="137172" y="265480"/>
                  </a:lnTo>
                  <a:lnTo>
                    <a:pt x="137134" y="266153"/>
                  </a:lnTo>
                  <a:lnTo>
                    <a:pt x="137693" y="266153"/>
                  </a:lnTo>
                  <a:close/>
                </a:path>
                <a:path w="469265" h="392430">
                  <a:moveTo>
                    <a:pt x="142227" y="266801"/>
                  </a:moveTo>
                  <a:lnTo>
                    <a:pt x="137693" y="266153"/>
                  </a:lnTo>
                  <a:lnTo>
                    <a:pt x="139471" y="268427"/>
                  </a:lnTo>
                  <a:lnTo>
                    <a:pt x="142227" y="266801"/>
                  </a:lnTo>
                  <a:close/>
                </a:path>
                <a:path w="469265" h="392430">
                  <a:moveTo>
                    <a:pt x="150482" y="264045"/>
                  </a:moveTo>
                  <a:lnTo>
                    <a:pt x="147713" y="264236"/>
                  </a:lnTo>
                  <a:lnTo>
                    <a:pt x="147256" y="263207"/>
                  </a:lnTo>
                  <a:lnTo>
                    <a:pt x="148145" y="262420"/>
                  </a:lnTo>
                  <a:lnTo>
                    <a:pt x="148145" y="261696"/>
                  </a:lnTo>
                  <a:lnTo>
                    <a:pt x="143522" y="261302"/>
                  </a:lnTo>
                  <a:lnTo>
                    <a:pt x="144005" y="263067"/>
                  </a:lnTo>
                  <a:lnTo>
                    <a:pt x="146367" y="266865"/>
                  </a:lnTo>
                  <a:lnTo>
                    <a:pt x="149580" y="265544"/>
                  </a:lnTo>
                  <a:lnTo>
                    <a:pt x="150482" y="264045"/>
                  </a:lnTo>
                  <a:close/>
                </a:path>
                <a:path w="469265" h="392430">
                  <a:moveTo>
                    <a:pt x="160261" y="240842"/>
                  </a:moveTo>
                  <a:lnTo>
                    <a:pt x="160007" y="240525"/>
                  </a:lnTo>
                  <a:lnTo>
                    <a:pt x="159575" y="240245"/>
                  </a:lnTo>
                  <a:lnTo>
                    <a:pt x="158864" y="240118"/>
                  </a:lnTo>
                  <a:lnTo>
                    <a:pt x="159308" y="240525"/>
                  </a:lnTo>
                  <a:lnTo>
                    <a:pt x="159778" y="240741"/>
                  </a:lnTo>
                  <a:lnTo>
                    <a:pt x="160261" y="240842"/>
                  </a:lnTo>
                  <a:close/>
                </a:path>
                <a:path w="469265" h="392430">
                  <a:moveTo>
                    <a:pt x="180581" y="303695"/>
                  </a:moveTo>
                  <a:lnTo>
                    <a:pt x="177774" y="301015"/>
                  </a:lnTo>
                  <a:lnTo>
                    <a:pt x="177787" y="302450"/>
                  </a:lnTo>
                  <a:lnTo>
                    <a:pt x="180581" y="303695"/>
                  </a:lnTo>
                  <a:close/>
                </a:path>
                <a:path w="469265" h="392430">
                  <a:moveTo>
                    <a:pt x="188277" y="284695"/>
                  </a:moveTo>
                  <a:lnTo>
                    <a:pt x="187655" y="283781"/>
                  </a:lnTo>
                  <a:lnTo>
                    <a:pt x="186270" y="284226"/>
                  </a:lnTo>
                  <a:lnTo>
                    <a:pt x="184429" y="285089"/>
                  </a:lnTo>
                  <a:lnTo>
                    <a:pt x="184912" y="286105"/>
                  </a:lnTo>
                  <a:lnTo>
                    <a:pt x="187934" y="286842"/>
                  </a:lnTo>
                  <a:lnTo>
                    <a:pt x="187579" y="286118"/>
                  </a:lnTo>
                  <a:lnTo>
                    <a:pt x="188277" y="284695"/>
                  </a:lnTo>
                  <a:close/>
                </a:path>
                <a:path w="469265" h="392430">
                  <a:moveTo>
                    <a:pt x="189547" y="287223"/>
                  </a:moveTo>
                  <a:lnTo>
                    <a:pt x="187934" y="286842"/>
                  </a:lnTo>
                  <a:lnTo>
                    <a:pt x="188112" y="287185"/>
                  </a:lnTo>
                  <a:lnTo>
                    <a:pt x="188480" y="287413"/>
                  </a:lnTo>
                  <a:lnTo>
                    <a:pt x="189547" y="287223"/>
                  </a:lnTo>
                  <a:close/>
                </a:path>
                <a:path w="469265" h="392430">
                  <a:moveTo>
                    <a:pt x="198602" y="216166"/>
                  </a:moveTo>
                  <a:lnTo>
                    <a:pt x="197700" y="216941"/>
                  </a:lnTo>
                  <a:lnTo>
                    <a:pt x="198145" y="216941"/>
                  </a:lnTo>
                  <a:lnTo>
                    <a:pt x="198602" y="216166"/>
                  </a:lnTo>
                  <a:close/>
                </a:path>
                <a:path w="469265" h="392430">
                  <a:moveTo>
                    <a:pt x="201371" y="270738"/>
                  </a:moveTo>
                  <a:lnTo>
                    <a:pt x="200710" y="270840"/>
                  </a:lnTo>
                  <a:lnTo>
                    <a:pt x="200037" y="270827"/>
                  </a:lnTo>
                  <a:lnTo>
                    <a:pt x="199440" y="270713"/>
                  </a:lnTo>
                  <a:lnTo>
                    <a:pt x="200748" y="271195"/>
                  </a:lnTo>
                  <a:lnTo>
                    <a:pt x="201193" y="271056"/>
                  </a:lnTo>
                  <a:lnTo>
                    <a:pt x="201371" y="270738"/>
                  </a:lnTo>
                  <a:close/>
                </a:path>
                <a:path w="469265" h="392430">
                  <a:moveTo>
                    <a:pt x="203568" y="269354"/>
                  </a:moveTo>
                  <a:lnTo>
                    <a:pt x="200710" y="268325"/>
                  </a:lnTo>
                  <a:lnTo>
                    <a:pt x="201752" y="270040"/>
                  </a:lnTo>
                  <a:lnTo>
                    <a:pt x="201371" y="270738"/>
                  </a:lnTo>
                  <a:lnTo>
                    <a:pt x="202234" y="270598"/>
                  </a:lnTo>
                  <a:lnTo>
                    <a:pt x="203060" y="270217"/>
                  </a:lnTo>
                  <a:lnTo>
                    <a:pt x="203568" y="269354"/>
                  </a:lnTo>
                  <a:close/>
                </a:path>
                <a:path w="469265" h="392430">
                  <a:moveTo>
                    <a:pt x="207530" y="215557"/>
                  </a:moveTo>
                  <a:lnTo>
                    <a:pt x="207048" y="215379"/>
                  </a:lnTo>
                  <a:lnTo>
                    <a:pt x="199466" y="212509"/>
                  </a:lnTo>
                  <a:lnTo>
                    <a:pt x="199542" y="216941"/>
                  </a:lnTo>
                  <a:lnTo>
                    <a:pt x="198145" y="216941"/>
                  </a:lnTo>
                  <a:lnTo>
                    <a:pt x="197713" y="217665"/>
                  </a:lnTo>
                  <a:lnTo>
                    <a:pt x="203733" y="219773"/>
                  </a:lnTo>
                  <a:lnTo>
                    <a:pt x="204431" y="216166"/>
                  </a:lnTo>
                  <a:lnTo>
                    <a:pt x="204558" y="215557"/>
                  </a:lnTo>
                  <a:lnTo>
                    <a:pt x="204584" y="215379"/>
                  </a:lnTo>
                  <a:lnTo>
                    <a:pt x="207530" y="215557"/>
                  </a:lnTo>
                  <a:close/>
                </a:path>
                <a:path w="469265" h="392430">
                  <a:moveTo>
                    <a:pt x="209257" y="245681"/>
                  </a:moveTo>
                  <a:lnTo>
                    <a:pt x="208419" y="245694"/>
                  </a:lnTo>
                  <a:lnTo>
                    <a:pt x="207568" y="245592"/>
                  </a:lnTo>
                  <a:lnTo>
                    <a:pt x="206895" y="245389"/>
                  </a:lnTo>
                  <a:lnTo>
                    <a:pt x="208292" y="246176"/>
                  </a:lnTo>
                  <a:lnTo>
                    <a:pt x="208927" y="246087"/>
                  </a:lnTo>
                  <a:lnTo>
                    <a:pt x="209257" y="245681"/>
                  </a:lnTo>
                  <a:close/>
                </a:path>
                <a:path w="469265" h="392430">
                  <a:moveTo>
                    <a:pt x="209346" y="225818"/>
                  </a:moveTo>
                  <a:lnTo>
                    <a:pt x="207035" y="224904"/>
                  </a:lnTo>
                  <a:lnTo>
                    <a:pt x="205651" y="225348"/>
                  </a:lnTo>
                  <a:lnTo>
                    <a:pt x="204292" y="227253"/>
                  </a:lnTo>
                  <a:lnTo>
                    <a:pt x="205270" y="229349"/>
                  </a:lnTo>
                  <a:lnTo>
                    <a:pt x="207048" y="226339"/>
                  </a:lnTo>
                  <a:lnTo>
                    <a:pt x="209346" y="225818"/>
                  </a:lnTo>
                  <a:close/>
                </a:path>
                <a:path w="469265" h="392430">
                  <a:moveTo>
                    <a:pt x="212178" y="215849"/>
                  </a:moveTo>
                  <a:lnTo>
                    <a:pt x="207530" y="215557"/>
                  </a:lnTo>
                  <a:lnTo>
                    <a:pt x="208280" y="215849"/>
                  </a:lnTo>
                  <a:lnTo>
                    <a:pt x="212178" y="215849"/>
                  </a:lnTo>
                  <a:close/>
                </a:path>
                <a:path w="469265" h="392430">
                  <a:moveTo>
                    <a:pt x="212407" y="243573"/>
                  </a:moveTo>
                  <a:lnTo>
                    <a:pt x="208673" y="240969"/>
                  </a:lnTo>
                  <a:lnTo>
                    <a:pt x="210134" y="244602"/>
                  </a:lnTo>
                  <a:lnTo>
                    <a:pt x="209257" y="245681"/>
                  </a:lnTo>
                  <a:lnTo>
                    <a:pt x="210718" y="245668"/>
                  </a:lnTo>
                  <a:lnTo>
                    <a:pt x="212140" y="245198"/>
                  </a:lnTo>
                  <a:lnTo>
                    <a:pt x="212407" y="243573"/>
                  </a:lnTo>
                  <a:close/>
                </a:path>
                <a:path w="469265" h="392430">
                  <a:moveTo>
                    <a:pt x="216115" y="215658"/>
                  </a:moveTo>
                  <a:lnTo>
                    <a:pt x="213791" y="214731"/>
                  </a:lnTo>
                  <a:lnTo>
                    <a:pt x="214299" y="216496"/>
                  </a:lnTo>
                  <a:lnTo>
                    <a:pt x="212432" y="215188"/>
                  </a:lnTo>
                  <a:lnTo>
                    <a:pt x="213829" y="216890"/>
                  </a:lnTo>
                  <a:lnTo>
                    <a:pt x="214757" y="217551"/>
                  </a:lnTo>
                  <a:lnTo>
                    <a:pt x="214757" y="216103"/>
                  </a:lnTo>
                  <a:lnTo>
                    <a:pt x="216115" y="215658"/>
                  </a:lnTo>
                  <a:close/>
                </a:path>
                <a:path w="469265" h="392430">
                  <a:moveTo>
                    <a:pt x="232537" y="262661"/>
                  </a:moveTo>
                  <a:lnTo>
                    <a:pt x="226999" y="262343"/>
                  </a:lnTo>
                  <a:lnTo>
                    <a:pt x="230708" y="264236"/>
                  </a:lnTo>
                  <a:lnTo>
                    <a:pt x="232537" y="262661"/>
                  </a:lnTo>
                  <a:close/>
                </a:path>
                <a:path w="469265" h="392430">
                  <a:moveTo>
                    <a:pt x="258851" y="234950"/>
                  </a:moveTo>
                  <a:lnTo>
                    <a:pt x="258368" y="233908"/>
                  </a:lnTo>
                  <a:lnTo>
                    <a:pt x="256933" y="231482"/>
                  </a:lnTo>
                  <a:lnTo>
                    <a:pt x="254203" y="232397"/>
                  </a:lnTo>
                  <a:lnTo>
                    <a:pt x="258851" y="234950"/>
                  </a:lnTo>
                  <a:close/>
                </a:path>
                <a:path w="469265" h="392430">
                  <a:moveTo>
                    <a:pt x="261188" y="220472"/>
                  </a:moveTo>
                  <a:lnTo>
                    <a:pt x="259905" y="219798"/>
                  </a:lnTo>
                  <a:lnTo>
                    <a:pt x="258051" y="219786"/>
                  </a:lnTo>
                  <a:lnTo>
                    <a:pt x="254939" y="221564"/>
                  </a:lnTo>
                  <a:lnTo>
                    <a:pt x="256667" y="221183"/>
                  </a:lnTo>
                  <a:lnTo>
                    <a:pt x="258965" y="220700"/>
                  </a:lnTo>
                  <a:lnTo>
                    <a:pt x="261188" y="220472"/>
                  </a:lnTo>
                  <a:close/>
                </a:path>
                <a:path w="469265" h="392430">
                  <a:moveTo>
                    <a:pt x="264388" y="235280"/>
                  </a:moveTo>
                  <a:lnTo>
                    <a:pt x="263398" y="231762"/>
                  </a:lnTo>
                  <a:lnTo>
                    <a:pt x="261569" y="231876"/>
                  </a:lnTo>
                  <a:lnTo>
                    <a:pt x="264388" y="235280"/>
                  </a:lnTo>
                  <a:close/>
                </a:path>
                <a:path w="469265" h="392430">
                  <a:moveTo>
                    <a:pt x="268338" y="223151"/>
                  </a:moveTo>
                  <a:lnTo>
                    <a:pt x="268300" y="220459"/>
                  </a:lnTo>
                  <a:lnTo>
                    <a:pt x="264871" y="220103"/>
                  </a:lnTo>
                  <a:lnTo>
                    <a:pt x="261188" y="220472"/>
                  </a:lnTo>
                  <a:lnTo>
                    <a:pt x="264020" y="221996"/>
                  </a:lnTo>
                  <a:lnTo>
                    <a:pt x="263944" y="226923"/>
                  </a:lnTo>
                  <a:lnTo>
                    <a:pt x="268338" y="223151"/>
                  </a:lnTo>
                  <a:close/>
                </a:path>
                <a:path w="469265" h="392430">
                  <a:moveTo>
                    <a:pt x="269176" y="188963"/>
                  </a:moveTo>
                  <a:lnTo>
                    <a:pt x="266814" y="185166"/>
                  </a:lnTo>
                  <a:lnTo>
                    <a:pt x="267322" y="188366"/>
                  </a:lnTo>
                  <a:lnTo>
                    <a:pt x="269176" y="188963"/>
                  </a:lnTo>
                  <a:close/>
                </a:path>
                <a:path w="469265" h="392430">
                  <a:moveTo>
                    <a:pt x="274116" y="180352"/>
                  </a:moveTo>
                  <a:lnTo>
                    <a:pt x="274066" y="178193"/>
                  </a:lnTo>
                  <a:lnTo>
                    <a:pt x="272719" y="180809"/>
                  </a:lnTo>
                  <a:lnTo>
                    <a:pt x="268084" y="178981"/>
                  </a:lnTo>
                  <a:lnTo>
                    <a:pt x="268605" y="182181"/>
                  </a:lnTo>
                  <a:lnTo>
                    <a:pt x="272732" y="180809"/>
                  </a:lnTo>
                  <a:lnTo>
                    <a:pt x="274116" y="180352"/>
                  </a:lnTo>
                  <a:close/>
                </a:path>
                <a:path w="469265" h="392430">
                  <a:moveTo>
                    <a:pt x="280949" y="147574"/>
                  </a:moveTo>
                  <a:lnTo>
                    <a:pt x="277190" y="144272"/>
                  </a:lnTo>
                  <a:lnTo>
                    <a:pt x="276758" y="144653"/>
                  </a:lnTo>
                  <a:lnTo>
                    <a:pt x="279095" y="146989"/>
                  </a:lnTo>
                  <a:lnTo>
                    <a:pt x="276339" y="147193"/>
                  </a:lnTo>
                  <a:lnTo>
                    <a:pt x="279577" y="148043"/>
                  </a:lnTo>
                  <a:lnTo>
                    <a:pt x="280949" y="147574"/>
                  </a:lnTo>
                  <a:close/>
                </a:path>
                <a:path w="469265" h="392430">
                  <a:moveTo>
                    <a:pt x="298602" y="128752"/>
                  </a:moveTo>
                  <a:lnTo>
                    <a:pt x="297573" y="128943"/>
                  </a:lnTo>
                  <a:lnTo>
                    <a:pt x="297522" y="129438"/>
                  </a:lnTo>
                  <a:lnTo>
                    <a:pt x="297726" y="129997"/>
                  </a:lnTo>
                  <a:lnTo>
                    <a:pt x="297942" y="129527"/>
                  </a:lnTo>
                  <a:lnTo>
                    <a:pt x="298208" y="129095"/>
                  </a:lnTo>
                  <a:lnTo>
                    <a:pt x="298602" y="128752"/>
                  </a:lnTo>
                  <a:close/>
                </a:path>
                <a:path w="469265" h="392430">
                  <a:moveTo>
                    <a:pt x="299821" y="132638"/>
                  </a:moveTo>
                  <a:lnTo>
                    <a:pt x="298157" y="131178"/>
                  </a:lnTo>
                  <a:lnTo>
                    <a:pt x="297738" y="129997"/>
                  </a:lnTo>
                  <a:lnTo>
                    <a:pt x="297459" y="130606"/>
                  </a:lnTo>
                  <a:lnTo>
                    <a:pt x="297281" y="131279"/>
                  </a:lnTo>
                  <a:lnTo>
                    <a:pt x="297294" y="132092"/>
                  </a:lnTo>
                  <a:lnTo>
                    <a:pt x="296354" y="132143"/>
                  </a:lnTo>
                  <a:lnTo>
                    <a:pt x="299821" y="132638"/>
                  </a:lnTo>
                  <a:close/>
                </a:path>
                <a:path w="469265" h="392430">
                  <a:moveTo>
                    <a:pt x="318046" y="106248"/>
                  </a:moveTo>
                  <a:lnTo>
                    <a:pt x="314375" y="106514"/>
                  </a:lnTo>
                  <a:lnTo>
                    <a:pt x="314858" y="108267"/>
                  </a:lnTo>
                  <a:lnTo>
                    <a:pt x="317627" y="108077"/>
                  </a:lnTo>
                  <a:lnTo>
                    <a:pt x="318046" y="106248"/>
                  </a:lnTo>
                  <a:close/>
                </a:path>
                <a:path w="469265" h="392430">
                  <a:moveTo>
                    <a:pt x="323977" y="100368"/>
                  </a:moveTo>
                  <a:lnTo>
                    <a:pt x="322592" y="99860"/>
                  </a:lnTo>
                  <a:lnTo>
                    <a:pt x="320192" y="98031"/>
                  </a:lnTo>
                  <a:lnTo>
                    <a:pt x="318401" y="100139"/>
                  </a:lnTo>
                  <a:lnTo>
                    <a:pt x="323977" y="100368"/>
                  </a:lnTo>
                  <a:close/>
                </a:path>
                <a:path w="469265" h="392430">
                  <a:moveTo>
                    <a:pt x="324866" y="100406"/>
                  </a:moveTo>
                  <a:lnTo>
                    <a:pt x="323977" y="100368"/>
                  </a:lnTo>
                  <a:lnTo>
                    <a:pt x="324358" y="100507"/>
                  </a:lnTo>
                  <a:lnTo>
                    <a:pt x="324675" y="100571"/>
                  </a:lnTo>
                  <a:lnTo>
                    <a:pt x="324866" y="100406"/>
                  </a:lnTo>
                  <a:close/>
                </a:path>
                <a:path w="469265" h="392430">
                  <a:moveTo>
                    <a:pt x="338251" y="128155"/>
                  </a:moveTo>
                  <a:lnTo>
                    <a:pt x="338226" y="126707"/>
                  </a:lnTo>
                  <a:lnTo>
                    <a:pt x="333616" y="125590"/>
                  </a:lnTo>
                  <a:lnTo>
                    <a:pt x="333184" y="128143"/>
                  </a:lnTo>
                  <a:lnTo>
                    <a:pt x="336384" y="126834"/>
                  </a:lnTo>
                  <a:lnTo>
                    <a:pt x="335495" y="129044"/>
                  </a:lnTo>
                  <a:lnTo>
                    <a:pt x="337324" y="128206"/>
                  </a:lnTo>
                  <a:lnTo>
                    <a:pt x="338251" y="128155"/>
                  </a:lnTo>
                  <a:close/>
                </a:path>
                <a:path w="469265" h="392430">
                  <a:moveTo>
                    <a:pt x="344690" y="83947"/>
                  </a:moveTo>
                  <a:lnTo>
                    <a:pt x="343027" y="84061"/>
                  </a:lnTo>
                  <a:lnTo>
                    <a:pt x="344411" y="84340"/>
                  </a:lnTo>
                  <a:lnTo>
                    <a:pt x="344690" y="83947"/>
                  </a:lnTo>
                  <a:close/>
                </a:path>
                <a:path w="469265" h="392430">
                  <a:moveTo>
                    <a:pt x="347624" y="83743"/>
                  </a:moveTo>
                  <a:lnTo>
                    <a:pt x="345757" y="82448"/>
                  </a:lnTo>
                  <a:lnTo>
                    <a:pt x="344690" y="83947"/>
                  </a:lnTo>
                  <a:lnTo>
                    <a:pt x="347624" y="83743"/>
                  </a:lnTo>
                  <a:close/>
                </a:path>
                <a:path w="469265" h="392430">
                  <a:moveTo>
                    <a:pt x="348500" y="80073"/>
                  </a:moveTo>
                  <a:lnTo>
                    <a:pt x="346468" y="79336"/>
                  </a:lnTo>
                  <a:lnTo>
                    <a:pt x="345935" y="75780"/>
                  </a:lnTo>
                  <a:lnTo>
                    <a:pt x="345249" y="79260"/>
                  </a:lnTo>
                  <a:lnTo>
                    <a:pt x="346202" y="80848"/>
                  </a:lnTo>
                  <a:lnTo>
                    <a:pt x="347319" y="80391"/>
                  </a:lnTo>
                  <a:lnTo>
                    <a:pt x="348500" y="80073"/>
                  </a:lnTo>
                  <a:close/>
                </a:path>
                <a:path w="469265" h="392430">
                  <a:moveTo>
                    <a:pt x="349211" y="148539"/>
                  </a:moveTo>
                  <a:lnTo>
                    <a:pt x="346417" y="147294"/>
                  </a:lnTo>
                  <a:lnTo>
                    <a:pt x="347941" y="149707"/>
                  </a:lnTo>
                  <a:lnTo>
                    <a:pt x="349211" y="148539"/>
                  </a:lnTo>
                  <a:close/>
                </a:path>
                <a:path w="469265" h="392430">
                  <a:moveTo>
                    <a:pt x="350329" y="79971"/>
                  </a:moveTo>
                  <a:lnTo>
                    <a:pt x="349707" y="79781"/>
                  </a:lnTo>
                  <a:lnTo>
                    <a:pt x="349097" y="79908"/>
                  </a:lnTo>
                  <a:lnTo>
                    <a:pt x="348500" y="80073"/>
                  </a:lnTo>
                  <a:lnTo>
                    <a:pt x="349008" y="80264"/>
                  </a:lnTo>
                  <a:lnTo>
                    <a:pt x="349592" y="80314"/>
                  </a:lnTo>
                  <a:lnTo>
                    <a:pt x="350329" y="79971"/>
                  </a:lnTo>
                  <a:close/>
                </a:path>
                <a:path w="469265" h="392430">
                  <a:moveTo>
                    <a:pt x="353872" y="146494"/>
                  </a:moveTo>
                  <a:lnTo>
                    <a:pt x="351472" y="145872"/>
                  </a:lnTo>
                  <a:lnTo>
                    <a:pt x="352247" y="146596"/>
                  </a:lnTo>
                  <a:lnTo>
                    <a:pt x="353072" y="146659"/>
                  </a:lnTo>
                  <a:lnTo>
                    <a:pt x="353872" y="146494"/>
                  </a:lnTo>
                  <a:close/>
                </a:path>
                <a:path w="469265" h="392430">
                  <a:moveTo>
                    <a:pt x="355206" y="105041"/>
                  </a:moveTo>
                  <a:lnTo>
                    <a:pt x="354952" y="104190"/>
                  </a:lnTo>
                  <a:lnTo>
                    <a:pt x="353923" y="100876"/>
                  </a:lnTo>
                  <a:lnTo>
                    <a:pt x="353009" y="102362"/>
                  </a:lnTo>
                  <a:lnTo>
                    <a:pt x="352590" y="104190"/>
                  </a:lnTo>
                  <a:lnTo>
                    <a:pt x="350278" y="103289"/>
                  </a:lnTo>
                  <a:lnTo>
                    <a:pt x="349440" y="105041"/>
                  </a:lnTo>
                  <a:lnTo>
                    <a:pt x="355206" y="105041"/>
                  </a:lnTo>
                  <a:close/>
                </a:path>
                <a:path w="469265" h="392430">
                  <a:moveTo>
                    <a:pt x="355257" y="105194"/>
                  </a:moveTo>
                  <a:lnTo>
                    <a:pt x="349364" y="105194"/>
                  </a:lnTo>
                  <a:lnTo>
                    <a:pt x="348488" y="106984"/>
                  </a:lnTo>
                  <a:lnTo>
                    <a:pt x="355257" y="105194"/>
                  </a:lnTo>
                  <a:close/>
                </a:path>
                <a:path w="469265" h="392430">
                  <a:moveTo>
                    <a:pt x="355815" y="156679"/>
                  </a:moveTo>
                  <a:lnTo>
                    <a:pt x="352552" y="153682"/>
                  </a:lnTo>
                  <a:lnTo>
                    <a:pt x="352564" y="155117"/>
                  </a:lnTo>
                  <a:lnTo>
                    <a:pt x="355815" y="156679"/>
                  </a:lnTo>
                  <a:close/>
                </a:path>
                <a:path w="469265" h="392430">
                  <a:moveTo>
                    <a:pt x="355841" y="105194"/>
                  </a:moveTo>
                  <a:lnTo>
                    <a:pt x="355257" y="105194"/>
                  </a:lnTo>
                  <a:lnTo>
                    <a:pt x="355803" y="106984"/>
                  </a:lnTo>
                  <a:lnTo>
                    <a:pt x="355841" y="105194"/>
                  </a:lnTo>
                  <a:close/>
                </a:path>
                <a:path w="469265" h="392430">
                  <a:moveTo>
                    <a:pt x="357974" y="147561"/>
                  </a:moveTo>
                  <a:lnTo>
                    <a:pt x="357911" y="143929"/>
                  </a:lnTo>
                  <a:lnTo>
                    <a:pt x="355993" y="146062"/>
                  </a:lnTo>
                  <a:lnTo>
                    <a:pt x="353872" y="146494"/>
                  </a:lnTo>
                  <a:lnTo>
                    <a:pt x="357974" y="147561"/>
                  </a:lnTo>
                  <a:close/>
                </a:path>
                <a:path w="469265" h="392430">
                  <a:moveTo>
                    <a:pt x="364604" y="105498"/>
                  </a:moveTo>
                  <a:lnTo>
                    <a:pt x="359054" y="105168"/>
                  </a:lnTo>
                  <a:lnTo>
                    <a:pt x="363689" y="106286"/>
                  </a:lnTo>
                  <a:lnTo>
                    <a:pt x="364604" y="105498"/>
                  </a:lnTo>
                  <a:close/>
                </a:path>
                <a:path w="469265" h="392430">
                  <a:moveTo>
                    <a:pt x="365213" y="60655"/>
                  </a:moveTo>
                  <a:lnTo>
                    <a:pt x="365175" y="59004"/>
                  </a:lnTo>
                  <a:lnTo>
                    <a:pt x="364261" y="59169"/>
                  </a:lnTo>
                  <a:lnTo>
                    <a:pt x="363994" y="59537"/>
                  </a:lnTo>
                  <a:lnTo>
                    <a:pt x="365213" y="60655"/>
                  </a:lnTo>
                  <a:close/>
                </a:path>
                <a:path w="469265" h="392430">
                  <a:moveTo>
                    <a:pt x="368249" y="58699"/>
                  </a:moveTo>
                  <a:lnTo>
                    <a:pt x="365950" y="58343"/>
                  </a:lnTo>
                  <a:lnTo>
                    <a:pt x="365163" y="58521"/>
                  </a:lnTo>
                  <a:lnTo>
                    <a:pt x="365175" y="59004"/>
                  </a:lnTo>
                  <a:lnTo>
                    <a:pt x="365912" y="58864"/>
                  </a:lnTo>
                  <a:lnTo>
                    <a:pt x="367068" y="58839"/>
                  </a:lnTo>
                  <a:lnTo>
                    <a:pt x="368249" y="58699"/>
                  </a:lnTo>
                  <a:close/>
                </a:path>
                <a:path w="469265" h="392430">
                  <a:moveTo>
                    <a:pt x="370636" y="105232"/>
                  </a:moveTo>
                  <a:lnTo>
                    <a:pt x="369735" y="104140"/>
                  </a:lnTo>
                  <a:lnTo>
                    <a:pt x="369062" y="105232"/>
                  </a:lnTo>
                  <a:lnTo>
                    <a:pt x="370636" y="105232"/>
                  </a:lnTo>
                  <a:close/>
                </a:path>
                <a:path w="469265" h="392430">
                  <a:moveTo>
                    <a:pt x="371157" y="105854"/>
                  </a:moveTo>
                  <a:lnTo>
                    <a:pt x="370763" y="105384"/>
                  </a:lnTo>
                  <a:lnTo>
                    <a:pt x="368985" y="105384"/>
                  </a:lnTo>
                  <a:lnTo>
                    <a:pt x="368325" y="106654"/>
                  </a:lnTo>
                  <a:lnTo>
                    <a:pt x="371157" y="105854"/>
                  </a:lnTo>
                  <a:close/>
                </a:path>
                <a:path w="469265" h="392430">
                  <a:moveTo>
                    <a:pt x="371576" y="82054"/>
                  </a:moveTo>
                  <a:lnTo>
                    <a:pt x="362254" y="75539"/>
                  </a:lnTo>
                  <a:lnTo>
                    <a:pt x="355346" y="75692"/>
                  </a:lnTo>
                  <a:lnTo>
                    <a:pt x="355841" y="78155"/>
                  </a:lnTo>
                  <a:lnTo>
                    <a:pt x="353060" y="77635"/>
                  </a:lnTo>
                  <a:lnTo>
                    <a:pt x="354939" y="78930"/>
                  </a:lnTo>
                  <a:lnTo>
                    <a:pt x="353085" y="79781"/>
                  </a:lnTo>
                  <a:lnTo>
                    <a:pt x="356844" y="83807"/>
                  </a:lnTo>
                  <a:lnTo>
                    <a:pt x="361467" y="84226"/>
                  </a:lnTo>
                  <a:lnTo>
                    <a:pt x="367461" y="84137"/>
                  </a:lnTo>
                  <a:lnTo>
                    <a:pt x="366483" y="81330"/>
                  </a:lnTo>
                  <a:lnTo>
                    <a:pt x="367880" y="81610"/>
                  </a:lnTo>
                  <a:lnTo>
                    <a:pt x="369735" y="82194"/>
                  </a:lnTo>
                  <a:lnTo>
                    <a:pt x="371576" y="82054"/>
                  </a:lnTo>
                  <a:close/>
                </a:path>
                <a:path w="469265" h="392430">
                  <a:moveTo>
                    <a:pt x="372541" y="59385"/>
                  </a:moveTo>
                  <a:lnTo>
                    <a:pt x="371614" y="57327"/>
                  </a:lnTo>
                  <a:lnTo>
                    <a:pt x="370865" y="58216"/>
                  </a:lnTo>
                  <a:lnTo>
                    <a:pt x="369544" y="58534"/>
                  </a:lnTo>
                  <a:lnTo>
                    <a:pt x="368249" y="58686"/>
                  </a:lnTo>
                  <a:lnTo>
                    <a:pt x="370446" y="59029"/>
                  </a:lnTo>
                  <a:lnTo>
                    <a:pt x="372541" y="59385"/>
                  </a:lnTo>
                  <a:close/>
                </a:path>
                <a:path w="469265" h="392430">
                  <a:moveTo>
                    <a:pt x="373570" y="105854"/>
                  </a:moveTo>
                  <a:lnTo>
                    <a:pt x="372960" y="105854"/>
                  </a:lnTo>
                  <a:lnTo>
                    <a:pt x="371132" y="108610"/>
                  </a:lnTo>
                  <a:lnTo>
                    <a:pt x="373570" y="105854"/>
                  </a:lnTo>
                  <a:close/>
                </a:path>
                <a:path w="469265" h="392430">
                  <a:moveTo>
                    <a:pt x="374180" y="102514"/>
                  </a:moveTo>
                  <a:lnTo>
                    <a:pt x="371487" y="102514"/>
                  </a:lnTo>
                  <a:lnTo>
                    <a:pt x="372745" y="105232"/>
                  </a:lnTo>
                  <a:lnTo>
                    <a:pt x="373278" y="105384"/>
                  </a:lnTo>
                  <a:lnTo>
                    <a:pt x="372808" y="105384"/>
                  </a:lnTo>
                  <a:lnTo>
                    <a:pt x="371157" y="105854"/>
                  </a:lnTo>
                  <a:lnTo>
                    <a:pt x="372960" y="105854"/>
                  </a:lnTo>
                  <a:lnTo>
                    <a:pt x="373837" y="105384"/>
                  </a:lnTo>
                  <a:lnTo>
                    <a:pt x="373799" y="104140"/>
                  </a:lnTo>
                  <a:lnTo>
                    <a:pt x="374180" y="102514"/>
                  </a:lnTo>
                  <a:close/>
                </a:path>
                <a:path w="469265" h="392430">
                  <a:moveTo>
                    <a:pt x="374230" y="102298"/>
                  </a:moveTo>
                  <a:lnTo>
                    <a:pt x="373761" y="101993"/>
                  </a:lnTo>
                  <a:lnTo>
                    <a:pt x="372427" y="102298"/>
                  </a:lnTo>
                  <a:lnTo>
                    <a:pt x="374230" y="102298"/>
                  </a:lnTo>
                  <a:close/>
                </a:path>
                <a:path w="469265" h="392430">
                  <a:moveTo>
                    <a:pt x="378015" y="55448"/>
                  </a:moveTo>
                  <a:lnTo>
                    <a:pt x="373862" y="54673"/>
                  </a:lnTo>
                  <a:lnTo>
                    <a:pt x="376669" y="56629"/>
                  </a:lnTo>
                  <a:lnTo>
                    <a:pt x="378015" y="55448"/>
                  </a:lnTo>
                  <a:close/>
                </a:path>
                <a:path w="469265" h="392430">
                  <a:moveTo>
                    <a:pt x="383235" y="56756"/>
                  </a:moveTo>
                  <a:lnTo>
                    <a:pt x="379895" y="56756"/>
                  </a:lnTo>
                  <a:lnTo>
                    <a:pt x="383133" y="56896"/>
                  </a:lnTo>
                  <a:lnTo>
                    <a:pt x="383235" y="56756"/>
                  </a:lnTo>
                  <a:close/>
                </a:path>
                <a:path w="469265" h="392430">
                  <a:moveTo>
                    <a:pt x="391617" y="93916"/>
                  </a:moveTo>
                  <a:lnTo>
                    <a:pt x="391121" y="94157"/>
                  </a:lnTo>
                  <a:lnTo>
                    <a:pt x="391604" y="94157"/>
                  </a:lnTo>
                  <a:lnTo>
                    <a:pt x="391617" y="93916"/>
                  </a:lnTo>
                  <a:close/>
                </a:path>
                <a:path w="469265" h="392430">
                  <a:moveTo>
                    <a:pt x="394068" y="54813"/>
                  </a:moveTo>
                  <a:lnTo>
                    <a:pt x="387223" y="54813"/>
                  </a:lnTo>
                  <a:lnTo>
                    <a:pt x="387096" y="54533"/>
                  </a:lnTo>
                  <a:lnTo>
                    <a:pt x="386257" y="52717"/>
                  </a:lnTo>
                  <a:lnTo>
                    <a:pt x="383235" y="56756"/>
                  </a:lnTo>
                  <a:lnTo>
                    <a:pt x="383692" y="56756"/>
                  </a:lnTo>
                  <a:lnTo>
                    <a:pt x="385864" y="54533"/>
                  </a:lnTo>
                  <a:lnTo>
                    <a:pt x="385635" y="56756"/>
                  </a:lnTo>
                  <a:lnTo>
                    <a:pt x="385546" y="57594"/>
                  </a:lnTo>
                  <a:lnTo>
                    <a:pt x="385445" y="58521"/>
                  </a:lnTo>
                  <a:lnTo>
                    <a:pt x="384098" y="59677"/>
                  </a:lnTo>
                  <a:lnTo>
                    <a:pt x="382866" y="57594"/>
                  </a:lnTo>
                  <a:lnTo>
                    <a:pt x="383184" y="57277"/>
                  </a:lnTo>
                  <a:lnTo>
                    <a:pt x="383552" y="56896"/>
                  </a:lnTo>
                  <a:lnTo>
                    <a:pt x="383133" y="56896"/>
                  </a:lnTo>
                  <a:lnTo>
                    <a:pt x="379971" y="56896"/>
                  </a:lnTo>
                  <a:lnTo>
                    <a:pt x="381330" y="59169"/>
                  </a:lnTo>
                  <a:lnTo>
                    <a:pt x="382600" y="57873"/>
                  </a:lnTo>
                  <a:lnTo>
                    <a:pt x="382536" y="58331"/>
                  </a:lnTo>
                  <a:lnTo>
                    <a:pt x="382422" y="59169"/>
                  </a:lnTo>
                  <a:lnTo>
                    <a:pt x="382358" y="59677"/>
                  </a:lnTo>
                  <a:lnTo>
                    <a:pt x="382244" y="60528"/>
                  </a:lnTo>
                  <a:lnTo>
                    <a:pt x="384556" y="59677"/>
                  </a:lnTo>
                  <a:lnTo>
                    <a:pt x="388213" y="58331"/>
                  </a:lnTo>
                  <a:lnTo>
                    <a:pt x="388340" y="66192"/>
                  </a:lnTo>
                  <a:lnTo>
                    <a:pt x="393382" y="63334"/>
                  </a:lnTo>
                  <a:lnTo>
                    <a:pt x="390118" y="61036"/>
                  </a:lnTo>
                  <a:lnTo>
                    <a:pt x="391706" y="58521"/>
                  </a:lnTo>
                  <a:lnTo>
                    <a:pt x="391833" y="58331"/>
                  </a:lnTo>
                  <a:lnTo>
                    <a:pt x="394068" y="54813"/>
                  </a:lnTo>
                  <a:close/>
                </a:path>
                <a:path w="469265" h="392430">
                  <a:moveTo>
                    <a:pt x="402259" y="69519"/>
                  </a:moveTo>
                  <a:lnTo>
                    <a:pt x="401777" y="68465"/>
                  </a:lnTo>
                  <a:lnTo>
                    <a:pt x="399923" y="67894"/>
                  </a:lnTo>
                  <a:lnTo>
                    <a:pt x="399897" y="66459"/>
                  </a:lnTo>
                  <a:lnTo>
                    <a:pt x="393915" y="68668"/>
                  </a:lnTo>
                  <a:lnTo>
                    <a:pt x="395338" y="69634"/>
                  </a:lnTo>
                  <a:lnTo>
                    <a:pt x="400456" y="71793"/>
                  </a:lnTo>
                  <a:lnTo>
                    <a:pt x="402259" y="69519"/>
                  </a:lnTo>
                  <a:close/>
                </a:path>
                <a:path w="469265" h="392430">
                  <a:moveTo>
                    <a:pt x="409371" y="88531"/>
                  </a:moveTo>
                  <a:lnTo>
                    <a:pt x="409219" y="88239"/>
                  </a:lnTo>
                  <a:lnTo>
                    <a:pt x="409041" y="87947"/>
                  </a:lnTo>
                  <a:lnTo>
                    <a:pt x="409028" y="87655"/>
                  </a:lnTo>
                  <a:lnTo>
                    <a:pt x="408965" y="88112"/>
                  </a:lnTo>
                  <a:lnTo>
                    <a:pt x="409130" y="88353"/>
                  </a:lnTo>
                  <a:lnTo>
                    <a:pt x="409371" y="88531"/>
                  </a:lnTo>
                  <a:close/>
                </a:path>
                <a:path w="469265" h="392430">
                  <a:moveTo>
                    <a:pt x="417830" y="63385"/>
                  </a:moveTo>
                  <a:lnTo>
                    <a:pt x="414108" y="62941"/>
                  </a:lnTo>
                  <a:lnTo>
                    <a:pt x="417360" y="63779"/>
                  </a:lnTo>
                  <a:lnTo>
                    <a:pt x="417830" y="63385"/>
                  </a:lnTo>
                  <a:close/>
                </a:path>
                <a:path w="469265" h="392430">
                  <a:moveTo>
                    <a:pt x="425577" y="83616"/>
                  </a:moveTo>
                  <a:lnTo>
                    <a:pt x="423265" y="82003"/>
                  </a:lnTo>
                  <a:lnTo>
                    <a:pt x="423672" y="80187"/>
                  </a:lnTo>
                  <a:lnTo>
                    <a:pt x="421843" y="81749"/>
                  </a:lnTo>
                  <a:lnTo>
                    <a:pt x="422351" y="82003"/>
                  </a:lnTo>
                  <a:lnTo>
                    <a:pt x="418172" y="82003"/>
                  </a:lnTo>
                  <a:lnTo>
                    <a:pt x="416255" y="83616"/>
                  </a:lnTo>
                  <a:lnTo>
                    <a:pt x="416547" y="83616"/>
                  </a:lnTo>
                  <a:lnTo>
                    <a:pt x="422363" y="84937"/>
                  </a:lnTo>
                  <a:lnTo>
                    <a:pt x="425577" y="83616"/>
                  </a:lnTo>
                  <a:close/>
                </a:path>
                <a:path w="469265" h="392430">
                  <a:moveTo>
                    <a:pt x="425818" y="90068"/>
                  </a:moveTo>
                  <a:lnTo>
                    <a:pt x="425145" y="89395"/>
                  </a:lnTo>
                  <a:lnTo>
                    <a:pt x="424408" y="88874"/>
                  </a:lnTo>
                  <a:lnTo>
                    <a:pt x="423824" y="88773"/>
                  </a:lnTo>
                  <a:lnTo>
                    <a:pt x="424446" y="89204"/>
                  </a:lnTo>
                  <a:lnTo>
                    <a:pt x="425818" y="90068"/>
                  </a:lnTo>
                  <a:close/>
                </a:path>
                <a:path w="469265" h="392430">
                  <a:moveTo>
                    <a:pt x="430276" y="94297"/>
                  </a:moveTo>
                  <a:lnTo>
                    <a:pt x="430263" y="93916"/>
                  </a:lnTo>
                  <a:lnTo>
                    <a:pt x="430136" y="93522"/>
                  </a:lnTo>
                  <a:lnTo>
                    <a:pt x="429666" y="92519"/>
                  </a:lnTo>
                  <a:lnTo>
                    <a:pt x="428066" y="91490"/>
                  </a:lnTo>
                  <a:lnTo>
                    <a:pt x="428066" y="96062"/>
                  </a:lnTo>
                  <a:lnTo>
                    <a:pt x="424637" y="96062"/>
                  </a:lnTo>
                  <a:lnTo>
                    <a:pt x="418960" y="96062"/>
                  </a:lnTo>
                  <a:lnTo>
                    <a:pt x="418871" y="95300"/>
                  </a:lnTo>
                  <a:lnTo>
                    <a:pt x="418134" y="95300"/>
                  </a:lnTo>
                  <a:lnTo>
                    <a:pt x="423913" y="94500"/>
                  </a:lnTo>
                  <a:lnTo>
                    <a:pt x="423443" y="94157"/>
                  </a:lnTo>
                  <a:lnTo>
                    <a:pt x="423456" y="93522"/>
                  </a:lnTo>
                  <a:lnTo>
                    <a:pt x="423227" y="93522"/>
                  </a:lnTo>
                  <a:lnTo>
                    <a:pt x="424802" y="93002"/>
                  </a:lnTo>
                  <a:lnTo>
                    <a:pt x="425043" y="93522"/>
                  </a:lnTo>
                  <a:lnTo>
                    <a:pt x="425462" y="94157"/>
                  </a:lnTo>
                  <a:lnTo>
                    <a:pt x="426250" y="94703"/>
                  </a:lnTo>
                  <a:lnTo>
                    <a:pt x="426707" y="94297"/>
                  </a:lnTo>
                  <a:lnTo>
                    <a:pt x="428066" y="96062"/>
                  </a:lnTo>
                  <a:lnTo>
                    <a:pt x="428066" y="91490"/>
                  </a:lnTo>
                  <a:lnTo>
                    <a:pt x="427723" y="91262"/>
                  </a:lnTo>
                  <a:lnTo>
                    <a:pt x="425945" y="90144"/>
                  </a:lnTo>
                  <a:lnTo>
                    <a:pt x="426097" y="90335"/>
                  </a:lnTo>
                  <a:lnTo>
                    <a:pt x="426796" y="91046"/>
                  </a:lnTo>
                  <a:lnTo>
                    <a:pt x="427583" y="92265"/>
                  </a:lnTo>
                  <a:lnTo>
                    <a:pt x="427596" y="93522"/>
                  </a:lnTo>
                  <a:lnTo>
                    <a:pt x="425983" y="93002"/>
                  </a:lnTo>
                  <a:lnTo>
                    <a:pt x="422046" y="91770"/>
                  </a:lnTo>
                  <a:lnTo>
                    <a:pt x="421005" y="91046"/>
                  </a:lnTo>
                  <a:lnTo>
                    <a:pt x="419214" y="89814"/>
                  </a:lnTo>
                  <a:lnTo>
                    <a:pt x="411861" y="91046"/>
                  </a:lnTo>
                  <a:lnTo>
                    <a:pt x="412381" y="90335"/>
                  </a:lnTo>
                  <a:lnTo>
                    <a:pt x="412991" y="89471"/>
                  </a:lnTo>
                  <a:lnTo>
                    <a:pt x="414096" y="87934"/>
                  </a:lnTo>
                  <a:lnTo>
                    <a:pt x="410502" y="89357"/>
                  </a:lnTo>
                  <a:lnTo>
                    <a:pt x="409371" y="88531"/>
                  </a:lnTo>
                  <a:lnTo>
                    <a:pt x="409600" y="88988"/>
                  </a:lnTo>
                  <a:lnTo>
                    <a:pt x="409536" y="90144"/>
                  </a:lnTo>
                  <a:lnTo>
                    <a:pt x="406768" y="90335"/>
                  </a:lnTo>
                  <a:lnTo>
                    <a:pt x="405828" y="89471"/>
                  </a:lnTo>
                  <a:lnTo>
                    <a:pt x="405447" y="89128"/>
                  </a:lnTo>
                  <a:lnTo>
                    <a:pt x="405447" y="93002"/>
                  </a:lnTo>
                  <a:lnTo>
                    <a:pt x="405371" y="93522"/>
                  </a:lnTo>
                  <a:lnTo>
                    <a:pt x="405282" y="94297"/>
                  </a:lnTo>
                  <a:lnTo>
                    <a:pt x="405155" y="95300"/>
                  </a:lnTo>
                  <a:lnTo>
                    <a:pt x="405079" y="95885"/>
                  </a:lnTo>
                  <a:lnTo>
                    <a:pt x="399415" y="95300"/>
                  </a:lnTo>
                  <a:lnTo>
                    <a:pt x="402704" y="95300"/>
                  </a:lnTo>
                  <a:lnTo>
                    <a:pt x="402844" y="94703"/>
                  </a:lnTo>
                  <a:lnTo>
                    <a:pt x="402971" y="94157"/>
                  </a:lnTo>
                  <a:lnTo>
                    <a:pt x="403034" y="93916"/>
                  </a:lnTo>
                  <a:lnTo>
                    <a:pt x="403123" y="93522"/>
                  </a:lnTo>
                  <a:lnTo>
                    <a:pt x="402805" y="93522"/>
                  </a:lnTo>
                  <a:lnTo>
                    <a:pt x="405117" y="93002"/>
                  </a:lnTo>
                  <a:lnTo>
                    <a:pt x="405447" y="93002"/>
                  </a:lnTo>
                  <a:lnTo>
                    <a:pt x="405447" y="89128"/>
                  </a:lnTo>
                  <a:lnTo>
                    <a:pt x="404164" y="87934"/>
                  </a:lnTo>
                  <a:lnTo>
                    <a:pt x="403491" y="87325"/>
                  </a:lnTo>
                  <a:lnTo>
                    <a:pt x="404368" y="85128"/>
                  </a:lnTo>
                  <a:lnTo>
                    <a:pt x="401180" y="87858"/>
                  </a:lnTo>
                  <a:lnTo>
                    <a:pt x="392874" y="86995"/>
                  </a:lnTo>
                  <a:lnTo>
                    <a:pt x="392087" y="88988"/>
                  </a:lnTo>
                  <a:lnTo>
                    <a:pt x="391985" y="89471"/>
                  </a:lnTo>
                  <a:lnTo>
                    <a:pt x="391947" y="89814"/>
                  </a:lnTo>
                  <a:lnTo>
                    <a:pt x="391858" y="91046"/>
                  </a:lnTo>
                  <a:lnTo>
                    <a:pt x="391731" y="92519"/>
                  </a:lnTo>
                  <a:lnTo>
                    <a:pt x="391617" y="93916"/>
                  </a:lnTo>
                  <a:lnTo>
                    <a:pt x="400799" y="89471"/>
                  </a:lnTo>
                  <a:lnTo>
                    <a:pt x="401269" y="89471"/>
                  </a:lnTo>
                  <a:lnTo>
                    <a:pt x="401637" y="91046"/>
                  </a:lnTo>
                  <a:lnTo>
                    <a:pt x="401688" y="91262"/>
                  </a:lnTo>
                  <a:lnTo>
                    <a:pt x="401815" y="91770"/>
                  </a:lnTo>
                  <a:lnTo>
                    <a:pt x="401929" y="92265"/>
                  </a:lnTo>
                  <a:lnTo>
                    <a:pt x="401993" y="92519"/>
                  </a:lnTo>
                  <a:lnTo>
                    <a:pt x="402107" y="93002"/>
                  </a:lnTo>
                  <a:lnTo>
                    <a:pt x="402221" y="93522"/>
                  </a:lnTo>
                  <a:lnTo>
                    <a:pt x="396875" y="92519"/>
                  </a:lnTo>
                  <a:lnTo>
                    <a:pt x="396646" y="92519"/>
                  </a:lnTo>
                  <a:lnTo>
                    <a:pt x="393509" y="96647"/>
                  </a:lnTo>
                  <a:lnTo>
                    <a:pt x="398348" y="95554"/>
                  </a:lnTo>
                  <a:lnTo>
                    <a:pt x="392722" y="103873"/>
                  </a:lnTo>
                  <a:lnTo>
                    <a:pt x="384835" y="101206"/>
                  </a:lnTo>
                  <a:lnTo>
                    <a:pt x="385775" y="102628"/>
                  </a:lnTo>
                  <a:lnTo>
                    <a:pt x="385800" y="103987"/>
                  </a:lnTo>
                  <a:lnTo>
                    <a:pt x="387654" y="104584"/>
                  </a:lnTo>
                  <a:lnTo>
                    <a:pt x="396011" y="106857"/>
                  </a:lnTo>
                  <a:lnTo>
                    <a:pt x="401320" y="103987"/>
                  </a:lnTo>
                  <a:lnTo>
                    <a:pt x="402615" y="103289"/>
                  </a:lnTo>
                  <a:lnTo>
                    <a:pt x="411162" y="103289"/>
                  </a:lnTo>
                  <a:lnTo>
                    <a:pt x="410248" y="102628"/>
                  </a:lnTo>
                  <a:lnTo>
                    <a:pt x="409740" y="101587"/>
                  </a:lnTo>
                  <a:lnTo>
                    <a:pt x="409790" y="100558"/>
                  </a:lnTo>
                  <a:lnTo>
                    <a:pt x="410095" y="98132"/>
                  </a:lnTo>
                  <a:lnTo>
                    <a:pt x="410159" y="97612"/>
                  </a:lnTo>
                  <a:lnTo>
                    <a:pt x="417982" y="98132"/>
                  </a:lnTo>
                  <a:lnTo>
                    <a:pt x="419430" y="100558"/>
                  </a:lnTo>
                  <a:lnTo>
                    <a:pt x="419176" y="98132"/>
                  </a:lnTo>
                  <a:lnTo>
                    <a:pt x="419125" y="97612"/>
                  </a:lnTo>
                  <a:lnTo>
                    <a:pt x="419011" y="96647"/>
                  </a:lnTo>
                  <a:lnTo>
                    <a:pt x="418973" y="96189"/>
                  </a:lnTo>
                  <a:lnTo>
                    <a:pt x="424484" y="96189"/>
                  </a:lnTo>
                  <a:lnTo>
                    <a:pt x="428155" y="96189"/>
                  </a:lnTo>
                  <a:lnTo>
                    <a:pt x="429069" y="97358"/>
                  </a:lnTo>
                  <a:lnTo>
                    <a:pt x="430123" y="94703"/>
                  </a:lnTo>
                  <a:lnTo>
                    <a:pt x="430199" y="94500"/>
                  </a:lnTo>
                  <a:lnTo>
                    <a:pt x="430276" y="94297"/>
                  </a:lnTo>
                  <a:close/>
                </a:path>
                <a:path w="469265" h="392430">
                  <a:moveTo>
                    <a:pt x="457149" y="43561"/>
                  </a:moveTo>
                  <a:lnTo>
                    <a:pt x="456552" y="42252"/>
                  </a:lnTo>
                  <a:lnTo>
                    <a:pt x="456463" y="41033"/>
                  </a:lnTo>
                  <a:lnTo>
                    <a:pt x="456780" y="40728"/>
                  </a:lnTo>
                  <a:lnTo>
                    <a:pt x="457060" y="40411"/>
                  </a:lnTo>
                  <a:lnTo>
                    <a:pt x="457047" y="39852"/>
                  </a:lnTo>
                  <a:lnTo>
                    <a:pt x="456514" y="40106"/>
                  </a:lnTo>
                  <a:lnTo>
                    <a:pt x="456438" y="40551"/>
                  </a:lnTo>
                  <a:lnTo>
                    <a:pt x="456450" y="41033"/>
                  </a:lnTo>
                  <a:lnTo>
                    <a:pt x="455206" y="42252"/>
                  </a:lnTo>
                  <a:lnTo>
                    <a:pt x="451751" y="41783"/>
                  </a:lnTo>
                  <a:lnTo>
                    <a:pt x="448843" y="42583"/>
                  </a:lnTo>
                  <a:lnTo>
                    <a:pt x="449389" y="41783"/>
                  </a:lnTo>
                  <a:lnTo>
                    <a:pt x="450151" y="40678"/>
                  </a:lnTo>
                  <a:lnTo>
                    <a:pt x="447852" y="41211"/>
                  </a:lnTo>
                  <a:lnTo>
                    <a:pt x="446608" y="41783"/>
                  </a:lnTo>
                  <a:lnTo>
                    <a:pt x="446074" y="41783"/>
                  </a:lnTo>
                  <a:lnTo>
                    <a:pt x="446455" y="39509"/>
                  </a:lnTo>
                  <a:lnTo>
                    <a:pt x="445617" y="42252"/>
                  </a:lnTo>
                  <a:lnTo>
                    <a:pt x="447078" y="42252"/>
                  </a:lnTo>
                  <a:lnTo>
                    <a:pt x="446493" y="42392"/>
                  </a:lnTo>
                  <a:lnTo>
                    <a:pt x="445452" y="42252"/>
                  </a:lnTo>
                  <a:lnTo>
                    <a:pt x="444830" y="42252"/>
                  </a:lnTo>
                  <a:lnTo>
                    <a:pt x="442328" y="41592"/>
                  </a:lnTo>
                  <a:lnTo>
                    <a:pt x="441909" y="43421"/>
                  </a:lnTo>
                  <a:lnTo>
                    <a:pt x="445249" y="42672"/>
                  </a:lnTo>
                  <a:lnTo>
                    <a:pt x="448513" y="42672"/>
                  </a:lnTo>
                  <a:lnTo>
                    <a:pt x="448792" y="42672"/>
                  </a:lnTo>
                  <a:lnTo>
                    <a:pt x="454926" y="43421"/>
                  </a:lnTo>
                  <a:lnTo>
                    <a:pt x="455447" y="43421"/>
                  </a:lnTo>
                  <a:lnTo>
                    <a:pt x="457149" y="43561"/>
                  </a:lnTo>
                  <a:close/>
                </a:path>
                <a:path w="469265" h="392430">
                  <a:moveTo>
                    <a:pt x="462508" y="5245"/>
                  </a:moveTo>
                  <a:lnTo>
                    <a:pt x="461911" y="3683"/>
                  </a:lnTo>
                  <a:lnTo>
                    <a:pt x="461035" y="5918"/>
                  </a:lnTo>
                  <a:lnTo>
                    <a:pt x="456425" y="5511"/>
                  </a:lnTo>
                  <a:lnTo>
                    <a:pt x="459079" y="3238"/>
                  </a:lnTo>
                  <a:lnTo>
                    <a:pt x="453148" y="3238"/>
                  </a:lnTo>
                  <a:lnTo>
                    <a:pt x="453758" y="11442"/>
                  </a:lnTo>
                  <a:lnTo>
                    <a:pt x="461568" y="5918"/>
                  </a:lnTo>
                  <a:lnTo>
                    <a:pt x="462508" y="5245"/>
                  </a:lnTo>
                  <a:close/>
                </a:path>
                <a:path w="469265" h="392430">
                  <a:moveTo>
                    <a:pt x="465162" y="5029"/>
                  </a:moveTo>
                  <a:lnTo>
                    <a:pt x="463308" y="4686"/>
                  </a:lnTo>
                  <a:lnTo>
                    <a:pt x="462508" y="5245"/>
                  </a:lnTo>
                  <a:lnTo>
                    <a:pt x="463384" y="7531"/>
                  </a:lnTo>
                  <a:lnTo>
                    <a:pt x="465162" y="5029"/>
                  </a:lnTo>
                  <a:close/>
                </a:path>
                <a:path w="469265" h="392430">
                  <a:moveTo>
                    <a:pt x="466636" y="44373"/>
                  </a:moveTo>
                  <a:lnTo>
                    <a:pt x="466521" y="44043"/>
                  </a:lnTo>
                  <a:lnTo>
                    <a:pt x="466394" y="44907"/>
                  </a:lnTo>
                  <a:lnTo>
                    <a:pt x="466636" y="44691"/>
                  </a:lnTo>
                  <a:lnTo>
                    <a:pt x="466636" y="44373"/>
                  </a:lnTo>
                  <a:close/>
                </a:path>
                <a:path w="469265" h="392430">
                  <a:moveTo>
                    <a:pt x="466788" y="42379"/>
                  </a:moveTo>
                  <a:lnTo>
                    <a:pt x="465188" y="42379"/>
                  </a:lnTo>
                  <a:lnTo>
                    <a:pt x="466217" y="43180"/>
                  </a:lnTo>
                  <a:lnTo>
                    <a:pt x="466521" y="44043"/>
                  </a:lnTo>
                  <a:lnTo>
                    <a:pt x="466788" y="42379"/>
                  </a:lnTo>
                  <a:close/>
                </a:path>
                <a:path w="469265" h="392430">
                  <a:moveTo>
                    <a:pt x="468769" y="0"/>
                  </a:moveTo>
                  <a:lnTo>
                    <a:pt x="465162" y="5029"/>
                  </a:lnTo>
                  <a:lnTo>
                    <a:pt x="467461" y="5473"/>
                  </a:lnTo>
                  <a:lnTo>
                    <a:pt x="468769" y="0"/>
                  </a:lnTo>
                  <a:close/>
                </a:path>
              </a:pathLst>
            </a:custGeom>
            <a:solidFill>
              <a:srgbClr val="ABD3D8">
                <a:alpha val="51998"/>
              </a:srgbClr>
            </a:solidFill>
          </p:spPr>
          <p:txBody>
            <a:bodyPr wrap="square" lIns="0" tIns="0" rIns="0" bIns="0" rtlCol="0"/>
            <a:lstStyle/>
            <a:p>
              <a:pPr defTabSz="829178"/>
              <a:endParaRPr sz="1632" kern="0">
                <a:solidFill>
                  <a:sysClr val="windowText" lastClr="000000"/>
                </a:solidFill>
              </a:endParaRPr>
            </a:p>
          </p:txBody>
        </p:sp>
        <p:sp>
          <p:nvSpPr>
            <p:cNvPr id="24" name="object 24"/>
            <p:cNvSpPr/>
            <p:nvPr/>
          </p:nvSpPr>
          <p:spPr>
            <a:xfrm>
              <a:off x="8382317" y="1934324"/>
              <a:ext cx="542290" cy="422909"/>
            </a:xfrm>
            <a:custGeom>
              <a:avLst/>
              <a:gdLst/>
              <a:ahLst/>
              <a:cxnLst/>
              <a:rect l="l" t="t" r="r" b="b"/>
              <a:pathLst>
                <a:path w="542290" h="422910">
                  <a:moveTo>
                    <a:pt x="6019" y="421055"/>
                  </a:moveTo>
                  <a:lnTo>
                    <a:pt x="5524" y="419277"/>
                  </a:lnTo>
                  <a:lnTo>
                    <a:pt x="2311" y="420585"/>
                  </a:lnTo>
                  <a:lnTo>
                    <a:pt x="0" y="420370"/>
                  </a:lnTo>
                  <a:lnTo>
                    <a:pt x="1866" y="422414"/>
                  </a:lnTo>
                  <a:lnTo>
                    <a:pt x="5105" y="421830"/>
                  </a:lnTo>
                  <a:lnTo>
                    <a:pt x="6019" y="421055"/>
                  </a:lnTo>
                  <a:close/>
                </a:path>
                <a:path w="542290" h="422910">
                  <a:moveTo>
                    <a:pt x="25425" y="391236"/>
                  </a:moveTo>
                  <a:lnTo>
                    <a:pt x="20789" y="390105"/>
                  </a:lnTo>
                  <a:lnTo>
                    <a:pt x="20358" y="392658"/>
                  </a:lnTo>
                  <a:lnTo>
                    <a:pt x="23583" y="391350"/>
                  </a:lnTo>
                  <a:lnTo>
                    <a:pt x="24511" y="391998"/>
                  </a:lnTo>
                  <a:lnTo>
                    <a:pt x="25425" y="391236"/>
                  </a:lnTo>
                  <a:close/>
                </a:path>
                <a:path w="542290" h="422910">
                  <a:moveTo>
                    <a:pt x="82384" y="327926"/>
                  </a:moveTo>
                  <a:lnTo>
                    <a:pt x="79870" y="328383"/>
                  </a:lnTo>
                  <a:lnTo>
                    <a:pt x="80492" y="330085"/>
                  </a:lnTo>
                  <a:lnTo>
                    <a:pt x="81013" y="329069"/>
                  </a:lnTo>
                  <a:lnTo>
                    <a:pt x="82384" y="327926"/>
                  </a:lnTo>
                  <a:close/>
                </a:path>
                <a:path w="542290" h="422910">
                  <a:moveTo>
                    <a:pt x="90843" y="328358"/>
                  </a:moveTo>
                  <a:lnTo>
                    <a:pt x="89979" y="326263"/>
                  </a:lnTo>
                  <a:lnTo>
                    <a:pt x="89471" y="327520"/>
                  </a:lnTo>
                  <a:lnTo>
                    <a:pt x="89941" y="328129"/>
                  </a:lnTo>
                  <a:lnTo>
                    <a:pt x="90843" y="328358"/>
                  </a:lnTo>
                  <a:close/>
                </a:path>
                <a:path w="542290" h="422910">
                  <a:moveTo>
                    <a:pt x="93027" y="328536"/>
                  </a:moveTo>
                  <a:lnTo>
                    <a:pt x="91871" y="327571"/>
                  </a:lnTo>
                  <a:lnTo>
                    <a:pt x="91541" y="328358"/>
                  </a:lnTo>
                  <a:lnTo>
                    <a:pt x="91478" y="328510"/>
                  </a:lnTo>
                  <a:lnTo>
                    <a:pt x="90855" y="328358"/>
                  </a:lnTo>
                  <a:lnTo>
                    <a:pt x="81737" y="330542"/>
                  </a:lnTo>
                  <a:lnTo>
                    <a:pt x="80670" y="330542"/>
                  </a:lnTo>
                  <a:lnTo>
                    <a:pt x="80505" y="330085"/>
                  </a:lnTo>
                  <a:lnTo>
                    <a:pt x="80365" y="330365"/>
                  </a:lnTo>
                  <a:lnTo>
                    <a:pt x="80276" y="330644"/>
                  </a:lnTo>
                  <a:lnTo>
                    <a:pt x="80378" y="330873"/>
                  </a:lnTo>
                  <a:lnTo>
                    <a:pt x="80759" y="330796"/>
                  </a:lnTo>
                  <a:lnTo>
                    <a:pt x="81381" y="332460"/>
                  </a:lnTo>
                  <a:lnTo>
                    <a:pt x="80429" y="332460"/>
                  </a:lnTo>
                  <a:lnTo>
                    <a:pt x="80873" y="334098"/>
                  </a:lnTo>
                  <a:lnTo>
                    <a:pt x="83616" y="332460"/>
                  </a:lnTo>
                  <a:lnTo>
                    <a:pt x="87020" y="331558"/>
                  </a:lnTo>
                  <a:lnTo>
                    <a:pt x="87490" y="331558"/>
                  </a:lnTo>
                  <a:lnTo>
                    <a:pt x="92405" y="333654"/>
                  </a:lnTo>
                  <a:lnTo>
                    <a:pt x="90957" y="331558"/>
                  </a:lnTo>
                  <a:lnTo>
                    <a:pt x="90576" y="331012"/>
                  </a:lnTo>
                  <a:lnTo>
                    <a:pt x="90639" y="330542"/>
                  </a:lnTo>
                  <a:lnTo>
                    <a:pt x="91389" y="328726"/>
                  </a:lnTo>
                  <a:lnTo>
                    <a:pt x="91465" y="328536"/>
                  </a:lnTo>
                  <a:lnTo>
                    <a:pt x="91605" y="328536"/>
                  </a:lnTo>
                  <a:lnTo>
                    <a:pt x="92341" y="328726"/>
                  </a:lnTo>
                  <a:lnTo>
                    <a:pt x="93027" y="328536"/>
                  </a:lnTo>
                  <a:close/>
                </a:path>
                <a:path w="542290" h="422910">
                  <a:moveTo>
                    <a:pt x="93662" y="338086"/>
                  </a:moveTo>
                  <a:lnTo>
                    <a:pt x="90627" y="338086"/>
                  </a:lnTo>
                  <a:lnTo>
                    <a:pt x="89662" y="336003"/>
                  </a:lnTo>
                  <a:lnTo>
                    <a:pt x="89357" y="337299"/>
                  </a:lnTo>
                  <a:lnTo>
                    <a:pt x="89306" y="338086"/>
                  </a:lnTo>
                  <a:lnTo>
                    <a:pt x="89725" y="339598"/>
                  </a:lnTo>
                  <a:lnTo>
                    <a:pt x="93662" y="338086"/>
                  </a:lnTo>
                  <a:close/>
                </a:path>
                <a:path w="542290" h="422910">
                  <a:moveTo>
                    <a:pt x="94056" y="337934"/>
                  </a:moveTo>
                  <a:lnTo>
                    <a:pt x="90106" y="334162"/>
                  </a:lnTo>
                  <a:lnTo>
                    <a:pt x="91528" y="337299"/>
                  </a:lnTo>
                  <a:lnTo>
                    <a:pt x="90805" y="337934"/>
                  </a:lnTo>
                  <a:lnTo>
                    <a:pt x="94056" y="337934"/>
                  </a:lnTo>
                  <a:close/>
                </a:path>
                <a:path w="542290" h="422910">
                  <a:moveTo>
                    <a:pt x="94068" y="351180"/>
                  </a:moveTo>
                  <a:lnTo>
                    <a:pt x="93548" y="349415"/>
                  </a:lnTo>
                  <a:lnTo>
                    <a:pt x="92608" y="348399"/>
                  </a:lnTo>
                  <a:lnTo>
                    <a:pt x="91338" y="348411"/>
                  </a:lnTo>
                  <a:lnTo>
                    <a:pt x="90297" y="348945"/>
                  </a:lnTo>
                  <a:lnTo>
                    <a:pt x="90004" y="347916"/>
                  </a:lnTo>
                  <a:lnTo>
                    <a:pt x="90919" y="346633"/>
                  </a:lnTo>
                  <a:lnTo>
                    <a:pt x="90322" y="346671"/>
                  </a:lnTo>
                  <a:lnTo>
                    <a:pt x="88036" y="348627"/>
                  </a:lnTo>
                  <a:lnTo>
                    <a:pt x="89890" y="349300"/>
                  </a:lnTo>
                  <a:lnTo>
                    <a:pt x="89115" y="349859"/>
                  </a:lnTo>
                  <a:lnTo>
                    <a:pt x="88506" y="350672"/>
                  </a:lnTo>
                  <a:lnTo>
                    <a:pt x="88519" y="351561"/>
                  </a:lnTo>
                  <a:lnTo>
                    <a:pt x="89916" y="352539"/>
                  </a:lnTo>
                  <a:lnTo>
                    <a:pt x="94068" y="351180"/>
                  </a:lnTo>
                  <a:close/>
                </a:path>
                <a:path w="542290" h="422910">
                  <a:moveTo>
                    <a:pt x="95402" y="330542"/>
                  </a:moveTo>
                  <a:lnTo>
                    <a:pt x="94500" y="329780"/>
                  </a:lnTo>
                  <a:lnTo>
                    <a:pt x="93662" y="330377"/>
                  </a:lnTo>
                  <a:lnTo>
                    <a:pt x="94119" y="330377"/>
                  </a:lnTo>
                  <a:lnTo>
                    <a:pt x="95402" y="330542"/>
                  </a:lnTo>
                  <a:close/>
                </a:path>
                <a:path w="542290" h="422910">
                  <a:moveTo>
                    <a:pt x="95796" y="339598"/>
                  </a:moveTo>
                  <a:lnTo>
                    <a:pt x="94538" y="338086"/>
                  </a:lnTo>
                  <a:lnTo>
                    <a:pt x="94208" y="338086"/>
                  </a:lnTo>
                  <a:lnTo>
                    <a:pt x="95796" y="339598"/>
                  </a:lnTo>
                  <a:close/>
                </a:path>
                <a:path w="542290" h="422910">
                  <a:moveTo>
                    <a:pt x="98005" y="348754"/>
                  </a:moveTo>
                  <a:lnTo>
                    <a:pt x="96316" y="347776"/>
                  </a:lnTo>
                  <a:lnTo>
                    <a:pt x="97053" y="348297"/>
                  </a:lnTo>
                  <a:lnTo>
                    <a:pt x="97574" y="348576"/>
                  </a:lnTo>
                  <a:lnTo>
                    <a:pt x="98005" y="348754"/>
                  </a:lnTo>
                  <a:close/>
                </a:path>
                <a:path w="542290" h="422910">
                  <a:moveTo>
                    <a:pt x="98958" y="331012"/>
                  </a:moveTo>
                  <a:lnTo>
                    <a:pt x="98158" y="330542"/>
                  </a:lnTo>
                  <a:lnTo>
                    <a:pt x="97904" y="330377"/>
                  </a:lnTo>
                  <a:lnTo>
                    <a:pt x="97624" y="330835"/>
                  </a:lnTo>
                  <a:lnTo>
                    <a:pt x="98958" y="331012"/>
                  </a:lnTo>
                  <a:close/>
                </a:path>
                <a:path w="542290" h="422910">
                  <a:moveTo>
                    <a:pt x="100076" y="321411"/>
                  </a:moveTo>
                  <a:lnTo>
                    <a:pt x="98691" y="320217"/>
                  </a:lnTo>
                  <a:lnTo>
                    <a:pt x="96647" y="319074"/>
                  </a:lnTo>
                  <a:lnTo>
                    <a:pt x="95402" y="320217"/>
                  </a:lnTo>
                  <a:lnTo>
                    <a:pt x="95237" y="320929"/>
                  </a:lnTo>
                  <a:lnTo>
                    <a:pt x="95123" y="321411"/>
                  </a:lnTo>
                  <a:lnTo>
                    <a:pt x="95008" y="321945"/>
                  </a:lnTo>
                  <a:lnTo>
                    <a:pt x="94551" y="322351"/>
                  </a:lnTo>
                  <a:lnTo>
                    <a:pt x="92252" y="322859"/>
                  </a:lnTo>
                  <a:lnTo>
                    <a:pt x="92240" y="322148"/>
                  </a:lnTo>
                  <a:lnTo>
                    <a:pt x="89954" y="324815"/>
                  </a:lnTo>
                  <a:lnTo>
                    <a:pt x="91427" y="328015"/>
                  </a:lnTo>
                  <a:lnTo>
                    <a:pt x="91795" y="327571"/>
                  </a:lnTo>
                  <a:lnTo>
                    <a:pt x="94602" y="324815"/>
                  </a:lnTo>
                  <a:lnTo>
                    <a:pt x="93967" y="324142"/>
                  </a:lnTo>
                  <a:lnTo>
                    <a:pt x="93649" y="323837"/>
                  </a:lnTo>
                  <a:lnTo>
                    <a:pt x="92659" y="323659"/>
                  </a:lnTo>
                  <a:lnTo>
                    <a:pt x="91173" y="323659"/>
                  </a:lnTo>
                  <a:lnTo>
                    <a:pt x="95262" y="323367"/>
                  </a:lnTo>
                  <a:lnTo>
                    <a:pt x="95681" y="322859"/>
                  </a:lnTo>
                  <a:lnTo>
                    <a:pt x="97866" y="320217"/>
                  </a:lnTo>
                  <a:lnTo>
                    <a:pt x="98018" y="320217"/>
                  </a:lnTo>
                  <a:lnTo>
                    <a:pt x="100076" y="321411"/>
                  </a:lnTo>
                  <a:close/>
                </a:path>
                <a:path w="542290" h="422910">
                  <a:moveTo>
                    <a:pt x="100406" y="327126"/>
                  </a:moveTo>
                  <a:lnTo>
                    <a:pt x="99834" y="326618"/>
                  </a:lnTo>
                  <a:lnTo>
                    <a:pt x="96977" y="324142"/>
                  </a:lnTo>
                  <a:lnTo>
                    <a:pt x="96837" y="324586"/>
                  </a:lnTo>
                  <a:lnTo>
                    <a:pt x="96837" y="324142"/>
                  </a:lnTo>
                  <a:lnTo>
                    <a:pt x="96977" y="324142"/>
                  </a:lnTo>
                  <a:lnTo>
                    <a:pt x="96875" y="323837"/>
                  </a:lnTo>
                  <a:lnTo>
                    <a:pt x="97028" y="323837"/>
                  </a:lnTo>
                  <a:lnTo>
                    <a:pt x="97053" y="323659"/>
                  </a:lnTo>
                  <a:lnTo>
                    <a:pt x="97142" y="323138"/>
                  </a:lnTo>
                  <a:lnTo>
                    <a:pt x="97180" y="322859"/>
                  </a:lnTo>
                  <a:lnTo>
                    <a:pt x="97307" y="322148"/>
                  </a:lnTo>
                  <a:lnTo>
                    <a:pt x="95275" y="324142"/>
                  </a:lnTo>
                  <a:lnTo>
                    <a:pt x="94665" y="324815"/>
                  </a:lnTo>
                  <a:lnTo>
                    <a:pt x="96494" y="326478"/>
                  </a:lnTo>
                  <a:lnTo>
                    <a:pt x="96469" y="327126"/>
                  </a:lnTo>
                  <a:lnTo>
                    <a:pt x="96329" y="327317"/>
                  </a:lnTo>
                  <a:lnTo>
                    <a:pt x="95034" y="328015"/>
                  </a:lnTo>
                  <a:lnTo>
                    <a:pt x="93027" y="328536"/>
                  </a:lnTo>
                  <a:lnTo>
                    <a:pt x="94500" y="329780"/>
                  </a:lnTo>
                  <a:lnTo>
                    <a:pt x="98310" y="327126"/>
                  </a:lnTo>
                  <a:lnTo>
                    <a:pt x="100406" y="327126"/>
                  </a:lnTo>
                  <a:close/>
                </a:path>
                <a:path w="542290" h="422910">
                  <a:moveTo>
                    <a:pt x="100418" y="343535"/>
                  </a:moveTo>
                  <a:lnTo>
                    <a:pt x="97612" y="340842"/>
                  </a:lnTo>
                  <a:lnTo>
                    <a:pt x="97637" y="343712"/>
                  </a:lnTo>
                  <a:lnTo>
                    <a:pt x="100418" y="343535"/>
                  </a:lnTo>
                  <a:close/>
                </a:path>
                <a:path w="542290" h="422910">
                  <a:moveTo>
                    <a:pt x="100736" y="327126"/>
                  </a:moveTo>
                  <a:lnTo>
                    <a:pt x="100406" y="327126"/>
                  </a:lnTo>
                  <a:lnTo>
                    <a:pt x="100622" y="327317"/>
                  </a:lnTo>
                  <a:lnTo>
                    <a:pt x="100736" y="327126"/>
                  </a:lnTo>
                  <a:close/>
                </a:path>
                <a:path w="542290" h="422910">
                  <a:moveTo>
                    <a:pt x="101015" y="322326"/>
                  </a:moveTo>
                  <a:lnTo>
                    <a:pt x="100711" y="321906"/>
                  </a:lnTo>
                  <a:lnTo>
                    <a:pt x="100406" y="321589"/>
                  </a:lnTo>
                  <a:lnTo>
                    <a:pt x="100076" y="321411"/>
                  </a:lnTo>
                  <a:lnTo>
                    <a:pt x="100457" y="321716"/>
                  </a:lnTo>
                  <a:lnTo>
                    <a:pt x="100774" y="322033"/>
                  </a:lnTo>
                  <a:lnTo>
                    <a:pt x="101015" y="322326"/>
                  </a:lnTo>
                  <a:close/>
                </a:path>
                <a:path w="542290" h="422910">
                  <a:moveTo>
                    <a:pt x="102997" y="331558"/>
                  </a:moveTo>
                  <a:lnTo>
                    <a:pt x="98767" y="331000"/>
                  </a:lnTo>
                  <a:lnTo>
                    <a:pt x="97307" y="331381"/>
                  </a:lnTo>
                  <a:lnTo>
                    <a:pt x="97523" y="331012"/>
                  </a:lnTo>
                  <a:lnTo>
                    <a:pt x="98767" y="331012"/>
                  </a:lnTo>
                  <a:lnTo>
                    <a:pt x="97624" y="330835"/>
                  </a:lnTo>
                  <a:lnTo>
                    <a:pt x="97218" y="330784"/>
                  </a:lnTo>
                  <a:lnTo>
                    <a:pt x="97218" y="331558"/>
                  </a:lnTo>
                  <a:lnTo>
                    <a:pt x="97015" y="331901"/>
                  </a:lnTo>
                  <a:lnTo>
                    <a:pt x="97205" y="331558"/>
                  </a:lnTo>
                  <a:lnTo>
                    <a:pt x="97218" y="330784"/>
                  </a:lnTo>
                  <a:lnTo>
                    <a:pt x="95402" y="330542"/>
                  </a:lnTo>
                  <a:lnTo>
                    <a:pt x="96583" y="331558"/>
                  </a:lnTo>
                  <a:lnTo>
                    <a:pt x="96545" y="332460"/>
                  </a:lnTo>
                  <a:lnTo>
                    <a:pt x="97091" y="332460"/>
                  </a:lnTo>
                  <a:lnTo>
                    <a:pt x="98386" y="332879"/>
                  </a:lnTo>
                  <a:lnTo>
                    <a:pt x="100253" y="334187"/>
                  </a:lnTo>
                  <a:lnTo>
                    <a:pt x="102082" y="334187"/>
                  </a:lnTo>
                  <a:lnTo>
                    <a:pt x="102171" y="333654"/>
                  </a:lnTo>
                  <a:lnTo>
                    <a:pt x="102298" y="332879"/>
                  </a:lnTo>
                  <a:lnTo>
                    <a:pt x="102362" y="332460"/>
                  </a:lnTo>
                  <a:lnTo>
                    <a:pt x="102463" y="331901"/>
                  </a:lnTo>
                  <a:lnTo>
                    <a:pt x="102514" y="331558"/>
                  </a:lnTo>
                  <a:lnTo>
                    <a:pt x="102997" y="331558"/>
                  </a:lnTo>
                  <a:close/>
                </a:path>
                <a:path w="542290" h="422910">
                  <a:moveTo>
                    <a:pt x="106095" y="347395"/>
                  </a:moveTo>
                  <a:lnTo>
                    <a:pt x="99390" y="347395"/>
                  </a:lnTo>
                  <a:lnTo>
                    <a:pt x="100203" y="349427"/>
                  </a:lnTo>
                  <a:lnTo>
                    <a:pt x="100317" y="349719"/>
                  </a:lnTo>
                  <a:lnTo>
                    <a:pt x="98018" y="348754"/>
                  </a:lnTo>
                  <a:lnTo>
                    <a:pt x="101384" y="350697"/>
                  </a:lnTo>
                  <a:lnTo>
                    <a:pt x="103187" y="349719"/>
                  </a:lnTo>
                  <a:lnTo>
                    <a:pt x="103733" y="349427"/>
                  </a:lnTo>
                  <a:lnTo>
                    <a:pt x="106095" y="347395"/>
                  </a:lnTo>
                  <a:close/>
                </a:path>
                <a:path w="542290" h="422910">
                  <a:moveTo>
                    <a:pt x="106908" y="346684"/>
                  </a:moveTo>
                  <a:lnTo>
                    <a:pt x="103187" y="344779"/>
                  </a:lnTo>
                  <a:lnTo>
                    <a:pt x="103670" y="345846"/>
                  </a:lnTo>
                  <a:lnTo>
                    <a:pt x="97624" y="346684"/>
                  </a:lnTo>
                  <a:lnTo>
                    <a:pt x="106908" y="346684"/>
                  </a:lnTo>
                  <a:close/>
                </a:path>
                <a:path w="542290" h="422910">
                  <a:moveTo>
                    <a:pt x="107365" y="333171"/>
                  </a:moveTo>
                  <a:lnTo>
                    <a:pt x="105283" y="331317"/>
                  </a:lnTo>
                  <a:lnTo>
                    <a:pt x="102158" y="337642"/>
                  </a:lnTo>
                  <a:lnTo>
                    <a:pt x="107365" y="333171"/>
                  </a:lnTo>
                  <a:close/>
                </a:path>
                <a:path w="542290" h="422910">
                  <a:moveTo>
                    <a:pt x="109042" y="334645"/>
                  </a:moveTo>
                  <a:lnTo>
                    <a:pt x="108889" y="333171"/>
                  </a:lnTo>
                  <a:lnTo>
                    <a:pt x="108775" y="331965"/>
                  </a:lnTo>
                  <a:lnTo>
                    <a:pt x="107365" y="333171"/>
                  </a:lnTo>
                  <a:lnTo>
                    <a:pt x="109042" y="334645"/>
                  </a:lnTo>
                  <a:close/>
                </a:path>
                <a:path w="542290" h="422910">
                  <a:moveTo>
                    <a:pt x="109359" y="326364"/>
                  </a:moveTo>
                  <a:lnTo>
                    <a:pt x="108750" y="324142"/>
                  </a:lnTo>
                  <a:lnTo>
                    <a:pt x="108661" y="323837"/>
                  </a:lnTo>
                  <a:lnTo>
                    <a:pt x="108610" y="323659"/>
                  </a:lnTo>
                  <a:lnTo>
                    <a:pt x="108534" y="323367"/>
                  </a:lnTo>
                  <a:lnTo>
                    <a:pt x="108470" y="323138"/>
                  </a:lnTo>
                  <a:lnTo>
                    <a:pt x="108394" y="322859"/>
                  </a:lnTo>
                  <a:lnTo>
                    <a:pt x="107454" y="322351"/>
                  </a:lnTo>
                  <a:lnTo>
                    <a:pt x="104660" y="320929"/>
                  </a:lnTo>
                  <a:lnTo>
                    <a:pt x="100736" y="327126"/>
                  </a:lnTo>
                  <a:lnTo>
                    <a:pt x="105283" y="327126"/>
                  </a:lnTo>
                  <a:lnTo>
                    <a:pt x="104152" y="324142"/>
                  </a:lnTo>
                  <a:lnTo>
                    <a:pt x="104038" y="323837"/>
                  </a:lnTo>
                  <a:lnTo>
                    <a:pt x="103974" y="323659"/>
                  </a:lnTo>
                  <a:lnTo>
                    <a:pt x="103873" y="323367"/>
                  </a:lnTo>
                  <a:lnTo>
                    <a:pt x="103784" y="323138"/>
                  </a:lnTo>
                  <a:lnTo>
                    <a:pt x="109359" y="326364"/>
                  </a:lnTo>
                  <a:close/>
                </a:path>
                <a:path w="542290" h="422910">
                  <a:moveTo>
                    <a:pt x="110159" y="330771"/>
                  </a:moveTo>
                  <a:lnTo>
                    <a:pt x="108508" y="329285"/>
                  </a:lnTo>
                  <a:lnTo>
                    <a:pt x="108635" y="330593"/>
                  </a:lnTo>
                  <a:lnTo>
                    <a:pt x="108648" y="330771"/>
                  </a:lnTo>
                  <a:lnTo>
                    <a:pt x="108775" y="331965"/>
                  </a:lnTo>
                  <a:lnTo>
                    <a:pt x="110159" y="330771"/>
                  </a:lnTo>
                  <a:close/>
                </a:path>
                <a:path w="542290" h="422910">
                  <a:moveTo>
                    <a:pt x="112242" y="332625"/>
                  </a:moveTo>
                  <a:lnTo>
                    <a:pt x="110375" y="330593"/>
                  </a:lnTo>
                  <a:lnTo>
                    <a:pt x="110159" y="330771"/>
                  </a:lnTo>
                  <a:lnTo>
                    <a:pt x="112242" y="332625"/>
                  </a:lnTo>
                  <a:close/>
                </a:path>
                <a:path w="542290" h="422910">
                  <a:moveTo>
                    <a:pt x="113919" y="321716"/>
                  </a:moveTo>
                  <a:lnTo>
                    <a:pt x="109308" y="322046"/>
                  </a:lnTo>
                  <a:lnTo>
                    <a:pt x="110705" y="323735"/>
                  </a:lnTo>
                  <a:lnTo>
                    <a:pt x="113919" y="321716"/>
                  </a:lnTo>
                  <a:close/>
                </a:path>
                <a:path w="542290" h="422910">
                  <a:moveTo>
                    <a:pt x="113995" y="297611"/>
                  </a:moveTo>
                  <a:lnTo>
                    <a:pt x="113893" y="296951"/>
                  </a:lnTo>
                  <a:lnTo>
                    <a:pt x="112610" y="298056"/>
                  </a:lnTo>
                  <a:lnTo>
                    <a:pt x="113995" y="297611"/>
                  </a:lnTo>
                  <a:close/>
                </a:path>
                <a:path w="542290" h="422910">
                  <a:moveTo>
                    <a:pt x="116713" y="293801"/>
                  </a:moveTo>
                  <a:lnTo>
                    <a:pt x="115316" y="293560"/>
                  </a:lnTo>
                  <a:lnTo>
                    <a:pt x="112039" y="291261"/>
                  </a:lnTo>
                  <a:lnTo>
                    <a:pt x="111645" y="294525"/>
                  </a:lnTo>
                  <a:lnTo>
                    <a:pt x="112547" y="293751"/>
                  </a:lnTo>
                  <a:lnTo>
                    <a:pt x="114871" y="294652"/>
                  </a:lnTo>
                  <a:lnTo>
                    <a:pt x="116713" y="293801"/>
                  </a:lnTo>
                  <a:close/>
                </a:path>
                <a:path w="542290" h="422910">
                  <a:moveTo>
                    <a:pt x="117221" y="297738"/>
                  </a:moveTo>
                  <a:lnTo>
                    <a:pt x="116713" y="295249"/>
                  </a:lnTo>
                  <a:lnTo>
                    <a:pt x="113474" y="294411"/>
                  </a:lnTo>
                  <a:lnTo>
                    <a:pt x="113893" y="296951"/>
                  </a:lnTo>
                  <a:lnTo>
                    <a:pt x="114287" y="296951"/>
                  </a:lnTo>
                  <a:lnTo>
                    <a:pt x="117221" y="297738"/>
                  </a:lnTo>
                  <a:close/>
                </a:path>
                <a:path w="542290" h="422910">
                  <a:moveTo>
                    <a:pt x="128143" y="287616"/>
                  </a:moveTo>
                  <a:lnTo>
                    <a:pt x="124447" y="286435"/>
                  </a:lnTo>
                  <a:lnTo>
                    <a:pt x="125844" y="287413"/>
                  </a:lnTo>
                  <a:lnTo>
                    <a:pt x="128143" y="287616"/>
                  </a:lnTo>
                  <a:close/>
                </a:path>
                <a:path w="542290" h="422910">
                  <a:moveTo>
                    <a:pt x="130365" y="282067"/>
                  </a:moveTo>
                  <a:lnTo>
                    <a:pt x="124828" y="281749"/>
                  </a:lnTo>
                  <a:lnTo>
                    <a:pt x="128536" y="283641"/>
                  </a:lnTo>
                  <a:lnTo>
                    <a:pt x="130365" y="282067"/>
                  </a:lnTo>
                  <a:close/>
                </a:path>
                <a:path w="542290" h="422910">
                  <a:moveTo>
                    <a:pt x="132626" y="278066"/>
                  </a:moveTo>
                  <a:lnTo>
                    <a:pt x="131203" y="277698"/>
                  </a:lnTo>
                  <a:lnTo>
                    <a:pt x="131267" y="278193"/>
                  </a:lnTo>
                  <a:lnTo>
                    <a:pt x="131546" y="278549"/>
                  </a:lnTo>
                  <a:lnTo>
                    <a:pt x="131876" y="278892"/>
                  </a:lnTo>
                  <a:lnTo>
                    <a:pt x="132511" y="278485"/>
                  </a:lnTo>
                  <a:lnTo>
                    <a:pt x="132626" y="278066"/>
                  </a:lnTo>
                  <a:close/>
                </a:path>
                <a:path w="542290" h="422910">
                  <a:moveTo>
                    <a:pt x="140576" y="344017"/>
                  </a:moveTo>
                  <a:lnTo>
                    <a:pt x="139827" y="342099"/>
                  </a:lnTo>
                  <a:lnTo>
                    <a:pt x="139725" y="341858"/>
                  </a:lnTo>
                  <a:lnTo>
                    <a:pt x="138722" y="342709"/>
                  </a:lnTo>
                  <a:lnTo>
                    <a:pt x="140576" y="344017"/>
                  </a:lnTo>
                  <a:close/>
                </a:path>
                <a:path w="542290" h="422910">
                  <a:moveTo>
                    <a:pt x="141922" y="342099"/>
                  </a:moveTo>
                  <a:lnTo>
                    <a:pt x="141033" y="340144"/>
                  </a:lnTo>
                  <a:lnTo>
                    <a:pt x="139052" y="340144"/>
                  </a:lnTo>
                  <a:lnTo>
                    <a:pt x="139725" y="341858"/>
                  </a:lnTo>
                  <a:lnTo>
                    <a:pt x="141922" y="342099"/>
                  </a:lnTo>
                  <a:close/>
                </a:path>
                <a:path w="542290" h="422910">
                  <a:moveTo>
                    <a:pt x="144208" y="340144"/>
                  </a:moveTo>
                  <a:lnTo>
                    <a:pt x="142735" y="339610"/>
                  </a:lnTo>
                  <a:lnTo>
                    <a:pt x="140017" y="338632"/>
                  </a:lnTo>
                  <a:lnTo>
                    <a:pt x="138633" y="339090"/>
                  </a:lnTo>
                  <a:lnTo>
                    <a:pt x="139001" y="340004"/>
                  </a:lnTo>
                  <a:lnTo>
                    <a:pt x="140970" y="340004"/>
                  </a:lnTo>
                  <a:lnTo>
                    <a:pt x="141427" y="339610"/>
                  </a:lnTo>
                  <a:lnTo>
                    <a:pt x="144208" y="340144"/>
                  </a:lnTo>
                  <a:close/>
                </a:path>
                <a:path w="542290" h="422910">
                  <a:moveTo>
                    <a:pt x="145732" y="279539"/>
                  </a:moveTo>
                  <a:lnTo>
                    <a:pt x="134696" y="281711"/>
                  </a:lnTo>
                  <a:lnTo>
                    <a:pt x="131876" y="278892"/>
                  </a:lnTo>
                  <a:lnTo>
                    <a:pt x="131076" y="279412"/>
                  </a:lnTo>
                  <a:lnTo>
                    <a:pt x="129451" y="279920"/>
                  </a:lnTo>
                  <a:lnTo>
                    <a:pt x="128955" y="280365"/>
                  </a:lnTo>
                  <a:lnTo>
                    <a:pt x="131724" y="281609"/>
                  </a:lnTo>
                  <a:lnTo>
                    <a:pt x="136385" y="283464"/>
                  </a:lnTo>
                  <a:lnTo>
                    <a:pt x="139585" y="282867"/>
                  </a:lnTo>
                  <a:lnTo>
                    <a:pt x="145732" y="279539"/>
                  </a:lnTo>
                  <a:close/>
                </a:path>
                <a:path w="542290" h="422910">
                  <a:moveTo>
                    <a:pt x="149453" y="350227"/>
                  </a:moveTo>
                  <a:lnTo>
                    <a:pt x="149402" y="347345"/>
                  </a:lnTo>
                  <a:lnTo>
                    <a:pt x="147078" y="346430"/>
                  </a:lnTo>
                  <a:lnTo>
                    <a:pt x="142417" y="343865"/>
                  </a:lnTo>
                  <a:lnTo>
                    <a:pt x="141541" y="346798"/>
                  </a:lnTo>
                  <a:lnTo>
                    <a:pt x="141046" y="344335"/>
                  </a:lnTo>
                  <a:lnTo>
                    <a:pt x="137807" y="343484"/>
                  </a:lnTo>
                  <a:lnTo>
                    <a:pt x="138722" y="342709"/>
                  </a:lnTo>
                  <a:lnTo>
                    <a:pt x="136842" y="341388"/>
                  </a:lnTo>
                  <a:lnTo>
                    <a:pt x="136512" y="344017"/>
                  </a:lnTo>
                  <a:lnTo>
                    <a:pt x="136423" y="344652"/>
                  </a:lnTo>
                  <a:lnTo>
                    <a:pt x="137795" y="343496"/>
                  </a:lnTo>
                  <a:lnTo>
                    <a:pt x="142468" y="348183"/>
                  </a:lnTo>
                  <a:lnTo>
                    <a:pt x="136931" y="347141"/>
                  </a:lnTo>
                  <a:lnTo>
                    <a:pt x="132791" y="344195"/>
                  </a:lnTo>
                  <a:lnTo>
                    <a:pt x="134239" y="341249"/>
                  </a:lnTo>
                  <a:lnTo>
                    <a:pt x="135940" y="338340"/>
                  </a:lnTo>
                  <a:lnTo>
                    <a:pt x="132588" y="335534"/>
                  </a:lnTo>
                  <a:lnTo>
                    <a:pt x="130898" y="337921"/>
                  </a:lnTo>
                  <a:lnTo>
                    <a:pt x="126060" y="338239"/>
                  </a:lnTo>
                  <a:lnTo>
                    <a:pt x="120700" y="339001"/>
                  </a:lnTo>
                  <a:lnTo>
                    <a:pt x="117475" y="342722"/>
                  </a:lnTo>
                  <a:lnTo>
                    <a:pt x="112890" y="345186"/>
                  </a:lnTo>
                  <a:lnTo>
                    <a:pt x="113271" y="339750"/>
                  </a:lnTo>
                  <a:lnTo>
                    <a:pt x="109626" y="342900"/>
                  </a:lnTo>
                  <a:lnTo>
                    <a:pt x="110998" y="343877"/>
                  </a:lnTo>
                  <a:lnTo>
                    <a:pt x="107340" y="344131"/>
                  </a:lnTo>
                  <a:lnTo>
                    <a:pt x="109689" y="347218"/>
                  </a:lnTo>
                  <a:lnTo>
                    <a:pt x="107391" y="347014"/>
                  </a:lnTo>
                  <a:lnTo>
                    <a:pt x="121272" y="349656"/>
                  </a:lnTo>
                  <a:lnTo>
                    <a:pt x="125907" y="351497"/>
                  </a:lnTo>
                  <a:lnTo>
                    <a:pt x="128638" y="348424"/>
                  </a:lnTo>
                  <a:lnTo>
                    <a:pt x="135153" y="352298"/>
                  </a:lnTo>
                  <a:lnTo>
                    <a:pt x="135572" y="348297"/>
                  </a:lnTo>
                  <a:lnTo>
                    <a:pt x="136499" y="348234"/>
                  </a:lnTo>
                  <a:lnTo>
                    <a:pt x="140639" y="349034"/>
                  </a:lnTo>
                  <a:lnTo>
                    <a:pt x="142976" y="349961"/>
                  </a:lnTo>
                  <a:lnTo>
                    <a:pt x="142506" y="349618"/>
                  </a:lnTo>
                  <a:lnTo>
                    <a:pt x="144297" y="345897"/>
                  </a:lnTo>
                  <a:lnTo>
                    <a:pt x="149453" y="350227"/>
                  </a:lnTo>
                  <a:close/>
                </a:path>
                <a:path w="542290" h="422910">
                  <a:moveTo>
                    <a:pt x="166585" y="324535"/>
                  </a:moveTo>
                  <a:lnTo>
                    <a:pt x="165836" y="325589"/>
                  </a:lnTo>
                  <a:lnTo>
                    <a:pt x="165862" y="326212"/>
                  </a:lnTo>
                  <a:lnTo>
                    <a:pt x="166243" y="326669"/>
                  </a:lnTo>
                  <a:lnTo>
                    <a:pt x="166585" y="324535"/>
                  </a:lnTo>
                  <a:close/>
                </a:path>
                <a:path w="542290" h="422910">
                  <a:moveTo>
                    <a:pt x="167411" y="289585"/>
                  </a:moveTo>
                  <a:lnTo>
                    <a:pt x="166928" y="289242"/>
                  </a:lnTo>
                  <a:lnTo>
                    <a:pt x="166611" y="291858"/>
                  </a:lnTo>
                  <a:lnTo>
                    <a:pt x="166547" y="292392"/>
                  </a:lnTo>
                  <a:lnTo>
                    <a:pt x="166433" y="293230"/>
                  </a:lnTo>
                  <a:lnTo>
                    <a:pt x="163283" y="292392"/>
                  </a:lnTo>
                  <a:lnTo>
                    <a:pt x="166116" y="295795"/>
                  </a:lnTo>
                  <a:lnTo>
                    <a:pt x="166243" y="294805"/>
                  </a:lnTo>
                  <a:lnTo>
                    <a:pt x="166344" y="293979"/>
                  </a:lnTo>
                  <a:lnTo>
                    <a:pt x="166420" y="293344"/>
                  </a:lnTo>
                  <a:lnTo>
                    <a:pt x="166916" y="293344"/>
                  </a:lnTo>
                  <a:lnTo>
                    <a:pt x="166458" y="293230"/>
                  </a:lnTo>
                  <a:lnTo>
                    <a:pt x="166725" y="292392"/>
                  </a:lnTo>
                  <a:lnTo>
                    <a:pt x="167347" y="289839"/>
                  </a:lnTo>
                  <a:lnTo>
                    <a:pt x="167411" y="289585"/>
                  </a:lnTo>
                  <a:close/>
                </a:path>
                <a:path w="542290" h="422910">
                  <a:moveTo>
                    <a:pt x="171323" y="330720"/>
                  </a:moveTo>
                  <a:lnTo>
                    <a:pt x="170840" y="330377"/>
                  </a:lnTo>
                  <a:lnTo>
                    <a:pt x="170802" y="327787"/>
                  </a:lnTo>
                  <a:lnTo>
                    <a:pt x="167233" y="327850"/>
                  </a:lnTo>
                  <a:lnTo>
                    <a:pt x="166243" y="326682"/>
                  </a:lnTo>
                  <a:lnTo>
                    <a:pt x="166179" y="327101"/>
                  </a:lnTo>
                  <a:lnTo>
                    <a:pt x="157873" y="327685"/>
                  </a:lnTo>
                  <a:lnTo>
                    <a:pt x="160705" y="331076"/>
                  </a:lnTo>
                  <a:lnTo>
                    <a:pt x="164426" y="333705"/>
                  </a:lnTo>
                  <a:lnTo>
                    <a:pt x="169087" y="335534"/>
                  </a:lnTo>
                  <a:lnTo>
                    <a:pt x="165798" y="333959"/>
                  </a:lnTo>
                  <a:lnTo>
                    <a:pt x="171323" y="330720"/>
                  </a:lnTo>
                  <a:close/>
                </a:path>
                <a:path w="542290" h="422910">
                  <a:moveTo>
                    <a:pt x="174650" y="296087"/>
                  </a:moveTo>
                  <a:lnTo>
                    <a:pt x="174269" y="295605"/>
                  </a:lnTo>
                  <a:lnTo>
                    <a:pt x="173990" y="295605"/>
                  </a:lnTo>
                  <a:lnTo>
                    <a:pt x="174650" y="296087"/>
                  </a:lnTo>
                  <a:close/>
                </a:path>
                <a:path w="542290" h="422910">
                  <a:moveTo>
                    <a:pt x="179412" y="299237"/>
                  </a:moveTo>
                  <a:lnTo>
                    <a:pt x="178638" y="296989"/>
                  </a:lnTo>
                  <a:lnTo>
                    <a:pt x="177749" y="296786"/>
                  </a:lnTo>
                  <a:lnTo>
                    <a:pt x="174663" y="296087"/>
                  </a:lnTo>
                  <a:lnTo>
                    <a:pt x="172605" y="295605"/>
                  </a:lnTo>
                  <a:lnTo>
                    <a:pt x="172834" y="296786"/>
                  </a:lnTo>
                  <a:lnTo>
                    <a:pt x="172885" y="296989"/>
                  </a:lnTo>
                  <a:lnTo>
                    <a:pt x="172986" y="297510"/>
                  </a:lnTo>
                  <a:lnTo>
                    <a:pt x="173101" y="298081"/>
                  </a:lnTo>
                  <a:lnTo>
                    <a:pt x="176326" y="296786"/>
                  </a:lnTo>
                  <a:lnTo>
                    <a:pt x="175425" y="300443"/>
                  </a:lnTo>
                  <a:lnTo>
                    <a:pt x="178689" y="299859"/>
                  </a:lnTo>
                  <a:lnTo>
                    <a:pt x="179412" y="299237"/>
                  </a:lnTo>
                  <a:close/>
                </a:path>
                <a:path w="542290" h="422910">
                  <a:moveTo>
                    <a:pt x="180492" y="243344"/>
                  </a:moveTo>
                  <a:lnTo>
                    <a:pt x="179082" y="240919"/>
                  </a:lnTo>
                  <a:lnTo>
                    <a:pt x="178155" y="241719"/>
                  </a:lnTo>
                  <a:lnTo>
                    <a:pt x="177698" y="242100"/>
                  </a:lnTo>
                  <a:lnTo>
                    <a:pt x="177723" y="242811"/>
                  </a:lnTo>
                  <a:lnTo>
                    <a:pt x="178193" y="243878"/>
                  </a:lnTo>
                  <a:lnTo>
                    <a:pt x="180022" y="243014"/>
                  </a:lnTo>
                  <a:lnTo>
                    <a:pt x="180492" y="243344"/>
                  </a:lnTo>
                  <a:close/>
                </a:path>
                <a:path w="542290" h="422910">
                  <a:moveTo>
                    <a:pt x="180759" y="293344"/>
                  </a:moveTo>
                  <a:lnTo>
                    <a:pt x="178587" y="293344"/>
                  </a:lnTo>
                  <a:lnTo>
                    <a:pt x="178066" y="293522"/>
                  </a:lnTo>
                  <a:lnTo>
                    <a:pt x="178955" y="289839"/>
                  </a:lnTo>
                  <a:lnTo>
                    <a:pt x="174879" y="294805"/>
                  </a:lnTo>
                  <a:lnTo>
                    <a:pt x="173647" y="289839"/>
                  </a:lnTo>
                  <a:lnTo>
                    <a:pt x="173583" y="289585"/>
                  </a:lnTo>
                  <a:lnTo>
                    <a:pt x="173494" y="289242"/>
                  </a:lnTo>
                  <a:lnTo>
                    <a:pt x="173380" y="288785"/>
                  </a:lnTo>
                  <a:lnTo>
                    <a:pt x="169773" y="288785"/>
                  </a:lnTo>
                  <a:lnTo>
                    <a:pt x="167411" y="289585"/>
                  </a:lnTo>
                  <a:lnTo>
                    <a:pt x="170662" y="291858"/>
                  </a:lnTo>
                  <a:lnTo>
                    <a:pt x="174193" y="295516"/>
                  </a:lnTo>
                  <a:lnTo>
                    <a:pt x="176352" y="294805"/>
                  </a:lnTo>
                  <a:lnTo>
                    <a:pt x="180225" y="293522"/>
                  </a:lnTo>
                  <a:lnTo>
                    <a:pt x="180759" y="293344"/>
                  </a:lnTo>
                  <a:close/>
                </a:path>
                <a:path w="542290" h="422910">
                  <a:moveTo>
                    <a:pt x="181394" y="297510"/>
                  </a:moveTo>
                  <a:lnTo>
                    <a:pt x="179412" y="299237"/>
                  </a:lnTo>
                  <a:lnTo>
                    <a:pt x="179628" y="299859"/>
                  </a:lnTo>
                  <a:lnTo>
                    <a:pt x="180035" y="299237"/>
                  </a:lnTo>
                  <a:lnTo>
                    <a:pt x="181394" y="297510"/>
                  </a:lnTo>
                  <a:close/>
                </a:path>
                <a:path w="542290" h="422910">
                  <a:moveTo>
                    <a:pt x="182232" y="292849"/>
                  </a:moveTo>
                  <a:lnTo>
                    <a:pt x="181025" y="293255"/>
                  </a:lnTo>
                  <a:lnTo>
                    <a:pt x="181495" y="293204"/>
                  </a:lnTo>
                  <a:lnTo>
                    <a:pt x="181927" y="293116"/>
                  </a:lnTo>
                  <a:lnTo>
                    <a:pt x="182232" y="292849"/>
                  </a:lnTo>
                  <a:close/>
                </a:path>
                <a:path w="542290" h="422910">
                  <a:moveTo>
                    <a:pt x="210337" y="288391"/>
                  </a:moveTo>
                  <a:lnTo>
                    <a:pt x="209816" y="285178"/>
                  </a:lnTo>
                  <a:lnTo>
                    <a:pt x="208153" y="285292"/>
                  </a:lnTo>
                  <a:lnTo>
                    <a:pt x="209169" y="287274"/>
                  </a:lnTo>
                  <a:lnTo>
                    <a:pt x="209143" y="288239"/>
                  </a:lnTo>
                  <a:lnTo>
                    <a:pt x="210337" y="288391"/>
                  </a:lnTo>
                  <a:close/>
                </a:path>
                <a:path w="542290" h="422910">
                  <a:moveTo>
                    <a:pt x="213448" y="282067"/>
                  </a:moveTo>
                  <a:lnTo>
                    <a:pt x="213423" y="279908"/>
                  </a:lnTo>
                  <a:lnTo>
                    <a:pt x="211150" y="281851"/>
                  </a:lnTo>
                  <a:lnTo>
                    <a:pt x="213448" y="282067"/>
                  </a:lnTo>
                  <a:close/>
                </a:path>
                <a:path w="542290" h="422910">
                  <a:moveTo>
                    <a:pt x="246164" y="196380"/>
                  </a:moveTo>
                  <a:lnTo>
                    <a:pt x="242887" y="194068"/>
                  </a:lnTo>
                  <a:lnTo>
                    <a:pt x="242430" y="194487"/>
                  </a:lnTo>
                  <a:lnTo>
                    <a:pt x="245694" y="196761"/>
                  </a:lnTo>
                  <a:lnTo>
                    <a:pt x="246164" y="196380"/>
                  </a:lnTo>
                  <a:close/>
                </a:path>
                <a:path w="542290" h="422910">
                  <a:moveTo>
                    <a:pt x="254876" y="193243"/>
                  </a:moveTo>
                  <a:lnTo>
                    <a:pt x="253479" y="192265"/>
                  </a:lnTo>
                  <a:lnTo>
                    <a:pt x="251625" y="193103"/>
                  </a:lnTo>
                  <a:lnTo>
                    <a:pt x="251701" y="194030"/>
                  </a:lnTo>
                  <a:lnTo>
                    <a:pt x="252145" y="195605"/>
                  </a:lnTo>
                  <a:lnTo>
                    <a:pt x="253936" y="194030"/>
                  </a:lnTo>
                  <a:lnTo>
                    <a:pt x="254876" y="193243"/>
                  </a:lnTo>
                  <a:close/>
                </a:path>
                <a:path w="542290" h="422910">
                  <a:moveTo>
                    <a:pt x="258495" y="215633"/>
                  </a:moveTo>
                  <a:lnTo>
                    <a:pt x="256616" y="214325"/>
                  </a:lnTo>
                  <a:lnTo>
                    <a:pt x="255092" y="215633"/>
                  </a:lnTo>
                  <a:lnTo>
                    <a:pt x="258495" y="215633"/>
                  </a:lnTo>
                  <a:close/>
                </a:path>
                <a:path w="542290" h="422910">
                  <a:moveTo>
                    <a:pt x="262699" y="210058"/>
                  </a:moveTo>
                  <a:lnTo>
                    <a:pt x="262661" y="209613"/>
                  </a:lnTo>
                  <a:lnTo>
                    <a:pt x="262483" y="209219"/>
                  </a:lnTo>
                  <a:lnTo>
                    <a:pt x="262051" y="208915"/>
                  </a:lnTo>
                  <a:lnTo>
                    <a:pt x="262242" y="209321"/>
                  </a:lnTo>
                  <a:lnTo>
                    <a:pt x="262470" y="209702"/>
                  </a:lnTo>
                  <a:lnTo>
                    <a:pt x="262699" y="210058"/>
                  </a:lnTo>
                  <a:close/>
                </a:path>
                <a:path w="542290" h="422910">
                  <a:moveTo>
                    <a:pt x="268478" y="175793"/>
                  </a:moveTo>
                  <a:lnTo>
                    <a:pt x="265163" y="174929"/>
                  </a:lnTo>
                  <a:lnTo>
                    <a:pt x="266115" y="177025"/>
                  </a:lnTo>
                  <a:lnTo>
                    <a:pt x="268478" y="175793"/>
                  </a:lnTo>
                  <a:close/>
                </a:path>
                <a:path w="542290" h="422910">
                  <a:moveTo>
                    <a:pt x="271030" y="201879"/>
                  </a:moveTo>
                  <a:lnTo>
                    <a:pt x="270256" y="201879"/>
                  </a:lnTo>
                  <a:lnTo>
                    <a:pt x="270446" y="202196"/>
                  </a:lnTo>
                  <a:lnTo>
                    <a:pt x="271030" y="201879"/>
                  </a:lnTo>
                  <a:close/>
                </a:path>
                <a:path w="542290" h="422910">
                  <a:moveTo>
                    <a:pt x="271653" y="176618"/>
                  </a:moveTo>
                  <a:lnTo>
                    <a:pt x="271602" y="174167"/>
                  </a:lnTo>
                  <a:lnTo>
                    <a:pt x="268478" y="175793"/>
                  </a:lnTo>
                  <a:lnTo>
                    <a:pt x="271653" y="176618"/>
                  </a:lnTo>
                  <a:close/>
                </a:path>
                <a:path w="542290" h="422910">
                  <a:moveTo>
                    <a:pt x="277126" y="173367"/>
                  </a:moveTo>
                  <a:lnTo>
                    <a:pt x="271526" y="169456"/>
                  </a:lnTo>
                  <a:lnTo>
                    <a:pt x="271602" y="174167"/>
                  </a:lnTo>
                  <a:lnTo>
                    <a:pt x="272529" y="173685"/>
                  </a:lnTo>
                  <a:lnTo>
                    <a:pt x="275361" y="174929"/>
                  </a:lnTo>
                  <a:lnTo>
                    <a:pt x="276758" y="173685"/>
                  </a:lnTo>
                  <a:lnTo>
                    <a:pt x="277126" y="173367"/>
                  </a:lnTo>
                  <a:close/>
                </a:path>
                <a:path w="542290" h="422910">
                  <a:moveTo>
                    <a:pt x="279742" y="216306"/>
                  </a:moveTo>
                  <a:lnTo>
                    <a:pt x="273265" y="215303"/>
                  </a:lnTo>
                  <a:lnTo>
                    <a:pt x="271868" y="213626"/>
                  </a:lnTo>
                  <a:lnTo>
                    <a:pt x="267182" y="211061"/>
                  </a:lnTo>
                  <a:lnTo>
                    <a:pt x="267220" y="211785"/>
                  </a:lnTo>
                  <a:lnTo>
                    <a:pt x="264998" y="212509"/>
                  </a:lnTo>
                  <a:lnTo>
                    <a:pt x="263664" y="211543"/>
                  </a:lnTo>
                  <a:lnTo>
                    <a:pt x="262712" y="210058"/>
                  </a:lnTo>
                  <a:lnTo>
                    <a:pt x="262953" y="213004"/>
                  </a:lnTo>
                  <a:lnTo>
                    <a:pt x="256171" y="218605"/>
                  </a:lnTo>
                  <a:lnTo>
                    <a:pt x="261797" y="220078"/>
                  </a:lnTo>
                  <a:lnTo>
                    <a:pt x="262255" y="218960"/>
                  </a:lnTo>
                  <a:lnTo>
                    <a:pt x="263156" y="218173"/>
                  </a:lnTo>
                  <a:lnTo>
                    <a:pt x="262686" y="217131"/>
                  </a:lnTo>
                  <a:lnTo>
                    <a:pt x="265480" y="219087"/>
                  </a:lnTo>
                  <a:lnTo>
                    <a:pt x="273786" y="219227"/>
                  </a:lnTo>
                  <a:lnTo>
                    <a:pt x="278879" y="219964"/>
                  </a:lnTo>
                  <a:lnTo>
                    <a:pt x="275628" y="219100"/>
                  </a:lnTo>
                  <a:lnTo>
                    <a:pt x="279311" y="217398"/>
                  </a:lnTo>
                  <a:lnTo>
                    <a:pt x="279742" y="216306"/>
                  </a:lnTo>
                  <a:close/>
                </a:path>
                <a:path w="542290" h="422910">
                  <a:moveTo>
                    <a:pt x="282676" y="206413"/>
                  </a:moveTo>
                  <a:lnTo>
                    <a:pt x="282575" y="205232"/>
                  </a:lnTo>
                  <a:lnTo>
                    <a:pt x="282498" y="204736"/>
                  </a:lnTo>
                  <a:lnTo>
                    <a:pt x="282371" y="204025"/>
                  </a:lnTo>
                  <a:lnTo>
                    <a:pt x="282257" y="203377"/>
                  </a:lnTo>
                  <a:lnTo>
                    <a:pt x="282181" y="202984"/>
                  </a:lnTo>
                  <a:lnTo>
                    <a:pt x="280492" y="203682"/>
                  </a:lnTo>
                  <a:lnTo>
                    <a:pt x="279590" y="204025"/>
                  </a:lnTo>
                  <a:lnTo>
                    <a:pt x="277431" y="204711"/>
                  </a:lnTo>
                  <a:lnTo>
                    <a:pt x="278155" y="204025"/>
                  </a:lnTo>
                  <a:lnTo>
                    <a:pt x="279819" y="203682"/>
                  </a:lnTo>
                  <a:lnTo>
                    <a:pt x="279793" y="203517"/>
                  </a:lnTo>
                  <a:lnTo>
                    <a:pt x="279692" y="202984"/>
                  </a:lnTo>
                  <a:lnTo>
                    <a:pt x="279615" y="202603"/>
                  </a:lnTo>
                  <a:lnTo>
                    <a:pt x="279527" y="202196"/>
                  </a:lnTo>
                  <a:lnTo>
                    <a:pt x="277228" y="202742"/>
                  </a:lnTo>
                  <a:lnTo>
                    <a:pt x="276313" y="203517"/>
                  </a:lnTo>
                  <a:lnTo>
                    <a:pt x="273964" y="202603"/>
                  </a:lnTo>
                  <a:lnTo>
                    <a:pt x="274523" y="203377"/>
                  </a:lnTo>
                  <a:lnTo>
                    <a:pt x="274967" y="204292"/>
                  </a:lnTo>
                  <a:lnTo>
                    <a:pt x="275805" y="205232"/>
                  </a:lnTo>
                  <a:lnTo>
                    <a:pt x="273799" y="205232"/>
                  </a:lnTo>
                  <a:lnTo>
                    <a:pt x="273075" y="204533"/>
                  </a:lnTo>
                  <a:lnTo>
                    <a:pt x="271678" y="204292"/>
                  </a:lnTo>
                  <a:lnTo>
                    <a:pt x="270446" y="202196"/>
                  </a:lnTo>
                  <a:lnTo>
                    <a:pt x="269557" y="202603"/>
                  </a:lnTo>
                  <a:lnTo>
                    <a:pt x="265214" y="204736"/>
                  </a:lnTo>
                  <a:lnTo>
                    <a:pt x="267601" y="206413"/>
                  </a:lnTo>
                  <a:lnTo>
                    <a:pt x="273342" y="207060"/>
                  </a:lnTo>
                  <a:lnTo>
                    <a:pt x="277152" y="207060"/>
                  </a:lnTo>
                  <a:lnTo>
                    <a:pt x="279908" y="206832"/>
                  </a:lnTo>
                  <a:lnTo>
                    <a:pt x="281533" y="206667"/>
                  </a:lnTo>
                  <a:lnTo>
                    <a:pt x="282676" y="206413"/>
                  </a:lnTo>
                  <a:close/>
                </a:path>
                <a:path w="542290" h="422910">
                  <a:moveTo>
                    <a:pt x="286575" y="211150"/>
                  </a:moveTo>
                  <a:lnTo>
                    <a:pt x="286067" y="209384"/>
                  </a:lnTo>
                  <a:lnTo>
                    <a:pt x="282854" y="209257"/>
                  </a:lnTo>
                  <a:lnTo>
                    <a:pt x="285191" y="211607"/>
                  </a:lnTo>
                  <a:lnTo>
                    <a:pt x="282448" y="212521"/>
                  </a:lnTo>
                  <a:lnTo>
                    <a:pt x="285229" y="212318"/>
                  </a:lnTo>
                  <a:lnTo>
                    <a:pt x="286575" y="211150"/>
                  </a:lnTo>
                  <a:close/>
                </a:path>
                <a:path w="542290" h="422910">
                  <a:moveTo>
                    <a:pt x="287832" y="145224"/>
                  </a:moveTo>
                  <a:lnTo>
                    <a:pt x="283540" y="144576"/>
                  </a:lnTo>
                  <a:lnTo>
                    <a:pt x="286016" y="145554"/>
                  </a:lnTo>
                  <a:lnTo>
                    <a:pt x="287832" y="145224"/>
                  </a:lnTo>
                  <a:close/>
                </a:path>
                <a:path w="542290" h="422910">
                  <a:moveTo>
                    <a:pt x="290017" y="145554"/>
                  </a:moveTo>
                  <a:lnTo>
                    <a:pt x="288112" y="142811"/>
                  </a:lnTo>
                  <a:lnTo>
                    <a:pt x="288607" y="143865"/>
                  </a:lnTo>
                  <a:lnTo>
                    <a:pt x="289547" y="145224"/>
                  </a:lnTo>
                  <a:lnTo>
                    <a:pt x="287832" y="145224"/>
                  </a:lnTo>
                  <a:lnTo>
                    <a:pt x="290017" y="145554"/>
                  </a:lnTo>
                  <a:close/>
                </a:path>
                <a:path w="542290" h="422910">
                  <a:moveTo>
                    <a:pt x="293255" y="144970"/>
                  </a:moveTo>
                  <a:lnTo>
                    <a:pt x="291846" y="143992"/>
                  </a:lnTo>
                  <a:lnTo>
                    <a:pt x="292354" y="145757"/>
                  </a:lnTo>
                  <a:lnTo>
                    <a:pt x="293255" y="144970"/>
                  </a:lnTo>
                  <a:close/>
                </a:path>
                <a:path w="542290" h="422910">
                  <a:moveTo>
                    <a:pt x="301536" y="170599"/>
                  </a:moveTo>
                  <a:lnTo>
                    <a:pt x="299669" y="167830"/>
                  </a:lnTo>
                  <a:lnTo>
                    <a:pt x="299504" y="170599"/>
                  </a:lnTo>
                  <a:lnTo>
                    <a:pt x="299377" y="172554"/>
                  </a:lnTo>
                  <a:lnTo>
                    <a:pt x="297903" y="172275"/>
                  </a:lnTo>
                  <a:lnTo>
                    <a:pt x="297446" y="172669"/>
                  </a:lnTo>
                  <a:lnTo>
                    <a:pt x="295579" y="171361"/>
                  </a:lnTo>
                  <a:lnTo>
                    <a:pt x="295998" y="172275"/>
                  </a:lnTo>
                  <a:lnTo>
                    <a:pt x="297294" y="172796"/>
                  </a:lnTo>
                  <a:lnTo>
                    <a:pt x="297637" y="172796"/>
                  </a:lnTo>
                  <a:lnTo>
                    <a:pt x="299300" y="173964"/>
                  </a:lnTo>
                  <a:lnTo>
                    <a:pt x="299377" y="172796"/>
                  </a:lnTo>
                  <a:lnTo>
                    <a:pt x="300685" y="172796"/>
                  </a:lnTo>
                  <a:lnTo>
                    <a:pt x="300736" y="172669"/>
                  </a:lnTo>
                  <a:lnTo>
                    <a:pt x="301536" y="170599"/>
                  </a:lnTo>
                  <a:close/>
                </a:path>
                <a:path w="542290" h="422910">
                  <a:moveTo>
                    <a:pt x="302475" y="145757"/>
                  </a:moveTo>
                  <a:lnTo>
                    <a:pt x="301078" y="144780"/>
                  </a:lnTo>
                  <a:lnTo>
                    <a:pt x="299186" y="141338"/>
                  </a:lnTo>
                  <a:lnTo>
                    <a:pt x="297357" y="143598"/>
                  </a:lnTo>
                  <a:lnTo>
                    <a:pt x="299707" y="144513"/>
                  </a:lnTo>
                  <a:lnTo>
                    <a:pt x="299237" y="145618"/>
                  </a:lnTo>
                  <a:lnTo>
                    <a:pt x="302475" y="145757"/>
                  </a:lnTo>
                  <a:close/>
                </a:path>
                <a:path w="542290" h="422910">
                  <a:moveTo>
                    <a:pt x="307657" y="163893"/>
                  </a:moveTo>
                  <a:lnTo>
                    <a:pt x="306451" y="161251"/>
                  </a:lnTo>
                  <a:lnTo>
                    <a:pt x="305447" y="162128"/>
                  </a:lnTo>
                  <a:lnTo>
                    <a:pt x="306743" y="163055"/>
                  </a:lnTo>
                  <a:lnTo>
                    <a:pt x="307657" y="163893"/>
                  </a:lnTo>
                  <a:close/>
                </a:path>
                <a:path w="542290" h="422910">
                  <a:moveTo>
                    <a:pt x="310654" y="162775"/>
                  </a:moveTo>
                  <a:lnTo>
                    <a:pt x="308025" y="164325"/>
                  </a:lnTo>
                  <a:lnTo>
                    <a:pt x="307898" y="164185"/>
                  </a:lnTo>
                  <a:lnTo>
                    <a:pt x="307822" y="164045"/>
                  </a:lnTo>
                  <a:lnTo>
                    <a:pt x="307670" y="163906"/>
                  </a:lnTo>
                  <a:lnTo>
                    <a:pt x="307898" y="164401"/>
                  </a:lnTo>
                  <a:lnTo>
                    <a:pt x="308292" y="164592"/>
                  </a:lnTo>
                  <a:lnTo>
                    <a:pt x="308343" y="164719"/>
                  </a:lnTo>
                  <a:lnTo>
                    <a:pt x="310654" y="162775"/>
                  </a:lnTo>
                  <a:close/>
                </a:path>
                <a:path w="542290" h="422910">
                  <a:moveTo>
                    <a:pt x="328930" y="177660"/>
                  </a:moveTo>
                  <a:lnTo>
                    <a:pt x="327507" y="176682"/>
                  </a:lnTo>
                  <a:lnTo>
                    <a:pt x="325208" y="177190"/>
                  </a:lnTo>
                  <a:lnTo>
                    <a:pt x="325259" y="179349"/>
                  </a:lnTo>
                  <a:lnTo>
                    <a:pt x="326669" y="180314"/>
                  </a:lnTo>
                  <a:lnTo>
                    <a:pt x="328002" y="178435"/>
                  </a:lnTo>
                  <a:lnTo>
                    <a:pt x="328930" y="177660"/>
                  </a:lnTo>
                  <a:close/>
                </a:path>
                <a:path w="542290" h="422910">
                  <a:moveTo>
                    <a:pt x="344271" y="108369"/>
                  </a:moveTo>
                  <a:lnTo>
                    <a:pt x="342849" y="106692"/>
                  </a:lnTo>
                  <a:lnTo>
                    <a:pt x="338239" y="107734"/>
                  </a:lnTo>
                  <a:lnTo>
                    <a:pt x="339217" y="110540"/>
                  </a:lnTo>
                  <a:lnTo>
                    <a:pt x="340601" y="110070"/>
                  </a:lnTo>
                  <a:lnTo>
                    <a:pt x="341096" y="111125"/>
                  </a:lnTo>
                  <a:lnTo>
                    <a:pt x="342011" y="111785"/>
                  </a:lnTo>
                  <a:lnTo>
                    <a:pt x="344271" y="108369"/>
                  </a:lnTo>
                  <a:close/>
                </a:path>
                <a:path w="542290" h="422910">
                  <a:moveTo>
                    <a:pt x="347218" y="167741"/>
                  </a:moveTo>
                  <a:lnTo>
                    <a:pt x="346710" y="165976"/>
                  </a:lnTo>
                  <a:lnTo>
                    <a:pt x="342557" y="165188"/>
                  </a:lnTo>
                  <a:lnTo>
                    <a:pt x="342633" y="169494"/>
                  </a:lnTo>
                  <a:lnTo>
                    <a:pt x="337070" y="167017"/>
                  </a:lnTo>
                  <a:lnTo>
                    <a:pt x="339852" y="169684"/>
                  </a:lnTo>
                  <a:lnTo>
                    <a:pt x="344043" y="170459"/>
                  </a:lnTo>
                  <a:lnTo>
                    <a:pt x="345884" y="170345"/>
                  </a:lnTo>
                  <a:lnTo>
                    <a:pt x="346329" y="169240"/>
                  </a:lnTo>
                  <a:lnTo>
                    <a:pt x="347218" y="167741"/>
                  </a:lnTo>
                  <a:close/>
                </a:path>
                <a:path w="542290" h="422910">
                  <a:moveTo>
                    <a:pt x="375500" y="148513"/>
                  </a:moveTo>
                  <a:lnTo>
                    <a:pt x="375412" y="144221"/>
                  </a:lnTo>
                  <a:lnTo>
                    <a:pt x="374078" y="144221"/>
                  </a:lnTo>
                  <a:lnTo>
                    <a:pt x="374548" y="147154"/>
                  </a:lnTo>
                  <a:lnTo>
                    <a:pt x="375500" y="148513"/>
                  </a:lnTo>
                  <a:close/>
                </a:path>
                <a:path w="542290" h="422910">
                  <a:moveTo>
                    <a:pt x="383425" y="128587"/>
                  </a:moveTo>
                  <a:lnTo>
                    <a:pt x="379260" y="127800"/>
                  </a:lnTo>
                  <a:lnTo>
                    <a:pt x="380619" y="125907"/>
                  </a:lnTo>
                  <a:lnTo>
                    <a:pt x="376491" y="127292"/>
                  </a:lnTo>
                  <a:lnTo>
                    <a:pt x="376072" y="130543"/>
                  </a:lnTo>
                  <a:lnTo>
                    <a:pt x="383425" y="128587"/>
                  </a:lnTo>
                  <a:close/>
                </a:path>
                <a:path w="542290" h="422910">
                  <a:moveTo>
                    <a:pt x="385813" y="131660"/>
                  </a:moveTo>
                  <a:lnTo>
                    <a:pt x="383921" y="130352"/>
                  </a:lnTo>
                  <a:lnTo>
                    <a:pt x="383527" y="132880"/>
                  </a:lnTo>
                  <a:lnTo>
                    <a:pt x="385813" y="131660"/>
                  </a:lnTo>
                  <a:close/>
                </a:path>
                <a:path w="542290" h="422910">
                  <a:moveTo>
                    <a:pt x="387515" y="100317"/>
                  </a:moveTo>
                  <a:lnTo>
                    <a:pt x="380619" y="101168"/>
                  </a:lnTo>
                  <a:lnTo>
                    <a:pt x="386626" y="102539"/>
                  </a:lnTo>
                  <a:lnTo>
                    <a:pt x="387096" y="101434"/>
                  </a:lnTo>
                  <a:lnTo>
                    <a:pt x="386143" y="100774"/>
                  </a:lnTo>
                  <a:lnTo>
                    <a:pt x="387515" y="100317"/>
                  </a:lnTo>
                  <a:close/>
                </a:path>
                <a:path w="542290" h="422910">
                  <a:moveTo>
                    <a:pt x="394258" y="93179"/>
                  </a:moveTo>
                  <a:lnTo>
                    <a:pt x="393357" y="91668"/>
                  </a:lnTo>
                  <a:lnTo>
                    <a:pt x="393763" y="93179"/>
                  </a:lnTo>
                  <a:lnTo>
                    <a:pt x="393839" y="93421"/>
                  </a:lnTo>
                  <a:lnTo>
                    <a:pt x="390626" y="93992"/>
                  </a:lnTo>
                  <a:lnTo>
                    <a:pt x="392950" y="94907"/>
                  </a:lnTo>
                  <a:lnTo>
                    <a:pt x="394258" y="93179"/>
                  </a:lnTo>
                  <a:close/>
                </a:path>
                <a:path w="542290" h="422910">
                  <a:moveTo>
                    <a:pt x="396430" y="91376"/>
                  </a:moveTo>
                  <a:lnTo>
                    <a:pt x="396113" y="90741"/>
                  </a:lnTo>
                  <a:lnTo>
                    <a:pt x="394258" y="93179"/>
                  </a:lnTo>
                  <a:lnTo>
                    <a:pt x="396227" y="96481"/>
                  </a:lnTo>
                  <a:lnTo>
                    <a:pt x="396341" y="93421"/>
                  </a:lnTo>
                  <a:lnTo>
                    <a:pt x="396430" y="91376"/>
                  </a:lnTo>
                  <a:close/>
                </a:path>
                <a:path w="542290" h="422910">
                  <a:moveTo>
                    <a:pt x="396913" y="132295"/>
                  </a:moveTo>
                  <a:lnTo>
                    <a:pt x="394195" y="130314"/>
                  </a:lnTo>
                  <a:lnTo>
                    <a:pt x="394487" y="126555"/>
                  </a:lnTo>
                  <a:lnTo>
                    <a:pt x="393763" y="123939"/>
                  </a:lnTo>
                  <a:lnTo>
                    <a:pt x="387997" y="125387"/>
                  </a:lnTo>
                  <a:lnTo>
                    <a:pt x="383895" y="127469"/>
                  </a:lnTo>
                  <a:lnTo>
                    <a:pt x="386715" y="130873"/>
                  </a:lnTo>
                  <a:lnTo>
                    <a:pt x="389509" y="132118"/>
                  </a:lnTo>
                  <a:lnTo>
                    <a:pt x="388150" y="133286"/>
                  </a:lnTo>
                  <a:lnTo>
                    <a:pt x="396913" y="132295"/>
                  </a:lnTo>
                  <a:close/>
                </a:path>
                <a:path w="542290" h="422910">
                  <a:moveTo>
                    <a:pt x="397090" y="70243"/>
                  </a:moveTo>
                  <a:lnTo>
                    <a:pt x="394766" y="69329"/>
                  </a:lnTo>
                  <a:lnTo>
                    <a:pt x="393801" y="67246"/>
                  </a:lnTo>
                  <a:lnTo>
                    <a:pt x="392938" y="70180"/>
                  </a:lnTo>
                  <a:lnTo>
                    <a:pt x="397090" y="70243"/>
                  </a:lnTo>
                  <a:close/>
                </a:path>
                <a:path w="542290" h="422910">
                  <a:moveTo>
                    <a:pt x="404558" y="98221"/>
                  </a:moveTo>
                  <a:lnTo>
                    <a:pt x="404329" y="98310"/>
                  </a:lnTo>
                  <a:lnTo>
                    <a:pt x="404037" y="98475"/>
                  </a:lnTo>
                  <a:lnTo>
                    <a:pt x="403644" y="98818"/>
                  </a:lnTo>
                  <a:lnTo>
                    <a:pt x="404037" y="98793"/>
                  </a:lnTo>
                  <a:lnTo>
                    <a:pt x="404304" y="98526"/>
                  </a:lnTo>
                  <a:lnTo>
                    <a:pt x="404558" y="98221"/>
                  </a:lnTo>
                  <a:close/>
                </a:path>
                <a:path w="542290" h="422910">
                  <a:moveTo>
                    <a:pt x="413397" y="101358"/>
                  </a:moveTo>
                  <a:lnTo>
                    <a:pt x="410044" y="95491"/>
                  </a:lnTo>
                  <a:lnTo>
                    <a:pt x="407289" y="97129"/>
                  </a:lnTo>
                  <a:lnTo>
                    <a:pt x="405498" y="95542"/>
                  </a:lnTo>
                  <a:lnTo>
                    <a:pt x="405993" y="94297"/>
                  </a:lnTo>
                  <a:lnTo>
                    <a:pt x="407873" y="95592"/>
                  </a:lnTo>
                  <a:lnTo>
                    <a:pt x="410591" y="93954"/>
                  </a:lnTo>
                  <a:lnTo>
                    <a:pt x="412902" y="93446"/>
                  </a:lnTo>
                  <a:lnTo>
                    <a:pt x="408736" y="92659"/>
                  </a:lnTo>
                  <a:lnTo>
                    <a:pt x="404520" y="89712"/>
                  </a:lnTo>
                  <a:lnTo>
                    <a:pt x="404075" y="90106"/>
                  </a:lnTo>
                  <a:lnTo>
                    <a:pt x="405472" y="91084"/>
                  </a:lnTo>
                  <a:lnTo>
                    <a:pt x="405028" y="92202"/>
                  </a:lnTo>
                  <a:lnTo>
                    <a:pt x="400672" y="93192"/>
                  </a:lnTo>
                  <a:lnTo>
                    <a:pt x="400773" y="92570"/>
                  </a:lnTo>
                  <a:lnTo>
                    <a:pt x="396532" y="88925"/>
                  </a:lnTo>
                  <a:lnTo>
                    <a:pt x="396430" y="91376"/>
                  </a:lnTo>
                  <a:lnTo>
                    <a:pt x="399935" y="98361"/>
                  </a:lnTo>
                  <a:lnTo>
                    <a:pt x="400558" y="93992"/>
                  </a:lnTo>
                  <a:lnTo>
                    <a:pt x="400659" y="93332"/>
                  </a:lnTo>
                  <a:lnTo>
                    <a:pt x="404622" y="94742"/>
                  </a:lnTo>
                  <a:lnTo>
                    <a:pt x="400939" y="94996"/>
                  </a:lnTo>
                  <a:lnTo>
                    <a:pt x="405117" y="96494"/>
                  </a:lnTo>
                  <a:lnTo>
                    <a:pt x="405130" y="97167"/>
                  </a:lnTo>
                  <a:lnTo>
                    <a:pt x="404914" y="97764"/>
                  </a:lnTo>
                  <a:lnTo>
                    <a:pt x="404558" y="98221"/>
                  </a:lnTo>
                  <a:lnTo>
                    <a:pt x="405942" y="97675"/>
                  </a:lnTo>
                  <a:lnTo>
                    <a:pt x="405015" y="100774"/>
                  </a:lnTo>
                  <a:lnTo>
                    <a:pt x="407365" y="99974"/>
                  </a:lnTo>
                  <a:lnTo>
                    <a:pt x="404164" y="101993"/>
                  </a:lnTo>
                  <a:lnTo>
                    <a:pt x="406984" y="103949"/>
                  </a:lnTo>
                  <a:lnTo>
                    <a:pt x="408762" y="100977"/>
                  </a:lnTo>
                  <a:lnTo>
                    <a:pt x="413397" y="101358"/>
                  </a:lnTo>
                  <a:close/>
                </a:path>
                <a:path w="542290" h="422910">
                  <a:moveTo>
                    <a:pt x="427469" y="112572"/>
                  </a:moveTo>
                  <a:lnTo>
                    <a:pt x="427316" y="112242"/>
                  </a:lnTo>
                  <a:lnTo>
                    <a:pt x="426707" y="113715"/>
                  </a:lnTo>
                  <a:lnTo>
                    <a:pt x="427151" y="113093"/>
                  </a:lnTo>
                  <a:lnTo>
                    <a:pt x="427469" y="112572"/>
                  </a:lnTo>
                  <a:close/>
                </a:path>
                <a:path w="542290" h="422910">
                  <a:moveTo>
                    <a:pt x="427926" y="110744"/>
                  </a:moveTo>
                  <a:lnTo>
                    <a:pt x="426847" y="111645"/>
                  </a:lnTo>
                  <a:lnTo>
                    <a:pt x="427050" y="111645"/>
                  </a:lnTo>
                  <a:lnTo>
                    <a:pt x="427316" y="112242"/>
                  </a:lnTo>
                  <a:lnTo>
                    <a:pt x="427926" y="110744"/>
                  </a:lnTo>
                  <a:close/>
                </a:path>
                <a:path w="542290" h="422910">
                  <a:moveTo>
                    <a:pt x="435838" y="111645"/>
                  </a:moveTo>
                  <a:lnTo>
                    <a:pt x="434771" y="110350"/>
                  </a:lnTo>
                  <a:lnTo>
                    <a:pt x="433336" y="108597"/>
                  </a:lnTo>
                  <a:lnTo>
                    <a:pt x="430530" y="103847"/>
                  </a:lnTo>
                  <a:lnTo>
                    <a:pt x="424091" y="104559"/>
                  </a:lnTo>
                  <a:lnTo>
                    <a:pt x="420077" y="104559"/>
                  </a:lnTo>
                  <a:lnTo>
                    <a:pt x="418820" y="106629"/>
                  </a:lnTo>
                  <a:lnTo>
                    <a:pt x="417550" y="108851"/>
                  </a:lnTo>
                  <a:lnTo>
                    <a:pt x="413562" y="109245"/>
                  </a:lnTo>
                  <a:lnTo>
                    <a:pt x="413943" y="111645"/>
                  </a:lnTo>
                  <a:lnTo>
                    <a:pt x="414045" y="112242"/>
                  </a:lnTo>
                  <a:lnTo>
                    <a:pt x="414070" y="112458"/>
                  </a:lnTo>
                  <a:lnTo>
                    <a:pt x="416877" y="112242"/>
                  </a:lnTo>
                  <a:lnTo>
                    <a:pt x="417931" y="112242"/>
                  </a:lnTo>
                  <a:lnTo>
                    <a:pt x="420103" y="113093"/>
                  </a:lnTo>
                  <a:lnTo>
                    <a:pt x="422351" y="112572"/>
                  </a:lnTo>
                  <a:lnTo>
                    <a:pt x="423405" y="112242"/>
                  </a:lnTo>
                  <a:lnTo>
                    <a:pt x="427926" y="110744"/>
                  </a:lnTo>
                  <a:lnTo>
                    <a:pt x="428345" y="110350"/>
                  </a:lnTo>
                  <a:lnTo>
                    <a:pt x="429056" y="113715"/>
                  </a:lnTo>
                  <a:lnTo>
                    <a:pt x="432955" y="111645"/>
                  </a:lnTo>
                  <a:lnTo>
                    <a:pt x="435838" y="111645"/>
                  </a:lnTo>
                  <a:close/>
                </a:path>
                <a:path w="542290" h="422910">
                  <a:moveTo>
                    <a:pt x="438594" y="113944"/>
                  </a:moveTo>
                  <a:lnTo>
                    <a:pt x="438264" y="112115"/>
                  </a:lnTo>
                  <a:lnTo>
                    <a:pt x="437172" y="111658"/>
                  </a:lnTo>
                  <a:lnTo>
                    <a:pt x="435838" y="111645"/>
                  </a:lnTo>
                  <a:lnTo>
                    <a:pt x="436740" y="112737"/>
                  </a:lnTo>
                  <a:lnTo>
                    <a:pt x="437616" y="113626"/>
                  </a:lnTo>
                  <a:lnTo>
                    <a:pt x="438594" y="113944"/>
                  </a:lnTo>
                  <a:close/>
                </a:path>
                <a:path w="542290" h="422910">
                  <a:moveTo>
                    <a:pt x="456907" y="43637"/>
                  </a:moveTo>
                  <a:lnTo>
                    <a:pt x="455955" y="43637"/>
                  </a:lnTo>
                  <a:lnTo>
                    <a:pt x="453898" y="45415"/>
                  </a:lnTo>
                  <a:lnTo>
                    <a:pt x="453199" y="44589"/>
                  </a:lnTo>
                  <a:lnTo>
                    <a:pt x="451485" y="42392"/>
                  </a:lnTo>
                  <a:lnTo>
                    <a:pt x="450570" y="43180"/>
                  </a:lnTo>
                  <a:lnTo>
                    <a:pt x="451510" y="43827"/>
                  </a:lnTo>
                  <a:lnTo>
                    <a:pt x="451637" y="44589"/>
                  </a:lnTo>
                  <a:lnTo>
                    <a:pt x="453758" y="45529"/>
                  </a:lnTo>
                  <a:lnTo>
                    <a:pt x="454012" y="45542"/>
                  </a:lnTo>
                  <a:lnTo>
                    <a:pt x="455358" y="44589"/>
                  </a:lnTo>
                  <a:lnTo>
                    <a:pt x="456907" y="43637"/>
                  </a:lnTo>
                  <a:close/>
                </a:path>
                <a:path w="542290" h="422910">
                  <a:moveTo>
                    <a:pt x="458812" y="43637"/>
                  </a:moveTo>
                  <a:lnTo>
                    <a:pt x="458114" y="42900"/>
                  </a:lnTo>
                  <a:lnTo>
                    <a:pt x="456907" y="43637"/>
                  </a:lnTo>
                  <a:lnTo>
                    <a:pt x="458812" y="43637"/>
                  </a:lnTo>
                  <a:close/>
                </a:path>
                <a:path w="542290" h="422910">
                  <a:moveTo>
                    <a:pt x="459701" y="44589"/>
                  </a:moveTo>
                  <a:lnTo>
                    <a:pt x="459447" y="43827"/>
                  </a:lnTo>
                  <a:lnTo>
                    <a:pt x="459371" y="43637"/>
                  </a:lnTo>
                  <a:lnTo>
                    <a:pt x="458812" y="43637"/>
                  </a:lnTo>
                  <a:lnTo>
                    <a:pt x="459701" y="44589"/>
                  </a:lnTo>
                  <a:close/>
                </a:path>
                <a:path w="542290" h="422910">
                  <a:moveTo>
                    <a:pt x="460362" y="46431"/>
                  </a:moveTo>
                  <a:lnTo>
                    <a:pt x="460336" y="45516"/>
                  </a:lnTo>
                  <a:lnTo>
                    <a:pt x="460070" y="44983"/>
                  </a:lnTo>
                  <a:lnTo>
                    <a:pt x="459714" y="44602"/>
                  </a:lnTo>
                  <a:lnTo>
                    <a:pt x="460362" y="46431"/>
                  </a:lnTo>
                  <a:close/>
                </a:path>
                <a:path w="542290" h="422910">
                  <a:moveTo>
                    <a:pt x="466775" y="49326"/>
                  </a:moveTo>
                  <a:lnTo>
                    <a:pt x="461314" y="48514"/>
                  </a:lnTo>
                  <a:lnTo>
                    <a:pt x="462229" y="49161"/>
                  </a:lnTo>
                  <a:lnTo>
                    <a:pt x="459955" y="49682"/>
                  </a:lnTo>
                  <a:lnTo>
                    <a:pt x="459054" y="51181"/>
                  </a:lnTo>
                  <a:lnTo>
                    <a:pt x="462305" y="52730"/>
                  </a:lnTo>
                  <a:lnTo>
                    <a:pt x="462330" y="53454"/>
                  </a:lnTo>
                  <a:lnTo>
                    <a:pt x="462864" y="56642"/>
                  </a:lnTo>
                  <a:lnTo>
                    <a:pt x="463918" y="56286"/>
                  </a:lnTo>
                  <a:lnTo>
                    <a:pt x="464959" y="54698"/>
                  </a:lnTo>
                  <a:lnTo>
                    <a:pt x="466648" y="54838"/>
                  </a:lnTo>
                  <a:lnTo>
                    <a:pt x="464502" y="53187"/>
                  </a:lnTo>
                  <a:lnTo>
                    <a:pt x="466775" y="49326"/>
                  </a:lnTo>
                  <a:close/>
                </a:path>
                <a:path w="542290" h="422910">
                  <a:moveTo>
                    <a:pt x="467080" y="58851"/>
                  </a:moveTo>
                  <a:lnTo>
                    <a:pt x="464731" y="57238"/>
                  </a:lnTo>
                  <a:lnTo>
                    <a:pt x="462457" y="59182"/>
                  </a:lnTo>
                  <a:lnTo>
                    <a:pt x="467080" y="58851"/>
                  </a:lnTo>
                  <a:close/>
                </a:path>
                <a:path w="542290" h="422910">
                  <a:moveTo>
                    <a:pt x="468388" y="55524"/>
                  </a:moveTo>
                  <a:lnTo>
                    <a:pt x="467728" y="55067"/>
                  </a:lnTo>
                  <a:lnTo>
                    <a:pt x="467156" y="54889"/>
                  </a:lnTo>
                  <a:lnTo>
                    <a:pt x="466648" y="54838"/>
                  </a:lnTo>
                  <a:lnTo>
                    <a:pt x="467055" y="55156"/>
                  </a:lnTo>
                  <a:lnTo>
                    <a:pt x="467563" y="55410"/>
                  </a:lnTo>
                  <a:lnTo>
                    <a:pt x="468388" y="55524"/>
                  </a:lnTo>
                  <a:close/>
                </a:path>
                <a:path w="542290" h="422910">
                  <a:moveTo>
                    <a:pt x="468566" y="42252"/>
                  </a:moveTo>
                  <a:lnTo>
                    <a:pt x="463448" y="40119"/>
                  </a:lnTo>
                  <a:lnTo>
                    <a:pt x="463397" y="37960"/>
                  </a:lnTo>
                  <a:lnTo>
                    <a:pt x="462534" y="40894"/>
                  </a:lnTo>
                  <a:lnTo>
                    <a:pt x="461124" y="39928"/>
                  </a:lnTo>
                  <a:lnTo>
                    <a:pt x="460159" y="37833"/>
                  </a:lnTo>
                  <a:lnTo>
                    <a:pt x="458355" y="38684"/>
                  </a:lnTo>
                  <a:lnTo>
                    <a:pt x="461162" y="40627"/>
                  </a:lnTo>
                  <a:lnTo>
                    <a:pt x="460235" y="41414"/>
                  </a:lnTo>
                  <a:lnTo>
                    <a:pt x="465315" y="41427"/>
                  </a:lnTo>
                  <a:lnTo>
                    <a:pt x="464019" y="44742"/>
                  </a:lnTo>
                  <a:lnTo>
                    <a:pt x="466775" y="45237"/>
                  </a:lnTo>
                  <a:lnTo>
                    <a:pt x="468566" y="42252"/>
                  </a:lnTo>
                  <a:close/>
                </a:path>
                <a:path w="542290" h="422910">
                  <a:moveTo>
                    <a:pt x="473519" y="58394"/>
                  </a:moveTo>
                  <a:lnTo>
                    <a:pt x="472986" y="54483"/>
                  </a:lnTo>
                  <a:lnTo>
                    <a:pt x="470662" y="54292"/>
                  </a:lnTo>
                  <a:lnTo>
                    <a:pt x="471170" y="56769"/>
                  </a:lnTo>
                  <a:lnTo>
                    <a:pt x="472135" y="57416"/>
                  </a:lnTo>
                  <a:lnTo>
                    <a:pt x="473519" y="58394"/>
                  </a:lnTo>
                  <a:close/>
                </a:path>
                <a:path w="542290" h="422910">
                  <a:moveTo>
                    <a:pt x="473976" y="45567"/>
                  </a:moveTo>
                  <a:lnTo>
                    <a:pt x="472795" y="45186"/>
                  </a:lnTo>
                  <a:lnTo>
                    <a:pt x="473240" y="45402"/>
                  </a:lnTo>
                  <a:lnTo>
                    <a:pt x="473633" y="45504"/>
                  </a:lnTo>
                  <a:lnTo>
                    <a:pt x="473976" y="45567"/>
                  </a:lnTo>
                  <a:close/>
                </a:path>
                <a:path w="542290" h="422910">
                  <a:moveTo>
                    <a:pt x="477837" y="43053"/>
                  </a:moveTo>
                  <a:lnTo>
                    <a:pt x="476631" y="43434"/>
                  </a:lnTo>
                  <a:lnTo>
                    <a:pt x="476173" y="45897"/>
                  </a:lnTo>
                  <a:lnTo>
                    <a:pt x="473976" y="45567"/>
                  </a:lnTo>
                  <a:lnTo>
                    <a:pt x="476516" y="46367"/>
                  </a:lnTo>
                  <a:lnTo>
                    <a:pt x="477837" y="43053"/>
                  </a:lnTo>
                  <a:close/>
                </a:path>
                <a:path w="542290" h="422910">
                  <a:moveTo>
                    <a:pt x="481190" y="41910"/>
                  </a:moveTo>
                  <a:lnTo>
                    <a:pt x="480974" y="41148"/>
                  </a:lnTo>
                  <a:lnTo>
                    <a:pt x="480644" y="40576"/>
                  </a:lnTo>
                  <a:lnTo>
                    <a:pt x="480479" y="41300"/>
                  </a:lnTo>
                  <a:lnTo>
                    <a:pt x="480529" y="42138"/>
                  </a:lnTo>
                  <a:lnTo>
                    <a:pt x="481076" y="43167"/>
                  </a:lnTo>
                  <a:lnTo>
                    <a:pt x="481190" y="41910"/>
                  </a:lnTo>
                  <a:close/>
                </a:path>
                <a:path w="542290" h="422910">
                  <a:moveTo>
                    <a:pt x="484517" y="38569"/>
                  </a:moveTo>
                  <a:lnTo>
                    <a:pt x="484479" y="38417"/>
                  </a:lnTo>
                  <a:lnTo>
                    <a:pt x="484441" y="38277"/>
                  </a:lnTo>
                  <a:lnTo>
                    <a:pt x="484314" y="37833"/>
                  </a:lnTo>
                  <a:lnTo>
                    <a:pt x="484225" y="37528"/>
                  </a:lnTo>
                  <a:lnTo>
                    <a:pt x="483831" y="36106"/>
                  </a:lnTo>
                  <a:lnTo>
                    <a:pt x="483336" y="36690"/>
                  </a:lnTo>
                  <a:lnTo>
                    <a:pt x="483552" y="36106"/>
                  </a:lnTo>
                  <a:lnTo>
                    <a:pt x="483692" y="36106"/>
                  </a:lnTo>
                  <a:lnTo>
                    <a:pt x="482803" y="35217"/>
                  </a:lnTo>
                  <a:lnTo>
                    <a:pt x="482803" y="37299"/>
                  </a:lnTo>
                  <a:lnTo>
                    <a:pt x="482625" y="37528"/>
                  </a:lnTo>
                  <a:lnTo>
                    <a:pt x="482803" y="37299"/>
                  </a:lnTo>
                  <a:lnTo>
                    <a:pt x="482803" y="35217"/>
                  </a:lnTo>
                  <a:lnTo>
                    <a:pt x="480491" y="37833"/>
                  </a:lnTo>
                  <a:lnTo>
                    <a:pt x="480072" y="37528"/>
                  </a:lnTo>
                  <a:lnTo>
                    <a:pt x="479107" y="36842"/>
                  </a:lnTo>
                  <a:lnTo>
                    <a:pt x="477202" y="35547"/>
                  </a:lnTo>
                  <a:lnTo>
                    <a:pt x="479018" y="33985"/>
                  </a:lnTo>
                  <a:lnTo>
                    <a:pt x="477202" y="34124"/>
                  </a:lnTo>
                  <a:lnTo>
                    <a:pt x="473557" y="37973"/>
                  </a:lnTo>
                  <a:lnTo>
                    <a:pt x="472211" y="39128"/>
                  </a:lnTo>
                  <a:lnTo>
                    <a:pt x="471881" y="42468"/>
                  </a:lnTo>
                  <a:lnTo>
                    <a:pt x="478840" y="37528"/>
                  </a:lnTo>
                  <a:lnTo>
                    <a:pt x="480644" y="40576"/>
                  </a:lnTo>
                  <a:lnTo>
                    <a:pt x="480796" y="39878"/>
                  </a:lnTo>
                  <a:lnTo>
                    <a:pt x="481152" y="39293"/>
                  </a:lnTo>
                  <a:lnTo>
                    <a:pt x="481571" y="38760"/>
                  </a:lnTo>
                  <a:lnTo>
                    <a:pt x="482968" y="39052"/>
                  </a:lnTo>
                  <a:lnTo>
                    <a:pt x="483781" y="38760"/>
                  </a:lnTo>
                  <a:lnTo>
                    <a:pt x="484327" y="38569"/>
                  </a:lnTo>
                  <a:lnTo>
                    <a:pt x="484517" y="38569"/>
                  </a:lnTo>
                  <a:close/>
                </a:path>
                <a:path w="542290" h="422910">
                  <a:moveTo>
                    <a:pt x="484581" y="39128"/>
                  </a:moveTo>
                  <a:lnTo>
                    <a:pt x="484517" y="38569"/>
                  </a:lnTo>
                  <a:lnTo>
                    <a:pt x="484416" y="38760"/>
                  </a:lnTo>
                  <a:lnTo>
                    <a:pt x="484581" y="39128"/>
                  </a:lnTo>
                  <a:close/>
                </a:path>
                <a:path w="542290" h="422910">
                  <a:moveTo>
                    <a:pt x="541883" y="11277"/>
                  </a:moveTo>
                  <a:lnTo>
                    <a:pt x="541299" y="6654"/>
                  </a:lnTo>
                  <a:lnTo>
                    <a:pt x="540397" y="6731"/>
                  </a:lnTo>
                  <a:lnTo>
                    <a:pt x="538492" y="5435"/>
                  </a:lnTo>
                  <a:lnTo>
                    <a:pt x="540778" y="4203"/>
                  </a:lnTo>
                  <a:lnTo>
                    <a:pt x="541693" y="3429"/>
                  </a:lnTo>
                  <a:lnTo>
                    <a:pt x="539838" y="2603"/>
                  </a:lnTo>
                  <a:lnTo>
                    <a:pt x="537083" y="2908"/>
                  </a:lnTo>
                  <a:lnTo>
                    <a:pt x="535228" y="2730"/>
                  </a:lnTo>
                  <a:lnTo>
                    <a:pt x="533933" y="0"/>
                  </a:lnTo>
                  <a:lnTo>
                    <a:pt x="533107" y="2209"/>
                  </a:lnTo>
                  <a:lnTo>
                    <a:pt x="533273" y="2273"/>
                  </a:lnTo>
                  <a:lnTo>
                    <a:pt x="533285" y="3060"/>
                  </a:lnTo>
                  <a:lnTo>
                    <a:pt x="533819" y="4572"/>
                  </a:lnTo>
                  <a:lnTo>
                    <a:pt x="531533" y="4152"/>
                  </a:lnTo>
                  <a:lnTo>
                    <a:pt x="530618" y="4927"/>
                  </a:lnTo>
                  <a:lnTo>
                    <a:pt x="533908" y="6477"/>
                  </a:lnTo>
                  <a:lnTo>
                    <a:pt x="541883" y="11277"/>
                  </a:lnTo>
                  <a:close/>
                </a:path>
              </a:pathLst>
            </a:custGeom>
            <a:solidFill>
              <a:srgbClr val="ABD3D8">
                <a:alpha val="51998"/>
              </a:srgbClr>
            </a:solidFill>
          </p:spPr>
          <p:txBody>
            <a:bodyPr wrap="square" lIns="0" tIns="0" rIns="0" bIns="0" rtlCol="0"/>
            <a:lstStyle/>
            <a:p>
              <a:pPr defTabSz="829178"/>
              <a:endParaRPr sz="1632" kern="0">
                <a:solidFill>
                  <a:sysClr val="windowText" lastClr="000000"/>
                </a:solidFill>
              </a:endParaRPr>
            </a:p>
          </p:txBody>
        </p:sp>
        <p:sp>
          <p:nvSpPr>
            <p:cNvPr id="25" name="object 25"/>
            <p:cNvSpPr/>
            <p:nvPr/>
          </p:nvSpPr>
          <p:spPr>
            <a:xfrm>
              <a:off x="8437600" y="1939048"/>
              <a:ext cx="541655" cy="441325"/>
            </a:xfrm>
            <a:custGeom>
              <a:avLst/>
              <a:gdLst/>
              <a:ahLst/>
              <a:cxnLst/>
              <a:rect l="l" t="t" r="r" b="b"/>
              <a:pathLst>
                <a:path w="541654" h="441325">
                  <a:moveTo>
                    <a:pt x="622" y="440042"/>
                  </a:moveTo>
                  <a:lnTo>
                    <a:pt x="0" y="438251"/>
                  </a:lnTo>
                  <a:lnTo>
                    <a:pt x="0" y="440347"/>
                  </a:lnTo>
                  <a:lnTo>
                    <a:pt x="622" y="440042"/>
                  </a:lnTo>
                  <a:close/>
                </a:path>
                <a:path w="541654" h="441325">
                  <a:moveTo>
                    <a:pt x="2527" y="439077"/>
                  </a:moveTo>
                  <a:lnTo>
                    <a:pt x="622" y="440042"/>
                  </a:lnTo>
                  <a:lnTo>
                    <a:pt x="952" y="441007"/>
                  </a:lnTo>
                  <a:lnTo>
                    <a:pt x="2527" y="439077"/>
                  </a:lnTo>
                  <a:close/>
                </a:path>
                <a:path w="541654" h="441325">
                  <a:moveTo>
                    <a:pt x="6832" y="433755"/>
                  </a:moveTo>
                  <a:lnTo>
                    <a:pt x="2527" y="439077"/>
                  </a:lnTo>
                  <a:lnTo>
                    <a:pt x="4140" y="438251"/>
                  </a:lnTo>
                  <a:lnTo>
                    <a:pt x="5537" y="439242"/>
                  </a:lnTo>
                  <a:lnTo>
                    <a:pt x="5778" y="438251"/>
                  </a:lnTo>
                  <a:lnTo>
                    <a:pt x="6832" y="433755"/>
                  </a:lnTo>
                  <a:close/>
                </a:path>
                <a:path w="541654" h="441325">
                  <a:moveTo>
                    <a:pt x="65239" y="414947"/>
                  </a:moveTo>
                  <a:lnTo>
                    <a:pt x="62433" y="412978"/>
                  </a:lnTo>
                  <a:lnTo>
                    <a:pt x="62890" y="412559"/>
                  </a:lnTo>
                  <a:lnTo>
                    <a:pt x="59220" y="413562"/>
                  </a:lnTo>
                  <a:lnTo>
                    <a:pt x="59702" y="416039"/>
                  </a:lnTo>
                  <a:lnTo>
                    <a:pt x="62928" y="414007"/>
                  </a:lnTo>
                  <a:lnTo>
                    <a:pt x="65239" y="414947"/>
                  </a:lnTo>
                  <a:close/>
                </a:path>
                <a:path w="541654" h="441325">
                  <a:moveTo>
                    <a:pt x="88671" y="348043"/>
                  </a:moveTo>
                  <a:lnTo>
                    <a:pt x="84505" y="348691"/>
                  </a:lnTo>
                  <a:lnTo>
                    <a:pt x="85471" y="350075"/>
                  </a:lnTo>
                  <a:lnTo>
                    <a:pt x="85902" y="348957"/>
                  </a:lnTo>
                  <a:lnTo>
                    <a:pt x="87299" y="349224"/>
                  </a:lnTo>
                  <a:lnTo>
                    <a:pt x="88671" y="348043"/>
                  </a:lnTo>
                  <a:close/>
                </a:path>
                <a:path w="541654" h="441325">
                  <a:moveTo>
                    <a:pt x="95516" y="370801"/>
                  </a:moveTo>
                  <a:lnTo>
                    <a:pt x="91744" y="368744"/>
                  </a:lnTo>
                  <a:lnTo>
                    <a:pt x="94564" y="371424"/>
                  </a:lnTo>
                  <a:lnTo>
                    <a:pt x="95516" y="370801"/>
                  </a:lnTo>
                  <a:close/>
                </a:path>
                <a:path w="541654" h="441325">
                  <a:moveTo>
                    <a:pt x="97980" y="369290"/>
                  </a:moveTo>
                  <a:lnTo>
                    <a:pt x="95516" y="370801"/>
                  </a:lnTo>
                  <a:lnTo>
                    <a:pt x="96418" y="371309"/>
                  </a:lnTo>
                  <a:lnTo>
                    <a:pt x="97980" y="369290"/>
                  </a:lnTo>
                  <a:close/>
                </a:path>
                <a:path w="541654" h="441325">
                  <a:moveTo>
                    <a:pt x="101473" y="369290"/>
                  </a:moveTo>
                  <a:lnTo>
                    <a:pt x="101460" y="367919"/>
                  </a:lnTo>
                  <a:lnTo>
                    <a:pt x="99606" y="369290"/>
                  </a:lnTo>
                  <a:lnTo>
                    <a:pt x="101473" y="369290"/>
                  </a:lnTo>
                  <a:close/>
                </a:path>
                <a:path w="541654" h="441325">
                  <a:moveTo>
                    <a:pt x="104711" y="369290"/>
                  </a:moveTo>
                  <a:lnTo>
                    <a:pt x="101473" y="369290"/>
                  </a:lnTo>
                  <a:lnTo>
                    <a:pt x="101511" y="372033"/>
                  </a:lnTo>
                  <a:lnTo>
                    <a:pt x="104711" y="369290"/>
                  </a:lnTo>
                  <a:close/>
                </a:path>
                <a:path w="541654" h="441325">
                  <a:moveTo>
                    <a:pt x="105549" y="364909"/>
                  </a:moveTo>
                  <a:lnTo>
                    <a:pt x="101841" y="363728"/>
                  </a:lnTo>
                  <a:lnTo>
                    <a:pt x="101346" y="364909"/>
                  </a:lnTo>
                  <a:lnTo>
                    <a:pt x="97980" y="369290"/>
                  </a:lnTo>
                  <a:lnTo>
                    <a:pt x="98717" y="368744"/>
                  </a:lnTo>
                  <a:lnTo>
                    <a:pt x="101434" y="366991"/>
                  </a:lnTo>
                  <a:lnTo>
                    <a:pt x="101460" y="367919"/>
                  </a:lnTo>
                  <a:lnTo>
                    <a:pt x="102730" y="366991"/>
                  </a:lnTo>
                  <a:lnTo>
                    <a:pt x="105549" y="364909"/>
                  </a:lnTo>
                  <a:close/>
                </a:path>
                <a:path w="541654" h="441325">
                  <a:moveTo>
                    <a:pt x="114401" y="383222"/>
                  </a:moveTo>
                  <a:lnTo>
                    <a:pt x="113245" y="382397"/>
                  </a:lnTo>
                  <a:lnTo>
                    <a:pt x="113182" y="382206"/>
                  </a:lnTo>
                  <a:lnTo>
                    <a:pt x="113106" y="382727"/>
                  </a:lnTo>
                  <a:lnTo>
                    <a:pt x="114401" y="383222"/>
                  </a:lnTo>
                  <a:close/>
                </a:path>
                <a:path w="541654" h="441325">
                  <a:moveTo>
                    <a:pt x="116027" y="382930"/>
                  </a:moveTo>
                  <a:lnTo>
                    <a:pt x="115201" y="382562"/>
                  </a:lnTo>
                  <a:lnTo>
                    <a:pt x="115366" y="382714"/>
                  </a:lnTo>
                  <a:lnTo>
                    <a:pt x="115608" y="382854"/>
                  </a:lnTo>
                  <a:lnTo>
                    <a:pt x="116027" y="382930"/>
                  </a:lnTo>
                  <a:close/>
                </a:path>
                <a:path w="541654" h="441325">
                  <a:moveTo>
                    <a:pt x="116827" y="379933"/>
                  </a:moveTo>
                  <a:lnTo>
                    <a:pt x="116433" y="379666"/>
                  </a:lnTo>
                  <a:lnTo>
                    <a:pt x="114719" y="380453"/>
                  </a:lnTo>
                  <a:lnTo>
                    <a:pt x="111925" y="380453"/>
                  </a:lnTo>
                  <a:lnTo>
                    <a:pt x="113106" y="382092"/>
                  </a:lnTo>
                  <a:lnTo>
                    <a:pt x="113106" y="381952"/>
                  </a:lnTo>
                  <a:lnTo>
                    <a:pt x="113233" y="381685"/>
                  </a:lnTo>
                  <a:lnTo>
                    <a:pt x="115214" y="382549"/>
                  </a:lnTo>
                  <a:lnTo>
                    <a:pt x="114287" y="381698"/>
                  </a:lnTo>
                  <a:lnTo>
                    <a:pt x="116827" y="379933"/>
                  </a:lnTo>
                  <a:close/>
                </a:path>
                <a:path w="541654" h="441325">
                  <a:moveTo>
                    <a:pt x="122313" y="323113"/>
                  </a:moveTo>
                  <a:lnTo>
                    <a:pt x="120992" y="320738"/>
                  </a:lnTo>
                  <a:lnTo>
                    <a:pt x="120357" y="317754"/>
                  </a:lnTo>
                  <a:lnTo>
                    <a:pt x="115900" y="318058"/>
                  </a:lnTo>
                  <a:lnTo>
                    <a:pt x="116332" y="320827"/>
                  </a:lnTo>
                  <a:lnTo>
                    <a:pt x="118262" y="321424"/>
                  </a:lnTo>
                  <a:lnTo>
                    <a:pt x="122313" y="323113"/>
                  </a:lnTo>
                  <a:close/>
                </a:path>
                <a:path w="541654" h="441325">
                  <a:moveTo>
                    <a:pt x="122669" y="323265"/>
                  </a:moveTo>
                  <a:lnTo>
                    <a:pt x="122428" y="323164"/>
                  </a:lnTo>
                  <a:lnTo>
                    <a:pt x="122440" y="323354"/>
                  </a:lnTo>
                  <a:lnTo>
                    <a:pt x="122593" y="323303"/>
                  </a:lnTo>
                  <a:close/>
                </a:path>
                <a:path w="541654" h="441325">
                  <a:moveTo>
                    <a:pt x="130225" y="323608"/>
                  </a:moveTo>
                  <a:lnTo>
                    <a:pt x="128790" y="321691"/>
                  </a:lnTo>
                  <a:lnTo>
                    <a:pt x="125145" y="321906"/>
                  </a:lnTo>
                  <a:lnTo>
                    <a:pt x="122669" y="323265"/>
                  </a:lnTo>
                  <a:lnTo>
                    <a:pt x="123215" y="323507"/>
                  </a:lnTo>
                  <a:lnTo>
                    <a:pt x="123659" y="323672"/>
                  </a:lnTo>
                  <a:lnTo>
                    <a:pt x="124282" y="323951"/>
                  </a:lnTo>
                  <a:lnTo>
                    <a:pt x="125006" y="322795"/>
                  </a:lnTo>
                  <a:lnTo>
                    <a:pt x="128816" y="322961"/>
                  </a:lnTo>
                  <a:lnTo>
                    <a:pt x="130225" y="323608"/>
                  </a:lnTo>
                  <a:close/>
                </a:path>
                <a:path w="541654" h="441325">
                  <a:moveTo>
                    <a:pt x="130860" y="324002"/>
                  </a:moveTo>
                  <a:lnTo>
                    <a:pt x="130619" y="323786"/>
                  </a:lnTo>
                  <a:lnTo>
                    <a:pt x="130225" y="323608"/>
                  </a:lnTo>
                  <a:lnTo>
                    <a:pt x="130390" y="323824"/>
                  </a:lnTo>
                  <a:lnTo>
                    <a:pt x="130657" y="323951"/>
                  </a:lnTo>
                  <a:lnTo>
                    <a:pt x="130759" y="324231"/>
                  </a:lnTo>
                  <a:lnTo>
                    <a:pt x="130860" y="324002"/>
                  </a:lnTo>
                  <a:close/>
                </a:path>
                <a:path w="541654" h="441325">
                  <a:moveTo>
                    <a:pt x="137960" y="305193"/>
                  </a:moveTo>
                  <a:lnTo>
                    <a:pt x="137744" y="304876"/>
                  </a:lnTo>
                  <a:lnTo>
                    <a:pt x="137426" y="304634"/>
                  </a:lnTo>
                  <a:lnTo>
                    <a:pt x="137464" y="304939"/>
                  </a:lnTo>
                  <a:lnTo>
                    <a:pt x="137566" y="305295"/>
                  </a:lnTo>
                  <a:lnTo>
                    <a:pt x="137871" y="305714"/>
                  </a:lnTo>
                  <a:lnTo>
                    <a:pt x="137960" y="305193"/>
                  </a:lnTo>
                  <a:close/>
                </a:path>
                <a:path w="541654" h="441325">
                  <a:moveTo>
                    <a:pt x="138366" y="300329"/>
                  </a:moveTo>
                  <a:lnTo>
                    <a:pt x="135394" y="296900"/>
                  </a:lnTo>
                  <a:lnTo>
                    <a:pt x="133604" y="299910"/>
                  </a:lnTo>
                  <a:lnTo>
                    <a:pt x="138366" y="300329"/>
                  </a:lnTo>
                  <a:close/>
                </a:path>
                <a:path w="541654" h="441325">
                  <a:moveTo>
                    <a:pt x="139852" y="302615"/>
                  </a:moveTo>
                  <a:lnTo>
                    <a:pt x="135940" y="302285"/>
                  </a:lnTo>
                  <a:lnTo>
                    <a:pt x="133045" y="304190"/>
                  </a:lnTo>
                  <a:lnTo>
                    <a:pt x="136207" y="303657"/>
                  </a:lnTo>
                  <a:lnTo>
                    <a:pt x="137426" y="304634"/>
                  </a:lnTo>
                  <a:lnTo>
                    <a:pt x="137210" y="302907"/>
                  </a:lnTo>
                  <a:lnTo>
                    <a:pt x="139852" y="302615"/>
                  </a:lnTo>
                  <a:close/>
                </a:path>
                <a:path w="541654" h="441325">
                  <a:moveTo>
                    <a:pt x="140119" y="302348"/>
                  </a:moveTo>
                  <a:lnTo>
                    <a:pt x="139522" y="300507"/>
                  </a:lnTo>
                  <a:lnTo>
                    <a:pt x="138531" y="300507"/>
                  </a:lnTo>
                  <a:lnTo>
                    <a:pt x="140119" y="302348"/>
                  </a:lnTo>
                  <a:close/>
                </a:path>
                <a:path w="541654" h="441325">
                  <a:moveTo>
                    <a:pt x="140538" y="300507"/>
                  </a:moveTo>
                  <a:lnTo>
                    <a:pt x="138633" y="297764"/>
                  </a:lnTo>
                  <a:lnTo>
                    <a:pt x="139484" y="300418"/>
                  </a:lnTo>
                  <a:lnTo>
                    <a:pt x="140538" y="300507"/>
                  </a:lnTo>
                  <a:close/>
                </a:path>
                <a:path w="541654" h="441325">
                  <a:moveTo>
                    <a:pt x="149377" y="304571"/>
                  </a:moveTo>
                  <a:lnTo>
                    <a:pt x="147916" y="299300"/>
                  </a:lnTo>
                  <a:lnTo>
                    <a:pt x="147472" y="301828"/>
                  </a:lnTo>
                  <a:lnTo>
                    <a:pt x="146075" y="304571"/>
                  </a:lnTo>
                  <a:lnTo>
                    <a:pt x="149377" y="304571"/>
                  </a:lnTo>
                  <a:close/>
                </a:path>
                <a:path w="541654" h="441325">
                  <a:moveTo>
                    <a:pt x="153860" y="283514"/>
                  </a:moveTo>
                  <a:lnTo>
                    <a:pt x="151345" y="283197"/>
                  </a:lnTo>
                  <a:lnTo>
                    <a:pt x="153377" y="284340"/>
                  </a:lnTo>
                  <a:lnTo>
                    <a:pt x="153847" y="284149"/>
                  </a:lnTo>
                  <a:lnTo>
                    <a:pt x="153860" y="283514"/>
                  </a:lnTo>
                  <a:close/>
                </a:path>
                <a:path w="541654" h="441325">
                  <a:moveTo>
                    <a:pt x="155054" y="283667"/>
                  </a:moveTo>
                  <a:lnTo>
                    <a:pt x="154533" y="280454"/>
                  </a:lnTo>
                  <a:lnTo>
                    <a:pt x="152869" y="280568"/>
                  </a:lnTo>
                  <a:lnTo>
                    <a:pt x="153885" y="282549"/>
                  </a:lnTo>
                  <a:lnTo>
                    <a:pt x="153860" y="283514"/>
                  </a:lnTo>
                  <a:lnTo>
                    <a:pt x="155054" y="283667"/>
                  </a:lnTo>
                  <a:close/>
                </a:path>
                <a:path w="541654" h="441325">
                  <a:moveTo>
                    <a:pt x="164871" y="314452"/>
                  </a:moveTo>
                  <a:lnTo>
                    <a:pt x="164528" y="314299"/>
                  </a:lnTo>
                  <a:lnTo>
                    <a:pt x="164236" y="314198"/>
                  </a:lnTo>
                  <a:lnTo>
                    <a:pt x="163868" y="314020"/>
                  </a:lnTo>
                  <a:lnTo>
                    <a:pt x="164274" y="314312"/>
                  </a:lnTo>
                  <a:lnTo>
                    <a:pt x="164592" y="314413"/>
                  </a:lnTo>
                  <a:lnTo>
                    <a:pt x="164871" y="314452"/>
                  </a:lnTo>
                  <a:close/>
                </a:path>
                <a:path w="541654" h="441325">
                  <a:moveTo>
                    <a:pt x="164934" y="306031"/>
                  </a:moveTo>
                  <a:lnTo>
                    <a:pt x="160286" y="306031"/>
                  </a:lnTo>
                  <a:lnTo>
                    <a:pt x="163322" y="307505"/>
                  </a:lnTo>
                  <a:lnTo>
                    <a:pt x="164934" y="306031"/>
                  </a:lnTo>
                  <a:close/>
                </a:path>
                <a:path w="541654" h="441325">
                  <a:moveTo>
                    <a:pt x="170319" y="312851"/>
                  </a:moveTo>
                  <a:lnTo>
                    <a:pt x="166331" y="311289"/>
                  </a:lnTo>
                  <a:lnTo>
                    <a:pt x="166484" y="314655"/>
                  </a:lnTo>
                  <a:lnTo>
                    <a:pt x="164871" y="314452"/>
                  </a:lnTo>
                  <a:lnTo>
                    <a:pt x="167487" y="315620"/>
                  </a:lnTo>
                  <a:lnTo>
                    <a:pt x="169138" y="315810"/>
                  </a:lnTo>
                  <a:lnTo>
                    <a:pt x="170319" y="312851"/>
                  </a:lnTo>
                  <a:close/>
                </a:path>
                <a:path w="541654" h="441325">
                  <a:moveTo>
                    <a:pt x="173304" y="298602"/>
                  </a:moveTo>
                  <a:lnTo>
                    <a:pt x="170992" y="298399"/>
                  </a:lnTo>
                  <a:lnTo>
                    <a:pt x="173278" y="300697"/>
                  </a:lnTo>
                  <a:lnTo>
                    <a:pt x="173304" y="298602"/>
                  </a:lnTo>
                  <a:close/>
                </a:path>
                <a:path w="541654" h="441325">
                  <a:moveTo>
                    <a:pt x="177609" y="283933"/>
                  </a:moveTo>
                  <a:lnTo>
                    <a:pt x="177228" y="283565"/>
                  </a:lnTo>
                  <a:lnTo>
                    <a:pt x="175806" y="283121"/>
                  </a:lnTo>
                  <a:lnTo>
                    <a:pt x="176745" y="283565"/>
                  </a:lnTo>
                  <a:lnTo>
                    <a:pt x="177609" y="283933"/>
                  </a:lnTo>
                  <a:close/>
                </a:path>
                <a:path w="541654" h="441325">
                  <a:moveTo>
                    <a:pt x="177901" y="297573"/>
                  </a:moveTo>
                  <a:lnTo>
                    <a:pt x="176733" y="300177"/>
                  </a:lnTo>
                  <a:lnTo>
                    <a:pt x="175145" y="300697"/>
                  </a:lnTo>
                  <a:lnTo>
                    <a:pt x="173278" y="300697"/>
                  </a:lnTo>
                  <a:lnTo>
                    <a:pt x="171170" y="300697"/>
                  </a:lnTo>
                  <a:lnTo>
                    <a:pt x="168287" y="299758"/>
                  </a:lnTo>
                  <a:lnTo>
                    <a:pt x="165506" y="300939"/>
                  </a:lnTo>
                  <a:lnTo>
                    <a:pt x="165811" y="302514"/>
                  </a:lnTo>
                  <a:lnTo>
                    <a:pt x="165938" y="303149"/>
                  </a:lnTo>
                  <a:lnTo>
                    <a:pt x="165989" y="303415"/>
                  </a:lnTo>
                  <a:lnTo>
                    <a:pt x="159524" y="303149"/>
                  </a:lnTo>
                  <a:lnTo>
                    <a:pt x="162039" y="300202"/>
                  </a:lnTo>
                  <a:lnTo>
                    <a:pt x="166395" y="300202"/>
                  </a:lnTo>
                  <a:lnTo>
                    <a:pt x="154863" y="299885"/>
                  </a:lnTo>
                  <a:lnTo>
                    <a:pt x="158457" y="300202"/>
                  </a:lnTo>
                  <a:lnTo>
                    <a:pt x="157340" y="300202"/>
                  </a:lnTo>
                  <a:lnTo>
                    <a:pt x="157873" y="300939"/>
                  </a:lnTo>
                  <a:lnTo>
                    <a:pt x="158546" y="301828"/>
                  </a:lnTo>
                  <a:lnTo>
                    <a:pt x="157695" y="303999"/>
                  </a:lnTo>
                  <a:lnTo>
                    <a:pt x="155321" y="300202"/>
                  </a:lnTo>
                  <a:lnTo>
                    <a:pt x="149377" y="304571"/>
                  </a:lnTo>
                  <a:lnTo>
                    <a:pt x="150672" y="304571"/>
                  </a:lnTo>
                  <a:lnTo>
                    <a:pt x="154851" y="305168"/>
                  </a:lnTo>
                  <a:lnTo>
                    <a:pt x="159245" y="303999"/>
                  </a:lnTo>
                  <a:lnTo>
                    <a:pt x="161467" y="303415"/>
                  </a:lnTo>
                  <a:lnTo>
                    <a:pt x="163918" y="305193"/>
                  </a:lnTo>
                  <a:lnTo>
                    <a:pt x="165163" y="306031"/>
                  </a:lnTo>
                  <a:lnTo>
                    <a:pt x="165785" y="306616"/>
                  </a:lnTo>
                  <a:lnTo>
                    <a:pt x="166065" y="307035"/>
                  </a:lnTo>
                  <a:lnTo>
                    <a:pt x="166497" y="305193"/>
                  </a:lnTo>
                  <a:lnTo>
                    <a:pt x="168071" y="303314"/>
                  </a:lnTo>
                  <a:lnTo>
                    <a:pt x="168783" y="303949"/>
                  </a:lnTo>
                  <a:lnTo>
                    <a:pt x="172885" y="301155"/>
                  </a:lnTo>
                  <a:lnTo>
                    <a:pt x="176593" y="302336"/>
                  </a:lnTo>
                  <a:lnTo>
                    <a:pt x="176923" y="301155"/>
                  </a:lnTo>
                  <a:lnTo>
                    <a:pt x="177050" y="300697"/>
                  </a:lnTo>
                  <a:lnTo>
                    <a:pt x="177901" y="297573"/>
                  </a:lnTo>
                  <a:close/>
                </a:path>
                <a:path w="541654" h="441325">
                  <a:moveTo>
                    <a:pt x="185712" y="280695"/>
                  </a:moveTo>
                  <a:lnTo>
                    <a:pt x="184543" y="280174"/>
                  </a:lnTo>
                  <a:lnTo>
                    <a:pt x="185293" y="280695"/>
                  </a:lnTo>
                  <a:lnTo>
                    <a:pt x="185712" y="280695"/>
                  </a:lnTo>
                  <a:close/>
                </a:path>
                <a:path w="541654" h="441325">
                  <a:moveTo>
                    <a:pt x="185940" y="281152"/>
                  </a:moveTo>
                  <a:lnTo>
                    <a:pt x="185293" y="280695"/>
                  </a:lnTo>
                  <a:lnTo>
                    <a:pt x="182245" y="280695"/>
                  </a:lnTo>
                  <a:lnTo>
                    <a:pt x="185940" y="281152"/>
                  </a:lnTo>
                  <a:close/>
                </a:path>
                <a:path w="541654" h="441325">
                  <a:moveTo>
                    <a:pt x="186359" y="305612"/>
                  </a:moveTo>
                  <a:lnTo>
                    <a:pt x="183108" y="303314"/>
                  </a:lnTo>
                  <a:lnTo>
                    <a:pt x="183159" y="306184"/>
                  </a:lnTo>
                  <a:lnTo>
                    <a:pt x="186359" y="305612"/>
                  </a:lnTo>
                  <a:close/>
                </a:path>
                <a:path w="541654" h="441325">
                  <a:moveTo>
                    <a:pt x="191096" y="285483"/>
                  </a:moveTo>
                  <a:lnTo>
                    <a:pt x="184619" y="284492"/>
                  </a:lnTo>
                  <a:lnTo>
                    <a:pt x="182778" y="285330"/>
                  </a:lnTo>
                  <a:lnTo>
                    <a:pt x="188836" y="287451"/>
                  </a:lnTo>
                  <a:lnTo>
                    <a:pt x="191096" y="285483"/>
                  </a:lnTo>
                  <a:close/>
                </a:path>
                <a:path w="541654" h="441325">
                  <a:moveTo>
                    <a:pt x="195199" y="281241"/>
                  </a:moveTo>
                  <a:lnTo>
                    <a:pt x="195160" y="279082"/>
                  </a:lnTo>
                  <a:lnTo>
                    <a:pt x="191922" y="278942"/>
                  </a:lnTo>
                  <a:lnTo>
                    <a:pt x="195199" y="281241"/>
                  </a:lnTo>
                  <a:close/>
                </a:path>
                <a:path w="541654" h="441325">
                  <a:moveTo>
                    <a:pt x="195897" y="268236"/>
                  </a:moveTo>
                  <a:lnTo>
                    <a:pt x="193103" y="266268"/>
                  </a:lnTo>
                  <a:lnTo>
                    <a:pt x="192163" y="266331"/>
                  </a:lnTo>
                  <a:lnTo>
                    <a:pt x="192176" y="267055"/>
                  </a:lnTo>
                  <a:lnTo>
                    <a:pt x="192646" y="267385"/>
                  </a:lnTo>
                  <a:lnTo>
                    <a:pt x="195897" y="268236"/>
                  </a:lnTo>
                  <a:close/>
                </a:path>
                <a:path w="541654" h="441325">
                  <a:moveTo>
                    <a:pt x="196456" y="274307"/>
                  </a:moveTo>
                  <a:lnTo>
                    <a:pt x="192760" y="273126"/>
                  </a:lnTo>
                  <a:lnTo>
                    <a:pt x="193230" y="274891"/>
                  </a:lnTo>
                  <a:lnTo>
                    <a:pt x="192316" y="275691"/>
                  </a:lnTo>
                  <a:lnTo>
                    <a:pt x="192824" y="277431"/>
                  </a:lnTo>
                  <a:lnTo>
                    <a:pt x="196456" y="274307"/>
                  </a:lnTo>
                  <a:close/>
                </a:path>
                <a:path w="541654" h="441325">
                  <a:moveTo>
                    <a:pt x="199034" y="281559"/>
                  </a:moveTo>
                  <a:lnTo>
                    <a:pt x="195199" y="281241"/>
                  </a:lnTo>
                  <a:lnTo>
                    <a:pt x="192913" y="282473"/>
                  </a:lnTo>
                  <a:lnTo>
                    <a:pt x="190576" y="281559"/>
                  </a:lnTo>
                  <a:lnTo>
                    <a:pt x="187655" y="281559"/>
                  </a:lnTo>
                  <a:lnTo>
                    <a:pt x="186944" y="281241"/>
                  </a:lnTo>
                  <a:lnTo>
                    <a:pt x="186677" y="281241"/>
                  </a:lnTo>
                  <a:lnTo>
                    <a:pt x="186080" y="281241"/>
                  </a:lnTo>
                  <a:lnTo>
                    <a:pt x="182029" y="281241"/>
                  </a:lnTo>
                  <a:lnTo>
                    <a:pt x="180467" y="285140"/>
                  </a:lnTo>
                  <a:lnTo>
                    <a:pt x="177609" y="283933"/>
                  </a:lnTo>
                  <a:lnTo>
                    <a:pt x="180022" y="286245"/>
                  </a:lnTo>
                  <a:lnTo>
                    <a:pt x="180073" y="288404"/>
                  </a:lnTo>
                  <a:lnTo>
                    <a:pt x="185585" y="287312"/>
                  </a:lnTo>
                  <a:lnTo>
                    <a:pt x="182778" y="285330"/>
                  </a:lnTo>
                  <a:lnTo>
                    <a:pt x="182689" y="285140"/>
                  </a:lnTo>
                  <a:lnTo>
                    <a:pt x="182397" y="284492"/>
                  </a:lnTo>
                  <a:lnTo>
                    <a:pt x="182308" y="284289"/>
                  </a:lnTo>
                  <a:lnTo>
                    <a:pt x="183400" y="283933"/>
                  </a:lnTo>
                  <a:lnTo>
                    <a:pt x="183565" y="283933"/>
                  </a:lnTo>
                  <a:lnTo>
                    <a:pt x="184518" y="283121"/>
                  </a:lnTo>
                  <a:lnTo>
                    <a:pt x="188747" y="283121"/>
                  </a:lnTo>
                  <a:lnTo>
                    <a:pt x="194284" y="282740"/>
                  </a:lnTo>
                  <a:lnTo>
                    <a:pt x="194945" y="282473"/>
                  </a:lnTo>
                  <a:lnTo>
                    <a:pt x="197192" y="281559"/>
                  </a:lnTo>
                  <a:lnTo>
                    <a:pt x="199034" y="281559"/>
                  </a:lnTo>
                  <a:close/>
                </a:path>
                <a:path w="541654" h="441325">
                  <a:moveTo>
                    <a:pt x="206057" y="270522"/>
                  </a:moveTo>
                  <a:lnTo>
                    <a:pt x="205130" y="267677"/>
                  </a:lnTo>
                  <a:lnTo>
                    <a:pt x="204571" y="268058"/>
                  </a:lnTo>
                  <a:lnTo>
                    <a:pt x="200558" y="271513"/>
                  </a:lnTo>
                  <a:lnTo>
                    <a:pt x="205409" y="270522"/>
                  </a:lnTo>
                  <a:lnTo>
                    <a:pt x="206057" y="270522"/>
                  </a:lnTo>
                  <a:close/>
                </a:path>
                <a:path w="541654" h="441325">
                  <a:moveTo>
                    <a:pt x="207352" y="261581"/>
                  </a:moveTo>
                  <a:lnTo>
                    <a:pt x="207200" y="260604"/>
                  </a:lnTo>
                  <a:lnTo>
                    <a:pt x="207073" y="259867"/>
                  </a:lnTo>
                  <a:lnTo>
                    <a:pt x="207022" y="259549"/>
                  </a:lnTo>
                  <a:lnTo>
                    <a:pt x="206895" y="259549"/>
                  </a:lnTo>
                  <a:lnTo>
                    <a:pt x="206756" y="259867"/>
                  </a:lnTo>
                  <a:lnTo>
                    <a:pt x="206438" y="260184"/>
                  </a:lnTo>
                  <a:lnTo>
                    <a:pt x="205943" y="260604"/>
                  </a:lnTo>
                  <a:lnTo>
                    <a:pt x="207352" y="261581"/>
                  </a:lnTo>
                  <a:close/>
                </a:path>
                <a:path w="541654" h="441325">
                  <a:moveTo>
                    <a:pt x="210337" y="260489"/>
                  </a:moveTo>
                  <a:lnTo>
                    <a:pt x="209359" y="259067"/>
                  </a:lnTo>
                  <a:lnTo>
                    <a:pt x="207568" y="256692"/>
                  </a:lnTo>
                  <a:lnTo>
                    <a:pt x="205409" y="257848"/>
                  </a:lnTo>
                  <a:lnTo>
                    <a:pt x="205422" y="258572"/>
                  </a:lnTo>
                  <a:lnTo>
                    <a:pt x="206146" y="259067"/>
                  </a:lnTo>
                  <a:lnTo>
                    <a:pt x="205333" y="259067"/>
                  </a:lnTo>
                  <a:lnTo>
                    <a:pt x="207022" y="259549"/>
                  </a:lnTo>
                  <a:lnTo>
                    <a:pt x="210337" y="260489"/>
                  </a:lnTo>
                  <a:close/>
                </a:path>
                <a:path w="541654" h="441325">
                  <a:moveTo>
                    <a:pt x="210705" y="260578"/>
                  </a:moveTo>
                  <a:lnTo>
                    <a:pt x="210362" y="260489"/>
                  </a:lnTo>
                  <a:lnTo>
                    <a:pt x="210489" y="260667"/>
                  </a:lnTo>
                  <a:lnTo>
                    <a:pt x="210705" y="260578"/>
                  </a:lnTo>
                  <a:close/>
                </a:path>
                <a:path w="541654" h="441325">
                  <a:moveTo>
                    <a:pt x="213156" y="276720"/>
                  </a:moveTo>
                  <a:lnTo>
                    <a:pt x="213144" y="276237"/>
                  </a:lnTo>
                  <a:lnTo>
                    <a:pt x="213055" y="272173"/>
                  </a:lnTo>
                  <a:lnTo>
                    <a:pt x="213042" y="271716"/>
                  </a:lnTo>
                  <a:lnTo>
                    <a:pt x="207962" y="270992"/>
                  </a:lnTo>
                  <a:lnTo>
                    <a:pt x="206578" y="272173"/>
                  </a:lnTo>
                  <a:lnTo>
                    <a:pt x="206057" y="270522"/>
                  </a:lnTo>
                  <a:lnTo>
                    <a:pt x="205206" y="273354"/>
                  </a:lnTo>
                  <a:lnTo>
                    <a:pt x="199682" y="274447"/>
                  </a:lnTo>
                  <a:lnTo>
                    <a:pt x="198005" y="277266"/>
                  </a:lnTo>
                  <a:lnTo>
                    <a:pt x="197904" y="277444"/>
                  </a:lnTo>
                  <a:lnTo>
                    <a:pt x="202107" y="280416"/>
                  </a:lnTo>
                  <a:lnTo>
                    <a:pt x="203009" y="278904"/>
                  </a:lnTo>
                  <a:lnTo>
                    <a:pt x="205765" y="277266"/>
                  </a:lnTo>
                  <a:lnTo>
                    <a:pt x="205257" y="276237"/>
                  </a:lnTo>
                  <a:lnTo>
                    <a:pt x="210781" y="276237"/>
                  </a:lnTo>
                  <a:lnTo>
                    <a:pt x="213156" y="276720"/>
                  </a:lnTo>
                  <a:close/>
                </a:path>
                <a:path w="541654" h="441325">
                  <a:moveTo>
                    <a:pt x="213956" y="267347"/>
                  </a:moveTo>
                  <a:lnTo>
                    <a:pt x="213499" y="266039"/>
                  </a:lnTo>
                  <a:lnTo>
                    <a:pt x="208953" y="262788"/>
                  </a:lnTo>
                  <a:lnTo>
                    <a:pt x="205244" y="265658"/>
                  </a:lnTo>
                  <a:lnTo>
                    <a:pt x="201968" y="265658"/>
                  </a:lnTo>
                  <a:lnTo>
                    <a:pt x="200469" y="266458"/>
                  </a:lnTo>
                  <a:lnTo>
                    <a:pt x="206629" y="267347"/>
                  </a:lnTo>
                  <a:lnTo>
                    <a:pt x="205397" y="267347"/>
                  </a:lnTo>
                  <a:lnTo>
                    <a:pt x="205143" y="267563"/>
                  </a:lnTo>
                  <a:lnTo>
                    <a:pt x="211074" y="267347"/>
                  </a:lnTo>
                  <a:lnTo>
                    <a:pt x="213956" y="267347"/>
                  </a:lnTo>
                  <a:close/>
                </a:path>
                <a:path w="541654" h="441325">
                  <a:moveTo>
                    <a:pt x="214414" y="268655"/>
                  </a:moveTo>
                  <a:lnTo>
                    <a:pt x="214071" y="267677"/>
                  </a:lnTo>
                  <a:lnTo>
                    <a:pt x="211937" y="267677"/>
                  </a:lnTo>
                  <a:lnTo>
                    <a:pt x="214414" y="268655"/>
                  </a:lnTo>
                  <a:close/>
                </a:path>
                <a:path w="541654" h="441325">
                  <a:moveTo>
                    <a:pt x="216992" y="252780"/>
                  </a:moveTo>
                  <a:lnTo>
                    <a:pt x="216484" y="252780"/>
                  </a:lnTo>
                  <a:lnTo>
                    <a:pt x="214972" y="253022"/>
                  </a:lnTo>
                  <a:lnTo>
                    <a:pt x="214617" y="253022"/>
                  </a:lnTo>
                  <a:lnTo>
                    <a:pt x="215303" y="255511"/>
                  </a:lnTo>
                  <a:lnTo>
                    <a:pt x="215341" y="255689"/>
                  </a:lnTo>
                  <a:lnTo>
                    <a:pt x="215442" y="256044"/>
                  </a:lnTo>
                  <a:lnTo>
                    <a:pt x="215544" y="256425"/>
                  </a:lnTo>
                  <a:lnTo>
                    <a:pt x="216890" y="253022"/>
                  </a:lnTo>
                  <a:lnTo>
                    <a:pt x="216992" y="252780"/>
                  </a:lnTo>
                  <a:close/>
                </a:path>
                <a:path w="541654" h="441325">
                  <a:moveTo>
                    <a:pt x="217563" y="249186"/>
                  </a:moveTo>
                  <a:lnTo>
                    <a:pt x="217512" y="248958"/>
                  </a:lnTo>
                  <a:lnTo>
                    <a:pt x="216395" y="247192"/>
                  </a:lnTo>
                  <a:lnTo>
                    <a:pt x="216293" y="247027"/>
                  </a:lnTo>
                  <a:lnTo>
                    <a:pt x="215709" y="248005"/>
                  </a:lnTo>
                  <a:lnTo>
                    <a:pt x="215442" y="248577"/>
                  </a:lnTo>
                  <a:lnTo>
                    <a:pt x="215950" y="248793"/>
                  </a:lnTo>
                  <a:lnTo>
                    <a:pt x="216446" y="248958"/>
                  </a:lnTo>
                  <a:lnTo>
                    <a:pt x="217563" y="249186"/>
                  </a:lnTo>
                  <a:close/>
                </a:path>
                <a:path w="541654" h="441325">
                  <a:moveTo>
                    <a:pt x="217741" y="252780"/>
                  </a:moveTo>
                  <a:lnTo>
                    <a:pt x="217462" y="252437"/>
                  </a:lnTo>
                  <a:lnTo>
                    <a:pt x="217119" y="252437"/>
                  </a:lnTo>
                  <a:lnTo>
                    <a:pt x="216992" y="252780"/>
                  </a:lnTo>
                  <a:lnTo>
                    <a:pt x="217741" y="252780"/>
                  </a:lnTo>
                  <a:close/>
                </a:path>
                <a:path w="541654" h="441325">
                  <a:moveTo>
                    <a:pt x="218440" y="250418"/>
                  </a:moveTo>
                  <a:lnTo>
                    <a:pt x="217754" y="249326"/>
                  </a:lnTo>
                  <a:lnTo>
                    <a:pt x="217665" y="249186"/>
                  </a:lnTo>
                  <a:lnTo>
                    <a:pt x="217411" y="249326"/>
                  </a:lnTo>
                  <a:lnTo>
                    <a:pt x="216255" y="250418"/>
                  </a:lnTo>
                  <a:lnTo>
                    <a:pt x="215176" y="251701"/>
                  </a:lnTo>
                  <a:lnTo>
                    <a:pt x="215531" y="251701"/>
                  </a:lnTo>
                  <a:lnTo>
                    <a:pt x="216623" y="252437"/>
                  </a:lnTo>
                  <a:lnTo>
                    <a:pt x="217119" y="252437"/>
                  </a:lnTo>
                  <a:lnTo>
                    <a:pt x="217208" y="252234"/>
                  </a:lnTo>
                  <a:lnTo>
                    <a:pt x="217462" y="252437"/>
                  </a:lnTo>
                  <a:lnTo>
                    <a:pt x="217855" y="252437"/>
                  </a:lnTo>
                  <a:lnTo>
                    <a:pt x="217893" y="252234"/>
                  </a:lnTo>
                  <a:lnTo>
                    <a:pt x="217449" y="251256"/>
                  </a:lnTo>
                  <a:lnTo>
                    <a:pt x="217589" y="250913"/>
                  </a:lnTo>
                  <a:lnTo>
                    <a:pt x="217703" y="250621"/>
                  </a:lnTo>
                  <a:lnTo>
                    <a:pt x="217779" y="250418"/>
                  </a:lnTo>
                  <a:lnTo>
                    <a:pt x="218440" y="250418"/>
                  </a:lnTo>
                  <a:close/>
                </a:path>
                <a:path w="541654" h="441325">
                  <a:moveTo>
                    <a:pt x="218567" y="280009"/>
                  </a:moveTo>
                  <a:lnTo>
                    <a:pt x="218147" y="280035"/>
                  </a:lnTo>
                  <a:lnTo>
                    <a:pt x="217830" y="280149"/>
                  </a:lnTo>
                  <a:lnTo>
                    <a:pt x="217627" y="280352"/>
                  </a:lnTo>
                  <a:lnTo>
                    <a:pt x="217944" y="280238"/>
                  </a:lnTo>
                  <a:lnTo>
                    <a:pt x="218249" y="280123"/>
                  </a:lnTo>
                  <a:lnTo>
                    <a:pt x="218567" y="280009"/>
                  </a:lnTo>
                  <a:close/>
                </a:path>
                <a:path w="541654" h="441325">
                  <a:moveTo>
                    <a:pt x="219519" y="250418"/>
                  </a:moveTo>
                  <a:lnTo>
                    <a:pt x="218440" y="250418"/>
                  </a:lnTo>
                  <a:lnTo>
                    <a:pt x="218694" y="250825"/>
                  </a:lnTo>
                  <a:lnTo>
                    <a:pt x="219519" y="250418"/>
                  </a:lnTo>
                  <a:close/>
                </a:path>
                <a:path w="541654" h="441325">
                  <a:moveTo>
                    <a:pt x="224434" y="276021"/>
                  </a:moveTo>
                  <a:lnTo>
                    <a:pt x="224396" y="275717"/>
                  </a:lnTo>
                  <a:lnTo>
                    <a:pt x="224294" y="274929"/>
                  </a:lnTo>
                  <a:lnTo>
                    <a:pt x="222872" y="275717"/>
                  </a:lnTo>
                  <a:lnTo>
                    <a:pt x="224434" y="276021"/>
                  </a:lnTo>
                  <a:close/>
                </a:path>
                <a:path w="541654" h="441325">
                  <a:moveTo>
                    <a:pt x="224485" y="265506"/>
                  </a:moveTo>
                  <a:lnTo>
                    <a:pt x="220319" y="264731"/>
                  </a:lnTo>
                  <a:lnTo>
                    <a:pt x="223481" y="260553"/>
                  </a:lnTo>
                  <a:lnTo>
                    <a:pt x="221627" y="259245"/>
                  </a:lnTo>
                  <a:lnTo>
                    <a:pt x="216611" y="259232"/>
                  </a:lnTo>
                  <a:lnTo>
                    <a:pt x="213817" y="257365"/>
                  </a:lnTo>
                  <a:lnTo>
                    <a:pt x="210705" y="260578"/>
                  </a:lnTo>
                  <a:lnTo>
                    <a:pt x="215176" y="261848"/>
                  </a:lnTo>
                  <a:lnTo>
                    <a:pt x="215633" y="260743"/>
                  </a:lnTo>
                  <a:lnTo>
                    <a:pt x="213766" y="260159"/>
                  </a:lnTo>
                  <a:lnTo>
                    <a:pt x="214680" y="259359"/>
                  </a:lnTo>
                  <a:lnTo>
                    <a:pt x="220268" y="262585"/>
                  </a:lnTo>
                  <a:lnTo>
                    <a:pt x="220319" y="264007"/>
                  </a:lnTo>
                  <a:lnTo>
                    <a:pt x="218452" y="264134"/>
                  </a:lnTo>
                  <a:lnTo>
                    <a:pt x="216598" y="264985"/>
                  </a:lnTo>
                  <a:lnTo>
                    <a:pt x="221234" y="265379"/>
                  </a:lnTo>
                  <a:lnTo>
                    <a:pt x="218059" y="267398"/>
                  </a:lnTo>
                  <a:lnTo>
                    <a:pt x="219417" y="266941"/>
                  </a:lnTo>
                  <a:lnTo>
                    <a:pt x="219925" y="268008"/>
                  </a:lnTo>
                  <a:lnTo>
                    <a:pt x="220840" y="268655"/>
                  </a:lnTo>
                  <a:lnTo>
                    <a:pt x="224485" y="265506"/>
                  </a:lnTo>
                  <a:close/>
                </a:path>
                <a:path w="541654" h="441325">
                  <a:moveTo>
                    <a:pt x="226555" y="291846"/>
                  </a:moveTo>
                  <a:lnTo>
                    <a:pt x="226199" y="291566"/>
                  </a:lnTo>
                  <a:lnTo>
                    <a:pt x="226250" y="291846"/>
                  </a:lnTo>
                  <a:lnTo>
                    <a:pt x="226555" y="291846"/>
                  </a:lnTo>
                  <a:close/>
                </a:path>
                <a:path w="541654" h="441325">
                  <a:moveTo>
                    <a:pt x="227203" y="250215"/>
                  </a:moveTo>
                  <a:lnTo>
                    <a:pt x="227088" y="249186"/>
                  </a:lnTo>
                  <a:lnTo>
                    <a:pt x="226974" y="248793"/>
                  </a:lnTo>
                  <a:lnTo>
                    <a:pt x="226428" y="248577"/>
                  </a:lnTo>
                  <a:lnTo>
                    <a:pt x="225933" y="248577"/>
                  </a:lnTo>
                  <a:lnTo>
                    <a:pt x="227203" y="250215"/>
                  </a:lnTo>
                  <a:close/>
                </a:path>
                <a:path w="541654" h="441325">
                  <a:moveTo>
                    <a:pt x="227901" y="292328"/>
                  </a:moveTo>
                  <a:lnTo>
                    <a:pt x="226822" y="291846"/>
                  </a:lnTo>
                  <a:lnTo>
                    <a:pt x="226555" y="291846"/>
                  </a:lnTo>
                  <a:lnTo>
                    <a:pt x="226631" y="292328"/>
                  </a:lnTo>
                  <a:lnTo>
                    <a:pt x="227901" y="292328"/>
                  </a:lnTo>
                  <a:close/>
                </a:path>
                <a:path w="541654" h="441325">
                  <a:moveTo>
                    <a:pt x="229476" y="250418"/>
                  </a:moveTo>
                  <a:lnTo>
                    <a:pt x="229311" y="250215"/>
                  </a:lnTo>
                  <a:lnTo>
                    <a:pt x="228333" y="250418"/>
                  </a:lnTo>
                  <a:lnTo>
                    <a:pt x="229476" y="250418"/>
                  </a:lnTo>
                  <a:close/>
                </a:path>
                <a:path w="541654" h="441325">
                  <a:moveTo>
                    <a:pt x="231597" y="249758"/>
                  </a:moveTo>
                  <a:lnTo>
                    <a:pt x="228930" y="249758"/>
                  </a:lnTo>
                  <a:lnTo>
                    <a:pt x="229311" y="250215"/>
                  </a:lnTo>
                  <a:lnTo>
                    <a:pt x="231597" y="249758"/>
                  </a:lnTo>
                  <a:close/>
                </a:path>
                <a:path w="541654" h="441325">
                  <a:moveTo>
                    <a:pt x="236626" y="296735"/>
                  </a:moveTo>
                  <a:lnTo>
                    <a:pt x="235432" y="293103"/>
                  </a:lnTo>
                  <a:lnTo>
                    <a:pt x="235356" y="292849"/>
                  </a:lnTo>
                  <a:lnTo>
                    <a:pt x="235305" y="292709"/>
                  </a:lnTo>
                  <a:lnTo>
                    <a:pt x="235191" y="292328"/>
                  </a:lnTo>
                  <a:lnTo>
                    <a:pt x="227901" y="292328"/>
                  </a:lnTo>
                  <a:lnTo>
                    <a:pt x="229387" y="293103"/>
                  </a:lnTo>
                  <a:lnTo>
                    <a:pt x="230530" y="293916"/>
                  </a:lnTo>
                  <a:lnTo>
                    <a:pt x="230174" y="293103"/>
                  </a:lnTo>
                  <a:lnTo>
                    <a:pt x="230073" y="292849"/>
                  </a:lnTo>
                  <a:lnTo>
                    <a:pt x="231927" y="292709"/>
                  </a:lnTo>
                  <a:lnTo>
                    <a:pt x="232892" y="292709"/>
                  </a:lnTo>
                  <a:lnTo>
                    <a:pt x="235661" y="295338"/>
                  </a:lnTo>
                  <a:lnTo>
                    <a:pt x="233362" y="296583"/>
                  </a:lnTo>
                  <a:lnTo>
                    <a:pt x="236626" y="296735"/>
                  </a:lnTo>
                  <a:close/>
                </a:path>
                <a:path w="541654" h="441325">
                  <a:moveTo>
                    <a:pt x="238340" y="261239"/>
                  </a:moveTo>
                  <a:lnTo>
                    <a:pt x="237769" y="259207"/>
                  </a:lnTo>
                  <a:lnTo>
                    <a:pt x="237515" y="259981"/>
                  </a:lnTo>
                  <a:lnTo>
                    <a:pt x="237832" y="260629"/>
                  </a:lnTo>
                  <a:lnTo>
                    <a:pt x="238340" y="261239"/>
                  </a:lnTo>
                  <a:close/>
                </a:path>
                <a:path w="541654" h="441325">
                  <a:moveTo>
                    <a:pt x="241668" y="280263"/>
                  </a:moveTo>
                  <a:lnTo>
                    <a:pt x="241350" y="280263"/>
                  </a:lnTo>
                  <a:lnTo>
                    <a:pt x="239179" y="285026"/>
                  </a:lnTo>
                  <a:lnTo>
                    <a:pt x="239903" y="284670"/>
                  </a:lnTo>
                  <a:lnTo>
                    <a:pt x="241668" y="280263"/>
                  </a:lnTo>
                  <a:close/>
                </a:path>
                <a:path w="541654" h="441325">
                  <a:moveTo>
                    <a:pt x="244563" y="253022"/>
                  </a:moveTo>
                  <a:lnTo>
                    <a:pt x="239699" y="252780"/>
                  </a:lnTo>
                  <a:lnTo>
                    <a:pt x="239610" y="252437"/>
                  </a:lnTo>
                  <a:lnTo>
                    <a:pt x="239483" y="252006"/>
                  </a:lnTo>
                  <a:lnTo>
                    <a:pt x="239356" y="252437"/>
                  </a:lnTo>
                  <a:lnTo>
                    <a:pt x="238785" y="252742"/>
                  </a:lnTo>
                  <a:lnTo>
                    <a:pt x="232486" y="252437"/>
                  </a:lnTo>
                  <a:lnTo>
                    <a:pt x="237210" y="252437"/>
                  </a:lnTo>
                  <a:lnTo>
                    <a:pt x="237210" y="252234"/>
                  </a:lnTo>
                  <a:lnTo>
                    <a:pt x="237197" y="251701"/>
                  </a:lnTo>
                  <a:lnTo>
                    <a:pt x="237147" y="249186"/>
                  </a:lnTo>
                  <a:lnTo>
                    <a:pt x="236423" y="249186"/>
                  </a:lnTo>
                  <a:lnTo>
                    <a:pt x="240779" y="248577"/>
                  </a:lnTo>
                  <a:lnTo>
                    <a:pt x="242798" y="248577"/>
                  </a:lnTo>
                  <a:lnTo>
                    <a:pt x="238061" y="246875"/>
                  </a:lnTo>
                  <a:lnTo>
                    <a:pt x="238506" y="247192"/>
                  </a:lnTo>
                  <a:lnTo>
                    <a:pt x="237566" y="248005"/>
                  </a:lnTo>
                  <a:lnTo>
                    <a:pt x="236118" y="248577"/>
                  </a:lnTo>
                  <a:lnTo>
                    <a:pt x="234886" y="249085"/>
                  </a:lnTo>
                  <a:lnTo>
                    <a:pt x="235229" y="248577"/>
                  </a:lnTo>
                  <a:lnTo>
                    <a:pt x="235254" y="248005"/>
                  </a:lnTo>
                  <a:lnTo>
                    <a:pt x="235089" y="248577"/>
                  </a:lnTo>
                  <a:lnTo>
                    <a:pt x="234746" y="248958"/>
                  </a:lnTo>
                  <a:lnTo>
                    <a:pt x="234340" y="249326"/>
                  </a:lnTo>
                  <a:lnTo>
                    <a:pt x="233349" y="249758"/>
                  </a:lnTo>
                  <a:lnTo>
                    <a:pt x="232346" y="250418"/>
                  </a:lnTo>
                  <a:lnTo>
                    <a:pt x="231813" y="250913"/>
                  </a:lnTo>
                  <a:lnTo>
                    <a:pt x="231190" y="251256"/>
                  </a:lnTo>
                  <a:lnTo>
                    <a:pt x="229933" y="251612"/>
                  </a:lnTo>
                  <a:lnTo>
                    <a:pt x="229514" y="250913"/>
                  </a:lnTo>
                  <a:lnTo>
                    <a:pt x="229514" y="251701"/>
                  </a:lnTo>
                  <a:lnTo>
                    <a:pt x="227190" y="252234"/>
                  </a:lnTo>
                  <a:lnTo>
                    <a:pt x="225552" y="252006"/>
                  </a:lnTo>
                  <a:lnTo>
                    <a:pt x="224929" y="252006"/>
                  </a:lnTo>
                  <a:lnTo>
                    <a:pt x="224688" y="251256"/>
                  </a:lnTo>
                  <a:lnTo>
                    <a:pt x="224574" y="250913"/>
                  </a:lnTo>
                  <a:lnTo>
                    <a:pt x="224485" y="250621"/>
                  </a:lnTo>
                  <a:lnTo>
                    <a:pt x="224421" y="250418"/>
                  </a:lnTo>
                  <a:lnTo>
                    <a:pt x="224294" y="250037"/>
                  </a:lnTo>
                  <a:lnTo>
                    <a:pt x="224205" y="249758"/>
                  </a:lnTo>
                  <a:lnTo>
                    <a:pt x="224358" y="249326"/>
                  </a:lnTo>
                  <a:lnTo>
                    <a:pt x="224891" y="248005"/>
                  </a:lnTo>
                  <a:lnTo>
                    <a:pt x="224497" y="248005"/>
                  </a:lnTo>
                  <a:lnTo>
                    <a:pt x="225082" y="247510"/>
                  </a:lnTo>
                  <a:lnTo>
                    <a:pt x="224967" y="248005"/>
                  </a:lnTo>
                  <a:lnTo>
                    <a:pt x="225704" y="248310"/>
                  </a:lnTo>
                  <a:lnTo>
                    <a:pt x="225094" y="247510"/>
                  </a:lnTo>
                  <a:lnTo>
                    <a:pt x="228269" y="244767"/>
                  </a:lnTo>
                  <a:lnTo>
                    <a:pt x="230606" y="245668"/>
                  </a:lnTo>
                  <a:lnTo>
                    <a:pt x="227812" y="243713"/>
                  </a:lnTo>
                  <a:lnTo>
                    <a:pt x="225513" y="244932"/>
                  </a:lnTo>
                  <a:lnTo>
                    <a:pt x="222745" y="245859"/>
                  </a:lnTo>
                  <a:lnTo>
                    <a:pt x="223189" y="248602"/>
                  </a:lnTo>
                  <a:lnTo>
                    <a:pt x="221564" y="249415"/>
                  </a:lnTo>
                  <a:lnTo>
                    <a:pt x="221564" y="250418"/>
                  </a:lnTo>
                  <a:lnTo>
                    <a:pt x="220738" y="250037"/>
                  </a:lnTo>
                  <a:lnTo>
                    <a:pt x="221564" y="250418"/>
                  </a:lnTo>
                  <a:lnTo>
                    <a:pt x="221564" y="249415"/>
                  </a:lnTo>
                  <a:lnTo>
                    <a:pt x="220497" y="249936"/>
                  </a:lnTo>
                  <a:lnTo>
                    <a:pt x="220154" y="249758"/>
                  </a:lnTo>
                  <a:lnTo>
                    <a:pt x="219875" y="249758"/>
                  </a:lnTo>
                  <a:lnTo>
                    <a:pt x="220268" y="250050"/>
                  </a:lnTo>
                  <a:lnTo>
                    <a:pt x="219519" y="250418"/>
                  </a:lnTo>
                  <a:lnTo>
                    <a:pt x="220827" y="250418"/>
                  </a:lnTo>
                  <a:lnTo>
                    <a:pt x="221259" y="250418"/>
                  </a:lnTo>
                  <a:lnTo>
                    <a:pt x="221437" y="250621"/>
                  </a:lnTo>
                  <a:lnTo>
                    <a:pt x="222707" y="252437"/>
                  </a:lnTo>
                  <a:lnTo>
                    <a:pt x="222300" y="252437"/>
                  </a:lnTo>
                  <a:lnTo>
                    <a:pt x="219583" y="253022"/>
                  </a:lnTo>
                  <a:lnTo>
                    <a:pt x="217932" y="253022"/>
                  </a:lnTo>
                  <a:lnTo>
                    <a:pt x="218160" y="253428"/>
                  </a:lnTo>
                  <a:lnTo>
                    <a:pt x="218363" y="253428"/>
                  </a:lnTo>
                  <a:lnTo>
                    <a:pt x="220370" y="256044"/>
                  </a:lnTo>
                  <a:lnTo>
                    <a:pt x="223875" y="255511"/>
                  </a:lnTo>
                  <a:lnTo>
                    <a:pt x="223901" y="256984"/>
                  </a:lnTo>
                  <a:lnTo>
                    <a:pt x="225298" y="257124"/>
                  </a:lnTo>
                  <a:lnTo>
                    <a:pt x="224447" y="255689"/>
                  </a:lnTo>
                  <a:lnTo>
                    <a:pt x="224345" y="255511"/>
                  </a:lnTo>
                  <a:lnTo>
                    <a:pt x="224282" y="253428"/>
                  </a:lnTo>
                  <a:lnTo>
                    <a:pt x="224675" y="253428"/>
                  </a:lnTo>
                  <a:lnTo>
                    <a:pt x="227101" y="254203"/>
                  </a:lnTo>
                  <a:lnTo>
                    <a:pt x="228485" y="253898"/>
                  </a:lnTo>
                  <a:lnTo>
                    <a:pt x="229895" y="253428"/>
                  </a:lnTo>
                  <a:lnTo>
                    <a:pt x="230517" y="255511"/>
                  </a:lnTo>
                  <a:lnTo>
                    <a:pt x="231419" y="256984"/>
                  </a:lnTo>
                  <a:lnTo>
                    <a:pt x="231546" y="257187"/>
                  </a:lnTo>
                  <a:lnTo>
                    <a:pt x="235242" y="257187"/>
                  </a:lnTo>
                  <a:lnTo>
                    <a:pt x="240525" y="255689"/>
                  </a:lnTo>
                  <a:lnTo>
                    <a:pt x="239890" y="253428"/>
                  </a:lnTo>
                  <a:lnTo>
                    <a:pt x="239750" y="253022"/>
                  </a:lnTo>
                  <a:lnTo>
                    <a:pt x="244563" y="253022"/>
                  </a:lnTo>
                  <a:close/>
                </a:path>
                <a:path w="541654" h="441325">
                  <a:moveTo>
                    <a:pt x="245656" y="285292"/>
                  </a:moveTo>
                  <a:lnTo>
                    <a:pt x="245554" y="284670"/>
                  </a:lnTo>
                  <a:lnTo>
                    <a:pt x="245465" y="284149"/>
                  </a:lnTo>
                  <a:lnTo>
                    <a:pt x="245376" y="283578"/>
                  </a:lnTo>
                  <a:lnTo>
                    <a:pt x="245275" y="282892"/>
                  </a:lnTo>
                  <a:lnTo>
                    <a:pt x="245160" y="282168"/>
                  </a:lnTo>
                  <a:lnTo>
                    <a:pt x="244970" y="282168"/>
                  </a:lnTo>
                  <a:lnTo>
                    <a:pt x="239903" y="284670"/>
                  </a:lnTo>
                  <a:lnTo>
                    <a:pt x="238836" y="287350"/>
                  </a:lnTo>
                  <a:lnTo>
                    <a:pt x="238747" y="287566"/>
                  </a:lnTo>
                  <a:lnTo>
                    <a:pt x="245656" y="285292"/>
                  </a:lnTo>
                  <a:close/>
                </a:path>
                <a:path w="541654" h="441325">
                  <a:moveTo>
                    <a:pt x="251409" y="271564"/>
                  </a:moveTo>
                  <a:lnTo>
                    <a:pt x="251231" y="271360"/>
                  </a:lnTo>
                  <a:lnTo>
                    <a:pt x="249999" y="269862"/>
                  </a:lnTo>
                  <a:lnTo>
                    <a:pt x="248932" y="269125"/>
                  </a:lnTo>
                  <a:lnTo>
                    <a:pt x="248589" y="268884"/>
                  </a:lnTo>
                  <a:lnTo>
                    <a:pt x="244906" y="269125"/>
                  </a:lnTo>
                  <a:lnTo>
                    <a:pt x="247396" y="265252"/>
                  </a:lnTo>
                  <a:lnTo>
                    <a:pt x="247815" y="265252"/>
                  </a:lnTo>
                  <a:lnTo>
                    <a:pt x="240474" y="263753"/>
                  </a:lnTo>
                  <a:lnTo>
                    <a:pt x="238340" y="261239"/>
                  </a:lnTo>
                  <a:lnTo>
                    <a:pt x="238772" y="262724"/>
                  </a:lnTo>
                  <a:lnTo>
                    <a:pt x="234632" y="264083"/>
                  </a:lnTo>
                  <a:lnTo>
                    <a:pt x="228193" y="265252"/>
                  </a:lnTo>
                  <a:lnTo>
                    <a:pt x="225475" y="267601"/>
                  </a:lnTo>
                  <a:lnTo>
                    <a:pt x="226428" y="269709"/>
                  </a:lnTo>
                  <a:lnTo>
                    <a:pt x="219481" y="270548"/>
                  </a:lnTo>
                  <a:lnTo>
                    <a:pt x="219862" y="271360"/>
                  </a:lnTo>
                  <a:lnTo>
                    <a:pt x="220116" y="271767"/>
                  </a:lnTo>
                  <a:lnTo>
                    <a:pt x="221399" y="273291"/>
                  </a:lnTo>
                  <a:lnTo>
                    <a:pt x="219583" y="274866"/>
                  </a:lnTo>
                  <a:lnTo>
                    <a:pt x="216801" y="274345"/>
                  </a:lnTo>
                  <a:lnTo>
                    <a:pt x="215734" y="274929"/>
                  </a:lnTo>
                  <a:lnTo>
                    <a:pt x="214363" y="275717"/>
                  </a:lnTo>
                  <a:lnTo>
                    <a:pt x="213144" y="276758"/>
                  </a:lnTo>
                  <a:lnTo>
                    <a:pt x="213715" y="276758"/>
                  </a:lnTo>
                  <a:lnTo>
                    <a:pt x="215417" y="277190"/>
                  </a:lnTo>
                  <a:lnTo>
                    <a:pt x="217449" y="278079"/>
                  </a:lnTo>
                  <a:lnTo>
                    <a:pt x="218503" y="279603"/>
                  </a:lnTo>
                  <a:lnTo>
                    <a:pt x="218630" y="279781"/>
                  </a:lnTo>
                  <a:lnTo>
                    <a:pt x="219481" y="279781"/>
                  </a:lnTo>
                  <a:lnTo>
                    <a:pt x="218694" y="277736"/>
                  </a:lnTo>
                  <a:lnTo>
                    <a:pt x="218579" y="277444"/>
                  </a:lnTo>
                  <a:lnTo>
                    <a:pt x="221640" y="276174"/>
                  </a:lnTo>
                  <a:lnTo>
                    <a:pt x="221932" y="274929"/>
                  </a:lnTo>
                  <a:lnTo>
                    <a:pt x="222034" y="274485"/>
                  </a:lnTo>
                  <a:lnTo>
                    <a:pt x="222059" y="274345"/>
                  </a:lnTo>
                  <a:lnTo>
                    <a:pt x="222186" y="273824"/>
                  </a:lnTo>
                  <a:lnTo>
                    <a:pt x="222313" y="273291"/>
                  </a:lnTo>
                  <a:lnTo>
                    <a:pt x="222516" y="273291"/>
                  </a:lnTo>
                  <a:lnTo>
                    <a:pt x="224167" y="273824"/>
                  </a:lnTo>
                  <a:lnTo>
                    <a:pt x="224231" y="274345"/>
                  </a:lnTo>
                  <a:lnTo>
                    <a:pt x="224294" y="274929"/>
                  </a:lnTo>
                  <a:lnTo>
                    <a:pt x="225132" y="274485"/>
                  </a:lnTo>
                  <a:lnTo>
                    <a:pt x="225755" y="274929"/>
                  </a:lnTo>
                  <a:lnTo>
                    <a:pt x="226974" y="275717"/>
                  </a:lnTo>
                  <a:lnTo>
                    <a:pt x="227761" y="276174"/>
                  </a:lnTo>
                  <a:lnTo>
                    <a:pt x="228701" y="276758"/>
                  </a:lnTo>
                  <a:lnTo>
                    <a:pt x="229920" y="277736"/>
                  </a:lnTo>
                  <a:lnTo>
                    <a:pt x="226161" y="278079"/>
                  </a:lnTo>
                  <a:lnTo>
                    <a:pt x="227088" y="278079"/>
                  </a:lnTo>
                  <a:lnTo>
                    <a:pt x="225882" y="278422"/>
                  </a:lnTo>
                  <a:lnTo>
                    <a:pt x="225729" y="278079"/>
                  </a:lnTo>
                  <a:lnTo>
                    <a:pt x="225437" y="278079"/>
                  </a:lnTo>
                  <a:lnTo>
                    <a:pt x="224739" y="278460"/>
                  </a:lnTo>
                  <a:lnTo>
                    <a:pt x="225628" y="276961"/>
                  </a:lnTo>
                  <a:lnTo>
                    <a:pt x="228409" y="276758"/>
                  </a:lnTo>
                  <a:lnTo>
                    <a:pt x="224434" y="276021"/>
                  </a:lnTo>
                  <a:lnTo>
                    <a:pt x="224523" y="276758"/>
                  </a:lnTo>
                  <a:lnTo>
                    <a:pt x="224612" y="277444"/>
                  </a:lnTo>
                  <a:lnTo>
                    <a:pt x="224726" y="278460"/>
                  </a:lnTo>
                  <a:lnTo>
                    <a:pt x="223291" y="279234"/>
                  </a:lnTo>
                  <a:lnTo>
                    <a:pt x="225044" y="278638"/>
                  </a:lnTo>
                  <a:lnTo>
                    <a:pt x="225704" y="278460"/>
                  </a:lnTo>
                  <a:lnTo>
                    <a:pt x="225907" y="278460"/>
                  </a:lnTo>
                  <a:lnTo>
                    <a:pt x="226250" y="279234"/>
                  </a:lnTo>
                  <a:lnTo>
                    <a:pt x="226339" y="279412"/>
                  </a:lnTo>
                  <a:lnTo>
                    <a:pt x="226415" y="279603"/>
                  </a:lnTo>
                  <a:lnTo>
                    <a:pt x="226504" y="279781"/>
                  </a:lnTo>
                  <a:lnTo>
                    <a:pt x="230428" y="279781"/>
                  </a:lnTo>
                  <a:lnTo>
                    <a:pt x="231330" y="279234"/>
                  </a:lnTo>
                  <a:lnTo>
                    <a:pt x="231432" y="279412"/>
                  </a:lnTo>
                  <a:lnTo>
                    <a:pt x="231635" y="279603"/>
                  </a:lnTo>
                  <a:lnTo>
                    <a:pt x="231686" y="279781"/>
                  </a:lnTo>
                  <a:lnTo>
                    <a:pt x="231114" y="279781"/>
                  </a:lnTo>
                  <a:lnTo>
                    <a:pt x="231114" y="280263"/>
                  </a:lnTo>
                  <a:lnTo>
                    <a:pt x="229222" y="281901"/>
                  </a:lnTo>
                  <a:lnTo>
                    <a:pt x="229374" y="281368"/>
                  </a:lnTo>
                  <a:lnTo>
                    <a:pt x="229489" y="281012"/>
                  </a:lnTo>
                  <a:lnTo>
                    <a:pt x="229831" y="280263"/>
                  </a:lnTo>
                  <a:lnTo>
                    <a:pt x="231114" y="280263"/>
                  </a:lnTo>
                  <a:lnTo>
                    <a:pt x="231114" y="279781"/>
                  </a:lnTo>
                  <a:lnTo>
                    <a:pt x="230428" y="279781"/>
                  </a:lnTo>
                  <a:lnTo>
                    <a:pt x="229641" y="280263"/>
                  </a:lnTo>
                  <a:lnTo>
                    <a:pt x="226720" y="280263"/>
                  </a:lnTo>
                  <a:lnTo>
                    <a:pt x="226504" y="279781"/>
                  </a:lnTo>
                  <a:lnTo>
                    <a:pt x="219481" y="279781"/>
                  </a:lnTo>
                  <a:lnTo>
                    <a:pt x="219595" y="280123"/>
                  </a:lnTo>
                  <a:lnTo>
                    <a:pt x="219849" y="280758"/>
                  </a:lnTo>
                  <a:lnTo>
                    <a:pt x="220256" y="281457"/>
                  </a:lnTo>
                  <a:lnTo>
                    <a:pt x="221081" y="282308"/>
                  </a:lnTo>
                  <a:lnTo>
                    <a:pt x="220129" y="280263"/>
                  </a:lnTo>
                  <a:lnTo>
                    <a:pt x="226529" y="280263"/>
                  </a:lnTo>
                  <a:lnTo>
                    <a:pt x="226250" y="281012"/>
                  </a:lnTo>
                  <a:lnTo>
                    <a:pt x="226199" y="281152"/>
                  </a:lnTo>
                  <a:lnTo>
                    <a:pt x="223418" y="281368"/>
                  </a:lnTo>
                  <a:lnTo>
                    <a:pt x="227266" y="284048"/>
                  </a:lnTo>
                  <a:lnTo>
                    <a:pt x="223761" y="283743"/>
                  </a:lnTo>
                  <a:lnTo>
                    <a:pt x="219151" y="285800"/>
                  </a:lnTo>
                  <a:lnTo>
                    <a:pt x="216115" y="287350"/>
                  </a:lnTo>
                  <a:lnTo>
                    <a:pt x="222999" y="285800"/>
                  </a:lnTo>
                  <a:lnTo>
                    <a:pt x="223088" y="290360"/>
                  </a:lnTo>
                  <a:lnTo>
                    <a:pt x="222072" y="290017"/>
                  </a:lnTo>
                  <a:lnTo>
                    <a:pt x="221094" y="289737"/>
                  </a:lnTo>
                  <a:lnTo>
                    <a:pt x="220294" y="289585"/>
                  </a:lnTo>
                  <a:lnTo>
                    <a:pt x="221234" y="290233"/>
                  </a:lnTo>
                  <a:lnTo>
                    <a:pt x="221716" y="291274"/>
                  </a:lnTo>
                  <a:lnTo>
                    <a:pt x="223113" y="290817"/>
                  </a:lnTo>
                  <a:lnTo>
                    <a:pt x="223100" y="290436"/>
                  </a:lnTo>
                  <a:lnTo>
                    <a:pt x="223367" y="290436"/>
                  </a:lnTo>
                  <a:lnTo>
                    <a:pt x="224155" y="290703"/>
                  </a:lnTo>
                  <a:lnTo>
                    <a:pt x="225044" y="291045"/>
                  </a:lnTo>
                  <a:lnTo>
                    <a:pt x="226199" y="291566"/>
                  </a:lnTo>
                  <a:lnTo>
                    <a:pt x="228130" y="291566"/>
                  </a:lnTo>
                  <a:lnTo>
                    <a:pt x="235737" y="291846"/>
                  </a:lnTo>
                  <a:lnTo>
                    <a:pt x="234086" y="290703"/>
                  </a:lnTo>
                  <a:lnTo>
                    <a:pt x="231368" y="288823"/>
                  </a:lnTo>
                  <a:lnTo>
                    <a:pt x="230936" y="289179"/>
                  </a:lnTo>
                  <a:lnTo>
                    <a:pt x="230009" y="290703"/>
                  </a:lnTo>
                  <a:lnTo>
                    <a:pt x="228638" y="290436"/>
                  </a:lnTo>
                  <a:lnTo>
                    <a:pt x="225818" y="288455"/>
                  </a:lnTo>
                  <a:lnTo>
                    <a:pt x="229958" y="286385"/>
                  </a:lnTo>
                  <a:lnTo>
                    <a:pt x="230174" y="285800"/>
                  </a:lnTo>
                  <a:lnTo>
                    <a:pt x="230365" y="285292"/>
                  </a:lnTo>
                  <a:lnTo>
                    <a:pt x="229704" y="284670"/>
                  </a:lnTo>
                  <a:lnTo>
                    <a:pt x="228790" y="284314"/>
                  </a:lnTo>
                  <a:lnTo>
                    <a:pt x="227825" y="284149"/>
                  </a:lnTo>
                  <a:lnTo>
                    <a:pt x="228638" y="284149"/>
                  </a:lnTo>
                  <a:lnTo>
                    <a:pt x="227901" y="284099"/>
                  </a:lnTo>
                  <a:lnTo>
                    <a:pt x="228638" y="283578"/>
                  </a:lnTo>
                  <a:lnTo>
                    <a:pt x="228815" y="283121"/>
                  </a:lnTo>
                  <a:lnTo>
                    <a:pt x="228917" y="282892"/>
                  </a:lnTo>
                  <a:lnTo>
                    <a:pt x="229044" y="282460"/>
                  </a:lnTo>
                  <a:lnTo>
                    <a:pt x="229133" y="282168"/>
                  </a:lnTo>
                  <a:lnTo>
                    <a:pt x="231597" y="282460"/>
                  </a:lnTo>
                  <a:lnTo>
                    <a:pt x="231419" y="282460"/>
                  </a:lnTo>
                  <a:lnTo>
                    <a:pt x="233654" y="283946"/>
                  </a:lnTo>
                  <a:lnTo>
                    <a:pt x="235445" y="283121"/>
                  </a:lnTo>
                  <a:lnTo>
                    <a:pt x="234518" y="282460"/>
                  </a:lnTo>
                  <a:lnTo>
                    <a:pt x="235318" y="282168"/>
                  </a:lnTo>
                  <a:lnTo>
                    <a:pt x="236042" y="281901"/>
                  </a:lnTo>
                  <a:lnTo>
                    <a:pt x="241858" y="279781"/>
                  </a:lnTo>
                  <a:lnTo>
                    <a:pt x="241668" y="280263"/>
                  </a:lnTo>
                  <a:lnTo>
                    <a:pt x="248183" y="282168"/>
                  </a:lnTo>
                  <a:lnTo>
                    <a:pt x="247751" y="281901"/>
                  </a:lnTo>
                  <a:lnTo>
                    <a:pt x="245160" y="279781"/>
                  </a:lnTo>
                  <a:lnTo>
                    <a:pt x="244500" y="279234"/>
                  </a:lnTo>
                  <a:lnTo>
                    <a:pt x="241477" y="276758"/>
                  </a:lnTo>
                  <a:lnTo>
                    <a:pt x="239979" y="276758"/>
                  </a:lnTo>
                  <a:lnTo>
                    <a:pt x="245846" y="276021"/>
                  </a:lnTo>
                  <a:lnTo>
                    <a:pt x="246748" y="276021"/>
                  </a:lnTo>
                  <a:lnTo>
                    <a:pt x="246951" y="276110"/>
                  </a:lnTo>
                  <a:lnTo>
                    <a:pt x="247332" y="276339"/>
                  </a:lnTo>
                  <a:lnTo>
                    <a:pt x="247688" y="276593"/>
                  </a:lnTo>
                  <a:lnTo>
                    <a:pt x="247573" y="276339"/>
                  </a:lnTo>
                  <a:lnTo>
                    <a:pt x="247319" y="275805"/>
                  </a:lnTo>
                  <a:lnTo>
                    <a:pt x="246976" y="275818"/>
                  </a:lnTo>
                  <a:lnTo>
                    <a:pt x="246824" y="275894"/>
                  </a:lnTo>
                  <a:lnTo>
                    <a:pt x="246557" y="275932"/>
                  </a:lnTo>
                  <a:lnTo>
                    <a:pt x="246087" y="275717"/>
                  </a:lnTo>
                  <a:lnTo>
                    <a:pt x="244881" y="275717"/>
                  </a:lnTo>
                  <a:lnTo>
                    <a:pt x="246329" y="274485"/>
                  </a:lnTo>
                  <a:lnTo>
                    <a:pt x="247535" y="273456"/>
                  </a:lnTo>
                  <a:lnTo>
                    <a:pt x="248221" y="272872"/>
                  </a:lnTo>
                  <a:lnTo>
                    <a:pt x="244957" y="273456"/>
                  </a:lnTo>
                  <a:lnTo>
                    <a:pt x="244906" y="273291"/>
                  </a:lnTo>
                  <a:lnTo>
                    <a:pt x="244513" y="271767"/>
                  </a:lnTo>
                  <a:lnTo>
                    <a:pt x="245033" y="271767"/>
                  </a:lnTo>
                  <a:lnTo>
                    <a:pt x="249567" y="272415"/>
                  </a:lnTo>
                  <a:lnTo>
                    <a:pt x="248640" y="271767"/>
                  </a:lnTo>
                  <a:lnTo>
                    <a:pt x="249097" y="271360"/>
                  </a:lnTo>
                  <a:lnTo>
                    <a:pt x="251409" y="271564"/>
                  </a:lnTo>
                  <a:close/>
                </a:path>
                <a:path w="541654" h="441325">
                  <a:moveTo>
                    <a:pt x="251980" y="277647"/>
                  </a:moveTo>
                  <a:lnTo>
                    <a:pt x="250024" y="278447"/>
                  </a:lnTo>
                  <a:lnTo>
                    <a:pt x="248894" y="277456"/>
                  </a:lnTo>
                  <a:lnTo>
                    <a:pt x="247688" y="276593"/>
                  </a:lnTo>
                  <a:lnTo>
                    <a:pt x="248577" y="278358"/>
                  </a:lnTo>
                  <a:lnTo>
                    <a:pt x="249593" y="279704"/>
                  </a:lnTo>
                  <a:lnTo>
                    <a:pt x="251980" y="277647"/>
                  </a:lnTo>
                  <a:close/>
                </a:path>
                <a:path w="541654" h="441325">
                  <a:moveTo>
                    <a:pt x="253720" y="271767"/>
                  </a:moveTo>
                  <a:lnTo>
                    <a:pt x="251409" y="271564"/>
                  </a:lnTo>
                  <a:lnTo>
                    <a:pt x="251574" y="271767"/>
                  </a:lnTo>
                  <a:lnTo>
                    <a:pt x="253720" y="271767"/>
                  </a:lnTo>
                  <a:close/>
                </a:path>
                <a:path w="541654" h="441325">
                  <a:moveTo>
                    <a:pt x="255041" y="267017"/>
                  </a:moveTo>
                  <a:lnTo>
                    <a:pt x="249885" y="264121"/>
                  </a:lnTo>
                  <a:lnTo>
                    <a:pt x="251358" y="267995"/>
                  </a:lnTo>
                  <a:lnTo>
                    <a:pt x="255041" y="267017"/>
                  </a:lnTo>
                  <a:close/>
                </a:path>
                <a:path w="541654" h="441325">
                  <a:moveTo>
                    <a:pt x="262331" y="243154"/>
                  </a:moveTo>
                  <a:lnTo>
                    <a:pt x="261048" y="242100"/>
                  </a:lnTo>
                  <a:lnTo>
                    <a:pt x="261302" y="242481"/>
                  </a:lnTo>
                  <a:lnTo>
                    <a:pt x="261785" y="242824"/>
                  </a:lnTo>
                  <a:lnTo>
                    <a:pt x="262331" y="243154"/>
                  </a:lnTo>
                  <a:close/>
                </a:path>
                <a:path w="541654" h="441325">
                  <a:moveTo>
                    <a:pt x="281241" y="246253"/>
                  </a:moveTo>
                  <a:lnTo>
                    <a:pt x="279158" y="246253"/>
                  </a:lnTo>
                  <a:lnTo>
                    <a:pt x="279857" y="246913"/>
                  </a:lnTo>
                  <a:lnTo>
                    <a:pt x="280974" y="246913"/>
                  </a:lnTo>
                  <a:lnTo>
                    <a:pt x="281241" y="246253"/>
                  </a:lnTo>
                  <a:close/>
                </a:path>
                <a:path w="541654" h="441325">
                  <a:moveTo>
                    <a:pt x="283197" y="244475"/>
                  </a:moveTo>
                  <a:lnTo>
                    <a:pt x="282816" y="243840"/>
                  </a:lnTo>
                  <a:lnTo>
                    <a:pt x="278638" y="244475"/>
                  </a:lnTo>
                  <a:lnTo>
                    <a:pt x="283197" y="244475"/>
                  </a:lnTo>
                  <a:close/>
                </a:path>
                <a:path w="541654" h="441325">
                  <a:moveTo>
                    <a:pt x="284226" y="246253"/>
                  </a:moveTo>
                  <a:lnTo>
                    <a:pt x="283324" y="244690"/>
                  </a:lnTo>
                  <a:lnTo>
                    <a:pt x="280962" y="244690"/>
                  </a:lnTo>
                  <a:lnTo>
                    <a:pt x="281457" y="245719"/>
                  </a:lnTo>
                  <a:lnTo>
                    <a:pt x="281241" y="246253"/>
                  </a:lnTo>
                  <a:lnTo>
                    <a:pt x="284226" y="246253"/>
                  </a:lnTo>
                  <a:close/>
                </a:path>
                <a:path w="541654" h="441325">
                  <a:moveTo>
                    <a:pt x="291198" y="247561"/>
                  </a:moveTo>
                  <a:lnTo>
                    <a:pt x="291147" y="245414"/>
                  </a:lnTo>
                  <a:lnTo>
                    <a:pt x="285546" y="242214"/>
                  </a:lnTo>
                  <a:lnTo>
                    <a:pt x="283235" y="242722"/>
                  </a:lnTo>
                  <a:lnTo>
                    <a:pt x="286067" y="245402"/>
                  </a:lnTo>
                  <a:lnTo>
                    <a:pt x="285165" y="246913"/>
                  </a:lnTo>
                  <a:lnTo>
                    <a:pt x="287502" y="247827"/>
                  </a:lnTo>
                  <a:lnTo>
                    <a:pt x="291198" y="247561"/>
                  </a:lnTo>
                  <a:close/>
                </a:path>
                <a:path w="541654" h="441325">
                  <a:moveTo>
                    <a:pt x="296976" y="231368"/>
                  </a:moveTo>
                  <a:lnTo>
                    <a:pt x="296468" y="230568"/>
                  </a:lnTo>
                  <a:lnTo>
                    <a:pt x="296570" y="229082"/>
                  </a:lnTo>
                  <a:lnTo>
                    <a:pt x="294576" y="230784"/>
                  </a:lnTo>
                  <a:lnTo>
                    <a:pt x="295389" y="231038"/>
                  </a:lnTo>
                  <a:lnTo>
                    <a:pt x="296202" y="231165"/>
                  </a:lnTo>
                  <a:lnTo>
                    <a:pt x="296976" y="231368"/>
                  </a:lnTo>
                  <a:close/>
                </a:path>
                <a:path w="541654" h="441325">
                  <a:moveTo>
                    <a:pt x="300088" y="228955"/>
                  </a:moveTo>
                  <a:lnTo>
                    <a:pt x="299186" y="230454"/>
                  </a:lnTo>
                  <a:lnTo>
                    <a:pt x="299212" y="231178"/>
                  </a:lnTo>
                  <a:lnTo>
                    <a:pt x="298704" y="231508"/>
                  </a:lnTo>
                  <a:lnTo>
                    <a:pt x="298335" y="231660"/>
                  </a:lnTo>
                  <a:lnTo>
                    <a:pt x="298030" y="231736"/>
                  </a:lnTo>
                  <a:lnTo>
                    <a:pt x="297345" y="231457"/>
                  </a:lnTo>
                  <a:lnTo>
                    <a:pt x="296989" y="231368"/>
                  </a:lnTo>
                  <a:lnTo>
                    <a:pt x="297180" y="231673"/>
                  </a:lnTo>
                  <a:lnTo>
                    <a:pt x="297484" y="231863"/>
                  </a:lnTo>
                  <a:lnTo>
                    <a:pt x="298018" y="231749"/>
                  </a:lnTo>
                  <a:lnTo>
                    <a:pt x="298627" y="231990"/>
                  </a:lnTo>
                  <a:lnTo>
                    <a:pt x="299199" y="232321"/>
                  </a:lnTo>
                  <a:lnTo>
                    <a:pt x="299707" y="232930"/>
                  </a:lnTo>
                  <a:lnTo>
                    <a:pt x="299694" y="231495"/>
                  </a:lnTo>
                  <a:lnTo>
                    <a:pt x="300088" y="228955"/>
                  </a:lnTo>
                  <a:close/>
                </a:path>
                <a:path w="541654" h="441325">
                  <a:moveTo>
                    <a:pt x="320979" y="209067"/>
                  </a:moveTo>
                  <a:lnTo>
                    <a:pt x="315937" y="210934"/>
                  </a:lnTo>
                  <a:lnTo>
                    <a:pt x="316890" y="211594"/>
                  </a:lnTo>
                  <a:lnTo>
                    <a:pt x="317373" y="212648"/>
                  </a:lnTo>
                  <a:lnTo>
                    <a:pt x="318312" y="213296"/>
                  </a:lnTo>
                  <a:lnTo>
                    <a:pt x="318770" y="212890"/>
                  </a:lnTo>
                  <a:lnTo>
                    <a:pt x="320509" y="214998"/>
                  </a:lnTo>
                  <a:lnTo>
                    <a:pt x="319265" y="212496"/>
                  </a:lnTo>
                  <a:lnTo>
                    <a:pt x="320979" y="209067"/>
                  </a:lnTo>
                  <a:close/>
                </a:path>
                <a:path w="541654" h="441325">
                  <a:moveTo>
                    <a:pt x="321576" y="216293"/>
                  </a:moveTo>
                  <a:lnTo>
                    <a:pt x="320509" y="214998"/>
                  </a:lnTo>
                  <a:lnTo>
                    <a:pt x="320751" y="215480"/>
                  </a:lnTo>
                  <a:lnTo>
                    <a:pt x="321056" y="215925"/>
                  </a:lnTo>
                  <a:lnTo>
                    <a:pt x="321576" y="216293"/>
                  </a:lnTo>
                  <a:close/>
                </a:path>
                <a:path w="541654" h="441325">
                  <a:moveTo>
                    <a:pt x="339090" y="140677"/>
                  </a:moveTo>
                  <a:lnTo>
                    <a:pt x="337527" y="140779"/>
                  </a:lnTo>
                  <a:lnTo>
                    <a:pt x="335940" y="140855"/>
                  </a:lnTo>
                  <a:lnTo>
                    <a:pt x="333997" y="140665"/>
                  </a:lnTo>
                  <a:lnTo>
                    <a:pt x="334454" y="142836"/>
                  </a:lnTo>
                  <a:lnTo>
                    <a:pt x="336931" y="141033"/>
                  </a:lnTo>
                  <a:lnTo>
                    <a:pt x="339090" y="140677"/>
                  </a:lnTo>
                  <a:close/>
                </a:path>
                <a:path w="541654" h="441325">
                  <a:moveTo>
                    <a:pt x="339775" y="175831"/>
                  </a:moveTo>
                  <a:lnTo>
                    <a:pt x="339750" y="172961"/>
                  </a:lnTo>
                  <a:lnTo>
                    <a:pt x="334162" y="172643"/>
                  </a:lnTo>
                  <a:lnTo>
                    <a:pt x="334213" y="174790"/>
                  </a:lnTo>
                  <a:lnTo>
                    <a:pt x="336054" y="174663"/>
                  </a:lnTo>
                  <a:lnTo>
                    <a:pt x="339775" y="175831"/>
                  </a:lnTo>
                  <a:close/>
                </a:path>
                <a:path w="541654" h="441325">
                  <a:moveTo>
                    <a:pt x="340029" y="140627"/>
                  </a:moveTo>
                  <a:lnTo>
                    <a:pt x="339725" y="140601"/>
                  </a:lnTo>
                  <a:lnTo>
                    <a:pt x="339407" y="140627"/>
                  </a:lnTo>
                  <a:lnTo>
                    <a:pt x="339090" y="140677"/>
                  </a:lnTo>
                  <a:lnTo>
                    <a:pt x="339394" y="140652"/>
                  </a:lnTo>
                  <a:lnTo>
                    <a:pt x="339725" y="140652"/>
                  </a:lnTo>
                  <a:lnTo>
                    <a:pt x="340029" y="140627"/>
                  </a:lnTo>
                  <a:close/>
                </a:path>
                <a:path w="541654" h="441325">
                  <a:moveTo>
                    <a:pt x="340906" y="177546"/>
                  </a:moveTo>
                  <a:lnTo>
                    <a:pt x="340779" y="177139"/>
                  </a:lnTo>
                  <a:lnTo>
                    <a:pt x="340499" y="176771"/>
                  </a:lnTo>
                  <a:lnTo>
                    <a:pt x="339813" y="176555"/>
                  </a:lnTo>
                  <a:lnTo>
                    <a:pt x="340398" y="176809"/>
                  </a:lnTo>
                  <a:lnTo>
                    <a:pt x="340702" y="177165"/>
                  </a:lnTo>
                  <a:lnTo>
                    <a:pt x="340906" y="177546"/>
                  </a:lnTo>
                  <a:close/>
                </a:path>
                <a:path w="541654" h="441325">
                  <a:moveTo>
                    <a:pt x="341706" y="178981"/>
                  </a:moveTo>
                  <a:lnTo>
                    <a:pt x="340918" y="177546"/>
                  </a:lnTo>
                  <a:lnTo>
                    <a:pt x="341401" y="178981"/>
                  </a:lnTo>
                  <a:lnTo>
                    <a:pt x="341515" y="179324"/>
                  </a:lnTo>
                  <a:lnTo>
                    <a:pt x="341706" y="178981"/>
                  </a:lnTo>
                  <a:close/>
                </a:path>
                <a:path w="541654" h="441325">
                  <a:moveTo>
                    <a:pt x="343585" y="181330"/>
                  </a:moveTo>
                  <a:lnTo>
                    <a:pt x="340652" y="180962"/>
                  </a:lnTo>
                  <a:lnTo>
                    <a:pt x="341515" y="179324"/>
                  </a:lnTo>
                  <a:lnTo>
                    <a:pt x="338328" y="182270"/>
                  </a:lnTo>
                  <a:lnTo>
                    <a:pt x="343585" y="181330"/>
                  </a:lnTo>
                  <a:close/>
                </a:path>
                <a:path w="541654" h="441325">
                  <a:moveTo>
                    <a:pt x="345287" y="174028"/>
                  </a:moveTo>
                  <a:lnTo>
                    <a:pt x="342480" y="172059"/>
                  </a:lnTo>
                  <a:lnTo>
                    <a:pt x="342506" y="173494"/>
                  </a:lnTo>
                  <a:lnTo>
                    <a:pt x="342061" y="174625"/>
                  </a:lnTo>
                  <a:lnTo>
                    <a:pt x="343458" y="174866"/>
                  </a:lnTo>
                  <a:lnTo>
                    <a:pt x="344385" y="174790"/>
                  </a:lnTo>
                  <a:lnTo>
                    <a:pt x="344843" y="175120"/>
                  </a:lnTo>
                  <a:lnTo>
                    <a:pt x="345287" y="174028"/>
                  </a:lnTo>
                  <a:close/>
                </a:path>
                <a:path w="541654" h="441325">
                  <a:moveTo>
                    <a:pt x="346100" y="167487"/>
                  </a:moveTo>
                  <a:lnTo>
                    <a:pt x="345198" y="169722"/>
                  </a:lnTo>
                  <a:lnTo>
                    <a:pt x="345757" y="170103"/>
                  </a:lnTo>
                  <a:lnTo>
                    <a:pt x="345706" y="169722"/>
                  </a:lnTo>
                  <a:lnTo>
                    <a:pt x="346100" y="167487"/>
                  </a:lnTo>
                  <a:close/>
                </a:path>
                <a:path w="541654" h="441325">
                  <a:moveTo>
                    <a:pt x="350304" y="170434"/>
                  </a:moveTo>
                  <a:lnTo>
                    <a:pt x="345757" y="170103"/>
                  </a:lnTo>
                  <a:lnTo>
                    <a:pt x="346621" y="170675"/>
                  </a:lnTo>
                  <a:lnTo>
                    <a:pt x="348030" y="171665"/>
                  </a:lnTo>
                  <a:lnTo>
                    <a:pt x="350304" y="170434"/>
                  </a:lnTo>
                  <a:close/>
                </a:path>
                <a:path w="541654" h="441325">
                  <a:moveTo>
                    <a:pt x="358711" y="161417"/>
                  </a:moveTo>
                  <a:lnTo>
                    <a:pt x="356565" y="159943"/>
                  </a:lnTo>
                  <a:lnTo>
                    <a:pt x="357974" y="161417"/>
                  </a:lnTo>
                  <a:lnTo>
                    <a:pt x="358711" y="161417"/>
                  </a:lnTo>
                  <a:close/>
                </a:path>
                <a:path w="541654" h="441325">
                  <a:moveTo>
                    <a:pt x="359079" y="161671"/>
                  </a:moveTo>
                  <a:lnTo>
                    <a:pt x="358216" y="161671"/>
                  </a:lnTo>
                  <a:lnTo>
                    <a:pt x="358470" y="161963"/>
                  </a:lnTo>
                  <a:lnTo>
                    <a:pt x="359079" y="161671"/>
                  </a:lnTo>
                  <a:close/>
                </a:path>
                <a:path w="541654" h="441325">
                  <a:moveTo>
                    <a:pt x="359778" y="161963"/>
                  </a:moveTo>
                  <a:lnTo>
                    <a:pt x="359702" y="161671"/>
                  </a:lnTo>
                  <a:lnTo>
                    <a:pt x="359079" y="161671"/>
                  </a:lnTo>
                  <a:lnTo>
                    <a:pt x="359486" y="161963"/>
                  </a:lnTo>
                  <a:lnTo>
                    <a:pt x="359778" y="161963"/>
                  </a:lnTo>
                  <a:close/>
                </a:path>
                <a:path w="541654" h="441325">
                  <a:moveTo>
                    <a:pt x="362572" y="160591"/>
                  </a:moveTo>
                  <a:lnTo>
                    <a:pt x="359283" y="157594"/>
                  </a:lnTo>
                  <a:lnTo>
                    <a:pt x="358863" y="158699"/>
                  </a:lnTo>
                  <a:lnTo>
                    <a:pt x="359537" y="161112"/>
                  </a:lnTo>
                  <a:lnTo>
                    <a:pt x="359625" y="161417"/>
                  </a:lnTo>
                  <a:lnTo>
                    <a:pt x="360299" y="161112"/>
                  </a:lnTo>
                  <a:lnTo>
                    <a:pt x="362572" y="160591"/>
                  </a:lnTo>
                  <a:close/>
                </a:path>
                <a:path w="541654" h="441325">
                  <a:moveTo>
                    <a:pt x="365213" y="152488"/>
                  </a:moveTo>
                  <a:lnTo>
                    <a:pt x="358317" y="154051"/>
                  </a:lnTo>
                  <a:lnTo>
                    <a:pt x="356450" y="153466"/>
                  </a:lnTo>
                  <a:lnTo>
                    <a:pt x="357860" y="154457"/>
                  </a:lnTo>
                  <a:lnTo>
                    <a:pt x="361073" y="153860"/>
                  </a:lnTo>
                  <a:lnTo>
                    <a:pt x="361581" y="155625"/>
                  </a:lnTo>
                  <a:lnTo>
                    <a:pt x="365213" y="152488"/>
                  </a:lnTo>
                  <a:close/>
                </a:path>
                <a:path w="541654" h="441325">
                  <a:moveTo>
                    <a:pt x="365264" y="110921"/>
                  </a:moveTo>
                  <a:lnTo>
                    <a:pt x="362534" y="109626"/>
                  </a:lnTo>
                  <a:lnTo>
                    <a:pt x="363689" y="110921"/>
                  </a:lnTo>
                  <a:lnTo>
                    <a:pt x="365264" y="110921"/>
                  </a:lnTo>
                  <a:close/>
                </a:path>
                <a:path w="541654" h="441325">
                  <a:moveTo>
                    <a:pt x="365366" y="112801"/>
                  </a:moveTo>
                  <a:lnTo>
                    <a:pt x="363994" y="111264"/>
                  </a:lnTo>
                  <a:lnTo>
                    <a:pt x="365010" y="112801"/>
                  </a:lnTo>
                  <a:lnTo>
                    <a:pt x="365366" y="112801"/>
                  </a:lnTo>
                  <a:close/>
                </a:path>
                <a:path w="541654" h="441325">
                  <a:moveTo>
                    <a:pt x="365848" y="114033"/>
                  </a:moveTo>
                  <a:lnTo>
                    <a:pt x="365010" y="112801"/>
                  </a:lnTo>
                  <a:lnTo>
                    <a:pt x="363054" y="112801"/>
                  </a:lnTo>
                  <a:lnTo>
                    <a:pt x="365848" y="114033"/>
                  </a:lnTo>
                  <a:close/>
                </a:path>
                <a:path w="541654" h="441325">
                  <a:moveTo>
                    <a:pt x="385305" y="162941"/>
                  </a:moveTo>
                  <a:lnTo>
                    <a:pt x="375577" y="162547"/>
                  </a:lnTo>
                  <a:lnTo>
                    <a:pt x="376428" y="159626"/>
                  </a:lnTo>
                  <a:lnTo>
                    <a:pt x="375970" y="158572"/>
                  </a:lnTo>
                  <a:lnTo>
                    <a:pt x="373634" y="156959"/>
                  </a:lnTo>
                  <a:lnTo>
                    <a:pt x="376847" y="155638"/>
                  </a:lnTo>
                  <a:lnTo>
                    <a:pt x="379145" y="156552"/>
                  </a:lnTo>
                  <a:lnTo>
                    <a:pt x="379095" y="152971"/>
                  </a:lnTo>
                  <a:lnTo>
                    <a:pt x="373519" y="151206"/>
                  </a:lnTo>
                  <a:lnTo>
                    <a:pt x="369392" y="153301"/>
                  </a:lnTo>
                  <a:lnTo>
                    <a:pt x="365734" y="155702"/>
                  </a:lnTo>
                  <a:lnTo>
                    <a:pt x="363016" y="158775"/>
                  </a:lnTo>
                  <a:lnTo>
                    <a:pt x="366306" y="161048"/>
                  </a:lnTo>
                  <a:lnTo>
                    <a:pt x="366356" y="163931"/>
                  </a:lnTo>
                  <a:lnTo>
                    <a:pt x="367817" y="166331"/>
                  </a:lnTo>
                  <a:lnTo>
                    <a:pt x="372402" y="165290"/>
                  </a:lnTo>
                  <a:lnTo>
                    <a:pt x="376542" y="165366"/>
                  </a:lnTo>
                  <a:lnTo>
                    <a:pt x="381685" y="166789"/>
                  </a:lnTo>
                  <a:lnTo>
                    <a:pt x="381152" y="164325"/>
                  </a:lnTo>
                  <a:lnTo>
                    <a:pt x="385305" y="162941"/>
                  </a:lnTo>
                  <a:close/>
                </a:path>
                <a:path w="541654" h="441325">
                  <a:moveTo>
                    <a:pt x="395516" y="142468"/>
                  </a:moveTo>
                  <a:lnTo>
                    <a:pt x="394081" y="138607"/>
                  </a:lnTo>
                  <a:lnTo>
                    <a:pt x="394982" y="138544"/>
                  </a:lnTo>
                  <a:lnTo>
                    <a:pt x="394957" y="137121"/>
                  </a:lnTo>
                  <a:lnTo>
                    <a:pt x="391744" y="138417"/>
                  </a:lnTo>
                  <a:lnTo>
                    <a:pt x="389890" y="138544"/>
                  </a:lnTo>
                  <a:lnTo>
                    <a:pt x="392734" y="140500"/>
                  </a:lnTo>
                  <a:lnTo>
                    <a:pt x="392252" y="140893"/>
                  </a:lnTo>
                  <a:lnTo>
                    <a:pt x="391782" y="140576"/>
                  </a:lnTo>
                  <a:lnTo>
                    <a:pt x="391325" y="140957"/>
                  </a:lnTo>
                  <a:lnTo>
                    <a:pt x="391375" y="143840"/>
                  </a:lnTo>
                  <a:lnTo>
                    <a:pt x="394106" y="140779"/>
                  </a:lnTo>
                  <a:lnTo>
                    <a:pt x="395516" y="142468"/>
                  </a:lnTo>
                  <a:close/>
                </a:path>
                <a:path w="541654" h="441325">
                  <a:moveTo>
                    <a:pt x="405168" y="139280"/>
                  </a:moveTo>
                  <a:lnTo>
                    <a:pt x="400545" y="138887"/>
                  </a:lnTo>
                  <a:lnTo>
                    <a:pt x="399237" y="142938"/>
                  </a:lnTo>
                  <a:lnTo>
                    <a:pt x="402005" y="142735"/>
                  </a:lnTo>
                  <a:lnTo>
                    <a:pt x="403809" y="141160"/>
                  </a:lnTo>
                  <a:lnTo>
                    <a:pt x="405168" y="139280"/>
                  </a:lnTo>
                  <a:close/>
                </a:path>
                <a:path w="541654" h="441325">
                  <a:moveTo>
                    <a:pt x="452424" y="29527"/>
                  </a:moveTo>
                  <a:lnTo>
                    <a:pt x="451878" y="29121"/>
                  </a:lnTo>
                  <a:lnTo>
                    <a:pt x="451383" y="28359"/>
                  </a:lnTo>
                  <a:lnTo>
                    <a:pt x="450964" y="26987"/>
                  </a:lnTo>
                  <a:lnTo>
                    <a:pt x="450557" y="29527"/>
                  </a:lnTo>
                  <a:lnTo>
                    <a:pt x="452424" y="29527"/>
                  </a:lnTo>
                  <a:close/>
                </a:path>
                <a:path w="541654" h="441325">
                  <a:moveTo>
                    <a:pt x="454926" y="29527"/>
                  </a:moveTo>
                  <a:lnTo>
                    <a:pt x="452424" y="29527"/>
                  </a:lnTo>
                  <a:lnTo>
                    <a:pt x="453186" y="30099"/>
                  </a:lnTo>
                  <a:lnTo>
                    <a:pt x="454037" y="29946"/>
                  </a:lnTo>
                  <a:lnTo>
                    <a:pt x="454926" y="29527"/>
                  </a:lnTo>
                  <a:close/>
                </a:path>
                <a:path w="541654" h="441325">
                  <a:moveTo>
                    <a:pt x="462622" y="50431"/>
                  </a:moveTo>
                  <a:lnTo>
                    <a:pt x="461937" y="49809"/>
                  </a:lnTo>
                  <a:lnTo>
                    <a:pt x="456145" y="49352"/>
                  </a:lnTo>
                  <a:lnTo>
                    <a:pt x="446671" y="49352"/>
                  </a:lnTo>
                  <a:lnTo>
                    <a:pt x="440283" y="47091"/>
                  </a:lnTo>
                  <a:lnTo>
                    <a:pt x="437121" y="51269"/>
                  </a:lnTo>
                  <a:lnTo>
                    <a:pt x="436803" y="50812"/>
                  </a:lnTo>
                  <a:lnTo>
                    <a:pt x="435216" y="48539"/>
                  </a:lnTo>
                  <a:lnTo>
                    <a:pt x="429729" y="50355"/>
                  </a:lnTo>
                  <a:lnTo>
                    <a:pt x="427101" y="48539"/>
                  </a:lnTo>
                  <a:lnTo>
                    <a:pt x="426770" y="48539"/>
                  </a:lnTo>
                  <a:lnTo>
                    <a:pt x="424180" y="50749"/>
                  </a:lnTo>
                  <a:lnTo>
                    <a:pt x="425551" y="50431"/>
                  </a:lnTo>
                  <a:lnTo>
                    <a:pt x="426326" y="50431"/>
                  </a:lnTo>
                  <a:lnTo>
                    <a:pt x="424688" y="52501"/>
                  </a:lnTo>
                  <a:lnTo>
                    <a:pt x="429260" y="51460"/>
                  </a:lnTo>
                  <a:lnTo>
                    <a:pt x="430250" y="53543"/>
                  </a:lnTo>
                  <a:lnTo>
                    <a:pt x="432689" y="51460"/>
                  </a:lnTo>
                  <a:lnTo>
                    <a:pt x="433438" y="50812"/>
                  </a:lnTo>
                  <a:lnTo>
                    <a:pt x="437654" y="54457"/>
                  </a:lnTo>
                  <a:lnTo>
                    <a:pt x="444855" y="54190"/>
                  </a:lnTo>
                  <a:lnTo>
                    <a:pt x="446468" y="54190"/>
                  </a:lnTo>
                  <a:lnTo>
                    <a:pt x="455688" y="53543"/>
                  </a:lnTo>
                  <a:lnTo>
                    <a:pt x="456679" y="53543"/>
                  </a:lnTo>
                  <a:lnTo>
                    <a:pt x="454710" y="52184"/>
                  </a:lnTo>
                  <a:lnTo>
                    <a:pt x="455129" y="51460"/>
                  </a:lnTo>
                  <a:lnTo>
                    <a:pt x="455244" y="51269"/>
                  </a:lnTo>
                  <a:lnTo>
                    <a:pt x="455510" y="50812"/>
                  </a:lnTo>
                  <a:lnTo>
                    <a:pt x="455841" y="50812"/>
                  </a:lnTo>
                  <a:lnTo>
                    <a:pt x="461225" y="53873"/>
                  </a:lnTo>
                  <a:lnTo>
                    <a:pt x="462470" y="50812"/>
                  </a:lnTo>
                  <a:lnTo>
                    <a:pt x="462622" y="50431"/>
                  </a:lnTo>
                  <a:close/>
                </a:path>
                <a:path w="541654" h="441325">
                  <a:moveTo>
                    <a:pt x="465264" y="67665"/>
                  </a:moveTo>
                  <a:lnTo>
                    <a:pt x="464515" y="66306"/>
                  </a:lnTo>
                  <a:lnTo>
                    <a:pt x="462864" y="66306"/>
                  </a:lnTo>
                  <a:lnTo>
                    <a:pt x="463816" y="67665"/>
                  </a:lnTo>
                  <a:lnTo>
                    <a:pt x="465264" y="67665"/>
                  </a:lnTo>
                  <a:close/>
                </a:path>
                <a:path w="541654" h="441325">
                  <a:moveTo>
                    <a:pt x="468045" y="52832"/>
                  </a:moveTo>
                  <a:lnTo>
                    <a:pt x="467664" y="52006"/>
                  </a:lnTo>
                  <a:lnTo>
                    <a:pt x="465353" y="53225"/>
                  </a:lnTo>
                  <a:lnTo>
                    <a:pt x="468045" y="52832"/>
                  </a:lnTo>
                  <a:close/>
                </a:path>
                <a:path w="541654" h="441325">
                  <a:moveTo>
                    <a:pt x="470433" y="52501"/>
                  </a:moveTo>
                  <a:lnTo>
                    <a:pt x="468045" y="52832"/>
                  </a:lnTo>
                  <a:lnTo>
                    <a:pt x="468134" y="53035"/>
                  </a:lnTo>
                  <a:lnTo>
                    <a:pt x="470433" y="52501"/>
                  </a:lnTo>
                  <a:close/>
                </a:path>
                <a:path w="541654" h="441325">
                  <a:moveTo>
                    <a:pt x="474065" y="48653"/>
                  </a:moveTo>
                  <a:lnTo>
                    <a:pt x="467614" y="50558"/>
                  </a:lnTo>
                  <a:lnTo>
                    <a:pt x="466712" y="51333"/>
                  </a:lnTo>
                  <a:lnTo>
                    <a:pt x="467664" y="52006"/>
                  </a:lnTo>
                  <a:lnTo>
                    <a:pt x="474065" y="48653"/>
                  </a:lnTo>
                  <a:close/>
                </a:path>
                <a:path w="541654" h="441325">
                  <a:moveTo>
                    <a:pt x="481939" y="57835"/>
                  </a:moveTo>
                  <a:lnTo>
                    <a:pt x="480123" y="56959"/>
                  </a:lnTo>
                  <a:lnTo>
                    <a:pt x="479971" y="54330"/>
                  </a:lnTo>
                  <a:lnTo>
                    <a:pt x="476491" y="54571"/>
                  </a:lnTo>
                  <a:lnTo>
                    <a:pt x="477469" y="56654"/>
                  </a:lnTo>
                  <a:lnTo>
                    <a:pt x="474268" y="57238"/>
                  </a:lnTo>
                  <a:lnTo>
                    <a:pt x="477964" y="58420"/>
                  </a:lnTo>
                  <a:lnTo>
                    <a:pt x="479298" y="57848"/>
                  </a:lnTo>
                  <a:lnTo>
                    <a:pt x="480631" y="57708"/>
                  </a:lnTo>
                  <a:lnTo>
                    <a:pt x="481939" y="57835"/>
                  </a:lnTo>
                  <a:close/>
                </a:path>
                <a:path w="541654" h="441325">
                  <a:moveTo>
                    <a:pt x="483260" y="58077"/>
                  </a:moveTo>
                  <a:lnTo>
                    <a:pt x="482828" y="57975"/>
                  </a:lnTo>
                  <a:lnTo>
                    <a:pt x="482384" y="57886"/>
                  </a:lnTo>
                  <a:lnTo>
                    <a:pt x="481939" y="57835"/>
                  </a:lnTo>
                  <a:lnTo>
                    <a:pt x="482295" y="58013"/>
                  </a:lnTo>
                  <a:lnTo>
                    <a:pt x="482739" y="58077"/>
                  </a:lnTo>
                  <a:lnTo>
                    <a:pt x="483260" y="58077"/>
                  </a:lnTo>
                  <a:close/>
                </a:path>
                <a:path w="541654" h="441325">
                  <a:moveTo>
                    <a:pt x="489724" y="67259"/>
                  </a:moveTo>
                  <a:lnTo>
                    <a:pt x="488924" y="64985"/>
                  </a:lnTo>
                  <a:lnTo>
                    <a:pt x="488810" y="64681"/>
                  </a:lnTo>
                  <a:lnTo>
                    <a:pt x="489242" y="64681"/>
                  </a:lnTo>
                  <a:lnTo>
                    <a:pt x="488746" y="64477"/>
                  </a:lnTo>
                  <a:lnTo>
                    <a:pt x="488784" y="64630"/>
                  </a:lnTo>
                  <a:lnTo>
                    <a:pt x="486397" y="64287"/>
                  </a:lnTo>
                  <a:lnTo>
                    <a:pt x="488327" y="67017"/>
                  </a:lnTo>
                  <a:lnTo>
                    <a:pt x="489724" y="67259"/>
                  </a:lnTo>
                  <a:close/>
                </a:path>
                <a:path w="541654" h="441325">
                  <a:moveTo>
                    <a:pt x="496658" y="2082"/>
                  </a:moveTo>
                  <a:lnTo>
                    <a:pt x="495731" y="1625"/>
                  </a:lnTo>
                  <a:lnTo>
                    <a:pt x="496595" y="3505"/>
                  </a:lnTo>
                  <a:lnTo>
                    <a:pt x="496658" y="2082"/>
                  </a:lnTo>
                  <a:close/>
                </a:path>
                <a:path w="541654" h="441325">
                  <a:moveTo>
                    <a:pt x="498132" y="6819"/>
                  </a:moveTo>
                  <a:lnTo>
                    <a:pt x="496925" y="4203"/>
                  </a:lnTo>
                  <a:lnTo>
                    <a:pt x="496811" y="3949"/>
                  </a:lnTo>
                  <a:lnTo>
                    <a:pt x="496722" y="5143"/>
                  </a:lnTo>
                  <a:lnTo>
                    <a:pt x="498132" y="6819"/>
                  </a:lnTo>
                  <a:close/>
                </a:path>
                <a:path w="541654" h="441325">
                  <a:moveTo>
                    <a:pt x="502335" y="9029"/>
                  </a:moveTo>
                  <a:lnTo>
                    <a:pt x="501459" y="8483"/>
                  </a:lnTo>
                  <a:lnTo>
                    <a:pt x="500570" y="8483"/>
                  </a:lnTo>
                  <a:lnTo>
                    <a:pt x="502335" y="9029"/>
                  </a:lnTo>
                  <a:close/>
                </a:path>
                <a:path w="541654" h="441325">
                  <a:moveTo>
                    <a:pt x="506780" y="65722"/>
                  </a:moveTo>
                  <a:lnTo>
                    <a:pt x="501751" y="67856"/>
                  </a:lnTo>
                  <a:lnTo>
                    <a:pt x="501281" y="65976"/>
                  </a:lnTo>
                  <a:lnTo>
                    <a:pt x="501218" y="65722"/>
                  </a:lnTo>
                  <a:lnTo>
                    <a:pt x="501129" y="65392"/>
                  </a:lnTo>
                  <a:lnTo>
                    <a:pt x="501027" y="64985"/>
                  </a:lnTo>
                  <a:lnTo>
                    <a:pt x="500900" y="64477"/>
                  </a:lnTo>
                  <a:lnTo>
                    <a:pt x="500849" y="64287"/>
                  </a:lnTo>
                  <a:lnTo>
                    <a:pt x="498894" y="63550"/>
                  </a:lnTo>
                  <a:lnTo>
                    <a:pt x="496735" y="62788"/>
                  </a:lnTo>
                  <a:lnTo>
                    <a:pt x="493217" y="60947"/>
                  </a:lnTo>
                  <a:lnTo>
                    <a:pt x="493979" y="56857"/>
                  </a:lnTo>
                  <a:lnTo>
                    <a:pt x="494106" y="56197"/>
                  </a:lnTo>
                  <a:lnTo>
                    <a:pt x="490397" y="55753"/>
                  </a:lnTo>
                  <a:lnTo>
                    <a:pt x="486232" y="54965"/>
                  </a:lnTo>
                  <a:lnTo>
                    <a:pt x="482549" y="55943"/>
                  </a:lnTo>
                  <a:lnTo>
                    <a:pt x="483463" y="56591"/>
                  </a:lnTo>
                  <a:lnTo>
                    <a:pt x="484886" y="56857"/>
                  </a:lnTo>
                  <a:lnTo>
                    <a:pt x="484390" y="58064"/>
                  </a:lnTo>
                  <a:lnTo>
                    <a:pt x="483273" y="58064"/>
                  </a:lnTo>
                  <a:lnTo>
                    <a:pt x="486422" y="58851"/>
                  </a:lnTo>
                  <a:lnTo>
                    <a:pt x="489331" y="61175"/>
                  </a:lnTo>
                  <a:lnTo>
                    <a:pt x="491477" y="63550"/>
                  </a:lnTo>
                  <a:lnTo>
                    <a:pt x="491528" y="64985"/>
                  </a:lnTo>
                  <a:lnTo>
                    <a:pt x="489242" y="64681"/>
                  </a:lnTo>
                  <a:lnTo>
                    <a:pt x="491083" y="65392"/>
                  </a:lnTo>
                  <a:lnTo>
                    <a:pt x="498017" y="65976"/>
                  </a:lnTo>
                  <a:lnTo>
                    <a:pt x="499960" y="70866"/>
                  </a:lnTo>
                  <a:lnTo>
                    <a:pt x="505942" y="68643"/>
                  </a:lnTo>
                  <a:lnTo>
                    <a:pt x="506158" y="67856"/>
                  </a:lnTo>
                  <a:lnTo>
                    <a:pt x="506704" y="65976"/>
                  </a:lnTo>
                  <a:lnTo>
                    <a:pt x="506780" y="65722"/>
                  </a:lnTo>
                  <a:close/>
                </a:path>
                <a:path w="541654" h="441325">
                  <a:moveTo>
                    <a:pt x="507034" y="8001"/>
                  </a:moveTo>
                  <a:lnTo>
                    <a:pt x="506285" y="7277"/>
                  </a:lnTo>
                  <a:lnTo>
                    <a:pt x="505371" y="6299"/>
                  </a:lnTo>
                  <a:lnTo>
                    <a:pt x="502285" y="5854"/>
                  </a:lnTo>
                  <a:lnTo>
                    <a:pt x="501103" y="3695"/>
                  </a:lnTo>
                  <a:lnTo>
                    <a:pt x="501002" y="3505"/>
                  </a:lnTo>
                  <a:lnTo>
                    <a:pt x="501878" y="4203"/>
                  </a:lnTo>
                  <a:lnTo>
                    <a:pt x="502246" y="4724"/>
                  </a:lnTo>
                  <a:lnTo>
                    <a:pt x="503161" y="3949"/>
                  </a:lnTo>
                  <a:lnTo>
                    <a:pt x="502818" y="3505"/>
                  </a:lnTo>
                  <a:lnTo>
                    <a:pt x="500786" y="914"/>
                  </a:lnTo>
                  <a:lnTo>
                    <a:pt x="498475" y="0"/>
                  </a:lnTo>
                  <a:lnTo>
                    <a:pt x="494322" y="647"/>
                  </a:lnTo>
                  <a:lnTo>
                    <a:pt x="496811" y="1625"/>
                  </a:lnTo>
                  <a:lnTo>
                    <a:pt x="496646" y="1625"/>
                  </a:lnTo>
                  <a:lnTo>
                    <a:pt x="496658" y="2082"/>
                  </a:lnTo>
                  <a:lnTo>
                    <a:pt x="499452" y="3505"/>
                  </a:lnTo>
                  <a:lnTo>
                    <a:pt x="501510" y="8483"/>
                  </a:lnTo>
                  <a:lnTo>
                    <a:pt x="501853" y="8001"/>
                  </a:lnTo>
                  <a:lnTo>
                    <a:pt x="501840" y="7277"/>
                  </a:lnTo>
                  <a:lnTo>
                    <a:pt x="507034" y="8001"/>
                  </a:lnTo>
                  <a:close/>
                </a:path>
                <a:path w="541654" h="441325">
                  <a:moveTo>
                    <a:pt x="512267" y="41300"/>
                  </a:moveTo>
                  <a:lnTo>
                    <a:pt x="502996" y="39801"/>
                  </a:lnTo>
                  <a:lnTo>
                    <a:pt x="503555" y="42989"/>
                  </a:lnTo>
                  <a:lnTo>
                    <a:pt x="509041" y="41173"/>
                  </a:lnTo>
                  <a:lnTo>
                    <a:pt x="511835" y="41681"/>
                  </a:lnTo>
                  <a:lnTo>
                    <a:pt x="512267" y="41300"/>
                  </a:lnTo>
                  <a:close/>
                </a:path>
                <a:path w="541654" h="441325">
                  <a:moveTo>
                    <a:pt x="524344" y="46774"/>
                  </a:moveTo>
                  <a:lnTo>
                    <a:pt x="523519" y="45593"/>
                  </a:lnTo>
                  <a:lnTo>
                    <a:pt x="523354" y="45593"/>
                  </a:lnTo>
                  <a:lnTo>
                    <a:pt x="518896" y="47993"/>
                  </a:lnTo>
                  <a:lnTo>
                    <a:pt x="524344" y="46774"/>
                  </a:lnTo>
                  <a:close/>
                </a:path>
                <a:path w="541654" h="441325">
                  <a:moveTo>
                    <a:pt x="525233" y="46570"/>
                  </a:moveTo>
                  <a:lnTo>
                    <a:pt x="524344" y="46774"/>
                  </a:lnTo>
                  <a:lnTo>
                    <a:pt x="524738" y="46774"/>
                  </a:lnTo>
                  <a:lnTo>
                    <a:pt x="525233" y="46570"/>
                  </a:lnTo>
                  <a:close/>
                </a:path>
                <a:path w="541654" h="441325">
                  <a:moveTo>
                    <a:pt x="525653" y="47396"/>
                  </a:moveTo>
                  <a:lnTo>
                    <a:pt x="524446" y="47612"/>
                  </a:lnTo>
                  <a:lnTo>
                    <a:pt x="525399" y="48996"/>
                  </a:lnTo>
                  <a:lnTo>
                    <a:pt x="525564" y="47993"/>
                  </a:lnTo>
                  <a:lnTo>
                    <a:pt x="525653" y="47396"/>
                  </a:lnTo>
                  <a:close/>
                </a:path>
                <a:path w="541654" h="441325">
                  <a:moveTo>
                    <a:pt x="528916" y="40830"/>
                  </a:moveTo>
                  <a:lnTo>
                    <a:pt x="524281" y="39725"/>
                  </a:lnTo>
                  <a:lnTo>
                    <a:pt x="518223" y="37655"/>
                  </a:lnTo>
                  <a:lnTo>
                    <a:pt x="514642" y="42926"/>
                  </a:lnTo>
                  <a:lnTo>
                    <a:pt x="518833" y="45135"/>
                  </a:lnTo>
                  <a:lnTo>
                    <a:pt x="523405" y="41960"/>
                  </a:lnTo>
                  <a:lnTo>
                    <a:pt x="528294" y="44602"/>
                  </a:lnTo>
                  <a:lnTo>
                    <a:pt x="527532" y="43573"/>
                  </a:lnTo>
                  <a:lnTo>
                    <a:pt x="526478" y="41960"/>
                  </a:lnTo>
                  <a:lnTo>
                    <a:pt x="525741" y="40830"/>
                  </a:lnTo>
                  <a:lnTo>
                    <a:pt x="528916" y="40830"/>
                  </a:lnTo>
                  <a:close/>
                </a:path>
                <a:path w="541654" h="441325">
                  <a:moveTo>
                    <a:pt x="536460" y="46774"/>
                  </a:moveTo>
                  <a:lnTo>
                    <a:pt x="536435" y="45135"/>
                  </a:lnTo>
                  <a:lnTo>
                    <a:pt x="536435" y="44602"/>
                  </a:lnTo>
                  <a:lnTo>
                    <a:pt x="535381" y="44602"/>
                  </a:lnTo>
                  <a:lnTo>
                    <a:pt x="532688" y="42722"/>
                  </a:lnTo>
                  <a:lnTo>
                    <a:pt x="530847" y="43573"/>
                  </a:lnTo>
                  <a:lnTo>
                    <a:pt x="532765" y="47028"/>
                  </a:lnTo>
                  <a:lnTo>
                    <a:pt x="529043" y="45872"/>
                  </a:lnTo>
                  <a:lnTo>
                    <a:pt x="528205" y="44602"/>
                  </a:lnTo>
                  <a:lnTo>
                    <a:pt x="528040" y="44602"/>
                  </a:lnTo>
                  <a:lnTo>
                    <a:pt x="527646" y="45593"/>
                  </a:lnTo>
                  <a:lnTo>
                    <a:pt x="525233" y="46570"/>
                  </a:lnTo>
                  <a:lnTo>
                    <a:pt x="525792" y="46570"/>
                  </a:lnTo>
                  <a:lnTo>
                    <a:pt x="525754" y="46774"/>
                  </a:lnTo>
                  <a:lnTo>
                    <a:pt x="525653" y="47396"/>
                  </a:lnTo>
                  <a:lnTo>
                    <a:pt x="527685" y="47040"/>
                  </a:lnTo>
                  <a:lnTo>
                    <a:pt x="530453" y="51003"/>
                  </a:lnTo>
                  <a:lnTo>
                    <a:pt x="534162" y="51003"/>
                  </a:lnTo>
                  <a:lnTo>
                    <a:pt x="533781" y="50546"/>
                  </a:lnTo>
                  <a:lnTo>
                    <a:pt x="530059" y="50076"/>
                  </a:lnTo>
                  <a:lnTo>
                    <a:pt x="529996" y="47040"/>
                  </a:lnTo>
                  <a:lnTo>
                    <a:pt x="529983" y="46570"/>
                  </a:lnTo>
                  <a:lnTo>
                    <a:pt x="530199" y="46570"/>
                  </a:lnTo>
                  <a:lnTo>
                    <a:pt x="534162" y="47993"/>
                  </a:lnTo>
                  <a:lnTo>
                    <a:pt x="534149" y="47040"/>
                  </a:lnTo>
                  <a:lnTo>
                    <a:pt x="534123" y="45135"/>
                  </a:lnTo>
                  <a:lnTo>
                    <a:pt x="536460" y="46774"/>
                  </a:lnTo>
                  <a:close/>
                </a:path>
                <a:path w="541654" h="441325">
                  <a:moveTo>
                    <a:pt x="536613" y="53936"/>
                  </a:moveTo>
                  <a:lnTo>
                    <a:pt x="534263" y="51130"/>
                  </a:lnTo>
                  <a:lnTo>
                    <a:pt x="530542" y="51130"/>
                  </a:lnTo>
                  <a:lnTo>
                    <a:pt x="530085" y="51003"/>
                  </a:lnTo>
                  <a:lnTo>
                    <a:pt x="525424" y="49682"/>
                  </a:lnTo>
                  <a:lnTo>
                    <a:pt x="527786" y="52044"/>
                  </a:lnTo>
                  <a:lnTo>
                    <a:pt x="525475" y="52565"/>
                  </a:lnTo>
                  <a:lnTo>
                    <a:pt x="520763" y="49314"/>
                  </a:lnTo>
                  <a:lnTo>
                    <a:pt x="520141" y="52044"/>
                  </a:lnTo>
                  <a:lnTo>
                    <a:pt x="520026" y="52565"/>
                  </a:lnTo>
                  <a:lnTo>
                    <a:pt x="519950" y="52946"/>
                  </a:lnTo>
                  <a:lnTo>
                    <a:pt x="522706" y="52755"/>
                  </a:lnTo>
                  <a:lnTo>
                    <a:pt x="527431" y="56019"/>
                  </a:lnTo>
                  <a:lnTo>
                    <a:pt x="531545" y="54648"/>
                  </a:lnTo>
                  <a:lnTo>
                    <a:pt x="529336" y="52755"/>
                  </a:lnTo>
                  <a:lnTo>
                    <a:pt x="529120" y="52565"/>
                  </a:lnTo>
                  <a:lnTo>
                    <a:pt x="527304" y="51003"/>
                  </a:lnTo>
                  <a:lnTo>
                    <a:pt x="536613" y="53936"/>
                  </a:lnTo>
                  <a:close/>
                </a:path>
                <a:path w="541654" h="441325">
                  <a:moveTo>
                    <a:pt x="541324" y="10655"/>
                  </a:moveTo>
                  <a:lnTo>
                    <a:pt x="540270" y="9918"/>
                  </a:lnTo>
                  <a:lnTo>
                    <a:pt x="540969" y="10655"/>
                  </a:lnTo>
                  <a:lnTo>
                    <a:pt x="541324" y="10655"/>
                  </a:lnTo>
                  <a:close/>
                </a:path>
              </a:pathLst>
            </a:custGeom>
            <a:solidFill>
              <a:srgbClr val="ABD3D8">
                <a:alpha val="51998"/>
              </a:srgbClr>
            </a:solidFill>
          </p:spPr>
          <p:txBody>
            <a:bodyPr wrap="square" lIns="0" tIns="0" rIns="0" bIns="0" rtlCol="0"/>
            <a:lstStyle/>
            <a:p>
              <a:pPr defTabSz="829178"/>
              <a:endParaRPr sz="1632" kern="0">
                <a:solidFill>
                  <a:sysClr val="windowText" lastClr="000000"/>
                </a:solidFill>
              </a:endParaRPr>
            </a:p>
          </p:txBody>
        </p:sp>
        <p:sp>
          <p:nvSpPr>
            <p:cNvPr id="26" name="object 26"/>
            <p:cNvSpPr/>
            <p:nvPr/>
          </p:nvSpPr>
          <p:spPr>
            <a:xfrm>
              <a:off x="8562302" y="1981453"/>
              <a:ext cx="474980" cy="334645"/>
            </a:xfrm>
            <a:custGeom>
              <a:avLst/>
              <a:gdLst/>
              <a:ahLst/>
              <a:cxnLst/>
              <a:rect l="l" t="t" r="r" b="b"/>
              <a:pathLst>
                <a:path w="474979" h="334644">
                  <a:moveTo>
                    <a:pt x="4686" y="196811"/>
                  </a:moveTo>
                  <a:lnTo>
                    <a:pt x="4076" y="196672"/>
                  </a:lnTo>
                  <a:lnTo>
                    <a:pt x="3352" y="196646"/>
                  </a:lnTo>
                  <a:lnTo>
                    <a:pt x="2324" y="196748"/>
                  </a:lnTo>
                  <a:lnTo>
                    <a:pt x="2794" y="197091"/>
                  </a:lnTo>
                  <a:lnTo>
                    <a:pt x="3721" y="197751"/>
                  </a:lnTo>
                  <a:lnTo>
                    <a:pt x="4660" y="196951"/>
                  </a:lnTo>
                  <a:lnTo>
                    <a:pt x="4686" y="196811"/>
                  </a:lnTo>
                  <a:close/>
                </a:path>
                <a:path w="474979" h="334644">
                  <a:moveTo>
                    <a:pt x="11036" y="164528"/>
                  </a:moveTo>
                  <a:lnTo>
                    <a:pt x="2273" y="164782"/>
                  </a:lnTo>
                  <a:lnTo>
                    <a:pt x="3213" y="166878"/>
                  </a:lnTo>
                  <a:lnTo>
                    <a:pt x="2755" y="167271"/>
                  </a:lnTo>
                  <a:lnTo>
                    <a:pt x="0" y="166751"/>
                  </a:lnTo>
                  <a:lnTo>
                    <a:pt x="1930" y="170014"/>
                  </a:lnTo>
                  <a:lnTo>
                    <a:pt x="6235" y="167589"/>
                  </a:lnTo>
                  <a:lnTo>
                    <a:pt x="9029" y="167284"/>
                  </a:lnTo>
                  <a:lnTo>
                    <a:pt x="8496" y="167030"/>
                  </a:lnTo>
                  <a:lnTo>
                    <a:pt x="8293" y="166890"/>
                  </a:lnTo>
                  <a:lnTo>
                    <a:pt x="11036" y="164528"/>
                  </a:lnTo>
                  <a:close/>
                </a:path>
                <a:path w="474979" h="334644">
                  <a:moveTo>
                    <a:pt x="11061" y="167792"/>
                  </a:moveTo>
                  <a:lnTo>
                    <a:pt x="10617" y="167259"/>
                  </a:lnTo>
                  <a:lnTo>
                    <a:pt x="9880" y="167195"/>
                  </a:lnTo>
                  <a:lnTo>
                    <a:pt x="9029" y="167284"/>
                  </a:lnTo>
                  <a:lnTo>
                    <a:pt x="9626" y="167551"/>
                  </a:lnTo>
                  <a:lnTo>
                    <a:pt x="10337" y="167741"/>
                  </a:lnTo>
                  <a:lnTo>
                    <a:pt x="11061" y="167792"/>
                  </a:lnTo>
                  <a:close/>
                </a:path>
                <a:path w="474979" h="334644">
                  <a:moveTo>
                    <a:pt x="105702" y="269887"/>
                  </a:moveTo>
                  <a:lnTo>
                    <a:pt x="105676" y="268452"/>
                  </a:lnTo>
                  <a:lnTo>
                    <a:pt x="101079" y="268770"/>
                  </a:lnTo>
                  <a:lnTo>
                    <a:pt x="103428" y="271119"/>
                  </a:lnTo>
                  <a:lnTo>
                    <a:pt x="103378" y="269697"/>
                  </a:lnTo>
                  <a:lnTo>
                    <a:pt x="105702" y="269887"/>
                  </a:lnTo>
                  <a:close/>
                </a:path>
                <a:path w="474979" h="334644">
                  <a:moveTo>
                    <a:pt x="106641" y="330073"/>
                  </a:moveTo>
                  <a:lnTo>
                    <a:pt x="105816" y="328307"/>
                  </a:lnTo>
                  <a:lnTo>
                    <a:pt x="105740" y="329260"/>
                  </a:lnTo>
                  <a:lnTo>
                    <a:pt x="106121" y="329742"/>
                  </a:lnTo>
                  <a:lnTo>
                    <a:pt x="106641" y="330073"/>
                  </a:lnTo>
                  <a:close/>
                </a:path>
                <a:path w="474979" h="334644">
                  <a:moveTo>
                    <a:pt x="114096" y="273621"/>
                  </a:moveTo>
                  <a:lnTo>
                    <a:pt x="113436" y="273304"/>
                  </a:lnTo>
                  <a:lnTo>
                    <a:pt x="108546" y="273304"/>
                  </a:lnTo>
                  <a:lnTo>
                    <a:pt x="114096" y="273621"/>
                  </a:lnTo>
                  <a:close/>
                </a:path>
                <a:path w="474979" h="334644">
                  <a:moveTo>
                    <a:pt x="114173" y="329031"/>
                  </a:moveTo>
                  <a:lnTo>
                    <a:pt x="108737" y="331355"/>
                  </a:lnTo>
                  <a:lnTo>
                    <a:pt x="106641" y="330073"/>
                  </a:lnTo>
                  <a:lnTo>
                    <a:pt x="107289" y="331444"/>
                  </a:lnTo>
                  <a:lnTo>
                    <a:pt x="104521" y="333082"/>
                  </a:lnTo>
                  <a:lnTo>
                    <a:pt x="103543" y="330250"/>
                  </a:lnTo>
                  <a:lnTo>
                    <a:pt x="100761" y="330441"/>
                  </a:lnTo>
                  <a:lnTo>
                    <a:pt x="98958" y="332016"/>
                  </a:lnTo>
                  <a:lnTo>
                    <a:pt x="103149" y="333552"/>
                  </a:lnTo>
                  <a:lnTo>
                    <a:pt x="105003" y="334137"/>
                  </a:lnTo>
                  <a:lnTo>
                    <a:pt x="109626" y="333819"/>
                  </a:lnTo>
                  <a:lnTo>
                    <a:pt x="108673" y="333171"/>
                  </a:lnTo>
                  <a:lnTo>
                    <a:pt x="107302" y="333616"/>
                  </a:lnTo>
                  <a:lnTo>
                    <a:pt x="106832" y="332562"/>
                  </a:lnTo>
                  <a:lnTo>
                    <a:pt x="108686" y="332435"/>
                  </a:lnTo>
                  <a:lnTo>
                    <a:pt x="111899" y="331127"/>
                  </a:lnTo>
                  <a:lnTo>
                    <a:pt x="112395" y="332905"/>
                  </a:lnTo>
                  <a:lnTo>
                    <a:pt x="114173" y="329031"/>
                  </a:lnTo>
                  <a:close/>
                </a:path>
                <a:path w="474979" h="334644">
                  <a:moveTo>
                    <a:pt x="115404" y="273304"/>
                  </a:moveTo>
                  <a:lnTo>
                    <a:pt x="114528" y="272503"/>
                  </a:lnTo>
                  <a:lnTo>
                    <a:pt x="113576" y="269722"/>
                  </a:lnTo>
                  <a:lnTo>
                    <a:pt x="110858" y="272059"/>
                  </a:lnTo>
                  <a:lnTo>
                    <a:pt x="113436" y="273304"/>
                  </a:lnTo>
                  <a:lnTo>
                    <a:pt x="115404" y="273304"/>
                  </a:lnTo>
                  <a:close/>
                </a:path>
                <a:path w="474979" h="334644">
                  <a:moveTo>
                    <a:pt x="120078" y="271411"/>
                  </a:moveTo>
                  <a:lnTo>
                    <a:pt x="118668" y="270421"/>
                  </a:lnTo>
                  <a:lnTo>
                    <a:pt x="116306" y="267347"/>
                  </a:lnTo>
                  <a:lnTo>
                    <a:pt x="113639" y="269722"/>
                  </a:lnTo>
                  <a:lnTo>
                    <a:pt x="120078" y="271411"/>
                  </a:lnTo>
                  <a:close/>
                </a:path>
                <a:path w="474979" h="334644">
                  <a:moveTo>
                    <a:pt x="127685" y="232702"/>
                  </a:moveTo>
                  <a:lnTo>
                    <a:pt x="126733" y="231330"/>
                  </a:lnTo>
                  <a:lnTo>
                    <a:pt x="125399" y="233934"/>
                  </a:lnTo>
                  <a:lnTo>
                    <a:pt x="127685" y="232702"/>
                  </a:lnTo>
                  <a:close/>
                </a:path>
                <a:path w="474979" h="334644">
                  <a:moveTo>
                    <a:pt x="130365" y="272059"/>
                  </a:moveTo>
                  <a:lnTo>
                    <a:pt x="129616" y="272503"/>
                  </a:lnTo>
                  <a:lnTo>
                    <a:pt x="126593" y="274548"/>
                  </a:lnTo>
                  <a:lnTo>
                    <a:pt x="122885" y="272656"/>
                  </a:lnTo>
                  <a:lnTo>
                    <a:pt x="119176" y="272910"/>
                  </a:lnTo>
                  <a:lnTo>
                    <a:pt x="119761" y="273304"/>
                  </a:lnTo>
                  <a:lnTo>
                    <a:pt x="120624" y="273304"/>
                  </a:lnTo>
                  <a:lnTo>
                    <a:pt x="121437" y="275069"/>
                  </a:lnTo>
                  <a:lnTo>
                    <a:pt x="121526" y="275272"/>
                  </a:lnTo>
                  <a:lnTo>
                    <a:pt x="119214" y="275069"/>
                  </a:lnTo>
                  <a:lnTo>
                    <a:pt x="117805" y="275539"/>
                  </a:lnTo>
                  <a:lnTo>
                    <a:pt x="115747" y="273621"/>
                  </a:lnTo>
                  <a:lnTo>
                    <a:pt x="114096" y="273621"/>
                  </a:lnTo>
                  <a:lnTo>
                    <a:pt x="109067" y="273621"/>
                  </a:lnTo>
                  <a:lnTo>
                    <a:pt x="110871" y="274218"/>
                  </a:lnTo>
                  <a:lnTo>
                    <a:pt x="108127" y="276555"/>
                  </a:lnTo>
                  <a:lnTo>
                    <a:pt x="112356" y="279514"/>
                  </a:lnTo>
                  <a:lnTo>
                    <a:pt x="122923" y="276987"/>
                  </a:lnTo>
                  <a:lnTo>
                    <a:pt x="128092" y="276313"/>
                  </a:lnTo>
                  <a:lnTo>
                    <a:pt x="127711" y="276047"/>
                  </a:lnTo>
                  <a:lnTo>
                    <a:pt x="127076" y="275615"/>
                  </a:lnTo>
                  <a:lnTo>
                    <a:pt x="125704" y="276047"/>
                  </a:lnTo>
                  <a:lnTo>
                    <a:pt x="126212" y="275615"/>
                  </a:lnTo>
                  <a:lnTo>
                    <a:pt x="126619" y="275272"/>
                  </a:lnTo>
                  <a:lnTo>
                    <a:pt x="127457" y="274548"/>
                  </a:lnTo>
                  <a:lnTo>
                    <a:pt x="130365" y="272059"/>
                  </a:lnTo>
                  <a:close/>
                </a:path>
                <a:path w="474979" h="334644">
                  <a:moveTo>
                    <a:pt x="137109" y="233413"/>
                  </a:moveTo>
                  <a:lnTo>
                    <a:pt x="136499" y="233667"/>
                  </a:lnTo>
                  <a:lnTo>
                    <a:pt x="136042" y="234035"/>
                  </a:lnTo>
                  <a:lnTo>
                    <a:pt x="136055" y="234289"/>
                  </a:lnTo>
                  <a:lnTo>
                    <a:pt x="136880" y="234442"/>
                  </a:lnTo>
                  <a:lnTo>
                    <a:pt x="137071" y="234022"/>
                  </a:lnTo>
                  <a:lnTo>
                    <a:pt x="137109" y="233413"/>
                  </a:lnTo>
                  <a:close/>
                </a:path>
                <a:path w="474979" h="334644">
                  <a:moveTo>
                    <a:pt x="140690" y="234683"/>
                  </a:moveTo>
                  <a:lnTo>
                    <a:pt x="140576" y="234327"/>
                  </a:lnTo>
                  <a:lnTo>
                    <a:pt x="140398" y="234048"/>
                  </a:lnTo>
                  <a:lnTo>
                    <a:pt x="140208" y="233819"/>
                  </a:lnTo>
                  <a:lnTo>
                    <a:pt x="140271" y="234073"/>
                  </a:lnTo>
                  <a:lnTo>
                    <a:pt x="140385" y="234340"/>
                  </a:lnTo>
                  <a:lnTo>
                    <a:pt x="140690" y="234683"/>
                  </a:lnTo>
                  <a:close/>
                </a:path>
                <a:path w="474979" h="334644">
                  <a:moveTo>
                    <a:pt x="142252" y="232117"/>
                  </a:moveTo>
                  <a:lnTo>
                    <a:pt x="141071" y="230695"/>
                  </a:lnTo>
                  <a:lnTo>
                    <a:pt x="136512" y="229501"/>
                  </a:lnTo>
                  <a:lnTo>
                    <a:pt x="137236" y="231990"/>
                  </a:lnTo>
                  <a:lnTo>
                    <a:pt x="137121" y="233413"/>
                  </a:lnTo>
                  <a:lnTo>
                    <a:pt x="138049" y="233019"/>
                  </a:lnTo>
                  <a:lnTo>
                    <a:pt x="139382" y="232892"/>
                  </a:lnTo>
                  <a:lnTo>
                    <a:pt x="140208" y="233819"/>
                  </a:lnTo>
                  <a:lnTo>
                    <a:pt x="139915" y="232549"/>
                  </a:lnTo>
                  <a:lnTo>
                    <a:pt x="142252" y="232117"/>
                  </a:lnTo>
                  <a:close/>
                </a:path>
                <a:path w="474979" h="334644">
                  <a:moveTo>
                    <a:pt x="143522" y="238810"/>
                  </a:moveTo>
                  <a:lnTo>
                    <a:pt x="134289" y="239445"/>
                  </a:lnTo>
                  <a:lnTo>
                    <a:pt x="136626" y="240360"/>
                  </a:lnTo>
                  <a:lnTo>
                    <a:pt x="141224" y="239331"/>
                  </a:lnTo>
                  <a:lnTo>
                    <a:pt x="140373" y="242989"/>
                  </a:lnTo>
                  <a:lnTo>
                    <a:pt x="143522" y="238810"/>
                  </a:lnTo>
                  <a:close/>
                </a:path>
                <a:path w="474979" h="334644">
                  <a:moveTo>
                    <a:pt x="154368" y="249212"/>
                  </a:moveTo>
                  <a:lnTo>
                    <a:pt x="154355" y="248310"/>
                  </a:lnTo>
                  <a:lnTo>
                    <a:pt x="153974" y="248691"/>
                  </a:lnTo>
                  <a:lnTo>
                    <a:pt x="153797" y="249034"/>
                  </a:lnTo>
                  <a:lnTo>
                    <a:pt x="154368" y="249212"/>
                  </a:lnTo>
                  <a:close/>
                </a:path>
                <a:path w="474979" h="334644">
                  <a:moveTo>
                    <a:pt x="155575" y="264998"/>
                  </a:moveTo>
                  <a:lnTo>
                    <a:pt x="151866" y="263791"/>
                  </a:lnTo>
                  <a:lnTo>
                    <a:pt x="148018" y="256870"/>
                  </a:lnTo>
                  <a:lnTo>
                    <a:pt x="143522" y="262940"/>
                  </a:lnTo>
                  <a:lnTo>
                    <a:pt x="147218" y="262699"/>
                  </a:lnTo>
                  <a:lnTo>
                    <a:pt x="141693" y="264515"/>
                  </a:lnTo>
                  <a:lnTo>
                    <a:pt x="148666" y="265836"/>
                  </a:lnTo>
                  <a:lnTo>
                    <a:pt x="147777" y="268058"/>
                  </a:lnTo>
                  <a:lnTo>
                    <a:pt x="142646" y="265887"/>
                  </a:lnTo>
                  <a:lnTo>
                    <a:pt x="140830" y="266738"/>
                  </a:lnTo>
                  <a:lnTo>
                    <a:pt x="144094" y="269036"/>
                  </a:lnTo>
                  <a:lnTo>
                    <a:pt x="140398" y="269278"/>
                  </a:lnTo>
                  <a:lnTo>
                    <a:pt x="147840" y="272389"/>
                  </a:lnTo>
                  <a:lnTo>
                    <a:pt x="147332" y="269163"/>
                  </a:lnTo>
                  <a:lnTo>
                    <a:pt x="153797" y="267995"/>
                  </a:lnTo>
                  <a:lnTo>
                    <a:pt x="150063" y="266801"/>
                  </a:lnTo>
                  <a:lnTo>
                    <a:pt x="154228" y="266166"/>
                  </a:lnTo>
                  <a:lnTo>
                    <a:pt x="155575" y="264998"/>
                  </a:lnTo>
                  <a:close/>
                </a:path>
                <a:path w="474979" h="334644">
                  <a:moveTo>
                    <a:pt x="157213" y="246176"/>
                  </a:moveTo>
                  <a:lnTo>
                    <a:pt x="154305" y="245618"/>
                  </a:lnTo>
                  <a:lnTo>
                    <a:pt x="154355" y="248310"/>
                  </a:lnTo>
                  <a:lnTo>
                    <a:pt x="155206" y="247408"/>
                  </a:lnTo>
                  <a:lnTo>
                    <a:pt x="157213" y="246176"/>
                  </a:lnTo>
                  <a:close/>
                </a:path>
                <a:path w="474979" h="334644">
                  <a:moveTo>
                    <a:pt x="161709" y="246532"/>
                  </a:moveTo>
                  <a:lnTo>
                    <a:pt x="160769" y="244449"/>
                  </a:lnTo>
                  <a:lnTo>
                    <a:pt x="157111" y="247586"/>
                  </a:lnTo>
                  <a:lnTo>
                    <a:pt x="161277" y="247053"/>
                  </a:lnTo>
                  <a:lnTo>
                    <a:pt x="161709" y="246532"/>
                  </a:lnTo>
                  <a:close/>
                </a:path>
                <a:path w="474979" h="334644">
                  <a:moveTo>
                    <a:pt x="162064" y="264541"/>
                  </a:moveTo>
                  <a:lnTo>
                    <a:pt x="158813" y="265112"/>
                  </a:lnTo>
                  <a:lnTo>
                    <a:pt x="158826" y="265823"/>
                  </a:lnTo>
                  <a:lnTo>
                    <a:pt x="158369" y="266954"/>
                  </a:lnTo>
                  <a:lnTo>
                    <a:pt x="159778" y="267208"/>
                  </a:lnTo>
                  <a:lnTo>
                    <a:pt x="159766" y="266509"/>
                  </a:lnTo>
                  <a:lnTo>
                    <a:pt x="162064" y="264541"/>
                  </a:lnTo>
                  <a:close/>
                </a:path>
                <a:path w="474979" h="334644">
                  <a:moveTo>
                    <a:pt x="162725" y="249466"/>
                  </a:moveTo>
                  <a:lnTo>
                    <a:pt x="159816" y="248805"/>
                  </a:lnTo>
                  <a:lnTo>
                    <a:pt x="159943" y="248653"/>
                  </a:lnTo>
                  <a:lnTo>
                    <a:pt x="155321" y="251333"/>
                  </a:lnTo>
                  <a:lnTo>
                    <a:pt x="159981" y="252425"/>
                  </a:lnTo>
                  <a:lnTo>
                    <a:pt x="162725" y="249466"/>
                  </a:lnTo>
                  <a:close/>
                </a:path>
                <a:path w="474979" h="334644">
                  <a:moveTo>
                    <a:pt x="163131" y="246811"/>
                  </a:moveTo>
                  <a:lnTo>
                    <a:pt x="161277" y="247053"/>
                  </a:lnTo>
                  <a:lnTo>
                    <a:pt x="159943" y="248653"/>
                  </a:lnTo>
                  <a:lnTo>
                    <a:pt x="163131" y="246811"/>
                  </a:lnTo>
                  <a:close/>
                </a:path>
                <a:path w="474979" h="334644">
                  <a:moveTo>
                    <a:pt x="163982" y="249796"/>
                  </a:moveTo>
                  <a:lnTo>
                    <a:pt x="163169" y="248983"/>
                  </a:lnTo>
                  <a:lnTo>
                    <a:pt x="162725" y="249466"/>
                  </a:lnTo>
                  <a:lnTo>
                    <a:pt x="163982" y="249796"/>
                  </a:lnTo>
                  <a:close/>
                </a:path>
                <a:path w="474979" h="334644">
                  <a:moveTo>
                    <a:pt x="166433" y="242658"/>
                  </a:moveTo>
                  <a:lnTo>
                    <a:pt x="163893" y="242176"/>
                  </a:lnTo>
                  <a:lnTo>
                    <a:pt x="163550" y="242176"/>
                  </a:lnTo>
                  <a:lnTo>
                    <a:pt x="164426" y="243471"/>
                  </a:lnTo>
                  <a:lnTo>
                    <a:pt x="166433" y="242658"/>
                  </a:lnTo>
                  <a:close/>
                </a:path>
                <a:path w="474979" h="334644">
                  <a:moveTo>
                    <a:pt x="166497" y="205155"/>
                  </a:moveTo>
                  <a:lnTo>
                    <a:pt x="166446" y="203009"/>
                  </a:lnTo>
                  <a:lnTo>
                    <a:pt x="160845" y="199809"/>
                  </a:lnTo>
                  <a:lnTo>
                    <a:pt x="158534" y="200317"/>
                  </a:lnTo>
                  <a:lnTo>
                    <a:pt x="161366" y="202996"/>
                  </a:lnTo>
                  <a:lnTo>
                    <a:pt x="160464" y="204508"/>
                  </a:lnTo>
                  <a:lnTo>
                    <a:pt x="162801" y="205422"/>
                  </a:lnTo>
                  <a:lnTo>
                    <a:pt x="166497" y="205155"/>
                  </a:lnTo>
                  <a:close/>
                </a:path>
                <a:path w="474979" h="334644">
                  <a:moveTo>
                    <a:pt x="167640" y="228663"/>
                  </a:moveTo>
                  <a:lnTo>
                    <a:pt x="165049" y="226872"/>
                  </a:lnTo>
                  <a:lnTo>
                    <a:pt x="161391" y="227850"/>
                  </a:lnTo>
                  <a:lnTo>
                    <a:pt x="164211" y="231241"/>
                  </a:lnTo>
                  <a:lnTo>
                    <a:pt x="164693" y="232295"/>
                  </a:lnTo>
                  <a:lnTo>
                    <a:pt x="165620" y="232956"/>
                  </a:lnTo>
                  <a:lnTo>
                    <a:pt x="164185" y="229806"/>
                  </a:lnTo>
                  <a:lnTo>
                    <a:pt x="167640" y="228663"/>
                  </a:lnTo>
                  <a:close/>
                </a:path>
                <a:path w="474979" h="334644">
                  <a:moveTo>
                    <a:pt x="167652" y="242176"/>
                  </a:moveTo>
                  <a:lnTo>
                    <a:pt x="166433" y="242658"/>
                  </a:lnTo>
                  <a:lnTo>
                    <a:pt x="167576" y="242658"/>
                  </a:lnTo>
                  <a:lnTo>
                    <a:pt x="167652" y="242176"/>
                  </a:lnTo>
                  <a:close/>
                </a:path>
                <a:path w="474979" h="334644">
                  <a:moveTo>
                    <a:pt x="169481" y="244729"/>
                  </a:moveTo>
                  <a:lnTo>
                    <a:pt x="169100" y="243878"/>
                  </a:lnTo>
                  <a:lnTo>
                    <a:pt x="169062" y="243166"/>
                  </a:lnTo>
                  <a:lnTo>
                    <a:pt x="167487" y="243166"/>
                  </a:lnTo>
                  <a:lnTo>
                    <a:pt x="167233" y="244729"/>
                  </a:lnTo>
                  <a:lnTo>
                    <a:pt x="169481" y="244729"/>
                  </a:lnTo>
                  <a:close/>
                </a:path>
                <a:path w="474979" h="334644">
                  <a:moveTo>
                    <a:pt x="169938" y="245783"/>
                  </a:moveTo>
                  <a:lnTo>
                    <a:pt x="169621" y="245059"/>
                  </a:lnTo>
                  <a:lnTo>
                    <a:pt x="167703" y="245059"/>
                  </a:lnTo>
                  <a:lnTo>
                    <a:pt x="167716" y="245783"/>
                  </a:lnTo>
                  <a:lnTo>
                    <a:pt x="169938" y="245783"/>
                  </a:lnTo>
                  <a:close/>
                </a:path>
                <a:path w="474979" h="334644">
                  <a:moveTo>
                    <a:pt x="170357" y="228307"/>
                  </a:moveTo>
                  <a:lnTo>
                    <a:pt x="168325" y="228447"/>
                  </a:lnTo>
                  <a:lnTo>
                    <a:pt x="167640" y="228663"/>
                  </a:lnTo>
                  <a:lnTo>
                    <a:pt x="169735" y="230136"/>
                  </a:lnTo>
                  <a:lnTo>
                    <a:pt x="170230" y="228663"/>
                  </a:lnTo>
                  <a:lnTo>
                    <a:pt x="170357" y="228307"/>
                  </a:lnTo>
                  <a:close/>
                </a:path>
                <a:path w="474979" h="334644">
                  <a:moveTo>
                    <a:pt x="171538" y="251993"/>
                  </a:moveTo>
                  <a:lnTo>
                    <a:pt x="167830" y="250799"/>
                  </a:lnTo>
                  <a:lnTo>
                    <a:pt x="163982" y="249796"/>
                  </a:lnTo>
                  <a:lnTo>
                    <a:pt x="165519" y="251333"/>
                  </a:lnTo>
                  <a:lnTo>
                    <a:pt x="167398" y="253352"/>
                  </a:lnTo>
                  <a:lnTo>
                    <a:pt x="166446" y="251993"/>
                  </a:lnTo>
                  <a:lnTo>
                    <a:pt x="171538" y="251993"/>
                  </a:lnTo>
                  <a:close/>
                </a:path>
                <a:path w="474979" h="334644">
                  <a:moveTo>
                    <a:pt x="172059" y="255193"/>
                  </a:moveTo>
                  <a:lnTo>
                    <a:pt x="172034" y="253758"/>
                  </a:lnTo>
                  <a:lnTo>
                    <a:pt x="169760" y="255003"/>
                  </a:lnTo>
                  <a:lnTo>
                    <a:pt x="168338" y="254736"/>
                  </a:lnTo>
                  <a:lnTo>
                    <a:pt x="168821" y="255778"/>
                  </a:lnTo>
                  <a:lnTo>
                    <a:pt x="170688" y="255663"/>
                  </a:lnTo>
                  <a:lnTo>
                    <a:pt x="172059" y="255193"/>
                  </a:lnTo>
                  <a:close/>
                </a:path>
                <a:path w="474979" h="334644">
                  <a:moveTo>
                    <a:pt x="172491" y="203657"/>
                  </a:moveTo>
                  <a:lnTo>
                    <a:pt x="168338" y="204317"/>
                  </a:lnTo>
                  <a:lnTo>
                    <a:pt x="166522" y="206603"/>
                  </a:lnTo>
                  <a:lnTo>
                    <a:pt x="170383" y="207530"/>
                  </a:lnTo>
                  <a:lnTo>
                    <a:pt x="172491" y="203657"/>
                  </a:lnTo>
                  <a:close/>
                </a:path>
                <a:path w="474979" h="334644">
                  <a:moveTo>
                    <a:pt x="174066" y="248767"/>
                  </a:moveTo>
                  <a:lnTo>
                    <a:pt x="173786" y="247878"/>
                  </a:lnTo>
                  <a:lnTo>
                    <a:pt x="170116" y="249567"/>
                  </a:lnTo>
                  <a:lnTo>
                    <a:pt x="174066" y="248767"/>
                  </a:lnTo>
                  <a:close/>
                </a:path>
                <a:path w="474979" h="334644">
                  <a:moveTo>
                    <a:pt x="175247" y="252450"/>
                  </a:moveTo>
                  <a:lnTo>
                    <a:pt x="174383" y="249758"/>
                  </a:lnTo>
                  <a:lnTo>
                    <a:pt x="171792" y="252450"/>
                  </a:lnTo>
                  <a:lnTo>
                    <a:pt x="175247" y="252450"/>
                  </a:lnTo>
                  <a:close/>
                </a:path>
                <a:path w="474979" h="334644">
                  <a:moveTo>
                    <a:pt x="175641" y="248450"/>
                  </a:moveTo>
                  <a:lnTo>
                    <a:pt x="174066" y="248767"/>
                  </a:lnTo>
                  <a:lnTo>
                    <a:pt x="174383" y="249758"/>
                  </a:lnTo>
                  <a:lnTo>
                    <a:pt x="175641" y="248450"/>
                  </a:lnTo>
                  <a:close/>
                </a:path>
                <a:path w="474979" h="334644">
                  <a:moveTo>
                    <a:pt x="176136" y="226098"/>
                  </a:moveTo>
                  <a:lnTo>
                    <a:pt x="171488" y="224980"/>
                  </a:lnTo>
                  <a:lnTo>
                    <a:pt x="170510" y="227850"/>
                  </a:lnTo>
                  <a:lnTo>
                    <a:pt x="170434" y="228066"/>
                  </a:lnTo>
                  <a:lnTo>
                    <a:pt x="170357" y="228307"/>
                  </a:lnTo>
                  <a:lnTo>
                    <a:pt x="173863" y="228066"/>
                  </a:lnTo>
                  <a:lnTo>
                    <a:pt x="176136" y="226098"/>
                  </a:lnTo>
                  <a:close/>
                </a:path>
                <a:path w="474979" h="334644">
                  <a:moveTo>
                    <a:pt x="179285" y="245567"/>
                  </a:moveTo>
                  <a:lnTo>
                    <a:pt x="175539" y="243420"/>
                  </a:lnTo>
                  <a:lnTo>
                    <a:pt x="179285" y="246037"/>
                  </a:lnTo>
                  <a:lnTo>
                    <a:pt x="179285" y="245567"/>
                  </a:lnTo>
                  <a:close/>
                </a:path>
                <a:path w="474979" h="334644">
                  <a:moveTo>
                    <a:pt x="181165" y="246646"/>
                  </a:moveTo>
                  <a:lnTo>
                    <a:pt x="179285" y="245313"/>
                  </a:lnTo>
                  <a:lnTo>
                    <a:pt x="179285" y="245567"/>
                  </a:lnTo>
                  <a:lnTo>
                    <a:pt x="181165" y="246646"/>
                  </a:lnTo>
                  <a:close/>
                </a:path>
                <a:path w="474979" h="334644">
                  <a:moveTo>
                    <a:pt x="190068" y="246494"/>
                  </a:moveTo>
                  <a:lnTo>
                    <a:pt x="189014" y="245732"/>
                  </a:lnTo>
                  <a:lnTo>
                    <a:pt x="189433" y="246126"/>
                  </a:lnTo>
                  <a:lnTo>
                    <a:pt x="189776" y="246354"/>
                  </a:lnTo>
                  <a:lnTo>
                    <a:pt x="190068" y="246494"/>
                  </a:lnTo>
                  <a:close/>
                </a:path>
                <a:path w="474979" h="334644">
                  <a:moveTo>
                    <a:pt x="192455" y="227533"/>
                  </a:moveTo>
                  <a:lnTo>
                    <a:pt x="186728" y="222834"/>
                  </a:lnTo>
                  <a:lnTo>
                    <a:pt x="184035" y="227355"/>
                  </a:lnTo>
                  <a:lnTo>
                    <a:pt x="188239" y="230289"/>
                  </a:lnTo>
                  <a:lnTo>
                    <a:pt x="190982" y="227952"/>
                  </a:lnTo>
                  <a:lnTo>
                    <a:pt x="192455" y="227533"/>
                  </a:lnTo>
                  <a:close/>
                </a:path>
                <a:path w="474979" h="334644">
                  <a:moveTo>
                    <a:pt x="193459" y="236067"/>
                  </a:moveTo>
                  <a:lnTo>
                    <a:pt x="190169" y="235191"/>
                  </a:lnTo>
                  <a:lnTo>
                    <a:pt x="181381" y="234721"/>
                  </a:lnTo>
                  <a:lnTo>
                    <a:pt x="178181" y="236753"/>
                  </a:lnTo>
                  <a:lnTo>
                    <a:pt x="180035" y="236626"/>
                  </a:lnTo>
                  <a:lnTo>
                    <a:pt x="181076" y="241592"/>
                  </a:lnTo>
                  <a:lnTo>
                    <a:pt x="182333" y="236105"/>
                  </a:lnTo>
                  <a:lnTo>
                    <a:pt x="189318" y="237426"/>
                  </a:lnTo>
                  <a:lnTo>
                    <a:pt x="193459" y="236067"/>
                  </a:lnTo>
                  <a:close/>
                </a:path>
                <a:path w="474979" h="334644">
                  <a:moveTo>
                    <a:pt x="196037" y="226517"/>
                  </a:moveTo>
                  <a:lnTo>
                    <a:pt x="192455" y="227533"/>
                  </a:lnTo>
                  <a:lnTo>
                    <a:pt x="192811" y="227825"/>
                  </a:lnTo>
                  <a:lnTo>
                    <a:pt x="196037" y="226517"/>
                  </a:lnTo>
                  <a:close/>
                </a:path>
                <a:path w="474979" h="334644">
                  <a:moveTo>
                    <a:pt x="199783" y="252539"/>
                  </a:moveTo>
                  <a:lnTo>
                    <a:pt x="199694" y="248526"/>
                  </a:lnTo>
                  <a:lnTo>
                    <a:pt x="196075" y="250037"/>
                  </a:lnTo>
                  <a:lnTo>
                    <a:pt x="193294" y="247446"/>
                  </a:lnTo>
                  <a:lnTo>
                    <a:pt x="193230" y="247269"/>
                  </a:lnTo>
                  <a:lnTo>
                    <a:pt x="193217" y="247078"/>
                  </a:lnTo>
                  <a:lnTo>
                    <a:pt x="193306" y="246824"/>
                  </a:lnTo>
                  <a:lnTo>
                    <a:pt x="192900" y="247078"/>
                  </a:lnTo>
                  <a:lnTo>
                    <a:pt x="192735" y="246913"/>
                  </a:lnTo>
                  <a:lnTo>
                    <a:pt x="195478" y="245287"/>
                  </a:lnTo>
                  <a:lnTo>
                    <a:pt x="191808" y="243332"/>
                  </a:lnTo>
                  <a:lnTo>
                    <a:pt x="192112" y="247408"/>
                  </a:lnTo>
                  <a:lnTo>
                    <a:pt x="190068" y="246494"/>
                  </a:lnTo>
                  <a:lnTo>
                    <a:pt x="191604" y="247586"/>
                  </a:lnTo>
                  <a:lnTo>
                    <a:pt x="190106" y="248043"/>
                  </a:lnTo>
                  <a:lnTo>
                    <a:pt x="188315" y="248450"/>
                  </a:lnTo>
                  <a:lnTo>
                    <a:pt x="188099" y="249453"/>
                  </a:lnTo>
                  <a:lnTo>
                    <a:pt x="185445" y="248881"/>
                  </a:lnTo>
                  <a:lnTo>
                    <a:pt x="182765" y="245694"/>
                  </a:lnTo>
                  <a:lnTo>
                    <a:pt x="179336" y="249643"/>
                  </a:lnTo>
                  <a:lnTo>
                    <a:pt x="181610" y="250799"/>
                  </a:lnTo>
                  <a:lnTo>
                    <a:pt x="185000" y="250685"/>
                  </a:lnTo>
                  <a:lnTo>
                    <a:pt x="188188" y="250507"/>
                  </a:lnTo>
                  <a:lnTo>
                    <a:pt x="187375" y="251193"/>
                  </a:lnTo>
                  <a:lnTo>
                    <a:pt x="189636" y="250786"/>
                  </a:lnTo>
                  <a:lnTo>
                    <a:pt x="192773" y="251345"/>
                  </a:lnTo>
                  <a:lnTo>
                    <a:pt x="194310" y="250634"/>
                  </a:lnTo>
                  <a:lnTo>
                    <a:pt x="197713" y="251726"/>
                  </a:lnTo>
                  <a:lnTo>
                    <a:pt x="193357" y="253022"/>
                  </a:lnTo>
                  <a:lnTo>
                    <a:pt x="194246" y="253669"/>
                  </a:lnTo>
                  <a:lnTo>
                    <a:pt x="199783" y="252539"/>
                  </a:lnTo>
                  <a:close/>
                </a:path>
                <a:path w="474979" h="334644">
                  <a:moveTo>
                    <a:pt x="200190" y="176542"/>
                  </a:moveTo>
                  <a:lnTo>
                    <a:pt x="198285" y="176911"/>
                  </a:lnTo>
                  <a:lnTo>
                    <a:pt x="196316" y="177203"/>
                  </a:lnTo>
                  <a:lnTo>
                    <a:pt x="198399" y="179184"/>
                  </a:lnTo>
                  <a:lnTo>
                    <a:pt x="199364" y="178854"/>
                  </a:lnTo>
                  <a:lnTo>
                    <a:pt x="199199" y="177342"/>
                  </a:lnTo>
                  <a:lnTo>
                    <a:pt x="200190" y="176542"/>
                  </a:lnTo>
                  <a:close/>
                </a:path>
                <a:path w="474979" h="334644">
                  <a:moveTo>
                    <a:pt x="201904" y="169583"/>
                  </a:moveTo>
                  <a:lnTo>
                    <a:pt x="201853" y="167436"/>
                  </a:lnTo>
                  <a:lnTo>
                    <a:pt x="200025" y="168275"/>
                  </a:lnTo>
                  <a:lnTo>
                    <a:pt x="201904" y="169583"/>
                  </a:lnTo>
                  <a:close/>
                </a:path>
                <a:path w="474979" h="334644">
                  <a:moveTo>
                    <a:pt x="202031" y="176060"/>
                  </a:moveTo>
                  <a:lnTo>
                    <a:pt x="201117" y="176022"/>
                  </a:lnTo>
                  <a:lnTo>
                    <a:pt x="200583" y="176237"/>
                  </a:lnTo>
                  <a:lnTo>
                    <a:pt x="200190" y="176555"/>
                  </a:lnTo>
                  <a:lnTo>
                    <a:pt x="200875" y="176428"/>
                  </a:lnTo>
                  <a:lnTo>
                    <a:pt x="201549" y="176288"/>
                  </a:lnTo>
                  <a:lnTo>
                    <a:pt x="202031" y="176060"/>
                  </a:lnTo>
                  <a:close/>
                </a:path>
                <a:path w="474979" h="334644">
                  <a:moveTo>
                    <a:pt x="203835" y="173774"/>
                  </a:moveTo>
                  <a:lnTo>
                    <a:pt x="200088" y="171157"/>
                  </a:lnTo>
                  <a:lnTo>
                    <a:pt x="199631" y="171538"/>
                  </a:lnTo>
                  <a:lnTo>
                    <a:pt x="203377" y="174155"/>
                  </a:lnTo>
                  <a:lnTo>
                    <a:pt x="203835" y="173774"/>
                  </a:lnTo>
                  <a:close/>
                </a:path>
                <a:path w="474979" h="334644">
                  <a:moveTo>
                    <a:pt x="205765" y="183705"/>
                  </a:moveTo>
                  <a:lnTo>
                    <a:pt x="205727" y="183438"/>
                  </a:lnTo>
                  <a:lnTo>
                    <a:pt x="205397" y="183375"/>
                  </a:lnTo>
                  <a:lnTo>
                    <a:pt x="205486" y="183667"/>
                  </a:lnTo>
                  <a:lnTo>
                    <a:pt x="205587" y="183845"/>
                  </a:lnTo>
                  <a:lnTo>
                    <a:pt x="205689" y="184073"/>
                  </a:lnTo>
                  <a:lnTo>
                    <a:pt x="205765" y="183705"/>
                  </a:lnTo>
                  <a:close/>
                </a:path>
                <a:path w="474979" h="334644">
                  <a:moveTo>
                    <a:pt x="208838" y="192862"/>
                  </a:moveTo>
                  <a:lnTo>
                    <a:pt x="206006" y="191630"/>
                  </a:lnTo>
                  <a:lnTo>
                    <a:pt x="207911" y="194348"/>
                  </a:lnTo>
                  <a:lnTo>
                    <a:pt x="208838" y="192862"/>
                  </a:lnTo>
                  <a:close/>
                </a:path>
                <a:path w="474979" h="334644">
                  <a:moveTo>
                    <a:pt x="212737" y="218706"/>
                  </a:moveTo>
                  <a:lnTo>
                    <a:pt x="212483" y="218617"/>
                  </a:lnTo>
                  <a:lnTo>
                    <a:pt x="212178" y="218579"/>
                  </a:lnTo>
                  <a:lnTo>
                    <a:pt x="211848" y="218554"/>
                  </a:lnTo>
                  <a:lnTo>
                    <a:pt x="212039" y="218668"/>
                  </a:lnTo>
                  <a:lnTo>
                    <a:pt x="212217" y="218795"/>
                  </a:lnTo>
                  <a:lnTo>
                    <a:pt x="212547" y="218897"/>
                  </a:lnTo>
                  <a:lnTo>
                    <a:pt x="212737" y="218706"/>
                  </a:lnTo>
                  <a:close/>
                </a:path>
                <a:path w="474979" h="334644">
                  <a:moveTo>
                    <a:pt x="214452" y="215455"/>
                  </a:moveTo>
                  <a:lnTo>
                    <a:pt x="209715" y="215468"/>
                  </a:lnTo>
                  <a:lnTo>
                    <a:pt x="208699" y="217652"/>
                  </a:lnTo>
                  <a:lnTo>
                    <a:pt x="209981" y="218338"/>
                  </a:lnTo>
                  <a:lnTo>
                    <a:pt x="211848" y="218541"/>
                  </a:lnTo>
                  <a:lnTo>
                    <a:pt x="209880" y="217309"/>
                  </a:lnTo>
                  <a:lnTo>
                    <a:pt x="213868" y="215684"/>
                  </a:lnTo>
                  <a:lnTo>
                    <a:pt x="213906" y="216242"/>
                  </a:lnTo>
                  <a:lnTo>
                    <a:pt x="214452" y="215455"/>
                  </a:lnTo>
                  <a:close/>
                </a:path>
                <a:path w="474979" h="334644">
                  <a:moveTo>
                    <a:pt x="214909" y="189496"/>
                  </a:moveTo>
                  <a:lnTo>
                    <a:pt x="213931" y="188328"/>
                  </a:lnTo>
                  <a:lnTo>
                    <a:pt x="211251" y="188277"/>
                  </a:lnTo>
                  <a:lnTo>
                    <a:pt x="208902" y="187845"/>
                  </a:lnTo>
                  <a:lnTo>
                    <a:pt x="210553" y="186677"/>
                  </a:lnTo>
                  <a:lnTo>
                    <a:pt x="211480" y="186397"/>
                  </a:lnTo>
                  <a:lnTo>
                    <a:pt x="213766" y="184962"/>
                  </a:lnTo>
                  <a:lnTo>
                    <a:pt x="208965" y="184289"/>
                  </a:lnTo>
                  <a:lnTo>
                    <a:pt x="207111" y="187413"/>
                  </a:lnTo>
                  <a:lnTo>
                    <a:pt x="205689" y="184073"/>
                  </a:lnTo>
                  <a:lnTo>
                    <a:pt x="205460" y="185178"/>
                  </a:lnTo>
                  <a:lnTo>
                    <a:pt x="204127" y="187210"/>
                  </a:lnTo>
                  <a:lnTo>
                    <a:pt x="205574" y="187845"/>
                  </a:lnTo>
                  <a:lnTo>
                    <a:pt x="205486" y="187998"/>
                  </a:lnTo>
                  <a:lnTo>
                    <a:pt x="205409" y="188201"/>
                  </a:lnTo>
                  <a:lnTo>
                    <a:pt x="205562" y="188226"/>
                  </a:lnTo>
                  <a:lnTo>
                    <a:pt x="205981" y="188125"/>
                  </a:lnTo>
                  <a:lnTo>
                    <a:pt x="206438" y="189788"/>
                  </a:lnTo>
                  <a:lnTo>
                    <a:pt x="207238" y="189103"/>
                  </a:lnTo>
                  <a:lnTo>
                    <a:pt x="208381" y="188226"/>
                  </a:lnTo>
                  <a:lnTo>
                    <a:pt x="210350" y="188861"/>
                  </a:lnTo>
                  <a:lnTo>
                    <a:pt x="212140" y="190411"/>
                  </a:lnTo>
                  <a:lnTo>
                    <a:pt x="214909" y="189496"/>
                  </a:lnTo>
                  <a:close/>
                </a:path>
                <a:path w="474979" h="334644">
                  <a:moveTo>
                    <a:pt x="224751" y="202539"/>
                  </a:moveTo>
                  <a:lnTo>
                    <a:pt x="221957" y="202742"/>
                  </a:lnTo>
                  <a:lnTo>
                    <a:pt x="221056" y="203530"/>
                  </a:lnTo>
                  <a:lnTo>
                    <a:pt x="224751" y="202539"/>
                  </a:lnTo>
                  <a:close/>
                </a:path>
                <a:path w="474979" h="334644">
                  <a:moveTo>
                    <a:pt x="227545" y="156286"/>
                  </a:moveTo>
                  <a:lnTo>
                    <a:pt x="223786" y="153695"/>
                  </a:lnTo>
                  <a:lnTo>
                    <a:pt x="223850" y="156286"/>
                  </a:lnTo>
                  <a:lnTo>
                    <a:pt x="227545" y="156286"/>
                  </a:lnTo>
                  <a:close/>
                </a:path>
                <a:path w="474979" h="334644">
                  <a:moveTo>
                    <a:pt x="244525" y="149707"/>
                  </a:moveTo>
                  <a:lnTo>
                    <a:pt x="243116" y="149453"/>
                  </a:lnTo>
                  <a:lnTo>
                    <a:pt x="241795" y="152057"/>
                  </a:lnTo>
                  <a:lnTo>
                    <a:pt x="244525" y="149707"/>
                  </a:lnTo>
                  <a:close/>
                </a:path>
                <a:path w="474979" h="334644">
                  <a:moveTo>
                    <a:pt x="245287" y="165912"/>
                  </a:moveTo>
                  <a:lnTo>
                    <a:pt x="239268" y="165912"/>
                  </a:lnTo>
                  <a:lnTo>
                    <a:pt x="242557" y="168173"/>
                  </a:lnTo>
                  <a:lnTo>
                    <a:pt x="244449" y="169506"/>
                  </a:lnTo>
                  <a:lnTo>
                    <a:pt x="245287" y="165912"/>
                  </a:lnTo>
                  <a:close/>
                </a:path>
                <a:path w="474979" h="334644">
                  <a:moveTo>
                    <a:pt x="252450" y="169037"/>
                  </a:moveTo>
                  <a:lnTo>
                    <a:pt x="251218" y="168744"/>
                  </a:lnTo>
                  <a:lnTo>
                    <a:pt x="248754" y="168313"/>
                  </a:lnTo>
                  <a:lnTo>
                    <a:pt x="246748" y="168986"/>
                  </a:lnTo>
                  <a:lnTo>
                    <a:pt x="248335" y="171805"/>
                  </a:lnTo>
                  <a:lnTo>
                    <a:pt x="250990" y="169316"/>
                  </a:lnTo>
                  <a:lnTo>
                    <a:pt x="252450" y="169037"/>
                  </a:lnTo>
                  <a:close/>
                </a:path>
                <a:path w="474979" h="334644">
                  <a:moveTo>
                    <a:pt x="253238" y="169240"/>
                  </a:moveTo>
                  <a:lnTo>
                    <a:pt x="253060" y="168986"/>
                  </a:lnTo>
                  <a:lnTo>
                    <a:pt x="252768" y="168973"/>
                  </a:lnTo>
                  <a:lnTo>
                    <a:pt x="252450" y="169037"/>
                  </a:lnTo>
                  <a:lnTo>
                    <a:pt x="252920" y="169151"/>
                  </a:lnTo>
                  <a:lnTo>
                    <a:pt x="253238" y="169240"/>
                  </a:lnTo>
                  <a:close/>
                </a:path>
                <a:path w="474979" h="334644">
                  <a:moveTo>
                    <a:pt x="260413" y="167817"/>
                  </a:moveTo>
                  <a:lnTo>
                    <a:pt x="260261" y="167589"/>
                  </a:lnTo>
                  <a:lnTo>
                    <a:pt x="260019" y="167424"/>
                  </a:lnTo>
                  <a:lnTo>
                    <a:pt x="259664" y="167347"/>
                  </a:lnTo>
                  <a:lnTo>
                    <a:pt x="259956" y="167462"/>
                  </a:lnTo>
                  <a:lnTo>
                    <a:pt x="260210" y="167627"/>
                  </a:lnTo>
                  <a:lnTo>
                    <a:pt x="260413" y="167817"/>
                  </a:lnTo>
                  <a:close/>
                </a:path>
                <a:path w="474979" h="334644">
                  <a:moveTo>
                    <a:pt x="266534" y="186309"/>
                  </a:moveTo>
                  <a:lnTo>
                    <a:pt x="262813" y="185864"/>
                  </a:lnTo>
                  <a:lnTo>
                    <a:pt x="265176" y="188214"/>
                  </a:lnTo>
                  <a:lnTo>
                    <a:pt x="266534" y="186309"/>
                  </a:lnTo>
                  <a:close/>
                </a:path>
                <a:path w="474979" h="334644">
                  <a:moveTo>
                    <a:pt x="300012" y="93776"/>
                  </a:moveTo>
                  <a:lnTo>
                    <a:pt x="296583" y="92506"/>
                  </a:lnTo>
                  <a:lnTo>
                    <a:pt x="296430" y="93776"/>
                  </a:lnTo>
                  <a:lnTo>
                    <a:pt x="296367" y="94284"/>
                  </a:lnTo>
                  <a:lnTo>
                    <a:pt x="296278" y="95008"/>
                  </a:lnTo>
                  <a:lnTo>
                    <a:pt x="296176" y="95770"/>
                  </a:lnTo>
                  <a:lnTo>
                    <a:pt x="300012" y="93776"/>
                  </a:lnTo>
                  <a:close/>
                </a:path>
                <a:path w="474979" h="334644">
                  <a:moveTo>
                    <a:pt x="301053" y="94780"/>
                  </a:moveTo>
                  <a:lnTo>
                    <a:pt x="300774" y="94780"/>
                  </a:lnTo>
                  <a:lnTo>
                    <a:pt x="300342" y="95859"/>
                  </a:lnTo>
                  <a:lnTo>
                    <a:pt x="301053" y="94780"/>
                  </a:lnTo>
                  <a:close/>
                </a:path>
                <a:path w="474979" h="334644">
                  <a:moveTo>
                    <a:pt x="302552" y="92506"/>
                  </a:moveTo>
                  <a:lnTo>
                    <a:pt x="300012" y="93776"/>
                  </a:lnTo>
                  <a:lnTo>
                    <a:pt x="301371" y="94284"/>
                  </a:lnTo>
                  <a:lnTo>
                    <a:pt x="302552" y="92506"/>
                  </a:lnTo>
                  <a:close/>
                </a:path>
                <a:path w="474979" h="334644">
                  <a:moveTo>
                    <a:pt x="303301" y="95008"/>
                  </a:moveTo>
                  <a:lnTo>
                    <a:pt x="301371" y="94284"/>
                  </a:lnTo>
                  <a:lnTo>
                    <a:pt x="301053" y="94780"/>
                  </a:lnTo>
                  <a:lnTo>
                    <a:pt x="302171" y="95008"/>
                  </a:lnTo>
                  <a:lnTo>
                    <a:pt x="303301" y="95008"/>
                  </a:lnTo>
                  <a:close/>
                </a:path>
                <a:path w="474979" h="334644">
                  <a:moveTo>
                    <a:pt x="314756" y="98780"/>
                  </a:moveTo>
                  <a:lnTo>
                    <a:pt x="313359" y="98513"/>
                  </a:lnTo>
                  <a:lnTo>
                    <a:pt x="311023" y="97612"/>
                  </a:lnTo>
                  <a:lnTo>
                    <a:pt x="309206" y="99174"/>
                  </a:lnTo>
                  <a:lnTo>
                    <a:pt x="311073" y="99758"/>
                  </a:lnTo>
                  <a:lnTo>
                    <a:pt x="313842" y="100266"/>
                  </a:lnTo>
                  <a:lnTo>
                    <a:pt x="314756" y="98780"/>
                  </a:lnTo>
                  <a:close/>
                </a:path>
                <a:path w="474979" h="334644">
                  <a:moveTo>
                    <a:pt x="319024" y="103860"/>
                  </a:moveTo>
                  <a:lnTo>
                    <a:pt x="317106" y="102565"/>
                  </a:lnTo>
                  <a:lnTo>
                    <a:pt x="315760" y="104457"/>
                  </a:lnTo>
                  <a:lnTo>
                    <a:pt x="319024" y="103860"/>
                  </a:lnTo>
                  <a:close/>
                </a:path>
                <a:path w="474979" h="334644">
                  <a:moveTo>
                    <a:pt x="325602" y="108432"/>
                  </a:moveTo>
                  <a:lnTo>
                    <a:pt x="322326" y="107594"/>
                  </a:lnTo>
                  <a:lnTo>
                    <a:pt x="323227" y="106807"/>
                  </a:lnTo>
                  <a:lnTo>
                    <a:pt x="319112" y="108165"/>
                  </a:lnTo>
                  <a:lnTo>
                    <a:pt x="322846" y="109359"/>
                  </a:lnTo>
                  <a:lnTo>
                    <a:pt x="325602" y="108432"/>
                  </a:lnTo>
                  <a:close/>
                </a:path>
                <a:path w="474979" h="334644">
                  <a:moveTo>
                    <a:pt x="326148" y="90436"/>
                  </a:moveTo>
                  <a:lnTo>
                    <a:pt x="324243" y="88417"/>
                  </a:lnTo>
                  <a:lnTo>
                    <a:pt x="316750" y="83908"/>
                  </a:lnTo>
                  <a:lnTo>
                    <a:pt x="314883" y="84023"/>
                  </a:lnTo>
                  <a:lnTo>
                    <a:pt x="310692" y="81089"/>
                  </a:lnTo>
                  <a:lnTo>
                    <a:pt x="306590" y="84620"/>
                  </a:lnTo>
                  <a:lnTo>
                    <a:pt x="300634" y="87553"/>
                  </a:lnTo>
                  <a:lnTo>
                    <a:pt x="300202" y="89382"/>
                  </a:lnTo>
                  <a:lnTo>
                    <a:pt x="306654" y="88214"/>
                  </a:lnTo>
                  <a:lnTo>
                    <a:pt x="303847" y="86245"/>
                  </a:lnTo>
                  <a:lnTo>
                    <a:pt x="311759" y="88214"/>
                  </a:lnTo>
                  <a:lnTo>
                    <a:pt x="301625" y="91084"/>
                  </a:lnTo>
                  <a:lnTo>
                    <a:pt x="302107" y="92125"/>
                  </a:lnTo>
                  <a:lnTo>
                    <a:pt x="307721" y="94589"/>
                  </a:lnTo>
                  <a:lnTo>
                    <a:pt x="308152" y="92773"/>
                  </a:lnTo>
                  <a:lnTo>
                    <a:pt x="310464" y="94399"/>
                  </a:lnTo>
                  <a:lnTo>
                    <a:pt x="315556" y="93687"/>
                  </a:lnTo>
                  <a:lnTo>
                    <a:pt x="318770" y="92379"/>
                  </a:lnTo>
                  <a:lnTo>
                    <a:pt x="318363" y="94932"/>
                  </a:lnTo>
                  <a:lnTo>
                    <a:pt x="323900" y="94538"/>
                  </a:lnTo>
                  <a:lnTo>
                    <a:pt x="321513" y="90766"/>
                  </a:lnTo>
                  <a:lnTo>
                    <a:pt x="326148" y="90436"/>
                  </a:lnTo>
                  <a:close/>
                </a:path>
                <a:path w="474979" h="334644">
                  <a:moveTo>
                    <a:pt x="329450" y="116801"/>
                  </a:moveTo>
                  <a:lnTo>
                    <a:pt x="326186" y="115963"/>
                  </a:lnTo>
                  <a:lnTo>
                    <a:pt x="327660" y="119087"/>
                  </a:lnTo>
                  <a:lnTo>
                    <a:pt x="325818" y="119214"/>
                  </a:lnTo>
                  <a:lnTo>
                    <a:pt x="328612" y="121170"/>
                  </a:lnTo>
                  <a:lnTo>
                    <a:pt x="328536" y="117589"/>
                  </a:lnTo>
                  <a:lnTo>
                    <a:pt x="329450" y="116801"/>
                  </a:lnTo>
                  <a:close/>
                </a:path>
                <a:path w="474979" h="334644">
                  <a:moveTo>
                    <a:pt x="350189" y="44932"/>
                  </a:moveTo>
                  <a:lnTo>
                    <a:pt x="349186" y="42151"/>
                  </a:lnTo>
                  <a:lnTo>
                    <a:pt x="346456" y="44488"/>
                  </a:lnTo>
                  <a:lnTo>
                    <a:pt x="345059" y="44221"/>
                  </a:lnTo>
                  <a:lnTo>
                    <a:pt x="344627" y="44615"/>
                  </a:lnTo>
                  <a:lnTo>
                    <a:pt x="347891" y="45466"/>
                  </a:lnTo>
                  <a:lnTo>
                    <a:pt x="350189" y="44932"/>
                  </a:lnTo>
                  <a:close/>
                </a:path>
                <a:path w="474979" h="334644">
                  <a:moveTo>
                    <a:pt x="362661" y="88239"/>
                  </a:moveTo>
                  <a:lnTo>
                    <a:pt x="362597" y="85369"/>
                  </a:lnTo>
                  <a:lnTo>
                    <a:pt x="361734" y="88290"/>
                  </a:lnTo>
                  <a:lnTo>
                    <a:pt x="362661" y="88239"/>
                  </a:lnTo>
                  <a:close/>
                </a:path>
                <a:path w="474979" h="334644">
                  <a:moveTo>
                    <a:pt x="369138" y="110439"/>
                  </a:moveTo>
                  <a:lnTo>
                    <a:pt x="366776" y="108077"/>
                  </a:lnTo>
                  <a:lnTo>
                    <a:pt x="365429" y="109245"/>
                  </a:lnTo>
                  <a:lnTo>
                    <a:pt x="369138" y="110439"/>
                  </a:lnTo>
                  <a:close/>
                </a:path>
                <a:path w="474979" h="334644">
                  <a:moveTo>
                    <a:pt x="374256" y="86868"/>
                  </a:moveTo>
                  <a:lnTo>
                    <a:pt x="372745" y="83934"/>
                  </a:lnTo>
                  <a:lnTo>
                    <a:pt x="368134" y="84975"/>
                  </a:lnTo>
                  <a:lnTo>
                    <a:pt x="367690" y="86093"/>
                  </a:lnTo>
                  <a:lnTo>
                    <a:pt x="366331" y="87261"/>
                  </a:lnTo>
                  <a:lnTo>
                    <a:pt x="365442" y="88061"/>
                  </a:lnTo>
                  <a:lnTo>
                    <a:pt x="367817" y="91109"/>
                  </a:lnTo>
                  <a:lnTo>
                    <a:pt x="374256" y="86868"/>
                  </a:lnTo>
                  <a:close/>
                </a:path>
                <a:path w="474979" h="334644">
                  <a:moveTo>
                    <a:pt x="375119" y="86296"/>
                  </a:moveTo>
                  <a:lnTo>
                    <a:pt x="374256" y="86868"/>
                  </a:lnTo>
                  <a:lnTo>
                    <a:pt x="374865" y="88061"/>
                  </a:lnTo>
                  <a:lnTo>
                    <a:pt x="374954" y="87261"/>
                  </a:lnTo>
                  <a:lnTo>
                    <a:pt x="375031" y="86868"/>
                  </a:lnTo>
                  <a:lnTo>
                    <a:pt x="375119" y="86296"/>
                  </a:lnTo>
                  <a:close/>
                </a:path>
                <a:path w="474979" h="334644">
                  <a:moveTo>
                    <a:pt x="375754" y="89776"/>
                  </a:moveTo>
                  <a:lnTo>
                    <a:pt x="374865" y="88061"/>
                  </a:lnTo>
                  <a:lnTo>
                    <a:pt x="374599" y="89458"/>
                  </a:lnTo>
                  <a:lnTo>
                    <a:pt x="374548" y="89776"/>
                  </a:lnTo>
                  <a:lnTo>
                    <a:pt x="374434" y="90512"/>
                  </a:lnTo>
                  <a:lnTo>
                    <a:pt x="374332" y="91109"/>
                  </a:lnTo>
                  <a:lnTo>
                    <a:pt x="374294" y="91376"/>
                  </a:lnTo>
                  <a:lnTo>
                    <a:pt x="375754" y="89776"/>
                  </a:lnTo>
                  <a:close/>
                </a:path>
                <a:path w="474979" h="334644">
                  <a:moveTo>
                    <a:pt x="378434" y="89458"/>
                  </a:moveTo>
                  <a:lnTo>
                    <a:pt x="377558" y="88061"/>
                  </a:lnTo>
                  <a:lnTo>
                    <a:pt x="377342" y="88061"/>
                  </a:lnTo>
                  <a:lnTo>
                    <a:pt x="375754" y="89776"/>
                  </a:lnTo>
                  <a:lnTo>
                    <a:pt x="376135" y="90512"/>
                  </a:lnTo>
                  <a:lnTo>
                    <a:pt x="378434" y="89458"/>
                  </a:lnTo>
                  <a:close/>
                </a:path>
                <a:path w="474979" h="334644">
                  <a:moveTo>
                    <a:pt x="381533" y="88061"/>
                  </a:moveTo>
                  <a:lnTo>
                    <a:pt x="378434" y="89458"/>
                  </a:lnTo>
                  <a:lnTo>
                    <a:pt x="379844" y="91706"/>
                  </a:lnTo>
                  <a:lnTo>
                    <a:pt x="381533" y="88061"/>
                  </a:lnTo>
                  <a:close/>
                </a:path>
                <a:path w="474979" h="334644">
                  <a:moveTo>
                    <a:pt x="392811" y="5346"/>
                  </a:moveTo>
                  <a:lnTo>
                    <a:pt x="390906" y="2616"/>
                  </a:lnTo>
                  <a:lnTo>
                    <a:pt x="391871" y="4686"/>
                  </a:lnTo>
                  <a:lnTo>
                    <a:pt x="392811" y="5346"/>
                  </a:lnTo>
                  <a:close/>
                </a:path>
                <a:path w="474979" h="334644">
                  <a:moveTo>
                    <a:pt x="393369" y="9245"/>
                  </a:moveTo>
                  <a:lnTo>
                    <a:pt x="389648" y="9499"/>
                  </a:lnTo>
                  <a:lnTo>
                    <a:pt x="389229" y="10185"/>
                  </a:lnTo>
                  <a:lnTo>
                    <a:pt x="393369" y="9245"/>
                  </a:lnTo>
                  <a:close/>
                </a:path>
                <a:path w="474979" h="334644">
                  <a:moveTo>
                    <a:pt x="397256" y="10985"/>
                  </a:moveTo>
                  <a:lnTo>
                    <a:pt x="389153" y="10325"/>
                  </a:lnTo>
                  <a:lnTo>
                    <a:pt x="388772" y="10985"/>
                  </a:lnTo>
                  <a:lnTo>
                    <a:pt x="389966" y="10985"/>
                  </a:lnTo>
                  <a:lnTo>
                    <a:pt x="391096" y="11201"/>
                  </a:lnTo>
                  <a:lnTo>
                    <a:pt x="394004" y="10985"/>
                  </a:lnTo>
                  <a:lnTo>
                    <a:pt x="397256" y="10985"/>
                  </a:lnTo>
                  <a:close/>
                </a:path>
                <a:path w="474979" h="334644">
                  <a:moveTo>
                    <a:pt x="398538" y="69151"/>
                  </a:moveTo>
                  <a:lnTo>
                    <a:pt x="398462" y="68668"/>
                  </a:lnTo>
                  <a:lnTo>
                    <a:pt x="397789" y="68135"/>
                  </a:lnTo>
                  <a:lnTo>
                    <a:pt x="397776" y="68262"/>
                  </a:lnTo>
                  <a:lnTo>
                    <a:pt x="398538" y="69151"/>
                  </a:lnTo>
                  <a:close/>
                </a:path>
                <a:path w="474979" h="334644">
                  <a:moveTo>
                    <a:pt x="399211" y="63436"/>
                  </a:moveTo>
                  <a:lnTo>
                    <a:pt x="397789" y="64198"/>
                  </a:lnTo>
                  <a:lnTo>
                    <a:pt x="396900" y="64706"/>
                  </a:lnTo>
                  <a:lnTo>
                    <a:pt x="398919" y="65214"/>
                  </a:lnTo>
                  <a:lnTo>
                    <a:pt x="399008" y="64706"/>
                  </a:lnTo>
                  <a:lnTo>
                    <a:pt x="399084" y="64198"/>
                  </a:lnTo>
                  <a:lnTo>
                    <a:pt x="399211" y="63436"/>
                  </a:lnTo>
                  <a:close/>
                </a:path>
                <a:path w="474979" h="334644">
                  <a:moveTo>
                    <a:pt x="401701" y="65849"/>
                  </a:moveTo>
                  <a:lnTo>
                    <a:pt x="398919" y="65214"/>
                  </a:lnTo>
                  <a:lnTo>
                    <a:pt x="398856" y="65595"/>
                  </a:lnTo>
                  <a:lnTo>
                    <a:pt x="398767" y="66103"/>
                  </a:lnTo>
                  <a:lnTo>
                    <a:pt x="399275" y="66103"/>
                  </a:lnTo>
                  <a:lnTo>
                    <a:pt x="401269" y="66611"/>
                  </a:lnTo>
                  <a:lnTo>
                    <a:pt x="401332" y="66357"/>
                  </a:lnTo>
                  <a:lnTo>
                    <a:pt x="401408" y="66103"/>
                  </a:lnTo>
                  <a:lnTo>
                    <a:pt x="401523" y="65849"/>
                  </a:lnTo>
                  <a:lnTo>
                    <a:pt x="401701" y="65849"/>
                  </a:lnTo>
                  <a:close/>
                </a:path>
                <a:path w="474979" h="334644">
                  <a:moveTo>
                    <a:pt x="402056" y="66865"/>
                  </a:moveTo>
                  <a:lnTo>
                    <a:pt x="402043" y="66611"/>
                  </a:lnTo>
                  <a:lnTo>
                    <a:pt x="401269" y="66611"/>
                  </a:lnTo>
                  <a:lnTo>
                    <a:pt x="402056" y="66865"/>
                  </a:lnTo>
                  <a:close/>
                </a:path>
                <a:path w="474979" h="334644">
                  <a:moveTo>
                    <a:pt x="408927" y="66611"/>
                  </a:moveTo>
                  <a:lnTo>
                    <a:pt x="408825" y="65595"/>
                  </a:lnTo>
                  <a:lnTo>
                    <a:pt x="408736" y="64706"/>
                  </a:lnTo>
                  <a:lnTo>
                    <a:pt x="408622" y="63436"/>
                  </a:lnTo>
                  <a:lnTo>
                    <a:pt x="408546" y="62674"/>
                  </a:lnTo>
                  <a:lnTo>
                    <a:pt x="408432" y="61404"/>
                  </a:lnTo>
                  <a:lnTo>
                    <a:pt x="403301" y="60642"/>
                  </a:lnTo>
                  <a:lnTo>
                    <a:pt x="398691" y="61658"/>
                  </a:lnTo>
                  <a:lnTo>
                    <a:pt x="400100" y="62674"/>
                  </a:lnTo>
                  <a:lnTo>
                    <a:pt x="402018" y="64706"/>
                  </a:lnTo>
                  <a:lnTo>
                    <a:pt x="402043" y="66611"/>
                  </a:lnTo>
                  <a:lnTo>
                    <a:pt x="408927" y="66611"/>
                  </a:lnTo>
                  <a:close/>
                </a:path>
                <a:path w="474979" h="334644">
                  <a:moveTo>
                    <a:pt x="412216" y="24422"/>
                  </a:moveTo>
                  <a:lnTo>
                    <a:pt x="410718" y="20574"/>
                  </a:lnTo>
                  <a:lnTo>
                    <a:pt x="406946" y="17259"/>
                  </a:lnTo>
                  <a:lnTo>
                    <a:pt x="401066" y="23063"/>
                  </a:lnTo>
                  <a:lnTo>
                    <a:pt x="404317" y="24612"/>
                  </a:lnTo>
                  <a:lnTo>
                    <a:pt x="406107" y="21615"/>
                  </a:lnTo>
                  <a:lnTo>
                    <a:pt x="412216" y="24422"/>
                  </a:lnTo>
                  <a:close/>
                </a:path>
                <a:path w="474979" h="334644">
                  <a:moveTo>
                    <a:pt x="426580" y="5537"/>
                  </a:moveTo>
                  <a:lnTo>
                    <a:pt x="425437" y="4076"/>
                  </a:lnTo>
                  <a:lnTo>
                    <a:pt x="425678" y="5537"/>
                  </a:lnTo>
                  <a:lnTo>
                    <a:pt x="426135" y="6578"/>
                  </a:lnTo>
                  <a:lnTo>
                    <a:pt x="426580" y="5537"/>
                  </a:lnTo>
                  <a:close/>
                </a:path>
                <a:path w="474979" h="334644">
                  <a:moveTo>
                    <a:pt x="428383" y="3175"/>
                  </a:moveTo>
                  <a:lnTo>
                    <a:pt x="426847" y="2349"/>
                  </a:lnTo>
                  <a:lnTo>
                    <a:pt x="423697" y="660"/>
                  </a:lnTo>
                  <a:lnTo>
                    <a:pt x="421932" y="3644"/>
                  </a:lnTo>
                  <a:lnTo>
                    <a:pt x="425145" y="2349"/>
                  </a:lnTo>
                  <a:lnTo>
                    <a:pt x="425284" y="3175"/>
                  </a:lnTo>
                  <a:lnTo>
                    <a:pt x="425361" y="3644"/>
                  </a:lnTo>
                  <a:lnTo>
                    <a:pt x="425437" y="4076"/>
                  </a:lnTo>
                  <a:lnTo>
                    <a:pt x="427355" y="4076"/>
                  </a:lnTo>
                  <a:lnTo>
                    <a:pt x="428383" y="3175"/>
                  </a:lnTo>
                  <a:close/>
                </a:path>
                <a:path w="474979" h="334644">
                  <a:moveTo>
                    <a:pt x="430657" y="82867"/>
                  </a:moveTo>
                  <a:lnTo>
                    <a:pt x="430618" y="81724"/>
                  </a:lnTo>
                  <a:lnTo>
                    <a:pt x="429539" y="81216"/>
                  </a:lnTo>
                  <a:lnTo>
                    <a:pt x="430657" y="82867"/>
                  </a:lnTo>
                  <a:close/>
                </a:path>
                <a:path w="474979" h="334644">
                  <a:moveTo>
                    <a:pt x="431850" y="33794"/>
                  </a:moveTo>
                  <a:lnTo>
                    <a:pt x="427202" y="32677"/>
                  </a:lnTo>
                  <a:lnTo>
                    <a:pt x="425767" y="31000"/>
                  </a:lnTo>
                  <a:lnTo>
                    <a:pt x="424421" y="32893"/>
                  </a:lnTo>
                  <a:lnTo>
                    <a:pt x="428612" y="33667"/>
                  </a:lnTo>
                  <a:lnTo>
                    <a:pt x="428599" y="34391"/>
                  </a:lnTo>
                  <a:lnTo>
                    <a:pt x="429082" y="35433"/>
                  </a:lnTo>
                  <a:lnTo>
                    <a:pt x="429996" y="34658"/>
                  </a:lnTo>
                  <a:lnTo>
                    <a:pt x="431380" y="34912"/>
                  </a:lnTo>
                  <a:lnTo>
                    <a:pt x="431850" y="33794"/>
                  </a:lnTo>
                  <a:close/>
                </a:path>
                <a:path w="474979" h="334644">
                  <a:moveTo>
                    <a:pt x="438073" y="92786"/>
                  </a:moveTo>
                  <a:lnTo>
                    <a:pt x="437667" y="92481"/>
                  </a:lnTo>
                  <a:lnTo>
                    <a:pt x="437273" y="92113"/>
                  </a:lnTo>
                  <a:lnTo>
                    <a:pt x="436880" y="91668"/>
                  </a:lnTo>
                  <a:lnTo>
                    <a:pt x="437273" y="92405"/>
                  </a:lnTo>
                  <a:lnTo>
                    <a:pt x="437667" y="92684"/>
                  </a:lnTo>
                  <a:lnTo>
                    <a:pt x="438073" y="92786"/>
                  </a:lnTo>
                  <a:close/>
                </a:path>
                <a:path w="474979" h="334644">
                  <a:moveTo>
                    <a:pt x="439635" y="78232"/>
                  </a:moveTo>
                  <a:lnTo>
                    <a:pt x="439496" y="78422"/>
                  </a:lnTo>
                  <a:lnTo>
                    <a:pt x="439356" y="78536"/>
                  </a:lnTo>
                  <a:lnTo>
                    <a:pt x="439496" y="78524"/>
                  </a:lnTo>
                  <a:lnTo>
                    <a:pt x="439635" y="78232"/>
                  </a:lnTo>
                  <a:close/>
                </a:path>
                <a:path w="474979" h="334644">
                  <a:moveTo>
                    <a:pt x="440105" y="77787"/>
                  </a:moveTo>
                  <a:lnTo>
                    <a:pt x="439902" y="77533"/>
                  </a:lnTo>
                  <a:lnTo>
                    <a:pt x="439801" y="77787"/>
                  </a:lnTo>
                  <a:lnTo>
                    <a:pt x="439699" y="78041"/>
                  </a:lnTo>
                  <a:lnTo>
                    <a:pt x="440105" y="77787"/>
                  </a:lnTo>
                  <a:close/>
                </a:path>
                <a:path w="474979" h="334644">
                  <a:moveTo>
                    <a:pt x="440588" y="84010"/>
                  </a:moveTo>
                  <a:lnTo>
                    <a:pt x="439928" y="83248"/>
                  </a:lnTo>
                  <a:lnTo>
                    <a:pt x="438505" y="83985"/>
                  </a:lnTo>
                  <a:lnTo>
                    <a:pt x="435279" y="83502"/>
                  </a:lnTo>
                  <a:lnTo>
                    <a:pt x="435343" y="85661"/>
                  </a:lnTo>
                  <a:lnTo>
                    <a:pt x="438442" y="84010"/>
                  </a:lnTo>
                  <a:lnTo>
                    <a:pt x="438759" y="84010"/>
                  </a:lnTo>
                  <a:lnTo>
                    <a:pt x="440410" y="84264"/>
                  </a:lnTo>
                  <a:lnTo>
                    <a:pt x="440588" y="84010"/>
                  </a:lnTo>
                  <a:close/>
                </a:path>
                <a:path w="474979" h="334644">
                  <a:moveTo>
                    <a:pt x="442569" y="71691"/>
                  </a:moveTo>
                  <a:lnTo>
                    <a:pt x="442252" y="71564"/>
                  </a:lnTo>
                  <a:lnTo>
                    <a:pt x="439597" y="71564"/>
                  </a:lnTo>
                  <a:lnTo>
                    <a:pt x="439826" y="71691"/>
                  </a:lnTo>
                  <a:lnTo>
                    <a:pt x="442569" y="71691"/>
                  </a:lnTo>
                  <a:close/>
                </a:path>
                <a:path w="474979" h="334644">
                  <a:moveTo>
                    <a:pt x="444436" y="72453"/>
                  </a:moveTo>
                  <a:lnTo>
                    <a:pt x="443814" y="71691"/>
                  </a:lnTo>
                  <a:lnTo>
                    <a:pt x="442569" y="71691"/>
                  </a:lnTo>
                  <a:lnTo>
                    <a:pt x="444436" y="72453"/>
                  </a:lnTo>
                  <a:close/>
                </a:path>
                <a:path w="474979" h="334644">
                  <a:moveTo>
                    <a:pt x="446709" y="71564"/>
                  </a:moveTo>
                  <a:lnTo>
                    <a:pt x="443712" y="71564"/>
                  </a:lnTo>
                  <a:lnTo>
                    <a:pt x="443814" y="71691"/>
                  </a:lnTo>
                  <a:lnTo>
                    <a:pt x="445681" y="71691"/>
                  </a:lnTo>
                  <a:lnTo>
                    <a:pt x="446557" y="71691"/>
                  </a:lnTo>
                  <a:lnTo>
                    <a:pt x="446709" y="71564"/>
                  </a:lnTo>
                  <a:close/>
                </a:path>
                <a:path w="474979" h="334644">
                  <a:moveTo>
                    <a:pt x="448233" y="0"/>
                  </a:moveTo>
                  <a:lnTo>
                    <a:pt x="444538" y="254"/>
                  </a:lnTo>
                  <a:lnTo>
                    <a:pt x="444995" y="1295"/>
                  </a:lnTo>
                  <a:lnTo>
                    <a:pt x="448221" y="711"/>
                  </a:lnTo>
                  <a:lnTo>
                    <a:pt x="448233" y="0"/>
                  </a:lnTo>
                  <a:close/>
                </a:path>
                <a:path w="474979" h="334644">
                  <a:moveTo>
                    <a:pt x="457187" y="68135"/>
                  </a:moveTo>
                  <a:lnTo>
                    <a:pt x="457085" y="63436"/>
                  </a:lnTo>
                  <a:lnTo>
                    <a:pt x="456780" y="63436"/>
                  </a:lnTo>
                  <a:lnTo>
                    <a:pt x="452259" y="65214"/>
                  </a:lnTo>
                  <a:lnTo>
                    <a:pt x="452742" y="65214"/>
                  </a:lnTo>
                  <a:lnTo>
                    <a:pt x="453974" y="66103"/>
                  </a:lnTo>
                  <a:lnTo>
                    <a:pt x="453529" y="66103"/>
                  </a:lnTo>
                  <a:lnTo>
                    <a:pt x="448741" y="68135"/>
                  </a:lnTo>
                  <a:lnTo>
                    <a:pt x="457187" y="68135"/>
                  </a:lnTo>
                  <a:close/>
                </a:path>
                <a:path w="474979" h="334644">
                  <a:moveTo>
                    <a:pt x="458241" y="76835"/>
                  </a:moveTo>
                  <a:lnTo>
                    <a:pt x="457581" y="77177"/>
                  </a:lnTo>
                  <a:lnTo>
                    <a:pt x="457047" y="77660"/>
                  </a:lnTo>
                  <a:lnTo>
                    <a:pt x="456526" y="78155"/>
                  </a:lnTo>
                  <a:lnTo>
                    <a:pt x="457288" y="78143"/>
                  </a:lnTo>
                  <a:lnTo>
                    <a:pt x="458241" y="76835"/>
                  </a:lnTo>
                  <a:close/>
                </a:path>
                <a:path w="474979" h="334644">
                  <a:moveTo>
                    <a:pt x="458533" y="92265"/>
                  </a:moveTo>
                  <a:lnTo>
                    <a:pt x="455853" y="91503"/>
                  </a:lnTo>
                  <a:lnTo>
                    <a:pt x="455041" y="93408"/>
                  </a:lnTo>
                  <a:lnTo>
                    <a:pt x="455028" y="93726"/>
                  </a:lnTo>
                  <a:lnTo>
                    <a:pt x="455218" y="93789"/>
                  </a:lnTo>
                  <a:lnTo>
                    <a:pt x="455028" y="93789"/>
                  </a:lnTo>
                  <a:lnTo>
                    <a:pt x="455015" y="94424"/>
                  </a:lnTo>
                  <a:lnTo>
                    <a:pt x="458533" y="92265"/>
                  </a:lnTo>
                  <a:close/>
                </a:path>
                <a:path w="474979" h="334644">
                  <a:moveTo>
                    <a:pt x="459689" y="76403"/>
                  </a:moveTo>
                  <a:lnTo>
                    <a:pt x="459105" y="75717"/>
                  </a:lnTo>
                  <a:lnTo>
                    <a:pt x="458698" y="76200"/>
                  </a:lnTo>
                  <a:lnTo>
                    <a:pt x="458241" y="76835"/>
                  </a:lnTo>
                  <a:lnTo>
                    <a:pt x="458660" y="76619"/>
                  </a:lnTo>
                  <a:lnTo>
                    <a:pt x="459117" y="76441"/>
                  </a:lnTo>
                  <a:lnTo>
                    <a:pt x="459689" y="76403"/>
                  </a:lnTo>
                  <a:close/>
                </a:path>
                <a:path w="474979" h="334644">
                  <a:moveTo>
                    <a:pt x="461073" y="68262"/>
                  </a:moveTo>
                  <a:lnTo>
                    <a:pt x="460895" y="68135"/>
                  </a:lnTo>
                  <a:lnTo>
                    <a:pt x="457187" y="68135"/>
                  </a:lnTo>
                  <a:lnTo>
                    <a:pt x="461073" y="68262"/>
                  </a:lnTo>
                  <a:close/>
                </a:path>
                <a:path w="474979" h="334644">
                  <a:moveTo>
                    <a:pt x="462419" y="68135"/>
                  </a:moveTo>
                  <a:lnTo>
                    <a:pt x="462292" y="67373"/>
                  </a:lnTo>
                  <a:lnTo>
                    <a:pt x="462191" y="66865"/>
                  </a:lnTo>
                  <a:lnTo>
                    <a:pt x="462089" y="66357"/>
                  </a:lnTo>
                  <a:lnTo>
                    <a:pt x="462000" y="65849"/>
                  </a:lnTo>
                  <a:lnTo>
                    <a:pt x="461873" y="65214"/>
                  </a:lnTo>
                  <a:lnTo>
                    <a:pt x="461784" y="64706"/>
                  </a:lnTo>
                  <a:lnTo>
                    <a:pt x="461479" y="64706"/>
                  </a:lnTo>
                  <a:lnTo>
                    <a:pt x="459803" y="66103"/>
                  </a:lnTo>
                  <a:lnTo>
                    <a:pt x="459994" y="66103"/>
                  </a:lnTo>
                  <a:lnTo>
                    <a:pt x="460806" y="67881"/>
                  </a:lnTo>
                  <a:lnTo>
                    <a:pt x="460895" y="68135"/>
                  </a:lnTo>
                  <a:lnTo>
                    <a:pt x="462419" y="68135"/>
                  </a:lnTo>
                  <a:close/>
                </a:path>
                <a:path w="474979" h="334644">
                  <a:moveTo>
                    <a:pt x="463816" y="94932"/>
                  </a:moveTo>
                  <a:lnTo>
                    <a:pt x="460959" y="91503"/>
                  </a:lnTo>
                  <a:lnTo>
                    <a:pt x="460514" y="91122"/>
                  </a:lnTo>
                  <a:lnTo>
                    <a:pt x="458533" y="92265"/>
                  </a:lnTo>
                  <a:lnTo>
                    <a:pt x="459600" y="92646"/>
                  </a:lnTo>
                  <a:lnTo>
                    <a:pt x="459663" y="92976"/>
                  </a:lnTo>
                  <a:lnTo>
                    <a:pt x="459752" y="93408"/>
                  </a:lnTo>
                  <a:lnTo>
                    <a:pt x="459841" y="93789"/>
                  </a:lnTo>
                  <a:lnTo>
                    <a:pt x="459955" y="94424"/>
                  </a:lnTo>
                  <a:lnTo>
                    <a:pt x="460044" y="94932"/>
                  </a:lnTo>
                  <a:lnTo>
                    <a:pt x="460108" y="95059"/>
                  </a:lnTo>
                  <a:lnTo>
                    <a:pt x="463816" y="94932"/>
                  </a:lnTo>
                  <a:close/>
                </a:path>
                <a:path w="474979" h="334644">
                  <a:moveTo>
                    <a:pt x="464324" y="76060"/>
                  </a:moveTo>
                  <a:lnTo>
                    <a:pt x="464096" y="75552"/>
                  </a:lnTo>
                  <a:lnTo>
                    <a:pt x="463550" y="75666"/>
                  </a:lnTo>
                  <a:lnTo>
                    <a:pt x="463143" y="75742"/>
                  </a:lnTo>
                  <a:lnTo>
                    <a:pt x="463588" y="75907"/>
                  </a:lnTo>
                  <a:lnTo>
                    <a:pt x="463994" y="76034"/>
                  </a:lnTo>
                  <a:lnTo>
                    <a:pt x="464324" y="76060"/>
                  </a:lnTo>
                  <a:close/>
                </a:path>
                <a:path w="474979" h="334644">
                  <a:moveTo>
                    <a:pt x="464807" y="74358"/>
                  </a:moveTo>
                  <a:lnTo>
                    <a:pt x="463778" y="71691"/>
                  </a:lnTo>
                  <a:lnTo>
                    <a:pt x="446557" y="71691"/>
                  </a:lnTo>
                  <a:lnTo>
                    <a:pt x="445706" y="72415"/>
                  </a:lnTo>
                  <a:lnTo>
                    <a:pt x="445681" y="71691"/>
                  </a:lnTo>
                  <a:lnTo>
                    <a:pt x="443890" y="73977"/>
                  </a:lnTo>
                  <a:lnTo>
                    <a:pt x="442366" y="73088"/>
                  </a:lnTo>
                  <a:lnTo>
                    <a:pt x="441147" y="72453"/>
                  </a:lnTo>
                  <a:lnTo>
                    <a:pt x="439826" y="71691"/>
                  </a:lnTo>
                  <a:lnTo>
                    <a:pt x="400672" y="71691"/>
                  </a:lnTo>
                  <a:lnTo>
                    <a:pt x="403148" y="74612"/>
                  </a:lnTo>
                  <a:lnTo>
                    <a:pt x="403567" y="73596"/>
                  </a:lnTo>
                  <a:lnTo>
                    <a:pt x="405663" y="72453"/>
                  </a:lnTo>
                  <a:lnTo>
                    <a:pt x="406044" y="72453"/>
                  </a:lnTo>
                  <a:lnTo>
                    <a:pt x="409625" y="74993"/>
                  </a:lnTo>
                  <a:lnTo>
                    <a:pt x="409689" y="74612"/>
                  </a:lnTo>
                  <a:lnTo>
                    <a:pt x="409956" y="73596"/>
                  </a:lnTo>
                  <a:lnTo>
                    <a:pt x="410070" y="73088"/>
                  </a:lnTo>
                  <a:lnTo>
                    <a:pt x="414667" y="74358"/>
                  </a:lnTo>
                  <a:lnTo>
                    <a:pt x="413931" y="74358"/>
                  </a:lnTo>
                  <a:lnTo>
                    <a:pt x="416890" y="76136"/>
                  </a:lnTo>
                  <a:lnTo>
                    <a:pt x="422529" y="76771"/>
                  </a:lnTo>
                  <a:lnTo>
                    <a:pt x="426364" y="78041"/>
                  </a:lnTo>
                  <a:lnTo>
                    <a:pt x="426961" y="78295"/>
                  </a:lnTo>
                  <a:lnTo>
                    <a:pt x="426986" y="82867"/>
                  </a:lnTo>
                  <a:lnTo>
                    <a:pt x="427736" y="84975"/>
                  </a:lnTo>
                  <a:lnTo>
                    <a:pt x="427939" y="85534"/>
                  </a:lnTo>
                  <a:lnTo>
                    <a:pt x="427875" y="84975"/>
                  </a:lnTo>
                  <a:lnTo>
                    <a:pt x="432117" y="84975"/>
                  </a:lnTo>
                  <a:lnTo>
                    <a:pt x="430657" y="82867"/>
                  </a:lnTo>
                  <a:lnTo>
                    <a:pt x="430669" y="83248"/>
                  </a:lnTo>
                  <a:lnTo>
                    <a:pt x="430491" y="83248"/>
                  </a:lnTo>
                  <a:lnTo>
                    <a:pt x="428777" y="84010"/>
                  </a:lnTo>
                  <a:lnTo>
                    <a:pt x="427863" y="84861"/>
                  </a:lnTo>
                  <a:lnTo>
                    <a:pt x="427824" y="84518"/>
                  </a:lnTo>
                  <a:lnTo>
                    <a:pt x="427723" y="83502"/>
                  </a:lnTo>
                  <a:lnTo>
                    <a:pt x="427609" y="82486"/>
                  </a:lnTo>
                  <a:lnTo>
                    <a:pt x="427494" y="81470"/>
                  </a:lnTo>
                  <a:lnTo>
                    <a:pt x="427418" y="80835"/>
                  </a:lnTo>
                  <a:lnTo>
                    <a:pt x="427355" y="80200"/>
                  </a:lnTo>
                  <a:lnTo>
                    <a:pt x="429539" y="81216"/>
                  </a:lnTo>
                  <a:lnTo>
                    <a:pt x="428815" y="80200"/>
                  </a:lnTo>
                  <a:lnTo>
                    <a:pt x="428269" y="79311"/>
                  </a:lnTo>
                  <a:lnTo>
                    <a:pt x="437578" y="78041"/>
                  </a:lnTo>
                  <a:lnTo>
                    <a:pt x="438429" y="78041"/>
                  </a:lnTo>
                  <a:lnTo>
                    <a:pt x="438302" y="77533"/>
                  </a:lnTo>
                  <a:lnTo>
                    <a:pt x="438226" y="77152"/>
                  </a:lnTo>
                  <a:lnTo>
                    <a:pt x="438162" y="76771"/>
                  </a:lnTo>
                  <a:lnTo>
                    <a:pt x="438086" y="76390"/>
                  </a:lnTo>
                  <a:lnTo>
                    <a:pt x="438023" y="76136"/>
                  </a:lnTo>
                  <a:lnTo>
                    <a:pt x="437946" y="75755"/>
                  </a:lnTo>
                  <a:lnTo>
                    <a:pt x="437832" y="75247"/>
                  </a:lnTo>
                  <a:lnTo>
                    <a:pt x="437718" y="74612"/>
                  </a:lnTo>
                  <a:lnTo>
                    <a:pt x="437476" y="73596"/>
                  </a:lnTo>
                  <a:lnTo>
                    <a:pt x="437388" y="73088"/>
                  </a:lnTo>
                  <a:lnTo>
                    <a:pt x="437540" y="73088"/>
                  </a:lnTo>
                  <a:lnTo>
                    <a:pt x="439305" y="74358"/>
                  </a:lnTo>
                  <a:lnTo>
                    <a:pt x="439051" y="74358"/>
                  </a:lnTo>
                  <a:lnTo>
                    <a:pt x="439140" y="74612"/>
                  </a:lnTo>
                  <a:lnTo>
                    <a:pt x="439216" y="74993"/>
                  </a:lnTo>
                  <a:lnTo>
                    <a:pt x="439305" y="75247"/>
                  </a:lnTo>
                  <a:lnTo>
                    <a:pt x="439369" y="75374"/>
                  </a:lnTo>
                  <a:lnTo>
                    <a:pt x="439483" y="75755"/>
                  </a:lnTo>
                  <a:lnTo>
                    <a:pt x="439585" y="76136"/>
                  </a:lnTo>
                  <a:lnTo>
                    <a:pt x="439674" y="76390"/>
                  </a:lnTo>
                  <a:lnTo>
                    <a:pt x="439788" y="76771"/>
                  </a:lnTo>
                  <a:lnTo>
                    <a:pt x="439877" y="77152"/>
                  </a:lnTo>
                  <a:lnTo>
                    <a:pt x="439940" y="77279"/>
                  </a:lnTo>
                  <a:lnTo>
                    <a:pt x="440232" y="77152"/>
                  </a:lnTo>
                  <a:lnTo>
                    <a:pt x="440639" y="79057"/>
                  </a:lnTo>
                  <a:lnTo>
                    <a:pt x="440728" y="79311"/>
                  </a:lnTo>
                  <a:lnTo>
                    <a:pt x="440778" y="79565"/>
                  </a:lnTo>
                  <a:lnTo>
                    <a:pt x="443306" y="78041"/>
                  </a:lnTo>
                  <a:lnTo>
                    <a:pt x="443560" y="78041"/>
                  </a:lnTo>
                  <a:lnTo>
                    <a:pt x="445490" y="81470"/>
                  </a:lnTo>
                  <a:lnTo>
                    <a:pt x="444385" y="81470"/>
                  </a:lnTo>
                  <a:lnTo>
                    <a:pt x="440855" y="81724"/>
                  </a:lnTo>
                  <a:lnTo>
                    <a:pt x="441833" y="81724"/>
                  </a:lnTo>
                  <a:lnTo>
                    <a:pt x="442201" y="81978"/>
                  </a:lnTo>
                  <a:lnTo>
                    <a:pt x="440588" y="84010"/>
                  </a:lnTo>
                  <a:lnTo>
                    <a:pt x="442760" y="86677"/>
                  </a:lnTo>
                  <a:lnTo>
                    <a:pt x="446062" y="88201"/>
                  </a:lnTo>
                  <a:lnTo>
                    <a:pt x="444284" y="91884"/>
                  </a:lnTo>
                  <a:lnTo>
                    <a:pt x="442252" y="87566"/>
                  </a:lnTo>
                  <a:lnTo>
                    <a:pt x="441998" y="88201"/>
                  </a:lnTo>
                  <a:lnTo>
                    <a:pt x="440118" y="93408"/>
                  </a:lnTo>
                  <a:lnTo>
                    <a:pt x="438581" y="92976"/>
                  </a:lnTo>
                  <a:lnTo>
                    <a:pt x="438264" y="92976"/>
                  </a:lnTo>
                  <a:lnTo>
                    <a:pt x="441045" y="95059"/>
                  </a:lnTo>
                  <a:lnTo>
                    <a:pt x="444296" y="94043"/>
                  </a:lnTo>
                  <a:lnTo>
                    <a:pt x="447878" y="93408"/>
                  </a:lnTo>
                  <a:lnTo>
                    <a:pt x="450354" y="92976"/>
                  </a:lnTo>
                  <a:lnTo>
                    <a:pt x="450786" y="92976"/>
                  </a:lnTo>
                  <a:lnTo>
                    <a:pt x="450773" y="92138"/>
                  </a:lnTo>
                  <a:lnTo>
                    <a:pt x="454901" y="93675"/>
                  </a:lnTo>
                  <a:lnTo>
                    <a:pt x="454863" y="93408"/>
                  </a:lnTo>
                  <a:lnTo>
                    <a:pt x="454748" y="92646"/>
                  </a:lnTo>
                  <a:lnTo>
                    <a:pt x="454672" y="92138"/>
                  </a:lnTo>
                  <a:lnTo>
                    <a:pt x="454634" y="91884"/>
                  </a:lnTo>
                  <a:lnTo>
                    <a:pt x="454304" y="89725"/>
                  </a:lnTo>
                  <a:lnTo>
                    <a:pt x="454075" y="88201"/>
                  </a:lnTo>
                  <a:lnTo>
                    <a:pt x="453974" y="87566"/>
                  </a:lnTo>
                  <a:lnTo>
                    <a:pt x="453936" y="87312"/>
                  </a:lnTo>
                  <a:lnTo>
                    <a:pt x="449351" y="89725"/>
                  </a:lnTo>
                  <a:lnTo>
                    <a:pt x="449275" y="87566"/>
                  </a:lnTo>
                  <a:lnTo>
                    <a:pt x="452526" y="87058"/>
                  </a:lnTo>
                  <a:lnTo>
                    <a:pt x="454825" y="87249"/>
                  </a:lnTo>
                  <a:lnTo>
                    <a:pt x="454990" y="87058"/>
                  </a:lnTo>
                  <a:lnTo>
                    <a:pt x="455942" y="85915"/>
                  </a:lnTo>
                  <a:lnTo>
                    <a:pt x="457098" y="84518"/>
                  </a:lnTo>
                  <a:lnTo>
                    <a:pt x="447865" y="85915"/>
                  </a:lnTo>
                  <a:lnTo>
                    <a:pt x="450100" y="82486"/>
                  </a:lnTo>
                  <a:lnTo>
                    <a:pt x="452399" y="81978"/>
                  </a:lnTo>
                  <a:lnTo>
                    <a:pt x="450989" y="80962"/>
                  </a:lnTo>
                  <a:lnTo>
                    <a:pt x="449605" y="81470"/>
                  </a:lnTo>
                  <a:lnTo>
                    <a:pt x="450367" y="79565"/>
                  </a:lnTo>
                  <a:lnTo>
                    <a:pt x="450456" y="79311"/>
                  </a:lnTo>
                  <a:lnTo>
                    <a:pt x="450761" y="79311"/>
                  </a:lnTo>
                  <a:lnTo>
                    <a:pt x="453923" y="80835"/>
                  </a:lnTo>
                  <a:lnTo>
                    <a:pt x="455345" y="79311"/>
                  </a:lnTo>
                  <a:lnTo>
                    <a:pt x="456438" y="78295"/>
                  </a:lnTo>
                  <a:lnTo>
                    <a:pt x="455663" y="78041"/>
                  </a:lnTo>
                  <a:lnTo>
                    <a:pt x="455066" y="77533"/>
                  </a:lnTo>
                  <a:lnTo>
                    <a:pt x="455142" y="77152"/>
                  </a:lnTo>
                  <a:lnTo>
                    <a:pt x="455206" y="76771"/>
                  </a:lnTo>
                  <a:lnTo>
                    <a:pt x="455282" y="76390"/>
                  </a:lnTo>
                  <a:lnTo>
                    <a:pt x="455345" y="76136"/>
                  </a:lnTo>
                  <a:lnTo>
                    <a:pt x="455409" y="75755"/>
                  </a:lnTo>
                  <a:lnTo>
                    <a:pt x="455523" y="75247"/>
                  </a:lnTo>
                  <a:lnTo>
                    <a:pt x="455637" y="74612"/>
                  </a:lnTo>
                  <a:lnTo>
                    <a:pt x="456107" y="72453"/>
                  </a:lnTo>
                  <a:lnTo>
                    <a:pt x="459752" y="74358"/>
                  </a:lnTo>
                  <a:lnTo>
                    <a:pt x="460311" y="74612"/>
                  </a:lnTo>
                  <a:lnTo>
                    <a:pt x="462724" y="75590"/>
                  </a:lnTo>
                  <a:lnTo>
                    <a:pt x="462737" y="75755"/>
                  </a:lnTo>
                  <a:lnTo>
                    <a:pt x="462876" y="75793"/>
                  </a:lnTo>
                  <a:lnTo>
                    <a:pt x="463067" y="75755"/>
                  </a:lnTo>
                  <a:lnTo>
                    <a:pt x="462864" y="75628"/>
                  </a:lnTo>
                  <a:lnTo>
                    <a:pt x="462838" y="75247"/>
                  </a:lnTo>
                  <a:lnTo>
                    <a:pt x="462584" y="75247"/>
                  </a:lnTo>
                  <a:lnTo>
                    <a:pt x="464807" y="74358"/>
                  </a:lnTo>
                  <a:close/>
                </a:path>
                <a:path w="474979" h="334644">
                  <a:moveTo>
                    <a:pt x="468147" y="75247"/>
                  </a:moveTo>
                  <a:lnTo>
                    <a:pt x="467563" y="73596"/>
                  </a:lnTo>
                  <a:lnTo>
                    <a:pt x="467499" y="73342"/>
                  </a:lnTo>
                  <a:lnTo>
                    <a:pt x="464807" y="74358"/>
                  </a:lnTo>
                  <a:lnTo>
                    <a:pt x="465137" y="74358"/>
                  </a:lnTo>
                  <a:lnTo>
                    <a:pt x="468147" y="75247"/>
                  </a:lnTo>
                  <a:close/>
                </a:path>
                <a:path w="474979" h="334644">
                  <a:moveTo>
                    <a:pt x="469315" y="70167"/>
                  </a:moveTo>
                  <a:lnTo>
                    <a:pt x="468845" y="68668"/>
                  </a:lnTo>
                  <a:lnTo>
                    <a:pt x="468617" y="68262"/>
                  </a:lnTo>
                  <a:lnTo>
                    <a:pt x="468325" y="67373"/>
                  </a:lnTo>
                  <a:lnTo>
                    <a:pt x="468210" y="66992"/>
                  </a:lnTo>
                  <a:lnTo>
                    <a:pt x="468147" y="66865"/>
                  </a:lnTo>
                  <a:lnTo>
                    <a:pt x="468071" y="66611"/>
                  </a:lnTo>
                  <a:lnTo>
                    <a:pt x="467956" y="66357"/>
                  </a:lnTo>
                  <a:lnTo>
                    <a:pt x="467880" y="66103"/>
                  </a:lnTo>
                  <a:lnTo>
                    <a:pt x="467779" y="65849"/>
                  </a:lnTo>
                  <a:lnTo>
                    <a:pt x="465150" y="68135"/>
                  </a:lnTo>
                  <a:lnTo>
                    <a:pt x="462419" y="68135"/>
                  </a:lnTo>
                  <a:lnTo>
                    <a:pt x="465010" y="68262"/>
                  </a:lnTo>
                  <a:lnTo>
                    <a:pt x="464451" y="68668"/>
                  </a:lnTo>
                  <a:lnTo>
                    <a:pt x="462800" y="70167"/>
                  </a:lnTo>
                  <a:lnTo>
                    <a:pt x="462737" y="69837"/>
                  </a:lnTo>
                  <a:lnTo>
                    <a:pt x="462610" y="69151"/>
                  </a:lnTo>
                  <a:lnTo>
                    <a:pt x="462534" y="68668"/>
                  </a:lnTo>
                  <a:lnTo>
                    <a:pt x="462445" y="68262"/>
                  </a:lnTo>
                  <a:lnTo>
                    <a:pt x="461073" y="68262"/>
                  </a:lnTo>
                  <a:lnTo>
                    <a:pt x="461772" y="68668"/>
                  </a:lnTo>
                  <a:lnTo>
                    <a:pt x="462394" y="69151"/>
                  </a:lnTo>
                  <a:lnTo>
                    <a:pt x="461962" y="69151"/>
                  </a:lnTo>
                  <a:lnTo>
                    <a:pt x="457238" y="69837"/>
                  </a:lnTo>
                  <a:lnTo>
                    <a:pt x="457212" y="69151"/>
                  </a:lnTo>
                  <a:lnTo>
                    <a:pt x="457200" y="68262"/>
                  </a:lnTo>
                  <a:lnTo>
                    <a:pt x="448424" y="68262"/>
                  </a:lnTo>
                  <a:lnTo>
                    <a:pt x="447687" y="68567"/>
                  </a:lnTo>
                  <a:lnTo>
                    <a:pt x="447090" y="67373"/>
                  </a:lnTo>
                  <a:lnTo>
                    <a:pt x="447662" y="67373"/>
                  </a:lnTo>
                  <a:lnTo>
                    <a:pt x="446062" y="66992"/>
                  </a:lnTo>
                  <a:lnTo>
                    <a:pt x="444906" y="67221"/>
                  </a:lnTo>
                  <a:lnTo>
                    <a:pt x="444830" y="66865"/>
                  </a:lnTo>
                  <a:lnTo>
                    <a:pt x="444728" y="66357"/>
                  </a:lnTo>
                  <a:lnTo>
                    <a:pt x="444690" y="66103"/>
                  </a:lnTo>
                  <a:lnTo>
                    <a:pt x="444601" y="65595"/>
                  </a:lnTo>
                  <a:lnTo>
                    <a:pt x="444500" y="64706"/>
                  </a:lnTo>
                  <a:lnTo>
                    <a:pt x="444461" y="64389"/>
                  </a:lnTo>
                  <a:lnTo>
                    <a:pt x="443522" y="64706"/>
                  </a:lnTo>
                  <a:lnTo>
                    <a:pt x="440944" y="65595"/>
                  </a:lnTo>
                  <a:lnTo>
                    <a:pt x="440016" y="66344"/>
                  </a:lnTo>
                  <a:lnTo>
                    <a:pt x="443242" y="66103"/>
                  </a:lnTo>
                  <a:lnTo>
                    <a:pt x="443458" y="66103"/>
                  </a:lnTo>
                  <a:lnTo>
                    <a:pt x="444512" y="67284"/>
                  </a:lnTo>
                  <a:lnTo>
                    <a:pt x="444030" y="67373"/>
                  </a:lnTo>
                  <a:lnTo>
                    <a:pt x="444233" y="67373"/>
                  </a:lnTo>
                  <a:lnTo>
                    <a:pt x="442747" y="67881"/>
                  </a:lnTo>
                  <a:lnTo>
                    <a:pt x="441236" y="68529"/>
                  </a:lnTo>
                  <a:lnTo>
                    <a:pt x="439826" y="68262"/>
                  </a:lnTo>
                  <a:lnTo>
                    <a:pt x="437146" y="66103"/>
                  </a:lnTo>
                  <a:lnTo>
                    <a:pt x="434949" y="64198"/>
                  </a:lnTo>
                  <a:lnTo>
                    <a:pt x="429780" y="64198"/>
                  </a:lnTo>
                  <a:lnTo>
                    <a:pt x="426910" y="67373"/>
                  </a:lnTo>
                  <a:lnTo>
                    <a:pt x="427342" y="67373"/>
                  </a:lnTo>
                  <a:lnTo>
                    <a:pt x="428002" y="67881"/>
                  </a:lnTo>
                  <a:lnTo>
                    <a:pt x="429196" y="68668"/>
                  </a:lnTo>
                  <a:lnTo>
                    <a:pt x="430796" y="68668"/>
                  </a:lnTo>
                  <a:lnTo>
                    <a:pt x="430809" y="69151"/>
                  </a:lnTo>
                  <a:lnTo>
                    <a:pt x="429653" y="70167"/>
                  </a:lnTo>
                  <a:lnTo>
                    <a:pt x="430022" y="70167"/>
                  </a:lnTo>
                  <a:lnTo>
                    <a:pt x="430199" y="70548"/>
                  </a:lnTo>
                  <a:lnTo>
                    <a:pt x="430314" y="70802"/>
                  </a:lnTo>
                  <a:lnTo>
                    <a:pt x="430390" y="70967"/>
                  </a:lnTo>
                  <a:lnTo>
                    <a:pt x="428193" y="70802"/>
                  </a:lnTo>
                  <a:lnTo>
                    <a:pt x="428066" y="70802"/>
                  </a:lnTo>
                  <a:lnTo>
                    <a:pt x="427621" y="70167"/>
                  </a:lnTo>
                  <a:lnTo>
                    <a:pt x="426707" y="68668"/>
                  </a:lnTo>
                  <a:lnTo>
                    <a:pt x="426529" y="68668"/>
                  </a:lnTo>
                  <a:lnTo>
                    <a:pt x="425196" y="66611"/>
                  </a:lnTo>
                  <a:lnTo>
                    <a:pt x="424700" y="67881"/>
                  </a:lnTo>
                  <a:lnTo>
                    <a:pt x="424345" y="68668"/>
                  </a:lnTo>
                  <a:lnTo>
                    <a:pt x="424192" y="69151"/>
                  </a:lnTo>
                  <a:lnTo>
                    <a:pt x="424078" y="69481"/>
                  </a:lnTo>
                  <a:lnTo>
                    <a:pt x="423951" y="69837"/>
                  </a:lnTo>
                  <a:lnTo>
                    <a:pt x="423887" y="70015"/>
                  </a:lnTo>
                  <a:lnTo>
                    <a:pt x="422859" y="68668"/>
                  </a:lnTo>
                  <a:lnTo>
                    <a:pt x="422656" y="68668"/>
                  </a:lnTo>
                  <a:lnTo>
                    <a:pt x="420674" y="66357"/>
                  </a:lnTo>
                  <a:lnTo>
                    <a:pt x="419239" y="64706"/>
                  </a:lnTo>
                  <a:lnTo>
                    <a:pt x="419303" y="65214"/>
                  </a:lnTo>
                  <a:lnTo>
                    <a:pt x="419417" y="65595"/>
                  </a:lnTo>
                  <a:lnTo>
                    <a:pt x="419493" y="65849"/>
                  </a:lnTo>
                  <a:lnTo>
                    <a:pt x="419582" y="66103"/>
                  </a:lnTo>
                  <a:lnTo>
                    <a:pt x="419646" y="66357"/>
                  </a:lnTo>
                  <a:lnTo>
                    <a:pt x="414489" y="64960"/>
                  </a:lnTo>
                  <a:lnTo>
                    <a:pt x="416356" y="68135"/>
                  </a:lnTo>
                  <a:lnTo>
                    <a:pt x="416737" y="68668"/>
                  </a:lnTo>
                  <a:lnTo>
                    <a:pt x="417868" y="70802"/>
                  </a:lnTo>
                  <a:lnTo>
                    <a:pt x="413105" y="69151"/>
                  </a:lnTo>
                  <a:lnTo>
                    <a:pt x="411848" y="68668"/>
                  </a:lnTo>
                  <a:lnTo>
                    <a:pt x="412851" y="67373"/>
                  </a:lnTo>
                  <a:lnTo>
                    <a:pt x="413969" y="66103"/>
                  </a:lnTo>
                  <a:lnTo>
                    <a:pt x="413664" y="66103"/>
                  </a:lnTo>
                  <a:lnTo>
                    <a:pt x="409003" y="67373"/>
                  </a:lnTo>
                  <a:lnTo>
                    <a:pt x="408940" y="66865"/>
                  </a:lnTo>
                  <a:lnTo>
                    <a:pt x="402056" y="66865"/>
                  </a:lnTo>
                  <a:lnTo>
                    <a:pt x="401129" y="66865"/>
                  </a:lnTo>
                  <a:lnTo>
                    <a:pt x="400710" y="67881"/>
                  </a:lnTo>
                  <a:lnTo>
                    <a:pt x="400354" y="68668"/>
                  </a:lnTo>
                  <a:lnTo>
                    <a:pt x="400227" y="69151"/>
                  </a:lnTo>
                  <a:lnTo>
                    <a:pt x="398538" y="69151"/>
                  </a:lnTo>
                  <a:lnTo>
                    <a:pt x="400570" y="71564"/>
                  </a:lnTo>
                  <a:lnTo>
                    <a:pt x="439597" y="71564"/>
                  </a:lnTo>
                  <a:lnTo>
                    <a:pt x="438721" y="71056"/>
                  </a:lnTo>
                  <a:lnTo>
                    <a:pt x="439762" y="70548"/>
                  </a:lnTo>
                  <a:lnTo>
                    <a:pt x="442252" y="71564"/>
                  </a:lnTo>
                  <a:lnTo>
                    <a:pt x="443712" y="71564"/>
                  </a:lnTo>
                  <a:lnTo>
                    <a:pt x="442887" y="70548"/>
                  </a:lnTo>
                  <a:lnTo>
                    <a:pt x="442607" y="70167"/>
                  </a:lnTo>
                  <a:lnTo>
                    <a:pt x="448348" y="70167"/>
                  </a:lnTo>
                  <a:lnTo>
                    <a:pt x="446709" y="71564"/>
                  </a:lnTo>
                  <a:lnTo>
                    <a:pt x="463727" y="71564"/>
                  </a:lnTo>
                  <a:lnTo>
                    <a:pt x="465340" y="70802"/>
                  </a:lnTo>
                  <a:lnTo>
                    <a:pt x="465162" y="70802"/>
                  </a:lnTo>
                  <a:lnTo>
                    <a:pt x="467525" y="70167"/>
                  </a:lnTo>
                  <a:lnTo>
                    <a:pt x="469315" y="70167"/>
                  </a:lnTo>
                  <a:close/>
                </a:path>
                <a:path w="474979" h="334644">
                  <a:moveTo>
                    <a:pt x="474052" y="75755"/>
                  </a:moveTo>
                  <a:lnTo>
                    <a:pt x="470141" y="75755"/>
                  </a:lnTo>
                  <a:lnTo>
                    <a:pt x="468147" y="75247"/>
                  </a:lnTo>
                  <a:lnTo>
                    <a:pt x="469468" y="79057"/>
                  </a:lnTo>
                  <a:lnTo>
                    <a:pt x="474052" y="75755"/>
                  </a:lnTo>
                  <a:close/>
                </a:path>
                <a:path w="474979" h="334644">
                  <a:moveTo>
                    <a:pt x="474751" y="6375"/>
                  </a:moveTo>
                  <a:lnTo>
                    <a:pt x="472897" y="6502"/>
                  </a:lnTo>
                  <a:lnTo>
                    <a:pt x="470573" y="6311"/>
                  </a:lnTo>
                  <a:lnTo>
                    <a:pt x="469214" y="7493"/>
                  </a:lnTo>
                  <a:lnTo>
                    <a:pt x="470166" y="8877"/>
                  </a:lnTo>
                  <a:lnTo>
                    <a:pt x="470611" y="7747"/>
                  </a:lnTo>
                  <a:lnTo>
                    <a:pt x="474751" y="6375"/>
                  </a:lnTo>
                  <a:close/>
                </a:path>
              </a:pathLst>
            </a:custGeom>
            <a:solidFill>
              <a:srgbClr val="ABD3D8">
                <a:alpha val="51998"/>
              </a:srgbClr>
            </a:solidFill>
          </p:spPr>
          <p:txBody>
            <a:bodyPr wrap="square" lIns="0" tIns="0" rIns="0" bIns="0" rtlCol="0"/>
            <a:lstStyle/>
            <a:p>
              <a:pPr defTabSz="829178"/>
              <a:endParaRPr sz="1632" kern="0">
                <a:solidFill>
                  <a:sysClr val="windowText" lastClr="000000"/>
                </a:solidFill>
              </a:endParaRPr>
            </a:p>
          </p:txBody>
        </p:sp>
        <p:sp>
          <p:nvSpPr>
            <p:cNvPr id="27" name="object 27"/>
            <p:cNvSpPr/>
            <p:nvPr/>
          </p:nvSpPr>
          <p:spPr>
            <a:xfrm>
              <a:off x="8671585" y="1962899"/>
              <a:ext cx="495300" cy="361950"/>
            </a:xfrm>
            <a:custGeom>
              <a:avLst/>
              <a:gdLst/>
              <a:ahLst/>
              <a:cxnLst/>
              <a:rect l="l" t="t" r="r" b="b"/>
              <a:pathLst>
                <a:path w="495300" h="361950">
                  <a:moveTo>
                    <a:pt x="3644" y="356108"/>
                  </a:moveTo>
                  <a:lnTo>
                    <a:pt x="1816" y="357670"/>
                  </a:lnTo>
                  <a:lnTo>
                    <a:pt x="2184" y="357670"/>
                  </a:lnTo>
                  <a:lnTo>
                    <a:pt x="3644" y="356108"/>
                  </a:lnTo>
                  <a:close/>
                </a:path>
                <a:path w="495300" h="361950">
                  <a:moveTo>
                    <a:pt x="8331" y="359397"/>
                  </a:moveTo>
                  <a:lnTo>
                    <a:pt x="6489" y="360984"/>
                  </a:lnTo>
                  <a:lnTo>
                    <a:pt x="2032" y="357822"/>
                  </a:lnTo>
                  <a:lnTo>
                    <a:pt x="0" y="359981"/>
                  </a:lnTo>
                  <a:lnTo>
                    <a:pt x="6527" y="361696"/>
                  </a:lnTo>
                  <a:lnTo>
                    <a:pt x="7086" y="360984"/>
                  </a:lnTo>
                  <a:lnTo>
                    <a:pt x="8331" y="359397"/>
                  </a:lnTo>
                  <a:close/>
                </a:path>
                <a:path w="495300" h="361950">
                  <a:moveTo>
                    <a:pt x="14808" y="358952"/>
                  </a:moveTo>
                  <a:lnTo>
                    <a:pt x="10642" y="358876"/>
                  </a:lnTo>
                  <a:lnTo>
                    <a:pt x="9283" y="360057"/>
                  </a:lnTo>
                  <a:lnTo>
                    <a:pt x="14808" y="358952"/>
                  </a:lnTo>
                  <a:close/>
                </a:path>
                <a:path w="495300" h="361950">
                  <a:moveTo>
                    <a:pt x="17513" y="355879"/>
                  </a:moveTo>
                  <a:lnTo>
                    <a:pt x="13347" y="355815"/>
                  </a:lnTo>
                  <a:lnTo>
                    <a:pt x="10960" y="351269"/>
                  </a:lnTo>
                  <a:lnTo>
                    <a:pt x="5892" y="353441"/>
                  </a:lnTo>
                  <a:lnTo>
                    <a:pt x="6388" y="353758"/>
                  </a:lnTo>
                  <a:lnTo>
                    <a:pt x="6870" y="354812"/>
                  </a:lnTo>
                  <a:lnTo>
                    <a:pt x="7315" y="353682"/>
                  </a:lnTo>
                  <a:lnTo>
                    <a:pt x="8293" y="357238"/>
                  </a:lnTo>
                  <a:lnTo>
                    <a:pt x="12420" y="355879"/>
                  </a:lnTo>
                  <a:lnTo>
                    <a:pt x="14325" y="358635"/>
                  </a:lnTo>
                  <a:lnTo>
                    <a:pt x="17513" y="355879"/>
                  </a:lnTo>
                  <a:close/>
                </a:path>
                <a:path w="495300" h="361950">
                  <a:moveTo>
                    <a:pt x="52590" y="349123"/>
                  </a:moveTo>
                  <a:lnTo>
                    <a:pt x="48399" y="348335"/>
                  </a:lnTo>
                  <a:lnTo>
                    <a:pt x="50292" y="349656"/>
                  </a:lnTo>
                  <a:lnTo>
                    <a:pt x="52590" y="349123"/>
                  </a:lnTo>
                  <a:close/>
                </a:path>
                <a:path w="495300" h="361950">
                  <a:moveTo>
                    <a:pt x="69494" y="360959"/>
                  </a:moveTo>
                  <a:lnTo>
                    <a:pt x="66230" y="360121"/>
                  </a:lnTo>
                  <a:lnTo>
                    <a:pt x="64427" y="361670"/>
                  </a:lnTo>
                  <a:lnTo>
                    <a:pt x="69494" y="360959"/>
                  </a:lnTo>
                  <a:close/>
                </a:path>
                <a:path w="495300" h="361950">
                  <a:moveTo>
                    <a:pt x="100101" y="338975"/>
                  </a:moveTo>
                  <a:lnTo>
                    <a:pt x="99161" y="337616"/>
                  </a:lnTo>
                  <a:lnTo>
                    <a:pt x="96469" y="341414"/>
                  </a:lnTo>
                  <a:lnTo>
                    <a:pt x="100101" y="338975"/>
                  </a:lnTo>
                  <a:close/>
                </a:path>
                <a:path w="495300" h="361950">
                  <a:moveTo>
                    <a:pt x="102844" y="337121"/>
                  </a:moveTo>
                  <a:lnTo>
                    <a:pt x="100101" y="338975"/>
                  </a:lnTo>
                  <a:lnTo>
                    <a:pt x="101079" y="340385"/>
                  </a:lnTo>
                  <a:lnTo>
                    <a:pt x="102844" y="337121"/>
                  </a:lnTo>
                  <a:close/>
                </a:path>
                <a:path w="495300" h="361950">
                  <a:moveTo>
                    <a:pt x="110617" y="305777"/>
                  </a:moveTo>
                  <a:lnTo>
                    <a:pt x="110121" y="304228"/>
                  </a:lnTo>
                  <a:lnTo>
                    <a:pt x="109321" y="304228"/>
                  </a:lnTo>
                  <a:lnTo>
                    <a:pt x="110312" y="303949"/>
                  </a:lnTo>
                  <a:lnTo>
                    <a:pt x="105943" y="303949"/>
                  </a:lnTo>
                  <a:lnTo>
                    <a:pt x="110617" y="305777"/>
                  </a:lnTo>
                  <a:close/>
                </a:path>
                <a:path w="495300" h="361950">
                  <a:moveTo>
                    <a:pt x="111785" y="294513"/>
                  </a:moveTo>
                  <a:lnTo>
                    <a:pt x="111239" y="290576"/>
                  </a:lnTo>
                  <a:lnTo>
                    <a:pt x="107619" y="293725"/>
                  </a:lnTo>
                  <a:lnTo>
                    <a:pt x="108991" y="294716"/>
                  </a:lnTo>
                  <a:lnTo>
                    <a:pt x="110401" y="294970"/>
                  </a:lnTo>
                  <a:lnTo>
                    <a:pt x="111785" y="294513"/>
                  </a:lnTo>
                  <a:close/>
                </a:path>
                <a:path w="495300" h="361950">
                  <a:moveTo>
                    <a:pt x="112255" y="303949"/>
                  </a:moveTo>
                  <a:lnTo>
                    <a:pt x="111988" y="303479"/>
                  </a:lnTo>
                  <a:lnTo>
                    <a:pt x="110312" y="303949"/>
                  </a:lnTo>
                  <a:lnTo>
                    <a:pt x="112255" y="303949"/>
                  </a:lnTo>
                  <a:close/>
                </a:path>
                <a:path w="495300" h="361950">
                  <a:moveTo>
                    <a:pt x="115176" y="302577"/>
                  </a:moveTo>
                  <a:lnTo>
                    <a:pt x="110985" y="301790"/>
                  </a:lnTo>
                  <a:lnTo>
                    <a:pt x="111988" y="303479"/>
                  </a:lnTo>
                  <a:lnTo>
                    <a:pt x="115176" y="302577"/>
                  </a:lnTo>
                  <a:close/>
                </a:path>
                <a:path w="495300" h="361950">
                  <a:moveTo>
                    <a:pt x="117830" y="343547"/>
                  </a:moveTo>
                  <a:lnTo>
                    <a:pt x="114007" y="338759"/>
                  </a:lnTo>
                  <a:lnTo>
                    <a:pt x="111175" y="336778"/>
                  </a:lnTo>
                  <a:lnTo>
                    <a:pt x="110413" y="336245"/>
                  </a:lnTo>
                  <a:lnTo>
                    <a:pt x="110845" y="336245"/>
                  </a:lnTo>
                  <a:lnTo>
                    <a:pt x="103301" y="334822"/>
                  </a:lnTo>
                  <a:lnTo>
                    <a:pt x="103327" y="336245"/>
                  </a:lnTo>
                  <a:lnTo>
                    <a:pt x="102844" y="337121"/>
                  </a:lnTo>
                  <a:lnTo>
                    <a:pt x="104152" y="336245"/>
                  </a:lnTo>
                  <a:lnTo>
                    <a:pt x="104178" y="336778"/>
                  </a:lnTo>
                  <a:lnTo>
                    <a:pt x="104076" y="337616"/>
                  </a:lnTo>
                  <a:lnTo>
                    <a:pt x="103987" y="338289"/>
                  </a:lnTo>
                  <a:lnTo>
                    <a:pt x="103936" y="338759"/>
                  </a:lnTo>
                  <a:lnTo>
                    <a:pt x="103847" y="339471"/>
                  </a:lnTo>
                  <a:lnTo>
                    <a:pt x="106121" y="336778"/>
                  </a:lnTo>
                  <a:lnTo>
                    <a:pt x="106527" y="338289"/>
                  </a:lnTo>
                  <a:lnTo>
                    <a:pt x="106476" y="338759"/>
                  </a:lnTo>
                  <a:lnTo>
                    <a:pt x="106387" y="339471"/>
                  </a:lnTo>
                  <a:lnTo>
                    <a:pt x="106299" y="340385"/>
                  </a:lnTo>
                  <a:lnTo>
                    <a:pt x="106235" y="341820"/>
                  </a:lnTo>
                  <a:lnTo>
                    <a:pt x="107632" y="342112"/>
                  </a:lnTo>
                  <a:lnTo>
                    <a:pt x="111353" y="344017"/>
                  </a:lnTo>
                  <a:lnTo>
                    <a:pt x="110451" y="345503"/>
                  </a:lnTo>
                  <a:lnTo>
                    <a:pt x="117830" y="343547"/>
                  </a:lnTo>
                  <a:close/>
                </a:path>
                <a:path w="495300" h="361950">
                  <a:moveTo>
                    <a:pt x="127101" y="297421"/>
                  </a:moveTo>
                  <a:lnTo>
                    <a:pt x="124294" y="295452"/>
                  </a:lnTo>
                  <a:lnTo>
                    <a:pt x="123863" y="297281"/>
                  </a:lnTo>
                  <a:lnTo>
                    <a:pt x="127101" y="297421"/>
                  </a:lnTo>
                  <a:close/>
                </a:path>
                <a:path w="495300" h="361950">
                  <a:moveTo>
                    <a:pt x="141770" y="234365"/>
                  </a:moveTo>
                  <a:lnTo>
                    <a:pt x="137922" y="233959"/>
                  </a:lnTo>
                  <a:lnTo>
                    <a:pt x="141211" y="236232"/>
                  </a:lnTo>
                  <a:lnTo>
                    <a:pt x="141693" y="234607"/>
                  </a:lnTo>
                  <a:lnTo>
                    <a:pt x="141770" y="234365"/>
                  </a:lnTo>
                  <a:close/>
                </a:path>
                <a:path w="495300" h="361950">
                  <a:moveTo>
                    <a:pt x="143027" y="315353"/>
                  </a:moveTo>
                  <a:lnTo>
                    <a:pt x="141605" y="315353"/>
                  </a:lnTo>
                  <a:lnTo>
                    <a:pt x="139674" y="316014"/>
                  </a:lnTo>
                  <a:lnTo>
                    <a:pt x="143027" y="315353"/>
                  </a:lnTo>
                  <a:close/>
                </a:path>
                <a:path w="495300" h="361950">
                  <a:moveTo>
                    <a:pt x="143230" y="234530"/>
                  </a:moveTo>
                  <a:lnTo>
                    <a:pt x="142087" y="233299"/>
                  </a:lnTo>
                  <a:lnTo>
                    <a:pt x="141884" y="233959"/>
                  </a:lnTo>
                  <a:lnTo>
                    <a:pt x="141770" y="234365"/>
                  </a:lnTo>
                  <a:lnTo>
                    <a:pt x="143230" y="234530"/>
                  </a:lnTo>
                  <a:close/>
                </a:path>
                <a:path w="495300" h="361950">
                  <a:moveTo>
                    <a:pt x="144475" y="315125"/>
                  </a:moveTo>
                  <a:lnTo>
                    <a:pt x="143027" y="315353"/>
                  </a:lnTo>
                  <a:lnTo>
                    <a:pt x="144386" y="315785"/>
                  </a:lnTo>
                  <a:lnTo>
                    <a:pt x="144475" y="315125"/>
                  </a:lnTo>
                  <a:close/>
                </a:path>
                <a:path w="495300" h="361950">
                  <a:moveTo>
                    <a:pt x="145097" y="317258"/>
                  </a:moveTo>
                  <a:lnTo>
                    <a:pt x="142951" y="317258"/>
                  </a:lnTo>
                  <a:lnTo>
                    <a:pt x="137706" y="317614"/>
                  </a:lnTo>
                  <a:lnTo>
                    <a:pt x="141376" y="317944"/>
                  </a:lnTo>
                  <a:lnTo>
                    <a:pt x="142951" y="317944"/>
                  </a:lnTo>
                  <a:lnTo>
                    <a:pt x="145097" y="317258"/>
                  </a:lnTo>
                  <a:close/>
                </a:path>
                <a:path w="495300" h="361950">
                  <a:moveTo>
                    <a:pt x="146037" y="316318"/>
                  </a:moveTo>
                  <a:lnTo>
                    <a:pt x="145084" y="316014"/>
                  </a:lnTo>
                  <a:lnTo>
                    <a:pt x="144348" y="316014"/>
                  </a:lnTo>
                  <a:lnTo>
                    <a:pt x="144246" y="316674"/>
                  </a:lnTo>
                  <a:lnTo>
                    <a:pt x="145503" y="316674"/>
                  </a:lnTo>
                  <a:lnTo>
                    <a:pt x="146037" y="316318"/>
                  </a:lnTo>
                  <a:close/>
                </a:path>
                <a:path w="495300" h="361950">
                  <a:moveTo>
                    <a:pt x="149440" y="231343"/>
                  </a:moveTo>
                  <a:lnTo>
                    <a:pt x="145288" y="231990"/>
                  </a:lnTo>
                  <a:lnTo>
                    <a:pt x="144081" y="234365"/>
                  </a:lnTo>
                  <a:lnTo>
                    <a:pt x="143967" y="234607"/>
                  </a:lnTo>
                  <a:lnTo>
                    <a:pt x="143306" y="234607"/>
                  </a:lnTo>
                  <a:lnTo>
                    <a:pt x="145872" y="237350"/>
                  </a:lnTo>
                  <a:lnTo>
                    <a:pt x="149072" y="236042"/>
                  </a:lnTo>
                  <a:lnTo>
                    <a:pt x="146748" y="235115"/>
                  </a:lnTo>
                  <a:lnTo>
                    <a:pt x="149440" y="231343"/>
                  </a:lnTo>
                  <a:close/>
                </a:path>
                <a:path w="495300" h="361950">
                  <a:moveTo>
                    <a:pt x="153885" y="338899"/>
                  </a:moveTo>
                  <a:lnTo>
                    <a:pt x="146469" y="339407"/>
                  </a:lnTo>
                  <a:lnTo>
                    <a:pt x="153009" y="340385"/>
                  </a:lnTo>
                  <a:lnTo>
                    <a:pt x="153885" y="338899"/>
                  </a:lnTo>
                  <a:close/>
                </a:path>
                <a:path w="495300" h="361950">
                  <a:moveTo>
                    <a:pt x="191617" y="278536"/>
                  </a:moveTo>
                  <a:lnTo>
                    <a:pt x="189788" y="278663"/>
                  </a:lnTo>
                  <a:lnTo>
                    <a:pt x="190271" y="281165"/>
                  </a:lnTo>
                  <a:lnTo>
                    <a:pt x="191617" y="278536"/>
                  </a:lnTo>
                  <a:close/>
                </a:path>
                <a:path w="495300" h="361950">
                  <a:moveTo>
                    <a:pt x="195846" y="212623"/>
                  </a:moveTo>
                  <a:lnTo>
                    <a:pt x="194551" y="209880"/>
                  </a:lnTo>
                  <a:lnTo>
                    <a:pt x="194437" y="209613"/>
                  </a:lnTo>
                  <a:lnTo>
                    <a:pt x="193433" y="209613"/>
                  </a:lnTo>
                  <a:lnTo>
                    <a:pt x="193027" y="210654"/>
                  </a:lnTo>
                  <a:lnTo>
                    <a:pt x="195846" y="212623"/>
                  </a:lnTo>
                  <a:close/>
                </a:path>
                <a:path w="495300" h="361950">
                  <a:moveTo>
                    <a:pt x="199034" y="209880"/>
                  </a:moveTo>
                  <a:lnTo>
                    <a:pt x="194627" y="209613"/>
                  </a:lnTo>
                  <a:lnTo>
                    <a:pt x="198602" y="211709"/>
                  </a:lnTo>
                  <a:lnTo>
                    <a:pt x="199034" y="209880"/>
                  </a:lnTo>
                  <a:close/>
                </a:path>
                <a:path w="495300" h="361950">
                  <a:moveTo>
                    <a:pt x="208622" y="264185"/>
                  </a:moveTo>
                  <a:lnTo>
                    <a:pt x="208229" y="264007"/>
                  </a:lnTo>
                  <a:lnTo>
                    <a:pt x="207860" y="263753"/>
                  </a:lnTo>
                  <a:lnTo>
                    <a:pt x="207543" y="263359"/>
                  </a:lnTo>
                  <a:lnTo>
                    <a:pt x="208051" y="265861"/>
                  </a:lnTo>
                  <a:lnTo>
                    <a:pt x="208026" y="264414"/>
                  </a:lnTo>
                  <a:lnTo>
                    <a:pt x="208229" y="264274"/>
                  </a:lnTo>
                  <a:lnTo>
                    <a:pt x="208419" y="264261"/>
                  </a:lnTo>
                  <a:lnTo>
                    <a:pt x="208622" y="264185"/>
                  </a:lnTo>
                  <a:close/>
                </a:path>
                <a:path w="495300" h="361950">
                  <a:moveTo>
                    <a:pt x="210921" y="264388"/>
                  </a:moveTo>
                  <a:lnTo>
                    <a:pt x="210197" y="264045"/>
                  </a:lnTo>
                  <a:lnTo>
                    <a:pt x="209435" y="263906"/>
                  </a:lnTo>
                  <a:lnTo>
                    <a:pt x="208622" y="264185"/>
                  </a:lnTo>
                  <a:lnTo>
                    <a:pt x="209334" y="264528"/>
                  </a:lnTo>
                  <a:lnTo>
                    <a:pt x="210121" y="264541"/>
                  </a:lnTo>
                  <a:lnTo>
                    <a:pt x="210921" y="264388"/>
                  </a:lnTo>
                  <a:close/>
                </a:path>
                <a:path w="495300" h="361950">
                  <a:moveTo>
                    <a:pt x="211226" y="239674"/>
                  </a:moveTo>
                  <a:lnTo>
                    <a:pt x="207010" y="237439"/>
                  </a:lnTo>
                  <a:lnTo>
                    <a:pt x="205651" y="239331"/>
                  </a:lnTo>
                  <a:lnTo>
                    <a:pt x="211226" y="239674"/>
                  </a:lnTo>
                  <a:close/>
                </a:path>
                <a:path w="495300" h="361950">
                  <a:moveTo>
                    <a:pt x="219100" y="262204"/>
                  </a:moveTo>
                  <a:lnTo>
                    <a:pt x="216281" y="260946"/>
                  </a:lnTo>
                  <a:lnTo>
                    <a:pt x="216306" y="261429"/>
                  </a:lnTo>
                  <a:lnTo>
                    <a:pt x="213575" y="263906"/>
                  </a:lnTo>
                  <a:lnTo>
                    <a:pt x="210921" y="264388"/>
                  </a:lnTo>
                  <a:lnTo>
                    <a:pt x="212788" y="265303"/>
                  </a:lnTo>
                  <a:lnTo>
                    <a:pt x="214401" y="267233"/>
                  </a:lnTo>
                  <a:lnTo>
                    <a:pt x="215900" y="264947"/>
                  </a:lnTo>
                  <a:lnTo>
                    <a:pt x="215874" y="263512"/>
                  </a:lnTo>
                  <a:lnTo>
                    <a:pt x="219100" y="262204"/>
                  </a:lnTo>
                  <a:close/>
                </a:path>
                <a:path w="495300" h="361950">
                  <a:moveTo>
                    <a:pt x="222402" y="288683"/>
                  </a:moveTo>
                  <a:lnTo>
                    <a:pt x="222389" y="287210"/>
                  </a:lnTo>
                  <a:lnTo>
                    <a:pt x="219456" y="285178"/>
                  </a:lnTo>
                  <a:lnTo>
                    <a:pt x="219316" y="285178"/>
                  </a:lnTo>
                  <a:lnTo>
                    <a:pt x="222402" y="288683"/>
                  </a:lnTo>
                  <a:close/>
                </a:path>
                <a:path w="495300" h="361950">
                  <a:moveTo>
                    <a:pt x="225602" y="262470"/>
                  </a:moveTo>
                  <a:lnTo>
                    <a:pt x="223723" y="261137"/>
                  </a:lnTo>
                  <a:lnTo>
                    <a:pt x="219557" y="261810"/>
                  </a:lnTo>
                  <a:lnTo>
                    <a:pt x="221907" y="263448"/>
                  </a:lnTo>
                  <a:lnTo>
                    <a:pt x="221005" y="264210"/>
                  </a:lnTo>
                  <a:lnTo>
                    <a:pt x="225602" y="262470"/>
                  </a:lnTo>
                  <a:close/>
                </a:path>
                <a:path w="495300" h="361950">
                  <a:moveTo>
                    <a:pt x="226656" y="255549"/>
                  </a:moveTo>
                  <a:lnTo>
                    <a:pt x="225437" y="255257"/>
                  </a:lnTo>
                  <a:lnTo>
                    <a:pt x="225450" y="255930"/>
                  </a:lnTo>
                  <a:lnTo>
                    <a:pt x="225856" y="255651"/>
                  </a:lnTo>
                  <a:lnTo>
                    <a:pt x="226656" y="255549"/>
                  </a:lnTo>
                  <a:close/>
                </a:path>
                <a:path w="495300" h="361950">
                  <a:moveTo>
                    <a:pt x="226872" y="255600"/>
                  </a:moveTo>
                  <a:lnTo>
                    <a:pt x="226656" y="255549"/>
                  </a:lnTo>
                  <a:lnTo>
                    <a:pt x="226872" y="255600"/>
                  </a:lnTo>
                  <a:close/>
                </a:path>
                <a:path w="495300" h="361950">
                  <a:moveTo>
                    <a:pt x="227418" y="168529"/>
                  </a:moveTo>
                  <a:lnTo>
                    <a:pt x="227330" y="167944"/>
                  </a:lnTo>
                  <a:lnTo>
                    <a:pt x="224091" y="168529"/>
                  </a:lnTo>
                  <a:lnTo>
                    <a:pt x="227418" y="168529"/>
                  </a:lnTo>
                  <a:close/>
                </a:path>
                <a:path w="495300" h="361950">
                  <a:moveTo>
                    <a:pt x="227685" y="170421"/>
                  </a:moveTo>
                  <a:lnTo>
                    <a:pt x="227469" y="168859"/>
                  </a:lnTo>
                  <a:lnTo>
                    <a:pt x="224459" y="168859"/>
                  </a:lnTo>
                  <a:lnTo>
                    <a:pt x="227406" y="171538"/>
                  </a:lnTo>
                  <a:lnTo>
                    <a:pt x="227685" y="170853"/>
                  </a:lnTo>
                  <a:lnTo>
                    <a:pt x="227685" y="170421"/>
                  </a:lnTo>
                  <a:close/>
                </a:path>
                <a:path w="495300" h="361950">
                  <a:moveTo>
                    <a:pt x="228485" y="170853"/>
                  </a:moveTo>
                  <a:lnTo>
                    <a:pt x="227863" y="170853"/>
                  </a:lnTo>
                  <a:lnTo>
                    <a:pt x="227876" y="171856"/>
                  </a:lnTo>
                  <a:lnTo>
                    <a:pt x="228485" y="170853"/>
                  </a:lnTo>
                  <a:close/>
                </a:path>
                <a:path w="495300" h="361950">
                  <a:moveTo>
                    <a:pt x="230098" y="256374"/>
                  </a:moveTo>
                  <a:lnTo>
                    <a:pt x="227571" y="255714"/>
                  </a:lnTo>
                  <a:lnTo>
                    <a:pt x="227330" y="255714"/>
                  </a:lnTo>
                  <a:lnTo>
                    <a:pt x="230098" y="256374"/>
                  </a:lnTo>
                  <a:close/>
                </a:path>
                <a:path w="495300" h="361950">
                  <a:moveTo>
                    <a:pt x="230149" y="259270"/>
                  </a:moveTo>
                  <a:lnTo>
                    <a:pt x="227012" y="255714"/>
                  </a:lnTo>
                  <a:lnTo>
                    <a:pt x="227330" y="256374"/>
                  </a:lnTo>
                  <a:lnTo>
                    <a:pt x="227660" y="256921"/>
                  </a:lnTo>
                  <a:lnTo>
                    <a:pt x="225488" y="257441"/>
                  </a:lnTo>
                  <a:lnTo>
                    <a:pt x="225044" y="258546"/>
                  </a:lnTo>
                  <a:lnTo>
                    <a:pt x="230149" y="259270"/>
                  </a:lnTo>
                  <a:close/>
                </a:path>
                <a:path w="495300" h="361950">
                  <a:moveTo>
                    <a:pt x="230200" y="172059"/>
                  </a:moveTo>
                  <a:lnTo>
                    <a:pt x="229666" y="168859"/>
                  </a:lnTo>
                  <a:lnTo>
                    <a:pt x="228485" y="170853"/>
                  </a:lnTo>
                  <a:lnTo>
                    <a:pt x="230200" y="172059"/>
                  </a:lnTo>
                  <a:close/>
                </a:path>
                <a:path w="495300" h="361950">
                  <a:moveTo>
                    <a:pt x="251675" y="237299"/>
                  </a:moveTo>
                  <a:lnTo>
                    <a:pt x="251015" y="236181"/>
                  </a:lnTo>
                  <a:lnTo>
                    <a:pt x="244957" y="234797"/>
                  </a:lnTo>
                  <a:lnTo>
                    <a:pt x="241909" y="239293"/>
                  </a:lnTo>
                  <a:lnTo>
                    <a:pt x="241909" y="243001"/>
                  </a:lnTo>
                  <a:lnTo>
                    <a:pt x="240055" y="243446"/>
                  </a:lnTo>
                  <a:lnTo>
                    <a:pt x="239496" y="242265"/>
                  </a:lnTo>
                  <a:lnTo>
                    <a:pt x="239052" y="241338"/>
                  </a:lnTo>
                  <a:lnTo>
                    <a:pt x="241909" y="243001"/>
                  </a:lnTo>
                  <a:lnTo>
                    <a:pt x="241909" y="239293"/>
                  </a:lnTo>
                  <a:lnTo>
                    <a:pt x="241350" y="240106"/>
                  </a:lnTo>
                  <a:lnTo>
                    <a:pt x="237159" y="242214"/>
                  </a:lnTo>
                  <a:lnTo>
                    <a:pt x="237299" y="241338"/>
                  </a:lnTo>
                  <a:lnTo>
                    <a:pt x="237413" y="240106"/>
                  </a:lnTo>
                  <a:lnTo>
                    <a:pt x="237490" y="239306"/>
                  </a:lnTo>
                  <a:lnTo>
                    <a:pt x="237604" y="238201"/>
                  </a:lnTo>
                  <a:lnTo>
                    <a:pt x="234784" y="236943"/>
                  </a:lnTo>
                  <a:lnTo>
                    <a:pt x="232092" y="240741"/>
                  </a:lnTo>
                  <a:lnTo>
                    <a:pt x="230771" y="239814"/>
                  </a:lnTo>
                  <a:lnTo>
                    <a:pt x="229285" y="238772"/>
                  </a:lnTo>
                  <a:lnTo>
                    <a:pt x="228041" y="237299"/>
                  </a:lnTo>
                  <a:lnTo>
                    <a:pt x="228244" y="237731"/>
                  </a:lnTo>
                  <a:lnTo>
                    <a:pt x="229184" y="239306"/>
                  </a:lnTo>
                  <a:lnTo>
                    <a:pt x="229463" y="239598"/>
                  </a:lnTo>
                  <a:lnTo>
                    <a:pt x="229768" y="239814"/>
                  </a:lnTo>
                  <a:lnTo>
                    <a:pt x="221869" y="239306"/>
                  </a:lnTo>
                  <a:lnTo>
                    <a:pt x="220903" y="239852"/>
                  </a:lnTo>
                  <a:lnTo>
                    <a:pt x="220903" y="240919"/>
                  </a:lnTo>
                  <a:lnTo>
                    <a:pt x="220751" y="241198"/>
                  </a:lnTo>
                  <a:lnTo>
                    <a:pt x="220853" y="240919"/>
                  </a:lnTo>
                  <a:lnTo>
                    <a:pt x="220903" y="239852"/>
                  </a:lnTo>
                  <a:lnTo>
                    <a:pt x="216636" y="242265"/>
                  </a:lnTo>
                  <a:lnTo>
                    <a:pt x="217208" y="242265"/>
                  </a:lnTo>
                  <a:lnTo>
                    <a:pt x="220027" y="243001"/>
                  </a:lnTo>
                  <a:lnTo>
                    <a:pt x="226618" y="244729"/>
                  </a:lnTo>
                  <a:lnTo>
                    <a:pt x="218770" y="245630"/>
                  </a:lnTo>
                  <a:lnTo>
                    <a:pt x="219405" y="244233"/>
                  </a:lnTo>
                  <a:lnTo>
                    <a:pt x="219519" y="243967"/>
                  </a:lnTo>
                  <a:lnTo>
                    <a:pt x="219964" y="243001"/>
                  </a:lnTo>
                  <a:lnTo>
                    <a:pt x="217208" y="242265"/>
                  </a:lnTo>
                  <a:lnTo>
                    <a:pt x="213080" y="243890"/>
                  </a:lnTo>
                  <a:lnTo>
                    <a:pt x="213906" y="241338"/>
                  </a:lnTo>
                  <a:lnTo>
                    <a:pt x="214033" y="240919"/>
                  </a:lnTo>
                  <a:lnTo>
                    <a:pt x="209905" y="243713"/>
                  </a:lnTo>
                  <a:lnTo>
                    <a:pt x="201104" y="243967"/>
                  </a:lnTo>
                  <a:lnTo>
                    <a:pt x="197421" y="244233"/>
                  </a:lnTo>
                  <a:lnTo>
                    <a:pt x="196189" y="247789"/>
                  </a:lnTo>
                  <a:lnTo>
                    <a:pt x="199555" y="249174"/>
                  </a:lnTo>
                  <a:lnTo>
                    <a:pt x="203860" y="250012"/>
                  </a:lnTo>
                  <a:lnTo>
                    <a:pt x="205460" y="251968"/>
                  </a:lnTo>
                  <a:lnTo>
                    <a:pt x="205625" y="250482"/>
                  </a:lnTo>
                  <a:lnTo>
                    <a:pt x="205676" y="250012"/>
                  </a:lnTo>
                  <a:lnTo>
                    <a:pt x="205803" y="248932"/>
                  </a:lnTo>
                  <a:lnTo>
                    <a:pt x="205828" y="248704"/>
                  </a:lnTo>
                  <a:lnTo>
                    <a:pt x="214172" y="248132"/>
                  </a:lnTo>
                  <a:lnTo>
                    <a:pt x="212928" y="251968"/>
                  </a:lnTo>
                  <a:lnTo>
                    <a:pt x="212864" y="252158"/>
                  </a:lnTo>
                  <a:lnTo>
                    <a:pt x="218922" y="253542"/>
                  </a:lnTo>
                  <a:lnTo>
                    <a:pt x="213360" y="253923"/>
                  </a:lnTo>
                  <a:lnTo>
                    <a:pt x="216179" y="255181"/>
                  </a:lnTo>
                  <a:lnTo>
                    <a:pt x="214337" y="256032"/>
                  </a:lnTo>
                  <a:lnTo>
                    <a:pt x="218960" y="254990"/>
                  </a:lnTo>
                  <a:lnTo>
                    <a:pt x="221665" y="252628"/>
                  </a:lnTo>
                  <a:lnTo>
                    <a:pt x="216547" y="250482"/>
                  </a:lnTo>
                  <a:lnTo>
                    <a:pt x="216496" y="248132"/>
                  </a:lnTo>
                  <a:lnTo>
                    <a:pt x="216471" y="246875"/>
                  </a:lnTo>
                  <a:lnTo>
                    <a:pt x="222631" y="248081"/>
                  </a:lnTo>
                  <a:lnTo>
                    <a:pt x="227418" y="247230"/>
                  </a:lnTo>
                  <a:lnTo>
                    <a:pt x="230962" y="246875"/>
                  </a:lnTo>
                  <a:lnTo>
                    <a:pt x="232295" y="246735"/>
                  </a:lnTo>
                  <a:lnTo>
                    <a:pt x="238747" y="248932"/>
                  </a:lnTo>
                  <a:lnTo>
                    <a:pt x="241300" y="246735"/>
                  </a:lnTo>
                  <a:lnTo>
                    <a:pt x="242582" y="245630"/>
                  </a:lnTo>
                  <a:lnTo>
                    <a:pt x="242849" y="245402"/>
                  </a:lnTo>
                  <a:lnTo>
                    <a:pt x="242747" y="244906"/>
                  </a:lnTo>
                  <a:lnTo>
                    <a:pt x="242709" y="244729"/>
                  </a:lnTo>
                  <a:lnTo>
                    <a:pt x="242608" y="244233"/>
                  </a:lnTo>
                  <a:lnTo>
                    <a:pt x="242506" y="243446"/>
                  </a:lnTo>
                  <a:lnTo>
                    <a:pt x="242658" y="243446"/>
                  </a:lnTo>
                  <a:lnTo>
                    <a:pt x="244487" y="244525"/>
                  </a:lnTo>
                  <a:lnTo>
                    <a:pt x="243306" y="244995"/>
                  </a:lnTo>
                  <a:lnTo>
                    <a:pt x="247065" y="246202"/>
                  </a:lnTo>
                  <a:lnTo>
                    <a:pt x="247535" y="247243"/>
                  </a:lnTo>
                  <a:lnTo>
                    <a:pt x="249847" y="246722"/>
                  </a:lnTo>
                  <a:lnTo>
                    <a:pt x="247942" y="244690"/>
                  </a:lnTo>
                  <a:lnTo>
                    <a:pt x="246532" y="243713"/>
                  </a:lnTo>
                  <a:lnTo>
                    <a:pt x="245986" y="243928"/>
                  </a:lnTo>
                  <a:lnTo>
                    <a:pt x="246786" y="243001"/>
                  </a:lnTo>
                  <a:lnTo>
                    <a:pt x="248208" y="241338"/>
                  </a:lnTo>
                  <a:lnTo>
                    <a:pt x="251675" y="237299"/>
                  </a:lnTo>
                  <a:close/>
                </a:path>
                <a:path w="495300" h="361950">
                  <a:moveTo>
                    <a:pt x="255079" y="237731"/>
                  </a:moveTo>
                  <a:lnTo>
                    <a:pt x="252399" y="236448"/>
                  </a:lnTo>
                  <a:lnTo>
                    <a:pt x="251675" y="237299"/>
                  </a:lnTo>
                  <a:lnTo>
                    <a:pt x="252437" y="238607"/>
                  </a:lnTo>
                  <a:lnTo>
                    <a:pt x="255079" y="237731"/>
                  </a:lnTo>
                  <a:close/>
                </a:path>
                <a:path w="495300" h="361950">
                  <a:moveTo>
                    <a:pt x="259346" y="236448"/>
                  </a:moveTo>
                  <a:lnTo>
                    <a:pt x="259003" y="236448"/>
                  </a:lnTo>
                  <a:lnTo>
                    <a:pt x="255079" y="237731"/>
                  </a:lnTo>
                  <a:lnTo>
                    <a:pt x="258965" y="239598"/>
                  </a:lnTo>
                  <a:lnTo>
                    <a:pt x="259080" y="238607"/>
                  </a:lnTo>
                  <a:lnTo>
                    <a:pt x="259194" y="237731"/>
                  </a:lnTo>
                  <a:lnTo>
                    <a:pt x="259283" y="236943"/>
                  </a:lnTo>
                  <a:lnTo>
                    <a:pt x="259346" y="236448"/>
                  </a:lnTo>
                  <a:close/>
                </a:path>
                <a:path w="495300" h="361950">
                  <a:moveTo>
                    <a:pt x="259854" y="128993"/>
                  </a:moveTo>
                  <a:lnTo>
                    <a:pt x="257492" y="126631"/>
                  </a:lnTo>
                  <a:lnTo>
                    <a:pt x="256146" y="127800"/>
                  </a:lnTo>
                  <a:lnTo>
                    <a:pt x="259854" y="128993"/>
                  </a:lnTo>
                  <a:close/>
                </a:path>
                <a:path w="495300" h="361950">
                  <a:moveTo>
                    <a:pt x="261975" y="184264"/>
                  </a:moveTo>
                  <a:lnTo>
                    <a:pt x="260032" y="181508"/>
                  </a:lnTo>
                  <a:lnTo>
                    <a:pt x="259626" y="184048"/>
                  </a:lnTo>
                  <a:lnTo>
                    <a:pt x="261023" y="183591"/>
                  </a:lnTo>
                  <a:lnTo>
                    <a:pt x="261505" y="185356"/>
                  </a:lnTo>
                  <a:lnTo>
                    <a:pt x="261975" y="184264"/>
                  </a:lnTo>
                  <a:close/>
                </a:path>
                <a:path w="495300" h="361950">
                  <a:moveTo>
                    <a:pt x="263448" y="298107"/>
                  </a:moveTo>
                  <a:lnTo>
                    <a:pt x="258356" y="298818"/>
                  </a:lnTo>
                  <a:lnTo>
                    <a:pt x="260629" y="296113"/>
                  </a:lnTo>
                  <a:lnTo>
                    <a:pt x="260375" y="295935"/>
                  </a:lnTo>
                  <a:lnTo>
                    <a:pt x="259867" y="295592"/>
                  </a:lnTo>
                  <a:lnTo>
                    <a:pt x="259346" y="295592"/>
                  </a:lnTo>
                  <a:lnTo>
                    <a:pt x="258292" y="295935"/>
                  </a:lnTo>
                  <a:lnTo>
                    <a:pt x="257848" y="294957"/>
                  </a:lnTo>
                  <a:lnTo>
                    <a:pt x="262001" y="294957"/>
                  </a:lnTo>
                  <a:lnTo>
                    <a:pt x="259372" y="292722"/>
                  </a:lnTo>
                  <a:lnTo>
                    <a:pt x="257263" y="290944"/>
                  </a:lnTo>
                  <a:lnTo>
                    <a:pt x="258025" y="290296"/>
                  </a:lnTo>
                  <a:lnTo>
                    <a:pt x="260464" y="288188"/>
                  </a:lnTo>
                  <a:lnTo>
                    <a:pt x="256616" y="290144"/>
                  </a:lnTo>
                  <a:lnTo>
                    <a:pt x="257124" y="289115"/>
                  </a:lnTo>
                  <a:lnTo>
                    <a:pt x="259689" y="285330"/>
                  </a:lnTo>
                  <a:lnTo>
                    <a:pt x="259791" y="285178"/>
                  </a:lnTo>
                  <a:lnTo>
                    <a:pt x="257124" y="285178"/>
                  </a:lnTo>
                  <a:lnTo>
                    <a:pt x="250875" y="286677"/>
                  </a:lnTo>
                  <a:lnTo>
                    <a:pt x="243446" y="288861"/>
                  </a:lnTo>
                  <a:lnTo>
                    <a:pt x="241300" y="288861"/>
                  </a:lnTo>
                  <a:lnTo>
                    <a:pt x="238315" y="289115"/>
                  </a:lnTo>
                  <a:lnTo>
                    <a:pt x="233514" y="286448"/>
                  </a:lnTo>
                  <a:lnTo>
                    <a:pt x="235635" y="290296"/>
                  </a:lnTo>
                  <a:lnTo>
                    <a:pt x="228358" y="290296"/>
                  </a:lnTo>
                  <a:lnTo>
                    <a:pt x="228917" y="289115"/>
                  </a:lnTo>
                  <a:lnTo>
                    <a:pt x="229044" y="288861"/>
                  </a:lnTo>
                  <a:lnTo>
                    <a:pt x="230085" y="286677"/>
                  </a:lnTo>
                  <a:lnTo>
                    <a:pt x="230200" y="286448"/>
                  </a:lnTo>
                  <a:lnTo>
                    <a:pt x="230251" y="286321"/>
                  </a:lnTo>
                  <a:lnTo>
                    <a:pt x="228409" y="285724"/>
                  </a:lnTo>
                  <a:lnTo>
                    <a:pt x="223748" y="285330"/>
                  </a:lnTo>
                  <a:lnTo>
                    <a:pt x="224624" y="288785"/>
                  </a:lnTo>
                  <a:lnTo>
                    <a:pt x="222389" y="287210"/>
                  </a:lnTo>
                  <a:lnTo>
                    <a:pt x="226402" y="290474"/>
                  </a:lnTo>
                  <a:lnTo>
                    <a:pt x="232105" y="291782"/>
                  </a:lnTo>
                  <a:lnTo>
                    <a:pt x="237655" y="293382"/>
                  </a:lnTo>
                  <a:lnTo>
                    <a:pt x="241160" y="297484"/>
                  </a:lnTo>
                  <a:lnTo>
                    <a:pt x="236499" y="296354"/>
                  </a:lnTo>
                  <a:lnTo>
                    <a:pt x="229552" y="297205"/>
                  </a:lnTo>
                  <a:lnTo>
                    <a:pt x="224028" y="299034"/>
                  </a:lnTo>
                  <a:lnTo>
                    <a:pt x="228396" y="300863"/>
                  </a:lnTo>
                  <a:lnTo>
                    <a:pt x="233921" y="300596"/>
                  </a:lnTo>
                  <a:lnTo>
                    <a:pt x="239966" y="300151"/>
                  </a:lnTo>
                  <a:lnTo>
                    <a:pt x="245872" y="301485"/>
                  </a:lnTo>
                  <a:lnTo>
                    <a:pt x="247002" y="300151"/>
                  </a:lnTo>
                  <a:lnTo>
                    <a:pt x="248145" y="298818"/>
                  </a:lnTo>
                  <a:lnTo>
                    <a:pt x="246951" y="298107"/>
                  </a:lnTo>
                  <a:lnTo>
                    <a:pt x="245859" y="297484"/>
                  </a:lnTo>
                  <a:lnTo>
                    <a:pt x="242519" y="295592"/>
                  </a:lnTo>
                  <a:lnTo>
                    <a:pt x="248107" y="295935"/>
                  </a:lnTo>
                  <a:lnTo>
                    <a:pt x="248577" y="295592"/>
                  </a:lnTo>
                  <a:lnTo>
                    <a:pt x="252653" y="292722"/>
                  </a:lnTo>
                  <a:lnTo>
                    <a:pt x="257340" y="294551"/>
                  </a:lnTo>
                  <a:lnTo>
                    <a:pt x="255524" y="296849"/>
                  </a:lnTo>
                  <a:lnTo>
                    <a:pt x="250901" y="297891"/>
                  </a:lnTo>
                  <a:lnTo>
                    <a:pt x="250964" y="300151"/>
                  </a:lnTo>
                  <a:lnTo>
                    <a:pt x="251206" y="300151"/>
                  </a:lnTo>
                  <a:lnTo>
                    <a:pt x="258394" y="303263"/>
                  </a:lnTo>
                  <a:lnTo>
                    <a:pt x="262763" y="298818"/>
                  </a:lnTo>
                  <a:lnTo>
                    <a:pt x="263448" y="298107"/>
                  </a:lnTo>
                  <a:close/>
                </a:path>
                <a:path w="495300" h="361950">
                  <a:moveTo>
                    <a:pt x="271195" y="182880"/>
                  </a:moveTo>
                  <a:lnTo>
                    <a:pt x="269697" y="177584"/>
                  </a:lnTo>
                  <a:lnTo>
                    <a:pt x="266966" y="179946"/>
                  </a:lnTo>
                  <a:lnTo>
                    <a:pt x="269303" y="180873"/>
                  </a:lnTo>
                  <a:lnTo>
                    <a:pt x="271195" y="182880"/>
                  </a:lnTo>
                  <a:close/>
                </a:path>
                <a:path w="495300" h="361950">
                  <a:moveTo>
                    <a:pt x="281838" y="182511"/>
                  </a:moveTo>
                  <a:lnTo>
                    <a:pt x="280873" y="180416"/>
                  </a:lnTo>
                  <a:lnTo>
                    <a:pt x="277215" y="182105"/>
                  </a:lnTo>
                  <a:lnTo>
                    <a:pt x="275831" y="182575"/>
                  </a:lnTo>
                  <a:lnTo>
                    <a:pt x="277698" y="183159"/>
                  </a:lnTo>
                  <a:lnTo>
                    <a:pt x="279984" y="182638"/>
                  </a:lnTo>
                  <a:lnTo>
                    <a:pt x="281838" y="182511"/>
                  </a:lnTo>
                  <a:close/>
                </a:path>
                <a:path w="495300" h="361950">
                  <a:moveTo>
                    <a:pt x="283870" y="189560"/>
                  </a:moveTo>
                  <a:lnTo>
                    <a:pt x="281952" y="187540"/>
                  </a:lnTo>
                  <a:lnTo>
                    <a:pt x="281457" y="186499"/>
                  </a:lnTo>
                  <a:lnTo>
                    <a:pt x="280111" y="186956"/>
                  </a:lnTo>
                  <a:lnTo>
                    <a:pt x="280568" y="187998"/>
                  </a:lnTo>
                  <a:lnTo>
                    <a:pt x="280149" y="189103"/>
                  </a:lnTo>
                  <a:lnTo>
                    <a:pt x="283870" y="189560"/>
                  </a:lnTo>
                  <a:close/>
                </a:path>
                <a:path w="495300" h="361950">
                  <a:moveTo>
                    <a:pt x="293179" y="170548"/>
                  </a:moveTo>
                  <a:lnTo>
                    <a:pt x="291274" y="168529"/>
                  </a:lnTo>
                  <a:lnTo>
                    <a:pt x="290855" y="169633"/>
                  </a:lnTo>
                  <a:lnTo>
                    <a:pt x="291350" y="170675"/>
                  </a:lnTo>
                  <a:lnTo>
                    <a:pt x="291795" y="171005"/>
                  </a:lnTo>
                  <a:lnTo>
                    <a:pt x="293179" y="170548"/>
                  </a:lnTo>
                  <a:close/>
                </a:path>
                <a:path w="495300" h="361950">
                  <a:moveTo>
                    <a:pt x="295059" y="128676"/>
                  </a:moveTo>
                  <a:lnTo>
                    <a:pt x="290372" y="125399"/>
                  </a:lnTo>
                  <a:lnTo>
                    <a:pt x="288086" y="128092"/>
                  </a:lnTo>
                  <a:lnTo>
                    <a:pt x="294157" y="130175"/>
                  </a:lnTo>
                  <a:lnTo>
                    <a:pt x="295059" y="128676"/>
                  </a:lnTo>
                  <a:close/>
                </a:path>
                <a:path w="495300" h="361950">
                  <a:moveTo>
                    <a:pt x="296697" y="176733"/>
                  </a:moveTo>
                  <a:lnTo>
                    <a:pt x="290588" y="173189"/>
                  </a:lnTo>
                  <a:lnTo>
                    <a:pt x="284619" y="176136"/>
                  </a:lnTo>
                  <a:lnTo>
                    <a:pt x="279006" y="172923"/>
                  </a:lnTo>
                  <a:lnTo>
                    <a:pt x="276669" y="174929"/>
                  </a:lnTo>
                  <a:lnTo>
                    <a:pt x="280708" y="177266"/>
                  </a:lnTo>
                  <a:lnTo>
                    <a:pt x="278218" y="177952"/>
                  </a:lnTo>
                  <a:lnTo>
                    <a:pt x="276504" y="177279"/>
                  </a:lnTo>
                  <a:lnTo>
                    <a:pt x="274370" y="177139"/>
                  </a:lnTo>
                  <a:lnTo>
                    <a:pt x="273875" y="178384"/>
                  </a:lnTo>
                  <a:lnTo>
                    <a:pt x="275170" y="177533"/>
                  </a:lnTo>
                  <a:lnTo>
                    <a:pt x="275844" y="177685"/>
                  </a:lnTo>
                  <a:lnTo>
                    <a:pt x="276364" y="178155"/>
                  </a:lnTo>
                  <a:lnTo>
                    <a:pt x="276504" y="178930"/>
                  </a:lnTo>
                  <a:lnTo>
                    <a:pt x="277012" y="179362"/>
                  </a:lnTo>
                  <a:lnTo>
                    <a:pt x="277660" y="179654"/>
                  </a:lnTo>
                  <a:lnTo>
                    <a:pt x="278218" y="180200"/>
                  </a:lnTo>
                  <a:lnTo>
                    <a:pt x="278980" y="180555"/>
                  </a:lnTo>
                  <a:lnTo>
                    <a:pt x="280403" y="180086"/>
                  </a:lnTo>
                  <a:lnTo>
                    <a:pt x="284657" y="179870"/>
                  </a:lnTo>
                  <a:lnTo>
                    <a:pt x="290842" y="177838"/>
                  </a:lnTo>
                  <a:lnTo>
                    <a:pt x="292150" y="180644"/>
                  </a:lnTo>
                  <a:lnTo>
                    <a:pt x="294436" y="179400"/>
                  </a:lnTo>
                  <a:lnTo>
                    <a:pt x="291998" y="174167"/>
                  </a:lnTo>
                  <a:lnTo>
                    <a:pt x="296697" y="176733"/>
                  </a:lnTo>
                  <a:close/>
                </a:path>
                <a:path w="495300" h="361950">
                  <a:moveTo>
                    <a:pt x="301294" y="206184"/>
                  </a:moveTo>
                  <a:lnTo>
                    <a:pt x="298589" y="206184"/>
                  </a:lnTo>
                  <a:lnTo>
                    <a:pt x="298145" y="207314"/>
                  </a:lnTo>
                  <a:lnTo>
                    <a:pt x="298170" y="208026"/>
                  </a:lnTo>
                  <a:lnTo>
                    <a:pt x="300570" y="208026"/>
                  </a:lnTo>
                  <a:lnTo>
                    <a:pt x="301294" y="206184"/>
                  </a:lnTo>
                  <a:close/>
                </a:path>
                <a:path w="495300" h="361950">
                  <a:moveTo>
                    <a:pt x="303339" y="168402"/>
                  </a:moveTo>
                  <a:lnTo>
                    <a:pt x="301002" y="167487"/>
                  </a:lnTo>
                  <a:lnTo>
                    <a:pt x="300101" y="168998"/>
                  </a:lnTo>
                  <a:lnTo>
                    <a:pt x="299681" y="170815"/>
                  </a:lnTo>
                  <a:lnTo>
                    <a:pt x="301028" y="169646"/>
                  </a:lnTo>
                  <a:lnTo>
                    <a:pt x="302920" y="170230"/>
                  </a:lnTo>
                  <a:lnTo>
                    <a:pt x="303339" y="168402"/>
                  </a:lnTo>
                  <a:close/>
                </a:path>
                <a:path w="495300" h="361950">
                  <a:moveTo>
                    <a:pt x="306641" y="300685"/>
                  </a:moveTo>
                  <a:lnTo>
                    <a:pt x="302285" y="300520"/>
                  </a:lnTo>
                  <a:lnTo>
                    <a:pt x="303568" y="298894"/>
                  </a:lnTo>
                  <a:lnTo>
                    <a:pt x="304533" y="298831"/>
                  </a:lnTo>
                  <a:lnTo>
                    <a:pt x="304520" y="298615"/>
                  </a:lnTo>
                  <a:lnTo>
                    <a:pt x="304279" y="298488"/>
                  </a:lnTo>
                  <a:lnTo>
                    <a:pt x="304012" y="298500"/>
                  </a:lnTo>
                  <a:lnTo>
                    <a:pt x="303745" y="298551"/>
                  </a:lnTo>
                  <a:lnTo>
                    <a:pt x="300088" y="298221"/>
                  </a:lnTo>
                  <a:lnTo>
                    <a:pt x="300393" y="300469"/>
                  </a:lnTo>
                  <a:lnTo>
                    <a:pt x="296900" y="299427"/>
                  </a:lnTo>
                  <a:lnTo>
                    <a:pt x="296456" y="300507"/>
                  </a:lnTo>
                  <a:lnTo>
                    <a:pt x="297497" y="305498"/>
                  </a:lnTo>
                  <a:lnTo>
                    <a:pt x="298881" y="305054"/>
                  </a:lnTo>
                  <a:lnTo>
                    <a:pt x="297383" y="299732"/>
                  </a:lnTo>
                  <a:lnTo>
                    <a:pt x="301612" y="301967"/>
                  </a:lnTo>
                  <a:lnTo>
                    <a:pt x="301650" y="304850"/>
                  </a:lnTo>
                  <a:lnTo>
                    <a:pt x="303949" y="303618"/>
                  </a:lnTo>
                  <a:lnTo>
                    <a:pt x="306260" y="303085"/>
                  </a:lnTo>
                  <a:lnTo>
                    <a:pt x="306641" y="300685"/>
                  </a:lnTo>
                  <a:close/>
                </a:path>
                <a:path w="495300" h="361950">
                  <a:moveTo>
                    <a:pt x="308914" y="286969"/>
                  </a:moveTo>
                  <a:lnTo>
                    <a:pt x="308711" y="287223"/>
                  </a:lnTo>
                  <a:lnTo>
                    <a:pt x="308571" y="287566"/>
                  </a:lnTo>
                  <a:lnTo>
                    <a:pt x="308483" y="288061"/>
                  </a:lnTo>
                  <a:lnTo>
                    <a:pt x="308635" y="287705"/>
                  </a:lnTo>
                  <a:lnTo>
                    <a:pt x="308864" y="287426"/>
                  </a:lnTo>
                  <a:lnTo>
                    <a:pt x="308914" y="286969"/>
                  </a:lnTo>
                  <a:close/>
                </a:path>
                <a:path w="495300" h="361950">
                  <a:moveTo>
                    <a:pt x="309321" y="286105"/>
                  </a:moveTo>
                  <a:lnTo>
                    <a:pt x="309194" y="285457"/>
                  </a:lnTo>
                  <a:lnTo>
                    <a:pt x="309092" y="284924"/>
                  </a:lnTo>
                  <a:lnTo>
                    <a:pt x="308317" y="280873"/>
                  </a:lnTo>
                  <a:lnTo>
                    <a:pt x="304698" y="285457"/>
                  </a:lnTo>
                  <a:lnTo>
                    <a:pt x="306984" y="284924"/>
                  </a:lnTo>
                  <a:lnTo>
                    <a:pt x="307505" y="286626"/>
                  </a:lnTo>
                  <a:lnTo>
                    <a:pt x="308864" y="286943"/>
                  </a:lnTo>
                  <a:lnTo>
                    <a:pt x="309321" y="286105"/>
                  </a:lnTo>
                  <a:close/>
                </a:path>
                <a:path w="495300" h="361950">
                  <a:moveTo>
                    <a:pt x="311251" y="212166"/>
                  </a:moveTo>
                  <a:lnTo>
                    <a:pt x="307073" y="212090"/>
                  </a:lnTo>
                  <a:lnTo>
                    <a:pt x="310769" y="212547"/>
                  </a:lnTo>
                  <a:lnTo>
                    <a:pt x="311251" y="212166"/>
                  </a:lnTo>
                  <a:close/>
                </a:path>
                <a:path w="495300" h="361950">
                  <a:moveTo>
                    <a:pt x="311797" y="287070"/>
                  </a:moveTo>
                  <a:lnTo>
                    <a:pt x="310159" y="284924"/>
                  </a:lnTo>
                  <a:lnTo>
                    <a:pt x="309981" y="284924"/>
                  </a:lnTo>
                  <a:lnTo>
                    <a:pt x="309321" y="286105"/>
                  </a:lnTo>
                  <a:lnTo>
                    <a:pt x="309765" y="288417"/>
                  </a:lnTo>
                  <a:lnTo>
                    <a:pt x="309892" y="289064"/>
                  </a:lnTo>
                  <a:lnTo>
                    <a:pt x="311797" y="287070"/>
                  </a:lnTo>
                  <a:close/>
                </a:path>
                <a:path w="495300" h="361950">
                  <a:moveTo>
                    <a:pt x="313944" y="284924"/>
                  </a:moveTo>
                  <a:lnTo>
                    <a:pt x="313359" y="285457"/>
                  </a:lnTo>
                  <a:lnTo>
                    <a:pt x="311797" y="287070"/>
                  </a:lnTo>
                  <a:lnTo>
                    <a:pt x="312826" y="288417"/>
                  </a:lnTo>
                  <a:lnTo>
                    <a:pt x="313944" y="284924"/>
                  </a:lnTo>
                  <a:close/>
                </a:path>
                <a:path w="495300" h="361950">
                  <a:moveTo>
                    <a:pt x="321233" y="181559"/>
                  </a:moveTo>
                  <a:lnTo>
                    <a:pt x="320725" y="179793"/>
                  </a:lnTo>
                  <a:lnTo>
                    <a:pt x="317500" y="180378"/>
                  </a:lnTo>
                  <a:lnTo>
                    <a:pt x="321233" y="181559"/>
                  </a:lnTo>
                  <a:close/>
                </a:path>
                <a:path w="495300" h="361950">
                  <a:moveTo>
                    <a:pt x="326009" y="167170"/>
                  </a:moveTo>
                  <a:lnTo>
                    <a:pt x="324167" y="166585"/>
                  </a:lnTo>
                  <a:lnTo>
                    <a:pt x="324243" y="170192"/>
                  </a:lnTo>
                  <a:lnTo>
                    <a:pt x="326009" y="167170"/>
                  </a:lnTo>
                  <a:close/>
                </a:path>
                <a:path w="495300" h="361950">
                  <a:moveTo>
                    <a:pt x="327647" y="198767"/>
                  </a:moveTo>
                  <a:lnTo>
                    <a:pt x="325323" y="198551"/>
                  </a:lnTo>
                  <a:lnTo>
                    <a:pt x="322084" y="199885"/>
                  </a:lnTo>
                  <a:lnTo>
                    <a:pt x="322072" y="198424"/>
                  </a:lnTo>
                  <a:lnTo>
                    <a:pt x="321233" y="202095"/>
                  </a:lnTo>
                  <a:lnTo>
                    <a:pt x="312762" y="196926"/>
                  </a:lnTo>
                  <a:lnTo>
                    <a:pt x="315201" y="202158"/>
                  </a:lnTo>
                  <a:lnTo>
                    <a:pt x="324993" y="204724"/>
                  </a:lnTo>
                  <a:lnTo>
                    <a:pt x="323596" y="203720"/>
                  </a:lnTo>
                  <a:lnTo>
                    <a:pt x="323557" y="203009"/>
                  </a:lnTo>
                  <a:lnTo>
                    <a:pt x="324015" y="201904"/>
                  </a:lnTo>
                  <a:lnTo>
                    <a:pt x="325869" y="202488"/>
                  </a:lnTo>
                  <a:lnTo>
                    <a:pt x="326377" y="203530"/>
                  </a:lnTo>
                  <a:lnTo>
                    <a:pt x="327647" y="198767"/>
                  </a:lnTo>
                  <a:close/>
                </a:path>
                <a:path w="495300" h="361950">
                  <a:moveTo>
                    <a:pt x="339737" y="179539"/>
                  </a:moveTo>
                  <a:lnTo>
                    <a:pt x="335546" y="178765"/>
                  </a:lnTo>
                  <a:lnTo>
                    <a:pt x="336537" y="181571"/>
                  </a:lnTo>
                  <a:lnTo>
                    <a:pt x="337451" y="180797"/>
                  </a:lnTo>
                  <a:lnTo>
                    <a:pt x="338836" y="180327"/>
                  </a:lnTo>
                  <a:lnTo>
                    <a:pt x="339737" y="179539"/>
                  </a:lnTo>
                  <a:close/>
                </a:path>
                <a:path w="495300" h="361950">
                  <a:moveTo>
                    <a:pt x="354037" y="72771"/>
                  </a:moveTo>
                  <a:lnTo>
                    <a:pt x="353034" y="69253"/>
                  </a:lnTo>
                  <a:lnTo>
                    <a:pt x="351180" y="69380"/>
                  </a:lnTo>
                  <a:lnTo>
                    <a:pt x="350342" y="73761"/>
                  </a:lnTo>
                  <a:lnTo>
                    <a:pt x="354037" y="72771"/>
                  </a:lnTo>
                  <a:close/>
                </a:path>
                <a:path w="495300" h="361950">
                  <a:moveTo>
                    <a:pt x="357733" y="155244"/>
                  </a:moveTo>
                  <a:lnTo>
                    <a:pt x="354926" y="154000"/>
                  </a:lnTo>
                  <a:lnTo>
                    <a:pt x="354037" y="154774"/>
                  </a:lnTo>
                  <a:lnTo>
                    <a:pt x="353847" y="154686"/>
                  </a:lnTo>
                  <a:lnTo>
                    <a:pt x="353479" y="154673"/>
                  </a:lnTo>
                  <a:lnTo>
                    <a:pt x="352780" y="154800"/>
                  </a:lnTo>
                  <a:lnTo>
                    <a:pt x="353415" y="156502"/>
                  </a:lnTo>
                  <a:lnTo>
                    <a:pt x="353656" y="156019"/>
                  </a:lnTo>
                  <a:lnTo>
                    <a:pt x="354050" y="155536"/>
                  </a:lnTo>
                  <a:lnTo>
                    <a:pt x="354190" y="155181"/>
                  </a:lnTo>
                  <a:lnTo>
                    <a:pt x="357733" y="155244"/>
                  </a:lnTo>
                  <a:close/>
                </a:path>
                <a:path w="495300" h="361950">
                  <a:moveTo>
                    <a:pt x="361276" y="147789"/>
                  </a:moveTo>
                  <a:lnTo>
                    <a:pt x="358482" y="146532"/>
                  </a:lnTo>
                  <a:lnTo>
                    <a:pt x="358127" y="151244"/>
                  </a:lnTo>
                  <a:lnTo>
                    <a:pt x="361276" y="147789"/>
                  </a:lnTo>
                  <a:close/>
                </a:path>
                <a:path w="495300" h="361950">
                  <a:moveTo>
                    <a:pt x="363867" y="313880"/>
                  </a:moveTo>
                  <a:lnTo>
                    <a:pt x="362966" y="313448"/>
                  </a:lnTo>
                  <a:lnTo>
                    <a:pt x="361696" y="313105"/>
                  </a:lnTo>
                  <a:lnTo>
                    <a:pt x="360337" y="312915"/>
                  </a:lnTo>
                  <a:lnTo>
                    <a:pt x="361442" y="313804"/>
                  </a:lnTo>
                  <a:lnTo>
                    <a:pt x="362661" y="314540"/>
                  </a:lnTo>
                  <a:lnTo>
                    <a:pt x="363867" y="313880"/>
                  </a:lnTo>
                  <a:close/>
                </a:path>
                <a:path w="495300" h="361950">
                  <a:moveTo>
                    <a:pt x="376034" y="143154"/>
                  </a:moveTo>
                  <a:lnTo>
                    <a:pt x="372300" y="142697"/>
                  </a:lnTo>
                  <a:lnTo>
                    <a:pt x="374218" y="144716"/>
                  </a:lnTo>
                  <a:lnTo>
                    <a:pt x="376034" y="143154"/>
                  </a:lnTo>
                  <a:close/>
                </a:path>
                <a:path w="495300" h="361950">
                  <a:moveTo>
                    <a:pt x="376542" y="144919"/>
                  </a:moveTo>
                  <a:lnTo>
                    <a:pt x="375348" y="144919"/>
                  </a:lnTo>
                  <a:lnTo>
                    <a:pt x="374484" y="145326"/>
                  </a:lnTo>
                  <a:lnTo>
                    <a:pt x="374307" y="144919"/>
                  </a:lnTo>
                  <a:lnTo>
                    <a:pt x="374218" y="145440"/>
                  </a:lnTo>
                  <a:lnTo>
                    <a:pt x="374548" y="145440"/>
                  </a:lnTo>
                  <a:lnTo>
                    <a:pt x="375412" y="145440"/>
                  </a:lnTo>
                  <a:lnTo>
                    <a:pt x="376542" y="144919"/>
                  </a:lnTo>
                  <a:close/>
                </a:path>
                <a:path w="495300" h="361950">
                  <a:moveTo>
                    <a:pt x="380517" y="56337"/>
                  </a:moveTo>
                  <a:lnTo>
                    <a:pt x="380250" y="54775"/>
                  </a:lnTo>
                  <a:lnTo>
                    <a:pt x="380212" y="54521"/>
                  </a:lnTo>
                  <a:lnTo>
                    <a:pt x="380034" y="54775"/>
                  </a:lnTo>
                  <a:lnTo>
                    <a:pt x="378218" y="56337"/>
                  </a:lnTo>
                  <a:lnTo>
                    <a:pt x="380517" y="56337"/>
                  </a:lnTo>
                  <a:close/>
                </a:path>
                <a:path w="495300" h="361950">
                  <a:moveTo>
                    <a:pt x="380974" y="54178"/>
                  </a:moveTo>
                  <a:lnTo>
                    <a:pt x="380009" y="53340"/>
                  </a:lnTo>
                  <a:lnTo>
                    <a:pt x="380149" y="54178"/>
                  </a:lnTo>
                  <a:lnTo>
                    <a:pt x="380974" y="54178"/>
                  </a:lnTo>
                  <a:close/>
                </a:path>
                <a:path w="495300" h="361950">
                  <a:moveTo>
                    <a:pt x="383743" y="54521"/>
                  </a:moveTo>
                  <a:lnTo>
                    <a:pt x="380974" y="54178"/>
                  </a:lnTo>
                  <a:lnTo>
                    <a:pt x="381381" y="54521"/>
                  </a:lnTo>
                  <a:lnTo>
                    <a:pt x="383743" y="54521"/>
                  </a:lnTo>
                  <a:close/>
                </a:path>
                <a:path w="495300" h="361950">
                  <a:moveTo>
                    <a:pt x="383768" y="305473"/>
                  </a:moveTo>
                  <a:lnTo>
                    <a:pt x="383527" y="305219"/>
                  </a:lnTo>
                  <a:lnTo>
                    <a:pt x="383222" y="306031"/>
                  </a:lnTo>
                  <a:lnTo>
                    <a:pt x="383768" y="305739"/>
                  </a:lnTo>
                  <a:lnTo>
                    <a:pt x="383768" y="305473"/>
                  </a:lnTo>
                  <a:close/>
                </a:path>
                <a:path w="495300" h="361950">
                  <a:moveTo>
                    <a:pt x="384124" y="56337"/>
                  </a:moveTo>
                  <a:lnTo>
                    <a:pt x="383806" y="54775"/>
                  </a:lnTo>
                  <a:lnTo>
                    <a:pt x="381685" y="54775"/>
                  </a:lnTo>
                  <a:lnTo>
                    <a:pt x="383501" y="56337"/>
                  </a:lnTo>
                  <a:lnTo>
                    <a:pt x="384124" y="56337"/>
                  </a:lnTo>
                  <a:close/>
                </a:path>
                <a:path w="495300" h="361950">
                  <a:moveTo>
                    <a:pt x="384263" y="56997"/>
                  </a:moveTo>
                  <a:lnTo>
                    <a:pt x="384175" y="56527"/>
                  </a:lnTo>
                  <a:lnTo>
                    <a:pt x="383717" y="56527"/>
                  </a:lnTo>
                  <a:lnTo>
                    <a:pt x="384263" y="56997"/>
                  </a:lnTo>
                  <a:close/>
                </a:path>
                <a:path w="495300" h="361950">
                  <a:moveTo>
                    <a:pt x="385800" y="148120"/>
                  </a:moveTo>
                  <a:lnTo>
                    <a:pt x="385191" y="147129"/>
                  </a:lnTo>
                  <a:lnTo>
                    <a:pt x="385381" y="146850"/>
                  </a:lnTo>
                  <a:lnTo>
                    <a:pt x="384492" y="147612"/>
                  </a:lnTo>
                  <a:lnTo>
                    <a:pt x="385800" y="148120"/>
                  </a:lnTo>
                  <a:close/>
                </a:path>
                <a:path w="495300" h="361950">
                  <a:moveTo>
                    <a:pt x="386740" y="145656"/>
                  </a:moveTo>
                  <a:lnTo>
                    <a:pt x="386156" y="145656"/>
                  </a:lnTo>
                  <a:lnTo>
                    <a:pt x="385381" y="146850"/>
                  </a:lnTo>
                  <a:lnTo>
                    <a:pt x="386740" y="145656"/>
                  </a:lnTo>
                  <a:close/>
                </a:path>
                <a:path w="495300" h="361950">
                  <a:moveTo>
                    <a:pt x="387070" y="139496"/>
                  </a:moveTo>
                  <a:lnTo>
                    <a:pt x="386118" y="138137"/>
                  </a:lnTo>
                  <a:lnTo>
                    <a:pt x="383768" y="137223"/>
                  </a:lnTo>
                  <a:lnTo>
                    <a:pt x="383844" y="139382"/>
                  </a:lnTo>
                  <a:lnTo>
                    <a:pt x="387070" y="139496"/>
                  </a:lnTo>
                  <a:close/>
                </a:path>
                <a:path w="495300" h="361950">
                  <a:moveTo>
                    <a:pt x="387413" y="308648"/>
                  </a:moveTo>
                  <a:lnTo>
                    <a:pt x="387261" y="308546"/>
                  </a:lnTo>
                  <a:lnTo>
                    <a:pt x="386930" y="308368"/>
                  </a:lnTo>
                  <a:lnTo>
                    <a:pt x="386981" y="308660"/>
                  </a:lnTo>
                  <a:lnTo>
                    <a:pt x="387273" y="308660"/>
                  </a:lnTo>
                  <a:lnTo>
                    <a:pt x="387413" y="308648"/>
                  </a:lnTo>
                  <a:close/>
                </a:path>
                <a:path w="495300" h="361950">
                  <a:moveTo>
                    <a:pt x="391401" y="141592"/>
                  </a:moveTo>
                  <a:lnTo>
                    <a:pt x="389902" y="141478"/>
                  </a:lnTo>
                  <a:lnTo>
                    <a:pt x="388912" y="138645"/>
                  </a:lnTo>
                  <a:lnTo>
                    <a:pt x="389153" y="141071"/>
                  </a:lnTo>
                  <a:lnTo>
                    <a:pt x="389166" y="141414"/>
                  </a:lnTo>
                  <a:lnTo>
                    <a:pt x="385254" y="141071"/>
                  </a:lnTo>
                  <a:lnTo>
                    <a:pt x="389420" y="144538"/>
                  </a:lnTo>
                  <a:lnTo>
                    <a:pt x="388442" y="144272"/>
                  </a:lnTo>
                  <a:lnTo>
                    <a:pt x="387045" y="143675"/>
                  </a:lnTo>
                  <a:lnTo>
                    <a:pt x="382168" y="141592"/>
                  </a:lnTo>
                  <a:lnTo>
                    <a:pt x="381241" y="141592"/>
                  </a:lnTo>
                  <a:lnTo>
                    <a:pt x="380619" y="142125"/>
                  </a:lnTo>
                  <a:lnTo>
                    <a:pt x="381050" y="141071"/>
                  </a:lnTo>
                  <a:lnTo>
                    <a:pt x="380720" y="141071"/>
                  </a:lnTo>
                  <a:lnTo>
                    <a:pt x="380593" y="141097"/>
                  </a:lnTo>
                  <a:lnTo>
                    <a:pt x="380593" y="142151"/>
                  </a:lnTo>
                  <a:lnTo>
                    <a:pt x="378828" y="143675"/>
                  </a:lnTo>
                  <a:lnTo>
                    <a:pt x="378345" y="142633"/>
                  </a:lnTo>
                  <a:lnTo>
                    <a:pt x="380593" y="142151"/>
                  </a:lnTo>
                  <a:lnTo>
                    <a:pt x="380593" y="141097"/>
                  </a:lnTo>
                  <a:lnTo>
                    <a:pt x="377850" y="141592"/>
                  </a:lnTo>
                  <a:lnTo>
                    <a:pt x="376021" y="144653"/>
                  </a:lnTo>
                  <a:lnTo>
                    <a:pt x="376694" y="144653"/>
                  </a:lnTo>
                  <a:lnTo>
                    <a:pt x="386181" y="145605"/>
                  </a:lnTo>
                  <a:lnTo>
                    <a:pt x="386803" y="144653"/>
                  </a:lnTo>
                  <a:lnTo>
                    <a:pt x="387375" y="144653"/>
                  </a:lnTo>
                  <a:lnTo>
                    <a:pt x="390461" y="145389"/>
                  </a:lnTo>
                  <a:lnTo>
                    <a:pt x="389572" y="144653"/>
                  </a:lnTo>
                  <a:lnTo>
                    <a:pt x="389877" y="144653"/>
                  </a:lnTo>
                  <a:lnTo>
                    <a:pt x="389559" y="144576"/>
                  </a:lnTo>
                  <a:lnTo>
                    <a:pt x="389458" y="143675"/>
                  </a:lnTo>
                  <a:lnTo>
                    <a:pt x="389331" y="142633"/>
                  </a:lnTo>
                  <a:lnTo>
                    <a:pt x="389216" y="141592"/>
                  </a:lnTo>
                  <a:lnTo>
                    <a:pt x="389953" y="141592"/>
                  </a:lnTo>
                  <a:lnTo>
                    <a:pt x="391401" y="141592"/>
                  </a:lnTo>
                  <a:close/>
                </a:path>
                <a:path w="495300" h="361950">
                  <a:moveTo>
                    <a:pt x="394055" y="60782"/>
                  </a:moveTo>
                  <a:lnTo>
                    <a:pt x="390753" y="57264"/>
                  </a:lnTo>
                  <a:lnTo>
                    <a:pt x="389877" y="58305"/>
                  </a:lnTo>
                  <a:lnTo>
                    <a:pt x="388518" y="59982"/>
                  </a:lnTo>
                  <a:lnTo>
                    <a:pt x="388594" y="64236"/>
                  </a:lnTo>
                  <a:lnTo>
                    <a:pt x="394055" y="60782"/>
                  </a:lnTo>
                  <a:close/>
                </a:path>
                <a:path w="495300" h="361950">
                  <a:moveTo>
                    <a:pt x="394246" y="128917"/>
                  </a:moveTo>
                  <a:lnTo>
                    <a:pt x="392328" y="126174"/>
                  </a:lnTo>
                  <a:lnTo>
                    <a:pt x="391401" y="126238"/>
                  </a:lnTo>
                  <a:lnTo>
                    <a:pt x="392379" y="127622"/>
                  </a:lnTo>
                  <a:lnTo>
                    <a:pt x="391922" y="128003"/>
                  </a:lnTo>
                  <a:lnTo>
                    <a:pt x="394246" y="128917"/>
                  </a:lnTo>
                  <a:close/>
                </a:path>
                <a:path w="495300" h="361950">
                  <a:moveTo>
                    <a:pt x="394398" y="313677"/>
                  </a:moveTo>
                  <a:lnTo>
                    <a:pt x="394169" y="312978"/>
                  </a:lnTo>
                  <a:lnTo>
                    <a:pt x="394055" y="313677"/>
                  </a:lnTo>
                  <a:lnTo>
                    <a:pt x="394398" y="313677"/>
                  </a:lnTo>
                  <a:close/>
                </a:path>
                <a:path w="495300" h="361950">
                  <a:moveTo>
                    <a:pt x="395325" y="59982"/>
                  </a:moveTo>
                  <a:lnTo>
                    <a:pt x="394055" y="60782"/>
                  </a:lnTo>
                  <a:lnTo>
                    <a:pt x="394538" y="61302"/>
                  </a:lnTo>
                  <a:lnTo>
                    <a:pt x="395325" y="59982"/>
                  </a:lnTo>
                  <a:close/>
                </a:path>
                <a:path w="495300" h="361950">
                  <a:moveTo>
                    <a:pt x="395719" y="48463"/>
                  </a:moveTo>
                  <a:lnTo>
                    <a:pt x="391922" y="47472"/>
                  </a:lnTo>
                  <a:lnTo>
                    <a:pt x="393014" y="48768"/>
                  </a:lnTo>
                  <a:lnTo>
                    <a:pt x="393268" y="49974"/>
                  </a:lnTo>
                  <a:lnTo>
                    <a:pt x="395020" y="48463"/>
                  </a:lnTo>
                  <a:lnTo>
                    <a:pt x="395719" y="48463"/>
                  </a:lnTo>
                  <a:close/>
                </a:path>
                <a:path w="495300" h="361950">
                  <a:moveTo>
                    <a:pt x="397637" y="306857"/>
                  </a:moveTo>
                  <a:lnTo>
                    <a:pt x="394360" y="306006"/>
                  </a:lnTo>
                  <a:lnTo>
                    <a:pt x="394423" y="308737"/>
                  </a:lnTo>
                  <a:lnTo>
                    <a:pt x="387527" y="308737"/>
                  </a:lnTo>
                  <a:lnTo>
                    <a:pt x="388327" y="309283"/>
                  </a:lnTo>
                  <a:lnTo>
                    <a:pt x="389178" y="309981"/>
                  </a:lnTo>
                  <a:lnTo>
                    <a:pt x="390690" y="309981"/>
                  </a:lnTo>
                  <a:lnTo>
                    <a:pt x="389877" y="312826"/>
                  </a:lnTo>
                  <a:lnTo>
                    <a:pt x="388505" y="314007"/>
                  </a:lnTo>
                  <a:lnTo>
                    <a:pt x="392709" y="315518"/>
                  </a:lnTo>
                  <a:lnTo>
                    <a:pt x="393547" y="311124"/>
                  </a:lnTo>
                  <a:lnTo>
                    <a:pt x="394119" y="312826"/>
                  </a:lnTo>
                  <a:lnTo>
                    <a:pt x="394462" y="311124"/>
                  </a:lnTo>
                  <a:lnTo>
                    <a:pt x="397637" y="306857"/>
                  </a:lnTo>
                  <a:close/>
                </a:path>
                <a:path w="495300" h="361950">
                  <a:moveTo>
                    <a:pt x="397992" y="58305"/>
                  </a:moveTo>
                  <a:lnTo>
                    <a:pt x="396328" y="58305"/>
                  </a:lnTo>
                  <a:lnTo>
                    <a:pt x="395325" y="59982"/>
                  </a:lnTo>
                  <a:lnTo>
                    <a:pt x="397992" y="58305"/>
                  </a:lnTo>
                  <a:close/>
                </a:path>
                <a:path w="495300" h="361950">
                  <a:moveTo>
                    <a:pt x="398272" y="314401"/>
                  </a:moveTo>
                  <a:lnTo>
                    <a:pt x="394398" y="313677"/>
                  </a:lnTo>
                  <a:lnTo>
                    <a:pt x="396036" y="318541"/>
                  </a:lnTo>
                  <a:lnTo>
                    <a:pt x="398272" y="314401"/>
                  </a:lnTo>
                  <a:close/>
                </a:path>
                <a:path w="495300" h="361950">
                  <a:moveTo>
                    <a:pt x="401815" y="54038"/>
                  </a:moveTo>
                  <a:lnTo>
                    <a:pt x="401294" y="54038"/>
                  </a:lnTo>
                  <a:lnTo>
                    <a:pt x="399910" y="55232"/>
                  </a:lnTo>
                  <a:lnTo>
                    <a:pt x="401193" y="54457"/>
                  </a:lnTo>
                  <a:lnTo>
                    <a:pt x="401815" y="54038"/>
                  </a:lnTo>
                  <a:close/>
                </a:path>
                <a:path w="495300" h="361950">
                  <a:moveTo>
                    <a:pt x="408495" y="63906"/>
                  </a:moveTo>
                  <a:lnTo>
                    <a:pt x="407098" y="61899"/>
                  </a:lnTo>
                  <a:lnTo>
                    <a:pt x="406692" y="61302"/>
                  </a:lnTo>
                  <a:lnTo>
                    <a:pt x="406603" y="61899"/>
                  </a:lnTo>
                  <a:lnTo>
                    <a:pt x="406539" y="58305"/>
                  </a:lnTo>
                  <a:lnTo>
                    <a:pt x="398208" y="58305"/>
                  </a:lnTo>
                  <a:lnTo>
                    <a:pt x="398780" y="63906"/>
                  </a:lnTo>
                  <a:lnTo>
                    <a:pt x="398830" y="64363"/>
                  </a:lnTo>
                  <a:lnTo>
                    <a:pt x="402031" y="64363"/>
                  </a:lnTo>
                  <a:lnTo>
                    <a:pt x="405752" y="64833"/>
                  </a:lnTo>
                  <a:lnTo>
                    <a:pt x="408495" y="63906"/>
                  </a:lnTo>
                  <a:close/>
                </a:path>
                <a:path w="495300" h="361950">
                  <a:moveTo>
                    <a:pt x="413664" y="50571"/>
                  </a:moveTo>
                  <a:lnTo>
                    <a:pt x="411581" y="47879"/>
                  </a:lnTo>
                  <a:lnTo>
                    <a:pt x="411784" y="44132"/>
                  </a:lnTo>
                  <a:lnTo>
                    <a:pt x="410819" y="40881"/>
                  </a:lnTo>
                  <a:lnTo>
                    <a:pt x="405193" y="39712"/>
                  </a:lnTo>
                  <a:lnTo>
                    <a:pt x="410108" y="41211"/>
                  </a:lnTo>
                  <a:lnTo>
                    <a:pt x="409651" y="44450"/>
                  </a:lnTo>
                  <a:lnTo>
                    <a:pt x="409092" y="48031"/>
                  </a:lnTo>
                  <a:lnTo>
                    <a:pt x="413664" y="50571"/>
                  </a:lnTo>
                  <a:close/>
                </a:path>
                <a:path w="495300" h="361950">
                  <a:moveTo>
                    <a:pt x="418414" y="51155"/>
                  </a:moveTo>
                  <a:lnTo>
                    <a:pt x="415277" y="51155"/>
                  </a:lnTo>
                  <a:lnTo>
                    <a:pt x="413740" y="50609"/>
                  </a:lnTo>
                  <a:lnTo>
                    <a:pt x="409714" y="50609"/>
                  </a:lnTo>
                  <a:lnTo>
                    <a:pt x="414756" y="53416"/>
                  </a:lnTo>
                  <a:lnTo>
                    <a:pt x="411657" y="53416"/>
                  </a:lnTo>
                  <a:lnTo>
                    <a:pt x="409943" y="51917"/>
                  </a:lnTo>
                  <a:lnTo>
                    <a:pt x="407733" y="49974"/>
                  </a:lnTo>
                  <a:lnTo>
                    <a:pt x="406374" y="48463"/>
                  </a:lnTo>
                  <a:lnTo>
                    <a:pt x="404393" y="46240"/>
                  </a:lnTo>
                  <a:lnTo>
                    <a:pt x="398843" y="45910"/>
                  </a:lnTo>
                  <a:lnTo>
                    <a:pt x="398399" y="48450"/>
                  </a:lnTo>
                  <a:lnTo>
                    <a:pt x="395605" y="47231"/>
                  </a:lnTo>
                  <a:lnTo>
                    <a:pt x="397090" y="50355"/>
                  </a:lnTo>
                  <a:lnTo>
                    <a:pt x="393471" y="50850"/>
                  </a:lnTo>
                  <a:lnTo>
                    <a:pt x="393357" y="50355"/>
                  </a:lnTo>
                  <a:lnTo>
                    <a:pt x="393268" y="49974"/>
                  </a:lnTo>
                  <a:lnTo>
                    <a:pt x="391998" y="51066"/>
                  </a:lnTo>
                  <a:lnTo>
                    <a:pt x="393534" y="51155"/>
                  </a:lnTo>
                  <a:lnTo>
                    <a:pt x="393573" y="51320"/>
                  </a:lnTo>
                  <a:lnTo>
                    <a:pt x="392772" y="52082"/>
                  </a:lnTo>
                  <a:lnTo>
                    <a:pt x="392417" y="52070"/>
                  </a:lnTo>
                  <a:lnTo>
                    <a:pt x="392061" y="52019"/>
                  </a:lnTo>
                  <a:lnTo>
                    <a:pt x="391579" y="52184"/>
                  </a:lnTo>
                  <a:lnTo>
                    <a:pt x="392137" y="52400"/>
                  </a:lnTo>
                  <a:lnTo>
                    <a:pt x="392518" y="52324"/>
                  </a:lnTo>
                  <a:lnTo>
                    <a:pt x="392671" y="52171"/>
                  </a:lnTo>
                  <a:lnTo>
                    <a:pt x="394462" y="52171"/>
                  </a:lnTo>
                  <a:lnTo>
                    <a:pt x="395084" y="53784"/>
                  </a:lnTo>
                  <a:lnTo>
                    <a:pt x="396240" y="53987"/>
                  </a:lnTo>
                  <a:lnTo>
                    <a:pt x="395376" y="52171"/>
                  </a:lnTo>
                  <a:lnTo>
                    <a:pt x="395262" y="51917"/>
                  </a:lnTo>
                  <a:lnTo>
                    <a:pt x="398081" y="53149"/>
                  </a:lnTo>
                  <a:lnTo>
                    <a:pt x="403161" y="53149"/>
                  </a:lnTo>
                  <a:lnTo>
                    <a:pt x="401815" y="54038"/>
                  </a:lnTo>
                  <a:lnTo>
                    <a:pt x="403669" y="54190"/>
                  </a:lnTo>
                  <a:lnTo>
                    <a:pt x="403961" y="55232"/>
                  </a:lnTo>
                  <a:lnTo>
                    <a:pt x="404063" y="55562"/>
                  </a:lnTo>
                  <a:lnTo>
                    <a:pt x="404164" y="55232"/>
                  </a:lnTo>
                  <a:lnTo>
                    <a:pt x="405066" y="54457"/>
                  </a:lnTo>
                  <a:lnTo>
                    <a:pt x="405041" y="53149"/>
                  </a:lnTo>
                  <a:lnTo>
                    <a:pt x="410362" y="53149"/>
                  </a:lnTo>
                  <a:lnTo>
                    <a:pt x="418096" y="57124"/>
                  </a:lnTo>
                  <a:lnTo>
                    <a:pt x="418198" y="55232"/>
                  </a:lnTo>
                  <a:lnTo>
                    <a:pt x="418287" y="53416"/>
                  </a:lnTo>
                  <a:lnTo>
                    <a:pt x="418414" y="51155"/>
                  </a:lnTo>
                  <a:close/>
                </a:path>
                <a:path w="495300" h="361950">
                  <a:moveTo>
                    <a:pt x="418820" y="128282"/>
                  </a:moveTo>
                  <a:lnTo>
                    <a:pt x="416458" y="126644"/>
                  </a:lnTo>
                  <a:lnTo>
                    <a:pt x="407606" y="125463"/>
                  </a:lnTo>
                  <a:lnTo>
                    <a:pt x="401612" y="126250"/>
                  </a:lnTo>
                  <a:lnTo>
                    <a:pt x="404025" y="130048"/>
                  </a:lnTo>
                  <a:lnTo>
                    <a:pt x="413727" y="129006"/>
                  </a:lnTo>
                  <a:lnTo>
                    <a:pt x="418820" y="128282"/>
                  </a:lnTo>
                  <a:close/>
                </a:path>
                <a:path w="495300" h="361950">
                  <a:moveTo>
                    <a:pt x="428663" y="67970"/>
                  </a:moveTo>
                  <a:lnTo>
                    <a:pt x="428523" y="67170"/>
                  </a:lnTo>
                  <a:lnTo>
                    <a:pt x="427926" y="67005"/>
                  </a:lnTo>
                  <a:lnTo>
                    <a:pt x="427240" y="67056"/>
                  </a:lnTo>
                  <a:lnTo>
                    <a:pt x="426224" y="67703"/>
                  </a:lnTo>
                  <a:lnTo>
                    <a:pt x="428332" y="68453"/>
                  </a:lnTo>
                  <a:lnTo>
                    <a:pt x="428663" y="67970"/>
                  </a:lnTo>
                  <a:close/>
                </a:path>
                <a:path w="495300" h="361950">
                  <a:moveTo>
                    <a:pt x="432422" y="74104"/>
                  </a:moveTo>
                  <a:lnTo>
                    <a:pt x="430949" y="70967"/>
                  </a:lnTo>
                  <a:lnTo>
                    <a:pt x="424967" y="73190"/>
                  </a:lnTo>
                  <a:lnTo>
                    <a:pt x="423113" y="73317"/>
                  </a:lnTo>
                  <a:lnTo>
                    <a:pt x="425907" y="73837"/>
                  </a:lnTo>
                  <a:lnTo>
                    <a:pt x="427355" y="76250"/>
                  </a:lnTo>
                  <a:lnTo>
                    <a:pt x="432422" y="74104"/>
                  </a:lnTo>
                  <a:close/>
                </a:path>
                <a:path w="495300" h="361950">
                  <a:moveTo>
                    <a:pt x="434860" y="20751"/>
                  </a:moveTo>
                  <a:lnTo>
                    <a:pt x="433387" y="16903"/>
                  </a:lnTo>
                  <a:lnTo>
                    <a:pt x="428371" y="21209"/>
                  </a:lnTo>
                  <a:lnTo>
                    <a:pt x="423773" y="21539"/>
                  </a:lnTo>
                  <a:lnTo>
                    <a:pt x="425221" y="25374"/>
                  </a:lnTo>
                  <a:lnTo>
                    <a:pt x="430225" y="21069"/>
                  </a:lnTo>
                  <a:lnTo>
                    <a:pt x="432587" y="22707"/>
                  </a:lnTo>
                  <a:lnTo>
                    <a:pt x="434860" y="20751"/>
                  </a:lnTo>
                  <a:close/>
                </a:path>
                <a:path w="495300" h="361950">
                  <a:moveTo>
                    <a:pt x="438785" y="72859"/>
                  </a:moveTo>
                  <a:lnTo>
                    <a:pt x="434682" y="72859"/>
                  </a:lnTo>
                  <a:lnTo>
                    <a:pt x="438416" y="73304"/>
                  </a:lnTo>
                  <a:lnTo>
                    <a:pt x="438785" y="72859"/>
                  </a:lnTo>
                  <a:close/>
                </a:path>
                <a:path w="495300" h="361950">
                  <a:moveTo>
                    <a:pt x="440677" y="70637"/>
                  </a:moveTo>
                  <a:lnTo>
                    <a:pt x="438785" y="72859"/>
                  </a:lnTo>
                  <a:lnTo>
                    <a:pt x="440461" y="72859"/>
                  </a:lnTo>
                  <a:lnTo>
                    <a:pt x="440677" y="70637"/>
                  </a:lnTo>
                  <a:close/>
                </a:path>
                <a:path w="495300" h="361950">
                  <a:moveTo>
                    <a:pt x="440728" y="50990"/>
                  </a:moveTo>
                  <a:lnTo>
                    <a:pt x="438226" y="46367"/>
                  </a:lnTo>
                  <a:lnTo>
                    <a:pt x="432841" y="53949"/>
                  </a:lnTo>
                  <a:lnTo>
                    <a:pt x="429183" y="52501"/>
                  </a:lnTo>
                  <a:lnTo>
                    <a:pt x="428167" y="52095"/>
                  </a:lnTo>
                  <a:lnTo>
                    <a:pt x="428129" y="52501"/>
                  </a:lnTo>
                  <a:lnTo>
                    <a:pt x="428040" y="53543"/>
                  </a:lnTo>
                  <a:lnTo>
                    <a:pt x="427913" y="54902"/>
                  </a:lnTo>
                  <a:lnTo>
                    <a:pt x="427799" y="56070"/>
                  </a:lnTo>
                  <a:lnTo>
                    <a:pt x="429729" y="56070"/>
                  </a:lnTo>
                  <a:lnTo>
                    <a:pt x="428307" y="53721"/>
                  </a:lnTo>
                  <a:lnTo>
                    <a:pt x="428205" y="53543"/>
                  </a:lnTo>
                  <a:lnTo>
                    <a:pt x="428358" y="53162"/>
                  </a:lnTo>
                  <a:lnTo>
                    <a:pt x="428472" y="52895"/>
                  </a:lnTo>
                  <a:lnTo>
                    <a:pt x="428548" y="52692"/>
                  </a:lnTo>
                  <a:lnTo>
                    <a:pt x="428637" y="52501"/>
                  </a:lnTo>
                  <a:lnTo>
                    <a:pt x="428967" y="52501"/>
                  </a:lnTo>
                  <a:lnTo>
                    <a:pt x="434301" y="56349"/>
                  </a:lnTo>
                  <a:lnTo>
                    <a:pt x="437616" y="54038"/>
                  </a:lnTo>
                  <a:lnTo>
                    <a:pt x="438061" y="53721"/>
                  </a:lnTo>
                  <a:lnTo>
                    <a:pt x="437476" y="52895"/>
                  </a:lnTo>
                  <a:lnTo>
                    <a:pt x="438365" y="51371"/>
                  </a:lnTo>
                  <a:lnTo>
                    <a:pt x="440080" y="50990"/>
                  </a:lnTo>
                  <a:lnTo>
                    <a:pt x="440728" y="50990"/>
                  </a:lnTo>
                  <a:close/>
                </a:path>
                <a:path w="495300" h="361950">
                  <a:moveTo>
                    <a:pt x="441680" y="54394"/>
                  </a:moveTo>
                  <a:lnTo>
                    <a:pt x="441667" y="54038"/>
                  </a:lnTo>
                  <a:lnTo>
                    <a:pt x="438912" y="53162"/>
                  </a:lnTo>
                  <a:lnTo>
                    <a:pt x="438061" y="53721"/>
                  </a:lnTo>
                  <a:lnTo>
                    <a:pt x="438429" y="54241"/>
                  </a:lnTo>
                  <a:lnTo>
                    <a:pt x="441680" y="54394"/>
                  </a:lnTo>
                  <a:close/>
                </a:path>
                <a:path w="495300" h="361950">
                  <a:moveTo>
                    <a:pt x="443572" y="63309"/>
                  </a:moveTo>
                  <a:lnTo>
                    <a:pt x="443331" y="63347"/>
                  </a:lnTo>
                  <a:lnTo>
                    <a:pt x="443077" y="63436"/>
                  </a:lnTo>
                  <a:lnTo>
                    <a:pt x="442823" y="63665"/>
                  </a:lnTo>
                  <a:lnTo>
                    <a:pt x="443572" y="63309"/>
                  </a:lnTo>
                  <a:close/>
                </a:path>
                <a:path w="495300" h="361950">
                  <a:moveTo>
                    <a:pt x="444982" y="78778"/>
                  </a:moveTo>
                  <a:lnTo>
                    <a:pt x="442696" y="77673"/>
                  </a:lnTo>
                  <a:lnTo>
                    <a:pt x="444284" y="78778"/>
                  </a:lnTo>
                  <a:lnTo>
                    <a:pt x="444982" y="78778"/>
                  </a:lnTo>
                  <a:close/>
                </a:path>
                <a:path w="495300" h="361950">
                  <a:moveTo>
                    <a:pt x="447484" y="6235"/>
                  </a:moveTo>
                  <a:lnTo>
                    <a:pt x="446392" y="4394"/>
                  </a:lnTo>
                  <a:lnTo>
                    <a:pt x="446278" y="4191"/>
                  </a:lnTo>
                  <a:lnTo>
                    <a:pt x="446036" y="3797"/>
                  </a:lnTo>
                  <a:lnTo>
                    <a:pt x="445554" y="2755"/>
                  </a:lnTo>
                  <a:lnTo>
                    <a:pt x="445592" y="4191"/>
                  </a:lnTo>
                  <a:lnTo>
                    <a:pt x="440461" y="3479"/>
                  </a:lnTo>
                  <a:lnTo>
                    <a:pt x="441604" y="1574"/>
                  </a:lnTo>
                  <a:lnTo>
                    <a:pt x="442252" y="482"/>
                  </a:lnTo>
                  <a:lnTo>
                    <a:pt x="438010" y="1574"/>
                  </a:lnTo>
                  <a:lnTo>
                    <a:pt x="434111" y="482"/>
                  </a:lnTo>
                  <a:lnTo>
                    <a:pt x="434301" y="482"/>
                  </a:lnTo>
                  <a:lnTo>
                    <a:pt x="431355" y="0"/>
                  </a:lnTo>
                  <a:lnTo>
                    <a:pt x="432003" y="2755"/>
                  </a:lnTo>
                  <a:lnTo>
                    <a:pt x="431965" y="3797"/>
                  </a:lnTo>
                  <a:lnTo>
                    <a:pt x="431088" y="6019"/>
                  </a:lnTo>
                  <a:lnTo>
                    <a:pt x="430999" y="6235"/>
                  </a:lnTo>
                  <a:lnTo>
                    <a:pt x="430898" y="10248"/>
                  </a:lnTo>
                  <a:lnTo>
                    <a:pt x="439153" y="6794"/>
                  </a:lnTo>
                  <a:lnTo>
                    <a:pt x="440550" y="7073"/>
                  </a:lnTo>
                  <a:lnTo>
                    <a:pt x="440423" y="6794"/>
                  </a:lnTo>
                  <a:lnTo>
                    <a:pt x="440156" y="6235"/>
                  </a:lnTo>
                  <a:lnTo>
                    <a:pt x="440055" y="6019"/>
                  </a:lnTo>
                  <a:lnTo>
                    <a:pt x="442823" y="5118"/>
                  </a:lnTo>
                  <a:lnTo>
                    <a:pt x="442810" y="4394"/>
                  </a:lnTo>
                  <a:lnTo>
                    <a:pt x="444220" y="5359"/>
                  </a:lnTo>
                  <a:lnTo>
                    <a:pt x="447484" y="6235"/>
                  </a:lnTo>
                  <a:close/>
                </a:path>
                <a:path w="495300" h="361950">
                  <a:moveTo>
                    <a:pt x="448906" y="8623"/>
                  </a:moveTo>
                  <a:lnTo>
                    <a:pt x="447497" y="6235"/>
                  </a:lnTo>
                  <a:lnTo>
                    <a:pt x="444271" y="7518"/>
                  </a:lnTo>
                  <a:lnTo>
                    <a:pt x="448906" y="8623"/>
                  </a:lnTo>
                  <a:close/>
                </a:path>
                <a:path w="495300" h="361950">
                  <a:moveTo>
                    <a:pt x="449008" y="50990"/>
                  </a:moveTo>
                  <a:lnTo>
                    <a:pt x="443941" y="52438"/>
                  </a:lnTo>
                  <a:lnTo>
                    <a:pt x="444195" y="51371"/>
                  </a:lnTo>
                  <a:lnTo>
                    <a:pt x="444296" y="50990"/>
                  </a:lnTo>
                  <a:lnTo>
                    <a:pt x="444385" y="50609"/>
                  </a:lnTo>
                  <a:lnTo>
                    <a:pt x="441871" y="52095"/>
                  </a:lnTo>
                  <a:lnTo>
                    <a:pt x="441617" y="52095"/>
                  </a:lnTo>
                  <a:lnTo>
                    <a:pt x="441667" y="54038"/>
                  </a:lnTo>
                  <a:lnTo>
                    <a:pt x="444449" y="54902"/>
                  </a:lnTo>
                  <a:lnTo>
                    <a:pt x="444373" y="54038"/>
                  </a:lnTo>
                  <a:lnTo>
                    <a:pt x="443966" y="53162"/>
                  </a:lnTo>
                  <a:lnTo>
                    <a:pt x="445338" y="52692"/>
                  </a:lnTo>
                  <a:lnTo>
                    <a:pt x="447294" y="54038"/>
                  </a:lnTo>
                  <a:lnTo>
                    <a:pt x="447395" y="53721"/>
                  </a:lnTo>
                  <a:lnTo>
                    <a:pt x="447878" y="52895"/>
                  </a:lnTo>
                  <a:lnTo>
                    <a:pt x="448005" y="52692"/>
                  </a:lnTo>
                  <a:lnTo>
                    <a:pt x="448119" y="52501"/>
                  </a:lnTo>
                  <a:lnTo>
                    <a:pt x="449008" y="50990"/>
                  </a:lnTo>
                  <a:close/>
                </a:path>
                <a:path w="495300" h="361950">
                  <a:moveTo>
                    <a:pt x="449237" y="79375"/>
                  </a:moveTo>
                  <a:lnTo>
                    <a:pt x="444982" y="78778"/>
                  </a:lnTo>
                  <a:lnTo>
                    <a:pt x="446227" y="79375"/>
                  </a:lnTo>
                  <a:lnTo>
                    <a:pt x="449237" y="79375"/>
                  </a:lnTo>
                  <a:close/>
                </a:path>
                <a:path w="495300" h="361950">
                  <a:moveTo>
                    <a:pt x="450024" y="73571"/>
                  </a:moveTo>
                  <a:lnTo>
                    <a:pt x="449948" y="70637"/>
                  </a:lnTo>
                  <a:lnTo>
                    <a:pt x="449872" y="67830"/>
                  </a:lnTo>
                  <a:lnTo>
                    <a:pt x="440296" y="74625"/>
                  </a:lnTo>
                  <a:lnTo>
                    <a:pt x="440423" y="73304"/>
                  </a:lnTo>
                  <a:lnTo>
                    <a:pt x="438416" y="73304"/>
                  </a:lnTo>
                  <a:lnTo>
                    <a:pt x="434543" y="73304"/>
                  </a:lnTo>
                  <a:lnTo>
                    <a:pt x="433412" y="76898"/>
                  </a:lnTo>
                  <a:lnTo>
                    <a:pt x="433311" y="77355"/>
                  </a:lnTo>
                  <a:lnTo>
                    <a:pt x="433235" y="77673"/>
                  </a:lnTo>
                  <a:lnTo>
                    <a:pt x="432168" y="77673"/>
                  </a:lnTo>
                  <a:lnTo>
                    <a:pt x="435025" y="81051"/>
                  </a:lnTo>
                  <a:lnTo>
                    <a:pt x="434606" y="79629"/>
                  </a:lnTo>
                  <a:lnTo>
                    <a:pt x="434530" y="79375"/>
                  </a:lnTo>
                  <a:lnTo>
                    <a:pt x="434670" y="79375"/>
                  </a:lnTo>
                  <a:lnTo>
                    <a:pt x="436143" y="79629"/>
                  </a:lnTo>
                  <a:lnTo>
                    <a:pt x="438569" y="79375"/>
                  </a:lnTo>
                  <a:lnTo>
                    <a:pt x="438632" y="81940"/>
                  </a:lnTo>
                  <a:lnTo>
                    <a:pt x="439991" y="80759"/>
                  </a:lnTo>
                  <a:lnTo>
                    <a:pt x="441198" y="79375"/>
                  </a:lnTo>
                  <a:lnTo>
                    <a:pt x="442696" y="77673"/>
                  </a:lnTo>
                  <a:lnTo>
                    <a:pt x="443598" y="76898"/>
                  </a:lnTo>
                  <a:lnTo>
                    <a:pt x="444957" y="74625"/>
                  </a:lnTo>
                  <a:lnTo>
                    <a:pt x="445389" y="73914"/>
                  </a:lnTo>
                  <a:lnTo>
                    <a:pt x="447751" y="75526"/>
                  </a:lnTo>
                  <a:lnTo>
                    <a:pt x="446963" y="73914"/>
                  </a:lnTo>
                  <a:lnTo>
                    <a:pt x="446798" y="73571"/>
                  </a:lnTo>
                  <a:lnTo>
                    <a:pt x="450024" y="73571"/>
                  </a:lnTo>
                  <a:close/>
                </a:path>
                <a:path w="495300" h="361950">
                  <a:moveTo>
                    <a:pt x="457885" y="73380"/>
                  </a:moveTo>
                  <a:lnTo>
                    <a:pt x="455549" y="72466"/>
                  </a:lnTo>
                  <a:lnTo>
                    <a:pt x="455193" y="76454"/>
                  </a:lnTo>
                  <a:lnTo>
                    <a:pt x="457492" y="75222"/>
                  </a:lnTo>
                  <a:lnTo>
                    <a:pt x="457885" y="73380"/>
                  </a:lnTo>
                  <a:close/>
                </a:path>
                <a:path w="495300" h="361950">
                  <a:moveTo>
                    <a:pt x="495033" y="17221"/>
                  </a:moveTo>
                  <a:lnTo>
                    <a:pt x="493649" y="17691"/>
                  </a:lnTo>
                  <a:lnTo>
                    <a:pt x="490829" y="16446"/>
                  </a:lnTo>
                  <a:lnTo>
                    <a:pt x="491363" y="18199"/>
                  </a:lnTo>
                  <a:lnTo>
                    <a:pt x="491820" y="17818"/>
                  </a:lnTo>
                  <a:lnTo>
                    <a:pt x="494144" y="17995"/>
                  </a:lnTo>
                  <a:lnTo>
                    <a:pt x="495033" y="17221"/>
                  </a:lnTo>
                  <a:close/>
                </a:path>
              </a:pathLst>
            </a:custGeom>
            <a:solidFill>
              <a:srgbClr val="ABD3D8">
                <a:alpha val="51998"/>
              </a:srgbClr>
            </a:solidFill>
          </p:spPr>
          <p:txBody>
            <a:bodyPr wrap="square" lIns="0" tIns="0" rIns="0" bIns="0" rtlCol="0"/>
            <a:lstStyle/>
            <a:p>
              <a:pPr defTabSz="829178"/>
              <a:endParaRPr sz="1632" kern="0">
                <a:solidFill>
                  <a:sysClr val="windowText" lastClr="000000"/>
                </a:solidFill>
              </a:endParaRPr>
            </a:p>
          </p:txBody>
        </p:sp>
        <p:sp>
          <p:nvSpPr>
            <p:cNvPr id="28" name="object 28"/>
            <p:cNvSpPr/>
            <p:nvPr/>
          </p:nvSpPr>
          <p:spPr>
            <a:xfrm>
              <a:off x="8862072" y="1951354"/>
              <a:ext cx="443230" cy="348615"/>
            </a:xfrm>
            <a:custGeom>
              <a:avLst/>
              <a:gdLst/>
              <a:ahLst/>
              <a:cxnLst/>
              <a:rect l="l" t="t" r="r" b="b"/>
              <a:pathLst>
                <a:path w="443229" h="348614">
                  <a:moveTo>
                    <a:pt x="1943" y="330441"/>
                  </a:moveTo>
                  <a:lnTo>
                    <a:pt x="1295" y="330276"/>
                  </a:lnTo>
                  <a:lnTo>
                    <a:pt x="787" y="330161"/>
                  </a:lnTo>
                  <a:lnTo>
                    <a:pt x="546" y="330174"/>
                  </a:lnTo>
                  <a:lnTo>
                    <a:pt x="1943" y="330441"/>
                  </a:lnTo>
                  <a:close/>
                </a:path>
                <a:path w="443229" h="348614">
                  <a:moveTo>
                    <a:pt x="8509" y="333590"/>
                  </a:moveTo>
                  <a:lnTo>
                    <a:pt x="7086" y="331876"/>
                  </a:lnTo>
                  <a:lnTo>
                    <a:pt x="4800" y="333844"/>
                  </a:lnTo>
                  <a:lnTo>
                    <a:pt x="3873" y="333921"/>
                  </a:lnTo>
                  <a:lnTo>
                    <a:pt x="4851" y="336016"/>
                  </a:lnTo>
                  <a:lnTo>
                    <a:pt x="7594" y="334391"/>
                  </a:lnTo>
                  <a:lnTo>
                    <a:pt x="8509" y="333590"/>
                  </a:lnTo>
                  <a:close/>
                </a:path>
                <a:path w="443229" h="348614">
                  <a:moveTo>
                    <a:pt x="8890" y="331063"/>
                  </a:moveTo>
                  <a:lnTo>
                    <a:pt x="0" y="325539"/>
                  </a:lnTo>
                  <a:lnTo>
                    <a:pt x="1943" y="330441"/>
                  </a:lnTo>
                  <a:lnTo>
                    <a:pt x="3797" y="330898"/>
                  </a:lnTo>
                  <a:lnTo>
                    <a:pt x="6870" y="331736"/>
                  </a:lnTo>
                  <a:lnTo>
                    <a:pt x="8890" y="331063"/>
                  </a:lnTo>
                  <a:close/>
                </a:path>
                <a:path w="443229" h="348614">
                  <a:moveTo>
                    <a:pt x="9372" y="331381"/>
                  </a:moveTo>
                  <a:lnTo>
                    <a:pt x="9232" y="331063"/>
                  </a:lnTo>
                  <a:lnTo>
                    <a:pt x="9156" y="330898"/>
                  </a:lnTo>
                  <a:lnTo>
                    <a:pt x="9067" y="330695"/>
                  </a:lnTo>
                  <a:lnTo>
                    <a:pt x="8978" y="330898"/>
                  </a:lnTo>
                  <a:lnTo>
                    <a:pt x="8890" y="331063"/>
                  </a:lnTo>
                  <a:lnTo>
                    <a:pt x="9372" y="331381"/>
                  </a:lnTo>
                  <a:close/>
                </a:path>
                <a:path w="443229" h="348614">
                  <a:moveTo>
                    <a:pt x="9766" y="326656"/>
                  </a:moveTo>
                  <a:lnTo>
                    <a:pt x="6972" y="326123"/>
                  </a:lnTo>
                  <a:lnTo>
                    <a:pt x="8953" y="330441"/>
                  </a:lnTo>
                  <a:lnTo>
                    <a:pt x="9067" y="330695"/>
                  </a:lnTo>
                  <a:lnTo>
                    <a:pt x="9359" y="329933"/>
                  </a:lnTo>
                  <a:lnTo>
                    <a:pt x="9766" y="326656"/>
                  </a:lnTo>
                  <a:close/>
                </a:path>
                <a:path w="443229" h="348614">
                  <a:moveTo>
                    <a:pt x="20815" y="345033"/>
                  </a:moveTo>
                  <a:lnTo>
                    <a:pt x="20281" y="341833"/>
                  </a:lnTo>
                  <a:lnTo>
                    <a:pt x="17449" y="340588"/>
                  </a:lnTo>
                  <a:lnTo>
                    <a:pt x="11925" y="341668"/>
                  </a:lnTo>
                  <a:lnTo>
                    <a:pt x="14287" y="344055"/>
                  </a:lnTo>
                  <a:lnTo>
                    <a:pt x="14744" y="343662"/>
                  </a:lnTo>
                  <a:lnTo>
                    <a:pt x="18046" y="345960"/>
                  </a:lnTo>
                  <a:lnTo>
                    <a:pt x="14363" y="347649"/>
                  </a:lnTo>
                  <a:lnTo>
                    <a:pt x="18084" y="348132"/>
                  </a:lnTo>
                  <a:lnTo>
                    <a:pt x="19939" y="347992"/>
                  </a:lnTo>
                  <a:lnTo>
                    <a:pt x="20815" y="345033"/>
                  </a:lnTo>
                  <a:close/>
                </a:path>
                <a:path w="443229" h="348614">
                  <a:moveTo>
                    <a:pt x="31915" y="300228"/>
                  </a:moveTo>
                  <a:lnTo>
                    <a:pt x="31902" y="298754"/>
                  </a:lnTo>
                  <a:lnTo>
                    <a:pt x="28968" y="296722"/>
                  </a:lnTo>
                  <a:lnTo>
                    <a:pt x="28829" y="296722"/>
                  </a:lnTo>
                  <a:lnTo>
                    <a:pt x="31915" y="300228"/>
                  </a:lnTo>
                  <a:close/>
                </a:path>
                <a:path w="443229" h="348614">
                  <a:moveTo>
                    <a:pt x="36195" y="334378"/>
                  </a:moveTo>
                  <a:lnTo>
                    <a:pt x="35852" y="334581"/>
                  </a:lnTo>
                  <a:lnTo>
                    <a:pt x="35369" y="334708"/>
                  </a:lnTo>
                  <a:lnTo>
                    <a:pt x="34505" y="334695"/>
                  </a:lnTo>
                  <a:lnTo>
                    <a:pt x="35471" y="335356"/>
                  </a:lnTo>
                  <a:lnTo>
                    <a:pt x="35648" y="335064"/>
                  </a:lnTo>
                  <a:lnTo>
                    <a:pt x="35928" y="334721"/>
                  </a:lnTo>
                  <a:lnTo>
                    <a:pt x="36195" y="334378"/>
                  </a:lnTo>
                  <a:close/>
                </a:path>
                <a:path w="443229" h="348614">
                  <a:moveTo>
                    <a:pt x="36741" y="333641"/>
                  </a:moveTo>
                  <a:lnTo>
                    <a:pt x="36537" y="333895"/>
                  </a:lnTo>
                  <a:lnTo>
                    <a:pt x="36372" y="334137"/>
                  </a:lnTo>
                  <a:lnTo>
                    <a:pt x="36182" y="334378"/>
                  </a:lnTo>
                  <a:lnTo>
                    <a:pt x="36499" y="334187"/>
                  </a:lnTo>
                  <a:lnTo>
                    <a:pt x="36677" y="333946"/>
                  </a:lnTo>
                  <a:lnTo>
                    <a:pt x="36741" y="333641"/>
                  </a:lnTo>
                  <a:close/>
                </a:path>
                <a:path w="443229" h="348614">
                  <a:moveTo>
                    <a:pt x="38608" y="331152"/>
                  </a:moveTo>
                  <a:lnTo>
                    <a:pt x="37668" y="330504"/>
                  </a:lnTo>
                  <a:lnTo>
                    <a:pt x="36271" y="331254"/>
                  </a:lnTo>
                  <a:lnTo>
                    <a:pt x="36931" y="332651"/>
                  </a:lnTo>
                  <a:lnTo>
                    <a:pt x="36741" y="333629"/>
                  </a:lnTo>
                  <a:lnTo>
                    <a:pt x="37706" y="332409"/>
                  </a:lnTo>
                  <a:lnTo>
                    <a:pt x="38608" y="331152"/>
                  </a:lnTo>
                  <a:close/>
                </a:path>
                <a:path w="443229" h="348614">
                  <a:moveTo>
                    <a:pt x="39738" y="324573"/>
                  </a:moveTo>
                  <a:lnTo>
                    <a:pt x="36626" y="324789"/>
                  </a:lnTo>
                  <a:lnTo>
                    <a:pt x="35458" y="324573"/>
                  </a:lnTo>
                  <a:lnTo>
                    <a:pt x="35255" y="324573"/>
                  </a:lnTo>
                  <a:lnTo>
                    <a:pt x="35026" y="324091"/>
                  </a:lnTo>
                  <a:lnTo>
                    <a:pt x="34886" y="324573"/>
                  </a:lnTo>
                  <a:lnTo>
                    <a:pt x="34417" y="327164"/>
                  </a:lnTo>
                  <a:lnTo>
                    <a:pt x="34353" y="327482"/>
                  </a:lnTo>
                  <a:lnTo>
                    <a:pt x="39344" y="324789"/>
                  </a:lnTo>
                  <a:lnTo>
                    <a:pt x="39738" y="324573"/>
                  </a:lnTo>
                  <a:close/>
                </a:path>
                <a:path w="443229" h="348614">
                  <a:moveTo>
                    <a:pt x="39763" y="319900"/>
                  </a:moveTo>
                  <a:lnTo>
                    <a:pt x="39420" y="317792"/>
                  </a:lnTo>
                  <a:lnTo>
                    <a:pt x="39243" y="316674"/>
                  </a:lnTo>
                  <a:lnTo>
                    <a:pt x="31356" y="316141"/>
                  </a:lnTo>
                  <a:lnTo>
                    <a:pt x="35026" y="324091"/>
                  </a:lnTo>
                  <a:lnTo>
                    <a:pt x="35255" y="322516"/>
                  </a:lnTo>
                  <a:lnTo>
                    <a:pt x="35610" y="320548"/>
                  </a:lnTo>
                  <a:lnTo>
                    <a:pt x="36029" y="319417"/>
                  </a:lnTo>
                  <a:lnTo>
                    <a:pt x="38798" y="317792"/>
                  </a:lnTo>
                  <a:lnTo>
                    <a:pt x="39763" y="319900"/>
                  </a:lnTo>
                  <a:close/>
                </a:path>
                <a:path w="443229" h="348614">
                  <a:moveTo>
                    <a:pt x="46812" y="324091"/>
                  </a:moveTo>
                  <a:lnTo>
                    <a:pt x="43548" y="322516"/>
                  </a:lnTo>
                  <a:lnTo>
                    <a:pt x="39738" y="324573"/>
                  </a:lnTo>
                  <a:lnTo>
                    <a:pt x="40398" y="324573"/>
                  </a:lnTo>
                  <a:lnTo>
                    <a:pt x="44081" y="327164"/>
                  </a:lnTo>
                  <a:lnTo>
                    <a:pt x="46812" y="324091"/>
                  </a:lnTo>
                  <a:close/>
                </a:path>
                <a:path w="443229" h="348614">
                  <a:moveTo>
                    <a:pt x="67856" y="331685"/>
                  </a:moveTo>
                  <a:lnTo>
                    <a:pt x="66954" y="331736"/>
                  </a:lnTo>
                  <a:lnTo>
                    <a:pt x="66535" y="334289"/>
                  </a:lnTo>
                  <a:lnTo>
                    <a:pt x="67856" y="331685"/>
                  </a:lnTo>
                  <a:close/>
                </a:path>
                <a:path w="443229" h="348614">
                  <a:moveTo>
                    <a:pt x="70142" y="285648"/>
                  </a:moveTo>
                  <a:lnTo>
                    <a:pt x="67310" y="283692"/>
                  </a:lnTo>
                  <a:lnTo>
                    <a:pt x="67830" y="286181"/>
                  </a:lnTo>
                  <a:lnTo>
                    <a:pt x="64566" y="286029"/>
                  </a:lnTo>
                  <a:lnTo>
                    <a:pt x="68783" y="287553"/>
                  </a:lnTo>
                  <a:lnTo>
                    <a:pt x="68795" y="286816"/>
                  </a:lnTo>
                  <a:lnTo>
                    <a:pt x="69684" y="286067"/>
                  </a:lnTo>
                  <a:lnTo>
                    <a:pt x="70142" y="285648"/>
                  </a:lnTo>
                  <a:close/>
                </a:path>
                <a:path w="443229" h="348614">
                  <a:moveTo>
                    <a:pt x="75793" y="311188"/>
                  </a:moveTo>
                  <a:lnTo>
                    <a:pt x="72656" y="309968"/>
                  </a:lnTo>
                  <a:lnTo>
                    <a:pt x="72961" y="309651"/>
                  </a:lnTo>
                  <a:lnTo>
                    <a:pt x="67868" y="310362"/>
                  </a:lnTo>
                  <a:lnTo>
                    <a:pt x="70142" y="307657"/>
                  </a:lnTo>
                  <a:lnTo>
                    <a:pt x="69888" y="307479"/>
                  </a:lnTo>
                  <a:lnTo>
                    <a:pt x="69380" y="307136"/>
                  </a:lnTo>
                  <a:lnTo>
                    <a:pt x="68859" y="307136"/>
                  </a:lnTo>
                  <a:lnTo>
                    <a:pt x="67805" y="307479"/>
                  </a:lnTo>
                  <a:lnTo>
                    <a:pt x="67360" y="306501"/>
                  </a:lnTo>
                  <a:lnTo>
                    <a:pt x="71513" y="306501"/>
                  </a:lnTo>
                  <a:lnTo>
                    <a:pt x="68884" y="304266"/>
                  </a:lnTo>
                  <a:lnTo>
                    <a:pt x="66776" y="302488"/>
                  </a:lnTo>
                  <a:lnTo>
                    <a:pt x="67538" y="301840"/>
                  </a:lnTo>
                  <a:lnTo>
                    <a:pt x="69977" y="299732"/>
                  </a:lnTo>
                  <a:lnTo>
                    <a:pt x="66128" y="301688"/>
                  </a:lnTo>
                  <a:lnTo>
                    <a:pt x="66636" y="300659"/>
                  </a:lnTo>
                  <a:lnTo>
                    <a:pt x="69202" y="296875"/>
                  </a:lnTo>
                  <a:lnTo>
                    <a:pt x="69303" y="296722"/>
                  </a:lnTo>
                  <a:lnTo>
                    <a:pt x="66636" y="296722"/>
                  </a:lnTo>
                  <a:lnTo>
                    <a:pt x="60388" y="298221"/>
                  </a:lnTo>
                  <a:lnTo>
                    <a:pt x="52959" y="300405"/>
                  </a:lnTo>
                  <a:lnTo>
                    <a:pt x="50812" y="300405"/>
                  </a:lnTo>
                  <a:lnTo>
                    <a:pt x="47828" y="300659"/>
                  </a:lnTo>
                  <a:lnTo>
                    <a:pt x="43027" y="297992"/>
                  </a:lnTo>
                  <a:lnTo>
                    <a:pt x="45148" y="301840"/>
                  </a:lnTo>
                  <a:lnTo>
                    <a:pt x="37871" y="301840"/>
                  </a:lnTo>
                  <a:lnTo>
                    <a:pt x="38430" y="300659"/>
                  </a:lnTo>
                  <a:lnTo>
                    <a:pt x="38557" y="300405"/>
                  </a:lnTo>
                  <a:lnTo>
                    <a:pt x="39598" y="298221"/>
                  </a:lnTo>
                  <a:lnTo>
                    <a:pt x="39712" y="297992"/>
                  </a:lnTo>
                  <a:lnTo>
                    <a:pt x="39763" y="297865"/>
                  </a:lnTo>
                  <a:lnTo>
                    <a:pt x="37922" y="297268"/>
                  </a:lnTo>
                  <a:lnTo>
                    <a:pt x="33261" y="296875"/>
                  </a:lnTo>
                  <a:lnTo>
                    <a:pt x="34137" y="300329"/>
                  </a:lnTo>
                  <a:lnTo>
                    <a:pt x="31902" y="298754"/>
                  </a:lnTo>
                  <a:lnTo>
                    <a:pt x="35915" y="302018"/>
                  </a:lnTo>
                  <a:lnTo>
                    <a:pt x="41617" y="303326"/>
                  </a:lnTo>
                  <a:lnTo>
                    <a:pt x="47167" y="304927"/>
                  </a:lnTo>
                  <a:lnTo>
                    <a:pt x="50673" y="309029"/>
                  </a:lnTo>
                  <a:lnTo>
                    <a:pt x="46012" y="307898"/>
                  </a:lnTo>
                  <a:lnTo>
                    <a:pt x="39065" y="308749"/>
                  </a:lnTo>
                  <a:lnTo>
                    <a:pt x="33540" y="310578"/>
                  </a:lnTo>
                  <a:lnTo>
                    <a:pt x="37909" y="312407"/>
                  </a:lnTo>
                  <a:lnTo>
                    <a:pt x="43434" y="312140"/>
                  </a:lnTo>
                  <a:lnTo>
                    <a:pt x="49479" y="311696"/>
                  </a:lnTo>
                  <a:lnTo>
                    <a:pt x="55384" y="313029"/>
                  </a:lnTo>
                  <a:lnTo>
                    <a:pt x="56515" y="311696"/>
                  </a:lnTo>
                  <a:lnTo>
                    <a:pt x="57658" y="310362"/>
                  </a:lnTo>
                  <a:lnTo>
                    <a:pt x="56464" y="309651"/>
                  </a:lnTo>
                  <a:lnTo>
                    <a:pt x="55372" y="309029"/>
                  </a:lnTo>
                  <a:lnTo>
                    <a:pt x="52031" y="307136"/>
                  </a:lnTo>
                  <a:lnTo>
                    <a:pt x="57619" y="307479"/>
                  </a:lnTo>
                  <a:lnTo>
                    <a:pt x="58089" y="307136"/>
                  </a:lnTo>
                  <a:lnTo>
                    <a:pt x="62166" y="304266"/>
                  </a:lnTo>
                  <a:lnTo>
                    <a:pt x="66852" y="306095"/>
                  </a:lnTo>
                  <a:lnTo>
                    <a:pt x="65036" y="308394"/>
                  </a:lnTo>
                  <a:lnTo>
                    <a:pt x="60413" y="309435"/>
                  </a:lnTo>
                  <a:lnTo>
                    <a:pt x="60477" y="311696"/>
                  </a:lnTo>
                  <a:lnTo>
                    <a:pt x="60718" y="311696"/>
                  </a:lnTo>
                  <a:lnTo>
                    <a:pt x="67906" y="314807"/>
                  </a:lnTo>
                  <a:lnTo>
                    <a:pt x="71932" y="310705"/>
                  </a:lnTo>
                  <a:lnTo>
                    <a:pt x="71894" y="311188"/>
                  </a:lnTo>
                  <a:lnTo>
                    <a:pt x="75793" y="311188"/>
                  </a:lnTo>
                  <a:close/>
                </a:path>
                <a:path w="443229" h="348614">
                  <a:moveTo>
                    <a:pt x="76200" y="311353"/>
                  </a:moveTo>
                  <a:lnTo>
                    <a:pt x="71882" y="311353"/>
                  </a:lnTo>
                  <a:lnTo>
                    <a:pt x="71704" y="313207"/>
                  </a:lnTo>
                  <a:lnTo>
                    <a:pt x="71653" y="313702"/>
                  </a:lnTo>
                  <a:lnTo>
                    <a:pt x="76200" y="311353"/>
                  </a:lnTo>
                  <a:close/>
                </a:path>
                <a:path w="443229" h="348614">
                  <a:moveTo>
                    <a:pt x="76708" y="311556"/>
                  </a:moveTo>
                  <a:lnTo>
                    <a:pt x="76606" y="311353"/>
                  </a:lnTo>
                  <a:lnTo>
                    <a:pt x="76200" y="311353"/>
                  </a:lnTo>
                  <a:lnTo>
                    <a:pt x="76708" y="311556"/>
                  </a:lnTo>
                  <a:close/>
                </a:path>
                <a:path w="443229" h="348614">
                  <a:moveTo>
                    <a:pt x="77546" y="301294"/>
                  </a:moveTo>
                  <a:lnTo>
                    <a:pt x="77025" y="298919"/>
                  </a:lnTo>
                  <a:lnTo>
                    <a:pt x="71348" y="300012"/>
                  </a:lnTo>
                  <a:lnTo>
                    <a:pt x="76530" y="302895"/>
                  </a:lnTo>
                  <a:lnTo>
                    <a:pt x="73367" y="306362"/>
                  </a:lnTo>
                  <a:lnTo>
                    <a:pt x="76149" y="306895"/>
                  </a:lnTo>
                  <a:lnTo>
                    <a:pt x="76174" y="304749"/>
                  </a:lnTo>
                  <a:lnTo>
                    <a:pt x="77546" y="301294"/>
                  </a:lnTo>
                  <a:close/>
                </a:path>
                <a:path w="443229" h="348614">
                  <a:moveTo>
                    <a:pt x="79082" y="313207"/>
                  </a:moveTo>
                  <a:lnTo>
                    <a:pt x="78206" y="310756"/>
                  </a:lnTo>
                  <a:lnTo>
                    <a:pt x="78092" y="310451"/>
                  </a:lnTo>
                  <a:lnTo>
                    <a:pt x="77952" y="310451"/>
                  </a:lnTo>
                  <a:lnTo>
                    <a:pt x="77355" y="310756"/>
                  </a:lnTo>
                  <a:lnTo>
                    <a:pt x="79082" y="313207"/>
                  </a:lnTo>
                  <a:close/>
                </a:path>
                <a:path w="443229" h="348614">
                  <a:moveTo>
                    <a:pt x="81064" y="306527"/>
                  </a:moveTo>
                  <a:lnTo>
                    <a:pt x="79019" y="307911"/>
                  </a:lnTo>
                  <a:lnTo>
                    <a:pt x="75145" y="308762"/>
                  </a:lnTo>
                  <a:lnTo>
                    <a:pt x="76517" y="311188"/>
                  </a:lnTo>
                  <a:lnTo>
                    <a:pt x="77355" y="310756"/>
                  </a:lnTo>
                  <a:lnTo>
                    <a:pt x="77139" y="310451"/>
                  </a:lnTo>
                  <a:lnTo>
                    <a:pt x="79006" y="309829"/>
                  </a:lnTo>
                  <a:lnTo>
                    <a:pt x="80137" y="307911"/>
                  </a:lnTo>
                  <a:lnTo>
                    <a:pt x="81064" y="306527"/>
                  </a:lnTo>
                  <a:close/>
                </a:path>
                <a:path w="443229" h="348614">
                  <a:moveTo>
                    <a:pt x="81153" y="324637"/>
                  </a:moveTo>
                  <a:lnTo>
                    <a:pt x="73736" y="324396"/>
                  </a:lnTo>
                  <a:lnTo>
                    <a:pt x="75603" y="324993"/>
                  </a:lnTo>
                  <a:lnTo>
                    <a:pt x="68148" y="324078"/>
                  </a:lnTo>
                  <a:lnTo>
                    <a:pt x="69151" y="326174"/>
                  </a:lnTo>
                  <a:lnTo>
                    <a:pt x="64998" y="327520"/>
                  </a:lnTo>
                  <a:lnTo>
                    <a:pt x="68732" y="329450"/>
                  </a:lnTo>
                  <a:lnTo>
                    <a:pt x="74282" y="328345"/>
                  </a:lnTo>
                  <a:lnTo>
                    <a:pt x="75730" y="330771"/>
                  </a:lnTo>
                  <a:lnTo>
                    <a:pt x="74739" y="327952"/>
                  </a:lnTo>
                  <a:lnTo>
                    <a:pt x="78016" y="328803"/>
                  </a:lnTo>
                  <a:lnTo>
                    <a:pt x="76111" y="326758"/>
                  </a:lnTo>
                  <a:lnTo>
                    <a:pt x="79794" y="325081"/>
                  </a:lnTo>
                  <a:lnTo>
                    <a:pt x="81153" y="324637"/>
                  </a:lnTo>
                  <a:close/>
                </a:path>
                <a:path w="443229" h="348614">
                  <a:moveTo>
                    <a:pt x="82156" y="305396"/>
                  </a:moveTo>
                  <a:lnTo>
                    <a:pt x="81851" y="305422"/>
                  </a:lnTo>
                  <a:lnTo>
                    <a:pt x="81483" y="305904"/>
                  </a:lnTo>
                  <a:lnTo>
                    <a:pt x="81076" y="306527"/>
                  </a:lnTo>
                  <a:lnTo>
                    <a:pt x="81559" y="306184"/>
                  </a:lnTo>
                  <a:lnTo>
                    <a:pt x="81978" y="305828"/>
                  </a:lnTo>
                  <a:lnTo>
                    <a:pt x="82156" y="305396"/>
                  </a:lnTo>
                  <a:close/>
                </a:path>
                <a:path w="443229" h="348614">
                  <a:moveTo>
                    <a:pt x="90741" y="314896"/>
                  </a:moveTo>
                  <a:lnTo>
                    <a:pt x="88201" y="314439"/>
                  </a:lnTo>
                  <a:lnTo>
                    <a:pt x="84277" y="312889"/>
                  </a:lnTo>
                  <a:lnTo>
                    <a:pt x="84696" y="316420"/>
                  </a:lnTo>
                  <a:lnTo>
                    <a:pt x="85445" y="315175"/>
                  </a:lnTo>
                  <a:lnTo>
                    <a:pt x="90741" y="314896"/>
                  </a:lnTo>
                  <a:close/>
                </a:path>
                <a:path w="443229" h="348614">
                  <a:moveTo>
                    <a:pt x="91643" y="272249"/>
                  </a:moveTo>
                  <a:lnTo>
                    <a:pt x="88785" y="268833"/>
                  </a:lnTo>
                  <a:lnTo>
                    <a:pt x="90703" y="271602"/>
                  </a:lnTo>
                  <a:lnTo>
                    <a:pt x="85585" y="270154"/>
                  </a:lnTo>
                  <a:lnTo>
                    <a:pt x="84201" y="270598"/>
                  </a:lnTo>
                  <a:lnTo>
                    <a:pt x="87363" y="267855"/>
                  </a:lnTo>
                  <a:lnTo>
                    <a:pt x="81800" y="266788"/>
                  </a:lnTo>
                  <a:lnTo>
                    <a:pt x="81292" y="265010"/>
                  </a:lnTo>
                  <a:lnTo>
                    <a:pt x="77584" y="265290"/>
                  </a:lnTo>
                  <a:lnTo>
                    <a:pt x="76263" y="268617"/>
                  </a:lnTo>
                  <a:lnTo>
                    <a:pt x="78613" y="268820"/>
                  </a:lnTo>
                  <a:lnTo>
                    <a:pt x="78600" y="269532"/>
                  </a:lnTo>
                  <a:lnTo>
                    <a:pt x="79959" y="267665"/>
                  </a:lnTo>
                  <a:lnTo>
                    <a:pt x="82321" y="270014"/>
                  </a:lnTo>
                  <a:lnTo>
                    <a:pt x="85674" y="274472"/>
                  </a:lnTo>
                  <a:lnTo>
                    <a:pt x="91643" y="272249"/>
                  </a:lnTo>
                  <a:close/>
                </a:path>
                <a:path w="443229" h="348614">
                  <a:moveTo>
                    <a:pt x="92583" y="314794"/>
                  </a:moveTo>
                  <a:lnTo>
                    <a:pt x="91948" y="314845"/>
                  </a:lnTo>
                  <a:lnTo>
                    <a:pt x="90754" y="314896"/>
                  </a:lnTo>
                  <a:lnTo>
                    <a:pt x="91567" y="315048"/>
                  </a:lnTo>
                  <a:lnTo>
                    <a:pt x="92252" y="315087"/>
                  </a:lnTo>
                  <a:lnTo>
                    <a:pt x="92583" y="314794"/>
                  </a:lnTo>
                  <a:close/>
                </a:path>
                <a:path w="443229" h="348614">
                  <a:moveTo>
                    <a:pt x="93814" y="265239"/>
                  </a:moveTo>
                  <a:lnTo>
                    <a:pt x="90563" y="264401"/>
                  </a:lnTo>
                  <a:lnTo>
                    <a:pt x="88722" y="265963"/>
                  </a:lnTo>
                  <a:lnTo>
                    <a:pt x="91071" y="267601"/>
                  </a:lnTo>
                  <a:lnTo>
                    <a:pt x="93814" y="265239"/>
                  </a:lnTo>
                  <a:close/>
                </a:path>
                <a:path w="443229" h="348614">
                  <a:moveTo>
                    <a:pt x="96735" y="258826"/>
                  </a:moveTo>
                  <a:lnTo>
                    <a:pt x="95504" y="258508"/>
                  </a:lnTo>
                  <a:lnTo>
                    <a:pt x="94932" y="257644"/>
                  </a:lnTo>
                  <a:lnTo>
                    <a:pt x="92760" y="258838"/>
                  </a:lnTo>
                  <a:lnTo>
                    <a:pt x="93891" y="261264"/>
                  </a:lnTo>
                  <a:lnTo>
                    <a:pt x="96024" y="259321"/>
                  </a:lnTo>
                  <a:lnTo>
                    <a:pt x="96735" y="258826"/>
                  </a:lnTo>
                  <a:close/>
                </a:path>
                <a:path w="443229" h="348614">
                  <a:moveTo>
                    <a:pt x="97040" y="258648"/>
                  </a:moveTo>
                  <a:lnTo>
                    <a:pt x="96735" y="258838"/>
                  </a:lnTo>
                  <a:lnTo>
                    <a:pt x="96939" y="258902"/>
                  </a:lnTo>
                  <a:lnTo>
                    <a:pt x="97040" y="258648"/>
                  </a:lnTo>
                  <a:close/>
                </a:path>
                <a:path w="443229" h="348614">
                  <a:moveTo>
                    <a:pt x="101714" y="265785"/>
                  </a:moveTo>
                  <a:lnTo>
                    <a:pt x="97955" y="263169"/>
                  </a:lnTo>
                  <a:lnTo>
                    <a:pt x="95669" y="265125"/>
                  </a:lnTo>
                  <a:lnTo>
                    <a:pt x="98018" y="266039"/>
                  </a:lnTo>
                  <a:lnTo>
                    <a:pt x="98513" y="267817"/>
                  </a:lnTo>
                  <a:lnTo>
                    <a:pt x="98488" y="266369"/>
                  </a:lnTo>
                  <a:lnTo>
                    <a:pt x="101714" y="265785"/>
                  </a:lnTo>
                  <a:close/>
                </a:path>
                <a:path w="443229" h="348614">
                  <a:moveTo>
                    <a:pt x="103581" y="267093"/>
                  </a:moveTo>
                  <a:lnTo>
                    <a:pt x="101714" y="265785"/>
                  </a:lnTo>
                  <a:lnTo>
                    <a:pt x="101625" y="266039"/>
                  </a:lnTo>
                  <a:lnTo>
                    <a:pt x="100406" y="269125"/>
                  </a:lnTo>
                  <a:lnTo>
                    <a:pt x="103581" y="267093"/>
                  </a:lnTo>
                  <a:close/>
                </a:path>
                <a:path w="443229" h="348614">
                  <a:moveTo>
                    <a:pt x="115404" y="254723"/>
                  </a:moveTo>
                  <a:lnTo>
                    <a:pt x="108877" y="253733"/>
                  </a:lnTo>
                  <a:lnTo>
                    <a:pt x="112166" y="255320"/>
                  </a:lnTo>
                  <a:lnTo>
                    <a:pt x="115404" y="254723"/>
                  </a:lnTo>
                  <a:close/>
                </a:path>
                <a:path w="443229" h="348614">
                  <a:moveTo>
                    <a:pt x="119253" y="282257"/>
                  </a:moveTo>
                  <a:lnTo>
                    <a:pt x="118821" y="282841"/>
                  </a:lnTo>
                  <a:lnTo>
                    <a:pt x="118922" y="283159"/>
                  </a:lnTo>
                  <a:lnTo>
                    <a:pt x="119164" y="283387"/>
                  </a:lnTo>
                  <a:lnTo>
                    <a:pt x="119176" y="282981"/>
                  </a:lnTo>
                  <a:lnTo>
                    <a:pt x="119253" y="282575"/>
                  </a:lnTo>
                  <a:lnTo>
                    <a:pt x="119253" y="282257"/>
                  </a:lnTo>
                  <a:close/>
                </a:path>
                <a:path w="443229" h="348614">
                  <a:moveTo>
                    <a:pt x="121615" y="284619"/>
                  </a:moveTo>
                  <a:lnTo>
                    <a:pt x="121285" y="283883"/>
                  </a:lnTo>
                  <a:lnTo>
                    <a:pt x="119697" y="283908"/>
                  </a:lnTo>
                  <a:lnTo>
                    <a:pt x="119164" y="283387"/>
                  </a:lnTo>
                  <a:lnTo>
                    <a:pt x="119138" y="283883"/>
                  </a:lnTo>
                  <a:lnTo>
                    <a:pt x="119240" y="284378"/>
                  </a:lnTo>
                  <a:lnTo>
                    <a:pt x="119761" y="284734"/>
                  </a:lnTo>
                  <a:lnTo>
                    <a:pt x="121615" y="284619"/>
                  </a:lnTo>
                  <a:close/>
                </a:path>
                <a:path w="443229" h="348614">
                  <a:moveTo>
                    <a:pt x="138087" y="258267"/>
                  </a:moveTo>
                  <a:lnTo>
                    <a:pt x="137756" y="258279"/>
                  </a:lnTo>
                  <a:lnTo>
                    <a:pt x="137490" y="258368"/>
                  </a:lnTo>
                  <a:lnTo>
                    <a:pt x="137312" y="258622"/>
                  </a:lnTo>
                  <a:lnTo>
                    <a:pt x="137528" y="258432"/>
                  </a:lnTo>
                  <a:lnTo>
                    <a:pt x="137820" y="258381"/>
                  </a:lnTo>
                  <a:lnTo>
                    <a:pt x="138087" y="258267"/>
                  </a:lnTo>
                  <a:close/>
                </a:path>
                <a:path w="443229" h="348614">
                  <a:moveTo>
                    <a:pt x="143281" y="250609"/>
                  </a:moveTo>
                  <a:lnTo>
                    <a:pt x="142341" y="249605"/>
                  </a:lnTo>
                  <a:lnTo>
                    <a:pt x="141071" y="249428"/>
                  </a:lnTo>
                  <a:lnTo>
                    <a:pt x="139433" y="250190"/>
                  </a:lnTo>
                  <a:lnTo>
                    <a:pt x="139852" y="252234"/>
                  </a:lnTo>
                  <a:lnTo>
                    <a:pt x="142367" y="250507"/>
                  </a:lnTo>
                  <a:lnTo>
                    <a:pt x="143281" y="250609"/>
                  </a:lnTo>
                  <a:close/>
                </a:path>
                <a:path w="443229" h="348614">
                  <a:moveTo>
                    <a:pt x="143637" y="250964"/>
                  </a:moveTo>
                  <a:lnTo>
                    <a:pt x="143624" y="250710"/>
                  </a:lnTo>
                  <a:lnTo>
                    <a:pt x="143484" y="250634"/>
                  </a:lnTo>
                  <a:lnTo>
                    <a:pt x="143281" y="250609"/>
                  </a:lnTo>
                  <a:lnTo>
                    <a:pt x="143522" y="250825"/>
                  </a:lnTo>
                  <a:lnTo>
                    <a:pt x="143637" y="250964"/>
                  </a:lnTo>
                  <a:close/>
                </a:path>
                <a:path w="443229" h="348614">
                  <a:moveTo>
                    <a:pt x="147980" y="258965"/>
                  </a:moveTo>
                  <a:lnTo>
                    <a:pt x="142798" y="256082"/>
                  </a:lnTo>
                  <a:lnTo>
                    <a:pt x="142849" y="257987"/>
                  </a:lnTo>
                  <a:lnTo>
                    <a:pt x="140004" y="257390"/>
                  </a:lnTo>
                  <a:lnTo>
                    <a:pt x="138087" y="258267"/>
                  </a:lnTo>
                  <a:lnTo>
                    <a:pt x="140144" y="258216"/>
                  </a:lnTo>
                  <a:lnTo>
                    <a:pt x="144830" y="262331"/>
                  </a:lnTo>
                  <a:lnTo>
                    <a:pt x="147980" y="258965"/>
                  </a:lnTo>
                  <a:close/>
                </a:path>
                <a:path w="443229" h="348614">
                  <a:moveTo>
                    <a:pt x="150215" y="213728"/>
                  </a:moveTo>
                  <a:lnTo>
                    <a:pt x="146964" y="212864"/>
                  </a:lnTo>
                  <a:lnTo>
                    <a:pt x="146507" y="213982"/>
                  </a:lnTo>
                  <a:lnTo>
                    <a:pt x="147472" y="214630"/>
                  </a:lnTo>
                  <a:lnTo>
                    <a:pt x="147916" y="214960"/>
                  </a:lnTo>
                  <a:lnTo>
                    <a:pt x="150215" y="213728"/>
                  </a:lnTo>
                  <a:close/>
                </a:path>
                <a:path w="443229" h="348614">
                  <a:moveTo>
                    <a:pt x="156832" y="219024"/>
                  </a:moveTo>
                  <a:lnTo>
                    <a:pt x="155905" y="217652"/>
                  </a:lnTo>
                  <a:lnTo>
                    <a:pt x="156311" y="216560"/>
                  </a:lnTo>
                  <a:lnTo>
                    <a:pt x="156743" y="214706"/>
                  </a:lnTo>
                  <a:lnTo>
                    <a:pt x="153974" y="215633"/>
                  </a:lnTo>
                  <a:lnTo>
                    <a:pt x="152171" y="217208"/>
                  </a:lnTo>
                  <a:lnTo>
                    <a:pt x="156832" y="219024"/>
                  </a:lnTo>
                  <a:close/>
                </a:path>
                <a:path w="443229" h="348614">
                  <a:moveTo>
                    <a:pt x="179336" y="207987"/>
                  </a:moveTo>
                  <a:lnTo>
                    <a:pt x="178346" y="206362"/>
                  </a:lnTo>
                  <a:lnTo>
                    <a:pt x="178396" y="207987"/>
                  </a:lnTo>
                  <a:lnTo>
                    <a:pt x="179336" y="207987"/>
                  </a:lnTo>
                  <a:close/>
                </a:path>
                <a:path w="443229" h="348614">
                  <a:moveTo>
                    <a:pt x="181660" y="208330"/>
                  </a:moveTo>
                  <a:lnTo>
                    <a:pt x="181203" y="208330"/>
                  </a:lnTo>
                  <a:lnTo>
                    <a:pt x="181660" y="209359"/>
                  </a:lnTo>
                  <a:lnTo>
                    <a:pt x="181660" y="208330"/>
                  </a:lnTo>
                  <a:close/>
                </a:path>
                <a:path w="443229" h="348614">
                  <a:moveTo>
                    <a:pt x="184429" y="207010"/>
                  </a:moveTo>
                  <a:lnTo>
                    <a:pt x="183438" y="205638"/>
                  </a:lnTo>
                  <a:lnTo>
                    <a:pt x="181902" y="205638"/>
                  </a:lnTo>
                  <a:lnTo>
                    <a:pt x="180352" y="207987"/>
                  </a:lnTo>
                  <a:lnTo>
                    <a:pt x="181483" y="207987"/>
                  </a:lnTo>
                  <a:lnTo>
                    <a:pt x="184429" y="207010"/>
                  </a:lnTo>
                  <a:close/>
                </a:path>
                <a:path w="443229" h="348614">
                  <a:moveTo>
                    <a:pt x="196215" y="215925"/>
                  </a:moveTo>
                  <a:lnTo>
                    <a:pt x="195275" y="215265"/>
                  </a:lnTo>
                  <a:lnTo>
                    <a:pt x="195376" y="215658"/>
                  </a:lnTo>
                  <a:lnTo>
                    <a:pt x="195580" y="215823"/>
                  </a:lnTo>
                  <a:lnTo>
                    <a:pt x="195745" y="216103"/>
                  </a:lnTo>
                  <a:lnTo>
                    <a:pt x="196215" y="215925"/>
                  </a:lnTo>
                  <a:close/>
                </a:path>
                <a:path w="443229" h="348614">
                  <a:moveTo>
                    <a:pt x="196253" y="217055"/>
                  </a:moveTo>
                  <a:lnTo>
                    <a:pt x="195732" y="216115"/>
                  </a:lnTo>
                  <a:lnTo>
                    <a:pt x="191604" y="217690"/>
                  </a:lnTo>
                  <a:lnTo>
                    <a:pt x="196253" y="217055"/>
                  </a:lnTo>
                  <a:close/>
                </a:path>
                <a:path w="443229" h="348614">
                  <a:moveTo>
                    <a:pt x="197929" y="220167"/>
                  </a:moveTo>
                  <a:lnTo>
                    <a:pt x="196723" y="217055"/>
                  </a:lnTo>
                  <a:lnTo>
                    <a:pt x="196253" y="217055"/>
                  </a:lnTo>
                  <a:lnTo>
                    <a:pt x="197929" y="220167"/>
                  </a:lnTo>
                  <a:close/>
                </a:path>
                <a:path w="443229" h="348614">
                  <a:moveTo>
                    <a:pt x="205841" y="190030"/>
                  </a:moveTo>
                  <a:lnTo>
                    <a:pt x="205727" y="189788"/>
                  </a:lnTo>
                  <a:lnTo>
                    <a:pt x="205638" y="189420"/>
                  </a:lnTo>
                  <a:lnTo>
                    <a:pt x="205524" y="189001"/>
                  </a:lnTo>
                  <a:lnTo>
                    <a:pt x="205359" y="189331"/>
                  </a:lnTo>
                  <a:lnTo>
                    <a:pt x="205346" y="189699"/>
                  </a:lnTo>
                  <a:lnTo>
                    <a:pt x="205841" y="190030"/>
                  </a:lnTo>
                  <a:close/>
                </a:path>
                <a:path w="443229" h="348614">
                  <a:moveTo>
                    <a:pt x="212039" y="159067"/>
                  </a:moveTo>
                  <a:lnTo>
                    <a:pt x="210413" y="158127"/>
                  </a:lnTo>
                  <a:lnTo>
                    <a:pt x="210616" y="159067"/>
                  </a:lnTo>
                  <a:lnTo>
                    <a:pt x="210693" y="159423"/>
                  </a:lnTo>
                  <a:lnTo>
                    <a:pt x="212039" y="159067"/>
                  </a:lnTo>
                  <a:close/>
                </a:path>
                <a:path w="443229" h="348614">
                  <a:moveTo>
                    <a:pt x="215366" y="160540"/>
                  </a:moveTo>
                  <a:lnTo>
                    <a:pt x="214414" y="158445"/>
                  </a:lnTo>
                  <a:lnTo>
                    <a:pt x="212039" y="159067"/>
                  </a:lnTo>
                  <a:lnTo>
                    <a:pt x="213017" y="159626"/>
                  </a:lnTo>
                  <a:lnTo>
                    <a:pt x="215366" y="160540"/>
                  </a:lnTo>
                  <a:close/>
                </a:path>
                <a:path w="443229" h="348614">
                  <a:moveTo>
                    <a:pt x="218160" y="201422"/>
                  </a:moveTo>
                  <a:lnTo>
                    <a:pt x="213474" y="199580"/>
                  </a:lnTo>
                  <a:lnTo>
                    <a:pt x="217271" y="202209"/>
                  </a:lnTo>
                  <a:lnTo>
                    <a:pt x="218160" y="201422"/>
                  </a:lnTo>
                  <a:close/>
                </a:path>
                <a:path w="443229" h="348614">
                  <a:moveTo>
                    <a:pt x="220789" y="153682"/>
                  </a:moveTo>
                  <a:lnTo>
                    <a:pt x="214274" y="153428"/>
                  </a:lnTo>
                  <a:lnTo>
                    <a:pt x="212471" y="154990"/>
                  </a:lnTo>
                  <a:lnTo>
                    <a:pt x="206844" y="152501"/>
                  </a:lnTo>
                  <a:lnTo>
                    <a:pt x="205473" y="153682"/>
                  </a:lnTo>
                  <a:lnTo>
                    <a:pt x="207327" y="154990"/>
                  </a:lnTo>
                  <a:lnTo>
                    <a:pt x="205524" y="155829"/>
                  </a:lnTo>
                  <a:lnTo>
                    <a:pt x="206298" y="159067"/>
                  </a:lnTo>
                  <a:lnTo>
                    <a:pt x="206387" y="159423"/>
                  </a:lnTo>
                  <a:lnTo>
                    <a:pt x="206438" y="159626"/>
                  </a:lnTo>
                  <a:lnTo>
                    <a:pt x="206552" y="160070"/>
                  </a:lnTo>
                  <a:lnTo>
                    <a:pt x="206629" y="159067"/>
                  </a:lnTo>
                  <a:lnTo>
                    <a:pt x="206717" y="158127"/>
                  </a:lnTo>
                  <a:lnTo>
                    <a:pt x="206819" y="156946"/>
                  </a:lnTo>
                  <a:lnTo>
                    <a:pt x="206895" y="156083"/>
                  </a:lnTo>
                  <a:lnTo>
                    <a:pt x="210413" y="158127"/>
                  </a:lnTo>
                  <a:lnTo>
                    <a:pt x="210172" y="156946"/>
                  </a:lnTo>
                  <a:lnTo>
                    <a:pt x="214414" y="158445"/>
                  </a:lnTo>
                  <a:lnTo>
                    <a:pt x="215582" y="156946"/>
                  </a:lnTo>
                  <a:lnTo>
                    <a:pt x="216255" y="156083"/>
                  </a:lnTo>
                  <a:lnTo>
                    <a:pt x="217106" y="154990"/>
                  </a:lnTo>
                  <a:lnTo>
                    <a:pt x="217995" y="153860"/>
                  </a:lnTo>
                  <a:lnTo>
                    <a:pt x="220789" y="153682"/>
                  </a:lnTo>
                  <a:close/>
                </a:path>
                <a:path w="443229" h="348614">
                  <a:moveTo>
                    <a:pt x="223799" y="223748"/>
                  </a:moveTo>
                  <a:lnTo>
                    <a:pt x="222567" y="222897"/>
                  </a:lnTo>
                  <a:lnTo>
                    <a:pt x="220967" y="221792"/>
                  </a:lnTo>
                  <a:lnTo>
                    <a:pt x="215404" y="222897"/>
                  </a:lnTo>
                  <a:lnTo>
                    <a:pt x="216039" y="221297"/>
                  </a:lnTo>
                  <a:lnTo>
                    <a:pt x="216865" y="219227"/>
                  </a:lnTo>
                  <a:lnTo>
                    <a:pt x="217170" y="218452"/>
                  </a:lnTo>
                  <a:lnTo>
                    <a:pt x="211124" y="219227"/>
                  </a:lnTo>
                  <a:lnTo>
                    <a:pt x="210172" y="217855"/>
                  </a:lnTo>
                  <a:lnTo>
                    <a:pt x="207441" y="217055"/>
                  </a:lnTo>
                  <a:lnTo>
                    <a:pt x="206883" y="217055"/>
                  </a:lnTo>
                  <a:lnTo>
                    <a:pt x="210096" y="214249"/>
                  </a:lnTo>
                  <a:lnTo>
                    <a:pt x="206171" y="212839"/>
                  </a:lnTo>
                  <a:lnTo>
                    <a:pt x="197942" y="220167"/>
                  </a:lnTo>
                  <a:lnTo>
                    <a:pt x="198183" y="220853"/>
                  </a:lnTo>
                  <a:lnTo>
                    <a:pt x="201917" y="221297"/>
                  </a:lnTo>
                  <a:lnTo>
                    <a:pt x="193319" y="220853"/>
                  </a:lnTo>
                  <a:lnTo>
                    <a:pt x="193052" y="220853"/>
                  </a:lnTo>
                  <a:lnTo>
                    <a:pt x="188061" y="224434"/>
                  </a:lnTo>
                  <a:lnTo>
                    <a:pt x="178777" y="225094"/>
                  </a:lnTo>
                  <a:lnTo>
                    <a:pt x="175641" y="229273"/>
                  </a:lnTo>
                  <a:lnTo>
                    <a:pt x="182092" y="228104"/>
                  </a:lnTo>
                  <a:lnTo>
                    <a:pt x="182613" y="231698"/>
                  </a:lnTo>
                  <a:lnTo>
                    <a:pt x="182651" y="232016"/>
                  </a:lnTo>
                  <a:lnTo>
                    <a:pt x="187286" y="231698"/>
                  </a:lnTo>
                  <a:lnTo>
                    <a:pt x="195643" y="231838"/>
                  </a:lnTo>
                  <a:lnTo>
                    <a:pt x="195783" y="231698"/>
                  </a:lnTo>
                  <a:lnTo>
                    <a:pt x="199199" y="228104"/>
                  </a:lnTo>
                  <a:lnTo>
                    <a:pt x="199390" y="228104"/>
                  </a:lnTo>
                  <a:lnTo>
                    <a:pt x="201193" y="230733"/>
                  </a:lnTo>
                  <a:lnTo>
                    <a:pt x="206616" y="228104"/>
                  </a:lnTo>
                  <a:lnTo>
                    <a:pt x="209016" y="226936"/>
                  </a:lnTo>
                  <a:lnTo>
                    <a:pt x="207213" y="230733"/>
                  </a:lnTo>
                  <a:lnTo>
                    <a:pt x="208280" y="229603"/>
                  </a:lnTo>
                  <a:lnTo>
                    <a:pt x="209727" y="228104"/>
                  </a:lnTo>
                  <a:lnTo>
                    <a:pt x="210121" y="228104"/>
                  </a:lnTo>
                  <a:lnTo>
                    <a:pt x="212255" y="228828"/>
                  </a:lnTo>
                  <a:lnTo>
                    <a:pt x="214591" y="229603"/>
                  </a:lnTo>
                  <a:lnTo>
                    <a:pt x="215811" y="228104"/>
                  </a:lnTo>
                  <a:lnTo>
                    <a:pt x="216750" y="226936"/>
                  </a:lnTo>
                  <a:lnTo>
                    <a:pt x="216890" y="226758"/>
                  </a:lnTo>
                  <a:lnTo>
                    <a:pt x="219710" y="228727"/>
                  </a:lnTo>
                  <a:lnTo>
                    <a:pt x="220230" y="226936"/>
                  </a:lnTo>
                  <a:lnTo>
                    <a:pt x="220281" y="226758"/>
                  </a:lnTo>
                  <a:lnTo>
                    <a:pt x="220560" y="225780"/>
                  </a:lnTo>
                  <a:lnTo>
                    <a:pt x="221449" y="225780"/>
                  </a:lnTo>
                  <a:lnTo>
                    <a:pt x="223799" y="223748"/>
                  </a:lnTo>
                  <a:close/>
                </a:path>
                <a:path w="443229" h="348614">
                  <a:moveTo>
                    <a:pt x="237109" y="213868"/>
                  </a:moveTo>
                  <a:lnTo>
                    <a:pt x="237007" y="213664"/>
                  </a:lnTo>
                  <a:lnTo>
                    <a:pt x="236918" y="213461"/>
                  </a:lnTo>
                  <a:lnTo>
                    <a:pt x="236994" y="213106"/>
                  </a:lnTo>
                  <a:lnTo>
                    <a:pt x="236397" y="213550"/>
                  </a:lnTo>
                  <a:lnTo>
                    <a:pt x="236639" y="213664"/>
                  </a:lnTo>
                  <a:lnTo>
                    <a:pt x="236867" y="213753"/>
                  </a:lnTo>
                  <a:lnTo>
                    <a:pt x="237109" y="213868"/>
                  </a:lnTo>
                  <a:close/>
                </a:path>
                <a:path w="443229" h="348614">
                  <a:moveTo>
                    <a:pt x="237756" y="185280"/>
                  </a:moveTo>
                  <a:lnTo>
                    <a:pt x="235381" y="182918"/>
                  </a:lnTo>
                  <a:lnTo>
                    <a:pt x="235013" y="186905"/>
                  </a:lnTo>
                  <a:lnTo>
                    <a:pt x="236816" y="184619"/>
                  </a:lnTo>
                  <a:lnTo>
                    <a:pt x="237756" y="185280"/>
                  </a:lnTo>
                  <a:close/>
                </a:path>
                <a:path w="443229" h="348614">
                  <a:moveTo>
                    <a:pt x="238937" y="214706"/>
                  </a:moveTo>
                  <a:lnTo>
                    <a:pt x="237121" y="213868"/>
                  </a:lnTo>
                  <a:lnTo>
                    <a:pt x="237515" y="214706"/>
                  </a:lnTo>
                  <a:lnTo>
                    <a:pt x="238937" y="214706"/>
                  </a:lnTo>
                  <a:close/>
                </a:path>
                <a:path w="443229" h="348614">
                  <a:moveTo>
                    <a:pt x="243827" y="185940"/>
                  </a:moveTo>
                  <a:lnTo>
                    <a:pt x="239179" y="186258"/>
                  </a:lnTo>
                  <a:lnTo>
                    <a:pt x="241985" y="186778"/>
                  </a:lnTo>
                  <a:lnTo>
                    <a:pt x="242912" y="188150"/>
                  </a:lnTo>
                  <a:lnTo>
                    <a:pt x="242938" y="188887"/>
                  </a:lnTo>
                  <a:lnTo>
                    <a:pt x="242925" y="187452"/>
                  </a:lnTo>
                  <a:lnTo>
                    <a:pt x="242417" y="186385"/>
                  </a:lnTo>
                  <a:lnTo>
                    <a:pt x="243827" y="185940"/>
                  </a:lnTo>
                  <a:close/>
                </a:path>
                <a:path w="443229" h="348614">
                  <a:moveTo>
                    <a:pt x="255231" y="139382"/>
                  </a:moveTo>
                  <a:lnTo>
                    <a:pt x="254838" y="138036"/>
                  </a:lnTo>
                  <a:lnTo>
                    <a:pt x="253873" y="138214"/>
                  </a:lnTo>
                  <a:lnTo>
                    <a:pt x="252793" y="138493"/>
                  </a:lnTo>
                  <a:lnTo>
                    <a:pt x="251980" y="138544"/>
                  </a:lnTo>
                  <a:lnTo>
                    <a:pt x="255231" y="139382"/>
                  </a:lnTo>
                  <a:close/>
                </a:path>
                <a:path w="443229" h="348614">
                  <a:moveTo>
                    <a:pt x="255562" y="112712"/>
                  </a:moveTo>
                  <a:lnTo>
                    <a:pt x="254787" y="113144"/>
                  </a:lnTo>
                  <a:lnTo>
                    <a:pt x="255054" y="113144"/>
                  </a:lnTo>
                  <a:lnTo>
                    <a:pt x="255562" y="112712"/>
                  </a:lnTo>
                  <a:close/>
                </a:path>
                <a:path w="443229" h="348614">
                  <a:moveTo>
                    <a:pt x="256387" y="137922"/>
                  </a:moveTo>
                  <a:lnTo>
                    <a:pt x="256019" y="137617"/>
                  </a:lnTo>
                  <a:lnTo>
                    <a:pt x="255536" y="137363"/>
                  </a:lnTo>
                  <a:lnTo>
                    <a:pt x="254723" y="137617"/>
                  </a:lnTo>
                  <a:lnTo>
                    <a:pt x="254838" y="138023"/>
                  </a:lnTo>
                  <a:lnTo>
                    <a:pt x="255447" y="137922"/>
                  </a:lnTo>
                  <a:lnTo>
                    <a:pt x="255981" y="137858"/>
                  </a:lnTo>
                  <a:lnTo>
                    <a:pt x="256387" y="137922"/>
                  </a:lnTo>
                  <a:close/>
                </a:path>
                <a:path w="443229" h="348614">
                  <a:moveTo>
                    <a:pt x="257073" y="138137"/>
                  </a:moveTo>
                  <a:lnTo>
                    <a:pt x="256781" y="137985"/>
                  </a:lnTo>
                  <a:lnTo>
                    <a:pt x="256387" y="137922"/>
                  </a:lnTo>
                  <a:lnTo>
                    <a:pt x="256654" y="138150"/>
                  </a:lnTo>
                  <a:lnTo>
                    <a:pt x="256870" y="138404"/>
                  </a:lnTo>
                  <a:lnTo>
                    <a:pt x="257073" y="138544"/>
                  </a:lnTo>
                  <a:lnTo>
                    <a:pt x="257073" y="138137"/>
                  </a:lnTo>
                  <a:close/>
                </a:path>
                <a:path w="443229" h="348614">
                  <a:moveTo>
                    <a:pt x="257949" y="115798"/>
                  </a:moveTo>
                  <a:lnTo>
                    <a:pt x="253263" y="113982"/>
                  </a:lnTo>
                  <a:lnTo>
                    <a:pt x="254787" y="113144"/>
                  </a:lnTo>
                  <a:lnTo>
                    <a:pt x="251383" y="113385"/>
                  </a:lnTo>
                  <a:lnTo>
                    <a:pt x="250024" y="114554"/>
                  </a:lnTo>
                  <a:lnTo>
                    <a:pt x="253923" y="115798"/>
                  </a:lnTo>
                  <a:lnTo>
                    <a:pt x="257949" y="115798"/>
                  </a:lnTo>
                  <a:close/>
                </a:path>
                <a:path w="443229" h="348614">
                  <a:moveTo>
                    <a:pt x="260502" y="185496"/>
                  </a:moveTo>
                  <a:lnTo>
                    <a:pt x="259499" y="185902"/>
                  </a:lnTo>
                  <a:lnTo>
                    <a:pt x="259143" y="186664"/>
                  </a:lnTo>
                  <a:lnTo>
                    <a:pt x="260502" y="185496"/>
                  </a:lnTo>
                  <a:close/>
                </a:path>
                <a:path w="443229" h="348614">
                  <a:moveTo>
                    <a:pt x="260743" y="177190"/>
                  </a:moveTo>
                  <a:lnTo>
                    <a:pt x="259410" y="176631"/>
                  </a:lnTo>
                  <a:lnTo>
                    <a:pt x="258292" y="174345"/>
                  </a:lnTo>
                  <a:lnTo>
                    <a:pt x="257086" y="177444"/>
                  </a:lnTo>
                  <a:lnTo>
                    <a:pt x="260743" y="177190"/>
                  </a:lnTo>
                  <a:close/>
                </a:path>
                <a:path w="443229" h="348614">
                  <a:moveTo>
                    <a:pt x="260921" y="182930"/>
                  </a:moveTo>
                  <a:lnTo>
                    <a:pt x="255803" y="181965"/>
                  </a:lnTo>
                  <a:lnTo>
                    <a:pt x="255181" y="181965"/>
                  </a:lnTo>
                  <a:lnTo>
                    <a:pt x="249834" y="185153"/>
                  </a:lnTo>
                  <a:lnTo>
                    <a:pt x="245211" y="185496"/>
                  </a:lnTo>
                  <a:lnTo>
                    <a:pt x="245275" y="189077"/>
                  </a:lnTo>
                  <a:lnTo>
                    <a:pt x="252209" y="187515"/>
                  </a:lnTo>
                  <a:lnTo>
                    <a:pt x="250863" y="189395"/>
                  </a:lnTo>
                  <a:lnTo>
                    <a:pt x="258000" y="187515"/>
                  </a:lnTo>
                  <a:lnTo>
                    <a:pt x="258343" y="187515"/>
                  </a:lnTo>
                  <a:lnTo>
                    <a:pt x="257314" y="186804"/>
                  </a:lnTo>
                  <a:lnTo>
                    <a:pt x="259499" y="185902"/>
                  </a:lnTo>
                  <a:lnTo>
                    <a:pt x="260921" y="182930"/>
                  </a:lnTo>
                  <a:close/>
                </a:path>
                <a:path w="443229" h="348614">
                  <a:moveTo>
                    <a:pt x="261975" y="175044"/>
                  </a:moveTo>
                  <a:lnTo>
                    <a:pt x="261810" y="174866"/>
                  </a:lnTo>
                  <a:lnTo>
                    <a:pt x="261581" y="174713"/>
                  </a:lnTo>
                  <a:lnTo>
                    <a:pt x="261188" y="174637"/>
                  </a:lnTo>
                  <a:lnTo>
                    <a:pt x="261366" y="174764"/>
                  </a:lnTo>
                  <a:lnTo>
                    <a:pt x="261683" y="174891"/>
                  </a:lnTo>
                  <a:lnTo>
                    <a:pt x="261975" y="175044"/>
                  </a:lnTo>
                  <a:close/>
                </a:path>
                <a:path w="443229" h="348614">
                  <a:moveTo>
                    <a:pt x="264820" y="135597"/>
                  </a:moveTo>
                  <a:lnTo>
                    <a:pt x="260743" y="136118"/>
                  </a:lnTo>
                  <a:lnTo>
                    <a:pt x="260845" y="138303"/>
                  </a:lnTo>
                  <a:lnTo>
                    <a:pt x="262204" y="139255"/>
                  </a:lnTo>
                  <a:lnTo>
                    <a:pt x="264820" y="135597"/>
                  </a:lnTo>
                  <a:close/>
                </a:path>
                <a:path w="443229" h="348614">
                  <a:moveTo>
                    <a:pt x="266065" y="184378"/>
                  </a:moveTo>
                  <a:lnTo>
                    <a:pt x="264617" y="181965"/>
                  </a:lnTo>
                  <a:lnTo>
                    <a:pt x="260502" y="185496"/>
                  </a:lnTo>
                  <a:lnTo>
                    <a:pt x="263753" y="184899"/>
                  </a:lnTo>
                  <a:lnTo>
                    <a:pt x="265239" y="188036"/>
                  </a:lnTo>
                  <a:lnTo>
                    <a:pt x="265709" y="185902"/>
                  </a:lnTo>
                  <a:lnTo>
                    <a:pt x="265811" y="185496"/>
                  </a:lnTo>
                  <a:lnTo>
                    <a:pt x="265887" y="185153"/>
                  </a:lnTo>
                  <a:lnTo>
                    <a:pt x="265938" y="184899"/>
                  </a:lnTo>
                  <a:lnTo>
                    <a:pt x="266065" y="184378"/>
                  </a:lnTo>
                  <a:close/>
                </a:path>
                <a:path w="443229" h="348614">
                  <a:moveTo>
                    <a:pt x="266623" y="109791"/>
                  </a:moveTo>
                  <a:lnTo>
                    <a:pt x="265963" y="109131"/>
                  </a:lnTo>
                  <a:lnTo>
                    <a:pt x="258521" y="101384"/>
                  </a:lnTo>
                  <a:lnTo>
                    <a:pt x="256044" y="109131"/>
                  </a:lnTo>
                  <a:lnTo>
                    <a:pt x="255943" y="109474"/>
                  </a:lnTo>
                  <a:lnTo>
                    <a:pt x="259791" y="109791"/>
                  </a:lnTo>
                  <a:lnTo>
                    <a:pt x="258318" y="109791"/>
                  </a:lnTo>
                  <a:lnTo>
                    <a:pt x="258660" y="111556"/>
                  </a:lnTo>
                  <a:lnTo>
                    <a:pt x="258787" y="112166"/>
                  </a:lnTo>
                  <a:lnTo>
                    <a:pt x="260553" y="109131"/>
                  </a:lnTo>
                  <a:lnTo>
                    <a:pt x="262966" y="112941"/>
                  </a:lnTo>
                  <a:lnTo>
                    <a:pt x="266623" y="109791"/>
                  </a:lnTo>
                  <a:close/>
                </a:path>
                <a:path w="443229" h="348614">
                  <a:moveTo>
                    <a:pt x="271233" y="109474"/>
                  </a:moveTo>
                  <a:lnTo>
                    <a:pt x="267068" y="109766"/>
                  </a:lnTo>
                  <a:lnTo>
                    <a:pt x="267068" y="109474"/>
                  </a:lnTo>
                  <a:lnTo>
                    <a:pt x="266623" y="109791"/>
                  </a:lnTo>
                  <a:lnTo>
                    <a:pt x="267081" y="109791"/>
                  </a:lnTo>
                  <a:lnTo>
                    <a:pt x="267119" y="111556"/>
                  </a:lnTo>
                  <a:lnTo>
                    <a:pt x="271233" y="109474"/>
                  </a:lnTo>
                  <a:close/>
                </a:path>
                <a:path w="443229" h="348614">
                  <a:moveTo>
                    <a:pt x="277761" y="110439"/>
                  </a:moveTo>
                  <a:lnTo>
                    <a:pt x="277647" y="109804"/>
                  </a:lnTo>
                  <a:lnTo>
                    <a:pt x="277545" y="109207"/>
                  </a:lnTo>
                  <a:lnTo>
                    <a:pt x="277482" y="108762"/>
                  </a:lnTo>
                  <a:lnTo>
                    <a:pt x="277304" y="107759"/>
                  </a:lnTo>
                  <a:lnTo>
                    <a:pt x="277228" y="107251"/>
                  </a:lnTo>
                  <a:lnTo>
                    <a:pt x="271614" y="107657"/>
                  </a:lnTo>
                  <a:lnTo>
                    <a:pt x="271564" y="104051"/>
                  </a:lnTo>
                  <a:lnTo>
                    <a:pt x="269328" y="106743"/>
                  </a:lnTo>
                  <a:lnTo>
                    <a:pt x="271411" y="107670"/>
                  </a:lnTo>
                  <a:lnTo>
                    <a:pt x="270141" y="107759"/>
                  </a:lnTo>
                  <a:lnTo>
                    <a:pt x="271627" y="107759"/>
                  </a:lnTo>
                  <a:lnTo>
                    <a:pt x="271843" y="107759"/>
                  </a:lnTo>
                  <a:lnTo>
                    <a:pt x="274942" y="109207"/>
                  </a:lnTo>
                  <a:lnTo>
                    <a:pt x="276352" y="108762"/>
                  </a:lnTo>
                  <a:lnTo>
                    <a:pt x="276821" y="109804"/>
                  </a:lnTo>
                  <a:lnTo>
                    <a:pt x="277761" y="110439"/>
                  </a:lnTo>
                  <a:close/>
                </a:path>
                <a:path w="443229" h="348614">
                  <a:moveTo>
                    <a:pt x="283895" y="118999"/>
                  </a:moveTo>
                  <a:lnTo>
                    <a:pt x="282575" y="118033"/>
                  </a:lnTo>
                  <a:lnTo>
                    <a:pt x="282956" y="118579"/>
                  </a:lnTo>
                  <a:lnTo>
                    <a:pt x="283413" y="118846"/>
                  </a:lnTo>
                  <a:lnTo>
                    <a:pt x="283895" y="118999"/>
                  </a:lnTo>
                  <a:close/>
                </a:path>
                <a:path w="443229" h="348614">
                  <a:moveTo>
                    <a:pt x="289090" y="118300"/>
                  </a:moveTo>
                  <a:lnTo>
                    <a:pt x="288328" y="117779"/>
                  </a:lnTo>
                  <a:lnTo>
                    <a:pt x="287312" y="118541"/>
                  </a:lnTo>
                  <a:lnTo>
                    <a:pt x="289090" y="118300"/>
                  </a:lnTo>
                  <a:close/>
                </a:path>
                <a:path w="443229" h="348614">
                  <a:moveTo>
                    <a:pt x="291960" y="121716"/>
                  </a:moveTo>
                  <a:lnTo>
                    <a:pt x="287477" y="120192"/>
                  </a:lnTo>
                  <a:lnTo>
                    <a:pt x="287185" y="120103"/>
                  </a:lnTo>
                  <a:lnTo>
                    <a:pt x="287274" y="119875"/>
                  </a:lnTo>
                  <a:lnTo>
                    <a:pt x="286893" y="120002"/>
                  </a:lnTo>
                  <a:lnTo>
                    <a:pt x="286131" y="119735"/>
                  </a:lnTo>
                  <a:lnTo>
                    <a:pt x="285737" y="119735"/>
                  </a:lnTo>
                  <a:lnTo>
                    <a:pt x="284073" y="119062"/>
                  </a:lnTo>
                  <a:lnTo>
                    <a:pt x="285851" y="119646"/>
                  </a:lnTo>
                  <a:lnTo>
                    <a:pt x="287312" y="118541"/>
                  </a:lnTo>
                  <a:lnTo>
                    <a:pt x="283578" y="119062"/>
                  </a:lnTo>
                  <a:lnTo>
                    <a:pt x="280377" y="119062"/>
                  </a:lnTo>
                  <a:lnTo>
                    <a:pt x="278879" y="119735"/>
                  </a:lnTo>
                  <a:lnTo>
                    <a:pt x="275297" y="119062"/>
                  </a:lnTo>
                  <a:lnTo>
                    <a:pt x="274967" y="119062"/>
                  </a:lnTo>
                  <a:lnTo>
                    <a:pt x="277520" y="120192"/>
                  </a:lnTo>
                  <a:lnTo>
                    <a:pt x="278968" y="121881"/>
                  </a:lnTo>
                  <a:lnTo>
                    <a:pt x="283121" y="120523"/>
                  </a:lnTo>
                  <a:lnTo>
                    <a:pt x="284505" y="120789"/>
                  </a:lnTo>
                  <a:lnTo>
                    <a:pt x="285318" y="120523"/>
                  </a:lnTo>
                  <a:lnTo>
                    <a:pt x="286308" y="120192"/>
                  </a:lnTo>
                  <a:lnTo>
                    <a:pt x="287147" y="120192"/>
                  </a:lnTo>
                  <a:lnTo>
                    <a:pt x="286537" y="121716"/>
                  </a:lnTo>
                  <a:lnTo>
                    <a:pt x="286473" y="121881"/>
                  </a:lnTo>
                  <a:lnTo>
                    <a:pt x="286385" y="122085"/>
                  </a:lnTo>
                  <a:lnTo>
                    <a:pt x="291960" y="121716"/>
                  </a:lnTo>
                  <a:close/>
                </a:path>
                <a:path w="443229" h="348614">
                  <a:moveTo>
                    <a:pt x="293090" y="133858"/>
                  </a:moveTo>
                  <a:lnTo>
                    <a:pt x="292722" y="133527"/>
                  </a:lnTo>
                  <a:lnTo>
                    <a:pt x="292849" y="133692"/>
                  </a:lnTo>
                  <a:lnTo>
                    <a:pt x="293090" y="133858"/>
                  </a:lnTo>
                  <a:close/>
                </a:path>
                <a:path w="443229" h="348614">
                  <a:moveTo>
                    <a:pt x="301929" y="140271"/>
                  </a:moveTo>
                  <a:lnTo>
                    <a:pt x="300977" y="139890"/>
                  </a:lnTo>
                  <a:lnTo>
                    <a:pt x="300812" y="139890"/>
                  </a:lnTo>
                  <a:lnTo>
                    <a:pt x="301218" y="140576"/>
                  </a:lnTo>
                  <a:lnTo>
                    <a:pt x="301929" y="140271"/>
                  </a:lnTo>
                  <a:close/>
                </a:path>
                <a:path w="443229" h="348614">
                  <a:moveTo>
                    <a:pt x="304952" y="139890"/>
                  </a:moveTo>
                  <a:lnTo>
                    <a:pt x="303530" y="139611"/>
                  </a:lnTo>
                  <a:lnTo>
                    <a:pt x="301929" y="140271"/>
                  </a:lnTo>
                  <a:lnTo>
                    <a:pt x="303136" y="140741"/>
                  </a:lnTo>
                  <a:lnTo>
                    <a:pt x="303441" y="140576"/>
                  </a:lnTo>
                  <a:lnTo>
                    <a:pt x="304952" y="139890"/>
                  </a:lnTo>
                  <a:close/>
                </a:path>
                <a:path w="443229" h="348614">
                  <a:moveTo>
                    <a:pt x="305066" y="137439"/>
                  </a:moveTo>
                  <a:lnTo>
                    <a:pt x="303491" y="137439"/>
                  </a:lnTo>
                  <a:lnTo>
                    <a:pt x="299694" y="133413"/>
                  </a:lnTo>
                  <a:lnTo>
                    <a:pt x="303822" y="132753"/>
                  </a:lnTo>
                  <a:lnTo>
                    <a:pt x="298399" y="129654"/>
                  </a:lnTo>
                  <a:lnTo>
                    <a:pt x="296227" y="137223"/>
                  </a:lnTo>
                  <a:lnTo>
                    <a:pt x="293954" y="134785"/>
                  </a:lnTo>
                  <a:lnTo>
                    <a:pt x="293090" y="133858"/>
                  </a:lnTo>
                  <a:lnTo>
                    <a:pt x="289407" y="134785"/>
                  </a:lnTo>
                  <a:lnTo>
                    <a:pt x="282917" y="132397"/>
                  </a:lnTo>
                  <a:lnTo>
                    <a:pt x="281978" y="131038"/>
                  </a:lnTo>
                  <a:lnTo>
                    <a:pt x="276479" y="134289"/>
                  </a:lnTo>
                  <a:lnTo>
                    <a:pt x="266763" y="135343"/>
                  </a:lnTo>
                  <a:lnTo>
                    <a:pt x="264922" y="135597"/>
                  </a:lnTo>
                  <a:lnTo>
                    <a:pt x="265150" y="137223"/>
                  </a:lnTo>
                  <a:lnTo>
                    <a:pt x="265188" y="137439"/>
                  </a:lnTo>
                  <a:lnTo>
                    <a:pt x="265303" y="138303"/>
                  </a:lnTo>
                  <a:lnTo>
                    <a:pt x="265417" y="137439"/>
                  </a:lnTo>
                  <a:lnTo>
                    <a:pt x="266801" y="137439"/>
                  </a:lnTo>
                  <a:lnTo>
                    <a:pt x="273215" y="138442"/>
                  </a:lnTo>
                  <a:lnTo>
                    <a:pt x="280987" y="138303"/>
                  </a:lnTo>
                  <a:lnTo>
                    <a:pt x="288404" y="137655"/>
                  </a:lnTo>
                  <a:lnTo>
                    <a:pt x="292608" y="137439"/>
                  </a:lnTo>
                  <a:lnTo>
                    <a:pt x="295097" y="137439"/>
                  </a:lnTo>
                  <a:lnTo>
                    <a:pt x="295071" y="137655"/>
                  </a:lnTo>
                  <a:lnTo>
                    <a:pt x="294944" y="138696"/>
                  </a:lnTo>
                  <a:lnTo>
                    <a:pt x="294843" y="139611"/>
                  </a:lnTo>
                  <a:lnTo>
                    <a:pt x="294728" y="140576"/>
                  </a:lnTo>
                  <a:lnTo>
                    <a:pt x="298424" y="139611"/>
                  </a:lnTo>
                  <a:lnTo>
                    <a:pt x="298932" y="141389"/>
                  </a:lnTo>
                  <a:lnTo>
                    <a:pt x="302183" y="142214"/>
                  </a:lnTo>
                  <a:lnTo>
                    <a:pt x="301409" y="140919"/>
                  </a:lnTo>
                  <a:lnTo>
                    <a:pt x="301307" y="140741"/>
                  </a:lnTo>
                  <a:lnTo>
                    <a:pt x="301218" y="140576"/>
                  </a:lnTo>
                  <a:lnTo>
                    <a:pt x="300316" y="140919"/>
                  </a:lnTo>
                  <a:lnTo>
                    <a:pt x="300291" y="139611"/>
                  </a:lnTo>
                  <a:lnTo>
                    <a:pt x="300291" y="139471"/>
                  </a:lnTo>
                  <a:lnTo>
                    <a:pt x="305066" y="137439"/>
                  </a:lnTo>
                  <a:close/>
                </a:path>
                <a:path w="443229" h="348614">
                  <a:moveTo>
                    <a:pt x="315645" y="140271"/>
                  </a:moveTo>
                  <a:lnTo>
                    <a:pt x="315010" y="138696"/>
                  </a:lnTo>
                  <a:lnTo>
                    <a:pt x="313766" y="135597"/>
                  </a:lnTo>
                  <a:lnTo>
                    <a:pt x="313664" y="135343"/>
                  </a:lnTo>
                  <a:lnTo>
                    <a:pt x="313461" y="135597"/>
                  </a:lnTo>
                  <a:lnTo>
                    <a:pt x="311404" y="138696"/>
                  </a:lnTo>
                  <a:lnTo>
                    <a:pt x="309892" y="133413"/>
                  </a:lnTo>
                  <a:lnTo>
                    <a:pt x="307987" y="137439"/>
                  </a:lnTo>
                  <a:lnTo>
                    <a:pt x="305612" y="137439"/>
                  </a:lnTo>
                  <a:lnTo>
                    <a:pt x="313321" y="140741"/>
                  </a:lnTo>
                  <a:lnTo>
                    <a:pt x="315391" y="140271"/>
                  </a:lnTo>
                  <a:lnTo>
                    <a:pt x="315645" y="140271"/>
                  </a:lnTo>
                  <a:close/>
                </a:path>
                <a:path w="443229" h="348614">
                  <a:moveTo>
                    <a:pt x="360083" y="31559"/>
                  </a:moveTo>
                  <a:lnTo>
                    <a:pt x="359206" y="31572"/>
                  </a:lnTo>
                  <a:lnTo>
                    <a:pt x="358343" y="31381"/>
                  </a:lnTo>
                  <a:lnTo>
                    <a:pt x="357492" y="30784"/>
                  </a:lnTo>
                  <a:lnTo>
                    <a:pt x="355180" y="31305"/>
                  </a:lnTo>
                  <a:lnTo>
                    <a:pt x="354647" y="28105"/>
                  </a:lnTo>
                  <a:lnTo>
                    <a:pt x="354190" y="28511"/>
                  </a:lnTo>
                  <a:lnTo>
                    <a:pt x="352844" y="30391"/>
                  </a:lnTo>
                  <a:lnTo>
                    <a:pt x="354279" y="32092"/>
                  </a:lnTo>
                  <a:lnTo>
                    <a:pt x="355219" y="33464"/>
                  </a:lnTo>
                  <a:lnTo>
                    <a:pt x="356997" y="32194"/>
                  </a:lnTo>
                  <a:lnTo>
                    <a:pt x="358559" y="31686"/>
                  </a:lnTo>
                  <a:lnTo>
                    <a:pt x="360083" y="31559"/>
                  </a:lnTo>
                  <a:close/>
                </a:path>
                <a:path w="443229" h="348614">
                  <a:moveTo>
                    <a:pt x="360743" y="31534"/>
                  </a:moveTo>
                  <a:lnTo>
                    <a:pt x="360527" y="31534"/>
                  </a:lnTo>
                  <a:lnTo>
                    <a:pt x="360299" y="31559"/>
                  </a:lnTo>
                  <a:lnTo>
                    <a:pt x="360527" y="31572"/>
                  </a:lnTo>
                  <a:lnTo>
                    <a:pt x="360743" y="31534"/>
                  </a:lnTo>
                  <a:close/>
                </a:path>
                <a:path w="443229" h="348614">
                  <a:moveTo>
                    <a:pt x="378599" y="27495"/>
                  </a:moveTo>
                  <a:lnTo>
                    <a:pt x="378269" y="26809"/>
                  </a:lnTo>
                  <a:lnTo>
                    <a:pt x="378320" y="26492"/>
                  </a:lnTo>
                  <a:lnTo>
                    <a:pt x="375526" y="27724"/>
                  </a:lnTo>
                  <a:lnTo>
                    <a:pt x="378599" y="27495"/>
                  </a:lnTo>
                  <a:close/>
                </a:path>
                <a:path w="443229" h="348614">
                  <a:moveTo>
                    <a:pt x="379272" y="28930"/>
                  </a:moveTo>
                  <a:lnTo>
                    <a:pt x="378752" y="27838"/>
                  </a:lnTo>
                  <a:lnTo>
                    <a:pt x="378561" y="28740"/>
                  </a:lnTo>
                  <a:lnTo>
                    <a:pt x="378523" y="28930"/>
                  </a:lnTo>
                  <a:lnTo>
                    <a:pt x="379272" y="28930"/>
                  </a:lnTo>
                  <a:close/>
                </a:path>
                <a:path w="443229" h="348614">
                  <a:moveTo>
                    <a:pt x="379945" y="825"/>
                  </a:moveTo>
                  <a:lnTo>
                    <a:pt x="378523" y="215"/>
                  </a:lnTo>
                  <a:lnTo>
                    <a:pt x="378815" y="2171"/>
                  </a:lnTo>
                  <a:lnTo>
                    <a:pt x="379615" y="1485"/>
                  </a:lnTo>
                  <a:lnTo>
                    <a:pt x="379945" y="825"/>
                  </a:lnTo>
                  <a:close/>
                </a:path>
                <a:path w="443229" h="348614">
                  <a:moveTo>
                    <a:pt x="381063" y="27317"/>
                  </a:moveTo>
                  <a:lnTo>
                    <a:pt x="378599" y="27495"/>
                  </a:lnTo>
                  <a:lnTo>
                    <a:pt x="378752" y="27838"/>
                  </a:lnTo>
                  <a:lnTo>
                    <a:pt x="381063" y="27317"/>
                  </a:lnTo>
                  <a:close/>
                </a:path>
                <a:path w="443229" h="348614">
                  <a:moveTo>
                    <a:pt x="382054" y="29400"/>
                  </a:moveTo>
                  <a:lnTo>
                    <a:pt x="381088" y="28740"/>
                  </a:lnTo>
                  <a:lnTo>
                    <a:pt x="378358" y="29667"/>
                  </a:lnTo>
                  <a:lnTo>
                    <a:pt x="378472" y="29133"/>
                  </a:lnTo>
                  <a:lnTo>
                    <a:pt x="378523" y="28930"/>
                  </a:lnTo>
                  <a:lnTo>
                    <a:pt x="375539" y="29133"/>
                  </a:lnTo>
                  <a:lnTo>
                    <a:pt x="374281" y="27838"/>
                  </a:lnTo>
                  <a:lnTo>
                    <a:pt x="373862" y="27838"/>
                  </a:lnTo>
                  <a:lnTo>
                    <a:pt x="374256" y="27813"/>
                  </a:lnTo>
                  <a:lnTo>
                    <a:pt x="370522" y="23952"/>
                  </a:lnTo>
                  <a:lnTo>
                    <a:pt x="365480" y="30848"/>
                  </a:lnTo>
                  <a:lnTo>
                    <a:pt x="360743" y="31534"/>
                  </a:lnTo>
                  <a:lnTo>
                    <a:pt x="363296" y="31534"/>
                  </a:lnTo>
                  <a:lnTo>
                    <a:pt x="365874" y="32588"/>
                  </a:lnTo>
                  <a:lnTo>
                    <a:pt x="369150" y="33197"/>
                  </a:lnTo>
                  <a:lnTo>
                    <a:pt x="368681" y="32867"/>
                  </a:lnTo>
                  <a:lnTo>
                    <a:pt x="368655" y="32131"/>
                  </a:lnTo>
                  <a:lnTo>
                    <a:pt x="369087" y="31737"/>
                  </a:lnTo>
                  <a:lnTo>
                    <a:pt x="370992" y="32334"/>
                  </a:lnTo>
                  <a:lnTo>
                    <a:pt x="377507" y="32588"/>
                  </a:lnTo>
                  <a:lnTo>
                    <a:pt x="379234" y="32588"/>
                  </a:lnTo>
                  <a:lnTo>
                    <a:pt x="379984" y="31737"/>
                  </a:lnTo>
                  <a:lnTo>
                    <a:pt x="381825" y="29667"/>
                  </a:lnTo>
                  <a:lnTo>
                    <a:pt x="382054" y="29400"/>
                  </a:lnTo>
                  <a:close/>
                </a:path>
                <a:path w="443229" h="348614">
                  <a:moveTo>
                    <a:pt x="382397" y="24701"/>
                  </a:moveTo>
                  <a:lnTo>
                    <a:pt x="378663" y="24257"/>
                  </a:lnTo>
                  <a:lnTo>
                    <a:pt x="378320" y="26492"/>
                  </a:lnTo>
                  <a:lnTo>
                    <a:pt x="382397" y="24701"/>
                  </a:lnTo>
                  <a:close/>
                </a:path>
                <a:path w="443229" h="348614">
                  <a:moveTo>
                    <a:pt x="382816" y="4559"/>
                  </a:moveTo>
                  <a:lnTo>
                    <a:pt x="380720" y="3746"/>
                  </a:lnTo>
                  <a:lnTo>
                    <a:pt x="380225" y="3746"/>
                  </a:lnTo>
                  <a:lnTo>
                    <a:pt x="379107" y="4127"/>
                  </a:lnTo>
                  <a:lnTo>
                    <a:pt x="379044" y="3746"/>
                  </a:lnTo>
                  <a:lnTo>
                    <a:pt x="378955" y="3136"/>
                  </a:lnTo>
                  <a:lnTo>
                    <a:pt x="378917" y="2857"/>
                  </a:lnTo>
                  <a:lnTo>
                    <a:pt x="378815" y="2171"/>
                  </a:lnTo>
                  <a:lnTo>
                    <a:pt x="378015" y="2857"/>
                  </a:lnTo>
                  <a:lnTo>
                    <a:pt x="376453" y="3746"/>
                  </a:lnTo>
                  <a:lnTo>
                    <a:pt x="376656" y="3746"/>
                  </a:lnTo>
                  <a:lnTo>
                    <a:pt x="376428" y="4127"/>
                  </a:lnTo>
                  <a:lnTo>
                    <a:pt x="376262" y="4127"/>
                  </a:lnTo>
                  <a:lnTo>
                    <a:pt x="377545" y="8013"/>
                  </a:lnTo>
                  <a:lnTo>
                    <a:pt x="382587" y="4559"/>
                  </a:lnTo>
                  <a:lnTo>
                    <a:pt x="382816" y="4559"/>
                  </a:lnTo>
                  <a:close/>
                </a:path>
                <a:path w="443229" h="348614">
                  <a:moveTo>
                    <a:pt x="384175" y="75996"/>
                  </a:moveTo>
                  <a:lnTo>
                    <a:pt x="383844" y="75831"/>
                  </a:lnTo>
                  <a:lnTo>
                    <a:pt x="383578" y="75742"/>
                  </a:lnTo>
                  <a:lnTo>
                    <a:pt x="383273" y="75615"/>
                  </a:lnTo>
                  <a:lnTo>
                    <a:pt x="383387" y="75768"/>
                  </a:lnTo>
                  <a:lnTo>
                    <a:pt x="383616" y="75895"/>
                  </a:lnTo>
                  <a:lnTo>
                    <a:pt x="384175" y="75996"/>
                  </a:lnTo>
                  <a:close/>
                </a:path>
                <a:path w="443229" h="348614">
                  <a:moveTo>
                    <a:pt x="384314" y="5600"/>
                  </a:moveTo>
                  <a:lnTo>
                    <a:pt x="383806" y="4699"/>
                  </a:lnTo>
                  <a:lnTo>
                    <a:pt x="383070" y="3746"/>
                  </a:lnTo>
                  <a:lnTo>
                    <a:pt x="382778" y="3136"/>
                  </a:lnTo>
                  <a:lnTo>
                    <a:pt x="382816" y="4559"/>
                  </a:lnTo>
                  <a:lnTo>
                    <a:pt x="382943" y="4559"/>
                  </a:lnTo>
                  <a:lnTo>
                    <a:pt x="384314" y="5600"/>
                  </a:lnTo>
                  <a:close/>
                </a:path>
                <a:path w="443229" h="348614">
                  <a:moveTo>
                    <a:pt x="386461" y="74752"/>
                  </a:moveTo>
                  <a:lnTo>
                    <a:pt x="384581" y="74752"/>
                  </a:lnTo>
                  <a:lnTo>
                    <a:pt x="384581" y="74891"/>
                  </a:lnTo>
                  <a:lnTo>
                    <a:pt x="386461" y="74752"/>
                  </a:lnTo>
                  <a:close/>
                </a:path>
                <a:path w="443229" h="348614">
                  <a:moveTo>
                    <a:pt x="399237" y="65239"/>
                  </a:moveTo>
                  <a:lnTo>
                    <a:pt x="398259" y="63881"/>
                  </a:lnTo>
                  <a:lnTo>
                    <a:pt x="391299" y="63995"/>
                  </a:lnTo>
                  <a:lnTo>
                    <a:pt x="388518" y="64198"/>
                  </a:lnTo>
                  <a:lnTo>
                    <a:pt x="391350" y="66154"/>
                  </a:lnTo>
                  <a:lnTo>
                    <a:pt x="397878" y="66421"/>
                  </a:lnTo>
                  <a:lnTo>
                    <a:pt x="399237" y="65239"/>
                  </a:lnTo>
                  <a:close/>
                </a:path>
                <a:path w="443229" h="348614">
                  <a:moveTo>
                    <a:pt x="399237" y="10642"/>
                  </a:moveTo>
                  <a:lnTo>
                    <a:pt x="397751" y="8547"/>
                  </a:lnTo>
                  <a:lnTo>
                    <a:pt x="397802" y="10642"/>
                  </a:lnTo>
                  <a:lnTo>
                    <a:pt x="399237" y="10642"/>
                  </a:lnTo>
                  <a:close/>
                </a:path>
                <a:path w="443229" h="348614">
                  <a:moveTo>
                    <a:pt x="399821" y="52235"/>
                  </a:moveTo>
                  <a:lnTo>
                    <a:pt x="399415" y="52590"/>
                  </a:lnTo>
                  <a:lnTo>
                    <a:pt x="397040" y="52438"/>
                  </a:lnTo>
                  <a:lnTo>
                    <a:pt x="397573" y="53606"/>
                  </a:lnTo>
                  <a:lnTo>
                    <a:pt x="395668" y="53606"/>
                  </a:lnTo>
                  <a:lnTo>
                    <a:pt x="396633" y="54978"/>
                  </a:lnTo>
                  <a:lnTo>
                    <a:pt x="399389" y="52603"/>
                  </a:lnTo>
                  <a:lnTo>
                    <a:pt x="399821" y="52603"/>
                  </a:lnTo>
                  <a:lnTo>
                    <a:pt x="399821" y="52235"/>
                  </a:lnTo>
                  <a:close/>
                </a:path>
                <a:path w="443229" h="348614">
                  <a:moveTo>
                    <a:pt x="399859" y="84061"/>
                  </a:moveTo>
                  <a:lnTo>
                    <a:pt x="399707" y="83896"/>
                  </a:lnTo>
                  <a:lnTo>
                    <a:pt x="399592" y="84061"/>
                  </a:lnTo>
                  <a:lnTo>
                    <a:pt x="399859" y="84061"/>
                  </a:lnTo>
                  <a:close/>
                </a:path>
                <a:path w="443229" h="348614">
                  <a:moveTo>
                    <a:pt x="399910" y="57035"/>
                  </a:moveTo>
                  <a:lnTo>
                    <a:pt x="399897" y="56007"/>
                  </a:lnTo>
                  <a:lnTo>
                    <a:pt x="399021" y="57327"/>
                  </a:lnTo>
                  <a:lnTo>
                    <a:pt x="399910" y="57035"/>
                  </a:lnTo>
                  <a:close/>
                </a:path>
                <a:path w="443229" h="348614">
                  <a:moveTo>
                    <a:pt x="399923" y="2273"/>
                  </a:moveTo>
                  <a:lnTo>
                    <a:pt x="396608" y="0"/>
                  </a:lnTo>
                  <a:lnTo>
                    <a:pt x="395719" y="774"/>
                  </a:lnTo>
                  <a:lnTo>
                    <a:pt x="399034" y="3060"/>
                  </a:lnTo>
                  <a:lnTo>
                    <a:pt x="399923" y="2273"/>
                  </a:lnTo>
                  <a:close/>
                </a:path>
                <a:path w="443229" h="348614">
                  <a:moveTo>
                    <a:pt x="400837" y="56730"/>
                  </a:moveTo>
                  <a:lnTo>
                    <a:pt x="400088" y="56730"/>
                  </a:lnTo>
                  <a:lnTo>
                    <a:pt x="400240" y="56934"/>
                  </a:lnTo>
                  <a:lnTo>
                    <a:pt x="400837" y="56730"/>
                  </a:lnTo>
                  <a:close/>
                </a:path>
                <a:path w="443229" h="348614">
                  <a:moveTo>
                    <a:pt x="401345" y="58254"/>
                  </a:moveTo>
                  <a:lnTo>
                    <a:pt x="400342" y="57035"/>
                  </a:lnTo>
                  <a:lnTo>
                    <a:pt x="399910" y="57035"/>
                  </a:lnTo>
                  <a:lnTo>
                    <a:pt x="400011" y="57327"/>
                  </a:lnTo>
                  <a:lnTo>
                    <a:pt x="401345" y="58254"/>
                  </a:lnTo>
                  <a:close/>
                </a:path>
                <a:path w="443229" h="348614">
                  <a:moveTo>
                    <a:pt x="401739" y="10642"/>
                  </a:moveTo>
                  <a:lnTo>
                    <a:pt x="399796" y="11417"/>
                  </a:lnTo>
                  <a:lnTo>
                    <a:pt x="400659" y="12649"/>
                  </a:lnTo>
                  <a:lnTo>
                    <a:pt x="401739" y="10642"/>
                  </a:lnTo>
                  <a:close/>
                </a:path>
                <a:path w="443229" h="348614">
                  <a:moveTo>
                    <a:pt x="408051" y="11417"/>
                  </a:moveTo>
                  <a:lnTo>
                    <a:pt x="406184" y="10375"/>
                  </a:lnTo>
                  <a:lnTo>
                    <a:pt x="402894" y="8547"/>
                  </a:lnTo>
                  <a:lnTo>
                    <a:pt x="401739" y="10642"/>
                  </a:lnTo>
                  <a:lnTo>
                    <a:pt x="402437" y="10375"/>
                  </a:lnTo>
                  <a:lnTo>
                    <a:pt x="402818" y="12115"/>
                  </a:lnTo>
                  <a:lnTo>
                    <a:pt x="402932" y="12649"/>
                  </a:lnTo>
                  <a:lnTo>
                    <a:pt x="403009" y="12966"/>
                  </a:lnTo>
                  <a:lnTo>
                    <a:pt x="406260" y="12966"/>
                  </a:lnTo>
                  <a:lnTo>
                    <a:pt x="408051" y="11417"/>
                  </a:lnTo>
                  <a:close/>
                </a:path>
                <a:path w="443229" h="348614">
                  <a:moveTo>
                    <a:pt x="408190" y="53098"/>
                  </a:moveTo>
                  <a:lnTo>
                    <a:pt x="399821" y="52603"/>
                  </a:lnTo>
                  <a:lnTo>
                    <a:pt x="399897" y="56007"/>
                  </a:lnTo>
                  <a:lnTo>
                    <a:pt x="401129" y="54140"/>
                  </a:lnTo>
                  <a:lnTo>
                    <a:pt x="401256" y="53949"/>
                  </a:lnTo>
                  <a:lnTo>
                    <a:pt x="408190" y="53098"/>
                  </a:lnTo>
                  <a:close/>
                </a:path>
                <a:path w="443229" h="348614">
                  <a:moveTo>
                    <a:pt x="408711" y="54140"/>
                  </a:moveTo>
                  <a:lnTo>
                    <a:pt x="400837" y="56730"/>
                  </a:lnTo>
                  <a:lnTo>
                    <a:pt x="402259" y="56730"/>
                  </a:lnTo>
                  <a:lnTo>
                    <a:pt x="403821" y="56007"/>
                  </a:lnTo>
                  <a:lnTo>
                    <a:pt x="404266" y="56007"/>
                  </a:lnTo>
                  <a:lnTo>
                    <a:pt x="406933" y="57848"/>
                  </a:lnTo>
                  <a:lnTo>
                    <a:pt x="407809" y="56007"/>
                  </a:lnTo>
                  <a:lnTo>
                    <a:pt x="408711" y="54140"/>
                  </a:lnTo>
                  <a:close/>
                </a:path>
                <a:path w="443229" h="348614">
                  <a:moveTo>
                    <a:pt x="412381" y="28778"/>
                  </a:moveTo>
                  <a:lnTo>
                    <a:pt x="412216" y="28067"/>
                  </a:lnTo>
                  <a:lnTo>
                    <a:pt x="411289" y="29146"/>
                  </a:lnTo>
                  <a:lnTo>
                    <a:pt x="412381" y="28778"/>
                  </a:lnTo>
                  <a:close/>
                </a:path>
                <a:path w="443229" h="348614">
                  <a:moveTo>
                    <a:pt x="415086" y="28067"/>
                  </a:moveTo>
                  <a:lnTo>
                    <a:pt x="414540" y="28067"/>
                  </a:lnTo>
                  <a:lnTo>
                    <a:pt x="412381" y="28778"/>
                  </a:lnTo>
                  <a:lnTo>
                    <a:pt x="412711" y="30111"/>
                  </a:lnTo>
                  <a:lnTo>
                    <a:pt x="415086" y="28067"/>
                  </a:lnTo>
                  <a:close/>
                </a:path>
                <a:path w="443229" h="348614">
                  <a:moveTo>
                    <a:pt x="415442" y="27774"/>
                  </a:moveTo>
                  <a:lnTo>
                    <a:pt x="412470" y="27774"/>
                  </a:lnTo>
                  <a:lnTo>
                    <a:pt x="412216" y="28067"/>
                  </a:lnTo>
                  <a:lnTo>
                    <a:pt x="414540" y="28067"/>
                  </a:lnTo>
                  <a:lnTo>
                    <a:pt x="415442" y="27774"/>
                  </a:lnTo>
                  <a:close/>
                </a:path>
                <a:path w="443229" h="348614">
                  <a:moveTo>
                    <a:pt x="415734" y="87388"/>
                  </a:moveTo>
                  <a:lnTo>
                    <a:pt x="415112" y="86741"/>
                  </a:lnTo>
                  <a:lnTo>
                    <a:pt x="413194" y="84709"/>
                  </a:lnTo>
                  <a:lnTo>
                    <a:pt x="412572" y="84061"/>
                  </a:lnTo>
                  <a:lnTo>
                    <a:pt x="412788" y="83654"/>
                  </a:lnTo>
                  <a:lnTo>
                    <a:pt x="414401" y="80683"/>
                  </a:lnTo>
                  <a:lnTo>
                    <a:pt x="415201" y="79209"/>
                  </a:lnTo>
                  <a:lnTo>
                    <a:pt x="415467" y="78714"/>
                  </a:lnTo>
                  <a:lnTo>
                    <a:pt x="415658" y="78371"/>
                  </a:lnTo>
                  <a:lnTo>
                    <a:pt x="414553" y="78371"/>
                  </a:lnTo>
                  <a:lnTo>
                    <a:pt x="412026" y="78625"/>
                  </a:lnTo>
                  <a:lnTo>
                    <a:pt x="412026" y="83896"/>
                  </a:lnTo>
                  <a:lnTo>
                    <a:pt x="412026" y="84315"/>
                  </a:lnTo>
                  <a:lnTo>
                    <a:pt x="411899" y="84061"/>
                  </a:lnTo>
                  <a:lnTo>
                    <a:pt x="411594" y="84315"/>
                  </a:lnTo>
                  <a:lnTo>
                    <a:pt x="409244" y="86880"/>
                  </a:lnTo>
                  <a:lnTo>
                    <a:pt x="406476" y="85661"/>
                  </a:lnTo>
                  <a:lnTo>
                    <a:pt x="406158" y="85661"/>
                  </a:lnTo>
                  <a:lnTo>
                    <a:pt x="409155" y="82016"/>
                  </a:lnTo>
                  <a:lnTo>
                    <a:pt x="410260" y="80683"/>
                  </a:lnTo>
                  <a:lnTo>
                    <a:pt x="411708" y="83654"/>
                  </a:lnTo>
                  <a:lnTo>
                    <a:pt x="411822" y="83896"/>
                  </a:lnTo>
                  <a:lnTo>
                    <a:pt x="411899" y="84061"/>
                  </a:lnTo>
                  <a:lnTo>
                    <a:pt x="412026" y="83896"/>
                  </a:lnTo>
                  <a:lnTo>
                    <a:pt x="412026" y="78625"/>
                  </a:lnTo>
                  <a:lnTo>
                    <a:pt x="411048" y="78714"/>
                  </a:lnTo>
                  <a:lnTo>
                    <a:pt x="406260" y="78371"/>
                  </a:lnTo>
                  <a:lnTo>
                    <a:pt x="398995" y="74942"/>
                  </a:lnTo>
                  <a:lnTo>
                    <a:pt x="398856" y="74752"/>
                  </a:lnTo>
                  <a:lnTo>
                    <a:pt x="397090" y="72212"/>
                  </a:lnTo>
                  <a:lnTo>
                    <a:pt x="397738" y="71945"/>
                  </a:lnTo>
                  <a:lnTo>
                    <a:pt x="400291" y="70904"/>
                  </a:lnTo>
                  <a:lnTo>
                    <a:pt x="399288" y="70523"/>
                  </a:lnTo>
                  <a:lnTo>
                    <a:pt x="395617" y="69075"/>
                  </a:lnTo>
                  <a:lnTo>
                    <a:pt x="387794" y="70523"/>
                  </a:lnTo>
                  <a:lnTo>
                    <a:pt x="379476" y="69227"/>
                  </a:lnTo>
                  <a:lnTo>
                    <a:pt x="371690" y="68846"/>
                  </a:lnTo>
                  <a:lnTo>
                    <a:pt x="365506" y="72999"/>
                  </a:lnTo>
                  <a:lnTo>
                    <a:pt x="373557" y="75196"/>
                  </a:lnTo>
                  <a:lnTo>
                    <a:pt x="376453" y="72517"/>
                  </a:lnTo>
                  <a:lnTo>
                    <a:pt x="383273" y="75603"/>
                  </a:lnTo>
                  <a:lnTo>
                    <a:pt x="383222" y="74752"/>
                  </a:lnTo>
                  <a:lnTo>
                    <a:pt x="384581" y="74752"/>
                  </a:lnTo>
                  <a:lnTo>
                    <a:pt x="384543" y="72732"/>
                  </a:lnTo>
                  <a:lnTo>
                    <a:pt x="384784" y="72517"/>
                  </a:lnTo>
                  <a:lnTo>
                    <a:pt x="385457" y="71945"/>
                  </a:lnTo>
                  <a:lnTo>
                    <a:pt x="391401" y="71945"/>
                  </a:lnTo>
                  <a:lnTo>
                    <a:pt x="385089" y="75920"/>
                  </a:lnTo>
                  <a:lnTo>
                    <a:pt x="389788" y="77762"/>
                  </a:lnTo>
                  <a:lnTo>
                    <a:pt x="391147" y="76581"/>
                  </a:lnTo>
                  <a:lnTo>
                    <a:pt x="387426" y="76136"/>
                  </a:lnTo>
                  <a:lnTo>
                    <a:pt x="389013" y="74752"/>
                  </a:lnTo>
                  <a:lnTo>
                    <a:pt x="390588" y="74752"/>
                  </a:lnTo>
                  <a:lnTo>
                    <a:pt x="394373" y="75285"/>
                  </a:lnTo>
                  <a:lnTo>
                    <a:pt x="391248" y="80162"/>
                  </a:lnTo>
                  <a:lnTo>
                    <a:pt x="391795" y="82651"/>
                  </a:lnTo>
                  <a:lnTo>
                    <a:pt x="394944" y="79209"/>
                  </a:lnTo>
                  <a:lnTo>
                    <a:pt x="399707" y="83896"/>
                  </a:lnTo>
                  <a:lnTo>
                    <a:pt x="401040" y="82016"/>
                  </a:lnTo>
                  <a:lnTo>
                    <a:pt x="401104" y="84315"/>
                  </a:lnTo>
                  <a:lnTo>
                    <a:pt x="402501" y="85661"/>
                  </a:lnTo>
                  <a:lnTo>
                    <a:pt x="404545" y="85661"/>
                  </a:lnTo>
                  <a:lnTo>
                    <a:pt x="404393" y="86055"/>
                  </a:lnTo>
                  <a:lnTo>
                    <a:pt x="405663" y="86499"/>
                  </a:lnTo>
                  <a:lnTo>
                    <a:pt x="404964" y="87109"/>
                  </a:lnTo>
                  <a:lnTo>
                    <a:pt x="404355" y="87109"/>
                  </a:lnTo>
                  <a:lnTo>
                    <a:pt x="402196" y="86499"/>
                  </a:lnTo>
                  <a:lnTo>
                    <a:pt x="400723" y="85661"/>
                  </a:lnTo>
                  <a:lnTo>
                    <a:pt x="400189" y="86055"/>
                  </a:lnTo>
                  <a:lnTo>
                    <a:pt x="397560" y="88290"/>
                  </a:lnTo>
                  <a:lnTo>
                    <a:pt x="394004" y="88290"/>
                  </a:lnTo>
                  <a:lnTo>
                    <a:pt x="392366" y="88836"/>
                  </a:lnTo>
                  <a:lnTo>
                    <a:pt x="390283" y="89560"/>
                  </a:lnTo>
                  <a:lnTo>
                    <a:pt x="393014" y="90081"/>
                  </a:lnTo>
                  <a:lnTo>
                    <a:pt x="400075" y="92811"/>
                  </a:lnTo>
                  <a:lnTo>
                    <a:pt x="400354" y="90385"/>
                  </a:lnTo>
                  <a:lnTo>
                    <a:pt x="400456" y="89560"/>
                  </a:lnTo>
                  <a:lnTo>
                    <a:pt x="402844" y="91909"/>
                  </a:lnTo>
                  <a:lnTo>
                    <a:pt x="403733" y="90385"/>
                  </a:lnTo>
                  <a:lnTo>
                    <a:pt x="407885" y="89763"/>
                  </a:lnTo>
                  <a:lnTo>
                    <a:pt x="407682" y="89560"/>
                  </a:lnTo>
                  <a:lnTo>
                    <a:pt x="405955" y="87731"/>
                  </a:lnTo>
                  <a:lnTo>
                    <a:pt x="411492" y="87109"/>
                  </a:lnTo>
                  <a:lnTo>
                    <a:pt x="413537" y="86880"/>
                  </a:lnTo>
                  <a:lnTo>
                    <a:pt x="414782" y="86741"/>
                  </a:lnTo>
                  <a:lnTo>
                    <a:pt x="414337" y="88290"/>
                  </a:lnTo>
                  <a:lnTo>
                    <a:pt x="414299" y="88430"/>
                  </a:lnTo>
                  <a:lnTo>
                    <a:pt x="414185" y="88836"/>
                  </a:lnTo>
                  <a:lnTo>
                    <a:pt x="414642" y="88430"/>
                  </a:lnTo>
                  <a:lnTo>
                    <a:pt x="414985" y="88290"/>
                  </a:lnTo>
                  <a:lnTo>
                    <a:pt x="415391" y="88290"/>
                  </a:lnTo>
                  <a:lnTo>
                    <a:pt x="415734" y="87388"/>
                  </a:lnTo>
                  <a:close/>
                </a:path>
                <a:path w="443229" h="348614">
                  <a:moveTo>
                    <a:pt x="415874" y="78244"/>
                  </a:moveTo>
                  <a:lnTo>
                    <a:pt x="415810" y="78092"/>
                  </a:lnTo>
                  <a:lnTo>
                    <a:pt x="415709" y="78257"/>
                  </a:lnTo>
                  <a:lnTo>
                    <a:pt x="415874" y="78244"/>
                  </a:lnTo>
                  <a:close/>
                </a:path>
                <a:path w="443229" h="348614">
                  <a:moveTo>
                    <a:pt x="416267" y="23393"/>
                  </a:moveTo>
                  <a:lnTo>
                    <a:pt x="411695" y="25882"/>
                  </a:lnTo>
                  <a:lnTo>
                    <a:pt x="412140" y="27774"/>
                  </a:lnTo>
                  <a:lnTo>
                    <a:pt x="412470" y="27774"/>
                  </a:lnTo>
                  <a:lnTo>
                    <a:pt x="416267" y="23393"/>
                  </a:lnTo>
                  <a:close/>
                </a:path>
                <a:path w="443229" h="348614">
                  <a:moveTo>
                    <a:pt x="429425" y="26136"/>
                  </a:moveTo>
                  <a:lnTo>
                    <a:pt x="427901" y="25107"/>
                  </a:lnTo>
                  <a:lnTo>
                    <a:pt x="429006" y="26136"/>
                  </a:lnTo>
                  <a:lnTo>
                    <a:pt x="429425" y="26136"/>
                  </a:lnTo>
                  <a:close/>
                </a:path>
                <a:path w="443229" h="348614">
                  <a:moveTo>
                    <a:pt x="430758" y="27787"/>
                  </a:moveTo>
                  <a:lnTo>
                    <a:pt x="429006" y="26136"/>
                  </a:lnTo>
                  <a:lnTo>
                    <a:pt x="427012" y="26593"/>
                  </a:lnTo>
                  <a:lnTo>
                    <a:pt x="427850" y="27787"/>
                  </a:lnTo>
                  <a:lnTo>
                    <a:pt x="430758" y="27787"/>
                  </a:lnTo>
                  <a:close/>
                </a:path>
                <a:path w="443229" h="348614">
                  <a:moveTo>
                    <a:pt x="442810" y="79794"/>
                  </a:moveTo>
                  <a:lnTo>
                    <a:pt x="436232" y="76669"/>
                  </a:lnTo>
                  <a:lnTo>
                    <a:pt x="426948" y="75971"/>
                  </a:lnTo>
                  <a:lnTo>
                    <a:pt x="421500" y="77660"/>
                  </a:lnTo>
                  <a:lnTo>
                    <a:pt x="415963" y="78244"/>
                  </a:lnTo>
                  <a:lnTo>
                    <a:pt x="419468" y="83172"/>
                  </a:lnTo>
                  <a:lnTo>
                    <a:pt x="429412" y="81127"/>
                  </a:lnTo>
                  <a:lnTo>
                    <a:pt x="433158" y="83718"/>
                  </a:lnTo>
                  <a:lnTo>
                    <a:pt x="433082" y="80848"/>
                  </a:lnTo>
                  <a:lnTo>
                    <a:pt x="442810" y="79794"/>
                  </a:lnTo>
                  <a:close/>
                </a:path>
              </a:pathLst>
            </a:custGeom>
            <a:solidFill>
              <a:srgbClr val="ABD3D8">
                <a:alpha val="51998"/>
              </a:srgbClr>
            </a:solidFill>
          </p:spPr>
          <p:txBody>
            <a:bodyPr wrap="square" lIns="0" tIns="0" rIns="0" bIns="0" rtlCol="0"/>
            <a:lstStyle/>
            <a:p>
              <a:pPr defTabSz="829178"/>
              <a:endParaRPr sz="1632" kern="0">
                <a:solidFill>
                  <a:sysClr val="windowText" lastClr="000000"/>
                </a:solidFill>
              </a:endParaRPr>
            </a:p>
          </p:txBody>
        </p:sp>
        <p:sp>
          <p:nvSpPr>
            <p:cNvPr id="29" name="object 29"/>
            <p:cNvSpPr/>
            <p:nvPr/>
          </p:nvSpPr>
          <p:spPr>
            <a:xfrm>
              <a:off x="8932621" y="1945766"/>
              <a:ext cx="483234" cy="384175"/>
            </a:xfrm>
            <a:custGeom>
              <a:avLst/>
              <a:gdLst/>
              <a:ahLst/>
              <a:cxnLst/>
              <a:rect l="l" t="t" r="r" b="b"/>
              <a:pathLst>
                <a:path w="483234" h="384175">
                  <a:moveTo>
                    <a:pt x="1320" y="375856"/>
                  </a:moveTo>
                  <a:lnTo>
                    <a:pt x="863" y="375742"/>
                  </a:lnTo>
                  <a:lnTo>
                    <a:pt x="393" y="375666"/>
                  </a:lnTo>
                  <a:lnTo>
                    <a:pt x="0" y="375386"/>
                  </a:lnTo>
                  <a:lnTo>
                    <a:pt x="914" y="376059"/>
                  </a:lnTo>
                  <a:lnTo>
                    <a:pt x="1066" y="376021"/>
                  </a:lnTo>
                  <a:lnTo>
                    <a:pt x="1320" y="375856"/>
                  </a:lnTo>
                  <a:close/>
                </a:path>
                <a:path w="483234" h="384175">
                  <a:moveTo>
                    <a:pt x="5118" y="372579"/>
                  </a:moveTo>
                  <a:lnTo>
                    <a:pt x="3606" y="371525"/>
                  </a:lnTo>
                  <a:lnTo>
                    <a:pt x="4864" y="372579"/>
                  </a:lnTo>
                  <a:lnTo>
                    <a:pt x="5118" y="372579"/>
                  </a:lnTo>
                  <a:close/>
                </a:path>
                <a:path w="483234" h="384175">
                  <a:moveTo>
                    <a:pt x="8813" y="375869"/>
                  </a:moveTo>
                  <a:lnTo>
                    <a:pt x="8293" y="375437"/>
                  </a:lnTo>
                  <a:lnTo>
                    <a:pt x="4864" y="372579"/>
                  </a:lnTo>
                  <a:lnTo>
                    <a:pt x="3416" y="375081"/>
                  </a:lnTo>
                  <a:lnTo>
                    <a:pt x="2451" y="375437"/>
                  </a:lnTo>
                  <a:lnTo>
                    <a:pt x="1371" y="375869"/>
                  </a:lnTo>
                  <a:lnTo>
                    <a:pt x="3594" y="376428"/>
                  </a:lnTo>
                  <a:lnTo>
                    <a:pt x="6502" y="375437"/>
                  </a:lnTo>
                  <a:lnTo>
                    <a:pt x="8813" y="375869"/>
                  </a:lnTo>
                  <a:close/>
                </a:path>
                <a:path w="483234" h="384175">
                  <a:moveTo>
                    <a:pt x="13601" y="382778"/>
                  </a:moveTo>
                  <a:lnTo>
                    <a:pt x="5626" y="379349"/>
                  </a:lnTo>
                  <a:lnTo>
                    <a:pt x="4318" y="382701"/>
                  </a:lnTo>
                  <a:lnTo>
                    <a:pt x="8940" y="382358"/>
                  </a:lnTo>
                  <a:lnTo>
                    <a:pt x="10833" y="383692"/>
                  </a:lnTo>
                  <a:lnTo>
                    <a:pt x="13601" y="382778"/>
                  </a:lnTo>
                  <a:close/>
                </a:path>
                <a:path w="483234" h="384175">
                  <a:moveTo>
                    <a:pt x="28930" y="382828"/>
                  </a:moveTo>
                  <a:lnTo>
                    <a:pt x="28854" y="379209"/>
                  </a:lnTo>
                  <a:lnTo>
                    <a:pt x="21424" y="379717"/>
                  </a:lnTo>
                  <a:lnTo>
                    <a:pt x="19050" y="377329"/>
                  </a:lnTo>
                  <a:lnTo>
                    <a:pt x="18986" y="374446"/>
                  </a:lnTo>
                  <a:lnTo>
                    <a:pt x="16637" y="372084"/>
                  </a:lnTo>
                  <a:lnTo>
                    <a:pt x="20294" y="370382"/>
                  </a:lnTo>
                  <a:lnTo>
                    <a:pt x="17487" y="369125"/>
                  </a:lnTo>
                  <a:lnTo>
                    <a:pt x="13855" y="372287"/>
                  </a:lnTo>
                  <a:lnTo>
                    <a:pt x="16205" y="373926"/>
                  </a:lnTo>
                  <a:lnTo>
                    <a:pt x="17170" y="376745"/>
                  </a:lnTo>
                  <a:lnTo>
                    <a:pt x="14820" y="375094"/>
                  </a:lnTo>
                  <a:lnTo>
                    <a:pt x="12065" y="376008"/>
                  </a:lnTo>
                  <a:lnTo>
                    <a:pt x="11201" y="378955"/>
                  </a:lnTo>
                  <a:lnTo>
                    <a:pt x="12636" y="380682"/>
                  </a:lnTo>
                  <a:lnTo>
                    <a:pt x="19532" y="378409"/>
                  </a:lnTo>
                  <a:lnTo>
                    <a:pt x="18237" y="381736"/>
                  </a:lnTo>
                  <a:lnTo>
                    <a:pt x="20485" y="379056"/>
                  </a:lnTo>
                  <a:lnTo>
                    <a:pt x="24269" y="382422"/>
                  </a:lnTo>
                  <a:lnTo>
                    <a:pt x="23317" y="381025"/>
                  </a:lnTo>
                  <a:lnTo>
                    <a:pt x="28930" y="382828"/>
                  </a:lnTo>
                  <a:close/>
                </a:path>
                <a:path w="483234" h="384175">
                  <a:moveTo>
                    <a:pt x="35369" y="328993"/>
                  </a:moveTo>
                  <a:lnTo>
                    <a:pt x="34721" y="328549"/>
                  </a:lnTo>
                  <a:lnTo>
                    <a:pt x="32448" y="331279"/>
                  </a:lnTo>
                  <a:lnTo>
                    <a:pt x="35039" y="328993"/>
                  </a:lnTo>
                  <a:lnTo>
                    <a:pt x="35369" y="328993"/>
                  </a:lnTo>
                  <a:close/>
                </a:path>
                <a:path w="483234" h="384175">
                  <a:moveTo>
                    <a:pt x="41313" y="332422"/>
                  </a:moveTo>
                  <a:lnTo>
                    <a:pt x="40119" y="331812"/>
                  </a:lnTo>
                  <a:lnTo>
                    <a:pt x="37579" y="330517"/>
                  </a:lnTo>
                  <a:lnTo>
                    <a:pt x="35369" y="328993"/>
                  </a:lnTo>
                  <a:lnTo>
                    <a:pt x="35255" y="331774"/>
                  </a:lnTo>
                  <a:lnTo>
                    <a:pt x="33616" y="331609"/>
                  </a:lnTo>
                  <a:lnTo>
                    <a:pt x="33045" y="331609"/>
                  </a:lnTo>
                  <a:lnTo>
                    <a:pt x="28232" y="328993"/>
                  </a:lnTo>
                  <a:lnTo>
                    <a:pt x="26911" y="331609"/>
                  </a:lnTo>
                  <a:lnTo>
                    <a:pt x="29235" y="331812"/>
                  </a:lnTo>
                  <a:lnTo>
                    <a:pt x="27406" y="333400"/>
                  </a:lnTo>
                  <a:lnTo>
                    <a:pt x="26479" y="334175"/>
                  </a:lnTo>
                  <a:lnTo>
                    <a:pt x="31610" y="334899"/>
                  </a:lnTo>
                  <a:lnTo>
                    <a:pt x="37617" y="333400"/>
                  </a:lnTo>
                  <a:lnTo>
                    <a:pt x="39992" y="335775"/>
                  </a:lnTo>
                  <a:lnTo>
                    <a:pt x="40932" y="333400"/>
                  </a:lnTo>
                  <a:lnTo>
                    <a:pt x="41313" y="332422"/>
                  </a:lnTo>
                  <a:close/>
                </a:path>
                <a:path w="483234" h="384175">
                  <a:moveTo>
                    <a:pt x="44843" y="346252"/>
                  </a:moveTo>
                  <a:lnTo>
                    <a:pt x="43599" y="345389"/>
                  </a:lnTo>
                  <a:lnTo>
                    <a:pt x="42748" y="345782"/>
                  </a:lnTo>
                  <a:lnTo>
                    <a:pt x="43357" y="345782"/>
                  </a:lnTo>
                  <a:lnTo>
                    <a:pt x="44843" y="346252"/>
                  </a:lnTo>
                  <a:close/>
                </a:path>
                <a:path w="483234" h="384175">
                  <a:moveTo>
                    <a:pt x="49314" y="361188"/>
                  </a:moveTo>
                  <a:lnTo>
                    <a:pt x="46278" y="360210"/>
                  </a:lnTo>
                  <a:lnTo>
                    <a:pt x="43992" y="356717"/>
                  </a:lnTo>
                  <a:lnTo>
                    <a:pt x="40436" y="356704"/>
                  </a:lnTo>
                  <a:lnTo>
                    <a:pt x="36830" y="361289"/>
                  </a:lnTo>
                  <a:lnTo>
                    <a:pt x="40284" y="363169"/>
                  </a:lnTo>
                  <a:lnTo>
                    <a:pt x="44894" y="362064"/>
                  </a:lnTo>
                  <a:lnTo>
                    <a:pt x="49314" y="361188"/>
                  </a:lnTo>
                  <a:close/>
                </a:path>
                <a:path w="483234" h="384175">
                  <a:moveTo>
                    <a:pt x="49745" y="347814"/>
                  </a:moveTo>
                  <a:lnTo>
                    <a:pt x="44843" y="346252"/>
                  </a:lnTo>
                  <a:lnTo>
                    <a:pt x="47942" y="348411"/>
                  </a:lnTo>
                  <a:lnTo>
                    <a:pt x="49745" y="347814"/>
                  </a:lnTo>
                  <a:close/>
                </a:path>
                <a:path w="483234" h="384175">
                  <a:moveTo>
                    <a:pt x="50634" y="344614"/>
                  </a:moveTo>
                  <a:lnTo>
                    <a:pt x="48526" y="343141"/>
                  </a:lnTo>
                  <a:lnTo>
                    <a:pt x="43878" y="345262"/>
                  </a:lnTo>
                  <a:lnTo>
                    <a:pt x="49961" y="344855"/>
                  </a:lnTo>
                  <a:lnTo>
                    <a:pt x="50634" y="344614"/>
                  </a:lnTo>
                  <a:close/>
                </a:path>
                <a:path w="483234" h="384175">
                  <a:moveTo>
                    <a:pt x="53568" y="382930"/>
                  </a:moveTo>
                  <a:lnTo>
                    <a:pt x="52108" y="379768"/>
                  </a:lnTo>
                  <a:lnTo>
                    <a:pt x="49301" y="379234"/>
                  </a:lnTo>
                  <a:lnTo>
                    <a:pt x="50253" y="379907"/>
                  </a:lnTo>
                  <a:lnTo>
                    <a:pt x="48425" y="381457"/>
                  </a:lnTo>
                  <a:lnTo>
                    <a:pt x="50279" y="381342"/>
                  </a:lnTo>
                  <a:lnTo>
                    <a:pt x="53568" y="382930"/>
                  </a:lnTo>
                  <a:close/>
                </a:path>
                <a:path w="483234" h="384175">
                  <a:moveTo>
                    <a:pt x="54000" y="360464"/>
                  </a:moveTo>
                  <a:lnTo>
                    <a:pt x="52514" y="360565"/>
                  </a:lnTo>
                  <a:lnTo>
                    <a:pt x="50927" y="360857"/>
                  </a:lnTo>
                  <a:lnTo>
                    <a:pt x="49314" y="361175"/>
                  </a:lnTo>
                  <a:lnTo>
                    <a:pt x="50673" y="361619"/>
                  </a:lnTo>
                  <a:lnTo>
                    <a:pt x="52158" y="361607"/>
                  </a:lnTo>
                  <a:lnTo>
                    <a:pt x="54000" y="360464"/>
                  </a:lnTo>
                  <a:close/>
                </a:path>
                <a:path w="483234" h="384175">
                  <a:moveTo>
                    <a:pt x="56972" y="345389"/>
                  </a:moveTo>
                  <a:lnTo>
                    <a:pt x="51511" y="344614"/>
                  </a:lnTo>
                  <a:lnTo>
                    <a:pt x="52298" y="345782"/>
                  </a:lnTo>
                  <a:lnTo>
                    <a:pt x="53225" y="346417"/>
                  </a:lnTo>
                  <a:lnTo>
                    <a:pt x="51409" y="347268"/>
                  </a:lnTo>
                  <a:lnTo>
                    <a:pt x="49745" y="347814"/>
                  </a:lnTo>
                  <a:lnTo>
                    <a:pt x="50495" y="348056"/>
                  </a:lnTo>
                  <a:lnTo>
                    <a:pt x="48412" y="348742"/>
                  </a:lnTo>
                  <a:lnTo>
                    <a:pt x="47942" y="348411"/>
                  </a:lnTo>
                  <a:lnTo>
                    <a:pt x="46964" y="348742"/>
                  </a:lnTo>
                  <a:lnTo>
                    <a:pt x="47523" y="348742"/>
                  </a:lnTo>
                  <a:lnTo>
                    <a:pt x="47980" y="348881"/>
                  </a:lnTo>
                  <a:lnTo>
                    <a:pt x="44945" y="349885"/>
                  </a:lnTo>
                  <a:lnTo>
                    <a:pt x="49161" y="351409"/>
                  </a:lnTo>
                  <a:lnTo>
                    <a:pt x="49517" y="349885"/>
                  </a:lnTo>
                  <a:lnTo>
                    <a:pt x="49593" y="349567"/>
                  </a:lnTo>
                  <a:lnTo>
                    <a:pt x="49136" y="349250"/>
                  </a:lnTo>
                  <a:lnTo>
                    <a:pt x="50977" y="349846"/>
                  </a:lnTo>
                  <a:lnTo>
                    <a:pt x="50952" y="347675"/>
                  </a:lnTo>
                  <a:lnTo>
                    <a:pt x="56070" y="347675"/>
                  </a:lnTo>
                  <a:lnTo>
                    <a:pt x="55791" y="346417"/>
                  </a:lnTo>
                  <a:lnTo>
                    <a:pt x="55753" y="346252"/>
                  </a:lnTo>
                  <a:lnTo>
                    <a:pt x="55651" y="345782"/>
                  </a:lnTo>
                  <a:lnTo>
                    <a:pt x="55562" y="345389"/>
                  </a:lnTo>
                  <a:lnTo>
                    <a:pt x="56972" y="345389"/>
                  </a:lnTo>
                  <a:close/>
                </a:path>
                <a:path w="483234" h="384175">
                  <a:moveTo>
                    <a:pt x="72351" y="350520"/>
                  </a:moveTo>
                  <a:lnTo>
                    <a:pt x="71818" y="347306"/>
                  </a:lnTo>
                  <a:lnTo>
                    <a:pt x="56896" y="344716"/>
                  </a:lnTo>
                  <a:lnTo>
                    <a:pt x="61188" y="349859"/>
                  </a:lnTo>
                  <a:lnTo>
                    <a:pt x="63106" y="351866"/>
                  </a:lnTo>
                  <a:lnTo>
                    <a:pt x="65849" y="350240"/>
                  </a:lnTo>
                  <a:lnTo>
                    <a:pt x="72351" y="350520"/>
                  </a:lnTo>
                  <a:close/>
                </a:path>
                <a:path w="483234" h="384175">
                  <a:moveTo>
                    <a:pt x="85305" y="346748"/>
                  </a:moveTo>
                  <a:lnTo>
                    <a:pt x="77812" y="344360"/>
                  </a:lnTo>
                  <a:lnTo>
                    <a:pt x="79692" y="345681"/>
                  </a:lnTo>
                  <a:lnTo>
                    <a:pt x="77381" y="346202"/>
                  </a:lnTo>
                  <a:lnTo>
                    <a:pt x="77876" y="347256"/>
                  </a:lnTo>
                  <a:lnTo>
                    <a:pt x="85305" y="346748"/>
                  </a:lnTo>
                  <a:close/>
                </a:path>
                <a:path w="483234" h="384175">
                  <a:moveTo>
                    <a:pt x="106324" y="351447"/>
                  </a:moveTo>
                  <a:lnTo>
                    <a:pt x="102565" y="349542"/>
                  </a:lnTo>
                  <a:lnTo>
                    <a:pt x="101663" y="351028"/>
                  </a:lnTo>
                  <a:lnTo>
                    <a:pt x="106324" y="351447"/>
                  </a:lnTo>
                  <a:close/>
                </a:path>
                <a:path w="483234" h="384175">
                  <a:moveTo>
                    <a:pt x="112826" y="310489"/>
                  </a:moveTo>
                  <a:lnTo>
                    <a:pt x="111417" y="310235"/>
                  </a:lnTo>
                  <a:lnTo>
                    <a:pt x="110083" y="312851"/>
                  </a:lnTo>
                  <a:lnTo>
                    <a:pt x="112826" y="310489"/>
                  </a:lnTo>
                  <a:close/>
                </a:path>
                <a:path w="483234" h="384175">
                  <a:moveTo>
                    <a:pt x="115849" y="258648"/>
                  </a:moveTo>
                  <a:lnTo>
                    <a:pt x="114884" y="257263"/>
                  </a:lnTo>
                  <a:lnTo>
                    <a:pt x="112623" y="259956"/>
                  </a:lnTo>
                  <a:lnTo>
                    <a:pt x="115849" y="258648"/>
                  </a:lnTo>
                  <a:close/>
                </a:path>
                <a:path w="483234" h="384175">
                  <a:moveTo>
                    <a:pt x="117525" y="291731"/>
                  </a:moveTo>
                  <a:lnTo>
                    <a:pt x="112877" y="292074"/>
                  </a:lnTo>
                  <a:lnTo>
                    <a:pt x="116586" y="292519"/>
                  </a:lnTo>
                  <a:lnTo>
                    <a:pt x="117525" y="291731"/>
                  </a:lnTo>
                  <a:close/>
                </a:path>
                <a:path w="483234" h="384175">
                  <a:moveTo>
                    <a:pt x="119849" y="251523"/>
                  </a:moveTo>
                  <a:lnTo>
                    <a:pt x="119380" y="250444"/>
                  </a:lnTo>
                  <a:lnTo>
                    <a:pt x="115646" y="250698"/>
                  </a:lnTo>
                  <a:lnTo>
                    <a:pt x="115620" y="248551"/>
                  </a:lnTo>
                  <a:lnTo>
                    <a:pt x="114287" y="251167"/>
                  </a:lnTo>
                  <a:lnTo>
                    <a:pt x="115709" y="252869"/>
                  </a:lnTo>
                  <a:lnTo>
                    <a:pt x="118452" y="251231"/>
                  </a:lnTo>
                  <a:lnTo>
                    <a:pt x="119849" y="251523"/>
                  </a:lnTo>
                  <a:close/>
                </a:path>
                <a:path w="483234" h="384175">
                  <a:moveTo>
                    <a:pt x="151714" y="288620"/>
                  </a:moveTo>
                  <a:lnTo>
                    <a:pt x="147688" y="288620"/>
                  </a:lnTo>
                  <a:lnTo>
                    <a:pt x="142544" y="289293"/>
                  </a:lnTo>
                  <a:lnTo>
                    <a:pt x="147256" y="291858"/>
                  </a:lnTo>
                  <a:lnTo>
                    <a:pt x="151714" y="288620"/>
                  </a:lnTo>
                  <a:close/>
                </a:path>
                <a:path w="483234" h="384175">
                  <a:moveTo>
                    <a:pt x="154089" y="288620"/>
                  </a:moveTo>
                  <a:lnTo>
                    <a:pt x="152755" y="287858"/>
                  </a:lnTo>
                  <a:lnTo>
                    <a:pt x="151714" y="288620"/>
                  </a:lnTo>
                  <a:lnTo>
                    <a:pt x="154089" y="288620"/>
                  </a:lnTo>
                  <a:close/>
                </a:path>
                <a:path w="483234" h="384175">
                  <a:moveTo>
                    <a:pt x="160388" y="267449"/>
                  </a:moveTo>
                  <a:lnTo>
                    <a:pt x="159499" y="267792"/>
                  </a:lnTo>
                  <a:lnTo>
                    <a:pt x="156298" y="265988"/>
                  </a:lnTo>
                  <a:lnTo>
                    <a:pt x="155562" y="268528"/>
                  </a:lnTo>
                  <a:lnTo>
                    <a:pt x="158369" y="270497"/>
                  </a:lnTo>
                  <a:lnTo>
                    <a:pt x="160388" y="267449"/>
                  </a:lnTo>
                  <a:close/>
                </a:path>
                <a:path w="483234" h="384175">
                  <a:moveTo>
                    <a:pt x="160616" y="267081"/>
                  </a:moveTo>
                  <a:lnTo>
                    <a:pt x="160375" y="267449"/>
                  </a:lnTo>
                  <a:lnTo>
                    <a:pt x="160528" y="267385"/>
                  </a:lnTo>
                  <a:lnTo>
                    <a:pt x="160616" y="267081"/>
                  </a:lnTo>
                  <a:close/>
                </a:path>
                <a:path w="483234" h="384175">
                  <a:moveTo>
                    <a:pt x="169545" y="290322"/>
                  </a:moveTo>
                  <a:lnTo>
                    <a:pt x="168109" y="288620"/>
                  </a:lnTo>
                  <a:lnTo>
                    <a:pt x="168033" y="286448"/>
                  </a:lnTo>
                  <a:lnTo>
                    <a:pt x="166217" y="287286"/>
                  </a:lnTo>
                  <a:lnTo>
                    <a:pt x="165696" y="288620"/>
                  </a:lnTo>
                  <a:lnTo>
                    <a:pt x="165874" y="288620"/>
                  </a:lnTo>
                  <a:lnTo>
                    <a:pt x="166204" y="289293"/>
                  </a:lnTo>
                  <a:lnTo>
                    <a:pt x="166268" y="289445"/>
                  </a:lnTo>
                  <a:lnTo>
                    <a:pt x="162026" y="290880"/>
                  </a:lnTo>
                  <a:lnTo>
                    <a:pt x="163563" y="288137"/>
                  </a:lnTo>
                  <a:lnTo>
                    <a:pt x="164338" y="286702"/>
                  </a:lnTo>
                  <a:lnTo>
                    <a:pt x="161061" y="285826"/>
                  </a:lnTo>
                  <a:lnTo>
                    <a:pt x="155397" y="288137"/>
                  </a:lnTo>
                  <a:lnTo>
                    <a:pt x="154089" y="288620"/>
                  </a:lnTo>
                  <a:lnTo>
                    <a:pt x="158381" y="291096"/>
                  </a:lnTo>
                  <a:lnTo>
                    <a:pt x="159258" y="288137"/>
                  </a:lnTo>
                  <a:lnTo>
                    <a:pt x="160248" y="290944"/>
                  </a:lnTo>
                  <a:lnTo>
                    <a:pt x="164922" y="292074"/>
                  </a:lnTo>
                  <a:lnTo>
                    <a:pt x="167233" y="292277"/>
                  </a:lnTo>
                  <a:lnTo>
                    <a:pt x="168821" y="290944"/>
                  </a:lnTo>
                  <a:lnTo>
                    <a:pt x="169545" y="290322"/>
                  </a:lnTo>
                  <a:close/>
                </a:path>
                <a:path w="483234" h="384175">
                  <a:moveTo>
                    <a:pt x="178930" y="292823"/>
                  </a:moveTo>
                  <a:lnTo>
                    <a:pt x="178892" y="292557"/>
                  </a:lnTo>
                  <a:lnTo>
                    <a:pt x="177076" y="294944"/>
                  </a:lnTo>
                  <a:lnTo>
                    <a:pt x="177596" y="294462"/>
                  </a:lnTo>
                  <a:lnTo>
                    <a:pt x="178930" y="292823"/>
                  </a:lnTo>
                  <a:close/>
                </a:path>
                <a:path w="483234" h="384175">
                  <a:moveTo>
                    <a:pt x="179933" y="287591"/>
                  </a:moveTo>
                  <a:lnTo>
                    <a:pt x="179666" y="287045"/>
                  </a:lnTo>
                  <a:lnTo>
                    <a:pt x="179311" y="286524"/>
                  </a:lnTo>
                  <a:lnTo>
                    <a:pt x="179209" y="286385"/>
                  </a:lnTo>
                  <a:lnTo>
                    <a:pt x="178435" y="289750"/>
                  </a:lnTo>
                  <a:lnTo>
                    <a:pt x="178396" y="291515"/>
                  </a:lnTo>
                  <a:lnTo>
                    <a:pt x="179870" y="287769"/>
                  </a:lnTo>
                  <a:lnTo>
                    <a:pt x="179933" y="287591"/>
                  </a:lnTo>
                  <a:close/>
                </a:path>
                <a:path w="483234" h="384175">
                  <a:moveTo>
                    <a:pt x="180340" y="222097"/>
                  </a:moveTo>
                  <a:lnTo>
                    <a:pt x="179324" y="222008"/>
                  </a:lnTo>
                  <a:lnTo>
                    <a:pt x="178396" y="221996"/>
                  </a:lnTo>
                  <a:lnTo>
                    <a:pt x="177698" y="222224"/>
                  </a:lnTo>
                  <a:lnTo>
                    <a:pt x="178777" y="222250"/>
                  </a:lnTo>
                  <a:lnTo>
                    <a:pt x="179628" y="222199"/>
                  </a:lnTo>
                  <a:lnTo>
                    <a:pt x="180340" y="222097"/>
                  </a:lnTo>
                  <a:close/>
                </a:path>
                <a:path w="483234" h="384175">
                  <a:moveTo>
                    <a:pt x="180479" y="287591"/>
                  </a:moveTo>
                  <a:lnTo>
                    <a:pt x="180149" y="287045"/>
                  </a:lnTo>
                  <a:lnTo>
                    <a:pt x="180149" y="287769"/>
                  </a:lnTo>
                  <a:lnTo>
                    <a:pt x="180479" y="287591"/>
                  </a:lnTo>
                  <a:close/>
                </a:path>
                <a:path w="483234" h="384175">
                  <a:moveTo>
                    <a:pt x="181241" y="293598"/>
                  </a:moveTo>
                  <a:lnTo>
                    <a:pt x="179806" y="291769"/>
                  </a:lnTo>
                  <a:lnTo>
                    <a:pt x="178930" y="292823"/>
                  </a:lnTo>
                  <a:lnTo>
                    <a:pt x="179209" y="294462"/>
                  </a:lnTo>
                  <a:lnTo>
                    <a:pt x="179285" y="294944"/>
                  </a:lnTo>
                  <a:lnTo>
                    <a:pt x="179412" y="295656"/>
                  </a:lnTo>
                  <a:lnTo>
                    <a:pt x="181241" y="293598"/>
                  </a:lnTo>
                  <a:close/>
                </a:path>
                <a:path w="483234" h="384175">
                  <a:moveTo>
                    <a:pt x="182308" y="294944"/>
                  </a:moveTo>
                  <a:lnTo>
                    <a:pt x="178993" y="296887"/>
                  </a:lnTo>
                  <a:lnTo>
                    <a:pt x="180936" y="296887"/>
                  </a:lnTo>
                  <a:lnTo>
                    <a:pt x="182308" y="294944"/>
                  </a:lnTo>
                  <a:close/>
                </a:path>
                <a:path w="483234" h="384175">
                  <a:moveTo>
                    <a:pt x="184353" y="297053"/>
                  </a:moveTo>
                  <a:lnTo>
                    <a:pt x="183210" y="296887"/>
                  </a:lnTo>
                  <a:lnTo>
                    <a:pt x="180936" y="296887"/>
                  </a:lnTo>
                  <a:lnTo>
                    <a:pt x="179959" y="298259"/>
                  </a:lnTo>
                  <a:lnTo>
                    <a:pt x="184353" y="297053"/>
                  </a:lnTo>
                  <a:close/>
                </a:path>
                <a:path w="483234" h="384175">
                  <a:moveTo>
                    <a:pt x="186309" y="232448"/>
                  </a:moveTo>
                  <a:lnTo>
                    <a:pt x="183032" y="231597"/>
                  </a:lnTo>
                  <a:lnTo>
                    <a:pt x="181673" y="233502"/>
                  </a:lnTo>
                  <a:lnTo>
                    <a:pt x="186309" y="232448"/>
                  </a:lnTo>
                  <a:close/>
                </a:path>
                <a:path w="483234" h="384175">
                  <a:moveTo>
                    <a:pt x="188696" y="219443"/>
                  </a:moveTo>
                  <a:lnTo>
                    <a:pt x="188341" y="219024"/>
                  </a:lnTo>
                  <a:lnTo>
                    <a:pt x="187388" y="219024"/>
                  </a:lnTo>
                  <a:lnTo>
                    <a:pt x="188696" y="219443"/>
                  </a:lnTo>
                  <a:close/>
                </a:path>
                <a:path w="483234" h="384175">
                  <a:moveTo>
                    <a:pt x="191325" y="182702"/>
                  </a:moveTo>
                  <a:lnTo>
                    <a:pt x="190195" y="182778"/>
                  </a:lnTo>
                  <a:lnTo>
                    <a:pt x="190550" y="182930"/>
                  </a:lnTo>
                  <a:lnTo>
                    <a:pt x="190931" y="182956"/>
                  </a:lnTo>
                  <a:lnTo>
                    <a:pt x="191325" y="182702"/>
                  </a:lnTo>
                  <a:close/>
                </a:path>
                <a:path w="483234" h="384175">
                  <a:moveTo>
                    <a:pt x="191427" y="180632"/>
                  </a:moveTo>
                  <a:lnTo>
                    <a:pt x="191262" y="180454"/>
                  </a:lnTo>
                  <a:lnTo>
                    <a:pt x="191033" y="180301"/>
                  </a:lnTo>
                  <a:lnTo>
                    <a:pt x="190639" y="180225"/>
                  </a:lnTo>
                  <a:lnTo>
                    <a:pt x="190817" y="180352"/>
                  </a:lnTo>
                  <a:lnTo>
                    <a:pt x="191135" y="180479"/>
                  </a:lnTo>
                  <a:lnTo>
                    <a:pt x="191427" y="180632"/>
                  </a:lnTo>
                  <a:close/>
                </a:path>
                <a:path w="483234" h="384175">
                  <a:moveTo>
                    <a:pt x="191503" y="287045"/>
                  </a:moveTo>
                  <a:lnTo>
                    <a:pt x="180086" y="284873"/>
                  </a:lnTo>
                  <a:lnTo>
                    <a:pt x="179654" y="286004"/>
                  </a:lnTo>
                  <a:lnTo>
                    <a:pt x="182473" y="286524"/>
                  </a:lnTo>
                  <a:lnTo>
                    <a:pt x="180479" y="287591"/>
                  </a:lnTo>
                  <a:lnTo>
                    <a:pt x="182829" y="291515"/>
                  </a:lnTo>
                  <a:lnTo>
                    <a:pt x="182930" y="291706"/>
                  </a:lnTo>
                  <a:lnTo>
                    <a:pt x="181241" y="293598"/>
                  </a:lnTo>
                  <a:lnTo>
                    <a:pt x="182308" y="294944"/>
                  </a:lnTo>
                  <a:lnTo>
                    <a:pt x="182664" y="294462"/>
                  </a:lnTo>
                  <a:lnTo>
                    <a:pt x="184035" y="294462"/>
                  </a:lnTo>
                  <a:lnTo>
                    <a:pt x="184061" y="294728"/>
                  </a:lnTo>
                  <a:lnTo>
                    <a:pt x="184365" y="294589"/>
                  </a:lnTo>
                  <a:lnTo>
                    <a:pt x="184594" y="294449"/>
                  </a:lnTo>
                  <a:lnTo>
                    <a:pt x="186651" y="294424"/>
                  </a:lnTo>
                  <a:lnTo>
                    <a:pt x="188722" y="295846"/>
                  </a:lnTo>
                  <a:lnTo>
                    <a:pt x="184353" y="297053"/>
                  </a:lnTo>
                  <a:lnTo>
                    <a:pt x="186918" y="297408"/>
                  </a:lnTo>
                  <a:lnTo>
                    <a:pt x="186461" y="299377"/>
                  </a:lnTo>
                  <a:lnTo>
                    <a:pt x="184607" y="299377"/>
                  </a:lnTo>
                  <a:lnTo>
                    <a:pt x="183832" y="298259"/>
                  </a:lnTo>
                  <a:lnTo>
                    <a:pt x="183959" y="299377"/>
                  </a:lnTo>
                  <a:lnTo>
                    <a:pt x="184200" y="300494"/>
                  </a:lnTo>
                  <a:lnTo>
                    <a:pt x="186931" y="299377"/>
                  </a:lnTo>
                  <a:lnTo>
                    <a:pt x="187325" y="299377"/>
                  </a:lnTo>
                  <a:lnTo>
                    <a:pt x="188734" y="295859"/>
                  </a:lnTo>
                  <a:lnTo>
                    <a:pt x="189217" y="296176"/>
                  </a:lnTo>
                  <a:lnTo>
                    <a:pt x="186766" y="291909"/>
                  </a:lnTo>
                  <a:lnTo>
                    <a:pt x="186651" y="291719"/>
                  </a:lnTo>
                  <a:lnTo>
                    <a:pt x="186626" y="292862"/>
                  </a:lnTo>
                  <a:lnTo>
                    <a:pt x="186093" y="293611"/>
                  </a:lnTo>
                  <a:lnTo>
                    <a:pt x="184835" y="294309"/>
                  </a:lnTo>
                  <a:lnTo>
                    <a:pt x="184607" y="294297"/>
                  </a:lnTo>
                  <a:lnTo>
                    <a:pt x="184302" y="294347"/>
                  </a:lnTo>
                  <a:lnTo>
                    <a:pt x="184035" y="294360"/>
                  </a:lnTo>
                  <a:lnTo>
                    <a:pt x="184035" y="291846"/>
                  </a:lnTo>
                  <a:lnTo>
                    <a:pt x="185826" y="291719"/>
                  </a:lnTo>
                  <a:lnTo>
                    <a:pt x="186626" y="292862"/>
                  </a:lnTo>
                  <a:lnTo>
                    <a:pt x="186626" y="291680"/>
                  </a:lnTo>
                  <a:lnTo>
                    <a:pt x="185813" y="290271"/>
                  </a:lnTo>
                  <a:lnTo>
                    <a:pt x="188137" y="289750"/>
                  </a:lnTo>
                  <a:lnTo>
                    <a:pt x="189928" y="288175"/>
                  </a:lnTo>
                  <a:lnTo>
                    <a:pt x="191262" y="287045"/>
                  </a:lnTo>
                  <a:lnTo>
                    <a:pt x="191503" y="287045"/>
                  </a:lnTo>
                  <a:close/>
                </a:path>
                <a:path w="483234" h="384175">
                  <a:moveTo>
                    <a:pt x="192341" y="181254"/>
                  </a:moveTo>
                  <a:lnTo>
                    <a:pt x="191909" y="180898"/>
                  </a:lnTo>
                  <a:lnTo>
                    <a:pt x="191427" y="180644"/>
                  </a:lnTo>
                  <a:lnTo>
                    <a:pt x="191744" y="181000"/>
                  </a:lnTo>
                  <a:lnTo>
                    <a:pt x="191795" y="181521"/>
                  </a:lnTo>
                  <a:lnTo>
                    <a:pt x="191922" y="182079"/>
                  </a:lnTo>
                  <a:lnTo>
                    <a:pt x="191731" y="182346"/>
                  </a:lnTo>
                  <a:lnTo>
                    <a:pt x="191528" y="182562"/>
                  </a:lnTo>
                  <a:lnTo>
                    <a:pt x="191325" y="182689"/>
                  </a:lnTo>
                  <a:lnTo>
                    <a:pt x="192112" y="182638"/>
                  </a:lnTo>
                  <a:lnTo>
                    <a:pt x="192024" y="182448"/>
                  </a:lnTo>
                  <a:lnTo>
                    <a:pt x="191973" y="182257"/>
                  </a:lnTo>
                  <a:lnTo>
                    <a:pt x="191935" y="182079"/>
                  </a:lnTo>
                  <a:lnTo>
                    <a:pt x="192074" y="181927"/>
                  </a:lnTo>
                  <a:lnTo>
                    <a:pt x="192341" y="181254"/>
                  </a:lnTo>
                  <a:close/>
                </a:path>
                <a:path w="483234" h="384175">
                  <a:moveTo>
                    <a:pt x="194386" y="239458"/>
                  </a:moveTo>
                  <a:lnTo>
                    <a:pt x="194144" y="239191"/>
                  </a:lnTo>
                  <a:lnTo>
                    <a:pt x="189585" y="234022"/>
                  </a:lnTo>
                  <a:lnTo>
                    <a:pt x="185458" y="236118"/>
                  </a:lnTo>
                  <a:lnTo>
                    <a:pt x="183045" y="237490"/>
                  </a:lnTo>
                  <a:lnTo>
                    <a:pt x="183388" y="237490"/>
                  </a:lnTo>
                  <a:lnTo>
                    <a:pt x="186156" y="239458"/>
                  </a:lnTo>
                  <a:lnTo>
                    <a:pt x="186461" y="239725"/>
                  </a:lnTo>
                  <a:lnTo>
                    <a:pt x="186893" y="241160"/>
                  </a:lnTo>
                  <a:lnTo>
                    <a:pt x="186740" y="239725"/>
                  </a:lnTo>
                  <a:lnTo>
                    <a:pt x="186423" y="237490"/>
                  </a:lnTo>
                  <a:lnTo>
                    <a:pt x="190665" y="239725"/>
                  </a:lnTo>
                  <a:lnTo>
                    <a:pt x="192976" y="239191"/>
                  </a:lnTo>
                  <a:lnTo>
                    <a:pt x="190703" y="241160"/>
                  </a:lnTo>
                  <a:lnTo>
                    <a:pt x="194386" y="239458"/>
                  </a:lnTo>
                  <a:close/>
                </a:path>
                <a:path w="483234" h="384175">
                  <a:moveTo>
                    <a:pt x="197243" y="223748"/>
                  </a:moveTo>
                  <a:lnTo>
                    <a:pt x="197231" y="223278"/>
                  </a:lnTo>
                  <a:lnTo>
                    <a:pt x="197231" y="223088"/>
                  </a:lnTo>
                  <a:lnTo>
                    <a:pt x="197180" y="220916"/>
                  </a:lnTo>
                  <a:lnTo>
                    <a:pt x="197040" y="220916"/>
                  </a:lnTo>
                  <a:lnTo>
                    <a:pt x="191198" y="223088"/>
                  </a:lnTo>
                  <a:lnTo>
                    <a:pt x="190728" y="220916"/>
                  </a:lnTo>
                  <a:lnTo>
                    <a:pt x="190677" y="220662"/>
                  </a:lnTo>
                  <a:lnTo>
                    <a:pt x="190207" y="220662"/>
                  </a:lnTo>
                  <a:lnTo>
                    <a:pt x="193484" y="220205"/>
                  </a:lnTo>
                  <a:lnTo>
                    <a:pt x="195757" y="219887"/>
                  </a:lnTo>
                  <a:lnTo>
                    <a:pt x="195351" y="217970"/>
                  </a:lnTo>
                  <a:lnTo>
                    <a:pt x="195237" y="217411"/>
                  </a:lnTo>
                  <a:lnTo>
                    <a:pt x="194754" y="217081"/>
                  </a:lnTo>
                  <a:lnTo>
                    <a:pt x="191998" y="217970"/>
                  </a:lnTo>
                  <a:lnTo>
                    <a:pt x="191262" y="219887"/>
                  </a:lnTo>
                  <a:lnTo>
                    <a:pt x="191135" y="220205"/>
                  </a:lnTo>
                  <a:lnTo>
                    <a:pt x="188696" y="219443"/>
                  </a:lnTo>
                  <a:lnTo>
                    <a:pt x="189725" y="220662"/>
                  </a:lnTo>
                  <a:lnTo>
                    <a:pt x="189242" y="221907"/>
                  </a:lnTo>
                  <a:lnTo>
                    <a:pt x="187452" y="221907"/>
                  </a:lnTo>
                  <a:lnTo>
                    <a:pt x="186486" y="219887"/>
                  </a:lnTo>
                  <a:lnTo>
                    <a:pt x="186690" y="219887"/>
                  </a:lnTo>
                  <a:lnTo>
                    <a:pt x="184594" y="219227"/>
                  </a:lnTo>
                  <a:lnTo>
                    <a:pt x="183261" y="220916"/>
                  </a:lnTo>
                  <a:lnTo>
                    <a:pt x="182283" y="221907"/>
                  </a:lnTo>
                  <a:lnTo>
                    <a:pt x="181622" y="221907"/>
                  </a:lnTo>
                  <a:lnTo>
                    <a:pt x="180340" y="222097"/>
                  </a:lnTo>
                  <a:lnTo>
                    <a:pt x="185356" y="222554"/>
                  </a:lnTo>
                  <a:lnTo>
                    <a:pt x="193192" y="226009"/>
                  </a:lnTo>
                  <a:lnTo>
                    <a:pt x="193382" y="224332"/>
                  </a:lnTo>
                  <a:lnTo>
                    <a:pt x="193509" y="223278"/>
                  </a:lnTo>
                  <a:lnTo>
                    <a:pt x="194005" y="224332"/>
                  </a:lnTo>
                  <a:lnTo>
                    <a:pt x="196824" y="225577"/>
                  </a:lnTo>
                  <a:lnTo>
                    <a:pt x="197243" y="223748"/>
                  </a:lnTo>
                  <a:close/>
                </a:path>
                <a:path w="483234" h="384175">
                  <a:moveTo>
                    <a:pt x="197802" y="246811"/>
                  </a:moveTo>
                  <a:lnTo>
                    <a:pt x="194932" y="243408"/>
                  </a:lnTo>
                  <a:lnTo>
                    <a:pt x="192138" y="243611"/>
                  </a:lnTo>
                  <a:lnTo>
                    <a:pt x="193128" y="245694"/>
                  </a:lnTo>
                  <a:lnTo>
                    <a:pt x="189890" y="245567"/>
                  </a:lnTo>
                  <a:lnTo>
                    <a:pt x="188493" y="246735"/>
                  </a:lnTo>
                  <a:lnTo>
                    <a:pt x="190347" y="246608"/>
                  </a:lnTo>
                  <a:lnTo>
                    <a:pt x="191770" y="247611"/>
                  </a:lnTo>
                  <a:lnTo>
                    <a:pt x="193217" y="250012"/>
                  </a:lnTo>
                  <a:lnTo>
                    <a:pt x="194564" y="248856"/>
                  </a:lnTo>
                  <a:lnTo>
                    <a:pt x="193154" y="247142"/>
                  </a:lnTo>
                  <a:lnTo>
                    <a:pt x="195465" y="247345"/>
                  </a:lnTo>
                  <a:lnTo>
                    <a:pt x="197802" y="246811"/>
                  </a:lnTo>
                  <a:close/>
                </a:path>
                <a:path w="483234" h="384175">
                  <a:moveTo>
                    <a:pt x="203631" y="238099"/>
                  </a:moveTo>
                  <a:lnTo>
                    <a:pt x="199415" y="235877"/>
                  </a:lnTo>
                  <a:lnTo>
                    <a:pt x="203200" y="238480"/>
                  </a:lnTo>
                  <a:lnTo>
                    <a:pt x="203631" y="238099"/>
                  </a:lnTo>
                  <a:close/>
                </a:path>
                <a:path w="483234" h="384175">
                  <a:moveTo>
                    <a:pt x="206590" y="174434"/>
                  </a:moveTo>
                  <a:lnTo>
                    <a:pt x="205828" y="174485"/>
                  </a:lnTo>
                  <a:lnTo>
                    <a:pt x="203555" y="176453"/>
                  </a:lnTo>
                  <a:lnTo>
                    <a:pt x="206362" y="177444"/>
                  </a:lnTo>
                  <a:lnTo>
                    <a:pt x="204990" y="176441"/>
                  </a:lnTo>
                  <a:lnTo>
                    <a:pt x="206590" y="174434"/>
                  </a:lnTo>
                  <a:close/>
                </a:path>
                <a:path w="483234" h="384175">
                  <a:moveTo>
                    <a:pt x="207784" y="177939"/>
                  </a:moveTo>
                  <a:lnTo>
                    <a:pt x="206362" y="177444"/>
                  </a:lnTo>
                  <a:lnTo>
                    <a:pt x="206679" y="177660"/>
                  </a:lnTo>
                  <a:lnTo>
                    <a:pt x="207098" y="177850"/>
                  </a:lnTo>
                  <a:lnTo>
                    <a:pt x="207784" y="177939"/>
                  </a:lnTo>
                  <a:close/>
                </a:path>
                <a:path w="483234" h="384175">
                  <a:moveTo>
                    <a:pt x="217957" y="229501"/>
                  </a:moveTo>
                  <a:lnTo>
                    <a:pt x="217614" y="228892"/>
                  </a:lnTo>
                  <a:lnTo>
                    <a:pt x="217347" y="228498"/>
                  </a:lnTo>
                  <a:lnTo>
                    <a:pt x="217017" y="228498"/>
                  </a:lnTo>
                  <a:lnTo>
                    <a:pt x="217957" y="229501"/>
                  </a:lnTo>
                  <a:close/>
                </a:path>
                <a:path w="483234" h="384175">
                  <a:moveTo>
                    <a:pt x="234111" y="229501"/>
                  </a:moveTo>
                  <a:lnTo>
                    <a:pt x="233997" y="228498"/>
                  </a:lnTo>
                  <a:lnTo>
                    <a:pt x="233921" y="227838"/>
                  </a:lnTo>
                  <a:lnTo>
                    <a:pt x="233832" y="226999"/>
                  </a:lnTo>
                  <a:lnTo>
                    <a:pt x="233794" y="226733"/>
                  </a:lnTo>
                  <a:lnTo>
                    <a:pt x="233641" y="225336"/>
                  </a:lnTo>
                  <a:lnTo>
                    <a:pt x="233603" y="225005"/>
                  </a:lnTo>
                  <a:lnTo>
                    <a:pt x="233514" y="224116"/>
                  </a:lnTo>
                  <a:lnTo>
                    <a:pt x="227063" y="226733"/>
                  </a:lnTo>
                  <a:lnTo>
                    <a:pt x="223227" y="223316"/>
                  </a:lnTo>
                  <a:lnTo>
                    <a:pt x="219925" y="220370"/>
                  </a:lnTo>
                  <a:lnTo>
                    <a:pt x="213969" y="223316"/>
                  </a:lnTo>
                  <a:lnTo>
                    <a:pt x="211277" y="222135"/>
                  </a:lnTo>
                  <a:lnTo>
                    <a:pt x="215341" y="222135"/>
                  </a:lnTo>
                  <a:lnTo>
                    <a:pt x="214376" y="220764"/>
                  </a:lnTo>
                  <a:lnTo>
                    <a:pt x="211086" y="220764"/>
                  </a:lnTo>
                  <a:lnTo>
                    <a:pt x="210286" y="225005"/>
                  </a:lnTo>
                  <a:lnTo>
                    <a:pt x="205663" y="225336"/>
                  </a:lnTo>
                  <a:lnTo>
                    <a:pt x="216814" y="226733"/>
                  </a:lnTo>
                  <a:lnTo>
                    <a:pt x="215023" y="228282"/>
                  </a:lnTo>
                  <a:lnTo>
                    <a:pt x="216979" y="228473"/>
                  </a:lnTo>
                  <a:lnTo>
                    <a:pt x="216395" y="227838"/>
                  </a:lnTo>
                  <a:lnTo>
                    <a:pt x="222008" y="228892"/>
                  </a:lnTo>
                  <a:lnTo>
                    <a:pt x="225590" y="227838"/>
                  </a:lnTo>
                  <a:lnTo>
                    <a:pt x="228460" y="226999"/>
                  </a:lnTo>
                  <a:lnTo>
                    <a:pt x="234111" y="229501"/>
                  </a:lnTo>
                  <a:close/>
                </a:path>
                <a:path w="483234" h="384175">
                  <a:moveTo>
                    <a:pt x="248335" y="145923"/>
                  </a:moveTo>
                  <a:lnTo>
                    <a:pt x="247980" y="145923"/>
                  </a:lnTo>
                  <a:lnTo>
                    <a:pt x="248094" y="146253"/>
                  </a:lnTo>
                  <a:lnTo>
                    <a:pt x="248335" y="145923"/>
                  </a:lnTo>
                  <a:close/>
                </a:path>
                <a:path w="483234" h="384175">
                  <a:moveTo>
                    <a:pt x="248856" y="148412"/>
                  </a:moveTo>
                  <a:lnTo>
                    <a:pt x="248094" y="146253"/>
                  </a:lnTo>
                  <a:lnTo>
                    <a:pt x="246976" y="147828"/>
                  </a:lnTo>
                  <a:lnTo>
                    <a:pt x="248856" y="148412"/>
                  </a:lnTo>
                  <a:close/>
                </a:path>
                <a:path w="483234" h="384175">
                  <a:moveTo>
                    <a:pt x="253936" y="147002"/>
                  </a:moveTo>
                  <a:lnTo>
                    <a:pt x="250063" y="145605"/>
                  </a:lnTo>
                  <a:lnTo>
                    <a:pt x="249326" y="145605"/>
                  </a:lnTo>
                  <a:lnTo>
                    <a:pt x="248335" y="145923"/>
                  </a:lnTo>
                  <a:lnTo>
                    <a:pt x="249237" y="145923"/>
                  </a:lnTo>
                  <a:lnTo>
                    <a:pt x="253936" y="147002"/>
                  </a:lnTo>
                  <a:close/>
                </a:path>
                <a:path w="483234" h="384175">
                  <a:moveTo>
                    <a:pt x="264109" y="145529"/>
                  </a:moveTo>
                  <a:lnTo>
                    <a:pt x="260870" y="146126"/>
                  </a:lnTo>
                  <a:lnTo>
                    <a:pt x="262648" y="146126"/>
                  </a:lnTo>
                  <a:lnTo>
                    <a:pt x="264109" y="145529"/>
                  </a:lnTo>
                  <a:close/>
                </a:path>
                <a:path w="483234" h="384175">
                  <a:moveTo>
                    <a:pt x="264642" y="147294"/>
                  </a:moveTo>
                  <a:lnTo>
                    <a:pt x="262699" y="147294"/>
                  </a:lnTo>
                  <a:lnTo>
                    <a:pt x="263766" y="149529"/>
                  </a:lnTo>
                  <a:lnTo>
                    <a:pt x="264642" y="147294"/>
                  </a:lnTo>
                  <a:close/>
                </a:path>
                <a:path w="483234" h="384175">
                  <a:moveTo>
                    <a:pt x="264934" y="141173"/>
                  </a:moveTo>
                  <a:lnTo>
                    <a:pt x="258876" y="140500"/>
                  </a:lnTo>
                  <a:lnTo>
                    <a:pt x="259880" y="143294"/>
                  </a:lnTo>
                  <a:lnTo>
                    <a:pt x="264934" y="141173"/>
                  </a:lnTo>
                  <a:close/>
                </a:path>
                <a:path w="483234" h="384175">
                  <a:moveTo>
                    <a:pt x="275818" y="132969"/>
                  </a:moveTo>
                  <a:lnTo>
                    <a:pt x="274929" y="132194"/>
                  </a:lnTo>
                  <a:lnTo>
                    <a:pt x="274027" y="131318"/>
                  </a:lnTo>
                  <a:lnTo>
                    <a:pt x="273075" y="131241"/>
                  </a:lnTo>
                  <a:lnTo>
                    <a:pt x="273570" y="131953"/>
                  </a:lnTo>
                  <a:lnTo>
                    <a:pt x="274586" y="132613"/>
                  </a:lnTo>
                  <a:lnTo>
                    <a:pt x="275818" y="132969"/>
                  </a:lnTo>
                  <a:close/>
                </a:path>
                <a:path w="483234" h="384175">
                  <a:moveTo>
                    <a:pt x="279603" y="132943"/>
                  </a:moveTo>
                  <a:lnTo>
                    <a:pt x="278282" y="133375"/>
                  </a:lnTo>
                  <a:lnTo>
                    <a:pt x="276948" y="133299"/>
                  </a:lnTo>
                  <a:lnTo>
                    <a:pt x="275818" y="132969"/>
                  </a:lnTo>
                  <a:lnTo>
                    <a:pt x="277063" y="134061"/>
                  </a:lnTo>
                  <a:lnTo>
                    <a:pt x="278295" y="134924"/>
                  </a:lnTo>
                  <a:lnTo>
                    <a:pt x="279603" y="132943"/>
                  </a:lnTo>
                  <a:close/>
                </a:path>
                <a:path w="483234" h="384175">
                  <a:moveTo>
                    <a:pt x="336448" y="138328"/>
                  </a:moveTo>
                  <a:lnTo>
                    <a:pt x="331330" y="138315"/>
                  </a:lnTo>
                  <a:lnTo>
                    <a:pt x="334619" y="139903"/>
                  </a:lnTo>
                  <a:lnTo>
                    <a:pt x="336448" y="138328"/>
                  </a:lnTo>
                  <a:close/>
                </a:path>
                <a:path w="483234" h="384175">
                  <a:moveTo>
                    <a:pt x="343560" y="75044"/>
                  </a:moveTo>
                  <a:lnTo>
                    <a:pt x="343255" y="75044"/>
                  </a:lnTo>
                  <a:lnTo>
                    <a:pt x="343192" y="75196"/>
                  </a:lnTo>
                  <a:lnTo>
                    <a:pt x="343560" y="75044"/>
                  </a:lnTo>
                  <a:close/>
                </a:path>
                <a:path w="483234" h="384175">
                  <a:moveTo>
                    <a:pt x="347357" y="75272"/>
                  </a:moveTo>
                  <a:lnTo>
                    <a:pt x="346392" y="73888"/>
                  </a:lnTo>
                  <a:lnTo>
                    <a:pt x="343560" y="75044"/>
                  </a:lnTo>
                  <a:lnTo>
                    <a:pt x="347357" y="75272"/>
                  </a:lnTo>
                  <a:close/>
                </a:path>
                <a:path w="483234" h="384175">
                  <a:moveTo>
                    <a:pt x="348246" y="73761"/>
                  </a:moveTo>
                  <a:lnTo>
                    <a:pt x="347611" y="73304"/>
                  </a:lnTo>
                  <a:lnTo>
                    <a:pt x="347268" y="72974"/>
                  </a:lnTo>
                  <a:lnTo>
                    <a:pt x="347065" y="72593"/>
                  </a:lnTo>
                  <a:lnTo>
                    <a:pt x="344500" y="72593"/>
                  </a:lnTo>
                  <a:lnTo>
                    <a:pt x="343293" y="71742"/>
                  </a:lnTo>
                  <a:lnTo>
                    <a:pt x="343763" y="71742"/>
                  </a:lnTo>
                  <a:lnTo>
                    <a:pt x="344487" y="71145"/>
                  </a:lnTo>
                  <a:lnTo>
                    <a:pt x="344919" y="70751"/>
                  </a:lnTo>
                  <a:lnTo>
                    <a:pt x="340766" y="72123"/>
                  </a:lnTo>
                  <a:lnTo>
                    <a:pt x="332282" y="66967"/>
                  </a:lnTo>
                  <a:lnTo>
                    <a:pt x="331012" y="71742"/>
                  </a:lnTo>
                  <a:lnTo>
                    <a:pt x="327558" y="73888"/>
                  </a:lnTo>
                  <a:lnTo>
                    <a:pt x="328079" y="73888"/>
                  </a:lnTo>
                  <a:lnTo>
                    <a:pt x="332994" y="76644"/>
                  </a:lnTo>
                  <a:lnTo>
                    <a:pt x="331190" y="78206"/>
                  </a:lnTo>
                  <a:lnTo>
                    <a:pt x="333933" y="77304"/>
                  </a:lnTo>
                  <a:lnTo>
                    <a:pt x="332333" y="75730"/>
                  </a:lnTo>
                  <a:lnTo>
                    <a:pt x="331876" y="75272"/>
                  </a:lnTo>
                  <a:lnTo>
                    <a:pt x="331660" y="75272"/>
                  </a:lnTo>
                  <a:lnTo>
                    <a:pt x="331863" y="75260"/>
                  </a:lnTo>
                  <a:lnTo>
                    <a:pt x="330517" y="73888"/>
                  </a:lnTo>
                  <a:lnTo>
                    <a:pt x="331038" y="73304"/>
                  </a:lnTo>
                  <a:lnTo>
                    <a:pt x="332282" y="72123"/>
                  </a:lnTo>
                  <a:lnTo>
                    <a:pt x="332435" y="72123"/>
                  </a:lnTo>
                  <a:lnTo>
                    <a:pt x="332930" y="75044"/>
                  </a:lnTo>
                  <a:lnTo>
                    <a:pt x="332943" y="75184"/>
                  </a:lnTo>
                  <a:lnTo>
                    <a:pt x="334937" y="75044"/>
                  </a:lnTo>
                  <a:lnTo>
                    <a:pt x="337375" y="75044"/>
                  </a:lnTo>
                  <a:lnTo>
                    <a:pt x="339394" y="73304"/>
                  </a:lnTo>
                  <a:lnTo>
                    <a:pt x="341299" y="77304"/>
                  </a:lnTo>
                  <a:lnTo>
                    <a:pt x="341515" y="76644"/>
                  </a:lnTo>
                  <a:lnTo>
                    <a:pt x="341655" y="75730"/>
                  </a:lnTo>
                  <a:lnTo>
                    <a:pt x="341757" y="75044"/>
                  </a:lnTo>
                  <a:lnTo>
                    <a:pt x="343255" y="75044"/>
                  </a:lnTo>
                  <a:lnTo>
                    <a:pt x="343916" y="73304"/>
                  </a:lnTo>
                  <a:lnTo>
                    <a:pt x="344043" y="72974"/>
                  </a:lnTo>
                  <a:lnTo>
                    <a:pt x="348246" y="73761"/>
                  </a:lnTo>
                  <a:close/>
                </a:path>
                <a:path w="483234" h="384175">
                  <a:moveTo>
                    <a:pt x="348932" y="73888"/>
                  </a:moveTo>
                  <a:lnTo>
                    <a:pt x="348246" y="73761"/>
                  </a:lnTo>
                  <a:lnTo>
                    <a:pt x="348424" y="73888"/>
                  </a:lnTo>
                  <a:lnTo>
                    <a:pt x="348932" y="73888"/>
                  </a:lnTo>
                  <a:close/>
                </a:path>
                <a:path w="483234" h="384175">
                  <a:moveTo>
                    <a:pt x="349631" y="72809"/>
                  </a:moveTo>
                  <a:lnTo>
                    <a:pt x="348818" y="72237"/>
                  </a:lnTo>
                  <a:lnTo>
                    <a:pt x="348183" y="71412"/>
                  </a:lnTo>
                  <a:lnTo>
                    <a:pt x="346811" y="72047"/>
                  </a:lnTo>
                  <a:lnTo>
                    <a:pt x="346824" y="72263"/>
                  </a:lnTo>
                  <a:lnTo>
                    <a:pt x="346951" y="72415"/>
                  </a:lnTo>
                  <a:lnTo>
                    <a:pt x="347052" y="72580"/>
                  </a:lnTo>
                  <a:lnTo>
                    <a:pt x="347929" y="72631"/>
                  </a:lnTo>
                  <a:lnTo>
                    <a:pt x="348780" y="72707"/>
                  </a:lnTo>
                  <a:lnTo>
                    <a:pt x="349631" y="72809"/>
                  </a:lnTo>
                  <a:close/>
                </a:path>
                <a:path w="483234" h="384175">
                  <a:moveTo>
                    <a:pt x="352628" y="80302"/>
                  </a:moveTo>
                  <a:lnTo>
                    <a:pt x="352336" y="78981"/>
                  </a:lnTo>
                  <a:lnTo>
                    <a:pt x="352323" y="79362"/>
                  </a:lnTo>
                  <a:lnTo>
                    <a:pt x="352374" y="79781"/>
                  </a:lnTo>
                  <a:lnTo>
                    <a:pt x="352628" y="80302"/>
                  </a:lnTo>
                  <a:close/>
                </a:path>
                <a:path w="483234" h="384175">
                  <a:moveTo>
                    <a:pt x="352717" y="77812"/>
                  </a:moveTo>
                  <a:lnTo>
                    <a:pt x="352501" y="77812"/>
                  </a:lnTo>
                  <a:lnTo>
                    <a:pt x="352272" y="77825"/>
                  </a:lnTo>
                  <a:lnTo>
                    <a:pt x="352082" y="77812"/>
                  </a:lnTo>
                  <a:lnTo>
                    <a:pt x="352336" y="78981"/>
                  </a:lnTo>
                  <a:lnTo>
                    <a:pt x="352348" y="78524"/>
                  </a:lnTo>
                  <a:lnTo>
                    <a:pt x="352488" y="78130"/>
                  </a:lnTo>
                  <a:lnTo>
                    <a:pt x="352717" y="77812"/>
                  </a:lnTo>
                  <a:close/>
                </a:path>
                <a:path w="483234" h="384175">
                  <a:moveTo>
                    <a:pt x="354228" y="76479"/>
                  </a:moveTo>
                  <a:lnTo>
                    <a:pt x="354037" y="76479"/>
                  </a:lnTo>
                  <a:lnTo>
                    <a:pt x="353402" y="76809"/>
                  </a:lnTo>
                  <a:lnTo>
                    <a:pt x="352717" y="77800"/>
                  </a:lnTo>
                  <a:lnTo>
                    <a:pt x="353809" y="77800"/>
                  </a:lnTo>
                  <a:lnTo>
                    <a:pt x="354126" y="76809"/>
                  </a:lnTo>
                  <a:lnTo>
                    <a:pt x="354228" y="76479"/>
                  </a:lnTo>
                  <a:close/>
                </a:path>
                <a:path w="483234" h="384175">
                  <a:moveTo>
                    <a:pt x="354596" y="76187"/>
                  </a:moveTo>
                  <a:lnTo>
                    <a:pt x="354406" y="75920"/>
                  </a:lnTo>
                  <a:lnTo>
                    <a:pt x="354330" y="76187"/>
                  </a:lnTo>
                  <a:lnTo>
                    <a:pt x="354266" y="76365"/>
                  </a:lnTo>
                  <a:lnTo>
                    <a:pt x="354596" y="76187"/>
                  </a:lnTo>
                  <a:close/>
                </a:path>
                <a:path w="483234" h="384175">
                  <a:moveTo>
                    <a:pt x="354660" y="74472"/>
                  </a:moveTo>
                  <a:lnTo>
                    <a:pt x="354355" y="73812"/>
                  </a:lnTo>
                  <a:lnTo>
                    <a:pt x="354228" y="73545"/>
                  </a:lnTo>
                  <a:lnTo>
                    <a:pt x="354114" y="73304"/>
                  </a:lnTo>
                  <a:lnTo>
                    <a:pt x="349631" y="72809"/>
                  </a:lnTo>
                  <a:lnTo>
                    <a:pt x="350545" y="73304"/>
                  </a:lnTo>
                  <a:lnTo>
                    <a:pt x="349504" y="75920"/>
                  </a:lnTo>
                  <a:lnTo>
                    <a:pt x="349427" y="76111"/>
                  </a:lnTo>
                  <a:lnTo>
                    <a:pt x="348970" y="76454"/>
                  </a:lnTo>
                  <a:lnTo>
                    <a:pt x="348653" y="76898"/>
                  </a:lnTo>
                  <a:lnTo>
                    <a:pt x="348818" y="77673"/>
                  </a:lnTo>
                  <a:lnTo>
                    <a:pt x="349402" y="76187"/>
                  </a:lnTo>
                  <a:lnTo>
                    <a:pt x="349694" y="75920"/>
                  </a:lnTo>
                  <a:lnTo>
                    <a:pt x="350456" y="75361"/>
                  </a:lnTo>
                  <a:lnTo>
                    <a:pt x="352348" y="75361"/>
                  </a:lnTo>
                  <a:lnTo>
                    <a:pt x="353390" y="74472"/>
                  </a:lnTo>
                  <a:lnTo>
                    <a:pt x="354406" y="75920"/>
                  </a:lnTo>
                  <a:lnTo>
                    <a:pt x="354584" y="75361"/>
                  </a:lnTo>
                  <a:lnTo>
                    <a:pt x="354660" y="74472"/>
                  </a:lnTo>
                  <a:close/>
                </a:path>
                <a:path w="483234" h="384175">
                  <a:moveTo>
                    <a:pt x="354672" y="136994"/>
                  </a:moveTo>
                  <a:lnTo>
                    <a:pt x="354533" y="136702"/>
                  </a:lnTo>
                  <a:lnTo>
                    <a:pt x="354418" y="136461"/>
                  </a:lnTo>
                  <a:lnTo>
                    <a:pt x="354317" y="136232"/>
                  </a:lnTo>
                  <a:lnTo>
                    <a:pt x="354241" y="136067"/>
                  </a:lnTo>
                  <a:lnTo>
                    <a:pt x="353174" y="136067"/>
                  </a:lnTo>
                  <a:lnTo>
                    <a:pt x="352361" y="136436"/>
                  </a:lnTo>
                  <a:lnTo>
                    <a:pt x="352323" y="136232"/>
                  </a:lnTo>
                  <a:lnTo>
                    <a:pt x="352247" y="136067"/>
                  </a:lnTo>
                  <a:lnTo>
                    <a:pt x="351701" y="135458"/>
                  </a:lnTo>
                  <a:lnTo>
                    <a:pt x="351878" y="136067"/>
                  </a:lnTo>
                  <a:lnTo>
                    <a:pt x="351993" y="136461"/>
                  </a:lnTo>
                  <a:lnTo>
                    <a:pt x="352056" y="136702"/>
                  </a:lnTo>
                  <a:lnTo>
                    <a:pt x="352107" y="136880"/>
                  </a:lnTo>
                  <a:lnTo>
                    <a:pt x="350723" y="136702"/>
                  </a:lnTo>
                  <a:lnTo>
                    <a:pt x="348589" y="136702"/>
                  </a:lnTo>
                  <a:lnTo>
                    <a:pt x="348424" y="136461"/>
                  </a:lnTo>
                  <a:lnTo>
                    <a:pt x="348068" y="136232"/>
                  </a:lnTo>
                  <a:lnTo>
                    <a:pt x="347218" y="136067"/>
                  </a:lnTo>
                  <a:lnTo>
                    <a:pt x="347294" y="138772"/>
                  </a:lnTo>
                  <a:lnTo>
                    <a:pt x="347586" y="138455"/>
                  </a:lnTo>
                  <a:lnTo>
                    <a:pt x="348068" y="138036"/>
                  </a:lnTo>
                  <a:lnTo>
                    <a:pt x="348411" y="137629"/>
                  </a:lnTo>
                  <a:lnTo>
                    <a:pt x="348513" y="137490"/>
                  </a:lnTo>
                  <a:lnTo>
                    <a:pt x="349935" y="138455"/>
                  </a:lnTo>
                  <a:lnTo>
                    <a:pt x="349910" y="137629"/>
                  </a:lnTo>
                  <a:lnTo>
                    <a:pt x="350189" y="137490"/>
                  </a:lnTo>
                  <a:lnTo>
                    <a:pt x="350520" y="137337"/>
                  </a:lnTo>
                  <a:lnTo>
                    <a:pt x="350901" y="137337"/>
                  </a:lnTo>
                  <a:lnTo>
                    <a:pt x="350685" y="137490"/>
                  </a:lnTo>
                  <a:lnTo>
                    <a:pt x="350062" y="138036"/>
                  </a:lnTo>
                  <a:lnTo>
                    <a:pt x="354279" y="137490"/>
                  </a:lnTo>
                  <a:lnTo>
                    <a:pt x="354393" y="137337"/>
                  </a:lnTo>
                  <a:lnTo>
                    <a:pt x="354672" y="136994"/>
                  </a:lnTo>
                  <a:close/>
                </a:path>
                <a:path w="483234" h="384175">
                  <a:moveTo>
                    <a:pt x="355650" y="139966"/>
                  </a:moveTo>
                  <a:lnTo>
                    <a:pt x="352882" y="139293"/>
                  </a:lnTo>
                  <a:lnTo>
                    <a:pt x="353123" y="138976"/>
                  </a:lnTo>
                  <a:lnTo>
                    <a:pt x="348284" y="141782"/>
                  </a:lnTo>
                  <a:lnTo>
                    <a:pt x="352983" y="142875"/>
                  </a:lnTo>
                  <a:lnTo>
                    <a:pt x="355650" y="139966"/>
                  </a:lnTo>
                  <a:close/>
                </a:path>
                <a:path w="483234" h="384175">
                  <a:moveTo>
                    <a:pt x="355955" y="137337"/>
                  </a:moveTo>
                  <a:lnTo>
                    <a:pt x="355498" y="137337"/>
                  </a:lnTo>
                  <a:lnTo>
                    <a:pt x="354279" y="137490"/>
                  </a:lnTo>
                  <a:lnTo>
                    <a:pt x="353123" y="138976"/>
                  </a:lnTo>
                  <a:lnTo>
                    <a:pt x="355955" y="137337"/>
                  </a:lnTo>
                  <a:close/>
                </a:path>
                <a:path w="483234" h="384175">
                  <a:moveTo>
                    <a:pt x="356235" y="130822"/>
                  </a:moveTo>
                  <a:lnTo>
                    <a:pt x="353390" y="128854"/>
                  </a:lnTo>
                  <a:lnTo>
                    <a:pt x="354418" y="131673"/>
                  </a:lnTo>
                  <a:lnTo>
                    <a:pt x="352577" y="132524"/>
                  </a:lnTo>
                  <a:lnTo>
                    <a:pt x="353999" y="133489"/>
                  </a:lnTo>
                  <a:lnTo>
                    <a:pt x="355346" y="131597"/>
                  </a:lnTo>
                  <a:lnTo>
                    <a:pt x="356235" y="130822"/>
                  </a:lnTo>
                  <a:close/>
                </a:path>
                <a:path w="483234" h="384175">
                  <a:moveTo>
                    <a:pt x="356730" y="77216"/>
                  </a:moveTo>
                  <a:lnTo>
                    <a:pt x="354914" y="77800"/>
                  </a:lnTo>
                  <a:lnTo>
                    <a:pt x="353809" y="77800"/>
                  </a:lnTo>
                  <a:lnTo>
                    <a:pt x="353491" y="78778"/>
                  </a:lnTo>
                  <a:lnTo>
                    <a:pt x="356730" y="77216"/>
                  </a:lnTo>
                  <a:close/>
                </a:path>
                <a:path w="483234" h="384175">
                  <a:moveTo>
                    <a:pt x="357047" y="140309"/>
                  </a:moveTo>
                  <a:lnTo>
                    <a:pt x="356158" y="139433"/>
                  </a:lnTo>
                  <a:lnTo>
                    <a:pt x="355650" y="139966"/>
                  </a:lnTo>
                  <a:lnTo>
                    <a:pt x="357047" y="140309"/>
                  </a:lnTo>
                  <a:close/>
                </a:path>
                <a:path w="483234" h="384175">
                  <a:moveTo>
                    <a:pt x="361315" y="75006"/>
                  </a:moveTo>
                  <a:lnTo>
                    <a:pt x="356730" y="77216"/>
                  </a:lnTo>
                  <a:lnTo>
                    <a:pt x="359016" y="76479"/>
                  </a:lnTo>
                  <a:lnTo>
                    <a:pt x="359092" y="79108"/>
                  </a:lnTo>
                  <a:lnTo>
                    <a:pt x="360514" y="76479"/>
                  </a:lnTo>
                  <a:lnTo>
                    <a:pt x="361315" y="75006"/>
                  </a:lnTo>
                  <a:close/>
                </a:path>
                <a:path w="483234" h="384175">
                  <a:moveTo>
                    <a:pt x="361670" y="71729"/>
                  </a:moveTo>
                  <a:lnTo>
                    <a:pt x="357644" y="73063"/>
                  </a:lnTo>
                  <a:lnTo>
                    <a:pt x="353809" y="72644"/>
                  </a:lnTo>
                  <a:lnTo>
                    <a:pt x="354114" y="73304"/>
                  </a:lnTo>
                  <a:lnTo>
                    <a:pt x="356171" y="73545"/>
                  </a:lnTo>
                  <a:lnTo>
                    <a:pt x="356908" y="73304"/>
                  </a:lnTo>
                  <a:lnTo>
                    <a:pt x="358546" y="73304"/>
                  </a:lnTo>
                  <a:lnTo>
                    <a:pt x="357530" y="73812"/>
                  </a:lnTo>
                  <a:lnTo>
                    <a:pt x="361035" y="74117"/>
                  </a:lnTo>
                  <a:lnTo>
                    <a:pt x="359867" y="73304"/>
                  </a:lnTo>
                  <a:lnTo>
                    <a:pt x="358787" y="73190"/>
                  </a:lnTo>
                  <a:lnTo>
                    <a:pt x="361670" y="71729"/>
                  </a:lnTo>
                  <a:close/>
                </a:path>
                <a:path w="483234" h="384175">
                  <a:moveTo>
                    <a:pt x="364591" y="142443"/>
                  </a:moveTo>
                  <a:lnTo>
                    <a:pt x="360857" y="141249"/>
                  </a:lnTo>
                  <a:lnTo>
                    <a:pt x="357047" y="140309"/>
                  </a:lnTo>
                  <a:lnTo>
                    <a:pt x="358533" y="141782"/>
                  </a:lnTo>
                  <a:lnTo>
                    <a:pt x="360438" y="143802"/>
                  </a:lnTo>
                  <a:lnTo>
                    <a:pt x="359460" y="142443"/>
                  </a:lnTo>
                  <a:lnTo>
                    <a:pt x="364591" y="142443"/>
                  </a:lnTo>
                  <a:close/>
                </a:path>
                <a:path w="483234" h="384175">
                  <a:moveTo>
                    <a:pt x="365277" y="74472"/>
                  </a:moveTo>
                  <a:lnTo>
                    <a:pt x="361035" y="74117"/>
                  </a:lnTo>
                  <a:lnTo>
                    <a:pt x="362216" y="74930"/>
                  </a:lnTo>
                  <a:lnTo>
                    <a:pt x="364248" y="74472"/>
                  </a:lnTo>
                  <a:lnTo>
                    <a:pt x="365277" y="74472"/>
                  </a:lnTo>
                  <a:close/>
                </a:path>
                <a:path w="483234" h="384175">
                  <a:moveTo>
                    <a:pt x="366382" y="72771"/>
                  </a:moveTo>
                  <a:lnTo>
                    <a:pt x="364007" y="71932"/>
                  </a:lnTo>
                  <a:lnTo>
                    <a:pt x="363131" y="73431"/>
                  </a:lnTo>
                  <a:lnTo>
                    <a:pt x="366382" y="72771"/>
                  </a:lnTo>
                  <a:close/>
                </a:path>
                <a:path w="483234" h="384175">
                  <a:moveTo>
                    <a:pt x="367779" y="130822"/>
                  </a:moveTo>
                  <a:lnTo>
                    <a:pt x="366471" y="130822"/>
                  </a:lnTo>
                  <a:lnTo>
                    <a:pt x="366014" y="132003"/>
                  </a:lnTo>
                  <a:lnTo>
                    <a:pt x="367779" y="130822"/>
                  </a:lnTo>
                  <a:close/>
                </a:path>
                <a:path w="483234" h="384175">
                  <a:moveTo>
                    <a:pt x="368668" y="72313"/>
                  </a:moveTo>
                  <a:lnTo>
                    <a:pt x="366382" y="72771"/>
                  </a:lnTo>
                  <a:lnTo>
                    <a:pt x="368236" y="73431"/>
                  </a:lnTo>
                  <a:lnTo>
                    <a:pt x="368465" y="74066"/>
                  </a:lnTo>
                  <a:lnTo>
                    <a:pt x="368541" y="73431"/>
                  </a:lnTo>
                  <a:lnTo>
                    <a:pt x="368617" y="72771"/>
                  </a:lnTo>
                  <a:lnTo>
                    <a:pt x="368668" y="72313"/>
                  </a:lnTo>
                  <a:close/>
                </a:path>
                <a:path w="483234" h="384175">
                  <a:moveTo>
                    <a:pt x="369239" y="76238"/>
                  </a:moveTo>
                  <a:lnTo>
                    <a:pt x="368465" y="74066"/>
                  </a:lnTo>
                  <a:lnTo>
                    <a:pt x="368274" y="75666"/>
                  </a:lnTo>
                  <a:lnTo>
                    <a:pt x="367360" y="75666"/>
                  </a:lnTo>
                  <a:lnTo>
                    <a:pt x="369239" y="76238"/>
                  </a:lnTo>
                  <a:close/>
                </a:path>
                <a:path w="483234" h="384175">
                  <a:moveTo>
                    <a:pt x="369417" y="130302"/>
                  </a:moveTo>
                  <a:lnTo>
                    <a:pt x="369227" y="129895"/>
                  </a:lnTo>
                  <a:lnTo>
                    <a:pt x="367779" y="130822"/>
                  </a:lnTo>
                  <a:lnTo>
                    <a:pt x="368401" y="130822"/>
                  </a:lnTo>
                  <a:lnTo>
                    <a:pt x="369417" y="130302"/>
                  </a:lnTo>
                  <a:close/>
                </a:path>
                <a:path w="483234" h="384175">
                  <a:moveTo>
                    <a:pt x="371995" y="128993"/>
                  </a:moveTo>
                  <a:lnTo>
                    <a:pt x="369417" y="130302"/>
                  </a:lnTo>
                  <a:lnTo>
                    <a:pt x="370230" y="132003"/>
                  </a:lnTo>
                  <a:lnTo>
                    <a:pt x="371995" y="128993"/>
                  </a:lnTo>
                  <a:close/>
                </a:path>
                <a:path w="483234" h="384175">
                  <a:moveTo>
                    <a:pt x="374434" y="133489"/>
                  </a:moveTo>
                  <a:lnTo>
                    <a:pt x="374129" y="132854"/>
                  </a:lnTo>
                  <a:lnTo>
                    <a:pt x="373926" y="132397"/>
                  </a:lnTo>
                  <a:lnTo>
                    <a:pt x="373748" y="131965"/>
                  </a:lnTo>
                  <a:lnTo>
                    <a:pt x="373646" y="132397"/>
                  </a:lnTo>
                  <a:lnTo>
                    <a:pt x="373761" y="132880"/>
                  </a:lnTo>
                  <a:lnTo>
                    <a:pt x="374434" y="133489"/>
                  </a:lnTo>
                  <a:close/>
                </a:path>
                <a:path w="483234" h="384175">
                  <a:moveTo>
                    <a:pt x="376097" y="90170"/>
                  </a:moveTo>
                  <a:lnTo>
                    <a:pt x="372833" y="90030"/>
                  </a:lnTo>
                  <a:lnTo>
                    <a:pt x="368642" y="89242"/>
                  </a:lnTo>
                  <a:lnTo>
                    <a:pt x="365899" y="90881"/>
                  </a:lnTo>
                  <a:lnTo>
                    <a:pt x="367334" y="92583"/>
                  </a:lnTo>
                  <a:lnTo>
                    <a:pt x="367792" y="92189"/>
                  </a:lnTo>
                  <a:lnTo>
                    <a:pt x="369671" y="93484"/>
                  </a:lnTo>
                  <a:lnTo>
                    <a:pt x="369709" y="94195"/>
                  </a:lnTo>
                  <a:lnTo>
                    <a:pt x="373380" y="93230"/>
                  </a:lnTo>
                  <a:lnTo>
                    <a:pt x="376097" y="90170"/>
                  </a:lnTo>
                  <a:close/>
                </a:path>
                <a:path w="483234" h="384175">
                  <a:moveTo>
                    <a:pt x="383908" y="111023"/>
                  </a:moveTo>
                  <a:lnTo>
                    <a:pt x="382168" y="109181"/>
                  </a:lnTo>
                  <a:lnTo>
                    <a:pt x="382206" y="110337"/>
                  </a:lnTo>
                  <a:lnTo>
                    <a:pt x="382981" y="110782"/>
                  </a:lnTo>
                  <a:lnTo>
                    <a:pt x="383908" y="111023"/>
                  </a:lnTo>
                  <a:close/>
                </a:path>
                <a:path w="483234" h="384175">
                  <a:moveTo>
                    <a:pt x="384822" y="86309"/>
                  </a:moveTo>
                  <a:lnTo>
                    <a:pt x="383349" y="83172"/>
                  </a:lnTo>
                  <a:lnTo>
                    <a:pt x="384289" y="82384"/>
                  </a:lnTo>
                  <a:lnTo>
                    <a:pt x="382397" y="82499"/>
                  </a:lnTo>
                  <a:lnTo>
                    <a:pt x="382447" y="83235"/>
                  </a:lnTo>
                  <a:lnTo>
                    <a:pt x="382485" y="84683"/>
                  </a:lnTo>
                  <a:lnTo>
                    <a:pt x="379183" y="83108"/>
                  </a:lnTo>
                  <a:lnTo>
                    <a:pt x="380606" y="84086"/>
                  </a:lnTo>
                  <a:lnTo>
                    <a:pt x="378777" y="85661"/>
                  </a:lnTo>
                  <a:lnTo>
                    <a:pt x="381571" y="85471"/>
                  </a:lnTo>
                  <a:lnTo>
                    <a:pt x="384822" y="86309"/>
                  </a:lnTo>
                  <a:close/>
                </a:path>
                <a:path w="483234" h="384175">
                  <a:moveTo>
                    <a:pt x="385686" y="101015"/>
                  </a:moveTo>
                  <a:lnTo>
                    <a:pt x="384683" y="98209"/>
                  </a:lnTo>
                  <a:lnTo>
                    <a:pt x="379476" y="94602"/>
                  </a:lnTo>
                  <a:lnTo>
                    <a:pt x="375869" y="98475"/>
                  </a:lnTo>
                  <a:lnTo>
                    <a:pt x="379145" y="100037"/>
                  </a:lnTo>
                  <a:lnTo>
                    <a:pt x="378637" y="98272"/>
                  </a:lnTo>
                  <a:lnTo>
                    <a:pt x="385686" y="101015"/>
                  </a:lnTo>
                  <a:close/>
                </a:path>
                <a:path w="483234" h="384175">
                  <a:moveTo>
                    <a:pt x="388594" y="111023"/>
                  </a:moveTo>
                  <a:lnTo>
                    <a:pt x="388416" y="111023"/>
                  </a:lnTo>
                  <a:lnTo>
                    <a:pt x="385864" y="111518"/>
                  </a:lnTo>
                  <a:lnTo>
                    <a:pt x="383908" y="111023"/>
                  </a:lnTo>
                  <a:lnTo>
                    <a:pt x="386003" y="113245"/>
                  </a:lnTo>
                  <a:lnTo>
                    <a:pt x="384619" y="113703"/>
                  </a:lnTo>
                  <a:lnTo>
                    <a:pt x="384187" y="114096"/>
                  </a:lnTo>
                  <a:lnTo>
                    <a:pt x="386080" y="116116"/>
                  </a:lnTo>
                  <a:lnTo>
                    <a:pt x="387299" y="113703"/>
                  </a:lnTo>
                  <a:lnTo>
                    <a:pt x="388353" y="111518"/>
                  </a:lnTo>
                  <a:lnTo>
                    <a:pt x="388594" y="111023"/>
                  </a:lnTo>
                  <a:close/>
                </a:path>
                <a:path w="483234" h="384175">
                  <a:moveTo>
                    <a:pt x="389128" y="19456"/>
                  </a:moveTo>
                  <a:lnTo>
                    <a:pt x="386753" y="17119"/>
                  </a:lnTo>
                  <a:lnTo>
                    <a:pt x="385762" y="15748"/>
                  </a:lnTo>
                  <a:lnTo>
                    <a:pt x="385889" y="20764"/>
                  </a:lnTo>
                  <a:lnTo>
                    <a:pt x="389128" y="19456"/>
                  </a:lnTo>
                  <a:close/>
                </a:path>
                <a:path w="483234" h="384175">
                  <a:moveTo>
                    <a:pt x="393712" y="34594"/>
                  </a:moveTo>
                  <a:lnTo>
                    <a:pt x="390385" y="31597"/>
                  </a:lnTo>
                  <a:lnTo>
                    <a:pt x="390893" y="33350"/>
                  </a:lnTo>
                  <a:lnTo>
                    <a:pt x="393712" y="34594"/>
                  </a:lnTo>
                  <a:close/>
                </a:path>
                <a:path w="483234" h="384175">
                  <a:moveTo>
                    <a:pt x="395490" y="32308"/>
                  </a:moveTo>
                  <a:lnTo>
                    <a:pt x="395351" y="31597"/>
                  </a:lnTo>
                  <a:lnTo>
                    <a:pt x="395249" y="31140"/>
                  </a:lnTo>
                  <a:lnTo>
                    <a:pt x="395097" y="30365"/>
                  </a:lnTo>
                  <a:lnTo>
                    <a:pt x="394982" y="29819"/>
                  </a:lnTo>
                  <a:lnTo>
                    <a:pt x="392671" y="30365"/>
                  </a:lnTo>
                  <a:lnTo>
                    <a:pt x="391756" y="31140"/>
                  </a:lnTo>
                  <a:lnTo>
                    <a:pt x="389394" y="30226"/>
                  </a:lnTo>
                  <a:lnTo>
                    <a:pt x="390385" y="31597"/>
                  </a:lnTo>
                  <a:lnTo>
                    <a:pt x="395490" y="32308"/>
                  </a:lnTo>
                  <a:close/>
                </a:path>
                <a:path w="483234" h="384175">
                  <a:moveTo>
                    <a:pt x="396544" y="89446"/>
                  </a:moveTo>
                  <a:lnTo>
                    <a:pt x="395084" y="87020"/>
                  </a:lnTo>
                  <a:lnTo>
                    <a:pt x="395135" y="89179"/>
                  </a:lnTo>
                  <a:lnTo>
                    <a:pt x="394208" y="89242"/>
                  </a:lnTo>
                  <a:lnTo>
                    <a:pt x="396544" y="89446"/>
                  </a:lnTo>
                  <a:close/>
                </a:path>
                <a:path w="483234" h="384175">
                  <a:moveTo>
                    <a:pt x="410921" y="83870"/>
                  </a:moveTo>
                  <a:lnTo>
                    <a:pt x="410565" y="83248"/>
                  </a:lnTo>
                  <a:lnTo>
                    <a:pt x="410311" y="82715"/>
                  </a:lnTo>
                  <a:lnTo>
                    <a:pt x="410781" y="84328"/>
                  </a:lnTo>
                  <a:lnTo>
                    <a:pt x="410921" y="83870"/>
                  </a:lnTo>
                  <a:close/>
                </a:path>
                <a:path w="483234" h="384175">
                  <a:moveTo>
                    <a:pt x="413512" y="80708"/>
                  </a:moveTo>
                  <a:lnTo>
                    <a:pt x="409295" y="79209"/>
                  </a:lnTo>
                  <a:lnTo>
                    <a:pt x="409752" y="79514"/>
                  </a:lnTo>
                  <a:lnTo>
                    <a:pt x="407492" y="81470"/>
                  </a:lnTo>
                  <a:lnTo>
                    <a:pt x="402831" y="81800"/>
                  </a:lnTo>
                  <a:lnTo>
                    <a:pt x="402018" y="84734"/>
                  </a:lnTo>
                  <a:lnTo>
                    <a:pt x="401612" y="84455"/>
                  </a:lnTo>
                  <a:lnTo>
                    <a:pt x="401370" y="84213"/>
                  </a:lnTo>
                  <a:lnTo>
                    <a:pt x="401205" y="83985"/>
                  </a:lnTo>
                  <a:lnTo>
                    <a:pt x="401650" y="83273"/>
                  </a:lnTo>
                  <a:lnTo>
                    <a:pt x="401027" y="83007"/>
                  </a:lnTo>
                  <a:lnTo>
                    <a:pt x="401281" y="82359"/>
                  </a:lnTo>
                  <a:lnTo>
                    <a:pt x="402056" y="82067"/>
                  </a:lnTo>
                  <a:lnTo>
                    <a:pt x="400050" y="81991"/>
                  </a:lnTo>
                  <a:lnTo>
                    <a:pt x="400215" y="82194"/>
                  </a:lnTo>
                  <a:lnTo>
                    <a:pt x="400431" y="82753"/>
                  </a:lnTo>
                  <a:lnTo>
                    <a:pt x="398792" y="82042"/>
                  </a:lnTo>
                  <a:lnTo>
                    <a:pt x="400723" y="84759"/>
                  </a:lnTo>
                  <a:lnTo>
                    <a:pt x="400850" y="84556"/>
                  </a:lnTo>
                  <a:lnTo>
                    <a:pt x="401281" y="86829"/>
                  </a:lnTo>
                  <a:lnTo>
                    <a:pt x="401993" y="89535"/>
                  </a:lnTo>
                  <a:lnTo>
                    <a:pt x="406768" y="89446"/>
                  </a:lnTo>
                  <a:lnTo>
                    <a:pt x="411861" y="88011"/>
                  </a:lnTo>
                  <a:lnTo>
                    <a:pt x="410781" y="84340"/>
                  </a:lnTo>
                  <a:lnTo>
                    <a:pt x="410641" y="84772"/>
                  </a:lnTo>
                  <a:lnTo>
                    <a:pt x="410083" y="85064"/>
                  </a:lnTo>
                  <a:lnTo>
                    <a:pt x="408495" y="85001"/>
                  </a:lnTo>
                  <a:lnTo>
                    <a:pt x="408406" y="81407"/>
                  </a:lnTo>
                  <a:lnTo>
                    <a:pt x="413512" y="80708"/>
                  </a:lnTo>
                  <a:close/>
                </a:path>
                <a:path w="483234" h="384175">
                  <a:moveTo>
                    <a:pt x="431139" y="78016"/>
                  </a:moveTo>
                  <a:lnTo>
                    <a:pt x="427951" y="81483"/>
                  </a:lnTo>
                  <a:lnTo>
                    <a:pt x="429336" y="81013"/>
                  </a:lnTo>
                  <a:lnTo>
                    <a:pt x="429818" y="81343"/>
                  </a:lnTo>
                  <a:lnTo>
                    <a:pt x="430758" y="82016"/>
                  </a:lnTo>
                  <a:lnTo>
                    <a:pt x="431139" y="78016"/>
                  </a:lnTo>
                  <a:close/>
                </a:path>
                <a:path w="483234" h="384175">
                  <a:moveTo>
                    <a:pt x="435025" y="19494"/>
                  </a:moveTo>
                  <a:lnTo>
                    <a:pt x="434174" y="18072"/>
                  </a:lnTo>
                  <a:lnTo>
                    <a:pt x="434594" y="16979"/>
                  </a:lnTo>
                  <a:lnTo>
                    <a:pt x="431927" y="20751"/>
                  </a:lnTo>
                  <a:lnTo>
                    <a:pt x="435025" y="19494"/>
                  </a:lnTo>
                  <a:close/>
                </a:path>
                <a:path w="483234" h="384175">
                  <a:moveTo>
                    <a:pt x="436232" y="20535"/>
                  </a:moveTo>
                  <a:lnTo>
                    <a:pt x="436067" y="20091"/>
                  </a:lnTo>
                  <a:lnTo>
                    <a:pt x="435203" y="19494"/>
                  </a:lnTo>
                  <a:lnTo>
                    <a:pt x="435025" y="19494"/>
                  </a:lnTo>
                  <a:lnTo>
                    <a:pt x="435660" y="20535"/>
                  </a:lnTo>
                  <a:lnTo>
                    <a:pt x="436232" y="20535"/>
                  </a:lnTo>
                  <a:close/>
                </a:path>
                <a:path w="483234" h="384175">
                  <a:moveTo>
                    <a:pt x="437921" y="20751"/>
                  </a:moveTo>
                  <a:lnTo>
                    <a:pt x="436232" y="20535"/>
                  </a:lnTo>
                  <a:lnTo>
                    <a:pt x="437070" y="22898"/>
                  </a:lnTo>
                  <a:lnTo>
                    <a:pt x="437921" y="20751"/>
                  </a:lnTo>
                  <a:close/>
                </a:path>
                <a:path w="483234" h="384175">
                  <a:moveTo>
                    <a:pt x="443166" y="24980"/>
                  </a:moveTo>
                  <a:lnTo>
                    <a:pt x="438924" y="22771"/>
                  </a:lnTo>
                  <a:lnTo>
                    <a:pt x="439928" y="26301"/>
                  </a:lnTo>
                  <a:lnTo>
                    <a:pt x="443166" y="24980"/>
                  </a:lnTo>
                  <a:close/>
                </a:path>
                <a:path w="483234" h="384175">
                  <a:moveTo>
                    <a:pt x="447319" y="67576"/>
                  </a:moveTo>
                  <a:lnTo>
                    <a:pt x="442861" y="64935"/>
                  </a:lnTo>
                  <a:lnTo>
                    <a:pt x="442988" y="65811"/>
                  </a:lnTo>
                  <a:lnTo>
                    <a:pt x="443052" y="66319"/>
                  </a:lnTo>
                  <a:lnTo>
                    <a:pt x="443115" y="66763"/>
                  </a:lnTo>
                  <a:lnTo>
                    <a:pt x="443230" y="67576"/>
                  </a:lnTo>
                  <a:lnTo>
                    <a:pt x="443318" y="68224"/>
                  </a:lnTo>
                  <a:lnTo>
                    <a:pt x="443407" y="68859"/>
                  </a:lnTo>
                  <a:lnTo>
                    <a:pt x="447319" y="67576"/>
                  </a:lnTo>
                  <a:close/>
                </a:path>
                <a:path w="483234" h="384175">
                  <a:moveTo>
                    <a:pt x="448970" y="67030"/>
                  </a:moveTo>
                  <a:lnTo>
                    <a:pt x="447319" y="67576"/>
                  </a:lnTo>
                  <a:lnTo>
                    <a:pt x="448411" y="68224"/>
                  </a:lnTo>
                  <a:lnTo>
                    <a:pt x="448970" y="67030"/>
                  </a:lnTo>
                  <a:close/>
                </a:path>
                <a:path w="483234" h="384175">
                  <a:moveTo>
                    <a:pt x="458508" y="7569"/>
                  </a:moveTo>
                  <a:lnTo>
                    <a:pt x="457403" y="4229"/>
                  </a:lnTo>
                  <a:lnTo>
                    <a:pt x="455993" y="0"/>
                  </a:lnTo>
                  <a:lnTo>
                    <a:pt x="452920" y="7048"/>
                  </a:lnTo>
                  <a:lnTo>
                    <a:pt x="457034" y="4229"/>
                  </a:lnTo>
                  <a:lnTo>
                    <a:pt x="456107" y="7569"/>
                  </a:lnTo>
                  <a:lnTo>
                    <a:pt x="458508" y="7569"/>
                  </a:lnTo>
                  <a:close/>
                </a:path>
                <a:path w="483234" h="384175">
                  <a:moveTo>
                    <a:pt x="458558" y="7734"/>
                  </a:moveTo>
                  <a:lnTo>
                    <a:pt x="456069" y="7734"/>
                  </a:lnTo>
                  <a:lnTo>
                    <a:pt x="454888" y="11950"/>
                  </a:lnTo>
                  <a:lnTo>
                    <a:pt x="457200" y="10693"/>
                  </a:lnTo>
                  <a:lnTo>
                    <a:pt x="456196" y="7886"/>
                  </a:lnTo>
                  <a:lnTo>
                    <a:pt x="458558" y="7734"/>
                  </a:lnTo>
                  <a:close/>
                </a:path>
                <a:path w="483234" h="384175">
                  <a:moveTo>
                    <a:pt x="460121" y="66967"/>
                  </a:moveTo>
                  <a:lnTo>
                    <a:pt x="458241" y="66763"/>
                  </a:lnTo>
                  <a:lnTo>
                    <a:pt x="454050" y="66319"/>
                  </a:lnTo>
                  <a:lnTo>
                    <a:pt x="450291" y="65138"/>
                  </a:lnTo>
                  <a:lnTo>
                    <a:pt x="451269" y="65811"/>
                  </a:lnTo>
                  <a:lnTo>
                    <a:pt x="450049" y="68859"/>
                  </a:lnTo>
                  <a:lnTo>
                    <a:pt x="449935" y="69126"/>
                  </a:lnTo>
                  <a:lnTo>
                    <a:pt x="448411" y="68224"/>
                  </a:lnTo>
                  <a:lnTo>
                    <a:pt x="445439" y="74485"/>
                  </a:lnTo>
                  <a:lnTo>
                    <a:pt x="451916" y="72593"/>
                  </a:lnTo>
                  <a:lnTo>
                    <a:pt x="452183" y="70243"/>
                  </a:lnTo>
                  <a:lnTo>
                    <a:pt x="452285" y="69316"/>
                  </a:lnTo>
                  <a:lnTo>
                    <a:pt x="459740" y="70243"/>
                  </a:lnTo>
                  <a:lnTo>
                    <a:pt x="459740" y="69316"/>
                  </a:lnTo>
                  <a:lnTo>
                    <a:pt x="459740" y="69126"/>
                  </a:lnTo>
                  <a:lnTo>
                    <a:pt x="459727" y="68859"/>
                  </a:lnTo>
                  <a:lnTo>
                    <a:pt x="459193" y="68224"/>
                  </a:lnTo>
                  <a:lnTo>
                    <a:pt x="457809" y="66763"/>
                  </a:lnTo>
                  <a:lnTo>
                    <a:pt x="460121" y="66967"/>
                  </a:lnTo>
                  <a:close/>
                </a:path>
                <a:path w="483234" h="384175">
                  <a:moveTo>
                    <a:pt x="460883" y="7886"/>
                  </a:moveTo>
                  <a:lnTo>
                    <a:pt x="458558" y="7734"/>
                  </a:lnTo>
                  <a:lnTo>
                    <a:pt x="459028" y="9131"/>
                  </a:lnTo>
                  <a:lnTo>
                    <a:pt x="460883" y="7886"/>
                  </a:lnTo>
                  <a:close/>
                </a:path>
                <a:path w="483234" h="384175">
                  <a:moveTo>
                    <a:pt x="462661" y="6705"/>
                  </a:moveTo>
                  <a:lnTo>
                    <a:pt x="460844" y="7569"/>
                  </a:lnTo>
                  <a:lnTo>
                    <a:pt x="461124" y="7734"/>
                  </a:lnTo>
                  <a:lnTo>
                    <a:pt x="462661" y="6705"/>
                  </a:lnTo>
                  <a:close/>
                </a:path>
                <a:path w="483234" h="384175">
                  <a:moveTo>
                    <a:pt x="470103" y="6197"/>
                  </a:moveTo>
                  <a:lnTo>
                    <a:pt x="468642" y="4521"/>
                  </a:lnTo>
                  <a:lnTo>
                    <a:pt x="468223" y="5613"/>
                  </a:lnTo>
                  <a:lnTo>
                    <a:pt x="465912" y="6146"/>
                  </a:lnTo>
                  <a:lnTo>
                    <a:pt x="470103" y="6197"/>
                  </a:lnTo>
                  <a:close/>
                </a:path>
                <a:path w="483234" h="384175">
                  <a:moveTo>
                    <a:pt x="471081" y="20091"/>
                  </a:moveTo>
                  <a:lnTo>
                    <a:pt x="468528" y="17094"/>
                  </a:lnTo>
                  <a:lnTo>
                    <a:pt x="468947" y="19824"/>
                  </a:lnTo>
                  <a:lnTo>
                    <a:pt x="469049" y="20485"/>
                  </a:lnTo>
                  <a:lnTo>
                    <a:pt x="469125" y="21005"/>
                  </a:lnTo>
                  <a:lnTo>
                    <a:pt x="471081" y="20091"/>
                  </a:lnTo>
                  <a:close/>
                </a:path>
                <a:path w="483234" h="384175">
                  <a:moveTo>
                    <a:pt x="471678" y="19824"/>
                  </a:moveTo>
                  <a:lnTo>
                    <a:pt x="471081" y="20091"/>
                  </a:lnTo>
                  <a:lnTo>
                    <a:pt x="471411" y="20485"/>
                  </a:lnTo>
                  <a:lnTo>
                    <a:pt x="471563" y="20091"/>
                  </a:lnTo>
                  <a:lnTo>
                    <a:pt x="471678" y="19824"/>
                  </a:lnTo>
                  <a:close/>
                </a:path>
                <a:path w="483234" h="384175">
                  <a:moveTo>
                    <a:pt x="475589" y="19824"/>
                  </a:moveTo>
                  <a:lnTo>
                    <a:pt x="475043" y="18453"/>
                  </a:lnTo>
                  <a:lnTo>
                    <a:pt x="473621" y="14935"/>
                  </a:lnTo>
                  <a:lnTo>
                    <a:pt x="471678" y="19824"/>
                  </a:lnTo>
                  <a:lnTo>
                    <a:pt x="474624" y="18453"/>
                  </a:lnTo>
                  <a:lnTo>
                    <a:pt x="475589" y="19824"/>
                  </a:lnTo>
                  <a:close/>
                </a:path>
                <a:path w="483234" h="384175">
                  <a:moveTo>
                    <a:pt x="482854" y="13563"/>
                  </a:moveTo>
                  <a:lnTo>
                    <a:pt x="479069" y="11671"/>
                  </a:lnTo>
                  <a:lnTo>
                    <a:pt x="481926" y="13627"/>
                  </a:lnTo>
                  <a:lnTo>
                    <a:pt x="482854" y="13563"/>
                  </a:lnTo>
                  <a:close/>
                </a:path>
              </a:pathLst>
            </a:custGeom>
            <a:solidFill>
              <a:srgbClr val="ABD3D8">
                <a:alpha val="51998"/>
              </a:srgbClr>
            </a:solidFill>
          </p:spPr>
          <p:txBody>
            <a:bodyPr wrap="square" lIns="0" tIns="0" rIns="0" bIns="0" rtlCol="0"/>
            <a:lstStyle/>
            <a:p>
              <a:pPr defTabSz="829178"/>
              <a:endParaRPr sz="1632" kern="0">
                <a:solidFill>
                  <a:sysClr val="windowText" lastClr="000000"/>
                </a:solidFill>
              </a:endParaRPr>
            </a:p>
          </p:txBody>
        </p:sp>
        <p:sp>
          <p:nvSpPr>
            <p:cNvPr id="30" name="object 30"/>
            <p:cNvSpPr/>
            <p:nvPr/>
          </p:nvSpPr>
          <p:spPr>
            <a:xfrm>
              <a:off x="8603793" y="1957552"/>
              <a:ext cx="896619" cy="414020"/>
            </a:xfrm>
            <a:custGeom>
              <a:avLst/>
              <a:gdLst/>
              <a:ahLst/>
              <a:cxnLst/>
              <a:rect l="l" t="t" r="r" b="b"/>
              <a:pathLst>
                <a:path w="896620" h="414019">
                  <a:moveTo>
                    <a:pt x="9334" y="377761"/>
                  </a:moveTo>
                  <a:lnTo>
                    <a:pt x="5549" y="373684"/>
                  </a:lnTo>
                  <a:lnTo>
                    <a:pt x="0" y="372618"/>
                  </a:lnTo>
                  <a:lnTo>
                    <a:pt x="2781" y="374599"/>
                  </a:lnTo>
                  <a:lnTo>
                    <a:pt x="5613" y="376580"/>
                  </a:lnTo>
                  <a:lnTo>
                    <a:pt x="9334" y="377761"/>
                  </a:lnTo>
                  <a:close/>
                </a:path>
                <a:path w="896620" h="414019">
                  <a:moveTo>
                    <a:pt x="29133" y="399516"/>
                  </a:moveTo>
                  <a:lnTo>
                    <a:pt x="26339" y="396811"/>
                  </a:lnTo>
                  <a:lnTo>
                    <a:pt x="27736" y="398526"/>
                  </a:lnTo>
                  <a:lnTo>
                    <a:pt x="25908" y="399376"/>
                  </a:lnTo>
                  <a:lnTo>
                    <a:pt x="24993" y="400888"/>
                  </a:lnTo>
                  <a:lnTo>
                    <a:pt x="29133" y="399516"/>
                  </a:lnTo>
                  <a:close/>
                </a:path>
                <a:path w="896620" h="414019">
                  <a:moveTo>
                    <a:pt x="39420" y="403860"/>
                  </a:moveTo>
                  <a:lnTo>
                    <a:pt x="36588" y="401154"/>
                  </a:lnTo>
                  <a:lnTo>
                    <a:pt x="36118" y="401561"/>
                  </a:lnTo>
                  <a:lnTo>
                    <a:pt x="39420" y="403860"/>
                  </a:lnTo>
                  <a:close/>
                </a:path>
                <a:path w="896620" h="414019">
                  <a:moveTo>
                    <a:pt x="54838" y="412559"/>
                  </a:moveTo>
                  <a:lnTo>
                    <a:pt x="53517" y="411632"/>
                  </a:lnTo>
                  <a:lnTo>
                    <a:pt x="52514" y="411632"/>
                  </a:lnTo>
                  <a:lnTo>
                    <a:pt x="52616" y="412559"/>
                  </a:lnTo>
                  <a:lnTo>
                    <a:pt x="53009" y="413423"/>
                  </a:lnTo>
                  <a:lnTo>
                    <a:pt x="54838" y="412559"/>
                  </a:lnTo>
                  <a:close/>
                </a:path>
                <a:path w="896620" h="414019">
                  <a:moveTo>
                    <a:pt x="58966" y="409752"/>
                  </a:moveTo>
                  <a:lnTo>
                    <a:pt x="53886" y="410464"/>
                  </a:lnTo>
                  <a:lnTo>
                    <a:pt x="54978" y="410464"/>
                  </a:lnTo>
                  <a:lnTo>
                    <a:pt x="58966" y="409752"/>
                  </a:lnTo>
                  <a:close/>
                </a:path>
                <a:path w="896620" h="414019">
                  <a:moveTo>
                    <a:pt x="87998" y="332359"/>
                  </a:moveTo>
                  <a:lnTo>
                    <a:pt x="86741" y="332359"/>
                  </a:lnTo>
                  <a:lnTo>
                    <a:pt x="87477" y="332651"/>
                  </a:lnTo>
                  <a:lnTo>
                    <a:pt x="87795" y="332562"/>
                  </a:lnTo>
                  <a:lnTo>
                    <a:pt x="87998" y="332359"/>
                  </a:lnTo>
                  <a:close/>
                </a:path>
                <a:path w="896620" h="414019">
                  <a:moveTo>
                    <a:pt x="91821" y="332359"/>
                  </a:moveTo>
                  <a:lnTo>
                    <a:pt x="89496" y="330720"/>
                  </a:lnTo>
                  <a:lnTo>
                    <a:pt x="88226" y="330796"/>
                  </a:lnTo>
                  <a:lnTo>
                    <a:pt x="88442" y="331927"/>
                  </a:lnTo>
                  <a:lnTo>
                    <a:pt x="87998" y="332359"/>
                  </a:lnTo>
                  <a:lnTo>
                    <a:pt x="91821" y="332359"/>
                  </a:lnTo>
                  <a:close/>
                </a:path>
                <a:path w="896620" h="414019">
                  <a:moveTo>
                    <a:pt x="97256" y="325501"/>
                  </a:moveTo>
                  <a:lnTo>
                    <a:pt x="94488" y="325704"/>
                  </a:lnTo>
                  <a:lnTo>
                    <a:pt x="94056" y="327520"/>
                  </a:lnTo>
                  <a:lnTo>
                    <a:pt x="97256" y="325501"/>
                  </a:lnTo>
                  <a:close/>
                </a:path>
                <a:path w="896620" h="414019">
                  <a:moveTo>
                    <a:pt x="108394" y="327190"/>
                  </a:moveTo>
                  <a:lnTo>
                    <a:pt x="107480" y="327317"/>
                  </a:lnTo>
                  <a:lnTo>
                    <a:pt x="106895" y="327583"/>
                  </a:lnTo>
                  <a:lnTo>
                    <a:pt x="107035" y="328066"/>
                  </a:lnTo>
                  <a:lnTo>
                    <a:pt x="107327" y="327812"/>
                  </a:lnTo>
                  <a:lnTo>
                    <a:pt x="107835" y="327520"/>
                  </a:lnTo>
                  <a:lnTo>
                    <a:pt x="108394" y="327190"/>
                  </a:lnTo>
                  <a:close/>
                </a:path>
                <a:path w="896620" h="414019">
                  <a:moveTo>
                    <a:pt x="111264" y="324345"/>
                  </a:moveTo>
                  <a:lnTo>
                    <a:pt x="111061" y="324053"/>
                  </a:lnTo>
                  <a:lnTo>
                    <a:pt x="110655" y="323786"/>
                  </a:lnTo>
                  <a:lnTo>
                    <a:pt x="109728" y="323557"/>
                  </a:lnTo>
                  <a:lnTo>
                    <a:pt x="110350" y="323989"/>
                  </a:lnTo>
                  <a:lnTo>
                    <a:pt x="110794" y="324218"/>
                  </a:lnTo>
                  <a:lnTo>
                    <a:pt x="111264" y="324345"/>
                  </a:lnTo>
                  <a:close/>
                </a:path>
                <a:path w="896620" h="414019">
                  <a:moveTo>
                    <a:pt x="115468" y="333971"/>
                  </a:moveTo>
                  <a:lnTo>
                    <a:pt x="114033" y="330835"/>
                  </a:lnTo>
                  <a:lnTo>
                    <a:pt x="112636" y="331279"/>
                  </a:lnTo>
                  <a:lnTo>
                    <a:pt x="112204" y="332397"/>
                  </a:lnTo>
                  <a:lnTo>
                    <a:pt x="113588" y="332676"/>
                  </a:lnTo>
                  <a:lnTo>
                    <a:pt x="115468" y="333971"/>
                  </a:lnTo>
                  <a:close/>
                </a:path>
                <a:path w="896620" h="414019">
                  <a:moveTo>
                    <a:pt x="121843" y="331431"/>
                  </a:moveTo>
                  <a:lnTo>
                    <a:pt x="118592" y="332638"/>
                  </a:lnTo>
                  <a:lnTo>
                    <a:pt x="120967" y="331431"/>
                  </a:lnTo>
                  <a:lnTo>
                    <a:pt x="118465" y="329692"/>
                  </a:lnTo>
                  <a:lnTo>
                    <a:pt x="117233" y="333324"/>
                  </a:lnTo>
                  <a:lnTo>
                    <a:pt x="112725" y="335610"/>
                  </a:lnTo>
                  <a:lnTo>
                    <a:pt x="118287" y="335940"/>
                  </a:lnTo>
                  <a:lnTo>
                    <a:pt x="121843" y="331431"/>
                  </a:lnTo>
                  <a:close/>
                </a:path>
                <a:path w="896620" h="414019">
                  <a:moveTo>
                    <a:pt x="130581" y="300990"/>
                  </a:moveTo>
                  <a:lnTo>
                    <a:pt x="130556" y="299885"/>
                  </a:lnTo>
                  <a:lnTo>
                    <a:pt x="128727" y="299885"/>
                  </a:lnTo>
                  <a:lnTo>
                    <a:pt x="130581" y="300990"/>
                  </a:lnTo>
                  <a:close/>
                </a:path>
                <a:path w="896620" h="414019">
                  <a:moveTo>
                    <a:pt x="132511" y="323303"/>
                  </a:moveTo>
                  <a:lnTo>
                    <a:pt x="132448" y="322745"/>
                  </a:lnTo>
                  <a:lnTo>
                    <a:pt x="131889" y="321297"/>
                  </a:lnTo>
                  <a:lnTo>
                    <a:pt x="131775" y="321691"/>
                  </a:lnTo>
                  <a:lnTo>
                    <a:pt x="132511" y="323303"/>
                  </a:lnTo>
                  <a:close/>
                </a:path>
                <a:path w="896620" h="414019">
                  <a:moveTo>
                    <a:pt x="134670" y="321119"/>
                  </a:moveTo>
                  <a:lnTo>
                    <a:pt x="132346" y="321017"/>
                  </a:lnTo>
                  <a:lnTo>
                    <a:pt x="128892" y="320103"/>
                  </a:lnTo>
                  <a:lnTo>
                    <a:pt x="131152" y="315645"/>
                  </a:lnTo>
                  <a:lnTo>
                    <a:pt x="124891" y="318528"/>
                  </a:lnTo>
                  <a:lnTo>
                    <a:pt x="126771" y="319849"/>
                  </a:lnTo>
                  <a:lnTo>
                    <a:pt x="126479" y="321132"/>
                  </a:lnTo>
                  <a:lnTo>
                    <a:pt x="126441" y="321297"/>
                  </a:lnTo>
                  <a:lnTo>
                    <a:pt x="126352" y="321691"/>
                  </a:lnTo>
                  <a:lnTo>
                    <a:pt x="122440" y="321691"/>
                  </a:lnTo>
                  <a:lnTo>
                    <a:pt x="120802" y="322059"/>
                  </a:lnTo>
                  <a:lnTo>
                    <a:pt x="120548" y="321691"/>
                  </a:lnTo>
                  <a:lnTo>
                    <a:pt x="118897" y="319303"/>
                  </a:lnTo>
                  <a:lnTo>
                    <a:pt x="117043" y="318719"/>
                  </a:lnTo>
                  <a:lnTo>
                    <a:pt x="119443" y="321132"/>
                  </a:lnTo>
                  <a:lnTo>
                    <a:pt x="119164" y="321132"/>
                  </a:lnTo>
                  <a:lnTo>
                    <a:pt x="117094" y="321602"/>
                  </a:lnTo>
                  <a:lnTo>
                    <a:pt x="112433" y="320471"/>
                  </a:lnTo>
                  <a:lnTo>
                    <a:pt x="113372" y="321132"/>
                  </a:lnTo>
                  <a:lnTo>
                    <a:pt x="112179" y="321691"/>
                  </a:lnTo>
                  <a:lnTo>
                    <a:pt x="111455" y="322059"/>
                  </a:lnTo>
                  <a:lnTo>
                    <a:pt x="111074" y="322364"/>
                  </a:lnTo>
                  <a:lnTo>
                    <a:pt x="112026" y="323024"/>
                  </a:lnTo>
                  <a:lnTo>
                    <a:pt x="113423" y="323303"/>
                  </a:lnTo>
                  <a:lnTo>
                    <a:pt x="112052" y="324485"/>
                  </a:lnTo>
                  <a:lnTo>
                    <a:pt x="111366" y="324485"/>
                  </a:lnTo>
                  <a:lnTo>
                    <a:pt x="111760" y="325031"/>
                  </a:lnTo>
                  <a:lnTo>
                    <a:pt x="111874" y="325208"/>
                  </a:lnTo>
                  <a:lnTo>
                    <a:pt x="108394" y="327190"/>
                  </a:lnTo>
                  <a:lnTo>
                    <a:pt x="110782" y="326885"/>
                  </a:lnTo>
                  <a:lnTo>
                    <a:pt x="115658" y="327723"/>
                  </a:lnTo>
                  <a:lnTo>
                    <a:pt x="118465" y="329692"/>
                  </a:lnTo>
                  <a:lnTo>
                    <a:pt x="119049" y="327964"/>
                  </a:lnTo>
                  <a:lnTo>
                    <a:pt x="120472" y="328942"/>
                  </a:lnTo>
                  <a:lnTo>
                    <a:pt x="121793" y="330517"/>
                  </a:lnTo>
                  <a:lnTo>
                    <a:pt x="123736" y="330517"/>
                  </a:lnTo>
                  <a:lnTo>
                    <a:pt x="121475" y="328942"/>
                  </a:lnTo>
                  <a:lnTo>
                    <a:pt x="121246" y="328942"/>
                  </a:lnTo>
                  <a:lnTo>
                    <a:pt x="123355" y="327964"/>
                  </a:lnTo>
                  <a:lnTo>
                    <a:pt x="125031" y="327190"/>
                  </a:lnTo>
                  <a:lnTo>
                    <a:pt x="124650" y="326885"/>
                  </a:lnTo>
                  <a:lnTo>
                    <a:pt x="124129" y="326517"/>
                  </a:lnTo>
                  <a:lnTo>
                    <a:pt x="128765" y="326199"/>
                  </a:lnTo>
                  <a:lnTo>
                    <a:pt x="128181" y="325361"/>
                  </a:lnTo>
                  <a:lnTo>
                    <a:pt x="128079" y="325208"/>
                  </a:lnTo>
                  <a:lnTo>
                    <a:pt x="127952" y="325031"/>
                  </a:lnTo>
                  <a:lnTo>
                    <a:pt x="127800" y="324827"/>
                  </a:lnTo>
                  <a:lnTo>
                    <a:pt x="125018" y="325031"/>
                  </a:lnTo>
                  <a:lnTo>
                    <a:pt x="124993" y="323659"/>
                  </a:lnTo>
                  <a:lnTo>
                    <a:pt x="124815" y="323659"/>
                  </a:lnTo>
                  <a:lnTo>
                    <a:pt x="126822" y="322745"/>
                  </a:lnTo>
                  <a:lnTo>
                    <a:pt x="129171" y="323659"/>
                  </a:lnTo>
                  <a:lnTo>
                    <a:pt x="130594" y="325361"/>
                  </a:lnTo>
                  <a:lnTo>
                    <a:pt x="131140" y="323659"/>
                  </a:lnTo>
                  <a:lnTo>
                    <a:pt x="131254" y="323303"/>
                  </a:lnTo>
                  <a:lnTo>
                    <a:pt x="131343" y="323024"/>
                  </a:lnTo>
                  <a:lnTo>
                    <a:pt x="131432" y="322745"/>
                  </a:lnTo>
                  <a:lnTo>
                    <a:pt x="131559" y="322364"/>
                  </a:lnTo>
                  <a:lnTo>
                    <a:pt x="131648" y="322059"/>
                  </a:lnTo>
                  <a:lnTo>
                    <a:pt x="131775" y="321691"/>
                  </a:lnTo>
                  <a:lnTo>
                    <a:pt x="131584" y="321297"/>
                  </a:lnTo>
                  <a:lnTo>
                    <a:pt x="131508" y="321132"/>
                  </a:lnTo>
                  <a:lnTo>
                    <a:pt x="132791" y="321132"/>
                  </a:lnTo>
                  <a:lnTo>
                    <a:pt x="133629" y="321246"/>
                  </a:lnTo>
                  <a:lnTo>
                    <a:pt x="134670" y="321119"/>
                  </a:lnTo>
                  <a:close/>
                </a:path>
                <a:path w="896620" h="414019">
                  <a:moveTo>
                    <a:pt x="135813" y="304088"/>
                  </a:moveTo>
                  <a:lnTo>
                    <a:pt x="130784" y="301104"/>
                  </a:lnTo>
                  <a:lnTo>
                    <a:pt x="130670" y="303872"/>
                  </a:lnTo>
                  <a:lnTo>
                    <a:pt x="130657" y="304088"/>
                  </a:lnTo>
                  <a:lnTo>
                    <a:pt x="129819" y="304088"/>
                  </a:lnTo>
                  <a:lnTo>
                    <a:pt x="129146" y="303707"/>
                  </a:lnTo>
                  <a:lnTo>
                    <a:pt x="128104" y="303110"/>
                  </a:lnTo>
                  <a:lnTo>
                    <a:pt x="127088" y="303110"/>
                  </a:lnTo>
                  <a:lnTo>
                    <a:pt x="125298" y="301675"/>
                  </a:lnTo>
                  <a:lnTo>
                    <a:pt x="124841" y="301307"/>
                  </a:lnTo>
                  <a:lnTo>
                    <a:pt x="124587" y="301104"/>
                  </a:lnTo>
                  <a:lnTo>
                    <a:pt x="124701" y="299389"/>
                  </a:lnTo>
                  <a:lnTo>
                    <a:pt x="124802" y="297802"/>
                  </a:lnTo>
                  <a:lnTo>
                    <a:pt x="124828" y="297357"/>
                  </a:lnTo>
                  <a:lnTo>
                    <a:pt x="118973" y="298030"/>
                  </a:lnTo>
                  <a:lnTo>
                    <a:pt x="113474" y="301307"/>
                  </a:lnTo>
                  <a:lnTo>
                    <a:pt x="110794" y="300101"/>
                  </a:lnTo>
                  <a:lnTo>
                    <a:pt x="110629" y="299885"/>
                  </a:lnTo>
                  <a:lnTo>
                    <a:pt x="109753" y="297357"/>
                  </a:lnTo>
                  <a:lnTo>
                    <a:pt x="109702" y="297218"/>
                  </a:lnTo>
                  <a:lnTo>
                    <a:pt x="106476" y="297802"/>
                  </a:lnTo>
                  <a:lnTo>
                    <a:pt x="106857" y="298640"/>
                  </a:lnTo>
                  <a:lnTo>
                    <a:pt x="106959" y="298869"/>
                  </a:lnTo>
                  <a:lnTo>
                    <a:pt x="107708" y="299389"/>
                  </a:lnTo>
                  <a:lnTo>
                    <a:pt x="108356" y="299885"/>
                  </a:lnTo>
                  <a:lnTo>
                    <a:pt x="108077" y="301104"/>
                  </a:lnTo>
                  <a:lnTo>
                    <a:pt x="108026" y="301307"/>
                  </a:lnTo>
                  <a:lnTo>
                    <a:pt x="107937" y="301675"/>
                  </a:lnTo>
                  <a:lnTo>
                    <a:pt x="104660" y="300101"/>
                  </a:lnTo>
                  <a:lnTo>
                    <a:pt x="105765" y="302501"/>
                  </a:lnTo>
                  <a:lnTo>
                    <a:pt x="105918" y="303022"/>
                  </a:lnTo>
                  <a:lnTo>
                    <a:pt x="105295" y="302501"/>
                  </a:lnTo>
                  <a:lnTo>
                    <a:pt x="99669" y="297357"/>
                  </a:lnTo>
                  <a:lnTo>
                    <a:pt x="100012" y="297802"/>
                  </a:lnTo>
                  <a:lnTo>
                    <a:pt x="104927" y="303707"/>
                  </a:lnTo>
                  <a:lnTo>
                    <a:pt x="103530" y="302501"/>
                  </a:lnTo>
                  <a:lnTo>
                    <a:pt x="101993" y="301104"/>
                  </a:lnTo>
                  <a:lnTo>
                    <a:pt x="101536" y="301104"/>
                  </a:lnTo>
                  <a:lnTo>
                    <a:pt x="95923" y="302501"/>
                  </a:lnTo>
                  <a:lnTo>
                    <a:pt x="94538" y="298869"/>
                  </a:lnTo>
                  <a:lnTo>
                    <a:pt x="94449" y="298640"/>
                  </a:lnTo>
                  <a:lnTo>
                    <a:pt x="89827" y="298259"/>
                  </a:lnTo>
                  <a:lnTo>
                    <a:pt x="85725" y="302501"/>
                  </a:lnTo>
                  <a:lnTo>
                    <a:pt x="93218" y="307022"/>
                  </a:lnTo>
                  <a:lnTo>
                    <a:pt x="93726" y="307022"/>
                  </a:lnTo>
                  <a:lnTo>
                    <a:pt x="94500" y="309714"/>
                  </a:lnTo>
                  <a:lnTo>
                    <a:pt x="94462" y="307098"/>
                  </a:lnTo>
                  <a:lnTo>
                    <a:pt x="93687" y="306895"/>
                  </a:lnTo>
                  <a:lnTo>
                    <a:pt x="93256" y="305155"/>
                  </a:lnTo>
                  <a:lnTo>
                    <a:pt x="93611" y="305155"/>
                  </a:lnTo>
                  <a:lnTo>
                    <a:pt x="96456" y="307162"/>
                  </a:lnTo>
                  <a:lnTo>
                    <a:pt x="99326" y="305155"/>
                  </a:lnTo>
                  <a:lnTo>
                    <a:pt x="100850" y="304088"/>
                  </a:lnTo>
                  <a:lnTo>
                    <a:pt x="102044" y="304088"/>
                  </a:lnTo>
                  <a:lnTo>
                    <a:pt x="108445" y="304888"/>
                  </a:lnTo>
                  <a:lnTo>
                    <a:pt x="118351" y="307022"/>
                  </a:lnTo>
                  <a:lnTo>
                    <a:pt x="119418" y="307022"/>
                  </a:lnTo>
                  <a:lnTo>
                    <a:pt x="118821" y="306425"/>
                  </a:lnTo>
                  <a:lnTo>
                    <a:pt x="118694" y="305981"/>
                  </a:lnTo>
                  <a:lnTo>
                    <a:pt x="123304" y="308140"/>
                  </a:lnTo>
                  <a:lnTo>
                    <a:pt x="125844" y="308140"/>
                  </a:lnTo>
                  <a:lnTo>
                    <a:pt x="125666" y="307162"/>
                  </a:lnTo>
                  <a:lnTo>
                    <a:pt x="125641" y="307022"/>
                  </a:lnTo>
                  <a:lnTo>
                    <a:pt x="125539" y="306425"/>
                  </a:lnTo>
                  <a:lnTo>
                    <a:pt x="125463" y="305981"/>
                  </a:lnTo>
                  <a:lnTo>
                    <a:pt x="125412" y="305727"/>
                  </a:lnTo>
                  <a:lnTo>
                    <a:pt x="125310" y="305155"/>
                  </a:lnTo>
                  <a:lnTo>
                    <a:pt x="125653" y="304355"/>
                  </a:lnTo>
                  <a:lnTo>
                    <a:pt x="125755" y="304088"/>
                  </a:lnTo>
                  <a:lnTo>
                    <a:pt x="127203" y="304088"/>
                  </a:lnTo>
                  <a:lnTo>
                    <a:pt x="127584" y="304355"/>
                  </a:lnTo>
                  <a:lnTo>
                    <a:pt x="127901" y="305727"/>
                  </a:lnTo>
                  <a:lnTo>
                    <a:pt x="129959" y="305155"/>
                  </a:lnTo>
                  <a:lnTo>
                    <a:pt x="134010" y="304088"/>
                  </a:lnTo>
                  <a:lnTo>
                    <a:pt x="135813" y="304088"/>
                  </a:lnTo>
                  <a:close/>
                </a:path>
                <a:path w="896620" h="414019">
                  <a:moveTo>
                    <a:pt x="136118" y="299389"/>
                  </a:moveTo>
                  <a:lnTo>
                    <a:pt x="128371" y="299885"/>
                  </a:lnTo>
                  <a:lnTo>
                    <a:pt x="128727" y="299885"/>
                  </a:lnTo>
                  <a:lnTo>
                    <a:pt x="136118" y="299389"/>
                  </a:lnTo>
                  <a:close/>
                </a:path>
                <a:path w="896620" h="414019">
                  <a:moveTo>
                    <a:pt x="139090" y="334149"/>
                  </a:moveTo>
                  <a:lnTo>
                    <a:pt x="138709" y="333883"/>
                  </a:lnTo>
                  <a:lnTo>
                    <a:pt x="137248" y="332854"/>
                  </a:lnTo>
                  <a:lnTo>
                    <a:pt x="137236" y="333565"/>
                  </a:lnTo>
                  <a:lnTo>
                    <a:pt x="137706" y="333883"/>
                  </a:lnTo>
                  <a:lnTo>
                    <a:pt x="133985" y="333425"/>
                  </a:lnTo>
                  <a:lnTo>
                    <a:pt x="139090" y="334149"/>
                  </a:lnTo>
                  <a:close/>
                </a:path>
                <a:path w="896620" h="414019">
                  <a:moveTo>
                    <a:pt x="139763" y="321106"/>
                  </a:moveTo>
                  <a:lnTo>
                    <a:pt x="137502" y="323799"/>
                  </a:lnTo>
                  <a:lnTo>
                    <a:pt x="139344" y="323684"/>
                  </a:lnTo>
                  <a:lnTo>
                    <a:pt x="139763" y="321106"/>
                  </a:lnTo>
                  <a:close/>
                </a:path>
                <a:path w="896620" h="414019">
                  <a:moveTo>
                    <a:pt x="143217" y="332054"/>
                  </a:moveTo>
                  <a:lnTo>
                    <a:pt x="137629" y="330288"/>
                  </a:lnTo>
                  <a:lnTo>
                    <a:pt x="134874" y="331190"/>
                  </a:lnTo>
                  <a:lnTo>
                    <a:pt x="137248" y="332854"/>
                  </a:lnTo>
                  <a:lnTo>
                    <a:pt x="137668" y="332447"/>
                  </a:lnTo>
                  <a:lnTo>
                    <a:pt x="143217" y="332054"/>
                  </a:lnTo>
                  <a:close/>
                </a:path>
                <a:path w="896620" h="414019">
                  <a:moveTo>
                    <a:pt x="147497" y="313004"/>
                  </a:moveTo>
                  <a:lnTo>
                    <a:pt x="144208" y="309994"/>
                  </a:lnTo>
                  <a:lnTo>
                    <a:pt x="141922" y="310146"/>
                  </a:lnTo>
                  <a:lnTo>
                    <a:pt x="141325" y="309359"/>
                  </a:lnTo>
                  <a:lnTo>
                    <a:pt x="140881" y="309740"/>
                  </a:lnTo>
                  <a:lnTo>
                    <a:pt x="142494" y="307530"/>
                  </a:lnTo>
                  <a:lnTo>
                    <a:pt x="138328" y="305320"/>
                  </a:lnTo>
                  <a:lnTo>
                    <a:pt x="135305" y="305193"/>
                  </a:lnTo>
                  <a:lnTo>
                    <a:pt x="134429" y="307416"/>
                  </a:lnTo>
                  <a:lnTo>
                    <a:pt x="135839" y="309105"/>
                  </a:lnTo>
                  <a:lnTo>
                    <a:pt x="133070" y="310019"/>
                  </a:lnTo>
                  <a:lnTo>
                    <a:pt x="131686" y="309041"/>
                  </a:lnTo>
                  <a:lnTo>
                    <a:pt x="136042" y="313296"/>
                  </a:lnTo>
                  <a:lnTo>
                    <a:pt x="138264" y="308597"/>
                  </a:lnTo>
                  <a:lnTo>
                    <a:pt x="141554" y="310959"/>
                  </a:lnTo>
                  <a:lnTo>
                    <a:pt x="141973" y="311353"/>
                  </a:lnTo>
                  <a:lnTo>
                    <a:pt x="142405" y="311873"/>
                  </a:lnTo>
                  <a:lnTo>
                    <a:pt x="142862" y="312610"/>
                  </a:lnTo>
                  <a:lnTo>
                    <a:pt x="138709" y="313245"/>
                  </a:lnTo>
                  <a:lnTo>
                    <a:pt x="142443" y="315887"/>
                  </a:lnTo>
                  <a:lnTo>
                    <a:pt x="139242" y="317893"/>
                  </a:lnTo>
                  <a:lnTo>
                    <a:pt x="140639" y="317449"/>
                  </a:lnTo>
                  <a:lnTo>
                    <a:pt x="141592" y="319532"/>
                  </a:lnTo>
                  <a:lnTo>
                    <a:pt x="143865" y="317588"/>
                  </a:lnTo>
                  <a:lnTo>
                    <a:pt x="142900" y="314045"/>
                  </a:lnTo>
                  <a:lnTo>
                    <a:pt x="147497" y="313004"/>
                  </a:lnTo>
                  <a:close/>
                </a:path>
                <a:path w="896620" h="414019">
                  <a:moveTo>
                    <a:pt x="153111" y="316230"/>
                  </a:moveTo>
                  <a:lnTo>
                    <a:pt x="150787" y="316026"/>
                  </a:lnTo>
                  <a:lnTo>
                    <a:pt x="149428" y="317195"/>
                  </a:lnTo>
                  <a:lnTo>
                    <a:pt x="153111" y="316230"/>
                  </a:lnTo>
                  <a:close/>
                </a:path>
                <a:path w="896620" h="414019">
                  <a:moveTo>
                    <a:pt x="155778" y="325043"/>
                  </a:moveTo>
                  <a:lnTo>
                    <a:pt x="155092" y="322592"/>
                  </a:lnTo>
                  <a:lnTo>
                    <a:pt x="154266" y="323824"/>
                  </a:lnTo>
                  <a:lnTo>
                    <a:pt x="154736" y="324535"/>
                  </a:lnTo>
                  <a:lnTo>
                    <a:pt x="155778" y="325043"/>
                  </a:lnTo>
                  <a:close/>
                </a:path>
                <a:path w="896620" h="414019">
                  <a:moveTo>
                    <a:pt x="157467" y="325640"/>
                  </a:moveTo>
                  <a:lnTo>
                    <a:pt x="156832" y="325462"/>
                  </a:lnTo>
                  <a:lnTo>
                    <a:pt x="156248" y="325272"/>
                  </a:lnTo>
                  <a:lnTo>
                    <a:pt x="155778" y="325043"/>
                  </a:lnTo>
                  <a:lnTo>
                    <a:pt x="156083" y="326136"/>
                  </a:lnTo>
                  <a:lnTo>
                    <a:pt x="156591" y="325831"/>
                  </a:lnTo>
                  <a:lnTo>
                    <a:pt x="157035" y="325742"/>
                  </a:lnTo>
                  <a:lnTo>
                    <a:pt x="157467" y="325640"/>
                  </a:lnTo>
                  <a:close/>
                </a:path>
                <a:path w="896620" h="414019">
                  <a:moveTo>
                    <a:pt x="160426" y="326136"/>
                  </a:moveTo>
                  <a:lnTo>
                    <a:pt x="159372" y="325221"/>
                  </a:lnTo>
                  <a:lnTo>
                    <a:pt x="157467" y="325640"/>
                  </a:lnTo>
                  <a:lnTo>
                    <a:pt x="159346" y="326136"/>
                  </a:lnTo>
                  <a:lnTo>
                    <a:pt x="160426" y="326136"/>
                  </a:lnTo>
                  <a:close/>
                </a:path>
                <a:path w="896620" h="414019">
                  <a:moveTo>
                    <a:pt x="178828" y="329247"/>
                  </a:moveTo>
                  <a:lnTo>
                    <a:pt x="177114" y="327279"/>
                  </a:lnTo>
                  <a:lnTo>
                    <a:pt x="173913" y="323443"/>
                  </a:lnTo>
                  <a:lnTo>
                    <a:pt x="174155" y="323926"/>
                  </a:lnTo>
                  <a:lnTo>
                    <a:pt x="173304" y="322287"/>
                  </a:lnTo>
                  <a:lnTo>
                    <a:pt x="173304" y="330365"/>
                  </a:lnTo>
                  <a:lnTo>
                    <a:pt x="168541" y="328968"/>
                  </a:lnTo>
                  <a:lnTo>
                    <a:pt x="167741" y="328739"/>
                  </a:lnTo>
                  <a:lnTo>
                    <a:pt x="170916" y="327279"/>
                  </a:lnTo>
                  <a:lnTo>
                    <a:pt x="173304" y="330365"/>
                  </a:lnTo>
                  <a:lnTo>
                    <a:pt x="173304" y="322287"/>
                  </a:lnTo>
                  <a:lnTo>
                    <a:pt x="171208" y="318236"/>
                  </a:lnTo>
                  <a:lnTo>
                    <a:pt x="167868" y="316852"/>
                  </a:lnTo>
                  <a:lnTo>
                    <a:pt x="163728" y="315137"/>
                  </a:lnTo>
                  <a:lnTo>
                    <a:pt x="165138" y="316128"/>
                  </a:lnTo>
                  <a:lnTo>
                    <a:pt x="165150" y="316852"/>
                  </a:lnTo>
                  <a:lnTo>
                    <a:pt x="154470" y="315772"/>
                  </a:lnTo>
                  <a:lnTo>
                    <a:pt x="156832" y="317411"/>
                  </a:lnTo>
                  <a:lnTo>
                    <a:pt x="160578" y="319316"/>
                  </a:lnTo>
                  <a:lnTo>
                    <a:pt x="162090" y="321881"/>
                  </a:lnTo>
                  <a:lnTo>
                    <a:pt x="160159" y="321881"/>
                  </a:lnTo>
                  <a:lnTo>
                    <a:pt x="165315" y="325488"/>
                  </a:lnTo>
                  <a:lnTo>
                    <a:pt x="165773" y="324370"/>
                  </a:lnTo>
                  <a:lnTo>
                    <a:pt x="167144" y="323926"/>
                  </a:lnTo>
                  <a:lnTo>
                    <a:pt x="169062" y="323926"/>
                  </a:lnTo>
                  <a:lnTo>
                    <a:pt x="169494" y="324840"/>
                  </a:lnTo>
                  <a:lnTo>
                    <a:pt x="167411" y="328637"/>
                  </a:lnTo>
                  <a:lnTo>
                    <a:pt x="166293" y="328307"/>
                  </a:lnTo>
                  <a:lnTo>
                    <a:pt x="168694" y="331393"/>
                  </a:lnTo>
                  <a:lnTo>
                    <a:pt x="174256" y="332460"/>
                  </a:lnTo>
                  <a:lnTo>
                    <a:pt x="175348" y="330365"/>
                  </a:lnTo>
                  <a:lnTo>
                    <a:pt x="175615" y="329831"/>
                  </a:lnTo>
                  <a:lnTo>
                    <a:pt x="178828" y="329247"/>
                  </a:lnTo>
                  <a:close/>
                </a:path>
                <a:path w="896620" h="414019">
                  <a:moveTo>
                    <a:pt x="458139" y="348564"/>
                  </a:moveTo>
                  <a:lnTo>
                    <a:pt x="456679" y="345414"/>
                  </a:lnTo>
                  <a:lnTo>
                    <a:pt x="451167" y="349389"/>
                  </a:lnTo>
                  <a:lnTo>
                    <a:pt x="447459" y="349681"/>
                  </a:lnTo>
                  <a:lnTo>
                    <a:pt x="450735" y="350507"/>
                  </a:lnTo>
                  <a:lnTo>
                    <a:pt x="455409" y="351637"/>
                  </a:lnTo>
                  <a:lnTo>
                    <a:pt x="458139" y="348564"/>
                  </a:lnTo>
                  <a:close/>
                </a:path>
                <a:path w="896620" h="414019">
                  <a:moveTo>
                    <a:pt x="522579" y="279755"/>
                  </a:moveTo>
                  <a:lnTo>
                    <a:pt x="519899" y="279057"/>
                  </a:lnTo>
                  <a:lnTo>
                    <a:pt x="519518" y="279057"/>
                  </a:lnTo>
                  <a:lnTo>
                    <a:pt x="522122" y="280847"/>
                  </a:lnTo>
                  <a:lnTo>
                    <a:pt x="522135" y="280149"/>
                  </a:lnTo>
                  <a:lnTo>
                    <a:pt x="522579" y="279755"/>
                  </a:lnTo>
                  <a:close/>
                </a:path>
                <a:path w="896620" h="414019">
                  <a:moveTo>
                    <a:pt x="543191" y="285356"/>
                  </a:moveTo>
                  <a:lnTo>
                    <a:pt x="543153" y="285038"/>
                  </a:lnTo>
                  <a:lnTo>
                    <a:pt x="543026" y="284734"/>
                  </a:lnTo>
                  <a:lnTo>
                    <a:pt x="542683" y="284492"/>
                  </a:lnTo>
                  <a:lnTo>
                    <a:pt x="542582" y="284924"/>
                  </a:lnTo>
                  <a:lnTo>
                    <a:pt x="542823" y="285178"/>
                  </a:lnTo>
                  <a:lnTo>
                    <a:pt x="543191" y="285356"/>
                  </a:lnTo>
                  <a:close/>
                </a:path>
                <a:path w="896620" h="414019">
                  <a:moveTo>
                    <a:pt x="543598" y="263829"/>
                  </a:moveTo>
                  <a:lnTo>
                    <a:pt x="542645" y="263182"/>
                  </a:lnTo>
                  <a:lnTo>
                    <a:pt x="540385" y="265861"/>
                  </a:lnTo>
                  <a:lnTo>
                    <a:pt x="543598" y="263829"/>
                  </a:lnTo>
                  <a:close/>
                </a:path>
                <a:path w="896620" h="414019">
                  <a:moveTo>
                    <a:pt x="544347" y="276428"/>
                  </a:moveTo>
                  <a:lnTo>
                    <a:pt x="539737" y="276428"/>
                  </a:lnTo>
                  <a:lnTo>
                    <a:pt x="538657" y="271754"/>
                  </a:lnTo>
                  <a:lnTo>
                    <a:pt x="527215" y="279412"/>
                  </a:lnTo>
                  <a:lnTo>
                    <a:pt x="526999" y="279057"/>
                  </a:lnTo>
                  <a:lnTo>
                    <a:pt x="526402" y="278041"/>
                  </a:lnTo>
                  <a:lnTo>
                    <a:pt x="526288" y="277850"/>
                  </a:lnTo>
                  <a:lnTo>
                    <a:pt x="524306" y="274548"/>
                  </a:lnTo>
                  <a:lnTo>
                    <a:pt x="522465" y="275412"/>
                  </a:lnTo>
                  <a:lnTo>
                    <a:pt x="523887" y="276428"/>
                  </a:lnTo>
                  <a:lnTo>
                    <a:pt x="523900" y="277850"/>
                  </a:lnTo>
                  <a:lnTo>
                    <a:pt x="520649" y="277710"/>
                  </a:lnTo>
                  <a:lnTo>
                    <a:pt x="522579" y="279755"/>
                  </a:lnTo>
                  <a:lnTo>
                    <a:pt x="523392" y="279057"/>
                  </a:lnTo>
                  <a:lnTo>
                    <a:pt x="523608" y="279057"/>
                  </a:lnTo>
                  <a:lnTo>
                    <a:pt x="526364" y="281012"/>
                  </a:lnTo>
                  <a:lnTo>
                    <a:pt x="526516" y="281190"/>
                  </a:lnTo>
                  <a:lnTo>
                    <a:pt x="525373" y="282841"/>
                  </a:lnTo>
                  <a:lnTo>
                    <a:pt x="524459" y="284327"/>
                  </a:lnTo>
                  <a:lnTo>
                    <a:pt x="528294" y="285851"/>
                  </a:lnTo>
                  <a:lnTo>
                    <a:pt x="530555" y="283159"/>
                  </a:lnTo>
                  <a:lnTo>
                    <a:pt x="529818" y="282651"/>
                  </a:lnTo>
                  <a:lnTo>
                    <a:pt x="529615" y="282511"/>
                  </a:lnTo>
                  <a:lnTo>
                    <a:pt x="527748" y="282651"/>
                  </a:lnTo>
                  <a:lnTo>
                    <a:pt x="527723" y="281190"/>
                  </a:lnTo>
                  <a:lnTo>
                    <a:pt x="531469" y="282384"/>
                  </a:lnTo>
                  <a:lnTo>
                    <a:pt x="532853" y="281190"/>
                  </a:lnTo>
                  <a:lnTo>
                    <a:pt x="534911" y="279412"/>
                  </a:lnTo>
                  <a:lnTo>
                    <a:pt x="536879" y="277710"/>
                  </a:lnTo>
                  <a:lnTo>
                    <a:pt x="539750" y="280149"/>
                  </a:lnTo>
                  <a:lnTo>
                    <a:pt x="539483" y="279755"/>
                  </a:lnTo>
                  <a:lnTo>
                    <a:pt x="538365" y="278650"/>
                  </a:lnTo>
                  <a:lnTo>
                    <a:pt x="539991" y="278041"/>
                  </a:lnTo>
                  <a:lnTo>
                    <a:pt x="539902" y="277850"/>
                  </a:lnTo>
                  <a:lnTo>
                    <a:pt x="540029" y="277710"/>
                  </a:lnTo>
                  <a:lnTo>
                    <a:pt x="540105" y="278041"/>
                  </a:lnTo>
                  <a:lnTo>
                    <a:pt x="540524" y="277850"/>
                  </a:lnTo>
                  <a:lnTo>
                    <a:pt x="544347" y="276428"/>
                  </a:lnTo>
                  <a:close/>
                </a:path>
                <a:path w="896620" h="414019">
                  <a:moveTo>
                    <a:pt x="547179" y="285597"/>
                  </a:moveTo>
                  <a:lnTo>
                    <a:pt x="544410" y="285953"/>
                  </a:lnTo>
                  <a:lnTo>
                    <a:pt x="543191" y="285356"/>
                  </a:lnTo>
                  <a:lnTo>
                    <a:pt x="543306" y="286296"/>
                  </a:lnTo>
                  <a:lnTo>
                    <a:pt x="542632" y="287312"/>
                  </a:lnTo>
                  <a:lnTo>
                    <a:pt x="545084" y="286867"/>
                  </a:lnTo>
                  <a:lnTo>
                    <a:pt x="547179" y="285597"/>
                  </a:lnTo>
                  <a:close/>
                </a:path>
                <a:path w="896620" h="414019">
                  <a:moveTo>
                    <a:pt x="547458" y="289953"/>
                  </a:moveTo>
                  <a:lnTo>
                    <a:pt x="547141" y="289026"/>
                  </a:lnTo>
                  <a:lnTo>
                    <a:pt x="545122" y="289026"/>
                  </a:lnTo>
                  <a:lnTo>
                    <a:pt x="547458" y="289953"/>
                  </a:lnTo>
                  <a:close/>
                </a:path>
                <a:path w="896620" h="414019">
                  <a:moveTo>
                    <a:pt x="557631" y="248754"/>
                  </a:moveTo>
                  <a:lnTo>
                    <a:pt x="553872" y="246126"/>
                  </a:lnTo>
                  <a:lnTo>
                    <a:pt x="552958" y="246913"/>
                  </a:lnTo>
                  <a:lnTo>
                    <a:pt x="557631" y="248754"/>
                  </a:lnTo>
                  <a:close/>
                </a:path>
                <a:path w="896620" h="414019">
                  <a:moveTo>
                    <a:pt x="573824" y="258546"/>
                  </a:moveTo>
                  <a:lnTo>
                    <a:pt x="571347" y="257568"/>
                  </a:lnTo>
                  <a:lnTo>
                    <a:pt x="568134" y="259588"/>
                  </a:lnTo>
                  <a:lnTo>
                    <a:pt x="566877" y="258991"/>
                  </a:lnTo>
                  <a:lnTo>
                    <a:pt x="564832" y="258013"/>
                  </a:lnTo>
                  <a:lnTo>
                    <a:pt x="564680" y="257568"/>
                  </a:lnTo>
                  <a:lnTo>
                    <a:pt x="563841" y="255206"/>
                  </a:lnTo>
                  <a:lnTo>
                    <a:pt x="561200" y="257492"/>
                  </a:lnTo>
                  <a:lnTo>
                    <a:pt x="556450" y="257149"/>
                  </a:lnTo>
                  <a:lnTo>
                    <a:pt x="551840" y="258914"/>
                  </a:lnTo>
                  <a:lnTo>
                    <a:pt x="553059" y="256552"/>
                  </a:lnTo>
                  <a:lnTo>
                    <a:pt x="553173" y="256311"/>
                  </a:lnTo>
                  <a:lnTo>
                    <a:pt x="549363" y="256552"/>
                  </a:lnTo>
                  <a:lnTo>
                    <a:pt x="550913" y="258991"/>
                  </a:lnTo>
                  <a:lnTo>
                    <a:pt x="548627" y="258546"/>
                  </a:lnTo>
                  <a:lnTo>
                    <a:pt x="548347" y="258546"/>
                  </a:lnTo>
                  <a:lnTo>
                    <a:pt x="553224" y="260616"/>
                  </a:lnTo>
                  <a:lnTo>
                    <a:pt x="559371" y="260426"/>
                  </a:lnTo>
                  <a:lnTo>
                    <a:pt x="565607" y="260032"/>
                  </a:lnTo>
                  <a:lnTo>
                    <a:pt x="570979" y="261556"/>
                  </a:lnTo>
                  <a:lnTo>
                    <a:pt x="572325" y="260032"/>
                  </a:lnTo>
                  <a:lnTo>
                    <a:pt x="572731" y="259588"/>
                  </a:lnTo>
                  <a:lnTo>
                    <a:pt x="573646" y="258546"/>
                  </a:lnTo>
                  <a:lnTo>
                    <a:pt x="573824" y="258546"/>
                  </a:lnTo>
                  <a:close/>
                </a:path>
                <a:path w="896620" h="414019">
                  <a:moveTo>
                    <a:pt x="582345" y="269455"/>
                  </a:moveTo>
                  <a:lnTo>
                    <a:pt x="580478" y="269595"/>
                  </a:lnTo>
                  <a:lnTo>
                    <a:pt x="576694" y="266954"/>
                  </a:lnTo>
                  <a:lnTo>
                    <a:pt x="573024" y="269379"/>
                  </a:lnTo>
                  <a:lnTo>
                    <a:pt x="575830" y="269900"/>
                  </a:lnTo>
                  <a:lnTo>
                    <a:pt x="580961" y="269925"/>
                  </a:lnTo>
                  <a:lnTo>
                    <a:pt x="582345" y="269455"/>
                  </a:lnTo>
                  <a:close/>
                </a:path>
                <a:path w="896620" h="414019">
                  <a:moveTo>
                    <a:pt x="583704" y="230708"/>
                  </a:moveTo>
                  <a:lnTo>
                    <a:pt x="579970" y="229514"/>
                  </a:lnTo>
                  <a:lnTo>
                    <a:pt x="582333" y="231876"/>
                  </a:lnTo>
                  <a:lnTo>
                    <a:pt x="583704" y="230708"/>
                  </a:lnTo>
                  <a:close/>
                </a:path>
                <a:path w="896620" h="414019">
                  <a:moveTo>
                    <a:pt x="593534" y="244487"/>
                  </a:moveTo>
                  <a:lnTo>
                    <a:pt x="592467" y="246710"/>
                  </a:lnTo>
                  <a:lnTo>
                    <a:pt x="593420" y="246278"/>
                  </a:lnTo>
                  <a:lnTo>
                    <a:pt x="593534" y="244487"/>
                  </a:lnTo>
                  <a:close/>
                </a:path>
                <a:path w="896620" h="414019">
                  <a:moveTo>
                    <a:pt x="593712" y="241452"/>
                  </a:moveTo>
                  <a:lnTo>
                    <a:pt x="593267" y="241592"/>
                  </a:lnTo>
                  <a:lnTo>
                    <a:pt x="593686" y="242189"/>
                  </a:lnTo>
                  <a:lnTo>
                    <a:pt x="593712" y="241452"/>
                  </a:lnTo>
                  <a:close/>
                </a:path>
                <a:path w="896620" h="414019">
                  <a:moveTo>
                    <a:pt x="594233" y="243001"/>
                  </a:moveTo>
                  <a:lnTo>
                    <a:pt x="593686" y="242189"/>
                  </a:lnTo>
                  <a:lnTo>
                    <a:pt x="593636" y="242836"/>
                  </a:lnTo>
                  <a:lnTo>
                    <a:pt x="593534" y="244487"/>
                  </a:lnTo>
                  <a:lnTo>
                    <a:pt x="594233" y="243001"/>
                  </a:lnTo>
                  <a:close/>
                </a:path>
                <a:path w="896620" h="414019">
                  <a:moveTo>
                    <a:pt x="596125" y="242836"/>
                  </a:moveTo>
                  <a:lnTo>
                    <a:pt x="596011" y="242189"/>
                  </a:lnTo>
                  <a:lnTo>
                    <a:pt x="595896" y="241592"/>
                  </a:lnTo>
                  <a:lnTo>
                    <a:pt x="595833" y="241223"/>
                  </a:lnTo>
                  <a:lnTo>
                    <a:pt x="595655" y="240284"/>
                  </a:lnTo>
                  <a:lnTo>
                    <a:pt x="595528" y="239649"/>
                  </a:lnTo>
                  <a:lnTo>
                    <a:pt x="586282" y="240284"/>
                  </a:lnTo>
                  <a:lnTo>
                    <a:pt x="584911" y="237858"/>
                  </a:lnTo>
                  <a:lnTo>
                    <a:pt x="582955" y="238709"/>
                  </a:lnTo>
                  <a:lnTo>
                    <a:pt x="582066" y="239496"/>
                  </a:lnTo>
                  <a:lnTo>
                    <a:pt x="583552" y="243370"/>
                  </a:lnTo>
                  <a:lnTo>
                    <a:pt x="593725" y="241223"/>
                  </a:lnTo>
                  <a:lnTo>
                    <a:pt x="593712" y="241452"/>
                  </a:lnTo>
                  <a:lnTo>
                    <a:pt x="594423" y="241223"/>
                  </a:lnTo>
                  <a:lnTo>
                    <a:pt x="594690" y="241223"/>
                  </a:lnTo>
                  <a:lnTo>
                    <a:pt x="595147" y="242189"/>
                  </a:lnTo>
                  <a:lnTo>
                    <a:pt x="596125" y="242836"/>
                  </a:lnTo>
                  <a:close/>
                </a:path>
                <a:path w="896620" h="414019">
                  <a:moveTo>
                    <a:pt x="596150" y="245008"/>
                  </a:moveTo>
                  <a:lnTo>
                    <a:pt x="593420" y="246278"/>
                  </a:lnTo>
                  <a:lnTo>
                    <a:pt x="593394" y="246710"/>
                  </a:lnTo>
                  <a:lnTo>
                    <a:pt x="594029" y="246278"/>
                  </a:lnTo>
                  <a:lnTo>
                    <a:pt x="596150" y="245008"/>
                  </a:lnTo>
                  <a:close/>
                </a:path>
                <a:path w="896620" h="414019">
                  <a:moveTo>
                    <a:pt x="597573" y="283591"/>
                  </a:moveTo>
                  <a:lnTo>
                    <a:pt x="596188" y="283337"/>
                  </a:lnTo>
                  <a:lnTo>
                    <a:pt x="594207" y="279120"/>
                  </a:lnTo>
                  <a:lnTo>
                    <a:pt x="592429" y="282854"/>
                  </a:lnTo>
                  <a:lnTo>
                    <a:pt x="594804" y="284518"/>
                  </a:lnTo>
                  <a:lnTo>
                    <a:pt x="595261" y="283387"/>
                  </a:lnTo>
                  <a:lnTo>
                    <a:pt x="597115" y="283984"/>
                  </a:lnTo>
                  <a:lnTo>
                    <a:pt x="597573" y="283591"/>
                  </a:lnTo>
                  <a:close/>
                </a:path>
                <a:path w="896620" h="414019">
                  <a:moveTo>
                    <a:pt x="602462" y="249885"/>
                  </a:moveTo>
                  <a:lnTo>
                    <a:pt x="601662" y="250202"/>
                  </a:lnTo>
                  <a:lnTo>
                    <a:pt x="600849" y="250456"/>
                  </a:lnTo>
                  <a:lnTo>
                    <a:pt x="600011" y="250520"/>
                  </a:lnTo>
                  <a:lnTo>
                    <a:pt x="601903" y="251828"/>
                  </a:lnTo>
                  <a:lnTo>
                    <a:pt x="602322" y="250012"/>
                  </a:lnTo>
                  <a:lnTo>
                    <a:pt x="602462" y="249885"/>
                  </a:lnTo>
                  <a:close/>
                </a:path>
                <a:path w="896620" h="414019">
                  <a:moveTo>
                    <a:pt x="603453" y="249428"/>
                  </a:moveTo>
                  <a:lnTo>
                    <a:pt x="603110" y="249377"/>
                  </a:lnTo>
                  <a:lnTo>
                    <a:pt x="602780" y="249504"/>
                  </a:lnTo>
                  <a:lnTo>
                    <a:pt x="602462" y="249885"/>
                  </a:lnTo>
                  <a:lnTo>
                    <a:pt x="602805" y="249745"/>
                  </a:lnTo>
                  <a:lnTo>
                    <a:pt x="603123" y="249593"/>
                  </a:lnTo>
                  <a:lnTo>
                    <a:pt x="603453" y="249428"/>
                  </a:lnTo>
                  <a:close/>
                </a:path>
                <a:path w="896620" h="414019">
                  <a:moveTo>
                    <a:pt x="612140" y="252590"/>
                  </a:moveTo>
                  <a:lnTo>
                    <a:pt x="610222" y="249821"/>
                  </a:lnTo>
                  <a:lnTo>
                    <a:pt x="605993" y="248323"/>
                  </a:lnTo>
                  <a:lnTo>
                    <a:pt x="607834" y="247446"/>
                  </a:lnTo>
                  <a:lnTo>
                    <a:pt x="607504" y="246748"/>
                  </a:lnTo>
                  <a:lnTo>
                    <a:pt x="605713" y="248297"/>
                  </a:lnTo>
                  <a:lnTo>
                    <a:pt x="603453" y="249440"/>
                  </a:lnTo>
                  <a:lnTo>
                    <a:pt x="604507" y="249631"/>
                  </a:lnTo>
                  <a:lnTo>
                    <a:pt x="605650" y="251421"/>
                  </a:lnTo>
                  <a:lnTo>
                    <a:pt x="607021" y="251866"/>
                  </a:lnTo>
                  <a:lnTo>
                    <a:pt x="604735" y="253085"/>
                  </a:lnTo>
                  <a:lnTo>
                    <a:pt x="604659" y="250939"/>
                  </a:lnTo>
                  <a:lnTo>
                    <a:pt x="603351" y="253555"/>
                  </a:lnTo>
                  <a:lnTo>
                    <a:pt x="605663" y="253746"/>
                  </a:lnTo>
                  <a:lnTo>
                    <a:pt x="612140" y="252590"/>
                  </a:lnTo>
                  <a:close/>
                </a:path>
                <a:path w="896620" h="414019">
                  <a:moveTo>
                    <a:pt x="619734" y="257835"/>
                  </a:moveTo>
                  <a:lnTo>
                    <a:pt x="616927" y="256578"/>
                  </a:lnTo>
                  <a:lnTo>
                    <a:pt x="614972" y="253822"/>
                  </a:lnTo>
                  <a:lnTo>
                    <a:pt x="612660" y="254342"/>
                  </a:lnTo>
                  <a:lnTo>
                    <a:pt x="615962" y="255930"/>
                  </a:lnTo>
                  <a:lnTo>
                    <a:pt x="611746" y="255130"/>
                  </a:lnTo>
                  <a:lnTo>
                    <a:pt x="612254" y="256908"/>
                  </a:lnTo>
                  <a:lnTo>
                    <a:pt x="608495" y="255727"/>
                  </a:lnTo>
                  <a:lnTo>
                    <a:pt x="609447" y="256387"/>
                  </a:lnTo>
                  <a:lnTo>
                    <a:pt x="607631" y="257225"/>
                  </a:lnTo>
                  <a:lnTo>
                    <a:pt x="607174" y="257619"/>
                  </a:lnTo>
                  <a:lnTo>
                    <a:pt x="608672" y="262204"/>
                  </a:lnTo>
                  <a:lnTo>
                    <a:pt x="616064" y="260261"/>
                  </a:lnTo>
                  <a:lnTo>
                    <a:pt x="619734" y="257835"/>
                  </a:lnTo>
                  <a:close/>
                </a:path>
                <a:path w="896620" h="414019">
                  <a:moveTo>
                    <a:pt x="628129" y="266293"/>
                  </a:moveTo>
                  <a:lnTo>
                    <a:pt x="622744" y="266293"/>
                  </a:lnTo>
                  <a:lnTo>
                    <a:pt x="619531" y="268325"/>
                  </a:lnTo>
                  <a:lnTo>
                    <a:pt x="625652" y="271157"/>
                  </a:lnTo>
                  <a:lnTo>
                    <a:pt x="628129" y="266293"/>
                  </a:lnTo>
                  <a:close/>
                </a:path>
                <a:path w="896620" h="414019">
                  <a:moveTo>
                    <a:pt x="632498" y="265709"/>
                  </a:moveTo>
                  <a:lnTo>
                    <a:pt x="630516" y="264020"/>
                  </a:lnTo>
                  <a:lnTo>
                    <a:pt x="628777" y="265531"/>
                  </a:lnTo>
                  <a:lnTo>
                    <a:pt x="628586" y="265391"/>
                  </a:lnTo>
                  <a:lnTo>
                    <a:pt x="628129" y="266293"/>
                  </a:lnTo>
                  <a:lnTo>
                    <a:pt x="629869" y="266293"/>
                  </a:lnTo>
                  <a:lnTo>
                    <a:pt x="629031" y="265709"/>
                  </a:lnTo>
                  <a:lnTo>
                    <a:pt x="632498" y="265709"/>
                  </a:lnTo>
                  <a:close/>
                </a:path>
                <a:path w="896620" h="414019">
                  <a:moveTo>
                    <a:pt x="633945" y="266954"/>
                  </a:moveTo>
                  <a:lnTo>
                    <a:pt x="632701" y="265531"/>
                  </a:lnTo>
                  <a:lnTo>
                    <a:pt x="632587" y="265391"/>
                  </a:lnTo>
                  <a:lnTo>
                    <a:pt x="632498" y="265709"/>
                  </a:lnTo>
                  <a:lnTo>
                    <a:pt x="633945" y="266954"/>
                  </a:lnTo>
                  <a:close/>
                </a:path>
                <a:path w="896620" h="414019">
                  <a:moveTo>
                    <a:pt x="642645" y="264287"/>
                  </a:moveTo>
                  <a:lnTo>
                    <a:pt x="642226" y="263639"/>
                  </a:lnTo>
                  <a:lnTo>
                    <a:pt x="641261" y="262128"/>
                  </a:lnTo>
                  <a:lnTo>
                    <a:pt x="640803" y="262521"/>
                  </a:lnTo>
                  <a:lnTo>
                    <a:pt x="640854" y="263271"/>
                  </a:lnTo>
                  <a:lnTo>
                    <a:pt x="641438" y="263639"/>
                  </a:lnTo>
                  <a:lnTo>
                    <a:pt x="640359" y="263639"/>
                  </a:lnTo>
                  <a:lnTo>
                    <a:pt x="632561" y="261861"/>
                  </a:lnTo>
                  <a:lnTo>
                    <a:pt x="628205" y="260870"/>
                  </a:lnTo>
                  <a:lnTo>
                    <a:pt x="625919" y="262826"/>
                  </a:lnTo>
                  <a:lnTo>
                    <a:pt x="628497" y="265391"/>
                  </a:lnTo>
                  <a:lnTo>
                    <a:pt x="629031" y="264515"/>
                  </a:lnTo>
                  <a:lnTo>
                    <a:pt x="629653" y="263271"/>
                  </a:lnTo>
                  <a:lnTo>
                    <a:pt x="630516" y="264020"/>
                  </a:lnTo>
                  <a:lnTo>
                    <a:pt x="631329" y="263271"/>
                  </a:lnTo>
                  <a:lnTo>
                    <a:pt x="631647" y="263271"/>
                  </a:lnTo>
                  <a:lnTo>
                    <a:pt x="629602" y="261861"/>
                  </a:lnTo>
                  <a:lnTo>
                    <a:pt x="632104" y="262826"/>
                  </a:lnTo>
                  <a:lnTo>
                    <a:pt x="636181" y="264287"/>
                  </a:lnTo>
                  <a:lnTo>
                    <a:pt x="642645" y="264287"/>
                  </a:lnTo>
                  <a:close/>
                </a:path>
                <a:path w="896620" h="414019">
                  <a:moveTo>
                    <a:pt x="643051" y="264287"/>
                  </a:moveTo>
                  <a:lnTo>
                    <a:pt x="642645" y="264287"/>
                  </a:lnTo>
                  <a:lnTo>
                    <a:pt x="642785" y="264515"/>
                  </a:lnTo>
                  <a:lnTo>
                    <a:pt x="643051" y="264287"/>
                  </a:lnTo>
                  <a:close/>
                </a:path>
                <a:path w="896620" h="414019">
                  <a:moveTo>
                    <a:pt x="643775" y="265709"/>
                  </a:moveTo>
                  <a:lnTo>
                    <a:pt x="643547" y="265709"/>
                  </a:lnTo>
                  <a:lnTo>
                    <a:pt x="642785" y="264515"/>
                  </a:lnTo>
                  <a:lnTo>
                    <a:pt x="638517" y="268160"/>
                  </a:lnTo>
                  <a:lnTo>
                    <a:pt x="642810" y="268160"/>
                  </a:lnTo>
                  <a:lnTo>
                    <a:pt x="643775" y="265709"/>
                  </a:lnTo>
                  <a:close/>
                </a:path>
                <a:path w="896620" h="414019">
                  <a:moveTo>
                    <a:pt x="653986" y="231990"/>
                  </a:moveTo>
                  <a:lnTo>
                    <a:pt x="650709" y="230403"/>
                  </a:lnTo>
                  <a:lnTo>
                    <a:pt x="649795" y="231178"/>
                  </a:lnTo>
                  <a:lnTo>
                    <a:pt x="651649" y="231787"/>
                  </a:lnTo>
                  <a:lnTo>
                    <a:pt x="651662" y="232486"/>
                  </a:lnTo>
                  <a:lnTo>
                    <a:pt x="652614" y="233159"/>
                  </a:lnTo>
                  <a:lnTo>
                    <a:pt x="653986" y="231990"/>
                  </a:lnTo>
                  <a:close/>
                </a:path>
                <a:path w="896620" h="414019">
                  <a:moveTo>
                    <a:pt x="677862" y="245198"/>
                  </a:moveTo>
                  <a:lnTo>
                    <a:pt x="677633" y="245503"/>
                  </a:lnTo>
                  <a:lnTo>
                    <a:pt x="677811" y="245503"/>
                  </a:lnTo>
                  <a:lnTo>
                    <a:pt x="677862" y="245198"/>
                  </a:lnTo>
                  <a:close/>
                </a:path>
                <a:path w="896620" h="414019">
                  <a:moveTo>
                    <a:pt x="678878" y="239991"/>
                  </a:moveTo>
                  <a:lnTo>
                    <a:pt x="676135" y="241630"/>
                  </a:lnTo>
                  <a:lnTo>
                    <a:pt x="678815" y="240309"/>
                  </a:lnTo>
                  <a:lnTo>
                    <a:pt x="678878" y="239991"/>
                  </a:lnTo>
                  <a:close/>
                </a:path>
                <a:path w="896620" h="414019">
                  <a:moveTo>
                    <a:pt x="682129" y="238683"/>
                  </a:moveTo>
                  <a:lnTo>
                    <a:pt x="678815" y="240309"/>
                  </a:lnTo>
                  <a:lnTo>
                    <a:pt x="677862" y="245198"/>
                  </a:lnTo>
                  <a:lnTo>
                    <a:pt x="682129" y="238683"/>
                  </a:lnTo>
                  <a:close/>
                </a:path>
                <a:path w="896620" h="414019">
                  <a:moveTo>
                    <a:pt x="682269" y="245198"/>
                  </a:moveTo>
                  <a:lnTo>
                    <a:pt x="677811" y="245503"/>
                  </a:lnTo>
                  <a:lnTo>
                    <a:pt x="677659" y="246227"/>
                  </a:lnTo>
                  <a:lnTo>
                    <a:pt x="682269" y="245198"/>
                  </a:lnTo>
                  <a:close/>
                </a:path>
                <a:path w="896620" h="414019">
                  <a:moveTo>
                    <a:pt x="697585" y="128384"/>
                  </a:moveTo>
                  <a:lnTo>
                    <a:pt x="695858" y="127177"/>
                  </a:lnTo>
                  <a:lnTo>
                    <a:pt x="695642" y="126530"/>
                  </a:lnTo>
                  <a:lnTo>
                    <a:pt x="691972" y="128219"/>
                  </a:lnTo>
                  <a:lnTo>
                    <a:pt x="693788" y="127850"/>
                  </a:lnTo>
                  <a:lnTo>
                    <a:pt x="694537" y="128092"/>
                  </a:lnTo>
                  <a:lnTo>
                    <a:pt x="694893" y="128536"/>
                  </a:lnTo>
                  <a:lnTo>
                    <a:pt x="694639" y="129171"/>
                  </a:lnTo>
                  <a:lnTo>
                    <a:pt x="695159" y="129032"/>
                  </a:lnTo>
                  <a:lnTo>
                    <a:pt x="695413" y="129984"/>
                  </a:lnTo>
                  <a:lnTo>
                    <a:pt x="695071" y="131241"/>
                  </a:lnTo>
                  <a:lnTo>
                    <a:pt x="697153" y="131102"/>
                  </a:lnTo>
                  <a:lnTo>
                    <a:pt x="696366" y="128714"/>
                  </a:lnTo>
                  <a:lnTo>
                    <a:pt x="697585" y="128384"/>
                  </a:lnTo>
                  <a:close/>
                </a:path>
                <a:path w="896620" h="414019">
                  <a:moveTo>
                    <a:pt x="698334" y="128193"/>
                  </a:moveTo>
                  <a:lnTo>
                    <a:pt x="697585" y="128397"/>
                  </a:lnTo>
                  <a:lnTo>
                    <a:pt x="697877" y="128600"/>
                  </a:lnTo>
                  <a:lnTo>
                    <a:pt x="698334" y="128193"/>
                  </a:lnTo>
                  <a:close/>
                </a:path>
                <a:path w="896620" h="414019">
                  <a:moveTo>
                    <a:pt x="703262" y="121704"/>
                  </a:moveTo>
                  <a:lnTo>
                    <a:pt x="702957" y="121069"/>
                  </a:lnTo>
                  <a:lnTo>
                    <a:pt x="702754" y="120611"/>
                  </a:lnTo>
                  <a:lnTo>
                    <a:pt x="702576" y="120180"/>
                  </a:lnTo>
                  <a:lnTo>
                    <a:pt x="702475" y="120611"/>
                  </a:lnTo>
                  <a:lnTo>
                    <a:pt x="702589" y="121094"/>
                  </a:lnTo>
                  <a:lnTo>
                    <a:pt x="703262" y="121704"/>
                  </a:lnTo>
                  <a:close/>
                </a:path>
                <a:path w="896620" h="414019">
                  <a:moveTo>
                    <a:pt x="708367" y="120992"/>
                  </a:moveTo>
                  <a:lnTo>
                    <a:pt x="707758" y="119697"/>
                  </a:lnTo>
                  <a:lnTo>
                    <a:pt x="705993" y="119354"/>
                  </a:lnTo>
                  <a:lnTo>
                    <a:pt x="705624" y="120992"/>
                  </a:lnTo>
                  <a:lnTo>
                    <a:pt x="708367" y="120992"/>
                  </a:lnTo>
                  <a:close/>
                </a:path>
                <a:path w="896620" h="414019">
                  <a:moveTo>
                    <a:pt x="710209" y="120154"/>
                  </a:moveTo>
                  <a:lnTo>
                    <a:pt x="709142" y="118630"/>
                  </a:lnTo>
                  <a:lnTo>
                    <a:pt x="707390" y="118897"/>
                  </a:lnTo>
                  <a:lnTo>
                    <a:pt x="707758" y="119697"/>
                  </a:lnTo>
                  <a:lnTo>
                    <a:pt x="710209" y="120154"/>
                  </a:lnTo>
                  <a:close/>
                </a:path>
                <a:path w="896620" h="414019">
                  <a:moveTo>
                    <a:pt x="711555" y="118249"/>
                  </a:moveTo>
                  <a:lnTo>
                    <a:pt x="708279" y="117386"/>
                  </a:lnTo>
                  <a:lnTo>
                    <a:pt x="709142" y="118630"/>
                  </a:lnTo>
                  <a:lnTo>
                    <a:pt x="711555" y="118249"/>
                  </a:lnTo>
                  <a:close/>
                </a:path>
                <a:path w="896620" h="414019">
                  <a:moveTo>
                    <a:pt x="726122" y="98933"/>
                  </a:moveTo>
                  <a:lnTo>
                    <a:pt x="725995" y="98640"/>
                  </a:lnTo>
                  <a:lnTo>
                    <a:pt x="725690" y="98640"/>
                  </a:lnTo>
                  <a:lnTo>
                    <a:pt x="723620" y="99758"/>
                  </a:lnTo>
                  <a:lnTo>
                    <a:pt x="726122" y="98933"/>
                  </a:lnTo>
                  <a:close/>
                </a:path>
                <a:path w="896620" h="414019">
                  <a:moveTo>
                    <a:pt x="727227" y="112826"/>
                  </a:moveTo>
                  <a:lnTo>
                    <a:pt x="726732" y="112471"/>
                  </a:lnTo>
                  <a:lnTo>
                    <a:pt x="726541" y="112039"/>
                  </a:lnTo>
                  <a:lnTo>
                    <a:pt x="726300" y="111633"/>
                  </a:lnTo>
                  <a:lnTo>
                    <a:pt x="726325" y="111963"/>
                  </a:lnTo>
                  <a:lnTo>
                    <a:pt x="726528" y="112344"/>
                  </a:lnTo>
                  <a:lnTo>
                    <a:pt x="727227" y="112826"/>
                  </a:lnTo>
                  <a:close/>
                </a:path>
                <a:path w="896620" h="414019">
                  <a:moveTo>
                    <a:pt x="729348" y="109943"/>
                  </a:moveTo>
                  <a:lnTo>
                    <a:pt x="725284" y="109372"/>
                  </a:lnTo>
                  <a:lnTo>
                    <a:pt x="725601" y="110045"/>
                  </a:lnTo>
                  <a:lnTo>
                    <a:pt x="725868" y="110845"/>
                  </a:lnTo>
                  <a:lnTo>
                    <a:pt x="726300" y="111633"/>
                  </a:lnTo>
                  <a:lnTo>
                    <a:pt x="726198" y="110363"/>
                  </a:lnTo>
                  <a:lnTo>
                    <a:pt x="729348" y="109943"/>
                  </a:lnTo>
                  <a:close/>
                </a:path>
                <a:path w="896620" h="414019">
                  <a:moveTo>
                    <a:pt x="734314" y="98640"/>
                  </a:moveTo>
                  <a:lnTo>
                    <a:pt x="731481" y="97396"/>
                  </a:lnTo>
                  <a:lnTo>
                    <a:pt x="726122" y="98933"/>
                  </a:lnTo>
                  <a:lnTo>
                    <a:pt x="726897" y="100596"/>
                  </a:lnTo>
                  <a:lnTo>
                    <a:pt x="726490" y="101714"/>
                  </a:lnTo>
                  <a:lnTo>
                    <a:pt x="723696" y="101930"/>
                  </a:lnTo>
                  <a:lnTo>
                    <a:pt x="727964" y="104863"/>
                  </a:lnTo>
                  <a:lnTo>
                    <a:pt x="730707" y="103225"/>
                  </a:lnTo>
                  <a:lnTo>
                    <a:pt x="727887" y="100596"/>
                  </a:lnTo>
                  <a:lnTo>
                    <a:pt x="727659" y="100596"/>
                  </a:lnTo>
                  <a:lnTo>
                    <a:pt x="734314" y="98640"/>
                  </a:lnTo>
                  <a:close/>
                </a:path>
                <a:path w="896620" h="414019">
                  <a:moveTo>
                    <a:pt x="769874" y="67348"/>
                  </a:moveTo>
                  <a:lnTo>
                    <a:pt x="769251" y="67030"/>
                  </a:lnTo>
                  <a:lnTo>
                    <a:pt x="769734" y="67348"/>
                  </a:lnTo>
                  <a:lnTo>
                    <a:pt x="769874" y="67348"/>
                  </a:lnTo>
                  <a:close/>
                </a:path>
                <a:path w="896620" h="414019">
                  <a:moveTo>
                    <a:pt x="770318" y="69164"/>
                  </a:moveTo>
                  <a:lnTo>
                    <a:pt x="769734" y="67348"/>
                  </a:lnTo>
                  <a:lnTo>
                    <a:pt x="765721" y="67348"/>
                  </a:lnTo>
                  <a:lnTo>
                    <a:pt x="770318" y="69164"/>
                  </a:lnTo>
                  <a:close/>
                </a:path>
                <a:path w="896620" h="414019">
                  <a:moveTo>
                    <a:pt x="773531" y="69240"/>
                  </a:moveTo>
                  <a:lnTo>
                    <a:pt x="770547" y="69240"/>
                  </a:lnTo>
                  <a:lnTo>
                    <a:pt x="770356" y="69240"/>
                  </a:lnTo>
                  <a:lnTo>
                    <a:pt x="767562" y="69240"/>
                  </a:lnTo>
                  <a:lnTo>
                    <a:pt x="767956" y="69621"/>
                  </a:lnTo>
                  <a:lnTo>
                    <a:pt x="773531" y="69240"/>
                  </a:lnTo>
                  <a:close/>
                </a:path>
                <a:path w="896620" h="414019">
                  <a:moveTo>
                    <a:pt x="777367" y="107873"/>
                  </a:moveTo>
                  <a:lnTo>
                    <a:pt x="768946" y="106299"/>
                  </a:lnTo>
                  <a:lnTo>
                    <a:pt x="769416" y="106641"/>
                  </a:lnTo>
                  <a:lnTo>
                    <a:pt x="768985" y="107759"/>
                  </a:lnTo>
                  <a:lnTo>
                    <a:pt x="768997" y="108458"/>
                  </a:lnTo>
                  <a:lnTo>
                    <a:pt x="763435" y="108864"/>
                  </a:lnTo>
                  <a:lnTo>
                    <a:pt x="762520" y="110350"/>
                  </a:lnTo>
                  <a:lnTo>
                    <a:pt x="765822" y="111950"/>
                  </a:lnTo>
                  <a:lnTo>
                    <a:pt x="765429" y="113766"/>
                  </a:lnTo>
                  <a:lnTo>
                    <a:pt x="769556" y="111683"/>
                  </a:lnTo>
                  <a:lnTo>
                    <a:pt x="771994" y="116192"/>
                  </a:lnTo>
                  <a:lnTo>
                    <a:pt x="774217" y="112788"/>
                  </a:lnTo>
                  <a:lnTo>
                    <a:pt x="773633" y="108140"/>
                  </a:lnTo>
                  <a:lnTo>
                    <a:pt x="777367" y="107873"/>
                  </a:lnTo>
                  <a:close/>
                </a:path>
                <a:path w="896620" h="414019">
                  <a:moveTo>
                    <a:pt x="777722" y="69303"/>
                  </a:moveTo>
                  <a:lnTo>
                    <a:pt x="775309" y="66230"/>
                  </a:lnTo>
                  <a:lnTo>
                    <a:pt x="773925" y="67398"/>
                  </a:lnTo>
                  <a:lnTo>
                    <a:pt x="777722" y="69303"/>
                  </a:lnTo>
                  <a:close/>
                </a:path>
                <a:path w="896620" h="414019">
                  <a:moveTo>
                    <a:pt x="780872" y="65849"/>
                  </a:moveTo>
                  <a:lnTo>
                    <a:pt x="776655" y="65062"/>
                  </a:lnTo>
                  <a:lnTo>
                    <a:pt x="779056" y="66687"/>
                  </a:lnTo>
                  <a:lnTo>
                    <a:pt x="780872" y="65849"/>
                  </a:lnTo>
                  <a:close/>
                </a:path>
                <a:path w="896620" h="414019">
                  <a:moveTo>
                    <a:pt x="799338" y="60934"/>
                  </a:moveTo>
                  <a:lnTo>
                    <a:pt x="799299" y="58064"/>
                  </a:lnTo>
                  <a:lnTo>
                    <a:pt x="798423" y="60998"/>
                  </a:lnTo>
                  <a:lnTo>
                    <a:pt x="799338" y="60934"/>
                  </a:lnTo>
                  <a:close/>
                </a:path>
                <a:path w="896620" h="414019">
                  <a:moveTo>
                    <a:pt x="817727" y="119786"/>
                  </a:moveTo>
                  <a:lnTo>
                    <a:pt x="817257" y="115189"/>
                  </a:lnTo>
                  <a:lnTo>
                    <a:pt x="812038" y="116268"/>
                  </a:lnTo>
                  <a:lnTo>
                    <a:pt x="814438" y="117894"/>
                  </a:lnTo>
                  <a:lnTo>
                    <a:pt x="809853" y="121132"/>
                  </a:lnTo>
                  <a:lnTo>
                    <a:pt x="813142" y="122682"/>
                  </a:lnTo>
                  <a:lnTo>
                    <a:pt x="814451" y="122250"/>
                  </a:lnTo>
                  <a:lnTo>
                    <a:pt x="816952" y="119532"/>
                  </a:lnTo>
                  <a:lnTo>
                    <a:pt x="817689" y="121958"/>
                  </a:lnTo>
                  <a:lnTo>
                    <a:pt x="817727" y="119786"/>
                  </a:lnTo>
                  <a:close/>
                </a:path>
                <a:path w="896620" h="414019">
                  <a:moveTo>
                    <a:pt x="817816" y="122364"/>
                  </a:moveTo>
                  <a:lnTo>
                    <a:pt x="817791" y="122186"/>
                  </a:lnTo>
                  <a:lnTo>
                    <a:pt x="817689" y="121970"/>
                  </a:lnTo>
                  <a:lnTo>
                    <a:pt x="817676" y="122986"/>
                  </a:lnTo>
                  <a:lnTo>
                    <a:pt x="817816" y="122364"/>
                  </a:lnTo>
                  <a:close/>
                </a:path>
                <a:path w="896620" h="414019">
                  <a:moveTo>
                    <a:pt x="822198" y="61861"/>
                  </a:moveTo>
                  <a:lnTo>
                    <a:pt x="821740" y="62255"/>
                  </a:lnTo>
                  <a:lnTo>
                    <a:pt x="821245" y="61201"/>
                  </a:lnTo>
                  <a:lnTo>
                    <a:pt x="818413" y="59956"/>
                  </a:lnTo>
                  <a:lnTo>
                    <a:pt x="810056" y="62953"/>
                  </a:lnTo>
                  <a:lnTo>
                    <a:pt x="807758" y="62522"/>
                  </a:lnTo>
                  <a:lnTo>
                    <a:pt x="811555" y="65112"/>
                  </a:lnTo>
                  <a:lnTo>
                    <a:pt x="811834" y="63906"/>
                  </a:lnTo>
                  <a:lnTo>
                    <a:pt x="816241" y="65519"/>
                  </a:lnTo>
                  <a:lnTo>
                    <a:pt x="820915" y="65913"/>
                  </a:lnTo>
                  <a:lnTo>
                    <a:pt x="815670" y="61595"/>
                  </a:lnTo>
                  <a:lnTo>
                    <a:pt x="820356" y="62712"/>
                  </a:lnTo>
                  <a:lnTo>
                    <a:pt x="820864" y="64477"/>
                  </a:lnTo>
                  <a:lnTo>
                    <a:pt x="822198" y="61861"/>
                  </a:lnTo>
                  <a:close/>
                </a:path>
                <a:path w="896620" h="414019">
                  <a:moveTo>
                    <a:pt x="827278" y="72605"/>
                  </a:moveTo>
                  <a:lnTo>
                    <a:pt x="826846" y="71704"/>
                  </a:lnTo>
                  <a:lnTo>
                    <a:pt x="826909" y="71272"/>
                  </a:lnTo>
                  <a:lnTo>
                    <a:pt x="825512" y="71272"/>
                  </a:lnTo>
                  <a:lnTo>
                    <a:pt x="825665" y="71462"/>
                  </a:lnTo>
                  <a:lnTo>
                    <a:pt x="826439" y="72034"/>
                  </a:lnTo>
                  <a:lnTo>
                    <a:pt x="827278" y="72605"/>
                  </a:lnTo>
                  <a:close/>
                </a:path>
                <a:path w="896620" h="414019">
                  <a:moveTo>
                    <a:pt x="830465" y="69862"/>
                  </a:moveTo>
                  <a:lnTo>
                    <a:pt x="826973" y="69659"/>
                  </a:lnTo>
                  <a:lnTo>
                    <a:pt x="827112" y="69240"/>
                  </a:lnTo>
                  <a:lnTo>
                    <a:pt x="827430" y="68834"/>
                  </a:lnTo>
                  <a:lnTo>
                    <a:pt x="821004" y="68834"/>
                  </a:lnTo>
                  <a:lnTo>
                    <a:pt x="821067" y="71462"/>
                  </a:lnTo>
                  <a:lnTo>
                    <a:pt x="821232" y="71272"/>
                  </a:lnTo>
                  <a:lnTo>
                    <a:pt x="821486" y="70586"/>
                  </a:lnTo>
                  <a:lnTo>
                    <a:pt x="828484" y="70586"/>
                  </a:lnTo>
                  <a:lnTo>
                    <a:pt x="830199" y="71005"/>
                  </a:lnTo>
                  <a:lnTo>
                    <a:pt x="830300" y="70586"/>
                  </a:lnTo>
                  <a:lnTo>
                    <a:pt x="830465" y="69862"/>
                  </a:lnTo>
                  <a:close/>
                </a:path>
                <a:path w="896620" h="414019">
                  <a:moveTo>
                    <a:pt x="834466" y="61683"/>
                  </a:moveTo>
                  <a:lnTo>
                    <a:pt x="833831" y="61404"/>
                  </a:lnTo>
                  <a:lnTo>
                    <a:pt x="830922" y="58000"/>
                  </a:lnTo>
                  <a:lnTo>
                    <a:pt x="828192" y="59639"/>
                  </a:lnTo>
                  <a:lnTo>
                    <a:pt x="832561" y="62649"/>
                  </a:lnTo>
                  <a:lnTo>
                    <a:pt x="832421" y="62649"/>
                  </a:lnTo>
                  <a:lnTo>
                    <a:pt x="832015" y="63690"/>
                  </a:lnTo>
                  <a:lnTo>
                    <a:pt x="830110" y="62382"/>
                  </a:lnTo>
                  <a:lnTo>
                    <a:pt x="829335" y="68186"/>
                  </a:lnTo>
                  <a:lnTo>
                    <a:pt x="832891" y="63690"/>
                  </a:lnTo>
                  <a:lnTo>
                    <a:pt x="834466" y="61683"/>
                  </a:lnTo>
                  <a:close/>
                </a:path>
                <a:path w="896620" h="414019">
                  <a:moveTo>
                    <a:pt x="836650" y="62649"/>
                  </a:moveTo>
                  <a:lnTo>
                    <a:pt x="834834" y="61404"/>
                  </a:lnTo>
                  <a:lnTo>
                    <a:pt x="834694" y="61404"/>
                  </a:lnTo>
                  <a:lnTo>
                    <a:pt x="834466" y="61683"/>
                  </a:lnTo>
                  <a:lnTo>
                    <a:pt x="836650" y="62649"/>
                  </a:lnTo>
                  <a:close/>
                </a:path>
                <a:path w="896620" h="414019">
                  <a:moveTo>
                    <a:pt x="842848" y="37096"/>
                  </a:moveTo>
                  <a:lnTo>
                    <a:pt x="841946" y="36703"/>
                  </a:lnTo>
                  <a:lnTo>
                    <a:pt x="840549" y="35725"/>
                  </a:lnTo>
                  <a:lnTo>
                    <a:pt x="839622" y="36525"/>
                  </a:lnTo>
                  <a:lnTo>
                    <a:pt x="842848" y="37096"/>
                  </a:lnTo>
                  <a:close/>
                </a:path>
                <a:path w="896620" h="414019">
                  <a:moveTo>
                    <a:pt x="858062" y="53911"/>
                  </a:moveTo>
                  <a:lnTo>
                    <a:pt x="852627" y="52501"/>
                  </a:lnTo>
                  <a:lnTo>
                    <a:pt x="857859" y="56108"/>
                  </a:lnTo>
                  <a:lnTo>
                    <a:pt x="857961" y="55067"/>
                  </a:lnTo>
                  <a:lnTo>
                    <a:pt x="858062" y="53911"/>
                  </a:lnTo>
                  <a:close/>
                </a:path>
                <a:path w="896620" h="414019">
                  <a:moveTo>
                    <a:pt x="859396" y="54254"/>
                  </a:moveTo>
                  <a:lnTo>
                    <a:pt x="858215" y="52133"/>
                  </a:lnTo>
                  <a:lnTo>
                    <a:pt x="858189" y="52501"/>
                  </a:lnTo>
                  <a:lnTo>
                    <a:pt x="858062" y="53911"/>
                  </a:lnTo>
                  <a:lnTo>
                    <a:pt x="859396" y="54254"/>
                  </a:lnTo>
                  <a:close/>
                </a:path>
                <a:path w="896620" h="414019">
                  <a:moveTo>
                    <a:pt x="859688" y="20701"/>
                  </a:moveTo>
                  <a:lnTo>
                    <a:pt x="857084" y="20701"/>
                  </a:lnTo>
                  <a:lnTo>
                    <a:pt x="859383" y="21120"/>
                  </a:lnTo>
                  <a:lnTo>
                    <a:pt x="859688" y="20701"/>
                  </a:lnTo>
                  <a:close/>
                </a:path>
                <a:path w="896620" h="414019">
                  <a:moveTo>
                    <a:pt x="861441" y="33185"/>
                  </a:moveTo>
                  <a:lnTo>
                    <a:pt x="854824" y="29311"/>
                  </a:lnTo>
                  <a:lnTo>
                    <a:pt x="851179" y="33172"/>
                  </a:lnTo>
                  <a:lnTo>
                    <a:pt x="854036" y="34417"/>
                  </a:lnTo>
                  <a:lnTo>
                    <a:pt x="857745" y="35598"/>
                  </a:lnTo>
                  <a:lnTo>
                    <a:pt x="860501" y="33959"/>
                  </a:lnTo>
                  <a:lnTo>
                    <a:pt x="861441" y="33185"/>
                  </a:lnTo>
                  <a:close/>
                </a:path>
                <a:path w="896620" h="414019">
                  <a:moveTo>
                    <a:pt x="862495" y="55067"/>
                  </a:moveTo>
                  <a:lnTo>
                    <a:pt x="859396" y="54254"/>
                  </a:lnTo>
                  <a:lnTo>
                    <a:pt x="860691" y="56629"/>
                  </a:lnTo>
                  <a:lnTo>
                    <a:pt x="862495" y="55067"/>
                  </a:lnTo>
                  <a:close/>
                </a:path>
                <a:path w="896620" h="414019">
                  <a:moveTo>
                    <a:pt x="868197" y="25146"/>
                  </a:moveTo>
                  <a:lnTo>
                    <a:pt x="866965" y="22987"/>
                  </a:lnTo>
                  <a:lnTo>
                    <a:pt x="866216" y="21678"/>
                  </a:lnTo>
                  <a:lnTo>
                    <a:pt x="860691" y="23507"/>
                  </a:lnTo>
                  <a:lnTo>
                    <a:pt x="860640" y="21361"/>
                  </a:lnTo>
                  <a:lnTo>
                    <a:pt x="859383" y="21120"/>
                  </a:lnTo>
                  <a:lnTo>
                    <a:pt x="856996" y="24498"/>
                  </a:lnTo>
                  <a:lnTo>
                    <a:pt x="860234" y="24638"/>
                  </a:lnTo>
                  <a:lnTo>
                    <a:pt x="862139" y="23507"/>
                  </a:lnTo>
                  <a:lnTo>
                    <a:pt x="863015" y="22987"/>
                  </a:lnTo>
                  <a:lnTo>
                    <a:pt x="863561" y="26200"/>
                  </a:lnTo>
                  <a:lnTo>
                    <a:pt x="868197" y="25146"/>
                  </a:lnTo>
                  <a:close/>
                </a:path>
                <a:path w="896620" h="414019">
                  <a:moveTo>
                    <a:pt x="869708" y="44335"/>
                  </a:moveTo>
                  <a:lnTo>
                    <a:pt x="867981" y="43459"/>
                  </a:lnTo>
                  <a:lnTo>
                    <a:pt x="866457" y="42354"/>
                  </a:lnTo>
                  <a:lnTo>
                    <a:pt x="866051" y="44145"/>
                  </a:lnTo>
                  <a:lnTo>
                    <a:pt x="866013" y="44335"/>
                  </a:lnTo>
                  <a:lnTo>
                    <a:pt x="865911" y="44754"/>
                  </a:lnTo>
                  <a:lnTo>
                    <a:pt x="865327" y="44145"/>
                  </a:lnTo>
                  <a:lnTo>
                    <a:pt x="863790" y="42570"/>
                  </a:lnTo>
                  <a:lnTo>
                    <a:pt x="861618" y="40347"/>
                  </a:lnTo>
                  <a:lnTo>
                    <a:pt x="859282" y="40170"/>
                  </a:lnTo>
                  <a:lnTo>
                    <a:pt x="860234" y="40805"/>
                  </a:lnTo>
                  <a:lnTo>
                    <a:pt x="859802" y="41198"/>
                  </a:lnTo>
                  <a:lnTo>
                    <a:pt x="860259" y="41529"/>
                  </a:lnTo>
                  <a:lnTo>
                    <a:pt x="855624" y="42570"/>
                  </a:lnTo>
                  <a:lnTo>
                    <a:pt x="856322" y="39065"/>
                  </a:lnTo>
                  <a:lnTo>
                    <a:pt x="856386" y="38785"/>
                  </a:lnTo>
                  <a:lnTo>
                    <a:pt x="856449" y="38417"/>
                  </a:lnTo>
                  <a:lnTo>
                    <a:pt x="856551" y="37934"/>
                  </a:lnTo>
                  <a:lnTo>
                    <a:pt x="856615" y="37592"/>
                  </a:lnTo>
                  <a:lnTo>
                    <a:pt x="856716" y="37096"/>
                  </a:lnTo>
                  <a:lnTo>
                    <a:pt x="856830" y="36525"/>
                  </a:lnTo>
                  <a:lnTo>
                    <a:pt x="856856" y="36372"/>
                  </a:lnTo>
                  <a:lnTo>
                    <a:pt x="851712" y="36372"/>
                  </a:lnTo>
                  <a:lnTo>
                    <a:pt x="848525" y="38417"/>
                  </a:lnTo>
                  <a:lnTo>
                    <a:pt x="843330" y="34798"/>
                  </a:lnTo>
                  <a:lnTo>
                    <a:pt x="843711" y="36372"/>
                  </a:lnTo>
                  <a:lnTo>
                    <a:pt x="843788" y="36703"/>
                  </a:lnTo>
                  <a:lnTo>
                    <a:pt x="843889" y="37096"/>
                  </a:lnTo>
                  <a:lnTo>
                    <a:pt x="844003" y="37592"/>
                  </a:lnTo>
                  <a:lnTo>
                    <a:pt x="842848" y="37096"/>
                  </a:lnTo>
                  <a:lnTo>
                    <a:pt x="842530" y="37096"/>
                  </a:lnTo>
                  <a:lnTo>
                    <a:pt x="842657" y="37592"/>
                  </a:lnTo>
                  <a:lnTo>
                    <a:pt x="842746" y="37934"/>
                  </a:lnTo>
                  <a:lnTo>
                    <a:pt x="842873" y="38417"/>
                  </a:lnTo>
                  <a:lnTo>
                    <a:pt x="842962" y="38785"/>
                  </a:lnTo>
                  <a:lnTo>
                    <a:pt x="838771" y="38785"/>
                  </a:lnTo>
                  <a:lnTo>
                    <a:pt x="839012" y="40170"/>
                  </a:lnTo>
                  <a:lnTo>
                    <a:pt x="839127" y="40805"/>
                  </a:lnTo>
                  <a:lnTo>
                    <a:pt x="839190" y="41198"/>
                  </a:lnTo>
                  <a:lnTo>
                    <a:pt x="839317" y="41922"/>
                  </a:lnTo>
                  <a:lnTo>
                    <a:pt x="842759" y="47802"/>
                  </a:lnTo>
                  <a:lnTo>
                    <a:pt x="849210" y="45897"/>
                  </a:lnTo>
                  <a:lnTo>
                    <a:pt x="848690" y="44869"/>
                  </a:lnTo>
                  <a:lnTo>
                    <a:pt x="852538" y="48196"/>
                  </a:lnTo>
                  <a:lnTo>
                    <a:pt x="857783" y="44869"/>
                  </a:lnTo>
                  <a:lnTo>
                    <a:pt x="858913" y="44145"/>
                  </a:lnTo>
                  <a:lnTo>
                    <a:pt x="860450" y="49441"/>
                  </a:lnTo>
                  <a:lnTo>
                    <a:pt x="860577" y="48196"/>
                  </a:lnTo>
                  <a:lnTo>
                    <a:pt x="860615" y="47802"/>
                  </a:lnTo>
                  <a:lnTo>
                    <a:pt x="860729" y="46685"/>
                  </a:lnTo>
                  <a:lnTo>
                    <a:pt x="860831" y="45618"/>
                  </a:lnTo>
                  <a:lnTo>
                    <a:pt x="866432" y="46685"/>
                  </a:lnTo>
                  <a:lnTo>
                    <a:pt x="867918" y="45618"/>
                  </a:lnTo>
                  <a:lnTo>
                    <a:pt x="868972" y="44869"/>
                  </a:lnTo>
                  <a:lnTo>
                    <a:pt x="869708" y="44335"/>
                  </a:lnTo>
                  <a:close/>
                </a:path>
                <a:path w="896620" h="414019">
                  <a:moveTo>
                    <a:pt x="870661" y="44805"/>
                  </a:moveTo>
                  <a:lnTo>
                    <a:pt x="870534" y="44577"/>
                  </a:lnTo>
                  <a:lnTo>
                    <a:pt x="870445" y="44348"/>
                  </a:lnTo>
                  <a:lnTo>
                    <a:pt x="870127" y="44069"/>
                  </a:lnTo>
                  <a:lnTo>
                    <a:pt x="869708" y="44335"/>
                  </a:lnTo>
                  <a:lnTo>
                    <a:pt x="870038" y="44500"/>
                  </a:lnTo>
                  <a:lnTo>
                    <a:pt x="870331" y="44653"/>
                  </a:lnTo>
                  <a:lnTo>
                    <a:pt x="870661" y="44805"/>
                  </a:lnTo>
                  <a:close/>
                </a:path>
                <a:path w="896620" h="414019">
                  <a:moveTo>
                    <a:pt x="872020" y="47294"/>
                  </a:moveTo>
                  <a:lnTo>
                    <a:pt x="871359" y="46088"/>
                  </a:lnTo>
                  <a:lnTo>
                    <a:pt x="870292" y="47244"/>
                  </a:lnTo>
                  <a:lnTo>
                    <a:pt x="863219" y="46977"/>
                  </a:lnTo>
                  <a:lnTo>
                    <a:pt x="868426" y="49250"/>
                  </a:lnTo>
                  <a:lnTo>
                    <a:pt x="870242" y="47294"/>
                  </a:lnTo>
                  <a:lnTo>
                    <a:pt x="872020" y="47294"/>
                  </a:lnTo>
                  <a:close/>
                </a:path>
                <a:path w="896620" h="414019">
                  <a:moveTo>
                    <a:pt x="873480" y="36791"/>
                  </a:moveTo>
                  <a:lnTo>
                    <a:pt x="872350" y="36271"/>
                  </a:lnTo>
                  <a:lnTo>
                    <a:pt x="872413" y="36753"/>
                  </a:lnTo>
                  <a:lnTo>
                    <a:pt x="872947" y="36791"/>
                  </a:lnTo>
                  <a:lnTo>
                    <a:pt x="873480" y="36791"/>
                  </a:lnTo>
                  <a:close/>
                </a:path>
                <a:path w="896620" h="414019">
                  <a:moveTo>
                    <a:pt x="873810" y="34645"/>
                  </a:moveTo>
                  <a:lnTo>
                    <a:pt x="872185" y="34937"/>
                  </a:lnTo>
                  <a:lnTo>
                    <a:pt x="868438" y="34467"/>
                  </a:lnTo>
                  <a:lnTo>
                    <a:pt x="872350" y="36258"/>
                  </a:lnTo>
                  <a:lnTo>
                    <a:pt x="873544" y="34937"/>
                  </a:lnTo>
                  <a:lnTo>
                    <a:pt x="873810" y="34645"/>
                  </a:lnTo>
                  <a:close/>
                </a:path>
                <a:path w="896620" h="414019">
                  <a:moveTo>
                    <a:pt x="875449" y="36537"/>
                  </a:moveTo>
                  <a:lnTo>
                    <a:pt x="874445" y="36779"/>
                  </a:lnTo>
                  <a:lnTo>
                    <a:pt x="873480" y="36791"/>
                  </a:lnTo>
                  <a:lnTo>
                    <a:pt x="874572" y="37299"/>
                  </a:lnTo>
                  <a:lnTo>
                    <a:pt x="875449" y="36537"/>
                  </a:lnTo>
                  <a:close/>
                </a:path>
                <a:path w="896620" h="414019">
                  <a:moveTo>
                    <a:pt x="880059" y="34023"/>
                  </a:moveTo>
                  <a:lnTo>
                    <a:pt x="878713" y="33782"/>
                  </a:lnTo>
                  <a:lnTo>
                    <a:pt x="878573" y="33782"/>
                  </a:lnTo>
                  <a:lnTo>
                    <a:pt x="875436" y="34353"/>
                  </a:lnTo>
                  <a:lnTo>
                    <a:pt x="874585" y="33782"/>
                  </a:lnTo>
                  <a:lnTo>
                    <a:pt x="873810" y="34645"/>
                  </a:lnTo>
                  <a:lnTo>
                    <a:pt x="874788" y="34467"/>
                  </a:lnTo>
                  <a:lnTo>
                    <a:pt x="875614" y="34467"/>
                  </a:lnTo>
                  <a:lnTo>
                    <a:pt x="877366" y="35623"/>
                  </a:lnTo>
                  <a:lnTo>
                    <a:pt x="880059" y="34023"/>
                  </a:lnTo>
                  <a:close/>
                </a:path>
                <a:path w="896620" h="414019">
                  <a:moveTo>
                    <a:pt x="882205" y="27038"/>
                  </a:moveTo>
                  <a:lnTo>
                    <a:pt x="880770" y="26035"/>
                  </a:lnTo>
                  <a:lnTo>
                    <a:pt x="878052" y="28397"/>
                  </a:lnTo>
                  <a:lnTo>
                    <a:pt x="882205" y="27038"/>
                  </a:lnTo>
                  <a:close/>
                </a:path>
                <a:path w="896620" h="414019">
                  <a:moveTo>
                    <a:pt x="884440" y="57480"/>
                  </a:moveTo>
                  <a:lnTo>
                    <a:pt x="877951" y="57213"/>
                  </a:lnTo>
                  <a:lnTo>
                    <a:pt x="875665" y="59182"/>
                  </a:lnTo>
                  <a:lnTo>
                    <a:pt x="881291" y="60972"/>
                  </a:lnTo>
                  <a:lnTo>
                    <a:pt x="883132" y="59385"/>
                  </a:lnTo>
                  <a:lnTo>
                    <a:pt x="881710" y="58420"/>
                  </a:lnTo>
                  <a:lnTo>
                    <a:pt x="884440" y="57480"/>
                  </a:lnTo>
                  <a:close/>
                </a:path>
                <a:path w="896620" h="414019">
                  <a:moveTo>
                    <a:pt x="896264" y="14884"/>
                  </a:moveTo>
                  <a:lnTo>
                    <a:pt x="896162" y="10579"/>
                  </a:lnTo>
                  <a:lnTo>
                    <a:pt x="894842" y="13195"/>
                  </a:lnTo>
                  <a:lnTo>
                    <a:pt x="891946" y="9779"/>
                  </a:lnTo>
                  <a:lnTo>
                    <a:pt x="889177" y="9994"/>
                  </a:lnTo>
                  <a:lnTo>
                    <a:pt x="890955" y="7696"/>
                  </a:lnTo>
                  <a:lnTo>
                    <a:pt x="883450" y="6070"/>
                  </a:lnTo>
                  <a:lnTo>
                    <a:pt x="876782" y="63"/>
                  </a:lnTo>
                  <a:lnTo>
                    <a:pt x="872578" y="0"/>
                  </a:lnTo>
                  <a:lnTo>
                    <a:pt x="873531" y="660"/>
                  </a:lnTo>
                  <a:lnTo>
                    <a:pt x="872655" y="2159"/>
                  </a:lnTo>
                  <a:lnTo>
                    <a:pt x="873163" y="3187"/>
                  </a:lnTo>
                  <a:lnTo>
                    <a:pt x="867956" y="1054"/>
                  </a:lnTo>
                  <a:lnTo>
                    <a:pt x="867625" y="5041"/>
                  </a:lnTo>
                  <a:lnTo>
                    <a:pt x="873163" y="3924"/>
                  </a:lnTo>
                  <a:lnTo>
                    <a:pt x="874826" y="12788"/>
                  </a:lnTo>
                  <a:lnTo>
                    <a:pt x="882700" y="11163"/>
                  </a:lnTo>
                  <a:lnTo>
                    <a:pt x="892124" y="15532"/>
                  </a:lnTo>
                  <a:lnTo>
                    <a:pt x="892505" y="13004"/>
                  </a:lnTo>
                  <a:lnTo>
                    <a:pt x="894422" y="14287"/>
                  </a:lnTo>
                  <a:lnTo>
                    <a:pt x="896264" y="14884"/>
                  </a:lnTo>
                  <a:close/>
                </a:path>
              </a:pathLst>
            </a:custGeom>
            <a:solidFill>
              <a:srgbClr val="ABD3D8">
                <a:alpha val="51998"/>
              </a:srgbClr>
            </a:solidFill>
          </p:spPr>
          <p:txBody>
            <a:bodyPr wrap="square" lIns="0" tIns="0" rIns="0" bIns="0" rtlCol="0"/>
            <a:lstStyle/>
            <a:p>
              <a:pPr defTabSz="829178"/>
              <a:endParaRPr sz="1632" kern="0">
                <a:solidFill>
                  <a:sysClr val="windowText" lastClr="000000"/>
                </a:solidFill>
              </a:endParaRPr>
            </a:p>
          </p:txBody>
        </p:sp>
        <p:sp>
          <p:nvSpPr>
            <p:cNvPr id="31" name="object 31"/>
            <p:cNvSpPr/>
            <p:nvPr/>
          </p:nvSpPr>
          <p:spPr>
            <a:xfrm>
              <a:off x="8656307" y="2247010"/>
              <a:ext cx="356870" cy="194945"/>
            </a:xfrm>
            <a:custGeom>
              <a:avLst/>
              <a:gdLst/>
              <a:ahLst/>
              <a:cxnLst/>
              <a:rect l="l" t="t" r="r" b="b"/>
              <a:pathLst>
                <a:path w="356870" h="194944">
                  <a:moveTo>
                    <a:pt x="2324" y="123101"/>
                  </a:moveTo>
                  <a:lnTo>
                    <a:pt x="1003" y="122174"/>
                  </a:lnTo>
                  <a:lnTo>
                    <a:pt x="0" y="122174"/>
                  </a:lnTo>
                  <a:lnTo>
                    <a:pt x="101" y="123101"/>
                  </a:lnTo>
                  <a:lnTo>
                    <a:pt x="495" y="123964"/>
                  </a:lnTo>
                  <a:lnTo>
                    <a:pt x="2324" y="123101"/>
                  </a:lnTo>
                  <a:close/>
                </a:path>
                <a:path w="356870" h="194944">
                  <a:moveTo>
                    <a:pt x="6451" y="120294"/>
                  </a:moveTo>
                  <a:lnTo>
                    <a:pt x="1371" y="121005"/>
                  </a:lnTo>
                  <a:lnTo>
                    <a:pt x="2463" y="121005"/>
                  </a:lnTo>
                  <a:lnTo>
                    <a:pt x="6451" y="120294"/>
                  </a:lnTo>
                  <a:close/>
                </a:path>
                <a:path w="356870" h="194944">
                  <a:moveTo>
                    <a:pt x="54864" y="184264"/>
                  </a:moveTo>
                  <a:lnTo>
                    <a:pt x="52070" y="183743"/>
                  </a:lnTo>
                  <a:lnTo>
                    <a:pt x="51498" y="184226"/>
                  </a:lnTo>
                  <a:lnTo>
                    <a:pt x="54762" y="184912"/>
                  </a:lnTo>
                  <a:lnTo>
                    <a:pt x="54864" y="184264"/>
                  </a:lnTo>
                  <a:close/>
                </a:path>
                <a:path w="356870" h="194944">
                  <a:moveTo>
                    <a:pt x="68313" y="157873"/>
                  </a:moveTo>
                  <a:lnTo>
                    <a:pt x="68300" y="157505"/>
                  </a:lnTo>
                  <a:lnTo>
                    <a:pt x="67906" y="157848"/>
                  </a:lnTo>
                  <a:lnTo>
                    <a:pt x="65519" y="157695"/>
                  </a:lnTo>
                  <a:lnTo>
                    <a:pt x="66040" y="158877"/>
                  </a:lnTo>
                  <a:lnTo>
                    <a:pt x="64147" y="158877"/>
                  </a:lnTo>
                  <a:lnTo>
                    <a:pt x="65100" y="160261"/>
                  </a:lnTo>
                  <a:lnTo>
                    <a:pt x="67881" y="157873"/>
                  </a:lnTo>
                  <a:lnTo>
                    <a:pt x="68313" y="157873"/>
                  </a:lnTo>
                  <a:close/>
                </a:path>
                <a:path w="356870" h="194944">
                  <a:moveTo>
                    <a:pt x="68364" y="162356"/>
                  </a:moveTo>
                  <a:lnTo>
                    <a:pt x="68351" y="161302"/>
                  </a:lnTo>
                  <a:lnTo>
                    <a:pt x="67500" y="162572"/>
                  </a:lnTo>
                  <a:lnTo>
                    <a:pt x="68110" y="162356"/>
                  </a:lnTo>
                  <a:lnTo>
                    <a:pt x="68364" y="162356"/>
                  </a:lnTo>
                  <a:close/>
                </a:path>
                <a:path w="356870" h="194944">
                  <a:moveTo>
                    <a:pt x="69545" y="176022"/>
                  </a:moveTo>
                  <a:lnTo>
                    <a:pt x="68567" y="172466"/>
                  </a:lnTo>
                  <a:lnTo>
                    <a:pt x="66268" y="175133"/>
                  </a:lnTo>
                  <a:lnTo>
                    <a:pt x="67678" y="175437"/>
                  </a:lnTo>
                  <a:lnTo>
                    <a:pt x="69062" y="174942"/>
                  </a:lnTo>
                  <a:lnTo>
                    <a:pt x="69545" y="176022"/>
                  </a:lnTo>
                  <a:close/>
                </a:path>
                <a:path w="356870" h="194944">
                  <a:moveTo>
                    <a:pt x="69773" y="163576"/>
                  </a:moveTo>
                  <a:lnTo>
                    <a:pt x="68795" y="162356"/>
                  </a:lnTo>
                  <a:lnTo>
                    <a:pt x="68364" y="162356"/>
                  </a:lnTo>
                  <a:lnTo>
                    <a:pt x="68364" y="162572"/>
                  </a:lnTo>
                  <a:lnTo>
                    <a:pt x="69773" y="163576"/>
                  </a:lnTo>
                  <a:close/>
                </a:path>
                <a:path w="356870" h="194944">
                  <a:moveTo>
                    <a:pt x="76644" y="159639"/>
                  </a:moveTo>
                  <a:lnTo>
                    <a:pt x="69113" y="162039"/>
                  </a:lnTo>
                  <a:lnTo>
                    <a:pt x="68541" y="162039"/>
                  </a:lnTo>
                  <a:lnTo>
                    <a:pt x="68795" y="162356"/>
                  </a:lnTo>
                  <a:lnTo>
                    <a:pt x="73469" y="162356"/>
                  </a:lnTo>
                  <a:lnTo>
                    <a:pt x="74206" y="162356"/>
                  </a:lnTo>
                  <a:lnTo>
                    <a:pt x="73748" y="162039"/>
                  </a:lnTo>
                  <a:lnTo>
                    <a:pt x="70700" y="162039"/>
                  </a:lnTo>
                  <a:lnTo>
                    <a:pt x="72301" y="161302"/>
                  </a:lnTo>
                  <a:lnTo>
                    <a:pt x="72682" y="161302"/>
                  </a:lnTo>
                  <a:lnTo>
                    <a:pt x="73748" y="162039"/>
                  </a:lnTo>
                  <a:lnTo>
                    <a:pt x="75742" y="162039"/>
                  </a:lnTo>
                  <a:lnTo>
                    <a:pt x="76022" y="161302"/>
                  </a:lnTo>
                  <a:lnTo>
                    <a:pt x="76644" y="159639"/>
                  </a:lnTo>
                  <a:close/>
                </a:path>
                <a:path w="356870" h="194944">
                  <a:moveTo>
                    <a:pt x="76644" y="158394"/>
                  </a:moveTo>
                  <a:lnTo>
                    <a:pt x="68313" y="157873"/>
                  </a:lnTo>
                  <a:lnTo>
                    <a:pt x="68351" y="161302"/>
                  </a:lnTo>
                  <a:lnTo>
                    <a:pt x="69723" y="159232"/>
                  </a:lnTo>
                  <a:lnTo>
                    <a:pt x="76644" y="158394"/>
                  </a:lnTo>
                  <a:close/>
                </a:path>
                <a:path w="356870" h="194944">
                  <a:moveTo>
                    <a:pt x="77266" y="163576"/>
                  </a:moveTo>
                  <a:lnTo>
                    <a:pt x="75399" y="162966"/>
                  </a:lnTo>
                  <a:lnTo>
                    <a:pt x="75476" y="162775"/>
                  </a:lnTo>
                  <a:lnTo>
                    <a:pt x="75552" y="162572"/>
                  </a:lnTo>
                  <a:lnTo>
                    <a:pt x="75628" y="162356"/>
                  </a:lnTo>
                  <a:lnTo>
                    <a:pt x="74206" y="162356"/>
                  </a:lnTo>
                  <a:lnTo>
                    <a:pt x="74803" y="162775"/>
                  </a:lnTo>
                  <a:lnTo>
                    <a:pt x="73469" y="162356"/>
                  </a:lnTo>
                  <a:lnTo>
                    <a:pt x="74320" y="163576"/>
                  </a:lnTo>
                  <a:lnTo>
                    <a:pt x="74422" y="163728"/>
                  </a:lnTo>
                  <a:lnTo>
                    <a:pt x="76796" y="163576"/>
                  </a:lnTo>
                  <a:lnTo>
                    <a:pt x="77266" y="163576"/>
                  </a:lnTo>
                  <a:close/>
                </a:path>
                <a:path w="356870" h="194944">
                  <a:moveTo>
                    <a:pt x="86918" y="112585"/>
                  </a:moveTo>
                  <a:lnTo>
                    <a:pt x="83883" y="109956"/>
                  </a:lnTo>
                  <a:lnTo>
                    <a:pt x="82677" y="108915"/>
                  </a:lnTo>
                  <a:lnTo>
                    <a:pt x="82245" y="111493"/>
                  </a:lnTo>
                  <a:lnTo>
                    <a:pt x="77597" y="110337"/>
                  </a:lnTo>
                  <a:lnTo>
                    <a:pt x="81813" y="112585"/>
                  </a:lnTo>
                  <a:lnTo>
                    <a:pt x="82359" y="111518"/>
                  </a:lnTo>
                  <a:lnTo>
                    <a:pt x="82969" y="110337"/>
                  </a:lnTo>
                  <a:lnTo>
                    <a:pt x="83159" y="109956"/>
                  </a:lnTo>
                  <a:lnTo>
                    <a:pt x="84607" y="113118"/>
                  </a:lnTo>
                  <a:lnTo>
                    <a:pt x="86918" y="112585"/>
                  </a:lnTo>
                  <a:close/>
                </a:path>
                <a:path w="356870" h="194944">
                  <a:moveTo>
                    <a:pt x="88607" y="120180"/>
                  </a:moveTo>
                  <a:lnTo>
                    <a:pt x="88163" y="119875"/>
                  </a:lnTo>
                  <a:lnTo>
                    <a:pt x="87198" y="119875"/>
                  </a:lnTo>
                  <a:lnTo>
                    <a:pt x="86156" y="120586"/>
                  </a:lnTo>
                  <a:lnTo>
                    <a:pt x="88607" y="120180"/>
                  </a:lnTo>
                  <a:close/>
                </a:path>
                <a:path w="356870" h="194944">
                  <a:moveTo>
                    <a:pt x="90449" y="117856"/>
                  </a:moveTo>
                  <a:lnTo>
                    <a:pt x="88303" y="112141"/>
                  </a:lnTo>
                  <a:lnTo>
                    <a:pt x="85623" y="118110"/>
                  </a:lnTo>
                  <a:lnTo>
                    <a:pt x="85521" y="117856"/>
                  </a:lnTo>
                  <a:lnTo>
                    <a:pt x="85407" y="117576"/>
                  </a:lnTo>
                  <a:lnTo>
                    <a:pt x="85318" y="116357"/>
                  </a:lnTo>
                  <a:lnTo>
                    <a:pt x="85458" y="115747"/>
                  </a:lnTo>
                  <a:lnTo>
                    <a:pt x="85585" y="115201"/>
                  </a:lnTo>
                  <a:lnTo>
                    <a:pt x="83756" y="114630"/>
                  </a:lnTo>
                  <a:lnTo>
                    <a:pt x="83578" y="114846"/>
                  </a:lnTo>
                  <a:lnTo>
                    <a:pt x="81788" y="117856"/>
                  </a:lnTo>
                  <a:lnTo>
                    <a:pt x="81661" y="117856"/>
                  </a:lnTo>
                  <a:lnTo>
                    <a:pt x="81241" y="118211"/>
                  </a:lnTo>
                  <a:lnTo>
                    <a:pt x="76733" y="118211"/>
                  </a:lnTo>
                  <a:lnTo>
                    <a:pt x="73596" y="118922"/>
                  </a:lnTo>
                  <a:lnTo>
                    <a:pt x="73736" y="118681"/>
                  </a:lnTo>
                  <a:lnTo>
                    <a:pt x="74333" y="118211"/>
                  </a:lnTo>
                  <a:lnTo>
                    <a:pt x="74917" y="117856"/>
                  </a:lnTo>
                  <a:lnTo>
                    <a:pt x="75628" y="117424"/>
                  </a:lnTo>
                  <a:lnTo>
                    <a:pt x="76771" y="116776"/>
                  </a:lnTo>
                  <a:lnTo>
                    <a:pt x="77508" y="116357"/>
                  </a:lnTo>
                  <a:lnTo>
                    <a:pt x="78676" y="115747"/>
                  </a:lnTo>
                  <a:lnTo>
                    <a:pt x="79730" y="115747"/>
                  </a:lnTo>
                  <a:lnTo>
                    <a:pt x="76098" y="114846"/>
                  </a:lnTo>
                  <a:lnTo>
                    <a:pt x="75031" y="114846"/>
                  </a:lnTo>
                  <a:lnTo>
                    <a:pt x="74510" y="115201"/>
                  </a:lnTo>
                  <a:lnTo>
                    <a:pt x="74218" y="115481"/>
                  </a:lnTo>
                  <a:lnTo>
                    <a:pt x="72821" y="115201"/>
                  </a:lnTo>
                  <a:lnTo>
                    <a:pt x="71983" y="115201"/>
                  </a:lnTo>
                  <a:lnTo>
                    <a:pt x="71983" y="117424"/>
                  </a:lnTo>
                  <a:lnTo>
                    <a:pt x="70789" y="117703"/>
                  </a:lnTo>
                  <a:lnTo>
                    <a:pt x="70751" y="117424"/>
                  </a:lnTo>
                  <a:lnTo>
                    <a:pt x="70624" y="116776"/>
                  </a:lnTo>
                  <a:lnTo>
                    <a:pt x="71031" y="116776"/>
                  </a:lnTo>
                  <a:lnTo>
                    <a:pt x="71361" y="117081"/>
                  </a:lnTo>
                  <a:lnTo>
                    <a:pt x="71513" y="117424"/>
                  </a:lnTo>
                  <a:lnTo>
                    <a:pt x="71983" y="117424"/>
                  </a:lnTo>
                  <a:lnTo>
                    <a:pt x="71983" y="115201"/>
                  </a:lnTo>
                  <a:lnTo>
                    <a:pt x="70332" y="115201"/>
                  </a:lnTo>
                  <a:lnTo>
                    <a:pt x="69684" y="114846"/>
                  </a:lnTo>
                  <a:lnTo>
                    <a:pt x="69291" y="114630"/>
                  </a:lnTo>
                  <a:lnTo>
                    <a:pt x="68516" y="114630"/>
                  </a:lnTo>
                  <a:lnTo>
                    <a:pt x="67843" y="114846"/>
                  </a:lnTo>
                  <a:lnTo>
                    <a:pt x="67538" y="114630"/>
                  </a:lnTo>
                  <a:lnTo>
                    <a:pt x="66979" y="114147"/>
                  </a:lnTo>
                  <a:lnTo>
                    <a:pt x="66535" y="113512"/>
                  </a:lnTo>
                  <a:lnTo>
                    <a:pt x="66560" y="114274"/>
                  </a:lnTo>
                  <a:lnTo>
                    <a:pt x="66725" y="114630"/>
                  </a:lnTo>
                  <a:lnTo>
                    <a:pt x="66865" y="114846"/>
                  </a:lnTo>
                  <a:lnTo>
                    <a:pt x="67195" y="115201"/>
                  </a:lnTo>
                  <a:lnTo>
                    <a:pt x="67043" y="115201"/>
                  </a:lnTo>
                  <a:lnTo>
                    <a:pt x="65189" y="116357"/>
                  </a:lnTo>
                  <a:lnTo>
                    <a:pt x="64528" y="118681"/>
                  </a:lnTo>
                  <a:lnTo>
                    <a:pt x="64465" y="118922"/>
                  </a:lnTo>
                  <a:lnTo>
                    <a:pt x="64389" y="119214"/>
                  </a:lnTo>
                  <a:lnTo>
                    <a:pt x="64185" y="119214"/>
                  </a:lnTo>
                  <a:lnTo>
                    <a:pt x="63131" y="117576"/>
                  </a:lnTo>
                  <a:lnTo>
                    <a:pt x="63030" y="117424"/>
                  </a:lnTo>
                  <a:lnTo>
                    <a:pt x="61963" y="115747"/>
                  </a:lnTo>
                  <a:lnTo>
                    <a:pt x="56413" y="117576"/>
                  </a:lnTo>
                  <a:lnTo>
                    <a:pt x="57213" y="117424"/>
                  </a:lnTo>
                  <a:lnTo>
                    <a:pt x="50901" y="118681"/>
                  </a:lnTo>
                  <a:lnTo>
                    <a:pt x="50838" y="119214"/>
                  </a:lnTo>
                  <a:lnTo>
                    <a:pt x="50749" y="120180"/>
                  </a:lnTo>
                  <a:lnTo>
                    <a:pt x="50622" y="122783"/>
                  </a:lnTo>
                  <a:lnTo>
                    <a:pt x="51955" y="123723"/>
                  </a:lnTo>
                  <a:lnTo>
                    <a:pt x="51968" y="123482"/>
                  </a:lnTo>
                  <a:lnTo>
                    <a:pt x="52247" y="122783"/>
                  </a:lnTo>
                  <a:lnTo>
                    <a:pt x="52654" y="122783"/>
                  </a:lnTo>
                  <a:lnTo>
                    <a:pt x="51396" y="121894"/>
                  </a:lnTo>
                  <a:lnTo>
                    <a:pt x="52298" y="121119"/>
                  </a:lnTo>
                  <a:lnTo>
                    <a:pt x="55372" y="119875"/>
                  </a:lnTo>
                  <a:lnTo>
                    <a:pt x="55537" y="119875"/>
                  </a:lnTo>
                  <a:lnTo>
                    <a:pt x="55562" y="122047"/>
                  </a:lnTo>
                  <a:lnTo>
                    <a:pt x="55689" y="122783"/>
                  </a:lnTo>
                  <a:lnTo>
                    <a:pt x="56997" y="123685"/>
                  </a:lnTo>
                  <a:lnTo>
                    <a:pt x="54686" y="123482"/>
                  </a:lnTo>
                  <a:lnTo>
                    <a:pt x="53721" y="125107"/>
                  </a:lnTo>
                  <a:lnTo>
                    <a:pt x="53289" y="125107"/>
                  </a:lnTo>
                  <a:lnTo>
                    <a:pt x="51473" y="125488"/>
                  </a:lnTo>
                  <a:lnTo>
                    <a:pt x="61645" y="124802"/>
                  </a:lnTo>
                  <a:lnTo>
                    <a:pt x="58470" y="128282"/>
                  </a:lnTo>
                  <a:lnTo>
                    <a:pt x="66789" y="128054"/>
                  </a:lnTo>
                  <a:lnTo>
                    <a:pt x="67271" y="128054"/>
                  </a:lnTo>
                  <a:lnTo>
                    <a:pt x="65468" y="126098"/>
                  </a:lnTo>
                  <a:lnTo>
                    <a:pt x="65239" y="126098"/>
                  </a:lnTo>
                  <a:lnTo>
                    <a:pt x="66763" y="124802"/>
                  </a:lnTo>
                  <a:lnTo>
                    <a:pt x="68021" y="123723"/>
                  </a:lnTo>
                  <a:lnTo>
                    <a:pt x="70408" y="121678"/>
                  </a:lnTo>
                  <a:lnTo>
                    <a:pt x="67297" y="128765"/>
                  </a:lnTo>
                  <a:lnTo>
                    <a:pt x="72377" y="128054"/>
                  </a:lnTo>
                  <a:lnTo>
                    <a:pt x="73367" y="128054"/>
                  </a:lnTo>
                  <a:lnTo>
                    <a:pt x="70154" y="125107"/>
                  </a:lnTo>
                  <a:lnTo>
                    <a:pt x="69481" y="125107"/>
                  </a:lnTo>
                  <a:lnTo>
                    <a:pt x="73685" y="123964"/>
                  </a:lnTo>
                  <a:lnTo>
                    <a:pt x="77355" y="122783"/>
                  </a:lnTo>
                  <a:lnTo>
                    <a:pt x="77685" y="122783"/>
                  </a:lnTo>
                  <a:lnTo>
                    <a:pt x="74650" y="126098"/>
                  </a:lnTo>
                  <a:lnTo>
                    <a:pt x="76974" y="126288"/>
                  </a:lnTo>
                  <a:lnTo>
                    <a:pt x="76746" y="125488"/>
                  </a:lnTo>
                  <a:lnTo>
                    <a:pt x="76644" y="125107"/>
                  </a:lnTo>
                  <a:lnTo>
                    <a:pt x="76555" y="124802"/>
                  </a:lnTo>
                  <a:lnTo>
                    <a:pt x="76479" y="124523"/>
                  </a:lnTo>
                  <a:lnTo>
                    <a:pt x="77393" y="123723"/>
                  </a:lnTo>
                  <a:lnTo>
                    <a:pt x="77762" y="124523"/>
                  </a:lnTo>
                  <a:lnTo>
                    <a:pt x="77914" y="124802"/>
                  </a:lnTo>
                  <a:lnTo>
                    <a:pt x="78346" y="125107"/>
                  </a:lnTo>
                  <a:lnTo>
                    <a:pt x="78308" y="123723"/>
                  </a:lnTo>
                  <a:lnTo>
                    <a:pt x="78295" y="122783"/>
                  </a:lnTo>
                  <a:lnTo>
                    <a:pt x="78270" y="121678"/>
                  </a:lnTo>
                  <a:lnTo>
                    <a:pt x="78270" y="121500"/>
                  </a:lnTo>
                  <a:lnTo>
                    <a:pt x="83845" y="121119"/>
                  </a:lnTo>
                  <a:lnTo>
                    <a:pt x="85801" y="119875"/>
                  </a:lnTo>
                  <a:lnTo>
                    <a:pt x="86842" y="119214"/>
                  </a:lnTo>
                  <a:lnTo>
                    <a:pt x="87223" y="119214"/>
                  </a:lnTo>
                  <a:lnTo>
                    <a:pt x="87680" y="119545"/>
                  </a:lnTo>
                  <a:lnTo>
                    <a:pt x="88595" y="118922"/>
                  </a:lnTo>
                  <a:lnTo>
                    <a:pt x="90157" y="117856"/>
                  </a:lnTo>
                  <a:lnTo>
                    <a:pt x="90449" y="117856"/>
                  </a:lnTo>
                  <a:close/>
                </a:path>
                <a:path w="356870" h="194944">
                  <a:moveTo>
                    <a:pt x="93929" y="119849"/>
                  </a:moveTo>
                  <a:lnTo>
                    <a:pt x="93789" y="119811"/>
                  </a:lnTo>
                  <a:lnTo>
                    <a:pt x="93522" y="119748"/>
                  </a:lnTo>
                  <a:lnTo>
                    <a:pt x="93472" y="119443"/>
                  </a:lnTo>
                  <a:lnTo>
                    <a:pt x="93433" y="119214"/>
                  </a:lnTo>
                  <a:lnTo>
                    <a:pt x="93332" y="118681"/>
                  </a:lnTo>
                  <a:lnTo>
                    <a:pt x="93243" y="118211"/>
                  </a:lnTo>
                  <a:lnTo>
                    <a:pt x="93370" y="117856"/>
                  </a:lnTo>
                  <a:lnTo>
                    <a:pt x="93535" y="117576"/>
                  </a:lnTo>
                  <a:lnTo>
                    <a:pt x="93167" y="117856"/>
                  </a:lnTo>
                  <a:lnTo>
                    <a:pt x="91897" y="119151"/>
                  </a:lnTo>
                  <a:lnTo>
                    <a:pt x="91147" y="118681"/>
                  </a:lnTo>
                  <a:lnTo>
                    <a:pt x="91020" y="118681"/>
                  </a:lnTo>
                  <a:lnTo>
                    <a:pt x="90627" y="118211"/>
                  </a:lnTo>
                  <a:lnTo>
                    <a:pt x="90754" y="118681"/>
                  </a:lnTo>
                  <a:lnTo>
                    <a:pt x="91186" y="119761"/>
                  </a:lnTo>
                  <a:lnTo>
                    <a:pt x="90462" y="119875"/>
                  </a:lnTo>
                  <a:lnTo>
                    <a:pt x="88607" y="120180"/>
                  </a:lnTo>
                  <a:lnTo>
                    <a:pt x="91262" y="122047"/>
                  </a:lnTo>
                  <a:lnTo>
                    <a:pt x="93103" y="119875"/>
                  </a:lnTo>
                  <a:lnTo>
                    <a:pt x="93522" y="119875"/>
                  </a:lnTo>
                  <a:lnTo>
                    <a:pt x="93840" y="119875"/>
                  </a:lnTo>
                  <a:close/>
                </a:path>
                <a:path w="356870" h="194944">
                  <a:moveTo>
                    <a:pt x="95211" y="115747"/>
                  </a:moveTo>
                  <a:lnTo>
                    <a:pt x="94462" y="116357"/>
                  </a:lnTo>
                  <a:lnTo>
                    <a:pt x="94005" y="116776"/>
                  </a:lnTo>
                  <a:lnTo>
                    <a:pt x="93827" y="117081"/>
                  </a:lnTo>
                  <a:lnTo>
                    <a:pt x="94221" y="116776"/>
                  </a:lnTo>
                  <a:lnTo>
                    <a:pt x="95211" y="115747"/>
                  </a:lnTo>
                  <a:close/>
                </a:path>
                <a:path w="356870" h="194944">
                  <a:moveTo>
                    <a:pt x="97701" y="117995"/>
                  </a:moveTo>
                  <a:lnTo>
                    <a:pt x="97688" y="117284"/>
                  </a:lnTo>
                  <a:lnTo>
                    <a:pt x="93929" y="119837"/>
                  </a:lnTo>
                  <a:lnTo>
                    <a:pt x="95592" y="120230"/>
                  </a:lnTo>
                  <a:lnTo>
                    <a:pt x="97243" y="119938"/>
                  </a:lnTo>
                  <a:lnTo>
                    <a:pt x="97701" y="117995"/>
                  </a:lnTo>
                  <a:close/>
                </a:path>
                <a:path w="356870" h="194944">
                  <a:moveTo>
                    <a:pt x="99428" y="56997"/>
                  </a:moveTo>
                  <a:lnTo>
                    <a:pt x="99314" y="56438"/>
                  </a:lnTo>
                  <a:lnTo>
                    <a:pt x="98209" y="57391"/>
                  </a:lnTo>
                  <a:lnTo>
                    <a:pt x="98323" y="57785"/>
                  </a:lnTo>
                  <a:lnTo>
                    <a:pt x="98920" y="57988"/>
                  </a:lnTo>
                  <a:lnTo>
                    <a:pt x="99212" y="57505"/>
                  </a:lnTo>
                  <a:lnTo>
                    <a:pt x="99428" y="56997"/>
                  </a:lnTo>
                  <a:close/>
                </a:path>
                <a:path w="356870" h="194944">
                  <a:moveTo>
                    <a:pt x="99796" y="58331"/>
                  </a:moveTo>
                  <a:lnTo>
                    <a:pt x="98920" y="57988"/>
                  </a:lnTo>
                  <a:lnTo>
                    <a:pt x="98806" y="58191"/>
                  </a:lnTo>
                  <a:lnTo>
                    <a:pt x="96075" y="57759"/>
                  </a:lnTo>
                  <a:lnTo>
                    <a:pt x="97891" y="59702"/>
                  </a:lnTo>
                  <a:lnTo>
                    <a:pt x="98717" y="58331"/>
                  </a:lnTo>
                  <a:lnTo>
                    <a:pt x="99796" y="58331"/>
                  </a:lnTo>
                  <a:close/>
                </a:path>
                <a:path w="356870" h="194944">
                  <a:moveTo>
                    <a:pt x="101752" y="63855"/>
                  </a:moveTo>
                  <a:lnTo>
                    <a:pt x="99275" y="61188"/>
                  </a:lnTo>
                  <a:lnTo>
                    <a:pt x="97891" y="59702"/>
                  </a:lnTo>
                  <a:lnTo>
                    <a:pt x="95021" y="61036"/>
                  </a:lnTo>
                  <a:lnTo>
                    <a:pt x="94310" y="62204"/>
                  </a:lnTo>
                  <a:lnTo>
                    <a:pt x="93408" y="63004"/>
                  </a:lnTo>
                  <a:lnTo>
                    <a:pt x="98920" y="61188"/>
                  </a:lnTo>
                  <a:lnTo>
                    <a:pt x="97116" y="64198"/>
                  </a:lnTo>
                  <a:lnTo>
                    <a:pt x="101752" y="63855"/>
                  </a:lnTo>
                  <a:close/>
                </a:path>
                <a:path w="356870" h="194944">
                  <a:moveTo>
                    <a:pt x="102577" y="58762"/>
                  </a:moveTo>
                  <a:lnTo>
                    <a:pt x="101981" y="58331"/>
                  </a:lnTo>
                  <a:lnTo>
                    <a:pt x="99796" y="58331"/>
                  </a:lnTo>
                  <a:lnTo>
                    <a:pt x="102577" y="58762"/>
                  </a:lnTo>
                  <a:close/>
                </a:path>
                <a:path w="356870" h="194944">
                  <a:moveTo>
                    <a:pt x="117221" y="169506"/>
                  </a:moveTo>
                  <a:lnTo>
                    <a:pt x="116649" y="168465"/>
                  </a:lnTo>
                  <a:lnTo>
                    <a:pt x="116687" y="168846"/>
                  </a:lnTo>
                  <a:lnTo>
                    <a:pt x="116814" y="169214"/>
                  </a:lnTo>
                  <a:lnTo>
                    <a:pt x="117221" y="169506"/>
                  </a:lnTo>
                  <a:close/>
                </a:path>
                <a:path w="356870" h="194944">
                  <a:moveTo>
                    <a:pt x="121780" y="165569"/>
                  </a:moveTo>
                  <a:lnTo>
                    <a:pt x="116636" y="163398"/>
                  </a:lnTo>
                  <a:lnTo>
                    <a:pt x="116636" y="164096"/>
                  </a:lnTo>
                  <a:lnTo>
                    <a:pt x="117614" y="166204"/>
                  </a:lnTo>
                  <a:lnTo>
                    <a:pt x="115303" y="166027"/>
                  </a:lnTo>
                  <a:lnTo>
                    <a:pt x="116649" y="168465"/>
                  </a:lnTo>
                  <a:lnTo>
                    <a:pt x="116598" y="167957"/>
                  </a:lnTo>
                  <a:lnTo>
                    <a:pt x="116713" y="167424"/>
                  </a:lnTo>
                  <a:lnTo>
                    <a:pt x="116713" y="167005"/>
                  </a:lnTo>
                  <a:lnTo>
                    <a:pt x="118084" y="166547"/>
                  </a:lnTo>
                  <a:lnTo>
                    <a:pt x="119049" y="167932"/>
                  </a:lnTo>
                  <a:lnTo>
                    <a:pt x="119989" y="168579"/>
                  </a:lnTo>
                  <a:lnTo>
                    <a:pt x="119011" y="166484"/>
                  </a:lnTo>
                  <a:lnTo>
                    <a:pt x="120396" y="166751"/>
                  </a:lnTo>
                  <a:lnTo>
                    <a:pt x="121780" y="165569"/>
                  </a:lnTo>
                  <a:close/>
                </a:path>
                <a:path w="356870" h="194944">
                  <a:moveTo>
                    <a:pt x="127533" y="165188"/>
                  </a:moveTo>
                  <a:lnTo>
                    <a:pt x="127342" y="165176"/>
                  </a:lnTo>
                  <a:lnTo>
                    <a:pt x="127368" y="165912"/>
                  </a:lnTo>
                  <a:lnTo>
                    <a:pt x="127533" y="165188"/>
                  </a:lnTo>
                  <a:close/>
                </a:path>
                <a:path w="356870" h="194944">
                  <a:moveTo>
                    <a:pt x="127749" y="34340"/>
                  </a:moveTo>
                  <a:lnTo>
                    <a:pt x="125996" y="31064"/>
                  </a:lnTo>
                  <a:lnTo>
                    <a:pt x="123812" y="32981"/>
                  </a:lnTo>
                  <a:lnTo>
                    <a:pt x="125590" y="32981"/>
                  </a:lnTo>
                  <a:lnTo>
                    <a:pt x="125196" y="33972"/>
                  </a:lnTo>
                  <a:lnTo>
                    <a:pt x="125615" y="34886"/>
                  </a:lnTo>
                  <a:lnTo>
                    <a:pt x="125984" y="34886"/>
                  </a:lnTo>
                  <a:lnTo>
                    <a:pt x="127177" y="34340"/>
                  </a:lnTo>
                  <a:lnTo>
                    <a:pt x="127749" y="34340"/>
                  </a:lnTo>
                  <a:close/>
                </a:path>
                <a:path w="356870" h="194944">
                  <a:moveTo>
                    <a:pt x="128117" y="35026"/>
                  </a:moveTo>
                  <a:lnTo>
                    <a:pt x="128041" y="34886"/>
                  </a:lnTo>
                  <a:lnTo>
                    <a:pt x="125984" y="34886"/>
                  </a:lnTo>
                  <a:lnTo>
                    <a:pt x="125691" y="35026"/>
                  </a:lnTo>
                  <a:lnTo>
                    <a:pt x="128117" y="35026"/>
                  </a:lnTo>
                  <a:close/>
                </a:path>
                <a:path w="356870" h="194944">
                  <a:moveTo>
                    <a:pt x="128435" y="165227"/>
                  </a:moveTo>
                  <a:lnTo>
                    <a:pt x="128066" y="165011"/>
                  </a:lnTo>
                  <a:lnTo>
                    <a:pt x="127800" y="164693"/>
                  </a:lnTo>
                  <a:lnTo>
                    <a:pt x="127787" y="164084"/>
                  </a:lnTo>
                  <a:lnTo>
                    <a:pt x="127533" y="165188"/>
                  </a:lnTo>
                  <a:lnTo>
                    <a:pt x="127952" y="165138"/>
                  </a:lnTo>
                  <a:lnTo>
                    <a:pt x="128193" y="165176"/>
                  </a:lnTo>
                  <a:lnTo>
                    <a:pt x="128435" y="165227"/>
                  </a:lnTo>
                  <a:close/>
                </a:path>
                <a:path w="356870" h="194944">
                  <a:moveTo>
                    <a:pt x="128993" y="165430"/>
                  </a:moveTo>
                  <a:lnTo>
                    <a:pt x="128663" y="165265"/>
                  </a:lnTo>
                  <a:lnTo>
                    <a:pt x="128435" y="165227"/>
                  </a:lnTo>
                  <a:lnTo>
                    <a:pt x="128600" y="165315"/>
                  </a:lnTo>
                  <a:lnTo>
                    <a:pt x="128790" y="165379"/>
                  </a:lnTo>
                  <a:lnTo>
                    <a:pt x="128993" y="165430"/>
                  </a:lnTo>
                  <a:close/>
                </a:path>
                <a:path w="356870" h="194944">
                  <a:moveTo>
                    <a:pt x="129260" y="35026"/>
                  </a:moveTo>
                  <a:lnTo>
                    <a:pt x="128117" y="35026"/>
                  </a:lnTo>
                  <a:lnTo>
                    <a:pt x="128778" y="36258"/>
                  </a:lnTo>
                  <a:lnTo>
                    <a:pt x="129260" y="35026"/>
                  </a:lnTo>
                  <a:close/>
                </a:path>
                <a:path w="356870" h="194944">
                  <a:moveTo>
                    <a:pt x="129451" y="34569"/>
                  </a:moveTo>
                  <a:lnTo>
                    <a:pt x="128181" y="34340"/>
                  </a:lnTo>
                  <a:lnTo>
                    <a:pt x="127749" y="34340"/>
                  </a:lnTo>
                  <a:lnTo>
                    <a:pt x="128041" y="34886"/>
                  </a:lnTo>
                  <a:lnTo>
                    <a:pt x="129324" y="34886"/>
                  </a:lnTo>
                  <a:lnTo>
                    <a:pt x="129451" y="34569"/>
                  </a:lnTo>
                  <a:close/>
                </a:path>
                <a:path w="356870" h="194944">
                  <a:moveTo>
                    <a:pt x="130441" y="32981"/>
                  </a:moveTo>
                  <a:lnTo>
                    <a:pt x="130276" y="32537"/>
                  </a:lnTo>
                  <a:lnTo>
                    <a:pt x="130060" y="32981"/>
                  </a:lnTo>
                  <a:lnTo>
                    <a:pt x="130441" y="32981"/>
                  </a:lnTo>
                  <a:close/>
                </a:path>
                <a:path w="356870" h="194944">
                  <a:moveTo>
                    <a:pt x="131127" y="168541"/>
                  </a:moveTo>
                  <a:lnTo>
                    <a:pt x="130771" y="166039"/>
                  </a:lnTo>
                  <a:lnTo>
                    <a:pt x="130708" y="165531"/>
                  </a:lnTo>
                  <a:lnTo>
                    <a:pt x="129070" y="165531"/>
                  </a:lnTo>
                  <a:lnTo>
                    <a:pt x="129489" y="166039"/>
                  </a:lnTo>
                  <a:lnTo>
                    <a:pt x="128638" y="167462"/>
                  </a:lnTo>
                  <a:lnTo>
                    <a:pt x="128371" y="168541"/>
                  </a:lnTo>
                  <a:lnTo>
                    <a:pt x="131127" y="168541"/>
                  </a:lnTo>
                  <a:close/>
                </a:path>
                <a:path w="356870" h="194944">
                  <a:moveTo>
                    <a:pt x="131216" y="165531"/>
                  </a:moveTo>
                  <a:lnTo>
                    <a:pt x="130581" y="164604"/>
                  </a:lnTo>
                  <a:lnTo>
                    <a:pt x="130644" y="165087"/>
                  </a:lnTo>
                  <a:lnTo>
                    <a:pt x="130708" y="165531"/>
                  </a:lnTo>
                  <a:lnTo>
                    <a:pt x="131216" y="165531"/>
                  </a:lnTo>
                  <a:close/>
                </a:path>
                <a:path w="356870" h="194944">
                  <a:moveTo>
                    <a:pt x="131330" y="34886"/>
                  </a:moveTo>
                  <a:lnTo>
                    <a:pt x="130556" y="33185"/>
                  </a:lnTo>
                  <a:lnTo>
                    <a:pt x="129997" y="33185"/>
                  </a:lnTo>
                  <a:lnTo>
                    <a:pt x="129540" y="34340"/>
                  </a:lnTo>
                  <a:lnTo>
                    <a:pt x="129451" y="34569"/>
                  </a:lnTo>
                  <a:lnTo>
                    <a:pt x="131330" y="34886"/>
                  </a:lnTo>
                  <a:close/>
                </a:path>
                <a:path w="356870" h="194944">
                  <a:moveTo>
                    <a:pt x="132765" y="165087"/>
                  </a:moveTo>
                  <a:lnTo>
                    <a:pt x="131216" y="165531"/>
                  </a:lnTo>
                  <a:lnTo>
                    <a:pt x="132549" y="167462"/>
                  </a:lnTo>
                  <a:lnTo>
                    <a:pt x="132638" y="166039"/>
                  </a:lnTo>
                  <a:lnTo>
                    <a:pt x="132765" y="165087"/>
                  </a:lnTo>
                  <a:close/>
                </a:path>
                <a:path w="356870" h="194944">
                  <a:moveTo>
                    <a:pt x="134277" y="29743"/>
                  </a:moveTo>
                  <a:lnTo>
                    <a:pt x="134213" y="28829"/>
                  </a:lnTo>
                  <a:lnTo>
                    <a:pt x="132588" y="28511"/>
                  </a:lnTo>
                  <a:lnTo>
                    <a:pt x="133210" y="29705"/>
                  </a:lnTo>
                  <a:lnTo>
                    <a:pt x="133743" y="30327"/>
                  </a:lnTo>
                  <a:lnTo>
                    <a:pt x="134239" y="30721"/>
                  </a:lnTo>
                  <a:lnTo>
                    <a:pt x="134277" y="29743"/>
                  </a:lnTo>
                  <a:close/>
                </a:path>
                <a:path w="356870" h="194944">
                  <a:moveTo>
                    <a:pt x="134404" y="26225"/>
                  </a:moveTo>
                  <a:lnTo>
                    <a:pt x="133426" y="23418"/>
                  </a:lnTo>
                  <a:lnTo>
                    <a:pt x="132524" y="24930"/>
                  </a:lnTo>
                  <a:lnTo>
                    <a:pt x="130187" y="24726"/>
                  </a:lnTo>
                  <a:lnTo>
                    <a:pt x="129298" y="26225"/>
                  </a:lnTo>
                  <a:lnTo>
                    <a:pt x="130263" y="28308"/>
                  </a:lnTo>
                  <a:lnTo>
                    <a:pt x="132549" y="26365"/>
                  </a:lnTo>
                  <a:lnTo>
                    <a:pt x="134404" y="26225"/>
                  </a:lnTo>
                  <a:close/>
                </a:path>
                <a:path w="356870" h="194944">
                  <a:moveTo>
                    <a:pt x="136728" y="50622"/>
                  </a:moveTo>
                  <a:lnTo>
                    <a:pt x="128778" y="47205"/>
                  </a:lnTo>
                  <a:lnTo>
                    <a:pt x="130200" y="48183"/>
                  </a:lnTo>
                  <a:lnTo>
                    <a:pt x="127990" y="55206"/>
                  </a:lnTo>
                  <a:lnTo>
                    <a:pt x="134899" y="52184"/>
                  </a:lnTo>
                  <a:lnTo>
                    <a:pt x="136728" y="50622"/>
                  </a:lnTo>
                  <a:close/>
                </a:path>
                <a:path w="356870" h="194944">
                  <a:moveTo>
                    <a:pt x="137160" y="167208"/>
                  </a:moveTo>
                  <a:lnTo>
                    <a:pt x="132930" y="165531"/>
                  </a:lnTo>
                  <a:lnTo>
                    <a:pt x="133883" y="168935"/>
                  </a:lnTo>
                  <a:lnTo>
                    <a:pt x="135775" y="168935"/>
                  </a:lnTo>
                  <a:lnTo>
                    <a:pt x="137160" y="167208"/>
                  </a:lnTo>
                  <a:close/>
                </a:path>
                <a:path w="356870" h="194944">
                  <a:moveTo>
                    <a:pt x="137452" y="30721"/>
                  </a:moveTo>
                  <a:lnTo>
                    <a:pt x="137083" y="29578"/>
                  </a:lnTo>
                  <a:lnTo>
                    <a:pt x="136601" y="30721"/>
                  </a:lnTo>
                  <a:lnTo>
                    <a:pt x="137452" y="30721"/>
                  </a:lnTo>
                  <a:close/>
                </a:path>
                <a:path w="356870" h="194944">
                  <a:moveTo>
                    <a:pt x="138252" y="33185"/>
                  </a:moveTo>
                  <a:lnTo>
                    <a:pt x="137909" y="32143"/>
                  </a:lnTo>
                  <a:lnTo>
                    <a:pt x="136042" y="32143"/>
                  </a:lnTo>
                  <a:lnTo>
                    <a:pt x="134137" y="32143"/>
                  </a:lnTo>
                  <a:lnTo>
                    <a:pt x="134708" y="32981"/>
                  </a:lnTo>
                  <a:lnTo>
                    <a:pt x="132842" y="32981"/>
                  </a:lnTo>
                  <a:lnTo>
                    <a:pt x="135394" y="34340"/>
                  </a:lnTo>
                  <a:lnTo>
                    <a:pt x="138252" y="33185"/>
                  </a:lnTo>
                  <a:close/>
                </a:path>
                <a:path w="356870" h="194944">
                  <a:moveTo>
                    <a:pt x="138925" y="165531"/>
                  </a:moveTo>
                  <a:lnTo>
                    <a:pt x="137591" y="166662"/>
                  </a:lnTo>
                  <a:lnTo>
                    <a:pt x="137160" y="167208"/>
                  </a:lnTo>
                  <a:lnTo>
                    <a:pt x="137731" y="167208"/>
                  </a:lnTo>
                  <a:lnTo>
                    <a:pt x="138925" y="165531"/>
                  </a:lnTo>
                  <a:close/>
                </a:path>
                <a:path w="356870" h="194944">
                  <a:moveTo>
                    <a:pt x="140754" y="115404"/>
                  </a:moveTo>
                  <a:lnTo>
                    <a:pt x="137947" y="114147"/>
                  </a:lnTo>
                  <a:lnTo>
                    <a:pt x="138899" y="114820"/>
                  </a:lnTo>
                  <a:lnTo>
                    <a:pt x="137083" y="115658"/>
                  </a:lnTo>
                  <a:lnTo>
                    <a:pt x="136639" y="116776"/>
                  </a:lnTo>
                  <a:lnTo>
                    <a:pt x="138023" y="117767"/>
                  </a:lnTo>
                  <a:lnTo>
                    <a:pt x="138010" y="116319"/>
                  </a:lnTo>
                  <a:lnTo>
                    <a:pt x="140754" y="115404"/>
                  </a:lnTo>
                  <a:close/>
                </a:path>
                <a:path w="356870" h="194944">
                  <a:moveTo>
                    <a:pt x="148259" y="48755"/>
                  </a:moveTo>
                  <a:lnTo>
                    <a:pt x="147154" y="48755"/>
                  </a:lnTo>
                  <a:lnTo>
                    <a:pt x="146367" y="46710"/>
                  </a:lnTo>
                  <a:lnTo>
                    <a:pt x="145326" y="48755"/>
                  </a:lnTo>
                  <a:lnTo>
                    <a:pt x="145237" y="48933"/>
                  </a:lnTo>
                  <a:lnTo>
                    <a:pt x="147828" y="49326"/>
                  </a:lnTo>
                  <a:lnTo>
                    <a:pt x="148259" y="48755"/>
                  </a:lnTo>
                  <a:close/>
                </a:path>
                <a:path w="356870" h="194944">
                  <a:moveTo>
                    <a:pt x="148780" y="51231"/>
                  </a:moveTo>
                  <a:lnTo>
                    <a:pt x="147840" y="50584"/>
                  </a:lnTo>
                  <a:lnTo>
                    <a:pt x="147523" y="49733"/>
                  </a:lnTo>
                  <a:lnTo>
                    <a:pt x="145110" y="52933"/>
                  </a:lnTo>
                  <a:lnTo>
                    <a:pt x="148780" y="51231"/>
                  </a:lnTo>
                  <a:close/>
                </a:path>
                <a:path w="356870" h="194944">
                  <a:moveTo>
                    <a:pt x="149212" y="167690"/>
                  </a:moveTo>
                  <a:lnTo>
                    <a:pt x="148678" y="164452"/>
                  </a:lnTo>
                  <a:lnTo>
                    <a:pt x="146837" y="165303"/>
                  </a:lnTo>
                  <a:lnTo>
                    <a:pt x="148247" y="165569"/>
                  </a:lnTo>
                  <a:lnTo>
                    <a:pt x="147789" y="166687"/>
                  </a:lnTo>
                  <a:lnTo>
                    <a:pt x="149212" y="167690"/>
                  </a:lnTo>
                  <a:close/>
                </a:path>
                <a:path w="356870" h="194944">
                  <a:moveTo>
                    <a:pt x="151409" y="43116"/>
                  </a:moveTo>
                  <a:lnTo>
                    <a:pt x="146354" y="45262"/>
                  </a:lnTo>
                  <a:lnTo>
                    <a:pt x="144475" y="43942"/>
                  </a:lnTo>
                  <a:lnTo>
                    <a:pt x="144957" y="44996"/>
                  </a:lnTo>
                  <a:lnTo>
                    <a:pt x="143103" y="45123"/>
                  </a:lnTo>
                  <a:lnTo>
                    <a:pt x="142659" y="46228"/>
                  </a:lnTo>
                  <a:lnTo>
                    <a:pt x="150545" y="46062"/>
                  </a:lnTo>
                  <a:lnTo>
                    <a:pt x="151409" y="43116"/>
                  </a:lnTo>
                  <a:close/>
                </a:path>
                <a:path w="356870" h="194944">
                  <a:moveTo>
                    <a:pt x="156413" y="62268"/>
                  </a:moveTo>
                  <a:lnTo>
                    <a:pt x="152247" y="62191"/>
                  </a:lnTo>
                  <a:lnTo>
                    <a:pt x="155956" y="62674"/>
                  </a:lnTo>
                  <a:lnTo>
                    <a:pt x="156413" y="62268"/>
                  </a:lnTo>
                  <a:close/>
                </a:path>
                <a:path w="356870" h="194944">
                  <a:moveTo>
                    <a:pt x="156946" y="41998"/>
                  </a:moveTo>
                  <a:lnTo>
                    <a:pt x="153797" y="41998"/>
                  </a:lnTo>
                  <a:lnTo>
                    <a:pt x="156057" y="45021"/>
                  </a:lnTo>
                  <a:lnTo>
                    <a:pt x="156946" y="41998"/>
                  </a:lnTo>
                  <a:close/>
                </a:path>
                <a:path w="356870" h="194944">
                  <a:moveTo>
                    <a:pt x="158292" y="41998"/>
                  </a:moveTo>
                  <a:lnTo>
                    <a:pt x="151371" y="40944"/>
                  </a:lnTo>
                  <a:lnTo>
                    <a:pt x="156946" y="41998"/>
                  </a:lnTo>
                  <a:lnTo>
                    <a:pt x="158292" y="41998"/>
                  </a:lnTo>
                  <a:close/>
                </a:path>
                <a:path w="356870" h="194944">
                  <a:moveTo>
                    <a:pt x="158508" y="3289"/>
                  </a:moveTo>
                  <a:lnTo>
                    <a:pt x="158026" y="2235"/>
                  </a:lnTo>
                  <a:lnTo>
                    <a:pt x="153797" y="0"/>
                  </a:lnTo>
                  <a:lnTo>
                    <a:pt x="152006" y="3009"/>
                  </a:lnTo>
                  <a:lnTo>
                    <a:pt x="156184" y="3086"/>
                  </a:lnTo>
                  <a:lnTo>
                    <a:pt x="154838" y="5715"/>
                  </a:lnTo>
                  <a:lnTo>
                    <a:pt x="155752" y="4927"/>
                  </a:lnTo>
                  <a:lnTo>
                    <a:pt x="157124" y="4483"/>
                  </a:lnTo>
                  <a:lnTo>
                    <a:pt x="158508" y="3289"/>
                  </a:lnTo>
                  <a:close/>
                </a:path>
                <a:path w="356870" h="194944">
                  <a:moveTo>
                    <a:pt x="160477" y="163703"/>
                  </a:moveTo>
                  <a:lnTo>
                    <a:pt x="155143" y="162560"/>
                  </a:lnTo>
                  <a:lnTo>
                    <a:pt x="155663" y="163703"/>
                  </a:lnTo>
                  <a:lnTo>
                    <a:pt x="155778" y="163957"/>
                  </a:lnTo>
                  <a:lnTo>
                    <a:pt x="156248" y="164769"/>
                  </a:lnTo>
                  <a:lnTo>
                    <a:pt x="157505" y="165671"/>
                  </a:lnTo>
                  <a:lnTo>
                    <a:pt x="160477" y="163703"/>
                  </a:lnTo>
                  <a:close/>
                </a:path>
                <a:path w="356870" h="194944">
                  <a:moveTo>
                    <a:pt x="161620" y="163957"/>
                  </a:moveTo>
                  <a:lnTo>
                    <a:pt x="161188" y="163233"/>
                  </a:lnTo>
                  <a:lnTo>
                    <a:pt x="160477" y="163703"/>
                  </a:lnTo>
                  <a:lnTo>
                    <a:pt x="161620" y="163957"/>
                  </a:lnTo>
                  <a:close/>
                </a:path>
                <a:path w="356870" h="194944">
                  <a:moveTo>
                    <a:pt x="161861" y="31927"/>
                  </a:moveTo>
                  <a:lnTo>
                    <a:pt x="158991" y="27787"/>
                  </a:lnTo>
                  <a:lnTo>
                    <a:pt x="158991" y="28498"/>
                  </a:lnTo>
                  <a:lnTo>
                    <a:pt x="159499" y="29565"/>
                  </a:lnTo>
                  <a:lnTo>
                    <a:pt x="158102" y="30010"/>
                  </a:lnTo>
                  <a:lnTo>
                    <a:pt x="159969" y="29895"/>
                  </a:lnTo>
                  <a:lnTo>
                    <a:pt x="160921" y="31254"/>
                  </a:lnTo>
                  <a:lnTo>
                    <a:pt x="161861" y="31927"/>
                  </a:lnTo>
                  <a:close/>
                </a:path>
                <a:path w="356870" h="194944">
                  <a:moveTo>
                    <a:pt x="163068" y="46278"/>
                  </a:moveTo>
                  <a:lnTo>
                    <a:pt x="161671" y="46012"/>
                  </a:lnTo>
                  <a:lnTo>
                    <a:pt x="161607" y="42418"/>
                  </a:lnTo>
                  <a:lnTo>
                    <a:pt x="159804" y="45415"/>
                  </a:lnTo>
                  <a:lnTo>
                    <a:pt x="160274" y="46482"/>
                  </a:lnTo>
                  <a:lnTo>
                    <a:pt x="161213" y="46418"/>
                  </a:lnTo>
                  <a:lnTo>
                    <a:pt x="163068" y="46278"/>
                  </a:lnTo>
                  <a:close/>
                </a:path>
                <a:path w="356870" h="194944">
                  <a:moveTo>
                    <a:pt x="163195" y="5829"/>
                  </a:moveTo>
                  <a:lnTo>
                    <a:pt x="160845" y="4203"/>
                  </a:lnTo>
                  <a:lnTo>
                    <a:pt x="159473" y="5384"/>
                  </a:lnTo>
                  <a:lnTo>
                    <a:pt x="157175" y="6616"/>
                  </a:lnTo>
                  <a:lnTo>
                    <a:pt x="163195" y="5829"/>
                  </a:lnTo>
                  <a:close/>
                </a:path>
                <a:path w="356870" h="194944">
                  <a:moveTo>
                    <a:pt x="165417" y="164769"/>
                  </a:moveTo>
                  <a:lnTo>
                    <a:pt x="161620" y="163957"/>
                  </a:lnTo>
                  <a:lnTo>
                    <a:pt x="162636" y="165671"/>
                  </a:lnTo>
                  <a:lnTo>
                    <a:pt x="165417" y="164769"/>
                  </a:lnTo>
                  <a:close/>
                </a:path>
                <a:path w="356870" h="194944">
                  <a:moveTo>
                    <a:pt x="167284" y="48514"/>
                  </a:moveTo>
                  <a:lnTo>
                    <a:pt x="163093" y="47713"/>
                  </a:lnTo>
                  <a:lnTo>
                    <a:pt x="164973" y="49745"/>
                  </a:lnTo>
                  <a:lnTo>
                    <a:pt x="162191" y="49225"/>
                  </a:lnTo>
                  <a:lnTo>
                    <a:pt x="159905" y="51181"/>
                  </a:lnTo>
                  <a:lnTo>
                    <a:pt x="156616" y="48882"/>
                  </a:lnTo>
                  <a:lnTo>
                    <a:pt x="157048" y="46342"/>
                  </a:lnTo>
                  <a:lnTo>
                    <a:pt x="156057" y="45021"/>
                  </a:lnTo>
                  <a:lnTo>
                    <a:pt x="155270" y="47713"/>
                  </a:lnTo>
                  <a:lnTo>
                    <a:pt x="155257" y="50774"/>
                  </a:lnTo>
                  <a:lnTo>
                    <a:pt x="165493" y="52247"/>
                  </a:lnTo>
                  <a:lnTo>
                    <a:pt x="165023" y="51917"/>
                  </a:lnTo>
                  <a:lnTo>
                    <a:pt x="165506" y="51181"/>
                  </a:lnTo>
                  <a:lnTo>
                    <a:pt x="166471" y="49745"/>
                  </a:lnTo>
                  <a:lnTo>
                    <a:pt x="167284" y="48514"/>
                  </a:lnTo>
                  <a:close/>
                </a:path>
                <a:path w="356870" h="194944">
                  <a:moveTo>
                    <a:pt x="170281" y="42760"/>
                  </a:moveTo>
                  <a:lnTo>
                    <a:pt x="170040" y="42481"/>
                  </a:lnTo>
                  <a:lnTo>
                    <a:pt x="165201" y="37122"/>
                  </a:lnTo>
                  <a:lnTo>
                    <a:pt x="158242" y="36499"/>
                  </a:lnTo>
                  <a:lnTo>
                    <a:pt x="161582" y="41681"/>
                  </a:lnTo>
                  <a:lnTo>
                    <a:pt x="163474" y="43726"/>
                  </a:lnTo>
                  <a:lnTo>
                    <a:pt x="165773" y="42481"/>
                  </a:lnTo>
                  <a:lnTo>
                    <a:pt x="170281" y="42760"/>
                  </a:lnTo>
                  <a:close/>
                </a:path>
                <a:path w="356870" h="194944">
                  <a:moveTo>
                    <a:pt x="171335" y="42837"/>
                  </a:moveTo>
                  <a:lnTo>
                    <a:pt x="171183" y="42481"/>
                  </a:lnTo>
                  <a:lnTo>
                    <a:pt x="171069" y="42240"/>
                  </a:lnTo>
                  <a:lnTo>
                    <a:pt x="170510" y="42786"/>
                  </a:lnTo>
                  <a:lnTo>
                    <a:pt x="171335" y="42837"/>
                  </a:lnTo>
                  <a:close/>
                </a:path>
                <a:path w="356870" h="194944">
                  <a:moveTo>
                    <a:pt x="172173" y="41186"/>
                  </a:moveTo>
                  <a:lnTo>
                    <a:pt x="170357" y="40716"/>
                  </a:lnTo>
                  <a:lnTo>
                    <a:pt x="170980" y="42049"/>
                  </a:lnTo>
                  <a:lnTo>
                    <a:pt x="171069" y="42240"/>
                  </a:lnTo>
                  <a:lnTo>
                    <a:pt x="172173" y="41186"/>
                  </a:lnTo>
                  <a:close/>
                </a:path>
                <a:path w="356870" h="194944">
                  <a:moveTo>
                    <a:pt x="175755" y="194856"/>
                  </a:moveTo>
                  <a:lnTo>
                    <a:pt x="175577" y="194703"/>
                  </a:lnTo>
                  <a:lnTo>
                    <a:pt x="175450" y="194487"/>
                  </a:lnTo>
                  <a:lnTo>
                    <a:pt x="175272" y="194513"/>
                  </a:lnTo>
                  <a:lnTo>
                    <a:pt x="175755" y="194856"/>
                  </a:lnTo>
                  <a:close/>
                </a:path>
                <a:path w="356870" h="194944">
                  <a:moveTo>
                    <a:pt x="176580" y="50038"/>
                  </a:moveTo>
                  <a:lnTo>
                    <a:pt x="175628" y="47929"/>
                  </a:lnTo>
                  <a:lnTo>
                    <a:pt x="173824" y="50952"/>
                  </a:lnTo>
                  <a:lnTo>
                    <a:pt x="176580" y="50038"/>
                  </a:lnTo>
                  <a:close/>
                </a:path>
                <a:path w="356870" h="194944">
                  <a:moveTo>
                    <a:pt x="176949" y="22567"/>
                  </a:moveTo>
                  <a:lnTo>
                    <a:pt x="174129" y="19862"/>
                  </a:lnTo>
                  <a:lnTo>
                    <a:pt x="169964" y="20510"/>
                  </a:lnTo>
                  <a:lnTo>
                    <a:pt x="171767" y="18237"/>
                  </a:lnTo>
                  <a:lnTo>
                    <a:pt x="166725" y="20396"/>
                  </a:lnTo>
                  <a:lnTo>
                    <a:pt x="167563" y="15989"/>
                  </a:lnTo>
                  <a:lnTo>
                    <a:pt x="163893" y="18415"/>
                  </a:lnTo>
                  <a:lnTo>
                    <a:pt x="164947" y="24104"/>
                  </a:lnTo>
                  <a:lnTo>
                    <a:pt x="169976" y="21247"/>
                  </a:lnTo>
                  <a:lnTo>
                    <a:pt x="171907" y="24726"/>
                  </a:lnTo>
                  <a:lnTo>
                    <a:pt x="176530" y="23685"/>
                  </a:lnTo>
                  <a:lnTo>
                    <a:pt x="176949" y="22567"/>
                  </a:lnTo>
                  <a:close/>
                </a:path>
                <a:path w="356870" h="194944">
                  <a:moveTo>
                    <a:pt x="178028" y="122974"/>
                  </a:moveTo>
                  <a:lnTo>
                    <a:pt x="173824" y="121462"/>
                  </a:lnTo>
                  <a:lnTo>
                    <a:pt x="172466" y="122656"/>
                  </a:lnTo>
                  <a:lnTo>
                    <a:pt x="178028" y="122974"/>
                  </a:lnTo>
                  <a:close/>
                </a:path>
                <a:path w="356870" h="194944">
                  <a:moveTo>
                    <a:pt x="178549" y="13385"/>
                  </a:moveTo>
                  <a:lnTo>
                    <a:pt x="176631" y="13360"/>
                  </a:lnTo>
                  <a:lnTo>
                    <a:pt x="174663" y="12242"/>
                  </a:lnTo>
                  <a:lnTo>
                    <a:pt x="173964" y="11226"/>
                  </a:lnTo>
                  <a:lnTo>
                    <a:pt x="173558" y="14503"/>
                  </a:lnTo>
                  <a:lnTo>
                    <a:pt x="178549" y="13385"/>
                  </a:lnTo>
                  <a:close/>
                </a:path>
                <a:path w="356870" h="194944">
                  <a:moveTo>
                    <a:pt x="180492" y="12954"/>
                  </a:moveTo>
                  <a:lnTo>
                    <a:pt x="178549" y="13385"/>
                  </a:lnTo>
                  <a:lnTo>
                    <a:pt x="179222" y="13398"/>
                  </a:lnTo>
                  <a:lnTo>
                    <a:pt x="179895" y="13271"/>
                  </a:lnTo>
                  <a:lnTo>
                    <a:pt x="180492" y="12954"/>
                  </a:lnTo>
                  <a:close/>
                </a:path>
                <a:path w="356870" h="194944">
                  <a:moveTo>
                    <a:pt x="182651" y="193814"/>
                  </a:moveTo>
                  <a:lnTo>
                    <a:pt x="182613" y="193624"/>
                  </a:lnTo>
                  <a:lnTo>
                    <a:pt x="182511" y="193103"/>
                  </a:lnTo>
                  <a:lnTo>
                    <a:pt x="182384" y="192493"/>
                  </a:lnTo>
                  <a:lnTo>
                    <a:pt x="182206" y="192493"/>
                  </a:lnTo>
                  <a:lnTo>
                    <a:pt x="179451" y="193065"/>
                  </a:lnTo>
                  <a:lnTo>
                    <a:pt x="172542" y="191439"/>
                  </a:lnTo>
                  <a:lnTo>
                    <a:pt x="175437" y="194487"/>
                  </a:lnTo>
                  <a:lnTo>
                    <a:pt x="178523" y="193954"/>
                  </a:lnTo>
                  <a:lnTo>
                    <a:pt x="178041" y="193624"/>
                  </a:lnTo>
                  <a:lnTo>
                    <a:pt x="179628" y="193103"/>
                  </a:lnTo>
                  <a:lnTo>
                    <a:pt x="182651" y="193814"/>
                  </a:lnTo>
                  <a:close/>
                </a:path>
                <a:path w="356870" h="194944">
                  <a:moveTo>
                    <a:pt x="183756" y="38722"/>
                  </a:moveTo>
                  <a:lnTo>
                    <a:pt x="178142" y="35483"/>
                  </a:lnTo>
                  <a:lnTo>
                    <a:pt x="172173" y="41186"/>
                  </a:lnTo>
                  <a:lnTo>
                    <a:pt x="177076" y="42481"/>
                  </a:lnTo>
                  <a:lnTo>
                    <a:pt x="176809" y="42481"/>
                  </a:lnTo>
                  <a:lnTo>
                    <a:pt x="172313" y="45643"/>
                  </a:lnTo>
                  <a:lnTo>
                    <a:pt x="177914" y="47421"/>
                  </a:lnTo>
                  <a:lnTo>
                    <a:pt x="176898" y="43167"/>
                  </a:lnTo>
                  <a:lnTo>
                    <a:pt x="182448" y="42049"/>
                  </a:lnTo>
                  <a:lnTo>
                    <a:pt x="178701" y="40855"/>
                  </a:lnTo>
                  <a:lnTo>
                    <a:pt x="182410" y="39890"/>
                  </a:lnTo>
                  <a:lnTo>
                    <a:pt x="183756" y="38722"/>
                  </a:lnTo>
                  <a:close/>
                </a:path>
                <a:path w="356870" h="194944">
                  <a:moveTo>
                    <a:pt x="184518" y="191719"/>
                  </a:moveTo>
                  <a:lnTo>
                    <a:pt x="181673" y="189039"/>
                  </a:lnTo>
                  <a:lnTo>
                    <a:pt x="182168" y="191439"/>
                  </a:lnTo>
                  <a:lnTo>
                    <a:pt x="182219" y="191719"/>
                  </a:lnTo>
                  <a:lnTo>
                    <a:pt x="182308" y="192112"/>
                  </a:lnTo>
                  <a:lnTo>
                    <a:pt x="182372" y="192468"/>
                  </a:lnTo>
                  <a:lnTo>
                    <a:pt x="184061" y="192112"/>
                  </a:lnTo>
                  <a:lnTo>
                    <a:pt x="184518" y="191719"/>
                  </a:lnTo>
                  <a:close/>
                </a:path>
                <a:path w="356870" h="194944">
                  <a:moveTo>
                    <a:pt x="184975" y="98602"/>
                  </a:moveTo>
                  <a:lnTo>
                    <a:pt x="184721" y="98602"/>
                  </a:lnTo>
                  <a:lnTo>
                    <a:pt x="184505" y="99009"/>
                  </a:lnTo>
                  <a:lnTo>
                    <a:pt x="184975" y="98602"/>
                  </a:lnTo>
                  <a:close/>
                </a:path>
                <a:path w="356870" h="194944">
                  <a:moveTo>
                    <a:pt x="185864" y="96393"/>
                  </a:moveTo>
                  <a:lnTo>
                    <a:pt x="180314" y="96774"/>
                  </a:lnTo>
                  <a:lnTo>
                    <a:pt x="181622" y="93433"/>
                  </a:lnTo>
                  <a:lnTo>
                    <a:pt x="178917" y="97231"/>
                  </a:lnTo>
                  <a:lnTo>
                    <a:pt x="184746" y="98552"/>
                  </a:lnTo>
                  <a:lnTo>
                    <a:pt x="185674" y="96774"/>
                  </a:lnTo>
                  <a:lnTo>
                    <a:pt x="185864" y="96393"/>
                  </a:lnTo>
                  <a:close/>
                </a:path>
                <a:path w="356870" h="194944">
                  <a:moveTo>
                    <a:pt x="186232" y="138709"/>
                  </a:moveTo>
                  <a:lnTo>
                    <a:pt x="181102" y="137236"/>
                  </a:lnTo>
                  <a:lnTo>
                    <a:pt x="183921" y="139217"/>
                  </a:lnTo>
                  <a:lnTo>
                    <a:pt x="186232" y="138709"/>
                  </a:lnTo>
                  <a:close/>
                </a:path>
                <a:path w="356870" h="194944">
                  <a:moveTo>
                    <a:pt x="190715" y="84848"/>
                  </a:moveTo>
                  <a:lnTo>
                    <a:pt x="188429" y="85356"/>
                  </a:lnTo>
                  <a:lnTo>
                    <a:pt x="189166" y="86194"/>
                  </a:lnTo>
                  <a:lnTo>
                    <a:pt x="190715" y="84848"/>
                  </a:lnTo>
                  <a:close/>
                </a:path>
                <a:path w="356870" h="194944">
                  <a:moveTo>
                    <a:pt x="191173" y="84455"/>
                  </a:moveTo>
                  <a:lnTo>
                    <a:pt x="187439" y="83261"/>
                  </a:lnTo>
                  <a:lnTo>
                    <a:pt x="190715" y="84848"/>
                  </a:lnTo>
                  <a:lnTo>
                    <a:pt x="191173" y="84455"/>
                  </a:lnTo>
                  <a:close/>
                </a:path>
                <a:path w="356870" h="194944">
                  <a:moveTo>
                    <a:pt x="191744" y="89141"/>
                  </a:moveTo>
                  <a:lnTo>
                    <a:pt x="189166" y="86194"/>
                  </a:lnTo>
                  <a:lnTo>
                    <a:pt x="187540" y="87604"/>
                  </a:lnTo>
                  <a:lnTo>
                    <a:pt x="191744" y="89141"/>
                  </a:lnTo>
                  <a:close/>
                </a:path>
                <a:path w="356870" h="194944">
                  <a:moveTo>
                    <a:pt x="193090" y="96647"/>
                  </a:moveTo>
                  <a:lnTo>
                    <a:pt x="192786" y="96647"/>
                  </a:lnTo>
                  <a:lnTo>
                    <a:pt x="188645" y="96913"/>
                  </a:lnTo>
                  <a:lnTo>
                    <a:pt x="190080" y="98628"/>
                  </a:lnTo>
                  <a:lnTo>
                    <a:pt x="193090" y="96647"/>
                  </a:lnTo>
                  <a:close/>
                </a:path>
                <a:path w="356870" h="194944">
                  <a:moveTo>
                    <a:pt x="193738" y="96266"/>
                  </a:moveTo>
                  <a:lnTo>
                    <a:pt x="193090" y="96647"/>
                  </a:lnTo>
                  <a:lnTo>
                    <a:pt x="193649" y="96647"/>
                  </a:lnTo>
                  <a:lnTo>
                    <a:pt x="193738" y="96266"/>
                  </a:lnTo>
                  <a:close/>
                </a:path>
                <a:path w="356870" h="194944">
                  <a:moveTo>
                    <a:pt x="195630" y="97536"/>
                  </a:moveTo>
                  <a:lnTo>
                    <a:pt x="193649" y="96647"/>
                  </a:lnTo>
                  <a:lnTo>
                    <a:pt x="192443" y="101727"/>
                  </a:lnTo>
                  <a:lnTo>
                    <a:pt x="195630" y="97536"/>
                  </a:lnTo>
                  <a:close/>
                </a:path>
                <a:path w="356870" h="194944">
                  <a:moveTo>
                    <a:pt x="197104" y="124917"/>
                  </a:moveTo>
                  <a:lnTo>
                    <a:pt x="193840" y="124790"/>
                  </a:lnTo>
                  <a:lnTo>
                    <a:pt x="194348" y="126568"/>
                  </a:lnTo>
                  <a:lnTo>
                    <a:pt x="193878" y="126961"/>
                  </a:lnTo>
                  <a:lnTo>
                    <a:pt x="193421" y="126619"/>
                  </a:lnTo>
                  <a:lnTo>
                    <a:pt x="192976" y="127012"/>
                  </a:lnTo>
                  <a:lnTo>
                    <a:pt x="196227" y="127889"/>
                  </a:lnTo>
                  <a:lnTo>
                    <a:pt x="197104" y="124917"/>
                  </a:lnTo>
                  <a:close/>
                </a:path>
                <a:path w="356870" h="194944">
                  <a:moveTo>
                    <a:pt x="199339" y="143611"/>
                  </a:moveTo>
                  <a:lnTo>
                    <a:pt x="198869" y="143268"/>
                  </a:lnTo>
                  <a:lnTo>
                    <a:pt x="198513" y="143662"/>
                  </a:lnTo>
                  <a:lnTo>
                    <a:pt x="198335" y="143992"/>
                  </a:lnTo>
                  <a:lnTo>
                    <a:pt x="198234" y="144310"/>
                  </a:lnTo>
                  <a:lnTo>
                    <a:pt x="199339" y="143611"/>
                  </a:lnTo>
                  <a:close/>
                </a:path>
                <a:path w="356870" h="194944">
                  <a:moveTo>
                    <a:pt x="200380" y="125780"/>
                  </a:moveTo>
                  <a:lnTo>
                    <a:pt x="197535" y="123088"/>
                  </a:lnTo>
                  <a:lnTo>
                    <a:pt x="198958" y="124802"/>
                  </a:lnTo>
                  <a:lnTo>
                    <a:pt x="200380" y="125780"/>
                  </a:lnTo>
                  <a:close/>
                </a:path>
                <a:path w="356870" h="194944">
                  <a:moveTo>
                    <a:pt x="202844" y="156768"/>
                  </a:moveTo>
                  <a:lnTo>
                    <a:pt x="201701" y="155105"/>
                  </a:lnTo>
                  <a:lnTo>
                    <a:pt x="200253" y="153212"/>
                  </a:lnTo>
                  <a:lnTo>
                    <a:pt x="200342" y="151650"/>
                  </a:lnTo>
                  <a:lnTo>
                    <a:pt x="200113" y="152958"/>
                  </a:lnTo>
                  <a:lnTo>
                    <a:pt x="197116" y="153517"/>
                  </a:lnTo>
                  <a:lnTo>
                    <a:pt x="194868" y="153327"/>
                  </a:lnTo>
                  <a:lnTo>
                    <a:pt x="197256" y="155702"/>
                  </a:lnTo>
                  <a:lnTo>
                    <a:pt x="198221" y="157810"/>
                  </a:lnTo>
                  <a:lnTo>
                    <a:pt x="202844" y="156768"/>
                  </a:lnTo>
                  <a:close/>
                </a:path>
                <a:path w="356870" h="194944">
                  <a:moveTo>
                    <a:pt x="206413" y="149275"/>
                  </a:moveTo>
                  <a:lnTo>
                    <a:pt x="203898" y="147510"/>
                  </a:lnTo>
                  <a:lnTo>
                    <a:pt x="197434" y="146875"/>
                  </a:lnTo>
                  <a:lnTo>
                    <a:pt x="198234" y="144310"/>
                  </a:lnTo>
                  <a:lnTo>
                    <a:pt x="192455" y="148056"/>
                  </a:lnTo>
                  <a:lnTo>
                    <a:pt x="194373" y="151523"/>
                  </a:lnTo>
                  <a:lnTo>
                    <a:pt x="196176" y="149288"/>
                  </a:lnTo>
                  <a:lnTo>
                    <a:pt x="200329" y="151460"/>
                  </a:lnTo>
                  <a:lnTo>
                    <a:pt x="200469" y="150495"/>
                  </a:lnTo>
                  <a:lnTo>
                    <a:pt x="201256" y="149669"/>
                  </a:lnTo>
                  <a:lnTo>
                    <a:pt x="203161" y="149136"/>
                  </a:lnTo>
                  <a:lnTo>
                    <a:pt x="206413" y="149275"/>
                  </a:lnTo>
                  <a:close/>
                </a:path>
                <a:path w="356870" h="194944">
                  <a:moveTo>
                    <a:pt x="209816" y="84975"/>
                  </a:moveTo>
                  <a:lnTo>
                    <a:pt x="209308" y="85001"/>
                  </a:lnTo>
                  <a:lnTo>
                    <a:pt x="208953" y="85305"/>
                  </a:lnTo>
                  <a:lnTo>
                    <a:pt x="209245" y="85153"/>
                  </a:lnTo>
                  <a:lnTo>
                    <a:pt x="209816" y="84975"/>
                  </a:lnTo>
                  <a:close/>
                </a:path>
                <a:path w="356870" h="194944">
                  <a:moveTo>
                    <a:pt x="210210" y="84950"/>
                  </a:moveTo>
                  <a:lnTo>
                    <a:pt x="210058" y="84912"/>
                  </a:lnTo>
                  <a:lnTo>
                    <a:pt x="209931" y="84937"/>
                  </a:lnTo>
                  <a:lnTo>
                    <a:pt x="210210" y="84950"/>
                  </a:lnTo>
                  <a:close/>
                </a:path>
                <a:path w="356870" h="194944">
                  <a:moveTo>
                    <a:pt x="213499" y="85813"/>
                  </a:moveTo>
                  <a:lnTo>
                    <a:pt x="213118" y="85051"/>
                  </a:lnTo>
                  <a:lnTo>
                    <a:pt x="212572" y="84162"/>
                  </a:lnTo>
                  <a:lnTo>
                    <a:pt x="212813" y="84048"/>
                  </a:lnTo>
                  <a:lnTo>
                    <a:pt x="212559" y="83896"/>
                  </a:lnTo>
                  <a:lnTo>
                    <a:pt x="212407" y="83883"/>
                  </a:lnTo>
                  <a:lnTo>
                    <a:pt x="211607" y="82638"/>
                  </a:lnTo>
                  <a:lnTo>
                    <a:pt x="210477" y="81191"/>
                  </a:lnTo>
                  <a:lnTo>
                    <a:pt x="209194" y="80683"/>
                  </a:lnTo>
                  <a:lnTo>
                    <a:pt x="209842" y="83400"/>
                  </a:lnTo>
                  <a:lnTo>
                    <a:pt x="208978" y="83223"/>
                  </a:lnTo>
                  <a:lnTo>
                    <a:pt x="208216" y="83223"/>
                  </a:lnTo>
                  <a:lnTo>
                    <a:pt x="207797" y="83934"/>
                  </a:lnTo>
                  <a:lnTo>
                    <a:pt x="208216" y="84239"/>
                  </a:lnTo>
                  <a:lnTo>
                    <a:pt x="209169" y="84569"/>
                  </a:lnTo>
                  <a:lnTo>
                    <a:pt x="210146" y="84709"/>
                  </a:lnTo>
                  <a:lnTo>
                    <a:pt x="210185" y="84874"/>
                  </a:lnTo>
                  <a:lnTo>
                    <a:pt x="211201" y="84607"/>
                  </a:lnTo>
                  <a:lnTo>
                    <a:pt x="212686" y="84455"/>
                  </a:lnTo>
                  <a:lnTo>
                    <a:pt x="213499" y="85813"/>
                  </a:lnTo>
                  <a:close/>
                </a:path>
                <a:path w="356870" h="194944">
                  <a:moveTo>
                    <a:pt x="214198" y="166128"/>
                  </a:moveTo>
                  <a:lnTo>
                    <a:pt x="210032" y="166776"/>
                  </a:lnTo>
                  <a:lnTo>
                    <a:pt x="210527" y="167830"/>
                  </a:lnTo>
                  <a:lnTo>
                    <a:pt x="214198" y="166128"/>
                  </a:lnTo>
                  <a:close/>
                </a:path>
                <a:path w="356870" h="194944">
                  <a:moveTo>
                    <a:pt x="226555" y="134848"/>
                  </a:moveTo>
                  <a:lnTo>
                    <a:pt x="223266" y="132537"/>
                  </a:lnTo>
                  <a:lnTo>
                    <a:pt x="222808" y="132930"/>
                  </a:lnTo>
                  <a:lnTo>
                    <a:pt x="226110" y="135242"/>
                  </a:lnTo>
                  <a:lnTo>
                    <a:pt x="226555" y="134848"/>
                  </a:lnTo>
                  <a:close/>
                </a:path>
                <a:path w="356870" h="194944">
                  <a:moveTo>
                    <a:pt x="227812" y="149987"/>
                  </a:moveTo>
                  <a:lnTo>
                    <a:pt x="226822" y="147878"/>
                  </a:lnTo>
                  <a:lnTo>
                    <a:pt x="227266" y="150025"/>
                  </a:lnTo>
                  <a:lnTo>
                    <a:pt x="227812" y="149987"/>
                  </a:lnTo>
                  <a:close/>
                </a:path>
                <a:path w="356870" h="194944">
                  <a:moveTo>
                    <a:pt x="227850" y="152882"/>
                  </a:moveTo>
                  <a:lnTo>
                    <a:pt x="227266" y="150025"/>
                  </a:lnTo>
                  <a:lnTo>
                    <a:pt x="224091" y="150241"/>
                  </a:lnTo>
                  <a:lnTo>
                    <a:pt x="227850" y="152882"/>
                  </a:lnTo>
                  <a:close/>
                </a:path>
                <a:path w="356870" h="194944">
                  <a:moveTo>
                    <a:pt x="236029" y="142913"/>
                  </a:moveTo>
                  <a:lnTo>
                    <a:pt x="232702" y="140601"/>
                  </a:lnTo>
                  <a:lnTo>
                    <a:pt x="232295" y="143167"/>
                  </a:lnTo>
                  <a:lnTo>
                    <a:pt x="236029" y="142913"/>
                  </a:lnTo>
                  <a:close/>
                </a:path>
                <a:path w="356870" h="194944">
                  <a:moveTo>
                    <a:pt x="239763" y="122720"/>
                  </a:moveTo>
                  <a:lnTo>
                    <a:pt x="236486" y="120408"/>
                  </a:lnTo>
                  <a:lnTo>
                    <a:pt x="236029" y="120815"/>
                  </a:lnTo>
                  <a:lnTo>
                    <a:pt x="239331" y="123113"/>
                  </a:lnTo>
                  <a:lnTo>
                    <a:pt x="239763" y="122720"/>
                  </a:lnTo>
                  <a:close/>
                </a:path>
                <a:path w="356870" h="194944">
                  <a:moveTo>
                    <a:pt x="242239" y="129438"/>
                  </a:moveTo>
                  <a:lnTo>
                    <a:pt x="241287" y="128054"/>
                  </a:lnTo>
                  <a:lnTo>
                    <a:pt x="239852" y="125603"/>
                  </a:lnTo>
                  <a:lnTo>
                    <a:pt x="241706" y="125501"/>
                  </a:lnTo>
                  <a:lnTo>
                    <a:pt x="236601" y="125476"/>
                  </a:lnTo>
                  <a:lnTo>
                    <a:pt x="236143" y="126606"/>
                  </a:lnTo>
                  <a:lnTo>
                    <a:pt x="238036" y="127203"/>
                  </a:lnTo>
                  <a:lnTo>
                    <a:pt x="237109" y="127977"/>
                  </a:lnTo>
                  <a:lnTo>
                    <a:pt x="242239" y="129438"/>
                  </a:lnTo>
                  <a:close/>
                </a:path>
                <a:path w="356870" h="194944">
                  <a:moveTo>
                    <a:pt x="243789" y="121958"/>
                  </a:moveTo>
                  <a:lnTo>
                    <a:pt x="243205" y="121297"/>
                  </a:lnTo>
                  <a:lnTo>
                    <a:pt x="242582" y="120561"/>
                  </a:lnTo>
                  <a:lnTo>
                    <a:pt x="241122" y="120103"/>
                  </a:lnTo>
                  <a:lnTo>
                    <a:pt x="243789" y="121958"/>
                  </a:lnTo>
                  <a:close/>
                </a:path>
                <a:path w="356870" h="194944">
                  <a:moveTo>
                    <a:pt x="252298" y="121513"/>
                  </a:moveTo>
                  <a:lnTo>
                    <a:pt x="247637" y="121107"/>
                  </a:lnTo>
                  <a:lnTo>
                    <a:pt x="246697" y="120446"/>
                  </a:lnTo>
                  <a:lnTo>
                    <a:pt x="245795" y="121234"/>
                  </a:lnTo>
                  <a:lnTo>
                    <a:pt x="246265" y="122288"/>
                  </a:lnTo>
                  <a:lnTo>
                    <a:pt x="244906" y="122745"/>
                  </a:lnTo>
                  <a:lnTo>
                    <a:pt x="243789" y="121958"/>
                  </a:lnTo>
                  <a:lnTo>
                    <a:pt x="245592" y="123964"/>
                  </a:lnTo>
                  <a:lnTo>
                    <a:pt x="249542" y="123139"/>
                  </a:lnTo>
                  <a:lnTo>
                    <a:pt x="252298" y="121513"/>
                  </a:lnTo>
                  <a:close/>
                </a:path>
                <a:path w="356870" h="194944">
                  <a:moveTo>
                    <a:pt x="253809" y="104736"/>
                  </a:moveTo>
                  <a:lnTo>
                    <a:pt x="252831" y="102654"/>
                  </a:lnTo>
                  <a:lnTo>
                    <a:pt x="253326" y="104406"/>
                  </a:lnTo>
                  <a:lnTo>
                    <a:pt x="251942" y="104165"/>
                  </a:lnTo>
                  <a:lnTo>
                    <a:pt x="253809" y="104736"/>
                  </a:lnTo>
                  <a:close/>
                </a:path>
                <a:path w="356870" h="194944">
                  <a:moveTo>
                    <a:pt x="254889" y="68491"/>
                  </a:moveTo>
                  <a:lnTo>
                    <a:pt x="249529" y="66128"/>
                  </a:lnTo>
                  <a:lnTo>
                    <a:pt x="247434" y="66128"/>
                  </a:lnTo>
                  <a:lnTo>
                    <a:pt x="253034" y="67906"/>
                  </a:lnTo>
                  <a:lnTo>
                    <a:pt x="249351" y="69596"/>
                  </a:lnTo>
                  <a:lnTo>
                    <a:pt x="245135" y="68072"/>
                  </a:lnTo>
                  <a:lnTo>
                    <a:pt x="246621" y="71958"/>
                  </a:lnTo>
                  <a:lnTo>
                    <a:pt x="247053" y="70129"/>
                  </a:lnTo>
                  <a:lnTo>
                    <a:pt x="249161" y="69684"/>
                  </a:lnTo>
                  <a:lnTo>
                    <a:pt x="249618" y="69684"/>
                  </a:lnTo>
                  <a:lnTo>
                    <a:pt x="249440" y="69634"/>
                  </a:lnTo>
                  <a:lnTo>
                    <a:pt x="254889" y="68491"/>
                  </a:lnTo>
                  <a:close/>
                </a:path>
                <a:path w="356870" h="194944">
                  <a:moveTo>
                    <a:pt x="277558" y="63677"/>
                  </a:moveTo>
                  <a:lnTo>
                    <a:pt x="273824" y="63207"/>
                  </a:lnTo>
                  <a:lnTo>
                    <a:pt x="277101" y="64071"/>
                  </a:lnTo>
                  <a:lnTo>
                    <a:pt x="277558" y="63677"/>
                  </a:lnTo>
                  <a:close/>
                </a:path>
                <a:path w="356870" h="194944">
                  <a:moveTo>
                    <a:pt x="295706" y="87769"/>
                  </a:moveTo>
                  <a:lnTo>
                    <a:pt x="290576" y="86296"/>
                  </a:lnTo>
                  <a:lnTo>
                    <a:pt x="292506" y="89789"/>
                  </a:lnTo>
                  <a:lnTo>
                    <a:pt x="295706" y="87769"/>
                  </a:lnTo>
                  <a:close/>
                </a:path>
                <a:path w="356870" h="194944">
                  <a:moveTo>
                    <a:pt x="307848" y="69189"/>
                  </a:moveTo>
                  <a:lnTo>
                    <a:pt x="304723" y="69938"/>
                  </a:lnTo>
                  <a:lnTo>
                    <a:pt x="305689" y="73660"/>
                  </a:lnTo>
                  <a:lnTo>
                    <a:pt x="305752" y="73901"/>
                  </a:lnTo>
                  <a:lnTo>
                    <a:pt x="305828" y="74168"/>
                  </a:lnTo>
                  <a:lnTo>
                    <a:pt x="302399" y="73901"/>
                  </a:lnTo>
                  <a:lnTo>
                    <a:pt x="305257" y="77343"/>
                  </a:lnTo>
                  <a:lnTo>
                    <a:pt x="306501" y="74168"/>
                  </a:lnTo>
                  <a:lnTo>
                    <a:pt x="306603" y="73901"/>
                  </a:lnTo>
                  <a:lnTo>
                    <a:pt x="306692" y="73660"/>
                  </a:lnTo>
                  <a:lnTo>
                    <a:pt x="306908" y="73113"/>
                  </a:lnTo>
                  <a:lnTo>
                    <a:pt x="306120" y="73660"/>
                  </a:lnTo>
                  <a:lnTo>
                    <a:pt x="306031" y="70840"/>
                  </a:lnTo>
                  <a:lnTo>
                    <a:pt x="306984" y="69938"/>
                  </a:lnTo>
                  <a:lnTo>
                    <a:pt x="307848" y="69189"/>
                  </a:lnTo>
                  <a:close/>
                </a:path>
                <a:path w="356870" h="194944">
                  <a:moveTo>
                    <a:pt x="308610" y="81800"/>
                  </a:moveTo>
                  <a:lnTo>
                    <a:pt x="307187" y="80810"/>
                  </a:lnTo>
                  <a:lnTo>
                    <a:pt x="306324" y="83769"/>
                  </a:lnTo>
                  <a:lnTo>
                    <a:pt x="303034" y="82181"/>
                  </a:lnTo>
                  <a:lnTo>
                    <a:pt x="305435" y="85991"/>
                  </a:lnTo>
                  <a:lnTo>
                    <a:pt x="308610" y="81800"/>
                  </a:lnTo>
                  <a:close/>
                </a:path>
                <a:path w="356870" h="194944">
                  <a:moveTo>
                    <a:pt x="308673" y="71907"/>
                  </a:moveTo>
                  <a:lnTo>
                    <a:pt x="307390" y="71907"/>
                  </a:lnTo>
                  <a:lnTo>
                    <a:pt x="306908" y="73113"/>
                  </a:lnTo>
                  <a:lnTo>
                    <a:pt x="308673" y="71907"/>
                  </a:lnTo>
                  <a:close/>
                </a:path>
                <a:path w="356870" h="194944">
                  <a:moveTo>
                    <a:pt x="311175" y="72237"/>
                  </a:moveTo>
                  <a:lnTo>
                    <a:pt x="310222" y="70840"/>
                  </a:lnTo>
                  <a:lnTo>
                    <a:pt x="308673" y="71907"/>
                  </a:lnTo>
                  <a:lnTo>
                    <a:pt x="311175" y="72237"/>
                  </a:lnTo>
                  <a:close/>
                </a:path>
                <a:path w="356870" h="194944">
                  <a:moveTo>
                    <a:pt x="312280" y="79387"/>
                  </a:moveTo>
                  <a:lnTo>
                    <a:pt x="309880" y="77012"/>
                  </a:lnTo>
                  <a:lnTo>
                    <a:pt x="308025" y="76428"/>
                  </a:lnTo>
                  <a:lnTo>
                    <a:pt x="309956" y="79908"/>
                  </a:lnTo>
                  <a:lnTo>
                    <a:pt x="312280" y="79387"/>
                  </a:lnTo>
                  <a:close/>
                </a:path>
                <a:path w="356870" h="194944">
                  <a:moveTo>
                    <a:pt x="317512" y="68440"/>
                  </a:moveTo>
                  <a:lnTo>
                    <a:pt x="316992" y="68160"/>
                  </a:lnTo>
                  <a:lnTo>
                    <a:pt x="316687" y="68935"/>
                  </a:lnTo>
                  <a:lnTo>
                    <a:pt x="317512" y="68440"/>
                  </a:lnTo>
                  <a:close/>
                </a:path>
                <a:path w="356870" h="194944">
                  <a:moveTo>
                    <a:pt x="319481" y="69494"/>
                  </a:moveTo>
                  <a:lnTo>
                    <a:pt x="319443" y="67754"/>
                  </a:lnTo>
                  <a:lnTo>
                    <a:pt x="319163" y="67754"/>
                  </a:lnTo>
                  <a:lnTo>
                    <a:pt x="318681" y="67754"/>
                  </a:lnTo>
                  <a:lnTo>
                    <a:pt x="317512" y="68440"/>
                  </a:lnTo>
                  <a:lnTo>
                    <a:pt x="319481" y="69494"/>
                  </a:lnTo>
                  <a:close/>
                </a:path>
                <a:path w="356870" h="194944">
                  <a:moveTo>
                    <a:pt x="334162" y="61239"/>
                  </a:moveTo>
                  <a:lnTo>
                    <a:pt x="329539" y="61569"/>
                  </a:lnTo>
                  <a:lnTo>
                    <a:pt x="330936" y="61823"/>
                  </a:lnTo>
                  <a:lnTo>
                    <a:pt x="330517" y="62992"/>
                  </a:lnTo>
                  <a:lnTo>
                    <a:pt x="330974" y="63982"/>
                  </a:lnTo>
                  <a:lnTo>
                    <a:pt x="328206" y="64185"/>
                  </a:lnTo>
                  <a:lnTo>
                    <a:pt x="327126" y="63982"/>
                  </a:lnTo>
                  <a:lnTo>
                    <a:pt x="326745" y="63982"/>
                  </a:lnTo>
                  <a:lnTo>
                    <a:pt x="328155" y="62014"/>
                  </a:lnTo>
                  <a:lnTo>
                    <a:pt x="324446" y="62992"/>
                  </a:lnTo>
                  <a:lnTo>
                    <a:pt x="317995" y="65608"/>
                  </a:lnTo>
                  <a:lnTo>
                    <a:pt x="315150" y="67310"/>
                  </a:lnTo>
                  <a:lnTo>
                    <a:pt x="315493" y="67310"/>
                  </a:lnTo>
                  <a:lnTo>
                    <a:pt x="316992" y="68160"/>
                  </a:lnTo>
                  <a:lnTo>
                    <a:pt x="317563" y="66725"/>
                  </a:lnTo>
                  <a:lnTo>
                    <a:pt x="318922" y="67614"/>
                  </a:lnTo>
                  <a:lnTo>
                    <a:pt x="319443" y="67589"/>
                  </a:lnTo>
                  <a:lnTo>
                    <a:pt x="320700" y="67310"/>
                  </a:lnTo>
                  <a:lnTo>
                    <a:pt x="323316" y="66725"/>
                  </a:lnTo>
                  <a:lnTo>
                    <a:pt x="323583" y="66725"/>
                  </a:lnTo>
                  <a:lnTo>
                    <a:pt x="322287" y="70002"/>
                  </a:lnTo>
                  <a:lnTo>
                    <a:pt x="324827" y="67754"/>
                  </a:lnTo>
                  <a:lnTo>
                    <a:pt x="324573" y="67754"/>
                  </a:lnTo>
                  <a:lnTo>
                    <a:pt x="329641" y="66725"/>
                  </a:lnTo>
                  <a:lnTo>
                    <a:pt x="330581" y="66535"/>
                  </a:lnTo>
                  <a:lnTo>
                    <a:pt x="332486" y="69303"/>
                  </a:lnTo>
                  <a:lnTo>
                    <a:pt x="333502" y="66725"/>
                  </a:lnTo>
                  <a:lnTo>
                    <a:pt x="333578" y="66535"/>
                  </a:lnTo>
                  <a:lnTo>
                    <a:pt x="333806" y="65951"/>
                  </a:lnTo>
                  <a:lnTo>
                    <a:pt x="333832" y="65608"/>
                  </a:lnTo>
                  <a:lnTo>
                    <a:pt x="333933" y="64185"/>
                  </a:lnTo>
                  <a:lnTo>
                    <a:pt x="334022" y="62992"/>
                  </a:lnTo>
                  <a:lnTo>
                    <a:pt x="334137" y="61569"/>
                  </a:lnTo>
                  <a:lnTo>
                    <a:pt x="334162" y="61239"/>
                  </a:lnTo>
                  <a:close/>
                </a:path>
                <a:path w="356870" h="194944">
                  <a:moveTo>
                    <a:pt x="356527" y="43421"/>
                  </a:moveTo>
                  <a:lnTo>
                    <a:pt x="352793" y="41503"/>
                  </a:lnTo>
                  <a:lnTo>
                    <a:pt x="352323" y="41897"/>
                  </a:lnTo>
                  <a:lnTo>
                    <a:pt x="356527" y="43421"/>
                  </a:lnTo>
                  <a:close/>
                </a:path>
              </a:pathLst>
            </a:custGeom>
            <a:solidFill>
              <a:srgbClr val="ABD3D8">
                <a:alpha val="51998"/>
              </a:srgbClr>
            </a:solidFill>
          </p:spPr>
          <p:txBody>
            <a:bodyPr wrap="square" lIns="0" tIns="0" rIns="0" bIns="0" rtlCol="0"/>
            <a:lstStyle/>
            <a:p>
              <a:pPr defTabSz="829178"/>
              <a:endParaRPr sz="1632" kern="0">
                <a:solidFill>
                  <a:sysClr val="windowText" lastClr="000000"/>
                </a:solidFill>
              </a:endParaRPr>
            </a:p>
          </p:txBody>
        </p:sp>
        <p:sp>
          <p:nvSpPr>
            <p:cNvPr id="32" name="object 32"/>
            <p:cNvSpPr/>
            <p:nvPr/>
          </p:nvSpPr>
          <p:spPr>
            <a:xfrm>
              <a:off x="8866340" y="2244661"/>
              <a:ext cx="238125" cy="232410"/>
            </a:xfrm>
            <a:custGeom>
              <a:avLst/>
              <a:gdLst/>
              <a:ahLst/>
              <a:cxnLst/>
              <a:rect l="l" t="t" r="r" b="b"/>
              <a:pathLst>
                <a:path w="238125" h="232410">
                  <a:moveTo>
                    <a:pt x="4165" y="168478"/>
                  </a:moveTo>
                  <a:lnTo>
                    <a:pt x="0" y="169125"/>
                  </a:lnTo>
                  <a:lnTo>
                    <a:pt x="495" y="170180"/>
                  </a:lnTo>
                  <a:lnTo>
                    <a:pt x="4165" y="168478"/>
                  </a:lnTo>
                  <a:close/>
                </a:path>
                <a:path w="238125" h="232410">
                  <a:moveTo>
                    <a:pt x="12039" y="166852"/>
                  </a:moveTo>
                  <a:lnTo>
                    <a:pt x="7340" y="165023"/>
                  </a:lnTo>
                  <a:lnTo>
                    <a:pt x="6870" y="165404"/>
                  </a:lnTo>
                  <a:lnTo>
                    <a:pt x="6451" y="167246"/>
                  </a:lnTo>
                  <a:lnTo>
                    <a:pt x="8318" y="167830"/>
                  </a:lnTo>
                  <a:lnTo>
                    <a:pt x="9283" y="169214"/>
                  </a:lnTo>
                  <a:lnTo>
                    <a:pt x="12039" y="166852"/>
                  </a:lnTo>
                  <a:close/>
                </a:path>
                <a:path w="238125" h="232410">
                  <a:moveTo>
                    <a:pt x="14389" y="214198"/>
                  </a:moveTo>
                  <a:lnTo>
                    <a:pt x="10655" y="213728"/>
                  </a:lnTo>
                  <a:lnTo>
                    <a:pt x="8318" y="212801"/>
                  </a:lnTo>
                  <a:lnTo>
                    <a:pt x="6070" y="216230"/>
                  </a:lnTo>
                  <a:lnTo>
                    <a:pt x="10210" y="214109"/>
                  </a:lnTo>
                  <a:lnTo>
                    <a:pt x="12585" y="217220"/>
                  </a:lnTo>
                  <a:lnTo>
                    <a:pt x="14389" y="214198"/>
                  </a:lnTo>
                  <a:close/>
                </a:path>
                <a:path w="238125" h="232410">
                  <a:moveTo>
                    <a:pt x="24917" y="169875"/>
                  </a:moveTo>
                  <a:lnTo>
                    <a:pt x="24193" y="169062"/>
                  </a:lnTo>
                  <a:lnTo>
                    <a:pt x="23596" y="169875"/>
                  </a:lnTo>
                  <a:lnTo>
                    <a:pt x="23241" y="170421"/>
                  </a:lnTo>
                  <a:lnTo>
                    <a:pt x="24917" y="169875"/>
                  </a:lnTo>
                  <a:close/>
                </a:path>
                <a:path w="238125" h="232410">
                  <a:moveTo>
                    <a:pt x="27406" y="169062"/>
                  </a:moveTo>
                  <a:lnTo>
                    <a:pt x="24917" y="169875"/>
                  </a:lnTo>
                  <a:lnTo>
                    <a:pt x="25590" y="170624"/>
                  </a:lnTo>
                  <a:lnTo>
                    <a:pt x="27406" y="169062"/>
                  </a:lnTo>
                  <a:close/>
                </a:path>
                <a:path w="238125" h="232410">
                  <a:moveTo>
                    <a:pt x="34556" y="147916"/>
                  </a:moveTo>
                  <a:lnTo>
                    <a:pt x="33870" y="145059"/>
                  </a:lnTo>
                  <a:lnTo>
                    <a:pt x="29718" y="146431"/>
                  </a:lnTo>
                  <a:lnTo>
                    <a:pt x="31178" y="148882"/>
                  </a:lnTo>
                  <a:lnTo>
                    <a:pt x="34556" y="147916"/>
                  </a:lnTo>
                  <a:close/>
                </a:path>
                <a:path w="238125" h="232410">
                  <a:moveTo>
                    <a:pt x="36245" y="147421"/>
                  </a:moveTo>
                  <a:lnTo>
                    <a:pt x="34556" y="147916"/>
                  </a:lnTo>
                  <a:lnTo>
                    <a:pt x="34836" y="149009"/>
                  </a:lnTo>
                  <a:lnTo>
                    <a:pt x="34975" y="149440"/>
                  </a:lnTo>
                  <a:lnTo>
                    <a:pt x="35166" y="149682"/>
                  </a:lnTo>
                  <a:lnTo>
                    <a:pt x="36245" y="147421"/>
                  </a:lnTo>
                  <a:close/>
                </a:path>
                <a:path w="238125" h="232410">
                  <a:moveTo>
                    <a:pt x="37744" y="171551"/>
                  </a:moveTo>
                  <a:lnTo>
                    <a:pt x="37109" y="171043"/>
                  </a:lnTo>
                  <a:lnTo>
                    <a:pt x="36182" y="170637"/>
                  </a:lnTo>
                  <a:lnTo>
                    <a:pt x="36791" y="172783"/>
                  </a:lnTo>
                  <a:lnTo>
                    <a:pt x="37744" y="171551"/>
                  </a:lnTo>
                  <a:close/>
                </a:path>
                <a:path w="238125" h="232410">
                  <a:moveTo>
                    <a:pt x="37934" y="161480"/>
                  </a:moveTo>
                  <a:lnTo>
                    <a:pt x="37414" y="158991"/>
                  </a:lnTo>
                  <a:lnTo>
                    <a:pt x="37033" y="158838"/>
                  </a:lnTo>
                  <a:lnTo>
                    <a:pt x="36703" y="158623"/>
                  </a:lnTo>
                  <a:lnTo>
                    <a:pt x="36474" y="158305"/>
                  </a:lnTo>
                  <a:lnTo>
                    <a:pt x="36487" y="159029"/>
                  </a:lnTo>
                  <a:lnTo>
                    <a:pt x="36525" y="160489"/>
                  </a:lnTo>
                  <a:lnTo>
                    <a:pt x="37934" y="161480"/>
                  </a:lnTo>
                  <a:close/>
                </a:path>
                <a:path w="238125" h="232410">
                  <a:moveTo>
                    <a:pt x="41186" y="161582"/>
                  </a:moveTo>
                  <a:lnTo>
                    <a:pt x="41109" y="161226"/>
                  </a:lnTo>
                  <a:lnTo>
                    <a:pt x="41008" y="160718"/>
                  </a:lnTo>
                  <a:lnTo>
                    <a:pt x="39941" y="160718"/>
                  </a:lnTo>
                  <a:lnTo>
                    <a:pt x="41186" y="161582"/>
                  </a:lnTo>
                  <a:close/>
                </a:path>
                <a:path w="238125" h="232410">
                  <a:moveTo>
                    <a:pt x="41325" y="168109"/>
                  </a:moveTo>
                  <a:lnTo>
                    <a:pt x="40843" y="167055"/>
                  </a:lnTo>
                  <a:lnTo>
                    <a:pt x="39408" y="165328"/>
                  </a:lnTo>
                  <a:lnTo>
                    <a:pt x="33426" y="167563"/>
                  </a:lnTo>
                  <a:lnTo>
                    <a:pt x="33921" y="169341"/>
                  </a:lnTo>
                  <a:lnTo>
                    <a:pt x="34366" y="169989"/>
                  </a:lnTo>
                  <a:lnTo>
                    <a:pt x="35382" y="170268"/>
                  </a:lnTo>
                  <a:lnTo>
                    <a:pt x="36182" y="170624"/>
                  </a:lnTo>
                  <a:lnTo>
                    <a:pt x="35788" y="169214"/>
                  </a:lnTo>
                  <a:lnTo>
                    <a:pt x="37630" y="168363"/>
                  </a:lnTo>
                  <a:lnTo>
                    <a:pt x="39484" y="168973"/>
                  </a:lnTo>
                  <a:lnTo>
                    <a:pt x="40436" y="169621"/>
                  </a:lnTo>
                  <a:lnTo>
                    <a:pt x="40411" y="168884"/>
                  </a:lnTo>
                  <a:lnTo>
                    <a:pt x="41325" y="168109"/>
                  </a:lnTo>
                  <a:close/>
                </a:path>
                <a:path w="238125" h="232410">
                  <a:moveTo>
                    <a:pt x="41732" y="141998"/>
                  </a:moveTo>
                  <a:lnTo>
                    <a:pt x="39382" y="141071"/>
                  </a:lnTo>
                  <a:lnTo>
                    <a:pt x="38938" y="142925"/>
                  </a:lnTo>
                  <a:lnTo>
                    <a:pt x="41732" y="141998"/>
                  </a:lnTo>
                  <a:close/>
                </a:path>
                <a:path w="238125" h="232410">
                  <a:moveTo>
                    <a:pt x="42316" y="229743"/>
                  </a:moveTo>
                  <a:lnTo>
                    <a:pt x="41821" y="229552"/>
                  </a:lnTo>
                  <a:lnTo>
                    <a:pt x="34163" y="226631"/>
                  </a:lnTo>
                  <a:lnTo>
                    <a:pt x="34290" y="231051"/>
                  </a:lnTo>
                  <a:lnTo>
                    <a:pt x="38862" y="232117"/>
                  </a:lnTo>
                  <a:lnTo>
                    <a:pt x="39204" y="230327"/>
                  </a:lnTo>
                  <a:lnTo>
                    <a:pt x="39306" y="229743"/>
                  </a:lnTo>
                  <a:lnTo>
                    <a:pt x="39344" y="229552"/>
                  </a:lnTo>
                  <a:lnTo>
                    <a:pt x="42316" y="229743"/>
                  </a:lnTo>
                  <a:close/>
                </a:path>
                <a:path w="238125" h="232410">
                  <a:moveTo>
                    <a:pt x="42786" y="151320"/>
                  </a:moveTo>
                  <a:lnTo>
                    <a:pt x="42481" y="151180"/>
                  </a:lnTo>
                  <a:lnTo>
                    <a:pt x="42786" y="151320"/>
                  </a:lnTo>
                  <a:close/>
                </a:path>
                <a:path w="238125" h="232410">
                  <a:moveTo>
                    <a:pt x="46939" y="230035"/>
                  </a:moveTo>
                  <a:lnTo>
                    <a:pt x="42316" y="229743"/>
                  </a:lnTo>
                  <a:lnTo>
                    <a:pt x="43091" y="230035"/>
                  </a:lnTo>
                  <a:lnTo>
                    <a:pt x="46939" y="230035"/>
                  </a:lnTo>
                  <a:close/>
                </a:path>
                <a:path w="238125" h="232410">
                  <a:moveTo>
                    <a:pt x="49555" y="173482"/>
                  </a:moveTo>
                  <a:lnTo>
                    <a:pt x="49479" y="173101"/>
                  </a:lnTo>
                  <a:lnTo>
                    <a:pt x="49352" y="172783"/>
                  </a:lnTo>
                  <a:lnTo>
                    <a:pt x="48856" y="172681"/>
                  </a:lnTo>
                  <a:lnTo>
                    <a:pt x="48856" y="173037"/>
                  </a:lnTo>
                  <a:lnTo>
                    <a:pt x="49161" y="173291"/>
                  </a:lnTo>
                  <a:lnTo>
                    <a:pt x="49555" y="173482"/>
                  </a:lnTo>
                  <a:close/>
                </a:path>
                <a:path w="238125" h="232410">
                  <a:moveTo>
                    <a:pt x="50990" y="229870"/>
                  </a:moveTo>
                  <a:lnTo>
                    <a:pt x="48628" y="228917"/>
                  </a:lnTo>
                  <a:lnTo>
                    <a:pt x="49161" y="230708"/>
                  </a:lnTo>
                  <a:lnTo>
                    <a:pt x="47269" y="229374"/>
                  </a:lnTo>
                  <a:lnTo>
                    <a:pt x="48691" y="231101"/>
                  </a:lnTo>
                  <a:lnTo>
                    <a:pt x="49631" y="231762"/>
                  </a:lnTo>
                  <a:lnTo>
                    <a:pt x="49618" y="230301"/>
                  </a:lnTo>
                  <a:lnTo>
                    <a:pt x="50990" y="229870"/>
                  </a:lnTo>
                  <a:close/>
                </a:path>
                <a:path w="238125" h="232410">
                  <a:moveTo>
                    <a:pt x="52857" y="174205"/>
                  </a:moveTo>
                  <a:lnTo>
                    <a:pt x="50749" y="174078"/>
                  </a:lnTo>
                  <a:lnTo>
                    <a:pt x="49555" y="173482"/>
                  </a:lnTo>
                  <a:lnTo>
                    <a:pt x="49682" y="174167"/>
                  </a:lnTo>
                  <a:lnTo>
                    <a:pt x="49580" y="175069"/>
                  </a:lnTo>
                  <a:lnTo>
                    <a:pt x="50774" y="175450"/>
                  </a:lnTo>
                  <a:lnTo>
                    <a:pt x="52857" y="174205"/>
                  </a:lnTo>
                  <a:close/>
                </a:path>
                <a:path w="238125" h="232410">
                  <a:moveTo>
                    <a:pt x="59448" y="167957"/>
                  </a:moveTo>
                  <a:lnTo>
                    <a:pt x="59347" y="166954"/>
                  </a:lnTo>
                  <a:lnTo>
                    <a:pt x="59207" y="167233"/>
                  </a:lnTo>
                  <a:lnTo>
                    <a:pt x="59169" y="167551"/>
                  </a:lnTo>
                  <a:lnTo>
                    <a:pt x="59448" y="167957"/>
                  </a:lnTo>
                  <a:close/>
                </a:path>
                <a:path w="238125" h="232410">
                  <a:moveTo>
                    <a:pt x="59702" y="134848"/>
                  </a:moveTo>
                  <a:lnTo>
                    <a:pt x="56426" y="134708"/>
                  </a:lnTo>
                  <a:lnTo>
                    <a:pt x="59397" y="135280"/>
                  </a:lnTo>
                  <a:lnTo>
                    <a:pt x="59702" y="134848"/>
                  </a:lnTo>
                  <a:close/>
                </a:path>
                <a:path w="238125" h="232410">
                  <a:moveTo>
                    <a:pt x="60452" y="154838"/>
                  </a:moveTo>
                  <a:lnTo>
                    <a:pt x="60248" y="154584"/>
                  </a:lnTo>
                  <a:lnTo>
                    <a:pt x="59728" y="154838"/>
                  </a:lnTo>
                  <a:lnTo>
                    <a:pt x="60452" y="154838"/>
                  </a:lnTo>
                  <a:close/>
                </a:path>
                <a:path w="238125" h="232410">
                  <a:moveTo>
                    <a:pt x="61125" y="155181"/>
                  </a:moveTo>
                  <a:lnTo>
                    <a:pt x="60642" y="154838"/>
                  </a:lnTo>
                  <a:lnTo>
                    <a:pt x="60452" y="154838"/>
                  </a:lnTo>
                  <a:lnTo>
                    <a:pt x="61125" y="155181"/>
                  </a:lnTo>
                  <a:close/>
                </a:path>
                <a:path w="238125" h="232410">
                  <a:moveTo>
                    <a:pt x="64719" y="152361"/>
                  </a:moveTo>
                  <a:lnTo>
                    <a:pt x="59715" y="152717"/>
                  </a:lnTo>
                  <a:lnTo>
                    <a:pt x="60071" y="152717"/>
                  </a:lnTo>
                  <a:lnTo>
                    <a:pt x="59702" y="153898"/>
                  </a:lnTo>
                  <a:lnTo>
                    <a:pt x="60248" y="154584"/>
                  </a:lnTo>
                  <a:lnTo>
                    <a:pt x="64719" y="152361"/>
                  </a:lnTo>
                  <a:close/>
                </a:path>
                <a:path w="238125" h="232410">
                  <a:moveTo>
                    <a:pt x="66382" y="166395"/>
                  </a:moveTo>
                  <a:lnTo>
                    <a:pt x="65989" y="166903"/>
                  </a:lnTo>
                  <a:lnTo>
                    <a:pt x="65608" y="167081"/>
                  </a:lnTo>
                  <a:lnTo>
                    <a:pt x="65227" y="167093"/>
                  </a:lnTo>
                  <a:lnTo>
                    <a:pt x="65646" y="167144"/>
                  </a:lnTo>
                  <a:lnTo>
                    <a:pt x="66027" y="166992"/>
                  </a:lnTo>
                  <a:lnTo>
                    <a:pt x="66382" y="166395"/>
                  </a:lnTo>
                  <a:close/>
                </a:path>
                <a:path w="238125" h="232410">
                  <a:moveTo>
                    <a:pt x="67386" y="169240"/>
                  </a:moveTo>
                  <a:lnTo>
                    <a:pt x="65976" y="168236"/>
                  </a:lnTo>
                  <a:lnTo>
                    <a:pt x="64452" y="169557"/>
                  </a:lnTo>
                  <a:lnTo>
                    <a:pt x="64655" y="169557"/>
                  </a:lnTo>
                  <a:lnTo>
                    <a:pt x="65582" y="171526"/>
                  </a:lnTo>
                  <a:lnTo>
                    <a:pt x="67386" y="169240"/>
                  </a:lnTo>
                  <a:close/>
                </a:path>
                <a:path w="238125" h="232410">
                  <a:moveTo>
                    <a:pt x="69456" y="171335"/>
                  </a:moveTo>
                  <a:lnTo>
                    <a:pt x="66052" y="171869"/>
                  </a:lnTo>
                  <a:lnTo>
                    <a:pt x="68427" y="175653"/>
                  </a:lnTo>
                  <a:lnTo>
                    <a:pt x="68618" y="174929"/>
                  </a:lnTo>
                  <a:lnTo>
                    <a:pt x="69456" y="171335"/>
                  </a:lnTo>
                  <a:close/>
                </a:path>
                <a:path w="238125" h="232410">
                  <a:moveTo>
                    <a:pt x="70345" y="155613"/>
                  </a:moveTo>
                  <a:lnTo>
                    <a:pt x="66357" y="153377"/>
                  </a:lnTo>
                  <a:lnTo>
                    <a:pt x="66357" y="155968"/>
                  </a:lnTo>
                  <a:lnTo>
                    <a:pt x="66116" y="156451"/>
                  </a:lnTo>
                  <a:lnTo>
                    <a:pt x="66040" y="156616"/>
                  </a:lnTo>
                  <a:lnTo>
                    <a:pt x="65443" y="156895"/>
                  </a:lnTo>
                  <a:lnTo>
                    <a:pt x="64757" y="156895"/>
                  </a:lnTo>
                  <a:lnTo>
                    <a:pt x="65328" y="156451"/>
                  </a:lnTo>
                  <a:lnTo>
                    <a:pt x="65824" y="156171"/>
                  </a:lnTo>
                  <a:lnTo>
                    <a:pt x="66357" y="155968"/>
                  </a:lnTo>
                  <a:lnTo>
                    <a:pt x="66357" y="153377"/>
                  </a:lnTo>
                  <a:lnTo>
                    <a:pt x="65747" y="153035"/>
                  </a:lnTo>
                  <a:lnTo>
                    <a:pt x="65849" y="153174"/>
                  </a:lnTo>
                  <a:lnTo>
                    <a:pt x="66128" y="153365"/>
                  </a:lnTo>
                  <a:lnTo>
                    <a:pt x="62242" y="155181"/>
                  </a:lnTo>
                  <a:lnTo>
                    <a:pt x="61125" y="155181"/>
                  </a:lnTo>
                  <a:lnTo>
                    <a:pt x="59956" y="155257"/>
                  </a:lnTo>
                  <a:lnTo>
                    <a:pt x="60223" y="155181"/>
                  </a:lnTo>
                  <a:lnTo>
                    <a:pt x="59728" y="154838"/>
                  </a:lnTo>
                  <a:lnTo>
                    <a:pt x="58724" y="155333"/>
                  </a:lnTo>
                  <a:lnTo>
                    <a:pt x="59867" y="155333"/>
                  </a:lnTo>
                  <a:lnTo>
                    <a:pt x="59563" y="155613"/>
                  </a:lnTo>
                  <a:lnTo>
                    <a:pt x="59842" y="155613"/>
                  </a:lnTo>
                  <a:lnTo>
                    <a:pt x="60286" y="155943"/>
                  </a:lnTo>
                  <a:lnTo>
                    <a:pt x="59626" y="155943"/>
                  </a:lnTo>
                  <a:lnTo>
                    <a:pt x="55511" y="156870"/>
                  </a:lnTo>
                  <a:lnTo>
                    <a:pt x="56121" y="153898"/>
                  </a:lnTo>
                  <a:lnTo>
                    <a:pt x="56222" y="153365"/>
                  </a:lnTo>
                  <a:lnTo>
                    <a:pt x="56286" y="153035"/>
                  </a:lnTo>
                  <a:lnTo>
                    <a:pt x="56362" y="152717"/>
                  </a:lnTo>
                  <a:lnTo>
                    <a:pt x="56426" y="152361"/>
                  </a:lnTo>
                  <a:lnTo>
                    <a:pt x="56540" y="151828"/>
                  </a:lnTo>
                  <a:lnTo>
                    <a:pt x="56642" y="151320"/>
                  </a:lnTo>
                  <a:lnTo>
                    <a:pt x="56718" y="150926"/>
                  </a:lnTo>
                  <a:lnTo>
                    <a:pt x="51168" y="150926"/>
                  </a:lnTo>
                  <a:lnTo>
                    <a:pt x="49860" y="151765"/>
                  </a:lnTo>
                  <a:lnTo>
                    <a:pt x="49860" y="160134"/>
                  </a:lnTo>
                  <a:lnTo>
                    <a:pt x="49301" y="160134"/>
                  </a:lnTo>
                  <a:lnTo>
                    <a:pt x="49060" y="160134"/>
                  </a:lnTo>
                  <a:lnTo>
                    <a:pt x="48704" y="159410"/>
                  </a:lnTo>
                  <a:lnTo>
                    <a:pt x="48856" y="159410"/>
                  </a:lnTo>
                  <a:lnTo>
                    <a:pt x="49860" y="160134"/>
                  </a:lnTo>
                  <a:lnTo>
                    <a:pt x="49860" y="151765"/>
                  </a:lnTo>
                  <a:lnTo>
                    <a:pt x="48463" y="152654"/>
                  </a:lnTo>
                  <a:lnTo>
                    <a:pt x="44386" y="149783"/>
                  </a:lnTo>
                  <a:lnTo>
                    <a:pt x="44386" y="153035"/>
                  </a:lnTo>
                  <a:lnTo>
                    <a:pt x="44297" y="153365"/>
                  </a:lnTo>
                  <a:lnTo>
                    <a:pt x="44221" y="153035"/>
                  </a:lnTo>
                  <a:lnTo>
                    <a:pt x="44259" y="153174"/>
                  </a:lnTo>
                  <a:lnTo>
                    <a:pt x="44386" y="153035"/>
                  </a:lnTo>
                  <a:lnTo>
                    <a:pt x="44386" y="149783"/>
                  </a:lnTo>
                  <a:lnTo>
                    <a:pt x="43294" y="149009"/>
                  </a:lnTo>
                  <a:lnTo>
                    <a:pt x="43738" y="150926"/>
                  </a:lnTo>
                  <a:lnTo>
                    <a:pt x="43827" y="151320"/>
                  </a:lnTo>
                  <a:lnTo>
                    <a:pt x="43942" y="151828"/>
                  </a:lnTo>
                  <a:lnTo>
                    <a:pt x="42786" y="151320"/>
                  </a:lnTo>
                  <a:lnTo>
                    <a:pt x="42494" y="151320"/>
                  </a:lnTo>
                  <a:lnTo>
                    <a:pt x="42583" y="151828"/>
                  </a:lnTo>
                  <a:lnTo>
                    <a:pt x="42722" y="152361"/>
                  </a:lnTo>
                  <a:lnTo>
                    <a:pt x="42811" y="152717"/>
                  </a:lnTo>
                  <a:lnTo>
                    <a:pt x="42887" y="153035"/>
                  </a:lnTo>
                  <a:lnTo>
                    <a:pt x="40436" y="153035"/>
                  </a:lnTo>
                  <a:lnTo>
                    <a:pt x="40386" y="152717"/>
                  </a:lnTo>
                  <a:lnTo>
                    <a:pt x="40271" y="151828"/>
                  </a:lnTo>
                  <a:lnTo>
                    <a:pt x="40144" y="150926"/>
                  </a:lnTo>
                  <a:lnTo>
                    <a:pt x="40703" y="150926"/>
                  </a:lnTo>
                  <a:lnTo>
                    <a:pt x="42443" y="151257"/>
                  </a:lnTo>
                  <a:lnTo>
                    <a:pt x="41897" y="150926"/>
                  </a:lnTo>
                  <a:lnTo>
                    <a:pt x="40500" y="149936"/>
                  </a:lnTo>
                  <a:lnTo>
                    <a:pt x="40068" y="150317"/>
                  </a:lnTo>
                  <a:lnTo>
                    <a:pt x="40030" y="150075"/>
                  </a:lnTo>
                  <a:lnTo>
                    <a:pt x="39077" y="149440"/>
                  </a:lnTo>
                  <a:lnTo>
                    <a:pt x="39116" y="149682"/>
                  </a:lnTo>
                  <a:lnTo>
                    <a:pt x="39217" y="150317"/>
                  </a:lnTo>
                  <a:lnTo>
                    <a:pt x="39319" y="150926"/>
                  </a:lnTo>
                  <a:lnTo>
                    <a:pt x="39357" y="151180"/>
                  </a:lnTo>
                  <a:lnTo>
                    <a:pt x="39471" y="151828"/>
                  </a:lnTo>
                  <a:lnTo>
                    <a:pt x="39547" y="152361"/>
                  </a:lnTo>
                  <a:lnTo>
                    <a:pt x="39598" y="152666"/>
                  </a:lnTo>
                  <a:lnTo>
                    <a:pt x="36563" y="151180"/>
                  </a:lnTo>
                  <a:lnTo>
                    <a:pt x="36423" y="151180"/>
                  </a:lnTo>
                  <a:lnTo>
                    <a:pt x="35166" y="149682"/>
                  </a:lnTo>
                  <a:lnTo>
                    <a:pt x="34582" y="150926"/>
                  </a:lnTo>
                  <a:lnTo>
                    <a:pt x="34455" y="151180"/>
                  </a:lnTo>
                  <a:lnTo>
                    <a:pt x="35191" y="151180"/>
                  </a:lnTo>
                  <a:lnTo>
                    <a:pt x="37185" y="152361"/>
                  </a:lnTo>
                  <a:lnTo>
                    <a:pt x="38760" y="153174"/>
                  </a:lnTo>
                  <a:lnTo>
                    <a:pt x="38798" y="153365"/>
                  </a:lnTo>
                  <a:lnTo>
                    <a:pt x="38900" y="153898"/>
                  </a:lnTo>
                  <a:lnTo>
                    <a:pt x="39065" y="154584"/>
                  </a:lnTo>
                  <a:lnTo>
                    <a:pt x="39128" y="154838"/>
                  </a:lnTo>
                  <a:lnTo>
                    <a:pt x="39636" y="155943"/>
                  </a:lnTo>
                  <a:lnTo>
                    <a:pt x="39738" y="156171"/>
                  </a:lnTo>
                  <a:lnTo>
                    <a:pt x="39865" y="156451"/>
                  </a:lnTo>
                  <a:lnTo>
                    <a:pt x="41173" y="157937"/>
                  </a:lnTo>
                  <a:lnTo>
                    <a:pt x="40474" y="158686"/>
                  </a:lnTo>
                  <a:lnTo>
                    <a:pt x="39979" y="159118"/>
                  </a:lnTo>
                  <a:lnTo>
                    <a:pt x="39789" y="159118"/>
                  </a:lnTo>
                  <a:lnTo>
                    <a:pt x="38646" y="159410"/>
                  </a:lnTo>
                  <a:lnTo>
                    <a:pt x="37744" y="159118"/>
                  </a:lnTo>
                  <a:lnTo>
                    <a:pt x="38061" y="159410"/>
                  </a:lnTo>
                  <a:lnTo>
                    <a:pt x="39751" y="160591"/>
                  </a:lnTo>
                  <a:lnTo>
                    <a:pt x="41287" y="160134"/>
                  </a:lnTo>
                  <a:lnTo>
                    <a:pt x="41795" y="160134"/>
                  </a:lnTo>
                  <a:lnTo>
                    <a:pt x="42875" y="159410"/>
                  </a:lnTo>
                  <a:lnTo>
                    <a:pt x="44005" y="160134"/>
                  </a:lnTo>
                  <a:lnTo>
                    <a:pt x="45618" y="160718"/>
                  </a:lnTo>
                  <a:lnTo>
                    <a:pt x="46774" y="160718"/>
                  </a:lnTo>
                  <a:lnTo>
                    <a:pt x="46774" y="160896"/>
                  </a:lnTo>
                  <a:lnTo>
                    <a:pt x="47091" y="160718"/>
                  </a:lnTo>
                  <a:lnTo>
                    <a:pt x="47320" y="160718"/>
                  </a:lnTo>
                  <a:lnTo>
                    <a:pt x="50673" y="160718"/>
                  </a:lnTo>
                  <a:lnTo>
                    <a:pt x="52476" y="162013"/>
                  </a:lnTo>
                  <a:lnTo>
                    <a:pt x="57543" y="159410"/>
                  </a:lnTo>
                  <a:lnTo>
                    <a:pt x="57924" y="159410"/>
                  </a:lnTo>
                  <a:lnTo>
                    <a:pt x="59804" y="162814"/>
                  </a:lnTo>
                  <a:lnTo>
                    <a:pt x="58902" y="162814"/>
                  </a:lnTo>
                  <a:lnTo>
                    <a:pt x="58940" y="163169"/>
                  </a:lnTo>
                  <a:lnTo>
                    <a:pt x="59067" y="164274"/>
                  </a:lnTo>
                  <a:lnTo>
                    <a:pt x="59131" y="164960"/>
                  </a:lnTo>
                  <a:lnTo>
                    <a:pt x="59232" y="165836"/>
                  </a:lnTo>
                  <a:lnTo>
                    <a:pt x="59334" y="166814"/>
                  </a:lnTo>
                  <a:lnTo>
                    <a:pt x="59499" y="166649"/>
                  </a:lnTo>
                  <a:lnTo>
                    <a:pt x="59575" y="166484"/>
                  </a:lnTo>
                  <a:lnTo>
                    <a:pt x="59677" y="166268"/>
                  </a:lnTo>
                  <a:lnTo>
                    <a:pt x="60807" y="165836"/>
                  </a:lnTo>
                  <a:lnTo>
                    <a:pt x="60807" y="165328"/>
                  </a:lnTo>
                  <a:lnTo>
                    <a:pt x="62445" y="164960"/>
                  </a:lnTo>
                  <a:lnTo>
                    <a:pt x="62687" y="165328"/>
                  </a:lnTo>
                  <a:lnTo>
                    <a:pt x="62585" y="164960"/>
                  </a:lnTo>
                  <a:lnTo>
                    <a:pt x="62191" y="164274"/>
                  </a:lnTo>
                  <a:lnTo>
                    <a:pt x="60477" y="163169"/>
                  </a:lnTo>
                  <a:lnTo>
                    <a:pt x="61264" y="160718"/>
                  </a:lnTo>
                  <a:lnTo>
                    <a:pt x="65366" y="160718"/>
                  </a:lnTo>
                  <a:lnTo>
                    <a:pt x="66573" y="160896"/>
                  </a:lnTo>
                  <a:lnTo>
                    <a:pt x="66713" y="160718"/>
                  </a:lnTo>
                  <a:lnTo>
                    <a:pt x="67525" y="160134"/>
                  </a:lnTo>
                  <a:lnTo>
                    <a:pt x="68541" y="159410"/>
                  </a:lnTo>
                  <a:lnTo>
                    <a:pt x="69545" y="158686"/>
                  </a:lnTo>
                  <a:lnTo>
                    <a:pt x="68122" y="157937"/>
                  </a:lnTo>
                  <a:lnTo>
                    <a:pt x="66789" y="156895"/>
                  </a:lnTo>
                  <a:lnTo>
                    <a:pt x="66725" y="155943"/>
                  </a:lnTo>
                  <a:lnTo>
                    <a:pt x="66395" y="155943"/>
                  </a:lnTo>
                  <a:lnTo>
                    <a:pt x="67246" y="155613"/>
                  </a:lnTo>
                  <a:lnTo>
                    <a:pt x="68072" y="155333"/>
                  </a:lnTo>
                  <a:lnTo>
                    <a:pt x="68834" y="155333"/>
                  </a:lnTo>
                  <a:lnTo>
                    <a:pt x="70345" y="155613"/>
                  </a:lnTo>
                  <a:close/>
                </a:path>
                <a:path w="238125" h="232410">
                  <a:moveTo>
                    <a:pt x="76073" y="177647"/>
                  </a:moveTo>
                  <a:lnTo>
                    <a:pt x="74879" y="177215"/>
                  </a:lnTo>
                  <a:lnTo>
                    <a:pt x="74523" y="177215"/>
                  </a:lnTo>
                  <a:lnTo>
                    <a:pt x="74485" y="177457"/>
                  </a:lnTo>
                  <a:lnTo>
                    <a:pt x="72669" y="177215"/>
                  </a:lnTo>
                  <a:lnTo>
                    <a:pt x="74142" y="180390"/>
                  </a:lnTo>
                  <a:lnTo>
                    <a:pt x="74244" y="179527"/>
                  </a:lnTo>
                  <a:lnTo>
                    <a:pt x="74358" y="178612"/>
                  </a:lnTo>
                  <a:lnTo>
                    <a:pt x="74447" y="177787"/>
                  </a:lnTo>
                  <a:lnTo>
                    <a:pt x="74485" y="177482"/>
                  </a:lnTo>
                  <a:lnTo>
                    <a:pt x="74777" y="177482"/>
                  </a:lnTo>
                  <a:lnTo>
                    <a:pt x="76073" y="177647"/>
                  </a:lnTo>
                  <a:close/>
                </a:path>
                <a:path w="238125" h="232410">
                  <a:moveTo>
                    <a:pt x="76352" y="134277"/>
                  </a:moveTo>
                  <a:lnTo>
                    <a:pt x="76225" y="133845"/>
                  </a:lnTo>
                  <a:lnTo>
                    <a:pt x="76060" y="133438"/>
                  </a:lnTo>
                  <a:lnTo>
                    <a:pt x="75920" y="133134"/>
                  </a:lnTo>
                  <a:lnTo>
                    <a:pt x="75971" y="133654"/>
                  </a:lnTo>
                  <a:lnTo>
                    <a:pt x="76161" y="133972"/>
                  </a:lnTo>
                  <a:lnTo>
                    <a:pt x="76352" y="134277"/>
                  </a:lnTo>
                  <a:close/>
                </a:path>
                <a:path w="238125" h="232410">
                  <a:moveTo>
                    <a:pt x="85521" y="104228"/>
                  </a:moveTo>
                  <a:lnTo>
                    <a:pt x="82753" y="105143"/>
                  </a:lnTo>
                  <a:lnTo>
                    <a:pt x="83527" y="105460"/>
                  </a:lnTo>
                  <a:lnTo>
                    <a:pt x="84264" y="106133"/>
                  </a:lnTo>
                  <a:lnTo>
                    <a:pt x="85064" y="106845"/>
                  </a:lnTo>
                  <a:lnTo>
                    <a:pt x="84709" y="106210"/>
                  </a:lnTo>
                  <a:lnTo>
                    <a:pt x="84670" y="105410"/>
                  </a:lnTo>
                  <a:lnTo>
                    <a:pt x="85521" y="104228"/>
                  </a:lnTo>
                  <a:close/>
                </a:path>
                <a:path w="238125" h="232410">
                  <a:moveTo>
                    <a:pt x="86550" y="108064"/>
                  </a:moveTo>
                  <a:lnTo>
                    <a:pt x="86017" y="107683"/>
                  </a:lnTo>
                  <a:lnTo>
                    <a:pt x="85534" y="107264"/>
                  </a:lnTo>
                  <a:lnTo>
                    <a:pt x="85077" y="106845"/>
                  </a:lnTo>
                  <a:lnTo>
                    <a:pt x="85369" y="107365"/>
                  </a:lnTo>
                  <a:lnTo>
                    <a:pt x="85839" y="107784"/>
                  </a:lnTo>
                  <a:lnTo>
                    <a:pt x="86550" y="108064"/>
                  </a:lnTo>
                  <a:close/>
                </a:path>
                <a:path w="238125" h="232410">
                  <a:moveTo>
                    <a:pt x="89458" y="134848"/>
                  </a:moveTo>
                  <a:lnTo>
                    <a:pt x="87972" y="134848"/>
                  </a:lnTo>
                  <a:lnTo>
                    <a:pt x="88950" y="135128"/>
                  </a:lnTo>
                  <a:lnTo>
                    <a:pt x="89458" y="134848"/>
                  </a:lnTo>
                  <a:close/>
                </a:path>
                <a:path w="238125" h="232410">
                  <a:moveTo>
                    <a:pt x="91338" y="109270"/>
                  </a:moveTo>
                  <a:lnTo>
                    <a:pt x="90182" y="108877"/>
                  </a:lnTo>
                  <a:lnTo>
                    <a:pt x="88074" y="108661"/>
                  </a:lnTo>
                  <a:lnTo>
                    <a:pt x="86550" y="108064"/>
                  </a:lnTo>
                  <a:lnTo>
                    <a:pt x="87795" y="108978"/>
                  </a:lnTo>
                  <a:lnTo>
                    <a:pt x="89306" y="109626"/>
                  </a:lnTo>
                  <a:lnTo>
                    <a:pt x="91338" y="109270"/>
                  </a:lnTo>
                  <a:close/>
                </a:path>
                <a:path w="238125" h="232410">
                  <a:moveTo>
                    <a:pt x="91681" y="109232"/>
                  </a:moveTo>
                  <a:lnTo>
                    <a:pt x="91452" y="109245"/>
                  </a:lnTo>
                  <a:lnTo>
                    <a:pt x="91567" y="109385"/>
                  </a:lnTo>
                  <a:lnTo>
                    <a:pt x="91681" y="109232"/>
                  </a:lnTo>
                  <a:close/>
                </a:path>
                <a:path w="238125" h="232410">
                  <a:moveTo>
                    <a:pt x="92405" y="110070"/>
                  </a:moveTo>
                  <a:lnTo>
                    <a:pt x="92214" y="109728"/>
                  </a:lnTo>
                  <a:lnTo>
                    <a:pt x="91681" y="109448"/>
                  </a:lnTo>
                  <a:lnTo>
                    <a:pt x="91706" y="110680"/>
                  </a:lnTo>
                  <a:lnTo>
                    <a:pt x="92405" y="110070"/>
                  </a:lnTo>
                  <a:close/>
                </a:path>
                <a:path w="238125" h="232410">
                  <a:moveTo>
                    <a:pt x="94919" y="182067"/>
                  </a:moveTo>
                  <a:lnTo>
                    <a:pt x="94526" y="182549"/>
                  </a:lnTo>
                  <a:lnTo>
                    <a:pt x="94399" y="182714"/>
                  </a:lnTo>
                  <a:lnTo>
                    <a:pt x="94348" y="183083"/>
                  </a:lnTo>
                  <a:lnTo>
                    <a:pt x="94589" y="182714"/>
                  </a:lnTo>
                  <a:lnTo>
                    <a:pt x="94919" y="182067"/>
                  </a:lnTo>
                  <a:close/>
                </a:path>
                <a:path w="238125" h="232410">
                  <a:moveTo>
                    <a:pt x="95631" y="185458"/>
                  </a:moveTo>
                  <a:lnTo>
                    <a:pt x="94322" y="183222"/>
                  </a:lnTo>
                  <a:lnTo>
                    <a:pt x="93395" y="185051"/>
                  </a:lnTo>
                  <a:lnTo>
                    <a:pt x="93306" y="185242"/>
                  </a:lnTo>
                  <a:lnTo>
                    <a:pt x="95631" y="185458"/>
                  </a:lnTo>
                  <a:close/>
                </a:path>
                <a:path w="238125" h="232410">
                  <a:moveTo>
                    <a:pt x="104394" y="202984"/>
                  </a:moveTo>
                  <a:lnTo>
                    <a:pt x="101981" y="199148"/>
                  </a:lnTo>
                  <a:lnTo>
                    <a:pt x="102514" y="202387"/>
                  </a:lnTo>
                  <a:lnTo>
                    <a:pt x="104394" y="202984"/>
                  </a:lnTo>
                  <a:close/>
                </a:path>
                <a:path w="238125" h="232410">
                  <a:moveTo>
                    <a:pt x="104546" y="166687"/>
                  </a:moveTo>
                  <a:lnTo>
                    <a:pt x="102095" y="161417"/>
                  </a:lnTo>
                  <a:lnTo>
                    <a:pt x="102514" y="158877"/>
                  </a:lnTo>
                  <a:lnTo>
                    <a:pt x="96481" y="159639"/>
                  </a:lnTo>
                  <a:lnTo>
                    <a:pt x="101638" y="161798"/>
                  </a:lnTo>
                  <a:lnTo>
                    <a:pt x="93789" y="164884"/>
                  </a:lnTo>
                  <a:lnTo>
                    <a:pt x="98488" y="166738"/>
                  </a:lnTo>
                  <a:lnTo>
                    <a:pt x="104546" y="166687"/>
                  </a:lnTo>
                  <a:close/>
                </a:path>
                <a:path w="238125" h="232410">
                  <a:moveTo>
                    <a:pt x="106387" y="145173"/>
                  </a:moveTo>
                  <a:lnTo>
                    <a:pt x="102781" y="142646"/>
                  </a:lnTo>
                  <a:lnTo>
                    <a:pt x="102552" y="142646"/>
                  </a:lnTo>
                  <a:lnTo>
                    <a:pt x="102857" y="142278"/>
                  </a:lnTo>
                  <a:lnTo>
                    <a:pt x="103517" y="141490"/>
                  </a:lnTo>
                  <a:lnTo>
                    <a:pt x="104013" y="140893"/>
                  </a:lnTo>
                  <a:lnTo>
                    <a:pt x="104876" y="139839"/>
                  </a:lnTo>
                  <a:lnTo>
                    <a:pt x="104482" y="139573"/>
                  </a:lnTo>
                  <a:lnTo>
                    <a:pt x="103924" y="139344"/>
                  </a:lnTo>
                  <a:lnTo>
                    <a:pt x="100203" y="137998"/>
                  </a:lnTo>
                  <a:lnTo>
                    <a:pt x="100825" y="137261"/>
                  </a:lnTo>
                  <a:lnTo>
                    <a:pt x="102222" y="135597"/>
                  </a:lnTo>
                  <a:lnTo>
                    <a:pt x="102755" y="135597"/>
                  </a:lnTo>
                  <a:lnTo>
                    <a:pt x="100076" y="132918"/>
                  </a:lnTo>
                  <a:lnTo>
                    <a:pt x="95059" y="137261"/>
                  </a:lnTo>
                  <a:lnTo>
                    <a:pt x="95046" y="136690"/>
                  </a:lnTo>
                  <a:lnTo>
                    <a:pt x="94996" y="133896"/>
                  </a:lnTo>
                  <a:lnTo>
                    <a:pt x="94805" y="134277"/>
                  </a:lnTo>
                  <a:lnTo>
                    <a:pt x="94195" y="136372"/>
                  </a:lnTo>
                  <a:lnTo>
                    <a:pt x="94119" y="136613"/>
                  </a:lnTo>
                  <a:lnTo>
                    <a:pt x="93332" y="136372"/>
                  </a:lnTo>
                  <a:lnTo>
                    <a:pt x="88950" y="135128"/>
                  </a:lnTo>
                  <a:lnTo>
                    <a:pt x="86677" y="136372"/>
                  </a:lnTo>
                  <a:lnTo>
                    <a:pt x="85725" y="131864"/>
                  </a:lnTo>
                  <a:lnTo>
                    <a:pt x="78206" y="137210"/>
                  </a:lnTo>
                  <a:lnTo>
                    <a:pt x="76352" y="134277"/>
                  </a:lnTo>
                  <a:lnTo>
                    <a:pt x="76504" y="134708"/>
                  </a:lnTo>
                  <a:lnTo>
                    <a:pt x="76619" y="135128"/>
                  </a:lnTo>
                  <a:lnTo>
                    <a:pt x="76746" y="135597"/>
                  </a:lnTo>
                  <a:lnTo>
                    <a:pt x="76860" y="136690"/>
                  </a:lnTo>
                  <a:lnTo>
                    <a:pt x="76568" y="136690"/>
                  </a:lnTo>
                  <a:lnTo>
                    <a:pt x="75552" y="137160"/>
                  </a:lnTo>
                  <a:lnTo>
                    <a:pt x="74891" y="136690"/>
                  </a:lnTo>
                  <a:lnTo>
                    <a:pt x="73660" y="135826"/>
                  </a:lnTo>
                  <a:lnTo>
                    <a:pt x="73571" y="135597"/>
                  </a:lnTo>
                  <a:lnTo>
                    <a:pt x="72898" y="133896"/>
                  </a:lnTo>
                  <a:lnTo>
                    <a:pt x="71818" y="131191"/>
                  </a:lnTo>
                  <a:lnTo>
                    <a:pt x="71742" y="131000"/>
                  </a:lnTo>
                  <a:lnTo>
                    <a:pt x="70015" y="131000"/>
                  </a:lnTo>
                  <a:lnTo>
                    <a:pt x="67208" y="131191"/>
                  </a:lnTo>
                  <a:lnTo>
                    <a:pt x="68059" y="131191"/>
                  </a:lnTo>
                  <a:lnTo>
                    <a:pt x="71742" y="133070"/>
                  </a:lnTo>
                  <a:lnTo>
                    <a:pt x="65824" y="133896"/>
                  </a:lnTo>
                  <a:lnTo>
                    <a:pt x="64782" y="133896"/>
                  </a:lnTo>
                  <a:lnTo>
                    <a:pt x="64719" y="131000"/>
                  </a:lnTo>
                  <a:lnTo>
                    <a:pt x="62077" y="131191"/>
                  </a:lnTo>
                  <a:lnTo>
                    <a:pt x="57899" y="132778"/>
                  </a:lnTo>
                  <a:lnTo>
                    <a:pt x="60261" y="134848"/>
                  </a:lnTo>
                  <a:lnTo>
                    <a:pt x="60629" y="134848"/>
                  </a:lnTo>
                  <a:lnTo>
                    <a:pt x="60629" y="135521"/>
                  </a:lnTo>
                  <a:lnTo>
                    <a:pt x="59397" y="135280"/>
                  </a:lnTo>
                  <a:lnTo>
                    <a:pt x="56997" y="138658"/>
                  </a:lnTo>
                  <a:lnTo>
                    <a:pt x="60236" y="138823"/>
                  </a:lnTo>
                  <a:lnTo>
                    <a:pt x="62077" y="137718"/>
                  </a:lnTo>
                  <a:lnTo>
                    <a:pt x="63411" y="138658"/>
                  </a:lnTo>
                  <a:lnTo>
                    <a:pt x="63436" y="139344"/>
                  </a:lnTo>
                  <a:lnTo>
                    <a:pt x="63550" y="140385"/>
                  </a:lnTo>
                  <a:lnTo>
                    <a:pt x="68173" y="139344"/>
                  </a:lnTo>
                  <a:lnTo>
                    <a:pt x="67271" y="137718"/>
                  </a:lnTo>
                  <a:lnTo>
                    <a:pt x="67183" y="137566"/>
                  </a:lnTo>
                  <a:lnTo>
                    <a:pt x="67017" y="137261"/>
                  </a:lnTo>
                  <a:lnTo>
                    <a:pt x="65112" y="137261"/>
                  </a:lnTo>
                  <a:lnTo>
                    <a:pt x="62953" y="136690"/>
                  </a:lnTo>
                  <a:lnTo>
                    <a:pt x="67805" y="136690"/>
                  </a:lnTo>
                  <a:lnTo>
                    <a:pt x="70713" y="139573"/>
                  </a:lnTo>
                  <a:lnTo>
                    <a:pt x="73634" y="142062"/>
                  </a:lnTo>
                  <a:lnTo>
                    <a:pt x="78867" y="140893"/>
                  </a:lnTo>
                  <a:lnTo>
                    <a:pt x="79336" y="141490"/>
                  </a:lnTo>
                  <a:lnTo>
                    <a:pt x="77990" y="142646"/>
                  </a:lnTo>
                  <a:lnTo>
                    <a:pt x="79794" y="142062"/>
                  </a:lnTo>
                  <a:lnTo>
                    <a:pt x="82689" y="145719"/>
                  </a:lnTo>
                  <a:lnTo>
                    <a:pt x="86944" y="142062"/>
                  </a:lnTo>
                  <a:lnTo>
                    <a:pt x="87604" y="141490"/>
                  </a:lnTo>
                  <a:lnTo>
                    <a:pt x="87845" y="141490"/>
                  </a:lnTo>
                  <a:lnTo>
                    <a:pt x="93865" y="146405"/>
                  </a:lnTo>
                  <a:lnTo>
                    <a:pt x="96113" y="142278"/>
                  </a:lnTo>
                  <a:lnTo>
                    <a:pt x="98894" y="142798"/>
                  </a:lnTo>
                  <a:lnTo>
                    <a:pt x="99021" y="145719"/>
                  </a:lnTo>
                  <a:lnTo>
                    <a:pt x="101790" y="146939"/>
                  </a:lnTo>
                  <a:lnTo>
                    <a:pt x="106387" y="145173"/>
                  </a:lnTo>
                  <a:close/>
                </a:path>
                <a:path w="238125" h="232410">
                  <a:moveTo>
                    <a:pt x="106426" y="179197"/>
                  </a:moveTo>
                  <a:lnTo>
                    <a:pt x="105765" y="178612"/>
                  </a:lnTo>
                  <a:lnTo>
                    <a:pt x="104495" y="177482"/>
                  </a:lnTo>
                  <a:lnTo>
                    <a:pt x="103835" y="176898"/>
                  </a:lnTo>
                  <a:lnTo>
                    <a:pt x="99695" y="177482"/>
                  </a:lnTo>
                  <a:lnTo>
                    <a:pt x="95973" y="176314"/>
                  </a:lnTo>
                  <a:lnTo>
                    <a:pt x="90614" y="174625"/>
                  </a:lnTo>
                  <a:lnTo>
                    <a:pt x="82372" y="173850"/>
                  </a:lnTo>
                  <a:lnTo>
                    <a:pt x="82397" y="176199"/>
                  </a:lnTo>
                  <a:lnTo>
                    <a:pt x="80086" y="175983"/>
                  </a:lnTo>
                  <a:lnTo>
                    <a:pt x="78219" y="175374"/>
                  </a:lnTo>
                  <a:lnTo>
                    <a:pt x="75577" y="175983"/>
                  </a:lnTo>
                  <a:lnTo>
                    <a:pt x="75920" y="175983"/>
                  </a:lnTo>
                  <a:lnTo>
                    <a:pt x="76174" y="176898"/>
                  </a:lnTo>
                  <a:lnTo>
                    <a:pt x="76263" y="177215"/>
                  </a:lnTo>
                  <a:lnTo>
                    <a:pt x="76327" y="177482"/>
                  </a:lnTo>
                  <a:lnTo>
                    <a:pt x="76415" y="177698"/>
                  </a:lnTo>
                  <a:lnTo>
                    <a:pt x="77190" y="177787"/>
                  </a:lnTo>
                  <a:lnTo>
                    <a:pt x="76466" y="177787"/>
                  </a:lnTo>
                  <a:lnTo>
                    <a:pt x="78752" y="178612"/>
                  </a:lnTo>
                  <a:lnTo>
                    <a:pt x="78257" y="179844"/>
                  </a:lnTo>
                  <a:lnTo>
                    <a:pt x="78155" y="180098"/>
                  </a:lnTo>
                  <a:lnTo>
                    <a:pt x="78041" y="180390"/>
                  </a:lnTo>
                  <a:lnTo>
                    <a:pt x="77965" y="180594"/>
                  </a:lnTo>
                  <a:lnTo>
                    <a:pt x="77774" y="180886"/>
                  </a:lnTo>
                  <a:lnTo>
                    <a:pt x="74180" y="182549"/>
                  </a:lnTo>
                  <a:lnTo>
                    <a:pt x="75679" y="185801"/>
                  </a:lnTo>
                  <a:lnTo>
                    <a:pt x="75869" y="185458"/>
                  </a:lnTo>
                  <a:lnTo>
                    <a:pt x="77749" y="183222"/>
                  </a:lnTo>
                  <a:lnTo>
                    <a:pt x="77863" y="183083"/>
                  </a:lnTo>
                  <a:lnTo>
                    <a:pt x="78066" y="183083"/>
                  </a:lnTo>
                  <a:lnTo>
                    <a:pt x="85864" y="185750"/>
                  </a:lnTo>
                  <a:lnTo>
                    <a:pt x="90195" y="183083"/>
                  </a:lnTo>
                  <a:lnTo>
                    <a:pt x="91846" y="182067"/>
                  </a:lnTo>
                  <a:lnTo>
                    <a:pt x="90017" y="181495"/>
                  </a:lnTo>
                  <a:lnTo>
                    <a:pt x="90119" y="180594"/>
                  </a:lnTo>
                  <a:lnTo>
                    <a:pt x="90233" y="179844"/>
                  </a:lnTo>
                  <a:lnTo>
                    <a:pt x="90335" y="179197"/>
                  </a:lnTo>
                  <a:lnTo>
                    <a:pt x="90373" y="178968"/>
                  </a:lnTo>
                  <a:lnTo>
                    <a:pt x="90589" y="178968"/>
                  </a:lnTo>
                  <a:lnTo>
                    <a:pt x="94132" y="180098"/>
                  </a:lnTo>
                  <a:lnTo>
                    <a:pt x="95097" y="181495"/>
                  </a:lnTo>
                  <a:lnTo>
                    <a:pt x="94792" y="182067"/>
                  </a:lnTo>
                  <a:lnTo>
                    <a:pt x="95135" y="181737"/>
                  </a:lnTo>
                  <a:lnTo>
                    <a:pt x="97218" y="178968"/>
                  </a:lnTo>
                  <a:lnTo>
                    <a:pt x="97536" y="178968"/>
                  </a:lnTo>
                  <a:lnTo>
                    <a:pt x="100215" y="181495"/>
                  </a:lnTo>
                  <a:lnTo>
                    <a:pt x="98386" y="183083"/>
                  </a:lnTo>
                  <a:lnTo>
                    <a:pt x="101676" y="185394"/>
                  </a:lnTo>
                  <a:lnTo>
                    <a:pt x="106426" y="179197"/>
                  </a:lnTo>
                  <a:close/>
                </a:path>
                <a:path w="238125" h="232410">
                  <a:moveTo>
                    <a:pt x="106781" y="179527"/>
                  </a:moveTo>
                  <a:lnTo>
                    <a:pt x="106680" y="178968"/>
                  </a:lnTo>
                  <a:lnTo>
                    <a:pt x="106426" y="179197"/>
                  </a:lnTo>
                  <a:lnTo>
                    <a:pt x="106781" y="179527"/>
                  </a:lnTo>
                  <a:close/>
                </a:path>
                <a:path w="238125" h="232410">
                  <a:moveTo>
                    <a:pt x="107924" y="194767"/>
                  </a:moveTo>
                  <a:lnTo>
                    <a:pt x="103238" y="192913"/>
                  </a:lnTo>
                  <a:lnTo>
                    <a:pt x="103784" y="196138"/>
                  </a:lnTo>
                  <a:lnTo>
                    <a:pt x="107924" y="194767"/>
                  </a:lnTo>
                  <a:close/>
                </a:path>
                <a:path w="238125" h="232410">
                  <a:moveTo>
                    <a:pt x="109334" y="194297"/>
                  </a:moveTo>
                  <a:lnTo>
                    <a:pt x="109270" y="192125"/>
                  </a:lnTo>
                  <a:lnTo>
                    <a:pt x="108165" y="194297"/>
                  </a:lnTo>
                  <a:lnTo>
                    <a:pt x="109334" y="194297"/>
                  </a:lnTo>
                  <a:close/>
                </a:path>
                <a:path w="238125" h="232410">
                  <a:moveTo>
                    <a:pt x="110540" y="186296"/>
                  </a:moveTo>
                  <a:lnTo>
                    <a:pt x="108686" y="185801"/>
                  </a:lnTo>
                  <a:lnTo>
                    <a:pt x="108508" y="186296"/>
                  </a:lnTo>
                  <a:lnTo>
                    <a:pt x="108254" y="187845"/>
                  </a:lnTo>
                  <a:lnTo>
                    <a:pt x="110540" y="186296"/>
                  </a:lnTo>
                  <a:close/>
                </a:path>
                <a:path w="238125" h="232410">
                  <a:moveTo>
                    <a:pt x="112369" y="185051"/>
                  </a:moveTo>
                  <a:lnTo>
                    <a:pt x="110540" y="186296"/>
                  </a:lnTo>
                  <a:lnTo>
                    <a:pt x="111480" y="186537"/>
                  </a:lnTo>
                  <a:lnTo>
                    <a:pt x="112255" y="185242"/>
                  </a:lnTo>
                  <a:lnTo>
                    <a:pt x="112369" y="185051"/>
                  </a:lnTo>
                  <a:close/>
                </a:path>
                <a:path w="238125" h="232410">
                  <a:moveTo>
                    <a:pt x="113512" y="183095"/>
                  </a:moveTo>
                  <a:lnTo>
                    <a:pt x="113461" y="182867"/>
                  </a:lnTo>
                  <a:lnTo>
                    <a:pt x="113271" y="183515"/>
                  </a:lnTo>
                  <a:lnTo>
                    <a:pt x="113487" y="183324"/>
                  </a:lnTo>
                  <a:lnTo>
                    <a:pt x="113512" y="183095"/>
                  </a:lnTo>
                  <a:close/>
                </a:path>
                <a:path w="238125" h="232410">
                  <a:moveTo>
                    <a:pt x="114122" y="180594"/>
                  </a:moveTo>
                  <a:lnTo>
                    <a:pt x="113322" y="180098"/>
                  </a:lnTo>
                  <a:lnTo>
                    <a:pt x="107073" y="176314"/>
                  </a:lnTo>
                  <a:lnTo>
                    <a:pt x="107149" y="176898"/>
                  </a:lnTo>
                  <a:lnTo>
                    <a:pt x="107276" y="177787"/>
                  </a:lnTo>
                  <a:lnTo>
                    <a:pt x="107391" y="178612"/>
                  </a:lnTo>
                  <a:lnTo>
                    <a:pt x="107416" y="178790"/>
                  </a:lnTo>
                  <a:lnTo>
                    <a:pt x="107518" y="179527"/>
                  </a:lnTo>
                  <a:lnTo>
                    <a:pt x="107619" y="180276"/>
                  </a:lnTo>
                  <a:lnTo>
                    <a:pt x="106781" y="179527"/>
                  </a:lnTo>
                  <a:lnTo>
                    <a:pt x="107683" y="184454"/>
                  </a:lnTo>
                  <a:lnTo>
                    <a:pt x="107721" y="184619"/>
                  </a:lnTo>
                  <a:lnTo>
                    <a:pt x="106362" y="185801"/>
                  </a:lnTo>
                  <a:lnTo>
                    <a:pt x="108585" y="185801"/>
                  </a:lnTo>
                  <a:lnTo>
                    <a:pt x="109004" y="183222"/>
                  </a:lnTo>
                  <a:lnTo>
                    <a:pt x="109093" y="182714"/>
                  </a:lnTo>
                  <a:lnTo>
                    <a:pt x="107670" y="181737"/>
                  </a:lnTo>
                  <a:lnTo>
                    <a:pt x="109220" y="180390"/>
                  </a:lnTo>
                  <a:lnTo>
                    <a:pt x="109562" y="180098"/>
                  </a:lnTo>
                  <a:lnTo>
                    <a:pt x="113411" y="181737"/>
                  </a:lnTo>
                  <a:lnTo>
                    <a:pt x="113207" y="181737"/>
                  </a:lnTo>
                  <a:lnTo>
                    <a:pt x="113284" y="182067"/>
                  </a:lnTo>
                  <a:lnTo>
                    <a:pt x="113385" y="182549"/>
                  </a:lnTo>
                  <a:lnTo>
                    <a:pt x="113423" y="182714"/>
                  </a:lnTo>
                  <a:lnTo>
                    <a:pt x="113550" y="182549"/>
                  </a:lnTo>
                  <a:lnTo>
                    <a:pt x="114033" y="180886"/>
                  </a:lnTo>
                  <a:lnTo>
                    <a:pt x="114122" y="180594"/>
                  </a:lnTo>
                  <a:close/>
                </a:path>
                <a:path w="238125" h="232410">
                  <a:moveTo>
                    <a:pt x="114960" y="180594"/>
                  </a:moveTo>
                  <a:lnTo>
                    <a:pt x="114122" y="180594"/>
                  </a:lnTo>
                  <a:lnTo>
                    <a:pt x="114617" y="180886"/>
                  </a:lnTo>
                  <a:lnTo>
                    <a:pt x="114960" y="180594"/>
                  </a:lnTo>
                  <a:close/>
                </a:path>
                <a:path w="238125" h="232410">
                  <a:moveTo>
                    <a:pt x="115849" y="180886"/>
                  </a:moveTo>
                  <a:lnTo>
                    <a:pt x="114617" y="180886"/>
                  </a:lnTo>
                  <a:lnTo>
                    <a:pt x="114261" y="180886"/>
                  </a:lnTo>
                  <a:lnTo>
                    <a:pt x="115633" y="184454"/>
                  </a:lnTo>
                  <a:lnTo>
                    <a:pt x="115747" y="182549"/>
                  </a:lnTo>
                  <a:lnTo>
                    <a:pt x="115849" y="180886"/>
                  </a:lnTo>
                  <a:close/>
                </a:path>
                <a:path w="238125" h="232410">
                  <a:moveTo>
                    <a:pt x="115925" y="179844"/>
                  </a:moveTo>
                  <a:lnTo>
                    <a:pt x="115519" y="180098"/>
                  </a:lnTo>
                  <a:lnTo>
                    <a:pt x="114960" y="180594"/>
                  </a:lnTo>
                  <a:lnTo>
                    <a:pt x="115874" y="180594"/>
                  </a:lnTo>
                  <a:lnTo>
                    <a:pt x="115925" y="179844"/>
                  </a:lnTo>
                  <a:close/>
                </a:path>
                <a:path w="238125" h="232410">
                  <a:moveTo>
                    <a:pt x="116052" y="161188"/>
                  </a:moveTo>
                  <a:lnTo>
                    <a:pt x="112242" y="157835"/>
                  </a:lnTo>
                  <a:lnTo>
                    <a:pt x="111798" y="158229"/>
                  </a:lnTo>
                  <a:lnTo>
                    <a:pt x="114173" y="160591"/>
                  </a:lnTo>
                  <a:lnTo>
                    <a:pt x="111391" y="160794"/>
                  </a:lnTo>
                  <a:lnTo>
                    <a:pt x="114655" y="161658"/>
                  </a:lnTo>
                  <a:lnTo>
                    <a:pt x="116052" y="161188"/>
                  </a:lnTo>
                  <a:close/>
                </a:path>
                <a:path w="238125" h="232410">
                  <a:moveTo>
                    <a:pt x="119253" y="179844"/>
                  </a:moveTo>
                  <a:lnTo>
                    <a:pt x="117348" y="177787"/>
                  </a:lnTo>
                  <a:lnTo>
                    <a:pt x="118224" y="176314"/>
                  </a:lnTo>
                  <a:lnTo>
                    <a:pt x="114173" y="176314"/>
                  </a:lnTo>
                  <a:lnTo>
                    <a:pt x="117500" y="178612"/>
                  </a:lnTo>
                  <a:lnTo>
                    <a:pt x="117195" y="178612"/>
                  </a:lnTo>
                  <a:lnTo>
                    <a:pt x="116611" y="179146"/>
                  </a:lnTo>
                  <a:lnTo>
                    <a:pt x="115976" y="178968"/>
                  </a:lnTo>
                  <a:lnTo>
                    <a:pt x="115925" y="179844"/>
                  </a:lnTo>
                  <a:lnTo>
                    <a:pt x="116192" y="179527"/>
                  </a:lnTo>
                  <a:lnTo>
                    <a:pt x="116560" y="179197"/>
                  </a:lnTo>
                  <a:lnTo>
                    <a:pt x="116840" y="179197"/>
                  </a:lnTo>
                  <a:lnTo>
                    <a:pt x="119253" y="179844"/>
                  </a:lnTo>
                  <a:close/>
                </a:path>
                <a:path w="238125" h="232410">
                  <a:moveTo>
                    <a:pt x="130162" y="70561"/>
                  </a:moveTo>
                  <a:lnTo>
                    <a:pt x="129844" y="68973"/>
                  </a:lnTo>
                  <a:lnTo>
                    <a:pt x="129374" y="69367"/>
                  </a:lnTo>
                  <a:lnTo>
                    <a:pt x="129540" y="69926"/>
                  </a:lnTo>
                  <a:lnTo>
                    <a:pt x="129819" y="70281"/>
                  </a:lnTo>
                  <a:lnTo>
                    <a:pt x="130162" y="70561"/>
                  </a:lnTo>
                  <a:close/>
                </a:path>
                <a:path w="238125" h="232410">
                  <a:moveTo>
                    <a:pt x="137439" y="69748"/>
                  </a:moveTo>
                  <a:lnTo>
                    <a:pt x="133502" y="67310"/>
                  </a:lnTo>
                  <a:lnTo>
                    <a:pt x="130759" y="70954"/>
                  </a:lnTo>
                  <a:lnTo>
                    <a:pt x="130530" y="70878"/>
                  </a:lnTo>
                  <a:lnTo>
                    <a:pt x="130340" y="70726"/>
                  </a:lnTo>
                  <a:lnTo>
                    <a:pt x="130162" y="70561"/>
                  </a:lnTo>
                  <a:lnTo>
                    <a:pt x="130340" y="71475"/>
                  </a:lnTo>
                  <a:lnTo>
                    <a:pt x="130467" y="71259"/>
                  </a:lnTo>
                  <a:lnTo>
                    <a:pt x="130619" y="71145"/>
                  </a:lnTo>
                  <a:lnTo>
                    <a:pt x="130746" y="70980"/>
                  </a:lnTo>
                  <a:lnTo>
                    <a:pt x="132676" y="71704"/>
                  </a:lnTo>
                  <a:lnTo>
                    <a:pt x="135890" y="70192"/>
                  </a:lnTo>
                  <a:lnTo>
                    <a:pt x="137299" y="70637"/>
                  </a:lnTo>
                  <a:lnTo>
                    <a:pt x="137375" y="70192"/>
                  </a:lnTo>
                  <a:lnTo>
                    <a:pt x="137439" y="69748"/>
                  </a:lnTo>
                  <a:close/>
                </a:path>
                <a:path w="238125" h="232410">
                  <a:moveTo>
                    <a:pt x="138252" y="68173"/>
                  </a:moveTo>
                  <a:lnTo>
                    <a:pt x="137693" y="68173"/>
                  </a:lnTo>
                  <a:lnTo>
                    <a:pt x="137502" y="69392"/>
                  </a:lnTo>
                  <a:lnTo>
                    <a:pt x="137439" y="69748"/>
                  </a:lnTo>
                  <a:lnTo>
                    <a:pt x="137820" y="69989"/>
                  </a:lnTo>
                  <a:lnTo>
                    <a:pt x="138252" y="68173"/>
                  </a:lnTo>
                  <a:close/>
                </a:path>
                <a:path w="238125" h="232410">
                  <a:moveTo>
                    <a:pt x="142900" y="118960"/>
                  </a:moveTo>
                  <a:lnTo>
                    <a:pt x="142506" y="118999"/>
                  </a:lnTo>
                  <a:lnTo>
                    <a:pt x="142087" y="119062"/>
                  </a:lnTo>
                  <a:lnTo>
                    <a:pt x="141630" y="119214"/>
                  </a:lnTo>
                  <a:lnTo>
                    <a:pt x="142481" y="119443"/>
                  </a:lnTo>
                  <a:lnTo>
                    <a:pt x="142811" y="119291"/>
                  </a:lnTo>
                  <a:lnTo>
                    <a:pt x="142900" y="118960"/>
                  </a:lnTo>
                  <a:close/>
                </a:path>
                <a:path w="238125" h="232410">
                  <a:moveTo>
                    <a:pt x="143065" y="120942"/>
                  </a:moveTo>
                  <a:lnTo>
                    <a:pt x="138430" y="121983"/>
                  </a:lnTo>
                  <a:lnTo>
                    <a:pt x="137541" y="122770"/>
                  </a:lnTo>
                  <a:lnTo>
                    <a:pt x="138950" y="123024"/>
                  </a:lnTo>
                  <a:lnTo>
                    <a:pt x="139420" y="123355"/>
                  </a:lnTo>
                  <a:lnTo>
                    <a:pt x="143065" y="120942"/>
                  </a:lnTo>
                  <a:close/>
                </a:path>
                <a:path w="238125" h="232410">
                  <a:moveTo>
                    <a:pt x="147447" y="67030"/>
                  </a:moveTo>
                  <a:lnTo>
                    <a:pt x="144132" y="64731"/>
                  </a:lnTo>
                  <a:lnTo>
                    <a:pt x="143675" y="66776"/>
                  </a:lnTo>
                  <a:lnTo>
                    <a:pt x="141935" y="66776"/>
                  </a:lnTo>
                  <a:lnTo>
                    <a:pt x="140423" y="64998"/>
                  </a:lnTo>
                  <a:lnTo>
                    <a:pt x="139039" y="64731"/>
                  </a:lnTo>
                  <a:lnTo>
                    <a:pt x="138252" y="68173"/>
                  </a:lnTo>
                  <a:lnTo>
                    <a:pt x="144703" y="69392"/>
                  </a:lnTo>
                  <a:lnTo>
                    <a:pt x="144691" y="68173"/>
                  </a:lnTo>
                  <a:lnTo>
                    <a:pt x="144411" y="68173"/>
                  </a:lnTo>
                  <a:lnTo>
                    <a:pt x="146062" y="66776"/>
                  </a:lnTo>
                  <a:lnTo>
                    <a:pt x="147447" y="67030"/>
                  </a:lnTo>
                  <a:close/>
                </a:path>
                <a:path w="238125" h="232410">
                  <a:moveTo>
                    <a:pt x="148717" y="96393"/>
                  </a:moveTo>
                  <a:lnTo>
                    <a:pt x="147853" y="95300"/>
                  </a:lnTo>
                  <a:lnTo>
                    <a:pt x="146215" y="93256"/>
                  </a:lnTo>
                  <a:lnTo>
                    <a:pt x="145427" y="94310"/>
                  </a:lnTo>
                  <a:lnTo>
                    <a:pt x="143916" y="96583"/>
                  </a:lnTo>
                  <a:lnTo>
                    <a:pt x="145910" y="97993"/>
                  </a:lnTo>
                  <a:lnTo>
                    <a:pt x="146100" y="97383"/>
                  </a:lnTo>
                  <a:lnTo>
                    <a:pt x="147154" y="95300"/>
                  </a:lnTo>
                  <a:lnTo>
                    <a:pt x="148717" y="96393"/>
                  </a:lnTo>
                  <a:close/>
                </a:path>
                <a:path w="238125" h="232410">
                  <a:moveTo>
                    <a:pt x="148971" y="114363"/>
                  </a:moveTo>
                  <a:lnTo>
                    <a:pt x="144805" y="115722"/>
                  </a:lnTo>
                  <a:lnTo>
                    <a:pt x="143395" y="114744"/>
                  </a:lnTo>
                  <a:lnTo>
                    <a:pt x="141338" y="115430"/>
                  </a:lnTo>
                  <a:lnTo>
                    <a:pt x="143141" y="118008"/>
                  </a:lnTo>
                  <a:lnTo>
                    <a:pt x="142900" y="118960"/>
                  </a:lnTo>
                  <a:lnTo>
                    <a:pt x="144868" y="118770"/>
                  </a:lnTo>
                  <a:lnTo>
                    <a:pt x="146062" y="119583"/>
                  </a:lnTo>
                  <a:lnTo>
                    <a:pt x="147167" y="117386"/>
                  </a:lnTo>
                  <a:lnTo>
                    <a:pt x="148971" y="114363"/>
                  </a:lnTo>
                  <a:close/>
                </a:path>
                <a:path w="238125" h="232410">
                  <a:moveTo>
                    <a:pt x="150139" y="97383"/>
                  </a:moveTo>
                  <a:lnTo>
                    <a:pt x="148996" y="96583"/>
                  </a:lnTo>
                  <a:lnTo>
                    <a:pt x="149504" y="97383"/>
                  </a:lnTo>
                  <a:lnTo>
                    <a:pt x="149999" y="97993"/>
                  </a:lnTo>
                  <a:lnTo>
                    <a:pt x="150139" y="97383"/>
                  </a:lnTo>
                  <a:close/>
                </a:path>
                <a:path w="238125" h="232410">
                  <a:moveTo>
                    <a:pt x="153250" y="119507"/>
                  </a:moveTo>
                  <a:lnTo>
                    <a:pt x="149555" y="119761"/>
                  </a:lnTo>
                  <a:lnTo>
                    <a:pt x="150050" y="121539"/>
                  </a:lnTo>
                  <a:lnTo>
                    <a:pt x="152844" y="121348"/>
                  </a:lnTo>
                  <a:lnTo>
                    <a:pt x="153250" y="119507"/>
                  </a:lnTo>
                  <a:close/>
                </a:path>
                <a:path w="238125" h="232410">
                  <a:moveTo>
                    <a:pt x="154025" y="33743"/>
                  </a:moveTo>
                  <a:lnTo>
                    <a:pt x="152730" y="33566"/>
                  </a:lnTo>
                  <a:lnTo>
                    <a:pt x="153428" y="33743"/>
                  </a:lnTo>
                  <a:lnTo>
                    <a:pt x="154025" y="33743"/>
                  </a:lnTo>
                  <a:close/>
                </a:path>
                <a:path w="238125" h="232410">
                  <a:moveTo>
                    <a:pt x="154660" y="118325"/>
                  </a:moveTo>
                  <a:lnTo>
                    <a:pt x="150812" y="113512"/>
                  </a:lnTo>
                  <a:lnTo>
                    <a:pt x="149453" y="115404"/>
                  </a:lnTo>
                  <a:lnTo>
                    <a:pt x="154660" y="118325"/>
                  </a:lnTo>
                  <a:close/>
                </a:path>
                <a:path w="238125" h="232410">
                  <a:moveTo>
                    <a:pt x="156756" y="94716"/>
                  </a:moveTo>
                  <a:lnTo>
                    <a:pt x="155486" y="93256"/>
                  </a:lnTo>
                  <a:lnTo>
                    <a:pt x="150850" y="94310"/>
                  </a:lnTo>
                  <a:lnTo>
                    <a:pt x="150139" y="97383"/>
                  </a:lnTo>
                  <a:lnTo>
                    <a:pt x="151866" y="98577"/>
                  </a:lnTo>
                  <a:lnTo>
                    <a:pt x="155613" y="99060"/>
                  </a:lnTo>
                  <a:lnTo>
                    <a:pt x="156603" y="95300"/>
                  </a:lnTo>
                  <a:lnTo>
                    <a:pt x="156679" y="94996"/>
                  </a:lnTo>
                  <a:lnTo>
                    <a:pt x="156756" y="94716"/>
                  </a:lnTo>
                  <a:close/>
                </a:path>
                <a:path w="238125" h="232410">
                  <a:moveTo>
                    <a:pt x="157683" y="32893"/>
                  </a:moveTo>
                  <a:lnTo>
                    <a:pt x="157518" y="32893"/>
                  </a:lnTo>
                  <a:lnTo>
                    <a:pt x="155295" y="33934"/>
                  </a:lnTo>
                  <a:lnTo>
                    <a:pt x="153428" y="33743"/>
                  </a:lnTo>
                  <a:lnTo>
                    <a:pt x="154876" y="34124"/>
                  </a:lnTo>
                  <a:lnTo>
                    <a:pt x="155041" y="34163"/>
                  </a:lnTo>
                  <a:lnTo>
                    <a:pt x="157556" y="34810"/>
                  </a:lnTo>
                  <a:lnTo>
                    <a:pt x="157607" y="34163"/>
                  </a:lnTo>
                  <a:lnTo>
                    <a:pt x="157683" y="32893"/>
                  </a:lnTo>
                  <a:close/>
                </a:path>
                <a:path w="238125" h="232410">
                  <a:moveTo>
                    <a:pt x="158445" y="35052"/>
                  </a:moveTo>
                  <a:lnTo>
                    <a:pt x="157556" y="34810"/>
                  </a:lnTo>
                  <a:lnTo>
                    <a:pt x="157530" y="35052"/>
                  </a:lnTo>
                  <a:lnTo>
                    <a:pt x="158445" y="35052"/>
                  </a:lnTo>
                  <a:close/>
                </a:path>
                <a:path w="238125" h="232410">
                  <a:moveTo>
                    <a:pt x="158445" y="32639"/>
                  </a:moveTo>
                  <a:lnTo>
                    <a:pt x="157873" y="31623"/>
                  </a:lnTo>
                  <a:lnTo>
                    <a:pt x="157746" y="32131"/>
                  </a:lnTo>
                  <a:lnTo>
                    <a:pt x="157683" y="32854"/>
                  </a:lnTo>
                  <a:lnTo>
                    <a:pt x="158445" y="32639"/>
                  </a:lnTo>
                  <a:close/>
                </a:path>
                <a:path w="238125" h="232410">
                  <a:moveTo>
                    <a:pt x="159080" y="97383"/>
                  </a:moveTo>
                  <a:lnTo>
                    <a:pt x="158610" y="96583"/>
                  </a:lnTo>
                  <a:lnTo>
                    <a:pt x="156933" y="94310"/>
                  </a:lnTo>
                  <a:lnTo>
                    <a:pt x="156756" y="94716"/>
                  </a:lnTo>
                  <a:lnTo>
                    <a:pt x="159080" y="97383"/>
                  </a:lnTo>
                  <a:close/>
                </a:path>
                <a:path w="238125" h="232410">
                  <a:moveTo>
                    <a:pt x="159219" y="113563"/>
                  </a:moveTo>
                  <a:lnTo>
                    <a:pt x="157822" y="113042"/>
                  </a:lnTo>
                  <a:lnTo>
                    <a:pt x="155397" y="111201"/>
                  </a:lnTo>
                  <a:lnTo>
                    <a:pt x="153593" y="113322"/>
                  </a:lnTo>
                  <a:lnTo>
                    <a:pt x="159219" y="113563"/>
                  </a:lnTo>
                  <a:close/>
                </a:path>
                <a:path w="238125" h="232410">
                  <a:moveTo>
                    <a:pt x="160121" y="113601"/>
                  </a:moveTo>
                  <a:lnTo>
                    <a:pt x="159232" y="113563"/>
                  </a:lnTo>
                  <a:lnTo>
                    <a:pt x="159613" y="113703"/>
                  </a:lnTo>
                  <a:lnTo>
                    <a:pt x="159931" y="113766"/>
                  </a:lnTo>
                  <a:lnTo>
                    <a:pt x="160121" y="113601"/>
                  </a:lnTo>
                  <a:close/>
                </a:path>
                <a:path w="238125" h="232410">
                  <a:moveTo>
                    <a:pt x="161988" y="95300"/>
                  </a:moveTo>
                  <a:lnTo>
                    <a:pt x="161378" y="96393"/>
                  </a:lnTo>
                  <a:lnTo>
                    <a:pt x="160337" y="98577"/>
                  </a:lnTo>
                  <a:lnTo>
                    <a:pt x="161467" y="98577"/>
                  </a:lnTo>
                  <a:lnTo>
                    <a:pt x="161988" y="95300"/>
                  </a:lnTo>
                  <a:close/>
                </a:path>
                <a:path w="238125" h="232410">
                  <a:moveTo>
                    <a:pt x="170421" y="33985"/>
                  </a:moveTo>
                  <a:lnTo>
                    <a:pt x="169341" y="35788"/>
                  </a:lnTo>
                  <a:lnTo>
                    <a:pt x="165569" y="35572"/>
                  </a:lnTo>
                  <a:lnTo>
                    <a:pt x="165773" y="34315"/>
                  </a:lnTo>
                  <a:lnTo>
                    <a:pt x="162521" y="34188"/>
                  </a:lnTo>
                  <a:lnTo>
                    <a:pt x="160667" y="34302"/>
                  </a:lnTo>
                  <a:lnTo>
                    <a:pt x="160743" y="37198"/>
                  </a:lnTo>
                  <a:lnTo>
                    <a:pt x="162534" y="35623"/>
                  </a:lnTo>
                  <a:lnTo>
                    <a:pt x="165366" y="36880"/>
                  </a:lnTo>
                  <a:lnTo>
                    <a:pt x="165519" y="35890"/>
                  </a:lnTo>
                  <a:lnTo>
                    <a:pt x="168630" y="36995"/>
                  </a:lnTo>
                  <a:lnTo>
                    <a:pt x="169329" y="35826"/>
                  </a:lnTo>
                  <a:lnTo>
                    <a:pt x="170002" y="35826"/>
                  </a:lnTo>
                  <a:lnTo>
                    <a:pt x="170421" y="33985"/>
                  </a:lnTo>
                  <a:close/>
                </a:path>
                <a:path w="238125" h="232410">
                  <a:moveTo>
                    <a:pt x="178219" y="50812"/>
                  </a:moveTo>
                  <a:lnTo>
                    <a:pt x="175856" y="48437"/>
                  </a:lnTo>
                  <a:lnTo>
                    <a:pt x="171221" y="49479"/>
                  </a:lnTo>
                  <a:lnTo>
                    <a:pt x="175450" y="51739"/>
                  </a:lnTo>
                  <a:lnTo>
                    <a:pt x="174561" y="52514"/>
                  </a:lnTo>
                  <a:lnTo>
                    <a:pt x="178219" y="50812"/>
                  </a:lnTo>
                  <a:close/>
                </a:path>
                <a:path w="238125" h="232410">
                  <a:moveTo>
                    <a:pt x="180022" y="97028"/>
                  </a:moveTo>
                  <a:lnTo>
                    <a:pt x="178346" y="97142"/>
                  </a:lnTo>
                  <a:lnTo>
                    <a:pt x="179743" y="97421"/>
                  </a:lnTo>
                  <a:lnTo>
                    <a:pt x="180022" y="97028"/>
                  </a:lnTo>
                  <a:close/>
                </a:path>
                <a:path w="238125" h="232410">
                  <a:moveTo>
                    <a:pt x="180721" y="69888"/>
                  </a:moveTo>
                  <a:lnTo>
                    <a:pt x="180530" y="69469"/>
                  </a:lnTo>
                  <a:lnTo>
                    <a:pt x="180378" y="69253"/>
                  </a:lnTo>
                  <a:lnTo>
                    <a:pt x="180136" y="69113"/>
                  </a:lnTo>
                  <a:lnTo>
                    <a:pt x="179946" y="68922"/>
                  </a:lnTo>
                  <a:lnTo>
                    <a:pt x="180314" y="69519"/>
                  </a:lnTo>
                  <a:lnTo>
                    <a:pt x="180721" y="69888"/>
                  </a:lnTo>
                  <a:close/>
                </a:path>
                <a:path w="238125" h="232410">
                  <a:moveTo>
                    <a:pt x="182460" y="72948"/>
                  </a:moveTo>
                  <a:lnTo>
                    <a:pt x="182422" y="71526"/>
                  </a:lnTo>
                  <a:lnTo>
                    <a:pt x="179171" y="71374"/>
                  </a:lnTo>
                  <a:lnTo>
                    <a:pt x="180098" y="72021"/>
                  </a:lnTo>
                  <a:lnTo>
                    <a:pt x="178752" y="73952"/>
                  </a:lnTo>
                  <a:lnTo>
                    <a:pt x="180632" y="74536"/>
                  </a:lnTo>
                  <a:lnTo>
                    <a:pt x="182460" y="72948"/>
                  </a:lnTo>
                  <a:close/>
                </a:path>
                <a:path w="238125" h="232410">
                  <a:moveTo>
                    <a:pt x="182994" y="96812"/>
                  </a:moveTo>
                  <a:lnTo>
                    <a:pt x="181102" y="95504"/>
                  </a:lnTo>
                  <a:lnTo>
                    <a:pt x="180035" y="97015"/>
                  </a:lnTo>
                  <a:lnTo>
                    <a:pt x="182994" y="96812"/>
                  </a:lnTo>
                  <a:close/>
                </a:path>
                <a:path w="238125" h="232410">
                  <a:moveTo>
                    <a:pt x="183070" y="59169"/>
                  </a:moveTo>
                  <a:lnTo>
                    <a:pt x="181762" y="58737"/>
                  </a:lnTo>
                  <a:lnTo>
                    <a:pt x="182575" y="57391"/>
                  </a:lnTo>
                  <a:lnTo>
                    <a:pt x="179768" y="56845"/>
                  </a:lnTo>
                  <a:lnTo>
                    <a:pt x="182105" y="57785"/>
                  </a:lnTo>
                  <a:lnTo>
                    <a:pt x="181737" y="58724"/>
                  </a:lnTo>
                  <a:lnTo>
                    <a:pt x="180047" y="58153"/>
                  </a:lnTo>
                  <a:lnTo>
                    <a:pt x="177736" y="57378"/>
                  </a:lnTo>
                  <a:lnTo>
                    <a:pt x="173215" y="55867"/>
                  </a:lnTo>
                  <a:lnTo>
                    <a:pt x="174561" y="52514"/>
                  </a:lnTo>
                  <a:lnTo>
                    <a:pt x="173647" y="53314"/>
                  </a:lnTo>
                  <a:lnTo>
                    <a:pt x="172326" y="57378"/>
                  </a:lnTo>
                  <a:lnTo>
                    <a:pt x="169824" y="56388"/>
                  </a:lnTo>
                  <a:lnTo>
                    <a:pt x="165303" y="54610"/>
                  </a:lnTo>
                  <a:lnTo>
                    <a:pt x="162598" y="57670"/>
                  </a:lnTo>
                  <a:lnTo>
                    <a:pt x="165798" y="56388"/>
                  </a:lnTo>
                  <a:lnTo>
                    <a:pt x="165849" y="57823"/>
                  </a:lnTo>
                  <a:lnTo>
                    <a:pt x="164922" y="58597"/>
                  </a:lnTo>
                  <a:lnTo>
                    <a:pt x="165417" y="59651"/>
                  </a:lnTo>
                  <a:lnTo>
                    <a:pt x="161290" y="59651"/>
                  </a:lnTo>
                  <a:lnTo>
                    <a:pt x="165023" y="63665"/>
                  </a:lnTo>
                  <a:lnTo>
                    <a:pt x="171424" y="58153"/>
                  </a:lnTo>
                  <a:lnTo>
                    <a:pt x="175196" y="60794"/>
                  </a:lnTo>
                  <a:lnTo>
                    <a:pt x="183070" y="59169"/>
                  </a:lnTo>
                  <a:close/>
                </a:path>
                <a:path w="238125" h="232410">
                  <a:moveTo>
                    <a:pt x="183197" y="84848"/>
                  </a:moveTo>
                  <a:lnTo>
                    <a:pt x="178460" y="80835"/>
                  </a:lnTo>
                  <a:lnTo>
                    <a:pt x="180301" y="80010"/>
                  </a:lnTo>
                  <a:lnTo>
                    <a:pt x="180670" y="75971"/>
                  </a:lnTo>
                  <a:lnTo>
                    <a:pt x="179285" y="76428"/>
                  </a:lnTo>
                  <a:lnTo>
                    <a:pt x="175183" y="79260"/>
                  </a:lnTo>
                  <a:lnTo>
                    <a:pt x="172808" y="77622"/>
                  </a:lnTo>
                  <a:lnTo>
                    <a:pt x="171881" y="78397"/>
                  </a:lnTo>
                  <a:lnTo>
                    <a:pt x="173774" y="79717"/>
                  </a:lnTo>
                  <a:lnTo>
                    <a:pt x="173786" y="80429"/>
                  </a:lnTo>
                  <a:lnTo>
                    <a:pt x="177495" y="80187"/>
                  </a:lnTo>
                  <a:lnTo>
                    <a:pt x="174777" y="82537"/>
                  </a:lnTo>
                  <a:lnTo>
                    <a:pt x="180403" y="84328"/>
                  </a:lnTo>
                  <a:lnTo>
                    <a:pt x="183197" y="84848"/>
                  </a:lnTo>
                  <a:close/>
                </a:path>
                <a:path w="238125" h="232410">
                  <a:moveTo>
                    <a:pt x="183857" y="93103"/>
                  </a:moveTo>
                  <a:lnTo>
                    <a:pt x="181800" y="92354"/>
                  </a:lnTo>
                  <a:lnTo>
                    <a:pt x="181241" y="88760"/>
                  </a:lnTo>
                  <a:lnTo>
                    <a:pt x="180568" y="92278"/>
                  </a:lnTo>
                  <a:lnTo>
                    <a:pt x="181533" y="93891"/>
                  </a:lnTo>
                  <a:lnTo>
                    <a:pt x="182664" y="93421"/>
                  </a:lnTo>
                  <a:lnTo>
                    <a:pt x="183857" y="93103"/>
                  </a:lnTo>
                  <a:close/>
                </a:path>
                <a:path w="238125" h="232410">
                  <a:moveTo>
                    <a:pt x="185712" y="93002"/>
                  </a:moveTo>
                  <a:lnTo>
                    <a:pt x="185077" y="92811"/>
                  </a:lnTo>
                  <a:lnTo>
                    <a:pt x="184467" y="92938"/>
                  </a:lnTo>
                  <a:lnTo>
                    <a:pt x="183857" y="93103"/>
                  </a:lnTo>
                  <a:lnTo>
                    <a:pt x="184378" y="93294"/>
                  </a:lnTo>
                  <a:lnTo>
                    <a:pt x="184962" y="93345"/>
                  </a:lnTo>
                  <a:lnTo>
                    <a:pt x="185712" y="93002"/>
                  </a:lnTo>
                  <a:close/>
                </a:path>
                <a:path w="238125" h="232410">
                  <a:moveTo>
                    <a:pt x="187274" y="68186"/>
                  </a:moveTo>
                  <a:lnTo>
                    <a:pt x="186575" y="67386"/>
                  </a:lnTo>
                  <a:lnTo>
                    <a:pt x="185661" y="66205"/>
                  </a:lnTo>
                  <a:lnTo>
                    <a:pt x="185191" y="65608"/>
                  </a:lnTo>
                  <a:lnTo>
                    <a:pt x="184696" y="64960"/>
                  </a:lnTo>
                  <a:lnTo>
                    <a:pt x="183857" y="64516"/>
                  </a:lnTo>
                  <a:lnTo>
                    <a:pt x="180682" y="62814"/>
                  </a:lnTo>
                  <a:lnTo>
                    <a:pt x="177558" y="62433"/>
                  </a:lnTo>
                  <a:lnTo>
                    <a:pt x="177114" y="63588"/>
                  </a:lnTo>
                  <a:lnTo>
                    <a:pt x="176745" y="63588"/>
                  </a:lnTo>
                  <a:lnTo>
                    <a:pt x="168313" y="64516"/>
                  </a:lnTo>
                  <a:lnTo>
                    <a:pt x="165963" y="63588"/>
                  </a:lnTo>
                  <a:lnTo>
                    <a:pt x="154419" y="66929"/>
                  </a:lnTo>
                  <a:lnTo>
                    <a:pt x="162369" y="68186"/>
                  </a:lnTo>
                  <a:lnTo>
                    <a:pt x="162674" y="67386"/>
                  </a:lnTo>
                  <a:lnTo>
                    <a:pt x="162788" y="67081"/>
                  </a:lnTo>
                  <a:lnTo>
                    <a:pt x="163004" y="67081"/>
                  </a:lnTo>
                  <a:lnTo>
                    <a:pt x="168084" y="67386"/>
                  </a:lnTo>
                  <a:lnTo>
                    <a:pt x="169532" y="67081"/>
                  </a:lnTo>
                  <a:lnTo>
                    <a:pt x="176593" y="65608"/>
                  </a:lnTo>
                  <a:lnTo>
                    <a:pt x="179946" y="68922"/>
                  </a:lnTo>
                  <a:lnTo>
                    <a:pt x="179489" y="68186"/>
                  </a:lnTo>
                  <a:lnTo>
                    <a:pt x="179209" y="67386"/>
                  </a:lnTo>
                  <a:lnTo>
                    <a:pt x="179120" y="67081"/>
                  </a:lnTo>
                  <a:lnTo>
                    <a:pt x="179082" y="66929"/>
                  </a:lnTo>
                  <a:lnTo>
                    <a:pt x="178968" y="66535"/>
                  </a:lnTo>
                  <a:lnTo>
                    <a:pt x="180924" y="66205"/>
                  </a:lnTo>
                  <a:lnTo>
                    <a:pt x="182905" y="67081"/>
                  </a:lnTo>
                  <a:lnTo>
                    <a:pt x="185572" y="67081"/>
                  </a:lnTo>
                  <a:lnTo>
                    <a:pt x="187109" y="68084"/>
                  </a:lnTo>
                  <a:lnTo>
                    <a:pt x="187274" y="68186"/>
                  </a:lnTo>
                  <a:close/>
                </a:path>
                <a:path w="238125" h="232410">
                  <a:moveTo>
                    <a:pt x="187413" y="35052"/>
                  </a:moveTo>
                  <a:lnTo>
                    <a:pt x="187363" y="34810"/>
                  </a:lnTo>
                  <a:lnTo>
                    <a:pt x="187350" y="34544"/>
                  </a:lnTo>
                  <a:lnTo>
                    <a:pt x="186817" y="34544"/>
                  </a:lnTo>
                  <a:lnTo>
                    <a:pt x="187413" y="35052"/>
                  </a:lnTo>
                  <a:close/>
                </a:path>
                <a:path w="238125" h="232410">
                  <a:moveTo>
                    <a:pt x="188442" y="70002"/>
                  </a:moveTo>
                  <a:lnTo>
                    <a:pt x="188277" y="69062"/>
                  </a:lnTo>
                  <a:lnTo>
                    <a:pt x="187769" y="68503"/>
                  </a:lnTo>
                  <a:lnTo>
                    <a:pt x="187109" y="68084"/>
                  </a:lnTo>
                  <a:lnTo>
                    <a:pt x="187591" y="68707"/>
                  </a:lnTo>
                  <a:lnTo>
                    <a:pt x="188112" y="69303"/>
                  </a:lnTo>
                  <a:lnTo>
                    <a:pt x="188442" y="70002"/>
                  </a:lnTo>
                  <a:close/>
                </a:path>
                <a:path w="238125" h="232410">
                  <a:moveTo>
                    <a:pt x="190538" y="26035"/>
                  </a:moveTo>
                  <a:lnTo>
                    <a:pt x="189903" y="26035"/>
                  </a:lnTo>
                  <a:lnTo>
                    <a:pt x="189776" y="26212"/>
                  </a:lnTo>
                  <a:lnTo>
                    <a:pt x="190538" y="26035"/>
                  </a:lnTo>
                  <a:close/>
                </a:path>
                <a:path w="238125" h="232410">
                  <a:moveTo>
                    <a:pt x="190766" y="118338"/>
                  </a:moveTo>
                  <a:lnTo>
                    <a:pt x="190500" y="117475"/>
                  </a:lnTo>
                  <a:lnTo>
                    <a:pt x="189458" y="114122"/>
                  </a:lnTo>
                  <a:lnTo>
                    <a:pt x="188531" y="115633"/>
                  </a:lnTo>
                  <a:lnTo>
                    <a:pt x="188125" y="117475"/>
                  </a:lnTo>
                  <a:lnTo>
                    <a:pt x="185788" y="116560"/>
                  </a:lnTo>
                  <a:lnTo>
                    <a:pt x="184924" y="118338"/>
                  </a:lnTo>
                  <a:lnTo>
                    <a:pt x="190766" y="118338"/>
                  </a:lnTo>
                  <a:close/>
                </a:path>
                <a:path w="238125" h="232410">
                  <a:moveTo>
                    <a:pt x="190817" y="118503"/>
                  </a:moveTo>
                  <a:lnTo>
                    <a:pt x="184848" y="118503"/>
                  </a:lnTo>
                  <a:lnTo>
                    <a:pt x="183997" y="120281"/>
                  </a:lnTo>
                  <a:lnTo>
                    <a:pt x="190817" y="118503"/>
                  </a:lnTo>
                  <a:close/>
                </a:path>
                <a:path w="238125" h="232410">
                  <a:moveTo>
                    <a:pt x="191401" y="118503"/>
                  </a:moveTo>
                  <a:lnTo>
                    <a:pt x="190817" y="118503"/>
                  </a:lnTo>
                  <a:lnTo>
                    <a:pt x="191376" y="120281"/>
                  </a:lnTo>
                  <a:lnTo>
                    <a:pt x="191401" y="118503"/>
                  </a:lnTo>
                  <a:close/>
                </a:path>
                <a:path w="238125" h="232410">
                  <a:moveTo>
                    <a:pt x="191414" y="37338"/>
                  </a:moveTo>
                  <a:lnTo>
                    <a:pt x="188239" y="37338"/>
                  </a:lnTo>
                  <a:lnTo>
                    <a:pt x="184594" y="36449"/>
                  </a:lnTo>
                  <a:lnTo>
                    <a:pt x="184454" y="36449"/>
                  </a:lnTo>
                  <a:lnTo>
                    <a:pt x="180479" y="35052"/>
                  </a:lnTo>
                  <a:lnTo>
                    <a:pt x="180200" y="35052"/>
                  </a:lnTo>
                  <a:lnTo>
                    <a:pt x="180987" y="35814"/>
                  </a:lnTo>
                  <a:lnTo>
                    <a:pt x="179260" y="37973"/>
                  </a:lnTo>
                  <a:lnTo>
                    <a:pt x="182613" y="38227"/>
                  </a:lnTo>
                  <a:lnTo>
                    <a:pt x="191414" y="37338"/>
                  </a:lnTo>
                  <a:close/>
                </a:path>
                <a:path w="238125" h="232410">
                  <a:moveTo>
                    <a:pt x="199148" y="21209"/>
                  </a:moveTo>
                  <a:lnTo>
                    <a:pt x="198107" y="19685"/>
                  </a:lnTo>
                  <a:lnTo>
                    <a:pt x="193954" y="16764"/>
                  </a:lnTo>
                  <a:lnTo>
                    <a:pt x="193776" y="16764"/>
                  </a:lnTo>
                  <a:lnTo>
                    <a:pt x="191655" y="19113"/>
                  </a:lnTo>
                  <a:lnTo>
                    <a:pt x="191655" y="23025"/>
                  </a:lnTo>
                  <a:lnTo>
                    <a:pt x="191312" y="22860"/>
                  </a:lnTo>
                  <a:lnTo>
                    <a:pt x="191579" y="22860"/>
                  </a:lnTo>
                  <a:lnTo>
                    <a:pt x="191655" y="23025"/>
                  </a:lnTo>
                  <a:lnTo>
                    <a:pt x="191655" y="19113"/>
                  </a:lnTo>
                  <a:lnTo>
                    <a:pt x="190792" y="20066"/>
                  </a:lnTo>
                  <a:lnTo>
                    <a:pt x="190677" y="20193"/>
                  </a:lnTo>
                  <a:lnTo>
                    <a:pt x="189318" y="22161"/>
                  </a:lnTo>
                  <a:lnTo>
                    <a:pt x="188480" y="21209"/>
                  </a:lnTo>
                  <a:lnTo>
                    <a:pt x="187528" y="20193"/>
                  </a:lnTo>
                  <a:lnTo>
                    <a:pt x="187413" y="20066"/>
                  </a:lnTo>
                  <a:lnTo>
                    <a:pt x="186855" y="20447"/>
                  </a:lnTo>
                  <a:lnTo>
                    <a:pt x="185915" y="21170"/>
                  </a:lnTo>
                  <a:lnTo>
                    <a:pt x="186004" y="19050"/>
                  </a:lnTo>
                  <a:lnTo>
                    <a:pt x="185864" y="19075"/>
                  </a:lnTo>
                  <a:lnTo>
                    <a:pt x="185864" y="21209"/>
                  </a:lnTo>
                  <a:lnTo>
                    <a:pt x="184645" y="21971"/>
                  </a:lnTo>
                  <a:lnTo>
                    <a:pt x="185712" y="21209"/>
                  </a:lnTo>
                  <a:lnTo>
                    <a:pt x="185864" y="21209"/>
                  </a:lnTo>
                  <a:lnTo>
                    <a:pt x="185864" y="19075"/>
                  </a:lnTo>
                  <a:lnTo>
                    <a:pt x="178054" y="20256"/>
                  </a:lnTo>
                  <a:lnTo>
                    <a:pt x="178054" y="34163"/>
                  </a:lnTo>
                  <a:lnTo>
                    <a:pt x="175514" y="32893"/>
                  </a:lnTo>
                  <a:lnTo>
                    <a:pt x="175082" y="32893"/>
                  </a:lnTo>
                  <a:lnTo>
                    <a:pt x="176618" y="31623"/>
                  </a:lnTo>
                  <a:lnTo>
                    <a:pt x="177609" y="31623"/>
                  </a:lnTo>
                  <a:lnTo>
                    <a:pt x="176771" y="31496"/>
                  </a:lnTo>
                  <a:lnTo>
                    <a:pt x="177393" y="30988"/>
                  </a:lnTo>
                  <a:lnTo>
                    <a:pt x="177520" y="31267"/>
                  </a:lnTo>
                  <a:lnTo>
                    <a:pt x="177609" y="31623"/>
                  </a:lnTo>
                  <a:lnTo>
                    <a:pt x="177698" y="32131"/>
                  </a:lnTo>
                  <a:lnTo>
                    <a:pt x="177761" y="32639"/>
                  </a:lnTo>
                  <a:lnTo>
                    <a:pt x="177838" y="32893"/>
                  </a:lnTo>
                  <a:lnTo>
                    <a:pt x="177914" y="33401"/>
                  </a:lnTo>
                  <a:lnTo>
                    <a:pt x="177990" y="33743"/>
                  </a:lnTo>
                  <a:lnTo>
                    <a:pt x="178054" y="34163"/>
                  </a:lnTo>
                  <a:lnTo>
                    <a:pt x="178054" y="20256"/>
                  </a:lnTo>
                  <a:lnTo>
                    <a:pt x="176745" y="20447"/>
                  </a:lnTo>
                  <a:lnTo>
                    <a:pt x="176618" y="19050"/>
                  </a:lnTo>
                  <a:lnTo>
                    <a:pt x="176517" y="18034"/>
                  </a:lnTo>
                  <a:lnTo>
                    <a:pt x="176441" y="17145"/>
                  </a:lnTo>
                  <a:lnTo>
                    <a:pt x="176123" y="13716"/>
                  </a:lnTo>
                  <a:lnTo>
                    <a:pt x="174891" y="16764"/>
                  </a:lnTo>
                  <a:lnTo>
                    <a:pt x="174815" y="16992"/>
                  </a:lnTo>
                  <a:lnTo>
                    <a:pt x="170510" y="11811"/>
                  </a:lnTo>
                  <a:lnTo>
                    <a:pt x="171983" y="15748"/>
                  </a:lnTo>
                  <a:lnTo>
                    <a:pt x="170268" y="13716"/>
                  </a:lnTo>
                  <a:lnTo>
                    <a:pt x="169418" y="12700"/>
                  </a:lnTo>
                  <a:lnTo>
                    <a:pt x="169303" y="12573"/>
                  </a:lnTo>
                  <a:lnTo>
                    <a:pt x="171310" y="9144"/>
                  </a:lnTo>
                  <a:lnTo>
                    <a:pt x="172199" y="7747"/>
                  </a:lnTo>
                  <a:lnTo>
                    <a:pt x="170586" y="6985"/>
                  </a:lnTo>
                  <a:lnTo>
                    <a:pt x="169214" y="6477"/>
                  </a:lnTo>
                  <a:lnTo>
                    <a:pt x="168516" y="6223"/>
                  </a:lnTo>
                  <a:lnTo>
                    <a:pt x="167398" y="6477"/>
                  </a:lnTo>
                  <a:lnTo>
                    <a:pt x="165163" y="6985"/>
                  </a:lnTo>
                  <a:lnTo>
                    <a:pt x="163753" y="6985"/>
                  </a:lnTo>
                  <a:lnTo>
                    <a:pt x="159702" y="6477"/>
                  </a:lnTo>
                  <a:lnTo>
                    <a:pt x="160058" y="5969"/>
                  </a:lnTo>
                  <a:lnTo>
                    <a:pt x="160972" y="5461"/>
                  </a:lnTo>
                  <a:lnTo>
                    <a:pt x="161378" y="5080"/>
                  </a:lnTo>
                  <a:lnTo>
                    <a:pt x="156222" y="5461"/>
                  </a:lnTo>
                  <a:lnTo>
                    <a:pt x="156768" y="5461"/>
                  </a:lnTo>
                  <a:lnTo>
                    <a:pt x="156895" y="5969"/>
                  </a:lnTo>
                  <a:lnTo>
                    <a:pt x="154774" y="5588"/>
                  </a:lnTo>
                  <a:lnTo>
                    <a:pt x="152184" y="4953"/>
                  </a:lnTo>
                  <a:lnTo>
                    <a:pt x="151142" y="4572"/>
                  </a:lnTo>
                  <a:lnTo>
                    <a:pt x="150799" y="4572"/>
                  </a:lnTo>
                  <a:lnTo>
                    <a:pt x="151130" y="3810"/>
                  </a:lnTo>
                  <a:lnTo>
                    <a:pt x="151206" y="3302"/>
                  </a:lnTo>
                  <a:lnTo>
                    <a:pt x="150393" y="1524"/>
                  </a:lnTo>
                  <a:lnTo>
                    <a:pt x="150304" y="1270"/>
                  </a:lnTo>
                  <a:lnTo>
                    <a:pt x="152628" y="1524"/>
                  </a:lnTo>
                  <a:lnTo>
                    <a:pt x="152209" y="1270"/>
                  </a:lnTo>
                  <a:lnTo>
                    <a:pt x="149364" y="0"/>
                  </a:lnTo>
                  <a:lnTo>
                    <a:pt x="148018" y="3302"/>
                  </a:lnTo>
                  <a:lnTo>
                    <a:pt x="139192" y="3556"/>
                  </a:lnTo>
                  <a:lnTo>
                    <a:pt x="139687" y="3810"/>
                  </a:lnTo>
                  <a:lnTo>
                    <a:pt x="135051" y="4953"/>
                  </a:lnTo>
                  <a:lnTo>
                    <a:pt x="134112" y="4191"/>
                  </a:lnTo>
                  <a:lnTo>
                    <a:pt x="128498" y="2413"/>
                  </a:lnTo>
                  <a:lnTo>
                    <a:pt x="124625" y="10795"/>
                  </a:lnTo>
                  <a:lnTo>
                    <a:pt x="124510" y="11049"/>
                  </a:lnTo>
                  <a:lnTo>
                    <a:pt x="123952" y="7747"/>
                  </a:lnTo>
                  <a:lnTo>
                    <a:pt x="123837" y="6985"/>
                  </a:lnTo>
                  <a:lnTo>
                    <a:pt x="123748" y="6477"/>
                  </a:lnTo>
                  <a:lnTo>
                    <a:pt x="123659" y="5969"/>
                  </a:lnTo>
                  <a:lnTo>
                    <a:pt x="123571" y="5461"/>
                  </a:lnTo>
                  <a:lnTo>
                    <a:pt x="123494" y="4953"/>
                  </a:lnTo>
                  <a:lnTo>
                    <a:pt x="123444" y="4572"/>
                  </a:lnTo>
                  <a:lnTo>
                    <a:pt x="113017" y="6477"/>
                  </a:lnTo>
                  <a:lnTo>
                    <a:pt x="113588" y="6477"/>
                  </a:lnTo>
                  <a:lnTo>
                    <a:pt x="111734" y="10795"/>
                  </a:lnTo>
                  <a:lnTo>
                    <a:pt x="111620" y="11049"/>
                  </a:lnTo>
                  <a:lnTo>
                    <a:pt x="101079" y="6985"/>
                  </a:lnTo>
                  <a:lnTo>
                    <a:pt x="99390" y="9144"/>
                  </a:lnTo>
                  <a:lnTo>
                    <a:pt x="102082" y="11049"/>
                  </a:lnTo>
                  <a:lnTo>
                    <a:pt x="102666" y="11430"/>
                  </a:lnTo>
                  <a:lnTo>
                    <a:pt x="100393" y="12700"/>
                  </a:lnTo>
                  <a:lnTo>
                    <a:pt x="104000" y="13208"/>
                  </a:lnTo>
                  <a:lnTo>
                    <a:pt x="110121" y="13462"/>
                  </a:lnTo>
                  <a:lnTo>
                    <a:pt x="109956" y="15113"/>
                  </a:lnTo>
                  <a:lnTo>
                    <a:pt x="109893" y="15748"/>
                  </a:lnTo>
                  <a:lnTo>
                    <a:pt x="109791" y="16764"/>
                  </a:lnTo>
                  <a:lnTo>
                    <a:pt x="113766" y="17145"/>
                  </a:lnTo>
                  <a:lnTo>
                    <a:pt x="112725" y="17145"/>
                  </a:lnTo>
                  <a:lnTo>
                    <a:pt x="114985" y="21209"/>
                  </a:lnTo>
                  <a:lnTo>
                    <a:pt x="117221" y="18034"/>
                  </a:lnTo>
                  <a:lnTo>
                    <a:pt x="114884" y="16383"/>
                  </a:lnTo>
                  <a:lnTo>
                    <a:pt x="112077" y="15113"/>
                  </a:lnTo>
                  <a:lnTo>
                    <a:pt x="112395" y="13716"/>
                  </a:lnTo>
                  <a:lnTo>
                    <a:pt x="112522" y="13208"/>
                  </a:lnTo>
                  <a:lnTo>
                    <a:pt x="112623" y="12700"/>
                  </a:lnTo>
                  <a:lnTo>
                    <a:pt x="112712" y="12319"/>
                  </a:lnTo>
                  <a:lnTo>
                    <a:pt x="112814" y="11811"/>
                  </a:lnTo>
                  <a:lnTo>
                    <a:pt x="112903" y="11430"/>
                  </a:lnTo>
                  <a:lnTo>
                    <a:pt x="120230" y="12319"/>
                  </a:lnTo>
                  <a:lnTo>
                    <a:pt x="119176" y="12319"/>
                  </a:lnTo>
                  <a:lnTo>
                    <a:pt x="120853" y="13462"/>
                  </a:lnTo>
                  <a:lnTo>
                    <a:pt x="124345" y="12319"/>
                  </a:lnTo>
                  <a:lnTo>
                    <a:pt x="125006" y="12319"/>
                  </a:lnTo>
                  <a:lnTo>
                    <a:pt x="124980" y="11430"/>
                  </a:lnTo>
                  <a:lnTo>
                    <a:pt x="126238" y="11430"/>
                  </a:lnTo>
                  <a:lnTo>
                    <a:pt x="129603" y="11760"/>
                  </a:lnTo>
                  <a:lnTo>
                    <a:pt x="129171" y="11430"/>
                  </a:lnTo>
                  <a:lnTo>
                    <a:pt x="128562" y="11049"/>
                  </a:lnTo>
                  <a:lnTo>
                    <a:pt x="128206" y="10795"/>
                  </a:lnTo>
                  <a:lnTo>
                    <a:pt x="130937" y="9144"/>
                  </a:lnTo>
                  <a:lnTo>
                    <a:pt x="136512" y="11430"/>
                  </a:lnTo>
                  <a:lnTo>
                    <a:pt x="136740" y="11430"/>
                  </a:lnTo>
                  <a:lnTo>
                    <a:pt x="139827" y="12319"/>
                  </a:lnTo>
                  <a:lnTo>
                    <a:pt x="136613" y="12319"/>
                  </a:lnTo>
                  <a:lnTo>
                    <a:pt x="136080" y="15113"/>
                  </a:lnTo>
                  <a:lnTo>
                    <a:pt x="135966" y="15748"/>
                  </a:lnTo>
                  <a:lnTo>
                    <a:pt x="135928" y="15875"/>
                  </a:lnTo>
                  <a:lnTo>
                    <a:pt x="135839" y="16383"/>
                  </a:lnTo>
                  <a:lnTo>
                    <a:pt x="135763" y="16764"/>
                  </a:lnTo>
                  <a:lnTo>
                    <a:pt x="137642" y="15875"/>
                  </a:lnTo>
                  <a:lnTo>
                    <a:pt x="136626" y="15748"/>
                  </a:lnTo>
                  <a:lnTo>
                    <a:pt x="136144" y="15748"/>
                  </a:lnTo>
                  <a:lnTo>
                    <a:pt x="138506" y="13716"/>
                  </a:lnTo>
                  <a:lnTo>
                    <a:pt x="141871" y="18923"/>
                  </a:lnTo>
                  <a:lnTo>
                    <a:pt x="141363" y="17145"/>
                  </a:lnTo>
                  <a:lnTo>
                    <a:pt x="145516" y="15748"/>
                  </a:lnTo>
                  <a:lnTo>
                    <a:pt x="148831" y="18034"/>
                  </a:lnTo>
                  <a:lnTo>
                    <a:pt x="151257" y="20447"/>
                  </a:lnTo>
                  <a:lnTo>
                    <a:pt x="151104" y="20447"/>
                  </a:lnTo>
                  <a:lnTo>
                    <a:pt x="146608" y="22860"/>
                  </a:lnTo>
                  <a:lnTo>
                    <a:pt x="149987" y="28829"/>
                  </a:lnTo>
                  <a:lnTo>
                    <a:pt x="150050" y="31623"/>
                  </a:lnTo>
                  <a:lnTo>
                    <a:pt x="146367" y="33401"/>
                  </a:lnTo>
                  <a:lnTo>
                    <a:pt x="140360" y="33743"/>
                  </a:lnTo>
                  <a:lnTo>
                    <a:pt x="142227" y="33743"/>
                  </a:lnTo>
                  <a:lnTo>
                    <a:pt x="139877" y="34544"/>
                  </a:lnTo>
                  <a:lnTo>
                    <a:pt x="148297" y="36830"/>
                  </a:lnTo>
                  <a:lnTo>
                    <a:pt x="150964" y="34544"/>
                  </a:lnTo>
                  <a:lnTo>
                    <a:pt x="151053" y="30480"/>
                  </a:lnTo>
                  <a:lnTo>
                    <a:pt x="149974" y="28067"/>
                  </a:lnTo>
                  <a:lnTo>
                    <a:pt x="153771" y="31496"/>
                  </a:lnTo>
                  <a:lnTo>
                    <a:pt x="153682" y="30480"/>
                  </a:lnTo>
                  <a:lnTo>
                    <a:pt x="153568" y="29337"/>
                  </a:lnTo>
                  <a:lnTo>
                    <a:pt x="153441" y="28067"/>
                  </a:lnTo>
                  <a:lnTo>
                    <a:pt x="153327" y="26924"/>
                  </a:lnTo>
                  <a:lnTo>
                    <a:pt x="153238" y="26035"/>
                  </a:lnTo>
                  <a:lnTo>
                    <a:pt x="153174" y="25273"/>
                  </a:lnTo>
                  <a:lnTo>
                    <a:pt x="156806" y="26289"/>
                  </a:lnTo>
                  <a:lnTo>
                    <a:pt x="156438" y="26289"/>
                  </a:lnTo>
                  <a:lnTo>
                    <a:pt x="156489" y="29083"/>
                  </a:lnTo>
                  <a:lnTo>
                    <a:pt x="157683" y="31267"/>
                  </a:lnTo>
                  <a:lnTo>
                    <a:pt x="157759" y="31445"/>
                  </a:lnTo>
                  <a:lnTo>
                    <a:pt x="160528" y="30988"/>
                  </a:lnTo>
                  <a:lnTo>
                    <a:pt x="163664" y="30988"/>
                  </a:lnTo>
                  <a:lnTo>
                    <a:pt x="162026" y="30721"/>
                  </a:lnTo>
                  <a:lnTo>
                    <a:pt x="165582" y="31267"/>
                  </a:lnTo>
                  <a:lnTo>
                    <a:pt x="164706" y="30480"/>
                  </a:lnTo>
                  <a:lnTo>
                    <a:pt x="163753" y="29591"/>
                  </a:lnTo>
                  <a:lnTo>
                    <a:pt x="164147" y="29591"/>
                  </a:lnTo>
                  <a:lnTo>
                    <a:pt x="163004" y="29337"/>
                  </a:lnTo>
                  <a:lnTo>
                    <a:pt x="166293" y="25273"/>
                  </a:lnTo>
                  <a:lnTo>
                    <a:pt x="167081" y="24384"/>
                  </a:lnTo>
                  <a:lnTo>
                    <a:pt x="167043" y="25273"/>
                  </a:lnTo>
                  <a:lnTo>
                    <a:pt x="166928" y="28829"/>
                  </a:lnTo>
                  <a:lnTo>
                    <a:pt x="166839" y="31470"/>
                  </a:lnTo>
                  <a:lnTo>
                    <a:pt x="165582" y="31267"/>
                  </a:lnTo>
                  <a:lnTo>
                    <a:pt x="165836" y="31496"/>
                  </a:lnTo>
                  <a:lnTo>
                    <a:pt x="166839" y="31496"/>
                  </a:lnTo>
                  <a:lnTo>
                    <a:pt x="166801" y="32639"/>
                  </a:lnTo>
                  <a:lnTo>
                    <a:pt x="167589" y="31623"/>
                  </a:lnTo>
                  <a:lnTo>
                    <a:pt x="168719" y="30099"/>
                  </a:lnTo>
                  <a:lnTo>
                    <a:pt x="171183" y="32131"/>
                  </a:lnTo>
                  <a:lnTo>
                    <a:pt x="171348" y="32131"/>
                  </a:lnTo>
                  <a:lnTo>
                    <a:pt x="173494" y="32893"/>
                  </a:lnTo>
                  <a:lnTo>
                    <a:pt x="173418" y="33401"/>
                  </a:lnTo>
                  <a:lnTo>
                    <a:pt x="173304" y="34163"/>
                  </a:lnTo>
                  <a:lnTo>
                    <a:pt x="173189" y="34810"/>
                  </a:lnTo>
                  <a:lnTo>
                    <a:pt x="173088" y="35560"/>
                  </a:lnTo>
                  <a:lnTo>
                    <a:pt x="173037" y="35814"/>
                  </a:lnTo>
                  <a:lnTo>
                    <a:pt x="172935" y="36449"/>
                  </a:lnTo>
                  <a:lnTo>
                    <a:pt x="172834" y="37084"/>
                  </a:lnTo>
                  <a:lnTo>
                    <a:pt x="175577" y="35560"/>
                  </a:lnTo>
                  <a:lnTo>
                    <a:pt x="176580" y="38989"/>
                  </a:lnTo>
                  <a:lnTo>
                    <a:pt x="177825" y="36576"/>
                  </a:lnTo>
                  <a:lnTo>
                    <a:pt x="177914" y="36449"/>
                  </a:lnTo>
                  <a:lnTo>
                    <a:pt x="177444" y="36068"/>
                  </a:lnTo>
                  <a:lnTo>
                    <a:pt x="177419" y="35560"/>
                  </a:lnTo>
                  <a:lnTo>
                    <a:pt x="177266" y="35560"/>
                  </a:lnTo>
                  <a:lnTo>
                    <a:pt x="177888" y="35052"/>
                  </a:lnTo>
                  <a:lnTo>
                    <a:pt x="178193" y="35052"/>
                  </a:lnTo>
                  <a:lnTo>
                    <a:pt x="178295" y="35560"/>
                  </a:lnTo>
                  <a:lnTo>
                    <a:pt x="178346" y="35814"/>
                  </a:lnTo>
                  <a:lnTo>
                    <a:pt x="178460" y="36449"/>
                  </a:lnTo>
                  <a:lnTo>
                    <a:pt x="178638" y="36068"/>
                  </a:lnTo>
                  <a:lnTo>
                    <a:pt x="178714" y="35814"/>
                  </a:lnTo>
                  <a:lnTo>
                    <a:pt x="179108" y="35560"/>
                  </a:lnTo>
                  <a:lnTo>
                    <a:pt x="178943" y="35560"/>
                  </a:lnTo>
                  <a:lnTo>
                    <a:pt x="179971" y="35052"/>
                  </a:lnTo>
                  <a:lnTo>
                    <a:pt x="182283" y="34163"/>
                  </a:lnTo>
                  <a:lnTo>
                    <a:pt x="183997" y="34163"/>
                  </a:lnTo>
                  <a:lnTo>
                    <a:pt x="187337" y="34493"/>
                  </a:lnTo>
                  <a:lnTo>
                    <a:pt x="187236" y="32131"/>
                  </a:lnTo>
                  <a:lnTo>
                    <a:pt x="187223" y="31623"/>
                  </a:lnTo>
                  <a:lnTo>
                    <a:pt x="188264" y="31623"/>
                  </a:lnTo>
                  <a:lnTo>
                    <a:pt x="190500" y="32131"/>
                  </a:lnTo>
                  <a:lnTo>
                    <a:pt x="192811" y="32131"/>
                  </a:lnTo>
                  <a:lnTo>
                    <a:pt x="190474" y="31496"/>
                  </a:lnTo>
                  <a:lnTo>
                    <a:pt x="188963" y="30988"/>
                  </a:lnTo>
                  <a:lnTo>
                    <a:pt x="189090" y="30988"/>
                  </a:lnTo>
                  <a:lnTo>
                    <a:pt x="187426" y="30480"/>
                  </a:lnTo>
                  <a:lnTo>
                    <a:pt x="186753" y="30988"/>
                  </a:lnTo>
                  <a:lnTo>
                    <a:pt x="187071" y="30480"/>
                  </a:lnTo>
                  <a:lnTo>
                    <a:pt x="187426" y="30480"/>
                  </a:lnTo>
                  <a:lnTo>
                    <a:pt x="189661" y="28829"/>
                  </a:lnTo>
                  <a:lnTo>
                    <a:pt x="189153" y="29083"/>
                  </a:lnTo>
                  <a:lnTo>
                    <a:pt x="187134" y="30403"/>
                  </a:lnTo>
                  <a:lnTo>
                    <a:pt x="188315" y="28575"/>
                  </a:lnTo>
                  <a:lnTo>
                    <a:pt x="189471" y="26670"/>
                  </a:lnTo>
                  <a:lnTo>
                    <a:pt x="189738" y="26289"/>
                  </a:lnTo>
                  <a:lnTo>
                    <a:pt x="189458" y="26289"/>
                  </a:lnTo>
                  <a:lnTo>
                    <a:pt x="188506" y="26543"/>
                  </a:lnTo>
                  <a:lnTo>
                    <a:pt x="185699" y="26670"/>
                  </a:lnTo>
                  <a:lnTo>
                    <a:pt x="185788" y="24384"/>
                  </a:lnTo>
                  <a:lnTo>
                    <a:pt x="185877" y="22225"/>
                  </a:lnTo>
                  <a:lnTo>
                    <a:pt x="187998" y="22733"/>
                  </a:lnTo>
                  <a:lnTo>
                    <a:pt x="188772" y="23495"/>
                  </a:lnTo>
                  <a:lnTo>
                    <a:pt x="188887" y="23241"/>
                  </a:lnTo>
                  <a:lnTo>
                    <a:pt x="189280" y="22860"/>
                  </a:lnTo>
                  <a:lnTo>
                    <a:pt x="189445" y="22860"/>
                  </a:lnTo>
                  <a:lnTo>
                    <a:pt x="190309" y="23495"/>
                  </a:lnTo>
                  <a:lnTo>
                    <a:pt x="190779" y="23876"/>
                  </a:lnTo>
                  <a:lnTo>
                    <a:pt x="190830" y="26035"/>
                  </a:lnTo>
                  <a:lnTo>
                    <a:pt x="191033" y="26035"/>
                  </a:lnTo>
                  <a:lnTo>
                    <a:pt x="191566" y="26289"/>
                  </a:lnTo>
                  <a:lnTo>
                    <a:pt x="192024" y="26543"/>
                  </a:lnTo>
                  <a:lnTo>
                    <a:pt x="191973" y="25273"/>
                  </a:lnTo>
                  <a:lnTo>
                    <a:pt x="191846" y="24384"/>
                  </a:lnTo>
                  <a:lnTo>
                    <a:pt x="191731" y="23495"/>
                  </a:lnTo>
                  <a:lnTo>
                    <a:pt x="191693" y="23241"/>
                  </a:lnTo>
                  <a:lnTo>
                    <a:pt x="192151" y="23241"/>
                  </a:lnTo>
                  <a:lnTo>
                    <a:pt x="194017" y="24003"/>
                  </a:lnTo>
                  <a:lnTo>
                    <a:pt x="195605" y="23241"/>
                  </a:lnTo>
                  <a:lnTo>
                    <a:pt x="196519" y="22860"/>
                  </a:lnTo>
                  <a:lnTo>
                    <a:pt x="197116" y="22733"/>
                  </a:lnTo>
                  <a:lnTo>
                    <a:pt x="197231" y="22225"/>
                  </a:lnTo>
                  <a:lnTo>
                    <a:pt x="197218" y="21209"/>
                  </a:lnTo>
                  <a:lnTo>
                    <a:pt x="199148" y="21209"/>
                  </a:lnTo>
                  <a:close/>
                </a:path>
                <a:path w="238125" h="232410">
                  <a:moveTo>
                    <a:pt x="200050" y="69570"/>
                  </a:moveTo>
                  <a:lnTo>
                    <a:pt x="198158" y="68249"/>
                  </a:lnTo>
                  <a:lnTo>
                    <a:pt x="195414" y="70624"/>
                  </a:lnTo>
                  <a:lnTo>
                    <a:pt x="200050" y="69570"/>
                  </a:lnTo>
                  <a:close/>
                </a:path>
                <a:path w="238125" h="232410">
                  <a:moveTo>
                    <a:pt x="200253" y="118833"/>
                  </a:moveTo>
                  <a:lnTo>
                    <a:pt x="194652" y="118491"/>
                  </a:lnTo>
                  <a:lnTo>
                    <a:pt x="199339" y="119621"/>
                  </a:lnTo>
                  <a:lnTo>
                    <a:pt x="200253" y="118833"/>
                  </a:lnTo>
                  <a:close/>
                </a:path>
                <a:path w="238125" h="232410">
                  <a:moveTo>
                    <a:pt x="200621" y="73520"/>
                  </a:moveTo>
                  <a:lnTo>
                    <a:pt x="200571" y="71843"/>
                  </a:lnTo>
                  <a:lnTo>
                    <a:pt x="199644" y="72021"/>
                  </a:lnTo>
                  <a:lnTo>
                    <a:pt x="199390" y="72390"/>
                  </a:lnTo>
                  <a:lnTo>
                    <a:pt x="200621" y="73520"/>
                  </a:lnTo>
                  <a:close/>
                </a:path>
                <a:path w="238125" h="232410">
                  <a:moveTo>
                    <a:pt x="204127" y="43649"/>
                  </a:moveTo>
                  <a:lnTo>
                    <a:pt x="202742" y="43180"/>
                  </a:lnTo>
                  <a:lnTo>
                    <a:pt x="201282" y="42722"/>
                  </a:lnTo>
                  <a:lnTo>
                    <a:pt x="195313" y="45656"/>
                  </a:lnTo>
                  <a:lnTo>
                    <a:pt x="193421" y="44335"/>
                  </a:lnTo>
                  <a:lnTo>
                    <a:pt x="196291" y="47764"/>
                  </a:lnTo>
                  <a:lnTo>
                    <a:pt x="200304" y="45656"/>
                  </a:lnTo>
                  <a:lnTo>
                    <a:pt x="204127" y="43649"/>
                  </a:lnTo>
                  <a:close/>
                </a:path>
                <a:path w="238125" h="232410">
                  <a:moveTo>
                    <a:pt x="205879" y="40220"/>
                  </a:moveTo>
                  <a:lnTo>
                    <a:pt x="204635" y="39357"/>
                  </a:lnTo>
                  <a:lnTo>
                    <a:pt x="202857" y="39763"/>
                  </a:lnTo>
                  <a:lnTo>
                    <a:pt x="203174" y="39763"/>
                  </a:lnTo>
                  <a:lnTo>
                    <a:pt x="205168" y="40830"/>
                  </a:lnTo>
                  <a:lnTo>
                    <a:pt x="205879" y="40220"/>
                  </a:lnTo>
                  <a:close/>
                </a:path>
                <a:path w="238125" h="232410">
                  <a:moveTo>
                    <a:pt x="206235" y="41414"/>
                  </a:moveTo>
                  <a:lnTo>
                    <a:pt x="205168" y="40830"/>
                  </a:lnTo>
                  <a:lnTo>
                    <a:pt x="204050" y="41808"/>
                  </a:lnTo>
                  <a:lnTo>
                    <a:pt x="205778" y="41808"/>
                  </a:lnTo>
                  <a:lnTo>
                    <a:pt x="206235" y="41414"/>
                  </a:lnTo>
                  <a:close/>
                </a:path>
                <a:path w="238125" h="232410">
                  <a:moveTo>
                    <a:pt x="206336" y="118579"/>
                  </a:moveTo>
                  <a:lnTo>
                    <a:pt x="205409" y="117475"/>
                  </a:lnTo>
                  <a:lnTo>
                    <a:pt x="204736" y="118579"/>
                  </a:lnTo>
                  <a:lnTo>
                    <a:pt x="206336" y="118579"/>
                  </a:lnTo>
                  <a:close/>
                </a:path>
                <a:path w="238125" h="232410">
                  <a:moveTo>
                    <a:pt x="206857" y="119202"/>
                  </a:moveTo>
                  <a:lnTo>
                    <a:pt x="206463" y="118732"/>
                  </a:lnTo>
                  <a:lnTo>
                    <a:pt x="204660" y="118732"/>
                  </a:lnTo>
                  <a:lnTo>
                    <a:pt x="204000" y="120015"/>
                  </a:lnTo>
                  <a:lnTo>
                    <a:pt x="206857" y="119202"/>
                  </a:lnTo>
                  <a:close/>
                </a:path>
                <a:path w="238125" h="232410">
                  <a:moveTo>
                    <a:pt x="207149" y="95161"/>
                  </a:moveTo>
                  <a:lnTo>
                    <a:pt x="197700" y="88557"/>
                  </a:lnTo>
                  <a:lnTo>
                    <a:pt x="190728" y="88696"/>
                  </a:lnTo>
                  <a:lnTo>
                    <a:pt x="191249" y="91186"/>
                  </a:lnTo>
                  <a:lnTo>
                    <a:pt x="188429" y="90652"/>
                  </a:lnTo>
                  <a:lnTo>
                    <a:pt x="190334" y="91973"/>
                  </a:lnTo>
                  <a:lnTo>
                    <a:pt x="188480" y="92824"/>
                  </a:lnTo>
                  <a:lnTo>
                    <a:pt x="192290" y="96901"/>
                  </a:lnTo>
                  <a:lnTo>
                    <a:pt x="196964" y="97332"/>
                  </a:lnTo>
                  <a:lnTo>
                    <a:pt x="203009" y="97256"/>
                  </a:lnTo>
                  <a:lnTo>
                    <a:pt x="202006" y="94424"/>
                  </a:lnTo>
                  <a:lnTo>
                    <a:pt x="203415" y="94691"/>
                  </a:lnTo>
                  <a:lnTo>
                    <a:pt x="205295" y="95288"/>
                  </a:lnTo>
                  <a:lnTo>
                    <a:pt x="207149" y="95161"/>
                  </a:lnTo>
                  <a:close/>
                </a:path>
                <a:path w="238125" h="232410">
                  <a:moveTo>
                    <a:pt x="207797" y="42265"/>
                  </a:moveTo>
                  <a:lnTo>
                    <a:pt x="206387" y="41287"/>
                  </a:lnTo>
                  <a:lnTo>
                    <a:pt x="206235" y="41414"/>
                  </a:lnTo>
                  <a:lnTo>
                    <a:pt x="207797" y="42265"/>
                  </a:lnTo>
                  <a:close/>
                </a:path>
                <a:path w="238125" h="232410">
                  <a:moveTo>
                    <a:pt x="208013" y="72250"/>
                  </a:moveTo>
                  <a:lnTo>
                    <a:pt x="207060" y="70167"/>
                  </a:lnTo>
                  <a:lnTo>
                    <a:pt x="206298" y="71056"/>
                  </a:lnTo>
                  <a:lnTo>
                    <a:pt x="204978" y="71374"/>
                  </a:lnTo>
                  <a:lnTo>
                    <a:pt x="203682" y="71539"/>
                  </a:lnTo>
                  <a:lnTo>
                    <a:pt x="201345" y="71183"/>
                  </a:lnTo>
                  <a:lnTo>
                    <a:pt x="200558" y="71361"/>
                  </a:lnTo>
                  <a:lnTo>
                    <a:pt x="200571" y="71843"/>
                  </a:lnTo>
                  <a:lnTo>
                    <a:pt x="201320" y="71716"/>
                  </a:lnTo>
                  <a:lnTo>
                    <a:pt x="202488" y="71691"/>
                  </a:lnTo>
                  <a:lnTo>
                    <a:pt x="203669" y="71551"/>
                  </a:lnTo>
                  <a:lnTo>
                    <a:pt x="205892" y="71882"/>
                  </a:lnTo>
                  <a:lnTo>
                    <a:pt x="208013" y="72250"/>
                  </a:lnTo>
                  <a:close/>
                </a:path>
                <a:path w="238125" h="232410">
                  <a:moveTo>
                    <a:pt x="209296" y="119202"/>
                  </a:moveTo>
                  <a:lnTo>
                    <a:pt x="208686" y="119202"/>
                  </a:lnTo>
                  <a:lnTo>
                    <a:pt x="206844" y="121996"/>
                  </a:lnTo>
                  <a:lnTo>
                    <a:pt x="209296" y="119202"/>
                  </a:lnTo>
                  <a:close/>
                </a:path>
                <a:path w="238125" h="232410">
                  <a:moveTo>
                    <a:pt x="209892" y="115824"/>
                  </a:moveTo>
                  <a:lnTo>
                    <a:pt x="207175" y="115824"/>
                  </a:lnTo>
                  <a:lnTo>
                    <a:pt x="208470" y="118579"/>
                  </a:lnTo>
                  <a:lnTo>
                    <a:pt x="209003" y="118732"/>
                  </a:lnTo>
                  <a:lnTo>
                    <a:pt x="208534" y="118732"/>
                  </a:lnTo>
                  <a:lnTo>
                    <a:pt x="206857" y="119202"/>
                  </a:lnTo>
                  <a:lnTo>
                    <a:pt x="208686" y="119202"/>
                  </a:lnTo>
                  <a:lnTo>
                    <a:pt x="209562" y="118732"/>
                  </a:lnTo>
                  <a:lnTo>
                    <a:pt x="209511" y="117475"/>
                  </a:lnTo>
                  <a:lnTo>
                    <a:pt x="209892" y="115824"/>
                  </a:lnTo>
                  <a:close/>
                </a:path>
                <a:path w="238125" h="232410">
                  <a:moveTo>
                    <a:pt x="209943" y="115620"/>
                  </a:moveTo>
                  <a:lnTo>
                    <a:pt x="209473" y="115303"/>
                  </a:lnTo>
                  <a:lnTo>
                    <a:pt x="208076" y="115620"/>
                  </a:lnTo>
                  <a:lnTo>
                    <a:pt x="209943" y="115620"/>
                  </a:lnTo>
                  <a:close/>
                </a:path>
                <a:path w="238125" h="232410">
                  <a:moveTo>
                    <a:pt x="210019" y="38138"/>
                  </a:moveTo>
                  <a:lnTo>
                    <a:pt x="209537" y="37934"/>
                  </a:lnTo>
                  <a:lnTo>
                    <a:pt x="206552" y="36677"/>
                  </a:lnTo>
                  <a:lnTo>
                    <a:pt x="204863" y="35966"/>
                  </a:lnTo>
                  <a:lnTo>
                    <a:pt x="204876" y="36677"/>
                  </a:lnTo>
                  <a:lnTo>
                    <a:pt x="196469" y="35090"/>
                  </a:lnTo>
                  <a:lnTo>
                    <a:pt x="195592" y="37325"/>
                  </a:lnTo>
                  <a:lnTo>
                    <a:pt x="194881" y="37934"/>
                  </a:lnTo>
                  <a:lnTo>
                    <a:pt x="194741" y="38138"/>
                  </a:lnTo>
                  <a:lnTo>
                    <a:pt x="197053" y="39763"/>
                  </a:lnTo>
                  <a:lnTo>
                    <a:pt x="202590" y="37934"/>
                  </a:lnTo>
                  <a:lnTo>
                    <a:pt x="204635" y="39357"/>
                  </a:lnTo>
                  <a:lnTo>
                    <a:pt x="210019" y="38138"/>
                  </a:lnTo>
                  <a:close/>
                </a:path>
                <a:path w="238125" h="232410">
                  <a:moveTo>
                    <a:pt x="213512" y="68275"/>
                  </a:moveTo>
                  <a:lnTo>
                    <a:pt x="209308" y="67487"/>
                  </a:lnTo>
                  <a:lnTo>
                    <a:pt x="212153" y="69469"/>
                  </a:lnTo>
                  <a:lnTo>
                    <a:pt x="213512" y="68275"/>
                  </a:lnTo>
                  <a:close/>
                </a:path>
                <a:path w="238125" h="232410">
                  <a:moveTo>
                    <a:pt x="213817" y="40767"/>
                  </a:moveTo>
                  <a:lnTo>
                    <a:pt x="211455" y="39839"/>
                  </a:lnTo>
                  <a:lnTo>
                    <a:pt x="209181" y="41821"/>
                  </a:lnTo>
                  <a:lnTo>
                    <a:pt x="213817" y="40767"/>
                  </a:lnTo>
                  <a:close/>
                </a:path>
                <a:path w="238125" h="232410">
                  <a:moveTo>
                    <a:pt x="218782" y="69608"/>
                  </a:moveTo>
                  <a:lnTo>
                    <a:pt x="215417" y="69608"/>
                  </a:lnTo>
                  <a:lnTo>
                    <a:pt x="218681" y="69748"/>
                  </a:lnTo>
                  <a:lnTo>
                    <a:pt x="218782" y="69608"/>
                  </a:lnTo>
                  <a:close/>
                </a:path>
                <a:path w="238125" h="232410">
                  <a:moveTo>
                    <a:pt x="229717" y="67652"/>
                  </a:moveTo>
                  <a:lnTo>
                    <a:pt x="222808" y="67652"/>
                  </a:lnTo>
                  <a:lnTo>
                    <a:pt x="222669" y="67373"/>
                  </a:lnTo>
                  <a:lnTo>
                    <a:pt x="221818" y="65544"/>
                  </a:lnTo>
                  <a:lnTo>
                    <a:pt x="218782" y="69608"/>
                  </a:lnTo>
                  <a:lnTo>
                    <a:pt x="219240" y="69608"/>
                  </a:lnTo>
                  <a:lnTo>
                    <a:pt x="221424" y="67373"/>
                  </a:lnTo>
                  <a:lnTo>
                    <a:pt x="221195" y="69608"/>
                  </a:lnTo>
                  <a:lnTo>
                    <a:pt x="221145" y="70142"/>
                  </a:lnTo>
                  <a:lnTo>
                    <a:pt x="221030" y="71399"/>
                  </a:lnTo>
                  <a:lnTo>
                    <a:pt x="219671" y="72555"/>
                  </a:lnTo>
                  <a:lnTo>
                    <a:pt x="218414" y="70459"/>
                  </a:lnTo>
                  <a:lnTo>
                    <a:pt x="218719" y="70142"/>
                  </a:lnTo>
                  <a:lnTo>
                    <a:pt x="219100" y="69748"/>
                  </a:lnTo>
                  <a:lnTo>
                    <a:pt x="218681" y="69748"/>
                  </a:lnTo>
                  <a:lnTo>
                    <a:pt x="215493" y="69748"/>
                  </a:lnTo>
                  <a:lnTo>
                    <a:pt x="216865" y="72047"/>
                  </a:lnTo>
                  <a:lnTo>
                    <a:pt x="218147" y="70726"/>
                  </a:lnTo>
                  <a:lnTo>
                    <a:pt x="218084" y="71208"/>
                  </a:lnTo>
                  <a:lnTo>
                    <a:pt x="217970" y="72047"/>
                  </a:lnTo>
                  <a:lnTo>
                    <a:pt x="217906" y="72555"/>
                  </a:lnTo>
                  <a:lnTo>
                    <a:pt x="217805" y="73431"/>
                  </a:lnTo>
                  <a:lnTo>
                    <a:pt x="220167" y="72555"/>
                  </a:lnTo>
                  <a:lnTo>
                    <a:pt x="223812" y="71208"/>
                  </a:lnTo>
                  <a:lnTo>
                    <a:pt x="223875" y="73952"/>
                  </a:lnTo>
                  <a:lnTo>
                    <a:pt x="224002" y="79159"/>
                  </a:lnTo>
                  <a:lnTo>
                    <a:pt x="229057" y="76276"/>
                  </a:lnTo>
                  <a:lnTo>
                    <a:pt x="225755" y="73952"/>
                  </a:lnTo>
                  <a:lnTo>
                    <a:pt x="227355" y="71399"/>
                  </a:lnTo>
                  <a:lnTo>
                    <a:pt x="227482" y="71208"/>
                  </a:lnTo>
                  <a:lnTo>
                    <a:pt x="229717" y="67652"/>
                  </a:lnTo>
                  <a:close/>
                </a:path>
                <a:path w="238125" h="232410">
                  <a:moveTo>
                    <a:pt x="238048" y="82550"/>
                  </a:moveTo>
                  <a:lnTo>
                    <a:pt x="237553" y="81483"/>
                  </a:lnTo>
                  <a:lnTo>
                    <a:pt x="235686" y="80899"/>
                  </a:lnTo>
                  <a:lnTo>
                    <a:pt x="235648" y="79451"/>
                  </a:lnTo>
                  <a:lnTo>
                    <a:pt x="229628" y="81661"/>
                  </a:lnTo>
                  <a:lnTo>
                    <a:pt x="231063" y="82651"/>
                  </a:lnTo>
                  <a:lnTo>
                    <a:pt x="236232" y="84836"/>
                  </a:lnTo>
                  <a:lnTo>
                    <a:pt x="238048" y="82550"/>
                  </a:lnTo>
                  <a:close/>
                </a:path>
              </a:pathLst>
            </a:custGeom>
            <a:solidFill>
              <a:srgbClr val="ABD3D8">
                <a:alpha val="51998"/>
              </a:srgbClr>
            </a:solidFill>
          </p:spPr>
          <p:txBody>
            <a:bodyPr wrap="square" lIns="0" tIns="0" rIns="0" bIns="0" rtlCol="0"/>
            <a:lstStyle/>
            <a:p>
              <a:pPr defTabSz="829178"/>
              <a:endParaRPr sz="1632" kern="0">
                <a:solidFill>
                  <a:sysClr val="windowText" lastClr="000000"/>
                </a:solidFill>
              </a:endParaRPr>
            </a:p>
          </p:txBody>
        </p:sp>
        <p:sp>
          <p:nvSpPr>
            <p:cNvPr id="33" name="object 33"/>
            <p:cNvSpPr/>
            <p:nvPr/>
          </p:nvSpPr>
          <p:spPr>
            <a:xfrm>
              <a:off x="8226475" y="1780069"/>
              <a:ext cx="885825" cy="706120"/>
            </a:xfrm>
            <a:custGeom>
              <a:avLst/>
              <a:gdLst/>
              <a:ahLst/>
              <a:cxnLst/>
              <a:rect l="l" t="t" r="r" b="b"/>
              <a:pathLst>
                <a:path w="885825" h="706119">
                  <a:moveTo>
                    <a:pt x="2286" y="106578"/>
                  </a:moveTo>
                  <a:lnTo>
                    <a:pt x="2273" y="104444"/>
                  </a:lnTo>
                  <a:lnTo>
                    <a:pt x="0" y="106375"/>
                  </a:lnTo>
                  <a:lnTo>
                    <a:pt x="2286" y="106578"/>
                  </a:lnTo>
                  <a:close/>
                </a:path>
                <a:path w="885825" h="706119">
                  <a:moveTo>
                    <a:pt x="106857" y="121246"/>
                  </a:moveTo>
                  <a:lnTo>
                    <a:pt x="105067" y="119989"/>
                  </a:lnTo>
                  <a:lnTo>
                    <a:pt x="104546" y="120345"/>
                  </a:lnTo>
                  <a:lnTo>
                    <a:pt x="106857" y="121246"/>
                  </a:lnTo>
                  <a:close/>
                </a:path>
                <a:path w="885825" h="706119">
                  <a:moveTo>
                    <a:pt x="109093" y="117170"/>
                  </a:moveTo>
                  <a:lnTo>
                    <a:pt x="105892" y="117754"/>
                  </a:lnTo>
                  <a:lnTo>
                    <a:pt x="104978" y="118529"/>
                  </a:lnTo>
                  <a:lnTo>
                    <a:pt x="104546" y="119634"/>
                  </a:lnTo>
                  <a:lnTo>
                    <a:pt x="105067" y="119989"/>
                  </a:lnTo>
                  <a:lnTo>
                    <a:pt x="109093" y="117170"/>
                  </a:lnTo>
                  <a:close/>
                </a:path>
                <a:path w="885825" h="706119">
                  <a:moveTo>
                    <a:pt x="113220" y="151117"/>
                  </a:moveTo>
                  <a:lnTo>
                    <a:pt x="112725" y="147929"/>
                  </a:lnTo>
                  <a:lnTo>
                    <a:pt x="111785" y="147281"/>
                  </a:lnTo>
                  <a:lnTo>
                    <a:pt x="110426" y="147015"/>
                  </a:lnTo>
                  <a:lnTo>
                    <a:pt x="110858" y="145935"/>
                  </a:lnTo>
                  <a:lnTo>
                    <a:pt x="109512" y="147104"/>
                  </a:lnTo>
                  <a:lnTo>
                    <a:pt x="104457" y="147091"/>
                  </a:lnTo>
                  <a:lnTo>
                    <a:pt x="105867" y="149491"/>
                  </a:lnTo>
                  <a:lnTo>
                    <a:pt x="104965" y="150266"/>
                  </a:lnTo>
                  <a:lnTo>
                    <a:pt x="108153" y="149682"/>
                  </a:lnTo>
                  <a:lnTo>
                    <a:pt x="113220" y="151117"/>
                  </a:lnTo>
                  <a:close/>
                </a:path>
                <a:path w="885825" h="706119">
                  <a:moveTo>
                    <a:pt x="118275" y="145046"/>
                  </a:moveTo>
                  <a:lnTo>
                    <a:pt x="116357" y="144805"/>
                  </a:lnTo>
                  <a:lnTo>
                    <a:pt x="117525" y="146329"/>
                  </a:lnTo>
                  <a:lnTo>
                    <a:pt x="118173" y="145630"/>
                  </a:lnTo>
                  <a:lnTo>
                    <a:pt x="118275" y="145046"/>
                  </a:lnTo>
                  <a:close/>
                </a:path>
                <a:path w="885825" h="706119">
                  <a:moveTo>
                    <a:pt x="119405" y="121653"/>
                  </a:moveTo>
                  <a:lnTo>
                    <a:pt x="110782" y="123507"/>
                  </a:lnTo>
                  <a:lnTo>
                    <a:pt x="111112" y="123507"/>
                  </a:lnTo>
                  <a:lnTo>
                    <a:pt x="115646" y="125984"/>
                  </a:lnTo>
                  <a:lnTo>
                    <a:pt x="119405" y="121653"/>
                  </a:lnTo>
                  <a:close/>
                </a:path>
                <a:path w="885825" h="706119">
                  <a:moveTo>
                    <a:pt x="121069" y="90335"/>
                  </a:moveTo>
                  <a:lnTo>
                    <a:pt x="120370" y="88455"/>
                  </a:lnTo>
                  <a:lnTo>
                    <a:pt x="119570" y="86321"/>
                  </a:lnTo>
                  <a:lnTo>
                    <a:pt x="116039" y="87490"/>
                  </a:lnTo>
                  <a:lnTo>
                    <a:pt x="115595" y="90004"/>
                  </a:lnTo>
                  <a:lnTo>
                    <a:pt x="116078" y="90335"/>
                  </a:lnTo>
                  <a:lnTo>
                    <a:pt x="117411" y="88455"/>
                  </a:lnTo>
                  <a:lnTo>
                    <a:pt x="118275" y="90335"/>
                  </a:lnTo>
                  <a:lnTo>
                    <a:pt x="121069" y="90335"/>
                  </a:lnTo>
                  <a:close/>
                </a:path>
                <a:path w="885825" h="706119">
                  <a:moveTo>
                    <a:pt x="121119" y="91757"/>
                  </a:moveTo>
                  <a:lnTo>
                    <a:pt x="118364" y="90525"/>
                  </a:lnTo>
                  <a:lnTo>
                    <a:pt x="115938" y="92595"/>
                  </a:lnTo>
                  <a:lnTo>
                    <a:pt x="119303" y="92595"/>
                  </a:lnTo>
                  <a:lnTo>
                    <a:pt x="121119" y="91757"/>
                  </a:lnTo>
                  <a:close/>
                </a:path>
                <a:path w="885825" h="706119">
                  <a:moveTo>
                    <a:pt x="121272" y="90335"/>
                  </a:moveTo>
                  <a:lnTo>
                    <a:pt x="121069" y="90335"/>
                  </a:lnTo>
                  <a:lnTo>
                    <a:pt x="121132" y="90525"/>
                  </a:lnTo>
                  <a:lnTo>
                    <a:pt x="121272" y="90335"/>
                  </a:lnTo>
                  <a:close/>
                </a:path>
                <a:path w="885825" h="706119">
                  <a:moveTo>
                    <a:pt x="121450" y="90335"/>
                  </a:moveTo>
                  <a:lnTo>
                    <a:pt x="121119" y="91757"/>
                  </a:lnTo>
                  <a:lnTo>
                    <a:pt x="121412" y="90525"/>
                  </a:lnTo>
                  <a:lnTo>
                    <a:pt x="121450" y="90335"/>
                  </a:lnTo>
                  <a:close/>
                </a:path>
                <a:path w="885825" h="706119">
                  <a:moveTo>
                    <a:pt x="121539" y="90004"/>
                  </a:moveTo>
                  <a:lnTo>
                    <a:pt x="121272" y="90335"/>
                  </a:lnTo>
                  <a:lnTo>
                    <a:pt x="121450" y="90335"/>
                  </a:lnTo>
                  <a:lnTo>
                    <a:pt x="121539" y="90004"/>
                  </a:lnTo>
                  <a:close/>
                </a:path>
                <a:path w="885825" h="706119">
                  <a:moveTo>
                    <a:pt x="121831" y="121132"/>
                  </a:moveTo>
                  <a:lnTo>
                    <a:pt x="120611" y="120281"/>
                  </a:lnTo>
                  <a:lnTo>
                    <a:pt x="119405" y="121653"/>
                  </a:lnTo>
                  <a:lnTo>
                    <a:pt x="121831" y="121132"/>
                  </a:lnTo>
                  <a:close/>
                </a:path>
                <a:path w="885825" h="706119">
                  <a:moveTo>
                    <a:pt x="123024" y="88074"/>
                  </a:moveTo>
                  <a:lnTo>
                    <a:pt x="122897" y="88049"/>
                  </a:lnTo>
                  <a:lnTo>
                    <a:pt x="122923" y="88214"/>
                  </a:lnTo>
                  <a:lnTo>
                    <a:pt x="123024" y="88074"/>
                  </a:lnTo>
                  <a:close/>
                </a:path>
                <a:path w="885825" h="706119">
                  <a:moveTo>
                    <a:pt x="123431" y="91935"/>
                  </a:moveTo>
                  <a:lnTo>
                    <a:pt x="122961" y="88455"/>
                  </a:lnTo>
                  <a:lnTo>
                    <a:pt x="122745" y="88455"/>
                  </a:lnTo>
                  <a:lnTo>
                    <a:pt x="121627" y="90004"/>
                  </a:lnTo>
                  <a:lnTo>
                    <a:pt x="123431" y="91935"/>
                  </a:lnTo>
                  <a:close/>
                </a:path>
                <a:path w="885825" h="706119">
                  <a:moveTo>
                    <a:pt x="124815" y="87274"/>
                  </a:moveTo>
                  <a:lnTo>
                    <a:pt x="123812" y="86575"/>
                  </a:lnTo>
                  <a:lnTo>
                    <a:pt x="123520" y="87274"/>
                  </a:lnTo>
                  <a:lnTo>
                    <a:pt x="123418" y="87464"/>
                  </a:lnTo>
                  <a:lnTo>
                    <a:pt x="123317" y="87642"/>
                  </a:lnTo>
                  <a:lnTo>
                    <a:pt x="123063" y="88011"/>
                  </a:lnTo>
                  <a:lnTo>
                    <a:pt x="124815" y="87274"/>
                  </a:lnTo>
                  <a:close/>
                </a:path>
                <a:path w="885825" h="706119">
                  <a:moveTo>
                    <a:pt x="126301" y="146570"/>
                  </a:moveTo>
                  <a:lnTo>
                    <a:pt x="120865" y="146570"/>
                  </a:lnTo>
                  <a:lnTo>
                    <a:pt x="118681" y="147866"/>
                  </a:lnTo>
                  <a:lnTo>
                    <a:pt x="117703" y="146570"/>
                  </a:lnTo>
                  <a:lnTo>
                    <a:pt x="117322" y="146570"/>
                  </a:lnTo>
                  <a:lnTo>
                    <a:pt x="116649" y="147193"/>
                  </a:lnTo>
                  <a:lnTo>
                    <a:pt x="115811" y="147866"/>
                  </a:lnTo>
                  <a:lnTo>
                    <a:pt x="115468" y="148450"/>
                  </a:lnTo>
                  <a:lnTo>
                    <a:pt x="123329" y="152514"/>
                  </a:lnTo>
                  <a:lnTo>
                    <a:pt x="125653" y="147866"/>
                  </a:lnTo>
                  <a:lnTo>
                    <a:pt x="126301" y="146570"/>
                  </a:lnTo>
                  <a:close/>
                </a:path>
                <a:path w="885825" h="706119">
                  <a:moveTo>
                    <a:pt x="126530" y="117360"/>
                  </a:moveTo>
                  <a:lnTo>
                    <a:pt x="125082" y="114249"/>
                  </a:lnTo>
                  <a:lnTo>
                    <a:pt x="124244" y="116459"/>
                  </a:lnTo>
                  <a:lnTo>
                    <a:pt x="126530" y="117360"/>
                  </a:lnTo>
                  <a:close/>
                </a:path>
                <a:path w="885825" h="706119">
                  <a:moveTo>
                    <a:pt x="127317" y="88011"/>
                  </a:moveTo>
                  <a:lnTo>
                    <a:pt x="126631" y="86575"/>
                  </a:lnTo>
                  <a:lnTo>
                    <a:pt x="124815" y="87274"/>
                  </a:lnTo>
                  <a:lnTo>
                    <a:pt x="126123" y="88188"/>
                  </a:lnTo>
                  <a:lnTo>
                    <a:pt x="127317" y="88011"/>
                  </a:lnTo>
                  <a:close/>
                </a:path>
                <a:path w="885825" h="706119">
                  <a:moveTo>
                    <a:pt x="127520" y="122999"/>
                  </a:moveTo>
                  <a:lnTo>
                    <a:pt x="124942" y="121132"/>
                  </a:lnTo>
                  <a:lnTo>
                    <a:pt x="125171" y="121132"/>
                  </a:lnTo>
                  <a:lnTo>
                    <a:pt x="123380" y="120802"/>
                  </a:lnTo>
                  <a:lnTo>
                    <a:pt x="121831" y="121132"/>
                  </a:lnTo>
                  <a:lnTo>
                    <a:pt x="125234" y="123507"/>
                  </a:lnTo>
                  <a:lnTo>
                    <a:pt x="127520" y="122999"/>
                  </a:lnTo>
                  <a:close/>
                </a:path>
                <a:path w="885825" h="706119">
                  <a:moveTo>
                    <a:pt x="128930" y="79286"/>
                  </a:moveTo>
                  <a:lnTo>
                    <a:pt x="127355" y="78486"/>
                  </a:lnTo>
                  <a:lnTo>
                    <a:pt x="127546" y="79146"/>
                  </a:lnTo>
                  <a:lnTo>
                    <a:pt x="128206" y="79324"/>
                  </a:lnTo>
                  <a:lnTo>
                    <a:pt x="128930" y="79286"/>
                  </a:lnTo>
                  <a:close/>
                </a:path>
                <a:path w="885825" h="706119">
                  <a:moveTo>
                    <a:pt x="129857" y="147866"/>
                  </a:moveTo>
                  <a:lnTo>
                    <a:pt x="129374" y="147624"/>
                  </a:lnTo>
                  <a:lnTo>
                    <a:pt x="128790" y="147866"/>
                  </a:lnTo>
                  <a:lnTo>
                    <a:pt x="129857" y="147866"/>
                  </a:lnTo>
                  <a:close/>
                </a:path>
                <a:path w="885825" h="706119">
                  <a:moveTo>
                    <a:pt x="132562" y="89154"/>
                  </a:moveTo>
                  <a:lnTo>
                    <a:pt x="131165" y="87464"/>
                  </a:lnTo>
                  <a:lnTo>
                    <a:pt x="127317" y="88011"/>
                  </a:lnTo>
                  <a:lnTo>
                    <a:pt x="128511" y="90487"/>
                  </a:lnTo>
                  <a:lnTo>
                    <a:pt x="132562" y="89154"/>
                  </a:lnTo>
                  <a:close/>
                </a:path>
                <a:path w="885825" h="706119">
                  <a:moveTo>
                    <a:pt x="135547" y="74206"/>
                  </a:moveTo>
                  <a:lnTo>
                    <a:pt x="135039" y="73977"/>
                  </a:lnTo>
                  <a:lnTo>
                    <a:pt x="134099" y="73596"/>
                  </a:lnTo>
                  <a:lnTo>
                    <a:pt x="134264" y="73596"/>
                  </a:lnTo>
                  <a:lnTo>
                    <a:pt x="133146" y="72707"/>
                  </a:lnTo>
                  <a:lnTo>
                    <a:pt x="132219" y="73596"/>
                  </a:lnTo>
                  <a:lnTo>
                    <a:pt x="135064" y="74117"/>
                  </a:lnTo>
                  <a:lnTo>
                    <a:pt x="135547" y="74206"/>
                  </a:lnTo>
                  <a:close/>
                </a:path>
                <a:path w="885825" h="706119">
                  <a:moveTo>
                    <a:pt x="135991" y="113017"/>
                  </a:moveTo>
                  <a:lnTo>
                    <a:pt x="134251" y="113017"/>
                  </a:lnTo>
                  <a:lnTo>
                    <a:pt x="134162" y="115341"/>
                  </a:lnTo>
                  <a:lnTo>
                    <a:pt x="132956" y="118325"/>
                  </a:lnTo>
                  <a:lnTo>
                    <a:pt x="135991" y="113017"/>
                  </a:lnTo>
                  <a:close/>
                </a:path>
                <a:path w="885825" h="706119">
                  <a:moveTo>
                    <a:pt x="137134" y="143802"/>
                  </a:moveTo>
                  <a:lnTo>
                    <a:pt x="136499" y="143395"/>
                  </a:lnTo>
                  <a:lnTo>
                    <a:pt x="136867" y="143802"/>
                  </a:lnTo>
                  <a:lnTo>
                    <a:pt x="137134" y="143802"/>
                  </a:lnTo>
                  <a:close/>
                </a:path>
                <a:path w="885825" h="706119">
                  <a:moveTo>
                    <a:pt x="138391" y="113309"/>
                  </a:moveTo>
                  <a:lnTo>
                    <a:pt x="136982" y="111264"/>
                  </a:lnTo>
                  <a:lnTo>
                    <a:pt x="135991" y="113017"/>
                  </a:lnTo>
                  <a:lnTo>
                    <a:pt x="137464" y="113017"/>
                  </a:lnTo>
                  <a:lnTo>
                    <a:pt x="138391" y="113309"/>
                  </a:lnTo>
                  <a:close/>
                </a:path>
                <a:path w="885825" h="706119">
                  <a:moveTo>
                    <a:pt x="138417" y="145542"/>
                  </a:moveTo>
                  <a:lnTo>
                    <a:pt x="137985" y="145059"/>
                  </a:lnTo>
                  <a:lnTo>
                    <a:pt x="136867" y="143802"/>
                  </a:lnTo>
                  <a:lnTo>
                    <a:pt x="136512" y="144094"/>
                  </a:lnTo>
                  <a:lnTo>
                    <a:pt x="137058" y="144475"/>
                  </a:lnTo>
                  <a:lnTo>
                    <a:pt x="136753" y="144475"/>
                  </a:lnTo>
                  <a:lnTo>
                    <a:pt x="134708" y="144945"/>
                  </a:lnTo>
                  <a:lnTo>
                    <a:pt x="134581" y="144475"/>
                  </a:lnTo>
                  <a:lnTo>
                    <a:pt x="134480" y="144094"/>
                  </a:lnTo>
                  <a:lnTo>
                    <a:pt x="134391" y="143802"/>
                  </a:lnTo>
                  <a:lnTo>
                    <a:pt x="134277" y="143395"/>
                  </a:lnTo>
                  <a:lnTo>
                    <a:pt x="134213" y="143179"/>
                  </a:lnTo>
                  <a:lnTo>
                    <a:pt x="133972" y="143802"/>
                  </a:lnTo>
                  <a:lnTo>
                    <a:pt x="133870" y="144475"/>
                  </a:lnTo>
                  <a:lnTo>
                    <a:pt x="134124" y="145059"/>
                  </a:lnTo>
                  <a:lnTo>
                    <a:pt x="134239" y="145326"/>
                  </a:lnTo>
                  <a:lnTo>
                    <a:pt x="128066" y="146570"/>
                  </a:lnTo>
                  <a:lnTo>
                    <a:pt x="128765" y="146570"/>
                  </a:lnTo>
                  <a:lnTo>
                    <a:pt x="128765" y="146977"/>
                  </a:lnTo>
                  <a:lnTo>
                    <a:pt x="127990" y="146570"/>
                  </a:lnTo>
                  <a:lnTo>
                    <a:pt x="127165" y="146570"/>
                  </a:lnTo>
                  <a:lnTo>
                    <a:pt x="128778" y="147345"/>
                  </a:lnTo>
                  <a:lnTo>
                    <a:pt x="129044" y="147472"/>
                  </a:lnTo>
                  <a:lnTo>
                    <a:pt x="129374" y="147624"/>
                  </a:lnTo>
                  <a:lnTo>
                    <a:pt x="129768" y="147472"/>
                  </a:lnTo>
                  <a:lnTo>
                    <a:pt x="130441" y="147193"/>
                  </a:lnTo>
                  <a:lnTo>
                    <a:pt x="131965" y="146570"/>
                  </a:lnTo>
                  <a:lnTo>
                    <a:pt x="131826" y="147193"/>
                  </a:lnTo>
                  <a:lnTo>
                    <a:pt x="131749" y="147472"/>
                  </a:lnTo>
                  <a:lnTo>
                    <a:pt x="131660" y="147866"/>
                  </a:lnTo>
                  <a:lnTo>
                    <a:pt x="131572" y="148234"/>
                  </a:lnTo>
                  <a:lnTo>
                    <a:pt x="131533" y="148386"/>
                  </a:lnTo>
                  <a:lnTo>
                    <a:pt x="130543" y="147866"/>
                  </a:lnTo>
                  <a:lnTo>
                    <a:pt x="129857" y="147866"/>
                  </a:lnTo>
                  <a:lnTo>
                    <a:pt x="132930" y="149339"/>
                  </a:lnTo>
                  <a:lnTo>
                    <a:pt x="134289" y="148907"/>
                  </a:lnTo>
                  <a:lnTo>
                    <a:pt x="133654" y="148450"/>
                  </a:lnTo>
                  <a:lnTo>
                    <a:pt x="133350" y="148234"/>
                  </a:lnTo>
                  <a:lnTo>
                    <a:pt x="133350" y="147866"/>
                  </a:lnTo>
                  <a:lnTo>
                    <a:pt x="132511" y="147866"/>
                  </a:lnTo>
                  <a:lnTo>
                    <a:pt x="138417" y="145542"/>
                  </a:lnTo>
                  <a:close/>
                </a:path>
                <a:path w="885825" h="706119">
                  <a:moveTo>
                    <a:pt x="138506" y="122224"/>
                  </a:moveTo>
                  <a:lnTo>
                    <a:pt x="134340" y="119303"/>
                  </a:lnTo>
                  <a:lnTo>
                    <a:pt x="132981" y="120459"/>
                  </a:lnTo>
                  <a:lnTo>
                    <a:pt x="138506" y="122224"/>
                  </a:lnTo>
                  <a:close/>
                </a:path>
                <a:path w="885825" h="706119">
                  <a:moveTo>
                    <a:pt x="139750" y="112306"/>
                  </a:moveTo>
                  <a:lnTo>
                    <a:pt x="139484" y="112306"/>
                  </a:lnTo>
                  <a:lnTo>
                    <a:pt x="139750" y="112496"/>
                  </a:lnTo>
                  <a:lnTo>
                    <a:pt x="139750" y="112306"/>
                  </a:lnTo>
                  <a:close/>
                </a:path>
                <a:path w="885825" h="706119">
                  <a:moveTo>
                    <a:pt x="139788" y="115341"/>
                  </a:moveTo>
                  <a:lnTo>
                    <a:pt x="139763" y="113601"/>
                  </a:lnTo>
                  <a:lnTo>
                    <a:pt x="139763" y="113309"/>
                  </a:lnTo>
                  <a:lnTo>
                    <a:pt x="139306" y="113601"/>
                  </a:lnTo>
                  <a:lnTo>
                    <a:pt x="138391" y="113309"/>
                  </a:lnTo>
                  <a:lnTo>
                    <a:pt x="139788" y="115341"/>
                  </a:lnTo>
                  <a:close/>
                </a:path>
                <a:path w="885825" h="706119">
                  <a:moveTo>
                    <a:pt x="141757" y="112306"/>
                  </a:moveTo>
                  <a:lnTo>
                    <a:pt x="139725" y="111074"/>
                  </a:lnTo>
                  <a:lnTo>
                    <a:pt x="139750" y="112306"/>
                  </a:lnTo>
                  <a:lnTo>
                    <a:pt x="141757" y="112306"/>
                  </a:lnTo>
                  <a:close/>
                </a:path>
                <a:path w="885825" h="706119">
                  <a:moveTo>
                    <a:pt x="141820" y="145326"/>
                  </a:moveTo>
                  <a:lnTo>
                    <a:pt x="141668" y="145059"/>
                  </a:lnTo>
                  <a:lnTo>
                    <a:pt x="141109" y="144475"/>
                  </a:lnTo>
                  <a:lnTo>
                    <a:pt x="138417" y="145542"/>
                  </a:lnTo>
                  <a:lnTo>
                    <a:pt x="139776" y="147091"/>
                  </a:lnTo>
                  <a:lnTo>
                    <a:pt x="141820" y="145326"/>
                  </a:lnTo>
                  <a:close/>
                </a:path>
                <a:path w="885825" h="706119">
                  <a:moveTo>
                    <a:pt x="146735" y="115341"/>
                  </a:moveTo>
                  <a:lnTo>
                    <a:pt x="146507" y="115100"/>
                  </a:lnTo>
                  <a:lnTo>
                    <a:pt x="142506" y="112306"/>
                  </a:lnTo>
                  <a:lnTo>
                    <a:pt x="141757" y="112306"/>
                  </a:lnTo>
                  <a:lnTo>
                    <a:pt x="146735" y="115341"/>
                  </a:lnTo>
                  <a:close/>
                </a:path>
                <a:path w="885825" h="706119">
                  <a:moveTo>
                    <a:pt x="146837" y="94170"/>
                  </a:moveTo>
                  <a:lnTo>
                    <a:pt x="143624" y="94056"/>
                  </a:lnTo>
                  <a:lnTo>
                    <a:pt x="144106" y="95796"/>
                  </a:lnTo>
                  <a:lnTo>
                    <a:pt x="146837" y="94170"/>
                  </a:lnTo>
                  <a:close/>
                </a:path>
                <a:path w="885825" h="706119">
                  <a:moveTo>
                    <a:pt x="149098" y="144602"/>
                  </a:moveTo>
                  <a:lnTo>
                    <a:pt x="147942" y="144602"/>
                  </a:lnTo>
                  <a:lnTo>
                    <a:pt x="147751" y="142976"/>
                  </a:lnTo>
                  <a:lnTo>
                    <a:pt x="147320" y="142976"/>
                  </a:lnTo>
                  <a:lnTo>
                    <a:pt x="147751" y="142951"/>
                  </a:lnTo>
                  <a:lnTo>
                    <a:pt x="147561" y="141160"/>
                  </a:lnTo>
                  <a:lnTo>
                    <a:pt x="147485" y="140462"/>
                  </a:lnTo>
                  <a:lnTo>
                    <a:pt x="142671" y="144602"/>
                  </a:lnTo>
                  <a:lnTo>
                    <a:pt x="143992" y="144602"/>
                  </a:lnTo>
                  <a:lnTo>
                    <a:pt x="148043" y="145046"/>
                  </a:lnTo>
                  <a:lnTo>
                    <a:pt x="149098" y="144602"/>
                  </a:lnTo>
                  <a:close/>
                </a:path>
                <a:path w="885825" h="706119">
                  <a:moveTo>
                    <a:pt x="150139" y="90741"/>
                  </a:moveTo>
                  <a:lnTo>
                    <a:pt x="145364" y="89471"/>
                  </a:lnTo>
                  <a:lnTo>
                    <a:pt x="145021" y="89471"/>
                  </a:lnTo>
                  <a:lnTo>
                    <a:pt x="149910" y="92900"/>
                  </a:lnTo>
                  <a:lnTo>
                    <a:pt x="150037" y="91757"/>
                  </a:lnTo>
                  <a:lnTo>
                    <a:pt x="150139" y="90741"/>
                  </a:lnTo>
                  <a:close/>
                </a:path>
                <a:path w="885825" h="706119">
                  <a:moveTo>
                    <a:pt x="151282" y="90995"/>
                  </a:moveTo>
                  <a:lnTo>
                    <a:pt x="150329" y="89471"/>
                  </a:lnTo>
                  <a:lnTo>
                    <a:pt x="150241" y="89852"/>
                  </a:lnTo>
                  <a:lnTo>
                    <a:pt x="150139" y="90741"/>
                  </a:lnTo>
                  <a:lnTo>
                    <a:pt x="151282" y="90995"/>
                  </a:lnTo>
                  <a:close/>
                </a:path>
                <a:path w="885825" h="706119">
                  <a:moveTo>
                    <a:pt x="151930" y="97751"/>
                  </a:moveTo>
                  <a:lnTo>
                    <a:pt x="148717" y="96901"/>
                  </a:lnTo>
                  <a:lnTo>
                    <a:pt x="151498" y="98844"/>
                  </a:lnTo>
                  <a:lnTo>
                    <a:pt x="151930" y="97751"/>
                  </a:lnTo>
                  <a:close/>
                </a:path>
                <a:path w="885825" h="706119">
                  <a:moveTo>
                    <a:pt x="154724" y="100380"/>
                  </a:moveTo>
                  <a:lnTo>
                    <a:pt x="151041" y="99949"/>
                  </a:lnTo>
                  <a:lnTo>
                    <a:pt x="150152" y="102146"/>
                  </a:lnTo>
                  <a:lnTo>
                    <a:pt x="150190" y="104267"/>
                  </a:lnTo>
                  <a:lnTo>
                    <a:pt x="154724" y="100380"/>
                  </a:lnTo>
                  <a:close/>
                </a:path>
                <a:path w="885825" h="706119">
                  <a:moveTo>
                    <a:pt x="156476" y="143802"/>
                  </a:moveTo>
                  <a:lnTo>
                    <a:pt x="155092" y="143395"/>
                  </a:lnTo>
                  <a:lnTo>
                    <a:pt x="153771" y="142976"/>
                  </a:lnTo>
                  <a:lnTo>
                    <a:pt x="153174" y="142786"/>
                  </a:lnTo>
                  <a:lnTo>
                    <a:pt x="152565" y="142595"/>
                  </a:lnTo>
                  <a:lnTo>
                    <a:pt x="152527" y="141160"/>
                  </a:lnTo>
                  <a:lnTo>
                    <a:pt x="147980" y="142925"/>
                  </a:lnTo>
                  <a:lnTo>
                    <a:pt x="149809" y="142786"/>
                  </a:lnTo>
                  <a:lnTo>
                    <a:pt x="149821" y="144297"/>
                  </a:lnTo>
                  <a:lnTo>
                    <a:pt x="149682" y="144297"/>
                  </a:lnTo>
                  <a:lnTo>
                    <a:pt x="149123" y="144602"/>
                  </a:lnTo>
                  <a:lnTo>
                    <a:pt x="148043" y="145046"/>
                  </a:lnTo>
                  <a:lnTo>
                    <a:pt x="148285" y="145059"/>
                  </a:lnTo>
                  <a:lnTo>
                    <a:pt x="147993" y="145059"/>
                  </a:lnTo>
                  <a:lnTo>
                    <a:pt x="142138" y="145059"/>
                  </a:lnTo>
                  <a:lnTo>
                    <a:pt x="141922" y="145326"/>
                  </a:lnTo>
                  <a:lnTo>
                    <a:pt x="147180" y="150837"/>
                  </a:lnTo>
                  <a:lnTo>
                    <a:pt x="153060" y="147193"/>
                  </a:lnTo>
                  <a:lnTo>
                    <a:pt x="153987" y="145707"/>
                  </a:lnTo>
                  <a:lnTo>
                    <a:pt x="153581" y="145059"/>
                  </a:lnTo>
                  <a:lnTo>
                    <a:pt x="153454" y="145059"/>
                  </a:lnTo>
                  <a:lnTo>
                    <a:pt x="152107" y="142976"/>
                  </a:lnTo>
                  <a:lnTo>
                    <a:pt x="156476" y="143802"/>
                  </a:lnTo>
                  <a:close/>
                </a:path>
                <a:path w="885825" h="706119">
                  <a:moveTo>
                    <a:pt x="159512" y="74993"/>
                  </a:moveTo>
                  <a:lnTo>
                    <a:pt x="155727" y="74993"/>
                  </a:lnTo>
                  <a:lnTo>
                    <a:pt x="157022" y="75361"/>
                  </a:lnTo>
                  <a:lnTo>
                    <a:pt x="159512" y="74993"/>
                  </a:lnTo>
                  <a:close/>
                </a:path>
                <a:path w="885825" h="706119">
                  <a:moveTo>
                    <a:pt x="160324" y="75755"/>
                  </a:moveTo>
                  <a:lnTo>
                    <a:pt x="158419" y="75755"/>
                  </a:lnTo>
                  <a:lnTo>
                    <a:pt x="160324" y="76301"/>
                  </a:lnTo>
                  <a:lnTo>
                    <a:pt x="160324" y="75755"/>
                  </a:lnTo>
                  <a:close/>
                </a:path>
                <a:path w="885825" h="706119">
                  <a:moveTo>
                    <a:pt x="161175" y="101346"/>
                  </a:moveTo>
                  <a:lnTo>
                    <a:pt x="160375" y="100901"/>
                  </a:lnTo>
                  <a:lnTo>
                    <a:pt x="160528" y="101104"/>
                  </a:lnTo>
                  <a:lnTo>
                    <a:pt x="160743" y="101269"/>
                  </a:lnTo>
                  <a:lnTo>
                    <a:pt x="161175" y="101346"/>
                  </a:lnTo>
                  <a:close/>
                </a:path>
                <a:path w="885825" h="706119">
                  <a:moveTo>
                    <a:pt x="162483" y="83883"/>
                  </a:moveTo>
                  <a:lnTo>
                    <a:pt x="158775" y="83883"/>
                  </a:lnTo>
                  <a:lnTo>
                    <a:pt x="158877" y="84645"/>
                  </a:lnTo>
                  <a:lnTo>
                    <a:pt x="159080" y="84645"/>
                  </a:lnTo>
                  <a:lnTo>
                    <a:pt x="159092" y="84772"/>
                  </a:lnTo>
                  <a:lnTo>
                    <a:pt x="160769" y="84772"/>
                  </a:lnTo>
                  <a:lnTo>
                    <a:pt x="159092" y="85001"/>
                  </a:lnTo>
                  <a:lnTo>
                    <a:pt x="159092" y="84772"/>
                  </a:lnTo>
                  <a:lnTo>
                    <a:pt x="158902" y="84772"/>
                  </a:lnTo>
                  <a:lnTo>
                    <a:pt x="158877" y="84645"/>
                  </a:lnTo>
                  <a:lnTo>
                    <a:pt x="158635" y="84645"/>
                  </a:lnTo>
                  <a:lnTo>
                    <a:pt x="156794" y="85280"/>
                  </a:lnTo>
                  <a:lnTo>
                    <a:pt x="156984" y="85280"/>
                  </a:lnTo>
                  <a:lnTo>
                    <a:pt x="159092" y="85280"/>
                  </a:lnTo>
                  <a:lnTo>
                    <a:pt x="159131" y="88074"/>
                  </a:lnTo>
                  <a:lnTo>
                    <a:pt x="161886" y="88531"/>
                  </a:lnTo>
                  <a:lnTo>
                    <a:pt x="161836" y="84645"/>
                  </a:lnTo>
                  <a:lnTo>
                    <a:pt x="162483" y="83883"/>
                  </a:lnTo>
                  <a:close/>
                </a:path>
                <a:path w="885825" h="706119">
                  <a:moveTo>
                    <a:pt x="163830" y="83883"/>
                  </a:moveTo>
                  <a:lnTo>
                    <a:pt x="163347" y="82994"/>
                  </a:lnTo>
                  <a:lnTo>
                    <a:pt x="162483" y="83883"/>
                  </a:lnTo>
                  <a:lnTo>
                    <a:pt x="163830" y="83883"/>
                  </a:lnTo>
                  <a:close/>
                </a:path>
                <a:path w="885825" h="706119">
                  <a:moveTo>
                    <a:pt x="163995" y="82232"/>
                  </a:moveTo>
                  <a:lnTo>
                    <a:pt x="163576" y="82105"/>
                  </a:lnTo>
                  <a:lnTo>
                    <a:pt x="162991" y="81851"/>
                  </a:lnTo>
                  <a:lnTo>
                    <a:pt x="162750" y="81851"/>
                  </a:lnTo>
                  <a:lnTo>
                    <a:pt x="163258" y="82867"/>
                  </a:lnTo>
                  <a:lnTo>
                    <a:pt x="163347" y="82994"/>
                  </a:lnTo>
                  <a:lnTo>
                    <a:pt x="163995" y="82232"/>
                  </a:lnTo>
                  <a:close/>
                </a:path>
                <a:path w="885825" h="706119">
                  <a:moveTo>
                    <a:pt x="166420" y="76898"/>
                  </a:moveTo>
                  <a:lnTo>
                    <a:pt x="166382" y="76708"/>
                  </a:lnTo>
                  <a:lnTo>
                    <a:pt x="166243" y="76898"/>
                  </a:lnTo>
                  <a:lnTo>
                    <a:pt x="166420" y="76898"/>
                  </a:lnTo>
                  <a:close/>
                </a:path>
                <a:path w="885825" h="706119">
                  <a:moveTo>
                    <a:pt x="166573" y="142100"/>
                  </a:moveTo>
                  <a:lnTo>
                    <a:pt x="164033" y="142862"/>
                  </a:lnTo>
                  <a:lnTo>
                    <a:pt x="160451" y="141719"/>
                  </a:lnTo>
                  <a:lnTo>
                    <a:pt x="160934" y="142100"/>
                  </a:lnTo>
                  <a:lnTo>
                    <a:pt x="162661" y="143306"/>
                  </a:lnTo>
                  <a:lnTo>
                    <a:pt x="158559" y="144665"/>
                  </a:lnTo>
                  <a:lnTo>
                    <a:pt x="165900" y="144868"/>
                  </a:lnTo>
                  <a:lnTo>
                    <a:pt x="166281" y="143306"/>
                  </a:lnTo>
                  <a:lnTo>
                    <a:pt x="166395" y="142862"/>
                  </a:lnTo>
                  <a:lnTo>
                    <a:pt x="166573" y="142100"/>
                  </a:lnTo>
                  <a:close/>
                </a:path>
                <a:path w="885825" h="706119">
                  <a:moveTo>
                    <a:pt x="166611" y="76390"/>
                  </a:moveTo>
                  <a:lnTo>
                    <a:pt x="166319" y="76390"/>
                  </a:lnTo>
                  <a:lnTo>
                    <a:pt x="166382" y="76708"/>
                  </a:lnTo>
                  <a:lnTo>
                    <a:pt x="166611" y="76390"/>
                  </a:lnTo>
                  <a:close/>
                </a:path>
                <a:path w="885825" h="706119">
                  <a:moveTo>
                    <a:pt x="166789" y="77279"/>
                  </a:moveTo>
                  <a:lnTo>
                    <a:pt x="166458" y="76898"/>
                  </a:lnTo>
                  <a:lnTo>
                    <a:pt x="166547" y="77787"/>
                  </a:lnTo>
                  <a:lnTo>
                    <a:pt x="166674" y="78549"/>
                  </a:lnTo>
                  <a:lnTo>
                    <a:pt x="166789" y="77279"/>
                  </a:lnTo>
                  <a:close/>
                </a:path>
                <a:path w="885825" h="706119">
                  <a:moveTo>
                    <a:pt x="167805" y="141719"/>
                  </a:moveTo>
                  <a:lnTo>
                    <a:pt x="166776" y="141236"/>
                  </a:lnTo>
                  <a:lnTo>
                    <a:pt x="166662" y="141719"/>
                  </a:lnTo>
                  <a:lnTo>
                    <a:pt x="166573" y="142100"/>
                  </a:lnTo>
                  <a:lnTo>
                    <a:pt x="167805" y="141719"/>
                  </a:lnTo>
                  <a:close/>
                </a:path>
                <a:path w="885825" h="706119">
                  <a:moveTo>
                    <a:pt x="173240" y="144322"/>
                  </a:moveTo>
                  <a:lnTo>
                    <a:pt x="171818" y="140512"/>
                  </a:lnTo>
                  <a:lnTo>
                    <a:pt x="167805" y="141719"/>
                  </a:lnTo>
                  <a:lnTo>
                    <a:pt x="173240" y="144322"/>
                  </a:lnTo>
                  <a:close/>
                </a:path>
                <a:path w="885825" h="706119">
                  <a:moveTo>
                    <a:pt x="173342" y="73977"/>
                  </a:moveTo>
                  <a:lnTo>
                    <a:pt x="169443" y="71945"/>
                  </a:lnTo>
                  <a:lnTo>
                    <a:pt x="168529" y="72707"/>
                  </a:lnTo>
                  <a:lnTo>
                    <a:pt x="168452" y="73596"/>
                  </a:lnTo>
                  <a:lnTo>
                    <a:pt x="167195" y="74612"/>
                  </a:lnTo>
                  <a:lnTo>
                    <a:pt x="167017" y="74358"/>
                  </a:lnTo>
                  <a:lnTo>
                    <a:pt x="166674" y="74231"/>
                  </a:lnTo>
                  <a:lnTo>
                    <a:pt x="166928" y="73977"/>
                  </a:lnTo>
                  <a:lnTo>
                    <a:pt x="166484" y="73977"/>
                  </a:lnTo>
                  <a:lnTo>
                    <a:pt x="165811" y="73596"/>
                  </a:lnTo>
                  <a:lnTo>
                    <a:pt x="165036" y="73596"/>
                  </a:lnTo>
                  <a:lnTo>
                    <a:pt x="164452" y="73215"/>
                  </a:lnTo>
                  <a:lnTo>
                    <a:pt x="164325" y="73596"/>
                  </a:lnTo>
                  <a:lnTo>
                    <a:pt x="164122" y="73596"/>
                  </a:lnTo>
                  <a:lnTo>
                    <a:pt x="161963" y="73977"/>
                  </a:lnTo>
                  <a:lnTo>
                    <a:pt x="162407" y="73977"/>
                  </a:lnTo>
                  <a:lnTo>
                    <a:pt x="160655" y="76390"/>
                  </a:lnTo>
                  <a:lnTo>
                    <a:pt x="160401" y="76390"/>
                  </a:lnTo>
                  <a:lnTo>
                    <a:pt x="160820" y="77279"/>
                  </a:lnTo>
                  <a:lnTo>
                    <a:pt x="162648" y="77787"/>
                  </a:lnTo>
                  <a:lnTo>
                    <a:pt x="162560" y="75755"/>
                  </a:lnTo>
                  <a:lnTo>
                    <a:pt x="162928" y="75374"/>
                  </a:lnTo>
                  <a:lnTo>
                    <a:pt x="164338" y="74231"/>
                  </a:lnTo>
                  <a:lnTo>
                    <a:pt x="164642" y="74231"/>
                  </a:lnTo>
                  <a:lnTo>
                    <a:pt x="166319" y="74993"/>
                  </a:lnTo>
                  <a:lnTo>
                    <a:pt x="167436" y="74993"/>
                  </a:lnTo>
                  <a:lnTo>
                    <a:pt x="166611" y="76390"/>
                  </a:lnTo>
                  <a:lnTo>
                    <a:pt x="168833" y="76390"/>
                  </a:lnTo>
                  <a:lnTo>
                    <a:pt x="173177" y="76708"/>
                  </a:lnTo>
                  <a:lnTo>
                    <a:pt x="173151" y="74612"/>
                  </a:lnTo>
                  <a:lnTo>
                    <a:pt x="173139" y="73977"/>
                  </a:lnTo>
                  <a:lnTo>
                    <a:pt x="173342" y="73977"/>
                  </a:lnTo>
                  <a:close/>
                </a:path>
                <a:path w="885825" h="706119">
                  <a:moveTo>
                    <a:pt x="175882" y="76898"/>
                  </a:moveTo>
                  <a:lnTo>
                    <a:pt x="173177" y="76708"/>
                  </a:lnTo>
                  <a:lnTo>
                    <a:pt x="173189" y="76898"/>
                  </a:lnTo>
                  <a:lnTo>
                    <a:pt x="175882" y="76898"/>
                  </a:lnTo>
                  <a:close/>
                </a:path>
                <a:path w="885825" h="706119">
                  <a:moveTo>
                    <a:pt x="176568" y="73431"/>
                  </a:moveTo>
                  <a:lnTo>
                    <a:pt x="175895" y="72885"/>
                  </a:lnTo>
                  <a:lnTo>
                    <a:pt x="176072" y="73545"/>
                  </a:lnTo>
                  <a:lnTo>
                    <a:pt x="176568" y="73431"/>
                  </a:lnTo>
                  <a:close/>
                </a:path>
                <a:path w="885825" h="706119">
                  <a:moveTo>
                    <a:pt x="177469" y="96710"/>
                  </a:moveTo>
                  <a:lnTo>
                    <a:pt x="176885" y="96710"/>
                  </a:lnTo>
                  <a:lnTo>
                    <a:pt x="173342" y="97218"/>
                  </a:lnTo>
                  <a:lnTo>
                    <a:pt x="173710" y="96710"/>
                  </a:lnTo>
                  <a:lnTo>
                    <a:pt x="174371" y="95948"/>
                  </a:lnTo>
                  <a:lnTo>
                    <a:pt x="173786" y="95186"/>
                  </a:lnTo>
                  <a:lnTo>
                    <a:pt x="173685" y="95059"/>
                  </a:lnTo>
                  <a:lnTo>
                    <a:pt x="174802" y="94678"/>
                  </a:lnTo>
                  <a:lnTo>
                    <a:pt x="175768" y="94297"/>
                  </a:lnTo>
                  <a:lnTo>
                    <a:pt x="172237" y="94297"/>
                  </a:lnTo>
                  <a:lnTo>
                    <a:pt x="172021" y="94386"/>
                  </a:lnTo>
                  <a:lnTo>
                    <a:pt x="172021" y="97345"/>
                  </a:lnTo>
                  <a:lnTo>
                    <a:pt x="170726" y="97472"/>
                  </a:lnTo>
                  <a:lnTo>
                    <a:pt x="170764" y="96710"/>
                  </a:lnTo>
                  <a:lnTo>
                    <a:pt x="171081" y="96964"/>
                  </a:lnTo>
                  <a:lnTo>
                    <a:pt x="171869" y="97345"/>
                  </a:lnTo>
                  <a:lnTo>
                    <a:pt x="172021" y="97345"/>
                  </a:lnTo>
                  <a:lnTo>
                    <a:pt x="172021" y="94386"/>
                  </a:lnTo>
                  <a:lnTo>
                    <a:pt x="171170" y="94678"/>
                  </a:lnTo>
                  <a:lnTo>
                    <a:pt x="170205" y="94297"/>
                  </a:lnTo>
                  <a:lnTo>
                    <a:pt x="169049" y="93916"/>
                  </a:lnTo>
                  <a:lnTo>
                    <a:pt x="165417" y="93281"/>
                  </a:lnTo>
                  <a:lnTo>
                    <a:pt x="163144" y="92138"/>
                  </a:lnTo>
                  <a:lnTo>
                    <a:pt x="162839" y="92011"/>
                  </a:lnTo>
                  <a:lnTo>
                    <a:pt x="162953" y="91757"/>
                  </a:lnTo>
                  <a:lnTo>
                    <a:pt x="163576" y="90233"/>
                  </a:lnTo>
                  <a:lnTo>
                    <a:pt x="163728" y="89852"/>
                  </a:lnTo>
                  <a:lnTo>
                    <a:pt x="158242" y="90233"/>
                  </a:lnTo>
                  <a:lnTo>
                    <a:pt x="159575" y="89090"/>
                  </a:lnTo>
                  <a:lnTo>
                    <a:pt x="159143" y="88709"/>
                  </a:lnTo>
                  <a:lnTo>
                    <a:pt x="157327" y="87439"/>
                  </a:lnTo>
                  <a:lnTo>
                    <a:pt x="156337" y="85407"/>
                  </a:lnTo>
                  <a:lnTo>
                    <a:pt x="156794" y="85280"/>
                  </a:lnTo>
                  <a:lnTo>
                    <a:pt x="152882" y="85280"/>
                  </a:lnTo>
                  <a:lnTo>
                    <a:pt x="154266" y="82994"/>
                  </a:lnTo>
                  <a:lnTo>
                    <a:pt x="154355" y="82867"/>
                  </a:lnTo>
                  <a:lnTo>
                    <a:pt x="154965" y="82867"/>
                  </a:lnTo>
                  <a:lnTo>
                    <a:pt x="158915" y="83248"/>
                  </a:lnTo>
                  <a:lnTo>
                    <a:pt x="159537" y="82867"/>
                  </a:lnTo>
                  <a:lnTo>
                    <a:pt x="160896" y="81851"/>
                  </a:lnTo>
                  <a:lnTo>
                    <a:pt x="161734" y="81216"/>
                  </a:lnTo>
                  <a:lnTo>
                    <a:pt x="160096" y="80454"/>
                  </a:lnTo>
                  <a:lnTo>
                    <a:pt x="159067" y="79692"/>
                  </a:lnTo>
                  <a:lnTo>
                    <a:pt x="158699" y="79438"/>
                  </a:lnTo>
                  <a:lnTo>
                    <a:pt x="158559" y="79438"/>
                  </a:lnTo>
                  <a:lnTo>
                    <a:pt x="158483" y="79692"/>
                  </a:lnTo>
                  <a:lnTo>
                    <a:pt x="157480" y="79692"/>
                  </a:lnTo>
                  <a:lnTo>
                    <a:pt x="156730" y="79438"/>
                  </a:lnTo>
                  <a:lnTo>
                    <a:pt x="156197" y="79438"/>
                  </a:lnTo>
                  <a:lnTo>
                    <a:pt x="157200" y="77533"/>
                  </a:lnTo>
                  <a:lnTo>
                    <a:pt x="158026" y="75755"/>
                  </a:lnTo>
                  <a:lnTo>
                    <a:pt x="158419" y="75755"/>
                  </a:lnTo>
                  <a:lnTo>
                    <a:pt x="157073" y="75374"/>
                  </a:lnTo>
                  <a:lnTo>
                    <a:pt x="156933" y="75374"/>
                  </a:lnTo>
                  <a:lnTo>
                    <a:pt x="154355" y="75755"/>
                  </a:lnTo>
                  <a:lnTo>
                    <a:pt x="148729" y="76708"/>
                  </a:lnTo>
                  <a:lnTo>
                    <a:pt x="147510" y="76898"/>
                  </a:lnTo>
                  <a:lnTo>
                    <a:pt x="148678" y="76708"/>
                  </a:lnTo>
                  <a:lnTo>
                    <a:pt x="148488" y="76390"/>
                  </a:lnTo>
                  <a:lnTo>
                    <a:pt x="148145" y="75755"/>
                  </a:lnTo>
                  <a:lnTo>
                    <a:pt x="147599" y="74993"/>
                  </a:lnTo>
                  <a:lnTo>
                    <a:pt x="147497" y="74612"/>
                  </a:lnTo>
                  <a:lnTo>
                    <a:pt x="146862" y="73215"/>
                  </a:lnTo>
                  <a:lnTo>
                    <a:pt x="144335" y="73215"/>
                  </a:lnTo>
                  <a:lnTo>
                    <a:pt x="140957" y="75374"/>
                  </a:lnTo>
                  <a:lnTo>
                    <a:pt x="136080" y="71945"/>
                  </a:lnTo>
                  <a:lnTo>
                    <a:pt x="136118" y="72707"/>
                  </a:lnTo>
                  <a:lnTo>
                    <a:pt x="136232" y="73215"/>
                  </a:lnTo>
                  <a:lnTo>
                    <a:pt x="136296" y="73596"/>
                  </a:lnTo>
                  <a:lnTo>
                    <a:pt x="136385" y="73977"/>
                  </a:lnTo>
                  <a:lnTo>
                    <a:pt x="136436" y="74231"/>
                  </a:lnTo>
                  <a:lnTo>
                    <a:pt x="136537" y="74612"/>
                  </a:lnTo>
                  <a:lnTo>
                    <a:pt x="136626" y="74993"/>
                  </a:lnTo>
                  <a:lnTo>
                    <a:pt x="136715" y="75374"/>
                  </a:lnTo>
                  <a:lnTo>
                    <a:pt x="136804" y="75755"/>
                  </a:lnTo>
                  <a:lnTo>
                    <a:pt x="136855" y="76111"/>
                  </a:lnTo>
                  <a:lnTo>
                    <a:pt x="136779" y="75755"/>
                  </a:lnTo>
                  <a:lnTo>
                    <a:pt x="136690" y="75374"/>
                  </a:lnTo>
                  <a:lnTo>
                    <a:pt x="136601" y="74993"/>
                  </a:lnTo>
                  <a:lnTo>
                    <a:pt x="136537" y="74612"/>
                  </a:lnTo>
                  <a:lnTo>
                    <a:pt x="135636" y="74231"/>
                  </a:lnTo>
                  <a:lnTo>
                    <a:pt x="135102" y="74231"/>
                  </a:lnTo>
                  <a:lnTo>
                    <a:pt x="135191" y="74612"/>
                  </a:lnTo>
                  <a:lnTo>
                    <a:pt x="135293" y="74993"/>
                  </a:lnTo>
                  <a:lnTo>
                    <a:pt x="135394" y="75374"/>
                  </a:lnTo>
                  <a:lnTo>
                    <a:pt x="135483" y="75755"/>
                  </a:lnTo>
                  <a:lnTo>
                    <a:pt x="135140" y="75755"/>
                  </a:lnTo>
                  <a:lnTo>
                    <a:pt x="134594" y="75374"/>
                  </a:lnTo>
                  <a:lnTo>
                    <a:pt x="134251" y="75133"/>
                  </a:lnTo>
                  <a:lnTo>
                    <a:pt x="134302" y="75374"/>
                  </a:lnTo>
                  <a:lnTo>
                    <a:pt x="134378" y="75755"/>
                  </a:lnTo>
                  <a:lnTo>
                    <a:pt x="131356" y="75755"/>
                  </a:lnTo>
                  <a:lnTo>
                    <a:pt x="131470" y="76390"/>
                  </a:lnTo>
                  <a:lnTo>
                    <a:pt x="131572" y="76708"/>
                  </a:lnTo>
                  <a:lnTo>
                    <a:pt x="131635" y="76898"/>
                  </a:lnTo>
                  <a:lnTo>
                    <a:pt x="131127" y="76898"/>
                  </a:lnTo>
                  <a:lnTo>
                    <a:pt x="131483" y="77279"/>
                  </a:lnTo>
                  <a:lnTo>
                    <a:pt x="131495" y="78549"/>
                  </a:lnTo>
                  <a:lnTo>
                    <a:pt x="129959" y="79438"/>
                  </a:lnTo>
                  <a:lnTo>
                    <a:pt x="129006" y="79438"/>
                  </a:lnTo>
                  <a:lnTo>
                    <a:pt x="131064" y="80454"/>
                  </a:lnTo>
                  <a:lnTo>
                    <a:pt x="130594" y="80073"/>
                  </a:lnTo>
                  <a:lnTo>
                    <a:pt x="130594" y="79438"/>
                  </a:lnTo>
                  <a:lnTo>
                    <a:pt x="131521" y="79438"/>
                  </a:lnTo>
                  <a:lnTo>
                    <a:pt x="131965" y="80962"/>
                  </a:lnTo>
                  <a:lnTo>
                    <a:pt x="132207" y="80962"/>
                  </a:lnTo>
                  <a:lnTo>
                    <a:pt x="132880" y="81089"/>
                  </a:lnTo>
                  <a:lnTo>
                    <a:pt x="134048" y="80962"/>
                  </a:lnTo>
                  <a:lnTo>
                    <a:pt x="135890" y="82867"/>
                  </a:lnTo>
                  <a:lnTo>
                    <a:pt x="136067" y="82867"/>
                  </a:lnTo>
                  <a:lnTo>
                    <a:pt x="138214" y="83794"/>
                  </a:lnTo>
                  <a:lnTo>
                    <a:pt x="141541" y="82867"/>
                  </a:lnTo>
                  <a:lnTo>
                    <a:pt x="141249" y="82232"/>
                  </a:lnTo>
                  <a:lnTo>
                    <a:pt x="141198" y="82105"/>
                  </a:lnTo>
                  <a:lnTo>
                    <a:pt x="141084" y="81851"/>
                  </a:lnTo>
                  <a:lnTo>
                    <a:pt x="144411" y="84772"/>
                  </a:lnTo>
                  <a:lnTo>
                    <a:pt x="149860" y="81851"/>
                  </a:lnTo>
                  <a:lnTo>
                    <a:pt x="152057" y="85280"/>
                  </a:lnTo>
                  <a:lnTo>
                    <a:pt x="149009" y="85280"/>
                  </a:lnTo>
                  <a:lnTo>
                    <a:pt x="146862" y="85788"/>
                  </a:lnTo>
                  <a:lnTo>
                    <a:pt x="145846" y="88582"/>
                  </a:lnTo>
                  <a:lnTo>
                    <a:pt x="149504" y="89090"/>
                  </a:lnTo>
                  <a:lnTo>
                    <a:pt x="149059" y="88709"/>
                  </a:lnTo>
                  <a:lnTo>
                    <a:pt x="149047" y="88074"/>
                  </a:lnTo>
                  <a:lnTo>
                    <a:pt x="149479" y="87693"/>
                  </a:lnTo>
                  <a:lnTo>
                    <a:pt x="151866" y="87439"/>
                  </a:lnTo>
                  <a:lnTo>
                    <a:pt x="152641" y="89090"/>
                  </a:lnTo>
                  <a:lnTo>
                    <a:pt x="152539" y="90741"/>
                  </a:lnTo>
                  <a:lnTo>
                    <a:pt x="152476" y="90995"/>
                  </a:lnTo>
                  <a:lnTo>
                    <a:pt x="153974" y="90995"/>
                  </a:lnTo>
                  <a:lnTo>
                    <a:pt x="154292" y="91376"/>
                  </a:lnTo>
                  <a:lnTo>
                    <a:pt x="154101" y="91757"/>
                  </a:lnTo>
                  <a:lnTo>
                    <a:pt x="151282" y="90995"/>
                  </a:lnTo>
                  <a:lnTo>
                    <a:pt x="152184" y="92519"/>
                  </a:lnTo>
                  <a:lnTo>
                    <a:pt x="153860" y="92138"/>
                  </a:lnTo>
                  <a:lnTo>
                    <a:pt x="152984" y="93281"/>
                  </a:lnTo>
                  <a:lnTo>
                    <a:pt x="152857" y="93408"/>
                  </a:lnTo>
                  <a:lnTo>
                    <a:pt x="150075" y="95186"/>
                  </a:lnTo>
                  <a:lnTo>
                    <a:pt x="154190" y="95872"/>
                  </a:lnTo>
                  <a:lnTo>
                    <a:pt x="156730" y="94297"/>
                  </a:lnTo>
                  <a:lnTo>
                    <a:pt x="157060" y="94297"/>
                  </a:lnTo>
                  <a:lnTo>
                    <a:pt x="161632" y="98234"/>
                  </a:lnTo>
                  <a:lnTo>
                    <a:pt x="160705" y="98234"/>
                  </a:lnTo>
                  <a:lnTo>
                    <a:pt x="156070" y="98615"/>
                  </a:lnTo>
                  <a:lnTo>
                    <a:pt x="160375" y="100901"/>
                  </a:lnTo>
                  <a:lnTo>
                    <a:pt x="160032" y="100520"/>
                  </a:lnTo>
                  <a:lnTo>
                    <a:pt x="160197" y="99885"/>
                  </a:lnTo>
                  <a:lnTo>
                    <a:pt x="160197" y="99377"/>
                  </a:lnTo>
                  <a:lnTo>
                    <a:pt x="165684" y="98234"/>
                  </a:lnTo>
                  <a:lnTo>
                    <a:pt x="173037" y="99885"/>
                  </a:lnTo>
                  <a:lnTo>
                    <a:pt x="176377" y="97472"/>
                  </a:lnTo>
                  <a:lnTo>
                    <a:pt x="176606" y="97345"/>
                  </a:lnTo>
                  <a:lnTo>
                    <a:pt x="177152" y="96964"/>
                  </a:lnTo>
                  <a:lnTo>
                    <a:pt x="177469" y="96710"/>
                  </a:lnTo>
                  <a:close/>
                </a:path>
                <a:path w="885825" h="706119">
                  <a:moveTo>
                    <a:pt x="179616" y="84543"/>
                  </a:moveTo>
                  <a:lnTo>
                    <a:pt x="178320" y="82308"/>
                  </a:lnTo>
                  <a:lnTo>
                    <a:pt x="178435" y="83566"/>
                  </a:lnTo>
                  <a:lnTo>
                    <a:pt x="178930" y="84201"/>
                  </a:lnTo>
                  <a:lnTo>
                    <a:pt x="179616" y="84543"/>
                  </a:lnTo>
                  <a:close/>
                </a:path>
                <a:path w="885825" h="706119">
                  <a:moveTo>
                    <a:pt x="179806" y="84645"/>
                  </a:moveTo>
                  <a:lnTo>
                    <a:pt x="179616" y="84543"/>
                  </a:lnTo>
                  <a:lnTo>
                    <a:pt x="179717" y="84709"/>
                  </a:lnTo>
                  <a:close/>
                </a:path>
                <a:path w="885825" h="706119">
                  <a:moveTo>
                    <a:pt x="180505" y="75412"/>
                  </a:moveTo>
                  <a:lnTo>
                    <a:pt x="177863" y="74371"/>
                  </a:lnTo>
                  <a:lnTo>
                    <a:pt x="177736" y="74333"/>
                  </a:lnTo>
                  <a:lnTo>
                    <a:pt x="177368" y="73672"/>
                  </a:lnTo>
                  <a:lnTo>
                    <a:pt x="177241" y="73545"/>
                  </a:lnTo>
                  <a:lnTo>
                    <a:pt x="177317" y="73672"/>
                  </a:lnTo>
                  <a:lnTo>
                    <a:pt x="176822" y="73621"/>
                  </a:lnTo>
                  <a:lnTo>
                    <a:pt x="177673" y="74307"/>
                  </a:lnTo>
                  <a:lnTo>
                    <a:pt x="176110" y="73672"/>
                  </a:lnTo>
                  <a:lnTo>
                    <a:pt x="176860" y="76377"/>
                  </a:lnTo>
                  <a:lnTo>
                    <a:pt x="176822" y="74371"/>
                  </a:lnTo>
                  <a:lnTo>
                    <a:pt x="177228" y="74371"/>
                  </a:lnTo>
                  <a:lnTo>
                    <a:pt x="180505" y="75412"/>
                  </a:lnTo>
                  <a:close/>
                </a:path>
                <a:path w="885825" h="706119">
                  <a:moveTo>
                    <a:pt x="201803" y="106718"/>
                  </a:moveTo>
                  <a:lnTo>
                    <a:pt x="200012" y="106743"/>
                  </a:lnTo>
                  <a:lnTo>
                    <a:pt x="197878" y="106591"/>
                  </a:lnTo>
                  <a:lnTo>
                    <a:pt x="196570" y="107022"/>
                  </a:lnTo>
                  <a:lnTo>
                    <a:pt x="198005" y="106756"/>
                  </a:lnTo>
                  <a:lnTo>
                    <a:pt x="200063" y="106794"/>
                  </a:lnTo>
                  <a:lnTo>
                    <a:pt x="201803" y="106718"/>
                  </a:lnTo>
                  <a:close/>
                </a:path>
                <a:path w="885825" h="706119">
                  <a:moveTo>
                    <a:pt x="203060" y="80556"/>
                  </a:moveTo>
                  <a:lnTo>
                    <a:pt x="200279" y="78613"/>
                  </a:lnTo>
                  <a:lnTo>
                    <a:pt x="192925" y="77000"/>
                  </a:lnTo>
                  <a:lnTo>
                    <a:pt x="189268" y="78663"/>
                  </a:lnTo>
                  <a:lnTo>
                    <a:pt x="188315" y="75895"/>
                  </a:lnTo>
                  <a:lnTo>
                    <a:pt x="188048" y="77025"/>
                  </a:lnTo>
                  <a:lnTo>
                    <a:pt x="187807" y="76746"/>
                  </a:lnTo>
                  <a:lnTo>
                    <a:pt x="187236" y="76555"/>
                  </a:lnTo>
                  <a:lnTo>
                    <a:pt x="186956" y="76352"/>
                  </a:lnTo>
                  <a:lnTo>
                    <a:pt x="188341" y="78041"/>
                  </a:lnTo>
                  <a:lnTo>
                    <a:pt x="184708" y="79717"/>
                  </a:lnTo>
                  <a:lnTo>
                    <a:pt x="185178" y="82181"/>
                  </a:lnTo>
                  <a:lnTo>
                    <a:pt x="181952" y="79908"/>
                  </a:lnTo>
                  <a:lnTo>
                    <a:pt x="183807" y="81915"/>
                  </a:lnTo>
                  <a:lnTo>
                    <a:pt x="179806" y="84645"/>
                  </a:lnTo>
                  <a:lnTo>
                    <a:pt x="182092" y="85534"/>
                  </a:lnTo>
                  <a:lnTo>
                    <a:pt x="186372" y="83362"/>
                  </a:lnTo>
                  <a:lnTo>
                    <a:pt x="188455" y="85852"/>
                  </a:lnTo>
                  <a:lnTo>
                    <a:pt x="187515" y="83794"/>
                  </a:lnTo>
                  <a:lnTo>
                    <a:pt x="193979" y="86893"/>
                  </a:lnTo>
                  <a:lnTo>
                    <a:pt x="199428" y="82219"/>
                  </a:lnTo>
                  <a:lnTo>
                    <a:pt x="203060" y="80556"/>
                  </a:lnTo>
                  <a:close/>
                </a:path>
                <a:path w="885825" h="706119">
                  <a:moveTo>
                    <a:pt x="204355" y="106311"/>
                  </a:moveTo>
                  <a:lnTo>
                    <a:pt x="203771" y="106565"/>
                  </a:lnTo>
                  <a:lnTo>
                    <a:pt x="202857" y="106667"/>
                  </a:lnTo>
                  <a:lnTo>
                    <a:pt x="201803" y="106718"/>
                  </a:lnTo>
                  <a:lnTo>
                    <a:pt x="202869" y="106705"/>
                  </a:lnTo>
                  <a:lnTo>
                    <a:pt x="203796" y="106616"/>
                  </a:lnTo>
                  <a:lnTo>
                    <a:pt x="204355" y="106311"/>
                  </a:lnTo>
                  <a:close/>
                </a:path>
                <a:path w="885825" h="706119">
                  <a:moveTo>
                    <a:pt x="205181" y="105676"/>
                  </a:moveTo>
                  <a:lnTo>
                    <a:pt x="204787" y="105003"/>
                  </a:lnTo>
                  <a:lnTo>
                    <a:pt x="205016" y="105664"/>
                  </a:lnTo>
                  <a:lnTo>
                    <a:pt x="204812" y="106057"/>
                  </a:lnTo>
                  <a:lnTo>
                    <a:pt x="204355" y="106311"/>
                  </a:lnTo>
                  <a:lnTo>
                    <a:pt x="204939" y="106070"/>
                  </a:lnTo>
                  <a:lnTo>
                    <a:pt x="205181" y="105676"/>
                  </a:lnTo>
                  <a:close/>
                </a:path>
                <a:path w="885825" h="706119">
                  <a:moveTo>
                    <a:pt x="213067" y="105143"/>
                  </a:moveTo>
                  <a:lnTo>
                    <a:pt x="210312" y="106045"/>
                  </a:lnTo>
                  <a:lnTo>
                    <a:pt x="208927" y="105791"/>
                  </a:lnTo>
                  <a:lnTo>
                    <a:pt x="209854" y="106413"/>
                  </a:lnTo>
                  <a:lnTo>
                    <a:pt x="210807" y="107784"/>
                  </a:lnTo>
                  <a:lnTo>
                    <a:pt x="212178" y="107327"/>
                  </a:lnTo>
                  <a:lnTo>
                    <a:pt x="213067" y="105143"/>
                  </a:lnTo>
                  <a:close/>
                </a:path>
                <a:path w="885825" h="706119">
                  <a:moveTo>
                    <a:pt x="217563" y="68821"/>
                  </a:moveTo>
                  <a:lnTo>
                    <a:pt x="217119" y="68821"/>
                  </a:lnTo>
                  <a:lnTo>
                    <a:pt x="217119" y="69570"/>
                  </a:lnTo>
                  <a:lnTo>
                    <a:pt x="217563" y="68821"/>
                  </a:lnTo>
                  <a:close/>
                </a:path>
                <a:path w="885825" h="706119">
                  <a:moveTo>
                    <a:pt x="217601" y="101244"/>
                  </a:moveTo>
                  <a:lnTo>
                    <a:pt x="216166" y="98145"/>
                  </a:lnTo>
                  <a:lnTo>
                    <a:pt x="216687" y="101295"/>
                  </a:lnTo>
                  <a:lnTo>
                    <a:pt x="217601" y="101244"/>
                  </a:lnTo>
                  <a:close/>
                </a:path>
                <a:path w="885825" h="706119">
                  <a:moveTo>
                    <a:pt x="219837" y="68300"/>
                  </a:moveTo>
                  <a:lnTo>
                    <a:pt x="215709" y="67538"/>
                  </a:lnTo>
                  <a:lnTo>
                    <a:pt x="212966" y="67741"/>
                  </a:lnTo>
                  <a:lnTo>
                    <a:pt x="217119" y="68719"/>
                  </a:lnTo>
                  <a:lnTo>
                    <a:pt x="217119" y="68567"/>
                  </a:lnTo>
                  <a:lnTo>
                    <a:pt x="218668" y="68567"/>
                  </a:lnTo>
                  <a:lnTo>
                    <a:pt x="219379" y="68707"/>
                  </a:lnTo>
                  <a:lnTo>
                    <a:pt x="219544" y="68567"/>
                  </a:lnTo>
                  <a:lnTo>
                    <a:pt x="219837" y="68300"/>
                  </a:lnTo>
                  <a:close/>
                </a:path>
                <a:path w="885825" h="706119">
                  <a:moveTo>
                    <a:pt x="220319" y="70116"/>
                  </a:moveTo>
                  <a:lnTo>
                    <a:pt x="219773" y="70319"/>
                  </a:lnTo>
                  <a:lnTo>
                    <a:pt x="218516" y="70891"/>
                  </a:lnTo>
                  <a:lnTo>
                    <a:pt x="217119" y="70637"/>
                  </a:lnTo>
                  <a:lnTo>
                    <a:pt x="217119" y="70319"/>
                  </a:lnTo>
                  <a:lnTo>
                    <a:pt x="217119" y="69570"/>
                  </a:lnTo>
                  <a:lnTo>
                    <a:pt x="216801" y="70116"/>
                  </a:lnTo>
                  <a:lnTo>
                    <a:pt x="216674" y="70319"/>
                  </a:lnTo>
                  <a:lnTo>
                    <a:pt x="216192" y="70116"/>
                  </a:lnTo>
                  <a:lnTo>
                    <a:pt x="211861" y="68300"/>
                  </a:lnTo>
                  <a:lnTo>
                    <a:pt x="211582" y="68300"/>
                  </a:lnTo>
                  <a:lnTo>
                    <a:pt x="211620" y="70319"/>
                  </a:lnTo>
                  <a:lnTo>
                    <a:pt x="210261" y="72961"/>
                  </a:lnTo>
                  <a:lnTo>
                    <a:pt x="206260" y="70116"/>
                  </a:lnTo>
                  <a:lnTo>
                    <a:pt x="204419" y="68821"/>
                  </a:lnTo>
                  <a:lnTo>
                    <a:pt x="206883" y="68821"/>
                  </a:lnTo>
                  <a:lnTo>
                    <a:pt x="201041" y="68567"/>
                  </a:lnTo>
                  <a:lnTo>
                    <a:pt x="200990" y="65036"/>
                  </a:lnTo>
                  <a:lnTo>
                    <a:pt x="198716" y="66255"/>
                  </a:lnTo>
                  <a:lnTo>
                    <a:pt x="195097" y="70027"/>
                  </a:lnTo>
                  <a:lnTo>
                    <a:pt x="191604" y="68300"/>
                  </a:lnTo>
                  <a:lnTo>
                    <a:pt x="190741" y="67741"/>
                  </a:lnTo>
                  <a:lnTo>
                    <a:pt x="186296" y="64655"/>
                  </a:lnTo>
                  <a:lnTo>
                    <a:pt x="180733" y="71221"/>
                  </a:lnTo>
                  <a:lnTo>
                    <a:pt x="178168" y="70942"/>
                  </a:lnTo>
                  <a:lnTo>
                    <a:pt x="178168" y="72364"/>
                  </a:lnTo>
                  <a:lnTo>
                    <a:pt x="176618" y="72885"/>
                  </a:lnTo>
                  <a:lnTo>
                    <a:pt x="176847" y="72885"/>
                  </a:lnTo>
                  <a:lnTo>
                    <a:pt x="177088" y="73304"/>
                  </a:lnTo>
                  <a:lnTo>
                    <a:pt x="179717" y="72669"/>
                  </a:lnTo>
                  <a:lnTo>
                    <a:pt x="185978" y="74079"/>
                  </a:lnTo>
                  <a:lnTo>
                    <a:pt x="185305" y="74079"/>
                  </a:lnTo>
                  <a:lnTo>
                    <a:pt x="185013" y="74396"/>
                  </a:lnTo>
                  <a:lnTo>
                    <a:pt x="185305" y="74396"/>
                  </a:lnTo>
                  <a:lnTo>
                    <a:pt x="191516" y="75323"/>
                  </a:lnTo>
                  <a:lnTo>
                    <a:pt x="191046" y="75006"/>
                  </a:lnTo>
                  <a:lnTo>
                    <a:pt x="191033" y="74396"/>
                  </a:lnTo>
                  <a:lnTo>
                    <a:pt x="191198" y="74396"/>
                  </a:lnTo>
                  <a:lnTo>
                    <a:pt x="190868" y="74079"/>
                  </a:lnTo>
                  <a:lnTo>
                    <a:pt x="188988" y="74079"/>
                  </a:lnTo>
                  <a:lnTo>
                    <a:pt x="196977" y="73494"/>
                  </a:lnTo>
                  <a:lnTo>
                    <a:pt x="203492" y="78740"/>
                  </a:lnTo>
                  <a:lnTo>
                    <a:pt x="209384" y="74396"/>
                  </a:lnTo>
                  <a:lnTo>
                    <a:pt x="208927" y="74079"/>
                  </a:lnTo>
                  <a:lnTo>
                    <a:pt x="209727" y="73494"/>
                  </a:lnTo>
                  <a:lnTo>
                    <a:pt x="210146" y="73190"/>
                  </a:lnTo>
                  <a:lnTo>
                    <a:pt x="210604" y="73190"/>
                  </a:lnTo>
                  <a:lnTo>
                    <a:pt x="210362" y="73037"/>
                  </a:lnTo>
                  <a:lnTo>
                    <a:pt x="214376" y="70116"/>
                  </a:lnTo>
                  <a:lnTo>
                    <a:pt x="219481" y="73685"/>
                  </a:lnTo>
                  <a:lnTo>
                    <a:pt x="220141" y="70891"/>
                  </a:lnTo>
                  <a:lnTo>
                    <a:pt x="220205" y="70637"/>
                  </a:lnTo>
                  <a:lnTo>
                    <a:pt x="220319" y="70116"/>
                  </a:lnTo>
                  <a:close/>
                </a:path>
                <a:path w="885825" h="706119">
                  <a:moveTo>
                    <a:pt x="224904" y="69037"/>
                  </a:moveTo>
                  <a:lnTo>
                    <a:pt x="224434" y="68694"/>
                  </a:lnTo>
                  <a:lnTo>
                    <a:pt x="224447" y="69405"/>
                  </a:lnTo>
                  <a:lnTo>
                    <a:pt x="221297" y="69405"/>
                  </a:lnTo>
                  <a:lnTo>
                    <a:pt x="221640" y="70129"/>
                  </a:lnTo>
                  <a:lnTo>
                    <a:pt x="224472" y="70129"/>
                  </a:lnTo>
                  <a:lnTo>
                    <a:pt x="224764" y="69405"/>
                  </a:lnTo>
                  <a:lnTo>
                    <a:pt x="224828" y="69227"/>
                  </a:lnTo>
                  <a:lnTo>
                    <a:pt x="224904" y="69037"/>
                  </a:lnTo>
                  <a:close/>
                </a:path>
                <a:path w="885825" h="706119">
                  <a:moveTo>
                    <a:pt x="227190" y="69227"/>
                  </a:moveTo>
                  <a:lnTo>
                    <a:pt x="226314" y="66624"/>
                  </a:lnTo>
                  <a:lnTo>
                    <a:pt x="224142" y="66624"/>
                  </a:lnTo>
                  <a:lnTo>
                    <a:pt x="224434" y="68694"/>
                  </a:lnTo>
                  <a:lnTo>
                    <a:pt x="227190" y="69227"/>
                  </a:lnTo>
                  <a:close/>
                </a:path>
                <a:path w="885825" h="706119">
                  <a:moveTo>
                    <a:pt x="228066" y="66433"/>
                  </a:moveTo>
                  <a:lnTo>
                    <a:pt x="223926" y="64820"/>
                  </a:lnTo>
                  <a:lnTo>
                    <a:pt x="224116" y="66433"/>
                  </a:lnTo>
                  <a:lnTo>
                    <a:pt x="228066" y="66433"/>
                  </a:lnTo>
                  <a:close/>
                </a:path>
                <a:path w="885825" h="706119">
                  <a:moveTo>
                    <a:pt x="228269" y="79832"/>
                  </a:moveTo>
                  <a:lnTo>
                    <a:pt x="226923" y="80987"/>
                  </a:lnTo>
                  <a:lnTo>
                    <a:pt x="224637" y="81508"/>
                  </a:lnTo>
                  <a:lnTo>
                    <a:pt x="221424" y="82092"/>
                  </a:lnTo>
                  <a:lnTo>
                    <a:pt x="220954" y="79641"/>
                  </a:lnTo>
                  <a:lnTo>
                    <a:pt x="223240" y="79832"/>
                  </a:lnTo>
                  <a:lnTo>
                    <a:pt x="220916" y="78206"/>
                  </a:lnTo>
                  <a:lnTo>
                    <a:pt x="220065" y="81838"/>
                  </a:lnTo>
                  <a:lnTo>
                    <a:pt x="215874" y="78206"/>
                  </a:lnTo>
                  <a:lnTo>
                    <a:pt x="215912" y="81064"/>
                  </a:lnTo>
                  <a:lnTo>
                    <a:pt x="212204" y="79908"/>
                  </a:lnTo>
                  <a:lnTo>
                    <a:pt x="212737" y="83070"/>
                  </a:lnTo>
                  <a:lnTo>
                    <a:pt x="217741" y="81635"/>
                  </a:lnTo>
                  <a:lnTo>
                    <a:pt x="219176" y="85471"/>
                  </a:lnTo>
                  <a:lnTo>
                    <a:pt x="219138" y="82613"/>
                  </a:lnTo>
                  <a:lnTo>
                    <a:pt x="222389" y="84162"/>
                  </a:lnTo>
                  <a:lnTo>
                    <a:pt x="226923" y="81699"/>
                  </a:lnTo>
                  <a:lnTo>
                    <a:pt x="228269" y="79832"/>
                  </a:lnTo>
                  <a:close/>
                </a:path>
                <a:path w="885825" h="706119">
                  <a:moveTo>
                    <a:pt x="245757" y="82130"/>
                  </a:moveTo>
                  <a:lnTo>
                    <a:pt x="241147" y="81051"/>
                  </a:lnTo>
                  <a:lnTo>
                    <a:pt x="241604" y="79933"/>
                  </a:lnTo>
                  <a:lnTo>
                    <a:pt x="241566" y="78511"/>
                  </a:lnTo>
                  <a:lnTo>
                    <a:pt x="243395" y="77673"/>
                  </a:lnTo>
                  <a:lnTo>
                    <a:pt x="239661" y="73685"/>
                  </a:lnTo>
                  <a:lnTo>
                    <a:pt x="236982" y="78841"/>
                  </a:lnTo>
                  <a:lnTo>
                    <a:pt x="231914" y="77419"/>
                  </a:lnTo>
                  <a:lnTo>
                    <a:pt x="233807" y="81559"/>
                  </a:lnTo>
                  <a:lnTo>
                    <a:pt x="240245" y="81826"/>
                  </a:lnTo>
                  <a:lnTo>
                    <a:pt x="244856" y="82918"/>
                  </a:lnTo>
                  <a:lnTo>
                    <a:pt x="245757" y="82130"/>
                  </a:lnTo>
                  <a:close/>
                </a:path>
                <a:path w="885825" h="706119">
                  <a:moveTo>
                    <a:pt x="252907" y="115836"/>
                  </a:moveTo>
                  <a:lnTo>
                    <a:pt x="252234" y="116027"/>
                  </a:lnTo>
                  <a:lnTo>
                    <a:pt x="251548" y="116281"/>
                  </a:lnTo>
                  <a:lnTo>
                    <a:pt x="250875" y="116700"/>
                  </a:lnTo>
                  <a:lnTo>
                    <a:pt x="252069" y="116509"/>
                  </a:lnTo>
                  <a:lnTo>
                    <a:pt x="252641" y="116205"/>
                  </a:lnTo>
                  <a:lnTo>
                    <a:pt x="252907" y="115836"/>
                  </a:lnTo>
                  <a:close/>
                </a:path>
                <a:path w="885825" h="706119">
                  <a:moveTo>
                    <a:pt x="256590" y="105981"/>
                  </a:moveTo>
                  <a:lnTo>
                    <a:pt x="256019" y="105778"/>
                  </a:lnTo>
                  <a:lnTo>
                    <a:pt x="255371" y="105575"/>
                  </a:lnTo>
                  <a:lnTo>
                    <a:pt x="254838" y="105359"/>
                  </a:lnTo>
                  <a:lnTo>
                    <a:pt x="254850" y="105943"/>
                  </a:lnTo>
                  <a:lnTo>
                    <a:pt x="255676" y="105981"/>
                  </a:lnTo>
                  <a:lnTo>
                    <a:pt x="256590" y="105981"/>
                  </a:lnTo>
                  <a:close/>
                </a:path>
                <a:path w="885825" h="706119">
                  <a:moveTo>
                    <a:pt x="259295" y="106934"/>
                  </a:moveTo>
                  <a:lnTo>
                    <a:pt x="259003" y="106045"/>
                  </a:lnTo>
                  <a:lnTo>
                    <a:pt x="257759" y="105981"/>
                  </a:lnTo>
                  <a:lnTo>
                    <a:pt x="256590" y="105981"/>
                  </a:lnTo>
                  <a:lnTo>
                    <a:pt x="258356" y="106616"/>
                  </a:lnTo>
                  <a:lnTo>
                    <a:pt x="259295" y="106934"/>
                  </a:lnTo>
                  <a:close/>
                </a:path>
                <a:path w="885825" h="706119">
                  <a:moveTo>
                    <a:pt x="266763" y="103136"/>
                  </a:moveTo>
                  <a:lnTo>
                    <a:pt x="266382" y="102831"/>
                  </a:lnTo>
                  <a:lnTo>
                    <a:pt x="265353" y="102831"/>
                  </a:lnTo>
                  <a:lnTo>
                    <a:pt x="266763" y="103136"/>
                  </a:lnTo>
                  <a:close/>
                </a:path>
                <a:path w="885825" h="706119">
                  <a:moveTo>
                    <a:pt x="271322" y="102031"/>
                  </a:moveTo>
                  <a:lnTo>
                    <a:pt x="268084" y="100482"/>
                  </a:lnTo>
                  <a:lnTo>
                    <a:pt x="266268" y="101320"/>
                  </a:lnTo>
                  <a:lnTo>
                    <a:pt x="266268" y="102717"/>
                  </a:lnTo>
                  <a:lnTo>
                    <a:pt x="271322" y="102031"/>
                  </a:lnTo>
                  <a:close/>
                </a:path>
                <a:path w="885825" h="706119">
                  <a:moveTo>
                    <a:pt x="274116" y="104686"/>
                  </a:moveTo>
                  <a:lnTo>
                    <a:pt x="266763" y="103136"/>
                  </a:lnTo>
                  <a:lnTo>
                    <a:pt x="267703" y="105156"/>
                  </a:lnTo>
                  <a:lnTo>
                    <a:pt x="261226" y="103479"/>
                  </a:lnTo>
                  <a:lnTo>
                    <a:pt x="264033" y="105410"/>
                  </a:lnTo>
                  <a:lnTo>
                    <a:pt x="265391" y="105676"/>
                  </a:lnTo>
                  <a:lnTo>
                    <a:pt x="267716" y="105867"/>
                  </a:lnTo>
                  <a:lnTo>
                    <a:pt x="270040" y="107480"/>
                  </a:lnTo>
                  <a:lnTo>
                    <a:pt x="273431" y="105156"/>
                  </a:lnTo>
                  <a:lnTo>
                    <a:pt x="274116" y="104686"/>
                  </a:lnTo>
                  <a:close/>
                </a:path>
                <a:path w="885825" h="706119">
                  <a:moveTo>
                    <a:pt x="279768" y="112852"/>
                  </a:moveTo>
                  <a:lnTo>
                    <a:pt x="265595" y="109054"/>
                  </a:lnTo>
                  <a:lnTo>
                    <a:pt x="259295" y="106934"/>
                  </a:lnTo>
                  <a:lnTo>
                    <a:pt x="259461" y="107035"/>
                  </a:lnTo>
                  <a:lnTo>
                    <a:pt x="253060" y="109054"/>
                  </a:lnTo>
                  <a:lnTo>
                    <a:pt x="253492" y="106527"/>
                  </a:lnTo>
                  <a:lnTo>
                    <a:pt x="248424" y="105829"/>
                  </a:lnTo>
                  <a:lnTo>
                    <a:pt x="250278" y="107111"/>
                  </a:lnTo>
                  <a:lnTo>
                    <a:pt x="247091" y="108407"/>
                  </a:lnTo>
                  <a:lnTo>
                    <a:pt x="248945" y="109702"/>
                  </a:lnTo>
                  <a:lnTo>
                    <a:pt x="241096" y="107073"/>
                  </a:lnTo>
                  <a:lnTo>
                    <a:pt x="243370" y="105829"/>
                  </a:lnTo>
                  <a:lnTo>
                    <a:pt x="243789" y="102590"/>
                  </a:lnTo>
                  <a:lnTo>
                    <a:pt x="244221" y="100774"/>
                  </a:lnTo>
                  <a:lnTo>
                    <a:pt x="242404" y="102323"/>
                  </a:lnTo>
                  <a:lnTo>
                    <a:pt x="241528" y="105956"/>
                  </a:lnTo>
                  <a:lnTo>
                    <a:pt x="238290" y="103682"/>
                  </a:lnTo>
                  <a:lnTo>
                    <a:pt x="239141" y="99339"/>
                  </a:lnTo>
                  <a:lnTo>
                    <a:pt x="236474" y="105244"/>
                  </a:lnTo>
                  <a:lnTo>
                    <a:pt x="234581" y="101104"/>
                  </a:lnTo>
                  <a:lnTo>
                    <a:pt x="232803" y="104800"/>
                  </a:lnTo>
                  <a:lnTo>
                    <a:pt x="227215" y="100215"/>
                  </a:lnTo>
                  <a:lnTo>
                    <a:pt x="228219" y="105117"/>
                  </a:lnTo>
                  <a:lnTo>
                    <a:pt x="230505" y="104597"/>
                  </a:lnTo>
                  <a:lnTo>
                    <a:pt x="233260" y="105829"/>
                  </a:lnTo>
                  <a:lnTo>
                    <a:pt x="235127" y="107124"/>
                  </a:lnTo>
                  <a:lnTo>
                    <a:pt x="231482" y="108089"/>
                  </a:lnTo>
                  <a:lnTo>
                    <a:pt x="235597" y="108153"/>
                  </a:lnTo>
                  <a:lnTo>
                    <a:pt x="242989" y="111912"/>
                  </a:lnTo>
                  <a:lnTo>
                    <a:pt x="248081" y="114046"/>
                  </a:lnTo>
                  <a:lnTo>
                    <a:pt x="251752" y="112356"/>
                  </a:lnTo>
                  <a:lnTo>
                    <a:pt x="252095" y="113601"/>
                  </a:lnTo>
                  <a:lnTo>
                    <a:pt x="253568" y="114935"/>
                  </a:lnTo>
                  <a:lnTo>
                    <a:pt x="252907" y="115836"/>
                  </a:lnTo>
                  <a:lnTo>
                    <a:pt x="258127" y="114376"/>
                  </a:lnTo>
                  <a:lnTo>
                    <a:pt x="263055" y="118567"/>
                  </a:lnTo>
                  <a:lnTo>
                    <a:pt x="264591" y="112141"/>
                  </a:lnTo>
                  <a:lnTo>
                    <a:pt x="266877" y="111645"/>
                  </a:lnTo>
                  <a:lnTo>
                    <a:pt x="268274" y="112610"/>
                  </a:lnTo>
                  <a:lnTo>
                    <a:pt x="270129" y="113182"/>
                  </a:lnTo>
                  <a:lnTo>
                    <a:pt x="270598" y="114211"/>
                  </a:lnTo>
                  <a:lnTo>
                    <a:pt x="269240" y="114681"/>
                  </a:lnTo>
                  <a:lnTo>
                    <a:pt x="268300" y="115455"/>
                  </a:lnTo>
                  <a:lnTo>
                    <a:pt x="272465" y="114820"/>
                  </a:lnTo>
                  <a:lnTo>
                    <a:pt x="274256" y="112534"/>
                  </a:lnTo>
                  <a:lnTo>
                    <a:pt x="279768" y="112852"/>
                  </a:lnTo>
                  <a:close/>
                </a:path>
                <a:path w="885825" h="706119">
                  <a:moveTo>
                    <a:pt x="290322" y="97548"/>
                  </a:moveTo>
                  <a:lnTo>
                    <a:pt x="288696" y="97243"/>
                  </a:lnTo>
                  <a:lnTo>
                    <a:pt x="288683" y="95897"/>
                  </a:lnTo>
                  <a:lnTo>
                    <a:pt x="288658" y="93687"/>
                  </a:lnTo>
                  <a:lnTo>
                    <a:pt x="283184" y="96227"/>
                  </a:lnTo>
                  <a:lnTo>
                    <a:pt x="287769" y="95897"/>
                  </a:lnTo>
                  <a:lnTo>
                    <a:pt x="283235" y="99771"/>
                  </a:lnTo>
                  <a:lnTo>
                    <a:pt x="288302" y="99771"/>
                  </a:lnTo>
                  <a:lnTo>
                    <a:pt x="290322" y="97548"/>
                  </a:lnTo>
                  <a:close/>
                </a:path>
                <a:path w="885825" h="706119">
                  <a:moveTo>
                    <a:pt x="291693" y="112725"/>
                  </a:moveTo>
                  <a:lnTo>
                    <a:pt x="288912" y="110782"/>
                  </a:lnTo>
                  <a:lnTo>
                    <a:pt x="287553" y="111937"/>
                  </a:lnTo>
                  <a:lnTo>
                    <a:pt x="291693" y="112725"/>
                  </a:lnTo>
                  <a:close/>
                </a:path>
                <a:path w="885825" h="706119">
                  <a:moveTo>
                    <a:pt x="294970" y="98425"/>
                  </a:moveTo>
                  <a:lnTo>
                    <a:pt x="291439" y="96329"/>
                  </a:lnTo>
                  <a:lnTo>
                    <a:pt x="290322" y="97548"/>
                  </a:lnTo>
                  <a:lnTo>
                    <a:pt x="294970" y="98425"/>
                  </a:lnTo>
                  <a:close/>
                </a:path>
                <a:path w="885825" h="706119">
                  <a:moveTo>
                    <a:pt x="299707" y="95745"/>
                  </a:moveTo>
                  <a:lnTo>
                    <a:pt x="291477" y="96329"/>
                  </a:lnTo>
                  <a:lnTo>
                    <a:pt x="292468" y="96329"/>
                  </a:lnTo>
                  <a:lnTo>
                    <a:pt x="295630" y="98539"/>
                  </a:lnTo>
                  <a:lnTo>
                    <a:pt x="295186" y="98539"/>
                  </a:lnTo>
                  <a:lnTo>
                    <a:pt x="297954" y="100164"/>
                  </a:lnTo>
                  <a:lnTo>
                    <a:pt x="299643" y="95897"/>
                  </a:lnTo>
                  <a:lnTo>
                    <a:pt x="299707" y="95745"/>
                  </a:lnTo>
                  <a:close/>
                </a:path>
                <a:path w="885825" h="706119">
                  <a:moveTo>
                    <a:pt x="304355" y="127876"/>
                  </a:moveTo>
                  <a:lnTo>
                    <a:pt x="303860" y="126123"/>
                  </a:lnTo>
                  <a:lnTo>
                    <a:pt x="300672" y="127431"/>
                  </a:lnTo>
                  <a:lnTo>
                    <a:pt x="298361" y="127215"/>
                  </a:lnTo>
                  <a:lnTo>
                    <a:pt x="300228" y="129235"/>
                  </a:lnTo>
                  <a:lnTo>
                    <a:pt x="303453" y="128651"/>
                  </a:lnTo>
                  <a:lnTo>
                    <a:pt x="304355" y="127876"/>
                  </a:lnTo>
                  <a:close/>
                </a:path>
                <a:path w="885825" h="706119">
                  <a:moveTo>
                    <a:pt x="322046" y="57797"/>
                  </a:moveTo>
                  <a:lnTo>
                    <a:pt x="316026" y="54305"/>
                  </a:lnTo>
                  <a:lnTo>
                    <a:pt x="310095" y="57238"/>
                  </a:lnTo>
                  <a:lnTo>
                    <a:pt x="304546" y="54063"/>
                  </a:lnTo>
                  <a:lnTo>
                    <a:pt x="301828" y="56400"/>
                  </a:lnTo>
                  <a:lnTo>
                    <a:pt x="307848" y="59169"/>
                  </a:lnTo>
                  <a:lnTo>
                    <a:pt x="301879" y="59245"/>
                  </a:lnTo>
                  <a:lnTo>
                    <a:pt x="302869" y="64160"/>
                  </a:lnTo>
                  <a:lnTo>
                    <a:pt x="315620" y="57543"/>
                  </a:lnTo>
                  <a:lnTo>
                    <a:pt x="317525" y="61683"/>
                  </a:lnTo>
                  <a:lnTo>
                    <a:pt x="319798" y="60439"/>
                  </a:lnTo>
                  <a:lnTo>
                    <a:pt x="317411" y="55270"/>
                  </a:lnTo>
                  <a:lnTo>
                    <a:pt x="322046" y="57797"/>
                  </a:lnTo>
                  <a:close/>
                </a:path>
                <a:path w="885825" h="706119">
                  <a:moveTo>
                    <a:pt x="323646" y="98323"/>
                  </a:moveTo>
                  <a:lnTo>
                    <a:pt x="319024" y="97218"/>
                  </a:lnTo>
                  <a:lnTo>
                    <a:pt x="318604" y="99758"/>
                  </a:lnTo>
                  <a:lnTo>
                    <a:pt x="321805" y="98450"/>
                  </a:lnTo>
                  <a:lnTo>
                    <a:pt x="322732" y="99085"/>
                  </a:lnTo>
                  <a:lnTo>
                    <a:pt x="323646" y="98323"/>
                  </a:lnTo>
                  <a:close/>
                </a:path>
                <a:path w="885825" h="706119">
                  <a:moveTo>
                    <a:pt x="325386" y="64325"/>
                  </a:moveTo>
                  <a:lnTo>
                    <a:pt x="324040" y="66192"/>
                  </a:lnTo>
                  <a:lnTo>
                    <a:pt x="321716" y="64592"/>
                  </a:lnTo>
                  <a:lnTo>
                    <a:pt x="324510" y="67246"/>
                  </a:lnTo>
                  <a:lnTo>
                    <a:pt x="325386" y="64325"/>
                  </a:lnTo>
                  <a:close/>
                </a:path>
                <a:path w="885825" h="706119">
                  <a:moveTo>
                    <a:pt x="327202" y="62776"/>
                  </a:moveTo>
                  <a:lnTo>
                    <a:pt x="325767" y="58966"/>
                  </a:lnTo>
                  <a:lnTo>
                    <a:pt x="324878" y="61163"/>
                  </a:lnTo>
                  <a:lnTo>
                    <a:pt x="327202" y="62776"/>
                  </a:lnTo>
                  <a:close/>
                </a:path>
                <a:path w="885825" h="706119">
                  <a:moveTo>
                    <a:pt x="338683" y="63017"/>
                  </a:moveTo>
                  <a:lnTo>
                    <a:pt x="336384" y="62814"/>
                  </a:lnTo>
                  <a:lnTo>
                    <a:pt x="338569" y="64135"/>
                  </a:lnTo>
                  <a:lnTo>
                    <a:pt x="338683" y="63017"/>
                  </a:lnTo>
                  <a:close/>
                </a:path>
                <a:path w="885825" h="706119">
                  <a:moveTo>
                    <a:pt x="354507" y="70510"/>
                  </a:moveTo>
                  <a:lnTo>
                    <a:pt x="353047" y="69469"/>
                  </a:lnTo>
                  <a:lnTo>
                    <a:pt x="352082" y="69240"/>
                  </a:lnTo>
                  <a:lnTo>
                    <a:pt x="348475" y="68389"/>
                  </a:lnTo>
                  <a:lnTo>
                    <a:pt x="348475" y="71221"/>
                  </a:lnTo>
                  <a:lnTo>
                    <a:pt x="347967" y="71932"/>
                  </a:lnTo>
                  <a:lnTo>
                    <a:pt x="347433" y="72453"/>
                  </a:lnTo>
                  <a:lnTo>
                    <a:pt x="348475" y="71221"/>
                  </a:lnTo>
                  <a:lnTo>
                    <a:pt x="348475" y="68389"/>
                  </a:lnTo>
                  <a:lnTo>
                    <a:pt x="343814" y="67284"/>
                  </a:lnTo>
                  <a:lnTo>
                    <a:pt x="343306" y="66979"/>
                  </a:lnTo>
                  <a:lnTo>
                    <a:pt x="338569" y="64135"/>
                  </a:lnTo>
                  <a:lnTo>
                    <a:pt x="338315" y="66840"/>
                  </a:lnTo>
                  <a:lnTo>
                    <a:pt x="338302" y="66979"/>
                  </a:lnTo>
                  <a:lnTo>
                    <a:pt x="335089" y="66840"/>
                  </a:lnTo>
                  <a:lnTo>
                    <a:pt x="330949" y="67513"/>
                  </a:lnTo>
                  <a:lnTo>
                    <a:pt x="336486" y="67818"/>
                  </a:lnTo>
                  <a:lnTo>
                    <a:pt x="330060" y="69697"/>
                  </a:lnTo>
                  <a:lnTo>
                    <a:pt x="331927" y="71704"/>
                  </a:lnTo>
                  <a:lnTo>
                    <a:pt x="336575" y="74206"/>
                  </a:lnTo>
                  <a:lnTo>
                    <a:pt x="341541" y="69240"/>
                  </a:lnTo>
                  <a:lnTo>
                    <a:pt x="342341" y="70967"/>
                  </a:lnTo>
                  <a:lnTo>
                    <a:pt x="342404" y="71132"/>
                  </a:lnTo>
                  <a:lnTo>
                    <a:pt x="342036" y="70967"/>
                  </a:lnTo>
                  <a:lnTo>
                    <a:pt x="343217" y="73113"/>
                  </a:lnTo>
                  <a:lnTo>
                    <a:pt x="343154" y="72720"/>
                  </a:lnTo>
                  <a:lnTo>
                    <a:pt x="342455" y="71221"/>
                  </a:lnTo>
                  <a:lnTo>
                    <a:pt x="342633" y="71221"/>
                  </a:lnTo>
                  <a:lnTo>
                    <a:pt x="346938" y="73037"/>
                  </a:lnTo>
                  <a:lnTo>
                    <a:pt x="347116" y="73113"/>
                  </a:lnTo>
                  <a:lnTo>
                    <a:pt x="347548" y="73291"/>
                  </a:lnTo>
                  <a:lnTo>
                    <a:pt x="346722" y="73291"/>
                  </a:lnTo>
                  <a:lnTo>
                    <a:pt x="346227" y="73888"/>
                  </a:lnTo>
                  <a:lnTo>
                    <a:pt x="350380" y="73291"/>
                  </a:lnTo>
                  <a:lnTo>
                    <a:pt x="351231" y="73291"/>
                  </a:lnTo>
                  <a:lnTo>
                    <a:pt x="350824" y="74980"/>
                  </a:lnTo>
                  <a:lnTo>
                    <a:pt x="354495" y="73291"/>
                  </a:lnTo>
                  <a:lnTo>
                    <a:pt x="353910" y="73113"/>
                  </a:lnTo>
                  <a:lnTo>
                    <a:pt x="352628" y="72720"/>
                  </a:lnTo>
                  <a:lnTo>
                    <a:pt x="353529" y="71221"/>
                  </a:lnTo>
                  <a:lnTo>
                    <a:pt x="353517" y="70510"/>
                  </a:lnTo>
                  <a:lnTo>
                    <a:pt x="354507" y="70510"/>
                  </a:lnTo>
                  <a:close/>
                </a:path>
                <a:path w="885825" h="706119">
                  <a:moveTo>
                    <a:pt x="358000" y="72453"/>
                  </a:moveTo>
                  <a:lnTo>
                    <a:pt x="356323" y="72453"/>
                  </a:lnTo>
                  <a:lnTo>
                    <a:pt x="354495" y="73291"/>
                  </a:lnTo>
                  <a:lnTo>
                    <a:pt x="357022" y="73291"/>
                  </a:lnTo>
                  <a:lnTo>
                    <a:pt x="358000" y="72453"/>
                  </a:lnTo>
                  <a:close/>
                </a:path>
                <a:path w="885825" h="706119">
                  <a:moveTo>
                    <a:pt x="361353" y="72453"/>
                  </a:moveTo>
                  <a:lnTo>
                    <a:pt x="358101" y="70192"/>
                  </a:lnTo>
                  <a:lnTo>
                    <a:pt x="358533" y="71704"/>
                  </a:lnTo>
                  <a:lnTo>
                    <a:pt x="358609" y="71932"/>
                  </a:lnTo>
                  <a:lnTo>
                    <a:pt x="358000" y="72453"/>
                  </a:lnTo>
                  <a:lnTo>
                    <a:pt x="361353" y="72453"/>
                  </a:lnTo>
                  <a:close/>
                </a:path>
                <a:path w="885825" h="706119">
                  <a:moveTo>
                    <a:pt x="362559" y="73291"/>
                  </a:moveTo>
                  <a:lnTo>
                    <a:pt x="362305" y="73113"/>
                  </a:lnTo>
                  <a:lnTo>
                    <a:pt x="362064" y="73291"/>
                  </a:lnTo>
                  <a:lnTo>
                    <a:pt x="362559" y="73291"/>
                  </a:lnTo>
                  <a:close/>
                </a:path>
                <a:path w="885825" h="706119">
                  <a:moveTo>
                    <a:pt x="363042" y="72453"/>
                  </a:moveTo>
                  <a:lnTo>
                    <a:pt x="361353" y="72453"/>
                  </a:lnTo>
                  <a:lnTo>
                    <a:pt x="362305" y="73113"/>
                  </a:lnTo>
                  <a:lnTo>
                    <a:pt x="363042" y="72453"/>
                  </a:lnTo>
                  <a:close/>
                </a:path>
                <a:path w="885825" h="706119">
                  <a:moveTo>
                    <a:pt x="367360" y="73799"/>
                  </a:moveTo>
                  <a:lnTo>
                    <a:pt x="366102" y="70510"/>
                  </a:lnTo>
                  <a:lnTo>
                    <a:pt x="365975" y="70192"/>
                  </a:lnTo>
                  <a:lnTo>
                    <a:pt x="365899" y="69977"/>
                  </a:lnTo>
                  <a:lnTo>
                    <a:pt x="363042" y="72453"/>
                  </a:lnTo>
                  <a:lnTo>
                    <a:pt x="363550" y="72453"/>
                  </a:lnTo>
                  <a:lnTo>
                    <a:pt x="367360" y="73799"/>
                  </a:lnTo>
                  <a:close/>
                </a:path>
                <a:path w="885825" h="706119">
                  <a:moveTo>
                    <a:pt x="376288" y="30759"/>
                  </a:moveTo>
                  <a:lnTo>
                    <a:pt x="373481" y="28117"/>
                  </a:lnTo>
                  <a:lnTo>
                    <a:pt x="373494" y="29527"/>
                  </a:lnTo>
                  <a:lnTo>
                    <a:pt x="376288" y="30759"/>
                  </a:lnTo>
                  <a:close/>
                </a:path>
                <a:path w="885825" h="706119">
                  <a:moveTo>
                    <a:pt x="380263" y="35534"/>
                  </a:moveTo>
                  <a:lnTo>
                    <a:pt x="377761" y="35991"/>
                  </a:lnTo>
                  <a:lnTo>
                    <a:pt x="378383" y="37668"/>
                  </a:lnTo>
                  <a:lnTo>
                    <a:pt x="378904" y="36664"/>
                  </a:lnTo>
                  <a:lnTo>
                    <a:pt x="380263" y="35534"/>
                  </a:lnTo>
                  <a:close/>
                </a:path>
                <a:path w="885825" h="706119">
                  <a:moveTo>
                    <a:pt x="383933" y="11938"/>
                  </a:moveTo>
                  <a:lnTo>
                    <a:pt x="383311" y="11036"/>
                  </a:lnTo>
                  <a:lnTo>
                    <a:pt x="381927" y="11480"/>
                  </a:lnTo>
                  <a:lnTo>
                    <a:pt x="380098" y="12331"/>
                  </a:lnTo>
                  <a:lnTo>
                    <a:pt x="380580" y="13347"/>
                  </a:lnTo>
                  <a:lnTo>
                    <a:pt x="383590" y="14058"/>
                  </a:lnTo>
                  <a:lnTo>
                    <a:pt x="383235" y="13347"/>
                  </a:lnTo>
                  <a:lnTo>
                    <a:pt x="383933" y="11938"/>
                  </a:lnTo>
                  <a:close/>
                </a:path>
                <a:path w="885825" h="706119">
                  <a:moveTo>
                    <a:pt x="385191" y="14439"/>
                  </a:moveTo>
                  <a:lnTo>
                    <a:pt x="383590" y="14058"/>
                  </a:lnTo>
                  <a:lnTo>
                    <a:pt x="383768" y="14414"/>
                  </a:lnTo>
                  <a:lnTo>
                    <a:pt x="384136" y="14630"/>
                  </a:lnTo>
                  <a:lnTo>
                    <a:pt x="385191" y="14439"/>
                  </a:lnTo>
                  <a:close/>
                </a:path>
                <a:path w="885825" h="706119">
                  <a:moveTo>
                    <a:pt x="388683" y="35928"/>
                  </a:moveTo>
                  <a:lnTo>
                    <a:pt x="387819" y="33858"/>
                  </a:lnTo>
                  <a:lnTo>
                    <a:pt x="387311" y="35102"/>
                  </a:lnTo>
                  <a:lnTo>
                    <a:pt x="387781" y="35712"/>
                  </a:lnTo>
                  <a:lnTo>
                    <a:pt x="388683" y="35928"/>
                  </a:lnTo>
                  <a:close/>
                </a:path>
                <a:path w="885825" h="706119">
                  <a:moveTo>
                    <a:pt x="390855" y="36106"/>
                  </a:moveTo>
                  <a:lnTo>
                    <a:pt x="389661" y="35115"/>
                  </a:lnTo>
                  <a:lnTo>
                    <a:pt x="389331" y="35941"/>
                  </a:lnTo>
                  <a:lnTo>
                    <a:pt x="389267" y="36080"/>
                  </a:lnTo>
                  <a:lnTo>
                    <a:pt x="388683" y="35941"/>
                  </a:lnTo>
                  <a:lnTo>
                    <a:pt x="378637" y="38366"/>
                  </a:lnTo>
                  <a:lnTo>
                    <a:pt x="378383" y="37668"/>
                  </a:lnTo>
                  <a:lnTo>
                    <a:pt x="378244" y="37947"/>
                  </a:lnTo>
                  <a:lnTo>
                    <a:pt x="378155" y="38227"/>
                  </a:lnTo>
                  <a:lnTo>
                    <a:pt x="378244" y="38455"/>
                  </a:lnTo>
                  <a:lnTo>
                    <a:pt x="377723" y="38582"/>
                  </a:lnTo>
                  <a:lnTo>
                    <a:pt x="378726" y="38582"/>
                  </a:lnTo>
                  <a:lnTo>
                    <a:pt x="379260" y="40005"/>
                  </a:lnTo>
                  <a:lnTo>
                    <a:pt x="378307" y="40005"/>
                  </a:lnTo>
                  <a:lnTo>
                    <a:pt x="378777" y="41668"/>
                  </a:lnTo>
                  <a:lnTo>
                    <a:pt x="379552" y="41173"/>
                  </a:lnTo>
                  <a:lnTo>
                    <a:pt x="381495" y="40005"/>
                  </a:lnTo>
                  <a:lnTo>
                    <a:pt x="384975" y="39077"/>
                  </a:lnTo>
                  <a:lnTo>
                    <a:pt x="385292" y="39077"/>
                  </a:lnTo>
                  <a:lnTo>
                    <a:pt x="390245" y="41173"/>
                  </a:lnTo>
                  <a:lnTo>
                    <a:pt x="388772" y="39077"/>
                  </a:lnTo>
                  <a:lnTo>
                    <a:pt x="388429" y="38582"/>
                  </a:lnTo>
                  <a:lnTo>
                    <a:pt x="388556" y="37909"/>
                  </a:lnTo>
                  <a:lnTo>
                    <a:pt x="389191" y="36296"/>
                  </a:lnTo>
                  <a:lnTo>
                    <a:pt x="389267" y="36106"/>
                  </a:lnTo>
                  <a:lnTo>
                    <a:pt x="389407" y="36106"/>
                  </a:lnTo>
                  <a:lnTo>
                    <a:pt x="390182" y="36296"/>
                  </a:lnTo>
                  <a:lnTo>
                    <a:pt x="390855" y="36106"/>
                  </a:lnTo>
                  <a:close/>
                </a:path>
                <a:path w="885825" h="706119">
                  <a:moveTo>
                    <a:pt x="391477" y="45554"/>
                  </a:moveTo>
                  <a:lnTo>
                    <a:pt x="388493" y="45554"/>
                  </a:lnTo>
                  <a:lnTo>
                    <a:pt x="387527" y="43497"/>
                  </a:lnTo>
                  <a:lnTo>
                    <a:pt x="387223" y="44767"/>
                  </a:lnTo>
                  <a:lnTo>
                    <a:pt x="387172" y="45554"/>
                  </a:lnTo>
                  <a:lnTo>
                    <a:pt x="387604" y="47053"/>
                  </a:lnTo>
                  <a:lnTo>
                    <a:pt x="391477" y="45554"/>
                  </a:lnTo>
                  <a:close/>
                </a:path>
                <a:path w="885825" h="706119">
                  <a:moveTo>
                    <a:pt x="391896" y="45389"/>
                  </a:moveTo>
                  <a:lnTo>
                    <a:pt x="387972" y="41668"/>
                  </a:lnTo>
                  <a:lnTo>
                    <a:pt x="389394" y="44767"/>
                  </a:lnTo>
                  <a:lnTo>
                    <a:pt x="388670" y="45389"/>
                  </a:lnTo>
                  <a:lnTo>
                    <a:pt x="391896" y="45389"/>
                  </a:lnTo>
                  <a:close/>
                </a:path>
                <a:path w="885825" h="706119">
                  <a:moveTo>
                    <a:pt x="391934" y="58496"/>
                  </a:moveTo>
                  <a:lnTo>
                    <a:pt x="391414" y="56756"/>
                  </a:lnTo>
                  <a:lnTo>
                    <a:pt x="389547" y="54762"/>
                  </a:lnTo>
                  <a:lnTo>
                    <a:pt x="386384" y="56769"/>
                  </a:lnTo>
                  <a:lnTo>
                    <a:pt x="386410" y="58902"/>
                  </a:lnTo>
                  <a:lnTo>
                    <a:pt x="387794" y="59855"/>
                  </a:lnTo>
                  <a:lnTo>
                    <a:pt x="391934" y="58496"/>
                  </a:lnTo>
                  <a:close/>
                </a:path>
                <a:path w="885825" h="706119">
                  <a:moveTo>
                    <a:pt x="393217" y="38074"/>
                  </a:moveTo>
                  <a:lnTo>
                    <a:pt x="392328" y="37325"/>
                  </a:lnTo>
                  <a:lnTo>
                    <a:pt x="391490" y="37909"/>
                  </a:lnTo>
                  <a:lnTo>
                    <a:pt x="391960" y="37909"/>
                  </a:lnTo>
                  <a:lnTo>
                    <a:pt x="393217" y="38074"/>
                  </a:lnTo>
                  <a:close/>
                </a:path>
                <a:path w="885825" h="706119">
                  <a:moveTo>
                    <a:pt x="393661" y="47053"/>
                  </a:moveTo>
                  <a:lnTo>
                    <a:pt x="392252" y="45389"/>
                  </a:lnTo>
                  <a:lnTo>
                    <a:pt x="391896" y="45389"/>
                  </a:lnTo>
                  <a:lnTo>
                    <a:pt x="393661" y="47053"/>
                  </a:lnTo>
                  <a:close/>
                </a:path>
                <a:path w="885825" h="706119">
                  <a:moveTo>
                    <a:pt x="395859" y="56095"/>
                  </a:moveTo>
                  <a:lnTo>
                    <a:pt x="394169" y="55130"/>
                  </a:lnTo>
                  <a:lnTo>
                    <a:pt x="394906" y="55651"/>
                  </a:lnTo>
                  <a:lnTo>
                    <a:pt x="395427" y="55918"/>
                  </a:lnTo>
                  <a:lnTo>
                    <a:pt x="395859" y="56095"/>
                  </a:lnTo>
                  <a:close/>
                </a:path>
                <a:path w="885825" h="706119">
                  <a:moveTo>
                    <a:pt x="397865" y="29032"/>
                  </a:moveTo>
                  <a:lnTo>
                    <a:pt x="396481" y="27851"/>
                  </a:lnTo>
                  <a:lnTo>
                    <a:pt x="394436" y="26733"/>
                  </a:lnTo>
                  <a:lnTo>
                    <a:pt x="393217" y="27851"/>
                  </a:lnTo>
                  <a:lnTo>
                    <a:pt x="393052" y="28536"/>
                  </a:lnTo>
                  <a:lnTo>
                    <a:pt x="392938" y="29032"/>
                  </a:lnTo>
                  <a:lnTo>
                    <a:pt x="392811" y="29578"/>
                  </a:lnTo>
                  <a:lnTo>
                    <a:pt x="392353" y="29972"/>
                  </a:lnTo>
                  <a:lnTo>
                    <a:pt x="390067" y="30480"/>
                  </a:lnTo>
                  <a:lnTo>
                    <a:pt x="390055" y="29781"/>
                  </a:lnTo>
                  <a:lnTo>
                    <a:pt x="387794" y="32423"/>
                  </a:lnTo>
                  <a:lnTo>
                    <a:pt x="389242" y="35572"/>
                  </a:lnTo>
                  <a:lnTo>
                    <a:pt x="389661" y="35115"/>
                  </a:lnTo>
                  <a:lnTo>
                    <a:pt x="392404" y="32423"/>
                  </a:lnTo>
                  <a:lnTo>
                    <a:pt x="391769" y="31750"/>
                  </a:lnTo>
                  <a:lnTo>
                    <a:pt x="391464" y="31457"/>
                  </a:lnTo>
                  <a:lnTo>
                    <a:pt x="390474" y="31267"/>
                  </a:lnTo>
                  <a:lnTo>
                    <a:pt x="389013" y="31267"/>
                  </a:lnTo>
                  <a:lnTo>
                    <a:pt x="393065" y="30975"/>
                  </a:lnTo>
                  <a:lnTo>
                    <a:pt x="393471" y="30480"/>
                  </a:lnTo>
                  <a:lnTo>
                    <a:pt x="395655" y="27851"/>
                  </a:lnTo>
                  <a:lnTo>
                    <a:pt x="395820" y="27851"/>
                  </a:lnTo>
                  <a:lnTo>
                    <a:pt x="397865" y="29032"/>
                  </a:lnTo>
                  <a:close/>
                </a:path>
                <a:path w="885825" h="706119">
                  <a:moveTo>
                    <a:pt x="398246" y="50927"/>
                  </a:moveTo>
                  <a:lnTo>
                    <a:pt x="395439" y="48272"/>
                  </a:lnTo>
                  <a:lnTo>
                    <a:pt x="395478" y="51104"/>
                  </a:lnTo>
                  <a:lnTo>
                    <a:pt x="398246" y="50927"/>
                  </a:lnTo>
                  <a:close/>
                </a:path>
                <a:path w="885825" h="706119">
                  <a:moveTo>
                    <a:pt x="398411" y="34874"/>
                  </a:moveTo>
                  <a:lnTo>
                    <a:pt x="394779" y="31750"/>
                  </a:lnTo>
                  <a:lnTo>
                    <a:pt x="394652" y="32156"/>
                  </a:lnTo>
                  <a:lnTo>
                    <a:pt x="394652" y="31750"/>
                  </a:lnTo>
                  <a:lnTo>
                    <a:pt x="394779" y="31750"/>
                  </a:lnTo>
                  <a:lnTo>
                    <a:pt x="394677" y="31457"/>
                  </a:lnTo>
                  <a:lnTo>
                    <a:pt x="394830" y="31457"/>
                  </a:lnTo>
                  <a:lnTo>
                    <a:pt x="394855" y="31267"/>
                  </a:lnTo>
                  <a:lnTo>
                    <a:pt x="394944" y="30734"/>
                  </a:lnTo>
                  <a:lnTo>
                    <a:pt x="395071" y="29972"/>
                  </a:lnTo>
                  <a:lnTo>
                    <a:pt x="395109" y="29781"/>
                  </a:lnTo>
                  <a:lnTo>
                    <a:pt x="394436" y="30441"/>
                  </a:lnTo>
                  <a:lnTo>
                    <a:pt x="394436" y="33718"/>
                  </a:lnTo>
                  <a:lnTo>
                    <a:pt x="394423" y="33896"/>
                  </a:lnTo>
                  <a:lnTo>
                    <a:pt x="394436" y="33718"/>
                  </a:lnTo>
                  <a:lnTo>
                    <a:pt x="394436" y="30441"/>
                  </a:lnTo>
                  <a:lnTo>
                    <a:pt x="393090" y="31750"/>
                  </a:lnTo>
                  <a:lnTo>
                    <a:pt x="392493" y="32423"/>
                  </a:lnTo>
                  <a:lnTo>
                    <a:pt x="394385" y="34112"/>
                  </a:lnTo>
                  <a:lnTo>
                    <a:pt x="394157" y="34874"/>
                  </a:lnTo>
                  <a:lnTo>
                    <a:pt x="392849" y="35572"/>
                  </a:lnTo>
                  <a:lnTo>
                    <a:pt x="390855" y="36106"/>
                  </a:lnTo>
                  <a:lnTo>
                    <a:pt x="392328" y="37325"/>
                  </a:lnTo>
                  <a:lnTo>
                    <a:pt x="395846" y="34874"/>
                  </a:lnTo>
                  <a:lnTo>
                    <a:pt x="398411" y="34874"/>
                  </a:lnTo>
                  <a:close/>
                </a:path>
                <a:path w="885825" h="706119">
                  <a:moveTo>
                    <a:pt x="398805" y="29933"/>
                  </a:moveTo>
                  <a:lnTo>
                    <a:pt x="398500" y="29514"/>
                  </a:lnTo>
                  <a:lnTo>
                    <a:pt x="398195" y="29210"/>
                  </a:lnTo>
                  <a:lnTo>
                    <a:pt x="397865" y="29032"/>
                  </a:lnTo>
                  <a:lnTo>
                    <a:pt x="398233" y="29337"/>
                  </a:lnTo>
                  <a:lnTo>
                    <a:pt x="398564" y="29654"/>
                  </a:lnTo>
                  <a:lnTo>
                    <a:pt x="398805" y="29933"/>
                  </a:lnTo>
                  <a:close/>
                </a:path>
                <a:path w="885825" h="706119">
                  <a:moveTo>
                    <a:pt x="400900" y="39077"/>
                  </a:moveTo>
                  <a:lnTo>
                    <a:pt x="396748" y="38582"/>
                  </a:lnTo>
                  <a:lnTo>
                    <a:pt x="396570" y="38481"/>
                  </a:lnTo>
                  <a:lnTo>
                    <a:pt x="395135" y="38912"/>
                  </a:lnTo>
                  <a:lnTo>
                    <a:pt x="395325" y="38582"/>
                  </a:lnTo>
                  <a:lnTo>
                    <a:pt x="396570" y="38582"/>
                  </a:lnTo>
                  <a:lnTo>
                    <a:pt x="395719" y="37909"/>
                  </a:lnTo>
                  <a:lnTo>
                    <a:pt x="395452" y="38366"/>
                  </a:lnTo>
                  <a:lnTo>
                    <a:pt x="395033" y="38315"/>
                  </a:lnTo>
                  <a:lnTo>
                    <a:pt x="395033" y="39077"/>
                  </a:lnTo>
                  <a:lnTo>
                    <a:pt x="394830" y="39420"/>
                  </a:lnTo>
                  <a:lnTo>
                    <a:pt x="395020" y="39077"/>
                  </a:lnTo>
                  <a:lnTo>
                    <a:pt x="395033" y="38315"/>
                  </a:lnTo>
                  <a:lnTo>
                    <a:pt x="393217" y="38074"/>
                  </a:lnTo>
                  <a:lnTo>
                    <a:pt x="394398" y="39077"/>
                  </a:lnTo>
                  <a:lnTo>
                    <a:pt x="394360" y="40005"/>
                  </a:lnTo>
                  <a:lnTo>
                    <a:pt x="395020" y="40005"/>
                  </a:lnTo>
                  <a:lnTo>
                    <a:pt x="396201" y="40373"/>
                  </a:lnTo>
                  <a:lnTo>
                    <a:pt x="398068" y="41668"/>
                  </a:lnTo>
                  <a:lnTo>
                    <a:pt x="399884" y="41668"/>
                  </a:lnTo>
                  <a:lnTo>
                    <a:pt x="400100" y="40373"/>
                  </a:lnTo>
                  <a:lnTo>
                    <a:pt x="400151" y="40005"/>
                  </a:lnTo>
                  <a:lnTo>
                    <a:pt x="400253" y="39420"/>
                  </a:lnTo>
                  <a:lnTo>
                    <a:pt x="400304" y="39077"/>
                  </a:lnTo>
                  <a:lnTo>
                    <a:pt x="400900" y="39077"/>
                  </a:lnTo>
                  <a:close/>
                </a:path>
                <a:path w="885825" h="706119">
                  <a:moveTo>
                    <a:pt x="404698" y="54051"/>
                  </a:moveTo>
                  <a:lnTo>
                    <a:pt x="403085" y="53187"/>
                  </a:lnTo>
                  <a:lnTo>
                    <a:pt x="401002" y="52133"/>
                  </a:lnTo>
                  <a:lnTo>
                    <a:pt x="401485" y="53187"/>
                  </a:lnTo>
                  <a:lnTo>
                    <a:pt x="395516" y="54051"/>
                  </a:lnTo>
                  <a:lnTo>
                    <a:pt x="396951" y="54051"/>
                  </a:lnTo>
                  <a:lnTo>
                    <a:pt x="399669" y="54724"/>
                  </a:lnTo>
                  <a:lnTo>
                    <a:pt x="396951" y="54051"/>
                  </a:lnTo>
                  <a:lnTo>
                    <a:pt x="398030" y="56730"/>
                  </a:lnTo>
                  <a:lnTo>
                    <a:pt x="398157" y="57023"/>
                  </a:lnTo>
                  <a:lnTo>
                    <a:pt x="395859" y="56095"/>
                  </a:lnTo>
                  <a:lnTo>
                    <a:pt x="399224" y="58000"/>
                  </a:lnTo>
                  <a:lnTo>
                    <a:pt x="401015" y="57023"/>
                  </a:lnTo>
                  <a:lnTo>
                    <a:pt x="401561" y="56730"/>
                  </a:lnTo>
                  <a:lnTo>
                    <a:pt x="403898" y="54724"/>
                  </a:lnTo>
                  <a:lnTo>
                    <a:pt x="404698" y="54051"/>
                  </a:lnTo>
                  <a:close/>
                </a:path>
                <a:path w="885825" h="706119">
                  <a:moveTo>
                    <a:pt x="405142" y="40652"/>
                  </a:moveTo>
                  <a:lnTo>
                    <a:pt x="403059" y="38823"/>
                  </a:lnTo>
                  <a:lnTo>
                    <a:pt x="399961" y="45085"/>
                  </a:lnTo>
                  <a:lnTo>
                    <a:pt x="405142" y="40652"/>
                  </a:lnTo>
                  <a:close/>
                </a:path>
                <a:path w="885825" h="706119">
                  <a:moveTo>
                    <a:pt x="406819" y="42113"/>
                  </a:moveTo>
                  <a:lnTo>
                    <a:pt x="406666" y="40652"/>
                  </a:lnTo>
                  <a:lnTo>
                    <a:pt x="406539" y="39458"/>
                  </a:lnTo>
                  <a:lnTo>
                    <a:pt x="405142" y="40652"/>
                  </a:lnTo>
                  <a:lnTo>
                    <a:pt x="406819" y="42113"/>
                  </a:lnTo>
                  <a:close/>
                </a:path>
                <a:path w="885825" h="706119">
                  <a:moveTo>
                    <a:pt x="407123" y="33896"/>
                  </a:moveTo>
                  <a:lnTo>
                    <a:pt x="406514" y="31750"/>
                  </a:lnTo>
                  <a:lnTo>
                    <a:pt x="406438" y="31457"/>
                  </a:lnTo>
                  <a:lnTo>
                    <a:pt x="406374" y="31267"/>
                  </a:lnTo>
                  <a:lnTo>
                    <a:pt x="406298" y="30975"/>
                  </a:lnTo>
                  <a:lnTo>
                    <a:pt x="406222" y="30734"/>
                  </a:lnTo>
                  <a:lnTo>
                    <a:pt x="406158" y="30480"/>
                  </a:lnTo>
                  <a:lnTo>
                    <a:pt x="406285" y="30480"/>
                  </a:lnTo>
                  <a:lnTo>
                    <a:pt x="402424" y="28536"/>
                  </a:lnTo>
                  <a:lnTo>
                    <a:pt x="398411" y="34874"/>
                  </a:lnTo>
                  <a:lnTo>
                    <a:pt x="403136" y="34874"/>
                  </a:lnTo>
                  <a:lnTo>
                    <a:pt x="401942" y="31750"/>
                  </a:lnTo>
                  <a:lnTo>
                    <a:pt x="401828" y="31457"/>
                  </a:lnTo>
                  <a:lnTo>
                    <a:pt x="401751" y="31267"/>
                  </a:lnTo>
                  <a:lnTo>
                    <a:pt x="401637" y="30975"/>
                  </a:lnTo>
                  <a:lnTo>
                    <a:pt x="401548" y="30734"/>
                  </a:lnTo>
                  <a:lnTo>
                    <a:pt x="407123" y="33896"/>
                  </a:lnTo>
                  <a:close/>
                </a:path>
                <a:path w="885825" h="706119">
                  <a:moveTo>
                    <a:pt x="407924" y="38265"/>
                  </a:moveTo>
                  <a:lnTo>
                    <a:pt x="406273" y="36804"/>
                  </a:lnTo>
                  <a:lnTo>
                    <a:pt x="406400" y="38087"/>
                  </a:lnTo>
                  <a:lnTo>
                    <a:pt x="406425" y="38265"/>
                  </a:lnTo>
                  <a:lnTo>
                    <a:pt x="406539" y="39458"/>
                  </a:lnTo>
                  <a:lnTo>
                    <a:pt x="407924" y="38265"/>
                  </a:lnTo>
                  <a:close/>
                </a:path>
                <a:path w="885825" h="706119">
                  <a:moveTo>
                    <a:pt x="409994" y="40093"/>
                  </a:moveTo>
                  <a:lnTo>
                    <a:pt x="408139" y="38087"/>
                  </a:lnTo>
                  <a:lnTo>
                    <a:pt x="407924" y="38265"/>
                  </a:lnTo>
                  <a:lnTo>
                    <a:pt x="409994" y="40093"/>
                  </a:lnTo>
                  <a:close/>
                </a:path>
                <a:path w="885825" h="706119">
                  <a:moveTo>
                    <a:pt x="411645" y="29298"/>
                  </a:moveTo>
                  <a:lnTo>
                    <a:pt x="407060" y="29641"/>
                  </a:lnTo>
                  <a:lnTo>
                    <a:pt x="408457" y="31305"/>
                  </a:lnTo>
                  <a:lnTo>
                    <a:pt x="411645" y="29298"/>
                  </a:lnTo>
                  <a:close/>
                </a:path>
                <a:path w="885825" h="706119">
                  <a:moveTo>
                    <a:pt x="411721" y="5549"/>
                  </a:moveTo>
                  <a:lnTo>
                    <a:pt x="411581" y="4787"/>
                  </a:lnTo>
                  <a:lnTo>
                    <a:pt x="410692" y="5549"/>
                  </a:lnTo>
                  <a:lnTo>
                    <a:pt x="411721" y="5549"/>
                  </a:lnTo>
                  <a:close/>
                </a:path>
                <a:path w="885825" h="706119">
                  <a:moveTo>
                    <a:pt x="414388" y="1676"/>
                  </a:moveTo>
                  <a:lnTo>
                    <a:pt x="412991" y="1435"/>
                  </a:lnTo>
                  <a:lnTo>
                    <a:pt x="410959" y="12"/>
                  </a:lnTo>
                  <a:lnTo>
                    <a:pt x="409638" y="0"/>
                  </a:lnTo>
                  <a:lnTo>
                    <a:pt x="409333" y="2400"/>
                  </a:lnTo>
                  <a:lnTo>
                    <a:pt x="410222" y="1638"/>
                  </a:lnTo>
                  <a:lnTo>
                    <a:pt x="412559" y="2514"/>
                  </a:lnTo>
                  <a:lnTo>
                    <a:pt x="414388" y="1676"/>
                  </a:lnTo>
                  <a:close/>
                </a:path>
                <a:path w="885825" h="706119">
                  <a:moveTo>
                    <a:pt x="414909" y="5549"/>
                  </a:moveTo>
                  <a:lnTo>
                    <a:pt x="414388" y="3098"/>
                  </a:lnTo>
                  <a:lnTo>
                    <a:pt x="411162" y="2273"/>
                  </a:lnTo>
                  <a:lnTo>
                    <a:pt x="411581" y="4787"/>
                  </a:lnTo>
                  <a:lnTo>
                    <a:pt x="412000" y="4787"/>
                  </a:lnTo>
                  <a:lnTo>
                    <a:pt x="414909" y="5549"/>
                  </a:lnTo>
                  <a:close/>
                </a:path>
                <a:path w="885825" h="706119">
                  <a:moveTo>
                    <a:pt x="419887" y="27990"/>
                  </a:moveTo>
                  <a:lnTo>
                    <a:pt x="413397" y="25590"/>
                  </a:lnTo>
                  <a:lnTo>
                    <a:pt x="413448" y="27736"/>
                  </a:lnTo>
                  <a:lnTo>
                    <a:pt x="414401" y="29108"/>
                  </a:lnTo>
                  <a:lnTo>
                    <a:pt x="416712" y="29997"/>
                  </a:lnTo>
                  <a:lnTo>
                    <a:pt x="417144" y="28194"/>
                  </a:lnTo>
                  <a:lnTo>
                    <a:pt x="419887" y="27990"/>
                  </a:lnTo>
                  <a:close/>
                </a:path>
                <a:path w="885825" h="706119">
                  <a:moveTo>
                    <a:pt x="438251" y="51269"/>
                  </a:moveTo>
                  <a:lnTo>
                    <a:pt x="437489" y="49377"/>
                  </a:lnTo>
                  <a:lnTo>
                    <a:pt x="437400" y="49161"/>
                  </a:lnTo>
                  <a:lnTo>
                    <a:pt x="436410" y="49999"/>
                  </a:lnTo>
                  <a:lnTo>
                    <a:pt x="438251" y="51269"/>
                  </a:lnTo>
                  <a:close/>
                </a:path>
                <a:path w="885825" h="706119">
                  <a:moveTo>
                    <a:pt x="441858" y="47434"/>
                  </a:moveTo>
                  <a:lnTo>
                    <a:pt x="440385" y="46913"/>
                  </a:lnTo>
                  <a:lnTo>
                    <a:pt x="437692" y="45961"/>
                  </a:lnTo>
                  <a:lnTo>
                    <a:pt x="436295" y="46405"/>
                  </a:lnTo>
                  <a:lnTo>
                    <a:pt x="437400" y="49161"/>
                  </a:lnTo>
                  <a:lnTo>
                    <a:pt x="439585" y="49377"/>
                  </a:lnTo>
                  <a:lnTo>
                    <a:pt x="438658" y="47434"/>
                  </a:lnTo>
                  <a:lnTo>
                    <a:pt x="438492" y="47434"/>
                  </a:lnTo>
                  <a:lnTo>
                    <a:pt x="439089" y="46913"/>
                  </a:lnTo>
                  <a:lnTo>
                    <a:pt x="441858" y="47434"/>
                  </a:lnTo>
                  <a:close/>
                </a:path>
                <a:path w="885825" h="706119">
                  <a:moveTo>
                    <a:pt x="447090" y="57404"/>
                  </a:moveTo>
                  <a:lnTo>
                    <a:pt x="447040" y="54546"/>
                  </a:lnTo>
                  <a:lnTo>
                    <a:pt x="444728" y="53657"/>
                  </a:lnTo>
                  <a:lnTo>
                    <a:pt x="440080" y="51117"/>
                  </a:lnTo>
                  <a:lnTo>
                    <a:pt x="439204" y="54038"/>
                  </a:lnTo>
                  <a:lnTo>
                    <a:pt x="438708" y="51600"/>
                  </a:lnTo>
                  <a:lnTo>
                    <a:pt x="435495" y="50761"/>
                  </a:lnTo>
                  <a:lnTo>
                    <a:pt x="436410" y="49999"/>
                  </a:lnTo>
                  <a:lnTo>
                    <a:pt x="434517" y="48691"/>
                  </a:lnTo>
                  <a:lnTo>
                    <a:pt x="434200" y="51269"/>
                  </a:lnTo>
                  <a:lnTo>
                    <a:pt x="434111" y="51917"/>
                  </a:lnTo>
                  <a:lnTo>
                    <a:pt x="435470" y="50774"/>
                  </a:lnTo>
                  <a:lnTo>
                    <a:pt x="440143" y="55397"/>
                  </a:lnTo>
                  <a:lnTo>
                    <a:pt x="434619" y="54381"/>
                  </a:lnTo>
                  <a:lnTo>
                    <a:pt x="430491" y="51485"/>
                  </a:lnTo>
                  <a:lnTo>
                    <a:pt x="431927" y="48552"/>
                  </a:lnTo>
                  <a:lnTo>
                    <a:pt x="433616" y="45669"/>
                  </a:lnTo>
                  <a:lnTo>
                    <a:pt x="430263" y="42913"/>
                  </a:lnTo>
                  <a:lnTo>
                    <a:pt x="428599" y="45288"/>
                  </a:lnTo>
                  <a:lnTo>
                    <a:pt x="423773" y="45618"/>
                  </a:lnTo>
                  <a:lnTo>
                    <a:pt x="418439" y="46380"/>
                  </a:lnTo>
                  <a:lnTo>
                    <a:pt x="415226" y="50063"/>
                  </a:lnTo>
                  <a:lnTo>
                    <a:pt x="410667" y="52514"/>
                  </a:lnTo>
                  <a:lnTo>
                    <a:pt x="411035" y="47142"/>
                  </a:lnTo>
                  <a:lnTo>
                    <a:pt x="407416" y="50253"/>
                  </a:lnTo>
                  <a:lnTo>
                    <a:pt x="408787" y="51231"/>
                  </a:lnTo>
                  <a:lnTo>
                    <a:pt x="405142" y="51485"/>
                  </a:lnTo>
                  <a:lnTo>
                    <a:pt x="407479" y="54533"/>
                  </a:lnTo>
                  <a:lnTo>
                    <a:pt x="405193" y="54343"/>
                  </a:lnTo>
                  <a:lnTo>
                    <a:pt x="419023" y="56908"/>
                  </a:lnTo>
                  <a:lnTo>
                    <a:pt x="423646" y="58724"/>
                  </a:lnTo>
                  <a:lnTo>
                    <a:pt x="426351" y="55689"/>
                  </a:lnTo>
                  <a:lnTo>
                    <a:pt x="432854" y="59486"/>
                  </a:lnTo>
                  <a:lnTo>
                    <a:pt x="433260" y="55537"/>
                  </a:lnTo>
                  <a:lnTo>
                    <a:pt x="434187" y="55460"/>
                  </a:lnTo>
                  <a:lnTo>
                    <a:pt x="438315" y="56248"/>
                  </a:lnTo>
                  <a:lnTo>
                    <a:pt x="440639" y="57162"/>
                  </a:lnTo>
                  <a:lnTo>
                    <a:pt x="440182" y="56832"/>
                  </a:lnTo>
                  <a:lnTo>
                    <a:pt x="441947" y="53124"/>
                  </a:lnTo>
                  <a:lnTo>
                    <a:pt x="447090" y="57404"/>
                  </a:lnTo>
                  <a:close/>
                </a:path>
                <a:path w="885825" h="706119">
                  <a:moveTo>
                    <a:pt x="472338" y="3924"/>
                  </a:moveTo>
                  <a:lnTo>
                    <a:pt x="471639" y="3213"/>
                  </a:lnTo>
                  <a:lnTo>
                    <a:pt x="471424" y="3289"/>
                  </a:lnTo>
                  <a:lnTo>
                    <a:pt x="472338" y="3924"/>
                  </a:lnTo>
                  <a:close/>
                </a:path>
                <a:path w="885825" h="706119">
                  <a:moveTo>
                    <a:pt x="736371" y="699401"/>
                  </a:moveTo>
                  <a:lnTo>
                    <a:pt x="735076" y="698715"/>
                  </a:lnTo>
                  <a:lnTo>
                    <a:pt x="733209" y="698703"/>
                  </a:lnTo>
                  <a:lnTo>
                    <a:pt x="730072" y="700493"/>
                  </a:lnTo>
                  <a:lnTo>
                    <a:pt x="731812" y="700100"/>
                  </a:lnTo>
                  <a:lnTo>
                    <a:pt x="734136" y="699630"/>
                  </a:lnTo>
                  <a:lnTo>
                    <a:pt x="736371" y="699401"/>
                  </a:lnTo>
                  <a:close/>
                </a:path>
                <a:path w="885825" h="706119">
                  <a:moveTo>
                    <a:pt x="743597" y="702132"/>
                  </a:moveTo>
                  <a:lnTo>
                    <a:pt x="743546" y="699414"/>
                  </a:lnTo>
                  <a:lnTo>
                    <a:pt x="740079" y="699046"/>
                  </a:lnTo>
                  <a:lnTo>
                    <a:pt x="736371" y="699414"/>
                  </a:lnTo>
                  <a:lnTo>
                    <a:pt x="739241" y="700963"/>
                  </a:lnTo>
                  <a:lnTo>
                    <a:pt x="739190" y="705929"/>
                  </a:lnTo>
                  <a:lnTo>
                    <a:pt x="743597" y="702132"/>
                  </a:lnTo>
                  <a:close/>
                </a:path>
                <a:path w="885825" h="706119">
                  <a:moveTo>
                    <a:pt x="758063" y="702957"/>
                  </a:moveTo>
                  <a:lnTo>
                    <a:pt x="756627" y="700493"/>
                  </a:lnTo>
                  <a:lnTo>
                    <a:pt x="755700" y="701306"/>
                  </a:lnTo>
                  <a:lnTo>
                    <a:pt x="755243" y="701687"/>
                  </a:lnTo>
                  <a:lnTo>
                    <a:pt x="755269" y="702424"/>
                  </a:lnTo>
                  <a:lnTo>
                    <a:pt x="755738" y="703491"/>
                  </a:lnTo>
                  <a:lnTo>
                    <a:pt x="757593" y="702627"/>
                  </a:lnTo>
                  <a:lnTo>
                    <a:pt x="758063" y="702957"/>
                  </a:lnTo>
                  <a:close/>
                </a:path>
                <a:path w="885825" h="706119">
                  <a:moveTo>
                    <a:pt x="762292" y="703567"/>
                  </a:moveTo>
                  <a:lnTo>
                    <a:pt x="761669" y="703427"/>
                  </a:lnTo>
                  <a:lnTo>
                    <a:pt x="760945" y="703389"/>
                  </a:lnTo>
                  <a:lnTo>
                    <a:pt x="759904" y="703503"/>
                  </a:lnTo>
                  <a:lnTo>
                    <a:pt x="761326" y="704519"/>
                  </a:lnTo>
                  <a:lnTo>
                    <a:pt x="762266" y="703707"/>
                  </a:lnTo>
                  <a:lnTo>
                    <a:pt x="762292" y="703567"/>
                  </a:lnTo>
                  <a:close/>
                </a:path>
                <a:path w="885825" h="706119">
                  <a:moveTo>
                    <a:pt x="846201" y="583171"/>
                  </a:moveTo>
                  <a:lnTo>
                    <a:pt x="845273" y="582066"/>
                  </a:lnTo>
                  <a:lnTo>
                    <a:pt x="844600" y="583171"/>
                  </a:lnTo>
                  <a:lnTo>
                    <a:pt x="846201" y="583171"/>
                  </a:lnTo>
                  <a:close/>
                </a:path>
                <a:path w="885825" h="706119">
                  <a:moveTo>
                    <a:pt x="846721" y="583793"/>
                  </a:moveTo>
                  <a:lnTo>
                    <a:pt x="846328" y="583323"/>
                  </a:lnTo>
                  <a:lnTo>
                    <a:pt x="844524" y="583323"/>
                  </a:lnTo>
                  <a:lnTo>
                    <a:pt x="843864" y="584606"/>
                  </a:lnTo>
                  <a:lnTo>
                    <a:pt x="846721" y="583793"/>
                  </a:lnTo>
                  <a:close/>
                </a:path>
                <a:path w="885825" h="706119">
                  <a:moveTo>
                    <a:pt x="849160" y="583793"/>
                  </a:moveTo>
                  <a:lnTo>
                    <a:pt x="848550" y="583793"/>
                  </a:lnTo>
                  <a:lnTo>
                    <a:pt x="846709" y="586587"/>
                  </a:lnTo>
                  <a:lnTo>
                    <a:pt x="849160" y="583793"/>
                  </a:lnTo>
                  <a:close/>
                </a:path>
                <a:path w="885825" h="706119">
                  <a:moveTo>
                    <a:pt x="849757" y="580415"/>
                  </a:moveTo>
                  <a:lnTo>
                    <a:pt x="847039" y="580415"/>
                  </a:lnTo>
                  <a:lnTo>
                    <a:pt x="848334" y="583171"/>
                  </a:lnTo>
                  <a:lnTo>
                    <a:pt x="848868" y="583323"/>
                  </a:lnTo>
                  <a:lnTo>
                    <a:pt x="848398" y="583323"/>
                  </a:lnTo>
                  <a:lnTo>
                    <a:pt x="846721" y="583793"/>
                  </a:lnTo>
                  <a:lnTo>
                    <a:pt x="848550" y="583793"/>
                  </a:lnTo>
                  <a:lnTo>
                    <a:pt x="849426" y="583323"/>
                  </a:lnTo>
                  <a:lnTo>
                    <a:pt x="849376" y="582066"/>
                  </a:lnTo>
                  <a:lnTo>
                    <a:pt x="849757" y="580415"/>
                  </a:lnTo>
                  <a:close/>
                </a:path>
                <a:path w="885825" h="706119">
                  <a:moveTo>
                    <a:pt x="849807" y="580212"/>
                  </a:moveTo>
                  <a:lnTo>
                    <a:pt x="849337" y="579894"/>
                  </a:lnTo>
                  <a:lnTo>
                    <a:pt x="847940" y="580212"/>
                  </a:lnTo>
                  <a:lnTo>
                    <a:pt x="849807" y="580212"/>
                  </a:lnTo>
                  <a:close/>
                </a:path>
                <a:path w="885825" h="706119">
                  <a:moveTo>
                    <a:pt x="885202" y="566369"/>
                  </a:moveTo>
                  <a:lnTo>
                    <a:pt x="885050" y="566064"/>
                  </a:lnTo>
                  <a:lnTo>
                    <a:pt x="884859" y="565772"/>
                  </a:lnTo>
                  <a:lnTo>
                    <a:pt x="884859" y="565492"/>
                  </a:lnTo>
                  <a:lnTo>
                    <a:pt x="884783" y="565950"/>
                  </a:lnTo>
                  <a:lnTo>
                    <a:pt x="884961" y="566191"/>
                  </a:lnTo>
                  <a:lnTo>
                    <a:pt x="885202" y="566369"/>
                  </a:lnTo>
                  <a:close/>
                </a:path>
              </a:pathLst>
            </a:custGeom>
            <a:solidFill>
              <a:srgbClr val="ABD3D8">
                <a:alpha val="51998"/>
              </a:srgbClr>
            </a:solidFill>
          </p:spPr>
          <p:txBody>
            <a:bodyPr wrap="square" lIns="0" tIns="0" rIns="0" bIns="0" rtlCol="0"/>
            <a:lstStyle/>
            <a:p>
              <a:pPr defTabSz="829178"/>
              <a:endParaRPr sz="1632" kern="0">
                <a:solidFill>
                  <a:sysClr val="windowText" lastClr="000000"/>
                </a:solidFill>
              </a:endParaRPr>
            </a:p>
          </p:txBody>
        </p:sp>
        <p:sp>
          <p:nvSpPr>
            <p:cNvPr id="34" name="object 34"/>
            <p:cNvSpPr/>
            <p:nvPr/>
          </p:nvSpPr>
          <p:spPr>
            <a:xfrm>
              <a:off x="8216646" y="1789264"/>
              <a:ext cx="503555" cy="201295"/>
            </a:xfrm>
            <a:custGeom>
              <a:avLst/>
              <a:gdLst/>
              <a:ahLst/>
              <a:cxnLst/>
              <a:rect l="l" t="t" r="r" b="b"/>
              <a:pathLst>
                <a:path w="503554" h="201294">
                  <a:moveTo>
                    <a:pt x="3276" y="124345"/>
                  </a:moveTo>
                  <a:lnTo>
                    <a:pt x="1854" y="119126"/>
                  </a:lnTo>
                  <a:lnTo>
                    <a:pt x="1409" y="121640"/>
                  </a:lnTo>
                  <a:lnTo>
                    <a:pt x="0" y="124345"/>
                  </a:lnTo>
                  <a:lnTo>
                    <a:pt x="3276" y="124345"/>
                  </a:lnTo>
                  <a:close/>
                </a:path>
                <a:path w="503554" h="201294">
                  <a:moveTo>
                    <a:pt x="8991" y="103657"/>
                  </a:moveTo>
                  <a:lnTo>
                    <a:pt x="8496" y="100482"/>
                  </a:lnTo>
                  <a:lnTo>
                    <a:pt x="6845" y="100596"/>
                  </a:lnTo>
                  <a:lnTo>
                    <a:pt x="7835" y="102565"/>
                  </a:lnTo>
                  <a:lnTo>
                    <a:pt x="7810" y="103505"/>
                  </a:lnTo>
                  <a:lnTo>
                    <a:pt x="5321" y="103200"/>
                  </a:lnTo>
                  <a:lnTo>
                    <a:pt x="7353" y="104330"/>
                  </a:lnTo>
                  <a:lnTo>
                    <a:pt x="7810" y="104140"/>
                  </a:lnTo>
                  <a:lnTo>
                    <a:pt x="7810" y="103517"/>
                  </a:lnTo>
                  <a:lnTo>
                    <a:pt x="8991" y="103657"/>
                  </a:lnTo>
                  <a:close/>
                </a:path>
                <a:path w="503554" h="201294">
                  <a:moveTo>
                    <a:pt x="12115" y="97383"/>
                  </a:moveTo>
                  <a:lnTo>
                    <a:pt x="12103" y="95250"/>
                  </a:lnTo>
                  <a:lnTo>
                    <a:pt x="9829" y="97180"/>
                  </a:lnTo>
                  <a:lnTo>
                    <a:pt x="12115" y="97383"/>
                  </a:lnTo>
                  <a:close/>
                </a:path>
                <a:path w="503554" h="201294">
                  <a:moveTo>
                    <a:pt x="17335" y="123164"/>
                  </a:moveTo>
                  <a:lnTo>
                    <a:pt x="17005" y="122669"/>
                  </a:lnTo>
                  <a:lnTo>
                    <a:pt x="15354" y="123164"/>
                  </a:lnTo>
                  <a:lnTo>
                    <a:pt x="17335" y="123164"/>
                  </a:lnTo>
                  <a:close/>
                </a:path>
                <a:path w="503554" h="201294">
                  <a:moveTo>
                    <a:pt x="18592" y="134086"/>
                  </a:moveTo>
                  <a:lnTo>
                    <a:pt x="18262" y="133934"/>
                  </a:lnTo>
                  <a:lnTo>
                    <a:pt x="17970" y="133832"/>
                  </a:lnTo>
                  <a:lnTo>
                    <a:pt x="17602" y="133654"/>
                  </a:lnTo>
                  <a:lnTo>
                    <a:pt x="18008" y="133946"/>
                  </a:lnTo>
                  <a:lnTo>
                    <a:pt x="18313" y="134048"/>
                  </a:lnTo>
                  <a:lnTo>
                    <a:pt x="18592" y="134086"/>
                  </a:lnTo>
                  <a:close/>
                </a:path>
                <a:path w="503554" h="201294">
                  <a:moveTo>
                    <a:pt x="20942" y="120002"/>
                  </a:moveTo>
                  <a:lnTo>
                    <a:pt x="8737" y="119697"/>
                  </a:lnTo>
                  <a:lnTo>
                    <a:pt x="12395" y="120002"/>
                  </a:lnTo>
                  <a:lnTo>
                    <a:pt x="11201" y="120002"/>
                  </a:lnTo>
                  <a:lnTo>
                    <a:pt x="12369" y="121640"/>
                  </a:lnTo>
                  <a:lnTo>
                    <a:pt x="11518" y="123761"/>
                  </a:lnTo>
                  <a:lnTo>
                    <a:pt x="9194" y="120002"/>
                  </a:lnTo>
                  <a:lnTo>
                    <a:pt x="3276" y="124345"/>
                  </a:lnTo>
                  <a:lnTo>
                    <a:pt x="4648" y="124345"/>
                  </a:lnTo>
                  <a:lnTo>
                    <a:pt x="9258" y="124993"/>
                  </a:lnTo>
                  <a:lnTo>
                    <a:pt x="13360" y="123761"/>
                  </a:lnTo>
                  <a:lnTo>
                    <a:pt x="15354" y="123164"/>
                  </a:lnTo>
                  <a:lnTo>
                    <a:pt x="13131" y="123164"/>
                  </a:lnTo>
                  <a:lnTo>
                    <a:pt x="15938" y="120002"/>
                  </a:lnTo>
                  <a:lnTo>
                    <a:pt x="20942" y="120002"/>
                  </a:lnTo>
                  <a:close/>
                </a:path>
                <a:path w="503554" h="201294">
                  <a:moveTo>
                    <a:pt x="23990" y="132499"/>
                  </a:moveTo>
                  <a:lnTo>
                    <a:pt x="20053" y="130949"/>
                  </a:lnTo>
                  <a:lnTo>
                    <a:pt x="20180" y="134277"/>
                  </a:lnTo>
                  <a:lnTo>
                    <a:pt x="18592" y="134086"/>
                  </a:lnTo>
                  <a:lnTo>
                    <a:pt x="21183" y="135242"/>
                  </a:lnTo>
                  <a:lnTo>
                    <a:pt x="22821" y="135420"/>
                  </a:lnTo>
                  <a:lnTo>
                    <a:pt x="23990" y="132499"/>
                  </a:lnTo>
                  <a:close/>
                </a:path>
                <a:path w="503554" h="201294">
                  <a:moveTo>
                    <a:pt x="27025" y="118389"/>
                  </a:moveTo>
                  <a:lnTo>
                    <a:pt x="24726" y="118186"/>
                  </a:lnTo>
                  <a:lnTo>
                    <a:pt x="26987" y="120459"/>
                  </a:lnTo>
                  <a:lnTo>
                    <a:pt x="27025" y="118389"/>
                  </a:lnTo>
                  <a:close/>
                </a:path>
                <a:path w="503554" h="201294">
                  <a:moveTo>
                    <a:pt x="31356" y="103860"/>
                  </a:moveTo>
                  <a:lnTo>
                    <a:pt x="30975" y="103505"/>
                  </a:lnTo>
                  <a:lnTo>
                    <a:pt x="29502" y="103047"/>
                  </a:lnTo>
                  <a:lnTo>
                    <a:pt x="30492" y="103505"/>
                  </a:lnTo>
                  <a:lnTo>
                    <a:pt x="31356" y="103860"/>
                  </a:lnTo>
                  <a:close/>
                </a:path>
                <a:path w="503554" h="201294">
                  <a:moveTo>
                    <a:pt x="31584" y="117360"/>
                  </a:moveTo>
                  <a:lnTo>
                    <a:pt x="30403" y="119938"/>
                  </a:lnTo>
                  <a:lnTo>
                    <a:pt x="28841" y="120459"/>
                  </a:lnTo>
                  <a:lnTo>
                    <a:pt x="26987" y="120459"/>
                  </a:lnTo>
                  <a:lnTo>
                    <a:pt x="24841" y="120459"/>
                  </a:lnTo>
                  <a:lnTo>
                    <a:pt x="22047" y="119532"/>
                  </a:lnTo>
                  <a:lnTo>
                    <a:pt x="20955" y="120002"/>
                  </a:lnTo>
                  <a:lnTo>
                    <a:pt x="19278" y="120713"/>
                  </a:lnTo>
                  <a:lnTo>
                    <a:pt x="19456" y="121640"/>
                  </a:lnTo>
                  <a:lnTo>
                    <a:pt x="19570" y="122275"/>
                  </a:lnTo>
                  <a:lnTo>
                    <a:pt x="19646" y="122669"/>
                  </a:lnTo>
                  <a:lnTo>
                    <a:pt x="19748" y="123164"/>
                  </a:lnTo>
                  <a:lnTo>
                    <a:pt x="17335" y="123164"/>
                  </a:lnTo>
                  <a:lnTo>
                    <a:pt x="19812" y="126746"/>
                  </a:lnTo>
                  <a:lnTo>
                    <a:pt x="20231" y="124993"/>
                  </a:lnTo>
                  <a:lnTo>
                    <a:pt x="20739" y="124345"/>
                  </a:lnTo>
                  <a:lnTo>
                    <a:pt x="21818" y="123063"/>
                  </a:lnTo>
                  <a:lnTo>
                    <a:pt x="22504" y="123685"/>
                  </a:lnTo>
                  <a:lnTo>
                    <a:pt x="26593" y="120916"/>
                  </a:lnTo>
                  <a:lnTo>
                    <a:pt x="30264" y="122072"/>
                  </a:lnTo>
                  <a:lnTo>
                    <a:pt x="30594" y="120916"/>
                  </a:lnTo>
                  <a:lnTo>
                    <a:pt x="30645" y="120713"/>
                  </a:lnTo>
                  <a:lnTo>
                    <a:pt x="30721" y="120459"/>
                  </a:lnTo>
                  <a:lnTo>
                    <a:pt x="31584" y="117360"/>
                  </a:lnTo>
                  <a:close/>
                </a:path>
                <a:path w="503554" h="201294">
                  <a:moveTo>
                    <a:pt x="39446" y="100660"/>
                  </a:moveTo>
                  <a:lnTo>
                    <a:pt x="38252" y="100126"/>
                  </a:lnTo>
                  <a:lnTo>
                    <a:pt x="39014" y="100660"/>
                  </a:lnTo>
                  <a:lnTo>
                    <a:pt x="39446" y="100660"/>
                  </a:lnTo>
                  <a:close/>
                </a:path>
                <a:path w="503554" h="201294">
                  <a:moveTo>
                    <a:pt x="39725" y="101117"/>
                  </a:moveTo>
                  <a:lnTo>
                    <a:pt x="39014" y="100660"/>
                  </a:lnTo>
                  <a:lnTo>
                    <a:pt x="35966" y="100660"/>
                  </a:lnTo>
                  <a:lnTo>
                    <a:pt x="39725" y="101117"/>
                  </a:lnTo>
                  <a:close/>
                </a:path>
                <a:path w="503554" h="201294">
                  <a:moveTo>
                    <a:pt x="39916" y="125298"/>
                  </a:moveTo>
                  <a:lnTo>
                    <a:pt x="36703" y="123024"/>
                  </a:lnTo>
                  <a:lnTo>
                    <a:pt x="36741" y="125869"/>
                  </a:lnTo>
                  <a:lnTo>
                    <a:pt x="39916" y="125298"/>
                  </a:lnTo>
                  <a:close/>
                </a:path>
                <a:path w="503554" h="201294">
                  <a:moveTo>
                    <a:pt x="48793" y="101168"/>
                  </a:moveTo>
                  <a:lnTo>
                    <a:pt x="48780" y="99034"/>
                  </a:lnTo>
                  <a:lnTo>
                    <a:pt x="45554" y="98894"/>
                  </a:lnTo>
                  <a:lnTo>
                    <a:pt x="48793" y="101168"/>
                  </a:lnTo>
                  <a:close/>
                </a:path>
                <a:path w="503554" h="201294">
                  <a:moveTo>
                    <a:pt x="49555" y="88303"/>
                  </a:moveTo>
                  <a:lnTo>
                    <a:pt x="46786" y="86360"/>
                  </a:lnTo>
                  <a:lnTo>
                    <a:pt x="45859" y="86423"/>
                  </a:lnTo>
                  <a:lnTo>
                    <a:pt x="45872" y="87147"/>
                  </a:lnTo>
                  <a:lnTo>
                    <a:pt x="46329" y="87464"/>
                  </a:lnTo>
                  <a:lnTo>
                    <a:pt x="49555" y="88303"/>
                  </a:lnTo>
                  <a:close/>
                </a:path>
                <a:path w="503554" h="201294">
                  <a:moveTo>
                    <a:pt x="50063" y="94310"/>
                  </a:moveTo>
                  <a:lnTo>
                    <a:pt x="46418" y="93154"/>
                  </a:lnTo>
                  <a:lnTo>
                    <a:pt x="46875" y="94894"/>
                  </a:lnTo>
                  <a:lnTo>
                    <a:pt x="45961" y="95681"/>
                  </a:lnTo>
                  <a:lnTo>
                    <a:pt x="46456" y="97409"/>
                  </a:lnTo>
                  <a:lnTo>
                    <a:pt x="50063" y="94310"/>
                  </a:lnTo>
                  <a:close/>
                </a:path>
                <a:path w="503554" h="201294">
                  <a:moveTo>
                    <a:pt x="51079" y="101358"/>
                  </a:moveTo>
                  <a:lnTo>
                    <a:pt x="48793" y="101168"/>
                  </a:lnTo>
                  <a:lnTo>
                    <a:pt x="46520" y="102400"/>
                  </a:lnTo>
                  <a:lnTo>
                    <a:pt x="44208" y="101498"/>
                  </a:lnTo>
                  <a:lnTo>
                    <a:pt x="41008" y="101358"/>
                  </a:lnTo>
                  <a:lnTo>
                    <a:pt x="40589" y="101168"/>
                  </a:lnTo>
                  <a:lnTo>
                    <a:pt x="40170" y="101168"/>
                  </a:lnTo>
                  <a:lnTo>
                    <a:pt x="39814" y="101168"/>
                  </a:lnTo>
                  <a:lnTo>
                    <a:pt x="35763" y="101168"/>
                  </a:lnTo>
                  <a:lnTo>
                    <a:pt x="34175" y="105054"/>
                  </a:lnTo>
                  <a:lnTo>
                    <a:pt x="31356" y="103860"/>
                  </a:lnTo>
                  <a:lnTo>
                    <a:pt x="33731" y="106159"/>
                  </a:lnTo>
                  <a:lnTo>
                    <a:pt x="33769" y="108280"/>
                  </a:lnTo>
                  <a:lnTo>
                    <a:pt x="38620" y="107315"/>
                  </a:lnTo>
                  <a:lnTo>
                    <a:pt x="39446" y="107315"/>
                  </a:lnTo>
                  <a:lnTo>
                    <a:pt x="36664" y="105371"/>
                  </a:lnTo>
                  <a:lnTo>
                    <a:pt x="36842" y="105371"/>
                  </a:lnTo>
                  <a:lnTo>
                    <a:pt x="42456" y="107315"/>
                  </a:lnTo>
                  <a:lnTo>
                    <a:pt x="44704" y="105371"/>
                  </a:lnTo>
                  <a:lnTo>
                    <a:pt x="38303" y="104406"/>
                  </a:lnTo>
                  <a:lnTo>
                    <a:pt x="36525" y="105232"/>
                  </a:lnTo>
                  <a:lnTo>
                    <a:pt x="36385" y="105054"/>
                  </a:lnTo>
                  <a:lnTo>
                    <a:pt x="36093" y="104406"/>
                  </a:lnTo>
                  <a:lnTo>
                    <a:pt x="36004" y="104216"/>
                  </a:lnTo>
                  <a:lnTo>
                    <a:pt x="37084" y="103860"/>
                  </a:lnTo>
                  <a:lnTo>
                    <a:pt x="37261" y="103860"/>
                  </a:lnTo>
                  <a:lnTo>
                    <a:pt x="38214" y="103047"/>
                  </a:lnTo>
                  <a:lnTo>
                    <a:pt x="42392" y="103047"/>
                  </a:lnTo>
                  <a:lnTo>
                    <a:pt x="47891" y="102654"/>
                  </a:lnTo>
                  <a:lnTo>
                    <a:pt x="48526" y="102400"/>
                  </a:lnTo>
                  <a:lnTo>
                    <a:pt x="51079" y="101358"/>
                  </a:lnTo>
                  <a:close/>
                </a:path>
                <a:path w="503554" h="201294">
                  <a:moveTo>
                    <a:pt x="59613" y="90538"/>
                  </a:moveTo>
                  <a:lnTo>
                    <a:pt x="58851" y="88150"/>
                  </a:lnTo>
                  <a:lnTo>
                    <a:pt x="58762" y="87845"/>
                  </a:lnTo>
                  <a:lnTo>
                    <a:pt x="58699" y="87642"/>
                  </a:lnTo>
                  <a:lnTo>
                    <a:pt x="54165" y="91528"/>
                  </a:lnTo>
                  <a:lnTo>
                    <a:pt x="59004" y="90538"/>
                  </a:lnTo>
                  <a:lnTo>
                    <a:pt x="59613" y="90538"/>
                  </a:lnTo>
                  <a:close/>
                </a:path>
                <a:path w="503554" h="201294">
                  <a:moveTo>
                    <a:pt x="63919" y="80606"/>
                  </a:moveTo>
                  <a:lnTo>
                    <a:pt x="62941" y="79197"/>
                  </a:lnTo>
                  <a:lnTo>
                    <a:pt x="61175" y="76847"/>
                  </a:lnTo>
                  <a:lnTo>
                    <a:pt x="59029" y="78003"/>
                  </a:lnTo>
                  <a:lnTo>
                    <a:pt x="59042" y="78714"/>
                  </a:lnTo>
                  <a:lnTo>
                    <a:pt x="59512" y="79044"/>
                  </a:lnTo>
                  <a:lnTo>
                    <a:pt x="58585" y="79108"/>
                  </a:lnTo>
                  <a:lnTo>
                    <a:pt x="63919" y="80606"/>
                  </a:lnTo>
                  <a:close/>
                </a:path>
                <a:path w="503554" h="201294">
                  <a:moveTo>
                    <a:pt x="64262" y="80708"/>
                  </a:moveTo>
                  <a:lnTo>
                    <a:pt x="63919" y="80619"/>
                  </a:lnTo>
                  <a:lnTo>
                    <a:pt x="64046" y="80784"/>
                  </a:lnTo>
                  <a:lnTo>
                    <a:pt x="64211" y="80759"/>
                  </a:lnTo>
                  <a:close/>
                </a:path>
                <a:path w="503554" h="201294">
                  <a:moveTo>
                    <a:pt x="64897" y="86537"/>
                  </a:moveTo>
                  <a:lnTo>
                    <a:pt x="58661" y="84086"/>
                  </a:lnTo>
                  <a:lnTo>
                    <a:pt x="54140" y="86537"/>
                  </a:lnTo>
                  <a:lnTo>
                    <a:pt x="59156" y="87249"/>
                  </a:lnTo>
                  <a:lnTo>
                    <a:pt x="58699" y="87642"/>
                  </a:lnTo>
                  <a:lnTo>
                    <a:pt x="60985" y="87845"/>
                  </a:lnTo>
                  <a:lnTo>
                    <a:pt x="64897" y="86537"/>
                  </a:lnTo>
                  <a:close/>
                </a:path>
                <a:path w="503554" h="201294">
                  <a:moveTo>
                    <a:pt x="65265" y="86690"/>
                  </a:moveTo>
                  <a:lnTo>
                    <a:pt x="65151" y="86537"/>
                  </a:lnTo>
                  <a:lnTo>
                    <a:pt x="64897" y="86537"/>
                  </a:lnTo>
                  <a:lnTo>
                    <a:pt x="65265" y="86690"/>
                  </a:lnTo>
                  <a:close/>
                </a:path>
                <a:path w="503554" h="201294">
                  <a:moveTo>
                    <a:pt x="65747" y="87249"/>
                  </a:moveTo>
                  <a:lnTo>
                    <a:pt x="65557" y="86804"/>
                  </a:lnTo>
                  <a:lnTo>
                    <a:pt x="65366" y="86804"/>
                  </a:lnTo>
                  <a:lnTo>
                    <a:pt x="65747" y="87249"/>
                  </a:lnTo>
                  <a:close/>
                </a:path>
                <a:path w="503554" h="201294">
                  <a:moveTo>
                    <a:pt x="66624" y="96659"/>
                  </a:moveTo>
                  <a:lnTo>
                    <a:pt x="66611" y="96189"/>
                  </a:lnTo>
                  <a:lnTo>
                    <a:pt x="66535" y="92163"/>
                  </a:lnTo>
                  <a:lnTo>
                    <a:pt x="66522" y="91706"/>
                  </a:lnTo>
                  <a:lnTo>
                    <a:pt x="61506" y="90995"/>
                  </a:lnTo>
                  <a:lnTo>
                    <a:pt x="60121" y="92163"/>
                  </a:lnTo>
                  <a:lnTo>
                    <a:pt x="59613" y="90538"/>
                  </a:lnTo>
                  <a:lnTo>
                    <a:pt x="58762" y="93345"/>
                  </a:lnTo>
                  <a:lnTo>
                    <a:pt x="53289" y="94437"/>
                  </a:lnTo>
                  <a:lnTo>
                    <a:pt x="51612" y="97205"/>
                  </a:lnTo>
                  <a:lnTo>
                    <a:pt x="51498" y="97409"/>
                  </a:lnTo>
                  <a:lnTo>
                    <a:pt x="55664" y="100330"/>
                  </a:lnTo>
                  <a:lnTo>
                    <a:pt x="56565" y="98831"/>
                  </a:lnTo>
                  <a:lnTo>
                    <a:pt x="59296" y="97205"/>
                  </a:lnTo>
                  <a:lnTo>
                    <a:pt x="58801" y="96189"/>
                  </a:lnTo>
                  <a:lnTo>
                    <a:pt x="64287" y="96189"/>
                  </a:lnTo>
                  <a:lnTo>
                    <a:pt x="66624" y="96659"/>
                  </a:lnTo>
                  <a:close/>
                </a:path>
                <a:path w="503554" h="201294">
                  <a:moveTo>
                    <a:pt x="71729" y="103085"/>
                  </a:moveTo>
                  <a:lnTo>
                    <a:pt x="70840" y="102463"/>
                  </a:lnTo>
                  <a:lnTo>
                    <a:pt x="70332" y="100952"/>
                  </a:lnTo>
                  <a:lnTo>
                    <a:pt x="71031" y="100253"/>
                  </a:lnTo>
                  <a:lnTo>
                    <a:pt x="70065" y="100596"/>
                  </a:lnTo>
                  <a:lnTo>
                    <a:pt x="69138" y="100977"/>
                  </a:lnTo>
                  <a:lnTo>
                    <a:pt x="68491" y="101536"/>
                  </a:lnTo>
                  <a:lnTo>
                    <a:pt x="69862" y="101803"/>
                  </a:lnTo>
                  <a:lnTo>
                    <a:pt x="70802" y="103860"/>
                  </a:lnTo>
                  <a:lnTo>
                    <a:pt x="71729" y="103085"/>
                  </a:lnTo>
                  <a:close/>
                </a:path>
                <a:path w="503554" h="201294">
                  <a:moveTo>
                    <a:pt x="71970" y="99910"/>
                  </a:moveTo>
                  <a:lnTo>
                    <a:pt x="71551" y="99936"/>
                  </a:lnTo>
                  <a:lnTo>
                    <a:pt x="71234" y="100050"/>
                  </a:lnTo>
                  <a:lnTo>
                    <a:pt x="71031" y="100253"/>
                  </a:lnTo>
                  <a:lnTo>
                    <a:pt x="71348" y="100139"/>
                  </a:lnTo>
                  <a:lnTo>
                    <a:pt x="71653" y="100012"/>
                  </a:lnTo>
                  <a:lnTo>
                    <a:pt x="71970" y="99910"/>
                  </a:lnTo>
                  <a:close/>
                </a:path>
                <a:path w="503554" h="201294">
                  <a:moveTo>
                    <a:pt x="77800" y="95948"/>
                  </a:moveTo>
                  <a:lnTo>
                    <a:pt x="77774" y="95643"/>
                  </a:lnTo>
                  <a:lnTo>
                    <a:pt x="77673" y="94856"/>
                  </a:lnTo>
                  <a:lnTo>
                    <a:pt x="76187" y="95643"/>
                  </a:lnTo>
                  <a:lnTo>
                    <a:pt x="77800" y="95948"/>
                  </a:lnTo>
                  <a:close/>
                </a:path>
                <a:path w="503554" h="201294">
                  <a:moveTo>
                    <a:pt x="77901" y="85547"/>
                  </a:moveTo>
                  <a:lnTo>
                    <a:pt x="73787" y="84785"/>
                  </a:lnTo>
                  <a:lnTo>
                    <a:pt x="76936" y="80657"/>
                  </a:lnTo>
                  <a:lnTo>
                    <a:pt x="75095" y="79362"/>
                  </a:lnTo>
                  <a:lnTo>
                    <a:pt x="70116" y="79362"/>
                  </a:lnTo>
                  <a:lnTo>
                    <a:pt x="67360" y="77508"/>
                  </a:lnTo>
                  <a:lnTo>
                    <a:pt x="64262" y="80708"/>
                  </a:lnTo>
                  <a:lnTo>
                    <a:pt x="68694" y="81953"/>
                  </a:lnTo>
                  <a:lnTo>
                    <a:pt x="69151" y="80848"/>
                  </a:lnTo>
                  <a:lnTo>
                    <a:pt x="67297" y="80276"/>
                  </a:lnTo>
                  <a:lnTo>
                    <a:pt x="68211" y="79489"/>
                  </a:lnTo>
                  <a:lnTo>
                    <a:pt x="73736" y="82664"/>
                  </a:lnTo>
                  <a:lnTo>
                    <a:pt x="73787" y="84074"/>
                  </a:lnTo>
                  <a:lnTo>
                    <a:pt x="71932" y="84201"/>
                  </a:lnTo>
                  <a:lnTo>
                    <a:pt x="70091" y="85051"/>
                  </a:lnTo>
                  <a:lnTo>
                    <a:pt x="74688" y="85420"/>
                  </a:lnTo>
                  <a:lnTo>
                    <a:pt x="71526" y="87426"/>
                  </a:lnTo>
                  <a:lnTo>
                    <a:pt x="72885" y="86982"/>
                  </a:lnTo>
                  <a:lnTo>
                    <a:pt x="73367" y="88036"/>
                  </a:lnTo>
                  <a:lnTo>
                    <a:pt x="74282" y="88671"/>
                  </a:lnTo>
                  <a:lnTo>
                    <a:pt x="77901" y="85547"/>
                  </a:lnTo>
                  <a:close/>
                </a:path>
                <a:path w="503554" h="201294">
                  <a:moveTo>
                    <a:pt x="81737" y="96672"/>
                  </a:moveTo>
                  <a:lnTo>
                    <a:pt x="78663" y="96100"/>
                  </a:lnTo>
                  <a:lnTo>
                    <a:pt x="77825" y="96100"/>
                  </a:lnTo>
                  <a:lnTo>
                    <a:pt x="77863" y="96481"/>
                  </a:lnTo>
                  <a:lnTo>
                    <a:pt x="77965" y="97370"/>
                  </a:lnTo>
                  <a:lnTo>
                    <a:pt x="78079" y="98348"/>
                  </a:lnTo>
                  <a:lnTo>
                    <a:pt x="78968" y="96875"/>
                  </a:lnTo>
                  <a:lnTo>
                    <a:pt x="81737" y="96672"/>
                  </a:lnTo>
                  <a:close/>
                </a:path>
                <a:path w="503554" h="201294">
                  <a:moveTo>
                    <a:pt x="83540" y="131813"/>
                  </a:moveTo>
                  <a:lnTo>
                    <a:pt x="83527" y="130390"/>
                  </a:lnTo>
                  <a:lnTo>
                    <a:pt x="78968" y="130708"/>
                  </a:lnTo>
                  <a:lnTo>
                    <a:pt x="81292" y="133032"/>
                  </a:lnTo>
                  <a:lnTo>
                    <a:pt x="81254" y="131635"/>
                  </a:lnTo>
                  <a:lnTo>
                    <a:pt x="83540" y="131813"/>
                  </a:lnTo>
                  <a:close/>
                </a:path>
                <a:path w="503554" h="201294">
                  <a:moveTo>
                    <a:pt x="84201" y="191350"/>
                  </a:moveTo>
                  <a:lnTo>
                    <a:pt x="83400" y="189611"/>
                  </a:lnTo>
                  <a:lnTo>
                    <a:pt x="83312" y="190550"/>
                  </a:lnTo>
                  <a:lnTo>
                    <a:pt x="83680" y="191033"/>
                  </a:lnTo>
                  <a:lnTo>
                    <a:pt x="84201" y="191350"/>
                  </a:lnTo>
                  <a:close/>
                </a:path>
                <a:path w="503554" h="201294">
                  <a:moveTo>
                    <a:pt x="89789" y="116408"/>
                  </a:moveTo>
                  <a:lnTo>
                    <a:pt x="88328" y="111874"/>
                  </a:lnTo>
                  <a:lnTo>
                    <a:pt x="88811" y="111493"/>
                  </a:lnTo>
                  <a:lnTo>
                    <a:pt x="84620" y="108597"/>
                  </a:lnTo>
                  <a:lnTo>
                    <a:pt x="84188" y="108966"/>
                  </a:lnTo>
                  <a:lnTo>
                    <a:pt x="83261" y="110464"/>
                  </a:lnTo>
                  <a:lnTo>
                    <a:pt x="81902" y="110197"/>
                  </a:lnTo>
                  <a:lnTo>
                    <a:pt x="79121" y="108254"/>
                  </a:lnTo>
                  <a:lnTo>
                    <a:pt x="83235" y="106197"/>
                  </a:lnTo>
                  <a:lnTo>
                    <a:pt x="83654" y="105105"/>
                  </a:lnTo>
                  <a:lnTo>
                    <a:pt x="80403" y="102120"/>
                  </a:lnTo>
                  <a:lnTo>
                    <a:pt x="73596" y="105092"/>
                  </a:lnTo>
                  <a:lnTo>
                    <a:pt x="69507" y="107175"/>
                  </a:lnTo>
                  <a:lnTo>
                    <a:pt x="76339" y="105625"/>
                  </a:lnTo>
                  <a:lnTo>
                    <a:pt x="76403" y="110121"/>
                  </a:lnTo>
                  <a:lnTo>
                    <a:pt x="75399" y="109791"/>
                  </a:lnTo>
                  <a:lnTo>
                    <a:pt x="74434" y="109512"/>
                  </a:lnTo>
                  <a:lnTo>
                    <a:pt x="73634" y="109372"/>
                  </a:lnTo>
                  <a:lnTo>
                    <a:pt x="74561" y="110007"/>
                  </a:lnTo>
                  <a:lnTo>
                    <a:pt x="75031" y="111036"/>
                  </a:lnTo>
                  <a:lnTo>
                    <a:pt x="76428" y="110578"/>
                  </a:lnTo>
                  <a:lnTo>
                    <a:pt x="76415" y="110147"/>
                  </a:lnTo>
                  <a:lnTo>
                    <a:pt x="78917" y="110959"/>
                  </a:lnTo>
                  <a:lnTo>
                    <a:pt x="81800" y="112255"/>
                  </a:lnTo>
                  <a:lnTo>
                    <a:pt x="83769" y="113652"/>
                  </a:lnTo>
                  <a:lnTo>
                    <a:pt x="83312" y="112585"/>
                  </a:lnTo>
                  <a:lnTo>
                    <a:pt x="86055" y="112382"/>
                  </a:lnTo>
                  <a:lnTo>
                    <a:pt x="88836" y="115049"/>
                  </a:lnTo>
                  <a:lnTo>
                    <a:pt x="86563" y="116281"/>
                  </a:lnTo>
                  <a:lnTo>
                    <a:pt x="89789" y="116408"/>
                  </a:lnTo>
                  <a:close/>
                </a:path>
                <a:path w="503554" h="201294">
                  <a:moveTo>
                    <a:pt x="91655" y="81292"/>
                  </a:moveTo>
                  <a:lnTo>
                    <a:pt x="91097" y="79286"/>
                  </a:lnTo>
                  <a:lnTo>
                    <a:pt x="90843" y="80060"/>
                  </a:lnTo>
                  <a:lnTo>
                    <a:pt x="91147" y="80695"/>
                  </a:lnTo>
                  <a:lnTo>
                    <a:pt x="91655" y="81292"/>
                  </a:lnTo>
                  <a:close/>
                </a:path>
                <a:path w="503554" h="201294">
                  <a:moveTo>
                    <a:pt x="91668" y="190309"/>
                  </a:moveTo>
                  <a:lnTo>
                    <a:pt x="86271" y="192620"/>
                  </a:lnTo>
                  <a:lnTo>
                    <a:pt x="84201" y="191350"/>
                  </a:lnTo>
                  <a:lnTo>
                    <a:pt x="84823" y="192709"/>
                  </a:lnTo>
                  <a:lnTo>
                    <a:pt x="82080" y="194335"/>
                  </a:lnTo>
                  <a:lnTo>
                    <a:pt x="81127" y="191541"/>
                  </a:lnTo>
                  <a:lnTo>
                    <a:pt x="78371" y="191731"/>
                  </a:lnTo>
                  <a:lnTo>
                    <a:pt x="76581" y="193294"/>
                  </a:lnTo>
                  <a:lnTo>
                    <a:pt x="80708" y="194805"/>
                  </a:lnTo>
                  <a:lnTo>
                    <a:pt x="82550" y="195376"/>
                  </a:lnTo>
                  <a:lnTo>
                    <a:pt x="87134" y="195059"/>
                  </a:lnTo>
                  <a:lnTo>
                    <a:pt x="86194" y="194411"/>
                  </a:lnTo>
                  <a:lnTo>
                    <a:pt x="84836" y="194856"/>
                  </a:lnTo>
                  <a:lnTo>
                    <a:pt x="84366" y="193814"/>
                  </a:lnTo>
                  <a:lnTo>
                    <a:pt x="86207" y="193687"/>
                  </a:lnTo>
                  <a:lnTo>
                    <a:pt x="89408" y="192392"/>
                  </a:lnTo>
                  <a:lnTo>
                    <a:pt x="89877" y="194144"/>
                  </a:lnTo>
                  <a:lnTo>
                    <a:pt x="91668" y="190309"/>
                  </a:lnTo>
                  <a:close/>
                </a:path>
                <a:path w="503554" h="201294">
                  <a:moveTo>
                    <a:pt x="91871" y="135496"/>
                  </a:moveTo>
                  <a:lnTo>
                    <a:pt x="91224" y="135191"/>
                  </a:lnTo>
                  <a:lnTo>
                    <a:pt x="86372" y="135191"/>
                  </a:lnTo>
                  <a:lnTo>
                    <a:pt x="91871" y="135496"/>
                  </a:lnTo>
                  <a:close/>
                </a:path>
                <a:path w="503554" h="201294">
                  <a:moveTo>
                    <a:pt x="93167" y="135191"/>
                  </a:moveTo>
                  <a:lnTo>
                    <a:pt x="92303" y="134391"/>
                  </a:lnTo>
                  <a:lnTo>
                    <a:pt x="91351" y="131635"/>
                  </a:lnTo>
                  <a:lnTo>
                    <a:pt x="88658" y="133959"/>
                  </a:lnTo>
                  <a:lnTo>
                    <a:pt x="91224" y="135191"/>
                  </a:lnTo>
                  <a:lnTo>
                    <a:pt x="93167" y="135191"/>
                  </a:lnTo>
                  <a:close/>
                </a:path>
                <a:path w="503554" h="201294">
                  <a:moveTo>
                    <a:pt x="94869" y="100101"/>
                  </a:moveTo>
                  <a:lnTo>
                    <a:pt x="94564" y="100101"/>
                  </a:lnTo>
                  <a:lnTo>
                    <a:pt x="92379" y="104825"/>
                  </a:lnTo>
                  <a:lnTo>
                    <a:pt x="93091" y="104470"/>
                  </a:lnTo>
                  <a:lnTo>
                    <a:pt x="94869" y="100101"/>
                  </a:lnTo>
                  <a:close/>
                </a:path>
                <a:path w="503554" h="201294">
                  <a:moveTo>
                    <a:pt x="97802" y="133299"/>
                  </a:moveTo>
                  <a:lnTo>
                    <a:pt x="96418" y="132321"/>
                  </a:lnTo>
                  <a:lnTo>
                    <a:pt x="94081" y="129286"/>
                  </a:lnTo>
                  <a:lnTo>
                    <a:pt x="91389" y="131635"/>
                  </a:lnTo>
                  <a:lnTo>
                    <a:pt x="97802" y="133299"/>
                  </a:lnTo>
                  <a:close/>
                </a:path>
                <a:path w="503554" h="201294">
                  <a:moveTo>
                    <a:pt x="98780" y="105079"/>
                  </a:moveTo>
                  <a:lnTo>
                    <a:pt x="98310" y="101981"/>
                  </a:lnTo>
                  <a:lnTo>
                    <a:pt x="98120" y="101981"/>
                  </a:lnTo>
                  <a:lnTo>
                    <a:pt x="93091" y="104470"/>
                  </a:lnTo>
                  <a:lnTo>
                    <a:pt x="91922" y="107353"/>
                  </a:lnTo>
                  <a:lnTo>
                    <a:pt x="98780" y="105079"/>
                  </a:lnTo>
                  <a:close/>
                </a:path>
                <a:path w="503554" h="201294">
                  <a:moveTo>
                    <a:pt x="100850" y="96469"/>
                  </a:moveTo>
                  <a:lnTo>
                    <a:pt x="100723" y="96202"/>
                  </a:lnTo>
                  <a:lnTo>
                    <a:pt x="100609" y="95948"/>
                  </a:lnTo>
                  <a:lnTo>
                    <a:pt x="100482" y="95681"/>
                  </a:lnTo>
                  <a:lnTo>
                    <a:pt x="100152" y="95694"/>
                  </a:lnTo>
                  <a:lnTo>
                    <a:pt x="99987" y="95770"/>
                  </a:lnTo>
                  <a:lnTo>
                    <a:pt x="99720" y="95808"/>
                  </a:lnTo>
                  <a:lnTo>
                    <a:pt x="100114" y="95986"/>
                  </a:lnTo>
                  <a:lnTo>
                    <a:pt x="100495" y="96202"/>
                  </a:lnTo>
                  <a:lnTo>
                    <a:pt x="100850" y="96469"/>
                  </a:lnTo>
                  <a:close/>
                </a:path>
                <a:path w="503554" h="201294">
                  <a:moveTo>
                    <a:pt x="104152" y="198475"/>
                  </a:moveTo>
                  <a:lnTo>
                    <a:pt x="100025" y="198424"/>
                  </a:lnTo>
                  <a:lnTo>
                    <a:pt x="97675" y="193929"/>
                  </a:lnTo>
                  <a:lnTo>
                    <a:pt x="92646" y="196088"/>
                  </a:lnTo>
                  <a:lnTo>
                    <a:pt x="93129" y="196405"/>
                  </a:lnTo>
                  <a:lnTo>
                    <a:pt x="93599" y="197446"/>
                  </a:lnTo>
                  <a:lnTo>
                    <a:pt x="94056" y="196329"/>
                  </a:lnTo>
                  <a:lnTo>
                    <a:pt x="94996" y="199834"/>
                  </a:lnTo>
                  <a:lnTo>
                    <a:pt x="99110" y="198488"/>
                  </a:lnTo>
                  <a:lnTo>
                    <a:pt x="100977" y="201206"/>
                  </a:lnTo>
                  <a:lnTo>
                    <a:pt x="104152" y="198475"/>
                  </a:lnTo>
                  <a:close/>
                </a:path>
                <a:path w="503554" h="201294">
                  <a:moveTo>
                    <a:pt x="104546" y="91490"/>
                  </a:moveTo>
                  <a:lnTo>
                    <a:pt x="104381" y="91287"/>
                  </a:lnTo>
                  <a:lnTo>
                    <a:pt x="103162" y="89801"/>
                  </a:lnTo>
                  <a:lnTo>
                    <a:pt x="102146" y="89090"/>
                  </a:lnTo>
                  <a:lnTo>
                    <a:pt x="101777" y="88836"/>
                  </a:lnTo>
                  <a:lnTo>
                    <a:pt x="98120" y="89090"/>
                  </a:lnTo>
                  <a:lnTo>
                    <a:pt x="100571" y="85293"/>
                  </a:lnTo>
                  <a:lnTo>
                    <a:pt x="93751" y="83781"/>
                  </a:lnTo>
                  <a:lnTo>
                    <a:pt x="91655" y="81292"/>
                  </a:lnTo>
                  <a:lnTo>
                    <a:pt x="92062" y="82765"/>
                  </a:lnTo>
                  <a:lnTo>
                    <a:pt x="87960" y="84124"/>
                  </a:lnTo>
                  <a:lnTo>
                    <a:pt x="81572" y="85293"/>
                  </a:lnTo>
                  <a:lnTo>
                    <a:pt x="78867" y="87617"/>
                  </a:lnTo>
                  <a:lnTo>
                    <a:pt x="79844" y="89801"/>
                  </a:lnTo>
                  <a:lnTo>
                    <a:pt x="78981" y="89801"/>
                  </a:lnTo>
                  <a:lnTo>
                    <a:pt x="72910" y="90551"/>
                  </a:lnTo>
                  <a:lnTo>
                    <a:pt x="73266" y="91287"/>
                  </a:lnTo>
                  <a:lnTo>
                    <a:pt x="73380" y="91490"/>
                  </a:lnTo>
                  <a:lnTo>
                    <a:pt x="73494" y="91694"/>
                  </a:lnTo>
                  <a:lnTo>
                    <a:pt x="74904" y="93370"/>
                  </a:lnTo>
                  <a:lnTo>
                    <a:pt x="74676" y="93370"/>
                  </a:lnTo>
                  <a:lnTo>
                    <a:pt x="72986" y="94818"/>
                  </a:lnTo>
                  <a:lnTo>
                    <a:pt x="70929" y="94424"/>
                  </a:lnTo>
                  <a:lnTo>
                    <a:pt x="70015" y="94424"/>
                  </a:lnTo>
                  <a:lnTo>
                    <a:pt x="69215" y="94856"/>
                  </a:lnTo>
                  <a:lnTo>
                    <a:pt x="67856" y="95643"/>
                  </a:lnTo>
                  <a:lnTo>
                    <a:pt x="66649" y="96672"/>
                  </a:lnTo>
                  <a:lnTo>
                    <a:pt x="68846" y="97116"/>
                  </a:lnTo>
                  <a:lnTo>
                    <a:pt x="70866" y="98005"/>
                  </a:lnTo>
                  <a:lnTo>
                    <a:pt x="71996" y="99644"/>
                  </a:lnTo>
                  <a:lnTo>
                    <a:pt x="72669" y="99644"/>
                  </a:lnTo>
                  <a:lnTo>
                    <a:pt x="71970" y="99910"/>
                  </a:lnTo>
                  <a:lnTo>
                    <a:pt x="71475" y="100101"/>
                  </a:lnTo>
                  <a:lnTo>
                    <a:pt x="73012" y="100101"/>
                  </a:lnTo>
                  <a:lnTo>
                    <a:pt x="73240" y="100647"/>
                  </a:lnTo>
                  <a:lnTo>
                    <a:pt x="73634" y="101333"/>
                  </a:lnTo>
                  <a:lnTo>
                    <a:pt x="74447" y="102184"/>
                  </a:lnTo>
                  <a:lnTo>
                    <a:pt x="73507" y="100114"/>
                  </a:lnTo>
                  <a:lnTo>
                    <a:pt x="73304" y="100050"/>
                  </a:lnTo>
                  <a:lnTo>
                    <a:pt x="73164" y="100050"/>
                  </a:lnTo>
                  <a:lnTo>
                    <a:pt x="72986" y="100025"/>
                  </a:lnTo>
                  <a:lnTo>
                    <a:pt x="71983" y="97370"/>
                  </a:lnTo>
                  <a:lnTo>
                    <a:pt x="75018" y="96100"/>
                  </a:lnTo>
                  <a:lnTo>
                    <a:pt x="75323" y="94856"/>
                  </a:lnTo>
                  <a:lnTo>
                    <a:pt x="75577" y="93776"/>
                  </a:lnTo>
                  <a:lnTo>
                    <a:pt x="75679" y="93370"/>
                  </a:lnTo>
                  <a:lnTo>
                    <a:pt x="76276" y="93370"/>
                  </a:lnTo>
                  <a:lnTo>
                    <a:pt x="77546" y="93776"/>
                  </a:lnTo>
                  <a:lnTo>
                    <a:pt x="77673" y="94856"/>
                  </a:lnTo>
                  <a:lnTo>
                    <a:pt x="78486" y="94424"/>
                  </a:lnTo>
                  <a:lnTo>
                    <a:pt x="80505" y="95808"/>
                  </a:lnTo>
                  <a:lnTo>
                    <a:pt x="80962" y="96100"/>
                  </a:lnTo>
                  <a:lnTo>
                    <a:pt x="84696" y="98005"/>
                  </a:lnTo>
                  <a:lnTo>
                    <a:pt x="84620" y="98348"/>
                  </a:lnTo>
                  <a:lnTo>
                    <a:pt x="84963" y="99644"/>
                  </a:lnTo>
                  <a:lnTo>
                    <a:pt x="82257" y="101981"/>
                  </a:lnTo>
                  <a:lnTo>
                    <a:pt x="86055" y="102298"/>
                  </a:lnTo>
                  <a:lnTo>
                    <a:pt x="84721" y="102298"/>
                  </a:lnTo>
                  <a:lnTo>
                    <a:pt x="86868" y="103797"/>
                  </a:lnTo>
                  <a:lnTo>
                    <a:pt x="88671" y="102958"/>
                  </a:lnTo>
                  <a:lnTo>
                    <a:pt x="87757" y="102298"/>
                  </a:lnTo>
                  <a:lnTo>
                    <a:pt x="95046" y="99644"/>
                  </a:lnTo>
                  <a:lnTo>
                    <a:pt x="94869" y="100101"/>
                  </a:lnTo>
                  <a:lnTo>
                    <a:pt x="101320" y="101981"/>
                  </a:lnTo>
                  <a:lnTo>
                    <a:pt x="98920" y="100101"/>
                  </a:lnTo>
                  <a:lnTo>
                    <a:pt x="98361" y="99644"/>
                  </a:lnTo>
                  <a:lnTo>
                    <a:pt x="94488" y="96481"/>
                  </a:lnTo>
                  <a:lnTo>
                    <a:pt x="99720" y="95808"/>
                  </a:lnTo>
                  <a:lnTo>
                    <a:pt x="99352" y="95643"/>
                  </a:lnTo>
                  <a:lnTo>
                    <a:pt x="98018" y="95643"/>
                  </a:lnTo>
                  <a:lnTo>
                    <a:pt x="99466" y="94424"/>
                  </a:lnTo>
                  <a:lnTo>
                    <a:pt x="101384" y="92786"/>
                  </a:lnTo>
                  <a:lnTo>
                    <a:pt x="98145" y="93370"/>
                  </a:lnTo>
                  <a:lnTo>
                    <a:pt x="97726" y="91694"/>
                  </a:lnTo>
                  <a:lnTo>
                    <a:pt x="98158" y="91694"/>
                  </a:lnTo>
                  <a:lnTo>
                    <a:pt x="102730" y="92329"/>
                  </a:lnTo>
                  <a:lnTo>
                    <a:pt x="101815" y="91694"/>
                  </a:lnTo>
                  <a:lnTo>
                    <a:pt x="102260" y="91287"/>
                  </a:lnTo>
                  <a:lnTo>
                    <a:pt x="104546" y="91490"/>
                  </a:lnTo>
                  <a:close/>
                </a:path>
                <a:path w="503554" h="201294">
                  <a:moveTo>
                    <a:pt x="105105" y="97497"/>
                  </a:moveTo>
                  <a:lnTo>
                    <a:pt x="103174" y="98285"/>
                  </a:lnTo>
                  <a:lnTo>
                    <a:pt x="102057" y="97320"/>
                  </a:lnTo>
                  <a:lnTo>
                    <a:pt x="100863" y="96469"/>
                  </a:lnTo>
                  <a:lnTo>
                    <a:pt x="101727" y="98209"/>
                  </a:lnTo>
                  <a:lnTo>
                    <a:pt x="102730" y="99529"/>
                  </a:lnTo>
                  <a:lnTo>
                    <a:pt x="105105" y="97497"/>
                  </a:lnTo>
                  <a:close/>
                </a:path>
                <a:path w="503554" h="201294">
                  <a:moveTo>
                    <a:pt x="105524" y="94983"/>
                  </a:moveTo>
                  <a:lnTo>
                    <a:pt x="104584" y="93624"/>
                  </a:lnTo>
                  <a:lnTo>
                    <a:pt x="103251" y="96202"/>
                  </a:lnTo>
                  <a:lnTo>
                    <a:pt x="105524" y="94983"/>
                  </a:lnTo>
                  <a:close/>
                </a:path>
                <a:path w="503554" h="201294">
                  <a:moveTo>
                    <a:pt x="106832" y="91694"/>
                  </a:moveTo>
                  <a:lnTo>
                    <a:pt x="104546" y="91490"/>
                  </a:lnTo>
                  <a:lnTo>
                    <a:pt x="104724" y="91694"/>
                  </a:lnTo>
                  <a:lnTo>
                    <a:pt x="106832" y="91694"/>
                  </a:lnTo>
                  <a:close/>
                </a:path>
                <a:path w="503554" h="201294">
                  <a:moveTo>
                    <a:pt x="107950" y="133959"/>
                  </a:moveTo>
                  <a:lnTo>
                    <a:pt x="107200" y="134391"/>
                  </a:lnTo>
                  <a:lnTo>
                    <a:pt x="104254" y="136385"/>
                  </a:lnTo>
                  <a:lnTo>
                    <a:pt x="100571" y="134531"/>
                  </a:lnTo>
                  <a:lnTo>
                    <a:pt x="96901" y="134785"/>
                  </a:lnTo>
                  <a:lnTo>
                    <a:pt x="97485" y="135191"/>
                  </a:lnTo>
                  <a:lnTo>
                    <a:pt x="98336" y="135191"/>
                  </a:lnTo>
                  <a:lnTo>
                    <a:pt x="99123" y="136931"/>
                  </a:lnTo>
                  <a:lnTo>
                    <a:pt x="99212" y="137121"/>
                  </a:lnTo>
                  <a:lnTo>
                    <a:pt x="96939" y="136931"/>
                  </a:lnTo>
                  <a:lnTo>
                    <a:pt x="95605" y="137363"/>
                  </a:lnTo>
                  <a:lnTo>
                    <a:pt x="93510" y="135496"/>
                  </a:lnTo>
                  <a:lnTo>
                    <a:pt x="91871" y="135496"/>
                  </a:lnTo>
                  <a:lnTo>
                    <a:pt x="86842" y="135496"/>
                  </a:lnTo>
                  <a:lnTo>
                    <a:pt x="88658" y="136105"/>
                  </a:lnTo>
                  <a:lnTo>
                    <a:pt x="85928" y="138417"/>
                  </a:lnTo>
                  <a:lnTo>
                    <a:pt x="90106" y="141338"/>
                  </a:lnTo>
                  <a:lnTo>
                    <a:pt x="100596" y="138811"/>
                  </a:lnTo>
                  <a:lnTo>
                    <a:pt x="105714" y="138137"/>
                  </a:lnTo>
                  <a:lnTo>
                    <a:pt x="105359" y="137883"/>
                  </a:lnTo>
                  <a:lnTo>
                    <a:pt x="104724" y="137439"/>
                  </a:lnTo>
                  <a:lnTo>
                    <a:pt x="103352" y="137883"/>
                  </a:lnTo>
                  <a:lnTo>
                    <a:pt x="103873" y="137439"/>
                  </a:lnTo>
                  <a:lnTo>
                    <a:pt x="104241" y="137121"/>
                  </a:lnTo>
                  <a:lnTo>
                    <a:pt x="105105" y="136385"/>
                  </a:lnTo>
                  <a:lnTo>
                    <a:pt x="107950" y="133959"/>
                  </a:lnTo>
                  <a:close/>
                </a:path>
                <a:path w="503554" h="201294">
                  <a:moveTo>
                    <a:pt x="108178" y="86969"/>
                  </a:moveTo>
                  <a:lnTo>
                    <a:pt x="103085" y="84112"/>
                  </a:lnTo>
                  <a:lnTo>
                    <a:pt x="104521" y="87947"/>
                  </a:lnTo>
                  <a:lnTo>
                    <a:pt x="108178" y="86969"/>
                  </a:lnTo>
                  <a:close/>
                </a:path>
                <a:path w="503554" h="201294">
                  <a:moveTo>
                    <a:pt x="114858" y="95669"/>
                  </a:moveTo>
                  <a:lnTo>
                    <a:pt x="114249" y="95923"/>
                  </a:lnTo>
                  <a:lnTo>
                    <a:pt x="113804" y="96278"/>
                  </a:lnTo>
                  <a:lnTo>
                    <a:pt x="113804" y="96532"/>
                  </a:lnTo>
                  <a:lnTo>
                    <a:pt x="114617" y="96685"/>
                  </a:lnTo>
                  <a:lnTo>
                    <a:pt x="114808" y="96266"/>
                  </a:lnTo>
                  <a:lnTo>
                    <a:pt x="114858" y="95669"/>
                  </a:lnTo>
                  <a:close/>
                </a:path>
                <a:path w="503554" h="201294">
                  <a:moveTo>
                    <a:pt x="118402" y="96913"/>
                  </a:moveTo>
                  <a:lnTo>
                    <a:pt x="118275" y="96558"/>
                  </a:lnTo>
                  <a:lnTo>
                    <a:pt x="118110" y="96278"/>
                  </a:lnTo>
                  <a:lnTo>
                    <a:pt x="117919" y="96062"/>
                  </a:lnTo>
                  <a:lnTo>
                    <a:pt x="117970" y="96316"/>
                  </a:lnTo>
                  <a:lnTo>
                    <a:pt x="118097" y="96583"/>
                  </a:lnTo>
                  <a:lnTo>
                    <a:pt x="118402" y="96913"/>
                  </a:lnTo>
                  <a:close/>
                </a:path>
                <a:path w="503554" h="201294">
                  <a:moveTo>
                    <a:pt x="119964" y="94373"/>
                  </a:moveTo>
                  <a:lnTo>
                    <a:pt x="118795" y="92964"/>
                  </a:lnTo>
                  <a:lnTo>
                    <a:pt x="114287" y="91795"/>
                  </a:lnTo>
                  <a:lnTo>
                    <a:pt x="114985" y="94259"/>
                  </a:lnTo>
                  <a:lnTo>
                    <a:pt x="114858" y="95656"/>
                  </a:lnTo>
                  <a:lnTo>
                    <a:pt x="115785" y="95275"/>
                  </a:lnTo>
                  <a:lnTo>
                    <a:pt x="117106" y="95135"/>
                  </a:lnTo>
                  <a:lnTo>
                    <a:pt x="117919" y="96062"/>
                  </a:lnTo>
                  <a:lnTo>
                    <a:pt x="117640" y="94792"/>
                  </a:lnTo>
                  <a:lnTo>
                    <a:pt x="119964" y="94373"/>
                  </a:lnTo>
                  <a:close/>
                </a:path>
                <a:path w="503554" h="201294">
                  <a:moveTo>
                    <a:pt x="121196" y="100990"/>
                  </a:moveTo>
                  <a:lnTo>
                    <a:pt x="112039" y="101638"/>
                  </a:lnTo>
                  <a:lnTo>
                    <a:pt x="114338" y="102539"/>
                  </a:lnTo>
                  <a:lnTo>
                    <a:pt x="118910" y="101511"/>
                  </a:lnTo>
                  <a:lnTo>
                    <a:pt x="118046" y="105130"/>
                  </a:lnTo>
                  <a:lnTo>
                    <a:pt x="121196" y="100990"/>
                  </a:lnTo>
                  <a:close/>
                </a:path>
                <a:path w="503554" h="201294">
                  <a:moveTo>
                    <a:pt x="127787" y="113347"/>
                  </a:moveTo>
                  <a:lnTo>
                    <a:pt x="124548" y="111785"/>
                  </a:lnTo>
                  <a:lnTo>
                    <a:pt x="123659" y="112560"/>
                  </a:lnTo>
                  <a:lnTo>
                    <a:pt x="121831" y="114109"/>
                  </a:lnTo>
                  <a:lnTo>
                    <a:pt x="123685" y="114706"/>
                  </a:lnTo>
                  <a:lnTo>
                    <a:pt x="127787" y="113347"/>
                  </a:lnTo>
                  <a:close/>
                </a:path>
                <a:path w="503554" h="201294">
                  <a:moveTo>
                    <a:pt x="131876" y="111264"/>
                  </a:moveTo>
                  <a:lnTo>
                    <a:pt x="131864" y="110363"/>
                  </a:lnTo>
                  <a:lnTo>
                    <a:pt x="131495" y="110756"/>
                  </a:lnTo>
                  <a:lnTo>
                    <a:pt x="131318" y="111086"/>
                  </a:lnTo>
                  <a:lnTo>
                    <a:pt x="131876" y="111264"/>
                  </a:lnTo>
                  <a:close/>
                </a:path>
                <a:path w="503554" h="201294">
                  <a:moveTo>
                    <a:pt x="132994" y="126873"/>
                  </a:moveTo>
                  <a:lnTo>
                    <a:pt x="129336" y="125691"/>
                  </a:lnTo>
                  <a:lnTo>
                    <a:pt x="125552" y="118859"/>
                  </a:lnTo>
                  <a:lnTo>
                    <a:pt x="121056" y="124866"/>
                  </a:lnTo>
                  <a:lnTo>
                    <a:pt x="124726" y="124612"/>
                  </a:lnTo>
                  <a:lnTo>
                    <a:pt x="119240" y="126428"/>
                  </a:lnTo>
                  <a:lnTo>
                    <a:pt x="126149" y="127711"/>
                  </a:lnTo>
                  <a:lnTo>
                    <a:pt x="125260" y="129921"/>
                  </a:lnTo>
                  <a:lnTo>
                    <a:pt x="120180" y="127787"/>
                  </a:lnTo>
                  <a:lnTo>
                    <a:pt x="118376" y="128625"/>
                  </a:lnTo>
                  <a:lnTo>
                    <a:pt x="121589" y="130898"/>
                  </a:lnTo>
                  <a:lnTo>
                    <a:pt x="117932" y="131140"/>
                  </a:lnTo>
                  <a:lnTo>
                    <a:pt x="125298" y="134200"/>
                  </a:lnTo>
                  <a:lnTo>
                    <a:pt x="124815" y="131013"/>
                  </a:lnTo>
                  <a:lnTo>
                    <a:pt x="131216" y="129844"/>
                  </a:lnTo>
                  <a:lnTo>
                    <a:pt x="127520" y="128676"/>
                  </a:lnTo>
                  <a:lnTo>
                    <a:pt x="131660" y="128041"/>
                  </a:lnTo>
                  <a:lnTo>
                    <a:pt x="132994" y="126873"/>
                  </a:lnTo>
                  <a:close/>
                </a:path>
                <a:path w="503554" h="201294">
                  <a:moveTo>
                    <a:pt x="134721" y="108242"/>
                  </a:moveTo>
                  <a:lnTo>
                    <a:pt x="131838" y="107696"/>
                  </a:lnTo>
                  <a:lnTo>
                    <a:pt x="131864" y="110363"/>
                  </a:lnTo>
                  <a:lnTo>
                    <a:pt x="132727" y="109474"/>
                  </a:lnTo>
                  <a:lnTo>
                    <a:pt x="134721" y="108242"/>
                  </a:lnTo>
                  <a:close/>
                </a:path>
                <a:path w="503554" h="201294">
                  <a:moveTo>
                    <a:pt x="139179" y="108597"/>
                  </a:moveTo>
                  <a:lnTo>
                    <a:pt x="138252" y="106527"/>
                  </a:lnTo>
                  <a:lnTo>
                    <a:pt x="134620" y="109639"/>
                  </a:lnTo>
                  <a:lnTo>
                    <a:pt x="138747" y="109105"/>
                  </a:lnTo>
                  <a:lnTo>
                    <a:pt x="139179" y="108597"/>
                  </a:lnTo>
                  <a:close/>
                </a:path>
                <a:path w="503554" h="201294">
                  <a:moveTo>
                    <a:pt x="139433" y="126415"/>
                  </a:moveTo>
                  <a:lnTo>
                    <a:pt x="136220" y="126987"/>
                  </a:lnTo>
                  <a:lnTo>
                    <a:pt x="136220" y="127698"/>
                  </a:lnTo>
                  <a:lnTo>
                    <a:pt x="135763" y="128803"/>
                  </a:lnTo>
                  <a:lnTo>
                    <a:pt x="137160" y="129057"/>
                  </a:lnTo>
                  <a:lnTo>
                    <a:pt x="137147" y="128358"/>
                  </a:lnTo>
                  <a:lnTo>
                    <a:pt x="139433" y="126415"/>
                  </a:lnTo>
                  <a:close/>
                </a:path>
                <a:path w="503554" h="201294">
                  <a:moveTo>
                    <a:pt x="140157" y="111493"/>
                  </a:moveTo>
                  <a:lnTo>
                    <a:pt x="137287" y="110845"/>
                  </a:lnTo>
                  <a:lnTo>
                    <a:pt x="137426" y="110680"/>
                  </a:lnTo>
                  <a:lnTo>
                    <a:pt x="132816" y="113347"/>
                  </a:lnTo>
                  <a:lnTo>
                    <a:pt x="137439" y="114427"/>
                  </a:lnTo>
                  <a:lnTo>
                    <a:pt x="140157" y="111493"/>
                  </a:lnTo>
                  <a:close/>
                </a:path>
                <a:path w="503554" h="201294">
                  <a:moveTo>
                    <a:pt x="140576" y="108864"/>
                  </a:moveTo>
                  <a:lnTo>
                    <a:pt x="138747" y="109105"/>
                  </a:lnTo>
                  <a:lnTo>
                    <a:pt x="137426" y="110680"/>
                  </a:lnTo>
                  <a:lnTo>
                    <a:pt x="140576" y="108864"/>
                  </a:lnTo>
                  <a:close/>
                </a:path>
                <a:path w="503554" h="201294">
                  <a:moveTo>
                    <a:pt x="141401" y="111810"/>
                  </a:moveTo>
                  <a:lnTo>
                    <a:pt x="140601" y="111010"/>
                  </a:lnTo>
                  <a:lnTo>
                    <a:pt x="140157" y="111493"/>
                  </a:lnTo>
                  <a:lnTo>
                    <a:pt x="141401" y="111810"/>
                  </a:lnTo>
                  <a:close/>
                </a:path>
                <a:path w="503554" h="201294">
                  <a:moveTo>
                    <a:pt x="143878" y="104749"/>
                  </a:moveTo>
                  <a:lnTo>
                    <a:pt x="141312" y="104267"/>
                  </a:lnTo>
                  <a:lnTo>
                    <a:pt x="141020" y="104267"/>
                  </a:lnTo>
                  <a:lnTo>
                    <a:pt x="141884" y="105562"/>
                  </a:lnTo>
                  <a:lnTo>
                    <a:pt x="143878" y="104749"/>
                  </a:lnTo>
                  <a:close/>
                </a:path>
                <a:path w="503554" h="201294">
                  <a:moveTo>
                    <a:pt x="145084" y="104267"/>
                  </a:moveTo>
                  <a:lnTo>
                    <a:pt x="143878" y="104749"/>
                  </a:lnTo>
                  <a:lnTo>
                    <a:pt x="144995" y="104749"/>
                  </a:lnTo>
                  <a:lnTo>
                    <a:pt x="145084" y="104267"/>
                  </a:lnTo>
                  <a:close/>
                </a:path>
                <a:path w="503554" h="201294">
                  <a:moveTo>
                    <a:pt x="145122" y="90906"/>
                  </a:moveTo>
                  <a:lnTo>
                    <a:pt x="142582" y="89128"/>
                  </a:lnTo>
                  <a:lnTo>
                    <a:pt x="138950" y="90106"/>
                  </a:lnTo>
                  <a:lnTo>
                    <a:pt x="141732" y="93459"/>
                  </a:lnTo>
                  <a:lnTo>
                    <a:pt x="142201" y="94500"/>
                  </a:lnTo>
                  <a:lnTo>
                    <a:pt x="143116" y="95161"/>
                  </a:lnTo>
                  <a:lnTo>
                    <a:pt x="141706" y="92036"/>
                  </a:lnTo>
                  <a:lnTo>
                    <a:pt x="145122" y="90906"/>
                  </a:lnTo>
                  <a:close/>
                </a:path>
                <a:path w="503554" h="201294">
                  <a:moveTo>
                    <a:pt x="146875" y="106794"/>
                  </a:moveTo>
                  <a:lnTo>
                    <a:pt x="146507" y="105943"/>
                  </a:lnTo>
                  <a:lnTo>
                    <a:pt x="144805" y="105943"/>
                  </a:lnTo>
                  <a:lnTo>
                    <a:pt x="144665" y="106794"/>
                  </a:lnTo>
                  <a:lnTo>
                    <a:pt x="146875" y="106794"/>
                  </a:lnTo>
                  <a:close/>
                </a:path>
                <a:path w="503554" h="201294">
                  <a:moveTo>
                    <a:pt x="147332" y="107835"/>
                  </a:moveTo>
                  <a:lnTo>
                    <a:pt x="147015" y="107111"/>
                  </a:lnTo>
                  <a:lnTo>
                    <a:pt x="145122" y="107111"/>
                  </a:lnTo>
                  <a:lnTo>
                    <a:pt x="145135" y="107835"/>
                  </a:lnTo>
                  <a:lnTo>
                    <a:pt x="147332" y="107835"/>
                  </a:lnTo>
                  <a:close/>
                </a:path>
                <a:path w="503554" h="201294">
                  <a:moveTo>
                    <a:pt x="147840" y="90538"/>
                  </a:moveTo>
                  <a:lnTo>
                    <a:pt x="145821" y="90678"/>
                  </a:lnTo>
                  <a:lnTo>
                    <a:pt x="145122" y="90906"/>
                  </a:lnTo>
                  <a:lnTo>
                    <a:pt x="147205" y="92367"/>
                  </a:lnTo>
                  <a:lnTo>
                    <a:pt x="147701" y="90906"/>
                  </a:lnTo>
                  <a:lnTo>
                    <a:pt x="147789" y="90678"/>
                  </a:lnTo>
                  <a:lnTo>
                    <a:pt x="147840" y="90538"/>
                  </a:lnTo>
                  <a:close/>
                </a:path>
                <a:path w="503554" h="201294">
                  <a:moveTo>
                    <a:pt x="148894" y="113982"/>
                  </a:moveTo>
                  <a:lnTo>
                    <a:pt x="145224" y="112801"/>
                  </a:lnTo>
                  <a:lnTo>
                    <a:pt x="141401" y="111810"/>
                  </a:lnTo>
                  <a:lnTo>
                    <a:pt x="142938" y="113347"/>
                  </a:lnTo>
                  <a:lnTo>
                    <a:pt x="144792" y="115328"/>
                  </a:lnTo>
                  <a:lnTo>
                    <a:pt x="143840" y="113982"/>
                  </a:lnTo>
                  <a:lnTo>
                    <a:pt x="148894" y="113982"/>
                  </a:lnTo>
                  <a:close/>
                </a:path>
                <a:path w="503554" h="201294">
                  <a:moveTo>
                    <a:pt x="149390" y="117144"/>
                  </a:moveTo>
                  <a:lnTo>
                    <a:pt x="149364" y="115722"/>
                  </a:lnTo>
                  <a:lnTo>
                    <a:pt x="147116" y="116954"/>
                  </a:lnTo>
                  <a:lnTo>
                    <a:pt x="145707" y="116700"/>
                  </a:lnTo>
                  <a:lnTo>
                    <a:pt x="146177" y="117729"/>
                  </a:lnTo>
                  <a:lnTo>
                    <a:pt x="148031" y="117602"/>
                  </a:lnTo>
                  <a:lnTo>
                    <a:pt x="149390" y="117144"/>
                  </a:lnTo>
                  <a:close/>
                </a:path>
                <a:path w="503554" h="201294">
                  <a:moveTo>
                    <a:pt x="151409" y="110794"/>
                  </a:moveTo>
                  <a:lnTo>
                    <a:pt x="151130" y="109905"/>
                  </a:lnTo>
                  <a:lnTo>
                    <a:pt x="147497" y="111582"/>
                  </a:lnTo>
                  <a:lnTo>
                    <a:pt x="151409" y="110794"/>
                  </a:lnTo>
                  <a:close/>
                </a:path>
                <a:path w="503554" h="201294">
                  <a:moveTo>
                    <a:pt x="152565" y="114427"/>
                  </a:moveTo>
                  <a:lnTo>
                    <a:pt x="151714" y="111772"/>
                  </a:lnTo>
                  <a:lnTo>
                    <a:pt x="149136" y="114427"/>
                  </a:lnTo>
                  <a:lnTo>
                    <a:pt x="152565" y="114427"/>
                  </a:lnTo>
                  <a:close/>
                </a:path>
                <a:path w="503554" h="201294">
                  <a:moveTo>
                    <a:pt x="152984" y="110477"/>
                  </a:moveTo>
                  <a:lnTo>
                    <a:pt x="151409" y="110794"/>
                  </a:lnTo>
                  <a:lnTo>
                    <a:pt x="151714" y="111772"/>
                  </a:lnTo>
                  <a:lnTo>
                    <a:pt x="152984" y="110477"/>
                  </a:lnTo>
                  <a:close/>
                </a:path>
                <a:path w="503554" h="201294">
                  <a:moveTo>
                    <a:pt x="153581" y="88341"/>
                  </a:moveTo>
                  <a:lnTo>
                    <a:pt x="148971" y="87249"/>
                  </a:lnTo>
                  <a:lnTo>
                    <a:pt x="147980" y="90106"/>
                  </a:lnTo>
                  <a:lnTo>
                    <a:pt x="147916" y="90297"/>
                  </a:lnTo>
                  <a:lnTo>
                    <a:pt x="147840" y="90538"/>
                  </a:lnTo>
                  <a:lnTo>
                    <a:pt x="151307" y="90297"/>
                  </a:lnTo>
                  <a:lnTo>
                    <a:pt x="153581" y="88341"/>
                  </a:lnTo>
                  <a:close/>
                </a:path>
                <a:path w="503554" h="201294">
                  <a:moveTo>
                    <a:pt x="156603" y="107607"/>
                  </a:moveTo>
                  <a:lnTo>
                    <a:pt x="152895" y="105486"/>
                  </a:lnTo>
                  <a:lnTo>
                    <a:pt x="156591" y="108077"/>
                  </a:lnTo>
                  <a:lnTo>
                    <a:pt x="156603" y="107607"/>
                  </a:lnTo>
                  <a:close/>
                </a:path>
                <a:path w="503554" h="201294">
                  <a:moveTo>
                    <a:pt x="158457" y="108661"/>
                  </a:moveTo>
                  <a:lnTo>
                    <a:pt x="156603" y="107353"/>
                  </a:lnTo>
                  <a:lnTo>
                    <a:pt x="156603" y="107607"/>
                  </a:lnTo>
                  <a:lnTo>
                    <a:pt x="158457" y="108661"/>
                  </a:lnTo>
                  <a:close/>
                </a:path>
                <a:path w="503554" h="201294">
                  <a:moveTo>
                    <a:pt x="164020" y="112725"/>
                  </a:moveTo>
                  <a:lnTo>
                    <a:pt x="161607" y="105930"/>
                  </a:lnTo>
                  <a:lnTo>
                    <a:pt x="156641" y="111633"/>
                  </a:lnTo>
                  <a:lnTo>
                    <a:pt x="160337" y="113512"/>
                  </a:lnTo>
                  <a:lnTo>
                    <a:pt x="164020" y="112725"/>
                  </a:lnTo>
                  <a:close/>
                </a:path>
                <a:path w="503554" h="201294">
                  <a:moveTo>
                    <a:pt x="167297" y="108508"/>
                  </a:moveTo>
                  <a:lnTo>
                    <a:pt x="166243" y="107759"/>
                  </a:lnTo>
                  <a:lnTo>
                    <a:pt x="166649" y="108140"/>
                  </a:lnTo>
                  <a:lnTo>
                    <a:pt x="167005" y="108369"/>
                  </a:lnTo>
                  <a:lnTo>
                    <a:pt x="167297" y="108508"/>
                  </a:lnTo>
                  <a:close/>
                </a:path>
                <a:path w="503554" h="201294">
                  <a:moveTo>
                    <a:pt x="167309" y="112026"/>
                  </a:moveTo>
                  <a:lnTo>
                    <a:pt x="166903" y="112026"/>
                  </a:lnTo>
                  <a:lnTo>
                    <a:pt x="164020" y="112725"/>
                  </a:lnTo>
                  <a:lnTo>
                    <a:pt x="164947" y="115328"/>
                  </a:lnTo>
                  <a:lnTo>
                    <a:pt x="167309" y="112026"/>
                  </a:lnTo>
                  <a:close/>
                </a:path>
                <a:path w="503554" h="201294">
                  <a:moveTo>
                    <a:pt x="169748" y="89725"/>
                  </a:moveTo>
                  <a:lnTo>
                    <a:pt x="164084" y="85102"/>
                  </a:lnTo>
                  <a:lnTo>
                    <a:pt x="161391" y="89573"/>
                  </a:lnTo>
                  <a:lnTo>
                    <a:pt x="165544" y="92468"/>
                  </a:lnTo>
                  <a:lnTo>
                    <a:pt x="168275" y="90144"/>
                  </a:lnTo>
                  <a:lnTo>
                    <a:pt x="169748" y="89725"/>
                  </a:lnTo>
                  <a:close/>
                </a:path>
                <a:path w="503554" h="201294">
                  <a:moveTo>
                    <a:pt x="170700" y="98171"/>
                  </a:moveTo>
                  <a:lnTo>
                    <a:pt x="167436" y="97320"/>
                  </a:lnTo>
                  <a:lnTo>
                    <a:pt x="158737" y="96875"/>
                  </a:lnTo>
                  <a:lnTo>
                    <a:pt x="155549" y="98882"/>
                  </a:lnTo>
                  <a:lnTo>
                    <a:pt x="157378" y="98755"/>
                  </a:lnTo>
                  <a:lnTo>
                    <a:pt x="158394" y="103670"/>
                  </a:lnTo>
                  <a:lnTo>
                    <a:pt x="159677" y="98234"/>
                  </a:lnTo>
                  <a:lnTo>
                    <a:pt x="166573" y="99529"/>
                  </a:lnTo>
                  <a:lnTo>
                    <a:pt x="170700" y="98171"/>
                  </a:lnTo>
                  <a:close/>
                </a:path>
                <a:path w="503554" h="201294">
                  <a:moveTo>
                    <a:pt x="173291" y="88722"/>
                  </a:moveTo>
                  <a:lnTo>
                    <a:pt x="169748" y="89725"/>
                  </a:lnTo>
                  <a:lnTo>
                    <a:pt x="170091" y="90017"/>
                  </a:lnTo>
                  <a:lnTo>
                    <a:pt x="173291" y="88722"/>
                  </a:lnTo>
                  <a:close/>
                </a:path>
                <a:path w="503554" h="201294">
                  <a:moveTo>
                    <a:pt x="176885" y="114465"/>
                  </a:moveTo>
                  <a:lnTo>
                    <a:pt x="176847" y="112395"/>
                  </a:lnTo>
                  <a:lnTo>
                    <a:pt x="176809" y="110210"/>
                  </a:lnTo>
                  <a:lnTo>
                    <a:pt x="172694" y="112293"/>
                  </a:lnTo>
                  <a:lnTo>
                    <a:pt x="170332" y="109397"/>
                  </a:lnTo>
                  <a:lnTo>
                    <a:pt x="169926" y="108902"/>
                  </a:lnTo>
                  <a:lnTo>
                    <a:pt x="172656" y="107289"/>
                  </a:lnTo>
                  <a:lnTo>
                    <a:pt x="169037" y="105359"/>
                  </a:lnTo>
                  <a:lnTo>
                    <a:pt x="169075" y="105930"/>
                  </a:lnTo>
                  <a:lnTo>
                    <a:pt x="169164" y="107289"/>
                  </a:lnTo>
                  <a:lnTo>
                    <a:pt x="169240" y="108496"/>
                  </a:lnTo>
                  <a:lnTo>
                    <a:pt x="169303" y="109397"/>
                  </a:lnTo>
                  <a:lnTo>
                    <a:pt x="167297" y="108508"/>
                  </a:lnTo>
                  <a:lnTo>
                    <a:pt x="168986" y="109689"/>
                  </a:lnTo>
                  <a:lnTo>
                    <a:pt x="167309" y="112026"/>
                  </a:lnTo>
                  <a:lnTo>
                    <a:pt x="170891" y="112395"/>
                  </a:lnTo>
                  <a:lnTo>
                    <a:pt x="175437" y="113512"/>
                  </a:lnTo>
                  <a:lnTo>
                    <a:pt x="170472" y="114909"/>
                  </a:lnTo>
                  <a:lnTo>
                    <a:pt x="171399" y="115582"/>
                  </a:lnTo>
                  <a:lnTo>
                    <a:pt x="176885" y="114465"/>
                  </a:lnTo>
                  <a:close/>
                </a:path>
                <a:path w="503554" h="201294">
                  <a:moveTo>
                    <a:pt x="191592" y="77749"/>
                  </a:moveTo>
                  <a:lnTo>
                    <a:pt x="191389" y="77787"/>
                  </a:lnTo>
                  <a:lnTo>
                    <a:pt x="191008" y="77838"/>
                  </a:lnTo>
                  <a:lnTo>
                    <a:pt x="191046" y="78524"/>
                  </a:lnTo>
                  <a:lnTo>
                    <a:pt x="191592" y="77749"/>
                  </a:lnTo>
                  <a:close/>
                </a:path>
                <a:path w="503554" h="201294">
                  <a:moveTo>
                    <a:pt x="192151" y="81102"/>
                  </a:moveTo>
                  <a:lnTo>
                    <a:pt x="188506" y="82080"/>
                  </a:lnTo>
                  <a:lnTo>
                    <a:pt x="190817" y="83693"/>
                  </a:lnTo>
                  <a:lnTo>
                    <a:pt x="192151" y="81102"/>
                  </a:lnTo>
                  <a:close/>
                </a:path>
                <a:path w="503554" h="201294">
                  <a:moveTo>
                    <a:pt x="193548" y="77482"/>
                  </a:moveTo>
                  <a:lnTo>
                    <a:pt x="192366" y="76669"/>
                  </a:lnTo>
                  <a:lnTo>
                    <a:pt x="191592" y="77749"/>
                  </a:lnTo>
                  <a:lnTo>
                    <a:pt x="192963" y="77482"/>
                  </a:lnTo>
                  <a:lnTo>
                    <a:pt x="193548" y="77482"/>
                  </a:lnTo>
                  <a:close/>
                </a:path>
                <a:path w="503554" h="201294">
                  <a:moveTo>
                    <a:pt x="193840" y="81013"/>
                  </a:moveTo>
                  <a:lnTo>
                    <a:pt x="193827" y="80733"/>
                  </a:lnTo>
                  <a:lnTo>
                    <a:pt x="192760" y="80873"/>
                  </a:lnTo>
                  <a:lnTo>
                    <a:pt x="192493" y="80899"/>
                  </a:lnTo>
                  <a:lnTo>
                    <a:pt x="191401" y="80200"/>
                  </a:lnTo>
                  <a:lnTo>
                    <a:pt x="190893" y="80200"/>
                  </a:lnTo>
                  <a:lnTo>
                    <a:pt x="190182" y="80733"/>
                  </a:lnTo>
                  <a:lnTo>
                    <a:pt x="188874" y="80733"/>
                  </a:lnTo>
                  <a:lnTo>
                    <a:pt x="188175" y="80289"/>
                  </a:lnTo>
                  <a:lnTo>
                    <a:pt x="187972" y="80289"/>
                  </a:lnTo>
                  <a:lnTo>
                    <a:pt x="188569" y="79463"/>
                  </a:lnTo>
                  <a:lnTo>
                    <a:pt x="188785" y="79057"/>
                  </a:lnTo>
                  <a:lnTo>
                    <a:pt x="188887" y="78854"/>
                  </a:lnTo>
                  <a:lnTo>
                    <a:pt x="189357" y="78447"/>
                  </a:lnTo>
                  <a:lnTo>
                    <a:pt x="188404" y="75679"/>
                  </a:lnTo>
                  <a:lnTo>
                    <a:pt x="187655" y="76733"/>
                  </a:lnTo>
                  <a:lnTo>
                    <a:pt x="187655" y="80568"/>
                  </a:lnTo>
                  <a:lnTo>
                    <a:pt x="186893" y="80568"/>
                  </a:lnTo>
                  <a:lnTo>
                    <a:pt x="187223" y="80289"/>
                  </a:lnTo>
                  <a:lnTo>
                    <a:pt x="187655" y="80568"/>
                  </a:lnTo>
                  <a:lnTo>
                    <a:pt x="187655" y="76733"/>
                  </a:lnTo>
                  <a:lnTo>
                    <a:pt x="186563" y="78270"/>
                  </a:lnTo>
                  <a:lnTo>
                    <a:pt x="186563" y="80733"/>
                  </a:lnTo>
                  <a:lnTo>
                    <a:pt x="185343" y="80733"/>
                  </a:lnTo>
                  <a:lnTo>
                    <a:pt x="185623" y="80289"/>
                  </a:lnTo>
                  <a:lnTo>
                    <a:pt x="185940" y="80289"/>
                  </a:lnTo>
                  <a:lnTo>
                    <a:pt x="186563" y="80733"/>
                  </a:lnTo>
                  <a:lnTo>
                    <a:pt x="186563" y="78270"/>
                  </a:lnTo>
                  <a:lnTo>
                    <a:pt x="185712" y="79451"/>
                  </a:lnTo>
                  <a:lnTo>
                    <a:pt x="183857" y="78130"/>
                  </a:lnTo>
                  <a:lnTo>
                    <a:pt x="182765" y="79057"/>
                  </a:lnTo>
                  <a:lnTo>
                    <a:pt x="184073" y="80568"/>
                  </a:lnTo>
                  <a:lnTo>
                    <a:pt x="185115" y="81915"/>
                  </a:lnTo>
                  <a:lnTo>
                    <a:pt x="185216" y="81102"/>
                  </a:lnTo>
                  <a:lnTo>
                    <a:pt x="185280" y="80848"/>
                  </a:lnTo>
                  <a:lnTo>
                    <a:pt x="186626" y="80784"/>
                  </a:lnTo>
                  <a:lnTo>
                    <a:pt x="188785" y="80848"/>
                  </a:lnTo>
                  <a:lnTo>
                    <a:pt x="189077" y="80860"/>
                  </a:lnTo>
                  <a:lnTo>
                    <a:pt x="189204" y="80924"/>
                  </a:lnTo>
                  <a:lnTo>
                    <a:pt x="189369" y="81051"/>
                  </a:lnTo>
                  <a:lnTo>
                    <a:pt x="189699" y="81153"/>
                  </a:lnTo>
                  <a:lnTo>
                    <a:pt x="189890" y="80962"/>
                  </a:lnTo>
                  <a:lnTo>
                    <a:pt x="189636" y="80886"/>
                  </a:lnTo>
                  <a:lnTo>
                    <a:pt x="192087" y="80949"/>
                  </a:lnTo>
                  <a:lnTo>
                    <a:pt x="191058" y="81076"/>
                  </a:lnTo>
                  <a:lnTo>
                    <a:pt x="192417" y="81076"/>
                  </a:lnTo>
                  <a:lnTo>
                    <a:pt x="192786" y="81076"/>
                  </a:lnTo>
                  <a:lnTo>
                    <a:pt x="192608" y="80975"/>
                  </a:lnTo>
                  <a:lnTo>
                    <a:pt x="193840" y="81013"/>
                  </a:lnTo>
                  <a:close/>
                </a:path>
                <a:path w="503554" h="201294">
                  <a:moveTo>
                    <a:pt x="193903" y="81788"/>
                  </a:moveTo>
                  <a:lnTo>
                    <a:pt x="193840" y="81076"/>
                  </a:lnTo>
                  <a:lnTo>
                    <a:pt x="192925" y="81076"/>
                  </a:lnTo>
                  <a:lnTo>
                    <a:pt x="193903" y="81788"/>
                  </a:lnTo>
                  <a:close/>
                </a:path>
                <a:path w="503554" h="201294">
                  <a:moveTo>
                    <a:pt x="195529" y="81064"/>
                  </a:moveTo>
                  <a:lnTo>
                    <a:pt x="194818" y="80733"/>
                  </a:lnTo>
                  <a:lnTo>
                    <a:pt x="194741" y="81038"/>
                  </a:lnTo>
                  <a:lnTo>
                    <a:pt x="195529" y="81064"/>
                  </a:lnTo>
                  <a:close/>
                </a:path>
                <a:path w="503554" h="201294">
                  <a:moveTo>
                    <a:pt x="237591" y="81788"/>
                  </a:moveTo>
                  <a:lnTo>
                    <a:pt x="234696" y="80200"/>
                  </a:lnTo>
                  <a:lnTo>
                    <a:pt x="233718" y="80200"/>
                  </a:lnTo>
                  <a:lnTo>
                    <a:pt x="235140" y="79654"/>
                  </a:lnTo>
                  <a:lnTo>
                    <a:pt x="236461" y="79146"/>
                  </a:lnTo>
                  <a:lnTo>
                    <a:pt x="234391" y="79146"/>
                  </a:lnTo>
                  <a:lnTo>
                    <a:pt x="234302" y="78587"/>
                  </a:lnTo>
                  <a:lnTo>
                    <a:pt x="234137" y="78587"/>
                  </a:lnTo>
                  <a:lnTo>
                    <a:pt x="234035" y="78257"/>
                  </a:lnTo>
                  <a:lnTo>
                    <a:pt x="233997" y="78105"/>
                  </a:lnTo>
                  <a:lnTo>
                    <a:pt x="233895" y="77762"/>
                  </a:lnTo>
                  <a:lnTo>
                    <a:pt x="233807" y="77482"/>
                  </a:lnTo>
                  <a:lnTo>
                    <a:pt x="233603" y="77482"/>
                  </a:lnTo>
                  <a:lnTo>
                    <a:pt x="234289" y="75666"/>
                  </a:lnTo>
                  <a:lnTo>
                    <a:pt x="234391" y="75387"/>
                  </a:lnTo>
                  <a:lnTo>
                    <a:pt x="234467" y="75184"/>
                  </a:lnTo>
                  <a:lnTo>
                    <a:pt x="231368" y="75666"/>
                  </a:lnTo>
                  <a:lnTo>
                    <a:pt x="230543" y="77292"/>
                  </a:lnTo>
                  <a:lnTo>
                    <a:pt x="229082" y="76339"/>
                  </a:lnTo>
                  <a:lnTo>
                    <a:pt x="228968" y="76174"/>
                  </a:lnTo>
                  <a:lnTo>
                    <a:pt x="228244" y="75184"/>
                  </a:lnTo>
                  <a:lnTo>
                    <a:pt x="228117" y="75184"/>
                  </a:lnTo>
                  <a:lnTo>
                    <a:pt x="228409" y="74815"/>
                  </a:lnTo>
                  <a:lnTo>
                    <a:pt x="228536" y="74663"/>
                  </a:lnTo>
                  <a:lnTo>
                    <a:pt x="229209" y="73825"/>
                  </a:lnTo>
                  <a:lnTo>
                    <a:pt x="227380" y="74663"/>
                  </a:lnTo>
                  <a:lnTo>
                    <a:pt x="226529" y="74561"/>
                  </a:lnTo>
                  <a:lnTo>
                    <a:pt x="226529" y="76174"/>
                  </a:lnTo>
                  <a:lnTo>
                    <a:pt x="225094" y="75184"/>
                  </a:lnTo>
                  <a:lnTo>
                    <a:pt x="226529" y="76174"/>
                  </a:lnTo>
                  <a:lnTo>
                    <a:pt x="226529" y="74561"/>
                  </a:lnTo>
                  <a:lnTo>
                    <a:pt x="223710" y="74218"/>
                  </a:lnTo>
                  <a:lnTo>
                    <a:pt x="224574" y="74815"/>
                  </a:lnTo>
                  <a:lnTo>
                    <a:pt x="225018" y="74815"/>
                  </a:lnTo>
                  <a:lnTo>
                    <a:pt x="220129" y="78105"/>
                  </a:lnTo>
                  <a:lnTo>
                    <a:pt x="219392" y="75666"/>
                  </a:lnTo>
                  <a:lnTo>
                    <a:pt x="219303" y="75387"/>
                  </a:lnTo>
                  <a:lnTo>
                    <a:pt x="218630" y="74815"/>
                  </a:lnTo>
                  <a:lnTo>
                    <a:pt x="217474" y="73825"/>
                  </a:lnTo>
                  <a:lnTo>
                    <a:pt x="217271" y="73825"/>
                  </a:lnTo>
                  <a:lnTo>
                    <a:pt x="214414" y="74815"/>
                  </a:lnTo>
                  <a:lnTo>
                    <a:pt x="212178" y="73825"/>
                  </a:lnTo>
                  <a:lnTo>
                    <a:pt x="211747" y="73825"/>
                  </a:lnTo>
                  <a:lnTo>
                    <a:pt x="211683" y="74218"/>
                  </a:lnTo>
                  <a:lnTo>
                    <a:pt x="211607" y="74663"/>
                  </a:lnTo>
                  <a:lnTo>
                    <a:pt x="211518" y="75184"/>
                  </a:lnTo>
                  <a:lnTo>
                    <a:pt x="211429" y="75666"/>
                  </a:lnTo>
                  <a:lnTo>
                    <a:pt x="211340" y="76174"/>
                  </a:lnTo>
                  <a:lnTo>
                    <a:pt x="207124" y="76174"/>
                  </a:lnTo>
                  <a:lnTo>
                    <a:pt x="205600" y="77482"/>
                  </a:lnTo>
                  <a:lnTo>
                    <a:pt x="201028" y="77482"/>
                  </a:lnTo>
                  <a:lnTo>
                    <a:pt x="202666" y="79146"/>
                  </a:lnTo>
                  <a:lnTo>
                    <a:pt x="203479" y="79146"/>
                  </a:lnTo>
                  <a:lnTo>
                    <a:pt x="201879" y="81356"/>
                  </a:lnTo>
                  <a:lnTo>
                    <a:pt x="199034" y="80733"/>
                  </a:lnTo>
                  <a:lnTo>
                    <a:pt x="197535" y="80200"/>
                  </a:lnTo>
                  <a:lnTo>
                    <a:pt x="196989" y="80200"/>
                  </a:lnTo>
                  <a:lnTo>
                    <a:pt x="195694" y="78587"/>
                  </a:lnTo>
                  <a:lnTo>
                    <a:pt x="194652" y="78257"/>
                  </a:lnTo>
                  <a:lnTo>
                    <a:pt x="193548" y="77482"/>
                  </a:lnTo>
                  <a:lnTo>
                    <a:pt x="193471" y="78105"/>
                  </a:lnTo>
                  <a:lnTo>
                    <a:pt x="193382" y="78828"/>
                  </a:lnTo>
                  <a:lnTo>
                    <a:pt x="193992" y="80200"/>
                  </a:lnTo>
                  <a:lnTo>
                    <a:pt x="193814" y="80200"/>
                  </a:lnTo>
                  <a:lnTo>
                    <a:pt x="193827" y="80733"/>
                  </a:lnTo>
                  <a:lnTo>
                    <a:pt x="194792" y="80733"/>
                  </a:lnTo>
                  <a:lnTo>
                    <a:pt x="194881" y="80200"/>
                  </a:lnTo>
                  <a:lnTo>
                    <a:pt x="194818" y="80733"/>
                  </a:lnTo>
                  <a:lnTo>
                    <a:pt x="195605" y="81064"/>
                  </a:lnTo>
                  <a:lnTo>
                    <a:pt x="196303" y="81076"/>
                  </a:lnTo>
                  <a:lnTo>
                    <a:pt x="197573" y="81076"/>
                  </a:lnTo>
                  <a:lnTo>
                    <a:pt x="198577" y="82067"/>
                  </a:lnTo>
                  <a:lnTo>
                    <a:pt x="198564" y="81356"/>
                  </a:lnTo>
                  <a:lnTo>
                    <a:pt x="198907" y="81076"/>
                  </a:lnTo>
                  <a:lnTo>
                    <a:pt x="199212" y="81076"/>
                  </a:lnTo>
                  <a:lnTo>
                    <a:pt x="200583" y="82067"/>
                  </a:lnTo>
                  <a:lnTo>
                    <a:pt x="200406" y="82067"/>
                  </a:lnTo>
                  <a:lnTo>
                    <a:pt x="200342" y="82854"/>
                  </a:lnTo>
                  <a:lnTo>
                    <a:pt x="200228" y="84251"/>
                  </a:lnTo>
                  <a:lnTo>
                    <a:pt x="200152" y="85242"/>
                  </a:lnTo>
                  <a:lnTo>
                    <a:pt x="200037" y="86601"/>
                  </a:lnTo>
                  <a:lnTo>
                    <a:pt x="195592" y="81076"/>
                  </a:lnTo>
                  <a:lnTo>
                    <a:pt x="194741" y="81076"/>
                  </a:lnTo>
                  <a:lnTo>
                    <a:pt x="194208" y="84251"/>
                  </a:lnTo>
                  <a:lnTo>
                    <a:pt x="194157" y="84556"/>
                  </a:lnTo>
                  <a:lnTo>
                    <a:pt x="194043" y="85242"/>
                  </a:lnTo>
                  <a:lnTo>
                    <a:pt x="198653" y="87045"/>
                  </a:lnTo>
                  <a:lnTo>
                    <a:pt x="202819" y="86601"/>
                  </a:lnTo>
                  <a:lnTo>
                    <a:pt x="208280" y="86017"/>
                  </a:lnTo>
                  <a:lnTo>
                    <a:pt x="208762" y="87045"/>
                  </a:lnTo>
                  <a:lnTo>
                    <a:pt x="213677" y="87045"/>
                  </a:lnTo>
                  <a:lnTo>
                    <a:pt x="223202" y="86017"/>
                  </a:lnTo>
                  <a:lnTo>
                    <a:pt x="223443" y="86017"/>
                  </a:lnTo>
                  <a:lnTo>
                    <a:pt x="223024" y="84556"/>
                  </a:lnTo>
                  <a:lnTo>
                    <a:pt x="222935" y="84251"/>
                  </a:lnTo>
                  <a:lnTo>
                    <a:pt x="222656" y="82854"/>
                  </a:lnTo>
                  <a:lnTo>
                    <a:pt x="222529" y="82296"/>
                  </a:lnTo>
                  <a:lnTo>
                    <a:pt x="222427" y="81788"/>
                  </a:lnTo>
                  <a:lnTo>
                    <a:pt x="226568" y="82575"/>
                  </a:lnTo>
                  <a:lnTo>
                    <a:pt x="224993" y="82067"/>
                  </a:lnTo>
                  <a:lnTo>
                    <a:pt x="224751" y="82067"/>
                  </a:lnTo>
                  <a:lnTo>
                    <a:pt x="224751" y="81788"/>
                  </a:lnTo>
                  <a:lnTo>
                    <a:pt x="224726" y="81356"/>
                  </a:lnTo>
                  <a:lnTo>
                    <a:pt x="225158" y="80200"/>
                  </a:lnTo>
                  <a:lnTo>
                    <a:pt x="226034" y="79146"/>
                  </a:lnTo>
                  <a:lnTo>
                    <a:pt x="226529" y="79336"/>
                  </a:lnTo>
                  <a:lnTo>
                    <a:pt x="227431" y="79654"/>
                  </a:lnTo>
                  <a:lnTo>
                    <a:pt x="228942" y="80200"/>
                  </a:lnTo>
                  <a:lnTo>
                    <a:pt x="228790" y="80200"/>
                  </a:lnTo>
                  <a:lnTo>
                    <a:pt x="229476" y="81076"/>
                  </a:lnTo>
                  <a:lnTo>
                    <a:pt x="229603" y="82854"/>
                  </a:lnTo>
                  <a:lnTo>
                    <a:pt x="232257" y="82296"/>
                  </a:lnTo>
                  <a:lnTo>
                    <a:pt x="236245" y="84556"/>
                  </a:lnTo>
                  <a:lnTo>
                    <a:pt x="237337" y="82296"/>
                  </a:lnTo>
                  <a:lnTo>
                    <a:pt x="237591" y="81788"/>
                  </a:lnTo>
                  <a:close/>
                </a:path>
                <a:path w="503554" h="201294">
                  <a:moveTo>
                    <a:pt x="363918" y="142011"/>
                  </a:moveTo>
                  <a:lnTo>
                    <a:pt x="363296" y="140233"/>
                  </a:lnTo>
                  <a:lnTo>
                    <a:pt x="363321" y="142316"/>
                  </a:lnTo>
                  <a:lnTo>
                    <a:pt x="363918" y="142011"/>
                  </a:lnTo>
                  <a:close/>
                </a:path>
                <a:path w="503554" h="201294">
                  <a:moveTo>
                    <a:pt x="365836" y="141033"/>
                  </a:moveTo>
                  <a:lnTo>
                    <a:pt x="363918" y="142011"/>
                  </a:lnTo>
                  <a:lnTo>
                    <a:pt x="364261" y="142976"/>
                  </a:lnTo>
                  <a:lnTo>
                    <a:pt x="365836" y="141033"/>
                  </a:lnTo>
                  <a:close/>
                </a:path>
                <a:path w="503554" h="201294">
                  <a:moveTo>
                    <a:pt x="370116" y="135775"/>
                  </a:moveTo>
                  <a:lnTo>
                    <a:pt x="365836" y="141033"/>
                  </a:lnTo>
                  <a:lnTo>
                    <a:pt x="367423" y="140233"/>
                  </a:lnTo>
                  <a:lnTo>
                    <a:pt x="368833" y="141211"/>
                  </a:lnTo>
                  <a:lnTo>
                    <a:pt x="369062" y="140233"/>
                  </a:lnTo>
                  <a:lnTo>
                    <a:pt x="370116" y="135775"/>
                  </a:lnTo>
                  <a:close/>
                </a:path>
                <a:path w="503554" h="201294">
                  <a:moveTo>
                    <a:pt x="428244" y="116992"/>
                  </a:moveTo>
                  <a:lnTo>
                    <a:pt x="425437" y="115049"/>
                  </a:lnTo>
                  <a:lnTo>
                    <a:pt x="425894" y="114642"/>
                  </a:lnTo>
                  <a:lnTo>
                    <a:pt x="422236" y="115633"/>
                  </a:lnTo>
                  <a:lnTo>
                    <a:pt x="422732" y="118084"/>
                  </a:lnTo>
                  <a:lnTo>
                    <a:pt x="425932" y="116078"/>
                  </a:lnTo>
                  <a:lnTo>
                    <a:pt x="428244" y="116992"/>
                  </a:lnTo>
                  <a:close/>
                </a:path>
                <a:path w="503554" h="201294">
                  <a:moveTo>
                    <a:pt x="451446" y="50749"/>
                  </a:moveTo>
                  <a:lnTo>
                    <a:pt x="447306" y="51396"/>
                  </a:lnTo>
                  <a:lnTo>
                    <a:pt x="448271" y="52755"/>
                  </a:lnTo>
                  <a:lnTo>
                    <a:pt x="448703" y="51663"/>
                  </a:lnTo>
                  <a:lnTo>
                    <a:pt x="450088" y="51917"/>
                  </a:lnTo>
                  <a:lnTo>
                    <a:pt x="451446" y="50749"/>
                  </a:lnTo>
                  <a:close/>
                </a:path>
                <a:path w="503554" h="201294">
                  <a:moveTo>
                    <a:pt x="458317" y="73240"/>
                  </a:moveTo>
                  <a:lnTo>
                    <a:pt x="454558" y="71208"/>
                  </a:lnTo>
                  <a:lnTo>
                    <a:pt x="457365" y="73863"/>
                  </a:lnTo>
                  <a:lnTo>
                    <a:pt x="458317" y="73240"/>
                  </a:lnTo>
                  <a:close/>
                </a:path>
                <a:path w="503554" h="201294">
                  <a:moveTo>
                    <a:pt x="460768" y="71729"/>
                  </a:moveTo>
                  <a:lnTo>
                    <a:pt x="458317" y="73240"/>
                  </a:lnTo>
                  <a:lnTo>
                    <a:pt x="459219" y="73736"/>
                  </a:lnTo>
                  <a:lnTo>
                    <a:pt x="460768" y="71729"/>
                  </a:lnTo>
                  <a:close/>
                </a:path>
                <a:path w="503554" h="201294">
                  <a:moveTo>
                    <a:pt x="464248" y="71729"/>
                  </a:moveTo>
                  <a:lnTo>
                    <a:pt x="464223" y="70383"/>
                  </a:lnTo>
                  <a:lnTo>
                    <a:pt x="462407" y="71729"/>
                  </a:lnTo>
                  <a:lnTo>
                    <a:pt x="464248" y="71729"/>
                  </a:lnTo>
                  <a:close/>
                </a:path>
                <a:path w="503554" h="201294">
                  <a:moveTo>
                    <a:pt x="467461" y="71729"/>
                  </a:moveTo>
                  <a:lnTo>
                    <a:pt x="464248" y="71729"/>
                  </a:lnTo>
                  <a:lnTo>
                    <a:pt x="464286" y="74447"/>
                  </a:lnTo>
                  <a:lnTo>
                    <a:pt x="467461" y="71729"/>
                  </a:lnTo>
                  <a:close/>
                </a:path>
                <a:path w="503554" h="201294">
                  <a:moveTo>
                    <a:pt x="468299" y="67386"/>
                  </a:moveTo>
                  <a:lnTo>
                    <a:pt x="464604" y="66217"/>
                  </a:lnTo>
                  <a:lnTo>
                    <a:pt x="464121" y="67386"/>
                  </a:lnTo>
                  <a:lnTo>
                    <a:pt x="460768" y="71729"/>
                  </a:lnTo>
                  <a:lnTo>
                    <a:pt x="461492" y="71208"/>
                  </a:lnTo>
                  <a:lnTo>
                    <a:pt x="464210" y="69456"/>
                  </a:lnTo>
                  <a:lnTo>
                    <a:pt x="464223" y="70383"/>
                  </a:lnTo>
                  <a:lnTo>
                    <a:pt x="465493" y="69456"/>
                  </a:lnTo>
                  <a:lnTo>
                    <a:pt x="468299" y="67386"/>
                  </a:lnTo>
                  <a:close/>
                </a:path>
                <a:path w="503554" h="201294">
                  <a:moveTo>
                    <a:pt x="473951" y="22745"/>
                  </a:moveTo>
                  <a:lnTo>
                    <a:pt x="473202" y="23787"/>
                  </a:lnTo>
                  <a:lnTo>
                    <a:pt x="473227" y="24409"/>
                  </a:lnTo>
                  <a:lnTo>
                    <a:pt x="473608" y="24853"/>
                  </a:lnTo>
                  <a:lnTo>
                    <a:pt x="473951" y="22745"/>
                  </a:lnTo>
                  <a:close/>
                </a:path>
                <a:path w="503554" h="201294">
                  <a:moveTo>
                    <a:pt x="477151" y="85471"/>
                  </a:moveTo>
                  <a:lnTo>
                    <a:pt x="475996" y="84658"/>
                  </a:lnTo>
                  <a:lnTo>
                    <a:pt x="475932" y="84480"/>
                  </a:lnTo>
                  <a:lnTo>
                    <a:pt x="475856" y="84988"/>
                  </a:lnTo>
                  <a:lnTo>
                    <a:pt x="477151" y="85471"/>
                  </a:lnTo>
                  <a:close/>
                </a:path>
                <a:path w="503554" h="201294">
                  <a:moveTo>
                    <a:pt x="478675" y="28841"/>
                  </a:moveTo>
                  <a:lnTo>
                    <a:pt x="478193" y="28511"/>
                  </a:lnTo>
                  <a:lnTo>
                    <a:pt x="478142" y="25946"/>
                  </a:lnTo>
                  <a:lnTo>
                    <a:pt x="474599" y="26022"/>
                  </a:lnTo>
                  <a:lnTo>
                    <a:pt x="473608" y="24853"/>
                  </a:lnTo>
                  <a:lnTo>
                    <a:pt x="473544" y="25273"/>
                  </a:lnTo>
                  <a:lnTo>
                    <a:pt x="465277" y="25869"/>
                  </a:lnTo>
                  <a:lnTo>
                    <a:pt x="468096" y="29222"/>
                  </a:lnTo>
                  <a:lnTo>
                    <a:pt x="471817" y="31826"/>
                  </a:lnTo>
                  <a:lnTo>
                    <a:pt x="476453" y="33616"/>
                  </a:lnTo>
                  <a:lnTo>
                    <a:pt x="473189" y="32067"/>
                  </a:lnTo>
                  <a:lnTo>
                    <a:pt x="478675" y="28841"/>
                  </a:lnTo>
                  <a:close/>
                </a:path>
                <a:path w="503554" h="201294">
                  <a:moveTo>
                    <a:pt x="478764" y="85178"/>
                  </a:moveTo>
                  <a:lnTo>
                    <a:pt x="477939" y="84823"/>
                  </a:lnTo>
                  <a:lnTo>
                    <a:pt x="478104" y="84975"/>
                  </a:lnTo>
                  <a:lnTo>
                    <a:pt x="478345" y="85102"/>
                  </a:lnTo>
                  <a:lnTo>
                    <a:pt x="478764" y="85178"/>
                  </a:lnTo>
                  <a:close/>
                </a:path>
                <a:path w="503554" h="201294">
                  <a:moveTo>
                    <a:pt x="479539" y="82219"/>
                  </a:moveTo>
                  <a:lnTo>
                    <a:pt x="479158" y="81953"/>
                  </a:lnTo>
                  <a:lnTo>
                    <a:pt x="477456" y="82740"/>
                  </a:lnTo>
                  <a:lnTo>
                    <a:pt x="474675" y="82740"/>
                  </a:lnTo>
                  <a:lnTo>
                    <a:pt x="475843" y="84353"/>
                  </a:lnTo>
                  <a:lnTo>
                    <a:pt x="475843" y="84226"/>
                  </a:lnTo>
                  <a:lnTo>
                    <a:pt x="475818" y="84086"/>
                  </a:lnTo>
                  <a:lnTo>
                    <a:pt x="475983" y="83959"/>
                  </a:lnTo>
                  <a:lnTo>
                    <a:pt x="477951" y="84810"/>
                  </a:lnTo>
                  <a:lnTo>
                    <a:pt x="477024" y="83972"/>
                  </a:lnTo>
                  <a:lnTo>
                    <a:pt x="479539" y="82219"/>
                  </a:lnTo>
                  <a:close/>
                </a:path>
                <a:path w="503554" h="201294">
                  <a:moveTo>
                    <a:pt x="484924" y="25984"/>
                  </a:moveTo>
                  <a:lnTo>
                    <a:pt x="483603" y="23634"/>
                  </a:lnTo>
                  <a:lnTo>
                    <a:pt x="482968" y="20688"/>
                  </a:lnTo>
                  <a:lnTo>
                    <a:pt x="478523" y="21005"/>
                  </a:lnTo>
                  <a:lnTo>
                    <a:pt x="478955" y="23736"/>
                  </a:lnTo>
                  <a:lnTo>
                    <a:pt x="480872" y="24320"/>
                  </a:lnTo>
                  <a:lnTo>
                    <a:pt x="484924" y="25984"/>
                  </a:lnTo>
                  <a:close/>
                </a:path>
                <a:path w="503554" h="201294">
                  <a:moveTo>
                    <a:pt x="485216" y="26174"/>
                  </a:moveTo>
                  <a:lnTo>
                    <a:pt x="485038" y="26035"/>
                  </a:lnTo>
                  <a:lnTo>
                    <a:pt x="485051" y="26225"/>
                  </a:lnTo>
                  <a:lnTo>
                    <a:pt x="485216" y="26174"/>
                  </a:lnTo>
                  <a:close/>
                </a:path>
                <a:path w="503554" h="201294">
                  <a:moveTo>
                    <a:pt x="492810" y="26454"/>
                  </a:moveTo>
                  <a:lnTo>
                    <a:pt x="491375" y="24561"/>
                  </a:lnTo>
                  <a:lnTo>
                    <a:pt x="487743" y="24777"/>
                  </a:lnTo>
                  <a:lnTo>
                    <a:pt x="485279" y="26136"/>
                  </a:lnTo>
                  <a:lnTo>
                    <a:pt x="485825" y="26365"/>
                  </a:lnTo>
                  <a:lnTo>
                    <a:pt x="486270" y="26530"/>
                  </a:lnTo>
                  <a:lnTo>
                    <a:pt x="486892" y="26809"/>
                  </a:lnTo>
                  <a:lnTo>
                    <a:pt x="487603" y="25654"/>
                  </a:lnTo>
                  <a:lnTo>
                    <a:pt x="491401" y="25806"/>
                  </a:lnTo>
                  <a:lnTo>
                    <a:pt x="492810" y="26454"/>
                  </a:lnTo>
                  <a:close/>
                </a:path>
                <a:path w="503554" h="201294">
                  <a:moveTo>
                    <a:pt x="493433" y="26822"/>
                  </a:moveTo>
                  <a:lnTo>
                    <a:pt x="493204" y="26619"/>
                  </a:lnTo>
                  <a:lnTo>
                    <a:pt x="492810" y="26454"/>
                  </a:lnTo>
                  <a:lnTo>
                    <a:pt x="492975" y="26657"/>
                  </a:lnTo>
                  <a:lnTo>
                    <a:pt x="493242" y="26771"/>
                  </a:lnTo>
                  <a:lnTo>
                    <a:pt x="493344" y="27051"/>
                  </a:lnTo>
                  <a:lnTo>
                    <a:pt x="493433" y="26822"/>
                  </a:lnTo>
                  <a:close/>
                </a:path>
                <a:path w="503554" h="201294">
                  <a:moveTo>
                    <a:pt x="500468" y="8216"/>
                  </a:moveTo>
                  <a:lnTo>
                    <a:pt x="500253" y="7886"/>
                  </a:lnTo>
                  <a:lnTo>
                    <a:pt x="499935" y="7645"/>
                  </a:lnTo>
                  <a:lnTo>
                    <a:pt x="499973" y="7962"/>
                  </a:lnTo>
                  <a:lnTo>
                    <a:pt x="500075" y="8305"/>
                  </a:lnTo>
                  <a:lnTo>
                    <a:pt x="500380" y="8724"/>
                  </a:lnTo>
                  <a:lnTo>
                    <a:pt x="500468" y="8216"/>
                  </a:lnTo>
                  <a:close/>
                </a:path>
                <a:path w="503554" h="201294">
                  <a:moveTo>
                    <a:pt x="500875" y="3390"/>
                  </a:moveTo>
                  <a:lnTo>
                    <a:pt x="497903" y="0"/>
                  </a:lnTo>
                  <a:lnTo>
                    <a:pt x="496125" y="2984"/>
                  </a:lnTo>
                  <a:lnTo>
                    <a:pt x="500875" y="3390"/>
                  </a:lnTo>
                  <a:close/>
                </a:path>
                <a:path w="503554" h="201294">
                  <a:moveTo>
                    <a:pt x="502361" y="5651"/>
                  </a:moveTo>
                  <a:lnTo>
                    <a:pt x="498462" y="5334"/>
                  </a:lnTo>
                  <a:lnTo>
                    <a:pt x="495592" y="7226"/>
                  </a:lnTo>
                  <a:lnTo>
                    <a:pt x="498729" y="6692"/>
                  </a:lnTo>
                  <a:lnTo>
                    <a:pt x="499935" y="7645"/>
                  </a:lnTo>
                  <a:lnTo>
                    <a:pt x="499732" y="5956"/>
                  </a:lnTo>
                  <a:lnTo>
                    <a:pt x="502361" y="5651"/>
                  </a:lnTo>
                  <a:close/>
                </a:path>
                <a:path w="503554" h="201294">
                  <a:moveTo>
                    <a:pt x="502615" y="5372"/>
                  </a:moveTo>
                  <a:lnTo>
                    <a:pt x="502031" y="3568"/>
                  </a:lnTo>
                  <a:lnTo>
                    <a:pt x="501040" y="3568"/>
                  </a:lnTo>
                  <a:lnTo>
                    <a:pt x="502615" y="5372"/>
                  </a:lnTo>
                  <a:close/>
                </a:path>
                <a:path w="503554" h="201294">
                  <a:moveTo>
                    <a:pt x="503034" y="3568"/>
                  </a:moveTo>
                  <a:lnTo>
                    <a:pt x="501129" y="850"/>
                  </a:lnTo>
                  <a:lnTo>
                    <a:pt x="501992" y="3492"/>
                  </a:lnTo>
                  <a:lnTo>
                    <a:pt x="503034" y="3568"/>
                  </a:lnTo>
                  <a:close/>
                </a:path>
              </a:pathLst>
            </a:custGeom>
            <a:solidFill>
              <a:srgbClr val="ABD3D8">
                <a:alpha val="51998"/>
              </a:srgbClr>
            </a:solidFill>
          </p:spPr>
          <p:txBody>
            <a:bodyPr wrap="square" lIns="0" tIns="0" rIns="0" bIns="0" rtlCol="0"/>
            <a:lstStyle/>
            <a:p>
              <a:pPr defTabSz="829178"/>
              <a:endParaRPr sz="1632" kern="0">
                <a:solidFill>
                  <a:sysClr val="windowText" lastClr="000000"/>
                </a:solidFill>
              </a:endParaRPr>
            </a:p>
          </p:txBody>
        </p:sp>
        <p:sp>
          <p:nvSpPr>
            <p:cNvPr id="35" name="object 35"/>
            <p:cNvSpPr/>
            <p:nvPr/>
          </p:nvSpPr>
          <p:spPr>
            <a:xfrm>
              <a:off x="8303425" y="1846973"/>
              <a:ext cx="819150" cy="146685"/>
            </a:xfrm>
            <a:custGeom>
              <a:avLst/>
              <a:gdLst/>
              <a:ahLst/>
              <a:cxnLst/>
              <a:rect l="l" t="t" r="r" b="b"/>
              <a:pathLst>
                <a:path w="819150" h="146685">
                  <a:moveTo>
                    <a:pt x="3632" y="141033"/>
                  </a:moveTo>
                  <a:lnTo>
                    <a:pt x="1803" y="142582"/>
                  </a:lnTo>
                  <a:lnTo>
                    <a:pt x="2006" y="142735"/>
                  </a:lnTo>
                  <a:lnTo>
                    <a:pt x="3632" y="141033"/>
                  </a:lnTo>
                  <a:close/>
                </a:path>
                <a:path w="819150" h="146685">
                  <a:moveTo>
                    <a:pt x="8267" y="144284"/>
                  </a:moveTo>
                  <a:lnTo>
                    <a:pt x="6426" y="145846"/>
                  </a:lnTo>
                  <a:lnTo>
                    <a:pt x="2019" y="142735"/>
                  </a:lnTo>
                  <a:lnTo>
                    <a:pt x="546" y="144284"/>
                  </a:lnTo>
                  <a:lnTo>
                    <a:pt x="0" y="144868"/>
                  </a:lnTo>
                  <a:lnTo>
                    <a:pt x="6451" y="146558"/>
                  </a:lnTo>
                  <a:lnTo>
                    <a:pt x="7010" y="145846"/>
                  </a:lnTo>
                  <a:lnTo>
                    <a:pt x="8267" y="144284"/>
                  </a:lnTo>
                  <a:close/>
                </a:path>
                <a:path w="819150" h="146685">
                  <a:moveTo>
                    <a:pt x="14655" y="143814"/>
                  </a:moveTo>
                  <a:lnTo>
                    <a:pt x="10541" y="143751"/>
                  </a:lnTo>
                  <a:lnTo>
                    <a:pt x="9182" y="144919"/>
                  </a:lnTo>
                  <a:lnTo>
                    <a:pt x="14655" y="143814"/>
                  </a:lnTo>
                  <a:close/>
                </a:path>
                <a:path w="819150" h="146685">
                  <a:moveTo>
                    <a:pt x="17373" y="140766"/>
                  </a:moveTo>
                  <a:lnTo>
                    <a:pt x="13246" y="140716"/>
                  </a:lnTo>
                  <a:lnTo>
                    <a:pt x="10896" y="136220"/>
                  </a:lnTo>
                  <a:lnTo>
                    <a:pt x="5867" y="138379"/>
                  </a:lnTo>
                  <a:lnTo>
                    <a:pt x="6350" y="138696"/>
                  </a:lnTo>
                  <a:lnTo>
                    <a:pt x="6819" y="139738"/>
                  </a:lnTo>
                  <a:lnTo>
                    <a:pt x="7277" y="138620"/>
                  </a:lnTo>
                  <a:lnTo>
                    <a:pt x="8216" y="142125"/>
                  </a:lnTo>
                  <a:lnTo>
                    <a:pt x="12331" y="140779"/>
                  </a:lnTo>
                  <a:lnTo>
                    <a:pt x="14198" y="143497"/>
                  </a:lnTo>
                  <a:lnTo>
                    <a:pt x="17373" y="140766"/>
                  </a:lnTo>
                  <a:close/>
                </a:path>
                <a:path w="819150" h="146685">
                  <a:moveTo>
                    <a:pt x="52171" y="134023"/>
                  </a:moveTo>
                  <a:lnTo>
                    <a:pt x="48018" y="133261"/>
                  </a:lnTo>
                  <a:lnTo>
                    <a:pt x="49885" y="134556"/>
                  </a:lnTo>
                  <a:lnTo>
                    <a:pt x="52171" y="134023"/>
                  </a:lnTo>
                  <a:close/>
                </a:path>
                <a:path w="819150" h="146685">
                  <a:moveTo>
                    <a:pt x="68859" y="145694"/>
                  </a:moveTo>
                  <a:lnTo>
                    <a:pt x="65633" y="144868"/>
                  </a:lnTo>
                  <a:lnTo>
                    <a:pt x="63830" y="146405"/>
                  </a:lnTo>
                  <a:lnTo>
                    <a:pt x="68859" y="145694"/>
                  </a:lnTo>
                  <a:close/>
                </a:path>
                <a:path w="819150" h="146685">
                  <a:moveTo>
                    <a:pt x="99301" y="123875"/>
                  </a:moveTo>
                  <a:lnTo>
                    <a:pt x="98374" y="122542"/>
                  </a:lnTo>
                  <a:lnTo>
                    <a:pt x="95681" y="126301"/>
                  </a:lnTo>
                  <a:lnTo>
                    <a:pt x="99301" y="123875"/>
                  </a:lnTo>
                  <a:close/>
                </a:path>
                <a:path w="819150" h="146685">
                  <a:moveTo>
                    <a:pt x="102031" y="122047"/>
                  </a:moveTo>
                  <a:lnTo>
                    <a:pt x="99301" y="123875"/>
                  </a:lnTo>
                  <a:lnTo>
                    <a:pt x="100266" y="125272"/>
                  </a:lnTo>
                  <a:lnTo>
                    <a:pt x="102031" y="122047"/>
                  </a:lnTo>
                  <a:close/>
                </a:path>
                <a:path w="819150" h="146685">
                  <a:moveTo>
                    <a:pt x="109893" y="91020"/>
                  </a:moveTo>
                  <a:lnTo>
                    <a:pt x="109397" y="89484"/>
                  </a:lnTo>
                  <a:lnTo>
                    <a:pt x="108597" y="89484"/>
                  </a:lnTo>
                  <a:lnTo>
                    <a:pt x="109550" y="89217"/>
                  </a:lnTo>
                  <a:lnTo>
                    <a:pt x="105270" y="89217"/>
                  </a:lnTo>
                  <a:lnTo>
                    <a:pt x="109893" y="91020"/>
                  </a:lnTo>
                  <a:close/>
                </a:path>
                <a:path w="819150" h="146685">
                  <a:moveTo>
                    <a:pt x="110667" y="52819"/>
                  </a:moveTo>
                  <a:lnTo>
                    <a:pt x="110248" y="53200"/>
                  </a:lnTo>
                  <a:lnTo>
                    <a:pt x="107975" y="55143"/>
                  </a:lnTo>
                  <a:lnTo>
                    <a:pt x="105625" y="53517"/>
                  </a:lnTo>
                  <a:lnTo>
                    <a:pt x="107505" y="55524"/>
                  </a:lnTo>
                  <a:lnTo>
                    <a:pt x="105676" y="55664"/>
                  </a:lnTo>
                  <a:lnTo>
                    <a:pt x="105244" y="56769"/>
                  </a:lnTo>
                  <a:lnTo>
                    <a:pt x="108470" y="56896"/>
                  </a:lnTo>
                  <a:lnTo>
                    <a:pt x="109804" y="55016"/>
                  </a:lnTo>
                  <a:lnTo>
                    <a:pt x="110667" y="52819"/>
                  </a:lnTo>
                  <a:close/>
                </a:path>
                <a:path w="819150" h="146685">
                  <a:moveTo>
                    <a:pt x="111086" y="79870"/>
                  </a:moveTo>
                  <a:lnTo>
                    <a:pt x="110566" y="75984"/>
                  </a:lnTo>
                  <a:lnTo>
                    <a:pt x="106959" y="79095"/>
                  </a:lnTo>
                  <a:lnTo>
                    <a:pt x="108318" y="80073"/>
                  </a:lnTo>
                  <a:lnTo>
                    <a:pt x="109702" y="80327"/>
                  </a:lnTo>
                  <a:lnTo>
                    <a:pt x="111086" y="79870"/>
                  </a:lnTo>
                  <a:close/>
                </a:path>
                <a:path w="819150" h="146685">
                  <a:moveTo>
                    <a:pt x="111518" y="89217"/>
                  </a:moveTo>
                  <a:lnTo>
                    <a:pt x="111239" y="88734"/>
                  </a:lnTo>
                  <a:lnTo>
                    <a:pt x="109550" y="89217"/>
                  </a:lnTo>
                  <a:lnTo>
                    <a:pt x="111518" y="89217"/>
                  </a:lnTo>
                  <a:close/>
                </a:path>
                <a:path w="819150" h="146685">
                  <a:moveTo>
                    <a:pt x="111658" y="103543"/>
                  </a:moveTo>
                  <a:lnTo>
                    <a:pt x="109931" y="100317"/>
                  </a:lnTo>
                  <a:lnTo>
                    <a:pt x="107772" y="102209"/>
                  </a:lnTo>
                  <a:lnTo>
                    <a:pt x="109537" y="102209"/>
                  </a:lnTo>
                  <a:lnTo>
                    <a:pt x="109131" y="103200"/>
                  </a:lnTo>
                  <a:lnTo>
                    <a:pt x="109537" y="104089"/>
                  </a:lnTo>
                  <a:lnTo>
                    <a:pt x="109943" y="104089"/>
                  </a:lnTo>
                  <a:lnTo>
                    <a:pt x="111137" y="103543"/>
                  </a:lnTo>
                  <a:lnTo>
                    <a:pt x="111658" y="103543"/>
                  </a:lnTo>
                  <a:close/>
                </a:path>
                <a:path w="819150" h="146685">
                  <a:moveTo>
                    <a:pt x="112026" y="104241"/>
                  </a:moveTo>
                  <a:lnTo>
                    <a:pt x="111950" y="104089"/>
                  </a:lnTo>
                  <a:lnTo>
                    <a:pt x="109943" y="104089"/>
                  </a:lnTo>
                  <a:lnTo>
                    <a:pt x="109613" y="104241"/>
                  </a:lnTo>
                  <a:lnTo>
                    <a:pt x="112026" y="104241"/>
                  </a:lnTo>
                  <a:close/>
                </a:path>
                <a:path w="819150" h="146685">
                  <a:moveTo>
                    <a:pt x="113157" y="104241"/>
                  </a:moveTo>
                  <a:lnTo>
                    <a:pt x="112026" y="104241"/>
                  </a:lnTo>
                  <a:lnTo>
                    <a:pt x="112674" y="105448"/>
                  </a:lnTo>
                  <a:lnTo>
                    <a:pt x="113157" y="104241"/>
                  </a:lnTo>
                  <a:close/>
                </a:path>
                <a:path w="819150" h="146685">
                  <a:moveTo>
                    <a:pt x="113347" y="103771"/>
                  </a:moveTo>
                  <a:lnTo>
                    <a:pt x="111963" y="103543"/>
                  </a:lnTo>
                  <a:lnTo>
                    <a:pt x="111658" y="103543"/>
                  </a:lnTo>
                  <a:lnTo>
                    <a:pt x="111950" y="104089"/>
                  </a:lnTo>
                  <a:lnTo>
                    <a:pt x="113220" y="104089"/>
                  </a:lnTo>
                  <a:lnTo>
                    <a:pt x="113347" y="103771"/>
                  </a:lnTo>
                  <a:close/>
                </a:path>
                <a:path w="819150" h="146685">
                  <a:moveTo>
                    <a:pt x="114325" y="102209"/>
                  </a:moveTo>
                  <a:lnTo>
                    <a:pt x="114160" y="101765"/>
                  </a:lnTo>
                  <a:lnTo>
                    <a:pt x="113944" y="102209"/>
                  </a:lnTo>
                  <a:lnTo>
                    <a:pt x="114325" y="102209"/>
                  </a:lnTo>
                  <a:close/>
                </a:path>
                <a:path w="819150" h="146685">
                  <a:moveTo>
                    <a:pt x="114427" y="87845"/>
                  </a:moveTo>
                  <a:lnTo>
                    <a:pt x="110274" y="87071"/>
                  </a:lnTo>
                  <a:lnTo>
                    <a:pt x="111239" y="88734"/>
                  </a:lnTo>
                  <a:lnTo>
                    <a:pt x="114427" y="87845"/>
                  </a:lnTo>
                  <a:close/>
                </a:path>
                <a:path w="819150" h="146685">
                  <a:moveTo>
                    <a:pt x="115201" y="104089"/>
                  </a:moveTo>
                  <a:lnTo>
                    <a:pt x="114439" y="102387"/>
                  </a:lnTo>
                  <a:lnTo>
                    <a:pt x="113906" y="102387"/>
                  </a:lnTo>
                  <a:lnTo>
                    <a:pt x="113436" y="103543"/>
                  </a:lnTo>
                  <a:lnTo>
                    <a:pt x="113347" y="103771"/>
                  </a:lnTo>
                  <a:lnTo>
                    <a:pt x="115201" y="104089"/>
                  </a:lnTo>
                  <a:close/>
                </a:path>
                <a:path w="819150" h="146685">
                  <a:moveTo>
                    <a:pt x="116840" y="128371"/>
                  </a:moveTo>
                  <a:lnTo>
                    <a:pt x="113093" y="123647"/>
                  </a:lnTo>
                  <a:lnTo>
                    <a:pt x="110299" y="121691"/>
                  </a:lnTo>
                  <a:lnTo>
                    <a:pt x="109550" y="121170"/>
                  </a:lnTo>
                  <a:lnTo>
                    <a:pt x="110058" y="121170"/>
                  </a:lnTo>
                  <a:lnTo>
                    <a:pt x="102489" y="119773"/>
                  </a:lnTo>
                  <a:lnTo>
                    <a:pt x="102514" y="121170"/>
                  </a:lnTo>
                  <a:lnTo>
                    <a:pt x="102031" y="122047"/>
                  </a:lnTo>
                  <a:lnTo>
                    <a:pt x="103352" y="121170"/>
                  </a:lnTo>
                  <a:lnTo>
                    <a:pt x="103352" y="121691"/>
                  </a:lnTo>
                  <a:lnTo>
                    <a:pt x="103251" y="122542"/>
                  </a:lnTo>
                  <a:lnTo>
                    <a:pt x="103162" y="123190"/>
                  </a:lnTo>
                  <a:lnTo>
                    <a:pt x="103098" y="123647"/>
                  </a:lnTo>
                  <a:lnTo>
                    <a:pt x="103009" y="124358"/>
                  </a:lnTo>
                  <a:lnTo>
                    <a:pt x="105270" y="121691"/>
                  </a:lnTo>
                  <a:lnTo>
                    <a:pt x="105371" y="126682"/>
                  </a:lnTo>
                  <a:lnTo>
                    <a:pt x="106756" y="126974"/>
                  </a:lnTo>
                  <a:lnTo>
                    <a:pt x="110426" y="128841"/>
                  </a:lnTo>
                  <a:lnTo>
                    <a:pt x="109524" y="130314"/>
                  </a:lnTo>
                  <a:lnTo>
                    <a:pt x="116840" y="128371"/>
                  </a:lnTo>
                  <a:close/>
                </a:path>
                <a:path w="819150" h="146685">
                  <a:moveTo>
                    <a:pt x="121297" y="99961"/>
                  </a:moveTo>
                  <a:lnTo>
                    <a:pt x="120942" y="98818"/>
                  </a:lnTo>
                  <a:lnTo>
                    <a:pt x="120446" y="99961"/>
                  </a:lnTo>
                  <a:lnTo>
                    <a:pt x="121297" y="99961"/>
                  </a:lnTo>
                  <a:close/>
                </a:path>
                <a:path w="819150" h="146685">
                  <a:moveTo>
                    <a:pt x="122072" y="102387"/>
                  </a:moveTo>
                  <a:lnTo>
                    <a:pt x="121742" y="101371"/>
                  </a:lnTo>
                  <a:lnTo>
                    <a:pt x="119888" y="101371"/>
                  </a:lnTo>
                  <a:lnTo>
                    <a:pt x="117995" y="101371"/>
                  </a:lnTo>
                  <a:lnTo>
                    <a:pt x="118567" y="102209"/>
                  </a:lnTo>
                  <a:lnTo>
                    <a:pt x="116713" y="102209"/>
                  </a:lnTo>
                  <a:lnTo>
                    <a:pt x="119227" y="103543"/>
                  </a:lnTo>
                  <a:lnTo>
                    <a:pt x="122072" y="102387"/>
                  </a:lnTo>
                  <a:close/>
                </a:path>
                <a:path w="819150" h="146685">
                  <a:moveTo>
                    <a:pt x="126263" y="82727"/>
                  </a:moveTo>
                  <a:lnTo>
                    <a:pt x="123494" y="80784"/>
                  </a:lnTo>
                  <a:lnTo>
                    <a:pt x="123050" y="82600"/>
                  </a:lnTo>
                  <a:lnTo>
                    <a:pt x="126263" y="82727"/>
                  </a:lnTo>
                  <a:close/>
                </a:path>
                <a:path w="819150" h="146685">
                  <a:moveTo>
                    <a:pt x="141960" y="100431"/>
                  </a:moveTo>
                  <a:lnTo>
                    <a:pt x="140550" y="100431"/>
                  </a:lnTo>
                  <a:lnTo>
                    <a:pt x="138620" y="101079"/>
                  </a:lnTo>
                  <a:lnTo>
                    <a:pt x="139788" y="100850"/>
                  </a:lnTo>
                  <a:lnTo>
                    <a:pt x="141960" y="100431"/>
                  </a:lnTo>
                  <a:close/>
                </a:path>
                <a:path w="819150" h="146685">
                  <a:moveTo>
                    <a:pt x="143395" y="100203"/>
                  </a:moveTo>
                  <a:lnTo>
                    <a:pt x="141960" y="100431"/>
                  </a:lnTo>
                  <a:lnTo>
                    <a:pt x="143294" y="100850"/>
                  </a:lnTo>
                  <a:lnTo>
                    <a:pt x="143395" y="100203"/>
                  </a:lnTo>
                  <a:close/>
                </a:path>
                <a:path w="819150" h="146685">
                  <a:moveTo>
                    <a:pt x="143992" y="102311"/>
                  </a:moveTo>
                  <a:lnTo>
                    <a:pt x="141871" y="102311"/>
                  </a:lnTo>
                  <a:lnTo>
                    <a:pt x="136664" y="102679"/>
                  </a:lnTo>
                  <a:lnTo>
                    <a:pt x="140385" y="102997"/>
                  </a:lnTo>
                  <a:lnTo>
                    <a:pt x="141884" y="102997"/>
                  </a:lnTo>
                  <a:lnTo>
                    <a:pt x="143992" y="102311"/>
                  </a:lnTo>
                  <a:close/>
                </a:path>
                <a:path w="819150" h="146685">
                  <a:moveTo>
                    <a:pt x="144932" y="101371"/>
                  </a:moveTo>
                  <a:lnTo>
                    <a:pt x="144005" y="101079"/>
                  </a:lnTo>
                  <a:lnTo>
                    <a:pt x="143268" y="101079"/>
                  </a:lnTo>
                  <a:lnTo>
                    <a:pt x="143167" y="101727"/>
                  </a:lnTo>
                  <a:lnTo>
                    <a:pt x="144399" y="101727"/>
                  </a:lnTo>
                  <a:lnTo>
                    <a:pt x="144932" y="101371"/>
                  </a:lnTo>
                  <a:close/>
                </a:path>
                <a:path w="819150" h="146685">
                  <a:moveTo>
                    <a:pt x="152615" y="123698"/>
                  </a:moveTo>
                  <a:lnTo>
                    <a:pt x="145262" y="124218"/>
                  </a:lnTo>
                  <a:lnTo>
                    <a:pt x="151739" y="125171"/>
                  </a:lnTo>
                  <a:lnTo>
                    <a:pt x="152615" y="123698"/>
                  </a:lnTo>
                  <a:close/>
                </a:path>
                <a:path w="819150" h="146685">
                  <a:moveTo>
                    <a:pt x="175348" y="37020"/>
                  </a:moveTo>
                  <a:lnTo>
                    <a:pt x="174409" y="36385"/>
                  </a:lnTo>
                  <a:lnTo>
                    <a:pt x="175234" y="37617"/>
                  </a:lnTo>
                  <a:lnTo>
                    <a:pt x="175348" y="37020"/>
                  </a:lnTo>
                  <a:close/>
                </a:path>
                <a:path w="819150" h="146685">
                  <a:moveTo>
                    <a:pt x="178320" y="21526"/>
                  </a:moveTo>
                  <a:lnTo>
                    <a:pt x="174599" y="19240"/>
                  </a:lnTo>
                  <a:lnTo>
                    <a:pt x="171361" y="17335"/>
                  </a:lnTo>
                  <a:lnTo>
                    <a:pt x="173240" y="16700"/>
                  </a:lnTo>
                  <a:lnTo>
                    <a:pt x="173316" y="15176"/>
                  </a:lnTo>
                  <a:lnTo>
                    <a:pt x="173266" y="14160"/>
                  </a:lnTo>
                  <a:lnTo>
                    <a:pt x="172554" y="15176"/>
                  </a:lnTo>
                  <a:lnTo>
                    <a:pt x="171335" y="15176"/>
                  </a:lnTo>
                  <a:lnTo>
                    <a:pt x="167373" y="13271"/>
                  </a:lnTo>
                  <a:lnTo>
                    <a:pt x="164261" y="14668"/>
                  </a:lnTo>
                  <a:lnTo>
                    <a:pt x="162953" y="15176"/>
                  </a:lnTo>
                  <a:lnTo>
                    <a:pt x="159677" y="16700"/>
                  </a:lnTo>
                  <a:lnTo>
                    <a:pt x="158877" y="16700"/>
                  </a:lnTo>
                  <a:lnTo>
                    <a:pt x="159918" y="17081"/>
                  </a:lnTo>
                  <a:lnTo>
                    <a:pt x="155727" y="15557"/>
                  </a:lnTo>
                  <a:lnTo>
                    <a:pt x="153022" y="17970"/>
                  </a:lnTo>
                  <a:lnTo>
                    <a:pt x="155765" y="18478"/>
                  </a:lnTo>
                  <a:lnTo>
                    <a:pt x="156591" y="17081"/>
                  </a:lnTo>
                  <a:lnTo>
                    <a:pt x="157060" y="17081"/>
                  </a:lnTo>
                  <a:lnTo>
                    <a:pt x="162204" y="18732"/>
                  </a:lnTo>
                  <a:lnTo>
                    <a:pt x="164934" y="17081"/>
                  </a:lnTo>
                  <a:lnTo>
                    <a:pt x="165874" y="18478"/>
                  </a:lnTo>
                  <a:lnTo>
                    <a:pt x="165912" y="20637"/>
                  </a:lnTo>
                  <a:lnTo>
                    <a:pt x="169100" y="19240"/>
                  </a:lnTo>
                  <a:lnTo>
                    <a:pt x="168440" y="21526"/>
                  </a:lnTo>
                  <a:lnTo>
                    <a:pt x="167957" y="22898"/>
                  </a:lnTo>
                  <a:lnTo>
                    <a:pt x="169735" y="24574"/>
                  </a:lnTo>
                  <a:lnTo>
                    <a:pt x="170510" y="24574"/>
                  </a:lnTo>
                  <a:lnTo>
                    <a:pt x="171208" y="23939"/>
                  </a:lnTo>
                  <a:lnTo>
                    <a:pt x="170954" y="23939"/>
                  </a:lnTo>
                  <a:lnTo>
                    <a:pt x="170713" y="23431"/>
                  </a:lnTo>
                  <a:lnTo>
                    <a:pt x="170611" y="23304"/>
                  </a:lnTo>
                  <a:lnTo>
                    <a:pt x="170573" y="22898"/>
                  </a:lnTo>
                  <a:lnTo>
                    <a:pt x="174637" y="22898"/>
                  </a:lnTo>
                  <a:lnTo>
                    <a:pt x="173570" y="23304"/>
                  </a:lnTo>
                  <a:lnTo>
                    <a:pt x="174053" y="23304"/>
                  </a:lnTo>
                  <a:lnTo>
                    <a:pt x="175983" y="24206"/>
                  </a:lnTo>
                  <a:lnTo>
                    <a:pt x="176809" y="22898"/>
                  </a:lnTo>
                  <a:lnTo>
                    <a:pt x="174663" y="22898"/>
                  </a:lnTo>
                  <a:lnTo>
                    <a:pt x="178320" y="21526"/>
                  </a:lnTo>
                  <a:close/>
                </a:path>
                <a:path w="819150" h="146685">
                  <a:moveTo>
                    <a:pt x="187159" y="30416"/>
                  </a:moveTo>
                  <a:lnTo>
                    <a:pt x="186563" y="30010"/>
                  </a:lnTo>
                  <a:lnTo>
                    <a:pt x="186448" y="30416"/>
                  </a:lnTo>
                  <a:lnTo>
                    <a:pt x="187159" y="30416"/>
                  </a:lnTo>
                  <a:close/>
                </a:path>
                <a:path w="819150" h="146685">
                  <a:moveTo>
                    <a:pt x="190296" y="63893"/>
                  </a:moveTo>
                  <a:lnTo>
                    <a:pt x="188480" y="64020"/>
                  </a:lnTo>
                  <a:lnTo>
                    <a:pt x="188950" y="66484"/>
                  </a:lnTo>
                  <a:lnTo>
                    <a:pt x="190296" y="63893"/>
                  </a:lnTo>
                  <a:close/>
                </a:path>
                <a:path w="819150" h="146685">
                  <a:moveTo>
                    <a:pt x="190919" y="103835"/>
                  </a:moveTo>
                  <a:lnTo>
                    <a:pt x="190284" y="103670"/>
                  </a:lnTo>
                  <a:lnTo>
                    <a:pt x="189776" y="103555"/>
                  </a:lnTo>
                  <a:lnTo>
                    <a:pt x="189534" y="103581"/>
                  </a:lnTo>
                  <a:lnTo>
                    <a:pt x="190919" y="103835"/>
                  </a:lnTo>
                  <a:close/>
                </a:path>
                <a:path w="819150" h="146685">
                  <a:moveTo>
                    <a:pt x="197408" y="106946"/>
                  </a:moveTo>
                  <a:lnTo>
                    <a:pt x="195999" y="105244"/>
                  </a:lnTo>
                  <a:lnTo>
                    <a:pt x="193725" y="107200"/>
                  </a:lnTo>
                  <a:lnTo>
                    <a:pt x="192811" y="107276"/>
                  </a:lnTo>
                  <a:lnTo>
                    <a:pt x="193776" y="109347"/>
                  </a:lnTo>
                  <a:lnTo>
                    <a:pt x="196494" y="107734"/>
                  </a:lnTo>
                  <a:lnTo>
                    <a:pt x="197408" y="106946"/>
                  </a:lnTo>
                  <a:close/>
                </a:path>
                <a:path w="819150" h="146685">
                  <a:moveTo>
                    <a:pt x="197777" y="104432"/>
                  </a:moveTo>
                  <a:lnTo>
                    <a:pt x="189014" y="98971"/>
                  </a:lnTo>
                  <a:lnTo>
                    <a:pt x="190919" y="103822"/>
                  </a:lnTo>
                  <a:lnTo>
                    <a:pt x="192747" y="104267"/>
                  </a:lnTo>
                  <a:lnTo>
                    <a:pt x="195795" y="105092"/>
                  </a:lnTo>
                  <a:lnTo>
                    <a:pt x="197777" y="104432"/>
                  </a:lnTo>
                  <a:close/>
                </a:path>
                <a:path w="819150" h="146685">
                  <a:moveTo>
                    <a:pt x="198272" y="104736"/>
                  </a:moveTo>
                  <a:lnTo>
                    <a:pt x="198132" y="104432"/>
                  </a:lnTo>
                  <a:lnTo>
                    <a:pt x="198056" y="104267"/>
                  </a:lnTo>
                  <a:lnTo>
                    <a:pt x="197967" y="104063"/>
                  </a:lnTo>
                  <a:lnTo>
                    <a:pt x="197878" y="104267"/>
                  </a:lnTo>
                  <a:lnTo>
                    <a:pt x="197777" y="104432"/>
                  </a:lnTo>
                  <a:lnTo>
                    <a:pt x="198272" y="104736"/>
                  </a:lnTo>
                  <a:close/>
                </a:path>
                <a:path w="819150" h="146685">
                  <a:moveTo>
                    <a:pt x="198691" y="100063"/>
                  </a:moveTo>
                  <a:lnTo>
                    <a:pt x="195922" y="99542"/>
                  </a:lnTo>
                  <a:lnTo>
                    <a:pt x="197853" y="103822"/>
                  </a:lnTo>
                  <a:lnTo>
                    <a:pt x="197967" y="104063"/>
                  </a:lnTo>
                  <a:lnTo>
                    <a:pt x="198272" y="103314"/>
                  </a:lnTo>
                  <a:lnTo>
                    <a:pt x="198691" y="100063"/>
                  </a:lnTo>
                  <a:close/>
                </a:path>
                <a:path w="819150" h="146685">
                  <a:moveTo>
                    <a:pt x="207225" y="49682"/>
                  </a:moveTo>
                  <a:lnTo>
                    <a:pt x="206832" y="49491"/>
                  </a:lnTo>
                  <a:lnTo>
                    <a:pt x="206463" y="49250"/>
                  </a:lnTo>
                  <a:lnTo>
                    <a:pt x="206146" y="48856"/>
                  </a:lnTo>
                  <a:lnTo>
                    <a:pt x="206641" y="51333"/>
                  </a:lnTo>
                  <a:lnTo>
                    <a:pt x="206616" y="49898"/>
                  </a:lnTo>
                  <a:lnTo>
                    <a:pt x="206819" y="49771"/>
                  </a:lnTo>
                  <a:lnTo>
                    <a:pt x="207022" y="49745"/>
                  </a:lnTo>
                  <a:lnTo>
                    <a:pt x="207225" y="49682"/>
                  </a:lnTo>
                  <a:close/>
                </a:path>
                <a:path w="819150" h="146685">
                  <a:moveTo>
                    <a:pt x="209499" y="49872"/>
                  </a:moveTo>
                  <a:lnTo>
                    <a:pt x="208788" y="49530"/>
                  </a:lnTo>
                  <a:lnTo>
                    <a:pt x="208026" y="49390"/>
                  </a:lnTo>
                  <a:lnTo>
                    <a:pt x="207225" y="49669"/>
                  </a:lnTo>
                  <a:lnTo>
                    <a:pt x="207924" y="49999"/>
                  </a:lnTo>
                  <a:lnTo>
                    <a:pt x="208699" y="50012"/>
                  </a:lnTo>
                  <a:lnTo>
                    <a:pt x="209499" y="49872"/>
                  </a:lnTo>
                  <a:close/>
                </a:path>
                <a:path w="819150" h="146685">
                  <a:moveTo>
                    <a:pt x="209550" y="118224"/>
                  </a:moveTo>
                  <a:lnTo>
                    <a:pt x="209042" y="115049"/>
                  </a:lnTo>
                  <a:lnTo>
                    <a:pt x="206235" y="113830"/>
                  </a:lnTo>
                  <a:lnTo>
                    <a:pt x="200748" y="114909"/>
                  </a:lnTo>
                  <a:lnTo>
                    <a:pt x="203085" y="117271"/>
                  </a:lnTo>
                  <a:lnTo>
                    <a:pt x="203542" y="116878"/>
                  </a:lnTo>
                  <a:lnTo>
                    <a:pt x="206794" y="119138"/>
                  </a:lnTo>
                  <a:lnTo>
                    <a:pt x="203136" y="120827"/>
                  </a:lnTo>
                  <a:lnTo>
                    <a:pt x="206832" y="121285"/>
                  </a:lnTo>
                  <a:lnTo>
                    <a:pt x="208673" y="121145"/>
                  </a:lnTo>
                  <a:lnTo>
                    <a:pt x="209550" y="118224"/>
                  </a:lnTo>
                  <a:close/>
                </a:path>
                <a:path w="819150" h="146685">
                  <a:moveTo>
                    <a:pt x="209943" y="34988"/>
                  </a:moveTo>
                  <a:lnTo>
                    <a:pt x="209461" y="34988"/>
                  </a:lnTo>
                  <a:lnTo>
                    <a:pt x="209308" y="35242"/>
                  </a:lnTo>
                  <a:lnTo>
                    <a:pt x="209943" y="34988"/>
                  </a:lnTo>
                  <a:close/>
                </a:path>
                <a:path w="819150" h="146685">
                  <a:moveTo>
                    <a:pt x="217614" y="47688"/>
                  </a:moveTo>
                  <a:lnTo>
                    <a:pt x="214833" y="46443"/>
                  </a:lnTo>
                  <a:lnTo>
                    <a:pt x="214858" y="46926"/>
                  </a:lnTo>
                  <a:lnTo>
                    <a:pt x="212128" y="49377"/>
                  </a:lnTo>
                  <a:lnTo>
                    <a:pt x="209499" y="49872"/>
                  </a:lnTo>
                  <a:lnTo>
                    <a:pt x="211340" y="50761"/>
                  </a:lnTo>
                  <a:lnTo>
                    <a:pt x="212928" y="52679"/>
                  </a:lnTo>
                  <a:lnTo>
                    <a:pt x="214439" y="50406"/>
                  </a:lnTo>
                  <a:lnTo>
                    <a:pt x="214414" y="48996"/>
                  </a:lnTo>
                  <a:lnTo>
                    <a:pt x="217614" y="47688"/>
                  </a:lnTo>
                  <a:close/>
                </a:path>
                <a:path w="819150" h="146685">
                  <a:moveTo>
                    <a:pt x="220459" y="23304"/>
                  </a:moveTo>
                  <a:lnTo>
                    <a:pt x="215061" y="22898"/>
                  </a:lnTo>
                  <a:lnTo>
                    <a:pt x="215226" y="23304"/>
                  </a:lnTo>
                  <a:lnTo>
                    <a:pt x="220459" y="23304"/>
                  </a:lnTo>
                  <a:close/>
                </a:path>
                <a:path w="819150" h="146685">
                  <a:moveTo>
                    <a:pt x="220865" y="73964"/>
                  </a:moveTo>
                  <a:lnTo>
                    <a:pt x="220751" y="72440"/>
                  </a:lnTo>
                  <a:lnTo>
                    <a:pt x="217500" y="70167"/>
                  </a:lnTo>
                  <a:lnTo>
                    <a:pt x="220865" y="73964"/>
                  </a:lnTo>
                  <a:close/>
                </a:path>
                <a:path w="819150" h="146685">
                  <a:moveTo>
                    <a:pt x="224053" y="47942"/>
                  </a:moveTo>
                  <a:lnTo>
                    <a:pt x="222186" y="46634"/>
                  </a:lnTo>
                  <a:lnTo>
                    <a:pt x="218059" y="47307"/>
                  </a:lnTo>
                  <a:lnTo>
                    <a:pt x="220383" y="48920"/>
                  </a:lnTo>
                  <a:lnTo>
                    <a:pt x="219481" y="49682"/>
                  </a:lnTo>
                  <a:lnTo>
                    <a:pt x="224053" y="47942"/>
                  </a:lnTo>
                  <a:close/>
                </a:path>
                <a:path w="819150" h="146685">
                  <a:moveTo>
                    <a:pt x="224828" y="107645"/>
                  </a:moveTo>
                  <a:lnTo>
                    <a:pt x="224485" y="107848"/>
                  </a:lnTo>
                  <a:lnTo>
                    <a:pt x="224002" y="107988"/>
                  </a:lnTo>
                  <a:lnTo>
                    <a:pt x="223151" y="107975"/>
                  </a:lnTo>
                  <a:lnTo>
                    <a:pt x="224104" y="108623"/>
                  </a:lnTo>
                  <a:lnTo>
                    <a:pt x="224282" y="108331"/>
                  </a:lnTo>
                  <a:lnTo>
                    <a:pt x="224561" y="107988"/>
                  </a:lnTo>
                  <a:lnTo>
                    <a:pt x="224828" y="107645"/>
                  </a:lnTo>
                  <a:close/>
                </a:path>
                <a:path w="819150" h="146685">
                  <a:moveTo>
                    <a:pt x="225336" y="41148"/>
                  </a:moveTo>
                  <a:lnTo>
                    <a:pt x="225132" y="41097"/>
                  </a:lnTo>
                  <a:lnTo>
                    <a:pt x="223926" y="40805"/>
                  </a:lnTo>
                  <a:lnTo>
                    <a:pt x="223926" y="41478"/>
                  </a:lnTo>
                  <a:lnTo>
                    <a:pt x="224332" y="41198"/>
                  </a:lnTo>
                  <a:lnTo>
                    <a:pt x="225120" y="41109"/>
                  </a:lnTo>
                  <a:lnTo>
                    <a:pt x="225336" y="41148"/>
                  </a:lnTo>
                  <a:close/>
                </a:path>
                <a:path w="819150" h="146685">
                  <a:moveTo>
                    <a:pt x="225386" y="106921"/>
                  </a:moveTo>
                  <a:lnTo>
                    <a:pt x="225183" y="107175"/>
                  </a:lnTo>
                  <a:lnTo>
                    <a:pt x="225031" y="107403"/>
                  </a:lnTo>
                  <a:lnTo>
                    <a:pt x="224828" y="107645"/>
                  </a:lnTo>
                  <a:lnTo>
                    <a:pt x="225145" y="107467"/>
                  </a:lnTo>
                  <a:lnTo>
                    <a:pt x="225323" y="107226"/>
                  </a:lnTo>
                  <a:lnTo>
                    <a:pt x="225386" y="106921"/>
                  </a:lnTo>
                  <a:close/>
                </a:path>
                <a:path w="819150" h="146685">
                  <a:moveTo>
                    <a:pt x="227241" y="104470"/>
                  </a:moveTo>
                  <a:lnTo>
                    <a:pt x="226314" y="103822"/>
                  </a:lnTo>
                  <a:lnTo>
                    <a:pt x="224929" y="104571"/>
                  </a:lnTo>
                  <a:lnTo>
                    <a:pt x="225577" y="105956"/>
                  </a:lnTo>
                  <a:lnTo>
                    <a:pt x="225386" y="106908"/>
                  </a:lnTo>
                  <a:lnTo>
                    <a:pt x="226339" y="105714"/>
                  </a:lnTo>
                  <a:lnTo>
                    <a:pt x="227241" y="104470"/>
                  </a:lnTo>
                  <a:close/>
                </a:path>
                <a:path w="819150" h="146685">
                  <a:moveTo>
                    <a:pt x="228396" y="97942"/>
                  </a:moveTo>
                  <a:lnTo>
                    <a:pt x="225310" y="98158"/>
                  </a:lnTo>
                  <a:lnTo>
                    <a:pt x="224091" y="97942"/>
                  </a:lnTo>
                  <a:lnTo>
                    <a:pt x="223939" y="97942"/>
                  </a:lnTo>
                  <a:lnTo>
                    <a:pt x="223723" y="97459"/>
                  </a:lnTo>
                  <a:lnTo>
                    <a:pt x="223583" y="97942"/>
                  </a:lnTo>
                  <a:lnTo>
                    <a:pt x="223113" y="100507"/>
                  </a:lnTo>
                  <a:lnTo>
                    <a:pt x="223050" y="100838"/>
                  </a:lnTo>
                  <a:lnTo>
                    <a:pt x="228003" y="98158"/>
                  </a:lnTo>
                  <a:lnTo>
                    <a:pt x="228396" y="97942"/>
                  </a:lnTo>
                  <a:close/>
                </a:path>
                <a:path w="819150" h="146685">
                  <a:moveTo>
                    <a:pt x="228447" y="93319"/>
                  </a:moveTo>
                  <a:lnTo>
                    <a:pt x="228117" y="91224"/>
                  </a:lnTo>
                  <a:lnTo>
                    <a:pt x="227952" y="90131"/>
                  </a:lnTo>
                  <a:lnTo>
                    <a:pt x="220141" y="89611"/>
                  </a:lnTo>
                  <a:lnTo>
                    <a:pt x="223723" y="97459"/>
                  </a:lnTo>
                  <a:lnTo>
                    <a:pt x="223964" y="95897"/>
                  </a:lnTo>
                  <a:lnTo>
                    <a:pt x="224320" y="93967"/>
                  </a:lnTo>
                  <a:lnTo>
                    <a:pt x="224751" y="92862"/>
                  </a:lnTo>
                  <a:lnTo>
                    <a:pt x="227507" y="91224"/>
                  </a:lnTo>
                  <a:lnTo>
                    <a:pt x="228447" y="93319"/>
                  </a:lnTo>
                  <a:close/>
                </a:path>
                <a:path w="819150" h="146685">
                  <a:moveTo>
                    <a:pt x="228536" y="41910"/>
                  </a:moveTo>
                  <a:lnTo>
                    <a:pt x="226047" y="41249"/>
                  </a:lnTo>
                  <a:lnTo>
                    <a:pt x="225806" y="41249"/>
                  </a:lnTo>
                  <a:lnTo>
                    <a:pt x="228536" y="41910"/>
                  </a:lnTo>
                  <a:close/>
                </a:path>
                <a:path w="819150" h="146685">
                  <a:moveTo>
                    <a:pt x="228587" y="44767"/>
                  </a:moveTo>
                  <a:lnTo>
                    <a:pt x="225488" y="41249"/>
                  </a:lnTo>
                  <a:lnTo>
                    <a:pt x="225806" y="41910"/>
                  </a:lnTo>
                  <a:lnTo>
                    <a:pt x="226123" y="42443"/>
                  </a:lnTo>
                  <a:lnTo>
                    <a:pt x="223964" y="42976"/>
                  </a:lnTo>
                  <a:lnTo>
                    <a:pt x="223520" y="44069"/>
                  </a:lnTo>
                  <a:lnTo>
                    <a:pt x="228587" y="44767"/>
                  </a:lnTo>
                  <a:close/>
                </a:path>
                <a:path w="819150" h="146685">
                  <a:moveTo>
                    <a:pt x="235407" y="97459"/>
                  </a:moveTo>
                  <a:lnTo>
                    <a:pt x="232181" y="95897"/>
                  </a:lnTo>
                  <a:lnTo>
                    <a:pt x="228396" y="97942"/>
                  </a:lnTo>
                  <a:lnTo>
                    <a:pt x="229057" y="97942"/>
                  </a:lnTo>
                  <a:lnTo>
                    <a:pt x="232689" y="100507"/>
                  </a:lnTo>
                  <a:lnTo>
                    <a:pt x="235407" y="97459"/>
                  </a:lnTo>
                  <a:close/>
                </a:path>
                <a:path w="819150" h="146685">
                  <a:moveTo>
                    <a:pt x="253390" y="23431"/>
                  </a:moveTo>
                  <a:lnTo>
                    <a:pt x="252196" y="22898"/>
                  </a:lnTo>
                  <a:lnTo>
                    <a:pt x="250151" y="22898"/>
                  </a:lnTo>
                  <a:lnTo>
                    <a:pt x="249999" y="23075"/>
                  </a:lnTo>
                  <a:lnTo>
                    <a:pt x="249364" y="21907"/>
                  </a:lnTo>
                  <a:lnTo>
                    <a:pt x="243370" y="20637"/>
                  </a:lnTo>
                  <a:lnTo>
                    <a:pt x="240360" y="24993"/>
                  </a:lnTo>
                  <a:lnTo>
                    <a:pt x="240360" y="28765"/>
                  </a:lnTo>
                  <a:lnTo>
                    <a:pt x="239966" y="28765"/>
                  </a:lnTo>
                  <a:lnTo>
                    <a:pt x="239090" y="29019"/>
                  </a:lnTo>
                  <a:lnTo>
                    <a:pt x="238391" y="29019"/>
                  </a:lnTo>
                  <a:lnTo>
                    <a:pt x="238048" y="28257"/>
                  </a:lnTo>
                  <a:lnTo>
                    <a:pt x="237934" y="28003"/>
                  </a:lnTo>
                  <a:lnTo>
                    <a:pt x="237642" y="27368"/>
                  </a:lnTo>
                  <a:lnTo>
                    <a:pt x="237553" y="27241"/>
                  </a:lnTo>
                  <a:lnTo>
                    <a:pt x="237820" y="27241"/>
                  </a:lnTo>
                  <a:lnTo>
                    <a:pt x="240360" y="28765"/>
                  </a:lnTo>
                  <a:lnTo>
                    <a:pt x="240360" y="24993"/>
                  </a:lnTo>
                  <a:lnTo>
                    <a:pt x="239776" y="25831"/>
                  </a:lnTo>
                  <a:lnTo>
                    <a:pt x="235610" y="27940"/>
                  </a:lnTo>
                  <a:lnTo>
                    <a:pt x="235724" y="27241"/>
                  </a:lnTo>
                  <a:lnTo>
                    <a:pt x="235775" y="26733"/>
                  </a:lnTo>
                  <a:lnTo>
                    <a:pt x="235864" y="25831"/>
                  </a:lnTo>
                  <a:lnTo>
                    <a:pt x="235991" y="24574"/>
                  </a:lnTo>
                  <a:lnTo>
                    <a:pt x="236054" y="23939"/>
                  </a:lnTo>
                  <a:lnTo>
                    <a:pt x="233591" y="22898"/>
                  </a:lnTo>
                  <a:lnTo>
                    <a:pt x="233184" y="22898"/>
                  </a:lnTo>
                  <a:lnTo>
                    <a:pt x="230606" y="26517"/>
                  </a:lnTo>
                  <a:lnTo>
                    <a:pt x="227812" y="24574"/>
                  </a:lnTo>
                  <a:lnTo>
                    <a:pt x="226847" y="23431"/>
                  </a:lnTo>
                  <a:lnTo>
                    <a:pt x="227063" y="23939"/>
                  </a:lnTo>
                  <a:lnTo>
                    <a:pt x="228168" y="25831"/>
                  </a:lnTo>
                  <a:lnTo>
                    <a:pt x="225145" y="25831"/>
                  </a:lnTo>
                  <a:lnTo>
                    <a:pt x="225145" y="30416"/>
                  </a:lnTo>
                  <a:lnTo>
                    <a:pt x="218465" y="31178"/>
                  </a:lnTo>
                  <a:lnTo>
                    <a:pt x="217360" y="31305"/>
                  </a:lnTo>
                  <a:lnTo>
                    <a:pt x="217424" y="31178"/>
                  </a:lnTo>
                  <a:lnTo>
                    <a:pt x="217627" y="30797"/>
                  </a:lnTo>
                  <a:lnTo>
                    <a:pt x="217754" y="30010"/>
                  </a:lnTo>
                  <a:lnTo>
                    <a:pt x="217779" y="29781"/>
                  </a:lnTo>
                  <a:lnTo>
                    <a:pt x="217639" y="29527"/>
                  </a:lnTo>
                  <a:lnTo>
                    <a:pt x="217309" y="29527"/>
                  </a:lnTo>
                  <a:lnTo>
                    <a:pt x="218033" y="28765"/>
                  </a:lnTo>
                  <a:lnTo>
                    <a:pt x="218528" y="28765"/>
                  </a:lnTo>
                  <a:lnTo>
                    <a:pt x="225145" y="30416"/>
                  </a:lnTo>
                  <a:lnTo>
                    <a:pt x="225145" y="25831"/>
                  </a:lnTo>
                  <a:lnTo>
                    <a:pt x="219138" y="25831"/>
                  </a:lnTo>
                  <a:lnTo>
                    <a:pt x="218744" y="26060"/>
                  </a:lnTo>
                  <a:lnTo>
                    <a:pt x="216877" y="25298"/>
                  </a:lnTo>
                  <a:lnTo>
                    <a:pt x="216242" y="25057"/>
                  </a:lnTo>
                  <a:lnTo>
                    <a:pt x="216242" y="26733"/>
                  </a:lnTo>
                  <a:lnTo>
                    <a:pt x="214744" y="26733"/>
                  </a:lnTo>
                  <a:lnTo>
                    <a:pt x="213842" y="27241"/>
                  </a:lnTo>
                  <a:lnTo>
                    <a:pt x="213855" y="27749"/>
                  </a:lnTo>
                  <a:lnTo>
                    <a:pt x="213995" y="28003"/>
                  </a:lnTo>
                  <a:lnTo>
                    <a:pt x="214045" y="28130"/>
                  </a:lnTo>
                  <a:lnTo>
                    <a:pt x="213321" y="28003"/>
                  </a:lnTo>
                  <a:lnTo>
                    <a:pt x="212394" y="27749"/>
                  </a:lnTo>
                  <a:lnTo>
                    <a:pt x="212483" y="27368"/>
                  </a:lnTo>
                  <a:lnTo>
                    <a:pt x="212686" y="26733"/>
                  </a:lnTo>
                  <a:lnTo>
                    <a:pt x="213550" y="25831"/>
                  </a:lnTo>
                  <a:lnTo>
                    <a:pt x="214960" y="25831"/>
                  </a:lnTo>
                  <a:lnTo>
                    <a:pt x="216242" y="26733"/>
                  </a:lnTo>
                  <a:lnTo>
                    <a:pt x="216242" y="25057"/>
                  </a:lnTo>
                  <a:lnTo>
                    <a:pt x="215023" y="24574"/>
                  </a:lnTo>
                  <a:lnTo>
                    <a:pt x="215734" y="24574"/>
                  </a:lnTo>
                  <a:lnTo>
                    <a:pt x="215277" y="23431"/>
                  </a:lnTo>
                  <a:lnTo>
                    <a:pt x="215226" y="23304"/>
                  </a:lnTo>
                  <a:lnTo>
                    <a:pt x="214071" y="23304"/>
                  </a:lnTo>
                  <a:lnTo>
                    <a:pt x="214426" y="22898"/>
                  </a:lnTo>
                  <a:lnTo>
                    <a:pt x="211759" y="22898"/>
                  </a:lnTo>
                  <a:lnTo>
                    <a:pt x="210934" y="23088"/>
                  </a:lnTo>
                  <a:lnTo>
                    <a:pt x="210883" y="20256"/>
                  </a:lnTo>
                  <a:lnTo>
                    <a:pt x="209080" y="21780"/>
                  </a:lnTo>
                  <a:lnTo>
                    <a:pt x="209296" y="22898"/>
                  </a:lnTo>
                  <a:lnTo>
                    <a:pt x="209384" y="23304"/>
                  </a:lnTo>
                  <a:lnTo>
                    <a:pt x="209181" y="23304"/>
                  </a:lnTo>
                  <a:lnTo>
                    <a:pt x="208902" y="23939"/>
                  </a:lnTo>
                  <a:lnTo>
                    <a:pt x="208851" y="24574"/>
                  </a:lnTo>
                  <a:lnTo>
                    <a:pt x="208140" y="24574"/>
                  </a:lnTo>
                  <a:lnTo>
                    <a:pt x="205740" y="23304"/>
                  </a:lnTo>
                  <a:lnTo>
                    <a:pt x="203873" y="25831"/>
                  </a:lnTo>
                  <a:lnTo>
                    <a:pt x="208711" y="25831"/>
                  </a:lnTo>
                  <a:lnTo>
                    <a:pt x="208775" y="26060"/>
                  </a:lnTo>
                  <a:lnTo>
                    <a:pt x="208889" y="26517"/>
                  </a:lnTo>
                  <a:lnTo>
                    <a:pt x="208953" y="26733"/>
                  </a:lnTo>
                  <a:lnTo>
                    <a:pt x="209169" y="27241"/>
                  </a:lnTo>
                  <a:lnTo>
                    <a:pt x="209715" y="28003"/>
                  </a:lnTo>
                  <a:lnTo>
                    <a:pt x="207530" y="28765"/>
                  </a:lnTo>
                  <a:lnTo>
                    <a:pt x="206146" y="29019"/>
                  </a:lnTo>
                  <a:lnTo>
                    <a:pt x="206819" y="29019"/>
                  </a:lnTo>
                  <a:lnTo>
                    <a:pt x="202653" y="29527"/>
                  </a:lnTo>
                  <a:lnTo>
                    <a:pt x="201599" y="29019"/>
                  </a:lnTo>
                  <a:lnTo>
                    <a:pt x="201028" y="28765"/>
                  </a:lnTo>
                  <a:lnTo>
                    <a:pt x="200774" y="28765"/>
                  </a:lnTo>
                  <a:lnTo>
                    <a:pt x="200317" y="28257"/>
                  </a:lnTo>
                  <a:lnTo>
                    <a:pt x="198818" y="26733"/>
                  </a:lnTo>
                  <a:lnTo>
                    <a:pt x="196583" y="26733"/>
                  </a:lnTo>
                  <a:lnTo>
                    <a:pt x="194767" y="28257"/>
                  </a:lnTo>
                  <a:lnTo>
                    <a:pt x="194398" y="28257"/>
                  </a:lnTo>
                  <a:lnTo>
                    <a:pt x="194322" y="28003"/>
                  </a:lnTo>
                  <a:lnTo>
                    <a:pt x="194208" y="27749"/>
                  </a:lnTo>
                  <a:lnTo>
                    <a:pt x="194119" y="27368"/>
                  </a:lnTo>
                  <a:lnTo>
                    <a:pt x="193878" y="26733"/>
                  </a:lnTo>
                  <a:lnTo>
                    <a:pt x="193662" y="26060"/>
                  </a:lnTo>
                  <a:lnTo>
                    <a:pt x="193586" y="25831"/>
                  </a:lnTo>
                  <a:lnTo>
                    <a:pt x="190246" y="25831"/>
                  </a:lnTo>
                  <a:lnTo>
                    <a:pt x="186156" y="26733"/>
                  </a:lnTo>
                  <a:lnTo>
                    <a:pt x="185343" y="26936"/>
                  </a:lnTo>
                  <a:lnTo>
                    <a:pt x="182905" y="25831"/>
                  </a:lnTo>
                  <a:lnTo>
                    <a:pt x="182156" y="25831"/>
                  </a:lnTo>
                  <a:lnTo>
                    <a:pt x="182346" y="26517"/>
                  </a:lnTo>
                  <a:lnTo>
                    <a:pt x="182397" y="26733"/>
                  </a:lnTo>
                  <a:lnTo>
                    <a:pt x="182460" y="27216"/>
                  </a:lnTo>
                  <a:lnTo>
                    <a:pt x="178142" y="25209"/>
                  </a:lnTo>
                  <a:lnTo>
                    <a:pt x="178142" y="31178"/>
                  </a:lnTo>
                  <a:lnTo>
                    <a:pt x="174777" y="31178"/>
                  </a:lnTo>
                  <a:lnTo>
                    <a:pt x="174764" y="30416"/>
                  </a:lnTo>
                  <a:lnTo>
                    <a:pt x="175539" y="30416"/>
                  </a:lnTo>
                  <a:lnTo>
                    <a:pt x="178015" y="31051"/>
                  </a:lnTo>
                  <a:lnTo>
                    <a:pt x="178142" y="31178"/>
                  </a:lnTo>
                  <a:lnTo>
                    <a:pt x="178142" y="25209"/>
                  </a:lnTo>
                  <a:lnTo>
                    <a:pt x="176237" y="24320"/>
                  </a:lnTo>
                  <a:lnTo>
                    <a:pt x="175920" y="24320"/>
                  </a:lnTo>
                  <a:lnTo>
                    <a:pt x="175018" y="25831"/>
                  </a:lnTo>
                  <a:lnTo>
                    <a:pt x="175412" y="25831"/>
                  </a:lnTo>
                  <a:lnTo>
                    <a:pt x="177609" y="28003"/>
                  </a:lnTo>
                  <a:lnTo>
                    <a:pt x="177406" y="28003"/>
                  </a:lnTo>
                  <a:lnTo>
                    <a:pt x="176517" y="28765"/>
                  </a:lnTo>
                  <a:lnTo>
                    <a:pt x="171577" y="28765"/>
                  </a:lnTo>
                  <a:lnTo>
                    <a:pt x="173939" y="31051"/>
                  </a:lnTo>
                  <a:lnTo>
                    <a:pt x="173507" y="31051"/>
                  </a:lnTo>
                  <a:lnTo>
                    <a:pt x="173215" y="31178"/>
                  </a:lnTo>
                  <a:lnTo>
                    <a:pt x="169837" y="31178"/>
                  </a:lnTo>
                  <a:lnTo>
                    <a:pt x="167411" y="31178"/>
                  </a:lnTo>
                  <a:lnTo>
                    <a:pt x="169837" y="31178"/>
                  </a:lnTo>
                  <a:lnTo>
                    <a:pt x="169938" y="29527"/>
                  </a:lnTo>
                  <a:lnTo>
                    <a:pt x="170053" y="27749"/>
                  </a:lnTo>
                  <a:lnTo>
                    <a:pt x="170116" y="26733"/>
                  </a:lnTo>
                  <a:lnTo>
                    <a:pt x="169672" y="26733"/>
                  </a:lnTo>
                  <a:lnTo>
                    <a:pt x="167855" y="28257"/>
                  </a:lnTo>
                  <a:lnTo>
                    <a:pt x="167093" y="30416"/>
                  </a:lnTo>
                  <a:lnTo>
                    <a:pt x="166979" y="30797"/>
                  </a:lnTo>
                  <a:lnTo>
                    <a:pt x="166865" y="31051"/>
                  </a:lnTo>
                  <a:lnTo>
                    <a:pt x="166814" y="31178"/>
                  </a:lnTo>
                  <a:lnTo>
                    <a:pt x="163728" y="31178"/>
                  </a:lnTo>
                  <a:lnTo>
                    <a:pt x="166776" y="31318"/>
                  </a:lnTo>
                  <a:lnTo>
                    <a:pt x="169811" y="31432"/>
                  </a:lnTo>
                  <a:lnTo>
                    <a:pt x="172542" y="31432"/>
                  </a:lnTo>
                  <a:lnTo>
                    <a:pt x="169735" y="32410"/>
                  </a:lnTo>
                  <a:lnTo>
                    <a:pt x="169811" y="31432"/>
                  </a:lnTo>
                  <a:lnTo>
                    <a:pt x="166738" y="31432"/>
                  </a:lnTo>
                  <a:lnTo>
                    <a:pt x="166077" y="33337"/>
                  </a:lnTo>
                  <a:lnTo>
                    <a:pt x="155829" y="29527"/>
                  </a:lnTo>
                  <a:lnTo>
                    <a:pt x="155028" y="29210"/>
                  </a:lnTo>
                  <a:lnTo>
                    <a:pt x="154813" y="29527"/>
                  </a:lnTo>
                  <a:lnTo>
                    <a:pt x="150812" y="34988"/>
                  </a:lnTo>
                  <a:lnTo>
                    <a:pt x="151104" y="34988"/>
                  </a:lnTo>
                  <a:lnTo>
                    <a:pt x="151587" y="35750"/>
                  </a:lnTo>
                  <a:lnTo>
                    <a:pt x="151688" y="35877"/>
                  </a:lnTo>
                  <a:lnTo>
                    <a:pt x="151790" y="36385"/>
                  </a:lnTo>
                  <a:lnTo>
                    <a:pt x="151396" y="37020"/>
                  </a:lnTo>
                  <a:lnTo>
                    <a:pt x="151117" y="37617"/>
                  </a:lnTo>
                  <a:lnTo>
                    <a:pt x="151104" y="37909"/>
                  </a:lnTo>
                  <a:lnTo>
                    <a:pt x="151295" y="38290"/>
                  </a:lnTo>
                  <a:lnTo>
                    <a:pt x="151396" y="38544"/>
                  </a:lnTo>
                  <a:lnTo>
                    <a:pt x="151485" y="38671"/>
                  </a:lnTo>
                  <a:lnTo>
                    <a:pt x="154228" y="38544"/>
                  </a:lnTo>
                  <a:lnTo>
                    <a:pt x="154343" y="37617"/>
                  </a:lnTo>
                  <a:lnTo>
                    <a:pt x="154470" y="36639"/>
                  </a:lnTo>
                  <a:lnTo>
                    <a:pt x="154571" y="35750"/>
                  </a:lnTo>
                  <a:lnTo>
                    <a:pt x="154647" y="35242"/>
                  </a:lnTo>
                  <a:lnTo>
                    <a:pt x="155549" y="33845"/>
                  </a:lnTo>
                  <a:lnTo>
                    <a:pt x="160197" y="37795"/>
                  </a:lnTo>
                  <a:lnTo>
                    <a:pt x="166992" y="33845"/>
                  </a:lnTo>
                  <a:lnTo>
                    <a:pt x="167665" y="33337"/>
                  </a:lnTo>
                  <a:lnTo>
                    <a:pt x="168744" y="33337"/>
                  </a:lnTo>
                  <a:lnTo>
                    <a:pt x="174828" y="34556"/>
                  </a:lnTo>
                  <a:lnTo>
                    <a:pt x="174802" y="32448"/>
                  </a:lnTo>
                  <a:lnTo>
                    <a:pt x="174790" y="31432"/>
                  </a:lnTo>
                  <a:lnTo>
                    <a:pt x="178409" y="31432"/>
                  </a:lnTo>
                  <a:lnTo>
                    <a:pt x="181381" y="34226"/>
                  </a:lnTo>
                  <a:lnTo>
                    <a:pt x="181190" y="34226"/>
                  </a:lnTo>
                  <a:lnTo>
                    <a:pt x="179920" y="36639"/>
                  </a:lnTo>
                  <a:lnTo>
                    <a:pt x="178092" y="38239"/>
                  </a:lnTo>
                  <a:lnTo>
                    <a:pt x="176123" y="37909"/>
                  </a:lnTo>
                  <a:lnTo>
                    <a:pt x="175437" y="37909"/>
                  </a:lnTo>
                  <a:lnTo>
                    <a:pt x="175234" y="37617"/>
                  </a:lnTo>
                  <a:lnTo>
                    <a:pt x="175183" y="37909"/>
                  </a:lnTo>
                  <a:lnTo>
                    <a:pt x="175310" y="37909"/>
                  </a:lnTo>
                  <a:lnTo>
                    <a:pt x="174637" y="40576"/>
                  </a:lnTo>
                  <a:lnTo>
                    <a:pt x="174599" y="40830"/>
                  </a:lnTo>
                  <a:lnTo>
                    <a:pt x="174498" y="41338"/>
                  </a:lnTo>
                  <a:lnTo>
                    <a:pt x="178142" y="41084"/>
                  </a:lnTo>
                  <a:lnTo>
                    <a:pt x="179882" y="39560"/>
                  </a:lnTo>
                  <a:lnTo>
                    <a:pt x="181813" y="39560"/>
                  </a:lnTo>
                  <a:lnTo>
                    <a:pt x="181838" y="41465"/>
                  </a:lnTo>
                  <a:lnTo>
                    <a:pt x="185991" y="42227"/>
                  </a:lnTo>
                  <a:lnTo>
                    <a:pt x="184734" y="39560"/>
                  </a:lnTo>
                  <a:lnTo>
                    <a:pt x="184315" y="38671"/>
                  </a:lnTo>
                  <a:lnTo>
                    <a:pt x="184226" y="38544"/>
                  </a:lnTo>
                  <a:lnTo>
                    <a:pt x="184124" y="38290"/>
                  </a:lnTo>
                  <a:lnTo>
                    <a:pt x="182740" y="38290"/>
                  </a:lnTo>
                  <a:lnTo>
                    <a:pt x="187744" y="37909"/>
                  </a:lnTo>
                  <a:lnTo>
                    <a:pt x="185889" y="35877"/>
                  </a:lnTo>
                  <a:lnTo>
                    <a:pt x="187274" y="36118"/>
                  </a:lnTo>
                  <a:lnTo>
                    <a:pt x="187833" y="35877"/>
                  </a:lnTo>
                  <a:lnTo>
                    <a:pt x="189103" y="35242"/>
                  </a:lnTo>
                  <a:lnTo>
                    <a:pt x="189293" y="35750"/>
                  </a:lnTo>
                  <a:lnTo>
                    <a:pt x="189357" y="35877"/>
                  </a:lnTo>
                  <a:lnTo>
                    <a:pt x="189484" y="36131"/>
                  </a:lnTo>
                  <a:lnTo>
                    <a:pt x="189547" y="35242"/>
                  </a:lnTo>
                  <a:lnTo>
                    <a:pt x="189534" y="34226"/>
                  </a:lnTo>
                  <a:lnTo>
                    <a:pt x="189318" y="34226"/>
                  </a:lnTo>
                  <a:lnTo>
                    <a:pt x="191389" y="33845"/>
                  </a:lnTo>
                  <a:lnTo>
                    <a:pt x="191922" y="33845"/>
                  </a:lnTo>
                  <a:lnTo>
                    <a:pt x="194627" y="36385"/>
                  </a:lnTo>
                  <a:lnTo>
                    <a:pt x="195402" y="34988"/>
                  </a:lnTo>
                  <a:lnTo>
                    <a:pt x="195656" y="34988"/>
                  </a:lnTo>
                  <a:lnTo>
                    <a:pt x="194678" y="33845"/>
                  </a:lnTo>
                  <a:lnTo>
                    <a:pt x="194373" y="33337"/>
                  </a:lnTo>
                  <a:lnTo>
                    <a:pt x="193268" y="31940"/>
                  </a:lnTo>
                  <a:lnTo>
                    <a:pt x="189560" y="32448"/>
                  </a:lnTo>
                  <a:lnTo>
                    <a:pt x="185585" y="33261"/>
                  </a:lnTo>
                  <a:lnTo>
                    <a:pt x="182181" y="31178"/>
                  </a:lnTo>
                  <a:lnTo>
                    <a:pt x="182600" y="31432"/>
                  </a:lnTo>
                  <a:lnTo>
                    <a:pt x="182562" y="31178"/>
                  </a:lnTo>
                  <a:lnTo>
                    <a:pt x="182587" y="30797"/>
                  </a:lnTo>
                  <a:lnTo>
                    <a:pt x="182118" y="30416"/>
                  </a:lnTo>
                  <a:lnTo>
                    <a:pt x="181292" y="30416"/>
                  </a:lnTo>
                  <a:lnTo>
                    <a:pt x="182422" y="29527"/>
                  </a:lnTo>
                  <a:lnTo>
                    <a:pt x="182295" y="29527"/>
                  </a:lnTo>
                  <a:lnTo>
                    <a:pt x="183896" y="28765"/>
                  </a:lnTo>
                  <a:lnTo>
                    <a:pt x="184721" y="28765"/>
                  </a:lnTo>
                  <a:lnTo>
                    <a:pt x="186563" y="30010"/>
                  </a:lnTo>
                  <a:lnTo>
                    <a:pt x="186690" y="29527"/>
                  </a:lnTo>
                  <a:lnTo>
                    <a:pt x="186817" y="28765"/>
                  </a:lnTo>
                  <a:lnTo>
                    <a:pt x="186931" y="28003"/>
                  </a:lnTo>
                  <a:lnTo>
                    <a:pt x="187032" y="27368"/>
                  </a:lnTo>
                  <a:lnTo>
                    <a:pt x="187071" y="27241"/>
                  </a:lnTo>
                  <a:lnTo>
                    <a:pt x="188722" y="27241"/>
                  </a:lnTo>
                  <a:lnTo>
                    <a:pt x="188976" y="27241"/>
                  </a:lnTo>
                  <a:lnTo>
                    <a:pt x="189877" y="27368"/>
                  </a:lnTo>
                  <a:lnTo>
                    <a:pt x="189826" y="27749"/>
                  </a:lnTo>
                  <a:lnTo>
                    <a:pt x="189712" y="28765"/>
                  </a:lnTo>
                  <a:lnTo>
                    <a:pt x="189585" y="29781"/>
                  </a:lnTo>
                  <a:lnTo>
                    <a:pt x="189471" y="30670"/>
                  </a:lnTo>
                  <a:lnTo>
                    <a:pt x="190576" y="29781"/>
                  </a:lnTo>
                  <a:lnTo>
                    <a:pt x="190982" y="29781"/>
                  </a:lnTo>
                  <a:lnTo>
                    <a:pt x="193662" y="29019"/>
                  </a:lnTo>
                  <a:lnTo>
                    <a:pt x="194081" y="29019"/>
                  </a:lnTo>
                  <a:lnTo>
                    <a:pt x="194183" y="29527"/>
                  </a:lnTo>
                  <a:lnTo>
                    <a:pt x="194284" y="30010"/>
                  </a:lnTo>
                  <a:lnTo>
                    <a:pt x="194360" y="30416"/>
                  </a:lnTo>
                  <a:lnTo>
                    <a:pt x="194500" y="30010"/>
                  </a:lnTo>
                  <a:lnTo>
                    <a:pt x="194525" y="29781"/>
                  </a:lnTo>
                  <a:lnTo>
                    <a:pt x="196303" y="29781"/>
                  </a:lnTo>
                  <a:lnTo>
                    <a:pt x="196049" y="30416"/>
                  </a:lnTo>
                  <a:lnTo>
                    <a:pt x="195935" y="30797"/>
                  </a:lnTo>
                  <a:lnTo>
                    <a:pt x="195821" y="31051"/>
                  </a:lnTo>
                  <a:lnTo>
                    <a:pt x="195783" y="31178"/>
                  </a:lnTo>
                  <a:lnTo>
                    <a:pt x="195732" y="31305"/>
                  </a:lnTo>
                  <a:lnTo>
                    <a:pt x="194538" y="31178"/>
                  </a:lnTo>
                  <a:lnTo>
                    <a:pt x="193382" y="31178"/>
                  </a:lnTo>
                  <a:lnTo>
                    <a:pt x="182600" y="31178"/>
                  </a:lnTo>
                  <a:lnTo>
                    <a:pt x="182600" y="31432"/>
                  </a:lnTo>
                  <a:lnTo>
                    <a:pt x="195694" y="31432"/>
                  </a:lnTo>
                  <a:lnTo>
                    <a:pt x="195033" y="33337"/>
                  </a:lnTo>
                  <a:lnTo>
                    <a:pt x="194983" y="33591"/>
                  </a:lnTo>
                  <a:lnTo>
                    <a:pt x="198615" y="34988"/>
                  </a:lnTo>
                  <a:lnTo>
                    <a:pt x="198945" y="34988"/>
                  </a:lnTo>
                  <a:lnTo>
                    <a:pt x="202565" y="35750"/>
                  </a:lnTo>
                  <a:lnTo>
                    <a:pt x="204292" y="37909"/>
                  </a:lnTo>
                  <a:lnTo>
                    <a:pt x="204419" y="35242"/>
                  </a:lnTo>
                  <a:lnTo>
                    <a:pt x="204495" y="34607"/>
                  </a:lnTo>
                  <a:lnTo>
                    <a:pt x="202374" y="34607"/>
                  </a:lnTo>
                  <a:lnTo>
                    <a:pt x="206844" y="34226"/>
                  </a:lnTo>
                  <a:lnTo>
                    <a:pt x="209080" y="34607"/>
                  </a:lnTo>
                  <a:lnTo>
                    <a:pt x="208673" y="34607"/>
                  </a:lnTo>
                  <a:lnTo>
                    <a:pt x="209943" y="34988"/>
                  </a:lnTo>
                  <a:lnTo>
                    <a:pt x="212826" y="36131"/>
                  </a:lnTo>
                  <a:lnTo>
                    <a:pt x="212940" y="37020"/>
                  </a:lnTo>
                  <a:lnTo>
                    <a:pt x="213144" y="37617"/>
                  </a:lnTo>
                  <a:lnTo>
                    <a:pt x="213233" y="37909"/>
                  </a:lnTo>
                  <a:lnTo>
                    <a:pt x="213474" y="38290"/>
                  </a:lnTo>
                  <a:lnTo>
                    <a:pt x="217474" y="39179"/>
                  </a:lnTo>
                  <a:lnTo>
                    <a:pt x="211963" y="39560"/>
                  </a:lnTo>
                  <a:lnTo>
                    <a:pt x="214744" y="40830"/>
                  </a:lnTo>
                  <a:lnTo>
                    <a:pt x="212915" y="41719"/>
                  </a:lnTo>
                  <a:lnTo>
                    <a:pt x="217500" y="40576"/>
                  </a:lnTo>
                  <a:lnTo>
                    <a:pt x="220205" y="38290"/>
                  </a:lnTo>
                  <a:lnTo>
                    <a:pt x="215150" y="36131"/>
                  </a:lnTo>
                  <a:lnTo>
                    <a:pt x="215099" y="34226"/>
                  </a:lnTo>
                  <a:lnTo>
                    <a:pt x="215074" y="32575"/>
                  </a:lnTo>
                  <a:lnTo>
                    <a:pt x="221234" y="33845"/>
                  </a:lnTo>
                  <a:lnTo>
                    <a:pt x="222415" y="33591"/>
                  </a:lnTo>
                  <a:lnTo>
                    <a:pt x="225933" y="32956"/>
                  </a:lnTo>
                  <a:lnTo>
                    <a:pt x="229095" y="32575"/>
                  </a:lnTo>
                  <a:lnTo>
                    <a:pt x="230428" y="32448"/>
                  </a:lnTo>
                  <a:lnTo>
                    <a:pt x="230873" y="32448"/>
                  </a:lnTo>
                  <a:lnTo>
                    <a:pt x="237147" y="34607"/>
                  </a:lnTo>
                  <a:lnTo>
                    <a:pt x="239623" y="32448"/>
                  </a:lnTo>
                  <a:lnTo>
                    <a:pt x="240766" y="31432"/>
                  </a:lnTo>
                  <a:lnTo>
                    <a:pt x="241211" y="31051"/>
                  </a:lnTo>
                  <a:lnTo>
                    <a:pt x="241109" y="30416"/>
                  </a:lnTo>
                  <a:lnTo>
                    <a:pt x="241007" y="30010"/>
                  </a:lnTo>
                  <a:lnTo>
                    <a:pt x="240906" y="29527"/>
                  </a:lnTo>
                  <a:lnTo>
                    <a:pt x="240804" y="29019"/>
                  </a:lnTo>
                  <a:lnTo>
                    <a:pt x="242773" y="30200"/>
                  </a:lnTo>
                  <a:lnTo>
                    <a:pt x="241681" y="30632"/>
                  </a:lnTo>
                  <a:lnTo>
                    <a:pt x="245402" y="31800"/>
                  </a:lnTo>
                  <a:lnTo>
                    <a:pt x="245859" y="32829"/>
                  </a:lnTo>
                  <a:lnTo>
                    <a:pt x="248145" y="32308"/>
                  </a:lnTo>
                  <a:lnTo>
                    <a:pt x="246278" y="30314"/>
                  </a:lnTo>
                  <a:lnTo>
                    <a:pt x="244881" y="29349"/>
                  </a:lnTo>
                  <a:lnTo>
                    <a:pt x="244449" y="29527"/>
                  </a:lnTo>
                  <a:lnTo>
                    <a:pt x="245110" y="28765"/>
                  </a:lnTo>
                  <a:lnTo>
                    <a:pt x="246316" y="27368"/>
                  </a:lnTo>
                  <a:lnTo>
                    <a:pt x="246430" y="27241"/>
                  </a:lnTo>
                  <a:lnTo>
                    <a:pt x="249694" y="23431"/>
                  </a:lnTo>
                  <a:lnTo>
                    <a:pt x="249809" y="23304"/>
                  </a:lnTo>
                  <a:lnTo>
                    <a:pt x="250139" y="23304"/>
                  </a:lnTo>
                  <a:lnTo>
                    <a:pt x="250761" y="24320"/>
                  </a:lnTo>
                  <a:lnTo>
                    <a:pt x="253390" y="23431"/>
                  </a:lnTo>
                  <a:close/>
                </a:path>
                <a:path w="819150" h="146685">
                  <a:moveTo>
                    <a:pt x="256222" y="104927"/>
                  </a:moveTo>
                  <a:lnTo>
                    <a:pt x="255320" y="104978"/>
                  </a:lnTo>
                  <a:lnTo>
                    <a:pt x="254901" y="107505"/>
                  </a:lnTo>
                  <a:lnTo>
                    <a:pt x="256222" y="104927"/>
                  </a:lnTo>
                  <a:close/>
                </a:path>
                <a:path w="819150" h="146685">
                  <a:moveTo>
                    <a:pt x="257619" y="22072"/>
                  </a:moveTo>
                  <a:lnTo>
                    <a:pt x="255524" y="22898"/>
                  </a:lnTo>
                  <a:lnTo>
                    <a:pt x="255130" y="22898"/>
                  </a:lnTo>
                  <a:lnTo>
                    <a:pt x="253390" y="23431"/>
                  </a:lnTo>
                  <a:lnTo>
                    <a:pt x="257225" y="25298"/>
                  </a:lnTo>
                  <a:lnTo>
                    <a:pt x="257352" y="24320"/>
                  </a:lnTo>
                  <a:lnTo>
                    <a:pt x="257467" y="23431"/>
                  </a:lnTo>
                  <a:lnTo>
                    <a:pt x="257530" y="22898"/>
                  </a:lnTo>
                  <a:lnTo>
                    <a:pt x="257619" y="22072"/>
                  </a:lnTo>
                  <a:close/>
                </a:path>
                <a:path w="819150" h="146685">
                  <a:moveTo>
                    <a:pt x="258343" y="25831"/>
                  </a:moveTo>
                  <a:lnTo>
                    <a:pt x="257225" y="25298"/>
                  </a:lnTo>
                  <a:lnTo>
                    <a:pt x="257149" y="25831"/>
                  </a:lnTo>
                  <a:lnTo>
                    <a:pt x="258343" y="25831"/>
                  </a:lnTo>
                  <a:close/>
                </a:path>
                <a:path w="819150" h="146685">
                  <a:moveTo>
                    <a:pt x="258711" y="59372"/>
                  </a:moveTo>
                  <a:lnTo>
                    <a:pt x="255917" y="57442"/>
                  </a:lnTo>
                  <a:lnTo>
                    <a:pt x="256413" y="59905"/>
                  </a:lnTo>
                  <a:lnTo>
                    <a:pt x="253187" y="59766"/>
                  </a:lnTo>
                  <a:lnTo>
                    <a:pt x="257352" y="61264"/>
                  </a:lnTo>
                  <a:lnTo>
                    <a:pt x="257365" y="60540"/>
                  </a:lnTo>
                  <a:lnTo>
                    <a:pt x="258254" y="59778"/>
                  </a:lnTo>
                  <a:lnTo>
                    <a:pt x="258711" y="59372"/>
                  </a:lnTo>
                  <a:close/>
                </a:path>
                <a:path w="819150" h="146685">
                  <a:moveTo>
                    <a:pt x="264185" y="84632"/>
                  </a:moveTo>
                  <a:lnTo>
                    <a:pt x="261112" y="83439"/>
                  </a:lnTo>
                  <a:lnTo>
                    <a:pt x="261416" y="83121"/>
                  </a:lnTo>
                  <a:lnTo>
                    <a:pt x="256362" y="83820"/>
                  </a:lnTo>
                  <a:lnTo>
                    <a:pt x="258622" y="81153"/>
                  </a:lnTo>
                  <a:lnTo>
                    <a:pt x="258356" y="80975"/>
                  </a:lnTo>
                  <a:lnTo>
                    <a:pt x="257683" y="80518"/>
                  </a:lnTo>
                  <a:lnTo>
                    <a:pt x="256311" y="80975"/>
                  </a:lnTo>
                  <a:lnTo>
                    <a:pt x="255866" y="79997"/>
                  </a:lnTo>
                  <a:lnTo>
                    <a:pt x="259981" y="79997"/>
                  </a:lnTo>
                  <a:lnTo>
                    <a:pt x="257619" y="78003"/>
                  </a:lnTo>
                  <a:lnTo>
                    <a:pt x="256870" y="77368"/>
                  </a:lnTo>
                  <a:lnTo>
                    <a:pt x="255397" y="76123"/>
                  </a:lnTo>
                  <a:lnTo>
                    <a:pt x="255219" y="76123"/>
                  </a:lnTo>
                  <a:lnTo>
                    <a:pt x="256057" y="75399"/>
                  </a:lnTo>
                  <a:lnTo>
                    <a:pt x="258495" y="73317"/>
                  </a:lnTo>
                  <a:lnTo>
                    <a:pt x="254533" y="75323"/>
                  </a:lnTo>
                  <a:lnTo>
                    <a:pt x="254685" y="75082"/>
                  </a:lnTo>
                  <a:lnTo>
                    <a:pt x="255143" y="74282"/>
                  </a:lnTo>
                  <a:lnTo>
                    <a:pt x="257949" y="70167"/>
                  </a:lnTo>
                  <a:lnTo>
                    <a:pt x="255943" y="70167"/>
                  </a:lnTo>
                  <a:lnTo>
                    <a:pt x="248996" y="71843"/>
                  </a:lnTo>
                  <a:lnTo>
                    <a:pt x="241769" y="73964"/>
                  </a:lnTo>
                  <a:lnTo>
                    <a:pt x="240030" y="73964"/>
                  </a:lnTo>
                  <a:lnTo>
                    <a:pt x="236537" y="74282"/>
                  </a:lnTo>
                  <a:lnTo>
                    <a:pt x="231787" y="71640"/>
                  </a:lnTo>
                  <a:lnTo>
                    <a:pt x="233680" y="75082"/>
                  </a:lnTo>
                  <a:lnTo>
                    <a:pt x="231089" y="75082"/>
                  </a:lnTo>
                  <a:lnTo>
                    <a:pt x="231089" y="77063"/>
                  </a:lnTo>
                  <a:lnTo>
                    <a:pt x="230327" y="77063"/>
                  </a:lnTo>
                  <a:lnTo>
                    <a:pt x="226809" y="77939"/>
                  </a:lnTo>
                  <a:lnTo>
                    <a:pt x="226707" y="77368"/>
                  </a:lnTo>
                  <a:lnTo>
                    <a:pt x="226580" y="76733"/>
                  </a:lnTo>
                  <a:lnTo>
                    <a:pt x="226466" y="76123"/>
                  </a:lnTo>
                  <a:lnTo>
                    <a:pt x="227812" y="76454"/>
                  </a:lnTo>
                  <a:lnTo>
                    <a:pt x="229222" y="76733"/>
                  </a:lnTo>
                  <a:lnTo>
                    <a:pt x="231089" y="77063"/>
                  </a:lnTo>
                  <a:lnTo>
                    <a:pt x="231089" y="75082"/>
                  </a:lnTo>
                  <a:lnTo>
                    <a:pt x="226847" y="75082"/>
                  </a:lnTo>
                  <a:lnTo>
                    <a:pt x="227241" y="74282"/>
                  </a:lnTo>
                  <a:lnTo>
                    <a:pt x="227304" y="74129"/>
                  </a:lnTo>
                  <a:lnTo>
                    <a:pt x="228409" y="71843"/>
                  </a:lnTo>
                  <a:lnTo>
                    <a:pt x="228498" y="71640"/>
                  </a:lnTo>
                  <a:lnTo>
                    <a:pt x="228904" y="71640"/>
                  </a:lnTo>
                  <a:lnTo>
                    <a:pt x="226733" y="70929"/>
                  </a:lnTo>
                  <a:lnTo>
                    <a:pt x="222110" y="70561"/>
                  </a:lnTo>
                  <a:lnTo>
                    <a:pt x="222973" y="73964"/>
                  </a:lnTo>
                  <a:lnTo>
                    <a:pt x="223202" y="74129"/>
                  </a:lnTo>
                  <a:lnTo>
                    <a:pt x="222973" y="73964"/>
                  </a:lnTo>
                  <a:lnTo>
                    <a:pt x="220776" y="72440"/>
                  </a:lnTo>
                  <a:lnTo>
                    <a:pt x="221526" y="73964"/>
                  </a:lnTo>
                  <a:lnTo>
                    <a:pt x="221615" y="74129"/>
                  </a:lnTo>
                  <a:lnTo>
                    <a:pt x="223151" y="75082"/>
                  </a:lnTo>
                  <a:lnTo>
                    <a:pt x="224891" y="75692"/>
                  </a:lnTo>
                  <a:lnTo>
                    <a:pt x="222834" y="77063"/>
                  </a:lnTo>
                  <a:lnTo>
                    <a:pt x="224523" y="78867"/>
                  </a:lnTo>
                  <a:lnTo>
                    <a:pt x="228257" y="78308"/>
                  </a:lnTo>
                  <a:lnTo>
                    <a:pt x="229362" y="79438"/>
                  </a:lnTo>
                  <a:lnTo>
                    <a:pt x="231457" y="78308"/>
                  </a:lnTo>
                  <a:lnTo>
                    <a:pt x="231762" y="78003"/>
                  </a:lnTo>
                  <a:lnTo>
                    <a:pt x="232054" y="77520"/>
                  </a:lnTo>
                  <a:lnTo>
                    <a:pt x="232105" y="77368"/>
                  </a:lnTo>
                  <a:lnTo>
                    <a:pt x="232473" y="77368"/>
                  </a:lnTo>
                  <a:lnTo>
                    <a:pt x="235369" y="78003"/>
                  </a:lnTo>
                  <a:lnTo>
                    <a:pt x="238290" y="79133"/>
                  </a:lnTo>
                  <a:lnTo>
                    <a:pt x="239115" y="81876"/>
                  </a:lnTo>
                  <a:lnTo>
                    <a:pt x="239242" y="82283"/>
                  </a:lnTo>
                  <a:lnTo>
                    <a:pt x="239318" y="82537"/>
                  </a:lnTo>
                  <a:lnTo>
                    <a:pt x="234696" y="81432"/>
                  </a:lnTo>
                  <a:lnTo>
                    <a:pt x="227812" y="82283"/>
                  </a:lnTo>
                  <a:lnTo>
                    <a:pt x="222338" y="84112"/>
                  </a:lnTo>
                  <a:lnTo>
                    <a:pt x="226644" y="85928"/>
                  </a:lnTo>
                  <a:lnTo>
                    <a:pt x="232117" y="85648"/>
                  </a:lnTo>
                  <a:lnTo>
                    <a:pt x="238112" y="85191"/>
                  </a:lnTo>
                  <a:lnTo>
                    <a:pt x="243967" y="86487"/>
                  </a:lnTo>
                  <a:lnTo>
                    <a:pt x="245071" y="85191"/>
                  </a:lnTo>
                  <a:lnTo>
                    <a:pt x="246253" y="83820"/>
                  </a:lnTo>
                  <a:lnTo>
                    <a:pt x="243979" y="82537"/>
                  </a:lnTo>
                  <a:lnTo>
                    <a:pt x="240677" y="80670"/>
                  </a:lnTo>
                  <a:lnTo>
                    <a:pt x="246202" y="80975"/>
                  </a:lnTo>
                  <a:lnTo>
                    <a:pt x="246634" y="80670"/>
                  </a:lnTo>
                  <a:lnTo>
                    <a:pt x="250456" y="78003"/>
                  </a:lnTo>
                  <a:lnTo>
                    <a:pt x="251231" y="78003"/>
                  </a:lnTo>
                  <a:lnTo>
                    <a:pt x="255371" y="79603"/>
                  </a:lnTo>
                  <a:lnTo>
                    <a:pt x="253568" y="81876"/>
                  </a:lnTo>
                  <a:lnTo>
                    <a:pt x="248970" y="82931"/>
                  </a:lnTo>
                  <a:lnTo>
                    <a:pt x="249008" y="85191"/>
                  </a:lnTo>
                  <a:lnTo>
                    <a:pt x="249301" y="85191"/>
                  </a:lnTo>
                  <a:lnTo>
                    <a:pt x="256374" y="88239"/>
                  </a:lnTo>
                  <a:lnTo>
                    <a:pt x="260388" y="84162"/>
                  </a:lnTo>
                  <a:lnTo>
                    <a:pt x="260350" y="84632"/>
                  </a:lnTo>
                  <a:lnTo>
                    <a:pt x="264185" y="84632"/>
                  </a:lnTo>
                  <a:close/>
                </a:path>
                <a:path w="819150" h="146685">
                  <a:moveTo>
                    <a:pt x="264591" y="84797"/>
                  </a:moveTo>
                  <a:lnTo>
                    <a:pt x="260337" y="84797"/>
                  </a:lnTo>
                  <a:lnTo>
                    <a:pt x="260146" y="86626"/>
                  </a:lnTo>
                  <a:lnTo>
                    <a:pt x="260096" y="87122"/>
                  </a:lnTo>
                  <a:lnTo>
                    <a:pt x="264591" y="84797"/>
                  </a:lnTo>
                  <a:close/>
                </a:path>
                <a:path w="819150" h="146685">
                  <a:moveTo>
                    <a:pt x="265099" y="85001"/>
                  </a:moveTo>
                  <a:lnTo>
                    <a:pt x="264985" y="84797"/>
                  </a:lnTo>
                  <a:lnTo>
                    <a:pt x="264591" y="84797"/>
                  </a:lnTo>
                  <a:lnTo>
                    <a:pt x="265099" y="85001"/>
                  </a:lnTo>
                  <a:close/>
                </a:path>
                <a:path w="819150" h="146685">
                  <a:moveTo>
                    <a:pt x="265976" y="74841"/>
                  </a:moveTo>
                  <a:lnTo>
                    <a:pt x="265468" y="72491"/>
                  </a:lnTo>
                  <a:lnTo>
                    <a:pt x="259842" y="73596"/>
                  </a:lnTo>
                  <a:lnTo>
                    <a:pt x="264960" y="76441"/>
                  </a:lnTo>
                  <a:lnTo>
                    <a:pt x="261823" y="79870"/>
                  </a:lnTo>
                  <a:lnTo>
                    <a:pt x="264566" y="80391"/>
                  </a:lnTo>
                  <a:lnTo>
                    <a:pt x="264591" y="78270"/>
                  </a:lnTo>
                  <a:lnTo>
                    <a:pt x="265976" y="74841"/>
                  </a:lnTo>
                  <a:close/>
                </a:path>
                <a:path w="819150" h="146685">
                  <a:moveTo>
                    <a:pt x="267449" y="86626"/>
                  </a:moveTo>
                  <a:lnTo>
                    <a:pt x="266585" y="84201"/>
                  </a:lnTo>
                  <a:lnTo>
                    <a:pt x="266484" y="83896"/>
                  </a:lnTo>
                  <a:lnTo>
                    <a:pt x="266344" y="83896"/>
                  </a:lnTo>
                  <a:lnTo>
                    <a:pt x="265760" y="84201"/>
                  </a:lnTo>
                  <a:lnTo>
                    <a:pt x="267449" y="86626"/>
                  </a:lnTo>
                  <a:close/>
                </a:path>
                <a:path w="819150" h="146685">
                  <a:moveTo>
                    <a:pt x="269443" y="97917"/>
                  </a:moveTo>
                  <a:lnTo>
                    <a:pt x="262102" y="97701"/>
                  </a:lnTo>
                  <a:lnTo>
                    <a:pt x="263944" y="98285"/>
                  </a:lnTo>
                  <a:lnTo>
                    <a:pt x="256565" y="97396"/>
                  </a:lnTo>
                  <a:lnTo>
                    <a:pt x="257543" y="99466"/>
                  </a:lnTo>
                  <a:lnTo>
                    <a:pt x="253415" y="100812"/>
                  </a:lnTo>
                  <a:lnTo>
                    <a:pt x="257111" y="102704"/>
                  </a:lnTo>
                  <a:lnTo>
                    <a:pt x="262623" y="101600"/>
                  </a:lnTo>
                  <a:lnTo>
                    <a:pt x="264033" y="104000"/>
                  </a:lnTo>
                  <a:lnTo>
                    <a:pt x="263067" y="101219"/>
                  </a:lnTo>
                  <a:lnTo>
                    <a:pt x="266306" y="102057"/>
                  </a:lnTo>
                  <a:lnTo>
                    <a:pt x="264439" y="100037"/>
                  </a:lnTo>
                  <a:lnTo>
                    <a:pt x="268097" y="98361"/>
                  </a:lnTo>
                  <a:lnTo>
                    <a:pt x="269443" y="97917"/>
                  </a:lnTo>
                  <a:close/>
                </a:path>
                <a:path w="819150" h="146685">
                  <a:moveTo>
                    <a:pt x="269443" y="80010"/>
                  </a:moveTo>
                  <a:lnTo>
                    <a:pt x="267411" y="81394"/>
                  </a:lnTo>
                  <a:lnTo>
                    <a:pt x="263575" y="82245"/>
                  </a:lnTo>
                  <a:lnTo>
                    <a:pt x="264896" y="84632"/>
                  </a:lnTo>
                  <a:lnTo>
                    <a:pt x="265760" y="84201"/>
                  </a:lnTo>
                  <a:lnTo>
                    <a:pt x="265544" y="83896"/>
                  </a:lnTo>
                  <a:lnTo>
                    <a:pt x="267398" y="83286"/>
                  </a:lnTo>
                  <a:lnTo>
                    <a:pt x="268516" y="81394"/>
                  </a:lnTo>
                  <a:lnTo>
                    <a:pt x="269443" y="80010"/>
                  </a:lnTo>
                  <a:close/>
                </a:path>
                <a:path w="819150" h="146685">
                  <a:moveTo>
                    <a:pt x="270535" y="78892"/>
                  </a:moveTo>
                  <a:lnTo>
                    <a:pt x="270243" y="78917"/>
                  </a:lnTo>
                  <a:lnTo>
                    <a:pt x="269875" y="79400"/>
                  </a:lnTo>
                  <a:lnTo>
                    <a:pt x="269455" y="80010"/>
                  </a:lnTo>
                  <a:lnTo>
                    <a:pt x="269951" y="79679"/>
                  </a:lnTo>
                  <a:lnTo>
                    <a:pt x="270357" y="79324"/>
                  </a:lnTo>
                  <a:lnTo>
                    <a:pt x="270535" y="78892"/>
                  </a:lnTo>
                  <a:close/>
                </a:path>
                <a:path w="819150" h="146685">
                  <a:moveTo>
                    <a:pt x="279006" y="88277"/>
                  </a:moveTo>
                  <a:lnTo>
                    <a:pt x="276491" y="87820"/>
                  </a:lnTo>
                  <a:lnTo>
                    <a:pt x="272605" y="86296"/>
                  </a:lnTo>
                  <a:lnTo>
                    <a:pt x="272999" y="89789"/>
                  </a:lnTo>
                  <a:lnTo>
                    <a:pt x="273748" y="88544"/>
                  </a:lnTo>
                  <a:lnTo>
                    <a:pt x="279006" y="88277"/>
                  </a:lnTo>
                  <a:close/>
                </a:path>
                <a:path w="819150" h="146685">
                  <a:moveTo>
                    <a:pt x="280085" y="46088"/>
                  </a:moveTo>
                  <a:lnTo>
                    <a:pt x="277279" y="42710"/>
                  </a:lnTo>
                  <a:lnTo>
                    <a:pt x="279158" y="45453"/>
                  </a:lnTo>
                  <a:lnTo>
                    <a:pt x="274091" y="44030"/>
                  </a:lnTo>
                  <a:lnTo>
                    <a:pt x="272719" y="44475"/>
                  </a:lnTo>
                  <a:lnTo>
                    <a:pt x="275882" y="41744"/>
                  </a:lnTo>
                  <a:lnTo>
                    <a:pt x="270357" y="40703"/>
                  </a:lnTo>
                  <a:lnTo>
                    <a:pt x="269875" y="38950"/>
                  </a:lnTo>
                  <a:lnTo>
                    <a:pt x="266192" y="39230"/>
                  </a:lnTo>
                  <a:lnTo>
                    <a:pt x="264858" y="42532"/>
                  </a:lnTo>
                  <a:lnTo>
                    <a:pt x="267195" y="42722"/>
                  </a:lnTo>
                  <a:lnTo>
                    <a:pt x="267182" y="43434"/>
                  </a:lnTo>
                  <a:lnTo>
                    <a:pt x="268528" y="41579"/>
                  </a:lnTo>
                  <a:lnTo>
                    <a:pt x="270865" y="43903"/>
                  </a:lnTo>
                  <a:lnTo>
                    <a:pt x="274167" y="48298"/>
                  </a:lnTo>
                  <a:lnTo>
                    <a:pt x="280085" y="46088"/>
                  </a:lnTo>
                  <a:close/>
                </a:path>
                <a:path w="819150" h="146685">
                  <a:moveTo>
                    <a:pt x="280822" y="88163"/>
                  </a:moveTo>
                  <a:lnTo>
                    <a:pt x="280187" y="88214"/>
                  </a:lnTo>
                  <a:lnTo>
                    <a:pt x="279006" y="88265"/>
                  </a:lnTo>
                  <a:lnTo>
                    <a:pt x="279819" y="88417"/>
                  </a:lnTo>
                  <a:lnTo>
                    <a:pt x="280492" y="88455"/>
                  </a:lnTo>
                  <a:lnTo>
                    <a:pt x="280822" y="88163"/>
                  </a:lnTo>
                  <a:close/>
                </a:path>
                <a:path w="819150" h="146685">
                  <a:moveTo>
                    <a:pt x="282282" y="39141"/>
                  </a:moveTo>
                  <a:lnTo>
                    <a:pt x="279069" y="38315"/>
                  </a:lnTo>
                  <a:lnTo>
                    <a:pt x="277228" y="39865"/>
                  </a:lnTo>
                  <a:lnTo>
                    <a:pt x="279565" y="41478"/>
                  </a:lnTo>
                  <a:lnTo>
                    <a:pt x="282282" y="39141"/>
                  </a:lnTo>
                  <a:close/>
                </a:path>
                <a:path w="819150" h="146685">
                  <a:moveTo>
                    <a:pt x="285191" y="32791"/>
                  </a:moveTo>
                  <a:lnTo>
                    <a:pt x="283972" y="32486"/>
                  </a:lnTo>
                  <a:lnTo>
                    <a:pt x="283400" y="31635"/>
                  </a:lnTo>
                  <a:lnTo>
                    <a:pt x="281254" y="32816"/>
                  </a:lnTo>
                  <a:lnTo>
                    <a:pt x="282359" y="35217"/>
                  </a:lnTo>
                  <a:lnTo>
                    <a:pt x="284492" y="33286"/>
                  </a:lnTo>
                  <a:lnTo>
                    <a:pt x="285191" y="32791"/>
                  </a:lnTo>
                  <a:close/>
                </a:path>
                <a:path w="819150" h="146685">
                  <a:moveTo>
                    <a:pt x="285496" y="32626"/>
                  </a:moveTo>
                  <a:lnTo>
                    <a:pt x="285191" y="32804"/>
                  </a:lnTo>
                  <a:lnTo>
                    <a:pt x="285394" y="32867"/>
                  </a:lnTo>
                  <a:lnTo>
                    <a:pt x="285496" y="32626"/>
                  </a:lnTo>
                  <a:close/>
                </a:path>
                <a:path w="819150" h="146685">
                  <a:moveTo>
                    <a:pt x="290093" y="39649"/>
                  </a:moveTo>
                  <a:lnTo>
                    <a:pt x="286397" y="37084"/>
                  </a:lnTo>
                  <a:lnTo>
                    <a:pt x="284124" y="39014"/>
                  </a:lnTo>
                  <a:lnTo>
                    <a:pt x="286435" y="39928"/>
                  </a:lnTo>
                  <a:lnTo>
                    <a:pt x="286931" y="41681"/>
                  </a:lnTo>
                  <a:lnTo>
                    <a:pt x="286905" y="40233"/>
                  </a:lnTo>
                  <a:lnTo>
                    <a:pt x="290093" y="39649"/>
                  </a:lnTo>
                  <a:close/>
                </a:path>
                <a:path w="819150" h="146685">
                  <a:moveTo>
                    <a:pt x="291960" y="40944"/>
                  </a:moveTo>
                  <a:lnTo>
                    <a:pt x="290093" y="39649"/>
                  </a:lnTo>
                  <a:lnTo>
                    <a:pt x="290004" y="39928"/>
                  </a:lnTo>
                  <a:lnTo>
                    <a:pt x="288798" y="42964"/>
                  </a:lnTo>
                  <a:lnTo>
                    <a:pt x="291960" y="40944"/>
                  </a:lnTo>
                  <a:close/>
                </a:path>
                <a:path w="819150" h="146685">
                  <a:moveTo>
                    <a:pt x="293814" y="96532"/>
                  </a:moveTo>
                  <a:lnTo>
                    <a:pt x="293357" y="96215"/>
                  </a:lnTo>
                  <a:lnTo>
                    <a:pt x="291084" y="98920"/>
                  </a:lnTo>
                  <a:lnTo>
                    <a:pt x="293814" y="96532"/>
                  </a:lnTo>
                  <a:close/>
                </a:path>
                <a:path w="819150" h="146685">
                  <a:moveTo>
                    <a:pt x="297700" y="83197"/>
                  </a:moveTo>
                  <a:lnTo>
                    <a:pt x="297662" y="82943"/>
                  </a:lnTo>
                  <a:lnTo>
                    <a:pt x="294424" y="82943"/>
                  </a:lnTo>
                  <a:lnTo>
                    <a:pt x="297700" y="83197"/>
                  </a:lnTo>
                  <a:close/>
                </a:path>
                <a:path w="819150" h="146685">
                  <a:moveTo>
                    <a:pt x="299872" y="100037"/>
                  </a:moveTo>
                  <a:lnTo>
                    <a:pt x="296176" y="98171"/>
                  </a:lnTo>
                  <a:lnTo>
                    <a:pt x="293814" y="96532"/>
                  </a:lnTo>
                  <a:lnTo>
                    <a:pt x="293878" y="99453"/>
                  </a:lnTo>
                  <a:lnTo>
                    <a:pt x="292061" y="99453"/>
                  </a:lnTo>
                  <a:lnTo>
                    <a:pt x="286918" y="96672"/>
                  </a:lnTo>
                  <a:lnTo>
                    <a:pt x="285508" y="99453"/>
                  </a:lnTo>
                  <a:lnTo>
                    <a:pt x="287896" y="99453"/>
                  </a:lnTo>
                  <a:lnTo>
                    <a:pt x="285153" y="101803"/>
                  </a:lnTo>
                  <a:lnTo>
                    <a:pt x="290233" y="102501"/>
                  </a:lnTo>
                  <a:lnTo>
                    <a:pt x="296202" y="101015"/>
                  </a:lnTo>
                  <a:lnTo>
                    <a:pt x="298538" y="103352"/>
                  </a:lnTo>
                  <a:lnTo>
                    <a:pt x="299478" y="101015"/>
                  </a:lnTo>
                  <a:lnTo>
                    <a:pt x="299872" y="100037"/>
                  </a:lnTo>
                  <a:close/>
                </a:path>
                <a:path w="819150" h="146685">
                  <a:moveTo>
                    <a:pt x="303326" y="113741"/>
                  </a:moveTo>
                  <a:lnTo>
                    <a:pt x="302082" y="112864"/>
                  </a:lnTo>
                  <a:lnTo>
                    <a:pt x="301307" y="113220"/>
                  </a:lnTo>
                  <a:lnTo>
                    <a:pt x="301713" y="113220"/>
                  </a:lnTo>
                  <a:lnTo>
                    <a:pt x="303326" y="113741"/>
                  </a:lnTo>
                  <a:close/>
                </a:path>
                <a:path w="819150" h="146685">
                  <a:moveTo>
                    <a:pt x="306514" y="72009"/>
                  </a:moveTo>
                  <a:lnTo>
                    <a:pt x="306311" y="72263"/>
                  </a:lnTo>
                  <a:lnTo>
                    <a:pt x="306171" y="72605"/>
                  </a:lnTo>
                  <a:lnTo>
                    <a:pt x="306070" y="73088"/>
                  </a:lnTo>
                  <a:lnTo>
                    <a:pt x="306235" y="72745"/>
                  </a:lnTo>
                  <a:lnTo>
                    <a:pt x="306463" y="72466"/>
                  </a:lnTo>
                  <a:lnTo>
                    <a:pt x="306514" y="72009"/>
                  </a:lnTo>
                  <a:close/>
                </a:path>
                <a:path w="819150" h="146685">
                  <a:moveTo>
                    <a:pt x="306920" y="71158"/>
                  </a:moveTo>
                  <a:lnTo>
                    <a:pt x="306806" y="70523"/>
                  </a:lnTo>
                  <a:lnTo>
                    <a:pt x="306705" y="69989"/>
                  </a:lnTo>
                  <a:lnTo>
                    <a:pt x="305955" y="65976"/>
                  </a:lnTo>
                  <a:lnTo>
                    <a:pt x="302336" y="70523"/>
                  </a:lnTo>
                  <a:lnTo>
                    <a:pt x="304596" y="69989"/>
                  </a:lnTo>
                  <a:lnTo>
                    <a:pt x="305117" y="71678"/>
                  </a:lnTo>
                  <a:lnTo>
                    <a:pt x="306476" y="71970"/>
                  </a:lnTo>
                  <a:lnTo>
                    <a:pt x="306920" y="71158"/>
                  </a:lnTo>
                  <a:close/>
                </a:path>
                <a:path w="819150" h="146685">
                  <a:moveTo>
                    <a:pt x="307479" y="88125"/>
                  </a:moveTo>
                  <a:lnTo>
                    <a:pt x="307340" y="87896"/>
                  </a:lnTo>
                  <a:lnTo>
                    <a:pt x="307200" y="87896"/>
                  </a:lnTo>
                  <a:lnTo>
                    <a:pt x="307035" y="88125"/>
                  </a:lnTo>
                  <a:lnTo>
                    <a:pt x="307479" y="88125"/>
                  </a:lnTo>
                  <a:close/>
                </a:path>
                <a:path w="819150" h="146685">
                  <a:moveTo>
                    <a:pt x="307670" y="128473"/>
                  </a:moveTo>
                  <a:lnTo>
                    <a:pt x="304660" y="127508"/>
                  </a:lnTo>
                  <a:lnTo>
                    <a:pt x="302412" y="124066"/>
                  </a:lnTo>
                  <a:lnTo>
                    <a:pt x="298894" y="124053"/>
                  </a:lnTo>
                  <a:lnTo>
                    <a:pt x="295300" y="128600"/>
                  </a:lnTo>
                  <a:lnTo>
                    <a:pt x="298704" y="130454"/>
                  </a:lnTo>
                  <a:lnTo>
                    <a:pt x="303288" y="129349"/>
                  </a:lnTo>
                  <a:lnTo>
                    <a:pt x="307670" y="128473"/>
                  </a:lnTo>
                  <a:close/>
                </a:path>
                <a:path w="819150" h="146685">
                  <a:moveTo>
                    <a:pt x="308140" y="115239"/>
                  </a:moveTo>
                  <a:lnTo>
                    <a:pt x="304038" y="113957"/>
                  </a:lnTo>
                  <a:lnTo>
                    <a:pt x="303657" y="113957"/>
                  </a:lnTo>
                  <a:lnTo>
                    <a:pt x="306374" y="115836"/>
                  </a:lnTo>
                  <a:lnTo>
                    <a:pt x="308140" y="115239"/>
                  </a:lnTo>
                  <a:close/>
                </a:path>
                <a:path w="819150" h="146685">
                  <a:moveTo>
                    <a:pt x="309054" y="112077"/>
                  </a:moveTo>
                  <a:lnTo>
                    <a:pt x="306971" y="110617"/>
                  </a:lnTo>
                  <a:lnTo>
                    <a:pt x="302387" y="112725"/>
                  </a:lnTo>
                  <a:lnTo>
                    <a:pt x="308381" y="112306"/>
                  </a:lnTo>
                  <a:lnTo>
                    <a:pt x="309054" y="112077"/>
                  </a:lnTo>
                  <a:close/>
                </a:path>
                <a:path w="819150" h="146685">
                  <a:moveTo>
                    <a:pt x="309740" y="58254"/>
                  </a:moveTo>
                  <a:lnTo>
                    <a:pt x="309410" y="57531"/>
                  </a:lnTo>
                  <a:lnTo>
                    <a:pt x="307848" y="57543"/>
                  </a:lnTo>
                  <a:lnTo>
                    <a:pt x="307314" y="57048"/>
                  </a:lnTo>
                  <a:lnTo>
                    <a:pt x="307327" y="56642"/>
                  </a:lnTo>
                  <a:lnTo>
                    <a:pt x="307403" y="56248"/>
                  </a:lnTo>
                  <a:lnTo>
                    <a:pt x="307403" y="55930"/>
                  </a:lnTo>
                  <a:lnTo>
                    <a:pt x="306984" y="56515"/>
                  </a:lnTo>
                  <a:lnTo>
                    <a:pt x="307073" y="56819"/>
                  </a:lnTo>
                  <a:lnTo>
                    <a:pt x="307301" y="57048"/>
                  </a:lnTo>
                  <a:lnTo>
                    <a:pt x="307289" y="57531"/>
                  </a:lnTo>
                  <a:lnTo>
                    <a:pt x="307378" y="58013"/>
                  </a:lnTo>
                  <a:lnTo>
                    <a:pt x="307898" y="58369"/>
                  </a:lnTo>
                  <a:lnTo>
                    <a:pt x="309740" y="58254"/>
                  </a:lnTo>
                  <a:close/>
                </a:path>
                <a:path w="819150" h="146685">
                  <a:moveTo>
                    <a:pt x="311492" y="83553"/>
                  </a:moveTo>
                  <a:lnTo>
                    <a:pt x="310997" y="82943"/>
                  </a:lnTo>
                  <a:lnTo>
                    <a:pt x="310819" y="82943"/>
                  </a:lnTo>
                  <a:lnTo>
                    <a:pt x="310781" y="83553"/>
                  </a:lnTo>
                  <a:lnTo>
                    <a:pt x="311492" y="83553"/>
                  </a:lnTo>
                  <a:close/>
                </a:path>
                <a:path w="819150" h="146685">
                  <a:moveTo>
                    <a:pt x="315620" y="112864"/>
                  </a:moveTo>
                  <a:lnTo>
                    <a:pt x="309918" y="112077"/>
                  </a:lnTo>
                  <a:lnTo>
                    <a:pt x="310705" y="113220"/>
                  </a:lnTo>
                  <a:lnTo>
                    <a:pt x="311746" y="113957"/>
                  </a:lnTo>
                  <a:lnTo>
                    <a:pt x="311391" y="113957"/>
                  </a:lnTo>
                  <a:lnTo>
                    <a:pt x="309803" y="114693"/>
                  </a:lnTo>
                  <a:lnTo>
                    <a:pt x="308140" y="115239"/>
                  </a:lnTo>
                  <a:lnTo>
                    <a:pt x="308889" y="115481"/>
                  </a:lnTo>
                  <a:lnTo>
                    <a:pt x="306832" y="116154"/>
                  </a:lnTo>
                  <a:lnTo>
                    <a:pt x="306374" y="115836"/>
                  </a:lnTo>
                  <a:lnTo>
                    <a:pt x="305396" y="116154"/>
                  </a:lnTo>
                  <a:lnTo>
                    <a:pt x="305968" y="116154"/>
                  </a:lnTo>
                  <a:lnTo>
                    <a:pt x="306412" y="116293"/>
                  </a:lnTo>
                  <a:lnTo>
                    <a:pt x="303390" y="117297"/>
                  </a:lnTo>
                  <a:lnTo>
                    <a:pt x="307568" y="118795"/>
                  </a:lnTo>
                  <a:lnTo>
                    <a:pt x="307924" y="117297"/>
                  </a:lnTo>
                  <a:lnTo>
                    <a:pt x="308000" y="116967"/>
                  </a:lnTo>
                  <a:lnTo>
                    <a:pt x="307555" y="116662"/>
                  </a:lnTo>
                  <a:lnTo>
                    <a:pt x="309372" y="117233"/>
                  </a:lnTo>
                  <a:lnTo>
                    <a:pt x="309346" y="115100"/>
                  </a:lnTo>
                  <a:lnTo>
                    <a:pt x="314413" y="115100"/>
                  </a:lnTo>
                  <a:lnTo>
                    <a:pt x="314020" y="113220"/>
                  </a:lnTo>
                  <a:lnTo>
                    <a:pt x="313944" y="112864"/>
                  </a:lnTo>
                  <a:lnTo>
                    <a:pt x="315620" y="112864"/>
                  </a:lnTo>
                  <a:close/>
                </a:path>
                <a:path w="819150" h="146685">
                  <a:moveTo>
                    <a:pt x="316026" y="84086"/>
                  </a:moveTo>
                  <a:lnTo>
                    <a:pt x="312407" y="83553"/>
                  </a:lnTo>
                  <a:lnTo>
                    <a:pt x="311581" y="83553"/>
                  </a:lnTo>
                  <a:lnTo>
                    <a:pt x="313296" y="85623"/>
                  </a:lnTo>
                  <a:lnTo>
                    <a:pt x="315836" y="84086"/>
                  </a:lnTo>
                  <a:lnTo>
                    <a:pt x="316026" y="84086"/>
                  </a:lnTo>
                  <a:close/>
                </a:path>
                <a:path w="819150" h="146685">
                  <a:moveTo>
                    <a:pt x="326174" y="32156"/>
                  </a:moveTo>
                  <a:lnTo>
                    <a:pt x="325856" y="32169"/>
                  </a:lnTo>
                  <a:lnTo>
                    <a:pt x="325589" y="32258"/>
                  </a:lnTo>
                  <a:lnTo>
                    <a:pt x="325412" y="32512"/>
                  </a:lnTo>
                  <a:lnTo>
                    <a:pt x="325628" y="32334"/>
                  </a:lnTo>
                  <a:lnTo>
                    <a:pt x="325920" y="32270"/>
                  </a:lnTo>
                  <a:lnTo>
                    <a:pt x="326174" y="32156"/>
                  </a:lnTo>
                  <a:close/>
                </a:path>
                <a:path w="819150" h="146685">
                  <a:moveTo>
                    <a:pt x="329730" y="82562"/>
                  </a:moveTo>
                  <a:lnTo>
                    <a:pt x="328041" y="82562"/>
                  </a:lnTo>
                  <a:lnTo>
                    <a:pt x="327964" y="82943"/>
                  </a:lnTo>
                  <a:lnTo>
                    <a:pt x="327914" y="83197"/>
                  </a:lnTo>
                  <a:lnTo>
                    <a:pt x="327875" y="83350"/>
                  </a:lnTo>
                  <a:lnTo>
                    <a:pt x="329730" y="82562"/>
                  </a:lnTo>
                  <a:close/>
                </a:path>
                <a:path w="819150" h="146685">
                  <a:moveTo>
                    <a:pt x="331368" y="24574"/>
                  </a:moveTo>
                  <a:lnTo>
                    <a:pt x="330441" y="23571"/>
                  </a:lnTo>
                  <a:lnTo>
                    <a:pt x="329184" y="23406"/>
                  </a:lnTo>
                  <a:lnTo>
                    <a:pt x="327558" y="24168"/>
                  </a:lnTo>
                  <a:lnTo>
                    <a:pt x="327964" y="26187"/>
                  </a:lnTo>
                  <a:lnTo>
                    <a:pt x="330466" y="24472"/>
                  </a:lnTo>
                  <a:lnTo>
                    <a:pt x="331368" y="24574"/>
                  </a:lnTo>
                  <a:close/>
                </a:path>
                <a:path w="819150" h="146685">
                  <a:moveTo>
                    <a:pt x="331711" y="24676"/>
                  </a:moveTo>
                  <a:lnTo>
                    <a:pt x="331571" y="24599"/>
                  </a:lnTo>
                  <a:lnTo>
                    <a:pt x="331368" y="24574"/>
                  </a:lnTo>
                  <a:lnTo>
                    <a:pt x="331609" y="24777"/>
                  </a:lnTo>
                  <a:lnTo>
                    <a:pt x="331711" y="24930"/>
                  </a:lnTo>
                  <a:lnTo>
                    <a:pt x="331711" y="24676"/>
                  </a:lnTo>
                  <a:close/>
                </a:path>
                <a:path w="819150" h="146685">
                  <a:moveTo>
                    <a:pt x="347522" y="100088"/>
                  </a:moveTo>
                  <a:lnTo>
                    <a:pt x="344906" y="100088"/>
                  </a:lnTo>
                  <a:lnTo>
                    <a:pt x="347040" y="100279"/>
                  </a:lnTo>
                  <a:lnTo>
                    <a:pt x="347522" y="100088"/>
                  </a:lnTo>
                  <a:close/>
                </a:path>
                <a:path w="819150" h="146685">
                  <a:moveTo>
                    <a:pt x="349453" y="100342"/>
                  </a:moveTo>
                  <a:lnTo>
                    <a:pt x="347802" y="100342"/>
                  </a:lnTo>
                  <a:lnTo>
                    <a:pt x="346887" y="100342"/>
                  </a:lnTo>
                  <a:lnTo>
                    <a:pt x="345821" y="100342"/>
                  </a:lnTo>
                  <a:lnTo>
                    <a:pt x="348691" y="100977"/>
                  </a:lnTo>
                  <a:lnTo>
                    <a:pt x="349389" y="100977"/>
                  </a:lnTo>
                  <a:lnTo>
                    <a:pt x="349453" y="100342"/>
                  </a:lnTo>
                  <a:close/>
                </a:path>
                <a:path w="819150" h="146685">
                  <a:moveTo>
                    <a:pt x="349529" y="99326"/>
                  </a:moveTo>
                  <a:lnTo>
                    <a:pt x="347522" y="100088"/>
                  </a:lnTo>
                  <a:lnTo>
                    <a:pt x="349465" y="100088"/>
                  </a:lnTo>
                  <a:lnTo>
                    <a:pt x="349529" y="99326"/>
                  </a:lnTo>
                  <a:close/>
                </a:path>
                <a:path w="819150" h="146685">
                  <a:moveTo>
                    <a:pt x="350456" y="99326"/>
                  </a:moveTo>
                  <a:lnTo>
                    <a:pt x="349643" y="97802"/>
                  </a:lnTo>
                  <a:lnTo>
                    <a:pt x="349529" y="99326"/>
                  </a:lnTo>
                  <a:lnTo>
                    <a:pt x="350456" y="99326"/>
                  </a:lnTo>
                  <a:close/>
                </a:path>
                <a:path w="819150" h="146685">
                  <a:moveTo>
                    <a:pt x="358546" y="99110"/>
                  </a:moveTo>
                  <a:lnTo>
                    <a:pt x="358381" y="99326"/>
                  </a:lnTo>
                  <a:lnTo>
                    <a:pt x="358546" y="99326"/>
                  </a:lnTo>
                  <a:lnTo>
                    <a:pt x="358546" y="99110"/>
                  </a:lnTo>
                  <a:close/>
                </a:path>
                <a:path w="819150" h="146685">
                  <a:moveTo>
                    <a:pt x="374091" y="26911"/>
                  </a:moveTo>
                  <a:lnTo>
                    <a:pt x="373151" y="25539"/>
                  </a:lnTo>
                  <a:lnTo>
                    <a:pt x="370890" y="28206"/>
                  </a:lnTo>
                  <a:lnTo>
                    <a:pt x="374091" y="26911"/>
                  </a:lnTo>
                  <a:close/>
                </a:path>
                <a:path w="819150" h="146685">
                  <a:moveTo>
                    <a:pt x="375602" y="59626"/>
                  </a:moveTo>
                  <a:lnTo>
                    <a:pt x="371005" y="59969"/>
                  </a:lnTo>
                  <a:lnTo>
                    <a:pt x="374675" y="60401"/>
                  </a:lnTo>
                  <a:lnTo>
                    <a:pt x="375602" y="59626"/>
                  </a:lnTo>
                  <a:close/>
                </a:path>
                <a:path w="819150" h="146685">
                  <a:moveTo>
                    <a:pt x="378091" y="19850"/>
                  </a:moveTo>
                  <a:lnTo>
                    <a:pt x="377634" y="18783"/>
                  </a:lnTo>
                  <a:lnTo>
                    <a:pt x="373926" y="19050"/>
                  </a:lnTo>
                  <a:lnTo>
                    <a:pt x="373913" y="16916"/>
                  </a:lnTo>
                  <a:lnTo>
                    <a:pt x="372579" y="19507"/>
                  </a:lnTo>
                  <a:lnTo>
                    <a:pt x="373976" y="21183"/>
                  </a:lnTo>
                  <a:lnTo>
                    <a:pt x="376707" y="19570"/>
                  </a:lnTo>
                  <a:lnTo>
                    <a:pt x="378091" y="19850"/>
                  </a:lnTo>
                  <a:close/>
                </a:path>
                <a:path w="819150" h="146685">
                  <a:moveTo>
                    <a:pt x="382066" y="92468"/>
                  </a:moveTo>
                  <a:lnTo>
                    <a:pt x="381469" y="92468"/>
                  </a:lnTo>
                  <a:lnTo>
                    <a:pt x="381368" y="92646"/>
                  </a:lnTo>
                  <a:lnTo>
                    <a:pt x="382066" y="92468"/>
                  </a:lnTo>
                  <a:close/>
                </a:path>
                <a:path w="819150" h="146685">
                  <a:moveTo>
                    <a:pt x="382130" y="94500"/>
                  </a:moveTo>
                  <a:lnTo>
                    <a:pt x="381457" y="94881"/>
                  </a:lnTo>
                  <a:lnTo>
                    <a:pt x="378574" y="96939"/>
                  </a:lnTo>
                  <a:lnTo>
                    <a:pt x="378828" y="96939"/>
                  </a:lnTo>
                  <a:lnTo>
                    <a:pt x="382130" y="94500"/>
                  </a:lnTo>
                  <a:close/>
                </a:path>
                <a:path w="819150" h="146685">
                  <a:moveTo>
                    <a:pt x="382930" y="103644"/>
                  </a:moveTo>
                  <a:lnTo>
                    <a:pt x="379780" y="103644"/>
                  </a:lnTo>
                  <a:lnTo>
                    <a:pt x="376174" y="102755"/>
                  </a:lnTo>
                  <a:lnTo>
                    <a:pt x="376034" y="102755"/>
                  </a:lnTo>
                  <a:lnTo>
                    <a:pt x="372364" y="101358"/>
                  </a:lnTo>
                  <a:lnTo>
                    <a:pt x="371906" y="101358"/>
                  </a:lnTo>
                  <a:lnTo>
                    <a:pt x="372313" y="101866"/>
                  </a:lnTo>
                  <a:lnTo>
                    <a:pt x="372389" y="102120"/>
                  </a:lnTo>
                  <a:lnTo>
                    <a:pt x="370878" y="104279"/>
                  </a:lnTo>
                  <a:lnTo>
                    <a:pt x="374192" y="104533"/>
                  </a:lnTo>
                  <a:lnTo>
                    <a:pt x="382930" y="103644"/>
                  </a:lnTo>
                  <a:close/>
                </a:path>
                <a:path w="819150" h="146685">
                  <a:moveTo>
                    <a:pt x="384378" y="98564"/>
                  </a:moveTo>
                  <a:lnTo>
                    <a:pt x="382041" y="97802"/>
                  </a:lnTo>
                  <a:lnTo>
                    <a:pt x="380542" y="97294"/>
                  </a:lnTo>
                  <a:lnTo>
                    <a:pt x="379171" y="96939"/>
                  </a:lnTo>
                  <a:lnTo>
                    <a:pt x="378828" y="96939"/>
                  </a:lnTo>
                  <a:lnTo>
                    <a:pt x="378333" y="97294"/>
                  </a:lnTo>
                  <a:lnTo>
                    <a:pt x="379882" y="94881"/>
                  </a:lnTo>
                  <a:lnTo>
                    <a:pt x="381050" y="93103"/>
                  </a:lnTo>
                  <a:lnTo>
                    <a:pt x="381330" y="92722"/>
                  </a:lnTo>
                  <a:lnTo>
                    <a:pt x="381050" y="92722"/>
                  </a:lnTo>
                  <a:lnTo>
                    <a:pt x="380098" y="92976"/>
                  </a:lnTo>
                  <a:lnTo>
                    <a:pt x="377304" y="93103"/>
                  </a:lnTo>
                  <a:lnTo>
                    <a:pt x="377405" y="90817"/>
                  </a:lnTo>
                  <a:lnTo>
                    <a:pt x="377317" y="90436"/>
                  </a:lnTo>
                  <a:lnTo>
                    <a:pt x="376542" y="89293"/>
                  </a:lnTo>
                  <a:lnTo>
                    <a:pt x="375234" y="88125"/>
                  </a:lnTo>
                  <a:lnTo>
                    <a:pt x="376656" y="87388"/>
                  </a:lnTo>
                  <a:lnTo>
                    <a:pt x="377063" y="86626"/>
                  </a:lnTo>
                  <a:lnTo>
                    <a:pt x="376694" y="86372"/>
                  </a:lnTo>
                  <a:lnTo>
                    <a:pt x="375056" y="85864"/>
                  </a:lnTo>
                  <a:lnTo>
                    <a:pt x="374586" y="85725"/>
                  </a:lnTo>
                  <a:lnTo>
                    <a:pt x="374662" y="85864"/>
                  </a:lnTo>
                  <a:lnTo>
                    <a:pt x="375208" y="87007"/>
                  </a:lnTo>
                  <a:lnTo>
                    <a:pt x="375196" y="87388"/>
                  </a:lnTo>
                  <a:lnTo>
                    <a:pt x="374980" y="87896"/>
                  </a:lnTo>
                  <a:lnTo>
                    <a:pt x="374421" y="87388"/>
                  </a:lnTo>
                  <a:lnTo>
                    <a:pt x="372402" y="85674"/>
                  </a:lnTo>
                  <a:lnTo>
                    <a:pt x="372579" y="85674"/>
                  </a:lnTo>
                  <a:lnTo>
                    <a:pt x="369697" y="84988"/>
                  </a:lnTo>
                  <a:lnTo>
                    <a:pt x="369697" y="100469"/>
                  </a:lnTo>
                  <a:lnTo>
                    <a:pt x="368744" y="100088"/>
                  </a:lnTo>
                  <a:lnTo>
                    <a:pt x="367195" y="99326"/>
                  </a:lnTo>
                  <a:lnTo>
                    <a:pt x="366750" y="99326"/>
                  </a:lnTo>
                  <a:lnTo>
                    <a:pt x="369074" y="97294"/>
                  </a:lnTo>
                  <a:lnTo>
                    <a:pt x="369227" y="97802"/>
                  </a:lnTo>
                  <a:lnTo>
                    <a:pt x="369265" y="98056"/>
                  </a:lnTo>
                  <a:lnTo>
                    <a:pt x="369354" y="98564"/>
                  </a:lnTo>
                  <a:lnTo>
                    <a:pt x="369455" y="99110"/>
                  </a:lnTo>
                  <a:lnTo>
                    <a:pt x="369493" y="99326"/>
                  </a:lnTo>
                  <a:lnTo>
                    <a:pt x="369582" y="99834"/>
                  </a:lnTo>
                  <a:lnTo>
                    <a:pt x="369697" y="100469"/>
                  </a:lnTo>
                  <a:lnTo>
                    <a:pt x="369697" y="84988"/>
                  </a:lnTo>
                  <a:lnTo>
                    <a:pt x="368642" y="84721"/>
                  </a:lnTo>
                  <a:lnTo>
                    <a:pt x="368274" y="84721"/>
                  </a:lnTo>
                  <a:lnTo>
                    <a:pt x="368173" y="83553"/>
                  </a:lnTo>
                  <a:lnTo>
                    <a:pt x="368058" y="82296"/>
                  </a:lnTo>
                  <a:lnTo>
                    <a:pt x="367969" y="81292"/>
                  </a:lnTo>
                  <a:lnTo>
                    <a:pt x="367880" y="80403"/>
                  </a:lnTo>
                  <a:lnTo>
                    <a:pt x="367677" y="80784"/>
                  </a:lnTo>
                  <a:lnTo>
                    <a:pt x="366585" y="83464"/>
                  </a:lnTo>
                  <a:lnTo>
                    <a:pt x="364007" y="80429"/>
                  </a:lnTo>
                  <a:lnTo>
                    <a:pt x="364007" y="82562"/>
                  </a:lnTo>
                  <a:lnTo>
                    <a:pt x="362153" y="80403"/>
                  </a:lnTo>
                  <a:lnTo>
                    <a:pt x="361137" y="79133"/>
                  </a:lnTo>
                  <a:lnTo>
                    <a:pt x="362585" y="79133"/>
                  </a:lnTo>
                  <a:lnTo>
                    <a:pt x="363778" y="82296"/>
                  </a:lnTo>
                  <a:lnTo>
                    <a:pt x="364007" y="82562"/>
                  </a:lnTo>
                  <a:lnTo>
                    <a:pt x="364007" y="80429"/>
                  </a:lnTo>
                  <a:lnTo>
                    <a:pt x="362483" y="78625"/>
                  </a:lnTo>
                  <a:lnTo>
                    <a:pt x="361442" y="78625"/>
                  </a:lnTo>
                  <a:lnTo>
                    <a:pt x="363054" y="75958"/>
                  </a:lnTo>
                  <a:lnTo>
                    <a:pt x="364032" y="74307"/>
                  </a:lnTo>
                  <a:lnTo>
                    <a:pt x="362216" y="73545"/>
                  </a:lnTo>
                  <a:lnTo>
                    <a:pt x="360387" y="72910"/>
                  </a:lnTo>
                  <a:lnTo>
                    <a:pt x="357505" y="73545"/>
                  </a:lnTo>
                  <a:lnTo>
                    <a:pt x="354812" y="73545"/>
                  </a:lnTo>
                  <a:lnTo>
                    <a:pt x="351637" y="73164"/>
                  </a:lnTo>
                  <a:lnTo>
                    <a:pt x="352094" y="72656"/>
                  </a:lnTo>
                  <a:lnTo>
                    <a:pt x="352704" y="72275"/>
                  </a:lnTo>
                  <a:lnTo>
                    <a:pt x="353288" y="71767"/>
                  </a:lnTo>
                  <a:lnTo>
                    <a:pt x="352806" y="71767"/>
                  </a:lnTo>
                  <a:lnTo>
                    <a:pt x="346748" y="72275"/>
                  </a:lnTo>
                  <a:lnTo>
                    <a:pt x="348767" y="72275"/>
                  </a:lnTo>
                  <a:lnTo>
                    <a:pt x="348856" y="72656"/>
                  </a:lnTo>
                  <a:lnTo>
                    <a:pt x="346748" y="72275"/>
                  </a:lnTo>
                  <a:lnTo>
                    <a:pt x="344703" y="71767"/>
                  </a:lnTo>
                  <a:lnTo>
                    <a:pt x="342861" y="71259"/>
                  </a:lnTo>
                  <a:lnTo>
                    <a:pt x="343242" y="70243"/>
                  </a:lnTo>
                  <a:lnTo>
                    <a:pt x="343293" y="70116"/>
                  </a:lnTo>
                  <a:lnTo>
                    <a:pt x="342442" y="68338"/>
                  </a:lnTo>
                  <a:lnTo>
                    <a:pt x="342341" y="68084"/>
                  </a:lnTo>
                  <a:lnTo>
                    <a:pt x="344652" y="68338"/>
                  </a:lnTo>
                  <a:lnTo>
                    <a:pt x="344233" y="68084"/>
                  </a:lnTo>
                  <a:lnTo>
                    <a:pt x="341414" y="66687"/>
                  </a:lnTo>
                  <a:lnTo>
                    <a:pt x="340029" y="70116"/>
                  </a:lnTo>
                  <a:lnTo>
                    <a:pt x="339686" y="70116"/>
                  </a:lnTo>
                  <a:lnTo>
                    <a:pt x="339686" y="83832"/>
                  </a:lnTo>
                  <a:lnTo>
                    <a:pt x="333451" y="83832"/>
                  </a:lnTo>
                  <a:lnTo>
                    <a:pt x="333108" y="83832"/>
                  </a:lnTo>
                  <a:lnTo>
                    <a:pt x="336931" y="82562"/>
                  </a:lnTo>
                  <a:lnTo>
                    <a:pt x="337832" y="82562"/>
                  </a:lnTo>
                  <a:lnTo>
                    <a:pt x="339686" y="83832"/>
                  </a:lnTo>
                  <a:lnTo>
                    <a:pt x="339686" y="70116"/>
                  </a:lnTo>
                  <a:lnTo>
                    <a:pt x="335927" y="70116"/>
                  </a:lnTo>
                  <a:lnTo>
                    <a:pt x="332816" y="70205"/>
                  </a:lnTo>
                  <a:lnTo>
                    <a:pt x="332816" y="83832"/>
                  </a:lnTo>
                  <a:lnTo>
                    <a:pt x="320751" y="83832"/>
                  </a:lnTo>
                  <a:lnTo>
                    <a:pt x="322999" y="82943"/>
                  </a:lnTo>
                  <a:lnTo>
                    <a:pt x="323164" y="82943"/>
                  </a:lnTo>
                  <a:lnTo>
                    <a:pt x="323926" y="81673"/>
                  </a:lnTo>
                  <a:lnTo>
                    <a:pt x="324002" y="81534"/>
                  </a:lnTo>
                  <a:lnTo>
                    <a:pt x="324116" y="81292"/>
                  </a:lnTo>
                  <a:lnTo>
                    <a:pt x="321335" y="81534"/>
                  </a:lnTo>
                  <a:lnTo>
                    <a:pt x="320827" y="80403"/>
                  </a:lnTo>
                  <a:lnTo>
                    <a:pt x="321081" y="80403"/>
                  </a:lnTo>
                  <a:lnTo>
                    <a:pt x="321716" y="79768"/>
                  </a:lnTo>
                  <a:lnTo>
                    <a:pt x="321767" y="79133"/>
                  </a:lnTo>
                  <a:lnTo>
                    <a:pt x="323291" y="79133"/>
                  </a:lnTo>
                  <a:lnTo>
                    <a:pt x="326275" y="79133"/>
                  </a:lnTo>
                  <a:lnTo>
                    <a:pt x="328663" y="79133"/>
                  </a:lnTo>
                  <a:lnTo>
                    <a:pt x="328599" y="79514"/>
                  </a:lnTo>
                  <a:lnTo>
                    <a:pt x="328485" y="80149"/>
                  </a:lnTo>
                  <a:lnTo>
                    <a:pt x="328358" y="80784"/>
                  </a:lnTo>
                  <a:lnTo>
                    <a:pt x="328269" y="81292"/>
                  </a:lnTo>
                  <a:lnTo>
                    <a:pt x="328206" y="81673"/>
                  </a:lnTo>
                  <a:lnTo>
                    <a:pt x="328091" y="82296"/>
                  </a:lnTo>
                  <a:lnTo>
                    <a:pt x="328041" y="82562"/>
                  </a:lnTo>
                  <a:lnTo>
                    <a:pt x="330593" y="80403"/>
                  </a:lnTo>
                  <a:lnTo>
                    <a:pt x="332816" y="83832"/>
                  </a:lnTo>
                  <a:lnTo>
                    <a:pt x="332816" y="70205"/>
                  </a:lnTo>
                  <a:lnTo>
                    <a:pt x="331317" y="70243"/>
                  </a:lnTo>
                  <a:lnTo>
                    <a:pt x="331812" y="70624"/>
                  </a:lnTo>
                  <a:lnTo>
                    <a:pt x="330568" y="70916"/>
                  </a:lnTo>
                  <a:lnTo>
                    <a:pt x="330568" y="78625"/>
                  </a:lnTo>
                  <a:lnTo>
                    <a:pt x="323329" y="78625"/>
                  </a:lnTo>
                  <a:lnTo>
                    <a:pt x="321983" y="78625"/>
                  </a:lnTo>
                  <a:lnTo>
                    <a:pt x="317792" y="78625"/>
                  </a:lnTo>
                  <a:lnTo>
                    <a:pt x="317271" y="78625"/>
                  </a:lnTo>
                  <a:lnTo>
                    <a:pt x="317207" y="78117"/>
                  </a:lnTo>
                  <a:lnTo>
                    <a:pt x="321792" y="78498"/>
                  </a:lnTo>
                  <a:lnTo>
                    <a:pt x="321233" y="78117"/>
                  </a:lnTo>
                  <a:lnTo>
                    <a:pt x="320814" y="77736"/>
                  </a:lnTo>
                  <a:lnTo>
                    <a:pt x="320395" y="77482"/>
                  </a:lnTo>
                  <a:lnTo>
                    <a:pt x="323037" y="75958"/>
                  </a:lnTo>
                  <a:lnTo>
                    <a:pt x="323291" y="75958"/>
                  </a:lnTo>
                  <a:lnTo>
                    <a:pt x="327723" y="77736"/>
                  </a:lnTo>
                  <a:lnTo>
                    <a:pt x="328536" y="78117"/>
                  </a:lnTo>
                  <a:lnTo>
                    <a:pt x="330568" y="78625"/>
                  </a:lnTo>
                  <a:lnTo>
                    <a:pt x="330568" y="70916"/>
                  </a:lnTo>
                  <a:lnTo>
                    <a:pt x="327215" y="71666"/>
                  </a:lnTo>
                  <a:lnTo>
                    <a:pt x="326288" y="71005"/>
                  </a:lnTo>
                  <a:lnTo>
                    <a:pt x="320725" y="69227"/>
                  </a:lnTo>
                  <a:lnTo>
                    <a:pt x="316852" y="77482"/>
                  </a:lnTo>
                  <a:lnTo>
                    <a:pt x="316738" y="77711"/>
                  </a:lnTo>
                  <a:lnTo>
                    <a:pt x="316445" y="75958"/>
                  </a:lnTo>
                  <a:lnTo>
                    <a:pt x="316191" y="74307"/>
                  </a:lnTo>
                  <a:lnTo>
                    <a:pt x="316064" y="73545"/>
                  </a:lnTo>
                  <a:lnTo>
                    <a:pt x="315950" y="72910"/>
                  </a:lnTo>
                  <a:lnTo>
                    <a:pt x="315849" y="72275"/>
                  </a:lnTo>
                  <a:lnTo>
                    <a:pt x="315772" y="71767"/>
                  </a:lnTo>
                  <a:lnTo>
                    <a:pt x="315709" y="71386"/>
                  </a:lnTo>
                  <a:lnTo>
                    <a:pt x="311073" y="72237"/>
                  </a:lnTo>
                  <a:lnTo>
                    <a:pt x="311073" y="75958"/>
                  </a:lnTo>
                  <a:lnTo>
                    <a:pt x="311010" y="78625"/>
                  </a:lnTo>
                  <a:lnTo>
                    <a:pt x="310997" y="78867"/>
                  </a:lnTo>
                  <a:lnTo>
                    <a:pt x="308800" y="78625"/>
                  </a:lnTo>
                  <a:lnTo>
                    <a:pt x="310845" y="78625"/>
                  </a:lnTo>
                  <a:lnTo>
                    <a:pt x="310997" y="78625"/>
                  </a:lnTo>
                  <a:lnTo>
                    <a:pt x="311010" y="76009"/>
                  </a:lnTo>
                  <a:lnTo>
                    <a:pt x="308762" y="77647"/>
                  </a:lnTo>
                  <a:lnTo>
                    <a:pt x="308762" y="78625"/>
                  </a:lnTo>
                  <a:lnTo>
                    <a:pt x="307403" y="78625"/>
                  </a:lnTo>
                  <a:lnTo>
                    <a:pt x="306857" y="79006"/>
                  </a:lnTo>
                  <a:lnTo>
                    <a:pt x="307390" y="78625"/>
                  </a:lnTo>
                  <a:lnTo>
                    <a:pt x="306666" y="78625"/>
                  </a:lnTo>
                  <a:lnTo>
                    <a:pt x="306666" y="79133"/>
                  </a:lnTo>
                  <a:lnTo>
                    <a:pt x="305231" y="80149"/>
                  </a:lnTo>
                  <a:lnTo>
                    <a:pt x="306133" y="80149"/>
                  </a:lnTo>
                  <a:lnTo>
                    <a:pt x="306171" y="81673"/>
                  </a:lnTo>
                  <a:lnTo>
                    <a:pt x="305879" y="81673"/>
                  </a:lnTo>
                  <a:lnTo>
                    <a:pt x="305231" y="80784"/>
                  </a:lnTo>
                  <a:lnTo>
                    <a:pt x="305231" y="80149"/>
                  </a:lnTo>
                  <a:lnTo>
                    <a:pt x="305231" y="79133"/>
                  </a:lnTo>
                  <a:lnTo>
                    <a:pt x="306666" y="79133"/>
                  </a:lnTo>
                  <a:lnTo>
                    <a:pt x="306666" y="78625"/>
                  </a:lnTo>
                  <a:lnTo>
                    <a:pt x="305231" y="78625"/>
                  </a:lnTo>
                  <a:lnTo>
                    <a:pt x="305231" y="78244"/>
                  </a:lnTo>
                  <a:lnTo>
                    <a:pt x="307568" y="78498"/>
                  </a:lnTo>
                  <a:lnTo>
                    <a:pt x="308762" y="78625"/>
                  </a:lnTo>
                  <a:lnTo>
                    <a:pt x="308762" y="77647"/>
                  </a:lnTo>
                  <a:lnTo>
                    <a:pt x="307924" y="78244"/>
                  </a:lnTo>
                  <a:lnTo>
                    <a:pt x="308495" y="77736"/>
                  </a:lnTo>
                  <a:lnTo>
                    <a:pt x="310984" y="75958"/>
                  </a:lnTo>
                  <a:lnTo>
                    <a:pt x="311073" y="72237"/>
                  </a:lnTo>
                  <a:lnTo>
                    <a:pt x="310743" y="72288"/>
                  </a:lnTo>
                  <a:lnTo>
                    <a:pt x="311505" y="69989"/>
                  </a:lnTo>
                  <a:lnTo>
                    <a:pt x="310908" y="70523"/>
                  </a:lnTo>
                  <a:lnTo>
                    <a:pt x="309791" y="71678"/>
                  </a:lnTo>
                  <a:lnTo>
                    <a:pt x="310032" y="72428"/>
                  </a:lnTo>
                  <a:lnTo>
                    <a:pt x="309791" y="72466"/>
                  </a:lnTo>
                  <a:lnTo>
                    <a:pt x="309499" y="71970"/>
                  </a:lnTo>
                  <a:lnTo>
                    <a:pt x="309372" y="72110"/>
                  </a:lnTo>
                  <a:lnTo>
                    <a:pt x="309651" y="72491"/>
                  </a:lnTo>
                  <a:lnTo>
                    <a:pt x="308864" y="72631"/>
                  </a:lnTo>
                  <a:lnTo>
                    <a:pt x="309372" y="72110"/>
                  </a:lnTo>
                  <a:lnTo>
                    <a:pt x="307759" y="69989"/>
                  </a:lnTo>
                  <a:lnTo>
                    <a:pt x="307581" y="69989"/>
                  </a:lnTo>
                  <a:lnTo>
                    <a:pt x="306920" y="71158"/>
                  </a:lnTo>
                  <a:lnTo>
                    <a:pt x="307251" y="72936"/>
                  </a:lnTo>
                  <a:lnTo>
                    <a:pt x="305930" y="73164"/>
                  </a:lnTo>
                  <a:lnTo>
                    <a:pt x="306057" y="73164"/>
                  </a:lnTo>
                  <a:lnTo>
                    <a:pt x="305193" y="75057"/>
                  </a:lnTo>
                  <a:lnTo>
                    <a:pt x="305193" y="83832"/>
                  </a:lnTo>
                  <a:lnTo>
                    <a:pt x="304977" y="83832"/>
                  </a:lnTo>
                  <a:lnTo>
                    <a:pt x="302120" y="83832"/>
                  </a:lnTo>
                  <a:lnTo>
                    <a:pt x="302183" y="83553"/>
                  </a:lnTo>
                  <a:lnTo>
                    <a:pt x="302501" y="83553"/>
                  </a:lnTo>
                  <a:lnTo>
                    <a:pt x="303110" y="83553"/>
                  </a:lnTo>
                  <a:lnTo>
                    <a:pt x="305193" y="83832"/>
                  </a:lnTo>
                  <a:lnTo>
                    <a:pt x="305193" y="75057"/>
                  </a:lnTo>
                  <a:lnTo>
                    <a:pt x="304076" y="77482"/>
                  </a:lnTo>
                  <a:lnTo>
                    <a:pt x="303961" y="77736"/>
                  </a:lnTo>
                  <a:lnTo>
                    <a:pt x="293535" y="73799"/>
                  </a:lnTo>
                  <a:lnTo>
                    <a:pt x="291846" y="75958"/>
                  </a:lnTo>
                  <a:lnTo>
                    <a:pt x="295109" y="78244"/>
                  </a:lnTo>
                  <a:lnTo>
                    <a:pt x="292823" y="79514"/>
                  </a:lnTo>
                  <a:lnTo>
                    <a:pt x="295554" y="79768"/>
                  </a:lnTo>
                  <a:lnTo>
                    <a:pt x="302831" y="80149"/>
                  </a:lnTo>
                  <a:lnTo>
                    <a:pt x="299948" y="80149"/>
                  </a:lnTo>
                  <a:lnTo>
                    <a:pt x="301536" y="81673"/>
                  </a:lnTo>
                  <a:lnTo>
                    <a:pt x="301383" y="81673"/>
                  </a:lnTo>
                  <a:lnTo>
                    <a:pt x="300951" y="82372"/>
                  </a:lnTo>
                  <a:lnTo>
                    <a:pt x="300951" y="84086"/>
                  </a:lnTo>
                  <a:lnTo>
                    <a:pt x="300901" y="84302"/>
                  </a:lnTo>
                  <a:lnTo>
                    <a:pt x="300482" y="84086"/>
                  </a:lnTo>
                  <a:lnTo>
                    <a:pt x="300951" y="84086"/>
                  </a:lnTo>
                  <a:lnTo>
                    <a:pt x="300951" y="82372"/>
                  </a:lnTo>
                  <a:lnTo>
                    <a:pt x="300824" y="82562"/>
                  </a:lnTo>
                  <a:lnTo>
                    <a:pt x="300532" y="82943"/>
                  </a:lnTo>
                  <a:lnTo>
                    <a:pt x="300456" y="83197"/>
                  </a:lnTo>
                  <a:lnTo>
                    <a:pt x="300380" y="83400"/>
                  </a:lnTo>
                  <a:lnTo>
                    <a:pt x="297700" y="83197"/>
                  </a:lnTo>
                  <a:lnTo>
                    <a:pt x="297776" y="83832"/>
                  </a:lnTo>
                  <a:lnTo>
                    <a:pt x="297903" y="84086"/>
                  </a:lnTo>
                  <a:lnTo>
                    <a:pt x="296989" y="84518"/>
                  </a:lnTo>
                  <a:lnTo>
                    <a:pt x="295008" y="83553"/>
                  </a:lnTo>
                  <a:lnTo>
                    <a:pt x="294728" y="83553"/>
                  </a:lnTo>
                  <a:lnTo>
                    <a:pt x="294576" y="83832"/>
                  </a:lnTo>
                  <a:lnTo>
                    <a:pt x="294030" y="85674"/>
                  </a:lnTo>
                  <a:lnTo>
                    <a:pt x="293979" y="85864"/>
                  </a:lnTo>
                  <a:lnTo>
                    <a:pt x="293890" y="86118"/>
                  </a:lnTo>
                  <a:lnTo>
                    <a:pt x="293827" y="86372"/>
                  </a:lnTo>
                  <a:lnTo>
                    <a:pt x="294271" y="86372"/>
                  </a:lnTo>
                  <a:lnTo>
                    <a:pt x="294881" y="89293"/>
                  </a:lnTo>
                  <a:lnTo>
                    <a:pt x="294995" y="89801"/>
                  </a:lnTo>
                  <a:lnTo>
                    <a:pt x="295109" y="90436"/>
                  </a:lnTo>
                  <a:lnTo>
                    <a:pt x="296481" y="89928"/>
                  </a:lnTo>
                  <a:lnTo>
                    <a:pt x="295008" y="84721"/>
                  </a:lnTo>
                  <a:lnTo>
                    <a:pt x="298767" y="86626"/>
                  </a:lnTo>
                  <a:lnTo>
                    <a:pt x="299199" y="87007"/>
                  </a:lnTo>
                  <a:lnTo>
                    <a:pt x="299224" y="89801"/>
                  </a:lnTo>
                  <a:lnTo>
                    <a:pt x="301472" y="88531"/>
                  </a:lnTo>
                  <a:lnTo>
                    <a:pt x="303364" y="88125"/>
                  </a:lnTo>
                  <a:lnTo>
                    <a:pt x="303784" y="88125"/>
                  </a:lnTo>
                  <a:lnTo>
                    <a:pt x="303911" y="87388"/>
                  </a:lnTo>
                  <a:lnTo>
                    <a:pt x="304025" y="86626"/>
                  </a:lnTo>
                  <a:lnTo>
                    <a:pt x="304114" y="86118"/>
                  </a:lnTo>
                  <a:lnTo>
                    <a:pt x="304152" y="85864"/>
                  </a:lnTo>
                  <a:lnTo>
                    <a:pt x="301993" y="85674"/>
                  </a:lnTo>
                  <a:lnTo>
                    <a:pt x="300609" y="85674"/>
                  </a:lnTo>
                  <a:lnTo>
                    <a:pt x="300812" y="84721"/>
                  </a:lnTo>
                  <a:lnTo>
                    <a:pt x="301040" y="84518"/>
                  </a:lnTo>
                  <a:lnTo>
                    <a:pt x="301383" y="84518"/>
                  </a:lnTo>
                  <a:lnTo>
                    <a:pt x="301155" y="84416"/>
                  </a:lnTo>
                  <a:lnTo>
                    <a:pt x="301548" y="84086"/>
                  </a:lnTo>
                  <a:lnTo>
                    <a:pt x="305117" y="84086"/>
                  </a:lnTo>
                  <a:lnTo>
                    <a:pt x="307276" y="87795"/>
                  </a:lnTo>
                  <a:lnTo>
                    <a:pt x="309473" y="84721"/>
                  </a:lnTo>
                  <a:lnTo>
                    <a:pt x="308279" y="83832"/>
                  </a:lnTo>
                  <a:lnTo>
                    <a:pt x="307848" y="83553"/>
                  </a:lnTo>
                  <a:lnTo>
                    <a:pt x="307682" y="83553"/>
                  </a:lnTo>
                  <a:lnTo>
                    <a:pt x="306654" y="82562"/>
                  </a:lnTo>
                  <a:lnTo>
                    <a:pt x="306095" y="82562"/>
                  </a:lnTo>
                  <a:lnTo>
                    <a:pt x="309892" y="81673"/>
                  </a:lnTo>
                  <a:lnTo>
                    <a:pt x="310997" y="82943"/>
                  </a:lnTo>
                  <a:lnTo>
                    <a:pt x="310997" y="79133"/>
                  </a:lnTo>
                  <a:lnTo>
                    <a:pt x="311619" y="79133"/>
                  </a:lnTo>
                  <a:lnTo>
                    <a:pt x="313093" y="80124"/>
                  </a:lnTo>
                  <a:lnTo>
                    <a:pt x="316179" y="79133"/>
                  </a:lnTo>
                  <a:lnTo>
                    <a:pt x="317334" y="79133"/>
                  </a:lnTo>
                  <a:lnTo>
                    <a:pt x="317449" y="79514"/>
                  </a:lnTo>
                  <a:lnTo>
                    <a:pt x="317538" y="79768"/>
                  </a:lnTo>
                  <a:lnTo>
                    <a:pt x="317652" y="80149"/>
                  </a:lnTo>
                  <a:lnTo>
                    <a:pt x="317741" y="80403"/>
                  </a:lnTo>
                  <a:lnTo>
                    <a:pt x="317868" y="80784"/>
                  </a:lnTo>
                  <a:lnTo>
                    <a:pt x="319900" y="83832"/>
                  </a:lnTo>
                  <a:lnTo>
                    <a:pt x="320103" y="84086"/>
                  </a:lnTo>
                  <a:lnTo>
                    <a:pt x="332981" y="84086"/>
                  </a:lnTo>
                  <a:lnTo>
                    <a:pt x="334022" y="85674"/>
                  </a:lnTo>
                  <a:lnTo>
                    <a:pt x="333692" y="84721"/>
                  </a:lnTo>
                  <a:lnTo>
                    <a:pt x="333641" y="84518"/>
                  </a:lnTo>
                  <a:lnTo>
                    <a:pt x="333527" y="84086"/>
                  </a:lnTo>
                  <a:lnTo>
                    <a:pt x="340067" y="84086"/>
                  </a:lnTo>
                  <a:lnTo>
                    <a:pt x="340893" y="84721"/>
                  </a:lnTo>
                  <a:lnTo>
                    <a:pt x="343141" y="87007"/>
                  </a:lnTo>
                  <a:lnTo>
                    <a:pt x="338378" y="89547"/>
                  </a:lnTo>
                  <a:lnTo>
                    <a:pt x="338658" y="89547"/>
                  </a:lnTo>
                  <a:lnTo>
                    <a:pt x="341909" y="95262"/>
                  </a:lnTo>
                  <a:lnTo>
                    <a:pt x="341947" y="98056"/>
                  </a:lnTo>
                  <a:lnTo>
                    <a:pt x="338289" y="99834"/>
                  </a:lnTo>
                  <a:lnTo>
                    <a:pt x="334606" y="100088"/>
                  </a:lnTo>
                  <a:lnTo>
                    <a:pt x="331851" y="100977"/>
                  </a:lnTo>
                  <a:lnTo>
                    <a:pt x="340194" y="103263"/>
                  </a:lnTo>
                  <a:lnTo>
                    <a:pt x="342823" y="100977"/>
                  </a:lnTo>
                  <a:lnTo>
                    <a:pt x="342950" y="100723"/>
                  </a:lnTo>
                  <a:lnTo>
                    <a:pt x="343065" y="99834"/>
                  </a:lnTo>
                  <a:lnTo>
                    <a:pt x="343141" y="99110"/>
                  </a:lnTo>
                  <a:lnTo>
                    <a:pt x="343268" y="98056"/>
                  </a:lnTo>
                  <a:lnTo>
                    <a:pt x="343293" y="97802"/>
                  </a:lnTo>
                  <a:lnTo>
                    <a:pt x="343141" y="97294"/>
                  </a:lnTo>
                  <a:lnTo>
                    <a:pt x="341896" y="94500"/>
                  </a:lnTo>
                  <a:lnTo>
                    <a:pt x="345630" y="97802"/>
                  </a:lnTo>
                  <a:lnTo>
                    <a:pt x="345516" y="96532"/>
                  </a:lnTo>
                  <a:lnTo>
                    <a:pt x="345401" y="95262"/>
                  </a:lnTo>
                  <a:lnTo>
                    <a:pt x="345325" y="94500"/>
                  </a:lnTo>
                  <a:lnTo>
                    <a:pt x="345224" y="93357"/>
                  </a:lnTo>
                  <a:lnTo>
                    <a:pt x="345135" y="92468"/>
                  </a:lnTo>
                  <a:lnTo>
                    <a:pt x="345071" y="91833"/>
                  </a:lnTo>
                  <a:lnTo>
                    <a:pt x="347548" y="92468"/>
                  </a:lnTo>
                  <a:lnTo>
                    <a:pt x="348310" y="92722"/>
                  </a:lnTo>
                  <a:lnTo>
                    <a:pt x="348348" y="95516"/>
                  </a:lnTo>
                  <a:lnTo>
                    <a:pt x="349580" y="97764"/>
                  </a:lnTo>
                  <a:lnTo>
                    <a:pt x="352704" y="97294"/>
                  </a:lnTo>
                  <a:lnTo>
                    <a:pt x="355130" y="97294"/>
                  </a:lnTo>
                  <a:lnTo>
                    <a:pt x="357352" y="97637"/>
                  </a:lnTo>
                  <a:lnTo>
                    <a:pt x="356984" y="97294"/>
                  </a:lnTo>
                  <a:lnTo>
                    <a:pt x="356463" y="96939"/>
                  </a:lnTo>
                  <a:lnTo>
                    <a:pt x="355549" y="96024"/>
                  </a:lnTo>
                  <a:lnTo>
                    <a:pt x="354634" y="96024"/>
                  </a:lnTo>
                  <a:lnTo>
                    <a:pt x="358063" y="91833"/>
                  </a:lnTo>
                  <a:lnTo>
                    <a:pt x="358863" y="90817"/>
                  </a:lnTo>
                  <a:lnTo>
                    <a:pt x="358787" y="92976"/>
                  </a:lnTo>
                  <a:lnTo>
                    <a:pt x="358673" y="96024"/>
                  </a:lnTo>
                  <a:lnTo>
                    <a:pt x="358597" y="97751"/>
                  </a:lnTo>
                  <a:lnTo>
                    <a:pt x="357352" y="97586"/>
                  </a:lnTo>
                  <a:lnTo>
                    <a:pt x="358444" y="98450"/>
                  </a:lnTo>
                  <a:lnTo>
                    <a:pt x="358546" y="99110"/>
                  </a:lnTo>
                  <a:lnTo>
                    <a:pt x="358851" y="98704"/>
                  </a:lnTo>
                  <a:lnTo>
                    <a:pt x="359651" y="99174"/>
                  </a:lnTo>
                  <a:lnTo>
                    <a:pt x="360845" y="98526"/>
                  </a:lnTo>
                  <a:lnTo>
                    <a:pt x="359943" y="98094"/>
                  </a:lnTo>
                  <a:lnTo>
                    <a:pt x="359410" y="97955"/>
                  </a:lnTo>
                  <a:lnTo>
                    <a:pt x="360476" y="96532"/>
                  </a:lnTo>
                  <a:lnTo>
                    <a:pt x="363004" y="98564"/>
                  </a:lnTo>
                  <a:lnTo>
                    <a:pt x="365175" y="99326"/>
                  </a:lnTo>
                  <a:lnTo>
                    <a:pt x="365061" y="100088"/>
                  </a:lnTo>
                  <a:lnTo>
                    <a:pt x="364947" y="100723"/>
                  </a:lnTo>
                  <a:lnTo>
                    <a:pt x="364858" y="101358"/>
                  </a:lnTo>
                  <a:lnTo>
                    <a:pt x="364744" y="101993"/>
                  </a:lnTo>
                  <a:lnTo>
                    <a:pt x="364629" y="102755"/>
                  </a:lnTo>
                  <a:lnTo>
                    <a:pt x="364515" y="103517"/>
                  </a:lnTo>
                  <a:lnTo>
                    <a:pt x="367233" y="101866"/>
                  </a:lnTo>
                  <a:lnTo>
                    <a:pt x="368211" y="105295"/>
                  </a:lnTo>
                  <a:lnTo>
                    <a:pt x="369468" y="102882"/>
                  </a:lnTo>
                  <a:lnTo>
                    <a:pt x="369544" y="102755"/>
                  </a:lnTo>
                  <a:lnTo>
                    <a:pt x="369074" y="102374"/>
                  </a:lnTo>
                  <a:lnTo>
                    <a:pt x="369062" y="101866"/>
                  </a:lnTo>
                  <a:lnTo>
                    <a:pt x="368922" y="101866"/>
                  </a:lnTo>
                  <a:lnTo>
                    <a:pt x="369519" y="101358"/>
                  </a:lnTo>
                  <a:lnTo>
                    <a:pt x="369849" y="101358"/>
                  </a:lnTo>
                  <a:lnTo>
                    <a:pt x="369938" y="101866"/>
                  </a:lnTo>
                  <a:lnTo>
                    <a:pt x="370001" y="102120"/>
                  </a:lnTo>
                  <a:lnTo>
                    <a:pt x="370103" y="102755"/>
                  </a:lnTo>
                  <a:lnTo>
                    <a:pt x="370268" y="102374"/>
                  </a:lnTo>
                  <a:lnTo>
                    <a:pt x="370344" y="102120"/>
                  </a:lnTo>
                  <a:lnTo>
                    <a:pt x="370751" y="101866"/>
                  </a:lnTo>
                  <a:lnTo>
                    <a:pt x="370586" y="101866"/>
                  </a:lnTo>
                  <a:lnTo>
                    <a:pt x="371589" y="101358"/>
                  </a:lnTo>
                  <a:lnTo>
                    <a:pt x="371792" y="101358"/>
                  </a:lnTo>
                  <a:lnTo>
                    <a:pt x="373913" y="100469"/>
                  </a:lnTo>
                  <a:lnTo>
                    <a:pt x="374281" y="100342"/>
                  </a:lnTo>
                  <a:lnTo>
                    <a:pt x="378180" y="100723"/>
                  </a:lnTo>
                  <a:lnTo>
                    <a:pt x="378841" y="101244"/>
                  </a:lnTo>
                  <a:lnTo>
                    <a:pt x="378841" y="100342"/>
                  </a:lnTo>
                  <a:lnTo>
                    <a:pt x="378802" y="97802"/>
                  </a:lnTo>
                  <a:lnTo>
                    <a:pt x="379310" y="97802"/>
                  </a:lnTo>
                  <a:lnTo>
                    <a:pt x="382041" y="98564"/>
                  </a:lnTo>
                  <a:lnTo>
                    <a:pt x="384378" y="98564"/>
                  </a:lnTo>
                  <a:close/>
                </a:path>
                <a:path w="819150" h="146685">
                  <a:moveTo>
                    <a:pt x="390474" y="87388"/>
                  </a:moveTo>
                  <a:lnTo>
                    <a:pt x="389648" y="86118"/>
                  </a:lnTo>
                  <a:lnTo>
                    <a:pt x="385978" y="83553"/>
                  </a:lnTo>
                  <a:lnTo>
                    <a:pt x="385102" y="83553"/>
                  </a:lnTo>
                  <a:lnTo>
                    <a:pt x="384848" y="83832"/>
                  </a:lnTo>
                  <a:lnTo>
                    <a:pt x="368198" y="83832"/>
                  </a:lnTo>
                  <a:lnTo>
                    <a:pt x="368223" y="84086"/>
                  </a:lnTo>
                  <a:lnTo>
                    <a:pt x="384606" y="84086"/>
                  </a:lnTo>
                  <a:lnTo>
                    <a:pt x="382511" y="86372"/>
                  </a:lnTo>
                  <a:lnTo>
                    <a:pt x="382397" y="86499"/>
                  </a:lnTo>
                  <a:lnTo>
                    <a:pt x="382295" y="86626"/>
                  </a:lnTo>
                  <a:lnTo>
                    <a:pt x="381038" y="88404"/>
                  </a:lnTo>
                  <a:lnTo>
                    <a:pt x="380949" y="88531"/>
                  </a:lnTo>
                  <a:lnTo>
                    <a:pt x="379171" y="86626"/>
                  </a:lnTo>
                  <a:lnTo>
                    <a:pt x="382295" y="86626"/>
                  </a:lnTo>
                  <a:lnTo>
                    <a:pt x="382295" y="86499"/>
                  </a:lnTo>
                  <a:lnTo>
                    <a:pt x="379044" y="86499"/>
                  </a:lnTo>
                  <a:lnTo>
                    <a:pt x="376288" y="88404"/>
                  </a:lnTo>
                  <a:lnTo>
                    <a:pt x="380174" y="89293"/>
                  </a:lnTo>
                  <a:lnTo>
                    <a:pt x="379742" y="89293"/>
                  </a:lnTo>
                  <a:lnTo>
                    <a:pt x="380250" y="89801"/>
                  </a:lnTo>
                  <a:lnTo>
                    <a:pt x="380365" y="89928"/>
                  </a:lnTo>
                  <a:lnTo>
                    <a:pt x="380072" y="90716"/>
                  </a:lnTo>
                  <a:lnTo>
                    <a:pt x="380619" y="90411"/>
                  </a:lnTo>
                  <a:lnTo>
                    <a:pt x="380619" y="90157"/>
                  </a:lnTo>
                  <a:lnTo>
                    <a:pt x="380377" y="89928"/>
                  </a:lnTo>
                  <a:lnTo>
                    <a:pt x="380441" y="89801"/>
                  </a:lnTo>
                  <a:lnTo>
                    <a:pt x="380644" y="89547"/>
                  </a:lnTo>
                  <a:lnTo>
                    <a:pt x="380961" y="89293"/>
                  </a:lnTo>
                  <a:lnTo>
                    <a:pt x="381914" y="89928"/>
                  </a:lnTo>
                  <a:lnTo>
                    <a:pt x="382358" y="90309"/>
                  </a:lnTo>
                  <a:lnTo>
                    <a:pt x="382397" y="92468"/>
                  </a:lnTo>
                  <a:lnTo>
                    <a:pt x="382625" y="92468"/>
                  </a:lnTo>
                  <a:lnTo>
                    <a:pt x="383743" y="93078"/>
                  </a:lnTo>
                  <a:lnTo>
                    <a:pt x="383781" y="93306"/>
                  </a:lnTo>
                  <a:lnTo>
                    <a:pt x="384073" y="93306"/>
                  </a:lnTo>
                  <a:lnTo>
                    <a:pt x="384213" y="93294"/>
                  </a:lnTo>
                  <a:lnTo>
                    <a:pt x="384060" y="93192"/>
                  </a:lnTo>
                  <a:lnTo>
                    <a:pt x="383895" y="93103"/>
                  </a:lnTo>
                  <a:lnTo>
                    <a:pt x="383743" y="93027"/>
                  </a:lnTo>
                  <a:lnTo>
                    <a:pt x="383438" y="90817"/>
                  </a:lnTo>
                  <a:lnTo>
                    <a:pt x="383324" y="89928"/>
                  </a:lnTo>
                  <a:lnTo>
                    <a:pt x="383260" y="89547"/>
                  </a:lnTo>
                  <a:lnTo>
                    <a:pt x="383413" y="89547"/>
                  </a:lnTo>
                  <a:lnTo>
                    <a:pt x="385635" y="90436"/>
                  </a:lnTo>
                  <a:lnTo>
                    <a:pt x="387400" y="89547"/>
                  </a:lnTo>
                  <a:lnTo>
                    <a:pt x="388226" y="89293"/>
                  </a:lnTo>
                  <a:lnTo>
                    <a:pt x="388785" y="89293"/>
                  </a:lnTo>
                  <a:lnTo>
                    <a:pt x="388772" y="88531"/>
                  </a:lnTo>
                  <a:lnTo>
                    <a:pt x="388747" y="87388"/>
                  </a:lnTo>
                  <a:lnTo>
                    <a:pt x="390474" y="87388"/>
                  </a:lnTo>
                  <a:close/>
                </a:path>
                <a:path w="819150" h="146685">
                  <a:moveTo>
                    <a:pt x="391121" y="98259"/>
                  </a:moveTo>
                  <a:lnTo>
                    <a:pt x="390893" y="97548"/>
                  </a:lnTo>
                  <a:lnTo>
                    <a:pt x="390766" y="98259"/>
                  </a:lnTo>
                  <a:lnTo>
                    <a:pt x="391121" y="98259"/>
                  </a:lnTo>
                  <a:close/>
                </a:path>
                <a:path w="819150" h="146685">
                  <a:moveTo>
                    <a:pt x="392633" y="92189"/>
                  </a:moveTo>
                  <a:lnTo>
                    <a:pt x="392493" y="91871"/>
                  </a:lnTo>
                  <a:lnTo>
                    <a:pt x="392379" y="91668"/>
                  </a:lnTo>
                  <a:lnTo>
                    <a:pt x="391985" y="91071"/>
                  </a:lnTo>
                  <a:lnTo>
                    <a:pt x="391274" y="91071"/>
                  </a:lnTo>
                  <a:lnTo>
                    <a:pt x="389470" y="90385"/>
                  </a:lnTo>
                  <a:lnTo>
                    <a:pt x="387680" y="89839"/>
                  </a:lnTo>
                  <a:lnTo>
                    <a:pt x="387578" y="90652"/>
                  </a:lnTo>
                  <a:lnTo>
                    <a:pt x="387477" y="91503"/>
                  </a:lnTo>
                  <a:lnTo>
                    <a:pt x="387400" y="92189"/>
                  </a:lnTo>
                  <a:lnTo>
                    <a:pt x="387997" y="91668"/>
                  </a:lnTo>
                  <a:lnTo>
                    <a:pt x="389255" y="91871"/>
                  </a:lnTo>
                  <a:lnTo>
                    <a:pt x="390537" y="91871"/>
                  </a:lnTo>
                  <a:lnTo>
                    <a:pt x="389382" y="93294"/>
                  </a:lnTo>
                  <a:lnTo>
                    <a:pt x="384213" y="93294"/>
                  </a:lnTo>
                  <a:lnTo>
                    <a:pt x="385114" y="93916"/>
                  </a:lnTo>
                  <a:lnTo>
                    <a:pt x="385965" y="94602"/>
                  </a:lnTo>
                  <a:lnTo>
                    <a:pt x="387464" y="94602"/>
                  </a:lnTo>
                  <a:lnTo>
                    <a:pt x="386740" y="97053"/>
                  </a:lnTo>
                  <a:lnTo>
                    <a:pt x="386499" y="97548"/>
                  </a:lnTo>
                  <a:lnTo>
                    <a:pt x="385279" y="98590"/>
                  </a:lnTo>
                  <a:lnTo>
                    <a:pt x="389432" y="100076"/>
                  </a:lnTo>
                  <a:lnTo>
                    <a:pt x="390283" y="95719"/>
                  </a:lnTo>
                  <a:lnTo>
                    <a:pt x="390893" y="97548"/>
                  </a:lnTo>
                  <a:lnTo>
                    <a:pt x="390969" y="97053"/>
                  </a:lnTo>
                  <a:lnTo>
                    <a:pt x="391642" y="95719"/>
                  </a:lnTo>
                  <a:lnTo>
                    <a:pt x="392468" y="93294"/>
                  </a:lnTo>
                  <a:lnTo>
                    <a:pt x="392582" y="92938"/>
                  </a:lnTo>
                  <a:lnTo>
                    <a:pt x="392633" y="92189"/>
                  </a:lnTo>
                  <a:close/>
                </a:path>
                <a:path w="819150" h="146685">
                  <a:moveTo>
                    <a:pt x="394957" y="98958"/>
                  </a:moveTo>
                  <a:lnTo>
                    <a:pt x="391121" y="98259"/>
                  </a:lnTo>
                  <a:lnTo>
                    <a:pt x="392709" y="103060"/>
                  </a:lnTo>
                  <a:lnTo>
                    <a:pt x="394957" y="98958"/>
                  </a:lnTo>
                  <a:close/>
                </a:path>
                <a:path w="819150" h="146685">
                  <a:moveTo>
                    <a:pt x="444055" y="838"/>
                  </a:moveTo>
                  <a:lnTo>
                    <a:pt x="440804" y="0"/>
                  </a:lnTo>
                  <a:lnTo>
                    <a:pt x="439458" y="1892"/>
                  </a:lnTo>
                  <a:lnTo>
                    <a:pt x="444055" y="838"/>
                  </a:lnTo>
                  <a:close/>
                </a:path>
                <a:path w="819150" h="146685">
                  <a:moveTo>
                    <a:pt x="770788" y="26060"/>
                  </a:moveTo>
                  <a:lnTo>
                    <a:pt x="770331" y="25946"/>
                  </a:lnTo>
                  <a:lnTo>
                    <a:pt x="769848" y="25895"/>
                  </a:lnTo>
                  <a:lnTo>
                    <a:pt x="770382" y="26263"/>
                  </a:lnTo>
                  <a:lnTo>
                    <a:pt x="770521" y="26225"/>
                  </a:lnTo>
                  <a:lnTo>
                    <a:pt x="770775" y="26073"/>
                  </a:lnTo>
                  <a:close/>
                </a:path>
                <a:path w="819150" h="146685">
                  <a:moveTo>
                    <a:pt x="774560" y="22809"/>
                  </a:moveTo>
                  <a:lnTo>
                    <a:pt x="773049" y="21780"/>
                  </a:lnTo>
                  <a:lnTo>
                    <a:pt x="774306" y="22809"/>
                  </a:lnTo>
                  <a:lnTo>
                    <a:pt x="774560" y="22809"/>
                  </a:lnTo>
                  <a:close/>
                </a:path>
                <a:path w="819150" h="146685">
                  <a:moveTo>
                    <a:pt x="778319" y="26073"/>
                  </a:moveTo>
                  <a:lnTo>
                    <a:pt x="777722" y="25628"/>
                  </a:lnTo>
                  <a:lnTo>
                    <a:pt x="774306" y="22809"/>
                  </a:lnTo>
                  <a:lnTo>
                    <a:pt x="772858" y="25298"/>
                  </a:lnTo>
                  <a:lnTo>
                    <a:pt x="770775" y="26073"/>
                  </a:lnTo>
                  <a:lnTo>
                    <a:pt x="773036" y="26631"/>
                  </a:lnTo>
                  <a:lnTo>
                    <a:pt x="775944" y="25628"/>
                  </a:lnTo>
                  <a:lnTo>
                    <a:pt x="778319" y="26073"/>
                  </a:lnTo>
                  <a:close/>
                </a:path>
                <a:path w="819150" h="146685">
                  <a:moveTo>
                    <a:pt x="783031" y="32880"/>
                  </a:moveTo>
                  <a:lnTo>
                    <a:pt x="775081" y="29514"/>
                  </a:lnTo>
                  <a:lnTo>
                    <a:pt x="773785" y="32829"/>
                  </a:lnTo>
                  <a:lnTo>
                    <a:pt x="778395" y="32486"/>
                  </a:lnTo>
                  <a:lnTo>
                    <a:pt x="780275" y="33794"/>
                  </a:lnTo>
                  <a:lnTo>
                    <a:pt x="783031" y="32880"/>
                  </a:lnTo>
                  <a:close/>
                </a:path>
                <a:path w="819150" h="146685">
                  <a:moveTo>
                    <a:pt x="786612" y="29298"/>
                  </a:moveTo>
                  <a:lnTo>
                    <a:pt x="786434" y="29298"/>
                  </a:lnTo>
                  <a:lnTo>
                    <a:pt x="780796" y="29298"/>
                  </a:lnTo>
                  <a:lnTo>
                    <a:pt x="782066" y="30797"/>
                  </a:lnTo>
                  <a:lnTo>
                    <a:pt x="786612" y="29298"/>
                  </a:lnTo>
                  <a:close/>
                </a:path>
                <a:path w="819150" h="146685">
                  <a:moveTo>
                    <a:pt x="789774" y="29298"/>
                  </a:moveTo>
                  <a:lnTo>
                    <a:pt x="788619" y="29298"/>
                  </a:lnTo>
                  <a:lnTo>
                    <a:pt x="787615" y="31889"/>
                  </a:lnTo>
                  <a:lnTo>
                    <a:pt x="787908" y="31521"/>
                  </a:lnTo>
                  <a:lnTo>
                    <a:pt x="789774" y="29298"/>
                  </a:lnTo>
                  <a:close/>
                </a:path>
                <a:path w="819150" h="146685">
                  <a:moveTo>
                    <a:pt x="795020" y="27952"/>
                  </a:moveTo>
                  <a:lnTo>
                    <a:pt x="793229" y="26936"/>
                  </a:lnTo>
                  <a:lnTo>
                    <a:pt x="792607" y="27470"/>
                  </a:lnTo>
                  <a:lnTo>
                    <a:pt x="792327" y="27774"/>
                  </a:lnTo>
                  <a:lnTo>
                    <a:pt x="792353" y="27952"/>
                  </a:lnTo>
                  <a:lnTo>
                    <a:pt x="795020" y="27952"/>
                  </a:lnTo>
                  <a:close/>
                </a:path>
                <a:path w="819150" h="146685">
                  <a:moveTo>
                    <a:pt x="801395" y="33426"/>
                  </a:moveTo>
                  <a:lnTo>
                    <a:pt x="799858" y="33426"/>
                  </a:lnTo>
                  <a:lnTo>
                    <a:pt x="799376" y="35052"/>
                  </a:lnTo>
                  <a:lnTo>
                    <a:pt x="797052" y="33883"/>
                  </a:lnTo>
                  <a:lnTo>
                    <a:pt x="796353" y="33883"/>
                  </a:lnTo>
                  <a:lnTo>
                    <a:pt x="798499" y="37249"/>
                  </a:lnTo>
                  <a:lnTo>
                    <a:pt x="800163" y="35052"/>
                  </a:lnTo>
                  <a:lnTo>
                    <a:pt x="801395" y="33426"/>
                  </a:lnTo>
                  <a:close/>
                </a:path>
                <a:path w="819150" h="146685">
                  <a:moveTo>
                    <a:pt x="818629" y="29298"/>
                  </a:moveTo>
                  <a:lnTo>
                    <a:pt x="807720" y="28905"/>
                  </a:lnTo>
                  <a:lnTo>
                    <a:pt x="806780" y="28422"/>
                  </a:lnTo>
                  <a:lnTo>
                    <a:pt x="806221" y="28155"/>
                  </a:lnTo>
                  <a:lnTo>
                    <a:pt x="806373" y="28422"/>
                  </a:lnTo>
                  <a:lnTo>
                    <a:pt x="802347" y="28422"/>
                  </a:lnTo>
                  <a:lnTo>
                    <a:pt x="802551" y="28600"/>
                  </a:lnTo>
                  <a:lnTo>
                    <a:pt x="801763" y="27952"/>
                  </a:lnTo>
                  <a:lnTo>
                    <a:pt x="801065" y="27774"/>
                  </a:lnTo>
                  <a:lnTo>
                    <a:pt x="801420" y="28422"/>
                  </a:lnTo>
                  <a:lnTo>
                    <a:pt x="801560" y="28676"/>
                  </a:lnTo>
                  <a:lnTo>
                    <a:pt x="801916" y="29298"/>
                  </a:lnTo>
                  <a:lnTo>
                    <a:pt x="792695" y="29298"/>
                  </a:lnTo>
                  <a:lnTo>
                    <a:pt x="792365" y="28422"/>
                  </a:lnTo>
                  <a:lnTo>
                    <a:pt x="792200" y="27952"/>
                  </a:lnTo>
                  <a:lnTo>
                    <a:pt x="789165" y="27952"/>
                  </a:lnTo>
                  <a:lnTo>
                    <a:pt x="788936" y="27952"/>
                  </a:lnTo>
                  <a:lnTo>
                    <a:pt x="788454" y="27470"/>
                  </a:lnTo>
                  <a:lnTo>
                    <a:pt x="788441" y="26936"/>
                  </a:lnTo>
                  <a:lnTo>
                    <a:pt x="788390" y="24625"/>
                  </a:lnTo>
                  <a:lnTo>
                    <a:pt x="786041" y="22288"/>
                  </a:lnTo>
                  <a:lnTo>
                    <a:pt x="789686" y="20599"/>
                  </a:lnTo>
                  <a:lnTo>
                    <a:pt x="786879" y="19354"/>
                  </a:lnTo>
                  <a:lnTo>
                    <a:pt x="783259" y="22504"/>
                  </a:lnTo>
                  <a:lnTo>
                    <a:pt x="785622" y="24117"/>
                  </a:lnTo>
                  <a:lnTo>
                    <a:pt x="786587" y="26911"/>
                  </a:lnTo>
                  <a:lnTo>
                    <a:pt x="784225" y="25285"/>
                  </a:lnTo>
                  <a:lnTo>
                    <a:pt x="781494" y="26187"/>
                  </a:lnTo>
                  <a:lnTo>
                    <a:pt x="780821" y="28422"/>
                  </a:lnTo>
                  <a:lnTo>
                    <a:pt x="788974" y="28422"/>
                  </a:lnTo>
                  <a:lnTo>
                    <a:pt x="788898" y="28613"/>
                  </a:lnTo>
                  <a:lnTo>
                    <a:pt x="789533" y="28435"/>
                  </a:lnTo>
                  <a:lnTo>
                    <a:pt x="792518" y="29298"/>
                  </a:lnTo>
                  <a:lnTo>
                    <a:pt x="790016" y="29298"/>
                  </a:lnTo>
                  <a:lnTo>
                    <a:pt x="791756" y="30797"/>
                  </a:lnTo>
                  <a:lnTo>
                    <a:pt x="792365" y="31216"/>
                  </a:lnTo>
                  <a:lnTo>
                    <a:pt x="793191" y="31521"/>
                  </a:lnTo>
                  <a:lnTo>
                    <a:pt x="792937" y="31889"/>
                  </a:lnTo>
                  <a:lnTo>
                    <a:pt x="792162" y="32143"/>
                  </a:lnTo>
                  <a:lnTo>
                    <a:pt x="790587" y="32143"/>
                  </a:lnTo>
                  <a:lnTo>
                    <a:pt x="790778" y="33045"/>
                  </a:lnTo>
                  <a:lnTo>
                    <a:pt x="790854" y="33426"/>
                  </a:lnTo>
                  <a:lnTo>
                    <a:pt x="790956" y="33883"/>
                  </a:lnTo>
                  <a:lnTo>
                    <a:pt x="791019" y="34226"/>
                  </a:lnTo>
                  <a:lnTo>
                    <a:pt x="793496" y="34226"/>
                  </a:lnTo>
                  <a:lnTo>
                    <a:pt x="796353" y="33883"/>
                  </a:lnTo>
                  <a:lnTo>
                    <a:pt x="799858" y="33426"/>
                  </a:lnTo>
                  <a:lnTo>
                    <a:pt x="799553" y="33426"/>
                  </a:lnTo>
                  <a:lnTo>
                    <a:pt x="803795" y="33045"/>
                  </a:lnTo>
                  <a:lnTo>
                    <a:pt x="805662" y="33045"/>
                  </a:lnTo>
                  <a:lnTo>
                    <a:pt x="806373" y="34594"/>
                  </a:lnTo>
                  <a:lnTo>
                    <a:pt x="808520" y="33426"/>
                  </a:lnTo>
                  <a:lnTo>
                    <a:pt x="808685" y="33426"/>
                  </a:lnTo>
                  <a:lnTo>
                    <a:pt x="808507" y="33045"/>
                  </a:lnTo>
                  <a:lnTo>
                    <a:pt x="806754" y="29298"/>
                  </a:lnTo>
                  <a:lnTo>
                    <a:pt x="808520" y="29298"/>
                  </a:lnTo>
                  <a:lnTo>
                    <a:pt x="810971" y="29298"/>
                  </a:lnTo>
                  <a:lnTo>
                    <a:pt x="818629" y="29298"/>
                  </a:lnTo>
                  <a:close/>
                </a:path>
              </a:pathLst>
            </a:custGeom>
            <a:solidFill>
              <a:srgbClr val="ABD3D8">
                <a:alpha val="51998"/>
              </a:srgbClr>
            </a:solidFill>
          </p:spPr>
          <p:txBody>
            <a:bodyPr wrap="square" lIns="0" tIns="0" rIns="0" bIns="0" rtlCol="0"/>
            <a:lstStyle/>
            <a:p>
              <a:pPr defTabSz="829178"/>
              <a:endParaRPr sz="1632" kern="0">
                <a:solidFill>
                  <a:sysClr val="windowText" lastClr="000000"/>
                </a:solidFill>
              </a:endParaRPr>
            </a:p>
          </p:txBody>
        </p:sp>
        <p:sp>
          <p:nvSpPr>
            <p:cNvPr id="36" name="object 36"/>
            <p:cNvSpPr/>
            <p:nvPr/>
          </p:nvSpPr>
          <p:spPr>
            <a:xfrm>
              <a:off x="8236191" y="1849665"/>
              <a:ext cx="890269" cy="169545"/>
            </a:xfrm>
            <a:custGeom>
              <a:avLst/>
              <a:gdLst/>
              <a:ahLst/>
              <a:cxnLst/>
              <a:rect l="l" t="t" r="r" b="b"/>
              <a:pathLst>
                <a:path w="890270" h="169544">
                  <a:moveTo>
                    <a:pt x="9220" y="154597"/>
                  </a:moveTo>
                  <a:lnTo>
                    <a:pt x="5486" y="150571"/>
                  </a:lnTo>
                  <a:lnTo>
                    <a:pt x="0" y="149529"/>
                  </a:lnTo>
                  <a:lnTo>
                    <a:pt x="2743" y="151472"/>
                  </a:lnTo>
                  <a:lnTo>
                    <a:pt x="5549" y="153428"/>
                  </a:lnTo>
                  <a:lnTo>
                    <a:pt x="9220" y="154597"/>
                  </a:lnTo>
                  <a:close/>
                </a:path>
                <a:path w="890270" h="169544">
                  <a:moveTo>
                    <a:pt x="87401" y="109524"/>
                  </a:moveTo>
                  <a:lnTo>
                    <a:pt x="86156" y="109524"/>
                  </a:lnTo>
                  <a:lnTo>
                    <a:pt x="86880" y="109816"/>
                  </a:lnTo>
                  <a:lnTo>
                    <a:pt x="87198" y="109728"/>
                  </a:lnTo>
                  <a:lnTo>
                    <a:pt x="87401" y="109524"/>
                  </a:lnTo>
                  <a:close/>
                </a:path>
                <a:path w="890270" h="169544">
                  <a:moveTo>
                    <a:pt x="91198" y="109512"/>
                  </a:moveTo>
                  <a:lnTo>
                    <a:pt x="88900" y="107899"/>
                  </a:lnTo>
                  <a:lnTo>
                    <a:pt x="87630" y="107988"/>
                  </a:lnTo>
                  <a:lnTo>
                    <a:pt x="87845" y="109093"/>
                  </a:lnTo>
                  <a:lnTo>
                    <a:pt x="87401" y="109524"/>
                  </a:lnTo>
                  <a:lnTo>
                    <a:pt x="91198" y="109512"/>
                  </a:lnTo>
                  <a:close/>
                </a:path>
                <a:path w="890270" h="169544">
                  <a:moveTo>
                    <a:pt x="93954" y="87109"/>
                  </a:moveTo>
                  <a:lnTo>
                    <a:pt x="93929" y="84518"/>
                  </a:lnTo>
                  <a:lnTo>
                    <a:pt x="93167" y="84302"/>
                  </a:lnTo>
                  <a:lnTo>
                    <a:pt x="93954" y="87109"/>
                  </a:lnTo>
                  <a:close/>
                </a:path>
                <a:path w="890270" h="169544">
                  <a:moveTo>
                    <a:pt x="96608" y="102717"/>
                  </a:moveTo>
                  <a:lnTo>
                    <a:pt x="93865" y="102920"/>
                  </a:lnTo>
                  <a:lnTo>
                    <a:pt x="93433" y="104724"/>
                  </a:lnTo>
                  <a:lnTo>
                    <a:pt x="96608" y="102717"/>
                  </a:lnTo>
                  <a:close/>
                </a:path>
                <a:path w="890270" h="169544">
                  <a:moveTo>
                    <a:pt x="107645" y="104368"/>
                  </a:moveTo>
                  <a:lnTo>
                    <a:pt x="106730" y="104482"/>
                  </a:lnTo>
                  <a:lnTo>
                    <a:pt x="106146" y="104749"/>
                  </a:lnTo>
                  <a:lnTo>
                    <a:pt x="106286" y="105232"/>
                  </a:lnTo>
                  <a:lnTo>
                    <a:pt x="106578" y="104990"/>
                  </a:lnTo>
                  <a:lnTo>
                    <a:pt x="107086" y="104686"/>
                  </a:lnTo>
                  <a:lnTo>
                    <a:pt x="107645" y="104368"/>
                  </a:lnTo>
                  <a:close/>
                </a:path>
                <a:path w="890270" h="169544">
                  <a:moveTo>
                    <a:pt x="110502" y="101549"/>
                  </a:moveTo>
                  <a:lnTo>
                    <a:pt x="110299" y="101257"/>
                  </a:lnTo>
                  <a:lnTo>
                    <a:pt x="109893" y="100990"/>
                  </a:lnTo>
                  <a:lnTo>
                    <a:pt x="108978" y="100774"/>
                  </a:lnTo>
                  <a:lnTo>
                    <a:pt x="109601" y="101193"/>
                  </a:lnTo>
                  <a:lnTo>
                    <a:pt x="110032" y="101422"/>
                  </a:lnTo>
                  <a:lnTo>
                    <a:pt x="110502" y="101549"/>
                  </a:lnTo>
                  <a:close/>
                </a:path>
                <a:path w="890270" h="169544">
                  <a:moveTo>
                    <a:pt x="114630" y="111061"/>
                  </a:moveTo>
                  <a:lnTo>
                    <a:pt x="113220" y="107950"/>
                  </a:lnTo>
                  <a:lnTo>
                    <a:pt x="111836" y="108394"/>
                  </a:lnTo>
                  <a:lnTo>
                    <a:pt x="111404" y="109512"/>
                  </a:lnTo>
                  <a:lnTo>
                    <a:pt x="112776" y="109778"/>
                  </a:lnTo>
                  <a:lnTo>
                    <a:pt x="114630" y="111061"/>
                  </a:lnTo>
                  <a:close/>
                </a:path>
                <a:path w="890270" h="169544">
                  <a:moveTo>
                    <a:pt x="120967" y="108546"/>
                  </a:moveTo>
                  <a:lnTo>
                    <a:pt x="117703" y="109753"/>
                  </a:lnTo>
                  <a:lnTo>
                    <a:pt x="120091" y="108546"/>
                  </a:lnTo>
                  <a:lnTo>
                    <a:pt x="117627" y="106819"/>
                  </a:lnTo>
                  <a:lnTo>
                    <a:pt x="116497" y="110363"/>
                  </a:lnTo>
                  <a:lnTo>
                    <a:pt x="111899" y="112687"/>
                  </a:lnTo>
                  <a:lnTo>
                    <a:pt x="117411" y="113004"/>
                  </a:lnTo>
                  <a:lnTo>
                    <a:pt x="120967" y="108546"/>
                  </a:lnTo>
                  <a:close/>
                </a:path>
                <a:path w="890270" h="169544">
                  <a:moveTo>
                    <a:pt x="129755" y="78409"/>
                  </a:moveTo>
                  <a:lnTo>
                    <a:pt x="129743" y="77317"/>
                  </a:lnTo>
                  <a:lnTo>
                    <a:pt x="127927" y="77317"/>
                  </a:lnTo>
                  <a:lnTo>
                    <a:pt x="129755" y="78409"/>
                  </a:lnTo>
                  <a:close/>
                </a:path>
                <a:path w="890270" h="169544">
                  <a:moveTo>
                    <a:pt x="131584" y="100507"/>
                  </a:moveTo>
                  <a:lnTo>
                    <a:pt x="131508" y="99936"/>
                  </a:lnTo>
                  <a:lnTo>
                    <a:pt x="130975" y="98488"/>
                  </a:lnTo>
                  <a:lnTo>
                    <a:pt x="130848" y="98882"/>
                  </a:lnTo>
                  <a:lnTo>
                    <a:pt x="131457" y="100241"/>
                  </a:lnTo>
                  <a:lnTo>
                    <a:pt x="131584" y="100507"/>
                  </a:lnTo>
                  <a:close/>
                </a:path>
                <a:path w="890270" h="169544">
                  <a:moveTo>
                    <a:pt x="132511" y="98488"/>
                  </a:moveTo>
                  <a:lnTo>
                    <a:pt x="131381" y="98196"/>
                  </a:lnTo>
                  <a:lnTo>
                    <a:pt x="127990" y="97320"/>
                  </a:lnTo>
                  <a:lnTo>
                    <a:pt x="130251" y="92913"/>
                  </a:lnTo>
                  <a:lnTo>
                    <a:pt x="124040" y="95770"/>
                  </a:lnTo>
                  <a:lnTo>
                    <a:pt x="125895" y="97066"/>
                  </a:lnTo>
                  <a:lnTo>
                    <a:pt x="125564" y="98488"/>
                  </a:lnTo>
                  <a:lnTo>
                    <a:pt x="125476" y="98882"/>
                  </a:lnTo>
                  <a:lnTo>
                    <a:pt x="121666" y="98882"/>
                  </a:lnTo>
                  <a:lnTo>
                    <a:pt x="119976" y="99275"/>
                  </a:lnTo>
                  <a:lnTo>
                    <a:pt x="119697" y="98882"/>
                  </a:lnTo>
                  <a:lnTo>
                    <a:pt x="118097" y="96545"/>
                  </a:lnTo>
                  <a:lnTo>
                    <a:pt x="116255" y="95973"/>
                  </a:lnTo>
                  <a:lnTo>
                    <a:pt x="118770" y="98488"/>
                  </a:lnTo>
                  <a:lnTo>
                    <a:pt x="117741" y="98488"/>
                  </a:lnTo>
                  <a:lnTo>
                    <a:pt x="116293" y="98818"/>
                  </a:lnTo>
                  <a:lnTo>
                    <a:pt x="111683" y="97713"/>
                  </a:lnTo>
                  <a:lnTo>
                    <a:pt x="112763" y="98488"/>
                  </a:lnTo>
                  <a:lnTo>
                    <a:pt x="112356" y="98488"/>
                  </a:lnTo>
                  <a:lnTo>
                    <a:pt x="111506" y="98882"/>
                  </a:lnTo>
                  <a:lnTo>
                    <a:pt x="110718" y="99275"/>
                  </a:lnTo>
                  <a:lnTo>
                    <a:pt x="110324" y="99593"/>
                  </a:lnTo>
                  <a:lnTo>
                    <a:pt x="111264" y="100241"/>
                  </a:lnTo>
                  <a:lnTo>
                    <a:pt x="112661" y="100507"/>
                  </a:lnTo>
                  <a:lnTo>
                    <a:pt x="111290" y="101676"/>
                  </a:lnTo>
                  <a:lnTo>
                    <a:pt x="110591" y="101676"/>
                  </a:lnTo>
                  <a:lnTo>
                    <a:pt x="111175" y="102514"/>
                  </a:lnTo>
                  <a:lnTo>
                    <a:pt x="110896" y="102514"/>
                  </a:lnTo>
                  <a:lnTo>
                    <a:pt x="107645" y="104368"/>
                  </a:lnTo>
                  <a:lnTo>
                    <a:pt x="110007" y="104063"/>
                  </a:lnTo>
                  <a:lnTo>
                    <a:pt x="114846" y="104876"/>
                  </a:lnTo>
                  <a:lnTo>
                    <a:pt x="117627" y="106819"/>
                  </a:lnTo>
                  <a:lnTo>
                    <a:pt x="118211" y="105117"/>
                  </a:lnTo>
                  <a:lnTo>
                    <a:pt x="119621" y="106083"/>
                  </a:lnTo>
                  <a:lnTo>
                    <a:pt x="120904" y="107632"/>
                  </a:lnTo>
                  <a:lnTo>
                    <a:pt x="122847" y="107632"/>
                  </a:lnTo>
                  <a:lnTo>
                    <a:pt x="120599" y="106083"/>
                  </a:lnTo>
                  <a:lnTo>
                    <a:pt x="120370" y="106083"/>
                  </a:lnTo>
                  <a:lnTo>
                    <a:pt x="122440" y="105117"/>
                  </a:lnTo>
                  <a:lnTo>
                    <a:pt x="124053" y="104368"/>
                  </a:lnTo>
                  <a:lnTo>
                    <a:pt x="124244" y="104368"/>
                  </a:lnTo>
                  <a:lnTo>
                    <a:pt x="123799" y="104063"/>
                  </a:lnTo>
                  <a:lnTo>
                    <a:pt x="123253" y="103682"/>
                  </a:lnTo>
                  <a:lnTo>
                    <a:pt x="127838" y="103352"/>
                  </a:lnTo>
                  <a:lnTo>
                    <a:pt x="127038" y="102196"/>
                  </a:lnTo>
                  <a:lnTo>
                    <a:pt x="126898" y="101993"/>
                  </a:lnTo>
                  <a:lnTo>
                    <a:pt x="124142" y="102196"/>
                  </a:lnTo>
                  <a:lnTo>
                    <a:pt x="124104" y="100838"/>
                  </a:lnTo>
                  <a:lnTo>
                    <a:pt x="123939" y="100838"/>
                  </a:lnTo>
                  <a:lnTo>
                    <a:pt x="125933" y="99936"/>
                  </a:lnTo>
                  <a:lnTo>
                    <a:pt x="128257" y="100838"/>
                  </a:lnTo>
                  <a:lnTo>
                    <a:pt x="129654" y="102514"/>
                  </a:lnTo>
                  <a:lnTo>
                    <a:pt x="130200" y="100838"/>
                  </a:lnTo>
                  <a:lnTo>
                    <a:pt x="130314" y="100507"/>
                  </a:lnTo>
                  <a:lnTo>
                    <a:pt x="130403" y="100241"/>
                  </a:lnTo>
                  <a:lnTo>
                    <a:pt x="130492" y="99936"/>
                  </a:lnTo>
                  <a:lnTo>
                    <a:pt x="130606" y="99593"/>
                  </a:lnTo>
                  <a:lnTo>
                    <a:pt x="130708" y="99275"/>
                  </a:lnTo>
                  <a:lnTo>
                    <a:pt x="130848" y="98882"/>
                  </a:lnTo>
                  <a:lnTo>
                    <a:pt x="130670" y="98488"/>
                  </a:lnTo>
                  <a:lnTo>
                    <a:pt x="130975" y="98488"/>
                  </a:lnTo>
                  <a:lnTo>
                    <a:pt x="132511" y="98488"/>
                  </a:lnTo>
                  <a:close/>
                </a:path>
                <a:path w="890270" h="169544">
                  <a:moveTo>
                    <a:pt x="133718" y="98298"/>
                  </a:moveTo>
                  <a:lnTo>
                    <a:pt x="131381" y="98196"/>
                  </a:lnTo>
                  <a:lnTo>
                    <a:pt x="131978" y="98348"/>
                  </a:lnTo>
                  <a:lnTo>
                    <a:pt x="132689" y="98425"/>
                  </a:lnTo>
                  <a:lnTo>
                    <a:pt x="133718" y="98298"/>
                  </a:lnTo>
                  <a:close/>
                </a:path>
                <a:path w="890270" h="169544">
                  <a:moveTo>
                    <a:pt x="134556" y="81241"/>
                  </a:moveTo>
                  <a:lnTo>
                    <a:pt x="129959" y="78524"/>
                  </a:lnTo>
                  <a:lnTo>
                    <a:pt x="129768" y="78524"/>
                  </a:lnTo>
                  <a:lnTo>
                    <a:pt x="129819" y="81470"/>
                  </a:lnTo>
                  <a:lnTo>
                    <a:pt x="128511" y="81470"/>
                  </a:lnTo>
                  <a:lnTo>
                    <a:pt x="127787" y="81241"/>
                  </a:lnTo>
                  <a:lnTo>
                    <a:pt x="128562" y="81241"/>
                  </a:lnTo>
                  <a:lnTo>
                    <a:pt x="127406" y="80568"/>
                  </a:lnTo>
                  <a:lnTo>
                    <a:pt x="126453" y="80568"/>
                  </a:lnTo>
                  <a:lnTo>
                    <a:pt x="125641" y="79984"/>
                  </a:lnTo>
                  <a:lnTo>
                    <a:pt x="124561" y="79121"/>
                  </a:lnTo>
                  <a:lnTo>
                    <a:pt x="124104" y="78752"/>
                  </a:lnTo>
                  <a:lnTo>
                    <a:pt x="123825" y="78524"/>
                  </a:lnTo>
                  <a:lnTo>
                    <a:pt x="123939" y="76809"/>
                  </a:lnTo>
                  <a:lnTo>
                    <a:pt x="124028" y="75311"/>
                  </a:lnTo>
                  <a:lnTo>
                    <a:pt x="124066" y="74815"/>
                  </a:lnTo>
                  <a:lnTo>
                    <a:pt x="118275" y="75501"/>
                  </a:lnTo>
                  <a:lnTo>
                    <a:pt x="112814" y="78752"/>
                  </a:lnTo>
                  <a:lnTo>
                    <a:pt x="110147" y="77571"/>
                  </a:lnTo>
                  <a:lnTo>
                    <a:pt x="109956" y="77317"/>
                  </a:lnTo>
                  <a:lnTo>
                    <a:pt x="109118" y="74815"/>
                  </a:lnTo>
                  <a:lnTo>
                    <a:pt x="108597" y="74815"/>
                  </a:lnTo>
                  <a:lnTo>
                    <a:pt x="105879" y="75311"/>
                  </a:lnTo>
                  <a:lnTo>
                    <a:pt x="106260" y="76161"/>
                  </a:lnTo>
                  <a:lnTo>
                    <a:pt x="106349" y="76352"/>
                  </a:lnTo>
                  <a:lnTo>
                    <a:pt x="107746" y="77317"/>
                  </a:lnTo>
                  <a:lnTo>
                    <a:pt x="107454" y="78524"/>
                  </a:lnTo>
                  <a:lnTo>
                    <a:pt x="107403" y="78752"/>
                  </a:lnTo>
                  <a:lnTo>
                    <a:pt x="107315" y="79121"/>
                  </a:lnTo>
                  <a:lnTo>
                    <a:pt x="104076" y="77571"/>
                  </a:lnTo>
                  <a:lnTo>
                    <a:pt x="105168" y="79984"/>
                  </a:lnTo>
                  <a:lnTo>
                    <a:pt x="105321" y="80492"/>
                  </a:lnTo>
                  <a:lnTo>
                    <a:pt x="104711" y="79984"/>
                  </a:lnTo>
                  <a:lnTo>
                    <a:pt x="99072" y="74815"/>
                  </a:lnTo>
                  <a:lnTo>
                    <a:pt x="99466" y="75311"/>
                  </a:lnTo>
                  <a:lnTo>
                    <a:pt x="103835" y="80568"/>
                  </a:lnTo>
                  <a:lnTo>
                    <a:pt x="104228" y="81102"/>
                  </a:lnTo>
                  <a:lnTo>
                    <a:pt x="103606" y="80568"/>
                  </a:lnTo>
                  <a:lnTo>
                    <a:pt x="102958" y="79984"/>
                  </a:lnTo>
                  <a:lnTo>
                    <a:pt x="101358" y="78524"/>
                  </a:lnTo>
                  <a:lnTo>
                    <a:pt x="101231" y="78524"/>
                  </a:lnTo>
                  <a:lnTo>
                    <a:pt x="95402" y="79984"/>
                  </a:lnTo>
                  <a:lnTo>
                    <a:pt x="94030" y="76352"/>
                  </a:lnTo>
                  <a:lnTo>
                    <a:pt x="93967" y="76161"/>
                  </a:lnTo>
                  <a:lnTo>
                    <a:pt x="89382" y="75780"/>
                  </a:lnTo>
                  <a:lnTo>
                    <a:pt x="85293" y="79984"/>
                  </a:lnTo>
                  <a:lnTo>
                    <a:pt x="92684" y="84455"/>
                  </a:lnTo>
                  <a:lnTo>
                    <a:pt x="92837" y="84328"/>
                  </a:lnTo>
                  <a:lnTo>
                    <a:pt x="93167" y="84328"/>
                  </a:lnTo>
                  <a:lnTo>
                    <a:pt x="92722" y="82537"/>
                  </a:lnTo>
                  <a:lnTo>
                    <a:pt x="93014" y="82537"/>
                  </a:lnTo>
                  <a:lnTo>
                    <a:pt x="95910" y="84569"/>
                  </a:lnTo>
                  <a:lnTo>
                    <a:pt x="98831" y="82537"/>
                  </a:lnTo>
                  <a:lnTo>
                    <a:pt x="100368" y="81470"/>
                  </a:lnTo>
                  <a:lnTo>
                    <a:pt x="100977" y="81470"/>
                  </a:lnTo>
                  <a:lnTo>
                    <a:pt x="107810" y="82308"/>
                  </a:lnTo>
                  <a:lnTo>
                    <a:pt x="117271" y="84328"/>
                  </a:lnTo>
                  <a:lnTo>
                    <a:pt x="118605" y="84328"/>
                  </a:lnTo>
                  <a:lnTo>
                    <a:pt x="118084" y="83807"/>
                  </a:lnTo>
                  <a:lnTo>
                    <a:pt x="117957" y="83362"/>
                  </a:lnTo>
                  <a:lnTo>
                    <a:pt x="122504" y="85483"/>
                  </a:lnTo>
                  <a:lnTo>
                    <a:pt x="125031" y="85483"/>
                  </a:lnTo>
                  <a:lnTo>
                    <a:pt x="124866" y="84569"/>
                  </a:lnTo>
                  <a:lnTo>
                    <a:pt x="124828" y="84328"/>
                  </a:lnTo>
                  <a:lnTo>
                    <a:pt x="124739" y="83807"/>
                  </a:lnTo>
                  <a:lnTo>
                    <a:pt x="124663" y="83362"/>
                  </a:lnTo>
                  <a:lnTo>
                    <a:pt x="124625" y="83172"/>
                  </a:lnTo>
                  <a:lnTo>
                    <a:pt x="124523" y="82537"/>
                  </a:lnTo>
                  <a:lnTo>
                    <a:pt x="124853" y="81737"/>
                  </a:lnTo>
                  <a:lnTo>
                    <a:pt x="124955" y="81470"/>
                  </a:lnTo>
                  <a:lnTo>
                    <a:pt x="125056" y="81241"/>
                  </a:lnTo>
                  <a:lnTo>
                    <a:pt x="126047" y="81241"/>
                  </a:lnTo>
                  <a:lnTo>
                    <a:pt x="126771" y="81737"/>
                  </a:lnTo>
                  <a:lnTo>
                    <a:pt x="127076" y="83070"/>
                  </a:lnTo>
                  <a:lnTo>
                    <a:pt x="133134" y="81470"/>
                  </a:lnTo>
                  <a:lnTo>
                    <a:pt x="133997" y="81241"/>
                  </a:lnTo>
                  <a:lnTo>
                    <a:pt x="134556" y="81241"/>
                  </a:lnTo>
                  <a:close/>
                </a:path>
                <a:path w="890270" h="169544">
                  <a:moveTo>
                    <a:pt x="135255" y="76809"/>
                  </a:moveTo>
                  <a:lnTo>
                    <a:pt x="127381" y="77317"/>
                  </a:lnTo>
                  <a:lnTo>
                    <a:pt x="127927" y="77317"/>
                  </a:lnTo>
                  <a:lnTo>
                    <a:pt x="135255" y="76809"/>
                  </a:lnTo>
                  <a:close/>
                </a:path>
                <a:path w="890270" h="169544">
                  <a:moveTo>
                    <a:pt x="138036" y="111188"/>
                  </a:moveTo>
                  <a:lnTo>
                    <a:pt x="137668" y="110934"/>
                  </a:lnTo>
                  <a:lnTo>
                    <a:pt x="136207" y="109905"/>
                  </a:lnTo>
                  <a:lnTo>
                    <a:pt x="136194" y="110617"/>
                  </a:lnTo>
                  <a:lnTo>
                    <a:pt x="136664" y="110934"/>
                  </a:lnTo>
                  <a:lnTo>
                    <a:pt x="132981" y="110477"/>
                  </a:lnTo>
                  <a:lnTo>
                    <a:pt x="138036" y="111188"/>
                  </a:lnTo>
                  <a:close/>
                </a:path>
                <a:path w="890270" h="169544">
                  <a:moveTo>
                    <a:pt x="138772" y="98285"/>
                  </a:moveTo>
                  <a:lnTo>
                    <a:pt x="136512" y="100952"/>
                  </a:lnTo>
                  <a:lnTo>
                    <a:pt x="138341" y="100838"/>
                  </a:lnTo>
                  <a:lnTo>
                    <a:pt x="138772" y="98285"/>
                  </a:lnTo>
                  <a:close/>
                </a:path>
                <a:path w="890270" h="169544">
                  <a:moveTo>
                    <a:pt x="142138" y="109105"/>
                  </a:moveTo>
                  <a:lnTo>
                    <a:pt x="136601" y="107365"/>
                  </a:lnTo>
                  <a:lnTo>
                    <a:pt x="133870" y="108267"/>
                  </a:lnTo>
                  <a:lnTo>
                    <a:pt x="136207" y="109905"/>
                  </a:lnTo>
                  <a:lnTo>
                    <a:pt x="136626" y="109512"/>
                  </a:lnTo>
                  <a:lnTo>
                    <a:pt x="142138" y="109105"/>
                  </a:lnTo>
                  <a:close/>
                </a:path>
                <a:path w="890270" h="169544">
                  <a:moveTo>
                    <a:pt x="146469" y="90258"/>
                  </a:moveTo>
                  <a:lnTo>
                    <a:pt x="143217" y="87274"/>
                  </a:lnTo>
                  <a:lnTo>
                    <a:pt x="140944" y="87439"/>
                  </a:lnTo>
                  <a:lnTo>
                    <a:pt x="140360" y="86664"/>
                  </a:lnTo>
                  <a:lnTo>
                    <a:pt x="139915" y="87033"/>
                  </a:lnTo>
                  <a:lnTo>
                    <a:pt x="141541" y="84848"/>
                  </a:lnTo>
                  <a:lnTo>
                    <a:pt x="137414" y="82664"/>
                  </a:lnTo>
                  <a:lnTo>
                    <a:pt x="134416" y="82550"/>
                  </a:lnTo>
                  <a:lnTo>
                    <a:pt x="133540" y="84747"/>
                  </a:lnTo>
                  <a:lnTo>
                    <a:pt x="134924" y="86423"/>
                  </a:lnTo>
                  <a:lnTo>
                    <a:pt x="132181" y="87337"/>
                  </a:lnTo>
                  <a:lnTo>
                    <a:pt x="130810" y="86360"/>
                  </a:lnTo>
                  <a:lnTo>
                    <a:pt x="135102" y="90563"/>
                  </a:lnTo>
                  <a:lnTo>
                    <a:pt x="137337" y="85915"/>
                  </a:lnTo>
                  <a:lnTo>
                    <a:pt x="140589" y="88239"/>
                  </a:lnTo>
                  <a:lnTo>
                    <a:pt x="140995" y="88633"/>
                  </a:lnTo>
                  <a:lnTo>
                    <a:pt x="141414" y="89141"/>
                  </a:lnTo>
                  <a:lnTo>
                    <a:pt x="141871" y="89877"/>
                  </a:lnTo>
                  <a:lnTo>
                    <a:pt x="137756" y="90512"/>
                  </a:lnTo>
                  <a:lnTo>
                    <a:pt x="141439" y="93116"/>
                  </a:lnTo>
                  <a:lnTo>
                    <a:pt x="138264" y="95110"/>
                  </a:lnTo>
                  <a:lnTo>
                    <a:pt x="139636" y="94665"/>
                  </a:lnTo>
                  <a:lnTo>
                    <a:pt x="140576" y="96723"/>
                  </a:lnTo>
                  <a:lnTo>
                    <a:pt x="142849" y="94792"/>
                  </a:lnTo>
                  <a:lnTo>
                    <a:pt x="141897" y="91300"/>
                  </a:lnTo>
                  <a:lnTo>
                    <a:pt x="146469" y="90258"/>
                  </a:lnTo>
                  <a:close/>
                </a:path>
                <a:path w="890270" h="169544">
                  <a:moveTo>
                    <a:pt x="150710" y="123342"/>
                  </a:moveTo>
                  <a:lnTo>
                    <a:pt x="150609" y="122796"/>
                  </a:lnTo>
                  <a:lnTo>
                    <a:pt x="149491" y="123736"/>
                  </a:lnTo>
                  <a:lnTo>
                    <a:pt x="149606" y="124117"/>
                  </a:lnTo>
                  <a:lnTo>
                    <a:pt x="150202" y="124320"/>
                  </a:lnTo>
                  <a:lnTo>
                    <a:pt x="150495" y="123837"/>
                  </a:lnTo>
                  <a:lnTo>
                    <a:pt x="150710" y="123342"/>
                  </a:lnTo>
                  <a:close/>
                </a:path>
                <a:path w="890270" h="169544">
                  <a:moveTo>
                    <a:pt x="151079" y="124650"/>
                  </a:moveTo>
                  <a:lnTo>
                    <a:pt x="150202" y="124320"/>
                  </a:lnTo>
                  <a:lnTo>
                    <a:pt x="150088" y="124510"/>
                  </a:lnTo>
                  <a:lnTo>
                    <a:pt x="147396" y="124104"/>
                  </a:lnTo>
                  <a:lnTo>
                    <a:pt x="149174" y="126009"/>
                  </a:lnTo>
                  <a:lnTo>
                    <a:pt x="149999" y="124650"/>
                  </a:lnTo>
                  <a:lnTo>
                    <a:pt x="151079" y="124650"/>
                  </a:lnTo>
                  <a:close/>
                </a:path>
                <a:path w="890270" h="169544">
                  <a:moveTo>
                    <a:pt x="152019" y="93433"/>
                  </a:moveTo>
                  <a:lnTo>
                    <a:pt x="149720" y="93230"/>
                  </a:lnTo>
                  <a:lnTo>
                    <a:pt x="148374" y="94399"/>
                  </a:lnTo>
                  <a:lnTo>
                    <a:pt x="152019" y="93433"/>
                  </a:lnTo>
                  <a:close/>
                </a:path>
                <a:path w="890270" h="169544">
                  <a:moveTo>
                    <a:pt x="152984" y="130111"/>
                  </a:moveTo>
                  <a:lnTo>
                    <a:pt x="150545" y="127482"/>
                  </a:lnTo>
                  <a:lnTo>
                    <a:pt x="149174" y="126009"/>
                  </a:lnTo>
                  <a:lnTo>
                    <a:pt x="146329" y="127342"/>
                  </a:lnTo>
                  <a:lnTo>
                    <a:pt x="145618" y="128498"/>
                  </a:lnTo>
                  <a:lnTo>
                    <a:pt x="144716" y="129286"/>
                  </a:lnTo>
                  <a:lnTo>
                    <a:pt x="150190" y="127482"/>
                  </a:lnTo>
                  <a:lnTo>
                    <a:pt x="148399" y="130467"/>
                  </a:lnTo>
                  <a:lnTo>
                    <a:pt x="152984" y="130111"/>
                  </a:lnTo>
                  <a:close/>
                </a:path>
                <a:path w="890270" h="169544">
                  <a:moveTo>
                    <a:pt x="153822" y="125069"/>
                  </a:moveTo>
                  <a:lnTo>
                    <a:pt x="153238" y="124650"/>
                  </a:lnTo>
                  <a:lnTo>
                    <a:pt x="151079" y="124650"/>
                  </a:lnTo>
                  <a:lnTo>
                    <a:pt x="153822" y="125069"/>
                  </a:lnTo>
                  <a:close/>
                </a:path>
                <a:path w="890270" h="169544">
                  <a:moveTo>
                    <a:pt x="154609" y="102146"/>
                  </a:moveTo>
                  <a:lnTo>
                    <a:pt x="153936" y="99720"/>
                  </a:lnTo>
                  <a:lnTo>
                    <a:pt x="153123" y="100939"/>
                  </a:lnTo>
                  <a:lnTo>
                    <a:pt x="153581" y="101638"/>
                  </a:lnTo>
                  <a:lnTo>
                    <a:pt x="154609" y="102146"/>
                  </a:lnTo>
                  <a:close/>
                </a:path>
                <a:path w="890270" h="169544">
                  <a:moveTo>
                    <a:pt x="156286" y="102730"/>
                  </a:moveTo>
                  <a:lnTo>
                    <a:pt x="155651" y="102565"/>
                  </a:lnTo>
                  <a:lnTo>
                    <a:pt x="155067" y="102374"/>
                  </a:lnTo>
                  <a:lnTo>
                    <a:pt x="154609" y="102146"/>
                  </a:lnTo>
                  <a:lnTo>
                    <a:pt x="154901" y="103225"/>
                  </a:lnTo>
                  <a:lnTo>
                    <a:pt x="155422" y="102920"/>
                  </a:lnTo>
                  <a:lnTo>
                    <a:pt x="155854" y="102831"/>
                  </a:lnTo>
                  <a:lnTo>
                    <a:pt x="156286" y="102730"/>
                  </a:lnTo>
                  <a:close/>
                </a:path>
                <a:path w="890270" h="169544">
                  <a:moveTo>
                    <a:pt x="159232" y="103225"/>
                  </a:moveTo>
                  <a:lnTo>
                    <a:pt x="158178" y="102311"/>
                  </a:lnTo>
                  <a:lnTo>
                    <a:pt x="156286" y="102730"/>
                  </a:lnTo>
                  <a:lnTo>
                    <a:pt x="158140" y="103225"/>
                  </a:lnTo>
                  <a:lnTo>
                    <a:pt x="159232" y="103225"/>
                  </a:lnTo>
                  <a:close/>
                </a:path>
                <a:path w="890270" h="169544">
                  <a:moveTo>
                    <a:pt x="177444" y="106248"/>
                  </a:moveTo>
                  <a:lnTo>
                    <a:pt x="175768" y="104317"/>
                  </a:lnTo>
                  <a:lnTo>
                    <a:pt x="172897" y="101015"/>
                  </a:lnTo>
                  <a:lnTo>
                    <a:pt x="172770" y="100876"/>
                  </a:lnTo>
                  <a:lnTo>
                    <a:pt x="171958" y="99301"/>
                  </a:lnTo>
                  <a:lnTo>
                    <a:pt x="171958" y="107365"/>
                  </a:lnTo>
                  <a:lnTo>
                    <a:pt x="167271" y="106006"/>
                  </a:lnTo>
                  <a:lnTo>
                    <a:pt x="166458" y="105778"/>
                  </a:lnTo>
                  <a:lnTo>
                    <a:pt x="169608" y="104317"/>
                  </a:lnTo>
                  <a:lnTo>
                    <a:pt x="171958" y="107365"/>
                  </a:lnTo>
                  <a:lnTo>
                    <a:pt x="171958" y="99301"/>
                  </a:lnTo>
                  <a:lnTo>
                    <a:pt x="169938" y="95377"/>
                  </a:lnTo>
                  <a:lnTo>
                    <a:pt x="166649" y="94018"/>
                  </a:lnTo>
                  <a:lnTo>
                    <a:pt x="162547" y="92329"/>
                  </a:lnTo>
                  <a:lnTo>
                    <a:pt x="163944" y="93294"/>
                  </a:lnTo>
                  <a:lnTo>
                    <a:pt x="163944" y="94018"/>
                  </a:lnTo>
                  <a:lnTo>
                    <a:pt x="153365" y="92976"/>
                  </a:lnTo>
                  <a:lnTo>
                    <a:pt x="155689" y="94589"/>
                  </a:lnTo>
                  <a:lnTo>
                    <a:pt x="159397" y="96469"/>
                  </a:lnTo>
                  <a:lnTo>
                    <a:pt x="160807" y="98869"/>
                  </a:lnTo>
                  <a:lnTo>
                    <a:pt x="158978" y="99009"/>
                  </a:lnTo>
                  <a:lnTo>
                    <a:pt x="164071" y="102565"/>
                  </a:lnTo>
                  <a:lnTo>
                    <a:pt x="164528" y="101460"/>
                  </a:lnTo>
                  <a:lnTo>
                    <a:pt x="165887" y="101015"/>
                  </a:lnTo>
                  <a:lnTo>
                    <a:pt x="167716" y="100876"/>
                  </a:lnTo>
                  <a:lnTo>
                    <a:pt x="168211" y="101917"/>
                  </a:lnTo>
                  <a:lnTo>
                    <a:pt x="166128" y="105676"/>
                  </a:lnTo>
                  <a:lnTo>
                    <a:pt x="165023" y="105359"/>
                  </a:lnTo>
                  <a:lnTo>
                    <a:pt x="167386" y="108394"/>
                  </a:lnTo>
                  <a:lnTo>
                    <a:pt x="172897" y="109435"/>
                  </a:lnTo>
                  <a:lnTo>
                    <a:pt x="173990" y="107365"/>
                  </a:lnTo>
                  <a:lnTo>
                    <a:pt x="174256" y="106845"/>
                  </a:lnTo>
                  <a:lnTo>
                    <a:pt x="177444" y="106248"/>
                  </a:lnTo>
                  <a:close/>
                </a:path>
                <a:path w="890270" h="169544">
                  <a:moveTo>
                    <a:pt x="185381" y="96304"/>
                  </a:moveTo>
                  <a:lnTo>
                    <a:pt x="185331" y="95389"/>
                  </a:lnTo>
                  <a:lnTo>
                    <a:pt x="183718" y="95084"/>
                  </a:lnTo>
                  <a:lnTo>
                    <a:pt x="184327" y="96266"/>
                  </a:lnTo>
                  <a:lnTo>
                    <a:pt x="184848" y="96888"/>
                  </a:lnTo>
                  <a:lnTo>
                    <a:pt x="185343" y="97269"/>
                  </a:lnTo>
                  <a:lnTo>
                    <a:pt x="185381" y="96304"/>
                  </a:lnTo>
                  <a:close/>
                </a:path>
                <a:path w="890270" h="169544">
                  <a:moveTo>
                    <a:pt x="185521" y="92824"/>
                  </a:moveTo>
                  <a:lnTo>
                    <a:pt x="184569" y="90055"/>
                  </a:lnTo>
                  <a:lnTo>
                    <a:pt x="183667" y="91554"/>
                  </a:lnTo>
                  <a:lnTo>
                    <a:pt x="181356" y="91351"/>
                  </a:lnTo>
                  <a:lnTo>
                    <a:pt x="180467" y="92837"/>
                  </a:lnTo>
                  <a:lnTo>
                    <a:pt x="181419" y="94894"/>
                  </a:lnTo>
                  <a:lnTo>
                    <a:pt x="183692" y="92964"/>
                  </a:lnTo>
                  <a:lnTo>
                    <a:pt x="185521" y="92824"/>
                  </a:lnTo>
                  <a:close/>
                </a:path>
                <a:path w="890270" h="169544">
                  <a:moveTo>
                    <a:pt x="187718" y="116941"/>
                  </a:moveTo>
                  <a:lnTo>
                    <a:pt x="179857" y="113576"/>
                  </a:lnTo>
                  <a:lnTo>
                    <a:pt x="181254" y="114554"/>
                  </a:lnTo>
                  <a:lnTo>
                    <a:pt x="179044" y="121500"/>
                  </a:lnTo>
                  <a:lnTo>
                    <a:pt x="185902" y="118491"/>
                  </a:lnTo>
                  <a:lnTo>
                    <a:pt x="187718" y="116941"/>
                  </a:lnTo>
                  <a:close/>
                </a:path>
                <a:path w="890270" h="169544">
                  <a:moveTo>
                    <a:pt x="209524" y="70065"/>
                  </a:moveTo>
                  <a:lnTo>
                    <a:pt x="209054" y="69037"/>
                  </a:lnTo>
                  <a:lnTo>
                    <a:pt x="204876" y="66827"/>
                  </a:lnTo>
                  <a:lnTo>
                    <a:pt x="203085" y="69811"/>
                  </a:lnTo>
                  <a:lnTo>
                    <a:pt x="207225" y="69875"/>
                  </a:lnTo>
                  <a:lnTo>
                    <a:pt x="205879" y="72478"/>
                  </a:lnTo>
                  <a:lnTo>
                    <a:pt x="206794" y="71691"/>
                  </a:lnTo>
                  <a:lnTo>
                    <a:pt x="208153" y="71247"/>
                  </a:lnTo>
                  <a:lnTo>
                    <a:pt x="209524" y="70065"/>
                  </a:lnTo>
                  <a:close/>
                </a:path>
                <a:path w="890270" h="169544">
                  <a:moveTo>
                    <a:pt x="214160" y="72593"/>
                  </a:moveTo>
                  <a:lnTo>
                    <a:pt x="211836" y="70993"/>
                  </a:lnTo>
                  <a:lnTo>
                    <a:pt x="210477" y="72161"/>
                  </a:lnTo>
                  <a:lnTo>
                    <a:pt x="208191" y="73380"/>
                  </a:lnTo>
                  <a:lnTo>
                    <a:pt x="214160" y="72593"/>
                  </a:lnTo>
                  <a:close/>
                </a:path>
                <a:path w="890270" h="169544">
                  <a:moveTo>
                    <a:pt x="227711" y="89115"/>
                  </a:moveTo>
                  <a:lnTo>
                    <a:pt x="224929" y="86448"/>
                  </a:lnTo>
                  <a:lnTo>
                    <a:pt x="220802" y="87096"/>
                  </a:lnTo>
                  <a:lnTo>
                    <a:pt x="222605" y="84836"/>
                  </a:lnTo>
                  <a:lnTo>
                    <a:pt x="217589" y="86982"/>
                  </a:lnTo>
                  <a:lnTo>
                    <a:pt x="218440" y="82626"/>
                  </a:lnTo>
                  <a:lnTo>
                    <a:pt x="214795" y="85039"/>
                  </a:lnTo>
                  <a:lnTo>
                    <a:pt x="215811" y="90665"/>
                  </a:lnTo>
                  <a:lnTo>
                    <a:pt x="220802" y="87820"/>
                  </a:lnTo>
                  <a:lnTo>
                    <a:pt x="222707" y="91262"/>
                  </a:lnTo>
                  <a:lnTo>
                    <a:pt x="227291" y="90220"/>
                  </a:lnTo>
                  <a:lnTo>
                    <a:pt x="227711" y="89115"/>
                  </a:lnTo>
                  <a:close/>
                </a:path>
                <a:path w="890270" h="169544">
                  <a:moveTo>
                    <a:pt x="229336" y="80022"/>
                  </a:moveTo>
                  <a:lnTo>
                    <a:pt x="227444" y="80010"/>
                  </a:lnTo>
                  <a:lnTo>
                    <a:pt x="225488" y="78905"/>
                  </a:lnTo>
                  <a:lnTo>
                    <a:pt x="224802" y="77901"/>
                  </a:lnTo>
                  <a:lnTo>
                    <a:pt x="224383" y="81140"/>
                  </a:lnTo>
                  <a:lnTo>
                    <a:pt x="229336" y="80022"/>
                  </a:lnTo>
                  <a:close/>
                </a:path>
                <a:path w="890270" h="169544">
                  <a:moveTo>
                    <a:pt x="231267" y="79590"/>
                  </a:moveTo>
                  <a:lnTo>
                    <a:pt x="229336" y="80022"/>
                  </a:lnTo>
                  <a:lnTo>
                    <a:pt x="230009" y="80035"/>
                  </a:lnTo>
                  <a:lnTo>
                    <a:pt x="230670" y="79908"/>
                  </a:lnTo>
                  <a:lnTo>
                    <a:pt x="231267" y="79590"/>
                  </a:lnTo>
                  <a:close/>
                </a:path>
                <a:path w="890270" h="169544">
                  <a:moveTo>
                    <a:pt x="374904" y="125780"/>
                  </a:moveTo>
                  <a:lnTo>
                    <a:pt x="371894" y="124815"/>
                  </a:lnTo>
                  <a:lnTo>
                    <a:pt x="369646" y="121373"/>
                  </a:lnTo>
                  <a:lnTo>
                    <a:pt x="366128" y="121361"/>
                  </a:lnTo>
                  <a:lnTo>
                    <a:pt x="362534" y="125907"/>
                  </a:lnTo>
                  <a:lnTo>
                    <a:pt x="365937" y="127762"/>
                  </a:lnTo>
                  <a:lnTo>
                    <a:pt x="370522" y="126657"/>
                  </a:lnTo>
                  <a:lnTo>
                    <a:pt x="374904" y="125780"/>
                  </a:lnTo>
                  <a:close/>
                </a:path>
                <a:path w="890270" h="169544">
                  <a:moveTo>
                    <a:pt x="379552" y="125056"/>
                  </a:moveTo>
                  <a:lnTo>
                    <a:pt x="378079" y="125158"/>
                  </a:lnTo>
                  <a:lnTo>
                    <a:pt x="376504" y="125450"/>
                  </a:lnTo>
                  <a:lnTo>
                    <a:pt x="374904" y="125780"/>
                  </a:lnTo>
                  <a:lnTo>
                    <a:pt x="376237" y="126199"/>
                  </a:lnTo>
                  <a:lnTo>
                    <a:pt x="377723" y="126187"/>
                  </a:lnTo>
                  <a:lnTo>
                    <a:pt x="379552" y="125056"/>
                  </a:lnTo>
                  <a:close/>
                </a:path>
                <a:path w="890270" h="169544">
                  <a:moveTo>
                    <a:pt x="397789" y="115189"/>
                  </a:moveTo>
                  <a:lnTo>
                    <a:pt x="397281" y="112014"/>
                  </a:lnTo>
                  <a:lnTo>
                    <a:pt x="382511" y="109474"/>
                  </a:lnTo>
                  <a:lnTo>
                    <a:pt x="386740" y="114554"/>
                  </a:lnTo>
                  <a:lnTo>
                    <a:pt x="388620" y="116547"/>
                  </a:lnTo>
                  <a:lnTo>
                    <a:pt x="391363" y="114935"/>
                  </a:lnTo>
                  <a:lnTo>
                    <a:pt x="397789" y="115189"/>
                  </a:lnTo>
                  <a:close/>
                </a:path>
                <a:path w="890270" h="169544">
                  <a:moveTo>
                    <a:pt x="410641" y="111429"/>
                  </a:moveTo>
                  <a:lnTo>
                    <a:pt x="403225" y="109080"/>
                  </a:lnTo>
                  <a:lnTo>
                    <a:pt x="405091" y="110388"/>
                  </a:lnTo>
                  <a:lnTo>
                    <a:pt x="402793" y="110896"/>
                  </a:lnTo>
                  <a:lnTo>
                    <a:pt x="403275" y="111950"/>
                  </a:lnTo>
                  <a:lnTo>
                    <a:pt x="410641" y="111429"/>
                  </a:lnTo>
                  <a:close/>
                </a:path>
                <a:path w="890270" h="169544">
                  <a:moveTo>
                    <a:pt x="431457" y="116014"/>
                  </a:moveTo>
                  <a:lnTo>
                    <a:pt x="427723" y="114147"/>
                  </a:lnTo>
                  <a:lnTo>
                    <a:pt x="426834" y="115620"/>
                  </a:lnTo>
                  <a:lnTo>
                    <a:pt x="431457" y="116014"/>
                  </a:lnTo>
                  <a:close/>
                </a:path>
                <a:path w="890270" h="169544">
                  <a:moveTo>
                    <a:pt x="438099" y="75501"/>
                  </a:moveTo>
                  <a:lnTo>
                    <a:pt x="436702" y="75247"/>
                  </a:lnTo>
                  <a:lnTo>
                    <a:pt x="435368" y="77838"/>
                  </a:lnTo>
                  <a:lnTo>
                    <a:pt x="438099" y="75501"/>
                  </a:lnTo>
                  <a:close/>
                </a:path>
                <a:path w="890270" h="169544">
                  <a:moveTo>
                    <a:pt x="452043" y="128333"/>
                  </a:moveTo>
                  <a:lnTo>
                    <a:pt x="452005" y="126771"/>
                  </a:lnTo>
                  <a:lnTo>
                    <a:pt x="451218" y="127355"/>
                  </a:lnTo>
                  <a:lnTo>
                    <a:pt x="450862" y="127647"/>
                  </a:lnTo>
                  <a:lnTo>
                    <a:pt x="452043" y="128333"/>
                  </a:lnTo>
                  <a:close/>
                </a:path>
                <a:path w="890270" h="169544">
                  <a:moveTo>
                    <a:pt x="454202" y="124790"/>
                  </a:moveTo>
                  <a:lnTo>
                    <a:pt x="453999" y="124371"/>
                  </a:lnTo>
                  <a:lnTo>
                    <a:pt x="452767" y="121678"/>
                  </a:lnTo>
                  <a:lnTo>
                    <a:pt x="447243" y="125666"/>
                  </a:lnTo>
                  <a:lnTo>
                    <a:pt x="446824" y="125666"/>
                  </a:lnTo>
                  <a:lnTo>
                    <a:pt x="443611" y="125920"/>
                  </a:lnTo>
                  <a:lnTo>
                    <a:pt x="444957" y="126250"/>
                  </a:lnTo>
                  <a:lnTo>
                    <a:pt x="447459" y="126771"/>
                  </a:lnTo>
                  <a:lnTo>
                    <a:pt x="448094" y="126771"/>
                  </a:lnTo>
                  <a:lnTo>
                    <a:pt x="446100" y="131622"/>
                  </a:lnTo>
                  <a:lnTo>
                    <a:pt x="450862" y="127647"/>
                  </a:lnTo>
                  <a:lnTo>
                    <a:pt x="449351" y="126771"/>
                  </a:lnTo>
                  <a:lnTo>
                    <a:pt x="450977" y="126771"/>
                  </a:lnTo>
                  <a:lnTo>
                    <a:pt x="452005" y="126492"/>
                  </a:lnTo>
                  <a:lnTo>
                    <a:pt x="452361" y="126403"/>
                  </a:lnTo>
                  <a:lnTo>
                    <a:pt x="452526" y="126263"/>
                  </a:lnTo>
                  <a:lnTo>
                    <a:pt x="452399" y="126390"/>
                  </a:lnTo>
                  <a:lnTo>
                    <a:pt x="452907" y="126250"/>
                  </a:lnTo>
                  <a:lnTo>
                    <a:pt x="453415" y="125666"/>
                  </a:lnTo>
                  <a:lnTo>
                    <a:pt x="453250" y="125666"/>
                  </a:lnTo>
                  <a:lnTo>
                    <a:pt x="453910" y="125120"/>
                  </a:lnTo>
                  <a:lnTo>
                    <a:pt x="454202" y="124790"/>
                  </a:lnTo>
                  <a:close/>
                </a:path>
                <a:path w="890270" h="169544">
                  <a:moveTo>
                    <a:pt x="454355" y="126492"/>
                  </a:moveTo>
                  <a:lnTo>
                    <a:pt x="454304" y="126250"/>
                  </a:lnTo>
                  <a:lnTo>
                    <a:pt x="453771" y="125666"/>
                  </a:lnTo>
                  <a:lnTo>
                    <a:pt x="453415" y="125666"/>
                  </a:lnTo>
                  <a:lnTo>
                    <a:pt x="454355" y="126492"/>
                  </a:lnTo>
                  <a:close/>
                </a:path>
                <a:path w="890270" h="169544">
                  <a:moveTo>
                    <a:pt x="476643" y="53848"/>
                  </a:moveTo>
                  <a:lnTo>
                    <a:pt x="472338" y="53848"/>
                  </a:lnTo>
                  <a:lnTo>
                    <a:pt x="466775" y="54571"/>
                  </a:lnTo>
                  <a:lnTo>
                    <a:pt x="467868" y="54571"/>
                  </a:lnTo>
                  <a:lnTo>
                    <a:pt x="472313" y="56997"/>
                  </a:lnTo>
                  <a:lnTo>
                    <a:pt x="476643" y="53848"/>
                  </a:lnTo>
                  <a:close/>
                </a:path>
                <a:path w="890270" h="169544">
                  <a:moveTo>
                    <a:pt x="479209" y="53848"/>
                  </a:moveTo>
                  <a:lnTo>
                    <a:pt x="477774" y="53022"/>
                  </a:lnTo>
                  <a:lnTo>
                    <a:pt x="476643" y="53848"/>
                  </a:lnTo>
                  <a:lnTo>
                    <a:pt x="479209" y="53848"/>
                  </a:lnTo>
                  <a:close/>
                </a:path>
                <a:path w="890270" h="169544">
                  <a:moveTo>
                    <a:pt x="485432" y="32816"/>
                  </a:moveTo>
                  <a:lnTo>
                    <a:pt x="484555" y="33159"/>
                  </a:lnTo>
                  <a:lnTo>
                    <a:pt x="481393" y="31381"/>
                  </a:lnTo>
                  <a:lnTo>
                    <a:pt x="480644" y="33896"/>
                  </a:lnTo>
                  <a:lnTo>
                    <a:pt x="483425" y="35839"/>
                  </a:lnTo>
                  <a:lnTo>
                    <a:pt x="485432" y="32816"/>
                  </a:lnTo>
                  <a:close/>
                </a:path>
                <a:path w="890270" h="169544">
                  <a:moveTo>
                    <a:pt x="485673" y="32461"/>
                  </a:moveTo>
                  <a:lnTo>
                    <a:pt x="485432" y="32816"/>
                  </a:lnTo>
                  <a:lnTo>
                    <a:pt x="485584" y="32766"/>
                  </a:lnTo>
                  <a:lnTo>
                    <a:pt x="485673" y="32461"/>
                  </a:lnTo>
                  <a:close/>
                </a:path>
                <a:path w="890270" h="169544">
                  <a:moveTo>
                    <a:pt x="494411" y="55422"/>
                  </a:moveTo>
                  <a:lnTo>
                    <a:pt x="493077" y="53848"/>
                  </a:lnTo>
                  <a:lnTo>
                    <a:pt x="492950" y="52438"/>
                  </a:lnTo>
                  <a:lnTo>
                    <a:pt x="492925" y="51600"/>
                  </a:lnTo>
                  <a:lnTo>
                    <a:pt x="491121" y="52438"/>
                  </a:lnTo>
                  <a:lnTo>
                    <a:pt x="490550" y="53848"/>
                  </a:lnTo>
                  <a:lnTo>
                    <a:pt x="490816" y="53848"/>
                  </a:lnTo>
                  <a:lnTo>
                    <a:pt x="491159" y="54571"/>
                  </a:lnTo>
                  <a:lnTo>
                    <a:pt x="486930" y="55994"/>
                  </a:lnTo>
                  <a:lnTo>
                    <a:pt x="488480" y="53289"/>
                  </a:lnTo>
                  <a:lnTo>
                    <a:pt x="489267" y="51854"/>
                  </a:lnTo>
                  <a:lnTo>
                    <a:pt x="486029" y="50990"/>
                  </a:lnTo>
                  <a:lnTo>
                    <a:pt x="479209" y="53848"/>
                  </a:lnTo>
                  <a:lnTo>
                    <a:pt x="483349" y="56222"/>
                  </a:lnTo>
                  <a:lnTo>
                    <a:pt x="484212" y="53289"/>
                  </a:lnTo>
                  <a:lnTo>
                    <a:pt x="485190" y="56070"/>
                  </a:lnTo>
                  <a:lnTo>
                    <a:pt x="489826" y="57175"/>
                  </a:lnTo>
                  <a:lnTo>
                    <a:pt x="492112" y="57365"/>
                  </a:lnTo>
                  <a:lnTo>
                    <a:pt x="493649" y="56070"/>
                  </a:lnTo>
                  <a:lnTo>
                    <a:pt x="494411" y="55422"/>
                  </a:lnTo>
                  <a:close/>
                </a:path>
                <a:path w="890270" h="169544">
                  <a:moveTo>
                    <a:pt x="503694" y="57899"/>
                  </a:moveTo>
                  <a:lnTo>
                    <a:pt x="503453" y="57899"/>
                  </a:lnTo>
                  <a:lnTo>
                    <a:pt x="502221" y="59512"/>
                  </a:lnTo>
                  <a:lnTo>
                    <a:pt x="502361" y="59512"/>
                  </a:lnTo>
                  <a:lnTo>
                    <a:pt x="503694" y="57899"/>
                  </a:lnTo>
                  <a:close/>
                </a:path>
                <a:path w="890270" h="169544">
                  <a:moveTo>
                    <a:pt x="504723" y="52705"/>
                  </a:moveTo>
                  <a:lnTo>
                    <a:pt x="504444" y="52171"/>
                  </a:lnTo>
                  <a:lnTo>
                    <a:pt x="504088" y="51650"/>
                  </a:lnTo>
                  <a:lnTo>
                    <a:pt x="503999" y="51511"/>
                  </a:lnTo>
                  <a:lnTo>
                    <a:pt x="503224" y="54825"/>
                  </a:lnTo>
                  <a:lnTo>
                    <a:pt x="503174" y="56591"/>
                  </a:lnTo>
                  <a:lnTo>
                    <a:pt x="504659" y="52882"/>
                  </a:lnTo>
                  <a:lnTo>
                    <a:pt x="504723" y="52705"/>
                  </a:lnTo>
                  <a:close/>
                </a:path>
                <a:path w="890270" h="169544">
                  <a:moveTo>
                    <a:pt x="505256" y="52705"/>
                  </a:moveTo>
                  <a:lnTo>
                    <a:pt x="504939" y="52171"/>
                  </a:lnTo>
                  <a:lnTo>
                    <a:pt x="504926" y="52882"/>
                  </a:lnTo>
                  <a:lnTo>
                    <a:pt x="505256" y="52705"/>
                  </a:lnTo>
                  <a:close/>
                </a:path>
                <a:path w="890270" h="169544">
                  <a:moveTo>
                    <a:pt x="505980" y="58648"/>
                  </a:moveTo>
                  <a:lnTo>
                    <a:pt x="504558" y="56857"/>
                  </a:lnTo>
                  <a:lnTo>
                    <a:pt x="503910" y="57632"/>
                  </a:lnTo>
                  <a:lnTo>
                    <a:pt x="503821" y="58648"/>
                  </a:lnTo>
                  <a:lnTo>
                    <a:pt x="503961" y="59512"/>
                  </a:lnTo>
                  <a:lnTo>
                    <a:pt x="504037" y="59982"/>
                  </a:lnTo>
                  <a:lnTo>
                    <a:pt x="504151" y="60693"/>
                  </a:lnTo>
                  <a:lnTo>
                    <a:pt x="505980" y="58648"/>
                  </a:lnTo>
                  <a:close/>
                </a:path>
                <a:path w="890270" h="169544">
                  <a:moveTo>
                    <a:pt x="507034" y="59982"/>
                  </a:moveTo>
                  <a:lnTo>
                    <a:pt x="503961" y="61785"/>
                  </a:lnTo>
                  <a:lnTo>
                    <a:pt x="505752" y="61785"/>
                  </a:lnTo>
                  <a:lnTo>
                    <a:pt x="507034" y="59982"/>
                  </a:lnTo>
                  <a:close/>
                </a:path>
                <a:path w="890270" h="169544">
                  <a:moveTo>
                    <a:pt x="507885" y="3302"/>
                  </a:moveTo>
                  <a:lnTo>
                    <a:pt x="507657" y="3302"/>
                  </a:lnTo>
                  <a:lnTo>
                    <a:pt x="507072" y="3657"/>
                  </a:lnTo>
                  <a:lnTo>
                    <a:pt x="507885" y="3302"/>
                  </a:lnTo>
                  <a:close/>
                </a:path>
                <a:path w="890270" h="169544">
                  <a:moveTo>
                    <a:pt x="509041" y="62064"/>
                  </a:moveTo>
                  <a:lnTo>
                    <a:pt x="507047" y="61785"/>
                  </a:lnTo>
                  <a:lnTo>
                    <a:pt x="505752" y="61785"/>
                  </a:lnTo>
                  <a:lnTo>
                    <a:pt x="504685" y="63271"/>
                  </a:lnTo>
                  <a:lnTo>
                    <a:pt x="509041" y="62064"/>
                  </a:lnTo>
                  <a:close/>
                </a:path>
                <a:path w="890270" h="169544">
                  <a:moveTo>
                    <a:pt x="511556" y="64376"/>
                  </a:moveTo>
                  <a:lnTo>
                    <a:pt x="509295" y="64376"/>
                  </a:lnTo>
                  <a:lnTo>
                    <a:pt x="508533" y="63271"/>
                  </a:lnTo>
                  <a:lnTo>
                    <a:pt x="508647" y="64376"/>
                  </a:lnTo>
                  <a:lnTo>
                    <a:pt x="508876" y="65481"/>
                  </a:lnTo>
                  <a:lnTo>
                    <a:pt x="511556" y="64376"/>
                  </a:lnTo>
                  <a:close/>
                </a:path>
                <a:path w="890270" h="169544">
                  <a:moveTo>
                    <a:pt x="513397" y="60871"/>
                  </a:moveTo>
                  <a:lnTo>
                    <a:pt x="509041" y="62064"/>
                  </a:lnTo>
                  <a:lnTo>
                    <a:pt x="511594" y="62420"/>
                  </a:lnTo>
                  <a:lnTo>
                    <a:pt x="511162" y="64236"/>
                  </a:lnTo>
                  <a:lnTo>
                    <a:pt x="512025" y="64236"/>
                  </a:lnTo>
                  <a:lnTo>
                    <a:pt x="513397" y="60871"/>
                  </a:lnTo>
                  <a:close/>
                </a:path>
                <a:path w="890270" h="169544">
                  <a:moveTo>
                    <a:pt x="514515" y="148069"/>
                  </a:moveTo>
                  <a:lnTo>
                    <a:pt x="510946" y="148882"/>
                  </a:lnTo>
                  <a:lnTo>
                    <a:pt x="511949" y="149580"/>
                  </a:lnTo>
                  <a:lnTo>
                    <a:pt x="513207" y="148793"/>
                  </a:lnTo>
                  <a:lnTo>
                    <a:pt x="514515" y="148069"/>
                  </a:lnTo>
                  <a:close/>
                </a:path>
                <a:path w="890270" h="169544">
                  <a:moveTo>
                    <a:pt x="516394" y="52171"/>
                  </a:moveTo>
                  <a:lnTo>
                    <a:pt x="504875" y="50025"/>
                  </a:lnTo>
                  <a:lnTo>
                    <a:pt x="504444" y="51142"/>
                  </a:lnTo>
                  <a:lnTo>
                    <a:pt x="507238" y="51650"/>
                  </a:lnTo>
                  <a:lnTo>
                    <a:pt x="505256" y="52705"/>
                  </a:lnTo>
                  <a:lnTo>
                    <a:pt x="507568" y="56591"/>
                  </a:lnTo>
                  <a:lnTo>
                    <a:pt x="507669" y="56769"/>
                  </a:lnTo>
                  <a:lnTo>
                    <a:pt x="505980" y="58648"/>
                  </a:lnTo>
                  <a:lnTo>
                    <a:pt x="507034" y="59982"/>
                  </a:lnTo>
                  <a:lnTo>
                    <a:pt x="507377" y="59512"/>
                  </a:lnTo>
                  <a:lnTo>
                    <a:pt x="508736" y="59512"/>
                  </a:lnTo>
                  <a:lnTo>
                    <a:pt x="508762" y="59753"/>
                  </a:lnTo>
                  <a:lnTo>
                    <a:pt x="509054" y="59626"/>
                  </a:lnTo>
                  <a:lnTo>
                    <a:pt x="509282" y="59486"/>
                  </a:lnTo>
                  <a:lnTo>
                    <a:pt x="511340" y="59448"/>
                  </a:lnTo>
                  <a:lnTo>
                    <a:pt x="513397" y="60871"/>
                  </a:lnTo>
                  <a:lnTo>
                    <a:pt x="513867" y="61175"/>
                  </a:lnTo>
                  <a:lnTo>
                    <a:pt x="511454" y="56972"/>
                  </a:lnTo>
                  <a:lnTo>
                    <a:pt x="511352" y="56781"/>
                  </a:lnTo>
                  <a:lnTo>
                    <a:pt x="511327" y="57912"/>
                  </a:lnTo>
                  <a:lnTo>
                    <a:pt x="510794" y="58648"/>
                  </a:lnTo>
                  <a:lnTo>
                    <a:pt x="509536" y="59347"/>
                  </a:lnTo>
                  <a:lnTo>
                    <a:pt x="509295" y="59334"/>
                  </a:lnTo>
                  <a:lnTo>
                    <a:pt x="508990" y="59385"/>
                  </a:lnTo>
                  <a:lnTo>
                    <a:pt x="508749" y="59397"/>
                  </a:lnTo>
                  <a:lnTo>
                    <a:pt x="508749" y="56908"/>
                  </a:lnTo>
                  <a:lnTo>
                    <a:pt x="510540" y="56781"/>
                  </a:lnTo>
                  <a:lnTo>
                    <a:pt x="511327" y="57912"/>
                  </a:lnTo>
                  <a:lnTo>
                    <a:pt x="511327" y="56743"/>
                  </a:lnTo>
                  <a:lnTo>
                    <a:pt x="510527" y="55346"/>
                  </a:lnTo>
                  <a:lnTo>
                    <a:pt x="512826" y="54825"/>
                  </a:lnTo>
                  <a:lnTo>
                    <a:pt x="515899" y="52171"/>
                  </a:lnTo>
                  <a:lnTo>
                    <a:pt x="516394" y="52171"/>
                  </a:lnTo>
                  <a:close/>
                </a:path>
                <a:path w="890270" h="169544">
                  <a:moveTo>
                    <a:pt x="516699" y="161721"/>
                  </a:moveTo>
                  <a:lnTo>
                    <a:pt x="516686" y="160642"/>
                  </a:lnTo>
                  <a:lnTo>
                    <a:pt x="515696" y="161493"/>
                  </a:lnTo>
                  <a:lnTo>
                    <a:pt x="516013" y="161493"/>
                  </a:lnTo>
                  <a:lnTo>
                    <a:pt x="516699" y="161721"/>
                  </a:lnTo>
                  <a:close/>
                </a:path>
                <a:path w="890270" h="169544">
                  <a:moveTo>
                    <a:pt x="517639" y="162026"/>
                  </a:moveTo>
                  <a:lnTo>
                    <a:pt x="516699" y="161721"/>
                  </a:lnTo>
                  <a:lnTo>
                    <a:pt x="516737" y="163918"/>
                  </a:lnTo>
                  <a:lnTo>
                    <a:pt x="517194" y="163918"/>
                  </a:lnTo>
                  <a:lnTo>
                    <a:pt x="517639" y="162026"/>
                  </a:lnTo>
                  <a:close/>
                </a:path>
                <a:path w="890270" h="169544">
                  <a:moveTo>
                    <a:pt x="518388" y="56591"/>
                  </a:moveTo>
                  <a:lnTo>
                    <a:pt x="515658" y="55880"/>
                  </a:lnTo>
                  <a:lnTo>
                    <a:pt x="515327" y="55880"/>
                  </a:lnTo>
                  <a:lnTo>
                    <a:pt x="517931" y="57670"/>
                  </a:lnTo>
                  <a:lnTo>
                    <a:pt x="517944" y="56972"/>
                  </a:lnTo>
                  <a:lnTo>
                    <a:pt x="518388" y="56591"/>
                  </a:lnTo>
                  <a:close/>
                </a:path>
                <a:path w="890270" h="169544">
                  <a:moveTo>
                    <a:pt x="519252" y="5080"/>
                  </a:moveTo>
                  <a:lnTo>
                    <a:pt x="519023" y="4826"/>
                  </a:lnTo>
                  <a:lnTo>
                    <a:pt x="517512" y="3111"/>
                  </a:lnTo>
                  <a:lnTo>
                    <a:pt x="517194" y="2743"/>
                  </a:lnTo>
                  <a:lnTo>
                    <a:pt x="515708" y="1066"/>
                  </a:lnTo>
                  <a:lnTo>
                    <a:pt x="512533" y="1219"/>
                  </a:lnTo>
                  <a:lnTo>
                    <a:pt x="509054" y="2743"/>
                  </a:lnTo>
                  <a:lnTo>
                    <a:pt x="507339" y="0"/>
                  </a:lnTo>
                  <a:lnTo>
                    <a:pt x="507784" y="2743"/>
                  </a:lnTo>
                  <a:lnTo>
                    <a:pt x="507860" y="3187"/>
                  </a:lnTo>
                  <a:lnTo>
                    <a:pt x="508000" y="3111"/>
                  </a:lnTo>
                  <a:lnTo>
                    <a:pt x="508304" y="3111"/>
                  </a:lnTo>
                  <a:lnTo>
                    <a:pt x="511098" y="5080"/>
                  </a:lnTo>
                  <a:lnTo>
                    <a:pt x="511416" y="5346"/>
                  </a:lnTo>
                  <a:lnTo>
                    <a:pt x="511835" y="6769"/>
                  </a:lnTo>
                  <a:lnTo>
                    <a:pt x="511683" y="5346"/>
                  </a:lnTo>
                  <a:lnTo>
                    <a:pt x="511454" y="3657"/>
                  </a:lnTo>
                  <a:lnTo>
                    <a:pt x="511403" y="3302"/>
                  </a:lnTo>
                  <a:lnTo>
                    <a:pt x="511657" y="3302"/>
                  </a:lnTo>
                  <a:lnTo>
                    <a:pt x="515569" y="5346"/>
                  </a:lnTo>
                  <a:lnTo>
                    <a:pt x="517867" y="4826"/>
                  </a:lnTo>
                  <a:lnTo>
                    <a:pt x="515594" y="6769"/>
                  </a:lnTo>
                  <a:lnTo>
                    <a:pt x="519252" y="5080"/>
                  </a:lnTo>
                  <a:close/>
                </a:path>
                <a:path w="890270" h="169544">
                  <a:moveTo>
                    <a:pt x="522376" y="150990"/>
                  </a:moveTo>
                  <a:lnTo>
                    <a:pt x="515835" y="147764"/>
                  </a:lnTo>
                  <a:lnTo>
                    <a:pt x="517842" y="147307"/>
                  </a:lnTo>
                  <a:lnTo>
                    <a:pt x="517080" y="147002"/>
                  </a:lnTo>
                  <a:lnTo>
                    <a:pt x="516280" y="147231"/>
                  </a:lnTo>
                  <a:lnTo>
                    <a:pt x="515480" y="147586"/>
                  </a:lnTo>
                  <a:lnTo>
                    <a:pt x="515035" y="147789"/>
                  </a:lnTo>
                  <a:lnTo>
                    <a:pt x="514515" y="148069"/>
                  </a:lnTo>
                  <a:lnTo>
                    <a:pt x="515073" y="147942"/>
                  </a:lnTo>
                  <a:lnTo>
                    <a:pt x="513600" y="149821"/>
                  </a:lnTo>
                  <a:lnTo>
                    <a:pt x="515442" y="150418"/>
                  </a:lnTo>
                  <a:lnTo>
                    <a:pt x="517779" y="150596"/>
                  </a:lnTo>
                  <a:lnTo>
                    <a:pt x="516877" y="152819"/>
                  </a:lnTo>
                  <a:lnTo>
                    <a:pt x="522376" y="150990"/>
                  </a:lnTo>
                  <a:close/>
                </a:path>
                <a:path w="890270" h="169544">
                  <a:moveTo>
                    <a:pt x="525614" y="168986"/>
                  </a:moveTo>
                  <a:lnTo>
                    <a:pt x="522782" y="164604"/>
                  </a:lnTo>
                  <a:lnTo>
                    <a:pt x="522338" y="163918"/>
                  </a:lnTo>
                  <a:lnTo>
                    <a:pt x="524637" y="166179"/>
                  </a:lnTo>
                  <a:lnTo>
                    <a:pt x="524738" y="164947"/>
                  </a:lnTo>
                  <a:lnTo>
                    <a:pt x="524814" y="163918"/>
                  </a:lnTo>
                  <a:lnTo>
                    <a:pt x="524967" y="162026"/>
                  </a:lnTo>
                  <a:lnTo>
                    <a:pt x="525018" y="161493"/>
                  </a:lnTo>
                  <a:lnTo>
                    <a:pt x="522236" y="160972"/>
                  </a:lnTo>
                  <a:lnTo>
                    <a:pt x="516750" y="164947"/>
                  </a:lnTo>
                  <a:lnTo>
                    <a:pt x="516737" y="163918"/>
                  </a:lnTo>
                  <a:lnTo>
                    <a:pt x="511213" y="164604"/>
                  </a:lnTo>
                  <a:lnTo>
                    <a:pt x="514972" y="167944"/>
                  </a:lnTo>
                  <a:lnTo>
                    <a:pt x="517728" y="164947"/>
                  </a:lnTo>
                  <a:lnTo>
                    <a:pt x="518045" y="164604"/>
                  </a:lnTo>
                  <a:lnTo>
                    <a:pt x="518337" y="164604"/>
                  </a:lnTo>
                  <a:lnTo>
                    <a:pt x="525614" y="168986"/>
                  </a:lnTo>
                  <a:close/>
                </a:path>
                <a:path w="890270" h="169544">
                  <a:moveTo>
                    <a:pt x="528434" y="3708"/>
                  </a:moveTo>
                  <a:lnTo>
                    <a:pt x="524268" y="1524"/>
                  </a:lnTo>
                  <a:lnTo>
                    <a:pt x="528002" y="4089"/>
                  </a:lnTo>
                  <a:lnTo>
                    <a:pt x="528434" y="3708"/>
                  </a:lnTo>
                  <a:close/>
                </a:path>
                <a:path w="890270" h="169544">
                  <a:moveTo>
                    <a:pt x="529323" y="70929"/>
                  </a:moveTo>
                  <a:lnTo>
                    <a:pt x="526948" y="70269"/>
                  </a:lnTo>
                  <a:lnTo>
                    <a:pt x="524675" y="72212"/>
                  </a:lnTo>
                  <a:lnTo>
                    <a:pt x="527989" y="76631"/>
                  </a:lnTo>
                  <a:lnTo>
                    <a:pt x="529323" y="70929"/>
                  </a:lnTo>
                  <a:close/>
                </a:path>
                <a:path w="890270" h="169544">
                  <a:moveTo>
                    <a:pt x="532053" y="71691"/>
                  </a:moveTo>
                  <a:lnTo>
                    <a:pt x="532003" y="70091"/>
                  </a:lnTo>
                  <a:lnTo>
                    <a:pt x="529691" y="69367"/>
                  </a:lnTo>
                  <a:lnTo>
                    <a:pt x="529513" y="70091"/>
                  </a:lnTo>
                  <a:lnTo>
                    <a:pt x="529412" y="70523"/>
                  </a:lnTo>
                  <a:lnTo>
                    <a:pt x="529323" y="70929"/>
                  </a:lnTo>
                  <a:lnTo>
                    <a:pt x="532053" y="71691"/>
                  </a:lnTo>
                  <a:close/>
                </a:path>
                <a:path w="890270" h="169544">
                  <a:moveTo>
                    <a:pt x="533412" y="70523"/>
                  </a:moveTo>
                  <a:lnTo>
                    <a:pt x="531431" y="64960"/>
                  </a:lnTo>
                  <a:lnTo>
                    <a:pt x="529158" y="66192"/>
                  </a:lnTo>
                  <a:lnTo>
                    <a:pt x="531964" y="68122"/>
                  </a:lnTo>
                  <a:lnTo>
                    <a:pt x="532003" y="70091"/>
                  </a:lnTo>
                  <a:lnTo>
                    <a:pt x="532015" y="70269"/>
                  </a:lnTo>
                  <a:lnTo>
                    <a:pt x="532574" y="70269"/>
                  </a:lnTo>
                  <a:lnTo>
                    <a:pt x="533412" y="70523"/>
                  </a:lnTo>
                  <a:close/>
                </a:path>
                <a:path w="890270" h="169544">
                  <a:moveTo>
                    <a:pt x="538264" y="59270"/>
                  </a:moveTo>
                  <a:lnTo>
                    <a:pt x="535470" y="56603"/>
                  </a:lnTo>
                  <a:lnTo>
                    <a:pt x="536867" y="58293"/>
                  </a:lnTo>
                  <a:lnTo>
                    <a:pt x="535051" y="59143"/>
                  </a:lnTo>
                  <a:lnTo>
                    <a:pt x="534149" y="60642"/>
                  </a:lnTo>
                  <a:lnTo>
                    <a:pt x="538264" y="59270"/>
                  </a:lnTo>
                  <a:close/>
                </a:path>
                <a:path w="890270" h="169544">
                  <a:moveTo>
                    <a:pt x="538797" y="62090"/>
                  </a:moveTo>
                  <a:lnTo>
                    <a:pt x="538759" y="61785"/>
                  </a:lnTo>
                  <a:lnTo>
                    <a:pt x="538645" y="61480"/>
                  </a:lnTo>
                  <a:lnTo>
                    <a:pt x="538289" y="61239"/>
                  </a:lnTo>
                  <a:lnTo>
                    <a:pt x="538187" y="61658"/>
                  </a:lnTo>
                  <a:lnTo>
                    <a:pt x="538429" y="61912"/>
                  </a:lnTo>
                  <a:lnTo>
                    <a:pt x="538797" y="62090"/>
                  </a:lnTo>
                  <a:close/>
                </a:path>
                <a:path w="890270" h="169544">
                  <a:moveTo>
                    <a:pt x="539978" y="53251"/>
                  </a:moveTo>
                  <a:lnTo>
                    <a:pt x="535393" y="53251"/>
                  </a:lnTo>
                  <a:lnTo>
                    <a:pt x="534352" y="48641"/>
                  </a:lnTo>
                  <a:lnTo>
                    <a:pt x="522986" y="56235"/>
                  </a:lnTo>
                  <a:lnTo>
                    <a:pt x="522770" y="55880"/>
                  </a:lnTo>
                  <a:lnTo>
                    <a:pt x="520128" y="51435"/>
                  </a:lnTo>
                  <a:lnTo>
                    <a:pt x="518299" y="52298"/>
                  </a:lnTo>
                  <a:lnTo>
                    <a:pt x="519696" y="53251"/>
                  </a:lnTo>
                  <a:lnTo>
                    <a:pt x="519709" y="54698"/>
                  </a:lnTo>
                  <a:lnTo>
                    <a:pt x="516610" y="54698"/>
                  </a:lnTo>
                  <a:lnTo>
                    <a:pt x="518388" y="56591"/>
                  </a:lnTo>
                  <a:lnTo>
                    <a:pt x="519201" y="55880"/>
                  </a:lnTo>
                  <a:lnTo>
                    <a:pt x="519379" y="55880"/>
                  </a:lnTo>
                  <a:lnTo>
                    <a:pt x="522097" y="57797"/>
                  </a:lnTo>
                  <a:lnTo>
                    <a:pt x="522300" y="57988"/>
                  </a:lnTo>
                  <a:lnTo>
                    <a:pt x="521144" y="59651"/>
                  </a:lnTo>
                  <a:lnTo>
                    <a:pt x="520230" y="61112"/>
                  </a:lnTo>
                  <a:lnTo>
                    <a:pt x="524027" y="62611"/>
                  </a:lnTo>
                  <a:lnTo>
                    <a:pt x="526288" y="59931"/>
                  </a:lnTo>
                  <a:lnTo>
                    <a:pt x="525564" y="59436"/>
                  </a:lnTo>
                  <a:lnTo>
                    <a:pt x="525348" y="59296"/>
                  </a:lnTo>
                  <a:lnTo>
                    <a:pt x="523506" y="59436"/>
                  </a:lnTo>
                  <a:lnTo>
                    <a:pt x="523481" y="57988"/>
                  </a:lnTo>
                  <a:lnTo>
                    <a:pt x="527189" y="59182"/>
                  </a:lnTo>
                  <a:lnTo>
                    <a:pt x="528561" y="57988"/>
                  </a:lnTo>
                  <a:lnTo>
                    <a:pt x="530593" y="56235"/>
                  </a:lnTo>
                  <a:lnTo>
                    <a:pt x="532384" y="54698"/>
                  </a:lnTo>
                  <a:lnTo>
                    <a:pt x="532866" y="54698"/>
                  </a:lnTo>
                  <a:lnTo>
                    <a:pt x="535444" y="56972"/>
                  </a:lnTo>
                  <a:lnTo>
                    <a:pt x="535165" y="56591"/>
                  </a:lnTo>
                  <a:lnTo>
                    <a:pt x="534047" y="55460"/>
                  </a:lnTo>
                  <a:lnTo>
                    <a:pt x="535660" y="54864"/>
                  </a:lnTo>
                  <a:lnTo>
                    <a:pt x="535724" y="54698"/>
                  </a:lnTo>
                  <a:lnTo>
                    <a:pt x="535762" y="54864"/>
                  </a:lnTo>
                  <a:lnTo>
                    <a:pt x="536092" y="54698"/>
                  </a:lnTo>
                  <a:lnTo>
                    <a:pt x="539978" y="53251"/>
                  </a:lnTo>
                  <a:close/>
                </a:path>
                <a:path w="890270" h="169544">
                  <a:moveTo>
                    <a:pt x="542747" y="62318"/>
                  </a:moveTo>
                  <a:lnTo>
                    <a:pt x="540004" y="62674"/>
                  </a:lnTo>
                  <a:lnTo>
                    <a:pt x="538797" y="62090"/>
                  </a:lnTo>
                  <a:lnTo>
                    <a:pt x="538899" y="63017"/>
                  </a:lnTo>
                  <a:lnTo>
                    <a:pt x="538226" y="64020"/>
                  </a:lnTo>
                  <a:lnTo>
                    <a:pt x="540664" y="63576"/>
                  </a:lnTo>
                  <a:lnTo>
                    <a:pt x="542747" y="62318"/>
                  </a:lnTo>
                  <a:close/>
                </a:path>
                <a:path w="890270" h="169544">
                  <a:moveTo>
                    <a:pt x="543001" y="66624"/>
                  </a:moveTo>
                  <a:lnTo>
                    <a:pt x="542683" y="65709"/>
                  </a:lnTo>
                  <a:lnTo>
                    <a:pt x="540689" y="65709"/>
                  </a:lnTo>
                  <a:lnTo>
                    <a:pt x="543001" y="66624"/>
                  </a:lnTo>
                  <a:close/>
                </a:path>
                <a:path w="890270" h="169544">
                  <a:moveTo>
                    <a:pt x="544017" y="72263"/>
                  </a:moveTo>
                  <a:lnTo>
                    <a:pt x="542696" y="71361"/>
                  </a:lnTo>
                  <a:lnTo>
                    <a:pt x="542658" y="72707"/>
                  </a:lnTo>
                  <a:lnTo>
                    <a:pt x="544017" y="72263"/>
                  </a:lnTo>
                  <a:close/>
                </a:path>
                <a:path w="890270" h="169544">
                  <a:moveTo>
                    <a:pt x="545998" y="71628"/>
                  </a:moveTo>
                  <a:lnTo>
                    <a:pt x="544017" y="72263"/>
                  </a:lnTo>
                  <a:lnTo>
                    <a:pt x="544969" y="72923"/>
                  </a:lnTo>
                  <a:lnTo>
                    <a:pt x="545998" y="71628"/>
                  </a:lnTo>
                  <a:close/>
                </a:path>
                <a:path w="890270" h="169544">
                  <a:moveTo>
                    <a:pt x="548513" y="63550"/>
                  </a:moveTo>
                  <a:lnTo>
                    <a:pt x="545693" y="60883"/>
                  </a:lnTo>
                  <a:lnTo>
                    <a:pt x="545223" y="61290"/>
                  </a:lnTo>
                  <a:lnTo>
                    <a:pt x="548513" y="63550"/>
                  </a:lnTo>
                  <a:close/>
                </a:path>
                <a:path w="890270" h="169544">
                  <a:moveTo>
                    <a:pt x="560743" y="77508"/>
                  </a:moveTo>
                  <a:lnTo>
                    <a:pt x="560349" y="72923"/>
                  </a:lnTo>
                  <a:lnTo>
                    <a:pt x="560235" y="71628"/>
                  </a:lnTo>
                  <a:lnTo>
                    <a:pt x="560171" y="70764"/>
                  </a:lnTo>
                  <a:lnTo>
                    <a:pt x="556920" y="69913"/>
                  </a:lnTo>
                  <a:lnTo>
                    <a:pt x="552602" y="71361"/>
                  </a:lnTo>
                  <a:lnTo>
                    <a:pt x="551916" y="71361"/>
                  </a:lnTo>
                  <a:lnTo>
                    <a:pt x="549097" y="71577"/>
                  </a:lnTo>
                  <a:lnTo>
                    <a:pt x="549211" y="71361"/>
                  </a:lnTo>
                  <a:lnTo>
                    <a:pt x="550418" y="68961"/>
                  </a:lnTo>
                  <a:lnTo>
                    <a:pt x="546303" y="68961"/>
                  </a:lnTo>
                  <a:lnTo>
                    <a:pt x="546544" y="69913"/>
                  </a:lnTo>
                  <a:lnTo>
                    <a:pt x="546684" y="70764"/>
                  </a:lnTo>
                  <a:lnTo>
                    <a:pt x="545998" y="71628"/>
                  </a:lnTo>
                  <a:lnTo>
                    <a:pt x="546798" y="71361"/>
                  </a:lnTo>
                  <a:lnTo>
                    <a:pt x="548182" y="71628"/>
                  </a:lnTo>
                  <a:lnTo>
                    <a:pt x="548246" y="75171"/>
                  </a:lnTo>
                  <a:lnTo>
                    <a:pt x="553237" y="71628"/>
                  </a:lnTo>
                  <a:lnTo>
                    <a:pt x="560743" y="77508"/>
                  </a:lnTo>
                  <a:close/>
                </a:path>
                <a:path w="890270" h="169544">
                  <a:moveTo>
                    <a:pt x="563892" y="72110"/>
                  </a:moveTo>
                  <a:lnTo>
                    <a:pt x="562571" y="71196"/>
                  </a:lnTo>
                  <a:lnTo>
                    <a:pt x="561568" y="71196"/>
                  </a:lnTo>
                  <a:lnTo>
                    <a:pt x="561670" y="72110"/>
                  </a:lnTo>
                  <a:lnTo>
                    <a:pt x="562063" y="72948"/>
                  </a:lnTo>
                  <a:lnTo>
                    <a:pt x="563892" y="72110"/>
                  </a:lnTo>
                  <a:close/>
                </a:path>
                <a:path w="890270" h="169544">
                  <a:moveTo>
                    <a:pt x="567994" y="69316"/>
                  </a:moveTo>
                  <a:lnTo>
                    <a:pt x="562940" y="70027"/>
                  </a:lnTo>
                  <a:lnTo>
                    <a:pt x="564070" y="70027"/>
                  </a:lnTo>
                  <a:lnTo>
                    <a:pt x="567994" y="69316"/>
                  </a:lnTo>
                  <a:close/>
                </a:path>
                <a:path w="890270" h="169544">
                  <a:moveTo>
                    <a:pt x="577672" y="46278"/>
                  </a:moveTo>
                  <a:lnTo>
                    <a:pt x="575830" y="46418"/>
                  </a:lnTo>
                  <a:lnTo>
                    <a:pt x="572084" y="43815"/>
                  </a:lnTo>
                  <a:lnTo>
                    <a:pt x="568439" y="46228"/>
                  </a:lnTo>
                  <a:lnTo>
                    <a:pt x="571220" y="46736"/>
                  </a:lnTo>
                  <a:lnTo>
                    <a:pt x="576300" y="46748"/>
                  </a:lnTo>
                  <a:lnTo>
                    <a:pt x="577672" y="46278"/>
                  </a:lnTo>
                  <a:close/>
                </a:path>
                <a:path w="890270" h="169544">
                  <a:moveTo>
                    <a:pt x="579208" y="7937"/>
                  </a:moveTo>
                  <a:lnTo>
                    <a:pt x="575513" y="6769"/>
                  </a:lnTo>
                  <a:lnTo>
                    <a:pt x="577837" y="9105"/>
                  </a:lnTo>
                  <a:lnTo>
                    <a:pt x="579208" y="7937"/>
                  </a:lnTo>
                  <a:close/>
                </a:path>
                <a:path w="890270" h="169544">
                  <a:moveTo>
                    <a:pt x="588886" y="21551"/>
                  </a:moveTo>
                  <a:lnTo>
                    <a:pt x="587819" y="23761"/>
                  </a:lnTo>
                  <a:lnTo>
                    <a:pt x="588772" y="23329"/>
                  </a:lnTo>
                  <a:lnTo>
                    <a:pt x="588886" y="21551"/>
                  </a:lnTo>
                  <a:close/>
                </a:path>
                <a:path w="890270" h="169544">
                  <a:moveTo>
                    <a:pt x="589089" y="18554"/>
                  </a:moveTo>
                  <a:lnTo>
                    <a:pt x="588645" y="18694"/>
                  </a:lnTo>
                  <a:lnTo>
                    <a:pt x="589038" y="19278"/>
                  </a:lnTo>
                  <a:lnTo>
                    <a:pt x="589089" y="18554"/>
                  </a:lnTo>
                  <a:close/>
                </a:path>
                <a:path w="890270" h="169544">
                  <a:moveTo>
                    <a:pt x="589597" y="20078"/>
                  </a:moveTo>
                  <a:lnTo>
                    <a:pt x="589038" y="19278"/>
                  </a:lnTo>
                  <a:lnTo>
                    <a:pt x="588987" y="19913"/>
                  </a:lnTo>
                  <a:lnTo>
                    <a:pt x="588886" y="21551"/>
                  </a:lnTo>
                  <a:lnTo>
                    <a:pt x="589597" y="20078"/>
                  </a:lnTo>
                  <a:close/>
                </a:path>
                <a:path w="890270" h="169544">
                  <a:moveTo>
                    <a:pt x="591464" y="19913"/>
                  </a:moveTo>
                  <a:lnTo>
                    <a:pt x="591350" y="19278"/>
                  </a:lnTo>
                  <a:lnTo>
                    <a:pt x="591235" y="18694"/>
                  </a:lnTo>
                  <a:lnTo>
                    <a:pt x="591172" y="18313"/>
                  </a:lnTo>
                  <a:lnTo>
                    <a:pt x="591007" y="17411"/>
                  </a:lnTo>
                  <a:lnTo>
                    <a:pt x="590892" y="16764"/>
                  </a:lnTo>
                  <a:lnTo>
                    <a:pt x="581710" y="17411"/>
                  </a:lnTo>
                  <a:lnTo>
                    <a:pt x="580364" y="15011"/>
                  </a:lnTo>
                  <a:lnTo>
                    <a:pt x="578434" y="15849"/>
                  </a:lnTo>
                  <a:lnTo>
                    <a:pt x="577545" y="16637"/>
                  </a:lnTo>
                  <a:lnTo>
                    <a:pt x="579005" y="20472"/>
                  </a:lnTo>
                  <a:lnTo>
                    <a:pt x="589102" y="18313"/>
                  </a:lnTo>
                  <a:lnTo>
                    <a:pt x="589089" y="18554"/>
                  </a:lnTo>
                  <a:lnTo>
                    <a:pt x="589813" y="18313"/>
                  </a:lnTo>
                  <a:lnTo>
                    <a:pt x="590042" y="18313"/>
                  </a:lnTo>
                  <a:lnTo>
                    <a:pt x="590499" y="19278"/>
                  </a:lnTo>
                  <a:lnTo>
                    <a:pt x="591464" y="19913"/>
                  </a:lnTo>
                  <a:close/>
                </a:path>
                <a:path w="890270" h="169544">
                  <a:moveTo>
                    <a:pt x="591477" y="22059"/>
                  </a:moveTo>
                  <a:lnTo>
                    <a:pt x="588772" y="23329"/>
                  </a:lnTo>
                  <a:lnTo>
                    <a:pt x="588733" y="23761"/>
                  </a:lnTo>
                  <a:lnTo>
                    <a:pt x="589356" y="23329"/>
                  </a:lnTo>
                  <a:lnTo>
                    <a:pt x="591477" y="22059"/>
                  </a:lnTo>
                  <a:close/>
                </a:path>
                <a:path w="890270" h="169544">
                  <a:moveTo>
                    <a:pt x="592696" y="60223"/>
                  </a:moveTo>
                  <a:lnTo>
                    <a:pt x="591324" y="59969"/>
                  </a:lnTo>
                  <a:lnTo>
                    <a:pt x="589381" y="55816"/>
                  </a:lnTo>
                  <a:lnTo>
                    <a:pt x="587603" y="59512"/>
                  </a:lnTo>
                  <a:lnTo>
                    <a:pt x="589940" y="61150"/>
                  </a:lnTo>
                  <a:lnTo>
                    <a:pt x="590410" y="60032"/>
                  </a:lnTo>
                  <a:lnTo>
                    <a:pt x="592239" y="60617"/>
                  </a:lnTo>
                  <a:lnTo>
                    <a:pt x="592696" y="60223"/>
                  </a:lnTo>
                  <a:close/>
                </a:path>
                <a:path w="890270" h="169544">
                  <a:moveTo>
                    <a:pt x="597573" y="27000"/>
                  </a:moveTo>
                  <a:lnTo>
                    <a:pt x="596099" y="27457"/>
                  </a:lnTo>
                  <a:lnTo>
                    <a:pt x="595261" y="27508"/>
                  </a:lnTo>
                  <a:lnTo>
                    <a:pt x="597141" y="28803"/>
                  </a:lnTo>
                  <a:lnTo>
                    <a:pt x="597573" y="27000"/>
                  </a:lnTo>
                  <a:close/>
                </a:path>
                <a:path w="890270" h="169544">
                  <a:moveTo>
                    <a:pt x="598678" y="26441"/>
                  </a:moveTo>
                  <a:lnTo>
                    <a:pt x="598347" y="26377"/>
                  </a:lnTo>
                  <a:lnTo>
                    <a:pt x="598017" y="26517"/>
                  </a:lnTo>
                  <a:lnTo>
                    <a:pt x="597700" y="26885"/>
                  </a:lnTo>
                  <a:lnTo>
                    <a:pt x="598043" y="26746"/>
                  </a:lnTo>
                  <a:lnTo>
                    <a:pt x="598678" y="26441"/>
                  </a:lnTo>
                  <a:close/>
                </a:path>
                <a:path w="890270" h="169544">
                  <a:moveTo>
                    <a:pt x="598843" y="89192"/>
                  </a:moveTo>
                  <a:lnTo>
                    <a:pt x="598779" y="89014"/>
                  </a:lnTo>
                  <a:lnTo>
                    <a:pt x="598576" y="88430"/>
                  </a:lnTo>
                  <a:lnTo>
                    <a:pt x="597903" y="89192"/>
                  </a:lnTo>
                  <a:lnTo>
                    <a:pt x="598843" y="89192"/>
                  </a:lnTo>
                  <a:close/>
                </a:path>
                <a:path w="890270" h="169544">
                  <a:moveTo>
                    <a:pt x="603402" y="88099"/>
                  </a:moveTo>
                  <a:lnTo>
                    <a:pt x="598779" y="89014"/>
                  </a:lnTo>
                  <a:lnTo>
                    <a:pt x="598906" y="89192"/>
                  </a:lnTo>
                  <a:lnTo>
                    <a:pt x="599757" y="89789"/>
                  </a:lnTo>
                  <a:lnTo>
                    <a:pt x="599338" y="93040"/>
                  </a:lnTo>
                  <a:lnTo>
                    <a:pt x="601637" y="91071"/>
                  </a:lnTo>
                  <a:lnTo>
                    <a:pt x="603402" y="88099"/>
                  </a:lnTo>
                  <a:close/>
                </a:path>
                <a:path w="890270" h="169544">
                  <a:moveTo>
                    <a:pt x="604266" y="85166"/>
                  </a:moveTo>
                  <a:lnTo>
                    <a:pt x="604202" y="81597"/>
                  </a:lnTo>
                  <a:lnTo>
                    <a:pt x="597814" y="84924"/>
                  </a:lnTo>
                  <a:lnTo>
                    <a:pt x="596366" y="82511"/>
                  </a:lnTo>
                  <a:lnTo>
                    <a:pt x="598208" y="80949"/>
                  </a:lnTo>
                  <a:lnTo>
                    <a:pt x="591350" y="84670"/>
                  </a:lnTo>
                  <a:lnTo>
                    <a:pt x="597827" y="86347"/>
                  </a:lnTo>
                  <a:lnTo>
                    <a:pt x="598462" y="88099"/>
                  </a:lnTo>
                  <a:lnTo>
                    <a:pt x="598576" y="88430"/>
                  </a:lnTo>
                  <a:lnTo>
                    <a:pt x="600595" y="86144"/>
                  </a:lnTo>
                  <a:lnTo>
                    <a:pt x="601992" y="85699"/>
                  </a:lnTo>
                  <a:lnTo>
                    <a:pt x="602869" y="84924"/>
                  </a:lnTo>
                  <a:lnTo>
                    <a:pt x="604266" y="85166"/>
                  </a:lnTo>
                  <a:close/>
                </a:path>
                <a:path w="890270" h="169544">
                  <a:moveTo>
                    <a:pt x="607288" y="29527"/>
                  </a:moveTo>
                  <a:lnTo>
                    <a:pt x="605396" y="26797"/>
                  </a:lnTo>
                  <a:lnTo>
                    <a:pt x="601205" y="25323"/>
                  </a:lnTo>
                  <a:lnTo>
                    <a:pt x="603034" y="24460"/>
                  </a:lnTo>
                  <a:lnTo>
                    <a:pt x="602716" y="23761"/>
                  </a:lnTo>
                  <a:lnTo>
                    <a:pt x="600938" y="25298"/>
                  </a:lnTo>
                  <a:lnTo>
                    <a:pt x="598678" y="26428"/>
                  </a:lnTo>
                  <a:lnTo>
                    <a:pt x="599719" y="26619"/>
                  </a:lnTo>
                  <a:lnTo>
                    <a:pt x="600862" y="28384"/>
                  </a:lnTo>
                  <a:lnTo>
                    <a:pt x="602208" y="28829"/>
                  </a:lnTo>
                  <a:lnTo>
                    <a:pt x="599935" y="30035"/>
                  </a:lnTo>
                  <a:lnTo>
                    <a:pt x="599871" y="27914"/>
                  </a:lnTo>
                  <a:lnTo>
                    <a:pt x="598563" y="30505"/>
                  </a:lnTo>
                  <a:lnTo>
                    <a:pt x="600849" y="30695"/>
                  </a:lnTo>
                  <a:lnTo>
                    <a:pt x="607288" y="29527"/>
                  </a:lnTo>
                  <a:close/>
                </a:path>
                <a:path w="890270" h="169544">
                  <a:moveTo>
                    <a:pt x="614794" y="34709"/>
                  </a:moveTo>
                  <a:lnTo>
                    <a:pt x="612025" y="33477"/>
                  </a:lnTo>
                  <a:lnTo>
                    <a:pt x="610095" y="30759"/>
                  </a:lnTo>
                  <a:lnTo>
                    <a:pt x="607796" y="31280"/>
                  </a:lnTo>
                  <a:lnTo>
                    <a:pt x="611060" y="32829"/>
                  </a:lnTo>
                  <a:lnTo>
                    <a:pt x="606894" y="32054"/>
                  </a:lnTo>
                  <a:lnTo>
                    <a:pt x="607390" y="33807"/>
                  </a:lnTo>
                  <a:lnTo>
                    <a:pt x="603669" y="32639"/>
                  </a:lnTo>
                  <a:lnTo>
                    <a:pt x="604608" y="33299"/>
                  </a:lnTo>
                  <a:lnTo>
                    <a:pt x="602792" y="34137"/>
                  </a:lnTo>
                  <a:lnTo>
                    <a:pt x="602335" y="34531"/>
                  </a:lnTo>
                  <a:lnTo>
                    <a:pt x="603821" y="39052"/>
                  </a:lnTo>
                  <a:lnTo>
                    <a:pt x="611149" y="37109"/>
                  </a:lnTo>
                  <a:lnTo>
                    <a:pt x="614794" y="34709"/>
                  </a:lnTo>
                  <a:close/>
                </a:path>
                <a:path w="890270" h="169544">
                  <a:moveTo>
                    <a:pt x="623062" y="43078"/>
                  </a:moveTo>
                  <a:lnTo>
                    <a:pt x="617728" y="43078"/>
                  </a:lnTo>
                  <a:lnTo>
                    <a:pt x="614527" y="45097"/>
                  </a:lnTo>
                  <a:lnTo>
                    <a:pt x="620585" y="47879"/>
                  </a:lnTo>
                  <a:lnTo>
                    <a:pt x="623062" y="43078"/>
                  </a:lnTo>
                  <a:close/>
                </a:path>
                <a:path w="890270" h="169544">
                  <a:moveTo>
                    <a:pt x="627392" y="42481"/>
                  </a:moveTo>
                  <a:lnTo>
                    <a:pt x="625741" y="41059"/>
                  </a:lnTo>
                  <a:lnTo>
                    <a:pt x="625157" y="41059"/>
                  </a:lnTo>
                  <a:lnTo>
                    <a:pt x="623709" y="42303"/>
                  </a:lnTo>
                  <a:lnTo>
                    <a:pt x="623519" y="42176"/>
                  </a:lnTo>
                  <a:lnTo>
                    <a:pt x="623062" y="43078"/>
                  </a:lnTo>
                  <a:lnTo>
                    <a:pt x="624801" y="43078"/>
                  </a:lnTo>
                  <a:lnTo>
                    <a:pt x="623963" y="42481"/>
                  </a:lnTo>
                  <a:lnTo>
                    <a:pt x="627392" y="42481"/>
                  </a:lnTo>
                  <a:close/>
                </a:path>
                <a:path w="890270" h="169544">
                  <a:moveTo>
                    <a:pt x="628827" y="43713"/>
                  </a:moveTo>
                  <a:lnTo>
                    <a:pt x="627608" y="42303"/>
                  </a:lnTo>
                  <a:lnTo>
                    <a:pt x="627494" y="42176"/>
                  </a:lnTo>
                  <a:lnTo>
                    <a:pt x="627392" y="42481"/>
                  </a:lnTo>
                  <a:lnTo>
                    <a:pt x="628827" y="43713"/>
                  </a:lnTo>
                  <a:close/>
                </a:path>
                <a:path w="890270" h="169544">
                  <a:moveTo>
                    <a:pt x="629856" y="87858"/>
                  </a:moveTo>
                  <a:lnTo>
                    <a:pt x="628904" y="87858"/>
                  </a:lnTo>
                  <a:lnTo>
                    <a:pt x="629412" y="88214"/>
                  </a:lnTo>
                  <a:lnTo>
                    <a:pt x="629856" y="87858"/>
                  </a:lnTo>
                  <a:close/>
                </a:path>
                <a:path w="890270" h="169544">
                  <a:moveTo>
                    <a:pt x="637476" y="41059"/>
                  </a:moveTo>
                  <a:lnTo>
                    <a:pt x="637057" y="40411"/>
                  </a:lnTo>
                  <a:lnTo>
                    <a:pt x="636104" y="38912"/>
                  </a:lnTo>
                  <a:lnTo>
                    <a:pt x="635647" y="39306"/>
                  </a:lnTo>
                  <a:lnTo>
                    <a:pt x="635762" y="40081"/>
                  </a:lnTo>
                  <a:lnTo>
                    <a:pt x="636244" y="40411"/>
                  </a:lnTo>
                  <a:lnTo>
                    <a:pt x="635203" y="40411"/>
                  </a:lnTo>
                  <a:lnTo>
                    <a:pt x="627494" y="38671"/>
                  </a:lnTo>
                  <a:lnTo>
                    <a:pt x="623163" y="37693"/>
                  </a:lnTo>
                  <a:lnTo>
                    <a:pt x="620890" y="39636"/>
                  </a:lnTo>
                  <a:lnTo>
                    <a:pt x="623443" y="42176"/>
                  </a:lnTo>
                  <a:lnTo>
                    <a:pt x="623989" y="41262"/>
                  </a:lnTo>
                  <a:lnTo>
                    <a:pt x="624598" y="40081"/>
                  </a:lnTo>
                  <a:lnTo>
                    <a:pt x="625436" y="40817"/>
                  </a:lnTo>
                  <a:lnTo>
                    <a:pt x="626287" y="40081"/>
                  </a:lnTo>
                  <a:lnTo>
                    <a:pt x="626579" y="40081"/>
                  </a:lnTo>
                  <a:lnTo>
                    <a:pt x="624547" y="38671"/>
                  </a:lnTo>
                  <a:lnTo>
                    <a:pt x="627024" y="39636"/>
                  </a:lnTo>
                  <a:lnTo>
                    <a:pt x="631063" y="41059"/>
                  </a:lnTo>
                  <a:lnTo>
                    <a:pt x="637476" y="41059"/>
                  </a:lnTo>
                  <a:close/>
                </a:path>
                <a:path w="890270" h="169544">
                  <a:moveTo>
                    <a:pt x="637857" y="41059"/>
                  </a:moveTo>
                  <a:lnTo>
                    <a:pt x="637476" y="41059"/>
                  </a:lnTo>
                  <a:lnTo>
                    <a:pt x="637603" y="41262"/>
                  </a:lnTo>
                  <a:lnTo>
                    <a:pt x="637857" y="41059"/>
                  </a:lnTo>
                  <a:close/>
                </a:path>
                <a:path w="890270" h="169544">
                  <a:moveTo>
                    <a:pt x="638568" y="42481"/>
                  </a:moveTo>
                  <a:lnTo>
                    <a:pt x="638378" y="42481"/>
                  </a:lnTo>
                  <a:lnTo>
                    <a:pt x="637603" y="41262"/>
                  </a:lnTo>
                  <a:lnTo>
                    <a:pt x="633374" y="44881"/>
                  </a:lnTo>
                  <a:lnTo>
                    <a:pt x="637603" y="44881"/>
                  </a:lnTo>
                  <a:lnTo>
                    <a:pt x="638568" y="42481"/>
                  </a:lnTo>
                  <a:close/>
                </a:path>
                <a:path w="890270" h="169544">
                  <a:moveTo>
                    <a:pt x="645071" y="88290"/>
                  </a:moveTo>
                  <a:lnTo>
                    <a:pt x="642848" y="88798"/>
                  </a:lnTo>
                  <a:lnTo>
                    <a:pt x="637959" y="88798"/>
                  </a:lnTo>
                  <a:lnTo>
                    <a:pt x="637590" y="88544"/>
                  </a:lnTo>
                  <a:lnTo>
                    <a:pt x="637590" y="93345"/>
                  </a:lnTo>
                  <a:lnTo>
                    <a:pt x="636676" y="93345"/>
                  </a:lnTo>
                  <a:lnTo>
                    <a:pt x="634644" y="95910"/>
                  </a:lnTo>
                  <a:lnTo>
                    <a:pt x="633958" y="93802"/>
                  </a:lnTo>
                  <a:lnTo>
                    <a:pt x="633590" y="92786"/>
                  </a:lnTo>
                  <a:lnTo>
                    <a:pt x="633488" y="92506"/>
                  </a:lnTo>
                  <a:lnTo>
                    <a:pt x="636803" y="93179"/>
                  </a:lnTo>
                  <a:lnTo>
                    <a:pt x="637590" y="93345"/>
                  </a:lnTo>
                  <a:lnTo>
                    <a:pt x="637590" y="88544"/>
                  </a:lnTo>
                  <a:lnTo>
                    <a:pt x="635711" y="87249"/>
                  </a:lnTo>
                  <a:lnTo>
                    <a:pt x="635711" y="90678"/>
                  </a:lnTo>
                  <a:lnTo>
                    <a:pt x="634949" y="90906"/>
                  </a:lnTo>
                  <a:lnTo>
                    <a:pt x="633374" y="92189"/>
                  </a:lnTo>
                  <a:lnTo>
                    <a:pt x="632942" y="91249"/>
                  </a:lnTo>
                  <a:lnTo>
                    <a:pt x="632269" y="90411"/>
                  </a:lnTo>
                  <a:lnTo>
                    <a:pt x="631850" y="90081"/>
                  </a:lnTo>
                  <a:lnTo>
                    <a:pt x="631088" y="89458"/>
                  </a:lnTo>
                  <a:lnTo>
                    <a:pt x="633907" y="89039"/>
                  </a:lnTo>
                  <a:lnTo>
                    <a:pt x="634619" y="88798"/>
                  </a:lnTo>
                  <a:lnTo>
                    <a:pt x="634860" y="88798"/>
                  </a:lnTo>
                  <a:lnTo>
                    <a:pt x="635584" y="90411"/>
                  </a:lnTo>
                  <a:lnTo>
                    <a:pt x="635711" y="90678"/>
                  </a:lnTo>
                  <a:lnTo>
                    <a:pt x="635711" y="87249"/>
                  </a:lnTo>
                  <a:lnTo>
                    <a:pt x="632345" y="87858"/>
                  </a:lnTo>
                  <a:lnTo>
                    <a:pt x="632523" y="87858"/>
                  </a:lnTo>
                  <a:lnTo>
                    <a:pt x="630123" y="88709"/>
                  </a:lnTo>
                  <a:lnTo>
                    <a:pt x="629539" y="88290"/>
                  </a:lnTo>
                  <a:lnTo>
                    <a:pt x="629310" y="88290"/>
                  </a:lnTo>
                  <a:lnTo>
                    <a:pt x="628751" y="88798"/>
                  </a:lnTo>
                  <a:lnTo>
                    <a:pt x="628065" y="90081"/>
                  </a:lnTo>
                  <a:lnTo>
                    <a:pt x="626706" y="89814"/>
                  </a:lnTo>
                  <a:lnTo>
                    <a:pt x="623874" y="87858"/>
                  </a:lnTo>
                  <a:lnTo>
                    <a:pt x="628015" y="85788"/>
                  </a:lnTo>
                  <a:lnTo>
                    <a:pt x="628167" y="85369"/>
                  </a:lnTo>
                  <a:lnTo>
                    <a:pt x="628218" y="85217"/>
                  </a:lnTo>
                  <a:lnTo>
                    <a:pt x="628421" y="84696"/>
                  </a:lnTo>
                  <a:lnTo>
                    <a:pt x="625132" y="81699"/>
                  </a:lnTo>
                  <a:lnTo>
                    <a:pt x="618261" y="84696"/>
                  </a:lnTo>
                  <a:lnTo>
                    <a:pt x="614184" y="86766"/>
                  </a:lnTo>
                  <a:lnTo>
                    <a:pt x="621055" y="85217"/>
                  </a:lnTo>
                  <a:lnTo>
                    <a:pt x="621169" y="89814"/>
                  </a:lnTo>
                  <a:lnTo>
                    <a:pt x="621398" y="89814"/>
                  </a:lnTo>
                  <a:lnTo>
                    <a:pt x="623189" y="90411"/>
                  </a:lnTo>
                  <a:lnTo>
                    <a:pt x="623925" y="90678"/>
                  </a:lnTo>
                  <a:lnTo>
                    <a:pt x="626618" y="91871"/>
                  </a:lnTo>
                  <a:lnTo>
                    <a:pt x="628688" y="93345"/>
                  </a:lnTo>
                  <a:lnTo>
                    <a:pt x="628370" y="92786"/>
                  </a:lnTo>
                  <a:lnTo>
                    <a:pt x="628129" y="92214"/>
                  </a:lnTo>
                  <a:lnTo>
                    <a:pt x="631101" y="92214"/>
                  </a:lnTo>
                  <a:lnTo>
                    <a:pt x="633666" y="94640"/>
                  </a:lnTo>
                  <a:lnTo>
                    <a:pt x="631469" y="95910"/>
                  </a:lnTo>
                  <a:lnTo>
                    <a:pt x="632180" y="95910"/>
                  </a:lnTo>
                  <a:lnTo>
                    <a:pt x="634542" y="96050"/>
                  </a:lnTo>
                  <a:lnTo>
                    <a:pt x="634199" y="96431"/>
                  </a:lnTo>
                  <a:lnTo>
                    <a:pt x="634072" y="96685"/>
                  </a:lnTo>
                  <a:lnTo>
                    <a:pt x="637413" y="96431"/>
                  </a:lnTo>
                  <a:lnTo>
                    <a:pt x="637768" y="96431"/>
                  </a:lnTo>
                  <a:lnTo>
                    <a:pt x="640600" y="99783"/>
                  </a:lnTo>
                  <a:lnTo>
                    <a:pt x="643661" y="96431"/>
                  </a:lnTo>
                  <a:lnTo>
                    <a:pt x="643801" y="96431"/>
                  </a:lnTo>
                  <a:lnTo>
                    <a:pt x="641985" y="93802"/>
                  </a:lnTo>
                  <a:lnTo>
                    <a:pt x="640702" y="93535"/>
                  </a:lnTo>
                  <a:lnTo>
                    <a:pt x="639787" y="93345"/>
                  </a:lnTo>
                  <a:lnTo>
                    <a:pt x="638746" y="93345"/>
                  </a:lnTo>
                  <a:lnTo>
                    <a:pt x="638949" y="93179"/>
                  </a:lnTo>
                  <a:lnTo>
                    <a:pt x="639419" y="92786"/>
                  </a:lnTo>
                  <a:lnTo>
                    <a:pt x="639749" y="92506"/>
                  </a:lnTo>
                  <a:lnTo>
                    <a:pt x="644144" y="88798"/>
                  </a:lnTo>
                  <a:lnTo>
                    <a:pt x="645071" y="88290"/>
                  </a:lnTo>
                  <a:close/>
                </a:path>
                <a:path w="890270" h="169544">
                  <a:moveTo>
                    <a:pt x="648855" y="9067"/>
                  </a:moveTo>
                  <a:lnTo>
                    <a:pt x="645617" y="7505"/>
                  </a:lnTo>
                  <a:lnTo>
                    <a:pt x="644702" y="8267"/>
                  </a:lnTo>
                  <a:lnTo>
                    <a:pt x="646544" y="8864"/>
                  </a:lnTo>
                  <a:lnTo>
                    <a:pt x="646557" y="9563"/>
                  </a:lnTo>
                  <a:lnTo>
                    <a:pt x="647496" y="10236"/>
                  </a:lnTo>
                  <a:lnTo>
                    <a:pt x="648855" y="9067"/>
                  </a:lnTo>
                  <a:close/>
                </a:path>
                <a:path w="890270" h="169544">
                  <a:moveTo>
                    <a:pt x="649566" y="86258"/>
                  </a:moveTo>
                  <a:lnTo>
                    <a:pt x="648093" y="85788"/>
                  </a:lnTo>
                  <a:lnTo>
                    <a:pt x="647915" y="85788"/>
                  </a:lnTo>
                  <a:lnTo>
                    <a:pt x="647204" y="85369"/>
                  </a:lnTo>
                  <a:lnTo>
                    <a:pt x="648220" y="86766"/>
                  </a:lnTo>
                  <a:lnTo>
                    <a:pt x="648081" y="86766"/>
                  </a:lnTo>
                  <a:lnTo>
                    <a:pt x="645071" y="88290"/>
                  </a:lnTo>
                  <a:lnTo>
                    <a:pt x="649122" y="87363"/>
                  </a:lnTo>
                  <a:lnTo>
                    <a:pt x="649566" y="86258"/>
                  </a:lnTo>
                  <a:close/>
                </a:path>
                <a:path w="890270" h="169544">
                  <a:moveTo>
                    <a:pt x="672465" y="22085"/>
                  </a:moveTo>
                  <a:lnTo>
                    <a:pt x="672236" y="22402"/>
                  </a:lnTo>
                  <a:lnTo>
                    <a:pt x="672401" y="22402"/>
                  </a:lnTo>
                  <a:lnTo>
                    <a:pt x="672465" y="22085"/>
                  </a:lnTo>
                  <a:close/>
                </a:path>
                <a:path w="890270" h="169544">
                  <a:moveTo>
                    <a:pt x="673493" y="16941"/>
                  </a:moveTo>
                  <a:lnTo>
                    <a:pt x="670775" y="18567"/>
                  </a:lnTo>
                  <a:lnTo>
                    <a:pt x="673430" y="17259"/>
                  </a:lnTo>
                  <a:lnTo>
                    <a:pt x="673493" y="16941"/>
                  </a:lnTo>
                  <a:close/>
                </a:path>
                <a:path w="890270" h="169544">
                  <a:moveTo>
                    <a:pt x="676719" y="15646"/>
                  </a:moveTo>
                  <a:lnTo>
                    <a:pt x="673430" y="17259"/>
                  </a:lnTo>
                  <a:lnTo>
                    <a:pt x="672465" y="22085"/>
                  </a:lnTo>
                  <a:lnTo>
                    <a:pt x="676719" y="15646"/>
                  </a:lnTo>
                  <a:close/>
                </a:path>
                <a:path w="890270" h="169544">
                  <a:moveTo>
                    <a:pt x="676833" y="22085"/>
                  </a:moveTo>
                  <a:lnTo>
                    <a:pt x="672401" y="22402"/>
                  </a:lnTo>
                  <a:lnTo>
                    <a:pt x="672261" y="23114"/>
                  </a:lnTo>
                  <a:lnTo>
                    <a:pt x="676833" y="22085"/>
                  </a:lnTo>
                  <a:close/>
                </a:path>
                <a:path w="890270" h="169544">
                  <a:moveTo>
                    <a:pt x="686054" y="86182"/>
                  </a:moveTo>
                  <a:lnTo>
                    <a:pt x="682282" y="82880"/>
                  </a:lnTo>
                  <a:lnTo>
                    <a:pt x="680466" y="84429"/>
                  </a:lnTo>
                  <a:lnTo>
                    <a:pt x="681875" y="85407"/>
                  </a:lnTo>
                  <a:lnTo>
                    <a:pt x="682371" y="87160"/>
                  </a:lnTo>
                  <a:lnTo>
                    <a:pt x="683260" y="85661"/>
                  </a:lnTo>
                  <a:lnTo>
                    <a:pt x="684631" y="85928"/>
                  </a:lnTo>
                  <a:lnTo>
                    <a:pt x="686054" y="86182"/>
                  </a:lnTo>
                  <a:close/>
                </a:path>
                <a:path w="890270" h="169544">
                  <a:moveTo>
                    <a:pt x="890066" y="30226"/>
                  </a:moveTo>
                  <a:lnTo>
                    <a:pt x="888606" y="27101"/>
                  </a:lnTo>
                  <a:lnTo>
                    <a:pt x="885812" y="26581"/>
                  </a:lnTo>
                  <a:lnTo>
                    <a:pt x="886752" y="27241"/>
                  </a:lnTo>
                  <a:lnTo>
                    <a:pt x="884936" y="28790"/>
                  </a:lnTo>
                  <a:lnTo>
                    <a:pt x="886790" y="28663"/>
                  </a:lnTo>
                  <a:lnTo>
                    <a:pt x="890066" y="30226"/>
                  </a:lnTo>
                  <a:close/>
                </a:path>
              </a:pathLst>
            </a:custGeom>
            <a:solidFill>
              <a:srgbClr val="ABD3D8">
                <a:alpha val="51998"/>
              </a:srgbClr>
            </a:solidFill>
          </p:spPr>
          <p:txBody>
            <a:bodyPr wrap="square" lIns="0" tIns="0" rIns="0" bIns="0" rtlCol="0"/>
            <a:lstStyle/>
            <a:p>
              <a:pPr defTabSz="829178"/>
              <a:endParaRPr sz="1632" kern="0">
                <a:solidFill>
                  <a:sysClr val="windowText" lastClr="000000"/>
                </a:solidFill>
              </a:endParaRPr>
            </a:p>
          </p:txBody>
        </p:sp>
        <p:sp>
          <p:nvSpPr>
            <p:cNvPr id="37" name="object 37"/>
            <p:cNvSpPr/>
            <p:nvPr/>
          </p:nvSpPr>
          <p:spPr>
            <a:xfrm>
              <a:off x="8429802" y="1867598"/>
              <a:ext cx="678180" cy="214629"/>
            </a:xfrm>
            <a:custGeom>
              <a:avLst/>
              <a:gdLst/>
              <a:ahLst/>
              <a:cxnLst/>
              <a:rect l="l" t="t" r="r" b="b"/>
              <a:pathLst>
                <a:path w="678179" h="214630">
                  <a:moveTo>
                    <a:pt x="5549" y="97142"/>
                  </a:moveTo>
                  <a:lnTo>
                    <a:pt x="4445" y="97142"/>
                  </a:lnTo>
                  <a:lnTo>
                    <a:pt x="3683" y="95135"/>
                  </a:lnTo>
                  <a:lnTo>
                    <a:pt x="2641" y="97142"/>
                  </a:lnTo>
                  <a:lnTo>
                    <a:pt x="2349" y="97713"/>
                  </a:lnTo>
                  <a:lnTo>
                    <a:pt x="2552" y="97332"/>
                  </a:lnTo>
                  <a:lnTo>
                    <a:pt x="5118" y="97713"/>
                  </a:lnTo>
                  <a:lnTo>
                    <a:pt x="5549" y="97142"/>
                  </a:lnTo>
                  <a:close/>
                </a:path>
                <a:path w="678179" h="214630">
                  <a:moveTo>
                    <a:pt x="6045" y="99593"/>
                  </a:moveTo>
                  <a:lnTo>
                    <a:pt x="5130" y="98958"/>
                  </a:lnTo>
                  <a:lnTo>
                    <a:pt x="4813" y="98120"/>
                  </a:lnTo>
                  <a:lnTo>
                    <a:pt x="2400" y="101282"/>
                  </a:lnTo>
                  <a:lnTo>
                    <a:pt x="6045" y="99593"/>
                  </a:lnTo>
                  <a:close/>
                </a:path>
                <a:path w="678179" h="214630">
                  <a:moveTo>
                    <a:pt x="8699" y="91567"/>
                  </a:moveTo>
                  <a:lnTo>
                    <a:pt x="3670" y="93700"/>
                  </a:lnTo>
                  <a:lnTo>
                    <a:pt x="1816" y="92405"/>
                  </a:lnTo>
                  <a:lnTo>
                    <a:pt x="2286" y="93446"/>
                  </a:lnTo>
                  <a:lnTo>
                    <a:pt x="457" y="93573"/>
                  </a:lnTo>
                  <a:lnTo>
                    <a:pt x="0" y="94665"/>
                  </a:lnTo>
                  <a:lnTo>
                    <a:pt x="7823" y="94488"/>
                  </a:lnTo>
                  <a:lnTo>
                    <a:pt x="8699" y="91567"/>
                  </a:lnTo>
                  <a:close/>
                </a:path>
                <a:path w="678179" h="214630">
                  <a:moveTo>
                    <a:pt x="13563" y="110502"/>
                  </a:moveTo>
                  <a:lnTo>
                    <a:pt x="9436" y="110426"/>
                  </a:lnTo>
                  <a:lnTo>
                    <a:pt x="13106" y="110896"/>
                  </a:lnTo>
                  <a:lnTo>
                    <a:pt x="13563" y="110502"/>
                  </a:lnTo>
                  <a:close/>
                </a:path>
                <a:path w="678179" h="214630">
                  <a:moveTo>
                    <a:pt x="14185" y="90449"/>
                  </a:moveTo>
                  <a:lnTo>
                    <a:pt x="11061" y="90449"/>
                  </a:lnTo>
                  <a:lnTo>
                    <a:pt x="13284" y="93446"/>
                  </a:lnTo>
                  <a:lnTo>
                    <a:pt x="14185" y="90449"/>
                  </a:lnTo>
                  <a:close/>
                </a:path>
                <a:path w="678179" h="214630">
                  <a:moveTo>
                    <a:pt x="15532" y="90449"/>
                  </a:moveTo>
                  <a:lnTo>
                    <a:pt x="8661" y="89408"/>
                  </a:lnTo>
                  <a:lnTo>
                    <a:pt x="14185" y="90449"/>
                  </a:lnTo>
                  <a:lnTo>
                    <a:pt x="15532" y="90449"/>
                  </a:lnTo>
                  <a:close/>
                </a:path>
                <a:path w="678179" h="214630">
                  <a:moveTo>
                    <a:pt x="19088" y="80467"/>
                  </a:moveTo>
                  <a:lnTo>
                    <a:pt x="16268" y="76377"/>
                  </a:lnTo>
                  <a:lnTo>
                    <a:pt x="16268" y="77089"/>
                  </a:lnTo>
                  <a:lnTo>
                    <a:pt x="16764" y="78130"/>
                  </a:lnTo>
                  <a:lnTo>
                    <a:pt x="15379" y="78574"/>
                  </a:lnTo>
                  <a:lnTo>
                    <a:pt x="17233" y="78460"/>
                  </a:lnTo>
                  <a:lnTo>
                    <a:pt x="18173" y="79806"/>
                  </a:lnTo>
                  <a:lnTo>
                    <a:pt x="19088" y="80467"/>
                  </a:lnTo>
                  <a:close/>
                </a:path>
                <a:path w="678179" h="214630">
                  <a:moveTo>
                    <a:pt x="20231" y="94665"/>
                  </a:moveTo>
                  <a:lnTo>
                    <a:pt x="18846" y="94399"/>
                  </a:lnTo>
                  <a:lnTo>
                    <a:pt x="18796" y="90843"/>
                  </a:lnTo>
                  <a:lnTo>
                    <a:pt x="16992" y="93814"/>
                  </a:lnTo>
                  <a:lnTo>
                    <a:pt x="17449" y="94869"/>
                  </a:lnTo>
                  <a:lnTo>
                    <a:pt x="18389" y="94818"/>
                  </a:lnTo>
                  <a:lnTo>
                    <a:pt x="20231" y="94665"/>
                  </a:lnTo>
                  <a:close/>
                </a:path>
                <a:path w="678179" h="214630">
                  <a:moveTo>
                    <a:pt x="24409" y="96875"/>
                  </a:moveTo>
                  <a:lnTo>
                    <a:pt x="20256" y="96088"/>
                  </a:lnTo>
                  <a:lnTo>
                    <a:pt x="22110" y="98094"/>
                  </a:lnTo>
                  <a:lnTo>
                    <a:pt x="19354" y="97586"/>
                  </a:lnTo>
                  <a:lnTo>
                    <a:pt x="17081" y="99529"/>
                  </a:lnTo>
                  <a:lnTo>
                    <a:pt x="13830" y="97256"/>
                  </a:lnTo>
                  <a:lnTo>
                    <a:pt x="14262" y="94742"/>
                  </a:lnTo>
                  <a:lnTo>
                    <a:pt x="13284" y="93446"/>
                  </a:lnTo>
                  <a:lnTo>
                    <a:pt x="12509" y="96088"/>
                  </a:lnTo>
                  <a:lnTo>
                    <a:pt x="12471" y="99136"/>
                  </a:lnTo>
                  <a:lnTo>
                    <a:pt x="22618" y="100571"/>
                  </a:lnTo>
                  <a:lnTo>
                    <a:pt x="22148" y="100241"/>
                  </a:lnTo>
                  <a:lnTo>
                    <a:pt x="22618" y="99529"/>
                  </a:lnTo>
                  <a:lnTo>
                    <a:pt x="23583" y="98094"/>
                  </a:lnTo>
                  <a:lnTo>
                    <a:pt x="24409" y="96875"/>
                  </a:lnTo>
                  <a:close/>
                </a:path>
                <a:path w="678179" h="214630">
                  <a:moveTo>
                    <a:pt x="27406" y="91173"/>
                  </a:moveTo>
                  <a:lnTo>
                    <a:pt x="27178" y="90906"/>
                  </a:lnTo>
                  <a:lnTo>
                    <a:pt x="22402" y="85598"/>
                  </a:lnTo>
                  <a:lnTo>
                    <a:pt x="15506" y="85001"/>
                  </a:lnTo>
                  <a:lnTo>
                    <a:pt x="18783" y="90119"/>
                  </a:lnTo>
                  <a:lnTo>
                    <a:pt x="20650" y="92138"/>
                  </a:lnTo>
                  <a:lnTo>
                    <a:pt x="22936" y="90906"/>
                  </a:lnTo>
                  <a:lnTo>
                    <a:pt x="27406" y="91173"/>
                  </a:lnTo>
                  <a:close/>
                </a:path>
                <a:path w="678179" h="214630">
                  <a:moveTo>
                    <a:pt x="28435" y="91224"/>
                  </a:moveTo>
                  <a:lnTo>
                    <a:pt x="28295" y="90906"/>
                  </a:lnTo>
                  <a:lnTo>
                    <a:pt x="28181" y="90652"/>
                  </a:lnTo>
                  <a:lnTo>
                    <a:pt x="27635" y="91186"/>
                  </a:lnTo>
                  <a:lnTo>
                    <a:pt x="28435" y="91224"/>
                  </a:lnTo>
                  <a:close/>
                </a:path>
                <a:path w="678179" h="214630">
                  <a:moveTo>
                    <a:pt x="29273" y="89623"/>
                  </a:moveTo>
                  <a:lnTo>
                    <a:pt x="27927" y="89268"/>
                  </a:lnTo>
                  <a:lnTo>
                    <a:pt x="27533" y="89268"/>
                  </a:lnTo>
                  <a:lnTo>
                    <a:pt x="28079" y="90436"/>
                  </a:lnTo>
                  <a:lnTo>
                    <a:pt x="28181" y="90652"/>
                  </a:lnTo>
                  <a:lnTo>
                    <a:pt x="29273" y="89623"/>
                  </a:lnTo>
                  <a:close/>
                </a:path>
                <a:path w="678179" h="214630">
                  <a:moveTo>
                    <a:pt x="33604" y="98374"/>
                  </a:moveTo>
                  <a:lnTo>
                    <a:pt x="32664" y="96291"/>
                  </a:lnTo>
                  <a:lnTo>
                    <a:pt x="30861" y="99275"/>
                  </a:lnTo>
                  <a:lnTo>
                    <a:pt x="33604" y="98374"/>
                  </a:lnTo>
                  <a:close/>
                </a:path>
                <a:path w="678179" h="214630">
                  <a:moveTo>
                    <a:pt x="35725" y="62090"/>
                  </a:moveTo>
                  <a:lnTo>
                    <a:pt x="33832" y="62077"/>
                  </a:lnTo>
                  <a:lnTo>
                    <a:pt x="31877" y="60972"/>
                  </a:lnTo>
                  <a:lnTo>
                    <a:pt x="31191" y="59969"/>
                  </a:lnTo>
                  <a:lnTo>
                    <a:pt x="30772" y="63207"/>
                  </a:lnTo>
                  <a:lnTo>
                    <a:pt x="35725" y="62090"/>
                  </a:lnTo>
                  <a:close/>
                </a:path>
                <a:path w="678179" h="214630">
                  <a:moveTo>
                    <a:pt x="40779" y="87147"/>
                  </a:moveTo>
                  <a:lnTo>
                    <a:pt x="35229" y="83959"/>
                  </a:lnTo>
                  <a:lnTo>
                    <a:pt x="29273" y="89623"/>
                  </a:lnTo>
                  <a:lnTo>
                    <a:pt x="34239" y="90906"/>
                  </a:lnTo>
                  <a:lnTo>
                    <a:pt x="33731" y="90906"/>
                  </a:lnTo>
                  <a:lnTo>
                    <a:pt x="29400" y="94018"/>
                  </a:lnTo>
                  <a:lnTo>
                    <a:pt x="34950" y="95770"/>
                  </a:lnTo>
                  <a:lnTo>
                    <a:pt x="33959" y="91567"/>
                  </a:lnTo>
                  <a:lnTo>
                    <a:pt x="39471" y="90436"/>
                  </a:lnTo>
                  <a:lnTo>
                    <a:pt x="35763" y="89268"/>
                  </a:lnTo>
                  <a:lnTo>
                    <a:pt x="39433" y="88303"/>
                  </a:lnTo>
                  <a:lnTo>
                    <a:pt x="40779" y="87147"/>
                  </a:lnTo>
                  <a:close/>
                </a:path>
                <a:path w="678179" h="214630">
                  <a:moveTo>
                    <a:pt x="111137" y="116446"/>
                  </a:moveTo>
                  <a:lnTo>
                    <a:pt x="105854" y="114122"/>
                  </a:lnTo>
                  <a:lnTo>
                    <a:pt x="103759" y="114122"/>
                  </a:lnTo>
                  <a:lnTo>
                    <a:pt x="109296" y="115874"/>
                  </a:lnTo>
                  <a:lnTo>
                    <a:pt x="105651" y="117563"/>
                  </a:lnTo>
                  <a:lnTo>
                    <a:pt x="101473" y="116052"/>
                  </a:lnTo>
                  <a:lnTo>
                    <a:pt x="102920" y="119888"/>
                  </a:lnTo>
                  <a:lnTo>
                    <a:pt x="103352" y="118084"/>
                  </a:lnTo>
                  <a:lnTo>
                    <a:pt x="105460" y="117652"/>
                  </a:lnTo>
                  <a:lnTo>
                    <a:pt x="105905" y="117652"/>
                  </a:lnTo>
                  <a:lnTo>
                    <a:pt x="105740" y="117602"/>
                  </a:lnTo>
                  <a:lnTo>
                    <a:pt x="111137" y="116446"/>
                  </a:lnTo>
                  <a:close/>
                </a:path>
                <a:path w="678179" h="214630">
                  <a:moveTo>
                    <a:pt x="133629" y="111645"/>
                  </a:moveTo>
                  <a:lnTo>
                    <a:pt x="129933" y="111188"/>
                  </a:lnTo>
                  <a:lnTo>
                    <a:pt x="133172" y="112039"/>
                  </a:lnTo>
                  <a:lnTo>
                    <a:pt x="133629" y="111645"/>
                  </a:lnTo>
                  <a:close/>
                </a:path>
                <a:path w="678179" h="214630">
                  <a:moveTo>
                    <a:pt x="173215" y="116281"/>
                  </a:moveTo>
                  <a:lnTo>
                    <a:pt x="172694" y="116001"/>
                  </a:lnTo>
                  <a:lnTo>
                    <a:pt x="172389" y="116763"/>
                  </a:lnTo>
                  <a:lnTo>
                    <a:pt x="173215" y="116281"/>
                  </a:lnTo>
                  <a:close/>
                </a:path>
                <a:path w="678179" h="214630">
                  <a:moveTo>
                    <a:pt x="175145" y="117297"/>
                  </a:moveTo>
                  <a:lnTo>
                    <a:pt x="175120" y="115608"/>
                  </a:lnTo>
                  <a:lnTo>
                    <a:pt x="174840" y="115608"/>
                  </a:lnTo>
                  <a:lnTo>
                    <a:pt x="174358" y="115608"/>
                  </a:lnTo>
                  <a:lnTo>
                    <a:pt x="173215" y="116281"/>
                  </a:lnTo>
                  <a:lnTo>
                    <a:pt x="175145" y="117297"/>
                  </a:lnTo>
                  <a:close/>
                </a:path>
                <a:path w="678179" h="214630">
                  <a:moveTo>
                    <a:pt x="189738" y="109105"/>
                  </a:moveTo>
                  <a:lnTo>
                    <a:pt x="185153" y="109448"/>
                  </a:lnTo>
                  <a:lnTo>
                    <a:pt x="186537" y="109689"/>
                  </a:lnTo>
                  <a:lnTo>
                    <a:pt x="186118" y="110871"/>
                  </a:lnTo>
                  <a:lnTo>
                    <a:pt x="186563" y="111836"/>
                  </a:lnTo>
                  <a:lnTo>
                    <a:pt x="183819" y="112039"/>
                  </a:lnTo>
                  <a:lnTo>
                    <a:pt x="182753" y="111836"/>
                  </a:lnTo>
                  <a:lnTo>
                    <a:pt x="182372" y="111836"/>
                  </a:lnTo>
                  <a:lnTo>
                    <a:pt x="183781" y="109893"/>
                  </a:lnTo>
                  <a:lnTo>
                    <a:pt x="180098" y="110871"/>
                  </a:lnTo>
                  <a:lnTo>
                    <a:pt x="173697" y="113461"/>
                  </a:lnTo>
                  <a:lnTo>
                    <a:pt x="170878" y="115150"/>
                  </a:lnTo>
                  <a:lnTo>
                    <a:pt x="171208" y="115150"/>
                  </a:lnTo>
                  <a:lnTo>
                    <a:pt x="172694" y="116001"/>
                  </a:lnTo>
                  <a:lnTo>
                    <a:pt x="173266" y="114566"/>
                  </a:lnTo>
                  <a:lnTo>
                    <a:pt x="174599" y="115455"/>
                  </a:lnTo>
                  <a:lnTo>
                    <a:pt x="175120" y="115443"/>
                  </a:lnTo>
                  <a:lnTo>
                    <a:pt x="176339" y="115150"/>
                  </a:lnTo>
                  <a:lnTo>
                    <a:pt x="178917" y="114566"/>
                  </a:lnTo>
                  <a:lnTo>
                    <a:pt x="179222" y="114566"/>
                  </a:lnTo>
                  <a:lnTo>
                    <a:pt x="177927" y="117805"/>
                  </a:lnTo>
                  <a:lnTo>
                    <a:pt x="180517" y="115608"/>
                  </a:lnTo>
                  <a:lnTo>
                    <a:pt x="180060" y="115608"/>
                  </a:lnTo>
                  <a:lnTo>
                    <a:pt x="185153" y="114566"/>
                  </a:lnTo>
                  <a:lnTo>
                    <a:pt x="186296" y="114566"/>
                  </a:lnTo>
                  <a:lnTo>
                    <a:pt x="188036" y="117094"/>
                  </a:lnTo>
                  <a:lnTo>
                    <a:pt x="189052" y="114566"/>
                  </a:lnTo>
                  <a:lnTo>
                    <a:pt x="189369" y="113779"/>
                  </a:lnTo>
                  <a:lnTo>
                    <a:pt x="189395" y="113461"/>
                  </a:lnTo>
                  <a:lnTo>
                    <a:pt x="189509" y="112039"/>
                  </a:lnTo>
                  <a:lnTo>
                    <a:pt x="189598" y="110871"/>
                  </a:lnTo>
                  <a:lnTo>
                    <a:pt x="189712" y="109448"/>
                  </a:lnTo>
                  <a:lnTo>
                    <a:pt x="189738" y="109105"/>
                  </a:lnTo>
                  <a:close/>
                </a:path>
                <a:path w="678179" h="214630">
                  <a:moveTo>
                    <a:pt x="336054" y="149110"/>
                  </a:moveTo>
                  <a:lnTo>
                    <a:pt x="335775" y="148602"/>
                  </a:lnTo>
                  <a:lnTo>
                    <a:pt x="335419" y="148094"/>
                  </a:lnTo>
                  <a:lnTo>
                    <a:pt x="335013" y="147574"/>
                  </a:lnTo>
                  <a:lnTo>
                    <a:pt x="335013" y="148272"/>
                  </a:lnTo>
                  <a:lnTo>
                    <a:pt x="335445" y="148742"/>
                  </a:lnTo>
                  <a:lnTo>
                    <a:pt x="336054" y="149110"/>
                  </a:lnTo>
                  <a:close/>
                </a:path>
                <a:path w="678179" h="214630">
                  <a:moveTo>
                    <a:pt x="339255" y="144081"/>
                  </a:moveTo>
                  <a:lnTo>
                    <a:pt x="338277" y="141287"/>
                  </a:lnTo>
                  <a:lnTo>
                    <a:pt x="335597" y="145072"/>
                  </a:lnTo>
                  <a:lnTo>
                    <a:pt x="333717" y="143751"/>
                  </a:lnTo>
                  <a:lnTo>
                    <a:pt x="332638" y="144691"/>
                  </a:lnTo>
                  <a:lnTo>
                    <a:pt x="333870" y="146113"/>
                  </a:lnTo>
                  <a:lnTo>
                    <a:pt x="335013" y="147574"/>
                  </a:lnTo>
                  <a:lnTo>
                    <a:pt x="335089" y="146761"/>
                  </a:lnTo>
                  <a:lnTo>
                    <a:pt x="335165" y="146494"/>
                  </a:lnTo>
                  <a:lnTo>
                    <a:pt x="335597" y="145770"/>
                  </a:lnTo>
                  <a:lnTo>
                    <a:pt x="336524" y="146431"/>
                  </a:lnTo>
                  <a:lnTo>
                    <a:pt x="337286" y="145770"/>
                  </a:lnTo>
                  <a:lnTo>
                    <a:pt x="338099" y="145072"/>
                  </a:lnTo>
                  <a:lnTo>
                    <a:pt x="339255" y="144081"/>
                  </a:lnTo>
                  <a:close/>
                </a:path>
                <a:path w="678179" h="214630">
                  <a:moveTo>
                    <a:pt x="340144" y="141884"/>
                  </a:moveTo>
                  <a:lnTo>
                    <a:pt x="339166" y="139814"/>
                  </a:lnTo>
                  <a:lnTo>
                    <a:pt x="333629" y="138760"/>
                  </a:lnTo>
                  <a:lnTo>
                    <a:pt x="333679" y="141643"/>
                  </a:lnTo>
                  <a:lnTo>
                    <a:pt x="334619" y="142278"/>
                  </a:lnTo>
                  <a:lnTo>
                    <a:pt x="338264" y="139865"/>
                  </a:lnTo>
                  <a:lnTo>
                    <a:pt x="340144" y="141884"/>
                  </a:lnTo>
                  <a:close/>
                </a:path>
                <a:path w="678179" h="214630">
                  <a:moveTo>
                    <a:pt x="342074" y="146761"/>
                  </a:moveTo>
                  <a:lnTo>
                    <a:pt x="338416" y="147739"/>
                  </a:lnTo>
                  <a:lnTo>
                    <a:pt x="340753" y="149364"/>
                  </a:lnTo>
                  <a:lnTo>
                    <a:pt x="342074" y="146761"/>
                  </a:lnTo>
                  <a:close/>
                </a:path>
                <a:path w="678179" h="214630">
                  <a:moveTo>
                    <a:pt x="364401" y="131229"/>
                  </a:moveTo>
                  <a:lnTo>
                    <a:pt x="357403" y="127762"/>
                  </a:lnTo>
                  <a:lnTo>
                    <a:pt x="355587" y="129324"/>
                  </a:lnTo>
                  <a:lnTo>
                    <a:pt x="364401" y="131229"/>
                  </a:lnTo>
                  <a:close/>
                </a:path>
                <a:path w="678179" h="214630">
                  <a:moveTo>
                    <a:pt x="371297" y="129374"/>
                  </a:moveTo>
                  <a:lnTo>
                    <a:pt x="371284" y="128930"/>
                  </a:lnTo>
                  <a:lnTo>
                    <a:pt x="370751" y="129374"/>
                  </a:lnTo>
                  <a:lnTo>
                    <a:pt x="371297" y="129374"/>
                  </a:lnTo>
                  <a:close/>
                </a:path>
                <a:path w="678179" h="214630">
                  <a:moveTo>
                    <a:pt x="378231" y="130225"/>
                  </a:moveTo>
                  <a:lnTo>
                    <a:pt x="373392" y="129628"/>
                  </a:lnTo>
                  <a:lnTo>
                    <a:pt x="371297" y="129374"/>
                  </a:lnTo>
                  <a:lnTo>
                    <a:pt x="371297" y="129628"/>
                  </a:lnTo>
                  <a:lnTo>
                    <a:pt x="364350" y="128346"/>
                  </a:lnTo>
                  <a:lnTo>
                    <a:pt x="368160" y="133807"/>
                  </a:lnTo>
                  <a:lnTo>
                    <a:pt x="378231" y="130225"/>
                  </a:lnTo>
                  <a:close/>
                </a:path>
                <a:path w="678179" h="214630">
                  <a:moveTo>
                    <a:pt x="379780" y="148564"/>
                  </a:moveTo>
                  <a:lnTo>
                    <a:pt x="378891" y="148742"/>
                  </a:lnTo>
                  <a:lnTo>
                    <a:pt x="378155" y="149250"/>
                  </a:lnTo>
                  <a:lnTo>
                    <a:pt x="377723" y="150355"/>
                  </a:lnTo>
                  <a:lnTo>
                    <a:pt x="379044" y="149974"/>
                  </a:lnTo>
                  <a:lnTo>
                    <a:pt x="379641" y="149301"/>
                  </a:lnTo>
                  <a:lnTo>
                    <a:pt x="379780" y="148564"/>
                  </a:lnTo>
                  <a:close/>
                </a:path>
                <a:path w="678179" h="214630">
                  <a:moveTo>
                    <a:pt x="384479" y="144170"/>
                  </a:moveTo>
                  <a:lnTo>
                    <a:pt x="384238" y="144310"/>
                  </a:lnTo>
                  <a:lnTo>
                    <a:pt x="384390" y="144462"/>
                  </a:lnTo>
                  <a:lnTo>
                    <a:pt x="384479" y="144170"/>
                  </a:lnTo>
                  <a:close/>
                </a:path>
                <a:path w="678179" h="214630">
                  <a:moveTo>
                    <a:pt x="387007" y="130683"/>
                  </a:moveTo>
                  <a:lnTo>
                    <a:pt x="382549" y="128930"/>
                  </a:lnTo>
                  <a:lnTo>
                    <a:pt x="382346" y="128930"/>
                  </a:lnTo>
                  <a:lnTo>
                    <a:pt x="382231" y="129628"/>
                  </a:lnTo>
                  <a:lnTo>
                    <a:pt x="382143" y="130225"/>
                  </a:lnTo>
                  <a:lnTo>
                    <a:pt x="382066" y="130683"/>
                  </a:lnTo>
                  <a:lnTo>
                    <a:pt x="381952" y="131394"/>
                  </a:lnTo>
                  <a:lnTo>
                    <a:pt x="378231" y="130225"/>
                  </a:lnTo>
                  <a:lnTo>
                    <a:pt x="383857" y="134124"/>
                  </a:lnTo>
                  <a:lnTo>
                    <a:pt x="386156" y="133616"/>
                  </a:lnTo>
                  <a:lnTo>
                    <a:pt x="385191" y="132257"/>
                  </a:lnTo>
                  <a:lnTo>
                    <a:pt x="383997" y="131394"/>
                  </a:lnTo>
                  <a:lnTo>
                    <a:pt x="383794" y="131254"/>
                  </a:lnTo>
                  <a:lnTo>
                    <a:pt x="387007" y="130683"/>
                  </a:lnTo>
                  <a:close/>
                </a:path>
                <a:path w="678179" h="214630">
                  <a:moveTo>
                    <a:pt x="387807" y="147472"/>
                  </a:moveTo>
                  <a:lnTo>
                    <a:pt x="383146" y="144932"/>
                  </a:lnTo>
                  <a:lnTo>
                    <a:pt x="384098" y="144373"/>
                  </a:lnTo>
                  <a:lnTo>
                    <a:pt x="382587" y="144018"/>
                  </a:lnTo>
                  <a:lnTo>
                    <a:pt x="381495" y="143764"/>
                  </a:lnTo>
                  <a:lnTo>
                    <a:pt x="377926" y="141808"/>
                  </a:lnTo>
                  <a:lnTo>
                    <a:pt x="377469" y="141808"/>
                  </a:lnTo>
                  <a:lnTo>
                    <a:pt x="378548" y="140449"/>
                  </a:lnTo>
                  <a:lnTo>
                    <a:pt x="378663" y="140309"/>
                  </a:lnTo>
                  <a:lnTo>
                    <a:pt x="379336" y="139458"/>
                  </a:lnTo>
                  <a:lnTo>
                    <a:pt x="377507" y="140309"/>
                  </a:lnTo>
                  <a:lnTo>
                    <a:pt x="373799" y="139865"/>
                  </a:lnTo>
                  <a:lnTo>
                    <a:pt x="374904" y="140627"/>
                  </a:lnTo>
                  <a:lnTo>
                    <a:pt x="370217" y="143764"/>
                  </a:lnTo>
                  <a:lnTo>
                    <a:pt x="369379" y="141058"/>
                  </a:lnTo>
                  <a:lnTo>
                    <a:pt x="369595" y="141135"/>
                  </a:lnTo>
                  <a:lnTo>
                    <a:pt x="369201" y="140195"/>
                  </a:lnTo>
                  <a:lnTo>
                    <a:pt x="369214" y="140563"/>
                  </a:lnTo>
                  <a:lnTo>
                    <a:pt x="369303" y="140792"/>
                  </a:lnTo>
                  <a:lnTo>
                    <a:pt x="369366" y="141033"/>
                  </a:lnTo>
                  <a:lnTo>
                    <a:pt x="368693" y="140449"/>
                  </a:lnTo>
                  <a:lnTo>
                    <a:pt x="367525" y="139458"/>
                  </a:lnTo>
                  <a:lnTo>
                    <a:pt x="367322" y="139458"/>
                  </a:lnTo>
                  <a:lnTo>
                    <a:pt x="364451" y="140449"/>
                  </a:lnTo>
                  <a:lnTo>
                    <a:pt x="361797" y="139280"/>
                  </a:lnTo>
                  <a:lnTo>
                    <a:pt x="361365" y="141808"/>
                  </a:lnTo>
                  <a:lnTo>
                    <a:pt x="357124" y="141808"/>
                  </a:lnTo>
                  <a:lnTo>
                    <a:pt x="355841" y="142925"/>
                  </a:lnTo>
                  <a:lnTo>
                    <a:pt x="350799" y="142925"/>
                  </a:lnTo>
                  <a:lnTo>
                    <a:pt x="353250" y="145389"/>
                  </a:lnTo>
                  <a:lnTo>
                    <a:pt x="353034" y="145389"/>
                  </a:lnTo>
                  <a:lnTo>
                    <a:pt x="351878" y="147002"/>
                  </a:lnTo>
                  <a:lnTo>
                    <a:pt x="351777" y="147142"/>
                  </a:lnTo>
                  <a:lnTo>
                    <a:pt x="349707" y="146608"/>
                  </a:lnTo>
                  <a:lnTo>
                    <a:pt x="348526" y="146304"/>
                  </a:lnTo>
                  <a:lnTo>
                    <a:pt x="346202" y="145389"/>
                  </a:lnTo>
                  <a:lnTo>
                    <a:pt x="348678" y="147853"/>
                  </a:lnTo>
                  <a:lnTo>
                    <a:pt x="348551" y="147472"/>
                  </a:lnTo>
                  <a:lnTo>
                    <a:pt x="348538" y="147002"/>
                  </a:lnTo>
                  <a:lnTo>
                    <a:pt x="349008" y="146608"/>
                  </a:lnTo>
                  <a:lnTo>
                    <a:pt x="350748" y="147853"/>
                  </a:lnTo>
                  <a:lnTo>
                    <a:pt x="350393" y="147853"/>
                  </a:lnTo>
                  <a:lnTo>
                    <a:pt x="350342" y="148488"/>
                  </a:lnTo>
                  <a:lnTo>
                    <a:pt x="350227" y="149948"/>
                  </a:lnTo>
                  <a:lnTo>
                    <a:pt x="350151" y="150914"/>
                  </a:lnTo>
                  <a:lnTo>
                    <a:pt x="350037" y="152285"/>
                  </a:lnTo>
                  <a:lnTo>
                    <a:pt x="344817" y="145846"/>
                  </a:lnTo>
                  <a:lnTo>
                    <a:pt x="344131" y="150088"/>
                  </a:lnTo>
                  <a:lnTo>
                    <a:pt x="338594" y="150660"/>
                  </a:lnTo>
                  <a:lnTo>
                    <a:pt x="336054" y="149110"/>
                  </a:lnTo>
                  <a:lnTo>
                    <a:pt x="336626" y="150164"/>
                  </a:lnTo>
                  <a:lnTo>
                    <a:pt x="336715" y="151168"/>
                  </a:lnTo>
                  <a:lnTo>
                    <a:pt x="335254" y="151892"/>
                  </a:lnTo>
                  <a:lnTo>
                    <a:pt x="339458" y="154838"/>
                  </a:lnTo>
                  <a:lnTo>
                    <a:pt x="340398" y="154762"/>
                  </a:lnTo>
                  <a:lnTo>
                    <a:pt x="341706" y="151460"/>
                  </a:lnTo>
                  <a:lnTo>
                    <a:pt x="344043" y="152349"/>
                  </a:lnTo>
                  <a:lnTo>
                    <a:pt x="344525" y="151130"/>
                  </a:lnTo>
                  <a:lnTo>
                    <a:pt x="348653" y="152742"/>
                  </a:lnTo>
                  <a:lnTo>
                    <a:pt x="352958" y="152285"/>
                  </a:lnTo>
                  <a:lnTo>
                    <a:pt x="358330" y="151714"/>
                  </a:lnTo>
                  <a:lnTo>
                    <a:pt x="358825" y="152742"/>
                  </a:lnTo>
                  <a:lnTo>
                    <a:pt x="363893" y="152742"/>
                  </a:lnTo>
                  <a:lnTo>
                    <a:pt x="373468" y="151714"/>
                  </a:lnTo>
                  <a:lnTo>
                    <a:pt x="373087" y="149948"/>
                  </a:lnTo>
                  <a:lnTo>
                    <a:pt x="372872" y="148958"/>
                  </a:lnTo>
                  <a:lnTo>
                    <a:pt x="372770" y="148488"/>
                  </a:lnTo>
                  <a:lnTo>
                    <a:pt x="372732" y="148310"/>
                  </a:lnTo>
                  <a:lnTo>
                    <a:pt x="372643" y="147853"/>
                  </a:lnTo>
                  <a:lnTo>
                    <a:pt x="372554" y="147472"/>
                  </a:lnTo>
                  <a:lnTo>
                    <a:pt x="376999" y="148310"/>
                  </a:lnTo>
                  <a:lnTo>
                    <a:pt x="375475" y="147853"/>
                  </a:lnTo>
                  <a:lnTo>
                    <a:pt x="374904" y="147853"/>
                  </a:lnTo>
                  <a:lnTo>
                    <a:pt x="374891" y="147472"/>
                  </a:lnTo>
                  <a:lnTo>
                    <a:pt x="374878" y="147142"/>
                  </a:lnTo>
                  <a:lnTo>
                    <a:pt x="374865" y="147002"/>
                  </a:lnTo>
                  <a:lnTo>
                    <a:pt x="375005" y="146608"/>
                  </a:lnTo>
                  <a:lnTo>
                    <a:pt x="375132" y="146304"/>
                  </a:lnTo>
                  <a:lnTo>
                    <a:pt x="375208" y="146113"/>
                  </a:lnTo>
                  <a:lnTo>
                    <a:pt x="375310" y="145846"/>
                  </a:lnTo>
                  <a:lnTo>
                    <a:pt x="376847" y="144018"/>
                  </a:lnTo>
                  <a:lnTo>
                    <a:pt x="379679" y="146113"/>
                  </a:lnTo>
                  <a:lnTo>
                    <a:pt x="379755" y="147853"/>
                  </a:lnTo>
                  <a:lnTo>
                    <a:pt x="381990" y="147853"/>
                  </a:lnTo>
                  <a:lnTo>
                    <a:pt x="377545" y="148310"/>
                  </a:lnTo>
                  <a:lnTo>
                    <a:pt x="379768" y="148310"/>
                  </a:lnTo>
                  <a:lnTo>
                    <a:pt x="379793" y="148488"/>
                  </a:lnTo>
                  <a:lnTo>
                    <a:pt x="380898" y="148488"/>
                  </a:lnTo>
                  <a:lnTo>
                    <a:pt x="382498" y="148780"/>
                  </a:lnTo>
                  <a:lnTo>
                    <a:pt x="383768" y="148780"/>
                  </a:lnTo>
                  <a:lnTo>
                    <a:pt x="385152" y="148958"/>
                  </a:lnTo>
                  <a:lnTo>
                    <a:pt x="386245" y="148958"/>
                  </a:lnTo>
                  <a:lnTo>
                    <a:pt x="387680" y="147853"/>
                  </a:lnTo>
                  <a:lnTo>
                    <a:pt x="387807" y="147472"/>
                  </a:lnTo>
                  <a:close/>
                </a:path>
                <a:path w="678179" h="214630">
                  <a:moveTo>
                    <a:pt x="388950" y="141554"/>
                  </a:moveTo>
                  <a:lnTo>
                    <a:pt x="388112" y="139217"/>
                  </a:lnTo>
                  <a:lnTo>
                    <a:pt x="381215" y="140766"/>
                  </a:lnTo>
                  <a:lnTo>
                    <a:pt x="383984" y="140576"/>
                  </a:lnTo>
                  <a:lnTo>
                    <a:pt x="384479" y="144170"/>
                  </a:lnTo>
                  <a:lnTo>
                    <a:pt x="386803" y="142862"/>
                  </a:lnTo>
                  <a:lnTo>
                    <a:pt x="388950" y="141554"/>
                  </a:lnTo>
                  <a:close/>
                </a:path>
                <a:path w="678179" h="214630">
                  <a:moveTo>
                    <a:pt x="392252" y="152323"/>
                  </a:moveTo>
                  <a:lnTo>
                    <a:pt x="391439" y="152323"/>
                  </a:lnTo>
                  <a:lnTo>
                    <a:pt x="392074" y="152603"/>
                  </a:lnTo>
                  <a:lnTo>
                    <a:pt x="392252" y="152323"/>
                  </a:lnTo>
                  <a:close/>
                </a:path>
                <a:path w="678179" h="214630">
                  <a:moveTo>
                    <a:pt x="392518" y="146646"/>
                  </a:moveTo>
                  <a:lnTo>
                    <a:pt x="391033" y="146177"/>
                  </a:lnTo>
                  <a:lnTo>
                    <a:pt x="391731" y="146545"/>
                  </a:lnTo>
                  <a:lnTo>
                    <a:pt x="392163" y="146646"/>
                  </a:lnTo>
                  <a:lnTo>
                    <a:pt x="392518" y="146646"/>
                  </a:lnTo>
                  <a:close/>
                </a:path>
                <a:path w="678179" h="214630">
                  <a:moveTo>
                    <a:pt x="392772" y="157403"/>
                  </a:moveTo>
                  <a:lnTo>
                    <a:pt x="392620" y="157276"/>
                  </a:lnTo>
                  <a:lnTo>
                    <a:pt x="392518" y="157403"/>
                  </a:lnTo>
                  <a:lnTo>
                    <a:pt x="392772" y="157403"/>
                  </a:lnTo>
                  <a:close/>
                </a:path>
                <a:path w="678179" h="214630">
                  <a:moveTo>
                    <a:pt x="394741" y="147358"/>
                  </a:moveTo>
                  <a:lnTo>
                    <a:pt x="394347" y="146685"/>
                  </a:lnTo>
                  <a:lnTo>
                    <a:pt x="392633" y="146685"/>
                  </a:lnTo>
                  <a:lnTo>
                    <a:pt x="394741" y="147358"/>
                  </a:lnTo>
                  <a:close/>
                </a:path>
                <a:path w="678179" h="214630">
                  <a:moveTo>
                    <a:pt x="401472" y="184531"/>
                  </a:moveTo>
                  <a:lnTo>
                    <a:pt x="401434" y="182397"/>
                  </a:lnTo>
                  <a:lnTo>
                    <a:pt x="398640" y="181165"/>
                  </a:lnTo>
                  <a:lnTo>
                    <a:pt x="386626" y="181279"/>
                  </a:lnTo>
                  <a:lnTo>
                    <a:pt x="380707" y="184937"/>
                  </a:lnTo>
                  <a:lnTo>
                    <a:pt x="381177" y="185254"/>
                  </a:lnTo>
                  <a:lnTo>
                    <a:pt x="401472" y="184531"/>
                  </a:lnTo>
                  <a:close/>
                </a:path>
                <a:path w="678179" h="214630">
                  <a:moveTo>
                    <a:pt x="408635" y="157403"/>
                  </a:moveTo>
                  <a:lnTo>
                    <a:pt x="407949" y="157276"/>
                  </a:lnTo>
                  <a:lnTo>
                    <a:pt x="404177" y="157276"/>
                  </a:lnTo>
                  <a:lnTo>
                    <a:pt x="403948" y="157403"/>
                  </a:lnTo>
                  <a:lnTo>
                    <a:pt x="408635" y="157403"/>
                  </a:lnTo>
                  <a:close/>
                </a:path>
                <a:path w="678179" h="214630">
                  <a:moveTo>
                    <a:pt x="412038" y="158038"/>
                  </a:moveTo>
                  <a:lnTo>
                    <a:pt x="412026" y="157403"/>
                  </a:lnTo>
                  <a:lnTo>
                    <a:pt x="408635" y="157403"/>
                  </a:lnTo>
                  <a:lnTo>
                    <a:pt x="412038" y="158038"/>
                  </a:lnTo>
                  <a:close/>
                </a:path>
                <a:path w="678179" h="214630">
                  <a:moveTo>
                    <a:pt x="412559" y="160451"/>
                  </a:moveTo>
                  <a:lnTo>
                    <a:pt x="411645" y="159816"/>
                  </a:lnTo>
                  <a:lnTo>
                    <a:pt x="412457" y="161036"/>
                  </a:lnTo>
                  <a:lnTo>
                    <a:pt x="412559" y="160451"/>
                  </a:lnTo>
                  <a:close/>
                </a:path>
                <a:path w="678179" h="214630">
                  <a:moveTo>
                    <a:pt x="414248" y="145846"/>
                  </a:moveTo>
                  <a:lnTo>
                    <a:pt x="413016" y="145846"/>
                  </a:lnTo>
                  <a:lnTo>
                    <a:pt x="410883" y="146608"/>
                  </a:lnTo>
                  <a:lnTo>
                    <a:pt x="413156" y="147624"/>
                  </a:lnTo>
                  <a:lnTo>
                    <a:pt x="414248" y="145846"/>
                  </a:lnTo>
                  <a:close/>
                </a:path>
                <a:path w="678179" h="214630">
                  <a:moveTo>
                    <a:pt x="414502" y="135191"/>
                  </a:moveTo>
                  <a:lnTo>
                    <a:pt x="414083" y="132981"/>
                  </a:lnTo>
                  <a:lnTo>
                    <a:pt x="413562" y="130962"/>
                  </a:lnTo>
                  <a:lnTo>
                    <a:pt x="410121" y="130479"/>
                  </a:lnTo>
                  <a:lnTo>
                    <a:pt x="408762" y="132372"/>
                  </a:lnTo>
                  <a:lnTo>
                    <a:pt x="411505" y="131457"/>
                  </a:lnTo>
                  <a:lnTo>
                    <a:pt x="413461" y="133134"/>
                  </a:lnTo>
                  <a:lnTo>
                    <a:pt x="414502" y="135191"/>
                  </a:lnTo>
                  <a:close/>
                </a:path>
                <a:path w="678179" h="214630">
                  <a:moveTo>
                    <a:pt x="415366" y="138353"/>
                  </a:moveTo>
                  <a:lnTo>
                    <a:pt x="415340" y="137388"/>
                  </a:lnTo>
                  <a:lnTo>
                    <a:pt x="415036" y="136245"/>
                  </a:lnTo>
                  <a:lnTo>
                    <a:pt x="414502" y="135204"/>
                  </a:lnTo>
                  <a:lnTo>
                    <a:pt x="414705" y="136258"/>
                  </a:lnTo>
                  <a:lnTo>
                    <a:pt x="414896" y="137350"/>
                  </a:lnTo>
                  <a:lnTo>
                    <a:pt x="415366" y="138353"/>
                  </a:lnTo>
                  <a:close/>
                </a:path>
                <a:path w="678179" h="214630">
                  <a:moveTo>
                    <a:pt x="415480" y="144830"/>
                  </a:moveTo>
                  <a:lnTo>
                    <a:pt x="411746" y="142671"/>
                  </a:lnTo>
                  <a:lnTo>
                    <a:pt x="408470" y="140639"/>
                  </a:lnTo>
                  <a:lnTo>
                    <a:pt x="410006" y="140220"/>
                  </a:lnTo>
                  <a:lnTo>
                    <a:pt x="410349" y="140220"/>
                  </a:lnTo>
                  <a:lnTo>
                    <a:pt x="410413" y="138607"/>
                  </a:lnTo>
                  <a:lnTo>
                    <a:pt x="410362" y="137591"/>
                  </a:lnTo>
                  <a:lnTo>
                    <a:pt x="409994" y="137972"/>
                  </a:lnTo>
                  <a:lnTo>
                    <a:pt x="409651" y="138607"/>
                  </a:lnTo>
                  <a:lnTo>
                    <a:pt x="408419" y="138607"/>
                  </a:lnTo>
                  <a:lnTo>
                    <a:pt x="404431" y="136702"/>
                  </a:lnTo>
                  <a:lnTo>
                    <a:pt x="401320" y="137972"/>
                  </a:lnTo>
                  <a:lnTo>
                    <a:pt x="399986" y="138607"/>
                  </a:lnTo>
                  <a:lnTo>
                    <a:pt x="396430" y="140220"/>
                  </a:lnTo>
                  <a:lnTo>
                    <a:pt x="392709" y="138988"/>
                  </a:lnTo>
                  <a:lnTo>
                    <a:pt x="390004" y="141274"/>
                  </a:lnTo>
                  <a:lnTo>
                    <a:pt x="392772" y="141782"/>
                  </a:lnTo>
                  <a:lnTo>
                    <a:pt x="393611" y="140385"/>
                  </a:lnTo>
                  <a:lnTo>
                    <a:pt x="394042" y="140385"/>
                  </a:lnTo>
                  <a:lnTo>
                    <a:pt x="399249" y="142036"/>
                  </a:lnTo>
                  <a:lnTo>
                    <a:pt x="401993" y="140385"/>
                  </a:lnTo>
                  <a:lnTo>
                    <a:pt x="402945" y="141782"/>
                  </a:lnTo>
                  <a:lnTo>
                    <a:pt x="402983" y="143941"/>
                  </a:lnTo>
                  <a:lnTo>
                    <a:pt x="406196" y="142671"/>
                  </a:lnTo>
                  <a:lnTo>
                    <a:pt x="405269" y="145846"/>
                  </a:lnTo>
                  <a:lnTo>
                    <a:pt x="404583" y="145846"/>
                  </a:lnTo>
                  <a:lnTo>
                    <a:pt x="407225" y="148297"/>
                  </a:lnTo>
                  <a:lnTo>
                    <a:pt x="408012" y="147624"/>
                  </a:lnTo>
                  <a:lnTo>
                    <a:pt x="408216" y="147624"/>
                  </a:lnTo>
                  <a:lnTo>
                    <a:pt x="407708" y="146608"/>
                  </a:lnTo>
                  <a:lnTo>
                    <a:pt x="407631" y="145846"/>
                  </a:lnTo>
                  <a:lnTo>
                    <a:pt x="413016" y="145846"/>
                  </a:lnTo>
                  <a:lnTo>
                    <a:pt x="415480" y="144830"/>
                  </a:lnTo>
                  <a:close/>
                </a:path>
                <a:path w="678179" h="214630">
                  <a:moveTo>
                    <a:pt x="418198" y="158165"/>
                  </a:moveTo>
                  <a:lnTo>
                    <a:pt x="402590" y="158165"/>
                  </a:lnTo>
                  <a:lnTo>
                    <a:pt x="403948" y="157403"/>
                  </a:lnTo>
                  <a:lnTo>
                    <a:pt x="392772" y="157403"/>
                  </a:lnTo>
                  <a:lnTo>
                    <a:pt x="393687" y="158165"/>
                  </a:lnTo>
                  <a:lnTo>
                    <a:pt x="392087" y="158165"/>
                  </a:lnTo>
                  <a:lnTo>
                    <a:pt x="392341" y="157784"/>
                  </a:lnTo>
                  <a:lnTo>
                    <a:pt x="392430" y="157530"/>
                  </a:lnTo>
                  <a:lnTo>
                    <a:pt x="392518" y="157403"/>
                  </a:lnTo>
                  <a:lnTo>
                    <a:pt x="388670" y="157403"/>
                  </a:lnTo>
                  <a:lnTo>
                    <a:pt x="388112" y="158165"/>
                  </a:lnTo>
                  <a:lnTo>
                    <a:pt x="387934" y="158165"/>
                  </a:lnTo>
                  <a:lnTo>
                    <a:pt x="388010" y="158305"/>
                  </a:lnTo>
                  <a:lnTo>
                    <a:pt x="388772" y="159435"/>
                  </a:lnTo>
                  <a:lnTo>
                    <a:pt x="388835" y="159816"/>
                  </a:lnTo>
                  <a:lnTo>
                    <a:pt x="388454" y="160451"/>
                  </a:lnTo>
                  <a:lnTo>
                    <a:pt x="388188" y="161036"/>
                  </a:lnTo>
                  <a:lnTo>
                    <a:pt x="388226" y="161467"/>
                  </a:lnTo>
                  <a:lnTo>
                    <a:pt x="388340" y="161721"/>
                  </a:lnTo>
                  <a:lnTo>
                    <a:pt x="388467" y="161975"/>
                  </a:lnTo>
                  <a:lnTo>
                    <a:pt x="388556" y="162229"/>
                  </a:lnTo>
                  <a:lnTo>
                    <a:pt x="391312" y="161975"/>
                  </a:lnTo>
                  <a:lnTo>
                    <a:pt x="391439" y="161036"/>
                  </a:lnTo>
                  <a:lnTo>
                    <a:pt x="391541" y="160197"/>
                  </a:lnTo>
                  <a:lnTo>
                    <a:pt x="391642" y="159435"/>
                  </a:lnTo>
                  <a:lnTo>
                    <a:pt x="391731" y="158800"/>
                  </a:lnTo>
                  <a:lnTo>
                    <a:pt x="391934" y="158419"/>
                  </a:lnTo>
                  <a:lnTo>
                    <a:pt x="393992" y="158419"/>
                  </a:lnTo>
                  <a:lnTo>
                    <a:pt x="397344" y="161213"/>
                  </a:lnTo>
                  <a:lnTo>
                    <a:pt x="398526" y="160451"/>
                  </a:lnTo>
                  <a:lnTo>
                    <a:pt x="402145" y="158419"/>
                  </a:lnTo>
                  <a:lnTo>
                    <a:pt x="418071" y="158419"/>
                  </a:lnTo>
                  <a:lnTo>
                    <a:pt x="418198" y="158165"/>
                  </a:lnTo>
                  <a:close/>
                </a:path>
                <a:path w="678179" h="214630">
                  <a:moveTo>
                    <a:pt x="418338" y="157403"/>
                  </a:moveTo>
                  <a:lnTo>
                    <a:pt x="418198" y="157276"/>
                  </a:lnTo>
                  <a:lnTo>
                    <a:pt x="412026" y="157276"/>
                  </a:lnTo>
                  <a:lnTo>
                    <a:pt x="412026" y="157403"/>
                  </a:lnTo>
                  <a:lnTo>
                    <a:pt x="418338" y="157403"/>
                  </a:lnTo>
                  <a:close/>
                </a:path>
                <a:path w="678179" h="214630">
                  <a:moveTo>
                    <a:pt x="421614" y="173088"/>
                  </a:moveTo>
                  <a:lnTo>
                    <a:pt x="421474" y="172758"/>
                  </a:lnTo>
                  <a:lnTo>
                    <a:pt x="420141" y="169252"/>
                  </a:lnTo>
                  <a:lnTo>
                    <a:pt x="417817" y="169760"/>
                  </a:lnTo>
                  <a:lnTo>
                    <a:pt x="414655" y="173228"/>
                  </a:lnTo>
                  <a:lnTo>
                    <a:pt x="421144" y="172758"/>
                  </a:lnTo>
                  <a:lnTo>
                    <a:pt x="421614" y="173088"/>
                  </a:lnTo>
                  <a:close/>
                </a:path>
                <a:path w="678179" h="214630">
                  <a:moveTo>
                    <a:pt x="422719" y="114541"/>
                  </a:moveTo>
                  <a:lnTo>
                    <a:pt x="419938" y="114033"/>
                  </a:lnTo>
                  <a:lnTo>
                    <a:pt x="419036" y="114795"/>
                  </a:lnTo>
                  <a:lnTo>
                    <a:pt x="419519" y="116560"/>
                  </a:lnTo>
                  <a:lnTo>
                    <a:pt x="422287" y="116370"/>
                  </a:lnTo>
                  <a:lnTo>
                    <a:pt x="422313" y="117094"/>
                  </a:lnTo>
                  <a:lnTo>
                    <a:pt x="422719" y="114541"/>
                  </a:lnTo>
                  <a:close/>
                </a:path>
                <a:path w="678179" h="214630">
                  <a:moveTo>
                    <a:pt x="423913" y="153720"/>
                  </a:moveTo>
                  <a:lnTo>
                    <a:pt x="423773" y="153720"/>
                  </a:lnTo>
                  <a:lnTo>
                    <a:pt x="423570" y="154609"/>
                  </a:lnTo>
                  <a:lnTo>
                    <a:pt x="423913" y="153720"/>
                  </a:lnTo>
                  <a:close/>
                </a:path>
                <a:path w="678179" h="214630">
                  <a:moveTo>
                    <a:pt x="424726" y="54597"/>
                  </a:moveTo>
                  <a:lnTo>
                    <a:pt x="424472" y="54419"/>
                  </a:lnTo>
                  <a:lnTo>
                    <a:pt x="422440" y="54419"/>
                  </a:lnTo>
                  <a:lnTo>
                    <a:pt x="424726" y="54597"/>
                  </a:lnTo>
                  <a:close/>
                </a:path>
                <a:path w="678179" h="214630">
                  <a:moveTo>
                    <a:pt x="428040" y="171196"/>
                  </a:moveTo>
                  <a:lnTo>
                    <a:pt x="426631" y="170942"/>
                  </a:lnTo>
                  <a:lnTo>
                    <a:pt x="425272" y="171399"/>
                  </a:lnTo>
                  <a:lnTo>
                    <a:pt x="424294" y="170027"/>
                  </a:lnTo>
                  <a:lnTo>
                    <a:pt x="424332" y="170738"/>
                  </a:lnTo>
                  <a:lnTo>
                    <a:pt x="421614" y="173088"/>
                  </a:lnTo>
                  <a:lnTo>
                    <a:pt x="422059" y="173393"/>
                  </a:lnTo>
                  <a:lnTo>
                    <a:pt x="425742" y="171729"/>
                  </a:lnTo>
                  <a:lnTo>
                    <a:pt x="425767" y="173875"/>
                  </a:lnTo>
                  <a:lnTo>
                    <a:pt x="427583" y="171729"/>
                  </a:lnTo>
                  <a:lnTo>
                    <a:pt x="427863" y="171399"/>
                  </a:lnTo>
                  <a:lnTo>
                    <a:pt x="428040" y="171196"/>
                  </a:lnTo>
                  <a:close/>
                </a:path>
                <a:path w="678179" h="214630">
                  <a:moveTo>
                    <a:pt x="431114" y="208673"/>
                  </a:moveTo>
                  <a:lnTo>
                    <a:pt x="426046" y="210121"/>
                  </a:lnTo>
                  <a:lnTo>
                    <a:pt x="423697" y="209207"/>
                  </a:lnTo>
                  <a:lnTo>
                    <a:pt x="421411" y="210439"/>
                  </a:lnTo>
                  <a:lnTo>
                    <a:pt x="418147" y="208153"/>
                  </a:lnTo>
                  <a:lnTo>
                    <a:pt x="416369" y="211861"/>
                  </a:lnTo>
                  <a:lnTo>
                    <a:pt x="421030" y="213690"/>
                  </a:lnTo>
                  <a:lnTo>
                    <a:pt x="421462" y="212585"/>
                  </a:lnTo>
                  <a:lnTo>
                    <a:pt x="422833" y="211416"/>
                  </a:lnTo>
                  <a:lnTo>
                    <a:pt x="424700" y="212026"/>
                  </a:lnTo>
                  <a:lnTo>
                    <a:pt x="425170" y="212344"/>
                  </a:lnTo>
                  <a:lnTo>
                    <a:pt x="425640" y="213385"/>
                  </a:lnTo>
                  <a:lnTo>
                    <a:pt x="427050" y="214363"/>
                  </a:lnTo>
                  <a:lnTo>
                    <a:pt x="428447" y="214617"/>
                  </a:lnTo>
                  <a:lnTo>
                    <a:pt x="428879" y="212801"/>
                  </a:lnTo>
                  <a:lnTo>
                    <a:pt x="430237" y="212331"/>
                  </a:lnTo>
                  <a:lnTo>
                    <a:pt x="431114" y="208673"/>
                  </a:lnTo>
                  <a:close/>
                </a:path>
                <a:path w="678179" h="214630">
                  <a:moveTo>
                    <a:pt x="431838" y="153720"/>
                  </a:moveTo>
                  <a:lnTo>
                    <a:pt x="431622" y="153720"/>
                  </a:lnTo>
                  <a:lnTo>
                    <a:pt x="431800" y="154609"/>
                  </a:lnTo>
                  <a:lnTo>
                    <a:pt x="431838" y="153720"/>
                  </a:lnTo>
                  <a:close/>
                </a:path>
                <a:path w="678179" h="214630">
                  <a:moveTo>
                    <a:pt x="432828" y="158419"/>
                  </a:moveTo>
                  <a:lnTo>
                    <a:pt x="432701" y="158165"/>
                  </a:lnTo>
                  <a:lnTo>
                    <a:pt x="432181" y="157530"/>
                  </a:lnTo>
                  <a:lnTo>
                    <a:pt x="432079" y="157403"/>
                  </a:lnTo>
                  <a:lnTo>
                    <a:pt x="429336" y="157403"/>
                  </a:lnTo>
                  <a:lnTo>
                    <a:pt x="430161" y="158165"/>
                  </a:lnTo>
                  <a:lnTo>
                    <a:pt x="426847" y="158165"/>
                  </a:lnTo>
                  <a:lnTo>
                    <a:pt x="426847" y="158292"/>
                  </a:lnTo>
                  <a:lnTo>
                    <a:pt x="426834" y="157784"/>
                  </a:lnTo>
                  <a:lnTo>
                    <a:pt x="428358" y="157403"/>
                  </a:lnTo>
                  <a:lnTo>
                    <a:pt x="418338" y="157403"/>
                  </a:lnTo>
                  <a:lnTo>
                    <a:pt x="418426" y="157784"/>
                  </a:lnTo>
                  <a:lnTo>
                    <a:pt x="417169" y="160197"/>
                  </a:lnTo>
                  <a:lnTo>
                    <a:pt x="415353" y="161721"/>
                  </a:lnTo>
                  <a:lnTo>
                    <a:pt x="412572" y="161213"/>
                  </a:lnTo>
                  <a:lnTo>
                    <a:pt x="411784" y="164642"/>
                  </a:lnTo>
                  <a:lnTo>
                    <a:pt x="411734" y="164896"/>
                  </a:lnTo>
                  <a:lnTo>
                    <a:pt x="415404" y="164642"/>
                  </a:lnTo>
                  <a:lnTo>
                    <a:pt x="417233" y="162991"/>
                  </a:lnTo>
                  <a:lnTo>
                    <a:pt x="419087" y="162991"/>
                  </a:lnTo>
                  <a:lnTo>
                    <a:pt x="419112" y="165023"/>
                  </a:lnTo>
                  <a:lnTo>
                    <a:pt x="423303" y="165785"/>
                  </a:lnTo>
                  <a:lnTo>
                    <a:pt x="421982" y="162991"/>
                  </a:lnTo>
                  <a:lnTo>
                    <a:pt x="421589" y="162229"/>
                  </a:lnTo>
                  <a:lnTo>
                    <a:pt x="421500" y="161975"/>
                  </a:lnTo>
                  <a:lnTo>
                    <a:pt x="421386" y="161721"/>
                  </a:lnTo>
                  <a:lnTo>
                    <a:pt x="420839" y="161721"/>
                  </a:lnTo>
                  <a:lnTo>
                    <a:pt x="425056" y="161467"/>
                  </a:lnTo>
                  <a:lnTo>
                    <a:pt x="423176" y="159435"/>
                  </a:lnTo>
                  <a:lnTo>
                    <a:pt x="424561" y="159689"/>
                  </a:lnTo>
                  <a:lnTo>
                    <a:pt x="425132" y="159435"/>
                  </a:lnTo>
                  <a:lnTo>
                    <a:pt x="426402" y="158800"/>
                  </a:lnTo>
                  <a:lnTo>
                    <a:pt x="426669" y="159435"/>
                  </a:lnTo>
                  <a:lnTo>
                    <a:pt x="426783" y="159689"/>
                  </a:lnTo>
                  <a:lnTo>
                    <a:pt x="426859" y="158800"/>
                  </a:lnTo>
                  <a:lnTo>
                    <a:pt x="426847" y="158419"/>
                  </a:lnTo>
                  <a:lnTo>
                    <a:pt x="430441" y="158419"/>
                  </a:lnTo>
                  <a:lnTo>
                    <a:pt x="431965" y="159816"/>
                  </a:lnTo>
                  <a:lnTo>
                    <a:pt x="432828" y="158419"/>
                  </a:lnTo>
                  <a:close/>
                </a:path>
                <a:path w="678179" h="214630">
                  <a:moveTo>
                    <a:pt x="435698" y="54622"/>
                  </a:moveTo>
                  <a:lnTo>
                    <a:pt x="425069" y="54622"/>
                  </a:lnTo>
                  <a:lnTo>
                    <a:pt x="424776" y="54622"/>
                  </a:lnTo>
                  <a:lnTo>
                    <a:pt x="422313" y="54622"/>
                  </a:lnTo>
                  <a:lnTo>
                    <a:pt x="421513" y="55968"/>
                  </a:lnTo>
                  <a:lnTo>
                    <a:pt x="421297" y="55968"/>
                  </a:lnTo>
                  <a:lnTo>
                    <a:pt x="419239" y="56413"/>
                  </a:lnTo>
                  <a:lnTo>
                    <a:pt x="429374" y="55702"/>
                  </a:lnTo>
                  <a:lnTo>
                    <a:pt x="426212" y="59156"/>
                  </a:lnTo>
                  <a:lnTo>
                    <a:pt x="434975" y="58889"/>
                  </a:lnTo>
                  <a:lnTo>
                    <a:pt x="433146" y="56946"/>
                  </a:lnTo>
                  <a:lnTo>
                    <a:pt x="432981" y="56946"/>
                  </a:lnTo>
                  <a:lnTo>
                    <a:pt x="434441" y="55702"/>
                  </a:lnTo>
                  <a:lnTo>
                    <a:pt x="435698" y="54622"/>
                  </a:lnTo>
                  <a:close/>
                </a:path>
                <a:path w="678179" h="214630">
                  <a:moveTo>
                    <a:pt x="436943" y="115023"/>
                  </a:moveTo>
                  <a:lnTo>
                    <a:pt x="436930" y="114693"/>
                  </a:lnTo>
                  <a:lnTo>
                    <a:pt x="436816" y="110185"/>
                  </a:lnTo>
                  <a:lnTo>
                    <a:pt x="436448" y="110591"/>
                  </a:lnTo>
                  <a:lnTo>
                    <a:pt x="435940" y="111277"/>
                  </a:lnTo>
                  <a:lnTo>
                    <a:pt x="433120" y="112102"/>
                  </a:lnTo>
                  <a:lnTo>
                    <a:pt x="430822" y="113106"/>
                  </a:lnTo>
                  <a:lnTo>
                    <a:pt x="435241" y="116166"/>
                  </a:lnTo>
                  <a:lnTo>
                    <a:pt x="435914" y="115316"/>
                  </a:lnTo>
                  <a:lnTo>
                    <a:pt x="436232" y="115023"/>
                  </a:lnTo>
                  <a:lnTo>
                    <a:pt x="436537" y="114693"/>
                  </a:lnTo>
                  <a:lnTo>
                    <a:pt x="436943" y="115023"/>
                  </a:lnTo>
                  <a:close/>
                </a:path>
                <a:path w="678179" h="214630">
                  <a:moveTo>
                    <a:pt x="440448" y="213779"/>
                  </a:moveTo>
                  <a:lnTo>
                    <a:pt x="438226" y="212217"/>
                  </a:lnTo>
                  <a:lnTo>
                    <a:pt x="437184" y="212217"/>
                  </a:lnTo>
                  <a:lnTo>
                    <a:pt x="440448" y="213779"/>
                  </a:lnTo>
                  <a:close/>
                </a:path>
                <a:path w="678179" h="214630">
                  <a:moveTo>
                    <a:pt x="442188" y="209143"/>
                  </a:moveTo>
                  <a:lnTo>
                    <a:pt x="439902" y="209143"/>
                  </a:lnTo>
                  <a:lnTo>
                    <a:pt x="439458" y="210248"/>
                  </a:lnTo>
                  <a:lnTo>
                    <a:pt x="440397" y="210248"/>
                  </a:lnTo>
                  <a:lnTo>
                    <a:pt x="442188" y="209143"/>
                  </a:lnTo>
                  <a:close/>
                </a:path>
                <a:path w="678179" h="214630">
                  <a:moveTo>
                    <a:pt x="444919" y="93992"/>
                  </a:moveTo>
                  <a:lnTo>
                    <a:pt x="441210" y="92824"/>
                  </a:lnTo>
                  <a:lnTo>
                    <a:pt x="442163" y="94183"/>
                  </a:lnTo>
                  <a:lnTo>
                    <a:pt x="444919" y="93992"/>
                  </a:lnTo>
                  <a:close/>
                </a:path>
                <a:path w="678179" h="214630">
                  <a:moveTo>
                    <a:pt x="445147" y="104000"/>
                  </a:moveTo>
                  <a:lnTo>
                    <a:pt x="440969" y="103212"/>
                  </a:lnTo>
                  <a:lnTo>
                    <a:pt x="440537" y="104330"/>
                  </a:lnTo>
                  <a:lnTo>
                    <a:pt x="442379" y="104190"/>
                  </a:lnTo>
                  <a:lnTo>
                    <a:pt x="442849" y="105244"/>
                  </a:lnTo>
                  <a:lnTo>
                    <a:pt x="445147" y="104000"/>
                  </a:lnTo>
                  <a:close/>
                </a:path>
                <a:path w="678179" h="214630">
                  <a:moveTo>
                    <a:pt x="445287" y="178244"/>
                  </a:moveTo>
                  <a:lnTo>
                    <a:pt x="441642" y="180644"/>
                  </a:lnTo>
                  <a:lnTo>
                    <a:pt x="442582" y="182422"/>
                  </a:lnTo>
                  <a:lnTo>
                    <a:pt x="445287" y="178244"/>
                  </a:lnTo>
                  <a:close/>
                </a:path>
                <a:path w="678179" h="214630">
                  <a:moveTo>
                    <a:pt x="445376" y="182549"/>
                  </a:moveTo>
                  <a:lnTo>
                    <a:pt x="442595" y="183045"/>
                  </a:lnTo>
                  <a:lnTo>
                    <a:pt x="442531" y="182549"/>
                  </a:lnTo>
                  <a:lnTo>
                    <a:pt x="442137" y="183121"/>
                  </a:lnTo>
                  <a:lnTo>
                    <a:pt x="442607" y="183121"/>
                  </a:lnTo>
                  <a:lnTo>
                    <a:pt x="443598" y="183121"/>
                  </a:lnTo>
                  <a:lnTo>
                    <a:pt x="445376" y="182549"/>
                  </a:lnTo>
                  <a:close/>
                </a:path>
                <a:path w="678179" h="214630">
                  <a:moveTo>
                    <a:pt x="452412" y="145503"/>
                  </a:moveTo>
                  <a:lnTo>
                    <a:pt x="452386" y="145224"/>
                  </a:lnTo>
                  <a:lnTo>
                    <a:pt x="451993" y="144754"/>
                  </a:lnTo>
                  <a:lnTo>
                    <a:pt x="451993" y="145084"/>
                  </a:lnTo>
                  <a:lnTo>
                    <a:pt x="452132" y="145402"/>
                  </a:lnTo>
                  <a:lnTo>
                    <a:pt x="452247" y="145707"/>
                  </a:lnTo>
                  <a:lnTo>
                    <a:pt x="452412" y="145503"/>
                  </a:lnTo>
                  <a:close/>
                </a:path>
                <a:path w="678179" h="214630">
                  <a:moveTo>
                    <a:pt x="454456" y="43548"/>
                  </a:moveTo>
                  <a:lnTo>
                    <a:pt x="453644" y="42786"/>
                  </a:lnTo>
                  <a:lnTo>
                    <a:pt x="451497" y="40944"/>
                  </a:lnTo>
                  <a:lnTo>
                    <a:pt x="450291" y="39903"/>
                  </a:lnTo>
                  <a:lnTo>
                    <a:pt x="449872" y="42481"/>
                  </a:lnTo>
                  <a:lnTo>
                    <a:pt x="445236" y="41338"/>
                  </a:lnTo>
                  <a:lnTo>
                    <a:pt x="449440" y="43548"/>
                  </a:lnTo>
                  <a:lnTo>
                    <a:pt x="449973" y="42494"/>
                  </a:lnTo>
                  <a:lnTo>
                    <a:pt x="450570" y="41338"/>
                  </a:lnTo>
                  <a:lnTo>
                    <a:pt x="450773" y="40944"/>
                  </a:lnTo>
                  <a:lnTo>
                    <a:pt x="452221" y="44069"/>
                  </a:lnTo>
                  <a:lnTo>
                    <a:pt x="454456" y="43548"/>
                  </a:lnTo>
                  <a:close/>
                </a:path>
                <a:path w="678179" h="214630">
                  <a:moveTo>
                    <a:pt x="456222" y="51054"/>
                  </a:moveTo>
                  <a:lnTo>
                    <a:pt x="455612" y="50634"/>
                  </a:lnTo>
                  <a:lnTo>
                    <a:pt x="455002" y="50634"/>
                  </a:lnTo>
                  <a:lnTo>
                    <a:pt x="453783" y="51473"/>
                  </a:lnTo>
                  <a:lnTo>
                    <a:pt x="456222" y="51054"/>
                  </a:lnTo>
                  <a:close/>
                </a:path>
                <a:path w="678179" h="214630">
                  <a:moveTo>
                    <a:pt x="456730" y="111848"/>
                  </a:moveTo>
                  <a:lnTo>
                    <a:pt x="456526" y="111277"/>
                  </a:lnTo>
                  <a:lnTo>
                    <a:pt x="456133" y="110185"/>
                  </a:lnTo>
                  <a:lnTo>
                    <a:pt x="455726" y="109054"/>
                  </a:lnTo>
                  <a:lnTo>
                    <a:pt x="451954" y="109054"/>
                  </a:lnTo>
                  <a:lnTo>
                    <a:pt x="451510" y="105397"/>
                  </a:lnTo>
                  <a:lnTo>
                    <a:pt x="450164" y="106578"/>
                  </a:lnTo>
                  <a:lnTo>
                    <a:pt x="445541" y="106895"/>
                  </a:lnTo>
                  <a:lnTo>
                    <a:pt x="447535" y="109054"/>
                  </a:lnTo>
                  <a:lnTo>
                    <a:pt x="447268" y="109054"/>
                  </a:lnTo>
                  <a:lnTo>
                    <a:pt x="445947" y="110185"/>
                  </a:lnTo>
                  <a:lnTo>
                    <a:pt x="443496" y="109575"/>
                  </a:lnTo>
                  <a:lnTo>
                    <a:pt x="440956" y="109054"/>
                  </a:lnTo>
                  <a:lnTo>
                    <a:pt x="436867" y="109054"/>
                  </a:lnTo>
                  <a:lnTo>
                    <a:pt x="436918" y="109423"/>
                  </a:lnTo>
                  <a:lnTo>
                    <a:pt x="445274" y="116586"/>
                  </a:lnTo>
                  <a:lnTo>
                    <a:pt x="444893" y="113106"/>
                  </a:lnTo>
                  <a:lnTo>
                    <a:pt x="444792" y="112102"/>
                  </a:lnTo>
                  <a:lnTo>
                    <a:pt x="444703" y="111277"/>
                  </a:lnTo>
                  <a:lnTo>
                    <a:pt x="444957" y="111277"/>
                  </a:lnTo>
                  <a:lnTo>
                    <a:pt x="456730" y="111848"/>
                  </a:lnTo>
                  <a:close/>
                </a:path>
                <a:path w="678179" h="214630">
                  <a:moveTo>
                    <a:pt x="458050" y="48755"/>
                  </a:moveTo>
                  <a:lnTo>
                    <a:pt x="457377" y="46875"/>
                  </a:lnTo>
                  <a:lnTo>
                    <a:pt x="457161" y="46532"/>
                  </a:lnTo>
                  <a:lnTo>
                    <a:pt x="455904" y="43103"/>
                  </a:lnTo>
                  <a:lnTo>
                    <a:pt x="454367" y="46532"/>
                  </a:lnTo>
                  <a:lnTo>
                    <a:pt x="454152" y="46875"/>
                  </a:lnTo>
                  <a:lnTo>
                    <a:pt x="453364" y="48755"/>
                  </a:lnTo>
                  <a:lnTo>
                    <a:pt x="453250" y="49009"/>
                  </a:lnTo>
                  <a:lnTo>
                    <a:pt x="452958" y="48374"/>
                  </a:lnTo>
                  <a:lnTo>
                    <a:pt x="452856" y="47625"/>
                  </a:lnTo>
                  <a:lnTo>
                    <a:pt x="452996" y="46875"/>
                  </a:lnTo>
                  <a:lnTo>
                    <a:pt x="453110" y="46532"/>
                  </a:lnTo>
                  <a:lnTo>
                    <a:pt x="453199" y="46151"/>
                  </a:lnTo>
                  <a:lnTo>
                    <a:pt x="451332" y="45567"/>
                  </a:lnTo>
                  <a:lnTo>
                    <a:pt x="450811" y="46532"/>
                  </a:lnTo>
                  <a:lnTo>
                    <a:pt x="450557" y="46875"/>
                  </a:lnTo>
                  <a:lnTo>
                    <a:pt x="449757" y="48196"/>
                  </a:lnTo>
                  <a:lnTo>
                    <a:pt x="449770" y="48374"/>
                  </a:lnTo>
                  <a:lnTo>
                    <a:pt x="448538" y="49403"/>
                  </a:lnTo>
                  <a:lnTo>
                    <a:pt x="443268" y="49403"/>
                  </a:lnTo>
                  <a:lnTo>
                    <a:pt x="441261" y="49860"/>
                  </a:lnTo>
                  <a:lnTo>
                    <a:pt x="441921" y="48755"/>
                  </a:lnTo>
                  <a:lnTo>
                    <a:pt x="442150" y="48374"/>
                  </a:lnTo>
                  <a:lnTo>
                    <a:pt x="448132" y="46875"/>
                  </a:lnTo>
                  <a:lnTo>
                    <a:pt x="443496" y="45745"/>
                  </a:lnTo>
                  <a:lnTo>
                    <a:pt x="440728" y="45961"/>
                  </a:lnTo>
                  <a:lnTo>
                    <a:pt x="441680" y="48755"/>
                  </a:lnTo>
                  <a:lnTo>
                    <a:pt x="438505" y="48755"/>
                  </a:lnTo>
                  <a:lnTo>
                    <a:pt x="438111" y="46875"/>
                  </a:lnTo>
                  <a:lnTo>
                    <a:pt x="438035" y="46532"/>
                  </a:lnTo>
                  <a:lnTo>
                    <a:pt x="437959" y="46151"/>
                  </a:lnTo>
                  <a:lnTo>
                    <a:pt x="433285" y="43624"/>
                  </a:lnTo>
                  <a:lnTo>
                    <a:pt x="433222" y="45567"/>
                  </a:lnTo>
                  <a:lnTo>
                    <a:pt x="433133" y="48196"/>
                  </a:lnTo>
                  <a:lnTo>
                    <a:pt x="433006" y="51879"/>
                  </a:lnTo>
                  <a:lnTo>
                    <a:pt x="432295" y="50787"/>
                  </a:lnTo>
                  <a:lnTo>
                    <a:pt x="429742" y="46875"/>
                  </a:lnTo>
                  <a:lnTo>
                    <a:pt x="429285" y="46875"/>
                  </a:lnTo>
                  <a:lnTo>
                    <a:pt x="423557" y="48755"/>
                  </a:lnTo>
                  <a:lnTo>
                    <a:pt x="423202" y="48755"/>
                  </a:lnTo>
                  <a:lnTo>
                    <a:pt x="418655" y="49682"/>
                  </a:lnTo>
                  <a:lnTo>
                    <a:pt x="418553" y="50634"/>
                  </a:lnTo>
                  <a:lnTo>
                    <a:pt x="418477" y="51473"/>
                  </a:lnTo>
                  <a:lnTo>
                    <a:pt x="418350" y="52590"/>
                  </a:lnTo>
                  <a:lnTo>
                    <a:pt x="418249" y="53644"/>
                  </a:lnTo>
                  <a:lnTo>
                    <a:pt x="419646" y="54622"/>
                  </a:lnTo>
                  <a:lnTo>
                    <a:pt x="420039" y="53644"/>
                  </a:lnTo>
                  <a:lnTo>
                    <a:pt x="420090" y="53505"/>
                  </a:lnTo>
                  <a:lnTo>
                    <a:pt x="419214" y="52895"/>
                  </a:lnTo>
                  <a:lnTo>
                    <a:pt x="419468" y="52590"/>
                  </a:lnTo>
                  <a:lnTo>
                    <a:pt x="420065" y="52082"/>
                  </a:lnTo>
                  <a:lnTo>
                    <a:pt x="423265" y="50787"/>
                  </a:lnTo>
                  <a:lnTo>
                    <a:pt x="423329" y="53644"/>
                  </a:lnTo>
                  <a:lnTo>
                    <a:pt x="424472" y="54419"/>
                  </a:lnTo>
                  <a:lnTo>
                    <a:pt x="435940" y="54419"/>
                  </a:lnTo>
                  <a:lnTo>
                    <a:pt x="438086" y="52590"/>
                  </a:lnTo>
                  <a:lnTo>
                    <a:pt x="435000" y="59613"/>
                  </a:lnTo>
                  <a:lnTo>
                    <a:pt x="440067" y="58889"/>
                  </a:lnTo>
                  <a:lnTo>
                    <a:pt x="441058" y="58889"/>
                  </a:lnTo>
                  <a:lnTo>
                    <a:pt x="437819" y="55968"/>
                  </a:lnTo>
                  <a:lnTo>
                    <a:pt x="437210" y="55968"/>
                  </a:lnTo>
                  <a:lnTo>
                    <a:pt x="441350" y="54851"/>
                  </a:lnTo>
                  <a:lnTo>
                    <a:pt x="445490" y="53505"/>
                  </a:lnTo>
                  <a:lnTo>
                    <a:pt x="442328" y="56946"/>
                  </a:lnTo>
                  <a:lnTo>
                    <a:pt x="444639" y="57137"/>
                  </a:lnTo>
                  <a:lnTo>
                    <a:pt x="444436" y="56413"/>
                  </a:lnTo>
                  <a:lnTo>
                    <a:pt x="444309" y="55968"/>
                  </a:lnTo>
                  <a:lnTo>
                    <a:pt x="444233" y="55702"/>
                  </a:lnTo>
                  <a:lnTo>
                    <a:pt x="444144" y="55384"/>
                  </a:lnTo>
                  <a:lnTo>
                    <a:pt x="445033" y="54622"/>
                  </a:lnTo>
                  <a:lnTo>
                    <a:pt x="445427" y="55384"/>
                  </a:lnTo>
                  <a:lnTo>
                    <a:pt x="445630" y="55702"/>
                  </a:lnTo>
                  <a:lnTo>
                    <a:pt x="446011" y="55968"/>
                  </a:lnTo>
                  <a:lnTo>
                    <a:pt x="445973" y="54622"/>
                  </a:lnTo>
                  <a:lnTo>
                    <a:pt x="445947" y="53505"/>
                  </a:lnTo>
                  <a:lnTo>
                    <a:pt x="445922" y="52590"/>
                  </a:lnTo>
                  <a:lnTo>
                    <a:pt x="445922" y="52387"/>
                  </a:lnTo>
                  <a:lnTo>
                    <a:pt x="450367" y="52082"/>
                  </a:lnTo>
                  <a:lnTo>
                    <a:pt x="451358" y="52082"/>
                  </a:lnTo>
                  <a:lnTo>
                    <a:pt x="451675" y="51879"/>
                  </a:lnTo>
                  <a:lnTo>
                    <a:pt x="454469" y="50088"/>
                  </a:lnTo>
                  <a:lnTo>
                    <a:pt x="454825" y="50088"/>
                  </a:lnTo>
                  <a:lnTo>
                    <a:pt x="455307" y="50431"/>
                  </a:lnTo>
                  <a:lnTo>
                    <a:pt x="457365" y="49009"/>
                  </a:lnTo>
                  <a:lnTo>
                    <a:pt x="457746" y="48755"/>
                  </a:lnTo>
                  <a:lnTo>
                    <a:pt x="458050" y="48755"/>
                  </a:lnTo>
                  <a:close/>
                </a:path>
                <a:path w="678179" h="214630">
                  <a:moveTo>
                    <a:pt x="460552" y="153720"/>
                  </a:moveTo>
                  <a:lnTo>
                    <a:pt x="459663" y="154609"/>
                  </a:lnTo>
                  <a:lnTo>
                    <a:pt x="459879" y="154609"/>
                  </a:lnTo>
                  <a:lnTo>
                    <a:pt x="460552" y="153720"/>
                  </a:lnTo>
                  <a:close/>
                </a:path>
                <a:path w="678179" h="214630">
                  <a:moveTo>
                    <a:pt x="461784" y="50787"/>
                  </a:moveTo>
                  <a:lnTo>
                    <a:pt x="461492" y="50711"/>
                  </a:lnTo>
                  <a:lnTo>
                    <a:pt x="461365" y="50660"/>
                  </a:lnTo>
                  <a:lnTo>
                    <a:pt x="461098" y="50596"/>
                  </a:lnTo>
                  <a:lnTo>
                    <a:pt x="461048" y="50330"/>
                  </a:lnTo>
                  <a:lnTo>
                    <a:pt x="461010" y="50088"/>
                  </a:lnTo>
                  <a:lnTo>
                    <a:pt x="460933" y="49682"/>
                  </a:lnTo>
                  <a:lnTo>
                    <a:pt x="460806" y="49009"/>
                  </a:lnTo>
                  <a:lnTo>
                    <a:pt x="461175" y="48374"/>
                  </a:lnTo>
                  <a:lnTo>
                    <a:pt x="460743" y="48755"/>
                  </a:lnTo>
                  <a:lnTo>
                    <a:pt x="459486" y="50038"/>
                  </a:lnTo>
                  <a:lnTo>
                    <a:pt x="458470" y="49403"/>
                  </a:lnTo>
                  <a:lnTo>
                    <a:pt x="458139" y="49009"/>
                  </a:lnTo>
                  <a:lnTo>
                    <a:pt x="458762" y="50634"/>
                  </a:lnTo>
                  <a:lnTo>
                    <a:pt x="458901" y="50634"/>
                  </a:lnTo>
                  <a:lnTo>
                    <a:pt x="458762" y="50634"/>
                  </a:lnTo>
                  <a:lnTo>
                    <a:pt x="456222" y="51054"/>
                  </a:lnTo>
                  <a:lnTo>
                    <a:pt x="458863" y="52895"/>
                  </a:lnTo>
                  <a:lnTo>
                    <a:pt x="460654" y="50787"/>
                  </a:lnTo>
                  <a:lnTo>
                    <a:pt x="461098" y="50787"/>
                  </a:lnTo>
                  <a:lnTo>
                    <a:pt x="461784" y="50787"/>
                  </a:lnTo>
                  <a:close/>
                </a:path>
                <a:path w="678179" h="214630">
                  <a:moveTo>
                    <a:pt x="462114" y="186372"/>
                  </a:moveTo>
                  <a:lnTo>
                    <a:pt x="461187" y="186512"/>
                  </a:lnTo>
                  <a:lnTo>
                    <a:pt x="459333" y="186575"/>
                  </a:lnTo>
                  <a:lnTo>
                    <a:pt x="458431" y="187375"/>
                  </a:lnTo>
                  <a:lnTo>
                    <a:pt x="459828" y="188353"/>
                  </a:lnTo>
                  <a:lnTo>
                    <a:pt x="462114" y="186372"/>
                  </a:lnTo>
                  <a:close/>
                </a:path>
                <a:path w="678179" h="214630">
                  <a:moveTo>
                    <a:pt x="462229" y="154609"/>
                  </a:moveTo>
                  <a:lnTo>
                    <a:pt x="461822" y="154609"/>
                  </a:lnTo>
                  <a:lnTo>
                    <a:pt x="461873" y="154990"/>
                  </a:lnTo>
                  <a:lnTo>
                    <a:pt x="461962" y="155498"/>
                  </a:lnTo>
                  <a:lnTo>
                    <a:pt x="462089" y="154990"/>
                  </a:lnTo>
                  <a:lnTo>
                    <a:pt x="462229" y="154609"/>
                  </a:lnTo>
                  <a:close/>
                </a:path>
                <a:path w="678179" h="214630">
                  <a:moveTo>
                    <a:pt x="462572" y="46875"/>
                  </a:moveTo>
                  <a:lnTo>
                    <a:pt x="461619" y="47625"/>
                  </a:lnTo>
                  <a:lnTo>
                    <a:pt x="461416" y="47967"/>
                  </a:lnTo>
                  <a:lnTo>
                    <a:pt x="461835" y="47625"/>
                  </a:lnTo>
                  <a:lnTo>
                    <a:pt x="462572" y="46875"/>
                  </a:lnTo>
                  <a:close/>
                </a:path>
                <a:path w="678179" h="214630">
                  <a:moveTo>
                    <a:pt x="462876" y="186207"/>
                  </a:moveTo>
                  <a:lnTo>
                    <a:pt x="462559" y="185991"/>
                  </a:lnTo>
                  <a:lnTo>
                    <a:pt x="462114" y="186372"/>
                  </a:lnTo>
                  <a:lnTo>
                    <a:pt x="462584" y="186309"/>
                  </a:lnTo>
                  <a:lnTo>
                    <a:pt x="462876" y="186207"/>
                  </a:lnTo>
                  <a:close/>
                </a:path>
                <a:path w="678179" h="214630">
                  <a:moveTo>
                    <a:pt x="465264" y="48869"/>
                  </a:moveTo>
                  <a:lnTo>
                    <a:pt x="465251" y="48158"/>
                  </a:lnTo>
                  <a:lnTo>
                    <a:pt x="461505" y="50698"/>
                  </a:lnTo>
                  <a:lnTo>
                    <a:pt x="463169" y="51092"/>
                  </a:lnTo>
                  <a:lnTo>
                    <a:pt x="464807" y="50800"/>
                  </a:lnTo>
                  <a:lnTo>
                    <a:pt x="465264" y="48869"/>
                  </a:lnTo>
                  <a:close/>
                </a:path>
                <a:path w="678179" h="214630">
                  <a:moveTo>
                    <a:pt x="469011" y="146989"/>
                  </a:moveTo>
                  <a:lnTo>
                    <a:pt x="463880" y="146227"/>
                  </a:lnTo>
                  <a:lnTo>
                    <a:pt x="463473" y="146227"/>
                  </a:lnTo>
                  <a:lnTo>
                    <a:pt x="466293" y="149656"/>
                  </a:lnTo>
                  <a:lnTo>
                    <a:pt x="462191" y="149021"/>
                  </a:lnTo>
                  <a:lnTo>
                    <a:pt x="461162" y="149021"/>
                  </a:lnTo>
                  <a:lnTo>
                    <a:pt x="461022" y="149656"/>
                  </a:lnTo>
                  <a:lnTo>
                    <a:pt x="460959" y="149910"/>
                  </a:lnTo>
                  <a:lnTo>
                    <a:pt x="460832" y="150418"/>
                  </a:lnTo>
                  <a:lnTo>
                    <a:pt x="460730" y="150799"/>
                  </a:lnTo>
                  <a:lnTo>
                    <a:pt x="454507" y="150799"/>
                  </a:lnTo>
                  <a:lnTo>
                    <a:pt x="455726" y="150418"/>
                  </a:lnTo>
                  <a:lnTo>
                    <a:pt x="455549" y="150037"/>
                  </a:lnTo>
                  <a:lnTo>
                    <a:pt x="455485" y="149910"/>
                  </a:lnTo>
                  <a:lnTo>
                    <a:pt x="455371" y="149656"/>
                  </a:lnTo>
                  <a:lnTo>
                    <a:pt x="454342" y="148513"/>
                  </a:lnTo>
                  <a:lnTo>
                    <a:pt x="454063" y="148196"/>
                  </a:lnTo>
                  <a:lnTo>
                    <a:pt x="453783" y="147878"/>
                  </a:lnTo>
                  <a:lnTo>
                    <a:pt x="454088" y="148196"/>
                  </a:lnTo>
                  <a:lnTo>
                    <a:pt x="454393" y="148513"/>
                  </a:lnTo>
                  <a:lnTo>
                    <a:pt x="457365" y="148513"/>
                  </a:lnTo>
                  <a:lnTo>
                    <a:pt x="457187" y="149021"/>
                  </a:lnTo>
                  <a:lnTo>
                    <a:pt x="455726" y="150418"/>
                  </a:lnTo>
                  <a:lnTo>
                    <a:pt x="460717" y="148513"/>
                  </a:lnTo>
                  <a:lnTo>
                    <a:pt x="459803" y="147878"/>
                  </a:lnTo>
                  <a:lnTo>
                    <a:pt x="456755" y="145846"/>
                  </a:lnTo>
                  <a:lnTo>
                    <a:pt x="454596" y="145846"/>
                  </a:lnTo>
                  <a:lnTo>
                    <a:pt x="453199" y="146837"/>
                  </a:lnTo>
                  <a:lnTo>
                    <a:pt x="453199" y="149910"/>
                  </a:lnTo>
                  <a:lnTo>
                    <a:pt x="452805" y="149910"/>
                  </a:lnTo>
                  <a:lnTo>
                    <a:pt x="452539" y="150037"/>
                  </a:lnTo>
                  <a:lnTo>
                    <a:pt x="451866" y="150418"/>
                  </a:lnTo>
                  <a:lnTo>
                    <a:pt x="451510" y="150799"/>
                  </a:lnTo>
                  <a:lnTo>
                    <a:pt x="451434" y="151053"/>
                  </a:lnTo>
                  <a:lnTo>
                    <a:pt x="451142" y="151053"/>
                  </a:lnTo>
                  <a:lnTo>
                    <a:pt x="450367" y="150799"/>
                  </a:lnTo>
                  <a:lnTo>
                    <a:pt x="449491" y="150799"/>
                  </a:lnTo>
                  <a:lnTo>
                    <a:pt x="450570" y="149656"/>
                  </a:lnTo>
                  <a:lnTo>
                    <a:pt x="451294" y="149021"/>
                  </a:lnTo>
                  <a:lnTo>
                    <a:pt x="451980" y="149021"/>
                  </a:lnTo>
                  <a:lnTo>
                    <a:pt x="453199" y="149910"/>
                  </a:lnTo>
                  <a:lnTo>
                    <a:pt x="453199" y="146837"/>
                  </a:lnTo>
                  <a:lnTo>
                    <a:pt x="452970" y="146989"/>
                  </a:lnTo>
                  <a:lnTo>
                    <a:pt x="452691" y="146608"/>
                  </a:lnTo>
                  <a:lnTo>
                    <a:pt x="452272" y="145846"/>
                  </a:lnTo>
                  <a:lnTo>
                    <a:pt x="451904" y="146177"/>
                  </a:lnTo>
                  <a:lnTo>
                    <a:pt x="451904" y="148513"/>
                  </a:lnTo>
                  <a:lnTo>
                    <a:pt x="451612" y="148767"/>
                  </a:lnTo>
                  <a:lnTo>
                    <a:pt x="451281" y="148513"/>
                  </a:lnTo>
                  <a:lnTo>
                    <a:pt x="451904" y="148513"/>
                  </a:lnTo>
                  <a:lnTo>
                    <a:pt x="451904" y="146177"/>
                  </a:lnTo>
                  <a:lnTo>
                    <a:pt x="449364" y="146227"/>
                  </a:lnTo>
                  <a:lnTo>
                    <a:pt x="448335" y="146469"/>
                  </a:lnTo>
                  <a:lnTo>
                    <a:pt x="448259" y="143687"/>
                  </a:lnTo>
                  <a:lnTo>
                    <a:pt x="446443" y="145211"/>
                  </a:lnTo>
                  <a:lnTo>
                    <a:pt x="446570" y="145846"/>
                  </a:lnTo>
                  <a:lnTo>
                    <a:pt x="446671" y="146227"/>
                  </a:lnTo>
                  <a:lnTo>
                    <a:pt x="446722" y="146469"/>
                  </a:lnTo>
                  <a:lnTo>
                    <a:pt x="446824" y="146989"/>
                  </a:lnTo>
                  <a:lnTo>
                    <a:pt x="446659" y="146989"/>
                  </a:lnTo>
                  <a:lnTo>
                    <a:pt x="446151" y="147624"/>
                  </a:lnTo>
                  <a:lnTo>
                    <a:pt x="446239" y="149542"/>
                  </a:lnTo>
                  <a:lnTo>
                    <a:pt x="443407" y="148513"/>
                  </a:lnTo>
                  <a:lnTo>
                    <a:pt x="440753" y="148513"/>
                  </a:lnTo>
                  <a:lnTo>
                    <a:pt x="440118" y="150418"/>
                  </a:lnTo>
                  <a:lnTo>
                    <a:pt x="440055" y="150596"/>
                  </a:lnTo>
                  <a:lnTo>
                    <a:pt x="439991" y="150799"/>
                  </a:lnTo>
                  <a:lnTo>
                    <a:pt x="439915" y="151053"/>
                  </a:lnTo>
                  <a:lnTo>
                    <a:pt x="439801" y="151434"/>
                  </a:lnTo>
                  <a:lnTo>
                    <a:pt x="439712" y="151688"/>
                  </a:lnTo>
                  <a:lnTo>
                    <a:pt x="439623" y="151942"/>
                  </a:lnTo>
                  <a:lnTo>
                    <a:pt x="439547" y="152196"/>
                  </a:lnTo>
                  <a:lnTo>
                    <a:pt x="440702" y="153085"/>
                  </a:lnTo>
                  <a:lnTo>
                    <a:pt x="438797" y="153085"/>
                  </a:lnTo>
                  <a:lnTo>
                    <a:pt x="438264" y="152323"/>
                  </a:lnTo>
                  <a:lnTo>
                    <a:pt x="437934" y="151942"/>
                  </a:lnTo>
                  <a:lnTo>
                    <a:pt x="436308" y="150037"/>
                  </a:lnTo>
                  <a:lnTo>
                    <a:pt x="436194" y="149910"/>
                  </a:lnTo>
                  <a:lnTo>
                    <a:pt x="434086" y="150037"/>
                  </a:lnTo>
                  <a:lnTo>
                    <a:pt x="431787" y="151942"/>
                  </a:lnTo>
                  <a:lnTo>
                    <a:pt x="430784" y="149021"/>
                  </a:lnTo>
                  <a:lnTo>
                    <a:pt x="430161" y="149021"/>
                  </a:lnTo>
                  <a:lnTo>
                    <a:pt x="425272" y="149656"/>
                  </a:lnTo>
                  <a:lnTo>
                    <a:pt x="426085" y="149656"/>
                  </a:lnTo>
                  <a:lnTo>
                    <a:pt x="422592" y="150368"/>
                  </a:lnTo>
                  <a:lnTo>
                    <a:pt x="419544" y="149021"/>
                  </a:lnTo>
                  <a:lnTo>
                    <a:pt x="419290" y="149021"/>
                  </a:lnTo>
                  <a:lnTo>
                    <a:pt x="419481" y="149656"/>
                  </a:lnTo>
                  <a:lnTo>
                    <a:pt x="419595" y="150037"/>
                  </a:lnTo>
                  <a:lnTo>
                    <a:pt x="419709" y="150418"/>
                  </a:lnTo>
                  <a:lnTo>
                    <a:pt x="419760" y="150596"/>
                  </a:lnTo>
                  <a:lnTo>
                    <a:pt x="413156" y="147624"/>
                  </a:lnTo>
                  <a:lnTo>
                    <a:pt x="412343" y="149021"/>
                  </a:lnTo>
                  <a:lnTo>
                    <a:pt x="414756" y="151434"/>
                  </a:lnTo>
                  <a:lnTo>
                    <a:pt x="414616" y="151434"/>
                  </a:lnTo>
                  <a:lnTo>
                    <a:pt x="413702" y="152196"/>
                  </a:lnTo>
                  <a:lnTo>
                    <a:pt x="408736" y="152196"/>
                  </a:lnTo>
                  <a:lnTo>
                    <a:pt x="411137" y="154609"/>
                  </a:lnTo>
                  <a:lnTo>
                    <a:pt x="410832" y="154609"/>
                  </a:lnTo>
                  <a:lnTo>
                    <a:pt x="406869" y="155892"/>
                  </a:lnTo>
                  <a:lnTo>
                    <a:pt x="406958" y="154990"/>
                  </a:lnTo>
                  <a:lnTo>
                    <a:pt x="407073" y="153085"/>
                  </a:lnTo>
                  <a:lnTo>
                    <a:pt x="407187" y="151053"/>
                  </a:lnTo>
                  <a:lnTo>
                    <a:pt x="407263" y="149910"/>
                  </a:lnTo>
                  <a:lnTo>
                    <a:pt x="407136" y="149910"/>
                  </a:lnTo>
                  <a:lnTo>
                    <a:pt x="404977" y="151688"/>
                  </a:lnTo>
                  <a:lnTo>
                    <a:pt x="403225" y="156895"/>
                  </a:lnTo>
                  <a:lnTo>
                    <a:pt x="393141" y="153085"/>
                  </a:lnTo>
                  <a:lnTo>
                    <a:pt x="392074" y="152603"/>
                  </a:lnTo>
                  <a:lnTo>
                    <a:pt x="391782" y="153085"/>
                  </a:lnTo>
                  <a:lnTo>
                    <a:pt x="388759" y="157276"/>
                  </a:lnTo>
                  <a:lnTo>
                    <a:pt x="392620" y="157276"/>
                  </a:lnTo>
                  <a:lnTo>
                    <a:pt x="404177" y="157276"/>
                  </a:lnTo>
                  <a:lnTo>
                    <a:pt x="404825" y="156895"/>
                  </a:lnTo>
                  <a:lnTo>
                    <a:pt x="405904" y="156895"/>
                  </a:lnTo>
                  <a:lnTo>
                    <a:pt x="407949" y="157276"/>
                  </a:lnTo>
                  <a:lnTo>
                    <a:pt x="412026" y="157276"/>
                  </a:lnTo>
                  <a:lnTo>
                    <a:pt x="412000" y="156044"/>
                  </a:lnTo>
                  <a:lnTo>
                    <a:pt x="411949" y="153720"/>
                  </a:lnTo>
                  <a:lnTo>
                    <a:pt x="415213" y="154609"/>
                  </a:lnTo>
                  <a:lnTo>
                    <a:pt x="418198" y="157276"/>
                  </a:lnTo>
                  <a:lnTo>
                    <a:pt x="428866" y="157276"/>
                  </a:lnTo>
                  <a:lnTo>
                    <a:pt x="428358" y="157403"/>
                  </a:lnTo>
                  <a:lnTo>
                    <a:pt x="429336" y="157403"/>
                  </a:lnTo>
                  <a:lnTo>
                    <a:pt x="429196" y="157276"/>
                  </a:lnTo>
                  <a:lnTo>
                    <a:pt x="431977" y="157276"/>
                  </a:lnTo>
                  <a:lnTo>
                    <a:pt x="431774" y="157022"/>
                  </a:lnTo>
                  <a:lnTo>
                    <a:pt x="431673" y="156895"/>
                  </a:lnTo>
                  <a:lnTo>
                    <a:pt x="430682" y="155625"/>
                  </a:lnTo>
                  <a:lnTo>
                    <a:pt x="430580" y="155498"/>
                  </a:lnTo>
                  <a:lnTo>
                    <a:pt x="426046" y="156044"/>
                  </a:lnTo>
                  <a:lnTo>
                    <a:pt x="426377" y="156044"/>
                  </a:lnTo>
                  <a:lnTo>
                    <a:pt x="422846" y="156832"/>
                  </a:lnTo>
                  <a:lnTo>
                    <a:pt x="419836" y="154990"/>
                  </a:lnTo>
                  <a:lnTo>
                    <a:pt x="419836" y="154609"/>
                  </a:lnTo>
                  <a:lnTo>
                    <a:pt x="420306" y="154609"/>
                  </a:lnTo>
                  <a:lnTo>
                    <a:pt x="419049" y="153720"/>
                  </a:lnTo>
                  <a:lnTo>
                    <a:pt x="418757" y="153720"/>
                  </a:lnTo>
                  <a:lnTo>
                    <a:pt x="419569" y="153085"/>
                  </a:lnTo>
                  <a:lnTo>
                    <a:pt x="419366" y="153085"/>
                  </a:lnTo>
                  <a:lnTo>
                    <a:pt x="421627" y="151942"/>
                  </a:lnTo>
                  <a:lnTo>
                    <a:pt x="423824" y="153517"/>
                  </a:lnTo>
                  <a:lnTo>
                    <a:pt x="423938" y="153085"/>
                  </a:lnTo>
                  <a:lnTo>
                    <a:pt x="424053" y="152323"/>
                  </a:lnTo>
                  <a:lnTo>
                    <a:pt x="424103" y="151942"/>
                  </a:lnTo>
                  <a:lnTo>
                    <a:pt x="424192" y="151434"/>
                  </a:lnTo>
                  <a:lnTo>
                    <a:pt x="424294" y="150799"/>
                  </a:lnTo>
                  <a:lnTo>
                    <a:pt x="424357" y="150418"/>
                  </a:lnTo>
                  <a:lnTo>
                    <a:pt x="424751" y="150418"/>
                  </a:lnTo>
                  <a:lnTo>
                    <a:pt x="427151" y="150799"/>
                  </a:lnTo>
                  <a:lnTo>
                    <a:pt x="427126" y="151053"/>
                  </a:lnTo>
                  <a:lnTo>
                    <a:pt x="427012" y="151942"/>
                  </a:lnTo>
                  <a:lnTo>
                    <a:pt x="426897" y="153085"/>
                  </a:lnTo>
                  <a:lnTo>
                    <a:pt x="426808" y="153720"/>
                  </a:lnTo>
                  <a:lnTo>
                    <a:pt x="427228" y="153720"/>
                  </a:lnTo>
                  <a:lnTo>
                    <a:pt x="428078" y="153085"/>
                  </a:lnTo>
                  <a:lnTo>
                    <a:pt x="428942" y="153085"/>
                  </a:lnTo>
                  <a:lnTo>
                    <a:pt x="431355" y="152323"/>
                  </a:lnTo>
                  <a:lnTo>
                    <a:pt x="431571" y="153454"/>
                  </a:lnTo>
                  <a:lnTo>
                    <a:pt x="437349" y="153085"/>
                  </a:lnTo>
                  <a:lnTo>
                    <a:pt x="433781" y="157276"/>
                  </a:lnTo>
                  <a:lnTo>
                    <a:pt x="431977" y="157276"/>
                  </a:lnTo>
                  <a:lnTo>
                    <a:pt x="433679" y="157403"/>
                  </a:lnTo>
                  <a:lnTo>
                    <a:pt x="433133" y="158038"/>
                  </a:lnTo>
                  <a:lnTo>
                    <a:pt x="433031" y="158165"/>
                  </a:lnTo>
                  <a:lnTo>
                    <a:pt x="432701" y="158165"/>
                  </a:lnTo>
                  <a:lnTo>
                    <a:pt x="432892" y="158419"/>
                  </a:lnTo>
                  <a:lnTo>
                    <a:pt x="437019" y="158419"/>
                  </a:lnTo>
                  <a:lnTo>
                    <a:pt x="435610" y="158165"/>
                  </a:lnTo>
                  <a:lnTo>
                    <a:pt x="435597" y="157403"/>
                  </a:lnTo>
                  <a:lnTo>
                    <a:pt x="447535" y="157403"/>
                  </a:lnTo>
                  <a:lnTo>
                    <a:pt x="446735" y="158762"/>
                  </a:lnTo>
                  <a:lnTo>
                    <a:pt x="449935" y="157454"/>
                  </a:lnTo>
                  <a:lnTo>
                    <a:pt x="449313" y="157403"/>
                  </a:lnTo>
                  <a:lnTo>
                    <a:pt x="462280" y="157403"/>
                  </a:lnTo>
                  <a:lnTo>
                    <a:pt x="462191" y="156895"/>
                  </a:lnTo>
                  <a:lnTo>
                    <a:pt x="462089" y="156260"/>
                  </a:lnTo>
                  <a:lnTo>
                    <a:pt x="461987" y="155625"/>
                  </a:lnTo>
                  <a:lnTo>
                    <a:pt x="461962" y="155498"/>
                  </a:lnTo>
                  <a:lnTo>
                    <a:pt x="461810" y="155625"/>
                  </a:lnTo>
                  <a:lnTo>
                    <a:pt x="460248" y="154609"/>
                  </a:lnTo>
                  <a:lnTo>
                    <a:pt x="459879" y="154609"/>
                  </a:lnTo>
                  <a:lnTo>
                    <a:pt x="458584" y="156260"/>
                  </a:lnTo>
                  <a:lnTo>
                    <a:pt x="461860" y="157276"/>
                  </a:lnTo>
                  <a:lnTo>
                    <a:pt x="447776" y="157276"/>
                  </a:lnTo>
                  <a:lnTo>
                    <a:pt x="447624" y="157264"/>
                  </a:lnTo>
                  <a:lnTo>
                    <a:pt x="435597" y="157276"/>
                  </a:lnTo>
                  <a:lnTo>
                    <a:pt x="435584" y="156044"/>
                  </a:lnTo>
                  <a:lnTo>
                    <a:pt x="442455" y="156044"/>
                  </a:lnTo>
                  <a:lnTo>
                    <a:pt x="442785" y="154990"/>
                  </a:lnTo>
                  <a:lnTo>
                    <a:pt x="442899" y="154609"/>
                  </a:lnTo>
                  <a:lnTo>
                    <a:pt x="446239" y="156895"/>
                  </a:lnTo>
                  <a:lnTo>
                    <a:pt x="446620" y="156895"/>
                  </a:lnTo>
                  <a:lnTo>
                    <a:pt x="447484" y="157022"/>
                  </a:lnTo>
                  <a:lnTo>
                    <a:pt x="443966" y="154609"/>
                  </a:lnTo>
                  <a:lnTo>
                    <a:pt x="442734" y="153720"/>
                  </a:lnTo>
                  <a:lnTo>
                    <a:pt x="443357" y="153720"/>
                  </a:lnTo>
                  <a:lnTo>
                    <a:pt x="446506" y="154609"/>
                  </a:lnTo>
                  <a:lnTo>
                    <a:pt x="447357" y="154609"/>
                  </a:lnTo>
                  <a:lnTo>
                    <a:pt x="449008" y="153720"/>
                  </a:lnTo>
                  <a:lnTo>
                    <a:pt x="450354" y="153085"/>
                  </a:lnTo>
                  <a:lnTo>
                    <a:pt x="451269" y="153085"/>
                  </a:lnTo>
                  <a:lnTo>
                    <a:pt x="452666" y="153720"/>
                  </a:lnTo>
                  <a:lnTo>
                    <a:pt x="453898" y="154330"/>
                  </a:lnTo>
                  <a:lnTo>
                    <a:pt x="453898" y="153720"/>
                  </a:lnTo>
                  <a:lnTo>
                    <a:pt x="453567" y="153720"/>
                  </a:lnTo>
                  <a:lnTo>
                    <a:pt x="454647" y="153085"/>
                  </a:lnTo>
                  <a:lnTo>
                    <a:pt x="455358" y="152323"/>
                  </a:lnTo>
                  <a:lnTo>
                    <a:pt x="456234" y="152323"/>
                  </a:lnTo>
                  <a:lnTo>
                    <a:pt x="457974" y="151942"/>
                  </a:lnTo>
                  <a:lnTo>
                    <a:pt x="458965" y="151942"/>
                  </a:lnTo>
                  <a:lnTo>
                    <a:pt x="464515" y="153085"/>
                  </a:lnTo>
                  <a:lnTo>
                    <a:pt x="462838" y="153085"/>
                  </a:lnTo>
                  <a:lnTo>
                    <a:pt x="462229" y="154609"/>
                  </a:lnTo>
                  <a:lnTo>
                    <a:pt x="465937" y="154609"/>
                  </a:lnTo>
                  <a:lnTo>
                    <a:pt x="465874" y="151942"/>
                  </a:lnTo>
                  <a:lnTo>
                    <a:pt x="465861" y="151434"/>
                  </a:lnTo>
                  <a:lnTo>
                    <a:pt x="466064" y="151053"/>
                  </a:lnTo>
                  <a:lnTo>
                    <a:pt x="466204" y="150799"/>
                  </a:lnTo>
                  <a:lnTo>
                    <a:pt x="466953" y="149656"/>
                  </a:lnTo>
                  <a:lnTo>
                    <a:pt x="468515" y="146989"/>
                  </a:lnTo>
                  <a:lnTo>
                    <a:pt x="469011" y="146989"/>
                  </a:lnTo>
                  <a:close/>
                </a:path>
                <a:path w="678179" h="214630">
                  <a:moveTo>
                    <a:pt x="469912" y="113144"/>
                  </a:moveTo>
                  <a:lnTo>
                    <a:pt x="465950" y="112395"/>
                  </a:lnTo>
                  <a:lnTo>
                    <a:pt x="465480" y="112395"/>
                  </a:lnTo>
                  <a:lnTo>
                    <a:pt x="468452" y="113817"/>
                  </a:lnTo>
                  <a:lnTo>
                    <a:pt x="469912" y="113144"/>
                  </a:lnTo>
                  <a:close/>
                </a:path>
                <a:path w="678179" h="214630">
                  <a:moveTo>
                    <a:pt x="471195" y="113588"/>
                  </a:moveTo>
                  <a:lnTo>
                    <a:pt x="471106" y="112966"/>
                  </a:lnTo>
                  <a:lnTo>
                    <a:pt x="470725" y="111874"/>
                  </a:lnTo>
                  <a:lnTo>
                    <a:pt x="467931" y="111353"/>
                  </a:lnTo>
                  <a:lnTo>
                    <a:pt x="470281" y="112966"/>
                  </a:lnTo>
                  <a:lnTo>
                    <a:pt x="470865" y="113322"/>
                  </a:lnTo>
                  <a:lnTo>
                    <a:pt x="471195" y="113588"/>
                  </a:lnTo>
                  <a:close/>
                </a:path>
                <a:path w="678179" h="214630">
                  <a:moveTo>
                    <a:pt x="471716" y="114681"/>
                  </a:moveTo>
                  <a:lnTo>
                    <a:pt x="471411" y="113817"/>
                  </a:lnTo>
                  <a:lnTo>
                    <a:pt x="471195" y="113588"/>
                  </a:lnTo>
                  <a:lnTo>
                    <a:pt x="471258" y="113817"/>
                  </a:lnTo>
                  <a:lnTo>
                    <a:pt x="470801" y="115468"/>
                  </a:lnTo>
                  <a:lnTo>
                    <a:pt x="471716" y="114681"/>
                  </a:lnTo>
                  <a:close/>
                </a:path>
                <a:path w="678179" h="214630">
                  <a:moveTo>
                    <a:pt x="472960" y="113588"/>
                  </a:moveTo>
                  <a:lnTo>
                    <a:pt x="471195" y="113588"/>
                  </a:lnTo>
                  <a:lnTo>
                    <a:pt x="471474" y="113817"/>
                  </a:lnTo>
                  <a:lnTo>
                    <a:pt x="472694" y="113817"/>
                  </a:lnTo>
                  <a:lnTo>
                    <a:pt x="472960" y="113588"/>
                  </a:lnTo>
                  <a:close/>
                </a:path>
                <a:path w="678179" h="214630">
                  <a:moveTo>
                    <a:pt x="489343" y="95859"/>
                  </a:moveTo>
                  <a:lnTo>
                    <a:pt x="484212" y="93726"/>
                  </a:lnTo>
                  <a:lnTo>
                    <a:pt x="484225" y="94411"/>
                  </a:lnTo>
                  <a:lnTo>
                    <a:pt x="485203" y="96494"/>
                  </a:lnTo>
                  <a:lnTo>
                    <a:pt x="482892" y="96329"/>
                  </a:lnTo>
                  <a:lnTo>
                    <a:pt x="484238" y="98742"/>
                  </a:lnTo>
                  <a:lnTo>
                    <a:pt x="484187" y="98234"/>
                  </a:lnTo>
                  <a:lnTo>
                    <a:pt x="484301" y="97701"/>
                  </a:lnTo>
                  <a:lnTo>
                    <a:pt x="484301" y="97294"/>
                  </a:lnTo>
                  <a:lnTo>
                    <a:pt x="485673" y="96837"/>
                  </a:lnTo>
                  <a:lnTo>
                    <a:pt x="486625" y="98196"/>
                  </a:lnTo>
                  <a:lnTo>
                    <a:pt x="487565" y="98844"/>
                  </a:lnTo>
                  <a:lnTo>
                    <a:pt x="486587" y="96774"/>
                  </a:lnTo>
                  <a:lnTo>
                    <a:pt x="487972" y="97028"/>
                  </a:lnTo>
                  <a:lnTo>
                    <a:pt x="489343" y="95859"/>
                  </a:lnTo>
                  <a:close/>
                </a:path>
                <a:path w="678179" h="214630">
                  <a:moveTo>
                    <a:pt x="495960" y="95504"/>
                  </a:moveTo>
                  <a:lnTo>
                    <a:pt x="495604" y="95300"/>
                  </a:lnTo>
                  <a:lnTo>
                    <a:pt x="495338" y="94983"/>
                  </a:lnTo>
                  <a:lnTo>
                    <a:pt x="495325" y="94373"/>
                  </a:lnTo>
                  <a:lnTo>
                    <a:pt x="495071" y="95465"/>
                  </a:lnTo>
                  <a:lnTo>
                    <a:pt x="495477" y="95415"/>
                  </a:lnTo>
                  <a:lnTo>
                    <a:pt x="495719" y="95453"/>
                  </a:lnTo>
                  <a:lnTo>
                    <a:pt x="495960" y="95504"/>
                  </a:lnTo>
                  <a:close/>
                </a:path>
                <a:path w="678179" h="214630">
                  <a:moveTo>
                    <a:pt x="496519" y="95707"/>
                  </a:moveTo>
                  <a:lnTo>
                    <a:pt x="496189" y="95542"/>
                  </a:lnTo>
                  <a:lnTo>
                    <a:pt x="495960" y="95504"/>
                  </a:lnTo>
                  <a:lnTo>
                    <a:pt x="496125" y="95592"/>
                  </a:lnTo>
                  <a:lnTo>
                    <a:pt x="496316" y="95669"/>
                  </a:lnTo>
                  <a:lnTo>
                    <a:pt x="496519" y="95707"/>
                  </a:lnTo>
                  <a:close/>
                </a:path>
                <a:path w="678179" h="214630">
                  <a:moveTo>
                    <a:pt x="508228" y="46570"/>
                  </a:moveTo>
                  <a:lnTo>
                    <a:pt x="506488" y="46507"/>
                  </a:lnTo>
                  <a:lnTo>
                    <a:pt x="506717" y="45999"/>
                  </a:lnTo>
                  <a:lnTo>
                    <a:pt x="506615" y="45504"/>
                  </a:lnTo>
                  <a:lnTo>
                    <a:pt x="505345" y="44945"/>
                  </a:lnTo>
                  <a:lnTo>
                    <a:pt x="506298" y="45605"/>
                  </a:lnTo>
                  <a:lnTo>
                    <a:pt x="504482" y="46443"/>
                  </a:lnTo>
                  <a:lnTo>
                    <a:pt x="504037" y="47548"/>
                  </a:lnTo>
                  <a:lnTo>
                    <a:pt x="505421" y="48526"/>
                  </a:lnTo>
                  <a:lnTo>
                    <a:pt x="505460" y="48298"/>
                  </a:lnTo>
                  <a:lnTo>
                    <a:pt x="508228" y="46570"/>
                  </a:lnTo>
                  <a:close/>
                </a:path>
                <a:path w="678179" h="214630">
                  <a:moveTo>
                    <a:pt x="545287" y="53568"/>
                  </a:moveTo>
                  <a:lnTo>
                    <a:pt x="541096" y="52082"/>
                  </a:lnTo>
                  <a:lnTo>
                    <a:pt x="539750" y="53263"/>
                  </a:lnTo>
                  <a:lnTo>
                    <a:pt x="545287" y="53568"/>
                  </a:lnTo>
                  <a:close/>
                </a:path>
                <a:path w="678179" h="214630">
                  <a:moveTo>
                    <a:pt x="553478" y="69113"/>
                  </a:moveTo>
                  <a:lnTo>
                    <a:pt x="548360" y="67665"/>
                  </a:lnTo>
                  <a:lnTo>
                    <a:pt x="551180" y="69621"/>
                  </a:lnTo>
                  <a:lnTo>
                    <a:pt x="553478" y="69113"/>
                  </a:lnTo>
                  <a:close/>
                </a:path>
                <a:path w="678179" h="214630">
                  <a:moveTo>
                    <a:pt x="556120" y="14973"/>
                  </a:moveTo>
                  <a:lnTo>
                    <a:pt x="555777" y="14719"/>
                  </a:lnTo>
                  <a:lnTo>
                    <a:pt x="555307" y="14478"/>
                  </a:lnTo>
                  <a:lnTo>
                    <a:pt x="554583" y="14249"/>
                  </a:lnTo>
                  <a:lnTo>
                    <a:pt x="556120" y="14973"/>
                  </a:lnTo>
                  <a:close/>
                </a:path>
                <a:path w="678179" h="214630">
                  <a:moveTo>
                    <a:pt x="558330" y="16027"/>
                  </a:moveTo>
                  <a:lnTo>
                    <a:pt x="556120" y="14973"/>
                  </a:lnTo>
                  <a:lnTo>
                    <a:pt x="557555" y="16027"/>
                  </a:lnTo>
                  <a:lnTo>
                    <a:pt x="558330" y="16027"/>
                  </a:lnTo>
                  <a:close/>
                </a:path>
                <a:path w="678179" h="214630">
                  <a:moveTo>
                    <a:pt x="558876" y="20053"/>
                  </a:moveTo>
                  <a:lnTo>
                    <a:pt x="557542" y="18542"/>
                  </a:lnTo>
                  <a:lnTo>
                    <a:pt x="556437" y="17284"/>
                  </a:lnTo>
                  <a:lnTo>
                    <a:pt x="556158" y="17284"/>
                  </a:lnTo>
                  <a:lnTo>
                    <a:pt x="554697" y="18542"/>
                  </a:lnTo>
                  <a:lnTo>
                    <a:pt x="558876" y="20053"/>
                  </a:lnTo>
                  <a:close/>
                </a:path>
                <a:path w="678179" h="214630">
                  <a:moveTo>
                    <a:pt x="564286" y="55435"/>
                  </a:moveTo>
                  <a:lnTo>
                    <a:pt x="561047" y="55321"/>
                  </a:lnTo>
                  <a:lnTo>
                    <a:pt x="561543" y="57073"/>
                  </a:lnTo>
                  <a:lnTo>
                    <a:pt x="561086" y="57467"/>
                  </a:lnTo>
                  <a:lnTo>
                    <a:pt x="560628" y="57137"/>
                  </a:lnTo>
                  <a:lnTo>
                    <a:pt x="560184" y="57531"/>
                  </a:lnTo>
                  <a:lnTo>
                    <a:pt x="563422" y="58381"/>
                  </a:lnTo>
                  <a:lnTo>
                    <a:pt x="564286" y="55435"/>
                  </a:lnTo>
                  <a:close/>
                </a:path>
                <a:path w="678179" h="214630">
                  <a:moveTo>
                    <a:pt x="566547" y="73914"/>
                  </a:moveTo>
                  <a:lnTo>
                    <a:pt x="566077" y="73583"/>
                  </a:lnTo>
                  <a:lnTo>
                    <a:pt x="565721" y="73964"/>
                  </a:lnTo>
                  <a:lnTo>
                    <a:pt x="565556" y="74307"/>
                  </a:lnTo>
                  <a:lnTo>
                    <a:pt x="565454" y="74625"/>
                  </a:lnTo>
                  <a:lnTo>
                    <a:pt x="566547" y="73914"/>
                  </a:lnTo>
                  <a:close/>
                </a:path>
                <a:path w="678179" h="214630">
                  <a:moveTo>
                    <a:pt x="567550" y="56273"/>
                  </a:moveTo>
                  <a:lnTo>
                    <a:pt x="564718" y="53619"/>
                  </a:lnTo>
                  <a:lnTo>
                    <a:pt x="566127" y="55308"/>
                  </a:lnTo>
                  <a:lnTo>
                    <a:pt x="567550" y="56273"/>
                  </a:lnTo>
                  <a:close/>
                </a:path>
                <a:path w="678179" h="214630">
                  <a:moveTo>
                    <a:pt x="567651" y="81724"/>
                  </a:moveTo>
                  <a:lnTo>
                    <a:pt x="567563" y="81876"/>
                  </a:lnTo>
                  <a:lnTo>
                    <a:pt x="567651" y="81724"/>
                  </a:lnTo>
                  <a:close/>
                </a:path>
                <a:path w="678179" h="214630">
                  <a:moveTo>
                    <a:pt x="570064" y="86931"/>
                  </a:moveTo>
                  <a:lnTo>
                    <a:pt x="568921" y="85293"/>
                  </a:lnTo>
                  <a:lnTo>
                    <a:pt x="567474" y="83426"/>
                  </a:lnTo>
                  <a:lnTo>
                    <a:pt x="567563" y="81876"/>
                  </a:lnTo>
                  <a:lnTo>
                    <a:pt x="567334" y="83172"/>
                  </a:lnTo>
                  <a:lnTo>
                    <a:pt x="564349" y="83743"/>
                  </a:lnTo>
                  <a:lnTo>
                    <a:pt x="562114" y="83553"/>
                  </a:lnTo>
                  <a:lnTo>
                    <a:pt x="564502" y="85890"/>
                  </a:lnTo>
                  <a:lnTo>
                    <a:pt x="565467" y="87972"/>
                  </a:lnTo>
                  <a:lnTo>
                    <a:pt x="570064" y="86931"/>
                  </a:lnTo>
                  <a:close/>
                </a:path>
                <a:path w="678179" h="214630">
                  <a:moveTo>
                    <a:pt x="573608" y="79514"/>
                  </a:moveTo>
                  <a:lnTo>
                    <a:pt x="571093" y="77787"/>
                  </a:lnTo>
                  <a:lnTo>
                    <a:pt x="564654" y="77165"/>
                  </a:lnTo>
                  <a:lnTo>
                    <a:pt x="565454" y="74625"/>
                  </a:lnTo>
                  <a:lnTo>
                    <a:pt x="559701" y="78346"/>
                  </a:lnTo>
                  <a:lnTo>
                    <a:pt x="561619" y="81775"/>
                  </a:lnTo>
                  <a:lnTo>
                    <a:pt x="563410" y="79552"/>
                  </a:lnTo>
                  <a:lnTo>
                    <a:pt x="567550" y="81686"/>
                  </a:lnTo>
                  <a:lnTo>
                    <a:pt x="567690" y="80733"/>
                  </a:lnTo>
                  <a:lnTo>
                    <a:pt x="568464" y="79921"/>
                  </a:lnTo>
                  <a:lnTo>
                    <a:pt x="570369" y="79387"/>
                  </a:lnTo>
                  <a:lnTo>
                    <a:pt x="573608" y="79514"/>
                  </a:lnTo>
                  <a:close/>
                </a:path>
                <a:path w="678179" h="214630">
                  <a:moveTo>
                    <a:pt x="576884" y="15887"/>
                  </a:moveTo>
                  <a:lnTo>
                    <a:pt x="576376" y="15925"/>
                  </a:lnTo>
                  <a:lnTo>
                    <a:pt x="576033" y="16217"/>
                  </a:lnTo>
                  <a:lnTo>
                    <a:pt x="576313" y="16065"/>
                  </a:lnTo>
                  <a:lnTo>
                    <a:pt x="576884" y="15887"/>
                  </a:lnTo>
                  <a:close/>
                </a:path>
                <a:path w="678179" h="214630">
                  <a:moveTo>
                    <a:pt x="577265" y="15862"/>
                  </a:moveTo>
                  <a:lnTo>
                    <a:pt x="577113" y="15824"/>
                  </a:lnTo>
                  <a:lnTo>
                    <a:pt x="576986" y="15849"/>
                  </a:lnTo>
                  <a:lnTo>
                    <a:pt x="577265" y="15862"/>
                  </a:lnTo>
                  <a:close/>
                </a:path>
                <a:path w="678179" h="214630">
                  <a:moveTo>
                    <a:pt x="580555" y="16700"/>
                  </a:moveTo>
                  <a:lnTo>
                    <a:pt x="580174" y="15951"/>
                  </a:lnTo>
                  <a:lnTo>
                    <a:pt x="579628" y="15062"/>
                  </a:lnTo>
                  <a:lnTo>
                    <a:pt x="579869" y="14960"/>
                  </a:lnTo>
                  <a:lnTo>
                    <a:pt x="579615" y="14808"/>
                  </a:lnTo>
                  <a:lnTo>
                    <a:pt x="579462" y="14795"/>
                  </a:lnTo>
                  <a:lnTo>
                    <a:pt x="578662" y="13576"/>
                  </a:lnTo>
                  <a:lnTo>
                    <a:pt x="577545" y="12141"/>
                  </a:lnTo>
                  <a:lnTo>
                    <a:pt x="576249" y="11645"/>
                  </a:lnTo>
                  <a:lnTo>
                    <a:pt x="576910" y="14325"/>
                  </a:lnTo>
                  <a:lnTo>
                    <a:pt x="576046" y="14160"/>
                  </a:lnTo>
                  <a:lnTo>
                    <a:pt x="575284" y="14147"/>
                  </a:lnTo>
                  <a:lnTo>
                    <a:pt x="574865" y="14859"/>
                  </a:lnTo>
                  <a:lnTo>
                    <a:pt x="575297" y="15163"/>
                  </a:lnTo>
                  <a:lnTo>
                    <a:pt x="576249" y="15481"/>
                  </a:lnTo>
                  <a:lnTo>
                    <a:pt x="577215" y="15608"/>
                  </a:lnTo>
                  <a:lnTo>
                    <a:pt x="577253" y="15786"/>
                  </a:lnTo>
                  <a:lnTo>
                    <a:pt x="578256" y="15519"/>
                  </a:lnTo>
                  <a:lnTo>
                    <a:pt x="579742" y="15354"/>
                  </a:lnTo>
                  <a:lnTo>
                    <a:pt x="580555" y="16700"/>
                  </a:lnTo>
                  <a:close/>
                </a:path>
                <a:path w="678179" h="214630">
                  <a:moveTo>
                    <a:pt x="593636" y="65176"/>
                  </a:moveTo>
                  <a:lnTo>
                    <a:pt x="590359" y="62903"/>
                  </a:lnTo>
                  <a:lnTo>
                    <a:pt x="589902" y="63284"/>
                  </a:lnTo>
                  <a:lnTo>
                    <a:pt x="593191" y="65570"/>
                  </a:lnTo>
                  <a:lnTo>
                    <a:pt x="593636" y="65176"/>
                  </a:lnTo>
                  <a:close/>
                </a:path>
                <a:path w="678179" h="214630">
                  <a:moveTo>
                    <a:pt x="610781" y="52374"/>
                  </a:moveTo>
                  <a:lnTo>
                    <a:pt x="610184" y="51727"/>
                  </a:lnTo>
                  <a:lnTo>
                    <a:pt x="609561" y="50990"/>
                  </a:lnTo>
                  <a:lnTo>
                    <a:pt x="608114" y="50546"/>
                  </a:lnTo>
                  <a:lnTo>
                    <a:pt x="610781" y="52374"/>
                  </a:lnTo>
                  <a:close/>
                </a:path>
                <a:path w="678179" h="214630">
                  <a:moveTo>
                    <a:pt x="619252" y="51904"/>
                  </a:moveTo>
                  <a:lnTo>
                    <a:pt x="614616" y="51523"/>
                  </a:lnTo>
                  <a:lnTo>
                    <a:pt x="613664" y="50876"/>
                  </a:lnTo>
                  <a:lnTo>
                    <a:pt x="612775" y="51650"/>
                  </a:lnTo>
                  <a:lnTo>
                    <a:pt x="613244" y="52705"/>
                  </a:lnTo>
                  <a:lnTo>
                    <a:pt x="611886" y="53149"/>
                  </a:lnTo>
                  <a:lnTo>
                    <a:pt x="610781" y="52387"/>
                  </a:lnTo>
                  <a:lnTo>
                    <a:pt x="611708" y="53403"/>
                  </a:lnTo>
                  <a:lnTo>
                    <a:pt x="612571" y="54254"/>
                  </a:lnTo>
                  <a:lnTo>
                    <a:pt x="616508" y="53530"/>
                  </a:lnTo>
                  <a:lnTo>
                    <a:pt x="619252" y="51904"/>
                  </a:lnTo>
                  <a:close/>
                </a:path>
                <a:path w="678179" h="214630">
                  <a:moveTo>
                    <a:pt x="620725" y="35306"/>
                  </a:moveTo>
                  <a:lnTo>
                    <a:pt x="619747" y="33248"/>
                  </a:lnTo>
                  <a:lnTo>
                    <a:pt x="620242" y="34975"/>
                  </a:lnTo>
                  <a:lnTo>
                    <a:pt x="618858" y="34734"/>
                  </a:lnTo>
                  <a:lnTo>
                    <a:pt x="620725" y="35306"/>
                  </a:lnTo>
                  <a:close/>
                </a:path>
                <a:path w="678179" h="214630">
                  <a:moveTo>
                    <a:pt x="662444" y="18402"/>
                  </a:moveTo>
                  <a:lnTo>
                    <a:pt x="657326" y="16967"/>
                  </a:lnTo>
                  <a:lnTo>
                    <a:pt x="659257" y="20408"/>
                  </a:lnTo>
                  <a:lnTo>
                    <a:pt x="662444" y="18402"/>
                  </a:lnTo>
                  <a:close/>
                </a:path>
                <a:path w="678179" h="214630">
                  <a:moveTo>
                    <a:pt x="674484" y="0"/>
                  </a:moveTo>
                  <a:lnTo>
                    <a:pt x="671372" y="736"/>
                  </a:lnTo>
                  <a:lnTo>
                    <a:pt x="672350" y="4419"/>
                  </a:lnTo>
                  <a:lnTo>
                    <a:pt x="672414" y="4673"/>
                  </a:lnTo>
                  <a:lnTo>
                    <a:pt x="672477" y="4914"/>
                  </a:lnTo>
                  <a:lnTo>
                    <a:pt x="669061" y="4673"/>
                  </a:lnTo>
                  <a:lnTo>
                    <a:pt x="671918" y="8064"/>
                  </a:lnTo>
                  <a:lnTo>
                    <a:pt x="673150" y="4914"/>
                  </a:lnTo>
                  <a:lnTo>
                    <a:pt x="673252" y="4673"/>
                  </a:lnTo>
                  <a:lnTo>
                    <a:pt x="673354" y="4419"/>
                  </a:lnTo>
                  <a:lnTo>
                    <a:pt x="673557" y="3873"/>
                  </a:lnTo>
                  <a:lnTo>
                    <a:pt x="672769" y="4419"/>
                  </a:lnTo>
                  <a:lnTo>
                    <a:pt x="672680" y="1625"/>
                  </a:lnTo>
                  <a:lnTo>
                    <a:pt x="673633" y="736"/>
                  </a:lnTo>
                  <a:lnTo>
                    <a:pt x="674484" y="0"/>
                  </a:lnTo>
                  <a:close/>
                </a:path>
                <a:path w="678179" h="214630">
                  <a:moveTo>
                    <a:pt x="675309" y="2679"/>
                  </a:moveTo>
                  <a:lnTo>
                    <a:pt x="674027" y="2679"/>
                  </a:lnTo>
                  <a:lnTo>
                    <a:pt x="673557" y="3873"/>
                  </a:lnTo>
                  <a:lnTo>
                    <a:pt x="675309" y="2679"/>
                  </a:lnTo>
                  <a:close/>
                </a:path>
                <a:path w="678179" h="214630">
                  <a:moveTo>
                    <a:pt x="677799" y="2997"/>
                  </a:moveTo>
                  <a:lnTo>
                    <a:pt x="676846" y="1625"/>
                  </a:lnTo>
                  <a:lnTo>
                    <a:pt x="675309" y="2679"/>
                  </a:lnTo>
                  <a:lnTo>
                    <a:pt x="677799" y="2997"/>
                  </a:lnTo>
                  <a:close/>
                </a:path>
              </a:pathLst>
            </a:custGeom>
            <a:solidFill>
              <a:srgbClr val="ABD3D8">
                <a:alpha val="51998"/>
              </a:srgbClr>
            </a:solidFill>
          </p:spPr>
          <p:txBody>
            <a:bodyPr wrap="square" lIns="0" tIns="0" rIns="0" bIns="0" rtlCol="0"/>
            <a:lstStyle/>
            <a:p>
              <a:pPr defTabSz="829178"/>
              <a:endParaRPr sz="1632" kern="0">
                <a:solidFill>
                  <a:sysClr val="windowText" lastClr="000000"/>
                </a:solidFill>
              </a:endParaRPr>
            </a:p>
          </p:txBody>
        </p:sp>
        <p:sp>
          <p:nvSpPr>
            <p:cNvPr id="38" name="object 38"/>
            <p:cNvSpPr/>
            <p:nvPr/>
          </p:nvSpPr>
          <p:spPr>
            <a:xfrm>
              <a:off x="8626081" y="1863927"/>
              <a:ext cx="568960" cy="371475"/>
            </a:xfrm>
            <a:custGeom>
              <a:avLst/>
              <a:gdLst/>
              <a:ahLst/>
              <a:cxnLst/>
              <a:rect l="l" t="t" r="r" b="b"/>
              <a:pathLst>
                <a:path w="568959" h="371475">
                  <a:moveTo>
                    <a:pt x="6629" y="118859"/>
                  </a:moveTo>
                  <a:lnTo>
                    <a:pt x="2743" y="116446"/>
                  </a:lnTo>
                  <a:lnTo>
                    <a:pt x="0" y="120065"/>
                  </a:lnTo>
                  <a:lnTo>
                    <a:pt x="1905" y="120802"/>
                  </a:lnTo>
                  <a:lnTo>
                    <a:pt x="5092" y="119291"/>
                  </a:lnTo>
                  <a:lnTo>
                    <a:pt x="6489" y="119735"/>
                  </a:lnTo>
                  <a:lnTo>
                    <a:pt x="6553" y="119291"/>
                  </a:lnTo>
                  <a:lnTo>
                    <a:pt x="6629" y="118859"/>
                  </a:lnTo>
                  <a:close/>
                </a:path>
                <a:path w="568959" h="371475">
                  <a:moveTo>
                    <a:pt x="7429" y="117297"/>
                  </a:moveTo>
                  <a:lnTo>
                    <a:pt x="6883" y="117297"/>
                  </a:lnTo>
                  <a:lnTo>
                    <a:pt x="6692" y="118491"/>
                  </a:lnTo>
                  <a:lnTo>
                    <a:pt x="6629" y="118859"/>
                  </a:lnTo>
                  <a:lnTo>
                    <a:pt x="7010" y="119087"/>
                  </a:lnTo>
                  <a:lnTo>
                    <a:pt x="7429" y="117297"/>
                  </a:lnTo>
                  <a:close/>
                </a:path>
                <a:path w="568959" h="371475">
                  <a:moveTo>
                    <a:pt x="15722" y="95123"/>
                  </a:moveTo>
                  <a:lnTo>
                    <a:pt x="12026" y="93230"/>
                  </a:lnTo>
                  <a:lnTo>
                    <a:pt x="11557" y="93624"/>
                  </a:lnTo>
                  <a:lnTo>
                    <a:pt x="15722" y="95123"/>
                  </a:lnTo>
                  <a:close/>
                </a:path>
                <a:path w="568959" h="371475">
                  <a:moveTo>
                    <a:pt x="16573" y="116141"/>
                  </a:moveTo>
                  <a:lnTo>
                    <a:pt x="13309" y="113893"/>
                  </a:lnTo>
                  <a:lnTo>
                    <a:pt x="13233" y="114147"/>
                  </a:lnTo>
                  <a:lnTo>
                    <a:pt x="12814" y="115887"/>
                  </a:lnTo>
                  <a:lnTo>
                    <a:pt x="11087" y="115887"/>
                  </a:lnTo>
                  <a:lnTo>
                    <a:pt x="9626" y="114147"/>
                  </a:lnTo>
                  <a:lnTo>
                    <a:pt x="8242" y="113893"/>
                  </a:lnTo>
                  <a:lnTo>
                    <a:pt x="7493" y="117055"/>
                  </a:lnTo>
                  <a:lnTo>
                    <a:pt x="7429" y="117297"/>
                  </a:lnTo>
                  <a:lnTo>
                    <a:pt x="13830" y="118491"/>
                  </a:lnTo>
                  <a:lnTo>
                    <a:pt x="13817" y="117055"/>
                  </a:lnTo>
                  <a:lnTo>
                    <a:pt x="15189" y="115887"/>
                  </a:lnTo>
                  <a:lnTo>
                    <a:pt x="16573" y="116141"/>
                  </a:lnTo>
                  <a:close/>
                </a:path>
                <a:path w="568959" h="371475">
                  <a:moveTo>
                    <a:pt x="34886" y="83743"/>
                  </a:moveTo>
                  <a:lnTo>
                    <a:pt x="31661" y="83629"/>
                  </a:lnTo>
                  <a:lnTo>
                    <a:pt x="29819" y="83743"/>
                  </a:lnTo>
                  <a:lnTo>
                    <a:pt x="29883" y="86601"/>
                  </a:lnTo>
                  <a:lnTo>
                    <a:pt x="31661" y="85051"/>
                  </a:lnTo>
                  <a:lnTo>
                    <a:pt x="34467" y="86283"/>
                  </a:lnTo>
                  <a:lnTo>
                    <a:pt x="34886" y="83743"/>
                  </a:lnTo>
                  <a:close/>
                </a:path>
                <a:path w="568959" h="371475">
                  <a:moveTo>
                    <a:pt x="38938" y="86918"/>
                  </a:moveTo>
                  <a:lnTo>
                    <a:pt x="38646" y="86360"/>
                  </a:lnTo>
                  <a:lnTo>
                    <a:pt x="38887" y="85420"/>
                  </a:lnTo>
                  <a:lnTo>
                    <a:pt x="38785" y="84569"/>
                  </a:lnTo>
                  <a:lnTo>
                    <a:pt x="38925" y="84328"/>
                  </a:lnTo>
                  <a:lnTo>
                    <a:pt x="37261" y="84328"/>
                  </a:lnTo>
                  <a:lnTo>
                    <a:pt x="35433" y="85178"/>
                  </a:lnTo>
                  <a:lnTo>
                    <a:pt x="35915" y="86194"/>
                  </a:lnTo>
                  <a:lnTo>
                    <a:pt x="38938" y="86918"/>
                  </a:lnTo>
                  <a:close/>
                </a:path>
                <a:path w="568959" h="371475">
                  <a:moveTo>
                    <a:pt x="47155" y="100037"/>
                  </a:moveTo>
                  <a:lnTo>
                    <a:pt x="44805" y="97701"/>
                  </a:lnTo>
                  <a:lnTo>
                    <a:pt x="40220" y="98742"/>
                  </a:lnTo>
                  <a:lnTo>
                    <a:pt x="44399" y="100952"/>
                  </a:lnTo>
                  <a:lnTo>
                    <a:pt x="43497" y="101727"/>
                  </a:lnTo>
                  <a:lnTo>
                    <a:pt x="47155" y="100037"/>
                  </a:lnTo>
                  <a:close/>
                </a:path>
                <a:path w="568959" h="371475">
                  <a:moveTo>
                    <a:pt x="48615" y="111048"/>
                  </a:moveTo>
                  <a:lnTo>
                    <a:pt x="47802" y="110375"/>
                  </a:lnTo>
                  <a:lnTo>
                    <a:pt x="46875" y="110883"/>
                  </a:lnTo>
                  <a:lnTo>
                    <a:pt x="47332" y="110883"/>
                  </a:lnTo>
                  <a:lnTo>
                    <a:pt x="48615" y="111048"/>
                  </a:lnTo>
                  <a:close/>
                </a:path>
                <a:path w="568959" h="371475">
                  <a:moveTo>
                    <a:pt x="49034" y="120053"/>
                  </a:moveTo>
                  <a:lnTo>
                    <a:pt x="47637" y="118389"/>
                  </a:lnTo>
                  <a:lnTo>
                    <a:pt x="47282" y="118389"/>
                  </a:lnTo>
                  <a:lnTo>
                    <a:pt x="49034" y="120053"/>
                  </a:lnTo>
                  <a:close/>
                </a:path>
                <a:path w="568959" h="371475">
                  <a:moveTo>
                    <a:pt x="49568" y="106184"/>
                  </a:moveTo>
                  <a:lnTo>
                    <a:pt x="49098" y="105130"/>
                  </a:lnTo>
                  <a:lnTo>
                    <a:pt x="48094" y="105575"/>
                  </a:lnTo>
                  <a:lnTo>
                    <a:pt x="48374" y="105829"/>
                  </a:lnTo>
                  <a:lnTo>
                    <a:pt x="48641" y="106006"/>
                  </a:lnTo>
                  <a:lnTo>
                    <a:pt x="49568" y="106184"/>
                  </a:lnTo>
                  <a:close/>
                </a:path>
                <a:path w="568959" h="371475">
                  <a:moveTo>
                    <a:pt x="53263" y="101955"/>
                  </a:moveTo>
                  <a:lnTo>
                    <a:pt x="51879" y="100774"/>
                  </a:lnTo>
                  <a:lnTo>
                    <a:pt x="49822" y="99656"/>
                  </a:lnTo>
                  <a:lnTo>
                    <a:pt x="49377" y="100037"/>
                  </a:lnTo>
                  <a:lnTo>
                    <a:pt x="48590" y="100774"/>
                  </a:lnTo>
                  <a:lnTo>
                    <a:pt x="48552" y="100952"/>
                  </a:lnTo>
                  <a:lnTo>
                    <a:pt x="48425" y="101473"/>
                  </a:lnTo>
                  <a:lnTo>
                    <a:pt x="48323" y="101955"/>
                  </a:lnTo>
                  <a:lnTo>
                    <a:pt x="48120" y="102565"/>
                  </a:lnTo>
                  <a:lnTo>
                    <a:pt x="47739" y="102908"/>
                  </a:lnTo>
                  <a:lnTo>
                    <a:pt x="45453" y="103416"/>
                  </a:lnTo>
                  <a:lnTo>
                    <a:pt x="45427" y="102704"/>
                  </a:lnTo>
                  <a:lnTo>
                    <a:pt x="44157" y="104203"/>
                  </a:lnTo>
                  <a:lnTo>
                    <a:pt x="48450" y="103924"/>
                  </a:lnTo>
                  <a:lnTo>
                    <a:pt x="48869" y="103416"/>
                  </a:lnTo>
                  <a:lnTo>
                    <a:pt x="51041" y="100774"/>
                  </a:lnTo>
                  <a:lnTo>
                    <a:pt x="51193" y="100774"/>
                  </a:lnTo>
                  <a:lnTo>
                    <a:pt x="53263" y="101955"/>
                  </a:lnTo>
                  <a:close/>
                </a:path>
                <a:path w="568959" h="371475">
                  <a:moveTo>
                    <a:pt x="55867" y="117106"/>
                  </a:moveTo>
                  <a:lnTo>
                    <a:pt x="54927" y="115874"/>
                  </a:lnTo>
                  <a:lnTo>
                    <a:pt x="54305" y="115252"/>
                  </a:lnTo>
                  <a:lnTo>
                    <a:pt x="53809" y="114757"/>
                  </a:lnTo>
                  <a:lnTo>
                    <a:pt x="52501" y="113893"/>
                  </a:lnTo>
                  <a:lnTo>
                    <a:pt x="53441" y="114287"/>
                  </a:lnTo>
                  <a:lnTo>
                    <a:pt x="54381" y="114592"/>
                  </a:lnTo>
                  <a:lnTo>
                    <a:pt x="55308" y="114592"/>
                  </a:lnTo>
                  <a:lnTo>
                    <a:pt x="55422" y="113893"/>
                  </a:lnTo>
                  <a:lnTo>
                    <a:pt x="55613" y="112699"/>
                  </a:lnTo>
                  <a:lnTo>
                    <a:pt x="55638" y="112560"/>
                  </a:lnTo>
                  <a:lnTo>
                    <a:pt x="55791" y="111658"/>
                  </a:lnTo>
                  <a:lnTo>
                    <a:pt x="52260" y="111658"/>
                  </a:lnTo>
                  <a:lnTo>
                    <a:pt x="51117" y="110883"/>
                  </a:lnTo>
                  <a:lnTo>
                    <a:pt x="51028" y="111048"/>
                  </a:lnTo>
                  <a:lnTo>
                    <a:pt x="50800" y="111417"/>
                  </a:lnTo>
                  <a:lnTo>
                    <a:pt x="48615" y="111048"/>
                  </a:lnTo>
                  <a:lnTo>
                    <a:pt x="50076" y="112280"/>
                  </a:lnTo>
                  <a:lnTo>
                    <a:pt x="50215" y="112407"/>
                  </a:lnTo>
                  <a:lnTo>
                    <a:pt x="50419" y="112560"/>
                  </a:lnTo>
                  <a:lnTo>
                    <a:pt x="50241" y="112560"/>
                  </a:lnTo>
                  <a:lnTo>
                    <a:pt x="49961" y="112471"/>
                  </a:lnTo>
                  <a:lnTo>
                    <a:pt x="47510" y="111658"/>
                  </a:lnTo>
                  <a:lnTo>
                    <a:pt x="46774" y="111658"/>
                  </a:lnTo>
                  <a:lnTo>
                    <a:pt x="44488" y="112509"/>
                  </a:lnTo>
                  <a:lnTo>
                    <a:pt x="43891" y="111658"/>
                  </a:lnTo>
                  <a:lnTo>
                    <a:pt x="43942" y="110883"/>
                  </a:lnTo>
                  <a:lnTo>
                    <a:pt x="45046" y="108165"/>
                  </a:lnTo>
                  <a:lnTo>
                    <a:pt x="47701" y="110299"/>
                  </a:lnTo>
                  <a:lnTo>
                    <a:pt x="49784" y="108851"/>
                  </a:lnTo>
                  <a:lnTo>
                    <a:pt x="51231" y="107835"/>
                  </a:lnTo>
                  <a:lnTo>
                    <a:pt x="53822" y="107835"/>
                  </a:lnTo>
                  <a:lnTo>
                    <a:pt x="50050" y="104584"/>
                  </a:lnTo>
                  <a:lnTo>
                    <a:pt x="49961" y="105130"/>
                  </a:lnTo>
                  <a:lnTo>
                    <a:pt x="49898" y="105575"/>
                  </a:lnTo>
                  <a:lnTo>
                    <a:pt x="49796" y="106184"/>
                  </a:lnTo>
                  <a:lnTo>
                    <a:pt x="49707" y="106451"/>
                  </a:lnTo>
                  <a:lnTo>
                    <a:pt x="48641" y="106006"/>
                  </a:lnTo>
                  <a:lnTo>
                    <a:pt x="48742" y="106184"/>
                  </a:lnTo>
                  <a:lnTo>
                    <a:pt x="49669" y="107061"/>
                  </a:lnTo>
                  <a:lnTo>
                    <a:pt x="49542" y="107835"/>
                  </a:lnTo>
                  <a:lnTo>
                    <a:pt x="48920" y="108165"/>
                  </a:lnTo>
                  <a:lnTo>
                    <a:pt x="47840" y="108534"/>
                  </a:lnTo>
                  <a:lnTo>
                    <a:pt x="46748" y="108775"/>
                  </a:lnTo>
                  <a:lnTo>
                    <a:pt x="47294" y="108165"/>
                  </a:lnTo>
                  <a:lnTo>
                    <a:pt x="47498" y="108165"/>
                  </a:lnTo>
                  <a:lnTo>
                    <a:pt x="46875" y="107149"/>
                  </a:lnTo>
                  <a:lnTo>
                    <a:pt x="46291" y="106540"/>
                  </a:lnTo>
                  <a:lnTo>
                    <a:pt x="45961" y="106184"/>
                  </a:lnTo>
                  <a:lnTo>
                    <a:pt x="47498" y="105829"/>
                  </a:lnTo>
                  <a:lnTo>
                    <a:pt x="48069" y="105575"/>
                  </a:lnTo>
                  <a:lnTo>
                    <a:pt x="46850" y="104394"/>
                  </a:lnTo>
                  <a:lnTo>
                    <a:pt x="45847" y="104203"/>
                  </a:lnTo>
                  <a:lnTo>
                    <a:pt x="44157" y="104203"/>
                  </a:lnTo>
                  <a:lnTo>
                    <a:pt x="43535" y="103416"/>
                  </a:lnTo>
                  <a:lnTo>
                    <a:pt x="43307" y="102908"/>
                  </a:lnTo>
                  <a:lnTo>
                    <a:pt x="43218" y="102704"/>
                  </a:lnTo>
                  <a:lnTo>
                    <a:pt x="43167" y="102565"/>
                  </a:lnTo>
                  <a:lnTo>
                    <a:pt x="43408" y="101955"/>
                  </a:lnTo>
                  <a:lnTo>
                    <a:pt x="43497" y="101727"/>
                  </a:lnTo>
                  <a:lnTo>
                    <a:pt x="42570" y="102565"/>
                  </a:lnTo>
                  <a:lnTo>
                    <a:pt x="41592" y="105575"/>
                  </a:lnTo>
                  <a:lnTo>
                    <a:pt x="41503" y="105829"/>
                  </a:lnTo>
                  <a:lnTo>
                    <a:pt x="41389" y="106184"/>
                  </a:lnTo>
                  <a:lnTo>
                    <a:pt x="41275" y="106540"/>
                  </a:lnTo>
                  <a:lnTo>
                    <a:pt x="38798" y="105575"/>
                  </a:lnTo>
                  <a:lnTo>
                    <a:pt x="34569" y="103924"/>
                  </a:lnTo>
                  <a:lnTo>
                    <a:pt x="34226" y="103924"/>
                  </a:lnTo>
                  <a:lnTo>
                    <a:pt x="31623" y="106857"/>
                  </a:lnTo>
                  <a:lnTo>
                    <a:pt x="34810" y="105575"/>
                  </a:lnTo>
                  <a:lnTo>
                    <a:pt x="34848" y="106857"/>
                  </a:lnTo>
                  <a:lnTo>
                    <a:pt x="35026" y="106857"/>
                  </a:lnTo>
                  <a:lnTo>
                    <a:pt x="34671" y="107149"/>
                  </a:lnTo>
                  <a:lnTo>
                    <a:pt x="33947" y="107835"/>
                  </a:lnTo>
                  <a:lnTo>
                    <a:pt x="34429" y="108851"/>
                  </a:lnTo>
                  <a:lnTo>
                    <a:pt x="30340" y="108851"/>
                  </a:lnTo>
                  <a:lnTo>
                    <a:pt x="31229" y="109791"/>
                  </a:lnTo>
                  <a:lnTo>
                    <a:pt x="32918" y="110375"/>
                  </a:lnTo>
                  <a:lnTo>
                    <a:pt x="36537" y="110375"/>
                  </a:lnTo>
                  <a:lnTo>
                    <a:pt x="39916" y="108851"/>
                  </a:lnTo>
                  <a:lnTo>
                    <a:pt x="42443" y="109283"/>
                  </a:lnTo>
                  <a:lnTo>
                    <a:pt x="32562" y="111658"/>
                  </a:lnTo>
                  <a:lnTo>
                    <a:pt x="34124" y="111658"/>
                  </a:lnTo>
                  <a:lnTo>
                    <a:pt x="34480" y="112395"/>
                  </a:lnTo>
                  <a:lnTo>
                    <a:pt x="33134" y="112014"/>
                  </a:lnTo>
                  <a:lnTo>
                    <a:pt x="34569" y="112560"/>
                  </a:lnTo>
                  <a:lnTo>
                    <a:pt x="34937" y="112699"/>
                  </a:lnTo>
                  <a:lnTo>
                    <a:pt x="23990" y="115874"/>
                  </a:lnTo>
                  <a:lnTo>
                    <a:pt x="22479" y="115874"/>
                  </a:lnTo>
                  <a:lnTo>
                    <a:pt x="31343" y="117246"/>
                  </a:lnTo>
                  <a:lnTo>
                    <a:pt x="31635" y="116497"/>
                  </a:lnTo>
                  <a:lnTo>
                    <a:pt x="31750" y="116217"/>
                  </a:lnTo>
                  <a:lnTo>
                    <a:pt x="32854" y="116217"/>
                  </a:lnTo>
                  <a:lnTo>
                    <a:pt x="35229" y="116357"/>
                  </a:lnTo>
                  <a:lnTo>
                    <a:pt x="36144" y="116217"/>
                  </a:lnTo>
                  <a:lnTo>
                    <a:pt x="40106" y="115620"/>
                  </a:lnTo>
                  <a:lnTo>
                    <a:pt x="42519" y="115874"/>
                  </a:lnTo>
                  <a:lnTo>
                    <a:pt x="43903" y="115874"/>
                  </a:lnTo>
                  <a:lnTo>
                    <a:pt x="44767" y="117767"/>
                  </a:lnTo>
                  <a:lnTo>
                    <a:pt x="43878" y="118554"/>
                  </a:lnTo>
                  <a:lnTo>
                    <a:pt x="42900" y="116497"/>
                  </a:lnTo>
                  <a:lnTo>
                    <a:pt x="42748" y="117106"/>
                  </a:lnTo>
                  <a:lnTo>
                    <a:pt x="42722" y="117246"/>
                  </a:lnTo>
                  <a:lnTo>
                    <a:pt x="42595" y="117767"/>
                  </a:lnTo>
                  <a:lnTo>
                    <a:pt x="42545" y="118554"/>
                  </a:lnTo>
                  <a:lnTo>
                    <a:pt x="42976" y="120053"/>
                  </a:lnTo>
                  <a:lnTo>
                    <a:pt x="46863" y="118554"/>
                  </a:lnTo>
                  <a:lnTo>
                    <a:pt x="47282" y="118389"/>
                  </a:lnTo>
                  <a:lnTo>
                    <a:pt x="44996" y="116217"/>
                  </a:lnTo>
                  <a:lnTo>
                    <a:pt x="46545" y="116497"/>
                  </a:lnTo>
                  <a:lnTo>
                    <a:pt x="47904" y="117106"/>
                  </a:lnTo>
                  <a:lnTo>
                    <a:pt x="48564" y="117767"/>
                  </a:lnTo>
                  <a:lnTo>
                    <a:pt x="48336" y="117246"/>
                  </a:lnTo>
                  <a:lnTo>
                    <a:pt x="48247" y="117106"/>
                  </a:lnTo>
                  <a:lnTo>
                    <a:pt x="48056" y="116497"/>
                  </a:lnTo>
                  <a:lnTo>
                    <a:pt x="47980" y="116217"/>
                  </a:lnTo>
                  <a:lnTo>
                    <a:pt x="47879" y="115874"/>
                  </a:lnTo>
                  <a:lnTo>
                    <a:pt x="47802" y="115620"/>
                  </a:lnTo>
                  <a:lnTo>
                    <a:pt x="47650" y="115620"/>
                  </a:lnTo>
                  <a:lnTo>
                    <a:pt x="49745" y="115252"/>
                  </a:lnTo>
                  <a:lnTo>
                    <a:pt x="51930" y="116217"/>
                  </a:lnTo>
                  <a:lnTo>
                    <a:pt x="54495" y="116217"/>
                  </a:lnTo>
                  <a:lnTo>
                    <a:pt x="55867" y="117106"/>
                  </a:lnTo>
                  <a:close/>
                </a:path>
                <a:path w="568959" h="371475">
                  <a:moveTo>
                    <a:pt x="62560" y="106857"/>
                  </a:moveTo>
                  <a:lnTo>
                    <a:pt x="61912" y="104584"/>
                  </a:lnTo>
                  <a:lnTo>
                    <a:pt x="61798" y="104203"/>
                  </a:lnTo>
                  <a:lnTo>
                    <a:pt x="61722" y="103924"/>
                  </a:lnTo>
                  <a:lnTo>
                    <a:pt x="61645" y="103682"/>
                  </a:lnTo>
                  <a:lnTo>
                    <a:pt x="61569" y="103416"/>
                  </a:lnTo>
                  <a:lnTo>
                    <a:pt x="60667" y="102908"/>
                  </a:lnTo>
                  <a:lnTo>
                    <a:pt x="57835" y="101473"/>
                  </a:lnTo>
                  <a:lnTo>
                    <a:pt x="53822" y="107835"/>
                  </a:lnTo>
                  <a:lnTo>
                    <a:pt x="58547" y="107835"/>
                  </a:lnTo>
                  <a:lnTo>
                    <a:pt x="57302" y="104584"/>
                  </a:lnTo>
                  <a:lnTo>
                    <a:pt x="57226" y="104394"/>
                  </a:lnTo>
                  <a:lnTo>
                    <a:pt x="57150" y="104203"/>
                  </a:lnTo>
                  <a:lnTo>
                    <a:pt x="57048" y="103924"/>
                  </a:lnTo>
                  <a:lnTo>
                    <a:pt x="56959" y="103682"/>
                  </a:lnTo>
                  <a:lnTo>
                    <a:pt x="62560" y="106857"/>
                  </a:lnTo>
                  <a:close/>
                </a:path>
                <a:path w="568959" h="371475">
                  <a:moveTo>
                    <a:pt x="72847" y="92887"/>
                  </a:moveTo>
                  <a:lnTo>
                    <a:pt x="71475" y="92430"/>
                  </a:lnTo>
                  <a:lnTo>
                    <a:pt x="70053" y="91986"/>
                  </a:lnTo>
                  <a:lnTo>
                    <a:pt x="64109" y="94894"/>
                  </a:lnTo>
                  <a:lnTo>
                    <a:pt x="62242" y="93599"/>
                  </a:lnTo>
                  <a:lnTo>
                    <a:pt x="65074" y="96977"/>
                  </a:lnTo>
                  <a:lnTo>
                    <a:pt x="69037" y="94894"/>
                  </a:lnTo>
                  <a:lnTo>
                    <a:pt x="72847" y="92887"/>
                  </a:lnTo>
                  <a:close/>
                </a:path>
                <a:path w="568959" h="371475">
                  <a:moveTo>
                    <a:pt x="74612" y="89496"/>
                  </a:moveTo>
                  <a:lnTo>
                    <a:pt x="73380" y="88646"/>
                  </a:lnTo>
                  <a:lnTo>
                    <a:pt x="71551" y="89065"/>
                  </a:lnTo>
                  <a:lnTo>
                    <a:pt x="72072" y="89065"/>
                  </a:lnTo>
                  <a:lnTo>
                    <a:pt x="73888" y="90119"/>
                  </a:lnTo>
                  <a:lnTo>
                    <a:pt x="74612" y="89496"/>
                  </a:lnTo>
                  <a:close/>
                </a:path>
                <a:path w="568959" h="371475">
                  <a:moveTo>
                    <a:pt x="74955" y="90690"/>
                  </a:moveTo>
                  <a:lnTo>
                    <a:pt x="73888" y="90119"/>
                  </a:lnTo>
                  <a:lnTo>
                    <a:pt x="72783" y="91071"/>
                  </a:lnTo>
                  <a:lnTo>
                    <a:pt x="74485" y="91071"/>
                  </a:lnTo>
                  <a:lnTo>
                    <a:pt x="74955" y="90690"/>
                  </a:lnTo>
                  <a:close/>
                </a:path>
                <a:path w="568959" h="371475">
                  <a:moveTo>
                    <a:pt x="76492" y="91516"/>
                  </a:moveTo>
                  <a:lnTo>
                    <a:pt x="75285" y="90690"/>
                  </a:lnTo>
                  <a:lnTo>
                    <a:pt x="74955" y="90690"/>
                  </a:lnTo>
                  <a:lnTo>
                    <a:pt x="76492" y="91516"/>
                  </a:lnTo>
                  <a:close/>
                </a:path>
                <a:path w="568959" h="371475">
                  <a:moveTo>
                    <a:pt x="78727" y="87426"/>
                  </a:moveTo>
                  <a:lnTo>
                    <a:pt x="78270" y="87236"/>
                  </a:lnTo>
                  <a:lnTo>
                    <a:pt x="75285" y="85991"/>
                  </a:lnTo>
                  <a:lnTo>
                    <a:pt x="73621" y="85293"/>
                  </a:lnTo>
                  <a:lnTo>
                    <a:pt x="73634" y="85991"/>
                  </a:lnTo>
                  <a:lnTo>
                    <a:pt x="65303" y="84442"/>
                  </a:lnTo>
                  <a:lnTo>
                    <a:pt x="64427" y="86652"/>
                  </a:lnTo>
                  <a:lnTo>
                    <a:pt x="63525" y="87426"/>
                  </a:lnTo>
                  <a:lnTo>
                    <a:pt x="65862" y="89065"/>
                  </a:lnTo>
                  <a:lnTo>
                    <a:pt x="71361" y="87236"/>
                  </a:lnTo>
                  <a:lnTo>
                    <a:pt x="73380" y="88646"/>
                  </a:lnTo>
                  <a:lnTo>
                    <a:pt x="78727" y="87426"/>
                  </a:lnTo>
                  <a:close/>
                </a:path>
                <a:path w="568959" h="371475">
                  <a:moveTo>
                    <a:pt x="82461" y="90030"/>
                  </a:moveTo>
                  <a:lnTo>
                    <a:pt x="80124" y="89115"/>
                  </a:lnTo>
                  <a:lnTo>
                    <a:pt x="77863" y="91071"/>
                  </a:lnTo>
                  <a:lnTo>
                    <a:pt x="82461" y="90030"/>
                  </a:lnTo>
                  <a:close/>
                </a:path>
                <a:path w="568959" h="371475">
                  <a:moveTo>
                    <a:pt x="125361" y="339407"/>
                  </a:moveTo>
                  <a:lnTo>
                    <a:pt x="123545" y="338137"/>
                  </a:lnTo>
                  <a:lnTo>
                    <a:pt x="123024" y="338493"/>
                  </a:lnTo>
                  <a:lnTo>
                    <a:pt x="125361" y="339407"/>
                  </a:lnTo>
                  <a:close/>
                </a:path>
                <a:path w="568959" h="371475">
                  <a:moveTo>
                    <a:pt x="127596" y="335292"/>
                  </a:moveTo>
                  <a:lnTo>
                    <a:pt x="124371" y="335876"/>
                  </a:lnTo>
                  <a:lnTo>
                    <a:pt x="123456" y="336651"/>
                  </a:lnTo>
                  <a:lnTo>
                    <a:pt x="123012" y="337769"/>
                  </a:lnTo>
                  <a:lnTo>
                    <a:pt x="123545" y="338137"/>
                  </a:lnTo>
                  <a:lnTo>
                    <a:pt x="127596" y="335292"/>
                  </a:lnTo>
                  <a:close/>
                </a:path>
                <a:path w="568959" h="371475">
                  <a:moveTo>
                    <a:pt x="137020" y="363486"/>
                  </a:moveTo>
                  <a:lnTo>
                    <a:pt x="135077" y="363232"/>
                  </a:lnTo>
                  <a:lnTo>
                    <a:pt x="136258" y="364782"/>
                  </a:lnTo>
                  <a:lnTo>
                    <a:pt x="136918" y="364058"/>
                  </a:lnTo>
                  <a:lnTo>
                    <a:pt x="137020" y="363486"/>
                  </a:lnTo>
                  <a:close/>
                </a:path>
                <a:path w="568959" h="371475">
                  <a:moveTo>
                    <a:pt x="138036" y="339826"/>
                  </a:moveTo>
                  <a:lnTo>
                    <a:pt x="129222" y="341718"/>
                  </a:lnTo>
                  <a:lnTo>
                    <a:pt x="129870" y="341718"/>
                  </a:lnTo>
                  <a:lnTo>
                    <a:pt x="134251" y="344195"/>
                  </a:lnTo>
                  <a:lnTo>
                    <a:pt x="138036" y="339826"/>
                  </a:lnTo>
                  <a:close/>
                </a:path>
                <a:path w="568959" h="371475">
                  <a:moveTo>
                    <a:pt x="138544" y="309816"/>
                  </a:moveTo>
                  <a:lnTo>
                    <a:pt x="138379" y="309816"/>
                  </a:lnTo>
                  <a:lnTo>
                    <a:pt x="138531" y="309994"/>
                  </a:lnTo>
                  <a:lnTo>
                    <a:pt x="138544" y="309816"/>
                  </a:lnTo>
                  <a:close/>
                </a:path>
                <a:path w="568959" h="371475">
                  <a:moveTo>
                    <a:pt x="139941" y="308127"/>
                  </a:moveTo>
                  <a:lnTo>
                    <a:pt x="139738" y="307924"/>
                  </a:lnTo>
                  <a:lnTo>
                    <a:pt x="139496" y="307441"/>
                  </a:lnTo>
                  <a:lnTo>
                    <a:pt x="138480" y="305333"/>
                  </a:lnTo>
                  <a:lnTo>
                    <a:pt x="138379" y="305142"/>
                  </a:lnTo>
                  <a:lnTo>
                    <a:pt x="135636" y="305142"/>
                  </a:lnTo>
                  <a:lnTo>
                    <a:pt x="135166" y="302437"/>
                  </a:lnTo>
                  <a:lnTo>
                    <a:pt x="138747" y="299542"/>
                  </a:lnTo>
                  <a:lnTo>
                    <a:pt x="132346" y="298678"/>
                  </a:lnTo>
                  <a:lnTo>
                    <a:pt x="128828" y="302247"/>
                  </a:lnTo>
                  <a:lnTo>
                    <a:pt x="123380" y="302247"/>
                  </a:lnTo>
                  <a:lnTo>
                    <a:pt x="119494" y="305333"/>
                  </a:lnTo>
                  <a:lnTo>
                    <a:pt x="116713" y="303364"/>
                  </a:lnTo>
                  <a:lnTo>
                    <a:pt x="118592" y="306108"/>
                  </a:lnTo>
                  <a:lnTo>
                    <a:pt x="117221" y="305142"/>
                  </a:lnTo>
                  <a:lnTo>
                    <a:pt x="116662" y="305333"/>
                  </a:lnTo>
                  <a:lnTo>
                    <a:pt x="112598" y="306870"/>
                  </a:lnTo>
                  <a:lnTo>
                    <a:pt x="114490" y="308914"/>
                  </a:lnTo>
                  <a:lnTo>
                    <a:pt x="117741" y="309753"/>
                  </a:lnTo>
                  <a:lnTo>
                    <a:pt x="128778" y="306120"/>
                  </a:lnTo>
                  <a:lnTo>
                    <a:pt x="131203" y="312064"/>
                  </a:lnTo>
                  <a:lnTo>
                    <a:pt x="129857" y="313232"/>
                  </a:lnTo>
                  <a:lnTo>
                    <a:pt x="133032" y="311213"/>
                  </a:lnTo>
                  <a:lnTo>
                    <a:pt x="130708" y="310299"/>
                  </a:lnTo>
                  <a:lnTo>
                    <a:pt x="130759" y="309816"/>
                  </a:lnTo>
                  <a:lnTo>
                    <a:pt x="130873" y="308914"/>
                  </a:lnTo>
                  <a:lnTo>
                    <a:pt x="131000" y="307924"/>
                  </a:lnTo>
                  <a:lnTo>
                    <a:pt x="134493" y="307441"/>
                  </a:lnTo>
                  <a:lnTo>
                    <a:pt x="136766" y="308419"/>
                  </a:lnTo>
                  <a:lnTo>
                    <a:pt x="134086" y="310730"/>
                  </a:lnTo>
                  <a:lnTo>
                    <a:pt x="135420" y="310730"/>
                  </a:lnTo>
                  <a:lnTo>
                    <a:pt x="137388" y="310299"/>
                  </a:lnTo>
                  <a:lnTo>
                    <a:pt x="138315" y="309816"/>
                  </a:lnTo>
                  <a:lnTo>
                    <a:pt x="139331" y="309181"/>
                  </a:lnTo>
                  <a:lnTo>
                    <a:pt x="139839" y="308597"/>
                  </a:lnTo>
                  <a:lnTo>
                    <a:pt x="139941" y="308127"/>
                  </a:lnTo>
                  <a:close/>
                </a:path>
                <a:path w="568959" h="371475">
                  <a:moveTo>
                    <a:pt x="140462" y="339305"/>
                  </a:moveTo>
                  <a:lnTo>
                    <a:pt x="139230" y="338455"/>
                  </a:lnTo>
                  <a:lnTo>
                    <a:pt x="138036" y="339826"/>
                  </a:lnTo>
                  <a:lnTo>
                    <a:pt x="140462" y="339305"/>
                  </a:lnTo>
                  <a:close/>
                </a:path>
                <a:path w="568959" h="371475">
                  <a:moveTo>
                    <a:pt x="145122" y="365036"/>
                  </a:moveTo>
                  <a:lnTo>
                    <a:pt x="139598" y="365036"/>
                  </a:lnTo>
                  <a:lnTo>
                    <a:pt x="137668" y="366179"/>
                  </a:lnTo>
                  <a:lnTo>
                    <a:pt x="137350" y="366179"/>
                  </a:lnTo>
                  <a:lnTo>
                    <a:pt x="136461" y="365036"/>
                  </a:lnTo>
                  <a:lnTo>
                    <a:pt x="136029" y="365036"/>
                  </a:lnTo>
                  <a:lnTo>
                    <a:pt x="135496" y="365556"/>
                  </a:lnTo>
                  <a:lnTo>
                    <a:pt x="134632" y="366179"/>
                  </a:lnTo>
                  <a:lnTo>
                    <a:pt x="134213" y="366915"/>
                  </a:lnTo>
                  <a:lnTo>
                    <a:pt x="142163" y="371030"/>
                  </a:lnTo>
                  <a:lnTo>
                    <a:pt x="144564" y="366179"/>
                  </a:lnTo>
                  <a:lnTo>
                    <a:pt x="145122" y="365036"/>
                  </a:lnTo>
                  <a:close/>
                </a:path>
                <a:path w="568959" h="371475">
                  <a:moveTo>
                    <a:pt x="145186" y="335508"/>
                  </a:moveTo>
                  <a:lnTo>
                    <a:pt x="144068" y="333121"/>
                  </a:lnTo>
                  <a:lnTo>
                    <a:pt x="143713" y="332359"/>
                  </a:lnTo>
                  <a:lnTo>
                    <a:pt x="143535" y="332841"/>
                  </a:lnTo>
                  <a:lnTo>
                    <a:pt x="140347" y="331241"/>
                  </a:lnTo>
                  <a:lnTo>
                    <a:pt x="138074" y="333184"/>
                  </a:lnTo>
                  <a:lnTo>
                    <a:pt x="141833" y="335076"/>
                  </a:lnTo>
                  <a:lnTo>
                    <a:pt x="142278" y="335419"/>
                  </a:lnTo>
                  <a:lnTo>
                    <a:pt x="140385" y="333387"/>
                  </a:lnTo>
                  <a:lnTo>
                    <a:pt x="143408" y="333171"/>
                  </a:lnTo>
                  <a:lnTo>
                    <a:pt x="142875" y="334594"/>
                  </a:lnTo>
                  <a:lnTo>
                    <a:pt x="145186" y="335508"/>
                  </a:lnTo>
                  <a:close/>
                </a:path>
                <a:path w="568959" h="371475">
                  <a:moveTo>
                    <a:pt x="146227" y="341210"/>
                  </a:moveTo>
                  <a:lnTo>
                    <a:pt x="143510" y="339305"/>
                  </a:lnTo>
                  <a:lnTo>
                    <a:pt x="143764" y="339305"/>
                  </a:lnTo>
                  <a:lnTo>
                    <a:pt x="142024" y="338975"/>
                  </a:lnTo>
                  <a:lnTo>
                    <a:pt x="140462" y="339305"/>
                  </a:lnTo>
                  <a:lnTo>
                    <a:pt x="143916" y="341718"/>
                  </a:lnTo>
                  <a:lnTo>
                    <a:pt x="146227" y="341210"/>
                  </a:lnTo>
                  <a:close/>
                </a:path>
                <a:path w="568959" h="371475">
                  <a:moveTo>
                    <a:pt x="147408" y="297040"/>
                  </a:moveTo>
                  <a:lnTo>
                    <a:pt x="145808" y="296227"/>
                  </a:lnTo>
                  <a:lnTo>
                    <a:pt x="146011" y="296900"/>
                  </a:lnTo>
                  <a:lnTo>
                    <a:pt x="146685" y="297078"/>
                  </a:lnTo>
                  <a:lnTo>
                    <a:pt x="147408" y="297040"/>
                  </a:lnTo>
                  <a:close/>
                </a:path>
                <a:path w="568959" h="371475">
                  <a:moveTo>
                    <a:pt x="149644" y="298246"/>
                  </a:moveTo>
                  <a:lnTo>
                    <a:pt x="149225" y="297954"/>
                  </a:lnTo>
                  <a:lnTo>
                    <a:pt x="149098" y="297954"/>
                  </a:lnTo>
                  <a:lnTo>
                    <a:pt x="149644" y="298246"/>
                  </a:lnTo>
                  <a:close/>
                </a:path>
                <a:path w="568959" h="371475">
                  <a:moveTo>
                    <a:pt x="151409" y="281609"/>
                  </a:moveTo>
                  <a:lnTo>
                    <a:pt x="149479" y="277418"/>
                  </a:lnTo>
                  <a:lnTo>
                    <a:pt x="147904" y="282498"/>
                  </a:lnTo>
                  <a:lnTo>
                    <a:pt x="151409" y="281609"/>
                  </a:lnTo>
                  <a:close/>
                </a:path>
                <a:path w="568959" h="371475">
                  <a:moveTo>
                    <a:pt x="151676" y="336219"/>
                  </a:moveTo>
                  <a:lnTo>
                    <a:pt x="150202" y="335280"/>
                  </a:lnTo>
                  <a:lnTo>
                    <a:pt x="148971" y="336219"/>
                  </a:lnTo>
                  <a:lnTo>
                    <a:pt x="151676" y="336219"/>
                  </a:lnTo>
                  <a:close/>
                </a:path>
                <a:path w="568959" h="371475">
                  <a:moveTo>
                    <a:pt x="151676" y="290563"/>
                  </a:moveTo>
                  <a:lnTo>
                    <a:pt x="151574" y="290245"/>
                  </a:lnTo>
                  <a:lnTo>
                    <a:pt x="151168" y="290245"/>
                  </a:lnTo>
                  <a:lnTo>
                    <a:pt x="151676" y="290563"/>
                  </a:lnTo>
                  <a:close/>
                </a:path>
                <a:path w="568959" h="371475">
                  <a:moveTo>
                    <a:pt x="152946" y="337032"/>
                  </a:moveTo>
                  <a:lnTo>
                    <a:pt x="152933" y="336219"/>
                  </a:lnTo>
                  <a:lnTo>
                    <a:pt x="151676" y="336219"/>
                  </a:lnTo>
                  <a:lnTo>
                    <a:pt x="152946" y="337032"/>
                  </a:lnTo>
                  <a:close/>
                </a:path>
                <a:path w="568959" h="371475">
                  <a:moveTo>
                    <a:pt x="154787" y="336359"/>
                  </a:moveTo>
                  <a:lnTo>
                    <a:pt x="154444" y="336219"/>
                  </a:lnTo>
                  <a:lnTo>
                    <a:pt x="154787" y="336359"/>
                  </a:lnTo>
                  <a:close/>
                </a:path>
                <a:path w="568959" h="371475">
                  <a:moveTo>
                    <a:pt x="156032" y="362254"/>
                  </a:moveTo>
                  <a:lnTo>
                    <a:pt x="155409" y="361835"/>
                  </a:lnTo>
                  <a:lnTo>
                    <a:pt x="155778" y="362254"/>
                  </a:lnTo>
                  <a:lnTo>
                    <a:pt x="156032" y="362254"/>
                  </a:lnTo>
                  <a:close/>
                </a:path>
                <a:path w="568959" h="371475">
                  <a:moveTo>
                    <a:pt x="156527" y="336016"/>
                  </a:moveTo>
                  <a:lnTo>
                    <a:pt x="155689" y="334645"/>
                  </a:lnTo>
                  <a:lnTo>
                    <a:pt x="154927" y="334111"/>
                  </a:lnTo>
                  <a:lnTo>
                    <a:pt x="153936" y="333502"/>
                  </a:lnTo>
                  <a:lnTo>
                    <a:pt x="153631" y="333502"/>
                  </a:lnTo>
                  <a:lnTo>
                    <a:pt x="154940" y="332460"/>
                  </a:lnTo>
                  <a:lnTo>
                    <a:pt x="156464" y="331444"/>
                  </a:lnTo>
                  <a:lnTo>
                    <a:pt x="153263" y="331444"/>
                  </a:lnTo>
                  <a:lnTo>
                    <a:pt x="153225" y="331901"/>
                  </a:lnTo>
                  <a:lnTo>
                    <a:pt x="153098" y="332968"/>
                  </a:lnTo>
                  <a:lnTo>
                    <a:pt x="152641" y="332701"/>
                  </a:lnTo>
                  <a:lnTo>
                    <a:pt x="152260" y="332460"/>
                  </a:lnTo>
                  <a:lnTo>
                    <a:pt x="151434" y="331901"/>
                  </a:lnTo>
                  <a:lnTo>
                    <a:pt x="150672" y="332994"/>
                  </a:lnTo>
                  <a:lnTo>
                    <a:pt x="152615" y="332994"/>
                  </a:lnTo>
                  <a:lnTo>
                    <a:pt x="152514" y="334111"/>
                  </a:lnTo>
                  <a:lnTo>
                    <a:pt x="152895" y="335038"/>
                  </a:lnTo>
                  <a:lnTo>
                    <a:pt x="152933" y="336219"/>
                  </a:lnTo>
                  <a:lnTo>
                    <a:pt x="154432" y="336219"/>
                  </a:lnTo>
                  <a:lnTo>
                    <a:pt x="153924" y="336016"/>
                  </a:lnTo>
                  <a:lnTo>
                    <a:pt x="156527" y="336016"/>
                  </a:lnTo>
                  <a:close/>
                </a:path>
                <a:path w="568959" h="371475">
                  <a:moveTo>
                    <a:pt x="157314" y="340448"/>
                  </a:moveTo>
                  <a:lnTo>
                    <a:pt x="153073" y="337489"/>
                  </a:lnTo>
                  <a:lnTo>
                    <a:pt x="151739" y="338658"/>
                  </a:lnTo>
                  <a:lnTo>
                    <a:pt x="157314" y="340448"/>
                  </a:lnTo>
                  <a:close/>
                </a:path>
                <a:path w="568959" h="371475">
                  <a:moveTo>
                    <a:pt x="157353" y="364007"/>
                  </a:moveTo>
                  <a:lnTo>
                    <a:pt x="156794" y="363385"/>
                  </a:lnTo>
                  <a:lnTo>
                    <a:pt x="155778" y="362254"/>
                  </a:lnTo>
                  <a:lnTo>
                    <a:pt x="155422" y="362546"/>
                  </a:lnTo>
                  <a:lnTo>
                    <a:pt x="155981" y="362940"/>
                  </a:lnTo>
                  <a:lnTo>
                    <a:pt x="155600" y="362940"/>
                  </a:lnTo>
                  <a:lnTo>
                    <a:pt x="153606" y="363385"/>
                  </a:lnTo>
                  <a:lnTo>
                    <a:pt x="153466" y="362940"/>
                  </a:lnTo>
                  <a:lnTo>
                    <a:pt x="153352" y="362546"/>
                  </a:lnTo>
                  <a:lnTo>
                    <a:pt x="153263" y="362254"/>
                  </a:lnTo>
                  <a:lnTo>
                    <a:pt x="153149" y="361835"/>
                  </a:lnTo>
                  <a:lnTo>
                    <a:pt x="153085" y="361619"/>
                  </a:lnTo>
                  <a:lnTo>
                    <a:pt x="152844" y="362254"/>
                  </a:lnTo>
                  <a:lnTo>
                    <a:pt x="152755" y="362940"/>
                  </a:lnTo>
                  <a:lnTo>
                    <a:pt x="152958" y="363385"/>
                  </a:lnTo>
                  <a:lnTo>
                    <a:pt x="153022" y="363537"/>
                  </a:lnTo>
                  <a:lnTo>
                    <a:pt x="153136" y="363778"/>
                  </a:lnTo>
                  <a:lnTo>
                    <a:pt x="146900" y="365036"/>
                  </a:lnTo>
                  <a:lnTo>
                    <a:pt x="147599" y="365036"/>
                  </a:lnTo>
                  <a:lnTo>
                    <a:pt x="147612" y="365442"/>
                  </a:lnTo>
                  <a:lnTo>
                    <a:pt x="146824" y="365036"/>
                  </a:lnTo>
                  <a:lnTo>
                    <a:pt x="146011" y="365036"/>
                  </a:lnTo>
                  <a:lnTo>
                    <a:pt x="147624" y="365810"/>
                  </a:lnTo>
                  <a:lnTo>
                    <a:pt x="147637" y="366331"/>
                  </a:lnTo>
                  <a:lnTo>
                    <a:pt x="148018" y="366179"/>
                  </a:lnTo>
                  <a:lnTo>
                    <a:pt x="148209" y="366102"/>
                  </a:lnTo>
                  <a:lnTo>
                    <a:pt x="148602" y="365937"/>
                  </a:lnTo>
                  <a:lnTo>
                    <a:pt x="149555" y="365556"/>
                  </a:lnTo>
                  <a:lnTo>
                    <a:pt x="150837" y="365036"/>
                  </a:lnTo>
                  <a:lnTo>
                    <a:pt x="150710" y="365556"/>
                  </a:lnTo>
                  <a:lnTo>
                    <a:pt x="150622" y="365937"/>
                  </a:lnTo>
                  <a:lnTo>
                    <a:pt x="150507" y="366458"/>
                  </a:lnTo>
                  <a:lnTo>
                    <a:pt x="150406" y="366877"/>
                  </a:lnTo>
                  <a:lnTo>
                    <a:pt x="149072" y="366179"/>
                  </a:lnTo>
                  <a:lnTo>
                    <a:pt x="148386" y="366179"/>
                  </a:lnTo>
                  <a:lnTo>
                    <a:pt x="151879" y="367855"/>
                  </a:lnTo>
                  <a:lnTo>
                    <a:pt x="152438" y="367855"/>
                  </a:lnTo>
                  <a:lnTo>
                    <a:pt x="153568" y="368858"/>
                  </a:lnTo>
                  <a:lnTo>
                    <a:pt x="151726" y="368998"/>
                  </a:lnTo>
                  <a:lnTo>
                    <a:pt x="151295" y="370103"/>
                  </a:lnTo>
                  <a:lnTo>
                    <a:pt x="154533" y="370243"/>
                  </a:lnTo>
                  <a:lnTo>
                    <a:pt x="155879" y="368350"/>
                  </a:lnTo>
                  <a:lnTo>
                    <a:pt x="156616" y="366458"/>
                  </a:lnTo>
                  <a:lnTo>
                    <a:pt x="156718" y="366179"/>
                  </a:lnTo>
                  <a:lnTo>
                    <a:pt x="154571" y="367855"/>
                  </a:lnTo>
                  <a:lnTo>
                    <a:pt x="152539" y="367144"/>
                  </a:lnTo>
                  <a:lnTo>
                    <a:pt x="152527" y="366915"/>
                  </a:lnTo>
                  <a:lnTo>
                    <a:pt x="152285" y="366458"/>
                  </a:lnTo>
                  <a:lnTo>
                    <a:pt x="152247" y="366179"/>
                  </a:lnTo>
                  <a:lnTo>
                    <a:pt x="151828" y="366179"/>
                  </a:lnTo>
                  <a:lnTo>
                    <a:pt x="157353" y="364007"/>
                  </a:lnTo>
                  <a:close/>
                </a:path>
                <a:path w="568959" h="371475">
                  <a:moveTo>
                    <a:pt x="158508" y="330441"/>
                  </a:moveTo>
                  <a:lnTo>
                    <a:pt x="158242" y="330441"/>
                  </a:lnTo>
                  <a:lnTo>
                    <a:pt x="158508" y="330631"/>
                  </a:lnTo>
                  <a:lnTo>
                    <a:pt x="158508" y="330441"/>
                  </a:lnTo>
                  <a:close/>
                </a:path>
                <a:path w="568959" h="371475">
                  <a:moveTo>
                    <a:pt x="158559" y="333502"/>
                  </a:moveTo>
                  <a:lnTo>
                    <a:pt x="158534" y="331736"/>
                  </a:lnTo>
                  <a:lnTo>
                    <a:pt x="157340" y="331736"/>
                  </a:lnTo>
                  <a:lnTo>
                    <a:pt x="158559" y="333502"/>
                  </a:lnTo>
                  <a:close/>
                </a:path>
                <a:path w="568959" h="371475">
                  <a:moveTo>
                    <a:pt x="160540" y="330441"/>
                  </a:moveTo>
                  <a:lnTo>
                    <a:pt x="158470" y="329184"/>
                  </a:lnTo>
                  <a:lnTo>
                    <a:pt x="158508" y="330441"/>
                  </a:lnTo>
                  <a:lnTo>
                    <a:pt x="160540" y="330441"/>
                  </a:lnTo>
                  <a:close/>
                </a:path>
                <a:path w="568959" h="371475">
                  <a:moveTo>
                    <a:pt x="160794" y="363778"/>
                  </a:moveTo>
                  <a:lnTo>
                    <a:pt x="160629" y="363537"/>
                  </a:lnTo>
                  <a:lnTo>
                    <a:pt x="160070" y="362940"/>
                  </a:lnTo>
                  <a:lnTo>
                    <a:pt x="157353" y="364007"/>
                  </a:lnTo>
                  <a:lnTo>
                    <a:pt x="158737" y="365556"/>
                  </a:lnTo>
                  <a:lnTo>
                    <a:pt x="160794" y="363778"/>
                  </a:lnTo>
                  <a:close/>
                </a:path>
                <a:path w="568959" h="371475">
                  <a:moveTo>
                    <a:pt x="165544" y="333502"/>
                  </a:moveTo>
                  <a:lnTo>
                    <a:pt x="165074" y="333095"/>
                  </a:lnTo>
                  <a:lnTo>
                    <a:pt x="161290" y="330441"/>
                  </a:lnTo>
                  <a:lnTo>
                    <a:pt x="160540" y="330441"/>
                  </a:lnTo>
                  <a:lnTo>
                    <a:pt x="165544" y="333502"/>
                  </a:lnTo>
                  <a:close/>
                </a:path>
                <a:path w="568959" h="371475">
                  <a:moveTo>
                    <a:pt x="165569" y="312127"/>
                  </a:moveTo>
                  <a:lnTo>
                    <a:pt x="162318" y="312000"/>
                  </a:lnTo>
                  <a:lnTo>
                    <a:pt x="162814" y="313766"/>
                  </a:lnTo>
                  <a:lnTo>
                    <a:pt x="165569" y="312127"/>
                  </a:lnTo>
                  <a:close/>
                </a:path>
                <a:path w="568959" h="371475">
                  <a:moveTo>
                    <a:pt x="168871" y="308660"/>
                  </a:moveTo>
                  <a:lnTo>
                    <a:pt x="164122" y="307390"/>
                  </a:lnTo>
                  <a:lnTo>
                    <a:pt x="163741" y="307390"/>
                  </a:lnTo>
                  <a:lnTo>
                    <a:pt x="168668" y="310819"/>
                  </a:lnTo>
                  <a:lnTo>
                    <a:pt x="168770" y="309676"/>
                  </a:lnTo>
                  <a:lnTo>
                    <a:pt x="168871" y="308660"/>
                  </a:lnTo>
                  <a:close/>
                </a:path>
                <a:path w="568959" h="371475">
                  <a:moveTo>
                    <a:pt x="170014" y="308914"/>
                  </a:moveTo>
                  <a:lnTo>
                    <a:pt x="169049" y="307390"/>
                  </a:lnTo>
                  <a:lnTo>
                    <a:pt x="168960" y="307771"/>
                  </a:lnTo>
                  <a:lnTo>
                    <a:pt x="168871" y="308660"/>
                  </a:lnTo>
                  <a:lnTo>
                    <a:pt x="170014" y="308914"/>
                  </a:lnTo>
                  <a:close/>
                </a:path>
                <a:path w="568959" h="371475">
                  <a:moveTo>
                    <a:pt x="170713" y="315734"/>
                  </a:moveTo>
                  <a:lnTo>
                    <a:pt x="167462" y="314871"/>
                  </a:lnTo>
                  <a:lnTo>
                    <a:pt x="170281" y="316839"/>
                  </a:lnTo>
                  <a:lnTo>
                    <a:pt x="170713" y="315734"/>
                  </a:lnTo>
                  <a:close/>
                </a:path>
                <a:path w="568959" h="371475">
                  <a:moveTo>
                    <a:pt x="173545" y="318401"/>
                  </a:moveTo>
                  <a:lnTo>
                    <a:pt x="169837" y="317969"/>
                  </a:lnTo>
                  <a:lnTo>
                    <a:pt x="168935" y="320167"/>
                  </a:lnTo>
                  <a:lnTo>
                    <a:pt x="168998" y="322326"/>
                  </a:lnTo>
                  <a:lnTo>
                    <a:pt x="173545" y="318401"/>
                  </a:lnTo>
                  <a:close/>
                </a:path>
                <a:path w="568959" h="371475">
                  <a:moveTo>
                    <a:pt x="173812" y="313994"/>
                  </a:moveTo>
                  <a:lnTo>
                    <a:pt x="172986" y="313867"/>
                  </a:lnTo>
                  <a:lnTo>
                    <a:pt x="172770" y="313994"/>
                  </a:lnTo>
                  <a:lnTo>
                    <a:pt x="173812" y="313994"/>
                  </a:lnTo>
                  <a:close/>
                </a:path>
                <a:path w="568959" h="371475">
                  <a:moveTo>
                    <a:pt x="175361" y="362254"/>
                  </a:moveTo>
                  <a:lnTo>
                    <a:pt x="171615" y="361061"/>
                  </a:lnTo>
                  <a:lnTo>
                    <a:pt x="168821" y="361264"/>
                  </a:lnTo>
                  <a:lnTo>
                    <a:pt x="168821" y="361442"/>
                  </a:lnTo>
                  <a:lnTo>
                    <a:pt x="168783" y="362737"/>
                  </a:lnTo>
                  <a:lnTo>
                    <a:pt x="167017" y="363537"/>
                  </a:lnTo>
                  <a:lnTo>
                    <a:pt x="166763" y="361442"/>
                  </a:lnTo>
                  <a:lnTo>
                    <a:pt x="168821" y="361442"/>
                  </a:lnTo>
                  <a:lnTo>
                    <a:pt x="168821" y="361264"/>
                  </a:lnTo>
                  <a:lnTo>
                    <a:pt x="168821" y="361061"/>
                  </a:lnTo>
                  <a:lnTo>
                    <a:pt x="171615" y="361061"/>
                  </a:lnTo>
                  <a:lnTo>
                    <a:pt x="171564" y="359613"/>
                  </a:lnTo>
                  <a:lnTo>
                    <a:pt x="166979" y="361378"/>
                  </a:lnTo>
                  <a:lnTo>
                    <a:pt x="166751" y="361403"/>
                  </a:lnTo>
                  <a:lnTo>
                    <a:pt x="166547" y="359613"/>
                  </a:lnTo>
                  <a:lnTo>
                    <a:pt x="166471" y="358889"/>
                  </a:lnTo>
                  <a:lnTo>
                    <a:pt x="161074" y="363537"/>
                  </a:lnTo>
                  <a:lnTo>
                    <a:pt x="160870" y="363778"/>
                  </a:lnTo>
                  <a:lnTo>
                    <a:pt x="166217" y="369379"/>
                  </a:lnTo>
                  <a:lnTo>
                    <a:pt x="171958" y="365810"/>
                  </a:lnTo>
                  <a:lnTo>
                    <a:pt x="172224" y="365556"/>
                  </a:lnTo>
                  <a:lnTo>
                    <a:pt x="173075" y="364210"/>
                  </a:lnTo>
                  <a:lnTo>
                    <a:pt x="172605" y="363537"/>
                  </a:lnTo>
                  <a:lnTo>
                    <a:pt x="171272" y="361619"/>
                  </a:lnTo>
                  <a:lnTo>
                    <a:pt x="171157" y="361442"/>
                  </a:lnTo>
                  <a:lnTo>
                    <a:pt x="175361" y="362254"/>
                  </a:lnTo>
                  <a:close/>
                </a:path>
                <a:path w="568959" h="371475">
                  <a:moveTo>
                    <a:pt x="177736" y="303072"/>
                  </a:moveTo>
                  <a:lnTo>
                    <a:pt x="177660" y="302437"/>
                  </a:lnTo>
                  <a:lnTo>
                    <a:pt x="177406" y="302437"/>
                  </a:lnTo>
                  <a:lnTo>
                    <a:pt x="175564" y="303072"/>
                  </a:lnTo>
                  <a:lnTo>
                    <a:pt x="177736" y="303072"/>
                  </a:lnTo>
                  <a:close/>
                </a:path>
                <a:path w="568959" h="371475">
                  <a:moveTo>
                    <a:pt x="180060" y="319405"/>
                  </a:moveTo>
                  <a:lnTo>
                    <a:pt x="179247" y="318960"/>
                  </a:lnTo>
                  <a:lnTo>
                    <a:pt x="179400" y="319163"/>
                  </a:lnTo>
                  <a:lnTo>
                    <a:pt x="179628" y="319328"/>
                  </a:lnTo>
                  <a:lnTo>
                    <a:pt x="180060" y="319405"/>
                  </a:lnTo>
                  <a:close/>
                </a:path>
                <a:path w="568959" h="371475">
                  <a:moveTo>
                    <a:pt x="181432" y="301675"/>
                  </a:moveTo>
                  <a:lnTo>
                    <a:pt x="180276" y="301675"/>
                  </a:lnTo>
                  <a:lnTo>
                    <a:pt x="177558" y="301802"/>
                  </a:lnTo>
                  <a:lnTo>
                    <a:pt x="177660" y="302437"/>
                  </a:lnTo>
                  <a:lnTo>
                    <a:pt x="177863" y="302437"/>
                  </a:lnTo>
                  <a:lnTo>
                    <a:pt x="177939" y="305866"/>
                  </a:lnTo>
                  <a:lnTo>
                    <a:pt x="180721" y="306451"/>
                  </a:lnTo>
                  <a:lnTo>
                    <a:pt x="180644" y="302437"/>
                  </a:lnTo>
                  <a:lnTo>
                    <a:pt x="181432" y="301675"/>
                  </a:lnTo>
                  <a:close/>
                </a:path>
                <a:path w="568959" h="371475">
                  <a:moveTo>
                    <a:pt x="182575" y="301675"/>
                  </a:moveTo>
                  <a:lnTo>
                    <a:pt x="182156" y="300913"/>
                  </a:lnTo>
                  <a:lnTo>
                    <a:pt x="181432" y="301675"/>
                  </a:lnTo>
                  <a:lnTo>
                    <a:pt x="182575" y="301675"/>
                  </a:lnTo>
                  <a:close/>
                </a:path>
                <a:path w="568959" h="371475">
                  <a:moveTo>
                    <a:pt x="182816" y="300151"/>
                  </a:moveTo>
                  <a:lnTo>
                    <a:pt x="181737" y="299643"/>
                  </a:lnTo>
                  <a:lnTo>
                    <a:pt x="181533" y="299643"/>
                  </a:lnTo>
                  <a:lnTo>
                    <a:pt x="182041" y="300659"/>
                  </a:lnTo>
                  <a:lnTo>
                    <a:pt x="182156" y="300913"/>
                  </a:lnTo>
                  <a:lnTo>
                    <a:pt x="182816" y="300151"/>
                  </a:lnTo>
                  <a:close/>
                </a:path>
                <a:path w="568959" h="371475">
                  <a:moveTo>
                    <a:pt x="185420" y="294055"/>
                  </a:moveTo>
                  <a:lnTo>
                    <a:pt x="185127" y="294055"/>
                  </a:lnTo>
                  <a:lnTo>
                    <a:pt x="185191" y="294513"/>
                  </a:lnTo>
                  <a:lnTo>
                    <a:pt x="185331" y="294309"/>
                  </a:lnTo>
                  <a:lnTo>
                    <a:pt x="185420" y="294055"/>
                  </a:lnTo>
                  <a:close/>
                </a:path>
                <a:path w="568959" h="371475">
                  <a:moveTo>
                    <a:pt x="185623" y="297103"/>
                  </a:moveTo>
                  <a:lnTo>
                    <a:pt x="185597" y="295071"/>
                  </a:lnTo>
                  <a:lnTo>
                    <a:pt x="185191" y="294690"/>
                  </a:lnTo>
                  <a:lnTo>
                    <a:pt x="185623" y="297103"/>
                  </a:lnTo>
                  <a:close/>
                </a:path>
                <a:path w="568959" h="371475">
                  <a:moveTo>
                    <a:pt x="187426" y="288886"/>
                  </a:moveTo>
                  <a:lnTo>
                    <a:pt x="185928" y="288886"/>
                  </a:lnTo>
                  <a:lnTo>
                    <a:pt x="186359" y="289077"/>
                  </a:lnTo>
                  <a:lnTo>
                    <a:pt x="187426" y="288886"/>
                  </a:lnTo>
                  <a:close/>
                </a:path>
                <a:path w="568959" h="371475">
                  <a:moveTo>
                    <a:pt x="193154" y="288886"/>
                  </a:moveTo>
                  <a:lnTo>
                    <a:pt x="193090" y="288594"/>
                  </a:lnTo>
                  <a:lnTo>
                    <a:pt x="192989" y="287832"/>
                  </a:lnTo>
                  <a:lnTo>
                    <a:pt x="192900" y="287197"/>
                  </a:lnTo>
                  <a:lnTo>
                    <a:pt x="192824" y="286664"/>
                  </a:lnTo>
                  <a:lnTo>
                    <a:pt x="192773" y="286296"/>
                  </a:lnTo>
                  <a:lnTo>
                    <a:pt x="192671" y="285546"/>
                  </a:lnTo>
                  <a:lnTo>
                    <a:pt x="189509" y="286296"/>
                  </a:lnTo>
                  <a:lnTo>
                    <a:pt x="190639" y="286296"/>
                  </a:lnTo>
                  <a:lnTo>
                    <a:pt x="193154" y="288886"/>
                  </a:lnTo>
                  <a:close/>
                </a:path>
                <a:path w="568959" h="371475">
                  <a:moveTo>
                    <a:pt x="193763" y="289483"/>
                  </a:moveTo>
                  <a:lnTo>
                    <a:pt x="193154" y="288886"/>
                  </a:lnTo>
                  <a:lnTo>
                    <a:pt x="193217" y="289483"/>
                  </a:lnTo>
                  <a:lnTo>
                    <a:pt x="193763" y="289483"/>
                  </a:lnTo>
                  <a:close/>
                </a:path>
                <a:path w="568959" h="371475">
                  <a:moveTo>
                    <a:pt x="193967" y="294690"/>
                  </a:moveTo>
                  <a:lnTo>
                    <a:pt x="192151" y="294513"/>
                  </a:lnTo>
                  <a:lnTo>
                    <a:pt x="192049" y="294690"/>
                  </a:lnTo>
                  <a:lnTo>
                    <a:pt x="193967" y="294690"/>
                  </a:lnTo>
                  <a:close/>
                </a:path>
                <a:path w="568959" h="371475">
                  <a:moveTo>
                    <a:pt x="196494" y="314756"/>
                  </a:moveTo>
                  <a:lnTo>
                    <a:pt x="195986" y="314756"/>
                  </a:lnTo>
                  <a:lnTo>
                    <a:pt x="192328" y="315264"/>
                  </a:lnTo>
                  <a:lnTo>
                    <a:pt x="192684" y="314756"/>
                  </a:lnTo>
                  <a:lnTo>
                    <a:pt x="193357" y="313994"/>
                  </a:lnTo>
                  <a:lnTo>
                    <a:pt x="192760" y="313232"/>
                  </a:lnTo>
                  <a:lnTo>
                    <a:pt x="192328" y="313232"/>
                  </a:lnTo>
                  <a:lnTo>
                    <a:pt x="193865" y="312724"/>
                  </a:lnTo>
                  <a:lnTo>
                    <a:pt x="194830" y="312343"/>
                  </a:lnTo>
                  <a:lnTo>
                    <a:pt x="191198" y="312343"/>
                  </a:lnTo>
                  <a:lnTo>
                    <a:pt x="190995" y="312420"/>
                  </a:lnTo>
                  <a:lnTo>
                    <a:pt x="190995" y="315391"/>
                  </a:lnTo>
                  <a:lnTo>
                    <a:pt x="189687" y="315518"/>
                  </a:lnTo>
                  <a:lnTo>
                    <a:pt x="189725" y="314756"/>
                  </a:lnTo>
                  <a:lnTo>
                    <a:pt x="190055" y="315010"/>
                  </a:lnTo>
                  <a:lnTo>
                    <a:pt x="190830" y="315391"/>
                  </a:lnTo>
                  <a:lnTo>
                    <a:pt x="190995" y="315391"/>
                  </a:lnTo>
                  <a:lnTo>
                    <a:pt x="190995" y="312420"/>
                  </a:lnTo>
                  <a:lnTo>
                    <a:pt x="190119" y="312724"/>
                  </a:lnTo>
                  <a:lnTo>
                    <a:pt x="189141" y="312343"/>
                  </a:lnTo>
                  <a:lnTo>
                    <a:pt x="187985" y="311962"/>
                  </a:lnTo>
                  <a:lnTo>
                    <a:pt x="184302" y="311200"/>
                  </a:lnTo>
                  <a:lnTo>
                    <a:pt x="181965" y="310057"/>
                  </a:lnTo>
                  <a:lnTo>
                    <a:pt x="181698" y="309930"/>
                  </a:lnTo>
                  <a:lnTo>
                    <a:pt x="181813" y="309676"/>
                  </a:lnTo>
                  <a:lnTo>
                    <a:pt x="182435" y="308152"/>
                  </a:lnTo>
                  <a:lnTo>
                    <a:pt x="182587" y="307771"/>
                  </a:lnTo>
                  <a:lnTo>
                    <a:pt x="177050" y="308152"/>
                  </a:lnTo>
                  <a:lnTo>
                    <a:pt x="178409" y="307009"/>
                  </a:lnTo>
                  <a:lnTo>
                    <a:pt x="176085" y="305358"/>
                  </a:lnTo>
                  <a:lnTo>
                    <a:pt x="175107" y="303199"/>
                  </a:lnTo>
                  <a:lnTo>
                    <a:pt x="175564" y="303072"/>
                  </a:lnTo>
                  <a:lnTo>
                    <a:pt x="171602" y="303072"/>
                  </a:lnTo>
                  <a:lnTo>
                    <a:pt x="173113" y="300659"/>
                  </a:lnTo>
                  <a:lnTo>
                    <a:pt x="173342" y="300659"/>
                  </a:lnTo>
                  <a:lnTo>
                    <a:pt x="177685" y="301167"/>
                  </a:lnTo>
                  <a:lnTo>
                    <a:pt x="178384" y="300659"/>
                  </a:lnTo>
                  <a:lnTo>
                    <a:pt x="179717" y="299643"/>
                  </a:lnTo>
                  <a:lnTo>
                    <a:pt x="180530" y="299135"/>
                  </a:lnTo>
                  <a:lnTo>
                    <a:pt x="178828" y="298246"/>
                  </a:lnTo>
                  <a:lnTo>
                    <a:pt x="177812" y="297484"/>
                  </a:lnTo>
                  <a:lnTo>
                    <a:pt x="177393" y="297103"/>
                  </a:lnTo>
                  <a:lnTo>
                    <a:pt x="177241" y="297484"/>
                  </a:lnTo>
                  <a:lnTo>
                    <a:pt x="176225" y="297484"/>
                  </a:lnTo>
                  <a:lnTo>
                    <a:pt x="175361" y="297103"/>
                  </a:lnTo>
                  <a:lnTo>
                    <a:pt x="174955" y="297103"/>
                  </a:lnTo>
                  <a:lnTo>
                    <a:pt x="175933" y="295325"/>
                  </a:lnTo>
                  <a:lnTo>
                    <a:pt x="176720" y="293547"/>
                  </a:lnTo>
                  <a:lnTo>
                    <a:pt x="177393" y="293547"/>
                  </a:lnTo>
                  <a:lnTo>
                    <a:pt x="179057" y="293979"/>
                  </a:lnTo>
                  <a:lnTo>
                    <a:pt x="179057" y="293547"/>
                  </a:lnTo>
                  <a:lnTo>
                    <a:pt x="179806" y="293547"/>
                  </a:lnTo>
                  <a:lnTo>
                    <a:pt x="180060" y="293217"/>
                  </a:lnTo>
                  <a:lnTo>
                    <a:pt x="180581" y="292531"/>
                  </a:lnTo>
                  <a:lnTo>
                    <a:pt x="179933" y="292531"/>
                  </a:lnTo>
                  <a:lnTo>
                    <a:pt x="179044" y="292671"/>
                  </a:lnTo>
                  <a:lnTo>
                    <a:pt x="179044" y="292531"/>
                  </a:lnTo>
                  <a:lnTo>
                    <a:pt x="178079" y="292531"/>
                  </a:lnTo>
                  <a:lnTo>
                    <a:pt x="177850" y="291261"/>
                  </a:lnTo>
                  <a:lnTo>
                    <a:pt x="177698" y="290563"/>
                  </a:lnTo>
                  <a:lnTo>
                    <a:pt x="177622" y="290080"/>
                  </a:lnTo>
                  <a:lnTo>
                    <a:pt x="177520" y="289483"/>
                  </a:lnTo>
                  <a:lnTo>
                    <a:pt x="177406" y="288886"/>
                  </a:lnTo>
                  <a:lnTo>
                    <a:pt x="177342" y="288594"/>
                  </a:lnTo>
                  <a:lnTo>
                    <a:pt x="177266" y="288086"/>
                  </a:lnTo>
                  <a:lnTo>
                    <a:pt x="177152" y="287578"/>
                  </a:lnTo>
                  <a:lnTo>
                    <a:pt x="177088" y="287197"/>
                  </a:lnTo>
                  <a:lnTo>
                    <a:pt x="177012" y="286816"/>
                  </a:lnTo>
                  <a:lnTo>
                    <a:pt x="179146" y="286816"/>
                  </a:lnTo>
                  <a:lnTo>
                    <a:pt x="176758" y="286626"/>
                  </a:lnTo>
                  <a:lnTo>
                    <a:pt x="176758" y="293027"/>
                  </a:lnTo>
                  <a:lnTo>
                    <a:pt x="175831" y="293166"/>
                  </a:lnTo>
                  <a:lnTo>
                    <a:pt x="173355" y="292531"/>
                  </a:lnTo>
                  <a:lnTo>
                    <a:pt x="168452" y="292531"/>
                  </a:lnTo>
                  <a:lnTo>
                    <a:pt x="167919" y="293547"/>
                  </a:lnTo>
                  <a:lnTo>
                    <a:pt x="173278" y="293547"/>
                  </a:lnTo>
                  <a:lnTo>
                    <a:pt x="167398" y="294513"/>
                  </a:lnTo>
                  <a:lnTo>
                    <a:pt x="167919" y="293547"/>
                  </a:lnTo>
                  <a:lnTo>
                    <a:pt x="155295" y="293547"/>
                  </a:lnTo>
                  <a:lnTo>
                    <a:pt x="155105" y="292531"/>
                  </a:lnTo>
                  <a:lnTo>
                    <a:pt x="168452" y="292531"/>
                  </a:lnTo>
                  <a:lnTo>
                    <a:pt x="169138" y="291261"/>
                  </a:lnTo>
                  <a:lnTo>
                    <a:pt x="171005" y="291261"/>
                  </a:lnTo>
                  <a:lnTo>
                    <a:pt x="176758" y="293027"/>
                  </a:lnTo>
                  <a:lnTo>
                    <a:pt x="176758" y="286626"/>
                  </a:lnTo>
                  <a:lnTo>
                    <a:pt x="172783" y="286296"/>
                  </a:lnTo>
                  <a:lnTo>
                    <a:pt x="174663" y="286296"/>
                  </a:lnTo>
                  <a:lnTo>
                    <a:pt x="174752" y="285419"/>
                  </a:lnTo>
                  <a:lnTo>
                    <a:pt x="174866" y="284200"/>
                  </a:lnTo>
                  <a:lnTo>
                    <a:pt x="174980" y="283006"/>
                  </a:lnTo>
                  <a:lnTo>
                    <a:pt x="175044" y="282498"/>
                  </a:lnTo>
                  <a:lnTo>
                    <a:pt x="177228" y="282498"/>
                  </a:lnTo>
                  <a:lnTo>
                    <a:pt x="169875" y="279577"/>
                  </a:lnTo>
                  <a:lnTo>
                    <a:pt x="164922" y="286067"/>
                  </a:lnTo>
                  <a:lnTo>
                    <a:pt x="162306" y="285711"/>
                  </a:lnTo>
                  <a:lnTo>
                    <a:pt x="162306" y="291261"/>
                  </a:lnTo>
                  <a:lnTo>
                    <a:pt x="160705" y="292049"/>
                  </a:lnTo>
                  <a:lnTo>
                    <a:pt x="159867" y="291896"/>
                  </a:lnTo>
                  <a:lnTo>
                    <a:pt x="159715" y="292214"/>
                  </a:lnTo>
                  <a:lnTo>
                    <a:pt x="158864" y="292214"/>
                  </a:lnTo>
                  <a:lnTo>
                    <a:pt x="159651" y="291858"/>
                  </a:lnTo>
                  <a:lnTo>
                    <a:pt x="156464" y="291261"/>
                  </a:lnTo>
                  <a:lnTo>
                    <a:pt x="157403" y="291261"/>
                  </a:lnTo>
                  <a:lnTo>
                    <a:pt x="157759" y="290563"/>
                  </a:lnTo>
                  <a:lnTo>
                    <a:pt x="157784" y="289483"/>
                  </a:lnTo>
                  <a:lnTo>
                    <a:pt x="157886" y="288594"/>
                  </a:lnTo>
                  <a:lnTo>
                    <a:pt x="158013" y="287578"/>
                  </a:lnTo>
                  <a:lnTo>
                    <a:pt x="159397" y="287832"/>
                  </a:lnTo>
                  <a:lnTo>
                    <a:pt x="159677" y="287578"/>
                  </a:lnTo>
                  <a:lnTo>
                    <a:pt x="160604" y="286816"/>
                  </a:lnTo>
                  <a:lnTo>
                    <a:pt x="161366" y="286816"/>
                  </a:lnTo>
                  <a:lnTo>
                    <a:pt x="161480" y="287197"/>
                  </a:lnTo>
                  <a:lnTo>
                    <a:pt x="161594" y="287578"/>
                  </a:lnTo>
                  <a:lnTo>
                    <a:pt x="161683" y="288086"/>
                  </a:lnTo>
                  <a:lnTo>
                    <a:pt x="159943" y="291719"/>
                  </a:lnTo>
                  <a:lnTo>
                    <a:pt x="160934" y="291261"/>
                  </a:lnTo>
                  <a:lnTo>
                    <a:pt x="162306" y="291261"/>
                  </a:lnTo>
                  <a:lnTo>
                    <a:pt x="162306" y="285711"/>
                  </a:lnTo>
                  <a:lnTo>
                    <a:pt x="160312" y="285419"/>
                  </a:lnTo>
                  <a:lnTo>
                    <a:pt x="156083" y="284873"/>
                  </a:lnTo>
                  <a:lnTo>
                    <a:pt x="156083" y="292214"/>
                  </a:lnTo>
                  <a:lnTo>
                    <a:pt x="155244" y="292214"/>
                  </a:lnTo>
                  <a:lnTo>
                    <a:pt x="155067" y="292519"/>
                  </a:lnTo>
                  <a:lnTo>
                    <a:pt x="154470" y="292214"/>
                  </a:lnTo>
                  <a:lnTo>
                    <a:pt x="153657" y="291706"/>
                  </a:lnTo>
                  <a:lnTo>
                    <a:pt x="152946" y="291261"/>
                  </a:lnTo>
                  <a:lnTo>
                    <a:pt x="153479" y="291261"/>
                  </a:lnTo>
                  <a:lnTo>
                    <a:pt x="153733" y="291261"/>
                  </a:lnTo>
                  <a:lnTo>
                    <a:pt x="153987" y="291261"/>
                  </a:lnTo>
                  <a:lnTo>
                    <a:pt x="154508" y="291261"/>
                  </a:lnTo>
                  <a:lnTo>
                    <a:pt x="155892" y="291261"/>
                  </a:lnTo>
                  <a:lnTo>
                    <a:pt x="156070" y="292201"/>
                  </a:lnTo>
                  <a:lnTo>
                    <a:pt x="156083" y="284873"/>
                  </a:lnTo>
                  <a:lnTo>
                    <a:pt x="153479" y="284530"/>
                  </a:lnTo>
                  <a:lnTo>
                    <a:pt x="151904" y="284530"/>
                  </a:lnTo>
                  <a:lnTo>
                    <a:pt x="148767" y="285356"/>
                  </a:lnTo>
                  <a:lnTo>
                    <a:pt x="147612" y="284530"/>
                  </a:lnTo>
                  <a:lnTo>
                    <a:pt x="147332" y="284340"/>
                  </a:lnTo>
                  <a:lnTo>
                    <a:pt x="147396" y="284530"/>
                  </a:lnTo>
                  <a:lnTo>
                    <a:pt x="147269" y="284530"/>
                  </a:lnTo>
                  <a:lnTo>
                    <a:pt x="147332" y="284340"/>
                  </a:lnTo>
                  <a:lnTo>
                    <a:pt x="147904" y="282498"/>
                  </a:lnTo>
                  <a:lnTo>
                    <a:pt x="147116" y="282676"/>
                  </a:lnTo>
                  <a:lnTo>
                    <a:pt x="147116" y="284200"/>
                  </a:lnTo>
                  <a:lnTo>
                    <a:pt x="145453" y="283006"/>
                  </a:lnTo>
                  <a:lnTo>
                    <a:pt x="146189" y="283006"/>
                  </a:lnTo>
                  <a:lnTo>
                    <a:pt x="147116" y="284200"/>
                  </a:lnTo>
                  <a:lnTo>
                    <a:pt x="147116" y="282676"/>
                  </a:lnTo>
                  <a:lnTo>
                    <a:pt x="146075" y="282892"/>
                  </a:lnTo>
                  <a:lnTo>
                    <a:pt x="144487" y="280974"/>
                  </a:lnTo>
                  <a:lnTo>
                    <a:pt x="145389" y="284200"/>
                  </a:lnTo>
                  <a:lnTo>
                    <a:pt x="145478" y="284530"/>
                  </a:lnTo>
                  <a:lnTo>
                    <a:pt x="147980" y="286296"/>
                  </a:lnTo>
                  <a:lnTo>
                    <a:pt x="149136" y="286296"/>
                  </a:lnTo>
                  <a:lnTo>
                    <a:pt x="152425" y="286575"/>
                  </a:lnTo>
                  <a:lnTo>
                    <a:pt x="152755" y="286296"/>
                  </a:lnTo>
                  <a:lnTo>
                    <a:pt x="153047" y="286296"/>
                  </a:lnTo>
                  <a:lnTo>
                    <a:pt x="153581" y="286664"/>
                  </a:lnTo>
                  <a:lnTo>
                    <a:pt x="152311" y="286664"/>
                  </a:lnTo>
                  <a:lnTo>
                    <a:pt x="152120" y="286816"/>
                  </a:lnTo>
                  <a:lnTo>
                    <a:pt x="153835" y="286816"/>
                  </a:lnTo>
                  <a:lnTo>
                    <a:pt x="153606" y="286677"/>
                  </a:lnTo>
                  <a:lnTo>
                    <a:pt x="155435" y="286816"/>
                  </a:lnTo>
                  <a:lnTo>
                    <a:pt x="153835" y="286816"/>
                  </a:lnTo>
                  <a:lnTo>
                    <a:pt x="155740" y="289483"/>
                  </a:lnTo>
                  <a:lnTo>
                    <a:pt x="153924" y="291084"/>
                  </a:lnTo>
                  <a:lnTo>
                    <a:pt x="153784" y="290563"/>
                  </a:lnTo>
                  <a:lnTo>
                    <a:pt x="153695" y="290245"/>
                  </a:lnTo>
                  <a:lnTo>
                    <a:pt x="153568" y="289801"/>
                  </a:lnTo>
                  <a:lnTo>
                    <a:pt x="153479" y="289483"/>
                  </a:lnTo>
                  <a:lnTo>
                    <a:pt x="153428" y="289280"/>
                  </a:lnTo>
                  <a:lnTo>
                    <a:pt x="153314" y="288886"/>
                  </a:lnTo>
                  <a:lnTo>
                    <a:pt x="153212" y="288594"/>
                  </a:lnTo>
                  <a:lnTo>
                    <a:pt x="153098" y="288086"/>
                  </a:lnTo>
                  <a:lnTo>
                    <a:pt x="153009" y="287832"/>
                  </a:lnTo>
                  <a:lnTo>
                    <a:pt x="152933" y="287578"/>
                  </a:lnTo>
                  <a:lnTo>
                    <a:pt x="151688" y="290080"/>
                  </a:lnTo>
                  <a:lnTo>
                    <a:pt x="151599" y="290245"/>
                  </a:lnTo>
                  <a:lnTo>
                    <a:pt x="152146" y="290245"/>
                  </a:lnTo>
                  <a:lnTo>
                    <a:pt x="151688" y="290563"/>
                  </a:lnTo>
                  <a:lnTo>
                    <a:pt x="150647" y="291261"/>
                  </a:lnTo>
                  <a:lnTo>
                    <a:pt x="151434" y="291261"/>
                  </a:lnTo>
                  <a:lnTo>
                    <a:pt x="153581" y="291693"/>
                  </a:lnTo>
                  <a:lnTo>
                    <a:pt x="153695" y="292214"/>
                  </a:lnTo>
                  <a:lnTo>
                    <a:pt x="154000" y="293547"/>
                  </a:lnTo>
                  <a:lnTo>
                    <a:pt x="153644" y="293547"/>
                  </a:lnTo>
                  <a:lnTo>
                    <a:pt x="152958" y="293039"/>
                  </a:lnTo>
                  <a:lnTo>
                    <a:pt x="152704" y="292531"/>
                  </a:lnTo>
                  <a:lnTo>
                    <a:pt x="152755" y="292900"/>
                  </a:lnTo>
                  <a:lnTo>
                    <a:pt x="152869" y="293547"/>
                  </a:lnTo>
                  <a:lnTo>
                    <a:pt x="149847" y="293547"/>
                  </a:lnTo>
                  <a:lnTo>
                    <a:pt x="149974" y="294055"/>
                  </a:lnTo>
                  <a:lnTo>
                    <a:pt x="150037" y="294309"/>
                  </a:lnTo>
                  <a:lnTo>
                    <a:pt x="150139" y="294690"/>
                  </a:lnTo>
                  <a:lnTo>
                    <a:pt x="149606" y="294690"/>
                  </a:lnTo>
                  <a:lnTo>
                    <a:pt x="150101" y="295071"/>
                  </a:lnTo>
                  <a:lnTo>
                    <a:pt x="149987" y="296214"/>
                  </a:lnTo>
                  <a:lnTo>
                    <a:pt x="148424" y="297103"/>
                  </a:lnTo>
                  <a:lnTo>
                    <a:pt x="147510" y="297103"/>
                  </a:lnTo>
                  <a:lnTo>
                    <a:pt x="149098" y="297954"/>
                  </a:lnTo>
                  <a:lnTo>
                    <a:pt x="149098" y="297103"/>
                  </a:lnTo>
                  <a:lnTo>
                    <a:pt x="150025" y="297103"/>
                  </a:lnTo>
                  <a:lnTo>
                    <a:pt x="150482" y="298754"/>
                  </a:lnTo>
                  <a:lnTo>
                    <a:pt x="150774" y="298754"/>
                  </a:lnTo>
                  <a:lnTo>
                    <a:pt x="151409" y="298881"/>
                  </a:lnTo>
                  <a:lnTo>
                    <a:pt x="152590" y="298754"/>
                  </a:lnTo>
                  <a:lnTo>
                    <a:pt x="154444" y="300659"/>
                  </a:lnTo>
                  <a:lnTo>
                    <a:pt x="154609" y="300659"/>
                  </a:lnTo>
                  <a:lnTo>
                    <a:pt x="156806" y="301675"/>
                  </a:lnTo>
                  <a:lnTo>
                    <a:pt x="160159" y="300659"/>
                  </a:lnTo>
                  <a:lnTo>
                    <a:pt x="159689" y="299643"/>
                  </a:lnTo>
                  <a:lnTo>
                    <a:pt x="163068" y="302564"/>
                  </a:lnTo>
                  <a:lnTo>
                    <a:pt x="168554" y="299643"/>
                  </a:lnTo>
                  <a:lnTo>
                    <a:pt x="170776" y="303072"/>
                  </a:lnTo>
                  <a:lnTo>
                    <a:pt x="167614" y="303072"/>
                  </a:lnTo>
                  <a:lnTo>
                    <a:pt x="165544" y="303580"/>
                  </a:lnTo>
                  <a:lnTo>
                    <a:pt x="164528" y="306501"/>
                  </a:lnTo>
                  <a:lnTo>
                    <a:pt x="168338" y="307009"/>
                  </a:lnTo>
                  <a:lnTo>
                    <a:pt x="167779" y="306628"/>
                  </a:lnTo>
                  <a:lnTo>
                    <a:pt x="167754" y="305866"/>
                  </a:lnTo>
                  <a:lnTo>
                    <a:pt x="168198" y="305485"/>
                  </a:lnTo>
                  <a:lnTo>
                    <a:pt x="170599" y="305358"/>
                  </a:lnTo>
                  <a:lnTo>
                    <a:pt x="171373" y="307009"/>
                  </a:lnTo>
                  <a:lnTo>
                    <a:pt x="171348" y="307390"/>
                  </a:lnTo>
                  <a:lnTo>
                    <a:pt x="171221" y="308914"/>
                  </a:lnTo>
                  <a:lnTo>
                    <a:pt x="172745" y="308914"/>
                  </a:lnTo>
                  <a:lnTo>
                    <a:pt x="173062" y="309295"/>
                  </a:lnTo>
                  <a:lnTo>
                    <a:pt x="172872" y="309676"/>
                  </a:lnTo>
                  <a:lnTo>
                    <a:pt x="170014" y="308914"/>
                  </a:lnTo>
                  <a:lnTo>
                    <a:pt x="170954" y="310438"/>
                  </a:lnTo>
                  <a:lnTo>
                    <a:pt x="172643" y="310057"/>
                  </a:lnTo>
                  <a:lnTo>
                    <a:pt x="171729" y="311200"/>
                  </a:lnTo>
                  <a:lnTo>
                    <a:pt x="168846" y="313232"/>
                  </a:lnTo>
                  <a:lnTo>
                    <a:pt x="172986" y="313867"/>
                  </a:lnTo>
                  <a:lnTo>
                    <a:pt x="175501" y="312343"/>
                  </a:lnTo>
                  <a:lnTo>
                    <a:pt x="175907" y="312343"/>
                  </a:lnTo>
                  <a:lnTo>
                    <a:pt x="180530" y="316280"/>
                  </a:lnTo>
                  <a:lnTo>
                    <a:pt x="179400" y="316280"/>
                  </a:lnTo>
                  <a:lnTo>
                    <a:pt x="174904" y="316534"/>
                  </a:lnTo>
                  <a:lnTo>
                    <a:pt x="179260" y="318947"/>
                  </a:lnTo>
                  <a:lnTo>
                    <a:pt x="178917" y="318566"/>
                  </a:lnTo>
                  <a:lnTo>
                    <a:pt x="179070" y="317931"/>
                  </a:lnTo>
                  <a:lnTo>
                    <a:pt x="179082" y="317296"/>
                  </a:lnTo>
                  <a:lnTo>
                    <a:pt x="184607" y="316280"/>
                  </a:lnTo>
                  <a:lnTo>
                    <a:pt x="192036" y="317931"/>
                  </a:lnTo>
                  <a:lnTo>
                    <a:pt x="195414" y="315518"/>
                  </a:lnTo>
                  <a:lnTo>
                    <a:pt x="195630" y="315391"/>
                  </a:lnTo>
                  <a:lnTo>
                    <a:pt x="196176" y="315010"/>
                  </a:lnTo>
                  <a:lnTo>
                    <a:pt x="196494" y="314756"/>
                  </a:lnTo>
                  <a:close/>
                </a:path>
                <a:path w="568959" h="371475">
                  <a:moveTo>
                    <a:pt x="198589" y="302450"/>
                  </a:moveTo>
                  <a:lnTo>
                    <a:pt x="197269" y="300189"/>
                  </a:lnTo>
                  <a:lnTo>
                    <a:pt x="197396" y="301459"/>
                  </a:lnTo>
                  <a:lnTo>
                    <a:pt x="197891" y="302107"/>
                  </a:lnTo>
                  <a:lnTo>
                    <a:pt x="198589" y="302450"/>
                  </a:lnTo>
                  <a:close/>
                </a:path>
                <a:path w="568959" h="371475">
                  <a:moveTo>
                    <a:pt x="222224" y="298475"/>
                  </a:moveTo>
                  <a:lnTo>
                    <a:pt x="219405" y="296506"/>
                  </a:lnTo>
                  <a:lnTo>
                    <a:pt x="211975" y="294855"/>
                  </a:lnTo>
                  <a:lnTo>
                    <a:pt x="208292" y="296545"/>
                  </a:lnTo>
                  <a:lnTo>
                    <a:pt x="207314" y="293738"/>
                  </a:lnTo>
                  <a:lnTo>
                    <a:pt x="207048" y="294881"/>
                  </a:lnTo>
                  <a:lnTo>
                    <a:pt x="206819" y="294589"/>
                  </a:lnTo>
                  <a:lnTo>
                    <a:pt x="206235" y="294411"/>
                  </a:lnTo>
                  <a:lnTo>
                    <a:pt x="205943" y="294208"/>
                  </a:lnTo>
                  <a:lnTo>
                    <a:pt x="207352" y="295910"/>
                  </a:lnTo>
                  <a:lnTo>
                    <a:pt x="203708" y="297586"/>
                  </a:lnTo>
                  <a:lnTo>
                    <a:pt x="204190" y="300088"/>
                  </a:lnTo>
                  <a:lnTo>
                    <a:pt x="200926" y="297789"/>
                  </a:lnTo>
                  <a:lnTo>
                    <a:pt x="202806" y="299821"/>
                  </a:lnTo>
                  <a:lnTo>
                    <a:pt x="198780" y="302564"/>
                  </a:lnTo>
                  <a:lnTo>
                    <a:pt x="201091" y="303466"/>
                  </a:lnTo>
                  <a:lnTo>
                    <a:pt x="205409" y="301282"/>
                  </a:lnTo>
                  <a:lnTo>
                    <a:pt x="207518" y="303796"/>
                  </a:lnTo>
                  <a:lnTo>
                    <a:pt x="206552" y="301726"/>
                  </a:lnTo>
                  <a:lnTo>
                    <a:pt x="213093" y="304863"/>
                  </a:lnTo>
                  <a:lnTo>
                    <a:pt x="218567" y="300151"/>
                  </a:lnTo>
                  <a:lnTo>
                    <a:pt x="222224" y="298475"/>
                  </a:lnTo>
                  <a:close/>
                </a:path>
                <a:path w="568959" h="371475">
                  <a:moveTo>
                    <a:pt x="231660" y="286359"/>
                  </a:moveTo>
                  <a:lnTo>
                    <a:pt x="230759" y="285978"/>
                  </a:lnTo>
                  <a:lnTo>
                    <a:pt x="230759" y="286359"/>
                  </a:lnTo>
                  <a:lnTo>
                    <a:pt x="231660" y="286359"/>
                  </a:lnTo>
                  <a:close/>
                </a:path>
                <a:path w="568959" h="371475">
                  <a:moveTo>
                    <a:pt x="239229" y="286639"/>
                  </a:moveTo>
                  <a:lnTo>
                    <a:pt x="237820" y="286359"/>
                  </a:lnTo>
                  <a:lnTo>
                    <a:pt x="238836" y="286359"/>
                  </a:lnTo>
                  <a:lnTo>
                    <a:pt x="239102" y="286118"/>
                  </a:lnTo>
                  <a:lnTo>
                    <a:pt x="234924" y="285343"/>
                  </a:lnTo>
                  <a:lnTo>
                    <a:pt x="232156" y="285534"/>
                  </a:lnTo>
                  <a:lnTo>
                    <a:pt x="235623" y="286359"/>
                  </a:lnTo>
                  <a:lnTo>
                    <a:pt x="236347" y="286359"/>
                  </a:lnTo>
                  <a:lnTo>
                    <a:pt x="236347" y="286537"/>
                  </a:lnTo>
                  <a:lnTo>
                    <a:pt x="235623" y="286359"/>
                  </a:lnTo>
                  <a:lnTo>
                    <a:pt x="231660" y="286359"/>
                  </a:lnTo>
                  <a:lnTo>
                    <a:pt x="232321" y="286639"/>
                  </a:lnTo>
                  <a:lnTo>
                    <a:pt x="236347" y="286639"/>
                  </a:lnTo>
                  <a:lnTo>
                    <a:pt x="236359" y="287401"/>
                  </a:lnTo>
                  <a:lnTo>
                    <a:pt x="236804" y="286639"/>
                  </a:lnTo>
                  <a:lnTo>
                    <a:pt x="239229" y="286639"/>
                  </a:lnTo>
                  <a:close/>
                </a:path>
                <a:path w="568959" h="371475">
                  <a:moveTo>
                    <a:pt x="239598" y="287934"/>
                  </a:moveTo>
                  <a:lnTo>
                    <a:pt x="239052" y="288150"/>
                  </a:lnTo>
                  <a:lnTo>
                    <a:pt x="237782" y="288734"/>
                  </a:lnTo>
                  <a:lnTo>
                    <a:pt x="236372" y="288467"/>
                  </a:lnTo>
                  <a:lnTo>
                    <a:pt x="236359" y="288150"/>
                  </a:lnTo>
                  <a:lnTo>
                    <a:pt x="236359" y="287401"/>
                  </a:lnTo>
                  <a:lnTo>
                    <a:pt x="236042" y="287934"/>
                  </a:lnTo>
                  <a:lnTo>
                    <a:pt x="235915" y="288150"/>
                  </a:lnTo>
                  <a:lnTo>
                    <a:pt x="235394" y="287934"/>
                  </a:lnTo>
                  <a:lnTo>
                    <a:pt x="232321" y="286639"/>
                  </a:lnTo>
                  <a:lnTo>
                    <a:pt x="230771" y="286639"/>
                  </a:lnTo>
                  <a:lnTo>
                    <a:pt x="230797" y="288150"/>
                  </a:lnTo>
                  <a:lnTo>
                    <a:pt x="229463" y="290804"/>
                  </a:lnTo>
                  <a:lnTo>
                    <a:pt x="225412" y="287934"/>
                  </a:lnTo>
                  <a:lnTo>
                    <a:pt x="223570" y="286639"/>
                  </a:lnTo>
                  <a:lnTo>
                    <a:pt x="226631" y="286639"/>
                  </a:lnTo>
                  <a:lnTo>
                    <a:pt x="230771" y="286639"/>
                  </a:lnTo>
                  <a:lnTo>
                    <a:pt x="230759" y="286359"/>
                  </a:lnTo>
                  <a:lnTo>
                    <a:pt x="223177" y="286359"/>
                  </a:lnTo>
                  <a:lnTo>
                    <a:pt x="223380" y="286499"/>
                  </a:lnTo>
                  <a:lnTo>
                    <a:pt x="220129" y="286359"/>
                  </a:lnTo>
                  <a:lnTo>
                    <a:pt x="220065" y="282778"/>
                  </a:lnTo>
                  <a:lnTo>
                    <a:pt x="217766" y="284010"/>
                  </a:lnTo>
                  <a:lnTo>
                    <a:pt x="214147" y="287845"/>
                  </a:lnTo>
                  <a:lnTo>
                    <a:pt x="210451" y="285978"/>
                  </a:lnTo>
                  <a:lnTo>
                    <a:pt x="205232" y="282371"/>
                  </a:lnTo>
                  <a:lnTo>
                    <a:pt x="199986" y="288594"/>
                  </a:lnTo>
                  <a:lnTo>
                    <a:pt x="199186" y="288861"/>
                  </a:lnTo>
                  <a:lnTo>
                    <a:pt x="199186" y="290563"/>
                  </a:lnTo>
                  <a:lnTo>
                    <a:pt x="198882" y="290563"/>
                  </a:lnTo>
                  <a:lnTo>
                    <a:pt x="199186" y="290563"/>
                  </a:lnTo>
                  <a:lnTo>
                    <a:pt x="199186" y="288861"/>
                  </a:lnTo>
                  <a:lnTo>
                    <a:pt x="197904" y="289280"/>
                  </a:lnTo>
                  <a:lnTo>
                    <a:pt x="198031" y="287578"/>
                  </a:lnTo>
                  <a:lnTo>
                    <a:pt x="198081" y="286816"/>
                  </a:lnTo>
                  <a:lnTo>
                    <a:pt x="196786" y="285546"/>
                  </a:lnTo>
                  <a:lnTo>
                    <a:pt x="197065" y="286296"/>
                  </a:lnTo>
                  <a:lnTo>
                    <a:pt x="196989" y="286664"/>
                  </a:lnTo>
                  <a:lnTo>
                    <a:pt x="196875" y="287197"/>
                  </a:lnTo>
                  <a:lnTo>
                    <a:pt x="196786" y="287832"/>
                  </a:lnTo>
                  <a:lnTo>
                    <a:pt x="195275" y="289090"/>
                  </a:lnTo>
                  <a:lnTo>
                    <a:pt x="195275" y="292531"/>
                  </a:lnTo>
                  <a:lnTo>
                    <a:pt x="192011" y="292531"/>
                  </a:lnTo>
                  <a:lnTo>
                    <a:pt x="191985" y="291261"/>
                  </a:lnTo>
                  <a:lnTo>
                    <a:pt x="194919" y="291261"/>
                  </a:lnTo>
                  <a:lnTo>
                    <a:pt x="195275" y="292531"/>
                  </a:lnTo>
                  <a:lnTo>
                    <a:pt x="195275" y="289090"/>
                  </a:lnTo>
                  <a:lnTo>
                    <a:pt x="195008" y="289306"/>
                  </a:lnTo>
                  <a:lnTo>
                    <a:pt x="195008" y="290563"/>
                  </a:lnTo>
                  <a:lnTo>
                    <a:pt x="194957" y="290893"/>
                  </a:lnTo>
                  <a:lnTo>
                    <a:pt x="194741" y="290728"/>
                  </a:lnTo>
                  <a:lnTo>
                    <a:pt x="194437" y="290563"/>
                  </a:lnTo>
                  <a:lnTo>
                    <a:pt x="194691" y="290563"/>
                  </a:lnTo>
                  <a:lnTo>
                    <a:pt x="195008" y="290563"/>
                  </a:lnTo>
                  <a:lnTo>
                    <a:pt x="195008" y="289306"/>
                  </a:lnTo>
                  <a:lnTo>
                    <a:pt x="194792" y="289483"/>
                  </a:lnTo>
                  <a:lnTo>
                    <a:pt x="193763" y="289483"/>
                  </a:lnTo>
                  <a:lnTo>
                    <a:pt x="194398" y="290245"/>
                  </a:lnTo>
                  <a:lnTo>
                    <a:pt x="188569" y="290245"/>
                  </a:lnTo>
                  <a:lnTo>
                    <a:pt x="188798" y="290080"/>
                  </a:lnTo>
                  <a:lnTo>
                    <a:pt x="188315" y="289801"/>
                  </a:lnTo>
                  <a:lnTo>
                    <a:pt x="188810" y="290068"/>
                  </a:lnTo>
                  <a:lnTo>
                    <a:pt x="188493" y="289801"/>
                  </a:lnTo>
                  <a:lnTo>
                    <a:pt x="188874" y="290017"/>
                  </a:lnTo>
                  <a:lnTo>
                    <a:pt x="189153" y="289801"/>
                  </a:lnTo>
                  <a:lnTo>
                    <a:pt x="190017" y="289280"/>
                  </a:lnTo>
                  <a:lnTo>
                    <a:pt x="190728" y="288886"/>
                  </a:lnTo>
                  <a:lnTo>
                    <a:pt x="191528" y="288886"/>
                  </a:lnTo>
                  <a:lnTo>
                    <a:pt x="189509" y="288594"/>
                  </a:lnTo>
                  <a:lnTo>
                    <a:pt x="187502" y="288886"/>
                  </a:lnTo>
                  <a:lnTo>
                    <a:pt x="186372" y="289077"/>
                  </a:lnTo>
                  <a:lnTo>
                    <a:pt x="186639" y="289191"/>
                  </a:lnTo>
                  <a:lnTo>
                    <a:pt x="186867" y="289280"/>
                  </a:lnTo>
                  <a:lnTo>
                    <a:pt x="188125" y="289814"/>
                  </a:lnTo>
                  <a:lnTo>
                    <a:pt x="187718" y="290245"/>
                  </a:lnTo>
                  <a:lnTo>
                    <a:pt x="187325" y="290245"/>
                  </a:lnTo>
                  <a:lnTo>
                    <a:pt x="187299" y="291261"/>
                  </a:lnTo>
                  <a:lnTo>
                    <a:pt x="185991" y="292417"/>
                  </a:lnTo>
                  <a:lnTo>
                    <a:pt x="185864" y="292214"/>
                  </a:lnTo>
                  <a:lnTo>
                    <a:pt x="185191" y="292214"/>
                  </a:lnTo>
                  <a:lnTo>
                    <a:pt x="186156" y="291261"/>
                  </a:lnTo>
                  <a:lnTo>
                    <a:pt x="184746" y="291261"/>
                  </a:lnTo>
                  <a:lnTo>
                    <a:pt x="184797" y="290245"/>
                  </a:lnTo>
                  <a:lnTo>
                    <a:pt x="184810" y="289801"/>
                  </a:lnTo>
                  <a:lnTo>
                    <a:pt x="185000" y="289801"/>
                  </a:lnTo>
                  <a:lnTo>
                    <a:pt x="185851" y="289483"/>
                  </a:lnTo>
                  <a:lnTo>
                    <a:pt x="184658" y="289483"/>
                  </a:lnTo>
                  <a:lnTo>
                    <a:pt x="184658" y="292531"/>
                  </a:lnTo>
                  <a:lnTo>
                    <a:pt x="182549" y="292531"/>
                  </a:lnTo>
                  <a:lnTo>
                    <a:pt x="182778" y="292214"/>
                  </a:lnTo>
                  <a:lnTo>
                    <a:pt x="184035" y="292214"/>
                  </a:lnTo>
                  <a:lnTo>
                    <a:pt x="184658" y="292531"/>
                  </a:lnTo>
                  <a:lnTo>
                    <a:pt x="184658" y="289483"/>
                  </a:lnTo>
                  <a:lnTo>
                    <a:pt x="184023" y="289483"/>
                  </a:lnTo>
                  <a:lnTo>
                    <a:pt x="183070" y="289661"/>
                  </a:lnTo>
                  <a:lnTo>
                    <a:pt x="181762" y="289483"/>
                  </a:lnTo>
                  <a:lnTo>
                    <a:pt x="180009" y="289483"/>
                  </a:lnTo>
                  <a:lnTo>
                    <a:pt x="183235" y="291007"/>
                  </a:lnTo>
                  <a:lnTo>
                    <a:pt x="184188" y="290245"/>
                  </a:lnTo>
                  <a:lnTo>
                    <a:pt x="184340" y="290245"/>
                  </a:lnTo>
                  <a:lnTo>
                    <a:pt x="184175" y="290563"/>
                  </a:lnTo>
                  <a:lnTo>
                    <a:pt x="183883" y="290563"/>
                  </a:lnTo>
                  <a:lnTo>
                    <a:pt x="184111" y="291261"/>
                  </a:lnTo>
                  <a:lnTo>
                    <a:pt x="183794" y="291261"/>
                  </a:lnTo>
                  <a:lnTo>
                    <a:pt x="182905" y="291261"/>
                  </a:lnTo>
                  <a:lnTo>
                    <a:pt x="181559" y="291261"/>
                  </a:lnTo>
                  <a:lnTo>
                    <a:pt x="180835" y="292214"/>
                  </a:lnTo>
                  <a:lnTo>
                    <a:pt x="180695" y="292531"/>
                  </a:lnTo>
                  <a:lnTo>
                    <a:pt x="180098" y="293204"/>
                  </a:lnTo>
                  <a:lnTo>
                    <a:pt x="179806" y="293547"/>
                  </a:lnTo>
                  <a:lnTo>
                    <a:pt x="179412" y="294055"/>
                  </a:lnTo>
                  <a:lnTo>
                    <a:pt x="179146" y="294055"/>
                  </a:lnTo>
                  <a:lnTo>
                    <a:pt x="179578" y="295071"/>
                  </a:lnTo>
                  <a:lnTo>
                    <a:pt x="181432" y="295579"/>
                  </a:lnTo>
                  <a:lnTo>
                    <a:pt x="181381" y="293547"/>
                  </a:lnTo>
                  <a:lnTo>
                    <a:pt x="185750" y="293547"/>
                  </a:lnTo>
                  <a:lnTo>
                    <a:pt x="185420" y="294055"/>
                  </a:lnTo>
                  <a:lnTo>
                    <a:pt x="187452" y="294055"/>
                  </a:lnTo>
                  <a:lnTo>
                    <a:pt x="192151" y="294513"/>
                  </a:lnTo>
                  <a:lnTo>
                    <a:pt x="192036" y="293547"/>
                  </a:lnTo>
                  <a:lnTo>
                    <a:pt x="195567" y="293547"/>
                  </a:lnTo>
                  <a:lnTo>
                    <a:pt x="195719" y="294055"/>
                  </a:lnTo>
                  <a:lnTo>
                    <a:pt x="195707" y="292925"/>
                  </a:lnTo>
                  <a:lnTo>
                    <a:pt x="195719" y="293547"/>
                  </a:lnTo>
                  <a:lnTo>
                    <a:pt x="200075" y="293547"/>
                  </a:lnTo>
                  <a:lnTo>
                    <a:pt x="199440" y="293293"/>
                  </a:lnTo>
                  <a:lnTo>
                    <a:pt x="197612" y="292531"/>
                  </a:lnTo>
                  <a:lnTo>
                    <a:pt x="197167" y="292354"/>
                  </a:lnTo>
                  <a:lnTo>
                    <a:pt x="196951" y="292214"/>
                  </a:lnTo>
                  <a:lnTo>
                    <a:pt x="196811" y="292214"/>
                  </a:lnTo>
                  <a:lnTo>
                    <a:pt x="196215" y="292214"/>
                  </a:lnTo>
                  <a:lnTo>
                    <a:pt x="197167" y="292531"/>
                  </a:lnTo>
                  <a:lnTo>
                    <a:pt x="195707" y="292531"/>
                  </a:lnTo>
                  <a:lnTo>
                    <a:pt x="195707" y="292214"/>
                  </a:lnTo>
                  <a:lnTo>
                    <a:pt x="196189" y="292214"/>
                  </a:lnTo>
                  <a:lnTo>
                    <a:pt x="196545" y="292023"/>
                  </a:lnTo>
                  <a:lnTo>
                    <a:pt x="195503" y="291261"/>
                  </a:lnTo>
                  <a:lnTo>
                    <a:pt x="196215" y="291261"/>
                  </a:lnTo>
                  <a:lnTo>
                    <a:pt x="196646" y="291973"/>
                  </a:lnTo>
                  <a:lnTo>
                    <a:pt x="197929" y="291261"/>
                  </a:lnTo>
                  <a:lnTo>
                    <a:pt x="199301" y="290601"/>
                  </a:lnTo>
                  <a:lnTo>
                    <a:pt x="204495" y="291795"/>
                  </a:lnTo>
                  <a:lnTo>
                    <a:pt x="203885" y="292265"/>
                  </a:lnTo>
                  <a:lnTo>
                    <a:pt x="204685" y="292265"/>
                  </a:lnTo>
                  <a:lnTo>
                    <a:pt x="210553" y="293154"/>
                  </a:lnTo>
                  <a:lnTo>
                    <a:pt x="210083" y="292836"/>
                  </a:lnTo>
                  <a:lnTo>
                    <a:pt x="210070" y="292265"/>
                  </a:lnTo>
                  <a:lnTo>
                    <a:pt x="210286" y="292265"/>
                  </a:lnTo>
                  <a:lnTo>
                    <a:pt x="209613" y="291795"/>
                  </a:lnTo>
                  <a:lnTo>
                    <a:pt x="209423" y="291795"/>
                  </a:lnTo>
                  <a:lnTo>
                    <a:pt x="216052" y="291325"/>
                  </a:lnTo>
                  <a:lnTo>
                    <a:pt x="222656" y="296633"/>
                  </a:lnTo>
                  <a:lnTo>
                    <a:pt x="228574" y="292265"/>
                  </a:lnTo>
                  <a:lnTo>
                    <a:pt x="228104" y="291934"/>
                  </a:lnTo>
                  <a:lnTo>
                    <a:pt x="228942" y="291325"/>
                  </a:lnTo>
                  <a:lnTo>
                    <a:pt x="229349" y="291033"/>
                  </a:lnTo>
                  <a:lnTo>
                    <a:pt x="229793" y="291033"/>
                  </a:lnTo>
                  <a:lnTo>
                    <a:pt x="229565" y="290880"/>
                  </a:lnTo>
                  <a:lnTo>
                    <a:pt x="233591" y="287934"/>
                  </a:lnTo>
                  <a:lnTo>
                    <a:pt x="238760" y="291553"/>
                  </a:lnTo>
                  <a:lnTo>
                    <a:pt x="239407" y="288734"/>
                  </a:lnTo>
                  <a:lnTo>
                    <a:pt x="239471" y="288467"/>
                  </a:lnTo>
                  <a:lnTo>
                    <a:pt x="239598" y="287934"/>
                  </a:lnTo>
                  <a:close/>
                </a:path>
                <a:path w="568959" h="371475">
                  <a:moveTo>
                    <a:pt x="259753" y="204393"/>
                  </a:moveTo>
                  <a:lnTo>
                    <a:pt x="259041" y="203542"/>
                  </a:lnTo>
                  <a:lnTo>
                    <a:pt x="259435" y="204393"/>
                  </a:lnTo>
                  <a:lnTo>
                    <a:pt x="259499" y="204520"/>
                  </a:lnTo>
                  <a:lnTo>
                    <a:pt x="259753" y="204393"/>
                  </a:lnTo>
                  <a:close/>
                </a:path>
                <a:path w="568959" h="371475">
                  <a:moveTo>
                    <a:pt x="269938" y="206006"/>
                  </a:moveTo>
                  <a:lnTo>
                    <a:pt x="269748" y="205816"/>
                  </a:lnTo>
                  <a:lnTo>
                    <a:pt x="267106" y="206171"/>
                  </a:lnTo>
                  <a:lnTo>
                    <a:pt x="267322" y="205168"/>
                  </a:lnTo>
                  <a:lnTo>
                    <a:pt x="267423" y="204622"/>
                  </a:lnTo>
                  <a:lnTo>
                    <a:pt x="267474" y="204393"/>
                  </a:lnTo>
                  <a:lnTo>
                    <a:pt x="267931" y="202120"/>
                  </a:lnTo>
                  <a:lnTo>
                    <a:pt x="264579" y="204330"/>
                  </a:lnTo>
                  <a:lnTo>
                    <a:pt x="265341" y="201574"/>
                  </a:lnTo>
                  <a:lnTo>
                    <a:pt x="259753" y="204393"/>
                  </a:lnTo>
                  <a:lnTo>
                    <a:pt x="260286" y="205028"/>
                  </a:lnTo>
                  <a:lnTo>
                    <a:pt x="260400" y="205168"/>
                  </a:lnTo>
                  <a:lnTo>
                    <a:pt x="262978" y="205028"/>
                  </a:lnTo>
                  <a:lnTo>
                    <a:pt x="264426" y="204622"/>
                  </a:lnTo>
                  <a:lnTo>
                    <a:pt x="266192" y="206286"/>
                  </a:lnTo>
                  <a:lnTo>
                    <a:pt x="267093" y="206286"/>
                  </a:lnTo>
                  <a:lnTo>
                    <a:pt x="266687" y="208318"/>
                  </a:lnTo>
                  <a:lnTo>
                    <a:pt x="269938" y="206006"/>
                  </a:lnTo>
                  <a:close/>
                </a:path>
                <a:path w="568959" h="371475">
                  <a:moveTo>
                    <a:pt x="271272" y="207289"/>
                  </a:moveTo>
                  <a:lnTo>
                    <a:pt x="271221" y="207111"/>
                  </a:lnTo>
                  <a:lnTo>
                    <a:pt x="271005" y="207073"/>
                  </a:lnTo>
                  <a:lnTo>
                    <a:pt x="271272" y="207289"/>
                  </a:lnTo>
                  <a:close/>
                </a:path>
                <a:path w="568959" h="371475">
                  <a:moveTo>
                    <a:pt x="276199" y="201574"/>
                  </a:moveTo>
                  <a:lnTo>
                    <a:pt x="269938" y="206006"/>
                  </a:lnTo>
                  <a:lnTo>
                    <a:pt x="270852" y="206933"/>
                  </a:lnTo>
                  <a:lnTo>
                    <a:pt x="272897" y="205816"/>
                  </a:lnTo>
                  <a:lnTo>
                    <a:pt x="273494" y="205168"/>
                  </a:lnTo>
                  <a:lnTo>
                    <a:pt x="276199" y="201574"/>
                  </a:lnTo>
                  <a:close/>
                </a:path>
                <a:path w="568959" h="371475">
                  <a:moveTo>
                    <a:pt x="297967" y="177749"/>
                  </a:moveTo>
                  <a:lnTo>
                    <a:pt x="295389" y="177749"/>
                  </a:lnTo>
                  <a:lnTo>
                    <a:pt x="297421" y="178130"/>
                  </a:lnTo>
                  <a:lnTo>
                    <a:pt x="297967" y="177749"/>
                  </a:lnTo>
                  <a:close/>
                </a:path>
                <a:path w="568959" h="371475">
                  <a:moveTo>
                    <a:pt x="298894" y="178409"/>
                  </a:moveTo>
                  <a:lnTo>
                    <a:pt x="297421" y="178130"/>
                  </a:lnTo>
                  <a:lnTo>
                    <a:pt x="292950" y="181343"/>
                  </a:lnTo>
                  <a:lnTo>
                    <a:pt x="296659" y="181800"/>
                  </a:lnTo>
                  <a:lnTo>
                    <a:pt x="298894" y="178409"/>
                  </a:lnTo>
                  <a:close/>
                </a:path>
                <a:path w="568959" h="371475">
                  <a:moveTo>
                    <a:pt x="301853" y="165620"/>
                  </a:moveTo>
                  <a:lnTo>
                    <a:pt x="297713" y="166992"/>
                  </a:lnTo>
                  <a:lnTo>
                    <a:pt x="296824" y="167767"/>
                  </a:lnTo>
                  <a:lnTo>
                    <a:pt x="295440" y="168224"/>
                  </a:lnTo>
                  <a:lnTo>
                    <a:pt x="295910" y="169291"/>
                  </a:lnTo>
                  <a:lnTo>
                    <a:pt x="298411" y="169291"/>
                  </a:lnTo>
                  <a:lnTo>
                    <a:pt x="301853" y="165620"/>
                  </a:lnTo>
                  <a:close/>
                </a:path>
                <a:path w="568959" h="371475">
                  <a:moveTo>
                    <a:pt x="346862" y="128358"/>
                  </a:moveTo>
                  <a:lnTo>
                    <a:pt x="346684" y="128206"/>
                  </a:lnTo>
                  <a:lnTo>
                    <a:pt x="346557" y="127990"/>
                  </a:lnTo>
                  <a:lnTo>
                    <a:pt x="346379" y="128028"/>
                  </a:lnTo>
                  <a:lnTo>
                    <a:pt x="346862" y="128358"/>
                  </a:lnTo>
                  <a:close/>
                </a:path>
                <a:path w="568959" h="371475">
                  <a:moveTo>
                    <a:pt x="353745" y="127304"/>
                  </a:moveTo>
                  <a:lnTo>
                    <a:pt x="353466" y="125996"/>
                  </a:lnTo>
                  <a:lnTo>
                    <a:pt x="353314" y="125996"/>
                  </a:lnTo>
                  <a:lnTo>
                    <a:pt x="350545" y="126593"/>
                  </a:lnTo>
                  <a:lnTo>
                    <a:pt x="343662" y="124993"/>
                  </a:lnTo>
                  <a:lnTo>
                    <a:pt x="346557" y="127990"/>
                  </a:lnTo>
                  <a:lnTo>
                    <a:pt x="349631" y="127457"/>
                  </a:lnTo>
                  <a:lnTo>
                    <a:pt x="349148" y="127127"/>
                  </a:lnTo>
                  <a:lnTo>
                    <a:pt x="350710" y="126619"/>
                  </a:lnTo>
                  <a:lnTo>
                    <a:pt x="353745" y="127304"/>
                  </a:lnTo>
                  <a:close/>
                </a:path>
                <a:path w="568959" h="371475">
                  <a:moveTo>
                    <a:pt x="354241" y="149009"/>
                  </a:moveTo>
                  <a:lnTo>
                    <a:pt x="345541" y="152844"/>
                  </a:lnTo>
                  <a:lnTo>
                    <a:pt x="344525" y="148615"/>
                  </a:lnTo>
                  <a:lnTo>
                    <a:pt x="344563" y="150761"/>
                  </a:lnTo>
                  <a:lnTo>
                    <a:pt x="339902" y="148958"/>
                  </a:lnTo>
                  <a:lnTo>
                    <a:pt x="342734" y="151612"/>
                  </a:lnTo>
                  <a:lnTo>
                    <a:pt x="344246" y="156895"/>
                  </a:lnTo>
                  <a:lnTo>
                    <a:pt x="345224" y="159689"/>
                  </a:lnTo>
                  <a:lnTo>
                    <a:pt x="344665" y="155067"/>
                  </a:lnTo>
                  <a:lnTo>
                    <a:pt x="347903" y="154482"/>
                  </a:lnTo>
                  <a:lnTo>
                    <a:pt x="349745" y="154355"/>
                  </a:lnTo>
                  <a:lnTo>
                    <a:pt x="352475" y="152730"/>
                  </a:lnTo>
                  <a:lnTo>
                    <a:pt x="354241" y="149009"/>
                  </a:lnTo>
                  <a:close/>
                </a:path>
                <a:path w="568959" h="371475">
                  <a:moveTo>
                    <a:pt x="355587" y="125222"/>
                  </a:moveTo>
                  <a:lnTo>
                    <a:pt x="352755" y="122580"/>
                  </a:lnTo>
                  <a:lnTo>
                    <a:pt x="353263" y="124993"/>
                  </a:lnTo>
                  <a:lnTo>
                    <a:pt x="353314" y="125222"/>
                  </a:lnTo>
                  <a:lnTo>
                    <a:pt x="353390" y="125615"/>
                  </a:lnTo>
                  <a:lnTo>
                    <a:pt x="353453" y="125971"/>
                  </a:lnTo>
                  <a:lnTo>
                    <a:pt x="355142" y="125615"/>
                  </a:lnTo>
                  <a:lnTo>
                    <a:pt x="355587" y="125222"/>
                  </a:lnTo>
                  <a:close/>
                </a:path>
                <a:path w="568959" h="371475">
                  <a:moveTo>
                    <a:pt x="360616" y="164731"/>
                  </a:moveTo>
                  <a:lnTo>
                    <a:pt x="354126" y="164465"/>
                  </a:lnTo>
                  <a:lnTo>
                    <a:pt x="359613" y="161201"/>
                  </a:lnTo>
                  <a:lnTo>
                    <a:pt x="354939" y="159372"/>
                  </a:lnTo>
                  <a:lnTo>
                    <a:pt x="352704" y="162788"/>
                  </a:lnTo>
                  <a:lnTo>
                    <a:pt x="350875" y="163626"/>
                  </a:lnTo>
                  <a:lnTo>
                    <a:pt x="349554" y="166941"/>
                  </a:lnTo>
                  <a:lnTo>
                    <a:pt x="360616" y="164731"/>
                  </a:lnTo>
                  <a:close/>
                </a:path>
                <a:path w="568959" h="371475">
                  <a:moveTo>
                    <a:pt x="368871" y="160540"/>
                  </a:moveTo>
                  <a:lnTo>
                    <a:pt x="362381" y="160299"/>
                  </a:lnTo>
                  <a:lnTo>
                    <a:pt x="363791" y="161988"/>
                  </a:lnTo>
                  <a:lnTo>
                    <a:pt x="368871" y="160540"/>
                  </a:lnTo>
                  <a:close/>
                </a:path>
                <a:path w="568959" h="371475">
                  <a:moveTo>
                    <a:pt x="385102" y="99834"/>
                  </a:moveTo>
                  <a:lnTo>
                    <a:pt x="380961" y="100482"/>
                  </a:lnTo>
                  <a:lnTo>
                    <a:pt x="381444" y="101523"/>
                  </a:lnTo>
                  <a:lnTo>
                    <a:pt x="385102" y="99834"/>
                  </a:lnTo>
                  <a:close/>
                </a:path>
                <a:path w="568959" h="371475">
                  <a:moveTo>
                    <a:pt x="389026" y="160718"/>
                  </a:moveTo>
                  <a:lnTo>
                    <a:pt x="386524" y="160985"/>
                  </a:lnTo>
                  <a:lnTo>
                    <a:pt x="383514" y="159512"/>
                  </a:lnTo>
                  <a:lnTo>
                    <a:pt x="383222" y="161340"/>
                  </a:lnTo>
                  <a:lnTo>
                    <a:pt x="381774" y="158216"/>
                  </a:lnTo>
                  <a:lnTo>
                    <a:pt x="377113" y="157111"/>
                  </a:lnTo>
                  <a:lnTo>
                    <a:pt x="373811" y="154825"/>
                  </a:lnTo>
                  <a:lnTo>
                    <a:pt x="368731" y="154800"/>
                  </a:lnTo>
                  <a:lnTo>
                    <a:pt x="376199" y="157873"/>
                  </a:lnTo>
                  <a:lnTo>
                    <a:pt x="372999" y="159905"/>
                  </a:lnTo>
                  <a:lnTo>
                    <a:pt x="373507" y="161658"/>
                  </a:lnTo>
                  <a:lnTo>
                    <a:pt x="381000" y="165442"/>
                  </a:lnTo>
                  <a:lnTo>
                    <a:pt x="386092" y="165442"/>
                  </a:lnTo>
                  <a:lnTo>
                    <a:pt x="384213" y="163410"/>
                  </a:lnTo>
                  <a:lnTo>
                    <a:pt x="389026" y="160718"/>
                  </a:lnTo>
                  <a:close/>
                </a:path>
                <a:path w="568959" h="371475">
                  <a:moveTo>
                    <a:pt x="391528" y="159321"/>
                  </a:moveTo>
                  <a:lnTo>
                    <a:pt x="389026" y="160718"/>
                  </a:lnTo>
                  <a:lnTo>
                    <a:pt x="390004" y="160616"/>
                  </a:lnTo>
                  <a:lnTo>
                    <a:pt x="390906" y="160261"/>
                  </a:lnTo>
                  <a:lnTo>
                    <a:pt x="391528" y="159321"/>
                  </a:lnTo>
                  <a:close/>
                </a:path>
                <a:path w="568959" h="371475">
                  <a:moveTo>
                    <a:pt x="392950" y="98196"/>
                  </a:moveTo>
                  <a:lnTo>
                    <a:pt x="388277" y="96405"/>
                  </a:lnTo>
                  <a:lnTo>
                    <a:pt x="387807" y="96774"/>
                  </a:lnTo>
                  <a:lnTo>
                    <a:pt x="387388" y="98590"/>
                  </a:lnTo>
                  <a:lnTo>
                    <a:pt x="389255" y="99174"/>
                  </a:lnTo>
                  <a:lnTo>
                    <a:pt x="390207" y="100545"/>
                  </a:lnTo>
                  <a:lnTo>
                    <a:pt x="392950" y="98196"/>
                  </a:lnTo>
                  <a:close/>
                </a:path>
                <a:path w="568959" h="371475">
                  <a:moveTo>
                    <a:pt x="395376" y="145034"/>
                  </a:moveTo>
                  <a:lnTo>
                    <a:pt x="391655" y="144576"/>
                  </a:lnTo>
                  <a:lnTo>
                    <a:pt x="389331" y="143675"/>
                  </a:lnTo>
                  <a:lnTo>
                    <a:pt x="387096" y="147066"/>
                  </a:lnTo>
                  <a:lnTo>
                    <a:pt x="391210" y="144957"/>
                  </a:lnTo>
                  <a:lnTo>
                    <a:pt x="393585" y="148031"/>
                  </a:lnTo>
                  <a:lnTo>
                    <a:pt x="395376" y="145034"/>
                  </a:lnTo>
                  <a:close/>
                </a:path>
                <a:path w="568959" h="371475">
                  <a:moveTo>
                    <a:pt x="398640" y="83820"/>
                  </a:moveTo>
                  <a:lnTo>
                    <a:pt x="397649" y="81737"/>
                  </a:lnTo>
                  <a:lnTo>
                    <a:pt x="398094" y="83858"/>
                  </a:lnTo>
                  <a:lnTo>
                    <a:pt x="398640" y="83820"/>
                  </a:lnTo>
                  <a:close/>
                </a:path>
                <a:path w="568959" h="371475">
                  <a:moveTo>
                    <a:pt x="398691" y="86690"/>
                  </a:moveTo>
                  <a:lnTo>
                    <a:pt x="398094" y="83858"/>
                  </a:lnTo>
                  <a:lnTo>
                    <a:pt x="394931" y="84086"/>
                  </a:lnTo>
                  <a:lnTo>
                    <a:pt x="398691" y="86690"/>
                  </a:lnTo>
                  <a:close/>
                </a:path>
                <a:path w="568959" h="371475">
                  <a:moveTo>
                    <a:pt x="405777" y="101155"/>
                  </a:moveTo>
                  <a:lnTo>
                    <a:pt x="405041" y="100355"/>
                  </a:lnTo>
                  <a:lnTo>
                    <a:pt x="404114" y="101714"/>
                  </a:lnTo>
                  <a:lnTo>
                    <a:pt x="405777" y="101155"/>
                  </a:lnTo>
                  <a:close/>
                </a:path>
                <a:path w="568959" h="371475">
                  <a:moveTo>
                    <a:pt x="406361" y="98336"/>
                  </a:moveTo>
                  <a:lnTo>
                    <a:pt x="403212" y="98336"/>
                  </a:lnTo>
                  <a:lnTo>
                    <a:pt x="405041" y="100355"/>
                  </a:lnTo>
                  <a:lnTo>
                    <a:pt x="406361" y="98336"/>
                  </a:lnTo>
                  <a:close/>
                </a:path>
                <a:path w="568959" h="371475">
                  <a:moveTo>
                    <a:pt x="406806" y="76809"/>
                  </a:moveTo>
                  <a:lnTo>
                    <a:pt x="403491" y="74523"/>
                  </a:lnTo>
                  <a:lnTo>
                    <a:pt x="403098" y="77063"/>
                  </a:lnTo>
                  <a:lnTo>
                    <a:pt x="406806" y="76809"/>
                  </a:lnTo>
                  <a:close/>
                </a:path>
                <a:path w="568959" h="371475">
                  <a:moveTo>
                    <a:pt x="408254" y="100355"/>
                  </a:moveTo>
                  <a:lnTo>
                    <a:pt x="405777" y="101155"/>
                  </a:lnTo>
                  <a:lnTo>
                    <a:pt x="406450" y="101904"/>
                  </a:lnTo>
                  <a:lnTo>
                    <a:pt x="408254" y="100355"/>
                  </a:lnTo>
                  <a:close/>
                </a:path>
                <a:path w="568959" h="371475">
                  <a:moveTo>
                    <a:pt x="415340" y="79400"/>
                  </a:moveTo>
                  <a:lnTo>
                    <a:pt x="414655" y="76581"/>
                  </a:lnTo>
                  <a:lnTo>
                    <a:pt x="410514" y="77952"/>
                  </a:lnTo>
                  <a:lnTo>
                    <a:pt x="411962" y="80365"/>
                  </a:lnTo>
                  <a:lnTo>
                    <a:pt x="415340" y="79400"/>
                  </a:lnTo>
                  <a:close/>
                </a:path>
                <a:path w="568959" h="371475">
                  <a:moveTo>
                    <a:pt x="417017" y="78917"/>
                  </a:moveTo>
                  <a:lnTo>
                    <a:pt x="415340" y="79400"/>
                  </a:lnTo>
                  <a:lnTo>
                    <a:pt x="415569" y="80365"/>
                  </a:lnTo>
                  <a:lnTo>
                    <a:pt x="415747" y="80899"/>
                  </a:lnTo>
                  <a:lnTo>
                    <a:pt x="415950" y="81153"/>
                  </a:lnTo>
                  <a:lnTo>
                    <a:pt x="417017" y="78917"/>
                  </a:lnTo>
                  <a:close/>
                </a:path>
                <a:path w="568959" h="371475">
                  <a:moveTo>
                    <a:pt x="418566" y="102768"/>
                  </a:moveTo>
                  <a:lnTo>
                    <a:pt x="417931" y="102285"/>
                  </a:lnTo>
                  <a:lnTo>
                    <a:pt x="417004" y="101879"/>
                  </a:lnTo>
                  <a:lnTo>
                    <a:pt x="417614" y="104000"/>
                  </a:lnTo>
                  <a:lnTo>
                    <a:pt x="418566" y="102768"/>
                  </a:lnTo>
                  <a:close/>
                </a:path>
                <a:path w="568959" h="371475">
                  <a:moveTo>
                    <a:pt x="418731" y="92811"/>
                  </a:moveTo>
                  <a:lnTo>
                    <a:pt x="418211" y="90347"/>
                  </a:lnTo>
                  <a:lnTo>
                    <a:pt x="417830" y="90208"/>
                  </a:lnTo>
                  <a:lnTo>
                    <a:pt x="417487" y="89992"/>
                  </a:lnTo>
                  <a:lnTo>
                    <a:pt x="417271" y="89674"/>
                  </a:lnTo>
                  <a:lnTo>
                    <a:pt x="417283" y="90385"/>
                  </a:lnTo>
                  <a:lnTo>
                    <a:pt x="417322" y="91833"/>
                  </a:lnTo>
                  <a:lnTo>
                    <a:pt x="418731" y="92811"/>
                  </a:lnTo>
                  <a:close/>
                </a:path>
                <a:path w="568959" h="371475">
                  <a:moveTo>
                    <a:pt x="421030" y="90449"/>
                  </a:moveTo>
                  <a:lnTo>
                    <a:pt x="418465" y="90449"/>
                  </a:lnTo>
                  <a:lnTo>
                    <a:pt x="419569" y="90805"/>
                  </a:lnTo>
                  <a:lnTo>
                    <a:pt x="421030" y="90449"/>
                  </a:lnTo>
                  <a:close/>
                </a:path>
                <a:path w="568959" h="371475">
                  <a:moveTo>
                    <a:pt x="421335" y="85432"/>
                  </a:moveTo>
                  <a:lnTo>
                    <a:pt x="421208" y="84518"/>
                  </a:lnTo>
                  <a:lnTo>
                    <a:pt x="421157" y="84086"/>
                  </a:lnTo>
                  <a:lnTo>
                    <a:pt x="420789" y="81534"/>
                  </a:lnTo>
                  <a:lnTo>
                    <a:pt x="419849" y="80899"/>
                  </a:lnTo>
                  <a:lnTo>
                    <a:pt x="420370" y="84086"/>
                  </a:lnTo>
                  <a:lnTo>
                    <a:pt x="417372" y="82638"/>
                  </a:lnTo>
                  <a:lnTo>
                    <a:pt x="417220" y="82638"/>
                  </a:lnTo>
                  <a:lnTo>
                    <a:pt x="415950" y="81153"/>
                  </a:lnTo>
                  <a:lnTo>
                    <a:pt x="415239" y="82638"/>
                  </a:lnTo>
                  <a:lnTo>
                    <a:pt x="416255" y="82638"/>
                  </a:lnTo>
                  <a:lnTo>
                    <a:pt x="418998" y="84518"/>
                  </a:lnTo>
                  <a:lnTo>
                    <a:pt x="421335" y="85432"/>
                  </a:lnTo>
                  <a:close/>
                </a:path>
                <a:path w="568959" h="371475">
                  <a:moveTo>
                    <a:pt x="421970" y="92913"/>
                  </a:moveTo>
                  <a:lnTo>
                    <a:pt x="421538" y="91173"/>
                  </a:lnTo>
                  <a:lnTo>
                    <a:pt x="421449" y="90805"/>
                  </a:lnTo>
                  <a:lnTo>
                    <a:pt x="419569" y="90805"/>
                  </a:lnTo>
                  <a:lnTo>
                    <a:pt x="418909" y="90805"/>
                  </a:lnTo>
                  <a:lnTo>
                    <a:pt x="421970" y="92913"/>
                  </a:lnTo>
                  <a:close/>
                </a:path>
                <a:path w="568959" h="371475">
                  <a:moveTo>
                    <a:pt x="422465" y="73520"/>
                  </a:moveTo>
                  <a:lnTo>
                    <a:pt x="420128" y="72618"/>
                  </a:lnTo>
                  <a:lnTo>
                    <a:pt x="419696" y="74447"/>
                  </a:lnTo>
                  <a:lnTo>
                    <a:pt x="422465" y="73520"/>
                  </a:lnTo>
                  <a:close/>
                </a:path>
                <a:path w="568959" h="371475">
                  <a:moveTo>
                    <a:pt x="428396" y="90309"/>
                  </a:moveTo>
                  <a:lnTo>
                    <a:pt x="426478" y="87591"/>
                  </a:lnTo>
                  <a:lnTo>
                    <a:pt x="422338" y="88963"/>
                  </a:lnTo>
                  <a:lnTo>
                    <a:pt x="421411" y="90449"/>
                  </a:lnTo>
                  <a:lnTo>
                    <a:pt x="421779" y="90449"/>
                  </a:lnTo>
                  <a:lnTo>
                    <a:pt x="426567" y="91173"/>
                  </a:lnTo>
                  <a:lnTo>
                    <a:pt x="422389" y="88988"/>
                  </a:lnTo>
                  <a:lnTo>
                    <a:pt x="428396" y="90309"/>
                  </a:lnTo>
                  <a:close/>
                </a:path>
                <a:path w="568959" h="371475">
                  <a:moveTo>
                    <a:pt x="428409" y="90335"/>
                  </a:moveTo>
                  <a:close/>
                </a:path>
                <a:path w="568959" h="371475">
                  <a:moveTo>
                    <a:pt x="430225" y="88963"/>
                  </a:moveTo>
                  <a:lnTo>
                    <a:pt x="429933" y="88633"/>
                  </a:lnTo>
                  <a:lnTo>
                    <a:pt x="429272" y="88112"/>
                  </a:lnTo>
                  <a:lnTo>
                    <a:pt x="428498" y="90068"/>
                  </a:lnTo>
                  <a:lnTo>
                    <a:pt x="428396" y="90309"/>
                  </a:lnTo>
                  <a:lnTo>
                    <a:pt x="428713" y="90068"/>
                  </a:lnTo>
                  <a:lnTo>
                    <a:pt x="430225" y="88963"/>
                  </a:lnTo>
                  <a:close/>
                </a:path>
                <a:path w="568959" h="371475">
                  <a:moveTo>
                    <a:pt x="430326" y="104660"/>
                  </a:moveTo>
                  <a:lnTo>
                    <a:pt x="430250" y="104292"/>
                  </a:lnTo>
                  <a:lnTo>
                    <a:pt x="430123" y="103962"/>
                  </a:lnTo>
                  <a:lnTo>
                    <a:pt x="429628" y="103873"/>
                  </a:lnTo>
                  <a:lnTo>
                    <a:pt x="429628" y="104228"/>
                  </a:lnTo>
                  <a:lnTo>
                    <a:pt x="429933" y="104470"/>
                  </a:lnTo>
                  <a:lnTo>
                    <a:pt x="430326" y="104660"/>
                  </a:lnTo>
                  <a:close/>
                </a:path>
                <a:path w="568959" h="371475">
                  <a:moveTo>
                    <a:pt x="433616" y="105371"/>
                  </a:moveTo>
                  <a:lnTo>
                    <a:pt x="431507" y="105244"/>
                  </a:lnTo>
                  <a:lnTo>
                    <a:pt x="430326" y="104660"/>
                  </a:lnTo>
                  <a:lnTo>
                    <a:pt x="430453" y="105333"/>
                  </a:lnTo>
                  <a:lnTo>
                    <a:pt x="430352" y="106222"/>
                  </a:lnTo>
                  <a:lnTo>
                    <a:pt x="431546" y="106603"/>
                  </a:lnTo>
                  <a:lnTo>
                    <a:pt x="433616" y="105371"/>
                  </a:lnTo>
                  <a:close/>
                </a:path>
                <a:path w="568959" h="371475">
                  <a:moveTo>
                    <a:pt x="437845" y="98259"/>
                  </a:moveTo>
                  <a:lnTo>
                    <a:pt x="436511" y="97345"/>
                  </a:lnTo>
                  <a:lnTo>
                    <a:pt x="435470" y="96634"/>
                  </a:lnTo>
                  <a:lnTo>
                    <a:pt x="435495" y="97345"/>
                  </a:lnTo>
                  <a:lnTo>
                    <a:pt x="430364" y="95935"/>
                  </a:lnTo>
                  <a:lnTo>
                    <a:pt x="431469" y="98259"/>
                  </a:lnTo>
                  <a:lnTo>
                    <a:pt x="428282" y="98259"/>
                  </a:lnTo>
                  <a:lnTo>
                    <a:pt x="428396" y="98526"/>
                  </a:lnTo>
                  <a:lnTo>
                    <a:pt x="428498" y="98729"/>
                  </a:lnTo>
                  <a:lnTo>
                    <a:pt x="428586" y="98933"/>
                  </a:lnTo>
                  <a:lnTo>
                    <a:pt x="423189" y="98259"/>
                  </a:lnTo>
                  <a:lnTo>
                    <a:pt x="421563" y="98259"/>
                  </a:lnTo>
                  <a:lnTo>
                    <a:pt x="420204" y="96621"/>
                  </a:lnTo>
                  <a:lnTo>
                    <a:pt x="414248" y="98844"/>
                  </a:lnTo>
                  <a:lnTo>
                    <a:pt x="414743" y="100609"/>
                  </a:lnTo>
                  <a:lnTo>
                    <a:pt x="415188" y="101244"/>
                  </a:lnTo>
                  <a:lnTo>
                    <a:pt x="416204" y="101523"/>
                  </a:lnTo>
                  <a:lnTo>
                    <a:pt x="417004" y="101866"/>
                  </a:lnTo>
                  <a:lnTo>
                    <a:pt x="416598" y="100469"/>
                  </a:lnTo>
                  <a:lnTo>
                    <a:pt x="418439" y="99618"/>
                  </a:lnTo>
                  <a:lnTo>
                    <a:pt x="420281" y="100228"/>
                  </a:lnTo>
                  <a:lnTo>
                    <a:pt x="421233" y="100863"/>
                  </a:lnTo>
                  <a:lnTo>
                    <a:pt x="421208" y="100139"/>
                  </a:lnTo>
                  <a:lnTo>
                    <a:pt x="422122" y="99364"/>
                  </a:lnTo>
                  <a:lnTo>
                    <a:pt x="421957" y="99021"/>
                  </a:lnTo>
                  <a:lnTo>
                    <a:pt x="423557" y="101053"/>
                  </a:lnTo>
                  <a:lnTo>
                    <a:pt x="423532" y="100355"/>
                  </a:lnTo>
                  <a:lnTo>
                    <a:pt x="435076" y="100355"/>
                  </a:lnTo>
                  <a:lnTo>
                    <a:pt x="433260" y="100025"/>
                  </a:lnTo>
                  <a:lnTo>
                    <a:pt x="433895" y="98933"/>
                  </a:lnTo>
                  <a:lnTo>
                    <a:pt x="434009" y="98729"/>
                  </a:lnTo>
                  <a:lnTo>
                    <a:pt x="434124" y="98526"/>
                  </a:lnTo>
                  <a:lnTo>
                    <a:pt x="433755" y="98259"/>
                  </a:lnTo>
                  <a:lnTo>
                    <a:pt x="435787" y="98259"/>
                  </a:lnTo>
                  <a:lnTo>
                    <a:pt x="436460" y="98729"/>
                  </a:lnTo>
                  <a:lnTo>
                    <a:pt x="437845" y="98259"/>
                  </a:lnTo>
                  <a:close/>
                </a:path>
                <a:path w="568959" h="371475">
                  <a:moveTo>
                    <a:pt x="438899" y="84201"/>
                  </a:moveTo>
                  <a:lnTo>
                    <a:pt x="432917" y="85699"/>
                  </a:lnTo>
                  <a:lnTo>
                    <a:pt x="434314" y="85966"/>
                  </a:lnTo>
                  <a:lnTo>
                    <a:pt x="435698" y="86220"/>
                  </a:lnTo>
                  <a:lnTo>
                    <a:pt x="434073" y="88963"/>
                  </a:lnTo>
                  <a:lnTo>
                    <a:pt x="433819" y="89268"/>
                  </a:lnTo>
                  <a:lnTo>
                    <a:pt x="432104" y="90068"/>
                  </a:lnTo>
                  <a:lnTo>
                    <a:pt x="434314" y="85966"/>
                  </a:lnTo>
                  <a:lnTo>
                    <a:pt x="430682" y="88633"/>
                  </a:lnTo>
                  <a:lnTo>
                    <a:pt x="430339" y="88963"/>
                  </a:lnTo>
                  <a:lnTo>
                    <a:pt x="435876" y="93383"/>
                  </a:lnTo>
                  <a:lnTo>
                    <a:pt x="436651" y="90512"/>
                  </a:lnTo>
                  <a:lnTo>
                    <a:pt x="436689" y="90360"/>
                  </a:lnTo>
                  <a:lnTo>
                    <a:pt x="435813" y="90512"/>
                  </a:lnTo>
                  <a:lnTo>
                    <a:pt x="436041" y="90068"/>
                  </a:lnTo>
                  <a:lnTo>
                    <a:pt x="438899" y="84201"/>
                  </a:lnTo>
                  <a:close/>
                </a:path>
                <a:path w="568959" h="371475">
                  <a:moveTo>
                    <a:pt x="440169" y="99161"/>
                  </a:moveTo>
                  <a:lnTo>
                    <a:pt x="440067" y="98171"/>
                  </a:lnTo>
                  <a:lnTo>
                    <a:pt x="439928" y="98450"/>
                  </a:lnTo>
                  <a:lnTo>
                    <a:pt x="439889" y="98767"/>
                  </a:lnTo>
                  <a:lnTo>
                    <a:pt x="440169" y="99161"/>
                  </a:lnTo>
                  <a:close/>
                </a:path>
                <a:path w="568959" h="371475">
                  <a:moveTo>
                    <a:pt x="441515" y="96570"/>
                  </a:moveTo>
                  <a:lnTo>
                    <a:pt x="439889" y="96570"/>
                  </a:lnTo>
                  <a:lnTo>
                    <a:pt x="439940" y="97066"/>
                  </a:lnTo>
                  <a:lnTo>
                    <a:pt x="441515" y="97066"/>
                  </a:lnTo>
                  <a:lnTo>
                    <a:pt x="441515" y="96570"/>
                  </a:lnTo>
                  <a:close/>
                </a:path>
                <a:path w="568959" h="371475">
                  <a:moveTo>
                    <a:pt x="443153" y="96202"/>
                  </a:moveTo>
                  <a:lnTo>
                    <a:pt x="442010" y="93929"/>
                  </a:lnTo>
                  <a:lnTo>
                    <a:pt x="439610" y="93929"/>
                  </a:lnTo>
                  <a:lnTo>
                    <a:pt x="439851" y="96202"/>
                  </a:lnTo>
                  <a:lnTo>
                    <a:pt x="443153" y="96202"/>
                  </a:lnTo>
                  <a:close/>
                </a:path>
                <a:path w="568959" h="371475">
                  <a:moveTo>
                    <a:pt x="445376" y="83731"/>
                  </a:moveTo>
                  <a:lnTo>
                    <a:pt x="439051" y="84201"/>
                  </a:lnTo>
                  <a:lnTo>
                    <a:pt x="440715" y="84201"/>
                  </a:lnTo>
                  <a:lnTo>
                    <a:pt x="440283" y="85699"/>
                  </a:lnTo>
                  <a:lnTo>
                    <a:pt x="440194" y="85966"/>
                  </a:lnTo>
                  <a:lnTo>
                    <a:pt x="440118" y="86220"/>
                  </a:lnTo>
                  <a:lnTo>
                    <a:pt x="440067" y="86423"/>
                  </a:lnTo>
                  <a:lnTo>
                    <a:pt x="440347" y="86220"/>
                  </a:lnTo>
                  <a:lnTo>
                    <a:pt x="445376" y="83731"/>
                  </a:lnTo>
                  <a:close/>
                </a:path>
                <a:path w="568959" h="371475">
                  <a:moveTo>
                    <a:pt x="447065" y="97599"/>
                  </a:moveTo>
                  <a:lnTo>
                    <a:pt x="446671" y="98107"/>
                  </a:lnTo>
                  <a:lnTo>
                    <a:pt x="446290" y="98285"/>
                  </a:lnTo>
                  <a:lnTo>
                    <a:pt x="445922" y="98298"/>
                  </a:lnTo>
                  <a:lnTo>
                    <a:pt x="446328" y="98336"/>
                  </a:lnTo>
                  <a:lnTo>
                    <a:pt x="446709" y="98196"/>
                  </a:lnTo>
                  <a:lnTo>
                    <a:pt x="447065" y="97599"/>
                  </a:lnTo>
                  <a:close/>
                </a:path>
                <a:path w="568959" h="371475">
                  <a:moveTo>
                    <a:pt x="448081" y="100406"/>
                  </a:moveTo>
                  <a:lnTo>
                    <a:pt x="446659" y="99428"/>
                  </a:lnTo>
                  <a:lnTo>
                    <a:pt x="445173" y="100723"/>
                  </a:lnTo>
                  <a:lnTo>
                    <a:pt x="445350" y="100723"/>
                  </a:lnTo>
                  <a:lnTo>
                    <a:pt x="446278" y="102679"/>
                  </a:lnTo>
                  <a:lnTo>
                    <a:pt x="448081" y="100406"/>
                  </a:lnTo>
                  <a:close/>
                </a:path>
                <a:path w="568959" h="371475">
                  <a:moveTo>
                    <a:pt x="450977" y="86931"/>
                  </a:moveTo>
                  <a:lnTo>
                    <a:pt x="449249" y="85966"/>
                  </a:lnTo>
                  <a:lnTo>
                    <a:pt x="446062" y="84201"/>
                  </a:lnTo>
                  <a:lnTo>
                    <a:pt x="446798" y="84721"/>
                  </a:lnTo>
                  <a:lnTo>
                    <a:pt x="443128" y="86423"/>
                  </a:lnTo>
                  <a:lnTo>
                    <a:pt x="439991" y="86639"/>
                  </a:lnTo>
                  <a:lnTo>
                    <a:pt x="440067" y="86423"/>
                  </a:lnTo>
                  <a:lnTo>
                    <a:pt x="439420" y="86677"/>
                  </a:lnTo>
                  <a:lnTo>
                    <a:pt x="439991" y="86677"/>
                  </a:lnTo>
                  <a:lnTo>
                    <a:pt x="439889" y="86995"/>
                  </a:lnTo>
                  <a:lnTo>
                    <a:pt x="444512" y="86677"/>
                  </a:lnTo>
                  <a:lnTo>
                    <a:pt x="443191" y="89268"/>
                  </a:lnTo>
                  <a:lnTo>
                    <a:pt x="439064" y="89966"/>
                  </a:lnTo>
                  <a:lnTo>
                    <a:pt x="437146" y="88633"/>
                  </a:lnTo>
                  <a:lnTo>
                    <a:pt x="436765" y="90068"/>
                  </a:lnTo>
                  <a:lnTo>
                    <a:pt x="436689" y="90360"/>
                  </a:lnTo>
                  <a:lnTo>
                    <a:pt x="438454" y="90068"/>
                  </a:lnTo>
                  <a:lnTo>
                    <a:pt x="439229" y="90068"/>
                  </a:lnTo>
                  <a:lnTo>
                    <a:pt x="440905" y="91224"/>
                  </a:lnTo>
                  <a:lnTo>
                    <a:pt x="444157" y="90360"/>
                  </a:lnTo>
                  <a:lnTo>
                    <a:pt x="444588" y="90360"/>
                  </a:lnTo>
                  <a:lnTo>
                    <a:pt x="444792" y="89268"/>
                  </a:lnTo>
                  <a:lnTo>
                    <a:pt x="444906" y="88633"/>
                  </a:lnTo>
                  <a:lnTo>
                    <a:pt x="445008" y="88112"/>
                  </a:lnTo>
                  <a:lnTo>
                    <a:pt x="445109" y="87591"/>
                  </a:lnTo>
                  <a:lnTo>
                    <a:pt x="445223" y="86995"/>
                  </a:lnTo>
                  <a:lnTo>
                    <a:pt x="445325" y="86423"/>
                  </a:lnTo>
                  <a:lnTo>
                    <a:pt x="445414" y="85966"/>
                  </a:lnTo>
                  <a:lnTo>
                    <a:pt x="445833" y="85966"/>
                  </a:lnTo>
                  <a:lnTo>
                    <a:pt x="450977" y="86931"/>
                  </a:lnTo>
                  <a:close/>
                </a:path>
                <a:path w="568959" h="371475">
                  <a:moveTo>
                    <a:pt x="456958" y="65786"/>
                  </a:moveTo>
                  <a:lnTo>
                    <a:pt x="456819" y="65366"/>
                  </a:lnTo>
                  <a:lnTo>
                    <a:pt x="456653" y="64960"/>
                  </a:lnTo>
                  <a:lnTo>
                    <a:pt x="456514" y="64655"/>
                  </a:lnTo>
                  <a:lnTo>
                    <a:pt x="456565" y="65163"/>
                  </a:lnTo>
                  <a:lnTo>
                    <a:pt x="456755" y="65481"/>
                  </a:lnTo>
                  <a:lnTo>
                    <a:pt x="456958" y="65786"/>
                  </a:lnTo>
                  <a:close/>
                </a:path>
                <a:path w="568959" h="371475">
                  <a:moveTo>
                    <a:pt x="466026" y="36029"/>
                  </a:moveTo>
                  <a:lnTo>
                    <a:pt x="463270" y="36957"/>
                  </a:lnTo>
                  <a:lnTo>
                    <a:pt x="464045" y="37249"/>
                  </a:lnTo>
                  <a:lnTo>
                    <a:pt x="464781" y="37922"/>
                  </a:lnTo>
                  <a:lnTo>
                    <a:pt x="465582" y="38620"/>
                  </a:lnTo>
                  <a:lnTo>
                    <a:pt x="465213" y="37998"/>
                  </a:lnTo>
                  <a:lnTo>
                    <a:pt x="465188" y="37211"/>
                  </a:lnTo>
                  <a:lnTo>
                    <a:pt x="466026" y="36029"/>
                  </a:lnTo>
                  <a:close/>
                </a:path>
                <a:path w="568959" h="371475">
                  <a:moveTo>
                    <a:pt x="467055" y="39827"/>
                  </a:moveTo>
                  <a:lnTo>
                    <a:pt x="466521" y="39446"/>
                  </a:lnTo>
                  <a:lnTo>
                    <a:pt x="466039" y="39039"/>
                  </a:lnTo>
                  <a:lnTo>
                    <a:pt x="465582" y="38633"/>
                  </a:lnTo>
                  <a:lnTo>
                    <a:pt x="465874" y="39141"/>
                  </a:lnTo>
                  <a:lnTo>
                    <a:pt x="466344" y="39547"/>
                  </a:lnTo>
                  <a:lnTo>
                    <a:pt x="467055" y="39827"/>
                  </a:lnTo>
                  <a:close/>
                </a:path>
                <a:path w="568959" h="371475">
                  <a:moveTo>
                    <a:pt x="471830" y="41008"/>
                  </a:moveTo>
                  <a:lnTo>
                    <a:pt x="470674" y="40627"/>
                  </a:lnTo>
                  <a:lnTo>
                    <a:pt x="468579" y="40411"/>
                  </a:lnTo>
                  <a:lnTo>
                    <a:pt x="467055" y="39827"/>
                  </a:lnTo>
                  <a:lnTo>
                    <a:pt x="468299" y="40728"/>
                  </a:lnTo>
                  <a:lnTo>
                    <a:pt x="469811" y="41363"/>
                  </a:lnTo>
                  <a:lnTo>
                    <a:pt x="471830" y="41008"/>
                  </a:lnTo>
                  <a:close/>
                </a:path>
                <a:path w="568959" h="371475">
                  <a:moveTo>
                    <a:pt x="472173" y="40970"/>
                  </a:moveTo>
                  <a:lnTo>
                    <a:pt x="471944" y="40995"/>
                  </a:lnTo>
                  <a:lnTo>
                    <a:pt x="472173" y="41186"/>
                  </a:lnTo>
                  <a:lnTo>
                    <a:pt x="472173" y="40970"/>
                  </a:lnTo>
                  <a:close/>
                </a:path>
                <a:path w="568959" h="371475">
                  <a:moveTo>
                    <a:pt x="472884" y="41808"/>
                  </a:moveTo>
                  <a:lnTo>
                    <a:pt x="472706" y="41452"/>
                  </a:lnTo>
                  <a:lnTo>
                    <a:pt x="472173" y="41186"/>
                  </a:lnTo>
                  <a:lnTo>
                    <a:pt x="472198" y="42405"/>
                  </a:lnTo>
                  <a:lnTo>
                    <a:pt x="472884" y="41808"/>
                  </a:lnTo>
                  <a:close/>
                </a:path>
                <a:path w="568959" h="371475">
                  <a:moveTo>
                    <a:pt x="505040" y="18986"/>
                  </a:moveTo>
                  <a:lnTo>
                    <a:pt x="502729" y="18783"/>
                  </a:lnTo>
                  <a:lnTo>
                    <a:pt x="504939" y="20104"/>
                  </a:lnTo>
                  <a:lnTo>
                    <a:pt x="505040" y="18986"/>
                  </a:lnTo>
                  <a:close/>
                </a:path>
                <a:path w="568959" h="371475">
                  <a:moveTo>
                    <a:pt x="509790" y="29311"/>
                  </a:moveTo>
                  <a:lnTo>
                    <a:pt x="509244" y="27952"/>
                  </a:lnTo>
                  <a:lnTo>
                    <a:pt x="508901" y="27228"/>
                  </a:lnTo>
                  <a:lnTo>
                    <a:pt x="508609" y="27228"/>
                  </a:lnTo>
                  <a:lnTo>
                    <a:pt x="509790" y="29311"/>
                  </a:lnTo>
                  <a:close/>
                </a:path>
                <a:path w="568959" h="371475">
                  <a:moveTo>
                    <a:pt x="510425" y="2603"/>
                  </a:moveTo>
                  <a:lnTo>
                    <a:pt x="510108" y="1028"/>
                  </a:lnTo>
                  <a:lnTo>
                    <a:pt x="509638" y="1422"/>
                  </a:lnTo>
                  <a:lnTo>
                    <a:pt x="509803" y="1981"/>
                  </a:lnTo>
                  <a:lnTo>
                    <a:pt x="510082" y="2336"/>
                  </a:lnTo>
                  <a:lnTo>
                    <a:pt x="510425" y="2603"/>
                  </a:lnTo>
                  <a:close/>
                </a:path>
                <a:path w="568959" h="371475">
                  <a:moveTo>
                    <a:pt x="511009" y="2997"/>
                  </a:moveTo>
                  <a:lnTo>
                    <a:pt x="510794" y="2908"/>
                  </a:lnTo>
                  <a:lnTo>
                    <a:pt x="510603" y="2755"/>
                  </a:lnTo>
                  <a:lnTo>
                    <a:pt x="510425" y="2603"/>
                  </a:lnTo>
                  <a:lnTo>
                    <a:pt x="510603" y="3505"/>
                  </a:lnTo>
                  <a:lnTo>
                    <a:pt x="510730" y="3289"/>
                  </a:lnTo>
                  <a:lnTo>
                    <a:pt x="510882" y="3175"/>
                  </a:lnTo>
                  <a:lnTo>
                    <a:pt x="511009" y="2997"/>
                  </a:lnTo>
                  <a:close/>
                </a:path>
                <a:path w="568959" h="371475">
                  <a:moveTo>
                    <a:pt x="522427" y="29311"/>
                  </a:moveTo>
                  <a:lnTo>
                    <a:pt x="518820" y="29311"/>
                  </a:lnTo>
                  <a:lnTo>
                    <a:pt x="520065" y="27228"/>
                  </a:lnTo>
                  <a:lnTo>
                    <a:pt x="520039" y="26695"/>
                  </a:lnTo>
                  <a:lnTo>
                    <a:pt x="521296" y="26695"/>
                  </a:lnTo>
                  <a:lnTo>
                    <a:pt x="519569" y="25463"/>
                  </a:lnTo>
                  <a:lnTo>
                    <a:pt x="518591" y="25234"/>
                  </a:lnTo>
                  <a:lnTo>
                    <a:pt x="510235" y="23266"/>
                  </a:lnTo>
                  <a:lnTo>
                    <a:pt x="509714" y="22961"/>
                  </a:lnTo>
                  <a:lnTo>
                    <a:pt x="504939" y="20104"/>
                  </a:lnTo>
                  <a:lnTo>
                    <a:pt x="504698" y="22821"/>
                  </a:lnTo>
                  <a:lnTo>
                    <a:pt x="504685" y="22961"/>
                  </a:lnTo>
                  <a:lnTo>
                    <a:pt x="501446" y="22821"/>
                  </a:lnTo>
                  <a:lnTo>
                    <a:pt x="497281" y="23495"/>
                  </a:lnTo>
                  <a:lnTo>
                    <a:pt x="502856" y="23812"/>
                  </a:lnTo>
                  <a:lnTo>
                    <a:pt x="496392" y="25692"/>
                  </a:lnTo>
                  <a:lnTo>
                    <a:pt x="498297" y="27711"/>
                  </a:lnTo>
                  <a:lnTo>
                    <a:pt x="502996" y="30226"/>
                  </a:lnTo>
                  <a:lnTo>
                    <a:pt x="507961" y="25234"/>
                  </a:lnTo>
                  <a:lnTo>
                    <a:pt x="508901" y="27228"/>
                  </a:lnTo>
                  <a:lnTo>
                    <a:pt x="509066" y="27228"/>
                  </a:lnTo>
                  <a:lnTo>
                    <a:pt x="513397" y="29057"/>
                  </a:lnTo>
                  <a:lnTo>
                    <a:pt x="514451" y="27952"/>
                  </a:lnTo>
                  <a:lnTo>
                    <a:pt x="514565" y="27711"/>
                  </a:lnTo>
                  <a:lnTo>
                    <a:pt x="514972" y="27228"/>
                  </a:lnTo>
                  <a:lnTo>
                    <a:pt x="514451" y="27952"/>
                  </a:lnTo>
                  <a:lnTo>
                    <a:pt x="513435" y="29070"/>
                  </a:lnTo>
                  <a:lnTo>
                    <a:pt x="513613" y="29146"/>
                  </a:lnTo>
                  <a:lnTo>
                    <a:pt x="514045" y="29311"/>
                  </a:lnTo>
                  <a:lnTo>
                    <a:pt x="513499" y="29311"/>
                  </a:lnTo>
                  <a:lnTo>
                    <a:pt x="513219" y="29311"/>
                  </a:lnTo>
                  <a:lnTo>
                    <a:pt x="512711" y="29908"/>
                  </a:lnTo>
                  <a:lnTo>
                    <a:pt x="516547" y="29311"/>
                  </a:lnTo>
                  <a:lnTo>
                    <a:pt x="517753" y="29311"/>
                  </a:lnTo>
                  <a:lnTo>
                    <a:pt x="517690" y="29641"/>
                  </a:lnTo>
                  <a:lnTo>
                    <a:pt x="517626" y="29908"/>
                  </a:lnTo>
                  <a:lnTo>
                    <a:pt x="517550" y="30226"/>
                  </a:lnTo>
                  <a:lnTo>
                    <a:pt x="517486" y="30505"/>
                  </a:lnTo>
                  <a:lnTo>
                    <a:pt x="517372" y="31000"/>
                  </a:lnTo>
                  <a:lnTo>
                    <a:pt x="519722" y="29908"/>
                  </a:lnTo>
                  <a:lnTo>
                    <a:pt x="520890" y="29641"/>
                  </a:lnTo>
                  <a:lnTo>
                    <a:pt x="522427" y="29311"/>
                  </a:lnTo>
                  <a:close/>
                </a:path>
                <a:path w="568959" h="371475">
                  <a:moveTo>
                    <a:pt x="539369" y="29311"/>
                  </a:moveTo>
                  <a:lnTo>
                    <a:pt x="538505" y="27952"/>
                  </a:lnTo>
                  <a:lnTo>
                    <a:pt x="537260" y="26200"/>
                  </a:lnTo>
                  <a:lnTo>
                    <a:pt x="537146" y="26047"/>
                  </a:lnTo>
                  <a:lnTo>
                    <a:pt x="537032" y="26200"/>
                  </a:lnTo>
                  <a:lnTo>
                    <a:pt x="536956" y="26454"/>
                  </a:lnTo>
                  <a:lnTo>
                    <a:pt x="535686" y="24993"/>
                  </a:lnTo>
                  <a:lnTo>
                    <a:pt x="531075" y="26047"/>
                  </a:lnTo>
                  <a:lnTo>
                    <a:pt x="530453" y="28676"/>
                  </a:lnTo>
                  <a:lnTo>
                    <a:pt x="528637" y="27228"/>
                  </a:lnTo>
                  <a:lnTo>
                    <a:pt x="526783" y="27228"/>
                  </a:lnTo>
                  <a:lnTo>
                    <a:pt x="525348" y="26695"/>
                  </a:lnTo>
                  <a:lnTo>
                    <a:pt x="524662" y="26200"/>
                  </a:lnTo>
                  <a:lnTo>
                    <a:pt x="525106" y="27711"/>
                  </a:lnTo>
                  <a:lnTo>
                    <a:pt x="525183" y="27952"/>
                  </a:lnTo>
                  <a:lnTo>
                    <a:pt x="523595" y="29311"/>
                  </a:lnTo>
                  <a:lnTo>
                    <a:pt x="525589" y="29311"/>
                  </a:lnTo>
                  <a:lnTo>
                    <a:pt x="526072" y="29641"/>
                  </a:lnTo>
                  <a:lnTo>
                    <a:pt x="526237" y="29311"/>
                  </a:lnTo>
                  <a:lnTo>
                    <a:pt x="530313" y="29311"/>
                  </a:lnTo>
                  <a:lnTo>
                    <a:pt x="530948" y="29311"/>
                  </a:lnTo>
                  <a:lnTo>
                    <a:pt x="531977" y="29641"/>
                  </a:lnTo>
                  <a:lnTo>
                    <a:pt x="533933" y="30505"/>
                  </a:lnTo>
                  <a:lnTo>
                    <a:pt x="535825" y="30734"/>
                  </a:lnTo>
                  <a:lnTo>
                    <a:pt x="536892" y="26695"/>
                  </a:lnTo>
                  <a:lnTo>
                    <a:pt x="537184" y="26695"/>
                  </a:lnTo>
                  <a:lnTo>
                    <a:pt x="539369" y="29311"/>
                  </a:lnTo>
                  <a:close/>
                </a:path>
                <a:path w="568959" h="371475">
                  <a:moveTo>
                    <a:pt x="542226" y="26695"/>
                  </a:moveTo>
                  <a:lnTo>
                    <a:pt x="540537" y="30226"/>
                  </a:lnTo>
                  <a:lnTo>
                    <a:pt x="540461" y="30505"/>
                  </a:lnTo>
                  <a:lnTo>
                    <a:pt x="541413" y="31775"/>
                  </a:lnTo>
                  <a:lnTo>
                    <a:pt x="542023" y="27952"/>
                  </a:lnTo>
                  <a:lnTo>
                    <a:pt x="542137" y="27228"/>
                  </a:lnTo>
                  <a:lnTo>
                    <a:pt x="542226" y="26695"/>
                  </a:lnTo>
                  <a:close/>
                </a:path>
                <a:path w="568959" h="371475">
                  <a:moveTo>
                    <a:pt x="560768" y="1790"/>
                  </a:moveTo>
                  <a:lnTo>
                    <a:pt x="560578" y="1384"/>
                  </a:lnTo>
                  <a:lnTo>
                    <a:pt x="560425" y="1168"/>
                  </a:lnTo>
                  <a:lnTo>
                    <a:pt x="560184" y="1028"/>
                  </a:lnTo>
                  <a:lnTo>
                    <a:pt x="559993" y="838"/>
                  </a:lnTo>
                  <a:lnTo>
                    <a:pt x="560362" y="1435"/>
                  </a:lnTo>
                  <a:lnTo>
                    <a:pt x="560768" y="1790"/>
                  </a:lnTo>
                  <a:close/>
                </a:path>
                <a:path w="568959" h="371475">
                  <a:moveTo>
                    <a:pt x="562521" y="4826"/>
                  </a:moveTo>
                  <a:lnTo>
                    <a:pt x="562483" y="3416"/>
                  </a:lnTo>
                  <a:lnTo>
                    <a:pt x="559244" y="3276"/>
                  </a:lnTo>
                  <a:lnTo>
                    <a:pt x="560171" y="3911"/>
                  </a:lnTo>
                  <a:lnTo>
                    <a:pt x="558825" y="5829"/>
                  </a:lnTo>
                  <a:lnTo>
                    <a:pt x="560705" y="6400"/>
                  </a:lnTo>
                  <a:lnTo>
                    <a:pt x="562521" y="4826"/>
                  </a:lnTo>
                  <a:close/>
                </a:path>
                <a:path w="568959" h="371475">
                  <a:moveTo>
                    <a:pt x="568477" y="1905"/>
                  </a:moveTo>
                  <a:lnTo>
                    <a:pt x="568312" y="965"/>
                  </a:lnTo>
                  <a:lnTo>
                    <a:pt x="567791" y="419"/>
                  </a:lnTo>
                  <a:lnTo>
                    <a:pt x="567143" y="0"/>
                  </a:lnTo>
                  <a:lnTo>
                    <a:pt x="567626" y="609"/>
                  </a:lnTo>
                  <a:lnTo>
                    <a:pt x="568147" y="1206"/>
                  </a:lnTo>
                  <a:lnTo>
                    <a:pt x="568477" y="1905"/>
                  </a:lnTo>
                  <a:close/>
                </a:path>
              </a:pathLst>
            </a:custGeom>
            <a:solidFill>
              <a:srgbClr val="ABD3D8">
                <a:alpha val="51998"/>
              </a:srgbClr>
            </a:solidFill>
          </p:spPr>
          <p:txBody>
            <a:bodyPr wrap="square" lIns="0" tIns="0" rIns="0" bIns="0" rtlCol="0"/>
            <a:lstStyle/>
            <a:p>
              <a:pPr defTabSz="829178"/>
              <a:endParaRPr sz="1632" kern="0">
                <a:solidFill>
                  <a:sysClr val="windowText" lastClr="000000"/>
                </a:solidFill>
              </a:endParaRPr>
            </a:p>
          </p:txBody>
        </p:sp>
        <p:sp>
          <p:nvSpPr>
            <p:cNvPr id="39" name="object 39"/>
            <p:cNvSpPr/>
            <p:nvPr/>
          </p:nvSpPr>
          <p:spPr>
            <a:xfrm>
              <a:off x="8772030" y="1865197"/>
              <a:ext cx="500380" cy="362585"/>
            </a:xfrm>
            <a:custGeom>
              <a:avLst/>
              <a:gdLst/>
              <a:ahLst/>
              <a:cxnLst/>
              <a:rect l="l" t="t" r="r" b="b"/>
              <a:pathLst>
                <a:path w="500379" h="362585">
                  <a:moveTo>
                    <a:pt x="15138" y="100926"/>
                  </a:moveTo>
                  <a:lnTo>
                    <a:pt x="15125" y="100368"/>
                  </a:lnTo>
                  <a:lnTo>
                    <a:pt x="14592" y="100622"/>
                  </a:lnTo>
                  <a:lnTo>
                    <a:pt x="14516" y="101066"/>
                  </a:lnTo>
                  <a:lnTo>
                    <a:pt x="14541" y="101549"/>
                  </a:lnTo>
                  <a:lnTo>
                    <a:pt x="14846" y="101244"/>
                  </a:lnTo>
                  <a:lnTo>
                    <a:pt x="15138" y="100926"/>
                  </a:lnTo>
                  <a:close/>
                </a:path>
                <a:path w="500379" h="362585">
                  <a:moveTo>
                    <a:pt x="15214" y="104089"/>
                  </a:moveTo>
                  <a:lnTo>
                    <a:pt x="14516" y="102577"/>
                  </a:lnTo>
                  <a:lnTo>
                    <a:pt x="14541" y="101549"/>
                  </a:lnTo>
                  <a:lnTo>
                    <a:pt x="13474" y="102577"/>
                  </a:lnTo>
                  <a:lnTo>
                    <a:pt x="11734" y="102577"/>
                  </a:lnTo>
                  <a:lnTo>
                    <a:pt x="9817" y="102323"/>
                  </a:lnTo>
                  <a:lnTo>
                    <a:pt x="6819" y="103124"/>
                  </a:lnTo>
                  <a:lnTo>
                    <a:pt x="7251" y="102577"/>
                  </a:lnTo>
                  <a:lnTo>
                    <a:pt x="8216" y="101219"/>
                  </a:lnTo>
                  <a:lnTo>
                    <a:pt x="5918" y="101739"/>
                  </a:lnTo>
                  <a:lnTo>
                    <a:pt x="4102" y="102577"/>
                  </a:lnTo>
                  <a:lnTo>
                    <a:pt x="4521" y="100037"/>
                  </a:lnTo>
                  <a:lnTo>
                    <a:pt x="4165" y="101219"/>
                  </a:lnTo>
                  <a:lnTo>
                    <a:pt x="4064" y="101549"/>
                  </a:lnTo>
                  <a:lnTo>
                    <a:pt x="4000" y="101739"/>
                  </a:lnTo>
                  <a:lnTo>
                    <a:pt x="3886" y="102120"/>
                  </a:lnTo>
                  <a:lnTo>
                    <a:pt x="3835" y="102323"/>
                  </a:lnTo>
                  <a:lnTo>
                    <a:pt x="3759" y="102577"/>
                  </a:lnTo>
                  <a:lnTo>
                    <a:pt x="3632" y="102984"/>
                  </a:lnTo>
                  <a:lnTo>
                    <a:pt x="406" y="102120"/>
                  </a:lnTo>
                  <a:lnTo>
                    <a:pt x="0" y="103822"/>
                  </a:lnTo>
                  <a:lnTo>
                    <a:pt x="3340" y="103187"/>
                  </a:lnTo>
                  <a:lnTo>
                    <a:pt x="3568" y="103187"/>
                  </a:lnTo>
                  <a:lnTo>
                    <a:pt x="4394" y="103187"/>
                  </a:lnTo>
                  <a:lnTo>
                    <a:pt x="6578" y="103187"/>
                  </a:lnTo>
                  <a:lnTo>
                    <a:pt x="6769" y="103187"/>
                  </a:lnTo>
                  <a:lnTo>
                    <a:pt x="7353" y="103187"/>
                  </a:lnTo>
                  <a:lnTo>
                    <a:pt x="11963" y="103822"/>
                  </a:lnTo>
                  <a:lnTo>
                    <a:pt x="15214" y="104089"/>
                  </a:lnTo>
                  <a:close/>
                </a:path>
                <a:path w="500379" h="362585">
                  <a:moveTo>
                    <a:pt x="20929" y="66713"/>
                  </a:moveTo>
                  <a:lnTo>
                    <a:pt x="20828" y="66459"/>
                  </a:lnTo>
                  <a:lnTo>
                    <a:pt x="20205" y="64846"/>
                  </a:lnTo>
                  <a:lnTo>
                    <a:pt x="20091" y="64541"/>
                  </a:lnTo>
                  <a:lnTo>
                    <a:pt x="19964" y="64223"/>
                  </a:lnTo>
                  <a:lnTo>
                    <a:pt x="19265" y="66001"/>
                  </a:lnTo>
                  <a:lnTo>
                    <a:pt x="19202" y="66192"/>
                  </a:lnTo>
                  <a:lnTo>
                    <a:pt x="19088" y="66459"/>
                  </a:lnTo>
                  <a:lnTo>
                    <a:pt x="18440" y="66459"/>
                  </a:lnTo>
                  <a:lnTo>
                    <a:pt x="17538" y="66192"/>
                  </a:lnTo>
                  <a:lnTo>
                    <a:pt x="17106" y="66001"/>
                  </a:lnTo>
                  <a:lnTo>
                    <a:pt x="17018" y="65633"/>
                  </a:lnTo>
                  <a:lnTo>
                    <a:pt x="16941" y="65227"/>
                  </a:lnTo>
                  <a:lnTo>
                    <a:pt x="16827" y="64541"/>
                  </a:lnTo>
                  <a:lnTo>
                    <a:pt x="16230" y="64541"/>
                  </a:lnTo>
                  <a:lnTo>
                    <a:pt x="16014" y="64846"/>
                  </a:lnTo>
                  <a:lnTo>
                    <a:pt x="15938" y="65227"/>
                  </a:lnTo>
                  <a:lnTo>
                    <a:pt x="15240" y="64541"/>
                  </a:lnTo>
                  <a:lnTo>
                    <a:pt x="14655" y="63779"/>
                  </a:lnTo>
                  <a:lnTo>
                    <a:pt x="11188" y="63779"/>
                  </a:lnTo>
                  <a:lnTo>
                    <a:pt x="11226" y="64223"/>
                  </a:lnTo>
                  <a:lnTo>
                    <a:pt x="11328" y="65633"/>
                  </a:lnTo>
                  <a:lnTo>
                    <a:pt x="11430" y="67005"/>
                  </a:lnTo>
                  <a:lnTo>
                    <a:pt x="11582" y="67005"/>
                  </a:lnTo>
                  <a:lnTo>
                    <a:pt x="13004" y="67868"/>
                  </a:lnTo>
                  <a:lnTo>
                    <a:pt x="14998" y="67868"/>
                  </a:lnTo>
                  <a:lnTo>
                    <a:pt x="15709" y="68135"/>
                  </a:lnTo>
                  <a:lnTo>
                    <a:pt x="15976" y="68135"/>
                  </a:lnTo>
                  <a:lnTo>
                    <a:pt x="16065" y="67868"/>
                  </a:lnTo>
                  <a:lnTo>
                    <a:pt x="16598" y="67868"/>
                  </a:lnTo>
                  <a:lnTo>
                    <a:pt x="20243" y="67005"/>
                  </a:lnTo>
                  <a:lnTo>
                    <a:pt x="20929" y="66713"/>
                  </a:lnTo>
                  <a:close/>
                </a:path>
                <a:path w="500379" h="362585">
                  <a:moveTo>
                    <a:pt x="22923" y="66001"/>
                  </a:moveTo>
                  <a:lnTo>
                    <a:pt x="22631" y="66001"/>
                  </a:lnTo>
                  <a:lnTo>
                    <a:pt x="20929" y="66713"/>
                  </a:lnTo>
                  <a:lnTo>
                    <a:pt x="21361" y="67868"/>
                  </a:lnTo>
                  <a:lnTo>
                    <a:pt x="21463" y="68135"/>
                  </a:lnTo>
                  <a:lnTo>
                    <a:pt x="21590" y="67868"/>
                  </a:lnTo>
                  <a:lnTo>
                    <a:pt x="22923" y="66001"/>
                  </a:lnTo>
                  <a:close/>
                </a:path>
                <a:path w="500379" h="362585">
                  <a:moveTo>
                    <a:pt x="24714" y="104889"/>
                  </a:moveTo>
                  <a:lnTo>
                    <a:pt x="24599" y="104559"/>
                  </a:lnTo>
                  <a:lnTo>
                    <a:pt x="24472" y="105422"/>
                  </a:lnTo>
                  <a:lnTo>
                    <a:pt x="24714" y="105206"/>
                  </a:lnTo>
                  <a:lnTo>
                    <a:pt x="24714" y="104889"/>
                  </a:lnTo>
                  <a:close/>
                </a:path>
                <a:path w="500379" h="362585">
                  <a:moveTo>
                    <a:pt x="24866" y="102895"/>
                  </a:moveTo>
                  <a:lnTo>
                    <a:pt x="23266" y="102895"/>
                  </a:lnTo>
                  <a:lnTo>
                    <a:pt x="24295" y="103695"/>
                  </a:lnTo>
                  <a:lnTo>
                    <a:pt x="24599" y="104559"/>
                  </a:lnTo>
                  <a:lnTo>
                    <a:pt x="24866" y="102895"/>
                  </a:lnTo>
                  <a:close/>
                </a:path>
                <a:path w="500379" h="362585">
                  <a:moveTo>
                    <a:pt x="26809" y="60540"/>
                  </a:moveTo>
                  <a:lnTo>
                    <a:pt x="23037" y="65836"/>
                  </a:lnTo>
                  <a:lnTo>
                    <a:pt x="23507" y="65633"/>
                  </a:lnTo>
                  <a:lnTo>
                    <a:pt x="25527" y="66001"/>
                  </a:lnTo>
                  <a:lnTo>
                    <a:pt x="25615" y="65633"/>
                  </a:lnTo>
                  <a:lnTo>
                    <a:pt x="26809" y="60540"/>
                  </a:lnTo>
                  <a:close/>
                </a:path>
                <a:path w="500379" h="362585">
                  <a:moveTo>
                    <a:pt x="39789" y="359308"/>
                  </a:moveTo>
                  <a:lnTo>
                    <a:pt x="37223" y="360083"/>
                  </a:lnTo>
                  <a:lnTo>
                    <a:pt x="33680" y="358940"/>
                  </a:lnTo>
                  <a:lnTo>
                    <a:pt x="34124" y="359308"/>
                  </a:lnTo>
                  <a:lnTo>
                    <a:pt x="35852" y="360527"/>
                  </a:lnTo>
                  <a:lnTo>
                    <a:pt x="31711" y="361899"/>
                  </a:lnTo>
                  <a:lnTo>
                    <a:pt x="39128" y="362115"/>
                  </a:lnTo>
                  <a:lnTo>
                    <a:pt x="39509" y="360527"/>
                  </a:lnTo>
                  <a:lnTo>
                    <a:pt x="39611" y="360083"/>
                  </a:lnTo>
                  <a:lnTo>
                    <a:pt x="39789" y="359308"/>
                  </a:lnTo>
                  <a:close/>
                </a:path>
                <a:path w="500379" h="362585">
                  <a:moveTo>
                    <a:pt x="41033" y="358940"/>
                  </a:moveTo>
                  <a:lnTo>
                    <a:pt x="39992" y="358444"/>
                  </a:lnTo>
                  <a:lnTo>
                    <a:pt x="39878" y="358940"/>
                  </a:lnTo>
                  <a:lnTo>
                    <a:pt x="39789" y="359308"/>
                  </a:lnTo>
                  <a:lnTo>
                    <a:pt x="41033" y="358940"/>
                  </a:lnTo>
                  <a:close/>
                </a:path>
                <a:path w="500379" h="362585">
                  <a:moveTo>
                    <a:pt x="46532" y="361581"/>
                  </a:moveTo>
                  <a:lnTo>
                    <a:pt x="45072" y="357733"/>
                  </a:lnTo>
                  <a:lnTo>
                    <a:pt x="41033" y="358940"/>
                  </a:lnTo>
                  <a:lnTo>
                    <a:pt x="46532" y="361581"/>
                  </a:lnTo>
                  <a:close/>
                </a:path>
                <a:path w="500379" h="362585">
                  <a:moveTo>
                    <a:pt x="75133" y="323634"/>
                  </a:moveTo>
                  <a:lnTo>
                    <a:pt x="73329" y="323646"/>
                  </a:lnTo>
                  <a:lnTo>
                    <a:pt x="71183" y="323494"/>
                  </a:lnTo>
                  <a:lnTo>
                    <a:pt x="69862" y="323926"/>
                  </a:lnTo>
                  <a:lnTo>
                    <a:pt x="71310" y="323659"/>
                  </a:lnTo>
                  <a:lnTo>
                    <a:pt x="73380" y="323710"/>
                  </a:lnTo>
                  <a:lnTo>
                    <a:pt x="75133" y="323634"/>
                  </a:lnTo>
                  <a:close/>
                </a:path>
                <a:path w="500379" h="362585">
                  <a:moveTo>
                    <a:pt x="77724" y="323240"/>
                  </a:moveTo>
                  <a:lnTo>
                    <a:pt x="77139" y="323494"/>
                  </a:lnTo>
                  <a:lnTo>
                    <a:pt x="76212" y="323596"/>
                  </a:lnTo>
                  <a:lnTo>
                    <a:pt x="75145" y="323646"/>
                  </a:lnTo>
                  <a:lnTo>
                    <a:pt x="76225" y="323634"/>
                  </a:lnTo>
                  <a:lnTo>
                    <a:pt x="77165" y="323545"/>
                  </a:lnTo>
                  <a:lnTo>
                    <a:pt x="77724" y="323240"/>
                  </a:lnTo>
                  <a:close/>
                </a:path>
                <a:path w="500379" h="362585">
                  <a:moveTo>
                    <a:pt x="78562" y="322580"/>
                  </a:moveTo>
                  <a:lnTo>
                    <a:pt x="78155" y="321906"/>
                  </a:lnTo>
                  <a:lnTo>
                    <a:pt x="78397" y="322580"/>
                  </a:lnTo>
                  <a:lnTo>
                    <a:pt x="78181" y="322973"/>
                  </a:lnTo>
                  <a:lnTo>
                    <a:pt x="77724" y="323227"/>
                  </a:lnTo>
                  <a:lnTo>
                    <a:pt x="78308" y="322986"/>
                  </a:lnTo>
                  <a:lnTo>
                    <a:pt x="78562" y="322580"/>
                  </a:lnTo>
                  <a:close/>
                </a:path>
                <a:path w="500379" h="362585">
                  <a:moveTo>
                    <a:pt x="86512" y="322059"/>
                  </a:moveTo>
                  <a:lnTo>
                    <a:pt x="83743" y="322961"/>
                  </a:lnTo>
                  <a:lnTo>
                    <a:pt x="82346" y="322707"/>
                  </a:lnTo>
                  <a:lnTo>
                    <a:pt x="83286" y="323342"/>
                  </a:lnTo>
                  <a:lnTo>
                    <a:pt x="84251" y="324726"/>
                  </a:lnTo>
                  <a:lnTo>
                    <a:pt x="85636" y="324269"/>
                  </a:lnTo>
                  <a:lnTo>
                    <a:pt x="86512" y="322059"/>
                  </a:lnTo>
                  <a:close/>
                </a:path>
                <a:path w="500379" h="362585">
                  <a:moveTo>
                    <a:pt x="91059" y="318135"/>
                  </a:moveTo>
                  <a:lnTo>
                    <a:pt x="89598" y="314998"/>
                  </a:lnTo>
                  <a:lnTo>
                    <a:pt x="90131" y="318185"/>
                  </a:lnTo>
                  <a:lnTo>
                    <a:pt x="91059" y="318135"/>
                  </a:lnTo>
                  <a:close/>
                </a:path>
                <a:path w="500379" h="362585">
                  <a:moveTo>
                    <a:pt x="98247" y="285597"/>
                  </a:moveTo>
                  <a:lnTo>
                    <a:pt x="97777" y="285254"/>
                  </a:lnTo>
                  <a:lnTo>
                    <a:pt x="97790" y="285965"/>
                  </a:lnTo>
                  <a:lnTo>
                    <a:pt x="94627" y="285965"/>
                  </a:lnTo>
                  <a:lnTo>
                    <a:pt x="94970" y="286702"/>
                  </a:lnTo>
                  <a:lnTo>
                    <a:pt x="97815" y="286702"/>
                  </a:lnTo>
                  <a:lnTo>
                    <a:pt x="98107" y="285965"/>
                  </a:lnTo>
                  <a:lnTo>
                    <a:pt x="98171" y="285800"/>
                  </a:lnTo>
                  <a:lnTo>
                    <a:pt x="98247" y="285597"/>
                  </a:lnTo>
                  <a:close/>
                </a:path>
                <a:path w="500379" h="362585">
                  <a:moveTo>
                    <a:pt x="100558" y="285800"/>
                  </a:moveTo>
                  <a:lnTo>
                    <a:pt x="99682" y="283171"/>
                  </a:lnTo>
                  <a:lnTo>
                    <a:pt x="97472" y="283171"/>
                  </a:lnTo>
                  <a:lnTo>
                    <a:pt x="97777" y="285254"/>
                  </a:lnTo>
                  <a:lnTo>
                    <a:pt x="100558" y="285800"/>
                  </a:lnTo>
                  <a:close/>
                </a:path>
                <a:path w="500379" h="362585">
                  <a:moveTo>
                    <a:pt x="101409" y="282968"/>
                  </a:moveTo>
                  <a:lnTo>
                    <a:pt x="97243" y="281343"/>
                  </a:lnTo>
                  <a:lnTo>
                    <a:pt x="97447" y="282968"/>
                  </a:lnTo>
                  <a:lnTo>
                    <a:pt x="101409" y="282968"/>
                  </a:lnTo>
                  <a:close/>
                </a:path>
                <a:path w="500379" h="362585">
                  <a:moveTo>
                    <a:pt x="101714" y="296506"/>
                  </a:moveTo>
                  <a:lnTo>
                    <a:pt x="100355" y="297675"/>
                  </a:lnTo>
                  <a:lnTo>
                    <a:pt x="98056" y="298196"/>
                  </a:lnTo>
                  <a:lnTo>
                    <a:pt x="94818" y="298792"/>
                  </a:lnTo>
                  <a:lnTo>
                    <a:pt x="94322" y="296303"/>
                  </a:lnTo>
                  <a:lnTo>
                    <a:pt x="96634" y="296494"/>
                  </a:lnTo>
                  <a:lnTo>
                    <a:pt x="94284" y="294855"/>
                  </a:lnTo>
                  <a:lnTo>
                    <a:pt x="93446" y="298526"/>
                  </a:lnTo>
                  <a:lnTo>
                    <a:pt x="89192" y="294843"/>
                  </a:lnTo>
                  <a:lnTo>
                    <a:pt x="89242" y="297726"/>
                  </a:lnTo>
                  <a:lnTo>
                    <a:pt x="85509" y="296557"/>
                  </a:lnTo>
                  <a:lnTo>
                    <a:pt x="86055" y="299745"/>
                  </a:lnTo>
                  <a:lnTo>
                    <a:pt x="91097" y="298310"/>
                  </a:lnTo>
                  <a:lnTo>
                    <a:pt x="92570" y="302196"/>
                  </a:lnTo>
                  <a:lnTo>
                    <a:pt x="92506" y="299300"/>
                  </a:lnTo>
                  <a:lnTo>
                    <a:pt x="95796" y="300875"/>
                  </a:lnTo>
                  <a:lnTo>
                    <a:pt x="100355" y="298399"/>
                  </a:lnTo>
                  <a:lnTo>
                    <a:pt x="101714" y="296506"/>
                  </a:lnTo>
                  <a:close/>
                </a:path>
                <a:path w="500379" h="362585">
                  <a:moveTo>
                    <a:pt x="119380" y="298856"/>
                  </a:moveTo>
                  <a:lnTo>
                    <a:pt x="114719" y="297764"/>
                  </a:lnTo>
                  <a:lnTo>
                    <a:pt x="115163" y="296633"/>
                  </a:lnTo>
                  <a:lnTo>
                    <a:pt x="115125" y="295211"/>
                  </a:lnTo>
                  <a:lnTo>
                    <a:pt x="116967" y="294360"/>
                  </a:lnTo>
                  <a:lnTo>
                    <a:pt x="113169" y="290322"/>
                  </a:lnTo>
                  <a:lnTo>
                    <a:pt x="110502" y="295529"/>
                  </a:lnTo>
                  <a:lnTo>
                    <a:pt x="105384" y="294081"/>
                  </a:lnTo>
                  <a:lnTo>
                    <a:pt x="107315" y="298259"/>
                  </a:lnTo>
                  <a:lnTo>
                    <a:pt x="113817" y="298538"/>
                  </a:lnTo>
                  <a:lnTo>
                    <a:pt x="118465" y="299656"/>
                  </a:lnTo>
                  <a:lnTo>
                    <a:pt x="119380" y="298856"/>
                  </a:lnTo>
                  <a:close/>
                </a:path>
                <a:path w="500379" h="362585">
                  <a:moveTo>
                    <a:pt x="126784" y="332943"/>
                  </a:moveTo>
                  <a:lnTo>
                    <a:pt x="126098" y="333133"/>
                  </a:lnTo>
                  <a:lnTo>
                    <a:pt x="125412" y="333387"/>
                  </a:lnTo>
                  <a:lnTo>
                    <a:pt x="124726" y="333806"/>
                  </a:lnTo>
                  <a:lnTo>
                    <a:pt x="125933" y="333616"/>
                  </a:lnTo>
                  <a:lnTo>
                    <a:pt x="126517" y="333311"/>
                  </a:lnTo>
                  <a:lnTo>
                    <a:pt x="126784" y="332943"/>
                  </a:lnTo>
                  <a:close/>
                </a:path>
                <a:path w="500379" h="362585">
                  <a:moveTo>
                    <a:pt x="130441" y="322986"/>
                  </a:moveTo>
                  <a:lnTo>
                    <a:pt x="129870" y="322770"/>
                  </a:lnTo>
                  <a:lnTo>
                    <a:pt x="129209" y="322567"/>
                  </a:lnTo>
                  <a:lnTo>
                    <a:pt x="128676" y="322351"/>
                  </a:lnTo>
                  <a:lnTo>
                    <a:pt x="128689" y="322948"/>
                  </a:lnTo>
                  <a:lnTo>
                    <a:pt x="129514" y="322986"/>
                  </a:lnTo>
                  <a:lnTo>
                    <a:pt x="130441" y="322986"/>
                  </a:lnTo>
                  <a:close/>
                </a:path>
                <a:path w="500379" h="362585">
                  <a:moveTo>
                    <a:pt x="133172" y="323964"/>
                  </a:moveTo>
                  <a:lnTo>
                    <a:pt x="132867" y="323049"/>
                  </a:lnTo>
                  <a:lnTo>
                    <a:pt x="131622" y="322999"/>
                  </a:lnTo>
                  <a:lnTo>
                    <a:pt x="130441" y="322986"/>
                  </a:lnTo>
                  <a:lnTo>
                    <a:pt x="131330" y="323316"/>
                  </a:lnTo>
                  <a:lnTo>
                    <a:pt x="132219" y="323634"/>
                  </a:lnTo>
                  <a:lnTo>
                    <a:pt x="133172" y="323964"/>
                  </a:lnTo>
                  <a:close/>
                </a:path>
                <a:path w="500379" h="362585">
                  <a:moveTo>
                    <a:pt x="140690" y="320128"/>
                  </a:moveTo>
                  <a:lnTo>
                    <a:pt x="140284" y="319824"/>
                  </a:lnTo>
                  <a:lnTo>
                    <a:pt x="139268" y="319824"/>
                  </a:lnTo>
                  <a:lnTo>
                    <a:pt x="140690" y="320128"/>
                  </a:lnTo>
                  <a:close/>
                </a:path>
                <a:path w="500379" h="362585">
                  <a:moveTo>
                    <a:pt x="145275" y="319049"/>
                  </a:moveTo>
                  <a:lnTo>
                    <a:pt x="142011" y="317461"/>
                  </a:lnTo>
                  <a:lnTo>
                    <a:pt x="140182" y="318312"/>
                  </a:lnTo>
                  <a:lnTo>
                    <a:pt x="140182" y="319709"/>
                  </a:lnTo>
                  <a:lnTo>
                    <a:pt x="145275" y="319049"/>
                  </a:lnTo>
                  <a:close/>
                </a:path>
                <a:path w="500379" h="362585">
                  <a:moveTo>
                    <a:pt x="148120" y="321729"/>
                  </a:moveTo>
                  <a:lnTo>
                    <a:pt x="140690" y="320128"/>
                  </a:lnTo>
                  <a:lnTo>
                    <a:pt x="141643" y="322186"/>
                  </a:lnTo>
                  <a:lnTo>
                    <a:pt x="135102" y="320484"/>
                  </a:lnTo>
                  <a:lnTo>
                    <a:pt x="137947" y="322440"/>
                  </a:lnTo>
                  <a:lnTo>
                    <a:pt x="139319" y="322707"/>
                  </a:lnTo>
                  <a:lnTo>
                    <a:pt x="141668" y="322897"/>
                  </a:lnTo>
                  <a:lnTo>
                    <a:pt x="144005" y="324548"/>
                  </a:lnTo>
                  <a:lnTo>
                    <a:pt x="147459" y="322186"/>
                  </a:lnTo>
                  <a:lnTo>
                    <a:pt x="148120" y="321729"/>
                  </a:lnTo>
                  <a:close/>
                </a:path>
                <a:path w="500379" h="362585">
                  <a:moveTo>
                    <a:pt x="153873" y="329984"/>
                  </a:moveTo>
                  <a:lnTo>
                    <a:pt x="139547" y="326123"/>
                  </a:lnTo>
                  <a:lnTo>
                    <a:pt x="133172" y="323964"/>
                  </a:lnTo>
                  <a:lnTo>
                    <a:pt x="133350" y="324065"/>
                  </a:lnTo>
                  <a:lnTo>
                    <a:pt x="133350" y="324205"/>
                  </a:lnTo>
                  <a:lnTo>
                    <a:pt x="126885" y="326097"/>
                  </a:lnTo>
                  <a:lnTo>
                    <a:pt x="127317" y="323532"/>
                  </a:lnTo>
                  <a:lnTo>
                    <a:pt x="122199" y="322821"/>
                  </a:lnTo>
                  <a:lnTo>
                    <a:pt x="124079" y="324129"/>
                  </a:lnTo>
                  <a:lnTo>
                    <a:pt x="120865" y="325424"/>
                  </a:lnTo>
                  <a:lnTo>
                    <a:pt x="122745" y="326745"/>
                  </a:lnTo>
                  <a:lnTo>
                    <a:pt x="114808" y="324065"/>
                  </a:lnTo>
                  <a:lnTo>
                    <a:pt x="117106" y="322821"/>
                  </a:lnTo>
                  <a:lnTo>
                    <a:pt x="117500" y="319544"/>
                  </a:lnTo>
                  <a:lnTo>
                    <a:pt x="117932" y="317703"/>
                  </a:lnTo>
                  <a:lnTo>
                    <a:pt x="116103" y="319278"/>
                  </a:lnTo>
                  <a:lnTo>
                    <a:pt x="115239" y="322935"/>
                  </a:lnTo>
                  <a:lnTo>
                    <a:pt x="111963" y="320649"/>
                  </a:lnTo>
                  <a:lnTo>
                    <a:pt x="112788" y="316255"/>
                  </a:lnTo>
                  <a:lnTo>
                    <a:pt x="110134" y="322211"/>
                  </a:lnTo>
                  <a:lnTo>
                    <a:pt x="108204" y="318033"/>
                  </a:lnTo>
                  <a:lnTo>
                    <a:pt x="106426" y="321754"/>
                  </a:lnTo>
                  <a:lnTo>
                    <a:pt x="100761" y="317119"/>
                  </a:lnTo>
                  <a:lnTo>
                    <a:pt x="101803" y="322072"/>
                  </a:lnTo>
                  <a:lnTo>
                    <a:pt x="104101" y="321551"/>
                  </a:lnTo>
                  <a:lnTo>
                    <a:pt x="106895" y="322795"/>
                  </a:lnTo>
                  <a:lnTo>
                    <a:pt x="108788" y="324116"/>
                  </a:lnTo>
                  <a:lnTo>
                    <a:pt x="105105" y="325081"/>
                  </a:lnTo>
                  <a:lnTo>
                    <a:pt x="109270" y="325158"/>
                  </a:lnTo>
                  <a:lnTo>
                    <a:pt x="116751" y="328968"/>
                  </a:lnTo>
                  <a:lnTo>
                    <a:pt x="121894" y="331127"/>
                  </a:lnTo>
                  <a:lnTo>
                    <a:pt x="125590" y="329425"/>
                  </a:lnTo>
                  <a:lnTo>
                    <a:pt x="125945" y="330682"/>
                  </a:lnTo>
                  <a:lnTo>
                    <a:pt x="127431" y="332028"/>
                  </a:lnTo>
                  <a:lnTo>
                    <a:pt x="126784" y="332943"/>
                  </a:lnTo>
                  <a:lnTo>
                    <a:pt x="132041" y="331482"/>
                  </a:lnTo>
                  <a:lnTo>
                    <a:pt x="137033" y="335737"/>
                  </a:lnTo>
                  <a:lnTo>
                    <a:pt x="138544" y="329234"/>
                  </a:lnTo>
                  <a:lnTo>
                    <a:pt x="140855" y="328739"/>
                  </a:lnTo>
                  <a:lnTo>
                    <a:pt x="142265" y="329717"/>
                  </a:lnTo>
                  <a:lnTo>
                    <a:pt x="144145" y="330301"/>
                  </a:lnTo>
                  <a:lnTo>
                    <a:pt x="144614" y="331343"/>
                  </a:lnTo>
                  <a:lnTo>
                    <a:pt x="143256" y="331812"/>
                  </a:lnTo>
                  <a:lnTo>
                    <a:pt x="142316" y="332587"/>
                  </a:lnTo>
                  <a:lnTo>
                    <a:pt x="146507" y="331952"/>
                  </a:lnTo>
                  <a:lnTo>
                    <a:pt x="148297" y="329653"/>
                  </a:lnTo>
                  <a:lnTo>
                    <a:pt x="153873" y="329984"/>
                  </a:lnTo>
                  <a:close/>
                </a:path>
                <a:path w="500379" h="362585">
                  <a:moveTo>
                    <a:pt x="187363" y="209689"/>
                  </a:moveTo>
                  <a:lnTo>
                    <a:pt x="187020" y="209689"/>
                  </a:lnTo>
                  <a:lnTo>
                    <a:pt x="186055" y="210007"/>
                  </a:lnTo>
                  <a:lnTo>
                    <a:pt x="186690" y="211010"/>
                  </a:lnTo>
                  <a:lnTo>
                    <a:pt x="187363" y="209689"/>
                  </a:lnTo>
                  <a:close/>
                </a:path>
                <a:path w="500379" h="362585">
                  <a:moveTo>
                    <a:pt x="188429" y="209232"/>
                  </a:moveTo>
                  <a:lnTo>
                    <a:pt x="187883" y="209232"/>
                  </a:lnTo>
                  <a:lnTo>
                    <a:pt x="187871" y="207721"/>
                  </a:lnTo>
                  <a:lnTo>
                    <a:pt x="186969" y="209232"/>
                  </a:lnTo>
                  <a:lnTo>
                    <a:pt x="187426" y="209562"/>
                  </a:lnTo>
                  <a:lnTo>
                    <a:pt x="188429" y="209232"/>
                  </a:lnTo>
                  <a:close/>
                </a:path>
                <a:path w="500379" h="362585">
                  <a:moveTo>
                    <a:pt x="188455" y="213804"/>
                  </a:moveTo>
                  <a:lnTo>
                    <a:pt x="187947" y="213017"/>
                  </a:lnTo>
                  <a:lnTo>
                    <a:pt x="187413" y="212166"/>
                  </a:lnTo>
                  <a:lnTo>
                    <a:pt x="186690" y="211010"/>
                  </a:lnTo>
                  <a:lnTo>
                    <a:pt x="186093" y="212166"/>
                  </a:lnTo>
                  <a:lnTo>
                    <a:pt x="185623" y="211645"/>
                  </a:lnTo>
                  <a:lnTo>
                    <a:pt x="183870" y="209689"/>
                  </a:lnTo>
                  <a:lnTo>
                    <a:pt x="182905" y="208610"/>
                  </a:lnTo>
                  <a:lnTo>
                    <a:pt x="182460" y="208610"/>
                  </a:lnTo>
                  <a:lnTo>
                    <a:pt x="180492" y="209689"/>
                  </a:lnTo>
                  <a:lnTo>
                    <a:pt x="180111" y="208610"/>
                  </a:lnTo>
                  <a:lnTo>
                    <a:pt x="178206" y="211645"/>
                  </a:lnTo>
                  <a:lnTo>
                    <a:pt x="175895" y="210718"/>
                  </a:lnTo>
                  <a:lnTo>
                    <a:pt x="177787" y="213474"/>
                  </a:lnTo>
                  <a:lnTo>
                    <a:pt x="181546" y="215366"/>
                  </a:lnTo>
                  <a:lnTo>
                    <a:pt x="184277" y="213017"/>
                  </a:lnTo>
                  <a:lnTo>
                    <a:pt x="188455" y="213804"/>
                  </a:lnTo>
                  <a:close/>
                </a:path>
                <a:path w="500379" h="362585">
                  <a:moveTo>
                    <a:pt x="196773" y="212509"/>
                  </a:moveTo>
                  <a:lnTo>
                    <a:pt x="190665" y="209689"/>
                  </a:lnTo>
                  <a:lnTo>
                    <a:pt x="189826" y="212623"/>
                  </a:lnTo>
                  <a:lnTo>
                    <a:pt x="196773" y="212509"/>
                  </a:lnTo>
                  <a:close/>
                </a:path>
                <a:path w="500379" h="362585">
                  <a:moveTo>
                    <a:pt x="199732" y="208457"/>
                  </a:moveTo>
                  <a:lnTo>
                    <a:pt x="198526" y="208788"/>
                  </a:lnTo>
                  <a:lnTo>
                    <a:pt x="199428" y="207289"/>
                  </a:lnTo>
                  <a:lnTo>
                    <a:pt x="194386" y="210159"/>
                  </a:lnTo>
                  <a:lnTo>
                    <a:pt x="197192" y="210680"/>
                  </a:lnTo>
                  <a:lnTo>
                    <a:pt x="199224" y="208915"/>
                  </a:lnTo>
                  <a:lnTo>
                    <a:pt x="199732" y="208457"/>
                  </a:lnTo>
                  <a:close/>
                </a:path>
                <a:path w="500379" h="362585">
                  <a:moveTo>
                    <a:pt x="200329" y="205790"/>
                  </a:moveTo>
                  <a:lnTo>
                    <a:pt x="197535" y="205257"/>
                  </a:lnTo>
                  <a:lnTo>
                    <a:pt x="199428" y="207289"/>
                  </a:lnTo>
                  <a:lnTo>
                    <a:pt x="200329" y="205790"/>
                  </a:lnTo>
                  <a:close/>
                </a:path>
                <a:path w="500379" h="362585">
                  <a:moveTo>
                    <a:pt x="201460" y="279463"/>
                  </a:moveTo>
                  <a:lnTo>
                    <a:pt x="199986" y="275615"/>
                  </a:lnTo>
                  <a:lnTo>
                    <a:pt x="199110" y="277837"/>
                  </a:lnTo>
                  <a:lnTo>
                    <a:pt x="201460" y="279463"/>
                  </a:lnTo>
                  <a:close/>
                </a:path>
                <a:path w="500379" h="362585">
                  <a:moveTo>
                    <a:pt x="207187" y="202069"/>
                  </a:moveTo>
                  <a:lnTo>
                    <a:pt x="201269" y="206438"/>
                  </a:lnTo>
                  <a:lnTo>
                    <a:pt x="202171" y="206438"/>
                  </a:lnTo>
                  <a:lnTo>
                    <a:pt x="202209" y="207810"/>
                  </a:lnTo>
                  <a:lnTo>
                    <a:pt x="200291" y="208318"/>
                  </a:lnTo>
                  <a:lnTo>
                    <a:pt x="199847" y="208457"/>
                  </a:lnTo>
                  <a:lnTo>
                    <a:pt x="199453" y="209435"/>
                  </a:lnTo>
                  <a:lnTo>
                    <a:pt x="201815" y="210362"/>
                  </a:lnTo>
                  <a:lnTo>
                    <a:pt x="202768" y="211734"/>
                  </a:lnTo>
                  <a:lnTo>
                    <a:pt x="203974" y="210680"/>
                  </a:lnTo>
                  <a:lnTo>
                    <a:pt x="204787" y="210680"/>
                  </a:lnTo>
                  <a:lnTo>
                    <a:pt x="201333" y="210019"/>
                  </a:lnTo>
                  <a:lnTo>
                    <a:pt x="201726" y="209042"/>
                  </a:lnTo>
                  <a:lnTo>
                    <a:pt x="201777" y="208915"/>
                  </a:lnTo>
                  <a:lnTo>
                    <a:pt x="205320" y="207289"/>
                  </a:lnTo>
                  <a:lnTo>
                    <a:pt x="205511" y="207289"/>
                  </a:lnTo>
                  <a:lnTo>
                    <a:pt x="206794" y="208915"/>
                  </a:lnTo>
                  <a:lnTo>
                    <a:pt x="206933" y="208457"/>
                  </a:lnTo>
                  <a:lnTo>
                    <a:pt x="206971" y="207289"/>
                  </a:lnTo>
                  <a:lnTo>
                    <a:pt x="207187" y="202069"/>
                  </a:lnTo>
                  <a:close/>
                </a:path>
                <a:path w="500379" h="362585">
                  <a:moveTo>
                    <a:pt x="207429" y="209715"/>
                  </a:moveTo>
                  <a:lnTo>
                    <a:pt x="206908" y="209042"/>
                  </a:lnTo>
                  <a:lnTo>
                    <a:pt x="206883" y="209715"/>
                  </a:lnTo>
                  <a:lnTo>
                    <a:pt x="207429" y="209715"/>
                  </a:lnTo>
                  <a:close/>
                </a:path>
                <a:path w="500379" h="362585">
                  <a:moveTo>
                    <a:pt x="212001" y="210362"/>
                  </a:moveTo>
                  <a:lnTo>
                    <a:pt x="207429" y="209715"/>
                  </a:lnTo>
                  <a:lnTo>
                    <a:pt x="209245" y="212001"/>
                  </a:lnTo>
                  <a:lnTo>
                    <a:pt x="212001" y="210362"/>
                  </a:lnTo>
                  <a:close/>
                </a:path>
                <a:path w="500379" h="362585">
                  <a:moveTo>
                    <a:pt x="220281" y="207606"/>
                  </a:moveTo>
                  <a:lnTo>
                    <a:pt x="217500" y="207810"/>
                  </a:lnTo>
                  <a:lnTo>
                    <a:pt x="217017" y="206781"/>
                  </a:lnTo>
                  <a:lnTo>
                    <a:pt x="217906" y="205994"/>
                  </a:lnTo>
                  <a:lnTo>
                    <a:pt x="217906" y="205270"/>
                  </a:lnTo>
                  <a:lnTo>
                    <a:pt x="213258" y="204876"/>
                  </a:lnTo>
                  <a:lnTo>
                    <a:pt x="213766" y="206641"/>
                  </a:lnTo>
                  <a:lnTo>
                    <a:pt x="216166" y="210439"/>
                  </a:lnTo>
                  <a:lnTo>
                    <a:pt x="219379" y="209118"/>
                  </a:lnTo>
                  <a:lnTo>
                    <a:pt x="220281" y="207606"/>
                  </a:lnTo>
                  <a:close/>
                </a:path>
                <a:path w="500379" h="362585">
                  <a:moveTo>
                    <a:pt x="245529" y="175666"/>
                  </a:moveTo>
                  <a:lnTo>
                    <a:pt x="241808" y="175920"/>
                  </a:lnTo>
                  <a:lnTo>
                    <a:pt x="239560" y="178587"/>
                  </a:lnTo>
                  <a:lnTo>
                    <a:pt x="245122" y="179641"/>
                  </a:lnTo>
                  <a:lnTo>
                    <a:pt x="243243" y="178333"/>
                  </a:lnTo>
                  <a:lnTo>
                    <a:pt x="245529" y="175666"/>
                  </a:lnTo>
                  <a:close/>
                </a:path>
                <a:path w="500379" h="362585">
                  <a:moveTo>
                    <a:pt x="258432" y="228206"/>
                  </a:moveTo>
                  <a:lnTo>
                    <a:pt x="257797" y="227291"/>
                  </a:lnTo>
                  <a:lnTo>
                    <a:pt x="256400" y="227736"/>
                  </a:lnTo>
                  <a:lnTo>
                    <a:pt x="254571" y="228600"/>
                  </a:lnTo>
                  <a:lnTo>
                    <a:pt x="255054" y="229616"/>
                  </a:lnTo>
                  <a:lnTo>
                    <a:pt x="258089" y="230352"/>
                  </a:lnTo>
                  <a:lnTo>
                    <a:pt x="257733" y="229628"/>
                  </a:lnTo>
                  <a:lnTo>
                    <a:pt x="258432" y="228206"/>
                  </a:lnTo>
                  <a:close/>
                </a:path>
                <a:path w="500379" h="362585">
                  <a:moveTo>
                    <a:pt x="259715" y="230746"/>
                  </a:moveTo>
                  <a:lnTo>
                    <a:pt x="258089" y="230352"/>
                  </a:lnTo>
                  <a:lnTo>
                    <a:pt x="258279" y="230708"/>
                  </a:lnTo>
                  <a:lnTo>
                    <a:pt x="258648" y="230949"/>
                  </a:lnTo>
                  <a:lnTo>
                    <a:pt x="259715" y="230746"/>
                  </a:lnTo>
                  <a:close/>
                </a:path>
                <a:path w="500379" h="362585">
                  <a:moveTo>
                    <a:pt x="268312" y="159677"/>
                  </a:moveTo>
                  <a:lnTo>
                    <a:pt x="267411" y="160464"/>
                  </a:lnTo>
                  <a:lnTo>
                    <a:pt x="267855" y="160464"/>
                  </a:lnTo>
                  <a:lnTo>
                    <a:pt x="268312" y="159677"/>
                  </a:lnTo>
                  <a:close/>
                </a:path>
                <a:path w="500379" h="362585">
                  <a:moveTo>
                    <a:pt x="271487" y="214249"/>
                  </a:moveTo>
                  <a:lnTo>
                    <a:pt x="270827" y="214350"/>
                  </a:lnTo>
                  <a:lnTo>
                    <a:pt x="270154" y="214337"/>
                  </a:lnTo>
                  <a:lnTo>
                    <a:pt x="269544" y="214223"/>
                  </a:lnTo>
                  <a:lnTo>
                    <a:pt x="270865" y="214706"/>
                  </a:lnTo>
                  <a:lnTo>
                    <a:pt x="271310" y="214566"/>
                  </a:lnTo>
                  <a:lnTo>
                    <a:pt x="271487" y="214249"/>
                  </a:lnTo>
                  <a:close/>
                </a:path>
                <a:path w="500379" h="362585">
                  <a:moveTo>
                    <a:pt x="273685" y="212864"/>
                  </a:moveTo>
                  <a:lnTo>
                    <a:pt x="270802" y="211836"/>
                  </a:lnTo>
                  <a:lnTo>
                    <a:pt x="271868" y="213537"/>
                  </a:lnTo>
                  <a:lnTo>
                    <a:pt x="271487" y="214249"/>
                  </a:lnTo>
                  <a:lnTo>
                    <a:pt x="272364" y="214109"/>
                  </a:lnTo>
                  <a:lnTo>
                    <a:pt x="273177" y="213728"/>
                  </a:lnTo>
                  <a:lnTo>
                    <a:pt x="273685" y="212864"/>
                  </a:lnTo>
                  <a:close/>
                </a:path>
                <a:path w="500379" h="362585">
                  <a:moveTo>
                    <a:pt x="277266" y="159067"/>
                  </a:moveTo>
                  <a:lnTo>
                    <a:pt x="276783" y="158889"/>
                  </a:lnTo>
                  <a:lnTo>
                    <a:pt x="269138" y="156019"/>
                  </a:lnTo>
                  <a:lnTo>
                    <a:pt x="269252" y="160464"/>
                  </a:lnTo>
                  <a:lnTo>
                    <a:pt x="267855" y="160464"/>
                  </a:lnTo>
                  <a:lnTo>
                    <a:pt x="267423" y="161188"/>
                  </a:lnTo>
                  <a:lnTo>
                    <a:pt x="273494" y="163283"/>
                  </a:lnTo>
                  <a:lnTo>
                    <a:pt x="274167" y="159677"/>
                  </a:lnTo>
                  <a:lnTo>
                    <a:pt x="274281" y="159067"/>
                  </a:lnTo>
                  <a:lnTo>
                    <a:pt x="274307" y="158889"/>
                  </a:lnTo>
                  <a:lnTo>
                    <a:pt x="277266" y="159067"/>
                  </a:lnTo>
                  <a:close/>
                </a:path>
                <a:path w="500379" h="362585">
                  <a:moveTo>
                    <a:pt x="279184" y="169329"/>
                  </a:moveTo>
                  <a:lnTo>
                    <a:pt x="276860" y="168414"/>
                  </a:lnTo>
                  <a:lnTo>
                    <a:pt x="275463" y="168859"/>
                  </a:lnTo>
                  <a:lnTo>
                    <a:pt x="274116" y="170764"/>
                  </a:lnTo>
                  <a:lnTo>
                    <a:pt x="275120" y="172859"/>
                  </a:lnTo>
                  <a:lnTo>
                    <a:pt x="276872" y="169849"/>
                  </a:lnTo>
                  <a:lnTo>
                    <a:pt x="279184" y="169329"/>
                  </a:lnTo>
                  <a:close/>
                </a:path>
                <a:path w="500379" h="362585">
                  <a:moveTo>
                    <a:pt x="279234" y="189191"/>
                  </a:moveTo>
                  <a:lnTo>
                    <a:pt x="278396" y="189204"/>
                  </a:lnTo>
                  <a:lnTo>
                    <a:pt x="277533" y="189115"/>
                  </a:lnTo>
                  <a:lnTo>
                    <a:pt x="276860" y="188899"/>
                  </a:lnTo>
                  <a:lnTo>
                    <a:pt x="278269" y="189687"/>
                  </a:lnTo>
                  <a:lnTo>
                    <a:pt x="278904" y="189611"/>
                  </a:lnTo>
                  <a:lnTo>
                    <a:pt x="279234" y="189191"/>
                  </a:lnTo>
                  <a:close/>
                </a:path>
                <a:path w="500379" h="362585">
                  <a:moveTo>
                    <a:pt x="281952" y="159359"/>
                  </a:moveTo>
                  <a:lnTo>
                    <a:pt x="277266" y="159067"/>
                  </a:lnTo>
                  <a:lnTo>
                    <a:pt x="278028" y="159359"/>
                  </a:lnTo>
                  <a:lnTo>
                    <a:pt x="281952" y="159359"/>
                  </a:lnTo>
                  <a:close/>
                </a:path>
                <a:path w="500379" h="362585">
                  <a:moveTo>
                    <a:pt x="282384" y="187071"/>
                  </a:moveTo>
                  <a:lnTo>
                    <a:pt x="278612" y="184467"/>
                  </a:lnTo>
                  <a:lnTo>
                    <a:pt x="280098" y="188099"/>
                  </a:lnTo>
                  <a:lnTo>
                    <a:pt x="279234" y="189191"/>
                  </a:lnTo>
                  <a:lnTo>
                    <a:pt x="280708" y="189166"/>
                  </a:lnTo>
                  <a:lnTo>
                    <a:pt x="282117" y="188696"/>
                  </a:lnTo>
                  <a:lnTo>
                    <a:pt x="282384" y="187071"/>
                  </a:lnTo>
                  <a:close/>
                </a:path>
                <a:path w="500379" h="362585">
                  <a:moveTo>
                    <a:pt x="285902" y="159181"/>
                  </a:moveTo>
                  <a:lnTo>
                    <a:pt x="283552" y="158254"/>
                  </a:lnTo>
                  <a:lnTo>
                    <a:pt x="284086" y="160020"/>
                  </a:lnTo>
                  <a:lnTo>
                    <a:pt x="282194" y="158711"/>
                  </a:lnTo>
                  <a:lnTo>
                    <a:pt x="283616" y="160401"/>
                  </a:lnTo>
                  <a:lnTo>
                    <a:pt x="284556" y="161061"/>
                  </a:lnTo>
                  <a:lnTo>
                    <a:pt x="284530" y="159613"/>
                  </a:lnTo>
                  <a:lnTo>
                    <a:pt x="285902" y="159181"/>
                  </a:lnTo>
                  <a:close/>
                </a:path>
                <a:path w="500379" h="362585">
                  <a:moveTo>
                    <a:pt x="304203" y="101206"/>
                  </a:moveTo>
                  <a:lnTo>
                    <a:pt x="300812" y="101739"/>
                  </a:lnTo>
                  <a:lnTo>
                    <a:pt x="303187" y="105486"/>
                  </a:lnTo>
                  <a:lnTo>
                    <a:pt x="303364" y="104762"/>
                  </a:lnTo>
                  <a:lnTo>
                    <a:pt x="304203" y="101206"/>
                  </a:lnTo>
                  <a:close/>
                </a:path>
                <a:path w="500379" h="362585">
                  <a:moveTo>
                    <a:pt x="309219" y="107238"/>
                  </a:moveTo>
                  <a:lnTo>
                    <a:pt x="307403" y="107022"/>
                  </a:lnTo>
                  <a:lnTo>
                    <a:pt x="308914" y="110236"/>
                  </a:lnTo>
                  <a:lnTo>
                    <a:pt x="309029" y="108800"/>
                  </a:lnTo>
                  <a:lnTo>
                    <a:pt x="309105" y="108178"/>
                  </a:lnTo>
                  <a:lnTo>
                    <a:pt x="309219" y="107238"/>
                  </a:lnTo>
                  <a:close/>
                </a:path>
                <a:path w="500379" h="362585">
                  <a:moveTo>
                    <a:pt x="310756" y="107429"/>
                  </a:moveTo>
                  <a:lnTo>
                    <a:pt x="309626" y="107022"/>
                  </a:lnTo>
                  <a:lnTo>
                    <a:pt x="309245" y="107022"/>
                  </a:lnTo>
                  <a:lnTo>
                    <a:pt x="309219" y="107238"/>
                  </a:lnTo>
                  <a:lnTo>
                    <a:pt x="310756" y="107429"/>
                  </a:lnTo>
                  <a:close/>
                </a:path>
                <a:path w="500379" h="362585">
                  <a:moveTo>
                    <a:pt x="317068" y="103657"/>
                  </a:moveTo>
                  <a:lnTo>
                    <a:pt x="317042" y="102400"/>
                  </a:lnTo>
                  <a:lnTo>
                    <a:pt x="311505" y="103505"/>
                  </a:lnTo>
                  <a:lnTo>
                    <a:pt x="313258" y="103378"/>
                  </a:lnTo>
                  <a:lnTo>
                    <a:pt x="315150" y="103479"/>
                  </a:lnTo>
                  <a:lnTo>
                    <a:pt x="317068" y="103657"/>
                  </a:lnTo>
                  <a:close/>
                </a:path>
                <a:path w="500379" h="362585">
                  <a:moveTo>
                    <a:pt x="329565" y="111760"/>
                  </a:moveTo>
                  <a:lnTo>
                    <a:pt x="328980" y="112496"/>
                  </a:lnTo>
                  <a:lnTo>
                    <a:pt x="328980" y="112750"/>
                  </a:lnTo>
                  <a:lnTo>
                    <a:pt x="329196" y="112496"/>
                  </a:lnTo>
                  <a:lnTo>
                    <a:pt x="329565" y="111760"/>
                  </a:lnTo>
                  <a:close/>
                </a:path>
                <a:path w="500379" h="362585">
                  <a:moveTo>
                    <a:pt x="329819" y="111391"/>
                  </a:moveTo>
                  <a:lnTo>
                    <a:pt x="329641" y="111391"/>
                  </a:lnTo>
                  <a:lnTo>
                    <a:pt x="329438" y="111760"/>
                  </a:lnTo>
                  <a:lnTo>
                    <a:pt x="329819" y="111391"/>
                  </a:lnTo>
                  <a:close/>
                </a:path>
                <a:path w="500379" h="362585">
                  <a:moveTo>
                    <a:pt x="330288" y="115100"/>
                  </a:moveTo>
                  <a:lnTo>
                    <a:pt x="328980" y="112903"/>
                  </a:lnTo>
                  <a:lnTo>
                    <a:pt x="327875" y="115100"/>
                  </a:lnTo>
                  <a:lnTo>
                    <a:pt x="330288" y="115100"/>
                  </a:lnTo>
                  <a:close/>
                </a:path>
                <a:path w="500379" h="362585">
                  <a:moveTo>
                    <a:pt x="338455" y="166611"/>
                  </a:moveTo>
                  <a:lnTo>
                    <a:pt x="338404" y="163918"/>
                  </a:lnTo>
                  <a:lnTo>
                    <a:pt x="334949" y="163576"/>
                  </a:lnTo>
                  <a:lnTo>
                    <a:pt x="331254" y="163944"/>
                  </a:lnTo>
                  <a:lnTo>
                    <a:pt x="330695" y="163652"/>
                  </a:lnTo>
                  <a:lnTo>
                    <a:pt x="330022" y="163499"/>
                  </a:lnTo>
                  <a:lnTo>
                    <a:pt x="329196" y="163550"/>
                  </a:lnTo>
                  <a:lnTo>
                    <a:pt x="327545" y="162407"/>
                  </a:lnTo>
                  <a:lnTo>
                    <a:pt x="327418" y="162737"/>
                  </a:lnTo>
                  <a:lnTo>
                    <a:pt x="327774" y="163817"/>
                  </a:lnTo>
                  <a:lnTo>
                    <a:pt x="326961" y="164058"/>
                  </a:lnTo>
                  <a:lnTo>
                    <a:pt x="326059" y="164426"/>
                  </a:lnTo>
                  <a:lnTo>
                    <a:pt x="324980" y="165036"/>
                  </a:lnTo>
                  <a:lnTo>
                    <a:pt x="326885" y="164630"/>
                  </a:lnTo>
                  <a:lnTo>
                    <a:pt x="327964" y="164439"/>
                  </a:lnTo>
                  <a:lnTo>
                    <a:pt x="328015" y="164579"/>
                  </a:lnTo>
                  <a:lnTo>
                    <a:pt x="328079" y="164871"/>
                  </a:lnTo>
                  <a:lnTo>
                    <a:pt x="329336" y="165201"/>
                  </a:lnTo>
                  <a:lnTo>
                    <a:pt x="330085" y="166547"/>
                  </a:lnTo>
                  <a:lnTo>
                    <a:pt x="332270" y="165671"/>
                  </a:lnTo>
                  <a:lnTo>
                    <a:pt x="330009" y="164109"/>
                  </a:lnTo>
                  <a:lnTo>
                    <a:pt x="330428" y="164058"/>
                  </a:lnTo>
                  <a:lnTo>
                    <a:pt x="330835" y="163982"/>
                  </a:lnTo>
                  <a:lnTo>
                    <a:pt x="331241" y="163957"/>
                  </a:lnTo>
                  <a:lnTo>
                    <a:pt x="334111" y="165468"/>
                  </a:lnTo>
                  <a:lnTo>
                    <a:pt x="334073" y="170383"/>
                  </a:lnTo>
                  <a:lnTo>
                    <a:pt x="338455" y="166611"/>
                  </a:lnTo>
                  <a:close/>
                </a:path>
                <a:path w="500379" h="362585">
                  <a:moveTo>
                    <a:pt x="339051" y="132422"/>
                  </a:moveTo>
                  <a:lnTo>
                    <a:pt x="336651" y="128638"/>
                  </a:lnTo>
                  <a:lnTo>
                    <a:pt x="337185" y="131838"/>
                  </a:lnTo>
                  <a:lnTo>
                    <a:pt x="339051" y="132422"/>
                  </a:lnTo>
                  <a:close/>
                </a:path>
                <a:path w="500379" h="362585">
                  <a:moveTo>
                    <a:pt x="339140" y="96520"/>
                  </a:moveTo>
                  <a:lnTo>
                    <a:pt x="336689" y="91313"/>
                  </a:lnTo>
                  <a:lnTo>
                    <a:pt x="337108" y="88798"/>
                  </a:lnTo>
                  <a:lnTo>
                    <a:pt x="331089" y="89560"/>
                  </a:lnTo>
                  <a:lnTo>
                    <a:pt x="336232" y="91694"/>
                  </a:lnTo>
                  <a:lnTo>
                    <a:pt x="328422" y="94754"/>
                  </a:lnTo>
                  <a:lnTo>
                    <a:pt x="333108" y="96583"/>
                  </a:lnTo>
                  <a:lnTo>
                    <a:pt x="339140" y="96520"/>
                  </a:lnTo>
                  <a:close/>
                </a:path>
                <a:path w="500379" h="362585">
                  <a:moveTo>
                    <a:pt x="342557" y="124282"/>
                  </a:moveTo>
                  <a:lnTo>
                    <a:pt x="337883" y="122466"/>
                  </a:lnTo>
                  <a:lnTo>
                    <a:pt x="338429" y="125653"/>
                  </a:lnTo>
                  <a:lnTo>
                    <a:pt x="342557" y="124282"/>
                  </a:lnTo>
                  <a:close/>
                </a:path>
                <a:path w="500379" h="362585">
                  <a:moveTo>
                    <a:pt x="343954" y="123825"/>
                  </a:moveTo>
                  <a:lnTo>
                    <a:pt x="343890" y="121666"/>
                  </a:lnTo>
                  <a:lnTo>
                    <a:pt x="342557" y="124282"/>
                  </a:lnTo>
                  <a:lnTo>
                    <a:pt x="343954" y="123825"/>
                  </a:lnTo>
                  <a:close/>
                </a:path>
                <a:path w="500379" h="362585">
                  <a:moveTo>
                    <a:pt x="346951" y="114655"/>
                  </a:moveTo>
                  <a:lnTo>
                    <a:pt x="345262" y="115811"/>
                  </a:lnTo>
                  <a:lnTo>
                    <a:pt x="343509" y="115468"/>
                  </a:lnTo>
                  <a:lnTo>
                    <a:pt x="343179" y="115468"/>
                  </a:lnTo>
                  <a:lnTo>
                    <a:pt x="343103" y="115976"/>
                  </a:lnTo>
                  <a:lnTo>
                    <a:pt x="342988" y="116687"/>
                  </a:lnTo>
                  <a:lnTo>
                    <a:pt x="342874" y="117436"/>
                  </a:lnTo>
                  <a:lnTo>
                    <a:pt x="345008" y="115976"/>
                  </a:lnTo>
                  <a:lnTo>
                    <a:pt x="346176" y="115976"/>
                  </a:lnTo>
                  <a:lnTo>
                    <a:pt x="346951" y="114655"/>
                  </a:lnTo>
                  <a:close/>
                </a:path>
                <a:path w="500379" h="362585">
                  <a:moveTo>
                    <a:pt x="348094" y="112725"/>
                  </a:moveTo>
                  <a:lnTo>
                    <a:pt x="348043" y="112496"/>
                  </a:lnTo>
                  <a:lnTo>
                    <a:pt x="347853" y="113131"/>
                  </a:lnTo>
                  <a:lnTo>
                    <a:pt x="348068" y="112941"/>
                  </a:lnTo>
                  <a:lnTo>
                    <a:pt x="348094" y="112725"/>
                  </a:lnTo>
                  <a:close/>
                </a:path>
                <a:path w="500379" h="362585">
                  <a:moveTo>
                    <a:pt x="349516" y="110236"/>
                  </a:moveTo>
                  <a:lnTo>
                    <a:pt x="348703" y="110236"/>
                  </a:lnTo>
                  <a:lnTo>
                    <a:pt x="349173" y="110528"/>
                  </a:lnTo>
                  <a:lnTo>
                    <a:pt x="349516" y="110236"/>
                  </a:lnTo>
                  <a:close/>
                </a:path>
                <a:path w="500379" h="362585">
                  <a:moveTo>
                    <a:pt x="350418" y="110591"/>
                  </a:moveTo>
                  <a:lnTo>
                    <a:pt x="349288" y="110591"/>
                  </a:lnTo>
                  <a:lnTo>
                    <a:pt x="349110" y="110591"/>
                  </a:lnTo>
                  <a:lnTo>
                    <a:pt x="348856" y="110591"/>
                  </a:lnTo>
                  <a:lnTo>
                    <a:pt x="350215" y="114058"/>
                  </a:lnTo>
                  <a:lnTo>
                    <a:pt x="350304" y="112496"/>
                  </a:lnTo>
                  <a:lnTo>
                    <a:pt x="350418" y="110591"/>
                  </a:lnTo>
                  <a:close/>
                </a:path>
                <a:path w="500379" h="362585">
                  <a:moveTo>
                    <a:pt x="350494" y="109486"/>
                  </a:moveTo>
                  <a:lnTo>
                    <a:pt x="349516" y="110236"/>
                  </a:lnTo>
                  <a:lnTo>
                    <a:pt x="350443" y="110236"/>
                  </a:lnTo>
                  <a:lnTo>
                    <a:pt x="350494" y="109486"/>
                  </a:lnTo>
                  <a:close/>
                </a:path>
                <a:path w="500379" h="362585">
                  <a:moveTo>
                    <a:pt x="350583" y="91046"/>
                  </a:moveTo>
                  <a:lnTo>
                    <a:pt x="346786" y="87744"/>
                  </a:lnTo>
                  <a:lnTo>
                    <a:pt x="346354" y="88125"/>
                  </a:lnTo>
                  <a:lnTo>
                    <a:pt x="348716" y="90462"/>
                  </a:lnTo>
                  <a:lnTo>
                    <a:pt x="345948" y="90665"/>
                  </a:lnTo>
                  <a:lnTo>
                    <a:pt x="349199" y="91516"/>
                  </a:lnTo>
                  <a:lnTo>
                    <a:pt x="350583" y="91046"/>
                  </a:lnTo>
                  <a:close/>
                </a:path>
                <a:path w="500379" h="362585">
                  <a:moveTo>
                    <a:pt x="351180" y="108800"/>
                  </a:moveTo>
                  <a:lnTo>
                    <a:pt x="350545" y="108635"/>
                  </a:lnTo>
                  <a:lnTo>
                    <a:pt x="350494" y="109486"/>
                  </a:lnTo>
                  <a:lnTo>
                    <a:pt x="351180" y="108800"/>
                  </a:lnTo>
                  <a:close/>
                </a:path>
                <a:path w="500379" h="362585">
                  <a:moveTo>
                    <a:pt x="352755" y="106032"/>
                  </a:moveTo>
                  <a:lnTo>
                    <a:pt x="348792" y="106032"/>
                  </a:lnTo>
                  <a:lnTo>
                    <a:pt x="351917" y="108178"/>
                  </a:lnTo>
                  <a:lnTo>
                    <a:pt x="352564" y="108178"/>
                  </a:lnTo>
                  <a:lnTo>
                    <a:pt x="351955" y="107556"/>
                  </a:lnTo>
                  <a:lnTo>
                    <a:pt x="352031" y="107238"/>
                  </a:lnTo>
                  <a:lnTo>
                    <a:pt x="352755" y="106032"/>
                  </a:lnTo>
                  <a:close/>
                </a:path>
                <a:path w="500379" h="362585">
                  <a:moveTo>
                    <a:pt x="354241" y="108635"/>
                  </a:moveTo>
                  <a:lnTo>
                    <a:pt x="351663" y="108407"/>
                  </a:lnTo>
                  <a:lnTo>
                    <a:pt x="351917" y="108178"/>
                  </a:lnTo>
                  <a:lnTo>
                    <a:pt x="351434" y="108178"/>
                  </a:lnTo>
                  <a:lnTo>
                    <a:pt x="349910" y="108242"/>
                  </a:lnTo>
                  <a:lnTo>
                    <a:pt x="349351" y="108178"/>
                  </a:lnTo>
                  <a:lnTo>
                    <a:pt x="345262" y="108178"/>
                  </a:lnTo>
                  <a:lnTo>
                    <a:pt x="345071" y="108178"/>
                  </a:lnTo>
                  <a:lnTo>
                    <a:pt x="345376" y="108381"/>
                  </a:lnTo>
                  <a:lnTo>
                    <a:pt x="344741" y="108178"/>
                  </a:lnTo>
                  <a:lnTo>
                    <a:pt x="345071" y="108178"/>
                  </a:lnTo>
                  <a:lnTo>
                    <a:pt x="342214" y="106375"/>
                  </a:lnTo>
                  <a:lnTo>
                    <a:pt x="342214" y="109956"/>
                  </a:lnTo>
                  <a:lnTo>
                    <a:pt x="340728" y="108635"/>
                  </a:lnTo>
                  <a:lnTo>
                    <a:pt x="342036" y="108635"/>
                  </a:lnTo>
                  <a:lnTo>
                    <a:pt x="342163" y="109486"/>
                  </a:lnTo>
                  <a:lnTo>
                    <a:pt x="342214" y="109956"/>
                  </a:lnTo>
                  <a:lnTo>
                    <a:pt x="342214" y="106375"/>
                  </a:lnTo>
                  <a:lnTo>
                    <a:pt x="341680" y="106032"/>
                  </a:lnTo>
                  <a:lnTo>
                    <a:pt x="341757" y="106616"/>
                  </a:lnTo>
                  <a:lnTo>
                    <a:pt x="341820" y="107022"/>
                  </a:lnTo>
                  <a:lnTo>
                    <a:pt x="341884" y="107556"/>
                  </a:lnTo>
                  <a:lnTo>
                    <a:pt x="341998" y="108178"/>
                  </a:lnTo>
                  <a:lnTo>
                    <a:pt x="342023" y="108394"/>
                  </a:lnTo>
                  <a:lnTo>
                    <a:pt x="341972" y="108178"/>
                  </a:lnTo>
                  <a:lnTo>
                    <a:pt x="340220" y="108178"/>
                  </a:lnTo>
                  <a:lnTo>
                    <a:pt x="340385" y="108331"/>
                  </a:lnTo>
                  <a:lnTo>
                    <a:pt x="335915" y="108178"/>
                  </a:lnTo>
                  <a:lnTo>
                    <a:pt x="340220" y="108178"/>
                  </a:lnTo>
                  <a:lnTo>
                    <a:pt x="339153" y="107238"/>
                  </a:lnTo>
                  <a:lnTo>
                    <a:pt x="338442" y="106616"/>
                  </a:lnTo>
                  <a:lnTo>
                    <a:pt x="334289" y="107200"/>
                  </a:lnTo>
                  <a:lnTo>
                    <a:pt x="325272" y="104406"/>
                  </a:lnTo>
                  <a:lnTo>
                    <a:pt x="317068" y="103657"/>
                  </a:lnTo>
                  <a:lnTo>
                    <a:pt x="317106" y="106032"/>
                  </a:lnTo>
                  <a:lnTo>
                    <a:pt x="315569" y="106032"/>
                  </a:lnTo>
                  <a:lnTo>
                    <a:pt x="312928" y="105181"/>
                  </a:lnTo>
                  <a:lnTo>
                    <a:pt x="309168" y="106032"/>
                  </a:lnTo>
                  <a:lnTo>
                    <a:pt x="310718" y="106032"/>
                  </a:lnTo>
                  <a:lnTo>
                    <a:pt x="310870" y="106616"/>
                  </a:lnTo>
                  <a:lnTo>
                    <a:pt x="310984" y="107022"/>
                  </a:lnTo>
                  <a:lnTo>
                    <a:pt x="311048" y="107238"/>
                  </a:lnTo>
                  <a:lnTo>
                    <a:pt x="311111" y="107467"/>
                  </a:lnTo>
                  <a:lnTo>
                    <a:pt x="311861" y="107556"/>
                  </a:lnTo>
                  <a:lnTo>
                    <a:pt x="311137" y="107556"/>
                  </a:lnTo>
                  <a:lnTo>
                    <a:pt x="312877" y="108178"/>
                  </a:lnTo>
                  <a:lnTo>
                    <a:pt x="313537" y="108178"/>
                  </a:lnTo>
                  <a:lnTo>
                    <a:pt x="312585" y="110591"/>
                  </a:lnTo>
                  <a:lnTo>
                    <a:pt x="308483" y="112496"/>
                  </a:lnTo>
                  <a:lnTo>
                    <a:pt x="309016" y="112496"/>
                  </a:lnTo>
                  <a:lnTo>
                    <a:pt x="310400" y="115468"/>
                  </a:lnTo>
                  <a:lnTo>
                    <a:pt x="310654" y="115100"/>
                  </a:lnTo>
                  <a:lnTo>
                    <a:pt x="312648" y="112750"/>
                  </a:lnTo>
                  <a:lnTo>
                    <a:pt x="320560" y="115443"/>
                  </a:lnTo>
                  <a:lnTo>
                    <a:pt x="324904" y="112750"/>
                  </a:lnTo>
                  <a:lnTo>
                    <a:pt x="326517" y="111760"/>
                  </a:lnTo>
                  <a:lnTo>
                    <a:pt x="325310" y="111391"/>
                  </a:lnTo>
                  <a:lnTo>
                    <a:pt x="324612" y="111391"/>
                  </a:lnTo>
                  <a:lnTo>
                    <a:pt x="324739" y="110591"/>
                  </a:lnTo>
                  <a:lnTo>
                    <a:pt x="324789" y="110236"/>
                  </a:lnTo>
                  <a:lnTo>
                    <a:pt x="324916" y="109486"/>
                  </a:lnTo>
                  <a:lnTo>
                    <a:pt x="325031" y="108800"/>
                  </a:lnTo>
                  <a:lnTo>
                    <a:pt x="325056" y="108635"/>
                  </a:lnTo>
                  <a:lnTo>
                    <a:pt x="327736" y="109486"/>
                  </a:lnTo>
                  <a:lnTo>
                    <a:pt x="328549" y="109486"/>
                  </a:lnTo>
                  <a:lnTo>
                    <a:pt x="329895" y="111391"/>
                  </a:lnTo>
                  <a:lnTo>
                    <a:pt x="330428" y="110591"/>
                  </a:lnTo>
                  <a:lnTo>
                    <a:pt x="331698" y="108800"/>
                  </a:lnTo>
                  <a:lnTo>
                    <a:pt x="331812" y="108635"/>
                  </a:lnTo>
                  <a:lnTo>
                    <a:pt x="332130" y="108635"/>
                  </a:lnTo>
                  <a:lnTo>
                    <a:pt x="335076" y="111391"/>
                  </a:lnTo>
                  <a:lnTo>
                    <a:pt x="334594" y="111391"/>
                  </a:lnTo>
                  <a:lnTo>
                    <a:pt x="333019" y="112750"/>
                  </a:lnTo>
                  <a:lnTo>
                    <a:pt x="333870" y="113334"/>
                  </a:lnTo>
                  <a:lnTo>
                    <a:pt x="334746" y="113334"/>
                  </a:lnTo>
                  <a:lnTo>
                    <a:pt x="335673" y="113157"/>
                  </a:lnTo>
                  <a:lnTo>
                    <a:pt x="338518" y="112496"/>
                  </a:lnTo>
                  <a:lnTo>
                    <a:pt x="339483" y="111760"/>
                  </a:lnTo>
                  <a:lnTo>
                    <a:pt x="341299" y="110236"/>
                  </a:lnTo>
                  <a:lnTo>
                    <a:pt x="341579" y="110236"/>
                  </a:lnTo>
                  <a:lnTo>
                    <a:pt x="342290" y="114058"/>
                  </a:lnTo>
                  <a:lnTo>
                    <a:pt x="342328" y="114249"/>
                  </a:lnTo>
                  <a:lnTo>
                    <a:pt x="341452" y="114998"/>
                  </a:lnTo>
                  <a:lnTo>
                    <a:pt x="340753" y="113334"/>
                  </a:lnTo>
                  <a:lnTo>
                    <a:pt x="340677" y="113157"/>
                  </a:lnTo>
                  <a:lnTo>
                    <a:pt x="340575" y="112903"/>
                  </a:lnTo>
                  <a:lnTo>
                    <a:pt x="340499" y="112750"/>
                  </a:lnTo>
                  <a:lnTo>
                    <a:pt x="340398" y="112496"/>
                  </a:lnTo>
                  <a:lnTo>
                    <a:pt x="340182" y="112750"/>
                  </a:lnTo>
                  <a:lnTo>
                    <a:pt x="338378" y="115912"/>
                  </a:lnTo>
                  <a:lnTo>
                    <a:pt x="335889" y="113157"/>
                  </a:lnTo>
                  <a:lnTo>
                    <a:pt x="335673" y="113157"/>
                  </a:lnTo>
                  <a:lnTo>
                    <a:pt x="335635" y="114427"/>
                  </a:lnTo>
                  <a:lnTo>
                    <a:pt x="335318" y="114655"/>
                  </a:lnTo>
                  <a:lnTo>
                    <a:pt x="334797" y="115976"/>
                  </a:lnTo>
                  <a:lnTo>
                    <a:pt x="335165" y="115976"/>
                  </a:lnTo>
                  <a:lnTo>
                    <a:pt x="339001" y="116687"/>
                  </a:lnTo>
                  <a:lnTo>
                    <a:pt x="337667" y="118567"/>
                  </a:lnTo>
                  <a:lnTo>
                    <a:pt x="341972" y="115620"/>
                  </a:lnTo>
                  <a:lnTo>
                    <a:pt x="341718" y="115620"/>
                  </a:lnTo>
                  <a:lnTo>
                    <a:pt x="341642" y="115468"/>
                  </a:lnTo>
                  <a:lnTo>
                    <a:pt x="343179" y="115468"/>
                  </a:lnTo>
                  <a:lnTo>
                    <a:pt x="343242" y="115100"/>
                  </a:lnTo>
                  <a:lnTo>
                    <a:pt x="343357" y="114427"/>
                  </a:lnTo>
                  <a:lnTo>
                    <a:pt x="343408" y="114058"/>
                  </a:lnTo>
                  <a:lnTo>
                    <a:pt x="343522" y="113334"/>
                  </a:lnTo>
                  <a:lnTo>
                    <a:pt x="343623" y="112750"/>
                  </a:lnTo>
                  <a:lnTo>
                    <a:pt x="343662" y="112496"/>
                  </a:lnTo>
                  <a:lnTo>
                    <a:pt x="343890" y="112496"/>
                  </a:lnTo>
                  <a:lnTo>
                    <a:pt x="342277" y="111391"/>
                  </a:lnTo>
                  <a:lnTo>
                    <a:pt x="343611" y="110236"/>
                  </a:lnTo>
                  <a:lnTo>
                    <a:pt x="345325" y="110236"/>
                  </a:lnTo>
                  <a:lnTo>
                    <a:pt x="348030" y="111391"/>
                  </a:lnTo>
                  <a:lnTo>
                    <a:pt x="347789" y="111391"/>
                  </a:lnTo>
                  <a:lnTo>
                    <a:pt x="348043" y="112496"/>
                  </a:lnTo>
                  <a:lnTo>
                    <a:pt x="348602" y="110591"/>
                  </a:lnTo>
                  <a:lnTo>
                    <a:pt x="348703" y="110236"/>
                  </a:lnTo>
                  <a:lnTo>
                    <a:pt x="347446" y="109486"/>
                  </a:lnTo>
                  <a:lnTo>
                    <a:pt x="346024" y="108635"/>
                  </a:lnTo>
                  <a:lnTo>
                    <a:pt x="346227" y="108635"/>
                  </a:lnTo>
                  <a:lnTo>
                    <a:pt x="349618" y="108635"/>
                  </a:lnTo>
                  <a:lnTo>
                    <a:pt x="350545" y="108635"/>
                  </a:lnTo>
                  <a:lnTo>
                    <a:pt x="351383" y="108635"/>
                  </a:lnTo>
                  <a:lnTo>
                    <a:pt x="351180" y="108800"/>
                  </a:lnTo>
                  <a:lnTo>
                    <a:pt x="353809" y="109486"/>
                  </a:lnTo>
                  <a:lnTo>
                    <a:pt x="353009" y="108635"/>
                  </a:lnTo>
                  <a:lnTo>
                    <a:pt x="354241" y="108635"/>
                  </a:lnTo>
                  <a:close/>
                </a:path>
                <a:path w="500379" h="362585">
                  <a:moveTo>
                    <a:pt x="368185" y="72212"/>
                  </a:moveTo>
                  <a:lnTo>
                    <a:pt x="367157" y="72402"/>
                  </a:lnTo>
                  <a:lnTo>
                    <a:pt x="367118" y="72898"/>
                  </a:lnTo>
                  <a:lnTo>
                    <a:pt x="367322" y="73456"/>
                  </a:lnTo>
                  <a:lnTo>
                    <a:pt x="367538" y="72986"/>
                  </a:lnTo>
                  <a:lnTo>
                    <a:pt x="367792" y="72555"/>
                  </a:lnTo>
                  <a:lnTo>
                    <a:pt x="368185" y="72212"/>
                  </a:lnTo>
                  <a:close/>
                </a:path>
                <a:path w="500379" h="362585">
                  <a:moveTo>
                    <a:pt x="369443" y="76085"/>
                  </a:moveTo>
                  <a:lnTo>
                    <a:pt x="367766" y="74637"/>
                  </a:lnTo>
                  <a:lnTo>
                    <a:pt x="367322" y="73456"/>
                  </a:lnTo>
                  <a:lnTo>
                    <a:pt x="367042" y="74066"/>
                  </a:lnTo>
                  <a:lnTo>
                    <a:pt x="366877" y="74739"/>
                  </a:lnTo>
                  <a:lnTo>
                    <a:pt x="366903" y="75552"/>
                  </a:lnTo>
                  <a:lnTo>
                    <a:pt x="365950" y="75603"/>
                  </a:lnTo>
                  <a:lnTo>
                    <a:pt x="369443" y="76085"/>
                  </a:lnTo>
                  <a:close/>
                </a:path>
                <a:path w="500379" h="362585">
                  <a:moveTo>
                    <a:pt x="377253" y="49187"/>
                  </a:moveTo>
                  <a:lnTo>
                    <a:pt x="376859" y="49225"/>
                  </a:lnTo>
                  <a:lnTo>
                    <a:pt x="376440" y="49288"/>
                  </a:lnTo>
                  <a:lnTo>
                    <a:pt x="375983" y="49441"/>
                  </a:lnTo>
                  <a:lnTo>
                    <a:pt x="376834" y="49669"/>
                  </a:lnTo>
                  <a:lnTo>
                    <a:pt x="377164" y="49517"/>
                  </a:lnTo>
                  <a:lnTo>
                    <a:pt x="377253" y="49187"/>
                  </a:lnTo>
                  <a:close/>
                </a:path>
                <a:path w="500379" h="362585">
                  <a:moveTo>
                    <a:pt x="377418" y="51142"/>
                  </a:moveTo>
                  <a:lnTo>
                    <a:pt x="372795" y="52184"/>
                  </a:lnTo>
                  <a:lnTo>
                    <a:pt x="371919" y="52971"/>
                  </a:lnTo>
                  <a:lnTo>
                    <a:pt x="373316" y="53213"/>
                  </a:lnTo>
                  <a:lnTo>
                    <a:pt x="373786" y="53543"/>
                  </a:lnTo>
                  <a:lnTo>
                    <a:pt x="377418" y="51142"/>
                  </a:lnTo>
                  <a:close/>
                </a:path>
                <a:path w="500379" h="362585">
                  <a:moveTo>
                    <a:pt x="383298" y="44615"/>
                  </a:moveTo>
                  <a:lnTo>
                    <a:pt x="379145" y="45974"/>
                  </a:lnTo>
                  <a:lnTo>
                    <a:pt x="377736" y="45008"/>
                  </a:lnTo>
                  <a:lnTo>
                    <a:pt x="375691" y="45681"/>
                  </a:lnTo>
                  <a:lnTo>
                    <a:pt x="377494" y="48234"/>
                  </a:lnTo>
                  <a:lnTo>
                    <a:pt x="377253" y="49187"/>
                  </a:lnTo>
                  <a:lnTo>
                    <a:pt x="379209" y="48983"/>
                  </a:lnTo>
                  <a:lnTo>
                    <a:pt x="380403" y="49784"/>
                  </a:lnTo>
                  <a:lnTo>
                    <a:pt x="381508" y="47599"/>
                  </a:lnTo>
                  <a:lnTo>
                    <a:pt x="383298" y="44615"/>
                  </a:lnTo>
                  <a:close/>
                </a:path>
                <a:path w="500379" h="362585">
                  <a:moveTo>
                    <a:pt x="387565" y="49695"/>
                  </a:moveTo>
                  <a:lnTo>
                    <a:pt x="383882" y="49961"/>
                  </a:lnTo>
                  <a:lnTo>
                    <a:pt x="384378" y="51714"/>
                  </a:lnTo>
                  <a:lnTo>
                    <a:pt x="387159" y="51523"/>
                  </a:lnTo>
                  <a:lnTo>
                    <a:pt x="387565" y="49695"/>
                  </a:lnTo>
                  <a:close/>
                </a:path>
                <a:path w="500379" h="362585">
                  <a:moveTo>
                    <a:pt x="388950" y="48526"/>
                  </a:moveTo>
                  <a:lnTo>
                    <a:pt x="385114" y="43776"/>
                  </a:lnTo>
                  <a:lnTo>
                    <a:pt x="383768" y="45656"/>
                  </a:lnTo>
                  <a:lnTo>
                    <a:pt x="388950" y="48526"/>
                  </a:lnTo>
                  <a:close/>
                </a:path>
                <a:path w="500379" h="362585">
                  <a:moveTo>
                    <a:pt x="393496" y="43802"/>
                  </a:moveTo>
                  <a:lnTo>
                    <a:pt x="392099" y="43294"/>
                  </a:lnTo>
                  <a:lnTo>
                    <a:pt x="389674" y="41465"/>
                  </a:lnTo>
                  <a:lnTo>
                    <a:pt x="387883" y="43573"/>
                  </a:lnTo>
                  <a:lnTo>
                    <a:pt x="393496" y="43802"/>
                  </a:lnTo>
                  <a:close/>
                </a:path>
                <a:path w="500379" h="362585">
                  <a:moveTo>
                    <a:pt x="394385" y="43840"/>
                  </a:moveTo>
                  <a:lnTo>
                    <a:pt x="393496" y="43802"/>
                  </a:lnTo>
                  <a:lnTo>
                    <a:pt x="393877" y="43942"/>
                  </a:lnTo>
                  <a:lnTo>
                    <a:pt x="394195" y="44005"/>
                  </a:lnTo>
                  <a:lnTo>
                    <a:pt x="394385" y="43840"/>
                  </a:lnTo>
                  <a:close/>
                </a:path>
                <a:path w="500379" h="362585">
                  <a:moveTo>
                    <a:pt x="408038" y="71564"/>
                  </a:moveTo>
                  <a:lnTo>
                    <a:pt x="408000" y="70116"/>
                  </a:lnTo>
                  <a:lnTo>
                    <a:pt x="403364" y="68999"/>
                  </a:lnTo>
                  <a:lnTo>
                    <a:pt x="402945" y="71551"/>
                  </a:lnTo>
                  <a:lnTo>
                    <a:pt x="406146" y="70256"/>
                  </a:lnTo>
                  <a:lnTo>
                    <a:pt x="405269" y="72453"/>
                  </a:lnTo>
                  <a:lnTo>
                    <a:pt x="407111" y="71615"/>
                  </a:lnTo>
                  <a:lnTo>
                    <a:pt x="408038" y="71564"/>
                  </a:lnTo>
                  <a:close/>
                </a:path>
                <a:path w="500379" h="362585">
                  <a:moveTo>
                    <a:pt x="414197" y="27368"/>
                  </a:moveTo>
                  <a:lnTo>
                    <a:pt x="412521" y="27482"/>
                  </a:lnTo>
                  <a:lnTo>
                    <a:pt x="413918" y="27762"/>
                  </a:lnTo>
                  <a:lnTo>
                    <a:pt x="414197" y="27368"/>
                  </a:lnTo>
                  <a:close/>
                </a:path>
                <a:path w="500379" h="362585">
                  <a:moveTo>
                    <a:pt x="416572" y="3556"/>
                  </a:moveTo>
                  <a:lnTo>
                    <a:pt x="416534" y="2146"/>
                  </a:lnTo>
                  <a:lnTo>
                    <a:pt x="413296" y="2006"/>
                  </a:lnTo>
                  <a:lnTo>
                    <a:pt x="414223" y="2641"/>
                  </a:lnTo>
                  <a:lnTo>
                    <a:pt x="412877" y="4559"/>
                  </a:lnTo>
                  <a:lnTo>
                    <a:pt x="414756" y="5130"/>
                  </a:lnTo>
                  <a:lnTo>
                    <a:pt x="416572" y="3556"/>
                  </a:lnTo>
                  <a:close/>
                </a:path>
                <a:path w="500379" h="362585">
                  <a:moveTo>
                    <a:pt x="417144" y="27165"/>
                  </a:moveTo>
                  <a:lnTo>
                    <a:pt x="415251" y="25869"/>
                  </a:lnTo>
                  <a:lnTo>
                    <a:pt x="414185" y="27368"/>
                  </a:lnTo>
                  <a:lnTo>
                    <a:pt x="417144" y="27165"/>
                  </a:lnTo>
                  <a:close/>
                </a:path>
                <a:path w="500379" h="362585">
                  <a:moveTo>
                    <a:pt x="417995" y="23482"/>
                  </a:moveTo>
                  <a:lnTo>
                    <a:pt x="415950" y="22758"/>
                  </a:lnTo>
                  <a:lnTo>
                    <a:pt x="415378" y="19202"/>
                  </a:lnTo>
                  <a:lnTo>
                    <a:pt x="414718" y="22682"/>
                  </a:lnTo>
                  <a:lnTo>
                    <a:pt x="415683" y="24269"/>
                  </a:lnTo>
                  <a:lnTo>
                    <a:pt x="416814" y="23812"/>
                  </a:lnTo>
                  <a:lnTo>
                    <a:pt x="417995" y="23482"/>
                  </a:lnTo>
                  <a:close/>
                </a:path>
                <a:path w="500379" h="362585">
                  <a:moveTo>
                    <a:pt x="419836" y="23393"/>
                  </a:moveTo>
                  <a:lnTo>
                    <a:pt x="419214" y="23202"/>
                  </a:lnTo>
                  <a:lnTo>
                    <a:pt x="418592" y="23329"/>
                  </a:lnTo>
                  <a:lnTo>
                    <a:pt x="417995" y="23495"/>
                  </a:lnTo>
                  <a:lnTo>
                    <a:pt x="418515" y="23685"/>
                  </a:lnTo>
                  <a:lnTo>
                    <a:pt x="419100" y="23736"/>
                  </a:lnTo>
                  <a:lnTo>
                    <a:pt x="419836" y="23393"/>
                  </a:lnTo>
                  <a:close/>
                </a:path>
                <a:path w="500379" h="362585">
                  <a:moveTo>
                    <a:pt x="424929" y="48437"/>
                  </a:moveTo>
                  <a:lnTo>
                    <a:pt x="424649" y="47586"/>
                  </a:lnTo>
                  <a:lnTo>
                    <a:pt x="423608" y="44272"/>
                  </a:lnTo>
                  <a:lnTo>
                    <a:pt x="422694" y="45770"/>
                  </a:lnTo>
                  <a:lnTo>
                    <a:pt x="422275" y="47586"/>
                  </a:lnTo>
                  <a:lnTo>
                    <a:pt x="419950" y="46697"/>
                  </a:lnTo>
                  <a:lnTo>
                    <a:pt x="419125" y="48437"/>
                  </a:lnTo>
                  <a:lnTo>
                    <a:pt x="424929" y="48437"/>
                  </a:lnTo>
                  <a:close/>
                </a:path>
                <a:path w="500379" h="362585">
                  <a:moveTo>
                    <a:pt x="424967" y="48590"/>
                  </a:moveTo>
                  <a:lnTo>
                    <a:pt x="419049" y="48590"/>
                  </a:lnTo>
                  <a:lnTo>
                    <a:pt x="418185" y="50380"/>
                  </a:lnTo>
                  <a:lnTo>
                    <a:pt x="424967" y="48590"/>
                  </a:lnTo>
                  <a:close/>
                </a:path>
                <a:path w="500379" h="362585">
                  <a:moveTo>
                    <a:pt x="425564" y="48590"/>
                  </a:moveTo>
                  <a:lnTo>
                    <a:pt x="424967" y="48590"/>
                  </a:lnTo>
                  <a:lnTo>
                    <a:pt x="425538" y="50380"/>
                  </a:lnTo>
                  <a:lnTo>
                    <a:pt x="425564" y="48590"/>
                  </a:lnTo>
                  <a:close/>
                </a:path>
                <a:path w="500379" h="362585">
                  <a:moveTo>
                    <a:pt x="432854" y="444"/>
                  </a:moveTo>
                  <a:lnTo>
                    <a:pt x="430872" y="0"/>
                  </a:lnTo>
                  <a:lnTo>
                    <a:pt x="429475" y="1206"/>
                  </a:lnTo>
                  <a:lnTo>
                    <a:pt x="432854" y="444"/>
                  </a:lnTo>
                  <a:close/>
                </a:path>
                <a:path w="500379" h="362585">
                  <a:moveTo>
                    <a:pt x="434365" y="48895"/>
                  </a:moveTo>
                  <a:lnTo>
                    <a:pt x="428790" y="48564"/>
                  </a:lnTo>
                  <a:lnTo>
                    <a:pt x="433451" y="49682"/>
                  </a:lnTo>
                  <a:lnTo>
                    <a:pt x="434365" y="48895"/>
                  </a:lnTo>
                  <a:close/>
                </a:path>
                <a:path w="500379" h="362585">
                  <a:moveTo>
                    <a:pt x="434657" y="4064"/>
                  </a:moveTo>
                  <a:lnTo>
                    <a:pt x="434606" y="2413"/>
                  </a:lnTo>
                  <a:lnTo>
                    <a:pt x="433679" y="2578"/>
                  </a:lnTo>
                  <a:lnTo>
                    <a:pt x="433425" y="2946"/>
                  </a:lnTo>
                  <a:lnTo>
                    <a:pt x="434657" y="4064"/>
                  </a:lnTo>
                  <a:close/>
                </a:path>
                <a:path w="500379" h="362585">
                  <a:moveTo>
                    <a:pt x="440385" y="48615"/>
                  </a:moveTo>
                  <a:lnTo>
                    <a:pt x="439496" y="47523"/>
                  </a:lnTo>
                  <a:lnTo>
                    <a:pt x="438848" y="48615"/>
                  </a:lnTo>
                  <a:lnTo>
                    <a:pt x="440385" y="48615"/>
                  </a:lnTo>
                  <a:close/>
                </a:path>
                <a:path w="500379" h="362585">
                  <a:moveTo>
                    <a:pt x="441210" y="25450"/>
                  </a:moveTo>
                  <a:lnTo>
                    <a:pt x="431787" y="18948"/>
                  </a:lnTo>
                  <a:lnTo>
                    <a:pt x="424840" y="19100"/>
                  </a:lnTo>
                  <a:lnTo>
                    <a:pt x="425361" y="21564"/>
                  </a:lnTo>
                  <a:lnTo>
                    <a:pt x="422554" y="21056"/>
                  </a:lnTo>
                  <a:lnTo>
                    <a:pt x="424459" y="22352"/>
                  </a:lnTo>
                  <a:lnTo>
                    <a:pt x="422605" y="23190"/>
                  </a:lnTo>
                  <a:lnTo>
                    <a:pt x="426415" y="27216"/>
                  </a:lnTo>
                  <a:lnTo>
                    <a:pt x="431063" y="27635"/>
                  </a:lnTo>
                  <a:lnTo>
                    <a:pt x="437083" y="27533"/>
                  </a:lnTo>
                  <a:lnTo>
                    <a:pt x="436079" y="24739"/>
                  </a:lnTo>
                  <a:lnTo>
                    <a:pt x="437489" y="25006"/>
                  </a:lnTo>
                  <a:lnTo>
                    <a:pt x="439356" y="25590"/>
                  </a:lnTo>
                  <a:lnTo>
                    <a:pt x="441210" y="25450"/>
                  </a:lnTo>
                  <a:close/>
                </a:path>
                <a:path w="500379" h="362585">
                  <a:moveTo>
                    <a:pt x="443357" y="49263"/>
                  </a:moveTo>
                  <a:lnTo>
                    <a:pt x="442760" y="49263"/>
                  </a:lnTo>
                  <a:lnTo>
                    <a:pt x="440944" y="51993"/>
                  </a:lnTo>
                  <a:lnTo>
                    <a:pt x="443357" y="49263"/>
                  </a:lnTo>
                  <a:close/>
                </a:path>
                <a:path w="500379" h="362585">
                  <a:moveTo>
                    <a:pt x="443966" y="45897"/>
                  </a:moveTo>
                  <a:lnTo>
                    <a:pt x="441248" y="45897"/>
                  </a:lnTo>
                  <a:lnTo>
                    <a:pt x="442544" y="48615"/>
                  </a:lnTo>
                  <a:lnTo>
                    <a:pt x="440512" y="48780"/>
                  </a:lnTo>
                  <a:lnTo>
                    <a:pt x="438772" y="48780"/>
                  </a:lnTo>
                  <a:lnTo>
                    <a:pt x="438607" y="49110"/>
                  </a:lnTo>
                  <a:lnTo>
                    <a:pt x="440778" y="49110"/>
                  </a:lnTo>
                  <a:lnTo>
                    <a:pt x="441909" y="48983"/>
                  </a:lnTo>
                  <a:lnTo>
                    <a:pt x="440905" y="49263"/>
                  </a:lnTo>
                  <a:lnTo>
                    <a:pt x="438518" y="49263"/>
                  </a:lnTo>
                  <a:lnTo>
                    <a:pt x="438111" y="50050"/>
                  </a:lnTo>
                  <a:lnTo>
                    <a:pt x="442760" y="49263"/>
                  </a:lnTo>
                  <a:lnTo>
                    <a:pt x="443026" y="48856"/>
                  </a:lnTo>
                  <a:lnTo>
                    <a:pt x="443636" y="48780"/>
                  </a:lnTo>
                  <a:lnTo>
                    <a:pt x="443598" y="47523"/>
                  </a:lnTo>
                  <a:lnTo>
                    <a:pt x="443966" y="45897"/>
                  </a:lnTo>
                  <a:close/>
                </a:path>
                <a:path w="500379" h="362585">
                  <a:moveTo>
                    <a:pt x="444017" y="45681"/>
                  </a:moveTo>
                  <a:lnTo>
                    <a:pt x="443547" y="45377"/>
                  </a:lnTo>
                  <a:lnTo>
                    <a:pt x="442201" y="45681"/>
                  </a:lnTo>
                  <a:lnTo>
                    <a:pt x="444017" y="45681"/>
                  </a:lnTo>
                  <a:close/>
                </a:path>
                <a:path w="500379" h="362585">
                  <a:moveTo>
                    <a:pt x="471944" y="12890"/>
                  </a:moveTo>
                  <a:lnTo>
                    <a:pt x="471449" y="11836"/>
                  </a:lnTo>
                  <a:lnTo>
                    <a:pt x="469582" y="11264"/>
                  </a:lnTo>
                  <a:lnTo>
                    <a:pt x="469544" y="9829"/>
                  </a:lnTo>
                  <a:lnTo>
                    <a:pt x="463562" y="12039"/>
                  </a:lnTo>
                  <a:lnTo>
                    <a:pt x="464985" y="13004"/>
                  </a:lnTo>
                  <a:lnTo>
                    <a:pt x="470141" y="15163"/>
                  </a:lnTo>
                  <a:lnTo>
                    <a:pt x="471944" y="12890"/>
                  </a:lnTo>
                  <a:close/>
                </a:path>
                <a:path w="500379" h="362585">
                  <a:moveTo>
                    <a:pt x="479247" y="31902"/>
                  </a:moveTo>
                  <a:lnTo>
                    <a:pt x="479094" y="31610"/>
                  </a:lnTo>
                  <a:lnTo>
                    <a:pt x="478917" y="31318"/>
                  </a:lnTo>
                  <a:lnTo>
                    <a:pt x="478904" y="31038"/>
                  </a:lnTo>
                  <a:lnTo>
                    <a:pt x="478828" y="31483"/>
                  </a:lnTo>
                  <a:lnTo>
                    <a:pt x="479005" y="31724"/>
                  </a:lnTo>
                  <a:lnTo>
                    <a:pt x="479247" y="31902"/>
                  </a:lnTo>
                  <a:close/>
                </a:path>
                <a:path w="500379" h="362585">
                  <a:moveTo>
                    <a:pt x="495490" y="26974"/>
                  </a:moveTo>
                  <a:lnTo>
                    <a:pt x="493153" y="25361"/>
                  </a:lnTo>
                  <a:lnTo>
                    <a:pt x="493547" y="23545"/>
                  </a:lnTo>
                  <a:lnTo>
                    <a:pt x="491731" y="25107"/>
                  </a:lnTo>
                  <a:lnTo>
                    <a:pt x="492239" y="25361"/>
                  </a:lnTo>
                  <a:lnTo>
                    <a:pt x="488035" y="25361"/>
                  </a:lnTo>
                  <a:lnTo>
                    <a:pt x="486117" y="26974"/>
                  </a:lnTo>
                  <a:lnTo>
                    <a:pt x="486410" y="26974"/>
                  </a:lnTo>
                  <a:lnTo>
                    <a:pt x="492277" y="28295"/>
                  </a:lnTo>
                  <a:lnTo>
                    <a:pt x="495490" y="26974"/>
                  </a:lnTo>
                  <a:close/>
                </a:path>
                <a:path w="500379" h="362585">
                  <a:moveTo>
                    <a:pt x="495795" y="33426"/>
                  </a:moveTo>
                  <a:lnTo>
                    <a:pt x="495109" y="32753"/>
                  </a:lnTo>
                  <a:lnTo>
                    <a:pt x="494360" y="32232"/>
                  </a:lnTo>
                  <a:lnTo>
                    <a:pt x="493776" y="32131"/>
                  </a:lnTo>
                  <a:lnTo>
                    <a:pt x="494398" y="32562"/>
                  </a:lnTo>
                  <a:lnTo>
                    <a:pt x="495795" y="33426"/>
                  </a:lnTo>
                  <a:close/>
                </a:path>
                <a:path w="500379" h="362585">
                  <a:moveTo>
                    <a:pt x="500354" y="37515"/>
                  </a:moveTo>
                  <a:lnTo>
                    <a:pt x="500164" y="36906"/>
                  </a:lnTo>
                  <a:lnTo>
                    <a:pt x="499592" y="35687"/>
                  </a:lnTo>
                  <a:lnTo>
                    <a:pt x="499402" y="35687"/>
                  </a:lnTo>
                  <a:lnTo>
                    <a:pt x="496011" y="33566"/>
                  </a:lnTo>
                  <a:lnTo>
                    <a:pt x="496785" y="34417"/>
                  </a:lnTo>
                  <a:lnTo>
                    <a:pt x="497370" y="35306"/>
                  </a:lnTo>
                  <a:lnTo>
                    <a:pt x="497586" y="35687"/>
                  </a:lnTo>
                  <a:lnTo>
                    <a:pt x="497598" y="36855"/>
                  </a:lnTo>
                  <a:lnTo>
                    <a:pt x="496455" y="36499"/>
                  </a:lnTo>
                  <a:lnTo>
                    <a:pt x="492582" y="35306"/>
                  </a:lnTo>
                  <a:lnTo>
                    <a:pt x="492264" y="35306"/>
                  </a:lnTo>
                  <a:lnTo>
                    <a:pt x="490969" y="34417"/>
                  </a:lnTo>
                  <a:lnTo>
                    <a:pt x="489140" y="33172"/>
                  </a:lnTo>
                  <a:lnTo>
                    <a:pt x="481761" y="34417"/>
                  </a:lnTo>
                  <a:lnTo>
                    <a:pt x="481914" y="34213"/>
                  </a:lnTo>
                  <a:lnTo>
                    <a:pt x="482371" y="33566"/>
                  </a:lnTo>
                  <a:lnTo>
                    <a:pt x="482955" y="32753"/>
                  </a:lnTo>
                  <a:lnTo>
                    <a:pt x="483984" y="31305"/>
                  </a:lnTo>
                  <a:lnTo>
                    <a:pt x="480377" y="32715"/>
                  </a:lnTo>
                  <a:lnTo>
                    <a:pt x="479259" y="31915"/>
                  </a:lnTo>
                  <a:lnTo>
                    <a:pt x="479475" y="32359"/>
                  </a:lnTo>
                  <a:lnTo>
                    <a:pt x="479399" y="33566"/>
                  </a:lnTo>
                  <a:lnTo>
                    <a:pt x="478370" y="33566"/>
                  </a:lnTo>
                  <a:lnTo>
                    <a:pt x="477469" y="33172"/>
                  </a:lnTo>
                  <a:lnTo>
                    <a:pt x="477177" y="33172"/>
                  </a:lnTo>
                  <a:lnTo>
                    <a:pt x="477558" y="31915"/>
                  </a:lnTo>
                  <a:lnTo>
                    <a:pt x="477647" y="31597"/>
                  </a:lnTo>
                  <a:lnTo>
                    <a:pt x="477723" y="31305"/>
                  </a:lnTo>
                  <a:lnTo>
                    <a:pt x="477799" y="30975"/>
                  </a:lnTo>
                  <a:lnTo>
                    <a:pt x="477862" y="30721"/>
                  </a:lnTo>
                  <a:lnTo>
                    <a:pt x="476161" y="30187"/>
                  </a:lnTo>
                  <a:lnTo>
                    <a:pt x="476059" y="30441"/>
                  </a:lnTo>
                  <a:lnTo>
                    <a:pt x="475703" y="30975"/>
                  </a:lnTo>
                  <a:lnTo>
                    <a:pt x="475310" y="31470"/>
                  </a:lnTo>
                  <a:lnTo>
                    <a:pt x="475310" y="36499"/>
                  </a:lnTo>
                  <a:lnTo>
                    <a:pt x="475259" y="36906"/>
                  </a:lnTo>
                  <a:lnTo>
                    <a:pt x="475170" y="37642"/>
                  </a:lnTo>
                  <a:lnTo>
                    <a:pt x="475043" y="38671"/>
                  </a:lnTo>
                  <a:lnTo>
                    <a:pt x="474980" y="39243"/>
                  </a:lnTo>
                  <a:lnTo>
                    <a:pt x="469290" y="38671"/>
                  </a:lnTo>
                  <a:lnTo>
                    <a:pt x="472579" y="38671"/>
                  </a:lnTo>
                  <a:lnTo>
                    <a:pt x="472998" y="36906"/>
                  </a:lnTo>
                  <a:lnTo>
                    <a:pt x="472681" y="36906"/>
                  </a:lnTo>
                  <a:lnTo>
                    <a:pt x="474446" y="36499"/>
                  </a:lnTo>
                  <a:lnTo>
                    <a:pt x="475310" y="36499"/>
                  </a:lnTo>
                  <a:lnTo>
                    <a:pt x="475310" y="31470"/>
                  </a:lnTo>
                  <a:lnTo>
                    <a:pt x="475208" y="31597"/>
                  </a:lnTo>
                  <a:lnTo>
                    <a:pt x="474941" y="31305"/>
                  </a:lnTo>
                  <a:lnTo>
                    <a:pt x="474395" y="30721"/>
                  </a:lnTo>
                  <a:lnTo>
                    <a:pt x="474230" y="30441"/>
                  </a:lnTo>
                  <a:lnTo>
                    <a:pt x="473798" y="29502"/>
                  </a:lnTo>
                  <a:lnTo>
                    <a:pt x="474192" y="28498"/>
                  </a:lnTo>
                  <a:lnTo>
                    <a:pt x="472084" y="30327"/>
                  </a:lnTo>
                  <a:lnTo>
                    <a:pt x="472084" y="36906"/>
                  </a:lnTo>
                  <a:lnTo>
                    <a:pt x="469938" y="36499"/>
                  </a:lnTo>
                  <a:lnTo>
                    <a:pt x="471995" y="36499"/>
                  </a:lnTo>
                  <a:lnTo>
                    <a:pt x="472084" y="36906"/>
                  </a:lnTo>
                  <a:lnTo>
                    <a:pt x="472084" y="30327"/>
                  </a:lnTo>
                  <a:lnTo>
                    <a:pt x="471525" y="30810"/>
                  </a:lnTo>
                  <a:lnTo>
                    <a:pt x="471525" y="35991"/>
                  </a:lnTo>
                  <a:lnTo>
                    <a:pt x="468566" y="36245"/>
                  </a:lnTo>
                  <a:lnTo>
                    <a:pt x="467296" y="36347"/>
                  </a:lnTo>
                  <a:lnTo>
                    <a:pt x="466915" y="35991"/>
                  </a:lnTo>
                  <a:lnTo>
                    <a:pt x="467258" y="35991"/>
                  </a:lnTo>
                  <a:lnTo>
                    <a:pt x="471525" y="35991"/>
                  </a:lnTo>
                  <a:lnTo>
                    <a:pt x="471525" y="30810"/>
                  </a:lnTo>
                  <a:lnTo>
                    <a:pt x="471004" y="31254"/>
                  </a:lnTo>
                  <a:lnTo>
                    <a:pt x="463270" y="30441"/>
                  </a:lnTo>
                  <a:lnTo>
                    <a:pt x="462622" y="30441"/>
                  </a:lnTo>
                  <a:lnTo>
                    <a:pt x="461873" y="32359"/>
                  </a:lnTo>
                  <a:lnTo>
                    <a:pt x="461759" y="32753"/>
                  </a:lnTo>
                  <a:lnTo>
                    <a:pt x="461708" y="33566"/>
                  </a:lnTo>
                  <a:lnTo>
                    <a:pt x="461581" y="35306"/>
                  </a:lnTo>
                  <a:lnTo>
                    <a:pt x="461492" y="36347"/>
                  </a:lnTo>
                  <a:lnTo>
                    <a:pt x="467474" y="34213"/>
                  </a:lnTo>
                  <a:lnTo>
                    <a:pt x="470471" y="35306"/>
                  </a:lnTo>
                  <a:lnTo>
                    <a:pt x="469506" y="35687"/>
                  </a:lnTo>
                  <a:lnTo>
                    <a:pt x="466940" y="35687"/>
                  </a:lnTo>
                  <a:lnTo>
                    <a:pt x="466255" y="35306"/>
                  </a:lnTo>
                  <a:lnTo>
                    <a:pt x="466598" y="35687"/>
                  </a:lnTo>
                  <a:lnTo>
                    <a:pt x="466458" y="35852"/>
                  </a:lnTo>
                  <a:lnTo>
                    <a:pt x="466344" y="35991"/>
                  </a:lnTo>
                  <a:lnTo>
                    <a:pt x="466026" y="36461"/>
                  </a:lnTo>
                  <a:lnTo>
                    <a:pt x="465467" y="36499"/>
                  </a:lnTo>
                  <a:lnTo>
                    <a:pt x="466001" y="36499"/>
                  </a:lnTo>
                  <a:lnTo>
                    <a:pt x="463346" y="40030"/>
                  </a:lnTo>
                  <a:lnTo>
                    <a:pt x="468210" y="38925"/>
                  </a:lnTo>
                  <a:lnTo>
                    <a:pt x="462610" y="47269"/>
                  </a:lnTo>
                  <a:lnTo>
                    <a:pt x="454660" y="44589"/>
                  </a:lnTo>
                  <a:lnTo>
                    <a:pt x="455625" y="45999"/>
                  </a:lnTo>
                  <a:lnTo>
                    <a:pt x="455663" y="47383"/>
                  </a:lnTo>
                  <a:lnTo>
                    <a:pt x="457517" y="47967"/>
                  </a:lnTo>
                  <a:lnTo>
                    <a:pt x="465950" y="50228"/>
                  </a:lnTo>
                  <a:lnTo>
                    <a:pt x="471220" y="47383"/>
                  </a:lnTo>
                  <a:lnTo>
                    <a:pt x="472554" y="46659"/>
                  </a:lnTo>
                  <a:lnTo>
                    <a:pt x="481139" y="46659"/>
                  </a:lnTo>
                  <a:lnTo>
                    <a:pt x="480212" y="45999"/>
                  </a:lnTo>
                  <a:lnTo>
                    <a:pt x="479704" y="44958"/>
                  </a:lnTo>
                  <a:lnTo>
                    <a:pt x="479755" y="43916"/>
                  </a:lnTo>
                  <a:lnTo>
                    <a:pt x="480047" y="41490"/>
                  </a:lnTo>
                  <a:lnTo>
                    <a:pt x="480098" y="40982"/>
                  </a:lnTo>
                  <a:lnTo>
                    <a:pt x="487972" y="41490"/>
                  </a:lnTo>
                  <a:lnTo>
                    <a:pt x="489432" y="43916"/>
                  </a:lnTo>
                  <a:lnTo>
                    <a:pt x="489165" y="41490"/>
                  </a:lnTo>
                  <a:lnTo>
                    <a:pt x="489102" y="40982"/>
                  </a:lnTo>
                  <a:lnTo>
                    <a:pt x="489000" y="40030"/>
                  </a:lnTo>
                  <a:lnTo>
                    <a:pt x="488937" y="39560"/>
                  </a:lnTo>
                  <a:lnTo>
                    <a:pt x="488835" y="38671"/>
                  </a:lnTo>
                  <a:lnTo>
                    <a:pt x="487921" y="38671"/>
                  </a:lnTo>
                  <a:lnTo>
                    <a:pt x="493903" y="37858"/>
                  </a:lnTo>
                  <a:lnTo>
                    <a:pt x="493433" y="37515"/>
                  </a:lnTo>
                  <a:lnTo>
                    <a:pt x="493433" y="36906"/>
                  </a:lnTo>
                  <a:lnTo>
                    <a:pt x="493128" y="36906"/>
                  </a:lnTo>
                  <a:lnTo>
                    <a:pt x="494360" y="36499"/>
                  </a:lnTo>
                  <a:lnTo>
                    <a:pt x="494855" y="36499"/>
                  </a:lnTo>
                  <a:lnTo>
                    <a:pt x="495046" y="36906"/>
                  </a:lnTo>
                  <a:lnTo>
                    <a:pt x="495452" y="37515"/>
                  </a:lnTo>
                  <a:lnTo>
                    <a:pt x="496239" y="38036"/>
                  </a:lnTo>
                  <a:lnTo>
                    <a:pt x="496709" y="37642"/>
                  </a:lnTo>
                  <a:lnTo>
                    <a:pt x="499110" y="40716"/>
                  </a:lnTo>
                  <a:lnTo>
                    <a:pt x="500138" y="38036"/>
                  </a:lnTo>
                  <a:lnTo>
                    <a:pt x="500214" y="37858"/>
                  </a:lnTo>
                  <a:lnTo>
                    <a:pt x="500303" y="37642"/>
                  </a:lnTo>
                  <a:lnTo>
                    <a:pt x="500354" y="37515"/>
                  </a:lnTo>
                  <a:close/>
                </a:path>
              </a:pathLst>
            </a:custGeom>
            <a:solidFill>
              <a:srgbClr val="ABD3D8">
                <a:alpha val="51998"/>
              </a:srgbClr>
            </a:solidFill>
          </p:spPr>
          <p:txBody>
            <a:bodyPr wrap="square" lIns="0" tIns="0" rIns="0" bIns="0" rtlCol="0"/>
            <a:lstStyle/>
            <a:p>
              <a:pPr defTabSz="829178"/>
              <a:endParaRPr sz="1632" kern="0">
                <a:solidFill>
                  <a:sysClr val="windowText" lastClr="000000"/>
                </a:solidFill>
              </a:endParaRPr>
            </a:p>
          </p:txBody>
        </p:sp>
        <p:sp>
          <p:nvSpPr>
            <p:cNvPr id="40" name="object 40"/>
            <p:cNvSpPr/>
            <p:nvPr/>
          </p:nvSpPr>
          <p:spPr>
            <a:xfrm>
              <a:off x="8799754" y="1895804"/>
              <a:ext cx="542290" cy="316230"/>
            </a:xfrm>
            <a:custGeom>
              <a:avLst/>
              <a:gdLst/>
              <a:ahLst/>
              <a:cxnLst/>
              <a:rect l="l" t="t" r="r" b="b"/>
              <a:pathLst>
                <a:path w="542290" h="316230">
                  <a:moveTo>
                    <a:pt x="8775" y="76835"/>
                  </a:moveTo>
                  <a:lnTo>
                    <a:pt x="1790" y="73380"/>
                  </a:lnTo>
                  <a:lnTo>
                    <a:pt x="0" y="75666"/>
                  </a:lnTo>
                  <a:lnTo>
                    <a:pt x="1841" y="76250"/>
                  </a:lnTo>
                  <a:lnTo>
                    <a:pt x="4178" y="76441"/>
                  </a:lnTo>
                  <a:lnTo>
                    <a:pt x="3276" y="78663"/>
                  </a:lnTo>
                  <a:lnTo>
                    <a:pt x="8775" y="76835"/>
                  </a:lnTo>
                  <a:close/>
                </a:path>
                <a:path w="542290" h="316230">
                  <a:moveTo>
                    <a:pt x="89458" y="54140"/>
                  </a:moveTo>
                  <a:lnTo>
                    <a:pt x="88493" y="54140"/>
                  </a:lnTo>
                  <a:lnTo>
                    <a:pt x="86334" y="56007"/>
                  </a:lnTo>
                  <a:lnTo>
                    <a:pt x="84023" y="52895"/>
                  </a:lnTo>
                  <a:lnTo>
                    <a:pt x="83121" y="53670"/>
                  </a:lnTo>
                  <a:lnTo>
                    <a:pt x="84061" y="54330"/>
                  </a:lnTo>
                  <a:lnTo>
                    <a:pt x="84188" y="55092"/>
                  </a:lnTo>
                  <a:lnTo>
                    <a:pt x="86296" y="56032"/>
                  </a:lnTo>
                  <a:lnTo>
                    <a:pt x="87909" y="55092"/>
                  </a:lnTo>
                  <a:lnTo>
                    <a:pt x="89458" y="54140"/>
                  </a:lnTo>
                  <a:close/>
                </a:path>
                <a:path w="542290" h="316230">
                  <a:moveTo>
                    <a:pt x="91351" y="54140"/>
                  </a:moveTo>
                  <a:lnTo>
                    <a:pt x="90665" y="53403"/>
                  </a:lnTo>
                  <a:lnTo>
                    <a:pt x="89458" y="54140"/>
                  </a:lnTo>
                  <a:lnTo>
                    <a:pt x="91351" y="54140"/>
                  </a:lnTo>
                  <a:close/>
                </a:path>
                <a:path w="542290" h="316230">
                  <a:moveTo>
                    <a:pt x="92252" y="55092"/>
                  </a:moveTo>
                  <a:lnTo>
                    <a:pt x="91986" y="54330"/>
                  </a:lnTo>
                  <a:lnTo>
                    <a:pt x="91922" y="54140"/>
                  </a:lnTo>
                  <a:lnTo>
                    <a:pt x="91351" y="54140"/>
                  </a:lnTo>
                  <a:lnTo>
                    <a:pt x="92252" y="55092"/>
                  </a:lnTo>
                  <a:close/>
                </a:path>
                <a:path w="542290" h="316230">
                  <a:moveTo>
                    <a:pt x="92900" y="56921"/>
                  </a:moveTo>
                  <a:lnTo>
                    <a:pt x="92875" y="56007"/>
                  </a:lnTo>
                  <a:lnTo>
                    <a:pt x="92608" y="55473"/>
                  </a:lnTo>
                  <a:lnTo>
                    <a:pt x="92252" y="55092"/>
                  </a:lnTo>
                  <a:lnTo>
                    <a:pt x="92900" y="56921"/>
                  </a:lnTo>
                  <a:close/>
                </a:path>
                <a:path w="542290" h="316230">
                  <a:moveTo>
                    <a:pt x="99326" y="59817"/>
                  </a:moveTo>
                  <a:lnTo>
                    <a:pt x="93865" y="59004"/>
                  </a:lnTo>
                  <a:lnTo>
                    <a:pt x="94780" y="59651"/>
                  </a:lnTo>
                  <a:lnTo>
                    <a:pt x="92494" y="60172"/>
                  </a:lnTo>
                  <a:lnTo>
                    <a:pt x="91605" y="61671"/>
                  </a:lnTo>
                  <a:lnTo>
                    <a:pt x="94856" y="63220"/>
                  </a:lnTo>
                  <a:lnTo>
                    <a:pt x="94894" y="63944"/>
                  </a:lnTo>
                  <a:lnTo>
                    <a:pt x="95415" y="67119"/>
                  </a:lnTo>
                  <a:lnTo>
                    <a:pt x="96469" y="66776"/>
                  </a:lnTo>
                  <a:lnTo>
                    <a:pt x="97510" y="65176"/>
                  </a:lnTo>
                  <a:lnTo>
                    <a:pt x="99199" y="65328"/>
                  </a:lnTo>
                  <a:lnTo>
                    <a:pt x="97066" y="63677"/>
                  </a:lnTo>
                  <a:lnTo>
                    <a:pt x="99326" y="59817"/>
                  </a:lnTo>
                  <a:close/>
                </a:path>
                <a:path w="542290" h="316230">
                  <a:moveTo>
                    <a:pt x="99618" y="69342"/>
                  </a:moveTo>
                  <a:lnTo>
                    <a:pt x="97269" y="67729"/>
                  </a:lnTo>
                  <a:lnTo>
                    <a:pt x="94996" y="69672"/>
                  </a:lnTo>
                  <a:lnTo>
                    <a:pt x="99618" y="69342"/>
                  </a:lnTo>
                  <a:close/>
                </a:path>
                <a:path w="542290" h="316230">
                  <a:moveTo>
                    <a:pt x="100939" y="66014"/>
                  </a:moveTo>
                  <a:lnTo>
                    <a:pt x="100279" y="65557"/>
                  </a:lnTo>
                  <a:lnTo>
                    <a:pt x="99720" y="65366"/>
                  </a:lnTo>
                  <a:lnTo>
                    <a:pt x="99199" y="65328"/>
                  </a:lnTo>
                  <a:lnTo>
                    <a:pt x="99606" y="65646"/>
                  </a:lnTo>
                  <a:lnTo>
                    <a:pt x="100126" y="65900"/>
                  </a:lnTo>
                  <a:lnTo>
                    <a:pt x="100939" y="66014"/>
                  </a:lnTo>
                  <a:close/>
                </a:path>
                <a:path w="542290" h="316230">
                  <a:moveTo>
                    <a:pt x="101117" y="52755"/>
                  </a:moveTo>
                  <a:lnTo>
                    <a:pt x="95986" y="50622"/>
                  </a:lnTo>
                  <a:lnTo>
                    <a:pt x="95935" y="48463"/>
                  </a:lnTo>
                  <a:lnTo>
                    <a:pt x="95072" y="51396"/>
                  </a:lnTo>
                  <a:lnTo>
                    <a:pt x="93662" y="50419"/>
                  </a:lnTo>
                  <a:lnTo>
                    <a:pt x="92697" y="48336"/>
                  </a:lnTo>
                  <a:lnTo>
                    <a:pt x="90893" y="49187"/>
                  </a:lnTo>
                  <a:lnTo>
                    <a:pt x="93700" y="51130"/>
                  </a:lnTo>
                  <a:lnTo>
                    <a:pt x="92773" y="51917"/>
                  </a:lnTo>
                  <a:lnTo>
                    <a:pt x="97866" y="51917"/>
                  </a:lnTo>
                  <a:lnTo>
                    <a:pt x="96558" y="55232"/>
                  </a:lnTo>
                  <a:lnTo>
                    <a:pt x="99326" y="55740"/>
                  </a:lnTo>
                  <a:lnTo>
                    <a:pt x="101117" y="52755"/>
                  </a:lnTo>
                  <a:close/>
                </a:path>
                <a:path w="542290" h="316230">
                  <a:moveTo>
                    <a:pt x="113741" y="52412"/>
                  </a:moveTo>
                  <a:lnTo>
                    <a:pt x="113525" y="51650"/>
                  </a:lnTo>
                  <a:lnTo>
                    <a:pt x="113182" y="51079"/>
                  </a:lnTo>
                  <a:lnTo>
                    <a:pt x="113030" y="51803"/>
                  </a:lnTo>
                  <a:lnTo>
                    <a:pt x="113080" y="52641"/>
                  </a:lnTo>
                  <a:lnTo>
                    <a:pt x="113626" y="53670"/>
                  </a:lnTo>
                  <a:lnTo>
                    <a:pt x="113741" y="52412"/>
                  </a:lnTo>
                  <a:close/>
                </a:path>
                <a:path w="542290" h="316230">
                  <a:moveTo>
                    <a:pt x="116967" y="58788"/>
                  </a:moveTo>
                  <a:lnTo>
                    <a:pt x="116941" y="55613"/>
                  </a:lnTo>
                  <a:lnTo>
                    <a:pt x="116573" y="55613"/>
                  </a:lnTo>
                  <a:lnTo>
                    <a:pt x="112750" y="55867"/>
                  </a:lnTo>
                  <a:lnTo>
                    <a:pt x="116967" y="58788"/>
                  </a:lnTo>
                  <a:close/>
                </a:path>
                <a:path w="542290" h="316230">
                  <a:moveTo>
                    <a:pt x="117106" y="47459"/>
                  </a:moveTo>
                  <a:lnTo>
                    <a:pt x="115290" y="45656"/>
                  </a:lnTo>
                  <a:lnTo>
                    <a:pt x="113030" y="48323"/>
                  </a:lnTo>
                  <a:lnTo>
                    <a:pt x="109740" y="46037"/>
                  </a:lnTo>
                  <a:lnTo>
                    <a:pt x="111569" y="44488"/>
                  </a:lnTo>
                  <a:lnTo>
                    <a:pt x="110744" y="44538"/>
                  </a:lnTo>
                  <a:lnTo>
                    <a:pt x="109550" y="45389"/>
                  </a:lnTo>
                  <a:lnTo>
                    <a:pt x="108381" y="46367"/>
                  </a:lnTo>
                  <a:lnTo>
                    <a:pt x="106108" y="45275"/>
                  </a:lnTo>
                  <a:lnTo>
                    <a:pt x="103390" y="47612"/>
                  </a:lnTo>
                  <a:lnTo>
                    <a:pt x="105257" y="48209"/>
                  </a:lnTo>
                  <a:lnTo>
                    <a:pt x="106870" y="47675"/>
                  </a:lnTo>
                  <a:lnTo>
                    <a:pt x="105219" y="49225"/>
                  </a:lnTo>
                  <a:lnTo>
                    <a:pt x="104749" y="49631"/>
                  </a:lnTo>
                  <a:lnTo>
                    <a:pt x="104432" y="52959"/>
                  </a:lnTo>
                  <a:lnTo>
                    <a:pt x="111391" y="48018"/>
                  </a:lnTo>
                  <a:lnTo>
                    <a:pt x="113182" y="51066"/>
                  </a:lnTo>
                  <a:lnTo>
                    <a:pt x="113741" y="48590"/>
                  </a:lnTo>
                  <a:lnTo>
                    <a:pt x="117106" y="47459"/>
                  </a:lnTo>
                  <a:close/>
                </a:path>
                <a:path w="542290" h="316230">
                  <a:moveTo>
                    <a:pt x="117348" y="55613"/>
                  </a:moveTo>
                  <a:lnTo>
                    <a:pt x="116928" y="53060"/>
                  </a:lnTo>
                  <a:lnTo>
                    <a:pt x="116941" y="55613"/>
                  </a:lnTo>
                  <a:lnTo>
                    <a:pt x="117348" y="55613"/>
                  </a:lnTo>
                  <a:close/>
                </a:path>
                <a:path w="542290" h="316230">
                  <a:moveTo>
                    <a:pt x="128638" y="50228"/>
                  </a:moveTo>
                  <a:lnTo>
                    <a:pt x="127469" y="50228"/>
                  </a:lnTo>
                  <a:lnTo>
                    <a:pt x="128168" y="50355"/>
                  </a:lnTo>
                  <a:lnTo>
                    <a:pt x="128638" y="50228"/>
                  </a:lnTo>
                  <a:close/>
                </a:path>
                <a:path w="542290" h="316230">
                  <a:moveTo>
                    <a:pt x="131660" y="50228"/>
                  </a:moveTo>
                  <a:lnTo>
                    <a:pt x="131572" y="49491"/>
                  </a:lnTo>
                  <a:lnTo>
                    <a:pt x="131533" y="49161"/>
                  </a:lnTo>
                  <a:lnTo>
                    <a:pt x="131165" y="49491"/>
                  </a:lnTo>
                  <a:lnTo>
                    <a:pt x="130530" y="49758"/>
                  </a:lnTo>
                  <a:lnTo>
                    <a:pt x="129286" y="50228"/>
                  </a:lnTo>
                  <a:lnTo>
                    <a:pt x="131660" y="50228"/>
                  </a:lnTo>
                  <a:close/>
                </a:path>
                <a:path w="542290" h="316230">
                  <a:moveTo>
                    <a:pt x="136715" y="283921"/>
                  </a:moveTo>
                  <a:lnTo>
                    <a:pt x="135064" y="283616"/>
                  </a:lnTo>
                  <a:lnTo>
                    <a:pt x="135051" y="282244"/>
                  </a:lnTo>
                  <a:lnTo>
                    <a:pt x="135001" y="280022"/>
                  </a:lnTo>
                  <a:lnTo>
                    <a:pt x="129489" y="282575"/>
                  </a:lnTo>
                  <a:lnTo>
                    <a:pt x="134112" y="282244"/>
                  </a:lnTo>
                  <a:lnTo>
                    <a:pt x="129552" y="286169"/>
                  </a:lnTo>
                  <a:lnTo>
                    <a:pt x="134670" y="286169"/>
                  </a:lnTo>
                  <a:lnTo>
                    <a:pt x="136715" y="283921"/>
                  </a:lnTo>
                  <a:close/>
                </a:path>
                <a:path w="542290" h="316230">
                  <a:moveTo>
                    <a:pt x="136766" y="55613"/>
                  </a:moveTo>
                  <a:lnTo>
                    <a:pt x="136550" y="55029"/>
                  </a:lnTo>
                  <a:lnTo>
                    <a:pt x="136423" y="54648"/>
                  </a:lnTo>
                  <a:lnTo>
                    <a:pt x="135724" y="52692"/>
                  </a:lnTo>
                  <a:lnTo>
                    <a:pt x="135610" y="52374"/>
                  </a:lnTo>
                  <a:lnTo>
                    <a:pt x="131940" y="52374"/>
                  </a:lnTo>
                  <a:lnTo>
                    <a:pt x="131864" y="51777"/>
                  </a:lnTo>
                  <a:lnTo>
                    <a:pt x="131787" y="51206"/>
                  </a:lnTo>
                  <a:lnTo>
                    <a:pt x="131699" y="50457"/>
                  </a:lnTo>
                  <a:lnTo>
                    <a:pt x="128752" y="50457"/>
                  </a:lnTo>
                  <a:lnTo>
                    <a:pt x="127812" y="50457"/>
                  </a:lnTo>
                  <a:lnTo>
                    <a:pt x="127584" y="50457"/>
                  </a:lnTo>
                  <a:lnTo>
                    <a:pt x="128028" y="50749"/>
                  </a:lnTo>
                  <a:lnTo>
                    <a:pt x="127114" y="51206"/>
                  </a:lnTo>
                  <a:lnTo>
                    <a:pt x="126593" y="51777"/>
                  </a:lnTo>
                  <a:lnTo>
                    <a:pt x="127444" y="52692"/>
                  </a:lnTo>
                  <a:lnTo>
                    <a:pt x="125171" y="54648"/>
                  </a:lnTo>
                  <a:lnTo>
                    <a:pt x="120510" y="52095"/>
                  </a:lnTo>
                  <a:lnTo>
                    <a:pt x="116814" y="52374"/>
                  </a:lnTo>
                  <a:lnTo>
                    <a:pt x="116928" y="53060"/>
                  </a:lnTo>
                  <a:lnTo>
                    <a:pt x="125310" y="60363"/>
                  </a:lnTo>
                  <a:lnTo>
                    <a:pt x="124828" y="55867"/>
                  </a:lnTo>
                  <a:lnTo>
                    <a:pt x="124739" y="55029"/>
                  </a:lnTo>
                  <a:lnTo>
                    <a:pt x="136766" y="55613"/>
                  </a:lnTo>
                  <a:close/>
                </a:path>
                <a:path w="542290" h="316230">
                  <a:moveTo>
                    <a:pt x="138176" y="299275"/>
                  </a:moveTo>
                  <a:lnTo>
                    <a:pt x="135356" y="297307"/>
                  </a:lnTo>
                  <a:lnTo>
                    <a:pt x="133985" y="298475"/>
                  </a:lnTo>
                  <a:lnTo>
                    <a:pt x="138176" y="299275"/>
                  </a:lnTo>
                  <a:close/>
                </a:path>
                <a:path w="542290" h="316230">
                  <a:moveTo>
                    <a:pt x="141414" y="284822"/>
                  </a:moveTo>
                  <a:lnTo>
                    <a:pt x="137820" y="282702"/>
                  </a:lnTo>
                  <a:lnTo>
                    <a:pt x="136715" y="283921"/>
                  </a:lnTo>
                  <a:lnTo>
                    <a:pt x="141414" y="284822"/>
                  </a:lnTo>
                  <a:close/>
                </a:path>
                <a:path w="542290" h="316230">
                  <a:moveTo>
                    <a:pt x="146113" y="282244"/>
                  </a:moveTo>
                  <a:lnTo>
                    <a:pt x="144500" y="282244"/>
                  </a:lnTo>
                  <a:lnTo>
                    <a:pt x="137845" y="282702"/>
                  </a:lnTo>
                  <a:lnTo>
                    <a:pt x="138861" y="282702"/>
                  </a:lnTo>
                  <a:lnTo>
                    <a:pt x="142062" y="284937"/>
                  </a:lnTo>
                  <a:lnTo>
                    <a:pt x="141630" y="284937"/>
                  </a:lnTo>
                  <a:lnTo>
                    <a:pt x="144411" y="286575"/>
                  </a:lnTo>
                  <a:lnTo>
                    <a:pt x="146113" y="282244"/>
                  </a:lnTo>
                  <a:close/>
                </a:path>
                <a:path w="542290" h="316230">
                  <a:moveTo>
                    <a:pt x="151041" y="314604"/>
                  </a:moveTo>
                  <a:lnTo>
                    <a:pt x="150533" y="312839"/>
                  </a:lnTo>
                  <a:lnTo>
                    <a:pt x="147320" y="314147"/>
                  </a:lnTo>
                  <a:lnTo>
                    <a:pt x="144995" y="313931"/>
                  </a:lnTo>
                  <a:lnTo>
                    <a:pt x="146875" y="315963"/>
                  </a:lnTo>
                  <a:lnTo>
                    <a:pt x="150126" y="315379"/>
                  </a:lnTo>
                  <a:lnTo>
                    <a:pt x="151041" y="314604"/>
                  </a:lnTo>
                  <a:close/>
                </a:path>
                <a:path w="542290" h="316230">
                  <a:moveTo>
                    <a:pt x="170345" y="284772"/>
                  </a:moveTo>
                  <a:lnTo>
                    <a:pt x="165684" y="283654"/>
                  </a:lnTo>
                  <a:lnTo>
                    <a:pt x="165265" y="286207"/>
                  </a:lnTo>
                  <a:lnTo>
                    <a:pt x="168490" y="284886"/>
                  </a:lnTo>
                  <a:lnTo>
                    <a:pt x="169430" y="285534"/>
                  </a:lnTo>
                  <a:lnTo>
                    <a:pt x="170345" y="284772"/>
                  </a:lnTo>
                  <a:close/>
                </a:path>
                <a:path w="542290" h="316230">
                  <a:moveTo>
                    <a:pt x="171907" y="250418"/>
                  </a:moveTo>
                  <a:lnTo>
                    <a:pt x="170561" y="252310"/>
                  </a:lnTo>
                  <a:lnTo>
                    <a:pt x="168198" y="250685"/>
                  </a:lnTo>
                  <a:lnTo>
                    <a:pt x="171030" y="253377"/>
                  </a:lnTo>
                  <a:lnTo>
                    <a:pt x="171907" y="250418"/>
                  </a:lnTo>
                  <a:close/>
                </a:path>
                <a:path w="542290" h="316230">
                  <a:moveTo>
                    <a:pt x="175272" y="11976"/>
                  </a:moveTo>
                  <a:lnTo>
                    <a:pt x="170865" y="11976"/>
                  </a:lnTo>
                  <a:lnTo>
                    <a:pt x="172377" y="11125"/>
                  </a:lnTo>
                  <a:lnTo>
                    <a:pt x="168694" y="11125"/>
                  </a:lnTo>
                  <a:lnTo>
                    <a:pt x="168198" y="11976"/>
                  </a:lnTo>
                  <a:lnTo>
                    <a:pt x="168313" y="12827"/>
                  </a:lnTo>
                  <a:lnTo>
                    <a:pt x="168795" y="13423"/>
                  </a:lnTo>
                  <a:lnTo>
                    <a:pt x="166179" y="13423"/>
                  </a:lnTo>
                  <a:lnTo>
                    <a:pt x="165862" y="12357"/>
                  </a:lnTo>
                  <a:lnTo>
                    <a:pt x="165315" y="12827"/>
                  </a:lnTo>
                  <a:lnTo>
                    <a:pt x="165455" y="12827"/>
                  </a:lnTo>
                  <a:lnTo>
                    <a:pt x="166751" y="15151"/>
                  </a:lnTo>
                  <a:lnTo>
                    <a:pt x="164071" y="14655"/>
                  </a:lnTo>
                  <a:lnTo>
                    <a:pt x="163156" y="15430"/>
                  </a:lnTo>
                  <a:lnTo>
                    <a:pt x="166446" y="16967"/>
                  </a:lnTo>
                  <a:lnTo>
                    <a:pt x="174421" y="21780"/>
                  </a:lnTo>
                  <a:lnTo>
                    <a:pt x="173850" y="17233"/>
                  </a:lnTo>
                  <a:lnTo>
                    <a:pt x="172935" y="17233"/>
                  </a:lnTo>
                  <a:lnTo>
                    <a:pt x="171259" y="16090"/>
                  </a:lnTo>
                  <a:lnTo>
                    <a:pt x="172593" y="15163"/>
                  </a:lnTo>
                  <a:lnTo>
                    <a:pt x="173761" y="14300"/>
                  </a:lnTo>
                  <a:lnTo>
                    <a:pt x="174828" y="14300"/>
                  </a:lnTo>
                  <a:lnTo>
                    <a:pt x="173113" y="13423"/>
                  </a:lnTo>
                  <a:lnTo>
                    <a:pt x="170268" y="13423"/>
                  </a:lnTo>
                  <a:lnTo>
                    <a:pt x="170319" y="12357"/>
                  </a:lnTo>
                  <a:lnTo>
                    <a:pt x="175221" y="12357"/>
                  </a:lnTo>
                  <a:lnTo>
                    <a:pt x="175272" y="11976"/>
                  </a:lnTo>
                  <a:close/>
                </a:path>
                <a:path w="542290" h="316230">
                  <a:moveTo>
                    <a:pt x="175399" y="10858"/>
                  </a:moveTo>
                  <a:lnTo>
                    <a:pt x="174193" y="10020"/>
                  </a:lnTo>
                  <a:lnTo>
                    <a:pt x="173418" y="11125"/>
                  </a:lnTo>
                  <a:lnTo>
                    <a:pt x="174726" y="10858"/>
                  </a:lnTo>
                  <a:lnTo>
                    <a:pt x="175399" y="10858"/>
                  </a:lnTo>
                  <a:close/>
                </a:path>
                <a:path w="542290" h="316230">
                  <a:moveTo>
                    <a:pt x="179387" y="14300"/>
                  </a:moveTo>
                  <a:lnTo>
                    <a:pt x="177990" y="11976"/>
                  </a:lnTo>
                  <a:lnTo>
                    <a:pt x="177012" y="11976"/>
                  </a:lnTo>
                  <a:lnTo>
                    <a:pt x="175399" y="10858"/>
                  </a:lnTo>
                  <a:lnTo>
                    <a:pt x="175323" y="12357"/>
                  </a:lnTo>
                  <a:lnTo>
                    <a:pt x="175526" y="12827"/>
                  </a:lnTo>
                  <a:lnTo>
                    <a:pt x="175679" y="13423"/>
                  </a:lnTo>
                  <a:lnTo>
                    <a:pt x="175691" y="14300"/>
                  </a:lnTo>
                  <a:lnTo>
                    <a:pt x="177190" y="14300"/>
                  </a:lnTo>
                  <a:lnTo>
                    <a:pt x="177546" y="14439"/>
                  </a:lnTo>
                  <a:lnTo>
                    <a:pt x="179387" y="14300"/>
                  </a:lnTo>
                  <a:close/>
                </a:path>
                <a:path w="542290" h="316230">
                  <a:moveTo>
                    <a:pt x="185331" y="249123"/>
                  </a:moveTo>
                  <a:lnTo>
                    <a:pt x="183007" y="248932"/>
                  </a:lnTo>
                  <a:lnTo>
                    <a:pt x="185216" y="250266"/>
                  </a:lnTo>
                  <a:lnTo>
                    <a:pt x="185331" y="249123"/>
                  </a:lnTo>
                  <a:close/>
                </a:path>
                <a:path w="542290" h="316230">
                  <a:moveTo>
                    <a:pt x="201333" y="256730"/>
                  </a:moveTo>
                  <a:lnTo>
                    <a:pt x="199859" y="255676"/>
                  </a:lnTo>
                  <a:lnTo>
                    <a:pt x="198793" y="255422"/>
                  </a:lnTo>
                  <a:lnTo>
                    <a:pt x="195262" y="254584"/>
                  </a:lnTo>
                  <a:lnTo>
                    <a:pt x="195262" y="257441"/>
                  </a:lnTo>
                  <a:lnTo>
                    <a:pt x="194741" y="258178"/>
                  </a:lnTo>
                  <a:lnTo>
                    <a:pt x="194868" y="257898"/>
                  </a:lnTo>
                  <a:lnTo>
                    <a:pt x="195262" y="257441"/>
                  </a:lnTo>
                  <a:lnTo>
                    <a:pt x="195262" y="254584"/>
                  </a:lnTo>
                  <a:lnTo>
                    <a:pt x="190525" y="253453"/>
                  </a:lnTo>
                  <a:lnTo>
                    <a:pt x="189992" y="253136"/>
                  </a:lnTo>
                  <a:lnTo>
                    <a:pt x="185216" y="250266"/>
                  </a:lnTo>
                  <a:lnTo>
                    <a:pt x="184975" y="252984"/>
                  </a:lnTo>
                  <a:lnTo>
                    <a:pt x="184962" y="253136"/>
                  </a:lnTo>
                  <a:lnTo>
                    <a:pt x="181724" y="252984"/>
                  </a:lnTo>
                  <a:lnTo>
                    <a:pt x="177546" y="253657"/>
                  </a:lnTo>
                  <a:lnTo>
                    <a:pt x="183134" y="253974"/>
                  </a:lnTo>
                  <a:lnTo>
                    <a:pt x="176657" y="255866"/>
                  </a:lnTo>
                  <a:lnTo>
                    <a:pt x="178549" y="257898"/>
                  </a:lnTo>
                  <a:lnTo>
                    <a:pt x="183261" y="260438"/>
                  </a:lnTo>
                  <a:lnTo>
                    <a:pt x="188239" y="255422"/>
                  </a:lnTo>
                  <a:lnTo>
                    <a:pt x="189115" y="257327"/>
                  </a:lnTo>
                  <a:lnTo>
                    <a:pt x="188747" y="257162"/>
                  </a:lnTo>
                  <a:lnTo>
                    <a:pt x="189915" y="259283"/>
                  </a:lnTo>
                  <a:lnTo>
                    <a:pt x="189890" y="258965"/>
                  </a:lnTo>
                  <a:lnTo>
                    <a:pt x="189179" y="257441"/>
                  </a:lnTo>
                  <a:lnTo>
                    <a:pt x="189395" y="257441"/>
                  </a:lnTo>
                  <a:lnTo>
                    <a:pt x="193713" y="259283"/>
                  </a:lnTo>
                  <a:lnTo>
                    <a:pt x="193890" y="259372"/>
                  </a:lnTo>
                  <a:lnTo>
                    <a:pt x="193611" y="259410"/>
                  </a:lnTo>
                  <a:lnTo>
                    <a:pt x="193001" y="260134"/>
                  </a:lnTo>
                  <a:lnTo>
                    <a:pt x="198081" y="259410"/>
                  </a:lnTo>
                  <a:lnTo>
                    <a:pt x="197650" y="261239"/>
                  </a:lnTo>
                  <a:lnTo>
                    <a:pt x="201320" y="259549"/>
                  </a:lnTo>
                  <a:lnTo>
                    <a:pt x="199453" y="258965"/>
                  </a:lnTo>
                  <a:lnTo>
                    <a:pt x="200355" y="257441"/>
                  </a:lnTo>
                  <a:lnTo>
                    <a:pt x="200342" y="256730"/>
                  </a:lnTo>
                  <a:lnTo>
                    <a:pt x="201333" y="256730"/>
                  </a:lnTo>
                  <a:close/>
                </a:path>
                <a:path w="542290" h="316230">
                  <a:moveTo>
                    <a:pt x="204876" y="258699"/>
                  </a:moveTo>
                  <a:lnTo>
                    <a:pt x="203174" y="258699"/>
                  </a:lnTo>
                  <a:lnTo>
                    <a:pt x="201320" y="259549"/>
                  </a:lnTo>
                  <a:lnTo>
                    <a:pt x="203377" y="259410"/>
                  </a:lnTo>
                  <a:lnTo>
                    <a:pt x="204050" y="259410"/>
                  </a:lnTo>
                  <a:lnTo>
                    <a:pt x="204876" y="258699"/>
                  </a:lnTo>
                  <a:close/>
                </a:path>
                <a:path w="542290" h="316230">
                  <a:moveTo>
                    <a:pt x="208254" y="258699"/>
                  </a:moveTo>
                  <a:lnTo>
                    <a:pt x="204965" y="256413"/>
                  </a:lnTo>
                  <a:lnTo>
                    <a:pt x="205384" y="257898"/>
                  </a:lnTo>
                  <a:lnTo>
                    <a:pt x="205473" y="258178"/>
                  </a:lnTo>
                  <a:lnTo>
                    <a:pt x="204876" y="258699"/>
                  </a:lnTo>
                  <a:lnTo>
                    <a:pt x="208254" y="258699"/>
                  </a:lnTo>
                  <a:close/>
                </a:path>
                <a:path w="542290" h="316230">
                  <a:moveTo>
                    <a:pt x="209969" y="258699"/>
                  </a:moveTo>
                  <a:lnTo>
                    <a:pt x="208254" y="258699"/>
                  </a:lnTo>
                  <a:lnTo>
                    <a:pt x="209194" y="259372"/>
                  </a:lnTo>
                  <a:lnTo>
                    <a:pt x="209969" y="258699"/>
                  </a:lnTo>
                  <a:close/>
                </a:path>
                <a:path w="542290" h="316230">
                  <a:moveTo>
                    <a:pt x="214477" y="260134"/>
                  </a:moveTo>
                  <a:lnTo>
                    <a:pt x="214122" y="259549"/>
                  </a:lnTo>
                  <a:lnTo>
                    <a:pt x="213017" y="256730"/>
                  </a:lnTo>
                  <a:lnTo>
                    <a:pt x="212902" y="256413"/>
                  </a:lnTo>
                  <a:lnTo>
                    <a:pt x="212826" y="256222"/>
                  </a:lnTo>
                  <a:lnTo>
                    <a:pt x="209969" y="258699"/>
                  </a:lnTo>
                  <a:lnTo>
                    <a:pt x="210426" y="258699"/>
                  </a:lnTo>
                  <a:lnTo>
                    <a:pt x="214477" y="260134"/>
                  </a:lnTo>
                  <a:close/>
                </a:path>
                <a:path w="542290" h="316230">
                  <a:moveTo>
                    <a:pt x="223100" y="216611"/>
                  </a:moveTo>
                  <a:lnTo>
                    <a:pt x="220256" y="213931"/>
                  </a:lnTo>
                  <a:lnTo>
                    <a:pt x="220281" y="215366"/>
                  </a:lnTo>
                  <a:lnTo>
                    <a:pt x="223100" y="216611"/>
                  </a:lnTo>
                  <a:close/>
                </a:path>
                <a:path w="542290" h="316230">
                  <a:moveTo>
                    <a:pt x="231990" y="200139"/>
                  </a:moveTo>
                  <a:lnTo>
                    <a:pt x="230365" y="199745"/>
                  </a:lnTo>
                  <a:lnTo>
                    <a:pt x="230555" y="200101"/>
                  </a:lnTo>
                  <a:lnTo>
                    <a:pt x="230924" y="200342"/>
                  </a:lnTo>
                  <a:lnTo>
                    <a:pt x="231990" y="200139"/>
                  </a:lnTo>
                  <a:close/>
                </a:path>
                <a:path w="542290" h="316230">
                  <a:moveTo>
                    <a:pt x="234975" y="230695"/>
                  </a:moveTo>
                  <a:lnTo>
                    <a:pt x="234556" y="230212"/>
                  </a:lnTo>
                  <a:lnTo>
                    <a:pt x="234353" y="230212"/>
                  </a:lnTo>
                  <a:lnTo>
                    <a:pt x="234238" y="230695"/>
                  </a:lnTo>
                  <a:lnTo>
                    <a:pt x="234975" y="230695"/>
                  </a:lnTo>
                  <a:close/>
                </a:path>
                <a:path w="542290" h="316230">
                  <a:moveTo>
                    <a:pt x="235648" y="221856"/>
                  </a:moveTo>
                  <a:lnTo>
                    <a:pt x="234759" y="219760"/>
                  </a:lnTo>
                  <a:lnTo>
                    <a:pt x="234251" y="221018"/>
                  </a:lnTo>
                  <a:lnTo>
                    <a:pt x="234734" y="221627"/>
                  </a:lnTo>
                  <a:lnTo>
                    <a:pt x="235648" y="221856"/>
                  </a:lnTo>
                  <a:close/>
                </a:path>
                <a:path w="542290" h="316230">
                  <a:moveTo>
                    <a:pt x="237439" y="230022"/>
                  </a:moveTo>
                  <a:lnTo>
                    <a:pt x="234937" y="227660"/>
                  </a:lnTo>
                  <a:lnTo>
                    <a:pt x="236029" y="230022"/>
                  </a:lnTo>
                  <a:lnTo>
                    <a:pt x="237439" y="230022"/>
                  </a:lnTo>
                  <a:close/>
                </a:path>
                <a:path w="542290" h="316230">
                  <a:moveTo>
                    <a:pt x="237832" y="222034"/>
                  </a:moveTo>
                  <a:lnTo>
                    <a:pt x="236613" y="221030"/>
                  </a:lnTo>
                  <a:lnTo>
                    <a:pt x="236296" y="221856"/>
                  </a:lnTo>
                  <a:lnTo>
                    <a:pt x="236232" y="222008"/>
                  </a:lnTo>
                  <a:lnTo>
                    <a:pt x="235648" y="221856"/>
                  </a:lnTo>
                  <a:lnTo>
                    <a:pt x="225526" y="224294"/>
                  </a:lnTo>
                  <a:lnTo>
                    <a:pt x="225259" y="223596"/>
                  </a:lnTo>
                  <a:lnTo>
                    <a:pt x="225120" y="223875"/>
                  </a:lnTo>
                  <a:lnTo>
                    <a:pt x="225031" y="224155"/>
                  </a:lnTo>
                  <a:lnTo>
                    <a:pt x="225132" y="224383"/>
                  </a:lnTo>
                  <a:lnTo>
                    <a:pt x="224447" y="224548"/>
                  </a:lnTo>
                  <a:lnTo>
                    <a:pt x="225628" y="224548"/>
                  </a:lnTo>
                  <a:lnTo>
                    <a:pt x="226110" y="225831"/>
                  </a:lnTo>
                  <a:lnTo>
                    <a:pt x="225158" y="225831"/>
                  </a:lnTo>
                  <a:lnTo>
                    <a:pt x="225679" y="227660"/>
                  </a:lnTo>
                  <a:lnTo>
                    <a:pt x="226402" y="227152"/>
                  </a:lnTo>
                  <a:lnTo>
                    <a:pt x="228409" y="225958"/>
                  </a:lnTo>
                  <a:lnTo>
                    <a:pt x="231876" y="225044"/>
                  </a:lnTo>
                  <a:lnTo>
                    <a:pt x="232270" y="225044"/>
                  </a:lnTo>
                  <a:lnTo>
                    <a:pt x="237236" y="227152"/>
                  </a:lnTo>
                  <a:lnTo>
                    <a:pt x="235750" y="225044"/>
                  </a:lnTo>
                  <a:lnTo>
                    <a:pt x="235407" y="224548"/>
                  </a:lnTo>
                  <a:lnTo>
                    <a:pt x="235508" y="223862"/>
                  </a:lnTo>
                  <a:lnTo>
                    <a:pt x="236156" y="222224"/>
                  </a:lnTo>
                  <a:lnTo>
                    <a:pt x="236220" y="222034"/>
                  </a:lnTo>
                  <a:lnTo>
                    <a:pt x="236385" y="222034"/>
                  </a:lnTo>
                  <a:lnTo>
                    <a:pt x="237147" y="222224"/>
                  </a:lnTo>
                  <a:lnTo>
                    <a:pt x="237832" y="222034"/>
                  </a:lnTo>
                  <a:close/>
                </a:path>
                <a:path w="542290" h="316230">
                  <a:moveTo>
                    <a:pt x="238925" y="231419"/>
                  </a:moveTo>
                  <a:lnTo>
                    <a:pt x="237642" y="230212"/>
                  </a:lnTo>
                  <a:lnTo>
                    <a:pt x="236118" y="230212"/>
                  </a:lnTo>
                  <a:lnTo>
                    <a:pt x="235623" y="230911"/>
                  </a:lnTo>
                  <a:lnTo>
                    <a:pt x="234200" y="230911"/>
                  </a:lnTo>
                  <a:lnTo>
                    <a:pt x="234124" y="231419"/>
                  </a:lnTo>
                  <a:lnTo>
                    <a:pt x="234594" y="233095"/>
                  </a:lnTo>
                  <a:lnTo>
                    <a:pt x="238925" y="231419"/>
                  </a:lnTo>
                  <a:close/>
                </a:path>
                <a:path w="542290" h="316230">
                  <a:moveTo>
                    <a:pt x="239039" y="244665"/>
                  </a:moveTo>
                  <a:lnTo>
                    <a:pt x="238506" y="242900"/>
                  </a:lnTo>
                  <a:lnTo>
                    <a:pt x="236613" y="240880"/>
                  </a:lnTo>
                  <a:lnTo>
                    <a:pt x="233426" y="242900"/>
                  </a:lnTo>
                  <a:lnTo>
                    <a:pt x="233476" y="245059"/>
                  </a:lnTo>
                  <a:lnTo>
                    <a:pt x="234886" y="246037"/>
                  </a:lnTo>
                  <a:lnTo>
                    <a:pt x="239039" y="244665"/>
                  </a:lnTo>
                  <a:close/>
                </a:path>
                <a:path w="542290" h="316230">
                  <a:moveTo>
                    <a:pt x="240233" y="224028"/>
                  </a:moveTo>
                  <a:lnTo>
                    <a:pt x="239331" y="223278"/>
                  </a:lnTo>
                  <a:lnTo>
                    <a:pt x="238493" y="223862"/>
                  </a:lnTo>
                  <a:lnTo>
                    <a:pt x="238950" y="223862"/>
                  </a:lnTo>
                  <a:lnTo>
                    <a:pt x="240233" y="224028"/>
                  </a:lnTo>
                  <a:close/>
                </a:path>
                <a:path w="542290" h="316230">
                  <a:moveTo>
                    <a:pt x="240703" y="233095"/>
                  </a:moveTo>
                  <a:lnTo>
                    <a:pt x="239293" y="231419"/>
                  </a:lnTo>
                  <a:lnTo>
                    <a:pt x="238925" y="231419"/>
                  </a:lnTo>
                  <a:lnTo>
                    <a:pt x="240703" y="233095"/>
                  </a:lnTo>
                  <a:close/>
                </a:path>
                <a:path w="542290" h="316230">
                  <a:moveTo>
                    <a:pt x="242989" y="242239"/>
                  </a:moveTo>
                  <a:lnTo>
                    <a:pt x="241287" y="241261"/>
                  </a:lnTo>
                  <a:lnTo>
                    <a:pt x="242023" y="241782"/>
                  </a:lnTo>
                  <a:lnTo>
                    <a:pt x="242544" y="242062"/>
                  </a:lnTo>
                  <a:lnTo>
                    <a:pt x="242989" y="242239"/>
                  </a:lnTo>
                  <a:close/>
                </a:path>
                <a:path w="542290" h="316230">
                  <a:moveTo>
                    <a:pt x="244868" y="214896"/>
                  </a:moveTo>
                  <a:lnTo>
                    <a:pt x="243471" y="213702"/>
                  </a:lnTo>
                  <a:lnTo>
                    <a:pt x="241401" y="212572"/>
                  </a:lnTo>
                  <a:lnTo>
                    <a:pt x="240157" y="213702"/>
                  </a:lnTo>
                  <a:lnTo>
                    <a:pt x="240004" y="214414"/>
                  </a:lnTo>
                  <a:lnTo>
                    <a:pt x="239890" y="214896"/>
                  </a:lnTo>
                  <a:lnTo>
                    <a:pt x="239776" y="215430"/>
                  </a:lnTo>
                  <a:lnTo>
                    <a:pt x="239318" y="215836"/>
                  </a:lnTo>
                  <a:lnTo>
                    <a:pt x="237007" y="216344"/>
                  </a:lnTo>
                  <a:lnTo>
                    <a:pt x="236994" y="215633"/>
                  </a:lnTo>
                  <a:lnTo>
                    <a:pt x="234721" y="218300"/>
                  </a:lnTo>
                  <a:lnTo>
                    <a:pt x="236220" y="221500"/>
                  </a:lnTo>
                  <a:lnTo>
                    <a:pt x="236613" y="221030"/>
                  </a:lnTo>
                  <a:lnTo>
                    <a:pt x="239382" y="218300"/>
                  </a:lnTo>
                  <a:lnTo>
                    <a:pt x="238734" y="217627"/>
                  </a:lnTo>
                  <a:lnTo>
                    <a:pt x="238429" y="217335"/>
                  </a:lnTo>
                  <a:lnTo>
                    <a:pt x="237413" y="217144"/>
                  </a:lnTo>
                  <a:lnTo>
                    <a:pt x="235927" y="217144"/>
                  </a:lnTo>
                  <a:lnTo>
                    <a:pt x="240042" y="216852"/>
                  </a:lnTo>
                  <a:lnTo>
                    <a:pt x="240461" y="216344"/>
                  </a:lnTo>
                  <a:lnTo>
                    <a:pt x="242633" y="213702"/>
                  </a:lnTo>
                  <a:lnTo>
                    <a:pt x="242785" y="213702"/>
                  </a:lnTo>
                  <a:lnTo>
                    <a:pt x="244868" y="214896"/>
                  </a:lnTo>
                  <a:close/>
                </a:path>
                <a:path w="542290" h="316230">
                  <a:moveTo>
                    <a:pt x="245224" y="220611"/>
                  </a:moveTo>
                  <a:lnTo>
                    <a:pt x="244640" y="220116"/>
                  </a:lnTo>
                  <a:lnTo>
                    <a:pt x="241769" y="217627"/>
                  </a:lnTo>
                  <a:lnTo>
                    <a:pt x="241630" y="218097"/>
                  </a:lnTo>
                  <a:lnTo>
                    <a:pt x="241630" y="217627"/>
                  </a:lnTo>
                  <a:lnTo>
                    <a:pt x="241769" y="217627"/>
                  </a:lnTo>
                  <a:lnTo>
                    <a:pt x="241668" y="217335"/>
                  </a:lnTo>
                  <a:lnTo>
                    <a:pt x="241808" y="217335"/>
                  </a:lnTo>
                  <a:lnTo>
                    <a:pt x="241846" y="217144"/>
                  </a:lnTo>
                  <a:lnTo>
                    <a:pt x="241922" y="216623"/>
                  </a:lnTo>
                  <a:lnTo>
                    <a:pt x="242049" y="215836"/>
                  </a:lnTo>
                  <a:lnTo>
                    <a:pt x="242087" y="215633"/>
                  </a:lnTo>
                  <a:lnTo>
                    <a:pt x="240068" y="217627"/>
                  </a:lnTo>
                  <a:lnTo>
                    <a:pt x="239458" y="218300"/>
                  </a:lnTo>
                  <a:lnTo>
                    <a:pt x="241300" y="219964"/>
                  </a:lnTo>
                  <a:lnTo>
                    <a:pt x="241287" y="220611"/>
                  </a:lnTo>
                  <a:lnTo>
                    <a:pt x="241147" y="220802"/>
                  </a:lnTo>
                  <a:lnTo>
                    <a:pt x="239839" y="221500"/>
                  </a:lnTo>
                  <a:lnTo>
                    <a:pt x="237832" y="222034"/>
                  </a:lnTo>
                  <a:lnTo>
                    <a:pt x="239331" y="223278"/>
                  </a:lnTo>
                  <a:lnTo>
                    <a:pt x="243128" y="220611"/>
                  </a:lnTo>
                  <a:lnTo>
                    <a:pt x="245224" y="220611"/>
                  </a:lnTo>
                  <a:close/>
                </a:path>
                <a:path w="542290" h="316230">
                  <a:moveTo>
                    <a:pt x="245364" y="237032"/>
                  </a:moveTo>
                  <a:lnTo>
                    <a:pt x="242519" y="234340"/>
                  </a:lnTo>
                  <a:lnTo>
                    <a:pt x="242570" y="237210"/>
                  </a:lnTo>
                  <a:lnTo>
                    <a:pt x="245364" y="237032"/>
                  </a:lnTo>
                  <a:close/>
                </a:path>
                <a:path w="542290" h="316230">
                  <a:moveTo>
                    <a:pt x="245567" y="220611"/>
                  </a:moveTo>
                  <a:lnTo>
                    <a:pt x="245224" y="220611"/>
                  </a:lnTo>
                  <a:lnTo>
                    <a:pt x="245452" y="220802"/>
                  </a:lnTo>
                  <a:lnTo>
                    <a:pt x="245567" y="220611"/>
                  </a:lnTo>
                  <a:close/>
                </a:path>
                <a:path w="542290" h="316230">
                  <a:moveTo>
                    <a:pt x="245821" y="215823"/>
                  </a:moveTo>
                  <a:lnTo>
                    <a:pt x="245516" y="215404"/>
                  </a:lnTo>
                  <a:lnTo>
                    <a:pt x="245198" y="215087"/>
                  </a:lnTo>
                  <a:lnTo>
                    <a:pt x="244868" y="214896"/>
                  </a:lnTo>
                  <a:lnTo>
                    <a:pt x="245249" y="215214"/>
                  </a:lnTo>
                  <a:lnTo>
                    <a:pt x="245579" y="215531"/>
                  </a:lnTo>
                  <a:lnTo>
                    <a:pt x="245821" y="215823"/>
                  </a:lnTo>
                  <a:close/>
                </a:path>
                <a:path w="542290" h="316230">
                  <a:moveTo>
                    <a:pt x="247243" y="225958"/>
                  </a:moveTo>
                  <a:lnTo>
                    <a:pt x="241985" y="225958"/>
                  </a:lnTo>
                  <a:lnTo>
                    <a:pt x="243255" y="226364"/>
                  </a:lnTo>
                  <a:lnTo>
                    <a:pt x="245148" y="227660"/>
                  </a:lnTo>
                  <a:lnTo>
                    <a:pt x="246976" y="227660"/>
                  </a:lnTo>
                  <a:lnTo>
                    <a:pt x="247053" y="227152"/>
                  </a:lnTo>
                  <a:lnTo>
                    <a:pt x="247180" y="226364"/>
                  </a:lnTo>
                  <a:lnTo>
                    <a:pt x="247243" y="225958"/>
                  </a:lnTo>
                  <a:close/>
                </a:path>
                <a:path w="542290" h="316230">
                  <a:moveTo>
                    <a:pt x="247891" y="225044"/>
                  </a:moveTo>
                  <a:lnTo>
                    <a:pt x="243789" y="224548"/>
                  </a:lnTo>
                  <a:lnTo>
                    <a:pt x="243598" y="224447"/>
                  </a:lnTo>
                  <a:lnTo>
                    <a:pt x="242163" y="224866"/>
                  </a:lnTo>
                  <a:lnTo>
                    <a:pt x="242341" y="224548"/>
                  </a:lnTo>
                  <a:lnTo>
                    <a:pt x="243598" y="224548"/>
                  </a:lnTo>
                  <a:lnTo>
                    <a:pt x="242747" y="223862"/>
                  </a:lnTo>
                  <a:lnTo>
                    <a:pt x="242468" y="224332"/>
                  </a:lnTo>
                  <a:lnTo>
                    <a:pt x="240233" y="224028"/>
                  </a:lnTo>
                  <a:lnTo>
                    <a:pt x="241401" y="225018"/>
                  </a:lnTo>
                  <a:lnTo>
                    <a:pt x="241274" y="225044"/>
                  </a:lnTo>
                  <a:lnTo>
                    <a:pt x="241439" y="225044"/>
                  </a:lnTo>
                  <a:lnTo>
                    <a:pt x="241401" y="225831"/>
                  </a:lnTo>
                  <a:lnTo>
                    <a:pt x="247269" y="225831"/>
                  </a:lnTo>
                  <a:lnTo>
                    <a:pt x="247345" y="225386"/>
                  </a:lnTo>
                  <a:lnTo>
                    <a:pt x="247396" y="225044"/>
                  </a:lnTo>
                  <a:lnTo>
                    <a:pt x="247891" y="225044"/>
                  </a:lnTo>
                  <a:close/>
                </a:path>
                <a:path w="542290" h="316230">
                  <a:moveTo>
                    <a:pt x="252272" y="226656"/>
                  </a:moveTo>
                  <a:lnTo>
                    <a:pt x="250164" y="224815"/>
                  </a:lnTo>
                  <a:lnTo>
                    <a:pt x="247078" y="231140"/>
                  </a:lnTo>
                  <a:lnTo>
                    <a:pt x="252272" y="226656"/>
                  </a:lnTo>
                  <a:close/>
                </a:path>
                <a:path w="542290" h="316230">
                  <a:moveTo>
                    <a:pt x="252399" y="240487"/>
                  </a:moveTo>
                  <a:lnTo>
                    <a:pt x="251688" y="240360"/>
                  </a:lnTo>
                  <a:lnTo>
                    <a:pt x="251917" y="240169"/>
                  </a:lnTo>
                  <a:lnTo>
                    <a:pt x="248158" y="238252"/>
                  </a:lnTo>
                  <a:lnTo>
                    <a:pt x="248640" y="239318"/>
                  </a:lnTo>
                  <a:lnTo>
                    <a:pt x="242557" y="240169"/>
                  </a:lnTo>
                  <a:lnTo>
                    <a:pt x="244068" y="240169"/>
                  </a:lnTo>
                  <a:lnTo>
                    <a:pt x="246824" y="240868"/>
                  </a:lnTo>
                  <a:lnTo>
                    <a:pt x="244068" y="240169"/>
                  </a:lnTo>
                  <a:lnTo>
                    <a:pt x="245198" y="242900"/>
                  </a:lnTo>
                  <a:lnTo>
                    <a:pt x="245313" y="243192"/>
                  </a:lnTo>
                  <a:lnTo>
                    <a:pt x="242989" y="242239"/>
                  </a:lnTo>
                  <a:lnTo>
                    <a:pt x="246392" y="244182"/>
                  </a:lnTo>
                  <a:lnTo>
                    <a:pt x="248196" y="243192"/>
                  </a:lnTo>
                  <a:lnTo>
                    <a:pt x="248729" y="242900"/>
                  </a:lnTo>
                  <a:lnTo>
                    <a:pt x="251104" y="240868"/>
                  </a:lnTo>
                  <a:lnTo>
                    <a:pt x="251612" y="240423"/>
                  </a:lnTo>
                  <a:lnTo>
                    <a:pt x="252399" y="240487"/>
                  </a:lnTo>
                  <a:close/>
                </a:path>
                <a:path w="542290" h="316230">
                  <a:moveTo>
                    <a:pt x="253974" y="228142"/>
                  </a:moveTo>
                  <a:lnTo>
                    <a:pt x="253809" y="226656"/>
                  </a:lnTo>
                  <a:lnTo>
                    <a:pt x="253746" y="226110"/>
                  </a:lnTo>
                  <a:lnTo>
                    <a:pt x="253682" y="225450"/>
                  </a:lnTo>
                  <a:lnTo>
                    <a:pt x="252272" y="226656"/>
                  </a:lnTo>
                  <a:lnTo>
                    <a:pt x="253974" y="228142"/>
                  </a:lnTo>
                  <a:close/>
                </a:path>
                <a:path w="542290" h="316230">
                  <a:moveTo>
                    <a:pt x="254254" y="219849"/>
                  </a:moveTo>
                  <a:lnTo>
                    <a:pt x="253606" y="217627"/>
                  </a:lnTo>
                  <a:lnTo>
                    <a:pt x="253517" y="217335"/>
                  </a:lnTo>
                  <a:lnTo>
                    <a:pt x="253466" y="217144"/>
                  </a:lnTo>
                  <a:lnTo>
                    <a:pt x="253377" y="216852"/>
                  </a:lnTo>
                  <a:lnTo>
                    <a:pt x="253314" y="216623"/>
                  </a:lnTo>
                  <a:lnTo>
                    <a:pt x="253238" y="216344"/>
                  </a:lnTo>
                  <a:lnTo>
                    <a:pt x="252285" y="215836"/>
                  </a:lnTo>
                  <a:lnTo>
                    <a:pt x="249466" y="214414"/>
                  </a:lnTo>
                  <a:lnTo>
                    <a:pt x="245567" y="220611"/>
                  </a:lnTo>
                  <a:lnTo>
                    <a:pt x="250139" y="220611"/>
                  </a:lnTo>
                  <a:lnTo>
                    <a:pt x="248983" y="217627"/>
                  </a:lnTo>
                  <a:lnTo>
                    <a:pt x="248869" y="217335"/>
                  </a:lnTo>
                  <a:lnTo>
                    <a:pt x="248805" y="217144"/>
                  </a:lnTo>
                  <a:lnTo>
                    <a:pt x="248691" y="216852"/>
                  </a:lnTo>
                  <a:lnTo>
                    <a:pt x="248602" y="216623"/>
                  </a:lnTo>
                  <a:lnTo>
                    <a:pt x="254254" y="219849"/>
                  </a:lnTo>
                  <a:close/>
                </a:path>
                <a:path w="542290" h="316230">
                  <a:moveTo>
                    <a:pt x="255066" y="224256"/>
                  </a:moveTo>
                  <a:lnTo>
                    <a:pt x="253390" y="222770"/>
                  </a:lnTo>
                  <a:lnTo>
                    <a:pt x="253530" y="224078"/>
                  </a:lnTo>
                  <a:lnTo>
                    <a:pt x="253606" y="224815"/>
                  </a:lnTo>
                  <a:lnTo>
                    <a:pt x="253682" y="225450"/>
                  </a:lnTo>
                  <a:lnTo>
                    <a:pt x="255066" y="224256"/>
                  </a:lnTo>
                  <a:close/>
                </a:path>
                <a:path w="542290" h="316230">
                  <a:moveTo>
                    <a:pt x="257175" y="226110"/>
                  </a:moveTo>
                  <a:lnTo>
                    <a:pt x="255282" y="224078"/>
                  </a:lnTo>
                  <a:lnTo>
                    <a:pt x="255066" y="224256"/>
                  </a:lnTo>
                  <a:lnTo>
                    <a:pt x="257175" y="226110"/>
                  </a:lnTo>
                  <a:close/>
                </a:path>
                <a:path w="542290" h="316230">
                  <a:moveTo>
                    <a:pt x="258699" y="191084"/>
                  </a:moveTo>
                  <a:lnTo>
                    <a:pt x="258584" y="190423"/>
                  </a:lnTo>
                  <a:lnTo>
                    <a:pt x="257302" y="191528"/>
                  </a:lnTo>
                  <a:lnTo>
                    <a:pt x="258699" y="191084"/>
                  </a:lnTo>
                  <a:close/>
                </a:path>
                <a:path w="542290" h="316230">
                  <a:moveTo>
                    <a:pt x="258775" y="215201"/>
                  </a:moveTo>
                  <a:lnTo>
                    <a:pt x="254152" y="215531"/>
                  </a:lnTo>
                  <a:lnTo>
                    <a:pt x="255574" y="217220"/>
                  </a:lnTo>
                  <a:lnTo>
                    <a:pt x="258203" y="215557"/>
                  </a:lnTo>
                  <a:lnTo>
                    <a:pt x="258343" y="215595"/>
                  </a:lnTo>
                  <a:lnTo>
                    <a:pt x="258648" y="215633"/>
                  </a:lnTo>
                  <a:lnTo>
                    <a:pt x="258318" y="215493"/>
                  </a:lnTo>
                  <a:lnTo>
                    <a:pt x="258775" y="215201"/>
                  </a:lnTo>
                  <a:close/>
                </a:path>
                <a:path w="542290" h="316230">
                  <a:moveTo>
                    <a:pt x="261391" y="187286"/>
                  </a:moveTo>
                  <a:lnTo>
                    <a:pt x="259981" y="187045"/>
                  </a:lnTo>
                  <a:lnTo>
                    <a:pt x="256679" y="184746"/>
                  </a:lnTo>
                  <a:lnTo>
                    <a:pt x="256298" y="188010"/>
                  </a:lnTo>
                  <a:lnTo>
                    <a:pt x="257200" y="187236"/>
                  </a:lnTo>
                  <a:lnTo>
                    <a:pt x="259549" y="188137"/>
                  </a:lnTo>
                  <a:lnTo>
                    <a:pt x="261391" y="187286"/>
                  </a:lnTo>
                  <a:close/>
                </a:path>
                <a:path w="542290" h="316230">
                  <a:moveTo>
                    <a:pt x="261937" y="191211"/>
                  </a:moveTo>
                  <a:lnTo>
                    <a:pt x="261404" y="188722"/>
                  </a:lnTo>
                  <a:lnTo>
                    <a:pt x="258152" y="187883"/>
                  </a:lnTo>
                  <a:lnTo>
                    <a:pt x="258584" y="190423"/>
                  </a:lnTo>
                  <a:lnTo>
                    <a:pt x="258953" y="190423"/>
                  </a:lnTo>
                  <a:lnTo>
                    <a:pt x="261937" y="191211"/>
                  </a:lnTo>
                  <a:close/>
                </a:path>
                <a:path w="542290" h="316230">
                  <a:moveTo>
                    <a:pt x="267106" y="213893"/>
                  </a:moveTo>
                  <a:lnTo>
                    <a:pt x="260540" y="211455"/>
                  </a:lnTo>
                  <a:lnTo>
                    <a:pt x="260604" y="213626"/>
                  </a:lnTo>
                  <a:lnTo>
                    <a:pt x="261556" y="215011"/>
                  </a:lnTo>
                  <a:lnTo>
                    <a:pt x="263906" y="215912"/>
                  </a:lnTo>
                  <a:lnTo>
                    <a:pt x="264325" y="214096"/>
                  </a:lnTo>
                  <a:lnTo>
                    <a:pt x="267106" y="213893"/>
                  </a:lnTo>
                  <a:close/>
                </a:path>
                <a:path w="542290" h="316230">
                  <a:moveTo>
                    <a:pt x="272834" y="181089"/>
                  </a:moveTo>
                  <a:lnTo>
                    <a:pt x="269113" y="179908"/>
                  </a:lnTo>
                  <a:lnTo>
                    <a:pt x="270522" y="180898"/>
                  </a:lnTo>
                  <a:lnTo>
                    <a:pt x="272834" y="181089"/>
                  </a:lnTo>
                  <a:close/>
                </a:path>
                <a:path w="542290" h="316230">
                  <a:moveTo>
                    <a:pt x="275018" y="175539"/>
                  </a:moveTo>
                  <a:lnTo>
                    <a:pt x="269455" y="175221"/>
                  </a:lnTo>
                  <a:lnTo>
                    <a:pt x="273202" y="177114"/>
                  </a:lnTo>
                  <a:lnTo>
                    <a:pt x="275018" y="175539"/>
                  </a:lnTo>
                  <a:close/>
                </a:path>
                <a:path w="542290" h="316230">
                  <a:moveTo>
                    <a:pt x="277279" y="171538"/>
                  </a:moveTo>
                  <a:lnTo>
                    <a:pt x="275844" y="171170"/>
                  </a:lnTo>
                  <a:lnTo>
                    <a:pt x="275907" y="171665"/>
                  </a:lnTo>
                  <a:lnTo>
                    <a:pt x="276199" y="172021"/>
                  </a:lnTo>
                  <a:lnTo>
                    <a:pt x="276529" y="172364"/>
                  </a:lnTo>
                  <a:lnTo>
                    <a:pt x="277164" y="171945"/>
                  </a:lnTo>
                  <a:lnTo>
                    <a:pt x="277279" y="171538"/>
                  </a:lnTo>
                  <a:close/>
                </a:path>
                <a:path w="542290" h="316230">
                  <a:moveTo>
                    <a:pt x="285750" y="237464"/>
                  </a:moveTo>
                  <a:lnTo>
                    <a:pt x="284975" y="235559"/>
                  </a:lnTo>
                  <a:lnTo>
                    <a:pt x="284873" y="235318"/>
                  </a:lnTo>
                  <a:lnTo>
                    <a:pt x="283883" y="236156"/>
                  </a:lnTo>
                  <a:lnTo>
                    <a:pt x="285750" y="237464"/>
                  </a:lnTo>
                  <a:close/>
                </a:path>
                <a:path w="542290" h="316230">
                  <a:moveTo>
                    <a:pt x="287096" y="235559"/>
                  </a:moveTo>
                  <a:lnTo>
                    <a:pt x="286181" y="233591"/>
                  </a:lnTo>
                  <a:lnTo>
                    <a:pt x="284175" y="233591"/>
                  </a:lnTo>
                  <a:lnTo>
                    <a:pt x="284873" y="235318"/>
                  </a:lnTo>
                  <a:lnTo>
                    <a:pt x="287096" y="235559"/>
                  </a:lnTo>
                  <a:close/>
                </a:path>
                <a:path w="542290" h="316230">
                  <a:moveTo>
                    <a:pt x="289369" y="233591"/>
                  </a:moveTo>
                  <a:lnTo>
                    <a:pt x="287896" y="233070"/>
                  </a:lnTo>
                  <a:lnTo>
                    <a:pt x="285153" y="232092"/>
                  </a:lnTo>
                  <a:lnTo>
                    <a:pt x="283756" y="232537"/>
                  </a:lnTo>
                  <a:lnTo>
                    <a:pt x="284124" y="233451"/>
                  </a:lnTo>
                  <a:lnTo>
                    <a:pt x="286118" y="233451"/>
                  </a:lnTo>
                  <a:lnTo>
                    <a:pt x="286562" y="233070"/>
                  </a:lnTo>
                  <a:lnTo>
                    <a:pt x="289369" y="233591"/>
                  </a:lnTo>
                  <a:close/>
                </a:path>
                <a:path w="542290" h="316230">
                  <a:moveTo>
                    <a:pt x="290461" y="173012"/>
                  </a:moveTo>
                  <a:lnTo>
                    <a:pt x="279374" y="175183"/>
                  </a:lnTo>
                  <a:lnTo>
                    <a:pt x="276529" y="172364"/>
                  </a:lnTo>
                  <a:lnTo>
                    <a:pt x="275729" y="172885"/>
                  </a:lnTo>
                  <a:lnTo>
                    <a:pt x="274104" y="173405"/>
                  </a:lnTo>
                  <a:lnTo>
                    <a:pt x="273608" y="173837"/>
                  </a:lnTo>
                  <a:lnTo>
                    <a:pt x="276402" y="175082"/>
                  </a:lnTo>
                  <a:lnTo>
                    <a:pt x="281089" y="176923"/>
                  </a:lnTo>
                  <a:lnTo>
                    <a:pt x="284314" y="176339"/>
                  </a:lnTo>
                  <a:lnTo>
                    <a:pt x="290461" y="173012"/>
                  </a:lnTo>
                  <a:close/>
                </a:path>
                <a:path w="542290" h="316230">
                  <a:moveTo>
                    <a:pt x="293725" y="242849"/>
                  </a:moveTo>
                  <a:lnTo>
                    <a:pt x="293204" y="242417"/>
                  </a:lnTo>
                  <a:lnTo>
                    <a:pt x="288036" y="242417"/>
                  </a:lnTo>
                  <a:lnTo>
                    <a:pt x="287832" y="242849"/>
                  </a:lnTo>
                  <a:lnTo>
                    <a:pt x="293725" y="242849"/>
                  </a:lnTo>
                  <a:close/>
                </a:path>
                <a:path w="542290" h="316230">
                  <a:moveTo>
                    <a:pt x="294678" y="242417"/>
                  </a:moveTo>
                  <a:lnTo>
                    <a:pt x="294640" y="240779"/>
                  </a:lnTo>
                  <a:lnTo>
                    <a:pt x="292290" y="239864"/>
                  </a:lnTo>
                  <a:lnTo>
                    <a:pt x="291312" y="239331"/>
                  </a:lnTo>
                  <a:lnTo>
                    <a:pt x="287693" y="237350"/>
                  </a:lnTo>
                  <a:lnTo>
                    <a:pt x="287451" y="237769"/>
                  </a:lnTo>
                  <a:lnTo>
                    <a:pt x="286842" y="239864"/>
                  </a:lnTo>
                  <a:lnTo>
                    <a:pt x="286727" y="240245"/>
                  </a:lnTo>
                  <a:lnTo>
                    <a:pt x="286219" y="237769"/>
                  </a:lnTo>
                  <a:lnTo>
                    <a:pt x="282968" y="236931"/>
                  </a:lnTo>
                  <a:lnTo>
                    <a:pt x="283883" y="236156"/>
                  </a:lnTo>
                  <a:lnTo>
                    <a:pt x="281978" y="234848"/>
                  </a:lnTo>
                  <a:lnTo>
                    <a:pt x="281660" y="237464"/>
                  </a:lnTo>
                  <a:lnTo>
                    <a:pt x="281584" y="238112"/>
                  </a:lnTo>
                  <a:lnTo>
                    <a:pt x="282956" y="236956"/>
                  </a:lnTo>
                  <a:lnTo>
                    <a:pt x="287667" y="241630"/>
                  </a:lnTo>
                  <a:lnTo>
                    <a:pt x="283133" y="240779"/>
                  </a:lnTo>
                  <a:lnTo>
                    <a:pt x="282359" y="240779"/>
                  </a:lnTo>
                  <a:lnTo>
                    <a:pt x="279349" y="238658"/>
                  </a:lnTo>
                  <a:lnTo>
                    <a:pt x="278091" y="237769"/>
                  </a:lnTo>
                  <a:lnTo>
                    <a:pt x="277850" y="237769"/>
                  </a:lnTo>
                  <a:lnTo>
                    <a:pt x="279349" y="234696"/>
                  </a:lnTo>
                  <a:lnTo>
                    <a:pt x="281000" y="231863"/>
                  </a:lnTo>
                  <a:lnTo>
                    <a:pt x="281139" y="231863"/>
                  </a:lnTo>
                  <a:lnTo>
                    <a:pt x="277647" y="228981"/>
                  </a:lnTo>
                  <a:lnTo>
                    <a:pt x="275971" y="231381"/>
                  </a:lnTo>
                  <a:lnTo>
                    <a:pt x="268897" y="231863"/>
                  </a:lnTo>
                  <a:lnTo>
                    <a:pt x="270065" y="231863"/>
                  </a:lnTo>
                  <a:lnTo>
                    <a:pt x="265722" y="232473"/>
                  </a:lnTo>
                  <a:lnTo>
                    <a:pt x="262496" y="236181"/>
                  </a:lnTo>
                  <a:lnTo>
                    <a:pt x="257924" y="238658"/>
                  </a:lnTo>
                  <a:lnTo>
                    <a:pt x="258025" y="236918"/>
                  </a:lnTo>
                  <a:lnTo>
                    <a:pt x="258076" y="236181"/>
                  </a:lnTo>
                  <a:lnTo>
                    <a:pt x="258165" y="234696"/>
                  </a:lnTo>
                  <a:lnTo>
                    <a:pt x="258254" y="233222"/>
                  </a:lnTo>
                  <a:lnTo>
                    <a:pt x="254622" y="236372"/>
                  </a:lnTo>
                  <a:lnTo>
                    <a:pt x="256006" y="237350"/>
                  </a:lnTo>
                  <a:lnTo>
                    <a:pt x="249948" y="237769"/>
                  </a:lnTo>
                  <a:lnTo>
                    <a:pt x="252463" y="237769"/>
                  </a:lnTo>
                  <a:lnTo>
                    <a:pt x="254698" y="240677"/>
                  </a:lnTo>
                  <a:lnTo>
                    <a:pt x="252399" y="240487"/>
                  </a:lnTo>
                  <a:lnTo>
                    <a:pt x="256806" y="241312"/>
                  </a:lnTo>
                  <a:lnTo>
                    <a:pt x="259384" y="241871"/>
                  </a:lnTo>
                  <a:lnTo>
                    <a:pt x="260350" y="241871"/>
                  </a:lnTo>
                  <a:lnTo>
                    <a:pt x="259816" y="242417"/>
                  </a:lnTo>
                  <a:lnTo>
                    <a:pt x="259715" y="242570"/>
                  </a:lnTo>
                  <a:lnTo>
                    <a:pt x="260083" y="242417"/>
                  </a:lnTo>
                  <a:lnTo>
                    <a:pt x="261874" y="242417"/>
                  </a:lnTo>
                  <a:lnTo>
                    <a:pt x="264795" y="243065"/>
                  </a:lnTo>
                  <a:lnTo>
                    <a:pt x="267639" y="243865"/>
                  </a:lnTo>
                  <a:lnTo>
                    <a:pt x="267716" y="244094"/>
                  </a:lnTo>
                  <a:lnTo>
                    <a:pt x="267843" y="244538"/>
                  </a:lnTo>
                  <a:lnTo>
                    <a:pt x="267944" y="244360"/>
                  </a:lnTo>
                  <a:lnTo>
                    <a:pt x="268198" y="244094"/>
                  </a:lnTo>
                  <a:lnTo>
                    <a:pt x="268452" y="244094"/>
                  </a:lnTo>
                  <a:lnTo>
                    <a:pt x="269824" y="244538"/>
                  </a:lnTo>
                  <a:lnTo>
                    <a:pt x="271614" y="245999"/>
                  </a:lnTo>
                  <a:lnTo>
                    <a:pt x="273202" y="248564"/>
                  </a:lnTo>
                  <a:lnTo>
                    <a:pt x="274624" y="247345"/>
                  </a:lnTo>
                  <a:lnTo>
                    <a:pt x="273748" y="247345"/>
                  </a:lnTo>
                  <a:lnTo>
                    <a:pt x="273977" y="245999"/>
                  </a:lnTo>
                  <a:lnTo>
                    <a:pt x="274078" y="245389"/>
                  </a:lnTo>
                  <a:lnTo>
                    <a:pt x="274180" y="244792"/>
                  </a:lnTo>
                  <a:lnTo>
                    <a:pt x="277418" y="244919"/>
                  </a:lnTo>
                  <a:lnTo>
                    <a:pt x="277812" y="244792"/>
                  </a:lnTo>
                  <a:lnTo>
                    <a:pt x="279958" y="244094"/>
                  </a:lnTo>
                  <a:lnTo>
                    <a:pt x="280238" y="244094"/>
                  </a:lnTo>
                  <a:lnTo>
                    <a:pt x="280085" y="243865"/>
                  </a:lnTo>
                  <a:lnTo>
                    <a:pt x="279742" y="243065"/>
                  </a:lnTo>
                  <a:lnTo>
                    <a:pt x="280200" y="243065"/>
                  </a:lnTo>
                  <a:lnTo>
                    <a:pt x="280390" y="242849"/>
                  </a:lnTo>
                  <a:lnTo>
                    <a:pt x="280644" y="242849"/>
                  </a:lnTo>
                  <a:lnTo>
                    <a:pt x="282968" y="242849"/>
                  </a:lnTo>
                  <a:lnTo>
                    <a:pt x="282536" y="242417"/>
                  </a:lnTo>
                  <a:lnTo>
                    <a:pt x="282689" y="242417"/>
                  </a:lnTo>
                  <a:lnTo>
                    <a:pt x="282968" y="242849"/>
                  </a:lnTo>
                  <a:lnTo>
                    <a:pt x="283629" y="243509"/>
                  </a:lnTo>
                  <a:lnTo>
                    <a:pt x="284035" y="243865"/>
                  </a:lnTo>
                  <a:lnTo>
                    <a:pt x="285572" y="244919"/>
                  </a:lnTo>
                  <a:lnTo>
                    <a:pt x="285546" y="244792"/>
                  </a:lnTo>
                  <a:lnTo>
                    <a:pt x="283235" y="242849"/>
                  </a:lnTo>
                  <a:lnTo>
                    <a:pt x="286778" y="242849"/>
                  </a:lnTo>
                  <a:lnTo>
                    <a:pt x="288201" y="243408"/>
                  </a:lnTo>
                  <a:lnTo>
                    <a:pt x="287731" y="243065"/>
                  </a:lnTo>
                  <a:lnTo>
                    <a:pt x="287832" y="242849"/>
                  </a:lnTo>
                  <a:lnTo>
                    <a:pt x="287020" y="242849"/>
                  </a:lnTo>
                  <a:lnTo>
                    <a:pt x="285102" y="242417"/>
                  </a:lnTo>
                  <a:lnTo>
                    <a:pt x="282727" y="242417"/>
                  </a:lnTo>
                  <a:lnTo>
                    <a:pt x="282079" y="241871"/>
                  </a:lnTo>
                  <a:lnTo>
                    <a:pt x="282524" y="242417"/>
                  </a:lnTo>
                  <a:lnTo>
                    <a:pt x="280771" y="242417"/>
                  </a:lnTo>
                  <a:lnTo>
                    <a:pt x="280720" y="241871"/>
                  </a:lnTo>
                  <a:lnTo>
                    <a:pt x="282079" y="241871"/>
                  </a:lnTo>
                  <a:lnTo>
                    <a:pt x="285864" y="242417"/>
                  </a:lnTo>
                  <a:lnTo>
                    <a:pt x="288036" y="242417"/>
                  </a:lnTo>
                  <a:lnTo>
                    <a:pt x="288340" y="241769"/>
                  </a:lnTo>
                  <a:lnTo>
                    <a:pt x="289064" y="241871"/>
                  </a:lnTo>
                  <a:lnTo>
                    <a:pt x="288353" y="241757"/>
                  </a:lnTo>
                  <a:lnTo>
                    <a:pt x="288950" y="240487"/>
                  </a:lnTo>
                  <a:lnTo>
                    <a:pt x="289064" y="240245"/>
                  </a:lnTo>
                  <a:lnTo>
                    <a:pt x="289496" y="239331"/>
                  </a:lnTo>
                  <a:lnTo>
                    <a:pt x="293204" y="242417"/>
                  </a:lnTo>
                  <a:lnTo>
                    <a:pt x="294678" y="242417"/>
                  </a:lnTo>
                  <a:close/>
                </a:path>
                <a:path w="542290" h="316230">
                  <a:moveTo>
                    <a:pt x="294703" y="243509"/>
                  </a:moveTo>
                  <a:lnTo>
                    <a:pt x="294690" y="242849"/>
                  </a:lnTo>
                  <a:lnTo>
                    <a:pt x="293725" y="242849"/>
                  </a:lnTo>
                  <a:lnTo>
                    <a:pt x="294525" y="243509"/>
                  </a:lnTo>
                  <a:lnTo>
                    <a:pt x="294703" y="243509"/>
                  </a:lnTo>
                  <a:close/>
                </a:path>
                <a:path w="542290" h="316230">
                  <a:moveTo>
                    <a:pt x="301282" y="147789"/>
                  </a:moveTo>
                  <a:lnTo>
                    <a:pt x="300799" y="146761"/>
                  </a:lnTo>
                  <a:lnTo>
                    <a:pt x="299339" y="144335"/>
                  </a:lnTo>
                  <a:lnTo>
                    <a:pt x="296595" y="145249"/>
                  </a:lnTo>
                  <a:lnTo>
                    <a:pt x="301282" y="147789"/>
                  </a:lnTo>
                  <a:close/>
                </a:path>
                <a:path w="542290" h="316230">
                  <a:moveTo>
                    <a:pt x="311365" y="186677"/>
                  </a:moveTo>
                  <a:lnTo>
                    <a:pt x="308203" y="185826"/>
                  </a:lnTo>
                  <a:lnTo>
                    <a:pt x="311073" y="189230"/>
                  </a:lnTo>
                  <a:lnTo>
                    <a:pt x="311188" y="188226"/>
                  </a:lnTo>
                  <a:lnTo>
                    <a:pt x="311277" y="187490"/>
                  </a:lnTo>
                  <a:lnTo>
                    <a:pt x="311365" y="186677"/>
                  </a:lnTo>
                  <a:close/>
                </a:path>
                <a:path w="542290" h="316230">
                  <a:moveTo>
                    <a:pt x="312318" y="183019"/>
                  </a:moveTo>
                  <a:lnTo>
                    <a:pt x="311835" y="182676"/>
                  </a:lnTo>
                  <a:lnTo>
                    <a:pt x="311531" y="185293"/>
                  </a:lnTo>
                  <a:lnTo>
                    <a:pt x="311467" y="185826"/>
                  </a:lnTo>
                  <a:lnTo>
                    <a:pt x="311365" y="186677"/>
                  </a:lnTo>
                  <a:lnTo>
                    <a:pt x="311658" y="185826"/>
                  </a:lnTo>
                  <a:lnTo>
                    <a:pt x="312254" y="183261"/>
                  </a:lnTo>
                  <a:lnTo>
                    <a:pt x="312318" y="183019"/>
                  </a:lnTo>
                  <a:close/>
                </a:path>
                <a:path w="542290" h="316230">
                  <a:moveTo>
                    <a:pt x="319887" y="189674"/>
                  </a:moveTo>
                  <a:lnTo>
                    <a:pt x="319189" y="188950"/>
                  </a:lnTo>
                  <a:lnTo>
                    <a:pt x="318960" y="189026"/>
                  </a:lnTo>
                  <a:lnTo>
                    <a:pt x="319887" y="189674"/>
                  </a:lnTo>
                  <a:close/>
                </a:path>
                <a:path w="542290" h="316230">
                  <a:moveTo>
                    <a:pt x="325132" y="136779"/>
                  </a:moveTo>
                  <a:lnTo>
                    <a:pt x="323697" y="134353"/>
                  </a:lnTo>
                  <a:lnTo>
                    <a:pt x="322770" y="135153"/>
                  </a:lnTo>
                  <a:lnTo>
                    <a:pt x="322313" y="135534"/>
                  </a:lnTo>
                  <a:lnTo>
                    <a:pt x="322351" y="136258"/>
                  </a:lnTo>
                  <a:lnTo>
                    <a:pt x="322821" y="137312"/>
                  </a:lnTo>
                  <a:lnTo>
                    <a:pt x="324662" y="136448"/>
                  </a:lnTo>
                  <a:lnTo>
                    <a:pt x="325132" y="136779"/>
                  </a:lnTo>
                  <a:close/>
                </a:path>
                <a:path w="542290" h="316230">
                  <a:moveTo>
                    <a:pt x="326034" y="186677"/>
                  </a:moveTo>
                  <a:lnTo>
                    <a:pt x="323888" y="186677"/>
                  </a:lnTo>
                  <a:lnTo>
                    <a:pt x="323062" y="186944"/>
                  </a:lnTo>
                  <a:lnTo>
                    <a:pt x="323926" y="183261"/>
                  </a:lnTo>
                  <a:lnTo>
                    <a:pt x="319862" y="188226"/>
                  </a:lnTo>
                  <a:lnTo>
                    <a:pt x="318579" y="183261"/>
                  </a:lnTo>
                  <a:lnTo>
                    <a:pt x="318516" y="183019"/>
                  </a:lnTo>
                  <a:lnTo>
                    <a:pt x="318427" y="182676"/>
                  </a:lnTo>
                  <a:lnTo>
                    <a:pt x="318312" y="182219"/>
                  </a:lnTo>
                  <a:lnTo>
                    <a:pt x="314693" y="182219"/>
                  </a:lnTo>
                  <a:lnTo>
                    <a:pt x="312318" y="183019"/>
                  </a:lnTo>
                  <a:lnTo>
                    <a:pt x="315607" y="185293"/>
                  </a:lnTo>
                  <a:lnTo>
                    <a:pt x="319176" y="188950"/>
                  </a:lnTo>
                  <a:lnTo>
                    <a:pt x="321360" y="188226"/>
                  </a:lnTo>
                  <a:lnTo>
                    <a:pt x="325234" y="186944"/>
                  </a:lnTo>
                  <a:lnTo>
                    <a:pt x="326034" y="186677"/>
                  </a:lnTo>
                  <a:close/>
                </a:path>
                <a:path w="542290" h="316230">
                  <a:moveTo>
                    <a:pt x="327253" y="186270"/>
                  </a:moveTo>
                  <a:lnTo>
                    <a:pt x="326034" y="186677"/>
                  </a:lnTo>
                  <a:lnTo>
                    <a:pt x="326504" y="186626"/>
                  </a:lnTo>
                  <a:lnTo>
                    <a:pt x="326936" y="186537"/>
                  </a:lnTo>
                  <a:lnTo>
                    <a:pt x="327253" y="186270"/>
                  </a:lnTo>
                  <a:close/>
                </a:path>
                <a:path w="542290" h="316230">
                  <a:moveTo>
                    <a:pt x="390804" y="89763"/>
                  </a:moveTo>
                  <a:lnTo>
                    <a:pt x="387489" y="87464"/>
                  </a:lnTo>
                  <a:lnTo>
                    <a:pt x="387032" y="87871"/>
                  </a:lnTo>
                  <a:lnTo>
                    <a:pt x="390334" y="90144"/>
                  </a:lnTo>
                  <a:lnTo>
                    <a:pt x="390804" y="89763"/>
                  </a:lnTo>
                  <a:close/>
                </a:path>
                <a:path w="542290" h="316230">
                  <a:moveTo>
                    <a:pt x="391490" y="61341"/>
                  </a:moveTo>
                  <a:lnTo>
                    <a:pt x="388670" y="60096"/>
                  </a:lnTo>
                  <a:lnTo>
                    <a:pt x="390207" y="62509"/>
                  </a:lnTo>
                  <a:lnTo>
                    <a:pt x="391490" y="61341"/>
                  </a:lnTo>
                  <a:close/>
                </a:path>
                <a:path w="542290" h="316230">
                  <a:moveTo>
                    <a:pt x="396151" y="59296"/>
                  </a:moveTo>
                  <a:lnTo>
                    <a:pt x="393738" y="58674"/>
                  </a:lnTo>
                  <a:lnTo>
                    <a:pt x="394512" y="59397"/>
                  </a:lnTo>
                  <a:lnTo>
                    <a:pt x="395351" y="59461"/>
                  </a:lnTo>
                  <a:lnTo>
                    <a:pt x="396151" y="59296"/>
                  </a:lnTo>
                  <a:close/>
                </a:path>
                <a:path w="542290" h="316230">
                  <a:moveTo>
                    <a:pt x="398170" y="69469"/>
                  </a:moveTo>
                  <a:lnTo>
                    <a:pt x="394868" y="66471"/>
                  </a:lnTo>
                  <a:lnTo>
                    <a:pt x="394893" y="67906"/>
                  </a:lnTo>
                  <a:lnTo>
                    <a:pt x="398170" y="69469"/>
                  </a:lnTo>
                  <a:close/>
                </a:path>
                <a:path w="542290" h="316230">
                  <a:moveTo>
                    <a:pt x="399542" y="86614"/>
                  </a:moveTo>
                  <a:lnTo>
                    <a:pt x="398119" y="85636"/>
                  </a:lnTo>
                  <a:lnTo>
                    <a:pt x="396011" y="86614"/>
                  </a:lnTo>
                  <a:lnTo>
                    <a:pt x="396278" y="86614"/>
                  </a:lnTo>
                  <a:lnTo>
                    <a:pt x="396290" y="87198"/>
                  </a:lnTo>
                  <a:lnTo>
                    <a:pt x="396811" y="88976"/>
                  </a:lnTo>
                  <a:lnTo>
                    <a:pt x="399542" y="86614"/>
                  </a:lnTo>
                  <a:close/>
                </a:path>
                <a:path w="542290" h="316230">
                  <a:moveTo>
                    <a:pt x="400291" y="60363"/>
                  </a:moveTo>
                  <a:lnTo>
                    <a:pt x="400189" y="56730"/>
                  </a:lnTo>
                  <a:lnTo>
                    <a:pt x="398284" y="58864"/>
                  </a:lnTo>
                  <a:lnTo>
                    <a:pt x="396151" y="59296"/>
                  </a:lnTo>
                  <a:lnTo>
                    <a:pt x="400291" y="60363"/>
                  </a:lnTo>
                  <a:close/>
                </a:path>
                <a:path w="542290" h="316230">
                  <a:moveTo>
                    <a:pt x="403339" y="109004"/>
                  </a:moveTo>
                  <a:lnTo>
                    <a:pt x="401447" y="107696"/>
                  </a:lnTo>
                  <a:lnTo>
                    <a:pt x="399923" y="109004"/>
                  </a:lnTo>
                  <a:lnTo>
                    <a:pt x="403339" y="109004"/>
                  </a:lnTo>
                  <a:close/>
                </a:path>
                <a:path w="542290" h="316230">
                  <a:moveTo>
                    <a:pt x="407530" y="103428"/>
                  </a:moveTo>
                  <a:lnTo>
                    <a:pt x="407492" y="102984"/>
                  </a:lnTo>
                  <a:lnTo>
                    <a:pt x="407314" y="102590"/>
                  </a:lnTo>
                  <a:lnTo>
                    <a:pt x="406869" y="102285"/>
                  </a:lnTo>
                  <a:lnTo>
                    <a:pt x="407060" y="102692"/>
                  </a:lnTo>
                  <a:lnTo>
                    <a:pt x="407301" y="103073"/>
                  </a:lnTo>
                  <a:lnTo>
                    <a:pt x="407530" y="103428"/>
                  </a:lnTo>
                  <a:close/>
                </a:path>
                <a:path w="542290" h="316230">
                  <a:moveTo>
                    <a:pt x="413080" y="69164"/>
                  </a:moveTo>
                  <a:lnTo>
                    <a:pt x="409740" y="68300"/>
                  </a:lnTo>
                  <a:lnTo>
                    <a:pt x="410718" y="70396"/>
                  </a:lnTo>
                  <a:lnTo>
                    <a:pt x="413080" y="69164"/>
                  </a:lnTo>
                  <a:close/>
                </a:path>
                <a:path w="542290" h="316230">
                  <a:moveTo>
                    <a:pt x="415734" y="95288"/>
                  </a:moveTo>
                  <a:lnTo>
                    <a:pt x="415099" y="95288"/>
                  </a:lnTo>
                  <a:lnTo>
                    <a:pt x="415239" y="95529"/>
                  </a:lnTo>
                  <a:lnTo>
                    <a:pt x="415734" y="95288"/>
                  </a:lnTo>
                  <a:close/>
                </a:path>
                <a:path w="542290" h="316230">
                  <a:moveTo>
                    <a:pt x="416280" y="69989"/>
                  </a:moveTo>
                  <a:lnTo>
                    <a:pt x="416217" y="67538"/>
                  </a:lnTo>
                  <a:lnTo>
                    <a:pt x="413080" y="69164"/>
                  </a:lnTo>
                  <a:lnTo>
                    <a:pt x="416280" y="69989"/>
                  </a:lnTo>
                  <a:close/>
                </a:path>
                <a:path w="542290" h="316230">
                  <a:moveTo>
                    <a:pt x="421754" y="66725"/>
                  </a:moveTo>
                  <a:lnTo>
                    <a:pt x="416102" y="62826"/>
                  </a:lnTo>
                  <a:lnTo>
                    <a:pt x="416217" y="67538"/>
                  </a:lnTo>
                  <a:lnTo>
                    <a:pt x="417144" y="67056"/>
                  </a:lnTo>
                  <a:lnTo>
                    <a:pt x="419989" y="68300"/>
                  </a:lnTo>
                  <a:lnTo>
                    <a:pt x="421373" y="67056"/>
                  </a:lnTo>
                  <a:lnTo>
                    <a:pt x="421754" y="66725"/>
                  </a:lnTo>
                  <a:close/>
                </a:path>
                <a:path w="542290" h="316230">
                  <a:moveTo>
                    <a:pt x="421881" y="94767"/>
                  </a:moveTo>
                  <a:lnTo>
                    <a:pt x="421779" y="90512"/>
                  </a:lnTo>
                  <a:lnTo>
                    <a:pt x="418998" y="90703"/>
                  </a:lnTo>
                  <a:lnTo>
                    <a:pt x="417410" y="94043"/>
                  </a:lnTo>
                  <a:lnTo>
                    <a:pt x="421881" y="94767"/>
                  </a:lnTo>
                  <a:close/>
                </a:path>
                <a:path w="542290" h="316230">
                  <a:moveTo>
                    <a:pt x="422808" y="94919"/>
                  </a:moveTo>
                  <a:lnTo>
                    <a:pt x="421881" y="94767"/>
                  </a:lnTo>
                  <a:lnTo>
                    <a:pt x="421906" y="95529"/>
                  </a:lnTo>
                  <a:lnTo>
                    <a:pt x="422808" y="94919"/>
                  </a:lnTo>
                  <a:close/>
                </a:path>
                <a:path w="542290" h="316230">
                  <a:moveTo>
                    <a:pt x="424700" y="109651"/>
                  </a:moveTo>
                  <a:lnTo>
                    <a:pt x="418172" y="108648"/>
                  </a:lnTo>
                  <a:lnTo>
                    <a:pt x="416763" y="106984"/>
                  </a:lnTo>
                  <a:lnTo>
                    <a:pt x="412038" y="104419"/>
                  </a:lnTo>
                  <a:lnTo>
                    <a:pt x="412076" y="105143"/>
                  </a:lnTo>
                  <a:lnTo>
                    <a:pt x="409841" y="105867"/>
                  </a:lnTo>
                  <a:lnTo>
                    <a:pt x="408508" y="104902"/>
                  </a:lnTo>
                  <a:lnTo>
                    <a:pt x="407543" y="103416"/>
                  </a:lnTo>
                  <a:lnTo>
                    <a:pt x="407809" y="106362"/>
                  </a:lnTo>
                  <a:lnTo>
                    <a:pt x="401027" y="111963"/>
                  </a:lnTo>
                  <a:lnTo>
                    <a:pt x="406692" y="113436"/>
                  </a:lnTo>
                  <a:lnTo>
                    <a:pt x="407136" y="112318"/>
                  </a:lnTo>
                  <a:lnTo>
                    <a:pt x="408038" y="111531"/>
                  </a:lnTo>
                  <a:lnTo>
                    <a:pt x="407555" y="110490"/>
                  </a:lnTo>
                  <a:lnTo>
                    <a:pt x="410387" y="112445"/>
                  </a:lnTo>
                  <a:lnTo>
                    <a:pt x="418731" y="112572"/>
                  </a:lnTo>
                  <a:lnTo>
                    <a:pt x="423862" y="113309"/>
                  </a:lnTo>
                  <a:lnTo>
                    <a:pt x="420585" y="112445"/>
                  </a:lnTo>
                  <a:lnTo>
                    <a:pt x="424281" y="110744"/>
                  </a:lnTo>
                  <a:lnTo>
                    <a:pt x="424700" y="109651"/>
                  </a:lnTo>
                  <a:close/>
                </a:path>
                <a:path w="542290" h="316230">
                  <a:moveTo>
                    <a:pt x="425069" y="95288"/>
                  </a:moveTo>
                  <a:lnTo>
                    <a:pt x="424370" y="95288"/>
                  </a:lnTo>
                  <a:lnTo>
                    <a:pt x="423392" y="97116"/>
                  </a:lnTo>
                  <a:lnTo>
                    <a:pt x="424624" y="96608"/>
                  </a:lnTo>
                  <a:lnTo>
                    <a:pt x="424980" y="95529"/>
                  </a:lnTo>
                  <a:lnTo>
                    <a:pt x="425069" y="95288"/>
                  </a:lnTo>
                  <a:close/>
                </a:path>
                <a:path w="542290" h="316230">
                  <a:moveTo>
                    <a:pt x="425538" y="93129"/>
                  </a:moveTo>
                  <a:lnTo>
                    <a:pt x="422808" y="94919"/>
                  </a:lnTo>
                  <a:lnTo>
                    <a:pt x="424421" y="95186"/>
                  </a:lnTo>
                  <a:lnTo>
                    <a:pt x="425538" y="93129"/>
                  </a:lnTo>
                  <a:close/>
                </a:path>
                <a:path w="542290" h="316230">
                  <a:moveTo>
                    <a:pt x="427990" y="95288"/>
                  </a:moveTo>
                  <a:lnTo>
                    <a:pt x="427291" y="95529"/>
                  </a:lnTo>
                  <a:lnTo>
                    <a:pt x="424624" y="96608"/>
                  </a:lnTo>
                  <a:lnTo>
                    <a:pt x="424459" y="97116"/>
                  </a:lnTo>
                  <a:lnTo>
                    <a:pt x="424345" y="97485"/>
                  </a:lnTo>
                  <a:lnTo>
                    <a:pt x="422198" y="97955"/>
                  </a:lnTo>
                  <a:lnTo>
                    <a:pt x="419569" y="99441"/>
                  </a:lnTo>
                  <a:lnTo>
                    <a:pt x="417969" y="97955"/>
                  </a:lnTo>
                  <a:lnTo>
                    <a:pt x="418198" y="97955"/>
                  </a:lnTo>
                  <a:lnTo>
                    <a:pt x="416521" y="97650"/>
                  </a:lnTo>
                  <a:lnTo>
                    <a:pt x="415239" y="95529"/>
                  </a:lnTo>
                  <a:lnTo>
                    <a:pt x="409816" y="98209"/>
                  </a:lnTo>
                  <a:lnTo>
                    <a:pt x="410171" y="98209"/>
                  </a:lnTo>
                  <a:lnTo>
                    <a:pt x="413334" y="100393"/>
                  </a:lnTo>
                  <a:lnTo>
                    <a:pt x="423075" y="100774"/>
                  </a:lnTo>
                  <a:lnTo>
                    <a:pt x="427697" y="99733"/>
                  </a:lnTo>
                  <a:lnTo>
                    <a:pt x="427634" y="99441"/>
                  </a:lnTo>
                  <a:lnTo>
                    <a:pt x="427507" y="98742"/>
                  </a:lnTo>
                  <a:lnTo>
                    <a:pt x="427139" y="98209"/>
                  </a:lnTo>
                  <a:lnTo>
                    <a:pt x="426821" y="97955"/>
                  </a:lnTo>
                  <a:lnTo>
                    <a:pt x="426656" y="97955"/>
                  </a:lnTo>
                  <a:lnTo>
                    <a:pt x="427863" y="95529"/>
                  </a:lnTo>
                  <a:lnTo>
                    <a:pt x="427990" y="95288"/>
                  </a:lnTo>
                  <a:close/>
                </a:path>
                <a:path w="542290" h="316230">
                  <a:moveTo>
                    <a:pt x="431533" y="104482"/>
                  </a:moveTo>
                  <a:lnTo>
                    <a:pt x="431012" y="102730"/>
                  </a:lnTo>
                  <a:lnTo>
                    <a:pt x="427774" y="102603"/>
                  </a:lnTo>
                  <a:lnTo>
                    <a:pt x="430149" y="104940"/>
                  </a:lnTo>
                  <a:lnTo>
                    <a:pt x="427393" y="105867"/>
                  </a:lnTo>
                  <a:lnTo>
                    <a:pt x="430187" y="105664"/>
                  </a:lnTo>
                  <a:lnTo>
                    <a:pt x="431533" y="104482"/>
                  </a:lnTo>
                  <a:close/>
                </a:path>
                <a:path w="542290" h="316230">
                  <a:moveTo>
                    <a:pt x="432333" y="38582"/>
                  </a:moveTo>
                  <a:lnTo>
                    <a:pt x="428015" y="37934"/>
                  </a:lnTo>
                  <a:lnTo>
                    <a:pt x="430504" y="38912"/>
                  </a:lnTo>
                  <a:lnTo>
                    <a:pt x="432333" y="38582"/>
                  </a:lnTo>
                  <a:close/>
                </a:path>
                <a:path w="542290" h="316230">
                  <a:moveTo>
                    <a:pt x="434530" y="38912"/>
                  </a:moveTo>
                  <a:lnTo>
                    <a:pt x="432587" y="36169"/>
                  </a:lnTo>
                  <a:lnTo>
                    <a:pt x="433095" y="37223"/>
                  </a:lnTo>
                  <a:lnTo>
                    <a:pt x="434047" y="38582"/>
                  </a:lnTo>
                  <a:lnTo>
                    <a:pt x="432333" y="38582"/>
                  </a:lnTo>
                  <a:lnTo>
                    <a:pt x="434530" y="38912"/>
                  </a:lnTo>
                  <a:close/>
                </a:path>
                <a:path w="542290" h="316230">
                  <a:moveTo>
                    <a:pt x="437756" y="38328"/>
                  </a:moveTo>
                  <a:lnTo>
                    <a:pt x="436333" y="37350"/>
                  </a:lnTo>
                  <a:lnTo>
                    <a:pt x="436854" y="39103"/>
                  </a:lnTo>
                  <a:lnTo>
                    <a:pt x="437756" y="38328"/>
                  </a:lnTo>
                  <a:close/>
                </a:path>
                <a:path w="542290" h="316230">
                  <a:moveTo>
                    <a:pt x="446278" y="63944"/>
                  </a:moveTo>
                  <a:lnTo>
                    <a:pt x="444385" y="61188"/>
                  </a:lnTo>
                  <a:lnTo>
                    <a:pt x="444233" y="63944"/>
                  </a:lnTo>
                  <a:lnTo>
                    <a:pt x="444131" y="65900"/>
                  </a:lnTo>
                  <a:lnTo>
                    <a:pt x="442633" y="65620"/>
                  </a:lnTo>
                  <a:lnTo>
                    <a:pt x="442175" y="66014"/>
                  </a:lnTo>
                  <a:lnTo>
                    <a:pt x="440296" y="64706"/>
                  </a:lnTo>
                  <a:lnTo>
                    <a:pt x="440728" y="65620"/>
                  </a:lnTo>
                  <a:lnTo>
                    <a:pt x="442023" y="66141"/>
                  </a:lnTo>
                  <a:lnTo>
                    <a:pt x="442366" y="66141"/>
                  </a:lnTo>
                  <a:lnTo>
                    <a:pt x="444055" y="67322"/>
                  </a:lnTo>
                  <a:lnTo>
                    <a:pt x="444119" y="66141"/>
                  </a:lnTo>
                  <a:lnTo>
                    <a:pt x="445439" y="66141"/>
                  </a:lnTo>
                  <a:lnTo>
                    <a:pt x="445490" y="66014"/>
                  </a:lnTo>
                  <a:lnTo>
                    <a:pt x="446278" y="63944"/>
                  </a:lnTo>
                  <a:close/>
                </a:path>
                <a:path w="542290" h="316230">
                  <a:moveTo>
                    <a:pt x="447052" y="39103"/>
                  </a:moveTo>
                  <a:lnTo>
                    <a:pt x="445630" y="38138"/>
                  </a:lnTo>
                  <a:lnTo>
                    <a:pt x="443712" y="34696"/>
                  </a:lnTo>
                  <a:lnTo>
                    <a:pt x="441896" y="36944"/>
                  </a:lnTo>
                  <a:lnTo>
                    <a:pt x="444258" y="37858"/>
                  </a:lnTo>
                  <a:lnTo>
                    <a:pt x="443801" y="38976"/>
                  </a:lnTo>
                  <a:lnTo>
                    <a:pt x="447052" y="39103"/>
                  </a:lnTo>
                  <a:close/>
                </a:path>
                <a:path w="542290" h="316230">
                  <a:moveTo>
                    <a:pt x="452386" y="57226"/>
                  </a:moveTo>
                  <a:lnTo>
                    <a:pt x="451154" y="54597"/>
                  </a:lnTo>
                  <a:lnTo>
                    <a:pt x="450138" y="55473"/>
                  </a:lnTo>
                  <a:lnTo>
                    <a:pt x="451459" y="56388"/>
                  </a:lnTo>
                  <a:lnTo>
                    <a:pt x="452386" y="57226"/>
                  </a:lnTo>
                  <a:close/>
                </a:path>
                <a:path w="542290" h="316230">
                  <a:moveTo>
                    <a:pt x="452742" y="57658"/>
                  </a:moveTo>
                  <a:lnTo>
                    <a:pt x="452615" y="57518"/>
                  </a:lnTo>
                  <a:lnTo>
                    <a:pt x="452539" y="57378"/>
                  </a:lnTo>
                  <a:lnTo>
                    <a:pt x="452386" y="57238"/>
                  </a:lnTo>
                  <a:lnTo>
                    <a:pt x="452615" y="57734"/>
                  </a:lnTo>
                  <a:lnTo>
                    <a:pt x="452742" y="57658"/>
                  </a:lnTo>
                  <a:close/>
                </a:path>
                <a:path w="542290" h="316230">
                  <a:moveTo>
                    <a:pt x="455396" y="56108"/>
                  </a:moveTo>
                  <a:lnTo>
                    <a:pt x="452755" y="57658"/>
                  </a:lnTo>
                  <a:lnTo>
                    <a:pt x="453034" y="57924"/>
                  </a:lnTo>
                  <a:lnTo>
                    <a:pt x="453085" y="58051"/>
                  </a:lnTo>
                  <a:lnTo>
                    <a:pt x="455396" y="56108"/>
                  </a:lnTo>
                  <a:close/>
                </a:path>
                <a:path w="542290" h="316230">
                  <a:moveTo>
                    <a:pt x="473862" y="70967"/>
                  </a:moveTo>
                  <a:lnTo>
                    <a:pt x="472427" y="70002"/>
                  </a:lnTo>
                  <a:lnTo>
                    <a:pt x="470128" y="70510"/>
                  </a:lnTo>
                  <a:lnTo>
                    <a:pt x="470192" y="72669"/>
                  </a:lnTo>
                  <a:lnTo>
                    <a:pt x="471601" y="73621"/>
                  </a:lnTo>
                  <a:lnTo>
                    <a:pt x="472935" y="71755"/>
                  </a:lnTo>
                  <a:lnTo>
                    <a:pt x="473862" y="70967"/>
                  </a:lnTo>
                  <a:close/>
                </a:path>
                <a:path w="542290" h="316230">
                  <a:moveTo>
                    <a:pt x="488784" y="1676"/>
                  </a:moveTo>
                  <a:lnTo>
                    <a:pt x="487337" y="0"/>
                  </a:lnTo>
                  <a:lnTo>
                    <a:pt x="482714" y="1041"/>
                  </a:lnTo>
                  <a:lnTo>
                    <a:pt x="483717" y="3848"/>
                  </a:lnTo>
                  <a:lnTo>
                    <a:pt x="485114" y="3378"/>
                  </a:lnTo>
                  <a:lnTo>
                    <a:pt x="485609" y="4432"/>
                  </a:lnTo>
                  <a:lnTo>
                    <a:pt x="486537" y="5092"/>
                  </a:lnTo>
                  <a:lnTo>
                    <a:pt x="488784" y="1676"/>
                  </a:lnTo>
                  <a:close/>
                </a:path>
                <a:path w="542290" h="316230">
                  <a:moveTo>
                    <a:pt x="492175" y="61048"/>
                  </a:moveTo>
                  <a:lnTo>
                    <a:pt x="491655" y="59283"/>
                  </a:lnTo>
                  <a:lnTo>
                    <a:pt x="487908" y="58572"/>
                  </a:lnTo>
                  <a:lnTo>
                    <a:pt x="487578" y="61925"/>
                  </a:lnTo>
                  <a:lnTo>
                    <a:pt x="483514" y="60858"/>
                  </a:lnTo>
                  <a:lnTo>
                    <a:pt x="483958" y="59182"/>
                  </a:lnTo>
                  <a:lnTo>
                    <a:pt x="484301" y="56210"/>
                  </a:lnTo>
                  <a:lnTo>
                    <a:pt x="479488" y="59842"/>
                  </a:lnTo>
                  <a:lnTo>
                    <a:pt x="482307" y="61798"/>
                  </a:lnTo>
                  <a:lnTo>
                    <a:pt x="483247" y="61734"/>
                  </a:lnTo>
                  <a:lnTo>
                    <a:pt x="483374" y="61341"/>
                  </a:lnTo>
                  <a:lnTo>
                    <a:pt x="486054" y="63131"/>
                  </a:lnTo>
                  <a:lnTo>
                    <a:pt x="489280" y="63754"/>
                  </a:lnTo>
                  <a:lnTo>
                    <a:pt x="490855" y="63652"/>
                  </a:lnTo>
                  <a:lnTo>
                    <a:pt x="491299" y="62547"/>
                  </a:lnTo>
                  <a:lnTo>
                    <a:pt x="492175" y="61048"/>
                  </a:lnTo>
                  <a:close/>
                </a:path>
                <a:path w="542290" h="316230">
                  <a:moveTo>
                    <a:pt x="520471" y="41783"/>
                  </a:moveTo>
                  <a:lnTo>
                    <a:pt x="520357" y="37490"/>
                  </a:lnTo>
                  <a:lnTo>
                    <a:pt x="519010" y="37490"/>
                  </a:lnTo>
                  <a:lnTo>
                    <a:pt x="519506" y="40424"/>
                  </a:lnTo>
                  <a:lnTo>
                    <a:pt x="520471" y="41783"/>
                  </a:lnTo>
                  <a:close/>
                </a:path>
                <a:path w="542290" h="316230">
                  <a:moveTo>
                    <a:pt x="528281" y="21856"/>
                  </a:moveTo>
                  <a:lnTo>
                    <a:pt x="524103" y="21082"/>
                  </a:lnTo>
                  <a:lnTo>
                    <a:pt x="525449" y="19189"/>
                  </a:lnTo>
                  <a:lnTo>
                    <a:pt x="521309" y="20574"/>
                  </a:lnTo>
                  <a:lnTo>
                    <a:pt x="520915" y="23825"/>
                  </a:lnTo>
                  <a:lnTo>
                    <a:pt x="528281" y="21856"/>
                  </a:lnTo>
                  <a:close/>
                </a:path>
                <a:path w="542290" h="316230">
                  <a:moveTo>
                    <a:pt x="530720" y="24930"/>
                  </a:moveTo>
                  <a:lnTo>
                    <a:pt x="528802" y="23622"/>
                  </a:lnTo>
                  <a:lnTo>
                    <a:pt x="528421" y="26149"/>
                  </a:lnTo>
                  <a:lnTo>
                    <a:pt x="530720" y="24930"/>
                  </a:lnTo>
                  <a:close/>
                </a:path>
                <a:path w="542290" h="316230">
                  <a:moveTo>
                    <a:pt x="541870" y="25552"/>
                  </a:moveTo>
                  <a:lnTo>
                    <a:pt x="539127" y="23571"/>
                  </a:lnTo>
                  <a:lnTo>
                    <a:pt x="539394" y="19824"/>
                  </a:lnTo>
                  <a:lnTo>
                    <a:pt x="538645" y="17208"/>
                  </a:lnTo>
                  <a:lnTo>
                    <a:pt x="532853" y="18656"/>
                  </a:lnTo>
                  <a:lnTo>
                    <a:pt x="528751" y="20739"/>
                  </a:lnTo>
                  <a:lnTo>
                    <a:pt x="531596" y="24142"/>
                  </a:lnTo>
                  <a:lnTo>
                    <a:pt x="534416" y="25387"/>
                  </a:lnTo>
                  <a:lnTo>
                    <a:pt x="533057" y="26543"/>
                  </a:lnTo>
                  <a:lnTo>
                    <a:pt x="541870" y="25552"/>
                  </a:lnTo>
                  <a:close/>
                </a:path>
              </a:pathLst>
            </a:custGeom>
            <a:solidFill>
              <a:srgbClr val="ABD3D8">
                <a:alpha val="51998"/>
              </a:srgbClr>
            </a:solidFill>
          </p:spPr>
          <p:txBody>
            <a:bodyPr wrap="square" lIns="0" tIns="0" rIns="0" bIns="0" rtlCol="0"/>
            <a:lstStyle/>
            <a:p>
              <a:pPr defTabSz="829178"/>
              <a:endParaRPr sz="1632" kern="0">
                <a:solidFill>
                  <a:sysClr val="windowText" lastClr="000000"/>
                </a:solidFill>
              </a:endParaRPr>
            </a:p>
          </p:txBody>
        </p:sp>
        <p:sp>
          <p:nvSpPr>
            <p:cNvPr id="41" name="object 41"/>
            <p:cNvSpPr/>
            <p:nvPr/>
          </p:nvSpPr>
          <p:spPr>
            <a:xfrm>
              <a:off x="8911768" y="1899640"/>
              <a:ext cx="494030" cy="335915"/>
            </a:xfrm>
            <a:custGeom>
              <a:avLst/>
              <a:gdLst/>
              <a:ahLst/>
              <a:cxnLst/>
              <a:rect l="l" t="t" r="r" b="b"/>
              <a:pathLst>
                <a:path w="494029" h="335914">
                  <a:moveTo>
                    <a:pt x="38417" y="61798"/>
                  </a:moveTo>
                  <a:lnTo>
                    <a:pt x="37757" y="61188"/>
                  </a:lnTo>
                  <a:lnTo>
                    <a:pt x="31978" y="60731"/>
                  </a:lnTo>
                  <a:lnTo>
                    <a:pt x="22491" y="60731"/>
                  </a:lnTo>
                  <a:lnTo>
                    <a:pt x="16116" y="58470"/>
                  </a:lnTo>
                  <a:lnTo>
                    <a:pt x="12954" y="62649"/>
                  </a:lnTo>
                  <a:lnTo>
                    <a:pt x="12623" y="62191"/>
                  </a:lnTo>
                  <a:lnTo>
                    <a:pt x="11036" y="59918"/>
                  </a:lnTo>
                  <a:lnTo>
                    <a:pt x="5549" y="61734"/>
                  </a:lnTo>
                  <a:lnTo>
                    <a:pt x="2921" y="59918"/>
                  </a:lnTo>
                  <a:lnTo>
                    <a:pt x="2590" y="59918"/>
                  </a:lnTo>
                  <a:lnTo>
                    <a:pt x="0" y="62128"/>
                  </a:lnTo>
                  <a:lnTo>
                    <a:pt x="1435" y="61798"/>
                  </a:lnTo>
                  <a:lnTo>
                    <a:pt x="2159" y="61798"/>
                  </a:lnTo>
                  <a:lnTo>
                    <a:pt x="508" y="63881"/>
                  </a:lnTo>
                  <a:lnTo>
                    <a:pt x="5092" y="62839"/>
                  </a:lnTo>
                  <a:lnTo>
                    <a:pt x="6083" y="64909"/>
                  </a:lnTo>
                  <a:lnTo>
                    <a:pt x="8509" y="62839"/>
                  </a:lnTo>
                  <a:lnTo>
                    <a:pt x="9271" y="62191"/>
                  </a:lnTo>
                  <a:lnTo>
                    <a:pt x="13487" y="65824"/>
                  </a:lnTo>
                  <a:lnTo>
                    <a:pt x="20332" y="65570"/>
                  </a:lnTo>
                  <a:lnTo>
                    <a:pt x="22110" y="65570"/>
                  </a:lnTo>
                  <a:lnTo>
                    <a:pt x="31508" y="64909"/>
                  </a:lnTo>
                  <a:lnTo>
                    <a:pt x="32499" y="64909"/>
                  </a:lnTo>
                  <a:lnTo>
                    <a:pt x="30543" y="63550"/>
                  </a:lnTo>
                  <a:lnTo>
                    <a:pt x="30949" y="62839"/>
                  </a:lnTo>
                  <a:lnTo>
                    <a:pt x="31064" y="62649"/>
                  </a:lnTo>
                  <a:lnTo>
                    <a:pt x="31330" y="62191"/>
                  </a:lnTo>
                  <a:lnTo>
                    <a:pt x="31661" y="62191"/>
                  </a:lnTo>
                  <a:lnTo>
                    <a:pt x="37071" y="65239"/>
                  </a:lnTo>
                  <a:lnTo>
                    <a:pt x="38252" y="62191"/>
                  </a:lnTo>
                  <a:lnTo>
                    <a:pt x="38417" y="61798"/>
                  </a:lnTo>
                  <a:close/>
                </a:path>
                <a:path w="494029" h="335914">
                  <a:moveTo>
                    <a:pt x="43878" y="64198"/>
                  </a:moveTo>
                  <a:lnTo>
                    <a:pt x="43484" y="63373"/>
                  </a:lnTo>
                  <a:lnTo>
                    <a:pt x="41186" y="64579"/>
                  </a:lnTo>
                  <a:lnTo>
                    <a:pt x="43878" y="64198"/>
                  </a:lnTo>
                  <a:close/>
                </a:path>
                <a:path w="494029" h="335914">
                  <a:moveTo>
                    <a:pt x="46266" y="63855"/>
                  </a:moveTo>
                  <a:lnTo>
                    <a:pt x="43878" y="64198"/>
                  </a:lnTo>
                  <a:lnTo>
                    <a:pt x="43967" y="64389"/>
                  </a:lnTo>
                  <a:lnTo>
                    <a:pt x="46266" y="63855"/>
                  </a:lnTo>
                  <a:close/>
                </a:path>
                <a:path w="494029" h="335914">
                  <a:moveTo>
                    <a:pt x="49885" y="60020"/>
                  </a:moveTo>
                  <a:lnTo>
                    <a:pt x="43446" y="61912"/>
                  </a:lnTo>
                  <a:lnTo>
                    <a:pt x="42532" y="62699"/>
                  </a:lnTo>
                  <a:lnTo>
                    <a:pt x="43484" y="63373"/>
                  </a:lnTo>
                  <a:lnTo>
                    <a:pt x="49885" y="60020"/>
                  </a:lnTo>
                  <a:close/>
                </a:path>
                <a:path w="494029" h="335914">
                  <a:moveTo>
                    <a:pt x="72466" y="13474"/>
                  </a:moveTo>
                  <a:lnTo>
                    <a:pt x="71539" y="13004"/>
                  </a:lnTo>
                  <a:lnTo>
                    <a:pt x="72402" y="14897"/>
                  </a:lnTo>
                  <a:lnTo>
                    <a:pt x="72466" y="13474"/>
                  </a:lnTo>
                  <a:close/>
                </a:path>
                <a:path w="494029" h="335914">
                  <a:moveTo>
                    <a:pt x="73939" y="18199"/>
                  </a:moveTo>
                  <a:lnTo>
                    <a:pt x="72720" y="15582"/>
                  </a:lnTo>
                  <a:lnTo>
                    <a:pt x="72605" y="15328"/>
                  </a:lnTo>
                  <a:lnTo>
                    <a:pt x="72529" y="16522"/>
                  </a:lnTo>
                  <a:lnTo>
                    <a:pt x="73939" y="18199"/>
                  </a:lnTo>
                  <a:close/>
                </a:path>
                <a:path w="494029" h="335914">
                  <a:moveTo>
                    <a:pt x="78155" y="20408"/>
                  </a:moveTo>
                  <a:lnTo>
                    <a:pt x="77279" y="19862"/>
                  </a:lnTo>
                  <a:lnTo>
                    <a:pt x="76365" y="19862"/>
                  </a:lnTo>
                  <a:lnTo>
                    <a:pt x="78155" y="20408"/>
                  </a:lnTo>
                  <a:close/>
                </a:path>
                <a:path w="494029" h="335914">
                  <a:moveTo>
                    <a:pt x="82854" y="19380"/>
                  </a:moveTo>
                  <a:lnTo>
                    <a:pt x="82092" y="18656"/>
                  </a:lnTo>
                  <a:lnTo>
                    <a:pt x="81191" y="17678"/>
                  </a:lnTo>
                  <a:lnTo>
                    <a:pt x="78092" y="17233"/>
                  </a:lnTo>
                  <a:lnTo>
                    <a:pt x="76923" y="15087"/>
                  </a:lnTo>
                  <a:lnTo>
                    <a:pt x="76822" y="14897"/>
                  </a:lnTo>
                  <a:lnTo>
                    <a:pt x="77698" y="15582"/>
                  </a:lnTo>
                  <a:lnTo>
                    <a:pt x="78066" y="16116"/>
                  </a:lnTo>
                  <a:lnTo>
                    <a:pt x="78981" y="15328"/>
                  </a:lnTo>
                  <a:lnTo>
                    <a:pt x="78638" y="14897"/>
                  </a:lnTo>
                  <a:lnTo>
                    <a:pt x="76593" y="12293"/>
                  </a:lnTo>
                  <a:lnTo>
                    <a:pt x="74282" y="11379"/>
                  </a:lnTo>
                  <a:lnTo>
                    <a:pt x="70129" y="12026"/>
                  </a:lnTo>
                  <a:lnTo>
                    <a:pt x="72618" y="13004"/>
                  </a:lnTo>
                  <a:lnTo>
                    <a:pt x="72466" y="13004"/>
                  </a:lnTo>
                  <a:lnTo>
                    <a:pt x="72466" y="13474"/>
                  </a:lnTo>
                  <a:lnTo>
                    <a:pt x="75260" y="14897"/>
                  </a:lnTo>
                  <a:lnTo>
                    <a:pt x="77317" y="19862"/>
                  </a:lnTo>
                  <a:lnTo>
                    <a:pt x="77673" y="19380"/>
                  </a:lnTo>
                  <a:lnTo>
                    <a:pt x="77660" y="18656"/>
                  </a:lnTo>
                  <a:lnTo>
                    <a:pt x="82854" y="19380"/>
                  </a:lnTo>
                  <a:close/>
                </a:path>
                <a:path w="494029" h="335914">
                  <a:moveTo>
                    <a:pt x="89344" y="334441"/>
                  </a:moveTo>
                  <a:lnTo>
                    <a:pt x="88709" y="332651"/>
                  </a:lnTo>
                  <a:lnTo>
                    <a:pt x="88734" y="334746"/>
                  </a:lnTo>
                  <a:lnTo>
                    <a:pt x="89344" y="334441"/>
                  </a:lnTo>
                  <a:close/>
                </a:path>
                <a:path w="494029" h="335914">
                  <a:moveTo>
                    <a:pt x="91262" y="333463"/>
                  </a:moveTo>
                  <a:lnTo>
                    <a:pt x="89344" y="334441"/>
                  </a:lnTo>
                  <a:lnTo>
                    <a:pt x="89687" y="335407"/>
                  </a:lnTo>
                  <a:lnTo>
                    <a:pt x="91262" y="333463"/>
                  </a:lnTo>
                  <a:close/>
                </a:path>
                <a:path w="494029" h="335914">
                  <a:moveTo>
                    <a:pt x="95554" y="328142"/>
                  </a:moveTo>
                  <a:lnTo>
                    <a:pt x="91262" y="333463"/>
                  </a:lnTo>
                  <a:lnTo>
                    <a:pt x="92862" y="332651"/>
                  </a:lnTo>
                  <a:lnTo>
                    <a:pt x="94284" y="333641"/>
                  </a:lnTo>
                  <a:lnTo>
                    <a:pt x="94513" y="332651"/>
                  </a:lnTo>
                  <a:lnTo>
                    <a:pt x="95554" y="328142"/>
                  </a:lnTo>
                  <a:close/>
                </a:path>
                <a:path w="494029" h="335914">
                  <a:moveTo>
                    <a:pt x="154114" y="309283"/>
                  </a:moveTo>
                  <a:lnTo>
                    <a:pt x="151269" y="307314"/>
                  </a:lnTo>
                  <a:lnTo>
                    <a:pt x="151726" y="306908"/>
                  </a:lnTo>
                  <a:lnTo>
                    <a:pt x="148043" y="307898"/>
                  </a:lnTo>
                  <a:lnTo>
                    <a:pt x="148551" y="310375"/>
                  </a:lnTo>
                  <a:lnTo>
                    <a:pt x="151777" y="308356"/>
                  </a:lnTo>
                  <a:lnTo>
                    <a:pt x="154114" y="309283"/>
                  </a:lnTo>
                  <a:close/>
                </a:path>
                <a:path w="494029" h="335914">
                  <a:moveTo>
                    <a:pt x="177190" y="242379"/>
                  </a:moveTo>
                  <a:lnTo>
                    <a:pt x="173012" y="243027"/>
                  </a:lnTo>
                  <a:lnTo>
                    <a:pt x="173990" y="244411"/>
                  </a:lnTo>
                  <a:lnTo>
                    <a:pt x="174421" y="243293"/>
                  </a:lnTo>
                  <a:lnTo>
                    <a:pt x="175818" y="243560"/>
                  </a:lnTo>
                  <a:lnTo>
                    <a:pt x="177190" y="242379"/>
                  </a:lnTo>
                  <a:close/>
                </a:path>
                <a:path w="494029" h="335914">
                  <a:moveTo>
                    <a:pt x="178511" y="268020"/>
                  </a:moveTo>
                  <a:lnTo>
                    <a:pt x="178117" y="267627"/>
                  </a:lnTo>
                  <a:lnTo>
                    <a:pt x="177673" y="267970"/>
                  </a:lnTo>
                  <a:lnTo>
                    <a:pt x="172999" y="267627"/>
                  </a:lnTo>
                  <a:lnTo>
                    <a:pt x="175806" y="269570"/>
                  </a:lnTo>
                  <a:lnTo>
                    <a:pt x="177609" y="268020"/>
                  </a:lnTo>
                  <a:lnTo>
                    <a:pt x="178511" y="268020"/>
                  </a:lnTo>
                  <a:close/>
                </a:path>
                <a:path w="494029" h="335914">
                  <a:moveTo>
                    <a:pt x="184162" y="258914"/>
                  </a:moveTo>
                  <a:lnTo>
                    <a:pt x="183794" y="259283"/>
                  </a:lnTo>
                  <a:lnTo>
                    <a:pt x="183337" y="259854"/>
                  </a:lnTo>
                  <a:lnTo>
                    <a:pt x="183502" y="260019"/>
                  </a:lnTo>
                  <a:lnTo>
                    <a:pt x="184162" y="258914"/>
                  </a:lnTo>
                  <a:close/>
                </a:path>
                <a:path w="494029" h="335914">
                  <a:moveTo>
                    <a:pt x="187604" y="257213"/>
                  </a:moveTo>
                  <a:lnTo>
                    <a:pt x="185293" y="257009"/>
                  </a:lnTo>
                  <a:lnTo>
                    <a:pt x="184391" y="258521"/>
                  </a:lnTo>
                  <a:lnTo>
                    <a:pt x="187604" y="257213"/>
                  </a:lnTo>
                  <a:close/>
                </a:path>
                <a:path w="494029" h="335914">
                  <a:moveTo>
                    <a:pt x="193459" y="263601"/>
                  </a:moveTo>
                  <a:lnTo>
                    <a:pt x="190207" y="263601"/>
                  </a:lnTo>
                  <a:lnTo>
                    <a:pt x="190271" y="266344"/>
                  </a:lnTo>
                  <a:lnTo>
                    <a:pt x="193459" y="263601"/>
                  </a:lnTo>
                  <a:close/>
                </a:path>
                <a:path w="494029" h="335914">
                  <a:moveTo>
                    <a:pt x="194487" y="259283"/>
                  </a:moveTo>
                  <a:lnTo>
                    <a:pt x="190538" y="258038"/>
                  </a:lnTo>
                  <a:lnTo>
                    <a:pt x="190195" y="258914"/>
                  </a:lnTo>
                  <a:lnTo>
                    <a:pt x="187032" y="263055"/>
                  </a:lnTo>
                  <a:lnTo>
                    <a:pt x="183476" y="263550"/>
                  </a:lnTo>
                  <a:lnTo>
                    <a:pt x="182473" y="263055"/>
                  </a:lnTo>
                  <a:lnTo>
                    <a:pt x="181330" y="262382"/>
                  </a:lnTo>
                  <a:lnTo>
                    <a:pt x="179146" y="260908"/>
                  </a:lnTo>
                  <a:lnTo>
                    <a:pt x="178079" y="259854"/>
                  </a:lnTo>
                  <a:lnTo>
                    <a:pt x="178612" y="259854"/>
                  </a:lnTo>
                  <a:lnTo>
                    <a:pt x="182587" y="260819"/>
                  </a:lnTo>
                  <a:lnTo>
                    <a:pt x="183337" y="259854"/>
                  </a:lnTo>
                  <a:lnTo>
                    <a:pt x="181127" y="257657"/>
                  </a:lnTo>
                  <a:lnTo>
                    <a:pt x="181876" y="257009"/>
                  </a:lnTo>
                  <a:lnTo>
                    <a:pt x="182295" y="257009"/>
                  </a:lnTo>
                  <a:lnTo>
                    <a:pt x="181165" y="256489"/>
                  </a:lnTo>
                  <a:lnTo>
                    <a:pt x="175920" y="254050"/>
                  </a:lnTo>
                  <a:lnTo>
                    <a:pt x="176326" y="254927"/>
                  </a:lnTo>
                  <a:lnTo>
                    <a:pt x="176415" y="255117"/>
                  </a:lnTo>
                  <a:lnTo>
                    <a:pt x="177355" y="255765"/>
                  </a:lnTo>
                  <a:lnTo>
                    <a:pt x="177380" y="256489"/>
                  </a:lnTo>
                  <a:lnTo>
                    <a:pt x="174078" y="254927"/>
                  </a:lnTo>
                  <a:lnTo>
                    <a:pt x="173786" y="256489"/>
                  </a:lnTo>
                  <a:lnTo>
                    <a:pt x="173685" y="257009"/>
                  </a:lnTo>
                  <a:lnTo>
                    <a:pt x="173558" y="257657"/>
                  </a:lnTo>
                  <a:lnTo>
                    <a:pt x="173494" y="258038"/>
                  </a:lnTo>
                  <a:lnTo>
                    <a:pt x="173393" y="258521"/>
                  </a:lnTo>
                  <a:lnTo>
                    <a:pt x="173329" y="258914"/>
                  </a:lnTo>
                  <a:lnTo>
                    <a:pt x="173253" y="259283"/>
                  </a:lnTo>
                  <a:lnTo>
                    <a:pt x="171602" y="259854"/>
                  </a:lnTo>
                  <a:lnTo>
                    <a:pt x="172440" y="259854"/>
                  </a:lnTo>
                  <a:lnTo>
                    <a:pt x="176098" y="260540"/>
                  </a:lnTo>
                  <a:lnTo>
                    <a:pt x="176085" y="261251"/>
                  </a:lnTo>
                  <a:lnTo>
                    <a:pt x="178676" y="263055"/>
                  </a:lnTo>
                  <a:lnTo>
                    <a:pt x="178269" y="263055"/>
                  </a:lnTo>
                  <a:lnTo>
                    <a:pt x="175653" y="262382"/>
                  </a:lnTo>
                  <a:lnTo>
                    <a:pt x="178422" y="267627"/>
                  </a:lnTo>
                  <a:lnTo>
                    <a:pt x="178511" y="268020"/>
                  </a:lnTo>
                  <a:lnTo>
                    <a:pt x="180467" y="269976"/>
                  </a:lnTo>
                  <a:lnTo>
                    <a:pt x="186715" y="265277"/>
                  </a:lnTo>
                  <a:lnTo>
                    <a:pt x="185851" y="264858"/>
                  </a:lnTo>
                  <a:lnTo>
                    <a:pt x="184200" y="263969"/>
                  </a:lnTo>
                  <a:lnTo>
                    <a:pt x="187096" y="263817"/>
                  </a:lnTo>
                  <a:lnTo>
                    <a:pt x="187883" y="263601"/>
                  </a:lnTo>
                  <a:lnTo>
                    <a:pt x="188150" y="263601"/>
                  </a:lnTo>
                  <a:lnTo>
                    <a:pt x="190207" y="263601"/>
                  </a:lnTo>
                  <a:lnTo>
                    <a:pt x="190195" y="263055"/>
                  </a:lnTo>
                  <a:lnTo>
                    <a:pt x="189877" y="263055"/>
                  </a:lnTo>
                  <a:lnTo>
                    <a:pt x="188861" y="263334"/>
                  </a:lnTo>
                  <a:lnTo>
                    <a:pt x="189001" y="263220"/>
                  </a:lnTo>
                  <a:lnTo>
                    <a:pt x="188582" y="263410"/>
                  </a:lnTo>
                  <a:lnTo>
                    <a:pt x="194195" y="259283"/>
                  </a:lnTo>
                  <a:lnTo>
                    <a:pt x="194487" y="259283"/>
                  </a:lnTo>
                  <a:close/>
                </a:path>
                <a:path w="494029" h="335914">
                  <a:moveTo>
                    <a:pt x="199732" y="214134"/>
                  </a:moveTo>
                  <a:lnTo>
                    <a:pt x="198983" y="215188"/>
                  </a:lnTo>
                  <a:lnTo>
                    <a:pt x="199021" y="215811"/>
                  </a:lnTo>
                  <a:lnTo>
                    <a:pt x="199390" y="216268"/>
                  </a:lnTo>
                  <a:lnTo>
                    <a:pt x="199732" y="214134"/>
                  </a:lnTo>
                  <a:close/>
                </a:path>
                <a:path w="494029" h="335914">
                  <a:moveTo>
                    <a:pt x="203301" y="277520"/>
                  </a:moveTo>
                  <a:lnTo>
                    <a:pt x="202133" y="276694"/>
                  </a:lnTo>
                  <a:lnTo>
                    <a:pt x="202069" y="276504"/>
                  </a:lnTo>
                  <a:lnTo>
                    <a:pt x="201993" y="277025"/>
                  </a:lnTo>
                  <a:lnTo>
                    <a:pt x="203301" y="277520"/>
                  </a:lnTo>
                  <a:close/>
                </a:path>
                <a:path w="494029" h="335914">
                  <a:moveTo>
                    <a:pt x="204520" y="220294"/>
                  </a:moveTo>
                  <a:lnTo>
                    <a:pt x="204038" y="219964"/>
                  </a:lnTo>
                  <a:lnTo>
                    <a:pt x="203974" y="217373"/>
                  </a:lnTo>
                  <a:lnTo>
                    <a:pt x="200393" y="217436"/>
                  </a:lnTo>
                  <a:lnTo>
                    <a:pt x="199390" y="216268"/>
                  </a:lnTo>
                  <a:lnTo>
                    <a:pt x="199326" y="216687"/>
                  </a:lnTo>
                  <a:lnTo>
                    <a:pt x="190982" y="217271"/>
                  </a:lnTo>
                  <a:lnTo>
                    <a:pt x="193852" y="220662"/>
                  </a:lnTo>
                  <a:lnTo>
                    <a:pt x="197624" y="223304"/>
                  </a:lnTo>
                  <a:lnTo>
                    <a:pt x="202311" y="225120"/>
                  </a:lnTo>
                  <a:lnTo>
                    <a:pt x="199009" y="223545"/>
                  </a:lnTo>
                  <a:lnTo>
                    <a:pt x="204520" y="220294"/>
                  </a:lnTo>
                  <a:close/>
                </a:path>
                <a:path w="494029" h="335914">
                  <a:moveTo>
                    <a:pt x="204939" y="277228"/>
                  </a:moveTo>
                  <a:lnTo>
                    <a:pt x="204114" y="276872"/>
                  </a:lnTo>
                  <a:lnTo>
                    <a:pt x="204279" y="277012"/>
                  </a:lnTo>
                  <a:lnTo>
                    <a:pt x="204520" y="277152"/>
                  </a:lnTo>
                  <a:lnTo>
                    <a:pt x="204939" y="277228"/>
                  </a:lnTo>
                  <a:close/>
                </a:path>
                <a:path w="494029" h="335914">
                  <a:moveTo>
                    <a:pt x="205714" y="274243"/>
                  </a:moveTo>
                  <a:lnTo>
                    <a:pt x="205320" y="273977"/>
                  </a:lnTo>
                  <a:lnTo>
                    <a:pt x="203606" y="274764"/>
                  </a:lnTo>
                  <a:lnTo>
                    <a:pt x="200799" y="274764"/>
                  </a:lnTo>
                  <a:lnTo>
                    <a:pt x="201993" y="276402"/>
                  </a:lnTo>
                  <a:lnTo>
                    <a:pt x="201993" y="276263"/>
                  </a:lnTo>
                  <a:lnTo>
                    <a:pt x="202120" y="275996"/>
                  </a:lnTo>
                  <a:lnTo>
                    <a:pt x="204114" y="276872"/>
                  </a:lnTo>
                  <a:lnTo>
                    <a:pt x="203174" y="276009"/>
                  </a:lnTo>
                  <a:lnTo>
                    <a:pt x="205714" y="274243"/>
                  </a:lnTo>
                  <a:close/>
                </a:path>
                <a:path w="494029" h="335914">
                  <a:moveTo>
                    <a:pt x="210820" y="217424"/>
                  </a:moveTo>
                  <a:lnTo>
                    <a:pt x="209486" y="215049"/>
                  </a:lnTo>
                  <a:lnTo>
                    <a:pt x="208826" y="212064"/>
                  </a:lnTo>
                  <a:lnTo>
                    <a:pt x="204343" y="212382"/>
                  </a:lnTo>
                  <a:lnTo>
                    <a:pt x="204787" y="215138"/>
                  </a:lnTo>
                  <a:lnTo>
                    <a:pt x="206730" y="215734"/>
                  </a:lnTo>
                  <a:lnTo>
                    <a:pt x="210820" y="217424"/>
                  </a:lnTo>
                  <a:close/>
                </a:path>
                <a:path w="494029" h="335914">
                  <a:moveTo>
                    <a:pt x="211112" y="217614"/>
                  </a:moveTo>
                  <a:lnTo>
                    <a:pt x="210934" y="217474"/>
                  </a:lnTo>
                  <a:lnTo>
                    <a:pt x="210947" y="217665"/>
                  </a:lnTo>
                  <a:lnTo>
                    <a:pt x="211112" y="217614"/>
                  </a:lnTo>
                  <a:close/>
                </a:path>
                <a:path w="494029" h="335914">
                  <a:moveTo>
                    <a:pt x="218782" y="217906"/>
                  </a:moveTo>
                  <a:lnTo>
                    <a:pt x="217322" y="215988"/>
                  </a:lnTo>
                  <a:lnTo>
                    <a:pt x="213664" y="216217"/>
                  </a:lnTo>
                  <a:lnTo>
                    <a:pt x="211175" y="217576"/>
                  </a:lnTo>
                  <a:lnTo>
                    <a:pt x="212178" y="217982"/>
                  </a:lnTo>
                  <a:lnTo>
                    <a:pt x="212801" y="218262"/>
                  </a:lnTo>
                  <a:lnTo>
                    <a:pt x="213525" y="217093"/>
                  </a:lnTo>
                  <a:lnTo>
                    <a:pt x="217360" y="217258"/>
                  </a:lnTo>
                  <a:lnTo>
                    <a:pt x="218782" y="217906"/>
                  </a:lnTo>
                  <a:close/>
                </a:path>
                <a:path w="494029" h="335914">
                  <a:moveTo>
                    <a:pt x="219417" y="218300"/>
                  </a:moveTo>
                  <a:lnTo>
                    <a:pt x="219176" y="218084"/>
                  </a:lnTo>
                  <a:lnTo>
                    <a:pt x="218782" y="217906"/>
                  </a:lnTo>
                  <a:lnTo>
                    <a:pt x="218948" y="218122"/>
                  </a:lnTo>
                  <a:lnTo>
                    <a:pt x="219227" y="218249"/>
                  </a:lnTo>
                  <a:lnTo>
                    <a:pt x="219329" y="218528"/>
                  </a:lnTo>
                  <a:lnTo>
                    <a:pt x="219417" y="218300"/>
                  </a:lnTo>
                  <a:close/>
                </a:path>
                <a:path w="494029" h="335914">
                  <a:moveTo>
                    <a:pt x="226402" y="199491"/>
                  </a:moveTo>
                  <a:lnTo>
                    <a:pt x="226187" y="199174"/>
                  </a:lnTo>
                  <a:lnTo>
                    <a:pt x="225869" y="198932"/>
                  </a:lnTo>
                  <a:lnTo>
                    <a:pt x="225907" y="199237"/>
                  </a:lnTo>
                  <a:lnTo>
                    <a:pt x="226021" y="199593"/>
                  </a:lnTo>
                  <a:lnTo>
                    <a:pt x="226326" y="200012"/>
                  </a:lnTo>
                  <a:lnTo>
                    <a:pt x="226402" y="199491"/>
                  </a:lnTo>
                  <a:close/>
                </a:path>
                <a:path w="494029" h="335914">
                  <a:moveTo>
                    <a:pt x="226796" y="194627"/>
                  </a:moveTo>
                  <a:lnTo>
                    <a:pt x="223786" y="191198"/>
                  </a:lnTo>
                  <a:lnTo>
                    <a:pt x="222008" y="194208"/>
                  </a:lnTo>
                  <a:lnTo>
                    <a:pt x="226796" y="194627"/>
                  </a:lnTo>
                  <a:close/>
                </a:path>
                <a:path w="494029" h="335914">
                  <a:moveTo>
                    <a:pt x="228307" y="196913"/>
                  </a:moveTo>
                  <a:lnTo>
                    <a:pt x="224370" y="196583"/>
                  </a:lnTo>
                  <a:lnTo>
                    <a:pt x="221475" y="198501"/>
                  </a:lnTo>
                  <a:lnTo>
                    <a:pt x="224650" y="197954"/>
                  </a:lnTo>
                  <a:lnTo>
                    <a:pt x="225869" y="198932"/>
                  </a:lnTo>
                  <a:lnTo>
                    <a:pt x="225653" y="197205"/>
                  </a:lnTo>
                  <a:lnTo>
                    <a:pt x="228307" y="196913"/>
                  </a:lnTo>
                  <a:close/>
                </a:path>
                <a:path w="494029" h="335914">
                  <a:moveTo>
                    <a:pt x="228574" y="196634"/>
                  </a:moveTo>
                  <a:lnTo>
                    <a:pt x="227965" y="194805"/>
                  </a:lnTo>
                  <a:lnTo>
                    <a:pt x="226961" y="194805"/>
                  </a:lnTo>
                  <a:lnTo>
                    <a:pt x="228574" y="196634"/>
                  </a:lnTo>
                  <a:close/>
                </a:path>
                <a:path w="494029" h="335914">
                  <a:moveTo>
                    <a:pt x="228981" y="194805"/>
                  </a:moveTo>
                  <a:lnTo>
                    <a:pt x="227050" y="192062"/>
                  </a:lnTo>
                  <a:lnTo>
                    <a:pt x="227926" y="194716"/>
                  </a:lnTo>
                  <a:lnTo>
                    <a:pt x="228981" y="194805"/>
                  </a:lnTo>
                  <a:close/>
                </a:path>
                <a:path w="494029" h="335914">
                  <a:moveTo>
                    <a:pt x="237883" y="198856"/>
                  </a:moveTo>
                  <a:lnTo>
                    <a:pt x="236385" y="193586"/>
                  </a:lnTo>
                  <a:lnTo>
                    <a:pt x="235966" y="196126"/>
                  </a:lnTo>
                  <a:lnTo>
                    <a:pt x="234581" y="198856"/>
                  </a:lnTo>
                  <a:lnTo>
                    <a:pt x="237883" y="198856"/>
                  </a:lnTo>
                  <a:close/>
                </a:path>
                <a:path w="494029" h="335914">
                  <a:moveTo>
                    <a:pt x="242239" y="177800"/>
                  </a:moveTo>
                  <a:lnTo>
                    <a:pt x="239712" y="177482"/>
                  </a:lnTo>
                  <a:lnTo>
                    <a:pt x="241769" y="178625"/>
                  </a:lnTo>
                  <a:lnTo>
                    <a:pt x="242227" y="178435"/>
                  </a:lnTo>
                  <a:lnTo>
                    <a:pt x="242239" y="177800"/>
                  </a:lnTo>
                  <a:close/>
                </a:path>
                <a:path w="494029" h="335914">
                  <a:moveTo>
                    <a:pt x="243433" y="177952"/>
                  </a:moveTo>
                  <a:lnTo>
                    <a:pt x="242900" y="174739"/>
                  </a:lnTo>
                  <a:lnTo>
                    <a:pt x="241223" y="174853"/>
                  </a:lnTo>
                  <a:lnTo>
                    <a:pt x="242265" y="176847"/>
                  </a:lnTo>
                  <a:lnTo>
                    <a:pt x="242239" y="177800"/>
                  </a:lnTo>
                  <a:lnTo>
                    <a:pt x="243433" y="177952"/>
                  </a:lnTo>
                  <a:close/>
                </a:path>
                <a:path w="494029" h="335914">
                  <a:moveTo>
                    <a:pt x="246519" y="171627"/>
                  </a:moveTo>
                  <a:lnTo>
                    <a:pt x="246481" y="169468"/>
                  </a:lnTo>
                  <a:lnTo>
                    <a:pt x="244195" y="171424"/>
                  </a:lnTo>
                  <a:lnTo>
                    <a:pt x="246519" y="171627"/>
                  </a:lnTo>
                  <a:close/>
                </a:path>
                <a:path w="494029" h="335914">
                  <a:moveTo>
                    <a:pt x="253542" y="208724"/>
                  </a:moveTo>
                  <a:lnTo>
                    <a:pt x="253199" y="208572"/>
                  </a:lnTo>
                  <a:lnTo>
                    <a:pt x="252907" y="208470"/>
                  </a:lnTo>
                  <a:lnTo>
                    <a:pt x="252526" y="208292"/>
                  </a:lnTo>
                  <a:lnTo>
                    <a:pt x="252945" y="208584"/>
                  </a:lnTo>
                  <a:lnTo>
                    <a:pt x="253263" y="208686"/>
                  </a:lnTo>
                  <a:lnTo>
                    <a:pt x="253542" y="208724"/>
                  </a:lnTo>
                  <a:close/>
                </a:path>
                <a:path w="494029" h="335914">
                  <a:moveTo>
                    <a:pt x="255727" y="194487"/>
                  </a:moveTo>
                  <a:lnTo>
                    <a:pt x="243370" y="194170"/>
                  </a:lnTo>
                  <a:lnTo>
                    <a:pt x="246976" y="194487"/>
                  </a:lnTo>
                  <a:lnTo>
                    <a:pt x="245859" y="194487"/>
                  </a:lnTo>
                  <a:lnTo>
                    <a:pt x="247091" y="196126"/>
                  </a:lnTo>
                  <a:lnTo>
                    <a:pt x="246672" y="197180"/>
                  </a:lnTo>
                  <a:lnTo>
                    <a:pt x="248310" y="197180"/>
                  </a:lnTo>
                  <a:lnTo>
                    <a:pt x="250672" y="194487"/>
                  </a:lnTo>
                  <a:lnTo>
                    <a:pt x="255727" y="194487"/>
                  </a:lnTo>
                  <a:close/>
                </a:path>
                <a:path w="494029" h="335914">
                  <a:moveTo>
                    <a:pt x="256590" y="197688"/>
                  </a:moveTo>
                  <a:lnTo>
                    <a:pt x="254584" y="197688"/>
                  </a:lnTo>
                  <a:lnTo>
                    <a:pt x="254482" y="197180"/>
                  </a:lnTo>
                  <a:lnTo>
                    <a:pt x="251790" y="197180"/>
                  </a:lnTo>
                  <a:lnTo>
                    <a:pt x="248310" y="197180"/>
                  </a:lnTo>
                  <a:lnTo>
                    <a:pt x="248081" y="197434"/>
                  </a:lnTo>
                  <a:lnTo>
                    <a:pt x="246583" y="197383"/>
                  </a:lnTo>
                  <a:lnTo>
                    <a:pt x="246672" y="197180"/>
                  </a:lnTo>
                  <a:lnTo>
                    <a:pt x="246468" y="197180"/>
                  </a:lnTo>
                  <a:lnTo>
                    <a:pt x="246468" y="197688"/>
                  </a:lnTo>
                  <a:lnTo>
                    <a:pt x="246240" y="198272"/>
                  </a:lnTo>
                  <a:lnTo>
                    <a:pt x="245872" y="197688"/>
                  </a:lnTo>
                  <a:lnTo>
                    <a:pt x="246468" y="197688"/>
                  </a:lnTo>
                  <a:lnTo>
                    <a:pt x="246468" y="197180"/>
                  </a:lnTo>
                  <a:lnTo>
                    <a:pt x="245541" y="197180"/>
                  </a:lnTo>
                  <a:lnTo>
                    <a:pt x="245643" y="197345"/>
                  </a:lnTo>
                  <a:lnTo>
                    <a:pt x="241579" y="197180"/>
                  </a:lnTo>
                  <a:lnTo>
                    <a:pt x="245541" y="197180"/>
                  </a:lnTo>
                  <a:lnTo>
                    <a:pt x="243827" y="194487"/>
                  </a:lnTo>
                  <a:lnTo>
                    <a:pt x="237883" y="198856"/>
                  </a:lnTo>
                  <a:lnTo>
                    <a:pt x="239191" y="198856"/>
                  </a:lnTo>
                  <a:lnTo>
                    <a:pt x="243967" y="199517"/>
                  </a:lnTo>
                  <a:lnTo>
                    <a:pt x="248132" y="198272"/>
                  </a:lnTo>
                  <a:lnTo>
                    <a:pt x="250088" y="197688"/>
                  </a:lnTo>
                  <a:lnTo>
                    <a:pt x="252145" y="197688"/>
                  </a:lnTo>
                  <a:lnTo>
                    <a:pt x="254685" y="201295"/>
                  </a:lnTo>
                  <a:lnTo>
                    <a:pt x="255092" y="199517"/>
                  </a:lnTo>
                  <a:lnTo>
                    <a:pt x="255612" y="198856"/>
                  </a:lnTo>
                  <a:lnTo>
                    <a:pt x="256590" y="197688"/>
                  </a:lnTo>
                  <a:close/>
                </a:path>
                <a:path w="494029" h="335914">
                  <a:moveTo>
                    <a:pt x="259003" y="207111"/>
                  </a:moveTo>
                  <a:lnTo>
                    <a:pt x="254990" y="205549"/>
                  </a:lnTo>
                  <a:lnTo>
                    <a:pt x="255168" y="208915"/>
                  </a:lnTo>
                  <a:lnTo>
                    <a:pt x="253542" y="208724"/>
                  </a:lnTo>
                  <a:lnTo>
                    <a:pt x="256184" y="209880"/>
                  </a:lnTo>
                  <a:lnTo>
                    <a:pt x="257848" y="210070"/>
                  </a:lnTo>
                  <a:lnTo>
                    <a:pt x="259003" y="207111"/>
                  </a:lnTo>
                  <a:close/>
                </a:path>
                <a:path w="494029" h="335914">
                  <a:moveTo>
                    <a:pt x="262013" y="194983"/>
                  </a:moveTo>
                  <a:lnTo>
                    <a:pt x="261912" y="192862"/>
                  </a:lnTo>
                  <a:lnTo>
                    <a:pt x="259575" y="192659"/>
                  </a:lnTo>
                  <a:lnTo>
                    <a:pt x="262013" y="194983"/>
                  </a:lnTo>
                  <a:close/>
                </a:path>
                <a:path w="494029" h="335914">
                  <a:moveTo>
                    <a:pt x="266103" y="178193"/>
                  </a:moveTo>
                  <a:lnTo>
                    <a:pt x="265734" y="177838"/>
                  </a:lnTo>
                  <a:lnTo>
                    <a:pt x="264261" y="177380"/>
                  </a:lnTo>
                  <a:lnTo>
                    <a:pt x="265252" y="177838"/>
                  </a:lnTo>
                  <a:lnTo>
                    <a:pt x="266103" y="178193"/>
                  </a:lnTo>
                  <a:close/>
                </a:path>
                <a:path w="494029" h="335914">
                  <a:moveTo>
                    <a:pt x="266522" y="191833"/>
                  </a:moveTo>
                  <a:lnTo>
                    <a:pt x="265353" y="194437"/>
                  </a:lnTo>
                  <a:lnTo>
                    <a:pt x="263677" y="194983"/>
                  </a:lnTo>
                  <a:lnTo>
                    <a:pt x="262013" y="194983"/>
                  </a:lnTo>
                  <a:lnTo>
                    <a:pt x="259816" y="194983"/>
                  </a:lnTo>
                  <a:lnTo>
                    <a:pt x="256882" y="194017"/>
                  </a:lnTo>
                  <a:lnTo>
                    <a:pt x="254076" y="195211"/>
                  </a:lnTo>
                  <a:lnTo>
                    <a:pt x="254393" y="196786"/>
                  </a:lnTo>
                  <a:lnTo>
                    <a:pt x="254482" y="197180"/>
                  </a:lnTo>
                  <a:lnTo>
                    <a:pt x="256235" y="197180"/>
                  </a:lnTo>
                  <a:lnTo>
                    <a:pt x="257390" y="198221"/>
                  </a:lnTo>
                  <a:lnTo>
                    <a:pt x="261505" y="195414"/>
                  </a:lnTo>
                  <a:lnTo>
                    <a:pt x="265239" y="196596"/>
                  </a:lnTo>
                  <a:lnTo>
                    <a:pt x="265557" y="195414"/>
                  </a:lnTo>
                  <a:lnTo>
                    <a:pt x="265671" y="194983"/>
                  </a:lnTo>
                  <a:lnTo>
                    <a:pt x="266522" y="191833"/>
                  </a:lnTo>
                  <a:close/>
                </a:path>
                <a:path w="494029" h="335914">
                  <a:moveTo>
                    <a:pt x="274256" y="174955"/>
                  </a:moveTo>
                  <a:lnTo>
                    <a:pt x="273075" y="174421"/>
                  </a:lnTo>
                  <a:lnTo>
                    <a:pt x="273824" y="174955"/>
                  </a:lnTo>
                  <a:lnTo>
                    <a:pt x="274256" y="174955"/>
                  </a:lnTo>
                  <a:close/>
                </a:path>
                <a:path w="494029" h="335914">
                  <a:moveTo>
                    <a:pt x="274586" y="175437"/>
                  </a:moveTo>
                  <a:lnTo>
                    <a:pt x="273824" y="174955"/>
                  </a:lnTo>
                  <a:lnTo>
                    <a:pt x="270764" y="174955"/>
                  </a:lnTo>
                  <a:lnTo>
                    <a:pt x="274586" y="175437"/>
                  </a:lnTo>
                  <a:close/>
                </a:path>
                <a:path w="494029" h="335914">
                  <a:moveTo>
                    <a:pt x="275069" y="199872"/>
                  </a:moveTo>
                  <a:lnTo>
                    <a:pt x="271780" y="197573"/>
                  </a:lnTo>
                  <a:lnTo>
                    <a:pt x="271856" y="200444"/>
                  </a:lnTo>
                  <a:lnTo>
                    <a:pt x="275069" y="199872"/>
                  </a:lnTo>
                  <a:close/>
                </a:path>
                <a:path w="494029" h="335914">
                  <a:moveTo>
                    <a:pt x="279692" y="179743"/>
                  </a:moveTo>
                  <a:lnTo>
                    <a:pt x="273177" y="178752"/>
                  </a:lnTo>
                  <a:lnTo>
                    <a:pt x="271335" y="179590"/>
                  </a:lnTo>
                  <a:lnTo>
                    <a:pt x="277431" y="181698"/>
                  </a:lnTo>
                  <a:lnTo>
                    <a:pt x="279692" y="179743"/>
                  </a:lnTo>
                  <a:close/>
                </a:path>
                <a:path w="494029" h="335914">
                  <a:moveTo>
                    <a:pt x="283781" y="175488"/>
                  </a:moveTo>
                  <a:lnTo>
                    <a:pt x="283730" y="173329"/>
                  </a:lnTo>
                  <a:lnTo>
                    <a:pt x="280466" y="173189"/>
                  </a:lnTo>
                  <a:lnTo>
                    <a:pt x="283781" y="175488"/>
                  </a:lnTo>
                  <a:close/>
                </a:path>
                <a:path w="494029" h="335914">
                  <a:moveTo>
                    <a:pt x="284378" y="162483"/>
                  </a:moveTo>
                  <a:lnTo>
                    <a:pt x="281559" y="160515"/>
                  </a:lnTo>
                  <a:lnTo>
                    <a:pt x="280606" y="160578"/>
                  </a:lnTo>
                  <a:lnTo>
                    <a:pt x="280631" y="161315"/>
                  </a:lnTo>
                  <a:lnTo>
                    <a:pt x="281101" y="161632"/>
                  </a:lnTo>
                  <a:lnTo>
                    <a:pt x="284378" y="162483"/>
                  </a:lnTo>
                  <a:close/>
                </a:path>
                <a:path w="494029" h="335914">
                  <a:moveTo>
                    <a:pt x="284975" y="168554"/>
                  </a:moveTo>
                  <a:lnTo>
                    <a:pt x="281266" y="167386"/>
                  </a:lnTo>
                  <a:lnTo>
                    <a:pt x="281749" y="169151"/>
                  </a:lnTo>
                  <a:lnTo>
                    <a:pt x="280835" y="169951"/>
                  </a:lnTo>
                  <a:lnTo>
                    <a:pt x="281355" y="171691"/>
                  </a:lnTo>
                  <a:lnTo>
                    <a:pt x="284975" y="168554"/>
                  </a:lnTo>
                  <a:close/>
                </a:path>
                <a:path w="494029" h="335914">
                  <a:moveTo>
                    <a:pt x="286105" y="175679"/>
                  </a:moveTo>
                  <a:lnTo>
                    <a:pt x="283781" y="175488"/>
                  </a:lnTo>
                  <a:lnTo>
                    <a:pt x="281495" y="176720"/>
                  </a:lnTo>
                  <a:lnTo>
                    <a:pt x="279133" y="175818"/>
                  </a:lnTo>
                  <a:lnTo>
                    <a:pt x="275882" y="175679"/>
                  </a:lnTo>
                  <a:lnTo>
                    <a:pt x="275450" y="175488"/>
                  </a:lnTo>
                  <a:lnTo>
                    <a:pt x="275107" y="175488"/>
                  </a:lnTo>
                  <a:lnTo>
                    <a:pt x="274701" y="175488"/>
                  </a:lnTo>
                  <a:lnTo>
                    <a:pt x="270548" y="175488"/>
                  </a:lnTo>
                  <a:lnTo>
                    <a:pt x="268998" y="179400"/>
                  </a:lnTo>
                  <a:lnTo>
                    <a:pt x="266103" y="178193"/>
                  </a:lnTo>
                  <a:lnTo>
                    <a:pt x="268566" y="180517"/>
                  </a:lnTo>
                  <a:lnTo>
                    <a:pt x="268630" y="182664"/>
                  </a:lnTo>
                  <a:lnTo>
                    <a:pt x="274167" y="181559"/>
                  </a:lnTo>
                  <a:lnTo>
                    <a:pt x="271335" y="179590"/>
                  </a:lnTo>
                  <a:lnTo>
                    <a:pt x="271246" y="179400"/>
                  </a:lnTo>
                  <a:lnTo>
                    <a:pt x="270941" y="178752"/>
                  </a:lnTo>
                  <a:lnTo>
                    <a:pt x="270852" y="178549"/>
                  </a:lnTo>
                  <a:lnTo>
                    <a:pt x="271945" y="178193"/>
                  </a:lnTo>
                  <a:lnTo>
                    <a:pt x="272110" y="178193"/>
                  </a:lnTo>
                  <a:lnTo>
                    <a:pt x="273062" y="177380"/>
                  </a:lnTo>
                  <a:lnTo>
                    <a:pt x="277317" y="177380"/>
                  </a:lnTo>
                  <a:lnTo>
                    <a:pt x="282879" y="176987"/>
                  </a:lnTo>
                  <a:lnTo>
                    <a:pt x="283527" y="176720"/>
                  </a:lnTo>
                  <a:lnTo>
                    <a:pt x="286105" y="175679"/>
                  </a:lnTo>
                  <a:close/>
                </a:path>
                <a:path w="494029" h="335914">
                  <a:moveTo>
                    <a:pt x="294614" y="164769"/>
                  </a:moveTo>
                  <a:lnTo>
                    <a:pt x="293827" y="162356"/>
                  </a:lnTo>
                  <a:lnTo>
                    <a:pt x="293712" y="162039"/>
                  </a:lnTo>
                  <a:lnTo>
                    <a:pt x="293649" y="161836"/>
                  </a:lnTo>
                  <a:lnTo>
                    <a:pt x="289102" y="165747"/>
                  </a:lnTo>
                  <a:lnTo>
                    <a:pt x="293954" y="164769"/>
                  </a:lnTo>
                  <a:lnTo>
                    <a:pt x="294614" y="164769"/>
                  </a:lnTo>
                  <a:close/>
                </a:path>
                <a:path w="494029" h="335914">
                  <a:moveTo>
                    <a:pt x="298869" y="154736"/>
                  </a:moveTo>
                  <a:lnTo>
                    <a:pt x="297853" y="153314"/>
                  </a:lnTo>
                  <a:lnTo>
                    <a:pt x="296037" y="150939"/>
                  </a:lnTo>
                  <a:lnTo>
                    <a:pt x="293878" y="152095"/>
                  </a:lnTo>
                  <a:lnTo>
                    <a:pt x="293890" y="152819"/>
                  </a:lnTo>
                  <a:lnTo>
                    <a:pt x="294386" y="153149"/>
                  </a:lnTo>
                  <a:lnTo>
                    <a:pt x="293433" y="153212"/>
                  </a:lnTo>
                  <a:lnTo>
                    <a:pt x="298869" y="154736"/>
                  </a:lnTo>
                  <a:close/>
                </a:path>
                <a:path w="494029" h="335914">
                  <a:moveTo>
                    <a:pt x="299212" y="154825"/>
                  </a:moveTo>
                  <a:lnTo>
                    <a:pt x="298869" y="154736"/>
                  </a:lnTo>
                  <a:lnTo>
                    <a:pt x="298996" y="154901"/>
                  </a:lnTo>
                  <a:lnTo>
                    <a:pt x="299212" y="154825"/>
                  </a:lnTo>
                  <a:close/>
                </a:path>
                <a:path w="494029" h="335914">
                  <a:moveTo>
                    <a:pt x="299948" y="160731"/>
                  </a:moveTo>
                  <a:lnTo>
                    <a:pt x="293573" y="158242"/>
                  </a:lnTo>
                  <a:lnTo>
                    <a:pt x="288925" y="160731"/>
                  </a:lnTo>
                  <a:lnTo>
                    <a:pt x="289636" y="160731"/>
                  </a:lnTo>
                  <a:lnTo>
                    <a:pt x="294106" y="161429"/>
                  </a:lnTo>
                  <a:lnTo>
                    <a:pt x="293649" y="161836"/>
                  </a:lnTo>
                  <a:lnTo>
                    <a:pt x="295973" y="162039"/>
                  </a:lnTo>
                  <a:lnTo>
                    <a:pt x="299948" y="160731"/>
                  </a:lnTo>
                  <a:close/>
                </a:path>
                <a:path w="494029" h="335914">
                  <a:moveTo>
                    <a:pt x="300291" y="160870"/>
                  </a:moveTo>
                  <a:lnTo>
                    <a:pt x="300177" y="160731"/>
                  </a:lnTo>
                  <a:lnTo>
                    <a:pt x="299948" y="160731"/>
                  </a:lnTo>
                  <a:lnTo>
                    <a:pt x="300291" y="160870"/>
                  </a:lnTo>
                  <a:close/>
                </a:path>
                <a:path w="494029" h="335914">
                  <a:moveTo>
                    <a:pt x="301117" y="161836"/>
                  </a:moveTo>
                  <a:lnTo>
                    <a:pt x="300913" y="161429"/>
                  </a:lnTo>
                  <a:lnTo>
                    <a:pt x="300596" y="160985"/>
                  </a:lnTo>
                  <a:lnTo>
                    <a:pt x="300393" y="160985"/>
                  </a:lnTo>
                  <a:lnTo>
                    <a:pt x="301117" y="161836"/>
                  </a:lnTo>
                  <a:close/>
                </a:path>
                <a:path w="494029" h="335914">
                  <a:moveTo>
                    <a:pt x="301790" y="170954"/>
                  </a:moveTo>
                  <a:lnTo>
                    <a:pt x="301777" y="170472"/>
                  </a:lnTo>
                  <a:lnTo>
                    <a:pt x="301650" y="166408"/>
                  </a:lnTo>
                  <a:lnTo>
                    <a:pt x="301637" y="165950"/>
                  </a:lnTo>
                  <a:lnTo>
                    <a:pt x="296532" y="165227"/>
                  </a:lnTo>
                  <a:lnTo>
                    <a:pt x="295148" y="166408"/>
                  </a:lnTo>
                  <a:lnTo>
                    <a:pt x="294614" y="164769"/>
                  </a:lnTo>
                  <a:lnTo>
                    <a:pt x="293789" y="167589"/>
                  </a:lnTo>
                  <a:lnTo>
                    <a:pt x="288239" y="168681"/>
                  </a:lnTo>
                  <a:lnTo>
                    <a:pt x="286575" y="171500"/>
                  </a:lnTo>
                  <a:lnTo>
                    <a:pt x="286461" y="171691"/>
                  </a:lnTo>
                  <a:lnTo>
                    <a:pt x="290715" y="174650"/>
                  </a:lnTo>
                  <a:lnTo>
                    <a:pt x="291617" y="173139"/>
                  </a:lnTo>
                  <a:lnTo>
                    <a:pt x="294360" y="171500"/>
                  </a:lnTo>
                  <a:lnTo>
                    <a:pt x="293852" y="170472"/>
                  </a:lnTo>
                  <a:lnTo>
                    <a:pt x="299415" y="170472"/>
                  </a:lnTo>
                  <a:lnTo>
                    <a:pt x="301790" y="170954"/>
                  </a:lnTo>
                  <a:close/>
                </a:path>
                <a:path w="494029" h="335914">
                  <a:moveTo>
                    <a:pt x="306082" y="143370"/>
                  </a:moveTo>
                  <a:lnTo>
                    <a:pt x="304736" y="141262"/>
                  </a:lnTo>
                  <a:lnTo>
                    <a:pt x="303072" y="144056"/>
                  </a:lnTo>
                  <a:lnTo>
                    <a:pt x="302958" y="144246"/>
                  </a:lnTo>
                  <a:lnTo>
                    <a:pt x="306082" y="143370"/>
                  </a:lnTo>
                  <a:close/>
                </a:path>
                <a:path w="494029" h="335914">
                  <a:moveTo>
                    <a:pt x="306832" y="147586"/>
                  </a:moveTo>
                  <a:lnTo>
                    <a:pt x="305790" y="146215"/>
                  </a:lnTo>
                  <a:lnTo>
                    <a:pt x="305269" y="147548"/>
                  </a:lnTo>
                  <a:lnTo>
                    <a:pt x="303060" y="147116"/>
                  </a:lnTo>
                  <a:lnTo>
                    <a:pt x="304063" y="150672"/>
                  </a:lnTo>
                  <a:lnTo>
                    <a:pt x="305257" y="147586"/>
                  </a:lnTo>
                  <a:lnTo>
                    <a:pt x="305473" y="147586"/>
                  </a:lnTo>
                  <a:lnTo>
                    <a:pt x="306832" y="147586"/>
                  </a:lnTo>
                  <a:close/>
                </a:path>
                <a:path w="494029" h="335914">
                  <a:moveTo>
                    <a:pt x="307047" y="177457"/>
                  </a:moveTo>
                  <a:lnTo>
                    <a:pt x="306146" y="176822"/>
                  </a:lnTo>
                  <a:lnTo>
                    <a:pt x="305600" y="175298"/>
                  </a:lnTo>
                  <a:lnTo>
                    <a:pt x="306311" y="174586"/>
                  </a:lnTo>
                  <a:lnTo>
                    <a:pt x="305333" y="174942"/>
                  </a:lnTo>
                  <a:lnTo>
                    <a:pt x="304393" y="175323"/>
                  </a:lnTo>
                  <a:lnTo>
                    <a:pt x="303745" y="175882"/>
                  </a:lnTo>
                  <a:lnTo>
                    <a:pt x="305142" y="176161"/>
                  </a:lnTo>
                  <a:lnTo>
                    <a:pt x="306120" y="178244"/>
                  </a:lnTo>
                  <a:lnTo>
                    <a:pt x="307047" y="177457"/>
                  </a:lnTo>
                  <a:close/>
                </a:path>
                <a:path w="494029" h="335914">
                  <a:moveTo>
                    <a:pt x="307263" y="174244"/>
                  </a:moveTo>
                  <a:lnTo>
                    <a:pt x="306844" y="174269"/>
                  </a:lnTo>
                  <a:lnTo>
                    <a:pt x="306514" y="174383"/>
                  </a:lnTo>
                  <a:lnTo>
                    <a:pt x="306311" y="174586"/>
                  </a:lnTo>
                  <a:lnTo>
                    <a:pt x="306628" y="174472"/>
                  </a:lnTo>
                  <a:lnTo>
                    <a:pt x="306933" y="174358"/>
                  </a:lnTo>
                  <a:lnTo>
                    <a:pt x="307263" y="174244"/>
                  </a:lnTo>
                  <a:close/>
                </a:path>
                <a:path w="494029" h="335914">
                  <a:moveTo>
                    <a:pt x="307517" y="166243"/>
                  </a:moveTo>
                  <a:lnTo>
                    <a:pt x="305104" y="166243"/>
                  </a:lnTo>
                  <a:lnTo>
                    <a:pt x="303872" y="167284"/>
                  </a:lnTo>
                  <a:lnTo>
                    <a:pt x="305282" y="168262"/>
                  </a:lnTo>
                  <a:lnTo>
                    <a:pt x="307517" y="166243"/>
                  </a:lnTo>
                  <a:close/>
                </a:path>
                <a:path w="494029" h="335914">
                  <a:moveTo>
                    <a:pt x="308978" y="168008"/>
                  </a:moveTo>
                  <a:lnTo>
                    <a:pt x="308927" y="167779"/>
                  </a:lnTo>
                  <a:lnTo>
                    <a:pt x="308825" y="167449"/>
                  </a:lnTo>
                  <a:lnTo>
                    <a:pt x="308711" y="167068"/>
                  </a:lnTo>
                  <a:lnTo>
                    <a:pt x="308622" y="166776"/>
                  </a:lnTo>
                  <a:lnTo>
                    <a:pt x="308571" y="166611"/>
                  </a:lnTo>
                  <a:lnTo>
                    <a:pt x="308457" y="166243"/>
                  </a:lnTo>
                  <a:lnTo>
                    <a:pt x="307581" y="166243"/>
                  </a:lnTo>
                  <a:lnTo>
                    <a:pt x="308978" y="168008"/>
                  </a:lnTo>
                  <a:close/>
                </a:path>
                <a:path w="494029" h="335914">
                  <a:moveTo>
                    <a:pt x="309194" y="144056"/>
                  </a:moveTo>
                  <a:lnTo>
                    <a:pt x="308038" y="142811"/>
                  </a:lnTo>
                  <a:lnTo>
                    <a:pt x="306082" y="143370"/>
                  </a:lnTo>
                  <a:lnTo>
                    <a:pt x="307174" y="145046"/>
                  </a:lnTo>
                  <a:lnTo>
                    <a:pt x="309194" y="144056"/>
                  </a:lnTo>
                  <a:close/>
                </a:path>
                <a:path w="494029" h="335914">
                  <a:moveTo>
                    <a:pt x="309626" y="176352"/>
                  </a:moveTo>
                  <a:lnTo>
                    <a:pt x="309448" y="175768"/>
                  </a:lnTo>
                  <a:lnTo>
                    <a:pt x="308864" y="174523"/>
                  </a:lnTo>
                  <a:lnTo>
                    <a:pt x="308368" y="174523"/>
                  </a:lnTo>
                  <a:lnTo>
                    <a:pt x="308533" y="174866"/>
                  </a:lnTo>
                  <a:lnTo>
                    <a:pt x="308648" y="175120"/>
                  </a:lnTo>
                  <a:lnTo>
                    <a:pt x="309054" y="175768"/>
                  </a:lnTo>
                  <a:lnTo>
                    <a:pt x="309626" y="176352"/>
                  </a:lnTo>
                  <a:close/>
                </a:path>
                <a:path w="494029" h="335914">
                  <a:moveTo>
                    <a:pt x="311912" y="185039"/>
                  </a:moveTo>
                  <a:lnTo>
                    <a:pt x="311899" y="184581"/>
                  </a:lnTo>
                  <a:lnTo>
                    <a:pt x="310857" y="184238"/>
                  </a:lnTo>
                  <a:lnTo>
                    <a:pt x="309880" y="183959"/>
                  </a:lnTo>
                  <a:lnTo>
                    <a:pt x="309067" y="183807"/>
                  </a:lnTo>
                  <a:lnTo>
                    <a:pt x="310007" y="184454"/>
                  </a:lnTo>
                  <a:lnTo>
                    <a:pt x="310502" y="185496"/>
                  </a:lnTo>
                  <a:lnTo>
                    <a:pt x="311912" y="185039"/>
                  </a:lnTo>
                  <a:close/>
                </a:path>
                <a:path w="494029" h="335914">
                  <a:moveTo>
                    <a:pt x="312877" y="169824"/>
                  </a:moveTo>
                  <a:lnTo>
                    <a:pt x="312648" y="169329"/>
                  </a:lnTo>
                  <a:lnTo>
                    <a:pt x="312026" y="169659"/>
                  </a:lnTo>
                  <a:lnTo>
                    <a:pt x="312407" y="169659"/>
                  </a:lnTo>
                  <a:lnTo>
                    <a:pt x="312877" y="169824"/>
                  </a:lnTo>
                  <a:close/>
                </a:path>
                <a:path w="494029" h="335914">
                  <a:moveTo>
                    <a:pt x="313105" y="159740"/>
                  </a:moveTo>
                  <a:lnTo>
                    <a:pt x="308914" y="158965"/>
                  </a:lnTo>
                  <a:lnTo>
                    <a:pt x="312064" y="154787"/>
                  </a:lnTo>
                  <a:lnTo>
                    <a:pt x="310184" y="153479"/>
                  </a:lnTo>
                  <a:lnTo>
                    <a:pt x="305130" y="153479"/>
                  </a:lnTo>
                  <a:lnTo>
                    <a:pt x="302310" y="151612"/>
                  </a:lnTo>
                  <a:lnTo>
                    <a:pt x="299212" y="154825"/>
                  </a:lnTo>
                  <a:lnTo>
                    <a:pt x="303720" y="156095"/>
                  </a:lnTo>
                  <a:lnTo>
                    <a:pt x="304165" y="154978"/>
                  </a:lnTo>
                  <a:lnTo>
                    <a:pt x="302285" y="154393"/>
                  </a:lnTo>
                  <a:lnTo>
                    <a:pt x="303199" y="153606"/>
                  </a:lnTo>
                  <a:lnTo>
                    <a:pt x="308838" y="156819"/>
                  </a:lnTo>
                  <a:lnTo>
                    <a:pt x="308902" y="158242"/>
                  </a:lnTo>
                  <a:lnTo>
                    <a:pt x="307022" y="158369"/>
                  </a:lnTo>
                  <a:lnTo>
                    <a:pt x="305181" y="159232"/>
                  </a:lnTo>
                  <a:lnTo>
                    <a:pt x="309829" y="159613"/>
                  </a:lnTo>
                  <a:lnTo>
                    <a:pt x="306654" y="161632"/>
                  </a:lnTo>
                  <a:lnTo>
                    <a:pt x="308025" y="161175"/>
                  </a:lnTo>
                  <a:lnTo>
                    <a:pt x="308533" y="162242"/>
                  </a:lnTo>
                  <a:lnTo>
                    <a:pt x="309460" y="162890"/>
                  </a:lnTo>
                  <a:lnTo>
                    <a:pt x="313105" y="159740"/>
                  </a:lnTo>
                  <a:close/>
                </a:path>
                <a:path w="494029" h="335914">
                  <a:moveTo>
                    <a:pt x="314236" y="142544"/>
                  </a:moveTo>
                  <a:lnTo>
                    <a:pt x="313601" y="141719"/>
                  </a:lnTo>
                  <a:lnTo>
                    <a:pt x="313397" y="142214"/>
                  </a:lnTo>
                  <a:lnTo>
                    <a:pt x="314236" y="142544"/>
                  </a:lnTo>
                  <a:close/>
                </a:path>
                <a:path w="494029" h="335914">
                  <a:moveTo>
                    <a:pt x="314934" y="148209"/>
                  </a:moveTo>
                  <a:lnTo>
                    <a:pt x="314032" y="147929"/>
                  </a:lnTo>
                  <a:lnTo>
                    <a:pt x="314121" y="148209"/>
                  </a:lnTo>
                  <a:lnTo>
                    <a:pt x="314223" y="148501"/>
                  </a:lnTo>
                  <a:lnTo>
                    <a:pt x="314934" y="148209"/>
                  </a:lnTo>
                  <a:close/>
                </a:path>
                <a:path w="494029" h="335914">
                  <a:moveTo>
                    <a:pt x="316039" y="144843"/>
                  </a:moveTo>
                  <a:lnTo>
                    <a:pt x="315912" y="144513"/>
                  </a:lnTo>
                  <a:lnTo>
                    <a:pt x="315582" y="143370"/>
                  </a:lnTo>
                  <a:lnTo>
                    <a:pt x="315493" y="143027"/>
                  </a:lnTo>
                  <a:lnTo>
                    <a:pt x="314236" y="142544"/>
                  </a:lnTo>
                  <a:lnTo>
                    <a:pt x="316039" y="144843"/>
                  </a:lnTo>
                  <a:close/>
                </a:path>
                <a:path w="494029" h="335914">
                  <a:moveTo>
                    <a:pt x="317957" y="171259"/>
                  </a:moveTo>
                  <a:lnTo>
                    <a:pt x="316776" y="172300"/>
                  </a:lnTo>
                  <a:lnTo>
                    <a:pt x="315950" y="173139"/>
                  </a:lnTo>
                  <a:lnTo>
                    <a:pt x="316141" y="173697"/>
                  </a:lnTo>
                  <a:lnTo>
                    <a:pt x="316496" y="173139"/>
                  </a:lnTo>
                  <a:lnTo>
                    <a:pt x="317957" y="171259"/>
                  </a:lnTo>
                  <a:close/>
                </a:path>
                <a:path w="494029" h="335914">
                  <a:moveTo>
                    <a:pt x="318414" y="149288"/>
                  </a:moveTo>
                  <a:lnTo>
                    <a:pt x="318350" y="146786"/>
                  </a:lnTo>
                  <a:lnTo>
                    <a:pt x="314934" y="148209"/>
                  </a:lnTo>
                  <a:lnTo>
                    <a:pt x="318414" y="149288"/>
                  </a:lnTo>
                  <a:close/>
                </a:path>
                <a:path w="494029" h="335914">
                  <a:moveTo>
                    <a:pt x="319074" y="146481"/>
                  </a:moveTo>
                  <a:lnTo>
                    <a:pt x="318338" y="146481"/>
                  </a:lnTo>
                  <a:lnTo>
                    <a:pt x="318350" y="146786"/>
                  </a:lnTo>
                  <a:lnTo>
                    <a:pt x="319074" y="146481"/>
                  </a:lnTo>
                  <a:close/>
                </a:path>
                <a:path w="494029" h="335914">
                  <a:moveTo>
                    <a:pt x="319112" y="139890"/>
                  </a:moveTo>
                  <a:lnTo>
                    <a:pt x="316293" y="137934"/>
                  </a:lnTo>
                  <a:lnTo>
                    <a:pt x="313982" y="139166"/>
                  </a:lnTo>
                  <a:lnTo>
                    <a:pt x="311213" y="140093"/>
                  </a:lnTo>
                  <a:lnTo>
                    <a:pt x="311683" y="142824"/>
                  </a:lnTo>
                  <a:lnTo>
                    <a:pt x="309194" y="144056"/>
                  </a:lnTo>
                  <a:lnTo>
                    <a:pt x="309943" y="144843"/>
                  </a:lnTo>
                  <a:lnTo>
                    <a:pt x="311886" y="147586"/>
                  </a:lnTo>
                  <a:lnTo>
                    <a:pt x="306832" y="147586"/>
                  </a:lnTo>
                  <a:lnTo>
                    <a:pt x="309168" y="150672"/>
                  </a:lnTo>
                  <a:lnTo>
                    <a:pt x="312864" y="149694"/>
                  </a:lnTo>
                  <a:lnTo>
                    <a:pt x="312801" y="147586"/>
                  </a:lnTo>
                  <a:lnTo>
                    <a:pt x="312966" y="147586"/>
                  </a:lnTo>
                  <a:lnTo>
                    <a:pt x="314032" y="147929"/>
                  </a:lnTo>
                  <a:lnTo>
                    <a:pt x="313067" y="145046"/>
                  </a:lnTo>
                  <a:lnTo>
                    <a:pt x="312991" y="144843"/>
                  </a:lnTo>
                  <a:lnTo>
                    <a:pt x="312889" y="144513"/>
                  </a:lnTo>
                  <a:lnTo>
                    <a:pt x="312801" y="144246"/>
                  </a:lnTo>
                  <a:lnTo>
                    <a:pt x="312724" y="144056"/>
                  </a:lnTo>
                  <a:lnTo>
                    <a:pt x="312940" y="143370"/>
                  </a:lnTo>
                  <a:lnTo>
                    <a:pt x="313397" y="142214"/>
                  </a:lnTo>
                  <a:lnTo>
                    <a:pt x="313016" y="142214"/>
                  </a:lnTo>
                  <a:lnTo>
                    <a:pt x="313601" y="141719"/>
                  </a:lnTo>
                  <a:lnTo>
                    <a:pt x="316763" y="138988"/>
                  </a:lnTo>
                  <a:lnTo>
                    <a:pt x="319112" y="139890"/>
                  </a:lnTo>
                  <a:close/>
                </a:path>
                <a:path w="494029" h="335914">
                  <a:moveTo>
                    <a:pt x="319747" y="146215"/>
                  </a:moveTo>
                  <a:lnTo>
                    <a:pt x="319074" y="146481"/>
                  </a:lnTo>
                  <a:lnTo>
                    <a:pt x="319290" y="146481"/>
                  </a:lnTo>
                  <a:lnTo>
                    <a:pt x="319747" y="146215"/>
                  </a:lnTo>
                  <a:close/>
                </a:path>
                <a:path w="494029" h="335914">
                  <a:moveTo>
                    <a:pt x="322757" y="144513"/>
                  </a:moveTo>
                  <a:lnTo>
                    <a:pt x="319747" y="146215"/>
                  </a:lnTo>
                  <a:lnTo>
                    <a:pt x="322491" y="145046"/>
                  </a:lnTo>
                  <a:lnTo>
                    <a:pt x="322757" y="144513"/>
                  </a:lnTo>
                  <a:close/>
                </a:path>
                <a:path w="494029" h="335914">
                  <a:moveTo>
                    <a:pt x="323888" y="144056"/>
                  </a:moveTo>
                  <a:lnTo>
                    <a:pt x="323824" y="142544"/>
                  </a:lnTo>
                  <a:lnTo>
                    <a:pt x="323634" y="142811"/>
                  </a:lnTo>
                  <a:lnTo>
                    <a:pt x="322757" y="144513"/>
                  </a:lnTo>
                  <a:lnTo>
                    <a:pt x="323583" y="144056"/>
                  </a:lnTo>
                  <a:lnTo>
                    <a:pt x="323888" y="144056"/>
                  </a:lnTo>
                  <a:close/>
                </a:path>
                <a:path w="494029" h="335914">
                  <a:moveTo>
                    <a:pt x="324434" y="146786"/>
                  </a:moveTo>
                  <a:lnTo>
                    <a:pt x="319290" y="146481"/>
                  </a:lnTo>
                  <a:lnTo>
                    <a:pt x="318757" y="146786"/>
                  </a:lnTo>
                  <a:lnTo>
                    <a:pt x="324434" y="146786"/>
                  </a:lnTo>
                  <a:close/>
                </a:path>
                <a:path w="494029" h="335914">
                  <a:moveTo>
                    <a:pt x="325526" y="190944"/>
                  </a:moveTo>
                  <a:lnTo>
                    <a:pt x="323989" y="186359"/>
                  </a:lnTo>
                  <a:lnTo>
                    <a:pt x="324472" y="185978"/>
                  </a:lnTo>
                  <a:lnTo>
                    <a:pt x="320192" y="183045"/>
                  </a:lnTo>
                  <a:lnTo>
                    <a:pt x="319760" y="183400"/>
                  </a:lnTo>
                  <a:lnTo>
                    <a:pt x="318846" y="184924"/>
                  </a:lnTo>
                  <a:lnTo>
                    <a:pt x="317461" y="184658"/>
                  </a:lnTo>
                  <a:lnTo>
                    <a:pt x="314604" y="182676"/>
                  </a:lnTo>
                  <a:lnTo>
                    <a:pt x="318757" y="180606"/>
                  </a:lnTo>
                  <a:lnTo>
                    <a:pt x="319176" y="179501"/>
                  </a:lnTo>
                  <a:lnTo>
                    <a:pt x="315849" y="176491"/>
                  </a:lnTo>
                  <a:lnTo>
                    <a:pt x="308965" y="179489"/>
                  </a:lnTo>
                  <a:lnTo>
                    <a:pt x="304850" y="181584"/>
                  </a:lnTo>
                  <a:lnTo>
                    <a:pt x="311746" y="180022"/>
                  </a:lnTo>
                  <a:lnTo>
                    <a:pt x="311899" y="184581"/>
                  </a:lnTo>
                  <a:lnTo>
                    <a:pt x="314439" y="185407"/>
                  </a:lnTo>
                  <a:lnTo>
                    <a:pt x="317385" y="186728"/>
                  </a:lnTo>
                  <a:lnTo>
                    <a:pt x="319379" y="188137"/>
                  </a:lnTo>
                  <a:lnTo>
                    <a:pt x="318922" y="187071"/>
                  </a:lnTo>
                  <a:lnTo>
                    <a:pt x="321691" y="186867"/>
                  </a:lnTo>
                  <a:lnTo>
                    <a:pt x="324548" y="189560"/>
                  </a:lnTo>
                  <a:lnTo>
                    <a:pt x="322249" y="190804"/>
                  </a:lnTo>
                  <a:lnTo>
                    <a:pt x="325526" y="190944"/>
                  </a:lnTo>
                  <a:close/>
                </a:path>
                <a:path w="494029" h="335914">
                  <a:moveTo>
                    <a:pt x="326999" y="155448"/>
                  </a:moveTo>
                  <a:lnTo>
                    <a:pt x="326402" y="153416"/>
                  </a:lnTo>
                  <a:lnTo>
                    <a:pt x="326161" y="154203"/>
                  </a:lnTo>
                  <a:lnTo>
                    <a:pt x="326478" y="154851"/>
                  </a:lnTo>
                  <a:lnTo>
                    <a:pt x="326999" y="155448"/>
                  </a:lnTo>
                  <a:close/>
                </a:path>
                <a:path w="494029" h="335914">
                  <a:moveTo>
                    <a:pt x="330466" y="174523"/>
                  </a:moveTo>
                  <a:lnTo>
                    <a:pt x="330136" y="174523"/>
                  </a:lnTo>
                  <a:lnTo>
                    <a:pt x="328015" y="179235"/>
                  </a:lnTo>
                  <a:lnTo>
                    <a:pt x="328739" y="178879"/>
                  </a:lnTo>
                  <a:lnTo>
                    <a:pt x="330466" y="174523"/>
                  </a:lnTo>
                  <a:close/>
                </a:path>
                <a:path w="494029" h="335914">
                  <a:moveTo>
                    <a:pt x="334518" y="179501"/>
                  </a:moveTo>
                  <a:lnTo>
                    <a:pt x="334162" y="177330"/>
                  </a:lnTo>
                  <a:lnTo>
                    <a:pt x="334048" y="176669"/>
                  </a:lnTo>
                  <a:lnTo>
                    <a:pt x="333997" y="176352"/>
                  </a:lnTo>
                  <a:lnTo>
                    <a:pt x="333832" y="176352"/>
                  </a:lnTo>
                  <a:lnTo>
                    <a:pt x="328739" y="178879"/>
                  </a:lnTo>
                  <a:lnTo>
                    <a:pt x="327596" y="181775"/>
                  </a:lnTo>
                  <a:lnTo>
                    <a:pt x="334518" y="179501"/>
                  </a:lnTo>
                  <a:close/>
                </a:path>
                <a:path w="494029" h="335914">
                  <a:moveTo>
                    <a:pt x="336511" y="170802"/>
                  </a:moveTo>
                  <a:lnTo>
                    <a:pt x="336384" y="170548"/>
                  </a:lnTo>
                  <a:lnTo>
                    <a:pt x="336130" y="170014"/>
                  </a:lnTo>
                  <a:lnTo>
                    <a:pt x="335788" y="170014"/>
                  </a:lnTo>
                  <a:lnTo>
                    <a:pt x="335635" y="170103"/>
                  </a:lnTo>
                  <a:lnTo>
                    <a:pt x="335356" y="170141"/>
                  </a:lnTo>
                  <a:lnTo>
                    <a:pt x="335762" y="170319"/>
                  </a:lnTo>
                  <a:lnTo>
                    <a:pt x="336156" y="170548"/>
                  </a:lnTo>
                  <a:lnTo>
                    <a:pt x="336511" y="170802"/>
                  </a:lnTo>
                  <a:close/>
                </a:path>
                <a:path w="494029" h="335914">
                  <a:moveTo>
                    <a:pt x="340207" y="165760"/>
                  </a:moveTo>
                  <a:lnTo>
                    <a:pt x="340067" y="165582"/>
                  </a:lnTo>
                  <a:lnTo>
                    <a:pt x="338772" y="164058"/>
                  </a:lnTo>
                  <a:lnTo>
                    <a:pt x="337705" y="163334"/>
                  </a:lnTo>
                  <a:lnTo>
                    <a:pt x="337350" y="163093"/>
                  </a:lnTo>
                  <a:lnTo>
                    <a:pt x="333654" y="163334"/>
                  </a:lnTo>
                  <a:lnTo>
                    <a:pt x="336105" y="159473"/>
                  </a:lnTo>
                  <a:lnTo>
                    <a:pt x="336677" y="159473"/>
                  </a:lnTo>
                  <a:lnTo>
                    <a:pt x="329158" y="157962"/>
                  </a:lnTo>
                  <a:lnTo>
                    <a:pt x="326999" y="155448"/>
                  </a:lnTo>
                  <a:lnTo>
                    <a:pt x="327431" y="156933"/>
                  </a:lnTo>
                  <a:lnTo>
                    <a:pt x="323291" y="158305"/>
                  </a:lnTo>
                  <a:lnTo>
                    <a:pt x="316814" y="159473"/>
                  </a:lnTo>
                  <a:lnTo>
                    <a:pt x="314109" y="161836"/>
                  </a:lnTo>
                  <a:lnTo>
                    <a:pt x="315074" y="163931"/>
                  </a:lnTo>
                  <a:lnTo>
                    <a:pt x="308102" y="164782"/>
                  </a:lnTo>
                  <a:lnTo>
                    <a:pt x="308495" y="165582"/>
                  </a:lnTo>
                  <a:lnTo>
                    <a:pt x="309283" y="166611"/>
                  </a:lnTo>
                  <a:lnTo>
                    <a:pt x="309181" y="167449"/>
                  </a:lnTo>
                  <a:lnTo>
                    <a:pt x="309067" y="167779"/>
                  </a:lnTo>
                  <a:lnTo>
                    <a:pt x="308978" y="168008"/>
                  </a:lnTo>
                  <a:lnTo>
                    <a:pt x="308864" y="168363"/>
                  </a:lnTo>
                  <a:lnTo>
                    <a:pt x="308749" y="168567"/>
                  </a:lnTo>
                  <a:lnTo>
                    <a:pt x="308648" y="168732"/>
                  </a:lnTo>
                  <a:lnTo>
                    <a:pt x="308241" y="169087"/>
                  </a:lnTo>
                  <a:lnTo>
                    <a:pt x="305435" y="168567"/>
                  </a:lnTo>
                  <a:lnTo>
                    <a:pt x="303441" y="169659"/>
                  </a:lnTo>
                  <a:lnTo>
                    <a:pt x="303047" y="169913"/>
                  </a:lnTo>
                  <a:lnTo>
                    <a:pt x="301828" y="170954"/>
                  </a:lnTo>
                  <a:lnTo>
                    <a:pt x="303276" y="171259"/>
                  </a:lnTo>
                  <a:lnTo>
                    <a:pt x="303682" y="171259"/>
                  </a:lnTo>
                  <a:lnTo>
                    <a:pt x="306070" y="172300"/>
                  </a:lnTo>
                  <a:lnTo>
                    <a:pt x="307289" y="173990"/>
                  </a:lnTo>
                  <a:lnTo>
                    <a:pt x="307390" y="174129"/>
                  </a:lnTo>
                  <a:lnTo>
                    <a:pt x="307225" y="174523"/>
                  </a:lnTo>
                  <a:lnTo>
                    <a:pt x="307009" y="174866"/>
                  </a:lnTo>
                  <a:lnTo>
                    <a:pt x="306844" y="175006"/>
                  </a:lnTo>
                  <a:lnTo>
                    <a:pt x="307454" y="174866"/>
                  </a:lnTo>
                  <a:lnTo>
                    <a:pt x="307594" y="174866"/>
                  </a:lnTo>
                  <a:lnTo>
                    <a:pt x="308368" y="174523"/>
                  </a:lnTo>
                  <a:lnTo>
                    <a:pt x="309143" y="174129"/>
                  </a:lnTo>
                  <a:lnTo>
                    <a:pt x="309372" y="173990"/>
                  </a:lnTo>
                  <a:lnTo>
                    <a:pt x="309499" y="173990"/>
                  </a:lnTo>
                  <a:lnTo>
                    <a:pt x="309905" y="173139"/>
                  </a:lnTo>
                  <a:lnTo>
                    <a:pt x="309676" y="172300"/>
                  </a:lnTo>
                  <a:lnTo>
                    <a:pt x="309562" y="171932"/>
                  </a:lnTo>
                  <a:lnTo>
                    <a:pt x="309130" y="171627"/>
                  </a:lnTo>
                  <a:lnTo>
                    <a:pt x="308546" y="171627"/>
                  </a:lnTo>
                  <a:lnTo>
                    <a:pt x="309232" y="170624"/>
                  </a:lnTo>
                  <a:lnTo>
                    <a:pt x="309359" y="170954"/>
                  </a:lnTo>
                  <a:lnTo>
                    <a:pt x="309422" y="171259"/>
                  </a:lnTo>
                  <a:lnTo>
                    <a:pt x="309499" y="171627"/>
                  </a:lnTo>
                  <a:lnTo>
                    <a:pt x="309562" y="171932"/>
                  </a:lnTo>
                  <a:lnTo>
                    <a:pt x="312788" y="170624"/>
                  </a:lnTo>
                  <a:lnTo>
                    <a:pt x="312064" y="173697"/>
                  </a:lnTo>
                  <a:lnTo>
                    <a:pt x="311950" y="174129"/>
                  </a:lnTo>
                  <a:lnTo>
                    <a:pt x="312826" y="174129"/>
                  </a:lnTo>
                  <a:lnTo>
                    <a:pt x="315188" y="173697"/>
                  </a:lnTo>
                  <a:lnTo>
                    <a:pt x="315836" y="173139"/>
                  </a:lnTo>
                  <a:lnTo>
                    <a:pt x="315645" y="172300"/>
                  </a:lnTo>
                  <a:lnTo>
                    <a:pt x="315264" y="171259"/>
                  </a:lnTo>
                  <a:lnTo>
                    <a:pt x="315163" y="170954"/>
                  </a:lnTo>
                  <a:lnTo>
                    <a:pt x="314858" y="170624"/>
                  </a:lnTo>
                  <a:lnTo>
                    <a:pt x="314540" y="170383"/>
                  </a:lnTo>
                  <a:lnTo>
                    <a:pt x="313182" y="169913"/>
                  </a:lnTo>
                  <a:lnTo>
                    <a:pt x="312928" y="169913"/>
                  </a:lnTo>
                  <a:lnTo>
                    <a:pt x="313042" y="170129"/>
                  </a:lnTo>
                  <a:lnTo>
                    <a:pt x="313156" y="170383"/>
                  </a:lnTo>
                  <a:lnTo>
                    <a:pt x="309930" y="169659"/>
                  </a:lnTo>
                  <a:lnTo>
                    <a:pt x="310324" y="169087"/>
                  </a:lnTo>
                  <a:lnTo>
                    <a:pt x="310540" y="168732"/>
                  </a:lnTo>
                  <a:lnTo>
                    <a:pt x="310642" y="168567"/>
                  </a:lnTo>
                  <a:lnTo>
                    <a:pt x="310756" y="168363"/>
                  </a:lnTo>
                  <a:lnTo>
                    <a:pt x="310857" y="168008"/>
                  </a:lnTo>
                  <a:lnTo>
                    <a:pt x="310908" y="167779"/>
                  </a:lnTo>
                  <a:lnTo>
                    <a:pt x="310984" y="167449"/>
                  </a:lnTo>
                  <a:lnTo>
                    <a:pt x="312000" y="167779"/>
                  </a:lnTo>
                  <a:lnTo>
                    <a:pt x="312547" y="169087"/>
                  </a:lnTo>
                  <a:lnTo>
                    <a:pt x="312648" y="169329"/>
                  </a:lnTo>
                  <a:lnTo>
                    <a:pt x="313778" y="168732"/>
                  </a:lnTo>
                  <a:lnTo>
                    <a:pt x="315887" y="170129"/>
                  </a:lnTo>
                  <a:lnTo>
                    <a:pt x="316280" y="170383"/>
                  </a:lnTo>
                  <a:lnTo>
                    <a:pt x="320103" y="172300"/>
                  </a:lnTo>
                  <a:lnTo>
                    <a:pt x="319976" y="172300"/>
                  </a:lnTo>
                  <a:lnTo>
                    <a:pt x="320370" y="173697"/>
                  </a:lnTo>
                  <a:lnTo>
                    <a:pt x="320446" y="173990"/>
                  </a:lnTo>
                  <a:lnTo>
                    <a:pt x="317715" y="176352"/>
                  </a:lnTo>
                  <a:lnTo>
                    <a:pt x="320027" y="176542"/>
                  </a:lnTo>
                  <a:lnTo>
                    <a:pt x="322414" y="178181"/>
                  </a:lnTo>
                  <a:lnTo>
                    <a:pt x="324231" y="177330"/>
                  </a:lnTo>
                  <a:lnTo>
                    <a:pt x="323303" y="176669"/>
                  </a:lnTo>
                  <a:lnTo>
                    <a:pt x="330669" y="173990"/>
                  </a:lnTo>
                  <a:lnTo>
                    <a:pt x="330466" y="174523"/>
                  </a:lnTo>
                  <a:lnTo>
                    <a:pt x="330682" y="174523"/>
                  </a:lnTo>
                  <a:lnTo>
                    <a:pt x="337019" y="176352"/>
                  </a:lnTo>
                  <a:lnTo>
                    <a:pt x="336207" y="175768"/>
                  </a:lnTo>
                  <a:lnTo>
                    <a:pt x="334010" y="173990"/>
                  </a:lnTo>
                  <a:lnTo>
                    <a:pt x="330250" y="170954"/>
                  </a:lnTo>
                  <a:lnTo>
                    <a:pt x="328866" y="170954"/>
                  </a:lnTo>
                  <a:lnTo>
                    <a:pt x="335356" y="170129"/>
                  </a:lnTo>
                  <a:lnTo>
                    <a:pt x="334886" y="169913"/>
                  </a:lnTo>
                  <a:lnTo>
                    <a:pt x="333679" y="169913"/>
                  </a:lnTo>
                  <a:lnTo>
                    <a:pt x="335064" y="168732"/>
                  </a:lnTo>
                  <a:lnTo>
                    <a:pt x="336181" y="167779"/>
                  </a:lnTo>
                  <a:lnTo>
                    <a:pt x="337007" y="167068"/>
                  </a:lnTo>
                  <a:lnTo>
                    <a:pt x="333743" y="167665"/>
                  </a:lnTo>
                  <a:lnTo>
                    <a:pt x="333679" y="167449"/>
                  </a:lnTo>
                  <a:lnTo>
                    <a:pt x="333578" y="167068"/>
                  </a:lnTo>
                  <a:lnTo>
                    <a:pt x="333451" y="166611"/>
                  </a:lnTo>
                  <a:lnTo>
                    <a:pt x="333362" y="166243"/>
                  </a:lnTo>
                  <a:lnTo>
                    <a:pt x="333286" y="165963"/>
                  </a:lnTo>
                  <a:lnTo>
                    <a:pt x="333717" y="165963"/>
                  </a:lnTo>
                  <a:lnTo>
                    <a:pt x="338366" y="166611"/>
                  </a:lnTo>
                  <a:lnTo>
                    <a:pt x="337426" y="165963"/>
                  </a:lnTo>
                  <a:lnTo>
                    <a:pt x="337870" y="165582"/>
                  </a:lnTo>
                  <a:lnTo>
                    <a:pt x="338048" y="165582"/>
                  </a:lnTo>
                  <a:lnTo>
                    <a:pt x="340207" y="165760"/>
                  </a:lnTo>
                  <a:close/>
                </a:path>
                <a:path w="494029" h="335914">
                  <a:moveTo>
                    <a:pt x="340829" y="171843"/>
                  </a:moveTo>
                  <a:lnTo>
                    <a:pt x="338874" y="172643"/>
                  </a:lnTo>
                  <a:lnTo>
                    <a:pt x="337731" y="171653"/>
                  </a:lnTo>
                  <a:lnTo>
                    <a:pt x="336511" y="170802"/>
                  </a:lnTo>
                  <a:lnTo>
                    <a:pt x="337413" y="172567"/>
                  </a:lnTo>
                  <a:lnTo>
                    <a:pt x="338442" y="173901"/>
                  </a:lnTo>
                  <a:lnTo>
                    <a:pt x="340829" y="171843"/>
                  </a:lnTo>
                  <a:close/>
                </a:path>
                <a:path w="494029" h="335914">
                  <a:moveTo>
                    <a:pt x="341223" y="169303"/>
                  </a:moveTo>
                  <a:lnTo>
                    <a:pt x="340258" y="167932"/>
                  </a:lnTo>
                  <a:lnTo>
                    <a:pt x="338937" y="170535"/>
                  </a:lnTo>
                  <a:lnTo>
                    <a:pt x="341223" y="169303"/>
                  </a:lnTo>
                  <a:close/>
                </a:path>
                <a:path w="494029" h="335914">
                  <a:moveTo>
                    <a:pt x="343827" y="161201"/>
                  </a:moveTo>
                  <a:lnTo>
                    <a:pt x="338620" y="158318"/>
                  </a:lnTo>
                  <a:lnTo>
                    <a:pt x="340131" y="162191"/>
                  </a:lnTo>
                  <a:lnTo>
                    <a:pt x="343827" y="161201"/>
                  </a:lnTo>
                  <a:close/>
                </a:path>
                <a:path w="494029" h="335914">
                  <a:moveTo>
                    <a:pt x="350977" y="137363"/>
                  </a:moveTo>
                  <a:lnTo>
                    <a:pt x="349681" y="136309"/>
                  </a:lnTo>
                  <a:lnTo>
                    <a:pt x="349948" y="136677"/>
                  </a:lnTo>
                  <a:lnTo>
                    <a:pt x="350418" y="137033"/>
                  </a:lnTo>
                  <a:lnTo>
                    <a:pt x="350977" y="137363"/>
                  </a:lnTo>
                  <a:close/>
                </a:path>
                <a:path w="494029" h="335914">
                  <a:moveTo>
                    <a:pt x="364477" y="140563"/>
                  </a:moveTo>
                  <a:lnTo>
                    <a:pt x="364223" y="140792"/>
                  </a:lnTo>
                  <a:lnTo>
                    <a:pt x="364045" y="141046"/>
                  </a:lnTo>
                  <a:lnTo>
                    <a:pt x="364223" y="141427"/>
                  </a:lnTo>
                  <a:lnTo>
                    <a:pt x="364477" y="140563"/>
                  </a:lnTo>
                  <a:close/>
                </a:path>
                <a:path w="494029" h="335914">
                  <a:moveTo>
                    <a:pt x="369976" y="140525"/>
                  </a:moveTo>
                  <a:lnTo>
                    <a:pt x="368020" y="140525"/>
                  </a:lnTo>
                  <a:lnTo>
                    <a:pt x="368630" y="141097"/>
                  </a:lnTo>
                  <a:lnTo>
                    <a:pt x="369747" y="141097"/>
                  </a:lnTo>
                  <a:lnTo>
                    <a:pt x="369976" y="140525"/>
                  </a:lnTo>
                  <a:close/>
                </a:path>
                <a:path w="494029" h="335914">
                  <a:moveTo>
                    <a:pt x="372668" y="140525"/>
                  </a:moveTo>
                  <a:lnTo>
                    <a:pt x="371932" y="138861"/>
                  </a:lnTo>
                  <a:lnTo>
                    <a:pt x="369722" y="138861"/>
                  </a:lnTo>
                  <a:lnTo>
                    <a:pt x="370230" y="139890"/>
                  </a:lnTo>
                  <a:lnTo>
                    <a:pt x="369976" y="140525"/>
                  </a:lnTo>
                  <a:lnTo>
                    <a:pt x="372668" y="140525"/>
                  </a:lnTo>
                  <a:close/>
                </a:path>
                <a:path w="494029" h="335914">
                  <a:moveTo>
                    <a:pt x="380034" y="141732"/>
                  </a:moveTo>
                  <a:lnTo>
                    <a:pt x="379971" y="139585"/>
                  </a:lnTo>
                  <a:lnTo>
                    <a:pt x="374319" y="136398"/>
                  </a:lnTo>
                  <a:lnTo>
                    <a:pt x="373659" y="136550"/>
                  </a:lnTo>
                  <a:lnTo>
                    <a:pt x="367665" y="136525"/>
                  </a:lnTo>
                  <a:lnTo>
                    <a:pt x="367677" y="137147"/>
                  </a:lnTo>
                  <a:lnTo>
                    <a:pt x="369620" y="137617"/>
                  </a:lnTo>
                  <a:lnTo>
                    <a:pt x="371043" y="138239"/>
                  </a:lnTo>
                  <a:lnTo>
                    <a:pt x="370141" y="138239"/>
                  </a:lnTo>
                  <a:lnTo>
                    <a:pt x="367385" y="138658"/>
                  </a:lnTo>
                  <a:lnTo>
                    <a:pt x="371843" y="138658"/>
                  </a:lnTo>
                  <a:lnTo>
                    <a:pt x="371652" y="138239"/>
                  </a:lnTo>
                  <a:lnTo>
                    <a:pt x="372579" y="137452"/>
                  </a:lnTo>
                  <a:lnTo>
                    <a:pt x="374865" y="139585"/>
                  </a:lnTo>
                  <a:lnTo>
                    <a:pt x="373976" y="141097"/>
                  </a:lnTo>
                  <a:lnTo>
                    <a:pt x="376326" y="141998"/>
                  </a:lnTo>
                  <a:lnTo>
                    <a:pt x="380034" y="141732"/>
                  </a:lnTo>
                  <a:close/>
                </a:path>
                <a:path w="494029" h="335914">
                  <a:moveTo>
                    <a:pt x="385724" y="125526"/>
                  </a:moveTo>
                  <a:lnTo>
                    <a:pt x="385216" y="124739"/>
                  </a:lnTo>
                  <a:lnTo>
                    <a:pt x="385305" y="123253"/>
                  </a:lnTo>
                  <a:lnTo>
                    <a:pt x="383311" y="124955"/>
                  </a:lnTo>
                  <a:lnTo>
                    <a:pt x="384124" y="125209"/>
                  </a:lnTo>
                  <a:lnTo>
                    <a:pt x="384937" y="125336"/>
                  </a:lnTo>
                  <a:lnTo>
                    <a:pt x="385724" y="125526"/>
                  </a:lnTo>
                  <a:close/>
                </a:path>
                <a:path w="494029" h="335914">
                  <a:moveTo>
                    <a:pt x="386778" y="125907"/>
                  </a:moveTo>
                  <a:lnTo>
                    <a:pt x="386435" y="125768"/>
                  </a:lnTo>
                  <a:lnTo>
                    <a:pt x="386080" y="125628"/>
                  </a:lnTo>
                  <a:lnTo>
                    <a:pt x="385724" y="125539"/>
                  </a:lnTo>
                  <a:lnTo>
                    <a:pt x="385927" y="125844"/>
                  </a:lnTo>
                  <a:lnTo>
                    <a:pt x="386232" y="126034"/>
                  </a:lnTo>
                  <a:lnTo>
                    <a:pt x="386778" y="125907"/>
                  </a:lnTo>
                  <a:close/>
                </a:path>
                <a:path w="494029" h="335914">
                  <a:moveTo>
                    <a:pt x="388835" y="123126"/>
                  </a:moveTo>
                  <a:lnTo>
                    <a:pt x="387934" y="124625"/>
                  </a:lnTo>
                  <a:lnTo>
                    <a:pt x="387972" y="125349"/>
                  </a:lnTo>
                  <a:lnTo>
                    <a:pt x="387464" y="125679"/>
                  </a:lnTo>
                  <a:lnTo>
                    <a:pt x="387083" y="125831"/>
                  </a:lnTo>
                  <a:lnTo>
                    <a:pt x="386778" y="125907"/>
                  </a:lnTo>
                  <a:lnTo>
                    <a:pt x="387388" y="126161"/>
                  </a:lnTo>
                  <a:lnTo>
                    <a:pt x="387972" y="126492"/>
                  </a:lnTo>
                  <a:lnTo>
                    <a:pt x="388480" y="127101"/>
                  </a:lnTo>
                  <a:lnTo>
                    <a:pt x="388454" y="125666"/>
                  </a:lnTo>
                  <a:lnTo>
                    <a:pt x="388835" y="123126"/>
                  </a:lnTo>
                  <a:close/>
                </a:path>
                <a:path w="494029" h="335914">
                  <a:moveTo>
                    <a:pt x="408457" y="37947"/>
                  </a:moveTo>
                  <a:lnTo>
                    <a:pt x="408343" y="33655"/>
                  </a:lnTo>
                  <a:lnTo>
                    <a:pt x="406996" y="33655"/>
                  </a:lnTo>
                  <a:lnTo>
                    <a:pt x="407492" y="36588"/>
                  </a:lnTo>
                  <a:lnTo>
                    <a:pt x="408457" y="37947"/>
                  </a:lnTo>
                  <a:close/>
                </a:path>
                <a:path w="494029" h="335914">
                  <a:moveTo>
                    <a:pt x="409676" y="103225"/>
                  </a:moveTo>
                  <a:lnTo>
                    <a:pt x="404622" y="105092"/>
                  </a:lnTo>
                  <a:lnTo>
                    <a:pt x="405587" y="105752"/>
                  </a:lnTo>
                  <a:lnTo>
                    <a:pt x="406082" y="106807"/>
                  </a:lnTo>
                  <a:lnTo>
                    <a:pt x="407035" y="107454"/>
                  </a:lnTo>
                  <a:lnTo>
                    <a:pt x="407492" y="107048"/>
                  </a:lnTo>
                  <a:lnTo>
                    <a:pt x="409257" y="109156"/>
                  </a:lnTo>
                  <a:lnTo>
                    <a:pt x="407987" y="106654"/>
                  </a:lnTo>
                  <a:lnTo>
                    <a:pt x="409676" y="103225"/>
                  </a:lnTo>
                  <a:close/>
                </a:path>
                <a:path w="494029" h="335914">
                  <a:moveTo>
                    <a:pt x="410362" y="110451"/>
                  </a:moveTo>
                  <a:lnTo>
                    <a:pt x="409270" y="109156"/>
                  </a:lnTo>
                  <a:lnTo>
                    <a:pt x="409511" y="109639"/>
                  </a:lnTo>
                  <a:lnTo>
                    <a:pt x="409829" y="110083"/>
                  </a:lnTo>
                  <a:lnTo>
                    <a:pt x="410362" y="110451"/>
                  </a:lnTo>
                  <a:close/>
                </a:path>
                <a:path w="494029" h="335914">
                  <a:moveTo>
                    <a:pt x="415366" y="106133"/>
                  </a:moveTo>
                  <a:lnTo>
                    <a:pt x="415302" y="103987"/>
                  </a:lnTo>
                  <a:lnTo>
                    <a:pt x="413473" y="104825"/>
                  </a:lnTo>
                  <a:lnTo>
                    <a:pt x="415366" y="106133"/>
                  </a:lnTo>
                  <a:close/>
                </a:path>
                <a:path w="494029" h="335914">
                  <a:moveTo>
                    <a:pt x="427393" y="34823"/>
                  </a:moveTo>
                  <a:lnTo>
                    <a:pt x="425831" y="34925"/>
                  </a:lnTo>
                  <a:lnTo>
                    <a:pt x="424230" y="35013"/>
                  </a:lnTo>
                  <a:lnTo>
                    <a:pt x="422275" y="34823"/>
                  </a:lnTo>
                  <a:lnTo>
                    <a:pt x="422757" y="36995"/>
                  </a:lnTo>
                  <a:lnTo>
                    <a:pt x="425234" y="35191"/>
                  </a:lnTo>
                  <a:lnTo>
                    <a:pt x="427393" y="34823"/>
                  </a:lnTo>
                  <a:close/>
                </a:path>
                <a:path w="494029" h="335914">
                  <a:moveTo>
                    <a:pt x="428332" y="34772"/>
                  </a:moveTo>
                  <a:lnTo>
                    <a:pt x="428028" y="34747"/>
                  </a:lnTo>
                  <a:lnTo>
                    <a:pt x="427710" y="34772"/>
                  </a:lnTo>
                  <a:lnTo>
                    <a:pt x="427393" y="34823"/>
                  </a:lnTo>
                  <a:lnTo>
                    <a:pt x="427697" y="34798"/>
                  </a:lnTo>
                  <a:lnTo>
                    <a:pt x="428028" y="34798"/>
                  </a:lnTo>
                  <a:lnTo>
                    <a:pt x="428332" y="34772"/>
                  </a:lnTo>
                  <a:close/>
                </a:path>
                <a:path w="494029" h="335914">
                  <a:moveTo>
                    <a:pt x="428345" y="69977"/>
                  </a:moveTo>
                  <a:lnTo>
                    <a:pt x="428294" y="67106"/>
                  </a:lnTo>
                  <a:lnTo>
                    <a:pt x="422668" y="66789"/>
                  </a:lnTo>
                  <a:lnTo>
                    <a:pt x="422744" y="68935"/>
                  </a:lnTo>
                  <a:lnTo>
                    <a:pt x="424599" y="68808"/>
                  </a:lnTo>
                  <a:lnTo>
                    <a:pt x="428345" y="69977"/>
                  </a:lnTo>
                  <a:close/>
                </a:path>
                <a:path w="494029" h="335914">
                  <a:moveTo>
                    <a:pt x="429488" y="71691"/>
                  </a:moveTo>
                  <a:lnTo>
                    <a:pt x="429348" y="71285"/>
                  </a:lnTo>
                  <a:lnTo>
                    <a:pt x="429082" y="70916"/>
                  </a:lnTo>
                  <a:lnTo>
                    <a:pt x="428383" y="70700"/>
                  </a:lnTo>
                  <a:lnTo>
                    <a:pt x="428967" y="70967"/>
                  </a:lnTo>
                  <a:lnTo>
                    <a:pt x="429285" y="71310"/>
                  </a:lnTo>
                  <a:lnTo>
                    <a:pt x="429488" y="71691"/>
                  </a:lnTo>
                  <a:close/>
                </a:path>
                <a:path w="494029" h="335914">
                  <a:moveTo>
                    <a:pt x="430301" y="73126"/>
                  </a:moveTo>
                  <a:lnTo>
                    <a:pt x="429488" y="71691"/>
                  </a:lnTo>
                  <a:lnTo>
                    <a:pt x="429996" y="73126"/>
                  </a:lnTo>
                  <a:lnTo>
                    <a:pt x="430110" y="73469"/>
                  </a:lnTo>
                  <a:lnTo>
                    <a:pt x="430301" y="73126"/>
                  </a:lnTo>
                  <a:close/>
                </a:path>
                <a:path w="494029" h="335914">
                  <a:moveTo>
                    <a:pt x="432206" y="75476"/>
                  </a:moveTo>
                  <a:lnTo>
                    <a:pt x="429247" y="75107"/>
                  </a:lnTo>
                  <a:lnTo>
                    <a:pt x="430123" y="73469"/>
                  </a:lnTo>
                  <a:lnTo>
                    <a:pt x="426923" y="76428"/>
                  </a:lnTo>
                  <a:lnTo>
                    <a:pt x="432206" y="75476"/>
                  </a:lnTo>
                  <a:close/>
                </a:path>
                <a:path w="494029" h="335914">
                  <a:moveTo>
                    <a:pt x="433870" y="68160"/>
                  </a:moveTo>
                  <a:lnTo>
                    <a:pt x="431038" y="66192"/>
                  </a:lnTo>
                  <a:lnTo>
                    <a:pt x="431076" y="67627"/>
                  </a:lnTo>
                  <a:lnTo>
                    <a:pt x="430631" y="68757"/>
                  </a:lnTo>
                  <a:lnTo>
                    <a:pt x="432041" y="68999"/>
                  </a:lnTo>
                  <a:lnTo>
                    <a:pt x="432968" y="68922"/>
                  </a:lnTo>
                  <a:lnTo>
                    <a:pt x="433425" y="69253"/>
                  </a:lnTo>
                  <a:lnTo>
                    <a:pt x="433870" y="68160"/>
                  </a:lnTo>
                  <a:close/>
                </a:path>
                <a:path w="494029" h="335914">
                  <a:moveTo>
                    <a:pt x="434644" y="61633"/>
                  </a:moveTo>
                  <a:lnTo>
                    <a:pt x="433755" y="63868"/>
                  </a:lnTo>
                  <a:lnTo>
                    <a:pt x="434213" y="64185"/>
                  </a:lnTo>
                  <a:lnTo>
                    <a:pt x="434644" y="61633"/>
                  </a:lnTo>
                  <a:close/>
                </a:path>
                <a:path w="494029" h="335914">
                  <a:moveTo>
                    <a:pt x="438899" y="64579"/>
                  </a:moveTo>
                  <a:lnTo>
                    <a:pt x="435457" y="64274"/>
                  </a:lnTo>
                  <a:lnTo>
                    <a:pt x="434365" y="64274"/>
                  </a:lnTo>
                  <a:lnTo>
                    <a:pt x="435190" y="64820"/>
                  </a:lnTo>
                  <a:lnTo>
                    <a:pt x="436613" y="65811"/>
                  </a:lnTo>
                  <a:lnTo>
                    <a:pt x="438899" y="64579"/>
                  </a:lnTo>
                  <a:close/>
                </a:path>
                <a:path w="494029" h="335914">
                  <a:moveTo>
                    <a:pt x="447281" y="55549"/>
                  </a:moveTo>
                  <a:lnTo>
                    <a:pt x="445109" y="54076"/>
                  </a:lnTo>
                  <a:lnTo>
                    <a:pt x="446519" y="55549"/>
                  </a:lnTo>
                  <a:lnTo>
                    <a:pt x="447281" y="55549"/>
                  </a:lnTo>
                  <a:close/>
                </a:path>
                <a:path w="494029" h="335914">
                  <a:moveTo>
                    <a:pt x="447649" y="55803"/>
                  </a:moveTo>
                  <a:lnTo>
                    <a:pt x="446760" y="55803"/>
                  </a:lnTo>
                  <a:lnTo>
                    <a:pt x="447040" y="56095"/>
                  </a:lnTo>
                  <a:lnTo>
                    <a:pt x="447649" y="55803"/>
                  </a:lnTo>
                  <a:close/>
                </a:path>
                <a:path w="494029" h="335914">
                  <a:moveTo>
                    <a:pt x="448348" y="56095"/>
                  </a:moveTo>
                  <a:lnTo>
                    <a:pt x="448271" y="55803"/>
                  </a:lnTo>
                  <a:lnTo>
                    <a:pt x="447649" y="55803"/>
                  </a:lnTo>
                  <a:lnTo>
                    <a:pt x="448068" y="56095"/>
                  </a:lnTo>
                  <a:lnTo>
                    <a:pt x="448348" y="56095"/>
                  </a:lnTo>
                  <a:close/>
                </a:path>
                <a:path w="494029" h="335914">
                  <a:moveTo>
                    <a:pt x="451154" y="54711"/>
                  </a:moveTo>
                  <a:lnTo>
                    <a:pt x="447827" y="51727"/>
                  </a:lnTo>
                  <a:lnTo>
                    <a:pt x="447421" y="52832"/>
                  </a:lnTo>
                  <a:lnTo>
                    <a:pt x="448106" y="55245"/>
                  </a:lnTo>
                  <a:lnTo>
                    <a:pt x="448195" y="55549"/>
                  </a:lnTo>
                  <a:lnTo>
                    <a:pt x="448881" y="55245"/>
                  </a:lnTo>
                  <a:lnTo>
                    <a:pt x="451154" y="54711"/>
                  </a:lnTo>
                  <a:close/>
                </a:path>
                <a:path w="494029" h="335914">
                  <a:moveTo>
                    <a:pt x="453517" y="5067"/>
                  </a:moveTo>
                  <a:lnTo>
                    <a:pt x="450723" y="3759"/>
                  </a:lnTo>
                  <a:lnTo>
                    <a:pt x="451916" y="5067"/>
                  </a:lnTo>
                  <a:lnTo>
                    <a:pt x="453517" y="5067"/>
                  </a:lnTo>
                  <a:close/>
                </a:path>
                <a:path w="494029" h="335914">
                  <a:moveTo>
                    <a:pt x="453605" y="6934"/>
                  </a:moveTo>
                  <a:lnTo>
                    <a:pt x="452221" y="5397"/>
                  </a:lnTo>
                  <a:lnTo>
                    <a:pt x="453250" y="6934"/>
                  </a:lnTo>
                  <a:lnTo>
                    <a:pt x="453605" y="6934"/>
                  </a:lnTo>
                  <a:close/>
                </a:path>
                <a:path w="494029" h="335914">
                  <a:moveTo>
                    <a:pt x="453745" y="46621"/>
                  </a:moveTo>
                  <a:lnTo>
                    <a:pt x="446811" y="48183"/>
                  </a:lnTo>
                  <a:lnTo>
                    <a:pt x="444944" y="47599"/>
                  </a:lnTo>
                  <a:lnTo>
                    <a:pt x="446354" y="48590"/>
                  </a:lnTo>
                  <a:lnTo>
                    <a:pt x="449592" y="47993"/>
                  </a:lnTo>
                  <a:lnTo>
                    <a:pt x="450113" y="49758"/>
                  </a:lnTo>
                  <a:lnTo>
                    <a:pt x="453745" y="46621"/>
                  </a:lnTo>
                  <a:close/>
                </a:path>
                <a:path w="494029" h="335914">
                  <a:moveTo>
                    <a:pt x="454101" y="8166"/>
                  </a:moveTo>
                  <a:lnTo>
                    <a:pt x="453250" y="6934"/>
                  </a:lnTo>
                  <a:lnTo>
                    <a:pt x="451281" y="6934"/>
                  </a:lnTo>
                  <a:lnTo>
                    <a:pt x="454101" y="8166"/>
                  </a:lnTo>
                  <a:close/>
                </a:path>
                <a:path w="494029" h="335914">
                  <a:moveTo>
                    <a:pt x="455587" y="1981"/>
                  </a:moveTo>
                  <a:lnTo>
                    <a:pt x="454063" y="1638"/>
                  </a:lnTo>
                  <a:lnTo>
                    <a:pt x="446646" y="0"/>
                  </a:lnTo>
                  <a:lnTo>
                    <a:pt x="446824" y="1054"/>
                  </a:lnTo>
                  <a:lnTo>
                    <a:pt x="446925" y="1638"/>
                  </a:lnTo>
                  <a:lnTo>
                    <a:pt x="446951" y="1866"/>
                  </a:lnTo>
                  <a:lnTo>
                    <a:pt x="449897" y="1638"/>
                  </a:lnTo>
                  <a:lnTo>
                    <a:pt x="450811" y="1638"/>
                  </a:lnTo>
                  <a:lnTo>
                    <a:pt x="453034" y="2514"/>
                  </a:lnTo>
                  <a:lnTo>
                    <a:pt x="455066" y="1981"/>
                  </a:lnTo>
                  <a:lnTo>
                    <a:pt x="455587" y="1981"/>
                  </a:lnTo>
                  <a:close/>
                </a:path>
                <a:path w="494029" h="335914">
                  <a:moveTo>
                    <a:pt x="474002" y="57048"/>
                  </a:moveTo>
                  <a:lnTo>
                    <a:pt x="464223" y="56654"/>
                  </a:lnTo>
                  <a:lnTo>
                    <a:pt x="465061" y="53733"/>
                  </a:lnTo>
                  <a:lnTo>
                    <a:pt x="464591" y="52692"/>
                  </a:lnTo>
                  <a:lnTo>
                    <a:pt x="462229" y="51079"/>
                  </a:lnTo>
                  <a:lnTo>
                    <a:pt x="465455" y="49745"/>
                  </a:lnTo>
                  <a:lnTo>
                    <a:pt x="467779" y="50660"/>
                  </a:lnTo>
                  <a:lnTo>
                    <a:pt x="467702" y="47091"/>
                  </a:lnTo>
                  <a:lnTo>
                    <a:pt x="462076" y="45326"/>
                  </a:lnTo>
                  <a:lnTo>
                    <a:pt x="457949" y="47421"/>
                  </a:lnTo>
                  <a:lnTo>
                    <a:pt x="454291" y="49822"/>
                  </a:lnTo>
                  <a:lnTo>
                    <a:pt x="451573" y="52895"/>
                  </a:lnTo>
                  <a:lnTo>
                    <a:pt x="454888" y="55168"/>
                  </a:lnTo>
                  <a:lnTo>
                    <a:pt x="454964" y="58051"/>
                  </a:lnTo>
                  <a:lnTo>
                    <a:pt x="456450" y="60452"/>
                  </a:lnTo>
                  <a:lnTo>
                    <a:pt x="461048" y="59397"/>
                  </a:lnTo>
                  <a:lnTo>
                    <a:pt x="465226" y="59474"/>
                  </a:lnTo>
                  <a:lnTo>
                    <a:pt x="470408" y="60896"/>
                  </a:lnTo>
                  <a:lnTo>
                    <a:pt x="469849" y="58432"/>
                  </a:lnTo>
                  <a:lnTo>
                    <a:pt x="474002" y="57048"/>
                  </a:lnTo>
                  <a:close/>
                </a:path>
                <a:path w="494029" h="335914">
                  <a:moveTo>
                    <a:pt x="484136" y="36563"/>
                  </a:moveTo>
                  <a:lnTo>
                    <a:pt x="482663" y="32715"/>
                  </a:lnTo>
                  <a:lnTo>
                    <a:pt x="483565" y="32651"/>
                  </a:lnTo>
                  <a:lnTo>
                    <a:pt x="483527" y="31216"/>
                  </a:lnTo>
                  <a:lnTo>
                    <a:pt x="480314" y="32524"/>
                  </a:lnTo>
                  <a:lnTo>
                    <a:pt x="478447" y="32651"/>
                  </a:lnTo>
                  <a:lnTo>
                    <a:pt x="481317" y="34607"/>
                  </a:lnTo>
                  <a:lnTo>
                    <a:pt x="480834" y="35001"/>
                  </a:lnTo>
                  <a:lnTo>
                    <a:pt x="480364" y="34671"/>
                  </a:lnTo>
                  <a:lnTo>
                    <a:pt x="479907" y="35064"/>
                  </a:lnTo>
                  <a:lnTo>
                    <a:pt x="479983" y="37934"/>
                  </a:lnTo>
                  <a:lnTo>
                    <a:pt x="482701" y="34874"/>
                  </a:lnTo>
                  <a:lnTo>
                    <a:pt x="484136" y="36563"/>
                  </a:lnTo>
                  <a:close/>
                </a:path>
                <a:path w="494029" h="335914">
                  <a:moveTo>
                    <a:pt x="493801" y="33375"/>
                  </a:moveTo>
                  <a:lnTo>
                    <a:pt x="489165" y="32981"/>
                  </a:lnTo>
                  <a:lnTo>
                    <a:pt x="487870" y="37045"/>
                  </a:lnTo>
                  <a:lnTo>
                    <a:pt x="490664" y="36830"/>
                  </a:lnTo>
                  <a:lnTo>
                    <a:pt x="492455" y="35255"/>
                  </a:lnTo>
                  <a:lnTo>
                    <a:pt x="493801" y="33375"/>
                  </a:lnTo>
                  <a:close/>
                </a:path>
              </a:pathLst>
            </a:custGeom>
            <a:solidFill>
              <a:srgbClr val="ABD3D8">
                <a:alpha val="51998"/>
              </a:srgbClr>
            </a:solidFill>
          </p:spPr>
          <p:txBody>
            <a:bodyPr wrap="square" lIns="0" tIns="0" rIns="0" bIns="0" rtlCol="0"/>
            <a:lstStyle/>
            <a:p>
              <a:pPr defTabSz="829178"/>
              <a:endParaRPr sz="1632" kern="0">
                <a:solidFill>
                  <a:sysClr val="windowText" lastClr="000000"/>
                </a:solidFill>
              </a:endParaRPr>
            </a:p>
          </p:txBody>
        </p:sp>
        <p:sp>
          <p:nvSpPr>
            <p:cNvPr id="42" name="object 42"/>
            <p:cNvSpPr/>
            <p:nvPr/>
          </p:nvSpPr>
          <p:spPr>
            <a:xfrm>
              <a:off x="9115171" y="1917204"/>
              <a:ext cx="379730" cy="262255"/>
            </a:xfrm>
            <a:custGeom>
              <a:avLst/>
              <a:gdLst/>
              <a:ahLst/>
              <a:cxnLst/>
              <a:rect l="l" t="t" r="r" b="b"/>
              <a:pathLst>
                <a:path w="379729" h="262255">
                  <a:moveTo>
                    <a:pt x="2870" y="107708"/>
                  </a:moveTo>
                  <a:lnTo>
                    <a:pt x="0" y="109093"/>
                  </a:lnTo>
                  <a:lnTo>
                    <a:pt x="774" y="109093"/>
                  </a:lnTo>
                  <a:lnTo>
                    <a:pt x="1562" y="109601"/>
                  </a:lnTo>
                  <a:lnTo>
                    <a:pt x="1689" y="109474"/>
                  </a:lnTo>
                  <a:lnTo>
                    <a:pt x="2870" y="107708"/>
                  </a:lnTo>
                  <a:close/>
                </a:path>
                <a:path w="379729" h="262255">
                  <a:moveTo>
                    <a:pt x="20066" y="83693"/>
                  </a:moveTo>
                  <a:lnTo>
                    <a:pt x="11264" y="83959"/>
                  </a:lnTo>
                  <a:lnTo>
                    <a:pt x="12217" y="86042"/>
                  </a:lnTo>
                  <a:lnTo>
                    <a:pt x="11760" y="86436"/>
                  </a:lnTo>
                  <a:lnTo>
                    <a:pt x="8991" y="85928"/>
                  </a:lnTo>
                  <a:lnTo>
                    <a:pt x="10947" y="89179"/>
                  </a:lnTo>
                  <a:lnTo>
                    <a:pt x="15265" y="86753"/>
                  </a:lnTo>
                  <a:lnTo>
                    <a:pt x="18072" y="86448"/>
                  </a:lnTo>
                  <a:lnTo>
                    <a:pt x="17526" y="86194"/>
                  </a:lnTo>
                  <a:lnTo>
                    <a:pt x="17322" y="86055"/>
                  </a:lnTo>
                  <a:lnTo>
                    <a:pt x="20066" y="83693"/>
                  </a:lnTo>
                  <a:close/>
                </a:path>
                <a:path w="379729" h="262255">
                  <a:moveTo>
                    <a:pt x="20116" y="86956"/>
                  </a:moveTo>
                  <a:lnTo>
                    <a:pt x="19659" y="86423"/>
                  </a:lnTo>
                  <a:lnTo>
                    <a:pt x="18923" y="86360"/>
                  </a:lnTo>
                  <a:lnTo>
                    <a:pt x="18072" y="86448"/>
                  </a:lnTo>
                  <a:lnTo>
                    <a:pt x="18669" y="86715"/>
                  </a:lnTo>
                  <a:lnTo>
                    <a:pt x="19392" y="86906"/>
                  </a:lnTo>
                  <a:lnTo>
                    <a:pt x="20116" y="86956"/>
                  </a:lnTo>
                  <a:close/>
                </a:path>
                <a:path w="379729" h="262255">
                  <a:moveTo>
                    <a:pt x="25044" y="121158"/>
                  </a:moveTo>
                  <a:lnTo>
                    <a:pt x="24257" y="121005"/>
                  </a:lnTo>
                  <a:lnTo>
                    <a:pt x="22707" y="121158"/>
                  </a:lnTo>
                  <a:lnTo>
                    <a:pt x="25044" y="121158"/>
                  </a:lnTo>
                  <a:close/>
                </a:path>
                <a:path w="379729" h="262255">
                  <a:moveTo>
                    <a:pt x="26581" y="120777"/>
                  </a:moveTo>
                  <a:lnTo>
                    <a:pt x="23063" y="120777"/>
                  </a:lnTo>
                  <a:lnTo>
                    <a:pt x="24257" y="121005"/>
                  </a:lnTo>
                  <a:lnTo>
                    <a:pt x="26581" y="120777"/>
                  </a:lnTo>
                  <a:close/>
                </a:path>
                <a:path w="379729" h="262255">
                  <a:moveTo>
                    <a:pt x="36195" y="118237"/>
                  </a:moveTo>
                  <a:lnTo>
                    <a:pt x="35864" y="117094"/>
                  </a:lnTo>
                  <a:lnTo>
                    <a:pt x="35763" y="116713"/>
                  </a:lnTo>
                  <a:lnTo>
                    <a:pt x="35293" y="115062"/>
                  </a:lnTo>
                  <a:lnTo>
                    <a:pt x="35217" y="114808"/>
                  </a:lnTo>
                  <a:lnTo>
                    <a:pt x="34429" y="114808"/>
                  </a:lnTo>
                  <a:lnTo>
                    <a:pt x="29883" y="115570"/>
                  </a:lnTo>
                  <a:lnTo>
                    <a:pt x="30480" y="115570"/>
                  </a:lnTo>
                  <a:lnTo>
                    <a:pt x="26885" y="116713"/>
                  </a:lnTo>
                  <a:lnTo>
                    <a:pt x="25082" y="114808"/>
                  </a:lnTo>
                  <a:lnTo>
                    <a:pt x="24587" y="114808"/>
                  </a:lnTo>
                  <a:lnTo>
                    <a:pt x="21755" y="115951"/>
                  </a:lnTo>
                  <a:lnTo>
                    <a:pt x="21729" y="114808"/>
                  </a:lnTo>
                  <a:lnTo>
                    <a:pt x="17246" y="114808"/>
                  </a:lnTo>
                  <a:lnTo>
                    <a:pt x="24231" y="114427"/>
                  </a:lnTo>
                  <a:lnTo>
                    <a:pt x="27825" y="114427"/>
                  </a:lnTo>
                  <a:lnTo>
                    <a:pt x="25260" y="113411"/>
                  </a:lnTo>
                  <a:lnTo>
                    <a:pt x="24320" y="113411"/>
                  </a:lnTo>
                  <a:lnTo>
                    <a:pt x="19405" y="114427"/>
                  </a:lnTo>
                  <a:lnTo>
                    <a:pt x="17564" y="112776"/>
                  </a:lnTo>
                  <a:lnTo>
                    <a:pt x="15201" y="112776"/>
                  </a:lnTo>
                  <a:lnTo>
                    <a:pt x="13931" y="115976"/>
                  </a:lnTo>
                  <a:lnTo>
                    <a:pt x="13309" y="115836"/>
                  </a:lnTo>
                  <a:lnTo>
                    <a:pt x="12585" y="115811"/>
                  </a:lnTo>
                  <a:lnTo>
                    <a:pt x="11557" y="115925"/>
                  </a:lnTo>
                  <a:lnTo>
                    <a:pt x="12966" y="116916"/>
                  </a:lnTo>
                  <a:lnTo>
                    <a:pt x="13906" y="116116"/>
                  </a:lnTo>
                  <a:lnTo>
                    <a:pt x="16052" y="116078"/>
                  </a:lnTo>
                  <a:lnTo>
                    <a:pt x="17995" y="116332"/>
                  </a:lnTo>
                  <a:lnTo>
                    <a:pt x="15862" y="119253"/>
                  </a:lnTo>
                  <a:lnTo>
                    <a:pt x="17513" y="120243"/>
                  </a:lnTo>
                  <a:lnTo>
                    <a:pt x="18707" y="120243"/>
                  </a:lnTo>
                  <a:lnTo>
                    <a:pt x="15951" y="120777"/>
                  </a:lnTo>
                  <a:lnTo>
                    <a:pt x="16522" y="120777"/>
                  </a:lnTo>
                  <a:lnTo>
                    <a:pt x="16040" y="121158"/>
                  </a:lnTo>
                  <a:lnTo>
                    <a:pt x="15875" y="121793"/>
                  </a:lnTo>
                  <a:lnTo>
                    <a:pt x="15773" y="122301"/>
                  </a:lnTo>
                  <a:lnTo>
                    <a:pt x="19050" y="123063"/>
                  </a:lnTo>
                  <a:lnTo>
                    <a:pt x="21780" y="120777"/>
                  </a:lnTo>
                  <a:lnTo>
                    <a:pt x="22161" y="120777"/>
                  </a:lnTo>
                  <a:lnTo>
                    <a:pt x="22250" y="120243"/>
                  </a:lnTo>
                  <a:lnTo>
                    <a:pt x="22301" y="119888"/>
                  </a:lnTo>
                  <a:lnTo>
                    <a:pt x="25565" y="119253"/>
                  </a:lnTo>
                  <a:lnTo>
                    <a:pt x="30721" y="120777"/>
                  </a:lnTo>
                  <a:lnTo>
                    <a:pt x="34201" y="120777"/>
                  </a:lnTo>
                  <a:lnTo>
                    <a:pt x="35344" y="119253"/>
                  </a:lnTo>
                  <a:lnTo>
                    <a:pt x="36195" y="118237"/>
                  </a:lnTo>
                  <a:close/>
                </a:path>
                <a:path w="379729" h="262255">
                  <a:moveTo>
                    <a:pt x="52197" y="112776"/>
                  </a:moveTo>
                  <a:lnTo>
                    <a:pt x="52120" y="112649"/>
                  </a:lnTo>
                  <a:lnTo>
                    <a:pt x="17424" y="112649"/>
                  </a:lnTo>
                  <a:lnTo>
                    <a:pt x="17564" y="112776"/>
                  </a:lnTo>
                  <a:lnTo>
                    <a:pt x="52197" y="112776"/>
                  </a:lnTo>
                  <a:close/>
                </a:path>
                <a:path w="379729" h="262255">
                  <a:moveTo>
                    <a:pt x="53924" y="83947"/>
                  </a:moveTo>
                  <a:lnTo>
                    <a:pt x="52044" y="83312"/>
                  </a:lnTo>
                  <a:lnTo>
                    <a:pt x="52082" y="84709"/>
                  </a:lnTo>
                  <a:lnTo>
                    <a:pt x="53924" y="83947"/>
                  </a:lnTo>
                  <a:close/>
                </a:path>
                <a:path w="379729" h="262255">
                  <a:moveTo>
                    <a:pt x="63309" y="107315"/>
                  </a:moveTo>
                  <a:lnTo>
                    <a:pt x="62776" y="106680"/>
                  </a:lnTo>
                  <a:lnTo>
                    <a:pt x="61036" y="104775"/>
                  </a:lnTo>
                  <a:lnTo>
                    <a:pt x="60921" y="104648"/>
                  </a:lnTo>
                  <a:lnTo>
                    <a:pt x="59220" y="102743"/>
                  </a:lnTo>
                  <a:lnTo>
                    <a:pt x="24714" y="102743"/>
                  </a:lnTo>
                  <a:lnTo>
                    <a:pt x="24777" y="103251"/>
                  </a:lnTo>
                  <a:lnTo>
                    <a:pt x="24853" y="103886"/>
                  </a:lnTo>
                  <a:lnTo>
                    <a:pt x="24942" y="104648"/>
                  </a:lnTo>
                  <a:lnTo>
                    <a:pt x="25044" y="105410"/>
                  </a:lnTo>
                  <a:lnTo>
                    <a:pt x="25146" y="106299"/>
                  </a:lnTo>
                  <a:lnTo>
                    <a:pt x="25247" y="107061"/>
                  </a:lnTo>
                  <a:lnTo>
                    <a:pt x="27063" y="104775"/>
                  </a:lnTo>
                  <a:lnTo>
                    <a:pt x="32842" y="106299"/>
                  </a:lnTo>
                  <a:lnTo>
                    <a:pt x="33718" y="106299"/>
                  </a:lnTo>
                  <a:lnTo>
                    <a:pt x="34798" y="104775"/>
                  </a:lnTo>
                  <a:lnTo>
                    <a:pt x="34925" y="104648"/>
                  </a:lnTo>
                  <a:lnTo>
                    <a:pt x="34569" y="105918"/>
                  </a:lnTo>
                  <a:lnTo>
                    <a:pt x="34442" y="106299"/>
                  </a:lnTo>
                  <a:lnTo>
                    <a:pt x="34328" y="106680"/>
                  </a:lnTo>
                  <a:lnTo>
                    <a:pt x="34213" y="107061"/>
                  </a:lnTo>
                  <a:lnTo>
                    <a:pt x="34163" y="107315"/>
                  </a:lnTo>
                  <a:lnTo>
                    <a:pt x="34086" y="107569"/>
                  </a:lnTo>
                  <a:lnTo>
                    <a:pt x="41427" y="106299"/>
                  </a:lnTo>
                  <a:lnTo>
                    <a:pt x="48856" y="106299"/>
                  </a:lnTo>
                  <a:lnTo>
                    <a:pt x="55372" y="104648"/>
                  </a:lnTo>
                  <a:lnTo>
                    <a:pt x="56997" y="107569"/>
                  </a:lnTo>
                  <a:lnTo>
                    <a:pt x="57251" y="108077"/>
                  </a:lnTo>
                  <a:lnTo>
                    <a:pt x="58229" y="108077"/>
                  </a:lnTo>
                  <a:lnTo>
                    <a:pt x="58204" y="106680"/>
                  </a:lnTo>
                  <a:lnTo>
                    <a:pt x="59016" y="106680"/>
                  </a:lnTo>
                  <a:lnTo>
                    <a:pt x="63309" y="107315"/>
                  </a:lnTo>
                  <a:close/>
                </a:path>
                <a:path w="379729" h="262255">
                  <a:moveTo>
                    <a:pt x="64122" y="102235"/>
                  </a:moveTo>
                  <a:lnTo>
                    <a:pt x="63436" y="99822"/>
                  </a:lnTo>
                  <a:lnTo>
                    <a:pt x="62585" y="96901"/>
                  </a:lnTo>
                  <a:lnTo>
                    <a:pt x="52031" y="101600"/>
                  </a:lnTo>
                  <a:lnTo>
                    <a:pt x="50977" y="99822"/>
                  </a:lnTo>
                  <a:lnTo>
                    <a:pt x="50863" y="99695"/>
                  </a:lnTo>
                  <a:lnTo>
                    <a:pt x="49212" y="96901"/>
                  </a:lnTo>
                  <a:lnTo>
                    <a:pt x="54419" y="96901"/>
                  </a:lnTo>
                  <a:lnTo>
                    <a:pt x="53022" y="95923"/>
                  </a:lnTo>
                  <a:lnTo>
                    <a:pt x="52793" y="95923"/>
                  </a:lnTo>
                  <a:lnTo>
                    <a:pt x="48577" y="92837"/>
                  </a:lnTo>
                  <a:lnTo>
                    <a:pt x="49568" y="91948"/>
                  </a:lnTo>
                  <a:lnTo>
                    <a:pt x="54000" y="87503"/>
                  </a:lnTo>
                  <a:lnTo>
                    <a:pt x="49784" y="85598"/>
                  </a:lnTo>
                  <a:lnTo>
                    <a:pt x="51562" y="85598"/>
                  </a:lnTo>
                  <a:lnTo>
                    <a:pt x="52578" y="85725"/>
                  </a:lnTo>
                  <a:lnTo>
                    <a:pt x="52514" y="85598"/>
                  </a:lnTo>
                  <a:lnTo>
                    <a:pt x="52984" y="85598"/>
                  </a:lnTo>
                  <a:lnTo>
                    <a:pt x="52489" y="85547"/>
                  </a:lnTo>
                  <a:lnTo>
                    <a:pt x="52082" y="84709"/>
                  </a:lnTo>
                  <a:lnTo>
                    <a:pt x="52095" y="85509"/>
                  </a:lnTo>
                  <a:lnTo>
                    <a:pt x="50723" y="85369"/>
                  </a:lnTo>
                  <a:lnTo>
                    <a:pt x="49047" y="85191"/>
                  </a:lnTo>
                  <a:lnTo>
                    <a:pt x="48056" y="84709"/>
                  </a:lnTo>
                  <a:lnTo>
                    <a:pt x="48183" y="84709"/>
                  </a:lnTo>
                  <a:lnTo>
                    <a:pt x="49720" y="85090"/>
                  </a:lnTo>
                  <a:lnTo>
                    <a:pt x="49618" y="84709"/>
                  </a:lnTo>
                  <a:lnTo>
                    <a:pt x="49453" y="84201"/>
                  </a:lnTo>
                  <a:lnTo>
                    <a:pt x="49377" y="83947"/>
                  </a:lnTo>
                  <a:lnTo>
                    <a:pt x="49276" y="83566"/>
                  </a:lnTo>
                  <a:lnTo>
                    <a:pt x="48399" y="82296"/>
                  </a:lnTo>
                  <a:lnTo>
                    <a:pt x="48310" y="82169"/>
                  </a:lnTo>
                  <a:lnTo>
                    <a:pt x="46431" y="80137"/>
                  </a:lnTo>
                  <a:lnTo>
                    <a:pt x="40551" y="87388"/>
                  </a:lnTo>
                  <a:lnTo>
                    <a:pt x="39141" y="85725"/>
                  </a:lnTo>
                  <a:lnTo>
                    <a:pt x="39039" y="85598"/>
                  </a:lnTo>
                  <a:lnTo>
                    <a:pt x="38747" y="85191"/>
                  </a:lnTo>
                  <a:lnTo>
                    <a:pt x="36271" y="82296"/>
                  </a:lnTo>
                  <a:lnTo>
                    <a:pt x="36550" y="82804"/>
                  </a:lnTo>
                  <a:lnTo>
                    <a:pt x="36728" y="83312"/>
                  </a:lnTo>
                  <a:lnTo>
                    <a:pt x="34912" y="84201"/>
                  </a:lnTo>
                  <a:lnTo>
                    <a:pt x="33680" y="85191"/>
                  </a:lnTo>
                  <a:lnTo>
                    <a:pt x="33489" y="84709"/>
                  </a:lnTo>
                  <a:lnTo>
                    <a:pt x="33401" y="84201"/>
                  </a:lnTo>
                  <a:lnTo>
                    <a:pt x="33274" y="83312"/>
                  </a:lnTo>
                  <a:lnTo>
                    <a:pt x="33197" y="82804"/>
                  </a:lnTo>
                  <a:lnTo>
                    <a:pt x="33083" y="82169"/>
                  </a:lnTo>
                  <a:lnTo>
                    <a:pt x="32981" y="81407"/>
                  </a:lnTo>
                  <a:lnTo>
                    <a:pt x="26073" y="82296"/>
                  </a:lnTo>
                  <a:lnTo>
                    <a:pt x="22809" y="82804"/>
                  </a:lnTo>
                  <a:lnTo>
                    <a:pt x="25654" y="85598"/>
                  </a:lnTo>
                  <a:lnTo>
                    <a:pt x="20713" y="84201"/>
                  </a:lnTo>
                  <a:lnTo>
                    <a:pt x="20548" y="84201"/>
                  </a:lnTo>
                  <a:lnTo>
                    <a:pt x="21564" y="86995"/>
                  </a:lnTo>
                  <a:lnTo>
                    <a:pt x="20129" y="86995"/>
                  </a:lnTo>
                  <a:lnTo>
                    <a:pt x="20447" y="87503"/>
                  </a:lnTo>
                  <a:lnTo>
                    <a:pt x="20574" y="87757"/>
                  </a:lnTo>
                  <a:lnTo>
                    <a:pt x="20675" y="89789"/>
                  </a:lnTo>
                  <a:lnTo>
                    <a:pt x="16573" y="91948"/>
                  </a:lnTo>
                  <a:lnTo>
                    <a:pt x="15303" y="89789"/>
                  </a:lnTo>
                  <a:lnTo>
                    <a:pt x="15367" y="90297"/>
                  </a:lnTo>
                  <a:lnTo>
                    <a:pt x="16090" y="92329"/>
                  </a:lnTo>
                  <a:lnTo>
                    <a:pt x="13779" y="92773"/>
                  </a:lnTo>
                  <a:lnTo>
                    <a:pt x="9093" y="91059"/>
                  </a:lnTo>
                  <a:lnTo>
                    <a:pt x="12763" y="89281"/>
                  </a:lnTo>
                  <a:lnTo>
                    <a:pt x="3987" y="90297"/>
                  </a:lnTo>
                  <a:lnTo>
                    <a:pt x="8305" y="91440"/>
                  </a:lnTo>
                  <a:lnTo>
                    <a:pt x="9550" y="94869"/>
                  </a:lnTo>
                  <a:lnTo>
                    <a:pt x="10947" y="97536"/>
                  </a:lnTo>
                  <a:lnTo>
                    <a:pt x="15494" y="96393"/>
                  </a:lnTo>
                  <a:lnTo>
                    <a:pt x="19900" y="96393"/>
                  </a:lnTo>
                  <a:lnTo>
                    <a:pt x="25069" y="99187"/>
                  </a:lnTo>
                  <a:lnTo>
                    <a:pt x="27686" y="96393"/>
                  </a:lnTo>
                  <a:lnTo>
                    <a:pt x="28067" y="95923"/>
                  </a:lnTo>
                  <a:lnTo>
                    <a:pt x="28384" y="95923"/>
                  </a:lnTo>
                  <a:lnTo>
                    <a:pt x="30607" y="98183"/>
                  </a:lnTo>
                  <a:lnTo>
                    <a:pt x="36487" y="95923"/>
                  </a:lnTo>
                  <a:lnTo>
                    <a:pt x="33909" y="99695"/>
                  </a:lnTo>
                  <a:lnTo>
                    <a:pt x="31940" y="99187"/>
                  </a:lnTo>
                  <a:lnTo>
                    <a:pt x="31191" y="99187"/>
                  </a:lnTo>
                  <a:lnTo>
                    <a:pt x="27825" y="98298"/>
                  </a:lnTo>
                  <a:lnTo>
                    <a:pt x="30467" y="99187"/>
                  </a:lnTo>
                  <a:lnTo>
                    <a:pt x="25069" y="99187"/>
                  </a:lnTo>
                  <a:lnTo>
                    <a:pt x="23812" y="99187"/>
                  </a:lnTo>
                  <a:lnTo>
                    <a:pt x="20650" y="101727"/>
                  </a:lnTo>
                  <a:lnTo>
                    <a:pt x="16764" y="104267"/>
                  </a:lnTo>
                  <a:lnTo>
                    <a:pt x="16713" y="104140"/>
                  </a:lnTo>
                  <a:lnTo>
                    <a:pt x="16624" y="103886"/>
                  </a:lnTo>
                  <a:lnTo>
                    <a:pt x="16510" y="103505"/>
                  </a:lnTo>
                  <a:lnTo>
                    <a:pt x="16433" y="103251"/>
                  </a:lnTo>
                  <a:lnTo>
                    <a:pt x="16129" y="102743"/>
                  </a:lnTo>
                  <a:lnTo>
                    <a:pt x="14706" y="101727"/>
                  </a:lnTo>
                  <a:lnTo>
                    <a:pt x="14338" y="101727"/>
                  </a:lnTo>
                  <a:lnTo>
                    <a:pt x="14249" y="102616"/>
                  </a:lnTo>
                  <a:lnTo>
                    <a:pt x="14160" y="103505"/>
                  </a:lnTo>
                  <a:lnTo>
                    <a:pt x="14033" y="104267"/>
                  </a:lnTo>
                  <a:lnTo>
                    <a:pt x="13893" y="104648"/>
                  </a:lnTo>
                  <a:lnTo>
                    <a:pt x="13855" y="104775"/>
                  </a:lnTo>
                  <a:lnTo>
                    <a:pt x="14719" y="105410"/>
                  </a:lnTo>
                  <a:lnTo>
                    <a:pt x="13017" y="106299"/>
                  </a:lnTo>
                  <a:lnTo>
                    <a:pt x="11264" y="107061"/>
                  </a:lnTo>
                  <a:lnTo>
                    <a:pt x="11087" y="107061"/>
                  </a:lnTo>
                  <a:lnTo>
                    <a:pt x="9474" y="107518"/>
                  </a:lnTo>
                  <a:lnTo>
                    <a:pt x="6985" y="106680"/>
                  </a:lnTo>
                  <a:lnTo>
                    <a:pt x="5765" y="106299"/>
                  </a:lnTo>
                  <a:lnTo>
                    <a:pt x="5422" y="105371"/>
                  </a:lnTo>
                  <a:lnTo>
                    <a:pt x="5422" y="112522"/>
                  </a:lnTo>
                  <a:lnTo>
                    <a:pt x="4622" y="112522"/>
                  </a:lnTo>
                  <a:lnTo>
                    <a:pt x="5105" y="111760"/>
                  </a:lnTo>
                  <a:lnTo>
                    <a:pt x="5422" y="112522"/>
                  </a:lnTo>
                  <a:lnTo>
                    <a:pt x="5422" y="105371"/>
                  </a:lnTo>
                  <a:lnTo>
                    <a:pt x="5016" y="104267"/>
                  </a:lnTo>
                  <a:lnTo>
                    <a:pt x="4965" y="104140"/>
                  </a:lnTo>
                  <a:lnTo>
                    <a:pt x="4876" y="103886"/>
                  </a:lnTo>
                  <a:lnTo>
                    <a:pt x="4762" y="103505"/>
                  </a:lnTo>
                  <a:lnTo>
                    <a:pt x="1765" y="102743"/>
                  </a:lnTo>
                  <a:lnTo>
                    <a:pt x="1524" y="102743"/>
                  </a:lnTo>
                  <a:lnTo>
                    <a:pt x="1587" y="106959"/>
                  </a:lnTo>
                  <a:lnTo>
                    <a:pt x="1930" y="106680"/>
                  </a:lnTo>
                  <a:lnTo>
                    <a:pt x="2413" y="107061"/>
                  </a:lnTo>
                  <a:lnTo>
                    <a:pt x="2870" y="107708"/>
                  </a:lnTo>
                  <a:lnTo>
                    <a:pt x="3162" y="108077"/>
                  </a:lnTo>
                  <a:lnTo>
                    <a:pt x="3263" y="108204"/>
                  </a:lnTo>
                  <a:lnTo>
                    <a:pt x="3759" y="109093"/>
                  </a:lnTo>
                  <a:lnTo>
                    <a:pt x="3937" y="109474"/>
                  </a:lnTo>
                  <a:lnTo>
                    <a:pt x="4051" y="109601"/>
                  </a:lnTo>
                  <a:lnTo>
                    <a:pt x="2489" y="110490"/>
                  </a:lnTo>
                  <a:lnTo>
                    <a:pt x="2209" y="111760"/>
                  </a:lnTo>
                  <a:lnTo>
                    <a:pt x="2120" y="113538"/>
                  </a:lnTo>
                  <a:lnTo>
                    <a:pt x="2730" y="113792"/>
                  </a:lnTo>
                  <a:lnTo>
                    <a:pt x="3683" y="113792"/>
                  </a:lnTo>
                  <a:lnTo>
                    <a:pt x="3911" y="113538"/>
                  </a:lnTo>
                  <a:lnTo>
                    <a:pt x="4038" y="113411"/>
                  </a:lnTo>
                  <a:lnTo>
                    <a:pt x="5346" y="113411"/>
                  </a:lnTo>
                  <a:lnTo>
                    <a:pt x="6235" y="112522"/>
                  </a:lnTo>
                  <a:lnTo>
                    <a:pt x="6946" y="111760"/>
                  </a:lnTo>
                  <a:lnTo>
                    <a:pt x="7835" y="110871"/>
                  </a:lnTo>
                  <a:lnTo>
                    <a:pt x="9080" y="110871"/>
                  </a:lnTo>
                  <a:lnTo>
                    <a:pt x="8788" y="112522"/>
                  </a:lnTo>
                  <a:lnTo>
                    <a:pt x="8737" y="112776"/>
                  </a:lnTo>
                  <a:lnTo>
                    <a:pt x="8610" y="113411"/>
                  </a:lnTo>
                  <a:lnTo>
                    <a:pt x="8534" y="113792"/>
                  </a:lnTo>
                  <a:lnTo>
                    <a:pt x="8420" y="114427"/>
                  </a:lnTo>
                  <a:lnTo>
                    <a:pt x="8305" y="115062"/>
                  </a:lnTo>
                  <a:lnTo>
                    <a:pt x="15303" y="111760"/>
                  </a:lnTo>
                  <a:lnTo>
                    <a:pt x="15608" y="111760"/>
                  </a:lnTo>
                  <a:lnTo>
                    <a:pt x="15303" y="112522"/>
                  </a:lnTo>
                  <a:lnTo>
                    <a:pt x="15252" y="112649"/>
                  </a:lnTo>
                  <a:lnTo>
                    <a:pt x="17424" y="112649"/>
                  </a:lnTo>
                  <a:lnTo>
                    <a:pt x="16446" y="111760"/>
                  </a:lnTo>
                  <a:lnTo>
                    <a:pt x="15608" y="110998"/>
                  </a:lnTo>
                  <a:lnTo>
                    <a:pt x="15938" y="110871"/>
                  </a:lnTo>
                  <a:lnTo>
                    <a:pt x="21564" y="108077"/>
                  </a:lnTo>
                  <a:lnTo>
                    <a:pt x="21437" y="107569"/>
                  </a:lnTo>
                  <a:lnTo>
                    <a:pt x="20789" y="104775"/>
                  </a:lnTo>
                  <a:lnTo>
                    <a:pt x="20751" y="104648"/>
                  </a:lnTo>
                  <a:lnTo>
                    <a:pt x="20650" y="104267"/>
                  </a:lnTo>
                  <a:lnTo>
                    <a:pt x="20561" y="103886"/>
                  </a:lnTo>
                  <a:lnTo>
                    <a:pt x="21513" y="105918"/>
                  </a:lnTo>
                  <a:lnTo>
                    <a:pt x="21780" y="104775"/>
                  </a:lnTo>
                  <a:lnTo>
                    <a:pt x="21818" y="104648"/>
                  </a:lnTo>
                  <a:lnTo>
                    <a:pt x="21920" y="104267"/>
                  </a:lnTo>
                  <a:lnTo>
                    <a:pt x="21958" y="104140"/>
                  </a:lnTo>
                  <a:lnTo>
                    <a:pt x="22110" y="103886"/>
                  </a:lnTo>
                  <a:lnTo>
                    <a:pt x="22758" y="102743"/>
                  </a:lnTo>
                  <a:lnTo>
                    <a:pt x="24714" y="102743"/>
                  </a:lnTo>
                  <a:lnTo>
                    <a:pt x="24701" y="102616"/>
                  </a:lnTo>
                  <a:lnTo>
                    <a:pt x="59093" y="102616"/>
                  </a:lnTo>
                  <a:lnTo>
                    <a:pt x="58331" y="101727"/>
                  </a:lnTo>
                  <a:lnTo>
                    <a:pt x="56654" y="99822"/>
                  </a:lnTo>
                  <a:lnTo>
                    <a:pt x="64122" y="102235"/>
                  </a:lnTo>
                  <a:close/>
                </a:path>
                <a:path w="379729" h="262255">
                  <a:moveTo>
                    <a:pt x="65544" y="112649"/>
                  </a:moveTo>
                  <a:lnTo>
                    <a:pt x="59207" y="111760"/>
                  </a:lnTo>
                  <a:lnTo>
                    <a:pt x="58305" y="111760"/>
                  </a:lnTo>
                  <a:lnTo>
                    <a:pt x="58229" y="108204"/>
                  </a:lnTo>
                  <a:lnTo>
                    <a:pt x="57086" y="108204"/>
                  </a:lnTo>
                  <a:lnTo>
                    <a:pt x="52260" y="111760"/>
                  </a:lnTo>
                  <a:lnTo>
                    <a:pt x="51625" y="111760"/>
                  </a:lnTo>
                  <a:lnTo>
                    <a:pt x="52044" y="112522"/>
                  </a:lnTo>
                  <a:lnTo>
                    <a:pt x="52120" y="112649"/>
                  </a:lnTo>
                  <a:lnTo>
                    <a:pt x="65544" y="112649"/>
                  </a:lnTo>
                  <a:close/>
                </a:path>
                <a:path w="379729" h="262255">
                  <a:moveTo>
                    <a:pt x="79705" y="124079"/>
                  </a:moveTo>
                  <a:lnTo>
                    <a:pt x="78092" y="123952"/>
                  </a:lnTo>
                  <a:lnTo>
                    <a:pt x="76073" y="123063"/>
                  </a:lnTo>
                  <a:lnTo>
                    <a:pt x="75171" y="123063"/>
                  </a:lnTo>
                  <a:lnTo>
                    <a:pt x="73088" y="123571"/>
                  </a:lnTo>
                  <a:lnTo>
                    <a:pt x="73634" y="123571"/>
                  </a:lnTo>
                  <a:lnTo>
                    <a:pt x="75806" y="124460"/>
                  </a:lnTo>
                  <a:lnTo>
                    <a:pt x="75819" y="125095"/>
                  </a:lnTo>
                  <a:lnTo>
                    <a:pt x="79705" y="124079"/>
                  </a:lnTo>
                  <a:close/>
                </a:path>
                <a:path w="379729" h="262255">
                  <a:moveTo>
                    <a:pt x="82207" y="124079"/>
                  </a:moveTo>
                  <a:lnTo>
                    <a:pt x="79705" y="124079"/>
                  </a:lnTo>
                  <a:lnTo>
                    <a:pt x="81826" y="124409"/>
                  </a:lnTo>
                  <a:lnTo>
                    <a:pt x="82207" y="124079"/>
                  </a:lnTo>
                  <a:close/>
                </a:path>
                <a:path w="379729" h="262255">
                  <a:moveTo>
                    <a:pt x="89446" y="124460"/>
                  </a:moveTo>
                  <a:lnTo>
                    <a:pt x="82245" y="124460"/>
                  </a:lnTo>
                  <a:lnTo>
                    <a:pt x="81762" y="124460"/>
                  </a:lnTo>
                  <a:lnTo>
                    <a:pt x="80937" y="124460"/>
                  </a:lnTo>
                  <a:lnTo>
                    <a:pt x="86969" y="125857"/>
                  </a:lnTo>
                  <a:lnTo>
                    <a:pt x="85610" y="127635"/>
                  </a:lnTo>
                  <a:lnTo>
                    <a:pt x="89446" y="124460"/>
                  </a:lnTo>
                  <a:close/>
                </a:path>
                <a:path w="379729" h="262255">
                  <a:moveTo>
                    <a:pt x="89827" y="109474"/>
                  </a:moveTo>
                  <a:lnTo>
                    <a:pt x="85445" y="112522"/>
                  </a:lnTo>
                  <a:lnTo>
                    <a:pt x="89115" y="112522"/>
                  </a:lnTo>
                  <a:lnTo>
                    <a:pt x="89776" y="109601"/>
                  </a:lnTo>
                  <a:lnTo>
                    <a:pt x="89827" y="109474"/>
                  </a:lnTo>
                  <a:close/>
                </a:path>
                <a:path w="379729" h="262255">
                  <a:moveTo>
                    <a:pt x="90957" y="123063"/>
                  </a:moveTo>
                  <a:lnTo>
                    <a:pt x="90449" y="123063"/>
                  </a:lnTo>
                  <a:lnTo>
                    <a:pt x="87845" y="123571"/>
                  </a:lnTo>
                  <a:lnTo>
                    <a:pt x="87185" y="123063"/>
                  </a:lnTo>
                  <a:lnTo>
                    <a:pt x="86804" y="123063"/>
                  </a:lnTo>
                  <a:lnTo>
                    <a:pt x="87617" y="121158"/>
                  </a:lnTo>
                  <a:lnTo>
                    <a:pt x="87731" y="120777"/>
                  </a:lnTo>
                  <a:lnTo>
                    <a:pt x="84061" y="120777"/>
                  </a:lnTo>
                  <a:lnTo>
                    <a:pt x="84099" y="122428"/>
                  </a:lnTo>
                  <a:lnTo>
                    <a:pt x="82207" y="124079"/>
                  </a:lnTo>
                  <a:lnTo>
                    <a:pt x="89801" y="124079"/>
                  </a:lnTo>
                  <a:lnTo>
                    <a:pt x="90424" y="123571"/>
                  </a:lnTo>
                  <a:lnTo>
                    <a:pt x="90957" y="123063"/>
                  </a:lnTo>
                  <a:close/>
                </a:path>
                <a:path w="379729" h="262255">
                  <a:moveTo>
                    <a:pt x="106375" y="118110"/>
                  </a:moveTo>
                  <a:lnTo>
                    <a:pt x="105498" y="117094"/>
                  </a:lnTo>
                  <a:lnTo>
                    <a:pt x="105219" y="116713"/>
                  </a:lnTo>
                  <a:lnTo>
                    <a:pt x="104711" y="116078"/>
                  </a:lnTo>
                  <a:lnTo>
                    <a:pt x="103632" y="114808"/>
                  </a:lnTo>
                  <a:lnTo>
                    <a:pt x="101498" y="114808"/>
                  </a:lnTo>
                  <a:lnTo>
                    <a:pt x="92303" y="116039"/>
                  </a:lnTo>
                  <a:lnTo>
                    <a:pt x="92303" y="115570"/>
                  </a:lnTo>
                  <a:lnTo>
                    <a:pt x="91757" y="115570"/>
                  </a:lnTo>
                  <a:lnTo>
                    <a:pt x="88150" y="116713"/>
                  </a:lnTo>
                  <a:lnTo>
                    <a:pt x="88836" y="113792"/>
                  </a:lnTo>
                  <a:lnTo>
                    <a:pt x="88912" y="113411"/>
                  </a:lnTo>
                  <a:lnTo>
                    <a:pt x="89001" y="113030"/>
                  </a:lnTo>
                  <a:lnTo>
                    <a:pt x="89090" y="112649"/>
                  </a:lnTo>
                  <a:lnTo>
                    <a:pt x="87579" y="112649"/>
                  </a:lnTo>
                  <a:lnTo>
                    <a:pt x="87579" y="114427"/>
                  </a:lnTo>
                  <a:lnTo>
                    <a:pt x="87122" y="115570"/>
                  </a:lnTo>
                  <a:lnTo>
                    <a:pt x="86817" y="115570"/>
                  </a:lnTo>
                  <a:lnTo>
                    <a:pt x="83502" y="117094"/>
                  </a:lnTo>
                  <a:lnTo>
                    <a:pt x="84277" y="115062"/>
                  </a:lnTo>
                  <a:lnTo>
                    <a:pt x="84366" y="114808"/>
                  </a:lnTo>
                  <a:lnTo>
                    <a:pt x="84543" y="114427"/>
                  </a:lnTo>
                  <a:lnTo>
                    <a:pt x="84772" y="113792"/>
                  </a:lnTo>
                  <a:lnTo>
                    <a:pt x="84924" y="113792"/>
                  </a:lnTo>
                  <a:lnTo>
                    <a:pt x="84543" y="113538"/>
                  </a:lnTo>
                  <a:lnTo>
                    <a:pt x="87274" y="113538"/>
                  </a:lnTo>
                  <a:lnTo>
                    <a:pt x="87388" y="113792"/>
                  </a:lnTo>
                  <a:lnTo>
                    <a:pt x="87579" y="114427"/>
                  </a:lnTo>
                  <a:lnTo>
                    <a:pt x="87579" y="112649"/>
                  </a:lnTo>
                  <a:lnTo>
                    <a:pt x="85267" y="112649"/>
                  </a:lnTo>
                  <a:lnTo>
                    <a:pt x="86499" y="113030"/>
                  </a:lnTo>
                  <a:lnTo>
                    <a:pt x="87477" y="113411"/>
                  </a:lnTo>
                  <a:lnTo>
                    <a:pt x="87210" y="113411"/>
                  </a:lnTo>
                  <a:lnTo>
                    <a:pt x="84353" y="113411"/>
                  </a:lnTo>
                  <a:lnTo>
                    <a:pt x="83400" y="112776"/>
                  </a:lnTo>
                  <a:lnTo>
                    <a:pt x="81851" y="113411"/>
                  </a:lnTo>
                  <a:lnTo>
                    <a:pt x="81534" y="113411"/>
                  </a:lnTo>
                  <a:lnTo>
                    <a:pt x="81534" y="113538"/>
                  </a:lnTo>
                  <a:lnTo>
                    <a:pt x="79375" y="114427"/>
                  </a:lnTo>
                  <a:lnTo>
                    <a:pt x="77698" y="114427"/>
                  </a:lnTo>
                  <a:lnTo>
                    <a:pt x="74180" y="114808"/>
                  </a:lnTo>
                  <a:lnTo>
                    <a:pt x="73952" y="114427"/>
                  </a:lnTo>
                  <a:lnTo>
                    <a:pt x="73685" y="113792"/>
                  </a:lnTo>
                  <a:lnTo>
                    <a:pt x="71869" y="113538"/>
                  </a:lnTo>
                  <a:lnTo>
                    <a:pt x="81534" y="113538"/>
                  </a:lnTo>
                  <a:lnTo>
                    <a:pt x="81534" y="113411"/>
                  </a:lnTo>
                  <a:lnTo>
                    <a:pt x="70967" y="113411"/>
                  </a:lnTo>
                  <a:lnTo>
                    <a:pt x="66446" y="112776"/>
                  </a:lnTo>
                  <a:lnTo>
                    <a:pt x="52197" y="112776"/>
                  </a:lnTo>
                  <a:lnTo>
                    <a:pt x="52539" y="113411"/>
                  </a:lnTo>
                  <a:lnTo>
                    <a:pt x="49631" y="113411"/>
                  </a:lnTo>
                  <a:lnTo>
                    <a:pt x="49072" y="113030"/>
                  </a:lnTo>
                  <a:lnTo>
                    <a:pt x="50533" y="116078"/>
                  </a:lnTo>
                  <a:lnTo>
                    <a:pt x="52628" y="115570"/>
                  </a:lnTo>
                  <a:lnTo>
                    <a:pt x="53073" y="115443"/>
                  </a:lnTo>
                  <a:lnTo>
                    <a:pt x="51181" y="115062"/>
                  </a:lnTo>
                  <a:lnTo>
                    <a:pt x="52057" y="115062"/>
                  </a:lnTo>
                  <a:lnTo>
                    <a:pt x="49822" y="113538"/>
                  </a:lnTo>
                  <a:lnTo>
                    <a:pt x="52616" y="113538"/>
                  </a:lnTo>
                  <a:lnTo>
                    <a:pt x="53594" y="115277"/>
                  </a:lnTo>
                  <a:lnTo>
                    <a:pt x="55118" y="114808"/>
                  </a:lnTo>
                  <a:lnTo>
                    <a:pt x="55689" y="114808"/>
                  </a:lnTo>
                  <a:lnTo>
                    <a:pt x="58483" y="118110"/>
                  </a:lnTo>
                  <a:lnTo>
                    <a:pt x="61747" y="118999"/>
                  </a:lnTo>
                  <a:lnTo>
                    <a:pt x="59626" y="120777"/>
                  </a:lnTo>
                  <a:lnTo>
                    <a:pt x="64516" y="120777"/>
                  </a:lnTo>
                  <a:lnTo>
                    <a:pt x="63119" y="118491"/>
                  </a:lnTo>
                  <a:lnTo>
                    <a:pt x="66992" y="120459"/>
                  </a:lnTo>
                  <a:lnTo>
                    <a:pt x="67119" y="120459"/>
                  </a:lnTo>
                  <a:lnTo>
                    <a:pt x="72021" y="121793"/>
                  </a:lnTo>
                  <a:lnTo>
                    <a:pt x="75184" y="120777"/>
                  </a:lnTo>
                  <a:lnTo>
                    <a:pt x="76644" y="120777"/>
                  </a:lnTo>
                  <a:lnTo>
                    <a:pt x="84061" y="120777"/>
                  </a:lnTo>
                  <a:lnTo>
                    <a:pt x="84048" y="120459"/>
                  </a:lnTo>
                  <a:lnTo>
                    <a:pt x="84048" y="120243"/>
                  </a:lnTo>
                  <a:lnTo>
                    <a:pt x="76581" y="120243"/>
                  </a:lnTo>
                  <a:lnTo>
                    <a:pt x="76111" y="120434"/>
                  </a:lnTo>
                  <a:lnTo>
                    <a:pt x="75857" y="120243"/>
                  </a:lnTo>
                  <a:lnTo>
                    <a:pt x="74345" y="120243"/>
                  </a:lnTo>
                  <a:lnTo>
                    <a:pt x="77139" y="120040"/>
                  </a:lnTo>
                  <a:lnTo>
                    <a:pt x="79032" y="119888"/>
                  </a:lnTo>
                  <a:lnTo>
                    <a:pt x="84035" y="119507"/>
                  </a:lnTo>
                  <a:lnTo>
                    <a:pt x="84048" y="120243"/>
                  </a:lnTo>
                  <a:lnTo>
                    <a:pt x="89877" y="120243"/>
                  </a:lnTo>
                  <a:lnTo>
                    <a:pt x="99415" y="119507"/>
                  </a:lnTo>
                  <a:lnTo>
                    <a:pt x="103098" y="119253"/>
                  </a:lnTo>
                  <a:lnTo>
                    <a:pt x="104787" y="119253"/>
                  </a:lnTo>
                  <a:lnTo>
                    <a:pt x="105689" y="118491"/>
                  </a:lnTo>
                  <a:lnTo>
                    <a:pt x="106159" y="118110"/>
                  </a:lnTo>
                  <a:lnTo>
                    <a:pt x="106375" y="118110"/>
                  </a:lnTo>
                  <a:close/>
                </a:path>
                <a:path w="379729" h="262255">
                  <a:moveTo>
                    <a:pt x="115989" y="188937"/>
                  </a:moveTo>
                  <a:lnTo>
                    <a:pt x="115951" y="187502"/>
                  </a:lnTo>
                  <a:lnTo>
                    <a:pt x="111328" y="187820"/>
                  </a:lnTo>
                  <a:lnTo>
                    <a:pt x="113715" y="190169"/>
                  </a:lnTo>
                  <a:lnTo>
                    <a:pt x="113652" y="188760"/>
                  </a:lnTo>
                  <a:lnTo>
                    <a:pt x="115989" y="188937"/>
                  </a:lnTo>
                  <a:close/>
                </a:path>
                <a:path w="379729" h="262255">
                  <a:moveTo>
                    <a:pt x="117373" y="249110"/>
                  </a:moveTo>
                  <a:lnTo>
                    <a:pt x="116535" y="247345"/>
                  </a:lnTo>
                  <a:lnTo>
                    <a:pt x="116459" y="248297"/>
                  </a:lnTo>
                  <a:lnTo>
                    <a:pt x="116840" y="248780"/>
                  </a:lnTo>
                  <a:lnTo>
                    <a:pt x="117373" y="249110"/>
                  </a:lnTo>
                  <a:close/>
                </a:path>
                <a:path w="379729" h="262255">
                  <a:moveTo>
                    <a:pt x="123748" y="256590"/>
                  </a:moveTo>
                  <a:lnTo>
                    <a:pt x="121920" y="258165"/>
                  </a:lnTo>
                  <a:lnTo>
                    <a:pt x="122135" y="258305"/>
                  </a:lnTo>
                  <a:lnTo>
                    <a:pt x="123748" y="256590"/>
                  </a:lnTo>
                  <a:close/>
                </a:path>
                <a:path w="379729" h="262255">
                  <a:moveTo>
                    <a:pt x="124460" y="192671"/>
                  </a:moveTo>
                  <a:lnTo>
                    <a:pt x="123799" y="192354"/>
                  </a:lnTo>
                  <a:lnTo>
                    <a:pt x="118872" y="192354"/>
                  </a:lnTo>
                  <a:lnTo>
                    <a:pt x="124460" y="192671"/>
                  </a:lnTo>
                  <a:close/>
                </a:path>
                <a:path w="379729" h="262255">
                  <a:moveTo>
                    <a:pt x="124929" y="248069"/>
                  </a:moveTo>
                  <a:lnTo>
                    <a:pt x="119481" y="250393"/>
                  </a:lnTo>
                  <a:lnTo>
                    <a:pt x="117373" y="249110"/>
                  </a:lnTo>
                  <a:lnTo>
                    <a:pt x="118021" y="250482"/>
                  </a:lnTo>
                  <a:lnTo>
                    <a:pt x="115252" y="252120"/>
                  </a:lnTo>
                  <a:lnTo>
                    <a:pt x="114249" y="249288"/>
                  </a:lnTo>
                  <a:lnTo>
                    <a:pt x="111467" y="249491"/>
                  </a:lnTo>
                  <a:lnTo>
                    <a:pt x="109664" y="251066"/>
                  </a:lnTo>
                  <a:lnTo>
                    <a:pt x="113880" y="252590"/>
                  </a:lnTo>
                  <a:lnTo>
                    <a:pt x="115747" y="253174"/>
                  </a:lnTo>
                  <a:lnTo>
                    <a:pt x="120396" y="252857"/>
                  </a:lnTo>
                  <a:lnTo>
                    <a:pt x="119430" y="252209"/>
                  </a:lnTo>
                  <a:lnTo>
                    <a:pt x="118059" y="252653"/>
                  </a:lnTo>
                  <a:lnTo>
                    <a:pt x="117576" y="251599"/>
                  </a:lnTo>
                  <a:lnTo>
                    <a:pt x="119430" y="251472"/>
                  </a:lnTo>
                  <a:lnTo>
                    <a:pt x="122656" y="250164"/>
                  </a:lnTo>
                  <a:lnTo>
                    <a:pt x="123164" y="251942"/>
                  </a:lnTo>
                  <a:lnTo>
                    <a:pt x="124929" y="248069"/>
                  </a:lnTo>
                  <a:close/>
                </a:path>
                <a:path w="379729" h="262255">
                  <a:moveTo>
                    <a:pt x="125755" y="192354"/>
                  </a:moveTo>
                  <a:lnTo>
                    <a:pt x="124879" y="191566"/>
                  </a:lnTo>
                  <a:lnTo>
                    <a:pt x="123901" y="188760"/>
                  </a:lnTo>
                  <a:lnTo>
                    <a:pt x="121183" y="191109"/>
                  </a:lnTo>
                  <a:lnTo>
                    <a:pt x="123799" y="192354"/>
                  </a:lnTo>
                  <a:lnTo>
                    <a:pt x="125755" y="192354"/>
                  </a:lnTo>
                  <a:close/>
                </a:path>
                <a:path w="379729" h="262255">
                  <a:moveTo>
                    <a:pt x="128485" y="259880"/>
                  </a:moveTo>
                  <a:lnTo>
                    <a:pt x="126644" y="261454"/>
                  </a:lnTo>
                  <a:lnTo>
                    <a:pt x="122135" y="258318"/>
                  </a:lnTo>
                  <a:lnTo>
                    <a:pt x="120751" y="259778"/>
                  </a:lnTo>
                  <a:lnTo>
                    <a:pt x="120116" y="260464"/>
                  </a:lnTo>
                  <a:lnTo>
                    <a:pt x="126682" y="262166"/>
                  </a:lnTo>
                  <a:lnTo>
                    <a:pt x="127241" y="261454"/>
                  </a:lnTo>
                  <a:lnTo>
                    <a:pt x="128485" y="259880"/>
                  </a:lnTo>
                  <a:close/>
                </a:path>
                <a:path w="379729" h="262255">
                  <a:moveTo>
                    <a:pt x="130454" y="190461"/>
                  </a:moveTo>
                  <a:lnTo>
                    <a:pt x="129032" y="189471"/>
                  </a:lnTo>
                  <a:lnTo>
                    <a:pt x="126631" y="186397"/>
                  </a:lnTo>
                  <a:lnTo>
                    <a:pt x="123926" y="188760"/>
                  </a:lnTo>
                  <a:lnTo>
                    <a:pt x="130454" y="190461"/>
                  </a:lnTo>
                  <a:close/>
                </a:path>
                <a:path w="379729" h="262255">
                  <a:moveTo>
                    <a:pt x="137680" y="256336"/>
                  </a:moveTo>
                  <a:lnTo>
                    <a:pt x="133502" y="256273"/>
                  </a:lnTo>
                  <a:lnTo>
                    <a:pt x="131064" y="251739"/>
                  </a:lnTo>
                  <a:lnTo>
                    <a:pt x="125984" y="253911"/>
                  </a:lnTo>
                  <a:lnTo>
                    <a:pt x="126479" y="254228"/>
                  </a:lnTo>
                  <a:lnTo>
                    <a:pt x="126974" y="255282"/>
                  </a:lnTo>
                  <a:lnTo>
                    <a:pt x="127406" y="254152"/>
                  </a:lnTo>
                  <a:lnTo>
                    <a:pt x="128422" y="257695"/>
                  </a:lnTo>
                  <a:lnTo>
                    <a:pt x="132562" y="256336"/>
                  </a:lnTo>
                  <a:lnTo>
                    <a:pt x="134505" y="259092"/>
                  </a:lnTo>
                  <a:lnTo>
                    <a:pt x="137680" y="256336"/>
                  </a:lnTo>
                  <a:close/>
                </a:path>
                <a:path w="379729" h="262255">
                  <a:moveTo>
                    <a:pt x="137820" y="151739"/>
                  </a:moveTo>
                  <a:lnTo>
                    <a:pt x="136855" y="150368"/>
                  </a:lnTo>
                  <a:lnTo>
                    <a:pt x="135534" y="152971"/>
                  </a:lnTo>
                  <a:lnTo>
                    <a:pt x="137820" y="151739"/>
                  </a:lnTo>
                  <a:close/>
                </a:path>
                <a:path w="379729" h="262255">
                  <a:moveTo>
                    <a:pt x="140779" y="191109"/>
                  </a:moveTo>
                  <a:lnTo>
                    <a:pt x="140017" y="191566"/>
                  </a:lnTo>
                  <a:lnTo>
                    <a:pt x="137020" y="193586"/>
                  </a:lnTo>
                  <a:lnTo>
                    <a:pt x="133273" y="191706"/>
                  </a:lnTo>
                  <a:lnTo>
                    <a:pt x="129552" y="191960"/>
                  </a:lnTo>
                  <a:lnTo>
                    <a:pt x="130136" y="192354"/>
                  </a:lnTo>
                  <a:lnTo>
                    <a:pt x="131025" y="192354"/>
                  </a:lnTo>
                  <a:lnTo>
                    <a:pt x="131838" y="194119"/>
                  </a:lnTo>
                  <a:lnTo>
                    <a:pt x="131927" y="194322"/>
                  </a:lnTo>
                  <a:lnTo>
                    <a:pt x="129616" y="194119"/>
                  </a:lnTo>
                  <a:lnTo>
                    <a:pt x="128206" y="194589"/>
                  </a:lnTo>
                  <a:lnTo>
                    <a:pt x="126111" y="192671"/>
                  </a:lnTo>
                  <a:lnTo>
                    <a:pt x="124460" y="192671"/>
                  </a:lnTo>
                  <a:lnTo>
                    <a:pt x="119354" y="192671"/>
                  </a:lnTo>
                  <a:lnTo>
                    <a:pt x="121208" y="193281"/>
                  </a:lnTo>
                  <a:lnTo>
                    <a:pt x="118478" y="195618"/>
                  </a:lnTo>
                  <a:lnTo>
                    <a:pt x="122745" y="198564"/>
                  </a:lnTo>
                  <a:lnTo>
                    <a:pt x="133350" y="196024"/>
                  </a:lnTo>
                  <a:lnTo>
                    <a:pt x="138531" y="195351"/>
                  </a:lnTo>
                  <a:lnTo>
                    <a:pt x="138163" y="195097"/>
                  </a:lnTo>
                  <a:lnTo>
                    <a:pt x="137515" y="194652"/>
                  </a:lnTo>
                  <a:lnTo>
                    <a:pt x="136131" y="195097"/>
                  </a:lnTo>
                  <a:lnTo>
                    <a:pt x="136652" y="194652"/>
                  </a:lnTo>
                  <a:lnTo>
                    <a:pt x="137045" y="194322"/>
                  </a:lnTo>
                  <a:lnTo>
                    <a:pt x="137896" y="193586"/>
                  </a:lnTo>
                  <a:lnTo>
                    <a:pt x="140779" y="191109"/>
                  </a:lnTo>
                  <a:close/>
                </a:path>
                <a:path w="379729" h="262255">
                  <a:moveTo>
                    <a:pt x="147294" y="152438"/>
                  </a:moveTo>
                  <a:lnTo>
                    <a:pt x="146685" y="152692"/>
                  </a:lnTo>
                  <a:lnTo>
                    <a:pt x="146227" y="153060"/>
                  </a:lnTo>
                  <a:lnTo>
                    <a:pt x="146240" y="153314"/>
                  </a:lnTo>
                  <a:lnTo>
                    <a:pt x="147066" y="153466"/>
                  </a:lnTo>
                  <a:lnTo>
                    <a:pt x="147256" y="153047"/>
                  </a:lnTo>
                  <a:lnTo>
                    <a:pt x="147294" y="152438"/>
                  </a:lnTo>
                  <a:close/>
                </a:path>
                <a:path w="379729" h="262255">
                  <a:moveTo>
                    <a:pt x="150901" y="153708"/>
                  </a:moveTo>
                  <a:lnTo>
                    <a:pt x="150774" y="153352"/>
                  </a:lnTo>
                  <a:lnTo>
                    <a:pt x="150609" y="153073"/>
                  </a:lnTo>
                  <a:lnTo>
                    <a:pt x="150406" y="152844"/>
                  </a:lnTo>
                  <a:lnTo>
                    <a:pt x="150469" y="153098"/>
                  </a:lnTo>
                  <a:lnTo>
                    <a:pt x="150583" y="153365"/>
                  </a:lnTo>
                  <a:lnTo>
                    <a:pt x="150901" y="153708"/>
                  </a:lnTo>
                  <a:close/>
                </a:path>
                <a:path w="379729" h="262255">
                  <a:moveTo>
                    <a:pt x="152463" y="151142"/>
                  </a:moveTo>
                  <a:lnTo>
                    <a:pt x="151257" y="149720"/>
                  </a:lnTo>
                  <a:lnTo>
                    <a:pt x="146672" y="148526"/>
                  </a:lnTo>
                  <a:lnTo>
                    <a:pt x="147408" y="151015"/>
                  </a:lnTo>
                  <a:lnTo>
                    <a:pt x="147294" y="152438"/>
                  </a:lnTo>
                  <a:lnTo>
                    <a:pt x="148234" y="152057"/>
                  </a:lnTo>
                  <a:lnTo>
                    <a:pt x="149567" y="151917"/>
                  </a:lnTo>
                  <a:lnTo>
                    <a:pt x="150406" y="152844"/>
                  </a:lnTo>
                  <a:lnTo>
                    <a:pt x="150114" y="151574"/>
                  </a:lnTo>
                  <a:lnTo>
                    <a:pt x="152463" y="151142"/>
                  </a:lnTo>
                  <a:close/>
                </a:path>
                <a:path w="379729" h="262255">
                  <a:moveTo>
                    <a:pt x="153784" y="157822"/>
                  </a:moveTo>
                  <a:lnTo>
                    <a:pt x="144500" y="158470"/>
                  </a:lnTo>
                  <a:lnTo>
                    <a:pt x="146862" y="159397"/>
                  </a:lnTo>
                  <a:lnTo>
                    <a:pt x="151472" y="158356"/>
                  </a:lnTo>
                  <a:lnTo>
                    <a:pt x="150647" y="162013"/>
                  </a:lnTo>
                  <a:lnTo>
                    <a:pt x="153784" y="157822"/>
                  </a:lnTo>
                  <a:close/>
                </a:path>
                <a:path w="379729" h="262255">
                  <a:moveTo>
                    <a:pt x="160629" y="170332"/>
                  </a:moveTo>
                  <a:lnTo>
                    <a:pt x="157327" y="168744"/>
                  </a:lnTo>
                  <a:lnTo>
                    <a:pt x="156438" y="169532"/>
                  </a:lnTo>
                  <a:lnTo>
                    <a:pt x="154597" y="171094"/>
                  </a:lnTo>
                  <a:lnTo>
                    <a:pt x="156476" y="171691"/>
                  </a:lnTo>
                  <a:lnTo>
                    <a:pt x="160629" y="170332"/>
                  </a:lnTo>
                  <a:close/>
                </a:path>
                <a:path w="379729" h="262255">
                  <a:moveTo>
                    <a:pt x="164757" y="168236"/>
                  </a:moveTo>
                  <a:lnTo>
                    <a:pt x="164731" y="167335"/>
                  </a:lnTo>
                  <a:lnTo>
                    <a:pt x="164363" y="167716"/>
                  </a:lnTo>
                  <a:lnTo>
                    <a:pt x="164185" y="168059"/>
                  </a:lnTo>
                  <a:lnTo>
                    <a:pt x="164757" y="168236"/>
                  </a:lnTo>
                  <a:close/>
                </a:path>
                <a:path w="379729" h="262255">
                  <a:moveTo>
                    <a:pt x="166077" y="184010"/>
                  </a:moveTo>
                  <a:lnTo>
                    <a:pt x="162344" y="182803"/>
                  </a:lnTo>
                  <a:lnTo>
                    <a:pt x="158419" y="175895"/>
                  </a:lnTo>
                  <a:lnTo>
                    <a:pt x="153936" y="181965"/>
                  </a:lnTo>
                  <a:lnTo>
                    <a:pt x="157657" y="181711"/>
                  </a:lnTo>
                  <a:lnTo>
                    <a:pt x="152120" y="183540"/>
                  </a:lnTo>
                  <a:lnTo>
                    <a:pt x="159131" y="184848"/>
                  </a:lnTo>
                  <a:lnTo>
                    <a:pt x="158267" y="187083"/>
                  </a:lnTo>
                  <a:lnTo>
                    <a:pt x="153085" y="184912"/>
                  </a:lnTo>
                  <a:lnTo>
                    <a:pt x="151269" y="185762"/>
                  </a:lnTo>
                  <a:lnTo>
                    <a:pt x="154559" y="188061"/>
                  </a:lnTo>
                  <a:lnTo>
                    <a:pt x="150850" y="188302"/>
                  </a:lnTo>
                  <a:lnTo>
                    <a:pt x="158356" y="191401"/>
                  </a:lnTo>
                  <a:lnTo>
                    <a:pt x="157822" y="188188"/>
                  </a:lnTo>
                  <a:lnTo>
                    <a:pt x="164312" y="187007"/>
                  </a:lnTo>
                  <a:lnTo>
                    <a:pt x="160553" y="185813"/>
                  </a:lnTo>
                  <a:lnTo>
                    <a:pt x="164731" y="185178"/>
                  </a:lnTo>
                  <a:lnTo>
                    <a:pt x="166077" y="184010"/>
                  </a:lnTo>
                  <a:close/>
                </a:path>
                <a:path w="379729" h="262255">
                  <a:moveTo>
                    <a:pt x="172605" y="183553"/>
                  </a:moveTo>
                  <a:lnTo>
                    <a:pt x="169354" y="184124"/>
                  </a:lnTo>
                  <a:lnTo>
                    <a:pt x="169367" y="184848"/>
                  </a:lnTo>
                  <a:lnTo>
                    <a:pt x="168922" y="185966"/>
                  </a:lnTo>
                  <a:lnTo>
                    <a:pt x="170332" y="186220"/>
                  </a:lnTo>
                  <a:lnTo>
                    <a:pt x="170319" y="185521"/>
                  </a:lnTo>
                  <a:lnTo>
                    <a:pt x="172605" y="183553"/>
                  </a:lnTo>
                  <a:close/>
                </a:path>
                <a:path w="379729" h="262255">
                  <a:moveTo>
                    <a:pt x="176834" y="161671"/>
                  </a:moveTo>
                  <a:lnTo>
                    <a:pt x="174231" y="161175"/>
                  </a:lnTo>
                  <a:lnTo>
                    <a:pt x="173939" y="161175"/>
                  </a:lnTo>
                  <a:lnTo>
                    <a:pt x="174815" y="162483"/>
                  </a:lnTo>
                  <a:lnTo>
                    <a:pt x="176834" y="161671"/>
                  </a:lnTo>
                  <a:close/>
                </a:path>
                <a:path w="379729" h="262255">
                  <a:moveTo>
                    <a:pt x="177939" y="147662"/>
                  </a:moveTo>
                  <a:lnTo>
                    <a:pt x="175336" y="145872"/>
                  </a:lnTo>
                  <a:lnTo>
                    <a:pt x="171665" y="146850"/>
                  </a:lnTo>
                  <a:lnTo>
                    <a:pt x="174523" y="150241"/>
                  </a:lnTo>
                  <a:lnTo>
                    <a:pt x="175018" y="151295"/>
                  </a:lnTo>
                  <a:lnTo>
                    <a:pt x="175958" y="151955"/>
                  </a:lnTo>
                  <a:lnTo>
                    <a:pt x="174485" y="148805"/>
                  </a:lnTo>
                  <a:lnTo>
                    <a:pt x="177939" y="147662"/>
                  </a:lnTo>
                  <a:close/>
                </a:path>
                <a:path w="379729" h="262255">
                  <a:moveTo>
                    <a:pt x="178054" y="161175"/>
                  </a:moveTo>
                  <a:lnTo>
                    <a:pt x="176834" y="161671"/>
                  </a:lnTo>
                  <a:lnTo>
                    <a:pt x="177977" y="161671"/>
                  </a:lnTo>
                  <a:lnTo>
                    <a:pt x="178054" y="161175"/>
                  </a:lnTo>
                  <a:close/>
                </a:path>
                <a:path w="379729" h="262255">
                  <a:moveTo>
                    <a:pt x="178879" y="198120"/>
                  </a:moveTo>
                  <a:lnTo>
                    <a:pt x="176352" y="196850"/>
                  </a:lnTo>
                  <a:lnTo>
                    <a:pt x="177609" y="194589"/>
                  </a:lnTo>
                  <a:lnTo>
                    <a:pt x="171970" y="195872"/>
                  </a:lnTo>
                  <a:lnTo>
                    <a:pt x="169240" y="197485"/>
                  </a:lnTo>
                  <a:lnTo>
                    <a:pt x="174866" y="199986"/>
                  </a:lnTo>
                  <a:lnTo>
                    <a:pt x="169316" y="200367"/>
                  </a:lnTo>
                  <a:lnTo>
                    <a:pt x="175412" y="203200"/>
                  </a:lnTo>
                  <a:lnTo>
                    <a:pt x="178714" y="203238"/>
                  </a:lnTo>
                  <a:lnTo>
                    <a:pt x="177076" y="198628"/>
                  </a:lnTo>
                  <a:lnTo>
                    <a:pt x="178879" y="198120"/>
                  </a:lnTo>
                  <a:close/>
                </a:path>
                <a:path w="379729" h="262255">
                  <a:moveTo>
                    <a:pt x="179908" y="163728"/>
                  </a:moveTo>
                  <a:lnTo>
                    <a:pt x="179514" y="162877"/>
                  </a:lnTo>
                  <a:lnTo>
                    <a:pt x="179476" y="162166"/>
                  </a:lnTo>
                  <a:lnTo>
                    <a:pt x="177901" y="162166"/>
                  </a:lnTo>
                  <a:lnTo>
                    <a:pt x="177647" y="163728"/>
                  </a:lnTo>
                  <a:lnTo>
                    <a:pt x="179908" y="163728"/>
                  </a:lnTo>
                  <a:close/>
                </a:path>
                <a:path w="379729" h="262255">
                  <a:moveTo>
                    <a:pt x="180390" y="164782"/>
                  </a:moveTo>
                  <a:lnTo>
                    <a:pt x="180060" y="164058"/>
                  </a:lnTo>
                  <a:lnTo>
                    <a:pt x="178130" y="164058"/>
                  </a:lnTo>
                  <a:lnTo>
                    <a:pt x="178142" y="164782"/>
                  </a:lnTo>
                  <a:lnTo>
                    <a:pt x="180390" y="164782"/>
                  </a:lnTo>
                  <a:close/>
                </a:path>
                <a:path w="379729" h="262255">
                  <a:moveTo>
                    <a:pt x="180682" y="147294"/>
                  </a:moveTo>
                  <a:lnTo>
                    <a:pt x="178638" y="147434"/>
                  </a:lnTo>
                  <a:lnTo>
                    <a:pt x="177939" y="147662"/>
                  </a:lnTo>
                  <a:lnTo>
                    <a:pt x="180073" y="149136"/>
                  </a:lnTo>
                  <a:lnTo>
                    <a:pt x="180555" y="147662"/>
                  </a:lnTo>
                  <a:lnTo>
                    <a:pt x="180682" y="147294"/>
                  </a:lnTo>
                  <a:close/>
                </a:path>
                <a:path w="379729" h="262255">
                  <a:moveTo>
                    <a:pt x="181343" y="198805"/>
                  </a:moveTo>
                  <a:lnTo>
                    <a:pt x="180111" y="198094"/>
                  </a:lnTo>
                  <a:lnTo>
                    <a:pt x="179387" y="197980"/>
                  </a:lnTo>
                  <a:lnTo>
                    <a:pt x="178879" y="198120"/>
                  </a:lnTo>
                  <a:lnTo>
                    <a:pt x="179463" y="198412"/>
                  </a:lnTo>
                  <a:lnTo>
                    <a:pt x="180200" y="198678"/>
                  </a:lnTo>
                  <a:lnTo>
                    <a:pt x="181343" y="198805"/>
                  </a:lnTo>
                  <a:close/>
                </a:path>
                <a:path w="379729" h="262255">
                  <a:moveTo>
                    <a:pt x="182575" y="174193"/>
                  </a:moveTo>
                  <a:lnTo>
                    <a:pt x="182537" y="172758"/>
                  </a:lnTo>
                  <a:lnTo>
                    <a:pt x="180263" y="174002"/>
                  </a:lnTo>
                  <a:lnTo>
                    <a:pt x="178841" y="173736"/>
                  </a:lnTo>
                  <a:lnTo>
                    <a:pt x="179336" y="174777"/>
                  </a:lnTo>
                  <a:lnTo>
                    <a:pt x="181203" y="174650"/>
                  </a:lnTo>
                  <a:lnTo>
                    <a:pt x="182575" y="174193"/>
                  </a:lnTo>
                  <a:close/>
                </a:path>
                <a:path w="379729" h="262255">
                  <a:moveTo>
                    <a:pt x="182638" y="122669"/>
                  </a:moveTo>
                  <a:lnTo>
                    <a:pt x="178473" y="123329"/>
                  </a:lnTo>
                  <a:lnTo>
                    <a:pt x="176669" y="125615"/>
                  </a:lnTo>
                  <a:lnTo>
                    <a:pt x="180543" y="126530"/>
                  </a:lnTo>
                  <a:lnTo>
                    <a:pt x="182638" y="122669"/>
                  </a:lnTo>
                  <a:close/>
                </a:path>
                <a:path w="379729" h="262255">
                  <a:moveTo>
                    <a:pt x="186474" y="145084"/>
                  </a:moveTo>
                  <a:lnTo>
                    <a:pt x="181800" y="143979"/>
                  </a:lnTo>
                  <a:lnTo>
                    <a:pt x="180835" y="146850"/>
                  </a:lnTo>
                  <a:lnTo>
                    <a:pt x="180771" y="147053"/>
                  </a:lnTo>
                  <a:lnTo>
                    <a:pt x="180682" y="147294"/>
                  </a:lnTo>
                  <a:lnTo>
                    <a:pt x="184200" y="147053"/>
                  </a:lnTo>
                  <a:lnTo>
                    <a:pt x="186474" y="145084"/>
                  </a:lnTo>
                  <a:close/>
                </a:path>
                <a:path w="379729" h="262255">
                  <a:moveTo>
                    <a:pt x="191668" y="165646"/>
                  </a:moveTo>
                  <a:lnTo>
                    <a:pt x="189776" y="164312"/>
                  </a:lnTo>
                  <a:lnTo>
                    <a:pt x="189776" y="164553"/>
                  </a:lnTo>
                  <a:lnTo>
                    <a:pt x="185991" y="162407"/>
                  </a:lnTo>
                  <a:lnTo>
                    <a:pt x="189776" y="165023"/>
                  </a:lnTo>
                  <a:lnTo>
                    <a:pt x="189776" y="164566"/>
                  </a:lnTo>
                  <a:lnTo>
                    <a:pt x="191668" y="165646"/>
                  </a:lnTo>
                  <a:close/>
                </a:path>
                <a:path w="379729" h="262255">
                  <a:moveTo>
                    <a:pt x="197358" y="169748"/>
                  </a:moveTo>
                  <a:lnTo>
                    <a:pt x="194830" y="162877"/>
                  </a:lnTo>
                  <a:lnTo>
                    <a:pt x="189865" y="168630"/>
                  </a:lnTo>
                  <a:lnTo>
                    <a:pt x="193636" y="170535"/>
                  </a:lnTo>
                  <a:lnTo>
                    <a:pt x="197358" y="169748"/>
                  </a:lnTo>
                  <a:close/>
                </a:path>
                <a:path w="379729" h="262255">
                  <a:moveTo>
                    <a:pt x="200634" y="165481"/>
                  </a:moveTo>
                  <a:lnTo>
                    <a:pt x="199555" y="164719"/>
                  </a:lnTo>
                  <a:lnTo>
                    <a:pt x="199974" y="165112"/>
                  </a:lnTo>
                  <a:lnTo>
                    <a:pt x="200329" y="165341"/>
                  </a:lnTo>
                  <a:lnTo>
                    <a:pt x="200634" y="165481"/>
                  </a:lnTo>
                  <a:close/>
                </a:path>
                <a:path w="379729" h="262255">
                  <a:moveTo>
                    <a:pt x="200698" y="169037"/>
                  </a:moveTo>
                  <a:lnTo>
                    <a:pt x="197358" y="169748"/>
                  </a:lnTo>
                  <a:lnTo>
                    <a:pt x="198323" y="172364"/>
                  </a:lnTo>
                  <a:lnTo>
                    <a:pt x="200698" y="169037"/>
                  </a:lnTo>
                  <a:close/>
                </a:path>
                <a:path w="379729" h="262255">
                  <a:moveTo>
                    <a:pt x="203962" y="155054"/>
                  </a:moveTo>
                  <a:lnTo>
                    <a:pt x="200647" y="154178"/>
                  </a:lnTo>
                  <a:lnTo>
                    <a:pt x="191820" y="153720"/>
                  </a:lnTo>
                  <a:lnTo>
                    <a:pt x="188607" y="155752"/>
                  </a:lnTo>
                  <a:lnTo>
                    <a:pt x="190461" y="155625"/>
                  </a:lnTo>
                  <a:lnTo>
                    <a:pt x="191173" y="158851"/>
                  </a:lnTo>
                  <a:lnTo>
                    <a:pt x="190868" y="159270"/>
                  </a:lnTo>
                  <a:lnTo>
                    <a:pt x="190906" y="159816"/>
                  </a:lnTo>
                  <a:lnTo>
                    <a:pt x="191198" y="160528"/>
                  </a:lnTo>
                  <a:lnTo>
                    <a:pt x="191300" y="160185"/>
                  </a:lnTo>
                  <a:lnTo>
                    <a:pt x="191427" y="160032"/>
                  </a:lnTo>
                  <a:lnTo>
                    <a:pt x="191554" y="160591"/>
                  </a:lnTo>
                  <a:lnTo>
                    <a:pt x="191643" y="160159"/>
                  </a:lnTo>
                  <a:lnTo>
                    <a:pt x="191833" y="159842"/>
                  </a:lnTo>
                  <a:lnTo>
                    <a:pt x="191998" y="159499"/>
                  </a:lnTo>
                  <a:lnTo>
                    <a:pt x="193484" y="158508"/>
                  </a:lnTo>
                  <a:lnTo>
                    <a:pt x="196189" y="157975"/>
                  </a:lnTo>
                  <a:lnTo>
                    <a:pt x="195008" y="157162"/>
                  </a:lnTo>
                  <a:lnTo>
                    <a:pt x="194246" y="157378"/>
                  </a:lnTo>
                  <a:lnTo>
                    <a:pt x="193306" y="157721"/>
                  </a:lnTo>
                  <a:lnTo>
                    <a:pt x="195973" y="155600"/>
                  </a:lnTo>
                  <a:lnTo>
                    <a:pt x="200787" y="156095"/>
                  </a:lnTo>
                  <a:lnTo>
                    <a:pt x="203962" y="155054"/>
                  </a:lnTo>
                  <a:close/>
                </a:path>
                <a:path w="379729" h="262255">
                  <a:moveTo>
                    <a:pt x="206476" y="145491"/>
                  </a:moveTo>
                  <a:lnTo>
                    <a:pt x="203568" y="146316"/>
                  </a:lnTo>
                  <a:lnTo>
                    <a:pt x="199529" y="143675"/>
                  </a:lnTo>
                  <a:lnTo>
                    <a:pt x="196481" y="144691"/>
                  </a:lnTo>
                  <a:lnTo>
                    <a:pt x="195783" y="143675"/>
                  </a:lnTo>
                  <a:lnTo>
                    <a:pt x="195262" y="142849"/>
                  </a:lnTo>
                  <a:lnTo>
                    <a:pt x="194119" y="141008"/>
                  </a:lnTo>
                  <a:lnTo>
                    <a:pt x="193700" y="142849"/>
                  </a:lnTo>
                  <a:lnTo>
                    <a:pt x="192811" y="141528"/>
                  </a:lnTo>
                  <a:lnTo>
                    <a:pt x="191820" y="141528"/>
                  </a:lnTo>
                  <a:lnTo>
                    <a:pt x="191528" y="142849"/>
                  </a:lnTo>
                  <a:lnTo>
                    <a:pt x="191401" y="143370"/>
                  </a:lnTo>
                  <a:lnTo>
                    <a:pt x="196329" y="144741"/>
                  </a:lnTo>
                  <a:lnTo>
                    <a:pt x="196151" y="144792"/>
                  </a:lnTo>
                  <a:lnTo>
                    <a:pt x="195618" y="145021"/>
                  </a:lnTo>
                  <a:lnTo>
                    <a:pt x="194919" y="145491"/>
                  </a:lnTo>
                  <a:lnTo>
                    <a:pt x="194424" y="146342"/>
                  </a:lnTo>
                  <a:lnTo>
                    <a:pt x="198666" y="149275"/>
                  </a:lnTo>
                  <a:lnTo>
                    <a:pt x="201409" y="146926"/>
                  </a:lnTo>
                  <a:lnTo>
                    <a:pt x="203479" y="146342"/>
                  </a:lnTo>
                  <a:lnTo>
                    <a:pt x="203619" y="146342"/>
                  </a:lnTo>
                  <a:lnTo>
                    <a:pt x="203911" y="146532"/>
                  </a:lnTo>
                  <a:lnTo>
                    <a:pt x="206476" y="145491"/>
                  </a:lnTo>
                  <a:close/>
                </a:path>
                <a:path w="379729" h="262255">
                  <a:moveTo>
                    <a:pt x="210286" y="95542"/>
                  </a:moveTo>
                  <a:lnTo>
                    <a:pt x="208368" y="95910"/>
                  </a:lnTo>
                  <a:lnTo>
                    <a:pt x="206400" y="96215"/>
                  </a:lnTo>
                  <a:lnTo>
                    <a:pt x="208508" y="98183"/>
                  </a:lnTo>
                  <a:lnTo>
                    <a:pt x="209473" y="97853"/>
                  </a:lnTo>
                  <a:lnTo>
                    <a:pt x="209296" y="96342"/>
                  </a:lnTo>
                  <a:lnTo>
                    <a:pt x="210286" y="95542"/>
                  </a:lnTo>
                  <a:close/>
                </a:path>
                <a:path w="379729" h="262255">
                  <a:moveTo>
                    <a:pt x="210426" y="171513"/>
                  </a:moveTo>
                  <a:lnTo>
                    <a:pt x="210375" y="169418"/>
                  </a:lnTo>
                  <a:lnTo>
                    <a:pt x="210299" y="167208"/>
                  </a:lnTo>
                  <a:lnTo>
                    <a:pt x="206159" y="169316"/>
                  </a:lnTo>
                  <a:lnTo>
                    <a:pt x="203720" y="166382"/>
                  </a:lnTo>
                  <a:lnTo>
                    <a:pt x="203301" y="165887"/>
                  </a:lnTo>
                  <a:lnTo>
                    <a:pt x="206057" y="164249"/>
                  </a:lnTo>
                  <a:lnTo>
                    <a:pt x="202349" y="162306"/>
                  </a:lnTo>
                  <a:lnTo>
                    <a:pt x="202399" y="162877"/>
                  </a:lnTo>
                  <a:lnTo>
                    <a:pt x="202514" y="164249"/>
                  </a:lnTo>
                  <a:lnTo>
                    <a:pt x="202615" y="165468"/>
                  </a:lnTo>
                  <a:lnTo>
                    <a:pt x="202679" y="166382"/>
                  </a:lnTo>
                  <a:lnTo>
                    <a:pt x="200634" y="165481"/>
                  </a:lnTo>
                  <a:lnTo>
                    <a:pt x="202361" y="166687"/>
                  </a:lnTo>
                  <a:lnTo>
                    <a:pt x="200698" y="169037"/>
                  </a:lnTo>
                  <a:lnTo>
                    <a:pt x="204317" y="169418"/>
                  </a:lnTo>
                  <a:lnTo>
                    <a:pt x="208991" y="170535"/>
                  </a:lnTo>
                  <a:lnTo>
                    <a:pt x="203923" y="171958"/>
                  </a:lnTo>
                  <a:lnTo>
                    <a:pt x="204876" y="172631"/>
                  </a:lnTo>
                  <a:lnTo>
                    <a:pt x="210426" y="171513"/>
                  </a:lnTo>
                  <a:close/>
                </a:path>
                <a:path w="379729" h="262255">
                  <a:moveTo>
                    <a:pt x="212140" y="95046"/>
                  </a:moveTo>
                  <a:lnTo>
                    <a:pt x="211213" y="95008"/>
                  </a:lnTo>
                  <a:lnTo>
                    <a:pt x="210680" y="95224"/>
                  </a:lnTo>
                  <a:lnTo>
                    <a:pt x="210286" y="95542"/>
                  </a:lnTo>
                  <a:lnTo>
                    <a:pt x="210972" y="95415"/>
                  </a:lnTo>
                  <a:lnTo>
                    <a:pt x="211658" y="95275"/>
                  </a:lnTo>
                  <a:lnTo>
                    <a:pt x="212140" y="95046"/>
                  </a:lnTo>
                  <a:close/>
                </a:path>
                <a:path w="379729" h="262255">
                  <a:moveTo>
                    <a:pt x="212521" y="109435"/>
                  </a:moveTo>
                  <a:lnTo>
                    <a:pt x="212064" y="109029"/>
                  </a:lnTo>
                  <a:lnTo>
                    <a:pt x="209588" y="106832"/>
                  </a:lnTo>
                  <a:lnTo>
                    <a:pt x="209791" y="104838"/>
                  </a:lnTo>
                  <a:lnTo>
                    <a:pt x="209880" y="101650"/>
                  </a:lnTo>
                  <a:lnTo>
                    <a:pt x="206527" y="100266"/>
                  </a:lnTo>
                  <a:lnTo>
                    <a:pt x="206527" y="109766"/>
                  </a:lnTo>
                  <a:lnTo>
                    <a:pt x="205816" y="110388"/>
                  </a:lnTo>
                  <a:lnTo>
                    <a:pt x="204889" y="111328"/>
                  </a:lnTo>
                  <a:lnTo>
                    <a:pt x="205041" y="111328"/>
                  </a:lnTo>
                  <a:lnTo>
                    <a:pt x="204952" y="111569"/>
                  </a:lnTo>
                  <a:lnTo>
                    <a:pt x="204863" y="111836"/>
                  </a:lnTo>
                  <a:lnTo>
                    <a:pt x="204800" y="110705"/>
                  </a:lnTo>
                  <a:lnTo>
                    <a:pt x="205587" y="110058"/>
                  </a:lnTo>
                  <a:lnTo>
                    <a:pt x="206413" y="109766"/>
                  </a:lnTo>
                  <a:lnTo>
                    <a:pt x="206527" y="100266"/>
                  </a:lnTo>
                  <a:lnTo>
                    <a:pt x="206235" y="100139"/>
                  </a:lnTo>
                  <a:lnTo>
                    <a:pt x="202730" y="103708"/>
                  </a:lnTo>
                  <a:lnTo>
                    <a:pt x="197269" y="103708"/>
                  </a:lnTo>
                  <a:lnTo>
                    <a:pt x="193357" y="106807"/>
                  </a:lnTo>
                  <a:lnTo>
                    <a:pt x="190550" y="104838"/>
                  </a:lnTo>
                  <a:lnTo>
                    <a:pt x="192481" y="107594"/>
                  </a:lnTo>
                  <a:lnTo>
                    <a:pt x="191058" y="106603"/>
                  </a:lnTo>
                  <a:lnTo>
                    <a:pt x="186436" y="108356"/>
                  </a:lnTo>
                  <a:lnTo>
                    <a:pt x="188366" y="110388"/>
                  </a:lnTo>
                  <a:lnTo>
                    <a:pt x="191643" y="111252"/>
                  </a:lnTo>
                  <a:lnTo>
                    <a:pt x="202666" y="107594"/>
                  </a:lnTo>
                  <a:lnTo>
                    <a:pt x="205181" y="113525"/>
                  </a:lnTo>
                  <a:lnTo>
                    <a:pt x="203835" y="114693"/>
                  </a:lnTo>
                  <a:lnTo>
                    <a:pt x="205016" y="113957"/>
                  </a:lnTo>
                  <a:lnTo>
                    <a:pt x="205016" y="114300"/>
                  </a:lnTo>
                  <a:lnTo>
                    <a:pt x="205981" y="114604"/>
                  </a:lnTo>
                  <a:lnTo>
                    <a:pt x="206362" y="114300"/>
                  </a:lnTo>
                  <a:lnTo>
                    <a:pt x="206425" y="113957"/>
                  </a:lnTo>
                  <a:lnTo>
                    <a:pt x="206362" y="113093"/>
                  </a:lnTo>
                  <a:lnTo>
                    <a:pt x="207022" y="112687"/>
                  </a:lnTo>
                  <a:lnTo>
                    <a:pt x="206286" y="112395"/>
                  </a:lnTo>
                  <a:lnTo>
                    <a:pt x="206324" y="111836"/>
                  </a:lnTo>
                  <a:lnTo>
                    <a:pt x="206375" y="111328"/>
                  </a:lnTo>
                  <a:lnTo>
                    <a:pt x="209448" y="111328"/>
                  </a:lnTo>
                  <a:lnTo>
                    <a:pt x="207175" y="109766"/>
                  </a:lnTo>
                  <a:lnTo>
                    <a:pt x="206705" y="109435"/>
                  </a:lnTo>
                  <a:lnTo>
                    <a:pt x="207492" y="109435"/>
                  </a:lnTo>
                  <a:lnTo>
                    <a:pt x="209029" y="109029"/>
                  </a:lnTo>
                  <a:lnTo>
                    <a:pt x="211937" y="109766"/>
                  </a:lnTo>
                  <a:lnTo>
                    <a:pt x="212483" y="111328"/>
                  </a:lnTo>
                  <a:lnTo>
                    <a:pt x="212521" y="109435"/>
                  </a:lnTo>
                  <a:close/>
                </a:path>
                <a:path w="379729" h="262255">
                  <a:moveTo>
                    <a:pt x="213931" y="92760"/>
                  </a:moveTo>
                  <a:lnTo>
                    <a:pt x="210134" y="90144"/>
                  </a:lnTo>
                  <a:lnTo>
                    <a:pt x="209689" y="90525"/>
                  </a:lnTo>
                  <a:lnTo>
                    <a:pt x="213474" y="93141"/>
                  </a:lnTo>
                  <a:lnTo>
                    <a:pt x="213931" y="92760"/>
                  </a:lnTo>
                  <a:close/>
                </a:path>
                <a:path w="379729" h="262255">
                  <a:moveTo>
                    <a:pt x="218274" y="134569"/>
                  </a:moveTo>
                  <a:lnTo>
                    <a:pt x="214515" y="132689"/>
                  </a:lnTo>
                  <a:lnTo>
                    <a:pt x="212242" y="134632"/>
                  </a:lnTo>
                  <a:lnTo>
                    <a:pt x="216039" y="136525"/>
                  </a:lnTo>
                  <a:lnTo>
                    <a:pt x="216484" y="136867"/>
                  </a:lnTo>
                  <a:lnTo>
                    <a:pt x="214566" y="134835"/>
                  </a:lnTo>
                  <a:lnTo>
                    <a:pt x="218274" y="134569"/>
                  </a:lnTo>
                  <a:close/>
                </a:path>
                <a:path w="379729" h="262255">
                  <a:moveTo>
                    <a:pt x="223215" y="137668"/>
                  </a:moveTo>
                  <a:lnTo>
                    <a:pt x="222961" y="137579"/>
                  </a:lnTo>
                  <a:lnTo>
                    <a:pt x="222643" y="137541"/>
                  </a:lnTo>
                  <a:lnTo>
                    <a:pt x="222326" y="137515"/>
                  </a:lnTo>
                  <a:lnTo>
                    <a:pt x="222516" y="137629"/>
                  </a:lnTo>
                  <a:lnTo>
                    <a:pt x="222694" y="137756"/>
                  </a:lnTo>
                  <a:lnTo>
                    <a:pt x="223024" y="137858"/>
                  </a:lnTo>
                  <a:lnTo>
                    <a:pt x="223215" y="137668"/>
                  </a:lnTo>
                  <a:close/>
                </a:path>
                <a:path w="379729" h="262255">
                  <a:moveTo>
                    <a:pt x="223989" y="103924"/>
                  </a:moveTo>
                  <a:lnTo>
                    <a:pt x="219176" y="103263"/>
                  </a:lnTo>
                  <a:lnTo>
                    <a:pt x="217322" y="106387"/>
                  </a:lnTo>
                  <a:lnTo>
                    <a:pt x="215874" y="103060"/>
                  </a:lnTo>
                  <a:lnTo>
                    <a:pt x="215950" y="102692"/>
                  </a:lnTo>
                  <a:lnTo>
                    <a:pt x="215900" y="102425"/>
                  </a:lnTo>
                  <a:lnTo>
                    <a:pt x="215569" y="102362"/>
                  </a:lnTo>
                  <a:lnTo>
                    <a:pt x="215671" y="102654"/>
                  </a:lnTo>
                  <a:lnTo>
                    <a:pt x="215773" y="102831"/>
                  </a:lnTo>
                  <a:lnTo>
                    <a:pt x="215861" y="103060"/>
                  </a:lnTo>
                  <a:lnTo>
                    <a:pt x="215633" y="104241"/>
                  </a:lnTo>
                  <a:lnTo>
                    <a:pt x="214007" y="106591"/>
                  </a:lnTo>
                  <a:lnTo>
                    <a:pt x="216166" y="106997"/>
                  </a:lnTo>
                  <a:lnTo>
                    <a:pt x="216674" y="108762"/>
                  </a:lnTo>
                  <a:lnTo>
                    <a:pt x="220319" y="105625"/>
                  </a:lnTo>
                  <a:lnTo>
                    <a:pt x="220789" y="105943"/>
                  </a:lnTo>
                  <a:lnTo>
                    <a:pt x="223989" y="103924"/>
                  </a:lnTo>
                  <a:close/>
                </a:path>
                <a:path w="379729" h="262255">
                  <a:moveTo>
                    <a:pt x="224904" y="134429"/>
                  </a:moveTo>
                  <a:lnTo>
                    <a:pt x="220154" y="134442"/>
                  </a:lnTo>
                  <a:lnTo>
                    <a:pt x="219151" y="136626"/>
                  </a:lnTo>
                  <a:lnTo>
                    <a:pt x="220433" y="137312"/>
                  </a:lnTo>
                  <a:lnTo>
                    <a:pt x="222326" y="137515"/>
                  </a:lnTo>
                  <a:lnTo>
                    <a:pt x="220332" y="136283"/>
                  </a:lnTo>
                  <a:lnTo>
                    <a:pt x="224320" y="134670"/>
                  </a:lnTo>
                  <a:lnTo>
                    <a:pt x="224358" y="135216"/>
                  </a:lnTo>
                  <a:lnTo>
                    <a:pt x="224904" y="134429"/>
                  </a:lnTo>
                  <a:close/>
                </a:path>
                <a:path w="379729" h="262255">
                  <a:moveTo>
                    <a:pt x="225272" y="82969"/>
                  </a:moveTo>
                  <a:lnTo>
                    <a:pt x="223304" y="78778"/>
                  </a:lnTo>
                  <a:lnTo>
                    <a:pt x="221818" y="83667"/>
                  </a:lnTo>
                  <a:lnTo>
                    <a:pt x="221767" y="83858"/>
                  </a:lnTo>
                  <a:lnTo>
                    <a:pt x="225272" y="82969"/>
                  </a:lnTo>
                  <a:close/>
                </a:path>
                <a:path w="379729" h="262255">
                  <a:moveTo>
                    <a:pt x="225615" y="137452"/>
                  </a:moveTo>
                  <a:lnTo>
                    <a:pt x="224459" y="136715"/>
                  </a:lnTo>
                  <a:lnTo>
                    <a:pt x="223494" y="137452"/>
                  </a:lnTo>
                  <a:lnTo>
                    <a:pt x="225615" y="137452"/>
                  </a:lnTo>
                  <a:close/>
                </a:path>
                <a:path w="379729" h="262255">
                  <a:moveTo>
                    <a:pt x="226796" y="87515"/>
                  </a:moveTo>
                  <a:lnTo>
                    <a:pt x="221703" y="87515"/>
                  </a:lnTo>
                  <a:lnTo>
                    <a:pt x="226339" y="87934"/>
                  </a:lnTo>
                  <a:lnTo>
                    <a:pt x="226796" y="87515"/>
                  </a:lnTo>
                  <a:close/>
                </a:path>
                <a:path w="379729" h="262255">
                  <a:moveTo>
                    <a:pt x="226885" y="134175"/>
                  </a:moveTo>
                  <a:lnTo>
                    <a:pt x="225679" y="133337"/>
                  </a:lnTo>
                  <a:lnTo>
                    <a:pt x="224917" y="134429"/>
                  </a:lnTo>
                  <a:lnTo>
                    <a:pt x="226225" y="134175"/>
                  </a:lnTo>
                  <a:lnTo>
                    <a:pt x="226885" y="134175"/>
                  </a:lnTo>
                  <a:close/>
                </a:path>
                <a:path w="379729" h="262255">
                  <a:moveTo>
                    <a:pt x="227228" y="138455"/>
                  </a:moveTo>
                  <a:lnTo>
                    <a:pt x="227190" y="137452"/>
                  </a:lnTo>
                  <a:lnTo>
                    <a:pt x="225615" y="137452"/>
                  </a:lnTo>
                  <a:lnTo>
                    <a:pt x="227228" y="138455"/>
                  </a:lnTo>
                  <a:close/>
                </a:path>
                <a:path w="379729" h="262255">
                  <a:moveTo>
                    <a:pt x="228536" y="135305"/>
                  </a:moveTo>
                  <a:lnTo>
                    <a:pt x="226885" y="134175"/>
                  </a:lnTo>
                  <a:lnTo>
                    <a:pt x="226758" y="135305"/>
                  </a:lnTo>
                  <a:lnTo>
                    <a:pt x="228536" y="135305"/>
                  </a:lnTo>
                  <a:close/>
                </a:path>
                <a:path w="379729" h="262255">
                  <a:moveTo>
                    <a:pt x="231000" y="137782"/>
                  </a:moveTo>
                  <a:lnTo>
                    <a:pt x="229628" y="135509"/>
                  </a:lnTo>
                  <a:lnTo>
                    <a:pt x="226745" y="135509"/>
                  </a:lnTo>
                  <a:lnTo>
                    <a:pt x="227164" y="136474"/>
                  </a:lnTo>
                  <a:lnTo>
                    <a:pt x="227190" y="137452"/>
                  </a:lnTo>
                  <a:lnTo>
                    <a:pt x="228219" y="137452"/>
                  </a:lnTo>
                  <a:lnTo>
                    <a:pt x="229082" y="137782"/>
                  </a:lnTo>
                  <a:lnTo>
                    <a:pt x="231000" y="137782"/>
                  </a:lnTo>
                  <a:close/>
                </a:path>
                <a:path w="379729" h="262255">
                  <a:moveTo>
                    <a:pt x="231241" y="167551"/>
                  </a:moveTo>
                  <a:lnTo>
                    <a:pt x="230822" y="167932"/>
                  </a:lnTo>
                  <a:lnTo>
                    <a:pt x="228536" y="169900"/>
                  </a:lnTo>
                  <a:lnTo>
                    <a:pt x="226136" y="168262"/>
                  </a:lnTo>
                  <a:lnTo>
                    <a:pt x="228066" y="170294"/>
                  </a:lnTo>
                  <a:lnTo>
                    <a:pt x="226212" y="170434"/>
                  </a:lnTo>
                  <a:lnTo>
                    <a:pt x="225793" y="171538"/>
                  </a:lnTo>
                  <a:lnTo>
                    <a:pt x="229057" y="171678"/>
                  </a:lnTo>
                  <a:lnTo>
                    <a:pt x="230390" y="169773"/>
                  </a:lnTo>
                  <a:lnTo>
                    <a:pt x="231241" y="167551"/>
                  </a:lnTo>
                  <a:close/>
                </a:path>
                <a:path w="379729" h="262255">
                  <a:moveTo>
                    <a:pt x="235153" y="121500"/>
                  </a:moveTo>
                  <a:lnTo>
                    <a:pt x="232359" y="121704"/>
                  </a:lnTo>
                  <a:lnTo>
                    <a:pt x="231457" y="122491"/>
                  </a:lnTo>
                  <a:lnTo>
                    <a:pt x="235153" y="121500"/>
                  </a:lnTo>
                  <a:close/>
                </a:path>
                <a:path w="379729" h="262255">
                  <a:moveTo>
                    <a:pt x="237629" y="75260"/>
                  </a:moveTo>
                  <a:lnTo>
                    <a:pt x="233845" y="72669"/>
                  </a:lnTo>
                  <a:lnTo>
                    <a:pt x="233934" y="75260"/>
                  </a:lnTo>
                  <a:lnTo>
                    <a:pt x="237629" y="75260"/>
                  </a:lnTo>
                  <a:close/>
                </a:path>
                <a:path w="379729" h="262255">
                  <a:moveTo>
                    <a:pt x="238899" y="87388"/>
                  </a:moveTo>
                  <a:lnTo>
                    <a:pt x="233984" y="86753"/>
                  </a:lnTo>
                  <a:lnTo>
                    <a:pt x="227291" y="85890"/>
                  </a:lnTo>
                  <a:lnTo>
                    <a:pt x="225844" y="85890"/>
                  </a:lnTo>
                  <a:lnTo>
                    <a:pt x="222592" y="86753"/>
                  </a:lnTo>
                  <a:lnTo>
                    <a:pt x="221259" y="85839"/>
                  </a:lnTo>
                  <a:lnTo>
                    <a:pt x="221576" y="84467"/>
                  </a:lnTo>
                  <a:lnTo>
                    <a:pt x="221767" y="83858"/>
                  </a:lnTo>
                  <a:lnTo>
                    <a:pt x="219938" y="84315"/>
                  </a:lnTo>
                  <a:lnTo>
                    <a:pt x="221132" y="85750"/>
                  </a:lnTo>
                  <a:lnTo>
                    <a:pt x="219303" y="84467"/>
                  </a:lnTo>
                  <a:lnTo>
                    <a:pt x="219938" y="84315"/>
                  </a:lnTo>
                  <a:lnTo>
                    <a:pt x="218313" y="82372"/>
                  </a:lnTo>
                  <a:lnTo>
                    <a:pt x="219341" y="85890"/>
                  </a:lnTo>
                  <a:lnTo>
                    <a:pt x="221526" y="87388"/>
                  </a:lnTo>
                  <a:lnTo>
                    <a:pt x="238899" y="87388"/>
                  </a:lnTo>
                  <a:close/>
                </a:path>
                <a:path w="379729" h="262255">
                  <a:moveTo>
                    <a:pt x="250863" y="83667"/>
                  </a:moveTo>
                  <a:lnTo>
                    <a:pt x="243814" y="80937"/>
                  </a:lnTo>
                  <a:lnTo>
                    <a:pt x="238899" y="87388"/>
                  </a:lnTo>
                  <a:lnTo>
                    <a:pt x="248704" y="87388"/>
                  </a:lnTo>
                  <a:lnTo>
                    <a:pt x="248970" y="84467"/>
                  </a:lnTo>
                  <a:lnTo>
                    <a:pt x="249034" y="83858"/>
                  </a:lnTo>
                  <a:lnTo>
                    <a:pt x="248462" y="83858"/>
                  </a:lnTo>
                  <a:lnTo>
                    <a:pt x="250863" y="83667"/>
                  </a:lnTo>
                  <a:close/>
                </a:path>
                <a:path w="379729" h="262255">
                  <a:moveTo>
                    <a:pt x="251002" y="87972"/>
                  </a:moveTo>
                  <a:lnTo>
                    <a:pt x="248666" y="87782"/>
                  </a:lnTo>
                  <a:lnTo>
                    <a:pt x="248691" y="87515"/>
                  </a:lnTo>
                  <a:lnTo>
                    <a:pt x="226796" y="87515"/>
                  </a:lnTo>
                  <a:lnTo>
                    <a:pt x="227749" y="88188"/>
                  </a:lnTo>
                  <a:lnTo>
                    <a:pt x="229679" y="90919"/>
                  </a:lnTo>
                  <a:lnTo>
                    <a:pt x="227888" y="92506"/>
                  </a:lnTo>
                  <a:lnTo>
                    <a:pt x="226987" y="89420"/>
                  </a:lnTo>
                  <a:lnTo>
                    <a:pt x="226923" y="89217"/>
                  </a:lnTo>
                  <a:lnTo>
                    <a:pt x="226847" y="88976"/>
                  </a:lnTo>
                  <a:lnTo>
                    <a:pt x="225539" y="91579"/>
                  </a:lnTo>
                  <a:lnTo>
                    <a:pt x="226542" y="94386"/>
                  </a:lnTo>
                  <a:lnTo>
                    <a:pt x="228714" y="92506"/>
                  </a:lnTo>
                  <a:lnTo>
                    <a:pt x="231076" y="90462"/>
                  </a:lnTo>
                  <a:lnTo>
                    <a:pt x="229819" y="94386"/>
                  </a:lnTo>
                  <a:lnTo>
                    <a:pt x="231622" y="93675"/>
                  </a:lnTo>
                  <a:lnTo>
                    <a:pt x="231736" y="90919"/>
                  </a:lnTo>
                  <a:lnTo>
                    <a:pt x="231787" y="90462"/>
                  </a:lnTo>
                  <a:lnTo>
                    <a:pt x="231914" y="89420"/>
                  </a:lnTo>
                  <a:lnTo>
                    <a:pt x="231965" y="88976"/>
                  </a:lnTo>
                  <a:lnTo>
                    <a:pt x="233337" y="89217"/>
                  </a:lnTo>
                  <a:lnTo>
                    <a:pt x="233616" y="88976"/>
                  </a:lnTo>
                  <a:lnTo>
                    <a:pt x="235013" y="87782"/>
                  </a:lnTo>
                  <a:lnTo>
                    <a:pt x="235204" y="87782"/>
                  </a:lnTo>
                  <a:lnTo>
                    <a:pt x="235559" y="88976"/>
                  </a:lnTo>
                  <a:lnTo>
                    <a:pt x="235635" y="89217"/>
                  </a:lnTo>
                  <a:lnTo>
                    <a:pt x="235699" y="89420"/>
                  </a:lnTo>
                  <a:lnTo>
                    <a:pt x="233934" y="93129"/>
                  </a:lnTo>
                  <a:lnTo>
                    <a:pt x="239445" y="90601"/>
                  </a:lnTo>
                  <a:lnTo>
                    <a:pt x="239407" y="91579"/>
                  </a:lnTo>
                  <a:lnTo>
                    <a:pt x="239293" y="94386"/>
                  </a:lnTo>
                  <a:lnTo>
                    <a:pt x="239166" y="97459"/>
                  </a:lnTo>
                  <a:lnTo>
                    <a:pt x="241046" y="98755"/>
                  </a:lnTo>
                  <a:lnTo>
                    <a:pt x="242150" y="94780"/>
                  </a:lnTo>
                  <a:lnTo>
                    <a:pt x="249897" y="91960"/>
                  </a:lnTo>
                  <a:lnTo>
                    <a:pt x="250190" y="90919"/>
                  </a:lnTo>
                  <a:lnTo>
                    <a:pt x="250278" y="90601"/>
                  </a:lnTo>
                  <a:lnTo>
                    <a:pt x="250939" y="88188"/>
                  </a:lnTo>
                  <a:lnTo>
                    <a:pt x="251002" y="87972"/>
                  </a:lnTo>
                  <a:close/>
                </a:path>
                <a:path w="379729" h="262255">
                  <a:moveTo>
                    <a:pt x="254673" y="68668"/>
                  </a:moveTo>
                  <a:lnTo>
                    <a:pt x="253250" y="68414"/>
                  </a:lnTo>
                  <a:lnTo>
                    <a:pt x="251942" y="71018"/>
                  </a:lnTo>
                  <a:lnTo>
                    <a:pt x="254673" y="68668"/>
                  </a:lnTo>
                  <a:close/>
                </a:path>
                <a:path w="379729" h="262255">
                  <a:moveTo>
                    <a:pt x="255308" y="65455"/>
                  </a:moveTo>
                  <a:lnTo>
                    <a:pt x="252183" y="62712"/>
                  </a:lnTo>
                  <a:lnTo>
                    <a:pt x="254114" y="65455"/>
                  </a:lnTo>
                  <a:lnTo>
                    <a:pt x="255308" y="65455"/>
                  </a:lnTo>
                  <a:close/>
                </a:path>
                <a:path w="379729" h="262255">
                  <a:moveTo>
                    <a:pt x="255549" y="84861"/>
                  </a:moveTo>
                  <a:lnTo>
                    <a:pt x="249491" y="84861"/>
                  </a:lnTo>
                  <a:lnTo>
                    <a:pt x="254723" y="88455"/>
                  </a:lnTo>
                  <a:lnTo>
                    <a:pt x="255549" y="84861"/>
                  </a:lnTo>
                  <a:close/>
                </a:path>
                <a:path w="379729" h="262255">
                  <a:moveTo>
                    <a:pt x="256146" y="65455"/>
                  </a:moveTo>
                  <a:lnTo>
                    <a:pt x="255308" y="65455"/>
                  </a:lnTo>
                  <a:lnTo>
                    <a:pt x="255993" y="66052"/>
                  </a:lnTo>
                  <a:lnTo>
                    <a:pt x="256146" y="65455"/>
                  </a:lnTo>
                  <a:close/>
                </a:path>
                <a:path w="379729" h="262255">
                  <a:moveTo>
                    <a:pt x="258978" y="90678"/>
                  </a:moveTo>
                  <a:lnTo>
                    <a:pt x="258076" y="92176"/>
                  </a:lnTo>
                  <a:lnTo>
                    <a:pt x="258597" y="93941"/>
                  </a:lnTo>
                  <a:lnTo>
                    <a:pt x="258978" y="90678"/>
                  </a:lnTo>
                  <a:close/>
                </a:path>
                <a:path w="379729" h="262255">
                  <a:moveTo>
                    <a:pt x="260642" y="56730"/>
                  </a:moveTo>
                  <a:lnTo>
                    <a:pt x="260388" y="56730"/>
                  </a:lnTo>
                  <a:lnTo>
                    <a:pt x="260413" y="57111"/>
                  </a:lnTo>
                  <a:lnTo>
                    <a:pt x="260642" y="56730"/>
                  </a:lnTo>
                  <a:close/>
                </a:path>
                <a:path w="379729" h="262255">
                  <a:moveTo>
                    <a:pt x="260718" y="56591"/>
                  </a:moveTo>
                  <a:lnTo>
                    <a:pt x="260362" y="56400"/>
                  </a:lnTo>
                  <a:lnTo>
                    <a:pt x="260375" y="56591"/>
                  </a:lnTo>
                  <a:lnTo>
                    <a:pt x="260718" y="56591"/>
                  </a:lnTo>
                  <a:close/>
                </a:path>
                <a:path w="379729" h="262255">
                  <a:moveTo>
                    <a:pt x="261518" y="63512"/>
                  </a:moveTo>
                  <a:lnTo>
                    <a:pt x="257263" y="61277"/>
                  </a:lnTo>
                  <a:lnTo>
                    <a:pt x="256146" y="65455"/>
                  </a:lnTo>
                  <a:lnTo>
                    <a:pt x="259245" y="65455"/>
                  </a:lnTo>
                  <a:lnTo>
                    <a:pt x="261518" y="63512"/>
                  </a:lnTo>
                  <a:close/>
                </a:path>
                <a:path w="379729" h="262255">
                  <a:moveTo>
                    <a:pt x="261696" y="134747"/>
                  </a:moveTo>
                  <a:lnTo>
                    <a:pt x="257822" y="134327"/>
                  </a:lnTo>
                  <a:lnTo>
                    <a:pt x="261137" y="136613"/>
                  </a:lnTo>
                  <a:lnTo>
                    <a:pt x="261632" y="134975"/>
                  </a:lnTo>
                  <a:lnTo>
                    <a:pt x="261696" y="134747"/>
                  </a:lnTo>
                  <a:close/>
                </a:path>
                <a:path w="379729" h="262255">
                  <a:moveTo>
                    <a:pt x="262763" y="87985"/>
                  </a:moveTo>
                  <a:lnTo>
                    <a:pt x="261518" y="87693"/>
                  </a:lnTo>
                  <a:lnTo>
                    <a:pt x="259041" y="87261"/>
                  </a:lnTo>
                  <a:lnTo>
                    <a:pt x="257035" y="87934"/>
                  </a:lnTo>
                  <a:lnTo>
                    <a:pt x="258648" y="90754"/>
                  </a:lnTo>
                  <a:lnTo>
                    <a:pt x="261302" y="88265"/>
                  </a:lnTo>
                  <a:lnTo>
                    <a:pt x="262763" y="87985"/>
                  </a:lnTo>
                  <a:close/>
                </a:path>
                <a:path w="379729" h="262255">
                  <a:moveTo>
                    <a:pt x="263182" y="134912"/>
                  </a:moveTo>
                  <a:lnTo>
                    <a:pt x="262013" y="133667"/>
                  </a:lnTo>
                  <a:lnTo>
                    <a:pt x="261823" y="134327"/>
                  </a:lnTo>
                  <a:lnTo>
                    <a:pt x="261696" y="134747"/>
                  </a:lnTo>
                  <a:lnTo>
                    <a:pt x="263182" y="134912"/>
                  </a:lnTo>
                  <a:close/>
                </a:path>
                <a:path w="379729" h="262255">
                  <a:moveTo>
                    <a:pt x="263385" y="61747"/>
                  </a:moveTo>
                  <a:lnTo>
                    <a:pt x="262280" y="61747"/>
                  </a:lnTo>
                  <a:lnTo>
                    <a:pt x="263309" y="61937"/>
                  </a:lnTo>
                  <a:lnTo>
                    <a:pt x="263385" y="61747"/>
                  </a:lnTo>
                  <a:close/>
                </a:path>
                <a:path w="379729" h="262255">
                  <a:moveTo>
                    <a:pt x="263563" y="88188"/>
                  </a:moveTo>
                  <a:lnTo>
                    <a:pt x="263385" y="87934"/>
                  </a:lnTo>
                  <a:lnTo>
                    <a:pt x="263093" y="87922"/>
                  </a:lnTo>
                  <a:lnTo>
                    <a:pt x="262763" y="87985"/>
                  </a:lnTo>
                  <a:lnTo>
                    <a:pt x="263232" y="88099"/>
                  </a:lnTo>
                  <a:lnTo>
                    <a:pt x="263563" y="88188"/>
                  </a:lnTo>
                  <a:close/>
                </a:path>
                <a:path w="379729" h="262255">
                  <a:moveTo>
                    <a:pt x="263956" y="61937"/>
                  </a:moveTo>
                  <a:lnTo>
                    <a:pt x="263309" y="61937"/>
                  </a:lnTo>
                  <a:lnTo>
                    <a:pt x="261251" y="61937"/>
                  </a:lnTo>
                  <a:lnTo>
                    <a:pt x="261924" y="62395"/>
                  </a:lnTo>
                  <a:lnTo>
                    <a:pt x="263956" y="61937"/>
                  </a:lnTo>
                  <a:close/>
                </a:path>
                <a:path w="379729" h="262255">
                  <a:moveTo>
                    <a:pt x="265099" y="58940"/>
                  </a:moveTo>
                  <a:lnTo>
                    <a:pt x="263817" y="58242"/>
                  </a:lnTo>
                  <a:lnTo>
                    <a:pt x="264172" y="59753"/>
                  </a:lnTo>
                  <a:lnTo>
                    <a:pt x="264515" y="59753"/>
                  </a:lnTo>
                  <a:lnTo>
                    <a:pt x="265099" y="58940"/>
                  </a:lnTo>
                  <a:close/>
                </a:path>
                <a:path w="379729" h="262255">
                  <a:moveTo>
                    <a:pt x="266522" y="59931"/>
                  </a:moveTo>
                  <a:lnTo>
                    <a:pt x="266395" y="59753"/>
                  </a:lnTo>
                  <a:lnTo>
                    <a:pt x="264515" y="59753"/>
                  </a:lnTo>
                  <a:lnTo>
                    <a:pt x="266522" y="59931"/>
                  </a:lnTo>
                  <a:close/>
                </a:path>
                <a:path w="379729" h="262255">
                  <a:moveTo>
                    <a:pt x="266814" y="59931"/>
                  </a:moveTo>
                  <a:lnTo>
                    <a:pt x="266522" y="59931"/>
                  </a:lnTo>
                  <a:lnTo>
                    <a:pt x="264388" y="59931"/>
                  </a:lnTo>
                  <a:lnTo>
                    <a:pt x="263740" y="60845"/>
                  </a:lnTo>
                  <a:lnTo>
                    <a:pt x="263385" y="61747"/>
                  </a:lnTo>
                  <a:lnTo>
                    <a:pt x="266103" y="61747"/>
                  </a:lnTo>
                  <a:lnTo>
                    <a:pt x="266814" y="59931"/>
                  </a:lnTo>
                  <a:close/>
                </a:path>
                <a:path w="379729" h="262255">
                  <a:moveTo>
                    <a:pt x="267258" y="90246"/>
                  </a:moveTo>
                  <a:lnTo>
                    <a:pt x="267157" y="89496"/>
                  </a:lnTo>
                  <a:lnTo>
                    <a:pt x="267093" y="89090"/>
                  </a:lnTo>
                  <a:lnTo>
                    <a:pt x="267017" y="88557"/>
                  </a:lnTo>
                  <a:lnTo>
                    <a:pt x="266941" y="88049"/>
                  </a:lnTo>
                  <a:lnTo>
                    <a:pt x="266852" y="87414"/>
                  </a:lnTo>
                  <a:lnTo>
                    <a:pt x="266776" y="86880"/>
                  </a:lnTo>
                  <a:lnTo>
                    <a:pt x="264477" y="87414"/>
                  </a:lnTo>
                  <a:lnTo>
                    <a:pt x="267258" y="90246"/>
                  </a:lnTo>
                  <a:close/>
                </a:path>
                <a:path w="379729" h="262255">
                  <a:moveTo>
                    <a:pt x="267360" y="58547"/>
                  </a:moveTo>
                  <a:lnTo>
                    <a:pt x="265557" y="58547"/>
                  </a:lnTo>
                  <a:lnTo>
                    <a:pt x="266395" y="59753"/>
                  </a:lnTo>
                  <a:lnTo>
                    <a:pt x="266890" y="59753"/>
                  </a:lnTo>
                  <a:lnTo>
                    <a:pt x="267360" y="58547"/>
                  </a:lnTo>
                  <a:close/>
                </a:path>
                <a:path w="379729" h="262255">
                  <a:moveTo>
                    <a:pt x="267817" y="90805"/>
                  </a:moveTo>
                  <a:lnTo>
                    <a:pt x="267258" y="90246"/>
                  </a:lnTo>
                  <a:lnTo>
                    <a:pt x="267335" y="90805"/>
                  </a:lnTo>
                  <a:lnTo>
                    <a:pt x="267817" y="90805"/>
                  </a:lnTo>
                  <a:close/>
                </a:path>
                <a:path w="379729" h="262255">
                  <a:moveTo>
                    <a:pt x="269278" y="65874"/>
                  </a:moveTo>
                  <a:lnTo>
                    <a:pt x="269087" y="65709"/>
                  </a:lnTo>
                  <a:lnTo>
                    <a:pt x="268820" y="65671"/>
                  </a:lnTo>
                  <a:lnTo>
                    <a:pt x="268528" y="65544"/>
                  </a:lnTo>
                  <a:lnTo>
                    <a:pt x="269125" y="66167"/>
                  </a:lnTo>
                  <a:lnTo>
                    <a:pt x="269201" y="66014"/>
                  </a:lnTo>
                  <a:lnTo>
                    <a:pt x="269278" y="65874"/>
                  </a:lnTo>
                  <a:close/>
                </a:path>
                <a:path w="379729" h="262255">
                  <a:moveTo>
                    <a:pt x="269379" y="131711"/>
                  </a:moveTo>
                  <a:lnTo>
                    <a:pt x="265214" y="132359"/>
                  </a:lnTo>
                  <a:lnTo>
                    <a:pt x="264033" y="134747"/>
                  </a:lnTo>
                  <a:lnTo>
                    <a:pt x="263906" y="134975"/>
                  </a:lnTo>
                  <a:lnTo>
                    <a:pt x="263258" y="134975"/>
                  </a:lnTo>
                  <a:lnTo>
                    <a:pt x="265836" y="137718"/>
                  </a:lnTo>
                  <a:lnTo>
                    <a:pt x="269049" y="136410"/>
                  </a:lnTo>
                  <a:lnTo>
                    <a:pt x="266700" y="135496"/>
                  </a:lnTo>
                  <a:lnTo>
                    <a:pt x="269379" y="131711"/>
                  </a:lnTo>
                  <a:close/>
                </a:path>
                <a:path w="379729" h="262255">
                  <a:moveTo>
                    <a:pt x="270764" y="86753"/>
                  </a:moveTo>
                  <a:lnTo>
                    <a:pt x="270598" y="86525"/>
                  </a:lnTo>
                  <a:lnTo>
                    <a:pt x="270357" y="86360"/>
                  </a:lnTo>
                  <a:lnTo>
                    <a:pt x="270002" y="86283"/>
                  </a:lnTo>
                  <a:lnTo>
                    <a:pt x="270306" y="86398"/>
                  </a:lnTo>
                  <a:lnTo>
                    <a:pt x="270548" y="86563"/>
                  </a:lnTo>
                  <a:lnTo>
                    <a:pt x="270764" y="86753"/>
                  </a:lnTo>
                  <a:close/>
                </a:path>
                <a:path w="379729" h="262255">
                  <a:moveTo>
                    <a:pt x="271094" y="56730"/>
                  </a:moveTo>
                  <a:lnTo>
                    <a:pt x="270294" y="55613"/>
                  </a:lnTo>
                  <a:lnTo>
                    <a:pt x="269113" y="53975"/>
                  </a:lnTo>
                  <a:lnTo>
                    <a:pt x="261302" y="55613"/>
                  </a:lnTo>
                  <a:lnTo>
                    <a:pt x="260832" y="56400"/>
                  </a:lnTo>
                  <a:lnTo>
                    <a:pt x="260718" y="56591"/>
                  </a:lnTo>
                  <a:lnTo>
                    <a:pt x="263817" y="58242"/>
                  </a:lnTo>
                  <a:lnTo>
                    <a:pt x="263169" y="55613"/>
                  </a:lnTo>
                  <a:lnTo>
                    <a:pt x="263448" y="55613"/>
                  </a:lnTo>
                  <a:lnTo>
                    <a:pt x="268312" y="57645"/>
                  </a:lnTo>
                  <a:lnTo>
                    <a:pt x="271094" y="56730"/>
                  </a:lnTo>
                  <a:close/>
                </a:path>
                <a:path w="379729" h="262255">
                  <a:moveTo>
                    <a:pt x="271576" y="65760"/>
                  </a:moveTo>
                  <a:lnTo>
                    <a:pt x="269671" y="65252"/>
                  </a:lnTo>
                  <a:lnTo>
                    <a:pt x="269341" y="65760"/>
                  </a:lnTo>
                  <a:lnTo>
                    <a:pt x="271348" y="66116"/>
                  </a:lnTo>
                  <a:lnTo>
                    <a:pt x="271576" y="65760"/>
                  </a:lnTo>
                  <a:close/>
                </a:path>
                <a:path w="379729" h="262255">
                  <a:moveTo>
                    <a:pt x="271983" y="63233"/>
                  </a:moveTo>
                  <a:lnTo>
                    <a:pt x="271056" y="62839"/>
                  </a:lnTo>
                  <a:lnTo>
                    <a:pt x="270764" y="62839"/>
                  </a:lnTo>
                  <a:lnTo>
                    <a:pt x="271983" y="63233"/>
                  </a:lnTo>
                  <a:close/>
                </a:path>
                <a:path w="379729" h="262255">
                  <a:moveTo>
                    <a:pt x="272313" y="64617"/>
                  </a:moveTo>
                  <a:lnTo>
                    <a:pt x="270154" y="65087"/>
                  </a:lnTo>
                  <a:lnTo>
                    <a:pt x="272008" y="65087"/>
                  </a:lnTo>
                  <a:lnTo>
                    <a:pt x="272313" y="64617"/>
                  </a:lnTo>
                  <a:close/>
                </a:path>
                <a:path w="379729" h="262255">
                  <a:moveTo>
                    <a:pt x="272351" y="69583"/>
                  </a:moveTo>
                  <a:lnTo>
                    <a:pt x="269125" y="66167"/>
                  </a:lnTo>
                  <a:lnTo>
                    <a:pt x="268922" y="66586"/>
                  </a:lnTo>
                  <a:lnTo>
                    <a:pt x="268693" y="67119"/>
                  </a:lnTo>
                  <a:lnTo>
                    <a:pt x="268122" y="68084"/>
                  </a:lnTo>
                  <a:lnTo>
                    <a:pt x="272351" y="69583"/>
                  </a:lnTo>
                  <a:close/>
                </a:path>
                <a:path w="379729" h="262255">
                  <a:moveTo>
                    <a:pt x="273951" y="64046"/>
                  </a:moveTo>
                  <a:lnTo>
                    <a:pt x="272643" y="63500"/>
                  </a:lnTo>
                  <a:lnTo>
                    <a:pt x="272427" y="64046"/>
                  </a:lnTo>
                  <a:lnTo>
                    <a:pt x="273951" y="64046"/>
                  </a:lnTo>
                  <a:close/>
                </a:path>
                <a:path w="379729" h="262255">
                  <a:moveTo>
                    <a:pt x="275463" y="64668"/>
                  </a:moveTo>
                  <a:lnTo>
                    <a:pt x="274916" y="64122"/>
                  </a:lnTo>
                  <a:lnTo>
                    <a:pt x="274421" y="63982"/>
                  </a:lnTo>
                  <a:lnTo>
                    <a:pt x="273951" y="64046"/>
                  </a:lnTo>
                  <a:lnTo>
                    <a:pt x="275463" y="64668"/>
                  </a:lnTo>
                  <a:close/>
                </a:path>
                <a:path w="379729" h="262255">
                  <a:moveTo>
                    <a:pt x="275691" y="89496"/>
                  </a:moveTo>
                  <a:lnTo>
                    <a:pt x="272059" y="90690"/>
                  </a:lnTo>
                  <a:lnTo>
                    <a:pt x="272173" y="89090"/>
                  </a:lnTo>
                  <a:lnTo>
                    <a:pt x="272237" y="88049"/>
                  </a:lnTo>
                  <a:lnTo>
                    <a:pt x="270916" y="86880"/>
                  </a:lnTo>
                  <a:lnTo>
                    <a:pt x="271246" y="87414"/>
                  </a:lnTo>
                  <a:lnTo>
                    <a:pt x="271119" y="88049"/>
                  </a:lnTo>
                  <a:lnTo>
                    <a:pt x="271030" y="89090"/>
                  </a:lnTo>
                  <a:lnTo>
                    <a:pt x="269062" y="90805"/>
                  </a:lnTo>
                  <a:lnTo>
                    <a:pt x="267817" y="90805"/>
                  </a:lnTo>
                  <a:lnTo>
                    <a:pt x="268452" y="91452"/>
                  </a:lnTo>
                  <a:lnTo>
                    <a:pt x="269735" y="90805"/>
                  </a:lnTo>
                  <a:lnTo>
                    <a:pt x="270281" y="90805"/>
                  </a:lnTo>
                  <a:lnTo>
                    <a:pt x="271005" y="91846"/>
                  </a:lnTo>
                  <a:lnTo>
                    <a:pt x="268719" y="91732"/>
                  </a:lnTo>
                  <a:lnTo>
                    <a:pt x="268452" y="91452"/>
                  </a:lnTo>
                  <a:lnTo>
                    <a:pt x="267881" y="91694"/>
                  </a:lnTo>
                  <a:lnTo>
                    <a:pt x="263182" y="91452"/>
                  </a:lnTo>
                  <a:lnTo>
                    <a:pt x="262890" y="93345"/>
                  </a:lnTo>
                  <a:lnTo>
                    <a:pt x="262788" y="94018"/>
                  </a:lnTo>
                  <a:lnTo>
                    <a:pt x="267347" y="91909"/>
                  </a:lnTo>
                  <a:lnTo>
                    <a:pt x="268897" y="91909"/>
                  </a:lnTo>
                  <a:lnTo>
                    <a:pt x="271056" y="91909"/>
                  </a:lnTo>
                  <a:lnTo>
                    <a:pt x="272072" y="93345"/>
                  </a:lnTo>
                  <a:lnTo>
                    <a:pt x="272034" y="91909"/>
                  </a:lnTo>
                  <a:lnTo>
                    <a:pt x="272313" y="91909"/>
                  </a:lnTo>
                  <a:lnTo>
                    <a:pt x="272046" y="91897"/>
                  </a:lnTo>
                  <a:lnTo>
                    <a:pt x="274104" y="90805"/>
                  </a:lnTo>
                  <a:lnTo>
                    <a:pt x="274840" y="90246"/>
                  </a:lnTo>
                  <a:lnTo>
                    <a:pt x="275691" y="89496"/>
                  </a:lnTo>
                  <a:close/>
                </a:path>
                <a:path w="379729" h="262255">
                  <a:moveTo>
                    <a:pt x="277050" y="105232"/>
                  </a:moveTo>
                  <a:lnTo>
                    <a:pt x="273316" y="104787"/>
                  </a:lnTo>
                  <a:lnTo>
                    <a:pt x="275704" y="107137"/>
                  </a:lnTo>
                  <a:lnTo>
                    <a:pt x="277050" y="105232"/>
                  </a:lnTo>
                  <a:close/>
                </a:path>
                <a:path w="379729" h="262255">
                  <a:moveTo>
                    <a:pt x="281355" y="92697"/>
                  </a:moveTo>
                  <a:lnTo>
                    <a:pt x="278485" y="90030"/>
                  </a:lnTo>
                  <a:lnTo>
                    <a:pt x="278523" y="91452"/>
                  </a:lnTo>
                  <a:lnTo>
                    <a:pt x="278980" y="91046"/>
                  </a:lnTo>
                  <a:lnTo>
                    <a:pt x="281355" y="92697"/>
                  </a:lnTo>
                  <a:close/>
                </a:path>
                <a:path w="379729" h="262255">
                  <a:moveTo>
                    <a:pt x="310019" y="12687"/>
                  </a:moveTo>
                  <a:lnTo>
                    <a:pt x="306578" y="11430"/>
                  </a:lnTo>
                  <a:lnTo>
                    <a:pt x="306438" y="12687"/>
                  </a:lnTo>
                  <a:lnTo>
                    <a:pt x="306324" y="13690"/>
                  </a:lnTo>
                  <a:lnTo>
                    <a:pt x="306197" y="14681"/>
                  </a:lnTo>
                  <a:lnTo>
                    <a:pt x="310019" y="12687"/>
                  </a:lnTo>
                  <a:close/>
                </a:path>
                <a:path w="379729" h="262255">
                  <a:moveTo>
                    <a:pt x="311073" y="13690"/>
                  </a:moveTo>
                  <a:lnTo>
                    <a:pt x="310807" y="13690"/>
                  </a:lnTo>
                  <a:lnTo>
                    <a:pt x="310362" y="14770"/>
                  </a:lnTo>
                  <a:lnTo>
                    <a:pt x="311073" y="13690"/>
                  </a:lnTo>
                  <a:close/>
                </a:path>
                <a:path w="379729" h="262255">
                  <a:moveTo>
                    <a:pt x="312547" y="11430"/>
                  </a:moveTo>
                  <a:lnTo>
                    <a:pt x="310019" y="12687"/>
                  </a:lnTo>
                  <a:lnTo>
                    <a:pt x="311391" y="13195"/>
                  </a:lnTo>
                  <a:lnTo>
                    <a:pt x="312547" y="11430"/>
                  </a:lnTo>
                  <a:close/>
                </a:path>
                <a:path w="379729" h="262255">
                  <a:moveTo>
                    <a:pt x="313347" y="13919"/>
                  </a:moveTo>
                  <a:lnTo>
                    <a:pt x="311391" y="13195"/>
                  </a:lnTo>
                  <a:lnTo>
                    <a:pt x="311073" y="13690"/>
                  </a:lnTo>
                  <a:lnTo>
                    <a:pt x="312204" y="13919"/>
                  </a:lnTo>
                  <a:lnTo>
                    <a:pt x="313347" y="13919"/>
                  </a:lnTo>
                  <a:close/>
                </a:path>
                <a:path w="379729" h="262255">
                  <a:moveTo>
                    <a:pt x="324878" y="17678"/>
                  </a:moveTo>
                  <a:lnTo>
                    <a:pt x="323481" y="17424"/>
                  </a:lnTo>
                  <a:lnTo>
                    <a:pt x="321119" y="16522"/>
                  </a:lnTo>
                  <a:lnTo>
                    <a:pt x="319303" y="18084"/>
                  </a:lnTo>
                  <a:lnTo>
                    <a:pt x="321183" y="18669"/>
                  </a:lnTo>
                  <a:lnTo>
                    <a:pt x="323964" y="19164"/>
                  </a:lnTo>
                  <a:lnTo>
                    <a:pt x="324878" y="17678"/>
                  </a:lnTo>
                  <a:close/>
                </a:path>
                <a:path w="379729" h="262255">
                  <a:moveTo>
                    <a:pt x="329209" y="22758"/>
                  </a:moveTo>
                  <a:lnTo>
                    <a:pt x="327279" y="21463"/>
                  </a:lnTo>
                  <a:lnTo>
                    <a:pt x="325945" y="23355"/>
                  </a:lnTo>
                  <a:lnTo>
                    <a:pt x="329209" y="22758"/>
                  </a:lnTo>
                  <a:close/>
                </a:path>
                <a:path w="379729" h="262255">
                  <a:moveTo>
                    <a:pt x="333654" y="5791"/>
                  </a:moveTo>
                  <a:lnTo>
                    <a:pt x="332892" y="4902"/>
                  </a:lnTo>
                  <a:lnTo>
                    <a:pt x="333324" y="5791"/>
                  </a:lnTo>
                  <a:lnTo>
                    <a:pt x="333654" y="5791"/>
                  </a:lnTo>
                  <a:close/>
                </a:path>
                <a:path w="379729" h="262255">
                  <a:moveTo>
                    <a:pt x="335864" y="27330"/>
                  </a:moveTo>
                  <a:lnTo>
                    <a:pt x="332562" y="26479"/>
                  </a:lnTo>
                  <a:lnTo>
                    <a:pt x="333463" y="25704"/>
                  </a:lnTo>
                  <a:lnTo>
                    <a:pt x="329336" y="27063"/>
                  </a:lnTo>
                  <a:lnTo>
                    <a:pt x="333095" y="28244"/>
                  </a:lnTo>
                  <a:lnTo>
                    <a:pt x="335864" y="27330"/>
                  </a:lnTo>
                  <a:close/>
                </a:path>
                <a:path w="379729" h="262255">
                  <a:moveTo>
                    <a:pt x="336283" y="9334"/>
                  </a:moveTo>
                  <a:lnTo>
                    <a:pt x="334365" y="7315"/>
                  </a:lnTo>
                  <a:lnTo>
                    <a:pt x="326783" y="2806"/>
                  </a:lnTo>
                  <a:lnTo>
                    <a:pt x="324916" y="2933"/>
                  </a:lnTo>
                  <a:lnTo>
                    <a:pt x="320675" y="0"/>
                  </a:lnTo>
                  <a:lnTo>
                    <a:pt x="316585" y="3530"/>
                  </a:lnTo>
                  <a:lnTo>
                    <a:pt x="310616" y="6464"/>
                  </a:lnTo>
                  <a:lnTo>
                    <a:pt x="310197" y="8293"/>
                  </a:lnTo>
                  <a:lnTo>
                    <a:pt x="316674" y="7124"/>
                  </a:lnTo>
                  <a:lnTo>
                    <a:pt x="313842" y="5168"/>
                  </a:lnTo>
                  <a:lnTo>
                    <a:pt x="321805" y="7124"/>
                  </a:lnTo>
                  <a:lnTo>
                    <a:pt x="311645" y="9994"/>
                  </a:lnTo>
                  <a:lnTo>
                    <a:pt x="312140" y="11036"/>
                  </a:lnTo>
                  <a:lnTo>
                    <a:pt x="317792" y="13500"/>
                  </a:lnTo>
                  <a:lnTo>
                    <a:pt x="318211" y="11696"/>
                  </a:lnTo>
                  <a:lnTo>
                    <a:pt x="320548" y="13309"/>
                  </a:lnTo>
                  <a:lnTo>
                    <a:pt x="325653" y="12585"/>
                  </a:lnTo>
                  <a:lnTo>
                    <a:pt x="328879" y="11277"/>
                  </a:lnTo>
                  <a:lnTo>
                    <a:pt x="328485" y="13830"/>
                  </a:lnTo>
                  <a:lnTo>
                    <a:pt x="334048" y="13436"/>
                  </a:lnTo>
                  <a:lnTo>
                    <a:pt x="331635" y="9664"/>
                  </a:lnTo>
                  <a:lnTo>
                    <a:pt x="336283" y="9334"/>
                  </a:lnTo>
                  <a:close/>
                </a:path>
                <a:path w="379729" h="262255">
                  <a:moveTo>
                    <a:pt x="338505" y="5943"/>
                  </a:moveTo>
                  <a:lnTo>
                    <a:pt x="333781" y="5943"/>
                  </a:lnTo>
                  <a:lnTo>
                    <a:pt x="334162" y="6388"/>
                  </a:lnTo>
                  <a:lnTo>
                    <a:pt x="337096" y="6388"/>
                  </a:lnTo>
                  <a:lnTo>
                    <a:pt x="338505" y="5943"/>
                  </a:lnTo>
                  <a:close/>
                </a:path>
                <a:path w="379729" h="262255">
                  <a:moveTo>
                    <a:pt x="339598" y="3124"/>
                  </a:moveTo>
                  <a:lnTo>
                    <a:pt x="338810" y="3124"/>
                  </a:lnTo>
                  <a:lnTo>
                    <a:pt x="333654" y="5791"/>
                  </a:lnTo>
                  <a:lnTo>
                    <a:pt x="338569" y="5791"/>
                  </a:lnTo>
                  <a:lnTo>
                    <a:pt x="339598" y="3124"/>
                  </a:lnTo>
                  <a:close/>
                </a:path>
                <a:path w="379729" h="262255">
                  <a:moveTo>
                    <a:pt x="339788" y="35687"/>
                  </a:moveTo>
                  <a:lnTo>
                    <a:pt x="336511" y="34848"/>
                  </a:lnTo>
                  <a:lnTo>
                    <a:pt x="338010" y="37973"/>
                  </a:lnTo>
                  <a:lnTo>
                    <a:pt x="336156" y="38100"/>
                  </a:lnTo>
                  <a:lnTo>
                    <a:pt x="338975" y="40055"/>
                  </a:lnTo>
                  <a:lnTo>
                    <a:pt x="338874" y="36474"/>
                  </a:lnTo>
                  <a:lnTo>
                    <a:pt x="339788" y="35687"/>
                  </a:lnTo>
                  <a:close/>
                </a:path>
                <a:path w="379729" h="262255">
                  <a:moveTo>
                    <a:pt x="347332" y="68859"/>
                  </a:moveTo>
                  <a:lnTo>
                    <a:pt x="347243" y="68262"/>
                  </a:lnTo>
                  <a:lnTo>
                    <a:pt x="343979" y="68859"/>
                  </a:lnTo>
                  <a:lnTo>
                    <a:pt x="347332" y="68859"/>
                  </a:lnTo>
                  <a:close/>
                </a:path>
                <a:path w="379729" h="262255">
                  <a:moveTo>
                    <a:pt x="347599" y="70739"/>
                  </a:moveTo>
                  <a:lnTo>
                    <a:pt x="347370" y="69176"/>
                  </a:lnTo>
                  <a:lnTo>
                    <a:pt x="344335" y="69176"/>
                  </a:lnTo>
                  <a:lnTo>
                    <a:pt x="347332" y="71856"/>
                  </a:lnTo>
                  <a:lnTo>
                    <a:pt x="347599" y="71170"/>
                  </a:lnTo>
                  <a:lnTo>
                    <a:pt x="347599" y="70739"/>
                  </a:lnTo>
                  <a:close/>
                </a:path>
                <a:path w="379729" h="262255">
                  <a:moveTo>
                    <a:pt x="348399" y="71170"/>
                  </a:moveTo>
                  <a:lnTo>
                    <a:pt x="347789" y="71170"/>
                  </a:lnTo>
                  <a:lnTo>
                    <a:pt x="347814" y="72174"/>
                  </a:lnTo>
                  <a:lnTo>
                    <a:pt x="348399" y="71170"/>
                  </a:lnTo>
                  <a:close/>
                </a:path>
                <a:path w="379729" h="262255">
                  <a:moveTo>
                    <a:pt x="350151" y="72377"/>
                  </a:moveTo>
                  <a:lnTo>
                    <a:pt x="349592" y="69176"/>
                  </a:lnTo>
                  <a:lnTo>
                    <a:pt x="348399" y="71170"/>
                  </a:lnTo>
                  <a:lnTo>
                    <a:pt x="350151" y="72377"/>
                  </a:lnTo>
                  <a:close/>
                </a:path>
                <a:path w="379729" h="262255">
                  <a:moveTo>
                    <a:pt x="379641" y="29273"/>
                  </a:moveTo>
                  <a:lnTo>
                    <a:pt x="377240" y="26924"/>
                  </a:lnTo>
                  <a:lnTo>
                    <a:pt x="375907" y="28092"/>
                  </a:lnTo>
                  <a:lnTo>
                    <a:pt x="379641" y="29273"/>
                  </a:lnTo>
                  <a:close/>
                </a:path>
              </a:pathLst>
            </a:custGeom>
            <a:solidFill>
              <a:srgbClr val="ABD3D8">
                <a:alpha val="51998"/>
              </a:srgbClr>
            </a:solidFill>
          </p:spPr>
          <p:txBody>
            <a:bodyPr wrap="square" lIns="0" tIns="0" rIns="0" bIns="0" rtlCol="0"/>
            <a:lstStyle/>
            <a:p>
              <a:pPr defTabSz="829178"/>
              <a:endParaRPr sz="1632" kern="0">
                <a:solidFill>
                  <a:sysClr val="windowText" lastClr="000000"/>
                </a:solidFill>
              </a:endParaRPr>
            </a:p>
          </p:txBody>
        </p:sp>
        <p:sp>
          <p:nvSpPr>
            <p:cNvPr id="43" name="object 43"/>
            <p:cNvSpPr/>
            <p:nvPr/>
          </p:nvSpPr>
          <p:spPr>
            <a:xfrm>
              <a:off x="8384489" y="1858809"/>
              <a:ext cx="1263015" cy="320675"/>
            </a:xfrm>
            <a:custGeom>
              <a:avLst/>
              <a:gdLst/>
              <a:ahLst/>
              <a:cxnLst/>
              <a:rect l="l" t="t" r="r" b="b"/>
              <a:pathLst>
                <a:path w="1263015" h="320675">
                  <a:moveTo>
                    <a:pt x="5448" y="7556"/>
                  </a:moveTo>
                  <a:lnTo>
                    <a:pt x="4483" y="8382"/>
                  </a:lnTo>
                  <a:lnTo>
                    <a:pt x="4699" y="8382"/>
                  </a:lnTo>
                  <a:lnTo>
                    <a:pt x="5448" y="8636"/>
                  </a:lnTo>
                  <a:lnTo>
                    <a:pt x="5448" y="7556"/>
                  </a:lnTo>
                  <a:close/>
                </a:path>
                <a:path w="1263015" h="320675">
                  <a:moveTo>
                    <a:pt x="6388" y="8928"/>
                  </a:moveTo>
                  <a:lnTo>
                    <a:pt x="5842" y="8750"/>
                  </a:lnTo>
                  <a:lnTo>
                    <a:pt x="5461" y="8750"/>
                  </a:lnTo>
                  <a:lnTo>
                    <a:pt x="5473" y="10795"/>
                  </a:lnTo>
                  <a:lnTo>
                    <a:pt x="5930" y="10795"/>
                  </a:lnTo>
                  <a:lnTo>
                    <a:pt x="6286" y="9321"/>
                  </a:lnTo>
                  <a:lnTo>
                    <a:pt x="6388" y="8928"/>
                  </a:lnTo>
                  <a:close/>
                </a:path>
                <a:path w="1263015" h="320675">
                  <a:moveTo>
                    <a:pt x="17272" y="8382"/>
                  </a:moveTo>
                  <a:lnTo>
                    <a:pt x="13525" y="6489"/>
                  </a:lnTo>
                  <a:lnTo>
                    <a:pt x="12750" y="7150"/>
                  </a:lnTo>
                  <a:lnTo>
                    <a:pt x="12712" y="7797"/>
                  </a:lnTo>
                  <a:lnTo>
                    <a:pt x="12966" y="8382"/>
                  </a:lnTo>
                  <a:lnTo>
                    <a:pt x="10287" y="8382"/>
                  </a:lnTo>
                  <a:lnTo>
                    <a:pt x="5473" y="11493"/>
                  </a:lnTo>
                  <a:lnTo>
                    <a:pt x="5473" y="10795"/>
                  </a:lnTo>
                  <a:lnTo>
                    <a:pt x="0" y="11506"/>
                  </a:lnTo>
                  <a:lnTo>
                    <a:pt x="3708" y="14820"/>
                  </a:lnTo>
                  <a:lnTo>
                    <a:pt x="6756" y="11506"/>
                  </a:lnTo>
                  <a:lnTo>
                    <a:pt x="7086" y="11506"/>
                  </a:lnTo>
                  <a:lnTo>
                    <a:pt x="14274" y="15849"/>
                  </a:lnTo>
                  <a:lnTo>
                    <a:pt x="11049" y="10795"/>
                  </a:lnTo>
                  <a:lnTo>
                    <a:pt x="13322" y="13055"/>
                  </a:lnTo>
                  <a:lnTo>
                    <a:pt x="13449" y="11506"/>
                  </a:lnTo>
                  <a:lnTo>
                    <a:pt x="13512" y="10795"/>
                  </a:lnTo>
                  <a:lnTo>
                    <a:pt x="13639" y="9321"/>
                  </a:lnTo>
                  <a:lnTo>
                    <a:pt x="14325" y="9982"/>
                  </a:lnTo>
                  <a:lnTo>
                    <a:pt x="15227" y="10464"/>
                  </a:lnTo>
                  <a:lnTo>
                    <a:pt x="14833" y="9982"/>
                  </a:lnTo>
                  <a:lnTo>
                    <a:pt x="14211" y="9321"/>
                  </a:lnTo>
                  <a:lnTo>
                    <a:pt x="13690" y="8750"/>
                  </a:lnTo>
                  <a:lnTo>
                    <a:pt x="11760" y="8750"/>
                  </a:lnTo>
                  <a:lnTo>
                    <a:pt x="16865" y="8382"/>
                  </a:lnTo>
                  <a:lnTo>
                    <a:pt x="17272" y="8382"/>
                  </a:lnTo>
                  <a:close/>
                </a:path>
                <a:path w="1263015" h="320675">
                  <a:moveTo>
                    <a:pt x="18300" y="13906"/>
                  </a:moveTo>
                  <a:lnTo>
                    <a:pt x="18034" y="13398"/>
                  </a:lnTo>
                  <a:lnTo>
                    <a:pt x="17678" y="12890"/>
                  </a:lnTo>
                  <a:lnTo>
                    <a:pt x="17272" y="12382"/>
                  </a:lnTo>
                  <a:lnTo>
                    <a:pt x="17272" y="13068"/>
                  </a:lnTo>
                  <a:lnTo>
                    <a:pt x="17703" y="13538"/>
                  </a:lnTo>
                  <a:lnTo>
                    <a:pt x="18300" y="13906"/>
                  </a:lnTo>
                  <a:close/>
                </a:path>
                <a:path w="1263015" h="320675">
                  <a:moveTo>
                    <a:pt x="22415" y="6705"/>
                  </a:moveTo>
                  <a:lnTo>
                    <a:pt x="21450" y="4648"/>
                  </a:lnTo>
                  <a:lnTo>
                    <a:pt x="15951" y="3606"/>
                  </a:lnTo>
                  <a:lnTo>
                    <a:pt x="15989" y="6477"/>
                  </a:lnTo>
                  <a:lnTo>
                    <a:pt x="16916" y="7099"/>
                  </a:lnTo>
                  <a:lnTo>
                    <a:pt x="20548" y="4711"/>
                  </a:lnTo>
                  <a:lnTo>
                    <a:pt x="22415" y="6705"/>
                  </a:lnTo>
                  <a:close/>
                </a:path>
                <a:path w="1263015" h="320675">
                  <a:moveTo>
                    <a:pt x="27165" y="14782"/>
                  </a:moveTo>
                  <a:lnTo>
                    <a:pt x="20815" y="15430"/>
                  </a:lnTo>
                  <a:lnTo>
                    <a:pt x="18300" y="13906"/>
                  </a:lnTo>
                  <a:lnTo>
                    <a:pt x="18872" y="14947"/>
                  </a:lnTo>
                  <a:lnTo>
                    <a:pt x="18948" y="15938"/>
                  </a:lnTo>
                  <a:lnTo>
                    <a:pt x="17500" y="16662"/>
                  </a:lnTo>
                  <a:lnTo>
                    <a:pt x="21666" y="19583"/>
                  </a:lnTo>
                  <a:lnTo>
                    <a:pt x="22593" y="19507"/>
                  </a:lnTo>
                  <a:lnTo>
                    <a:pt x="23914" y="16217"/>
                  </a:lnTo>
                  <a:lnTo>
                    <a:pt x="26238" y="17106"/>
                  </a:lnTo>
                  <a:lnTo>
                    <a:pt x="27165" y="14782"/>
                  </a:lnTo>
                  <a:close/>
                </a:path>
                <a:path w="1263015" h="320675">
                  <a:moveTo>
                    <a:pt x="47434" y="24879"/>
                  </a:moveTo>
                  <a:lnTo>
                    <a:pt x="43307" y="24104"/>
                  </a:lnTo>
                  <a:lnTo>
                    <a:pt x="39128" y="21183"/>
                  </a:lnTo>
                  <a:lnTo>
                    <a:pt x="38684" y="21564"/>
                  </a:lnTo>
                  <a:lnTo>
                    <a:pt x="40081" y="22542"/>
                  </a:lnTo>
                  <a:lnTo>
                    <a:pt x="39624" y="23647"/>
                  </a:lnTo>
                  <a:lnTo>
                    <a:pt x="35039" y="24688"/>
                  </a:lnTo>
                  <a:lnTo>
                    <a:pt x="39204" y="26174"/>
                  </a:lnTo>
                  <a:lnTo>
                    <a:pt x="35547" y="26428"/>
                  </a:lnTo>
                  <a:lnTo>
                    <a:pt x="39687" y="27914"/>
                  </a:lnTo>
                  <a:lnTo>
                    <a:pt x="40576" y="25730"/>
                  </a:lnTo>
                  <a:lnTo>
                    <a:pt x="42430" y="27025"/>
                  </a:lnTo>
                  <a:lnTo>
                    <a:pt x="45148" y="25387"/>
                  </a:lnTo>
                  <a:lnTo>
                    <a:pt x="47434" y="24879"/>
                  </a:lnTo>
                  <a:close/>
                </a:path>
                <a:path w="1263015" h="320675">
                  <a:moveTo>
                    <a:pt x="51676" y="5930"/>
                  </a:moveTo>
                  <a:lnTo>
                    <a:pt x="51295" y="5003"/>
                  </a:lnTo>
                  <a:lnTo>
                    <a:pt x="51295" y="5372"/>
                  </a:lnTo>
                  <a:lnTo>
                    <a:pt x="51396" y="5600"/>
                  </a:lnTo>
                  <a:lnTo>
                    <a:pt x="51473" y="5842"/>
                  </a:lnTo>
                  <a:lnTo>
                    <a:pt x="51676" y="5930"/>
                  </a:lnTo>
                  <a:close/>
                </a:path>
                <a:path w="1263015" h="320675">
                  <a:moveTo>
                    <a:pt x="61760" y="13309"/>
                  </a:moveTo>
                  <a:lnTo>
                    <a:pt x="60871" y="13500"/>
                  </a:lnTo>
                  <a:lnTo>
                    <a:pt x="60147" y="13995"/>
                  </a:lnTo>
                  <a:lnTo>
                    <a:pt x="59702" y="15100"/>
                  </a:lnTo>
                  <a:lnTo>
                    <a:pt x="61023" y="14719"/>
                  </a:lnTo>
                  <a:lnTo>
                    <a:pt x="61607" y="14046"/>
                  </a:lnTo>
                  <a:lnTo>
                    <a:pt x="61760" y="13309"/>
                  </a:lnTo>
                  <a:close/>
                </a:path>
                <a:path w="1263015" h="320675">
                  <a:moveTo>
                    <a:pt x="70891" y="6350"/>
                  </a:moveTo>
                  <a:lnTo>
                    <a:pt x="70078" y="4025"/>
                  </a:lnTo>
                  <a:lnTo>
                    <a:pt x="63220" y="5575"/>
                  </a:lnTo>
                  <a:lnTo>
                    <a:pt x="65976" y="5372"/>
                  </a:lnTo>
                  <a:lnTo>
                    <a:pt x="66446" y="8953"/>
                  </a:lnTo>
                  <a:lnTo>
                    <a:pt x="68757" y="7645"/>
                  </a:lnTo>
                  <a:lnTo>
                    <a:pt x="70891" y="6350"/>
                  </a:lnTo>
                  <a:close/>
                </a:path>
                <a:path w="1263015" h="320675">
                  <a:moveTo>
                    <a:pt x="74422" y="11404"/>
                  </a:moveTo>
                  <a:lnTo>
                    <a:pt x="72948" y="10934"/>
                  </a:lnTo>
                  <a:lnTo>
                    <a:pt x="73647" y="11303"/>
                  </a:lnTo>
                  <a:lnTo>
                    <a:pt x="74079" y="11391"/>
                  </a:lnTo>
                  <a:lnTo>
                    <a:pt x="74422" y="11404"/>
                  </a:lnTo>
                  <a:close/>
                </a:path>
                <a:path w="1263015" h="320675">
                  <a:moveTo>
                    <a:pt x="76619" y="12115"/>
                  </a:moveTo>
                  <a:lnTo>
                    <a:pt x="76225" y="11442"/>
                  </a:lnTo>
                  <a:lnTo>
                    <a:pt x="74536" y="11442"/>
                  </a:lnTo>
                  <a:lnTo>
                    <a:pt x="76619" y="12115"/>
                  </a:lnTo>
                  <a:close/>
                </a:path>
                <a:path w="1263015" h="320675">
                  <a:moveTo>
                    <a:pt x="83159" y="49060"/>
                  </a:moveTo>
                  <a:lnTo>
                    <a:pt x="83134" y="46939"/>
                  </a:lnTo>
                  <a:lnTo>
                    <a:pt x="80352" y="45720"/>
                  </a:lnTo>
                  <a:lnTo>
                    <a:pt x="68427" y="45834"/>
                  </a:lnTo>
                  <a:lnTo>
                    <a:pt x="62522" y="49479"/>
                  </a:lnTo>
                  <a:lnTo>
                    <a:pt x="62979" y="49796"/>
                  </a:lnTo>
                  <a:lnTo>
                    <a:pt x="83159" y="49060"/>
                  </a:lnTo>
                  <a:close/>
                </a:path>
                <a:path w="1263015" h="320675">
                  <a:moveTo>
                    <a:pt x="91897" y="596"/>
                  </a:moveTo>
                  <a:lnTo>
                    <a:pt x="91859" y="431"/>
                  </a:lnTo>
                  <a:lnTo>
                    <a:pt x="91782" y="279"/>
                  </a:lnTo>
                  <a:lnTo>
                    <a:pt x="91897" y="596"/>
                  </a:lnTo>
                  <a:close/>
                </a:path>
                <a:path w="1263015" h="320675">
                  <a:moveTo>
                    <a:pt x="97155" y="3136"/>
                  </a:moveTo>
                  <a:lnTo>
                    <a:pt x="97142" y="2171"/>
                  </a:lnTo>
                  <a:lnTo>
                    <a:pt x="96837" y="1041"/>
                  </a:lnTo>
                  <a:lnTo>
                    <a:pt x="96316" y="0"/>
                  </a:lnTo>
                  <a:lnTo>
                    <a:pt x="96507" y="1041"/>
                  </a:lnTo>
                  <a:lnTo>
                    <a:pt x="96697" y="2133"/>
                  </a:lnTo>
                  <a:lnTo>
                    <a:pt x="97155" y="3136"/>
                  </a:lnTo>
                  <a:close/>
                </a:path>
                <a:path w="1263015" h="320675">
                  <a:moveTo>
                    <a:pt x="103200" y="37655"/>
                  </a:moveTo>
                  <a:lnTo>
                    <a:pt x="103073" y="37338"/>
                  </a:lnTo>
                  <a:lnTo>
                    <a:pt x="101765" y="33845"/>
                  </a:lnTo>
                  <a:lnTo>
                    <a:pt x="99453" y="34353"/>
                  </a:lnTo>
                  <a:lnTo>
                    <a:pt x="96304" y="37795"/>
                  </a:lnTo>
                  <a:lnTo>
                    <a:pt x="102743" y="37338"/>
                  </a:lnTo>
                  <a:lnTo>
                    <a:pt x="103200" y="37655"/>
                  </a:lnTo>
                  <a:close/>
                </a:path>
                <a:path w="1263015" h="320675">
                  <a:moveTo>
                    <a:pt x="109601" y="35763"/>
                  </a:moveTo>
                  <a:lnTo>
                    <a:pt x="108204" y="35521"/>
                  </a:lnTo>
                  <a:lnTo>
                    <a:pt x="106857" y="35966"/>
                  </a:lnTo>
                  <a:lnTo>
                    <a:pt x="105892" y="34607"/>
                  </a:lnTo>
                  <a:lnTo>
                    <a:pt x="105930" y="35318"/>
                  </a:lnTo>
                  <a:lnTo>
                    <a:pt x="103200" y="37655"/>
                  </a:lnTo>
                  <a:lnTo>
                    <a:pt x="103644" y="37960"/>
                  </a:lnTo>
                  <a:lnTo>
                    <a:pt x="107327" y="36309"/>
                  </a:lnTo>
                  <a:lnTo>
                    <a:pt x="107327" y="38430"/>
                  </a:lnTo>
                  <a:lnTo>
                    <a:pt x="109131" y="36309"/>
                  </a:lnTo>
                  <a:lnTo>
                    <a:pt x="109423" y="35966"/>
                  </a:lnTo>
                  <a:lnTo>
                    <a:pt x="109601" y="35763"/>
                  </a:lnTo>
                  <a:close/>
                </a:path>
                <a:path w="1263015" h="320675">
                  <a:moveTo>
                    <a:pt x="112483" y="73025"/>
                  </a:moveTo>
                  <a:lnTo>
                    <a:pt x="107442" y="74460"/>
                  </a:lnTo>
                  <a:lnTo>
                    <a:pt x="105130" y="73558"/>
                  </a:lnTo>
                  <a:lnTo>
                    <a:pt x="102844" y="74790"/>
                  </a:lnTo>
                  <a:lnTo>
                    <a:pt x="99606" y="72517"/>
                  </a:lnTo>
                  <a:lnTo>
                    <a:pt x="97828" y="76212"/>
                  </a:lnTo>
                  <a:lnTo>
                    <a:pt x="102450" y="78016"/>
                  </a:lnTo>
                  <a:lnTo>
                    <a:pt x="102882" y="76911"/>
                  </a:lnTo>
                  <a:lnTo>
                    <a:pt x="104254" y="75755"/>
                  </a:lnTo>
                  <a:lnTo>
                    <a:pt x="106108" y="76352"/>
                  </a:lnTo>
                  <a:lnTo>
                    <a:pt x="106565" y="76669"/>
                  </a:lnTo>
                  <a:lnTo>
                    <a:pt x="107035" y="77711"/>
                  </a:lnTo>
                  <a:lnTo>
                    <a:pt x="108419" y="78689"/>
                  </a:lnTo>
                  <a:lnTo>
                    <a:pt x="109816" y="78930"/>
                  </a:lnTo>
                  <a:lnTo>
                    <a:pt x="110248" y="77127"/>
                  </a:lnTo>
                  <a:lnTo>
                    <a:pt x="111607" y="76657"/>
                  </a:lnTo>
                  <a:lnTo>
                    <a:pt x="112483" y="73025"/>
                  </a:lnTo>
                  <a:close/>
                </a:path>
                <a:path w="1263015" h="320675">
                  <a:moveTo>
                    <a:pt x="121742" y="78092"/>
                  </a:moveTo>
                  <a:lnTo>
                    <a:pt x="119545" y="76542"/>
                  </a:lnTo>
                  <a:lnTo>
                    <a:pt x="118491" y="76542"/>
                  </a:lnTo>
                  <a:lnTo>
                    <a:pt x="121742" y="78092"/>
                  </a:lnTo>
                  <a:close/>
                </a:path>
                <a:path w="1263015" h="320675">
                  <a:moveTo>
                    <a:pt x="123482" y="73482"/>
                  </a:moveTo>
                  <a:lnTo>
                    <a:pt x="121221" y="73482"/>
                  </a:lnTo>
                  <a:lnTo>
                    <a:pt x="120764" y="74587"/>
                  </a:lnTo>
                  <a:lnTo>
                    <a:pt x="121691" y="74587"/>
                  </a:lnTo>
                  <a:lnTo>
                    <a:pt x="123482" y="73482"/>
                  </a:lnTo>
                  <a:close/>
                </a:path>
                <a:path w="1263015" h="320675">
                  <a:moveTo>
                    <a:pt x="126707" y="42760"/>
                  </a:moveTo>
                  <a:lnTo>
                    <a:pt x="123075" y="45148"/>
                  </a:lnTo>
                  <a:lnTo>
                    <a:pt x="124002" y="46913"/>
                  </a:lnTo>
                  <a:lnTo>
                    <a:pt x="126707" y="42760"/>
                  </a:lnTo>
                  <a:close/>
                </a:path>
                <a:path w="1263015" h="320675">
                  <a:moveTo>
                    <a:pt x="126771" y="47040"/>
                  </a:moveTo>
                  <a:lnTo>
                    <a:pt x="124015" y="47536"/>
                  </a:lnTo>
                  <a:lnTo>
                    <a:pt x="123952" y="47040"/>
                  </a:lnTo>
                  <a:lnTo>
                    <a:pt x="123558" y="47612"/>
                  </a:lnTo>
                  <a:lnTo>
                    <a:pt x="124028" y="47612"/>
                  </a:lnTo>
                  <a:lnTo>
                    <a:pt x="125018" y="47612"/>
                  </a:lnTo>
                  <a:lnTo>
                    <a:pt x="126771" y="47040"/>
                  </a:lnTo>
                  <a:close/>
                </a:path>
                <a:path w="1263015" h="320675">
                  <a:moveTo>
                    <a:pt x="133934" y="10210"/>
                  </a:moveTo>
                  <a:lnTo>
                    <a:pt x="133921" y="9931"/>
                  </a:lnTo>
                  <a:lnTo>
                    <a:pt x="133527" y="9461"/>
                  </a:lnTo>
                  <a:lnTo>
                    <a:pt x="133527" y="9791"/>
                  </a:lnTo>
                  <a:lnTo>
                    <a:pt x="133654" y="10096"/>
                  </a:lnTo>
                  <a:lnTo>
                    <a:pt x="133781" y="10414"/>
                  </a:lnTo>
                  <a:lnTo>
                    <a:pt x="133934" y="10210"/>
                  </a:lnTo>
                  <a:close/>
                </a:path>
                <a:path w="1263015" h="320675">
                  <a:moveTo>
                    <a:pt x="143395" y="50825"/>
                  </a:moveTo>
                  <a:lnTo>
                    <a:pt x="142481" y="50965"/>
                  </a:lnTo>
                  <a:lnTo>
                    <a:pt x="140627" y="51028"/>
                  </a:lnTo>
                  <a:lnTo>
                    <a:pt x="139725" y="51816"/>
                  </a:lnTo>
                  <a:lnTo>
                    <a:pt x="141109" y="52793"/>
                  </a:lnTo>
                  <a:lnTo>
                    <a:pt x="143395" y="50825"/>
                  </a:lnTo>
                  <a:close/>
                </a:path>
                <a:path w="1263015" h="320675">
                  <a:moveTo>
                    <a:pt x="144157" y="50660"/>
                  </a:moveTo>
                  <a:lnTo>
                    <a:pt x="143840" y="50444"/>
                  </a:lnTo>
                  <a:lnTo>
                    <a:pt x="143395" y="50825"/>
                  </a:lnTo>
                  <a:lnTo>
                    <a:pt x="143852" y="50749"/>
                  </a:lnTo>
                  <a:lnTo>
                    <a:pt x="144157" y="50660"/>
                  </a:lnTo>
                  <a:close/>
                </a:path>
                <a:path w="1263015" h="320675">
                  <a:moveTo>
                    <a:pt x="148704" y="67957"/>
                  </a:moveTo>
                  <a:lnTo>
                    <a:pt x="148653" y="67779"/>
                  </a:lnTo>
                  <a:lnTo>
                    <a:pt x="148450" y="67741"/>
                  </a:lnTo>
                  <a:lnTo>
                    <a:pt x="148704" y="67957"/>
                  </a:lnTo>
                  <a:close/>
                </a:path>
                <a:path w="1263015" h="320675">
                  <a:moveTo>
                    <a:pt x="175374" y="38569"/>
                  </a:moveTo>
                  <a:lnTo>
                    <a:pt x="172758" y="38569"/>
                  </a:lnTo>
                  <a:lnTo>
                    <a:pt x="174828" y="38950"/>
                  </a:lnTo>
                  <a:lnTo>
                    <a:pt x="175374" y="38569"/>
                  </a:lnTo>
                  <a:close/>
                </a:path>
                <a:path w="1263015" h="320675">
                  <a:moveTo>
                    <a:pt x="176288" y="39230"/>
                  </a:moveTo>
                  <a:lnTo>
                    <a:pt x="174828" y="38950"/>
                  </a:lnTo>
                  <a:lnTo>
                    <a:pt x="170370" y="42151"/>
                  </a:lnTo>
                  <a:lnTo>
                    <a:pt x="174053" y="42608"/>
                  </a:lnTo>
                  <a:lnTo>
                    <a:pt x="176288" y="39230"/>
                  </a:lnTo>
                  <a:close/>
                </a:path>
                <a:path w="1263015" h="320675">
                  <a:moveTo>
                    <a:pt x="179298" y="26504"/>
                  </a:moveTo>
                  <a:lnTo>
                    <a:pt x="175171" y="27876"/>
                  </a:lnTo>
                  <a:lnTo>
                    <a:pt x="174282" y="28651"/>
                  </a:lnTo>
                  <a:lnTo>
                    <a:pt x="172910" y="29108"/>
                  </a:lnTo>
                  <a:lnTo>
                    <a:pt x="173367" y="30162"/>
                  </a:lnTo>
                  <a:lnTo>
                    <a:pt x="175869" y="30162"/>
                  </a:lnTo>
                  <a:lnTo>
                    <a:pt x="179298" y="26504"/>
                  </a:lnTo>
                  <a:close/>
                </a:path>
                <a:path w="1263015" h="320675">
                  <a:moveTo>
                    <a:pt x="527545" y="51485"/>
                  </a:moveTo>
                  <a:lnTo>
                    <a:pt x="526834" y="49593"/>
                  </a:lnTo>
                  <a:lnTo>
                    <a:pt x="526008" y="47447"/>
                  </a:lnTo>
                  <a:lnTo>
                    <a:pt x="522452" y="48628"/>
                  </a:lnTo>
                  <a:lnTo>
                    <a:pt x="522033" y="51155"/>
                  </a:lnTo>
                  <a:lnTo>
                    <a:pt x="522516" y="51485"/>
                  </a:lnTo>
                  <a:lnTo>
                    <a:pt x="523849" y="49593"/>
                  </a:lnTo>
                  <a:lnTo>
                    <a:pt x="524738" y="51485"/>
                  </a:lnTo>
                  <a:lnTo>
                    <a:pt x="527545" y="51485"/>
                  </a:lnTo>
                  <a:close/>
                </a:path>
                <a:path w="1263015" h="320675">
                  <a:moveTo>
                    <a:pt x="527608" y="52908"/>
                  </a:moveTo>
                  <a:lnTo>
                    <a:pt x="524827" y="51676"/>
                  </a:lnTo>
                  <a:lnTo>
                    <a:pt x="522414" y="53759"/>
                  </a:lnTo>
                  <a:lnTo>
                    <a:pt x="525792" y="53759"/>
                  </a:lnTo>
                  <a:lnTo>
                    <a:pt x="527608" y="52908"/>
                  </a:lnTo>
                  <a:close/>
                </a:path>
                <a:path w="1263015" h="320675">
                  <a:moveTo>
                    <a:pt x="527748" y="51485"/>
                  </a:moveTo>
                  <a:lnTo>
                    <a:pt x="527545" y="51485"/>
                  </a:lnTo>
                  <a:lnTo>
                    <a:pt x="527621" y="51676"/>
                  </a:lnTo>
                  <a:lnTo>
                    <a:pt x="527748" y="51485"/>
                  </a:lnTo>
                  <a:close/>
                </a:path>
                <a:path w="1263015" h="320675">
                  <a:moveTo>
                    <a:pt x="527939" y="51485"/>
                  </a:moveTo>
                  <a:lnTo>
                    <a:pt x="527608" y="52908"/>
                  </a:lnTo>
                  <a:lnTo>
                    <a:pt x="527900" y="51676"/>
                  </a:lnTo>
                  <a:lnTo>
                    <a:pt x="527939" y="51485"/>
                  </a:lnTo>
                  <a:close/>
                </a:path>
                <a:path w="1263015" h="320675">
                  <a:moveTo>
                    <a:pt x="528015" y="51155"/>
                  </a:moveTo>
                  <a:lnTo>
                    <a:pt x="527748" y="51485"/>
                  </a:lnTo>
                  <a:lnTo>
                    <a:pt x="527939" y="51485"/>
                  </a:lnTo>
                  <a:lnTo>
                    <a:pt x="528015" y="51155"/>
                  </a:lnTo>
                  <a:close/>
                </a:path>
                <a:path w="1263015" h="320675">
                  <a:moveTo>
                    <a:pt x="529513" y="49225"/>
                  </a:moveTo>
                  <a:lnTo>
                    <a:pt x="529386" y="49199"/>
                  </a:lnTo>
                  <a:lnTo>
                    <a:pt x="529412" y="49364"/>
                  </a:lnTo>
                  <a:lnTo>
                    <a:pt x="529513" y="49225"/>
                  </a:lnTo>
                  <a:close/>
                </a:path>
                <a:path w="1263015" h="320675">
                  <a:moveTo>
                    <a:pt x="529945" y="53098"/>
                  </a:moveTo>
                  <a:lnTo>
                    <a:pt x="529437" y="49593"/>
                  </a:lnTo>
                  <a:lnTo>
                    <a:pt x="529234" y="49593"/>
                  </a:lnTo>
                  <a:lnTo>
                    <a:pt x="528104" y="51155"/>
                  </a:lnTo>
                  <a:lnTo>
                    <a:pt x="529945" y="53098"/>
                  </a:lnTo>
                  <a:close/>
                </a:path>
                <a:path w="1263015" h="320675">
                  <a:moveTo>
                    <a:pt x="531317" y="48412"/>
                  </a:moveTo>
                  <a:lnTo>
                    <a:pt x="530301" y="47713"/>
                  </a:lnTo>
                  <a:lnTo>
                    <a:pt x="530009" y="48412"/>
                  </a:lnTo>
                  <a:lnTo>
                    <a:pt x="529907" y="48615"/>
                  </a:lnTo>
                  <a:lnTo>
                    <a:pt x="529805" y="48793"/>
                  </a:lnTo>
                  <a:lnTo>
                    <a:pt x="529551" y="49149"/>
                  </a:lnTo>
                  <a:lnTo>
                    <a:pt x="531317" y="48412"/>
                  </a:lnTo>
                  <a:close/>
                </a:path>
                <a:path w="1263015" h="320675">
                  <a:moveTo>
                    <a:pt x="533844" y="49149"/>
                  </a:moveTo>
                  <a:lnTo>
                    <a:pt x="533120" y="47713"/>
                  </a:lnTo>
                  <a:lnTo>
                    <a:pt x="531317" y="48412"/>
                  </a:lnTo>
                  <a:lnTo>
                    <a:pt x="532638" y="49326"/>
                  </a:lnTo>
                  <a:lnTo>
                    <a:pt x="533844" y="49149"/>
                  </a:lnTo>
                  <a:close/>
                </a:path>
                <a:path w="1263015" h="320675">
                  <a:moveTo>
                    <a:pt x="535393" y="40386"/>
                  </a:moveTo>
                  <a:lnTo>
                    <a:pt x="533793" y="39585"/>
                  </a:lnTo>
                  <a:lnTo>
                    <a:pt x="533996" y="40246"/>
                  </a:lnTo>
                  <a:lnTo>
                    <a:pt x="534670" y="40424"/>
                  </a:lnTo>
                  <a:lnTo>
                    <a:pt x="535393" y="40386"/>
                  </a:lnTo>
                  <a:close/>
                </a:path>
                <a:path w="1263015" h="320675">
                  <a:moveTo>
                    <a:pt x="539127" y="50304"/>
                  </a:moveTo>
                  <a:lnTo>
                    <a:pt x="537705" y="48615"/>
                  </a:lnTo>
                  <a:lnTo>
                    <a:pt x="533844" y="49149"/>
                  </a:lnTo>
                  <a:lnTo>
                    <a:pt x="535063" y="51638"/>
                  </a:lnTo>
                  <a:lnTo>
                    <a:pt x="539127" y="50304"/>
                  </a:lnTo>
                  <a:close/>
                </a:path>
                <a:path w="1263015" h="320675">
                  <a:moveTo>
                    <a:pt x="544563" y="39065"/>
                  </a:moveTo>
                  <a:lnTo>
                    <a:pt x="543039" y="39649"/>
                  </a:lnTo>
                  <a:lnTo>
                    <a:pt x="540829" y="36131"/>
                  </a:lnTo>
                  <a:lnTo>
                    <a:pt x="540829" y="36512"/>
                  </a:lnTo>
                  <a:lnTo>
                    <a:pt x="540956" y="37287"/>
                  </a:lnTo>
                  <a:lnTo>
                    <a:pt x="541083" y="37896"/>
                  </a:lnTo>
                  <a:lnTo>
                    <a:pt x="541172" y="38341"/>
                  </a:lnTo>
                  <a:lnTo>
                    <a:pt x="537476" y="37896"/>
                  </a:lnTo>
                  <a:lnTo>
                    <a:pt x="538111" y="38341"/>
                  </a:lnTo>
                  <a:lnTo>
                    <a:pt x="537946" y="38341"/>
                  </a:lnTo>
                  <a:lnTo>
                    <a:pt x="537972" y="39649"/>
                  </a:lnTo>
                  <a:lnTo>
                    <a:pt x="537819" y="39649"/>
                  </a:lnTo>
                  <a:lnTo>
                    <a:pt x="536409" y="40436"/>
                  </a:lnTo>
                  <a:lnTo>
                    <a:pt x="535495" y="40436"/>
                  </a:lnTo>
                  <a:lnTo>
                    <a:pt x="537603" y="41503"/>
                  </a:lnTo>
                  <a:lnTo>
                    <a:pt x="537146" y="41186"/>
                  </a:lnTo>
                  <a:lnTo>
                    <a:pt x="537070" y="40436"/>
                  </a:lnTo>
                  <a:lnTo>
                    <a:pt x="538010" y="40436"/>
                  </a:lnTo>
                  <a:lnTo>
                    <a:pt x="539483" y="45631"/>
                  </a:lnTo>
                  <a:lnTo>
                    <a:pt x="544563" y="39065"/>
                  </a:lnTo>
                  <a:close/>
                </a:path>
                <a:path w="1263015" h="320675">
                  <a:moveTo>
                    <a:pt x="547192" y="38049"/>
                  </a:moveTo>
                  <a:lnTo>
                    <a:pt x="546227" y="36918"/>
                  </a:lnTo>
                  <a:lnTo>
                    <a:pt x="544563" y="39065"/>
                  </a:lnTo>
                  <a:lnTo>
                    <a:pt x="547192" y="38049"/>
                  </a:lnTo>
                  <a:close/>
                </a:path>
                <a:path w="1263015" h="320675">
                  <a:moveTo>
                    <a:pt x="554697" y="44043"/>
                  </a:moveTo>
                  <a:lnTo>
                    <a:pt x="554685" y="43472"/>
                  </a:lnTo>
                  <a:lnTo>
                    <a:pt x="554621" y="43853"/>
                  </a:lnTo>
                  <a:lnTo>
                    <a:pt x="554697" y="44043"/>
                  </a:lnTo>
                  <a:close/>
                </a:path>
                <a:path w="1263015" h="320675">
                  <a:moveTo>
                    <a:pt x="564781" y="36677"/>
                  </a:moveTo>
                  <a:lnTo>
                    <a:pt x="564222" y="36512"/>
                  </a:lnTo>
                  <a:lnTo>
                    <a:pt x="562991" y="36512"/>
                  </a:lnTo>
                  <a:lnTo>
                    <a:pt x="552246" y="38290"/>
                  </a:lnTo>
                  <a:lnTo>
                    <a:pt x="552208" y="36131"/>
                  </a:lnTo>
                  <a:lnTo>
                    <a:pt x="547192" y="38049"/>
                  </a:lnTo>
                  <a:lnTo>
                    <a:pt x="550494" y="41973"/>
                  </a:lnTo>
                  <a:lnTo>
                    <a:pt x="550583" y="41186"/>
                  </a:lnTo>
                  <a:lnTo>
                    <a:pt x="550672" y="40436"/>
                  </a:lnTo>
                  <a:lnTo>
                    <a:pt x="550760" y="39649"/>
                  </a:lnTo>
                  <a:lnTo>
                    <a:pt x="550849" y="38849"/>
                  </a:lnTo>
                  <a:lnTo>
                    <a:pt x="554075" y="38849"/>
                  </a:lnTo>
                  <a:lnTo>
                    <a:pt x="554164" y="41186"/>
                  </a:lnTo>
                  <a:lnTo>
                    <a:pt x="554266" y="41973"/>
                  </a:lnTo>
                  <a:lnTo>
                    <a:pt x="554672" y="43421"/>
                  </a:lnTo>
                  <a:lnTo>
                    <a:pt x="554748" y="42748"/>
                  </a:lnTo>
                  <a:lnTo>
                    <a:pt x="554977" y="41973"/>
                  </a:lnTo>
                  <a:lnTo>
                    <a:pt x="555066" y="41643"/>
                  </a:lnTo>
                  <a:lnTo>
                    <a:pt x="555104" y="41503"/>
                  </a:lnTo>
                  <a:lnTo>
                    <a:pt x="556463" y="41186"/>
                  </a:lnTo>
                  <a:lnTo>
                    <a:pt x="558342" y="42494"/>
                  </a:lnTo>
                  <a:lnTo>
                    <a:pt x="563486" y="44653"/>
                  </a:lnTo>
                  <a:lnTo>
                    <a:pt x="563321" y="43421"/>
                  </a:lnTo>
                  <a:lnTo>
                    <a:pt x="563219" y="42748"/>
                  </a:lnTo>
                  <a:lnTo>
                    <a:pt x="563118" y="41973"/>
                  </a:lnTo>
                  <a:lnTo>
                    <a:pt x="563003" y="41186"/>
                  </a:lnTo>
                  <a:lnTo>
                    <a:pt x="562902" y="40436"/>
                  </a:lnTo>
                  <a:lnTo>
                    <a:pt x="562787" y="39649"/>
                  </a:lnTo>
                  <a:lnTo>
                    <a:pt x="562673" y="38849"/>
                  </a:lnTo>
                  <a:lnTo>
                    <a:pt x="562610" y="38341"/>
                  </a:lnTo>
                  <a:lnTo>
                    <a:pt x="562546" y="37896"/>
                  </a:lnTo>
                  <a:lnTo>
                    <a:pt x="562457" y="37287"/>
                  </a:lnTo>
                  <a:lnTo>
                    <a:pt x="562406" y="36918"/>
                  </a:lnTo>
                  <a:lnTo>
                    <a:pt x="561543" y="36918"/>
                  </a:lnTo>
                  <a:lnTo>
                    <a:pt x="564781" y="36677"/>
                  </a:lnTo>
                  <a:close/>
                </a:path>
                <a:path w="1263015" h="320675">
                  <a:moveTo>
                    <a:pt x="567004" y="37287"/>
                  </a:moveTo>
                  <a:lnTo>
                    <a:pt x="566991" y="36512"/>
                  </a:lnTo>
                  <a:lnTo>
                    <a:pt x="564819" y="36677"/>
                  </a:lnTo>
                  <a:lnTo>
                    <a:pt x="567004" y="37287"/>
                  </a:lnTo>
                  <a:close/>
                </a:path>
                <a:path w="1263015" h="320675">
                  <a:moveTo>
                    <a:pt x="569036" y="37287"/>
                  </a:moveTo>
                  <a:lnTo>
                    <a:pt x="567004" y="37287"/>
                  </a:lnTo>
                  <a:lnTo>
                    <a:pt x="568883" y="37820"/>
                  </a:lnTo>
                  <a:lnTo>
                    <a:pt x="569036" y="37287"/>
                  </a:lnTo>
                  <a:close/>
                </a:path>
                <a:path w="1263015" h="320675">
                  <a:moveTo>
                    <a:pt x="569328" y="37287"/>
                  </a:moveTo>
                  <a:lnTo>
                    <a:pt x="569302" y="36677"/>
                  </a:lnTo>
                  <a:lnTo>
                    <a:pt x="569150" y="36918"/>
                  </a:lnTo>
                  <a:lnTo>
                    <a:pt x="569036" y="37287"/>
                  </a:lnTo>
                  <a:lnTo>
                    <a:pt x="569328" y="37287"/>
                  </a:lnTo>
                  <a:close/>
                </a:path>
                <a:path w="1263015" h="320675">
                  <a:moveTo>
                    <a:pt x="569404" y="38849"/>
                  </a:moveTo>
                  <a:lnTo>
                    <a:pt x="569341" y="37896"/>
                  </a:lnTo>
                  <a:lnTo>
                    <a:pt x="569201" y="37896"/>
                  </a:lnTo>
                  <a:lnTo>
                    <a:pt x="568858" y="37896"/>
                  </a:lnTo>
                  <a:lnTo>
                    <a:pt x="567334" y="37896"/>
                  </a:lnTo>
                  <a:lnTo>
                    <a:pt x="567550" y="38341"/>
                  </a:lnTo>
                  <a:lnTo>
                    <a:pt x="567766" y="38341"/>
                  </a:lnTo>
                  <a:lnTo>
                    <a:pt x="569404" y="38849"/>
                  </a:lnTo>
                  <a:close/>
                </a:path>
                <a:path w="1263015" h="320675">
                  <a:moveTo>
                    <a:pt x="573392" y="37287"/>
                  </a:moveTo>
                  <a:lnTo>
                    <a:pt x="573036" y="37287"/>
                  </a:lnTo>
                  <a:lnTo>
                    <a:pt x="573138" y="37896"/>
                  </a:lnTo>
                  <a:lnTo>
                    <a:pt x="573392" y="37287"/>
                  </a:lnTo>
                  <a:close/>
                </a:path>
                <a:path w="1263015" h="320675">
                  <a:moveTo>
                    <a:pt x="573519" y="38049"/>
                  </a:moveTo>
                  <a:lnTo>
                    <a:pt x="573316" y="38049"/>
                  </a:lnTo>
                  <a:lnTo>
                    <a:pt x="573074" y="37896"/>
                  </a:lnTo>
                  <a:lnTo>
                    <a:pt x="573163" y="38049"/>
                  </a:lnTo>
                  <a:lnTo>
                    <a:pt x="573214" y="38341"/>
                  </a:lnTo>
                  <a:lnTo>
                    <a:pt x="573328" y="39065"/>
                  </a:lnTo>
                  <a:lnTo>
                    <a:pt x="573430" y="39649"/>
                  </a:lnTo>
                  <a:lnTo>
                    <a:pt x="573519" y="38049"/>
                  </a:lnTo>
                  <a:close/>
                </a:path>
                <a:path w="1263015" h="320675">
                  <a:moveTo>
                    <a:pt x="579945" y="37744"/>
                  </a:moveTo>
                  <a:lnTo>
                    <a:pt x="579920" y="35661"/>
                  </a:lnTo>
                  <a:lnTo>
                    <a:pt x="579894" y="34886"/>
                  </a:lnTo>
                  <a:lnTo>
                    <a:pt x="576160" y="33007"/>
                  </a:lnTo>
                  <a:lnTo>
                    <a:pt x="575246" y="33769"/>
                  </a:lnTo>
                  <a:lnTo>
                    <a:pt x="575284" y="34493"/>
                  </a:lnTo>
                  <a:lnTo>
                    <a:pt x="573925" y="35661"/>
                  </a:lnTo>
                  <a:lnTo>
                    <a:pt x="573468" y="35153"/>
                  </a:lnTo>
                  <a:lnTo>
                    <a:pt x="570598" y="31965"/>
                  </a:lnTo>
                  <a:lnTo>
                    <a:pt x="569518" y="35661"/>
                  </a:lnTo>
                  <a:lnTo>
                    <a:pt x="569455" y="35877"/>
                  </a:lnTo>
                  <a:lnTo>
                    <a:pt x="569379" y="36131"/>
                  </a:lnTo>
                  <a:lnTo>
                    <a:pt x="569264" y="36512"/>
                  </a:lnTo>
                  <a:lnTo>
                    <a:pt x="569214" y="36677"/>
                  </a:lnTo>
                  <a:lnTo>
                    <a:pt x="571131" y="35153"/>
                  </a:lnTo>
                  <a:lnTo>
                    <a:pt x="574217" y="36512"/>
                  </a:lnTo>
                  <a:lnTo>
                    <a:pt x="573849" y="36512"/>
                  </a:lnTo>
                  <a:lnTo>
                    <a:pt x="573392" y="37287"/>
                  </a:lnTo>
                  <a:lnTo>
                    <a:pt x="574509" y="37287"/>
                  </a:lnTo>
                  <a:lnTo>
                    <a:pt x="579945" y="37744"/>
                  </a:lnTo>
                  <a:close/>
                </a:path>
                <a:path w="1263015" h="320675">
                  <a:moveTo>
                    <a:pt x="865657" y="317804"/>
                  </a:moveTo>
                  <a:lnTo>
                    <a:pt x="861479" y="317741"/>
                  </a:lnTo>
                  <a:lnTo>
                    <a:pt x="860120" y="318922"/>
                  </a:lnTo>
                  <a:lnTo>
                    <a:pt x="865657" y="317804"/>
                  </a:lnTo>
                  <a:close/>
                </a:path>
                <a:path w="1263015" h="320675">
                  <a:moveTo>
                    <a:pt x="903579" y="307962"/>
                  </a:moveTo>
                  <a:lnTo>
                    <a:pt x="899363" y="307174"/>
                  </a:lnTo>
                  <a:lnTo>
                    <a:pt x="901268" y="308495"/>
                  </a:lnTo>
                  <a:lnTo>
                    <a:pt x="903579" y="307962"/>
                  </a:lnTo>
                  <a:close/>
                </a:path>
                <a:path w="1263015" h="320675">
                  <a:moveTo>
                    <a:pt x="920648" y="319773"/>
                  </a:moveTo>
                  <a:lnTo>
                    <a:pt x="917371" y="318935"/>
                  </a:lnTo>
                  <a:lnTo>
                    <a:pt x="915568" y="320484"/>
                  </a:lnTo>
                  <a:lnTo>
                    <a:pt x="920648" y="319773"/>
                  </a:lnTo>
                  <a:close/>
                </a:path>
                <a:path w="1263015" h="320675">
                  <a:moveTo>
                    <a:pt x="926693" y="265912"/>
                  </a:moveTo>
                  <a:lnTo>
                    <a:pt x="924293" y="262839"/>
                  </a:lnTo>
                  <a:lnTo>
                    <a:pt x="923366" y="263626"/>
                  </a:lnTo>
                  <a:lnTo>
                    <a:pt x="926693" y="265912"/>
                  </a:lnTo>
                  <a:close/>
                </a:path>
                <a:path w="1263015" h="320675">
                  <a:moveTo>
                    <a:pt x="951255" y="297751"/>
                  </a:moveTo>
                  <a:lnTo>
                    <a:pt x="950315" y="296405"/>
                  </a:lnTo>
                  <a:lnTo>
                    <a:pt x="947623" y="300189"/>
                  </a:lnTo>
                  <a:lnTo>
                    <a:pt x="951255" y="297751"/>
                  </a:lnTo>
                  <a:close/>
                </a:path>
                <a:path w="1263015" h="320675">
                  <a:moveTo>
                    <a:pt x="954011" y="295897"/>
                  </a:moveTo>
                  <a:lnTo>
                    <a:pt x="951255" y="297751"/>
                  </a:lnTo>
                  <a:lnTo>
                    <a:pt x="952258" y="299161"/>
                  </a:lnTo>
                  <a:lnTo>
                    <a:pt x="954011" y="295897"/>
                  </a:lnTo>
                  <a:close/>
                </a:path>
                <a:path w="1263015" h="320675">
                  <a:moveTo>
                    <a:pt x="957440" y="300596"/>
                  </a:moveTo>
                  <a:lnTo>
                    <a:pt x="957427" y="301015"/>
                  </a:lnTo>
                  <a:lnTo>
                    <a:pt x="957440" y="300850"/>
                  </a:lnTo>
                  <a:lnTo>
                    <a:pt x="957440" y="300596"/>
                  </a:lnTo>
                  <a:close/>
                </a:path>
                <a:path w="1263015" h="320675">
                  <a:moveTo>
                    <a:pt x="961593" y="264553"/>
                  </a:moveTo>
                  <a:lnTo>
                    <a:pt x="961072" y="263004"/>
                  </a:lnTo>
                  <a:lnTo>
                    <a:pt x="960272" y="263004"/>
                  </a:lnTo>
                  <a:lnTo>
                    <a:pt x="961224" y="262737"/>
                  </a:lnTo>
                  <a:lnTo>
                    <a:pt x="956881" y="262737"/>
                  </a:lnTo>
                  <a:lnTo>
                    <a:pt x="961593" y="264553"/>
                  </a:lnTo>
                  <a:close/>
                </a:path>
                <a:path w="1263015" h="320675">
                  <a:moveTo>
                    <a:pt x="962672" y="253301"/>
                  </a:moveTo>
                  <a:lnTo>
                    <a:pt x="962088" y="249364"/>
                  </a:lnTo>
                  <a:lnTo>
                    <a:pt x="958481" y="252514"/>
                  </a:lnTo>
                  <a:lnTo>
                    <a:pt x="959866" y="253504"/>
                  </a:lnTo>
                  <a:lnTo>
                    <a:pt x="961275" y="253758"/>
                  </a:lnTo>
                  <a:lnTo>
                    <a:pt x="962672" y="253301"/>
                  </a:lnTo>
                  <a:close/>
                </a:path>
                <a:path w="1263015" h="320675">
                  <a:moveTo>
                    <a:pt x="963231" y="262737"/>
                  </a:moveTo>
                  <a:lnTo>
                    <a:pt x="962952" y="262255"/>
                  </a:lnTo>
                  <a:lnTo>
                    <a:pt x="961224" y="262737"/>
                  </a:lnTo>
                  <a:lnTo>
                    <a:pt x="963231" y="262737"/>
                  </a:lnTo>
                  <a:close/>
                </a:path>
                <a:path w="1263015" h="320675">
                  <a:moveTo>
                    <a:pt x="963434" y="277025"/>
                  </a:moveTo>
                  <a:lnTo>
                    <a:pt x="961796" y="273926"/>
                  </a:lnTo>
                  <a:lnTo>
                    <a:pt x="959980" y="275513"/>
                  </a:lnTo>
                  <a:lnTo>
                    <a:pt x="961415" y="275755"/>
                  </a:lnTo>
                  <a:lnTo>
                    <a:pt x="960958" y="276872"/>
                  </a:lnTo>
                  <a:lnTo>
                    <a:pt x="961466" y="277926"/>
                  </a:lnTo>
                  <a:lnTo>
                    <a:pt x="963434" y="277025"/>
                  </a:lnTo>
                  <a:close/>
                </a:path>
                <a:path w="1263015" h="320675">
                  <a:moveTo>
                    <a:pt x="966152" y="261353"/>
                  </a:moveTo>
                  <a:lnTo>
                    <a:pt x="961936" y="260565"/>
                  </a:lnTo>
                  <a:lnTo>
                    <a:pt x="962952" y="262255"/>
                  </a:lnTo>
                  <a:lnTo>
                    <a:pt x="966152" y="261353"/>
                  </a:lnTo>
                  <a:close/>
                </a:path>
                <a:path w="1263015" h="320675">
                  <a:moveTo>
                    <a:pt x="967511" y="277863"/>
                  </a:moveTo>
                  <a:lnTo>
                    <a:pt x="966114" y="275513"/>
                  </a:lnTo>
                  <a:lnTo>
                    <a:pt x="965962" y="275755"/>
                  </a:lnTo>
                  <a:lnTo>
                    <a:pt x="965415" y="277431"/>
                  </a:lnTo>
                  <a:lnTo>
                    <a:pt x="963434" y="277025"/>
                  </a:lnTo>
                  <a:lnTo>
                    <a:pt x="964742" y="279514"/>
                  </a:lnTo>
                  <a:lnTo>
                    <a:pt x="965415" y="277469"/>
                  </a:lnTo>
                  <a:lnTo>
                    <a:pt x="965619" y="277469"/>
                  </a:lnTo>
                  <a:lnTo>
                    <a:pt x="967511" y="277863"/>
                  </a:lnTo>
                  <a:close/>
                </a:path>
                <a:path w="1263015" h="320675">
                  <a:moveTo>
                    <a:pt x="969111" y="302310"/>
                  </a:moveTo>
                  <a:lnTo>
                    <a:pt x="965238" y="297535"/>
                  </a:lnTo>
                  <a:lnTo>
                    <a:pt x="962367" y="295541"/>
                  </a:lnTo>
                  <a:lnTo>
                    <a:pt x="961618" y="295021"/>
                  </a:lnTo>
                  <a:lnTo>
                    <a:pt x="962126" y="295021"/>
                  </a:lnTo>
                  <a:lnTo>
                    <a:pt x="954443" y="293598"/>
                  </a:lnTo>
                  <a:lnTo>
                    <a:pt x="954481" y="295021"/>
                  </a:lnTo>
                  <a:lnTo>
                    <a:pt x="954011" y="295897"/>
                  </a:lnTo>
                  <a:lnTo>
                    <a:pt x="955306" y="295021"/>
                  </a:lnTo>
                  <a:lnTo>
                    <a:pt x="955332" y="295541"/>
                  </a:lnTo>
                  <a:lnTo>
                    <a:pt x="955230" y="296405"/>
                  </a:lnTo>
                  <a:lnTo>
                    <a:pt x="955154" y="297065"/>
                  </a:lnTo>
                  <a:lnTo>
                    <a:pt x="955103" y="297535"/>
                  </a:lnTo>
                  <a:lnTo>
                    <a:pt x="955027" y="298246"/>
                  </a:lnTo>
                  <a:lnTo>
                    <a:pt x="957287" y="295541"/>
                  </a:lnTo>
                  <a:lnTo>
                    <a:pt x="957376" y="295897"/>
                  </a:lnTo>
                  <a:lnTo>
                    <a:pt x="957440" y="300596"/>
                  </a:lnTo>
                  <a:lnTo>
                    <a:pt x="958862" y="300888"/>
                  </a:lnTo>
                  <a:lnTo>
                    <a:pt x="962609" y="302780"/>
                  </a:lnTo>
                  <a:lnTo>
                    <a:pt x="961707" y="304266"/>
                  </a:lnTo>
                  <a:lnTo>
                    <a:pt x="969111" y="302310"/>
                  </a:lnTo>
                  <a:close/>
                </a:path>
                <a:path w="1263015" h="320675">
                  <a:moveTo>
                    <a:pt x="978103" y="256197"/>
                  </a:moveTo>
                  <a:lnTo>
                    <a:pt x="975258" y="254228"/>
                  </a:lnTo>
                  <a:lnTo>
                    <a:pt x="974839" y="256057"/>
                  </a:lnTo>
                  <a:lnTo>
                    <a:pt x="978103" y="256197"/>
                  </a:lnTo>
                  <a:close/>
                </a:path>
                <a:path w="1263015" h="320675">
                  <a:moveTo>
                    <a:pt x="994206" y="274104"/>
                  </a:moveTo>
                  <a:lnTo>
                    <a:pt x="993495" y="273888"/>
                  </a:lnTo>
                  <a:lnTo>
                    <a:pt x="990727" y="274815"/>
                  </a:lnTo>
                  <a:lnTo>
                    <a:pt x="994206" y="274104"/>
                  </a:lnTo>
                  <a:close/>
                </a:path>
                <a:path w="1263015" h="320675">
                  <a:moveTo>
                    <a:pt x="996302" y="273685"/>
                  </a:moveTo>
                  <a:lnTo>
                    <a:pt x="994206" y="274104"/>
                  </a:lnTo>
                  <a:lnTo>
                    <a:pt x="995921" y="274650"/>
                  </a:lnTo>
                  <a:lnTo>
                    <a:pt x="996137" y="274104"/>
                  </a:lnTo>
                  <a:lnTo>
                    <a:pt x="996226" y="273888"/>
                  </a:lnTo>
                  <a:lnTo>
                    <a:pt x="996302" y="273685"/>
                  </a:lnTo>
                  <a:close/>
                </a:path>
                <a:path w="1263015" h="320675">
                  <a:moveTo>
                    <a:pt x="997267" y="275069"/>
                  </a:moveTo>
                  <a:lnTo>
                    <a:pt x="995921" y="274650"/>
                  </a:lnTo>
                  <a:lnTo>
                    <a:pt x="995426" y="275932"/>
                  </a:lnTo>
                  <a:lnTo>
                    <a:pt x="988898" y="276377"/>
                  </a:lnTo>
                  <a:lnTo>
                    <a:pt x="993584" y="276783"/>
                  </a:lnTo>
                  <a:lnTo>
                    <a:pt x="993597" y="277507"/>
                  </a:lnTo>
                  <a:lnTo>
                    <a:pt x="997267" y="275069"/>
                  </a:lnTo>
                  <a:close/>
                </a:path>
                <a:path w="1263015" h="320675">
                  <a:moveTo>
                    <a:pt x="1005319" y="297637"/>
                  </a:moveTo>
                  <a:lnTo>
                    <a:pt x="997864" y="298157"/>
                  </a:lnTo>
                  <a:lnTo>
                    <a:pt x="1004443" y="299123"/>
                  </a:lnTo>
                  <a:lnTo>
                    <a:pt x="1005319" y="297637"/>
                  </a:lnTo>
                  <a:close/>
                </a:path>
                <a:path w="1263015" h="320675">
                  <a:moveTo>
                    <a:pt x="1042809" y="237248"/>
                  </a:moveTo>
                  <a:lnTo>
                    <a:pt x="1040968" y="237375"/>
                  </a:lnTo>
                  <a:lnTo>
                    <a:pt x="1041476" y="239877"/>
                  </a:lnTo>
                  <a:lnTo>
                    <a:pt x="1042809" y="237248"/>
                  </a:lnTo>
                  <a:close/>
                </a:path>
                <a:path w="1263015" h="320675">
                  <a:moveTo>
                    <a:pt x="1043927" y="277609"/>
                  </a:moveTo>
                  <a:lnTo>
                    <a:pt x="1043279" y="277444"/>
                  </a:lnTo>
                  <a:lnTo>
                    <a:pt x="1042771" y="277329"/>
                  </a:lnTo>
                  <a:lnTo>
                    <a:pt x="1042517" y="277342"/>
                  </a:lnTo>
                  <a:lnTo>
                    <a:pt x="1043927" y="277609"/>
                  </a:lnTo>
                  <a:close/>
                </a:path>
                <a:path w="1263015" h="320675">
                  <a:moveTo>
                    <a:pt x="1050544" y="280758"/>
                  </a:moveTo>
                  <a:lnTo>
                    <a:pt x="1049096" y="279044"/>
                  </a:lnTo>
                  <a:lnTo>
                    <a:pt x="1046822" y="281012"/>
                  </a:lnTo>
                  <a:lnTo>
                    <a:pt x="1045883" y="281089"/>
                  </a:lnTo>
                  <a:lnTo>
                    <a:pt x="1046886" y="283184"/>
                  </a:lnTo>
                  <a:lnTo>
                    <a:pt x="1049629" y="281559"/>
                  </a:lnTo>
                  <a:lnTo>
                    <a:pt x="1050544" y="280758"/>
                  </a:lnTo>
                  <a:close/>
                </a:path>
                <a:path w="1263015" h="320675">
                  <a:moveTo>
                    <a:pt x="1050899" y="278218"/>
                  </a:moveTo>
                  <a:lnTo>
                    <a:pt x="1041933" y="272694"/>
                  </a:lnTo>
                  <a:lnTo>
                    <a:pt x="1043914" y="277596"/>
                  </a:lnTo>
                  <a:lnTo>
                    <a:pt x="1045781" y="278053"/>
                  </a:lnTo>
                  <a:lnTo>
                    <a:pt x="1048880" y="278879"/>
                  </a:lnTo>
                  <a:lnTo>
                    <a:pt x="1050899" y="278218"/>
                  </a:lnTo>
                  <a:close/>
                </a:path>
                <a:path w="1263015" h="320675">
                  <a:moveTo>
                    <a:pt x="1051394" y="278523"/>
                  </a:moveTo>
                  <a:lnTo>
                    <a:pt x="1051255" y="278218"/>
                  </a:lnTo>
                  <a:lnTo>
                    <a:pt x="1051179" y="278053"/>
                  </a:lnTo>
                  <a:lnTo>
                    <a:pt x="1051077" y="277850"/>
                  </a:lnTo>
                  <a:lnTo>
                    <a:pt x="1051001" y="278053"/>
                  </a:lnTo>
                  <a:lnTo>
                    <a:pt x="1050899" y="278218"/>
                  </a:lnTo>
                  <a:lnTo>
                    <a:pt x="1051394" y="278523"/>
                  </a:lnTo>
                  <a:close/>
                </a:path>
                <a:path w="1263015" h="320675">
                  <a:moveTo>
                    <a:pt x="1051750" y="273812"/>
                  </a:moveTo>
                  <a:lnTo>
                    <a:pt x="1048931" y="273265"/>
                  </a:lnTo>
                  <a:lnTo>
                    <a:pt x="1050963" y="277596"/>
                  </a:lnTo>
                  <a:lnTo>
                    <a:pt x="1051077" y="277850"/>
                  </a:lnTo>
                  <a:lnTo>
                    <a:pt x="1051369" y="277075"/>
                  </a:lnTo>
                  <a:lnTo>
                    <a:pt x="1051750" y="273812"/>
                  </a:lnTo>
                  <a:close/>
                </a:path>
                <a:path w="1263015" h="320675">
                  <a:moveTo>
                    <a:pt x="1059802" y="222885"/>
                  </a:moveTo>
                  <a:lnTo>
                    <a:pt x="1059408" y="222707"/>
                  </a:lnTo>
                  <a:lnTo>
                    <a:pt x="1059027" y="222453"/>
                  </a:lnTo>
                  <a:lnTo>
                    <a:pt x="1058697" y="222059"/>
                  </a:lnTo>
                  <a:lnTo>
                    <a:pt x="1059230" y="224561"/>
                  </a:lnTo>
                  <a:lnTo>
                    <a:pt x="1059192" y="223113"/>
                  </a:lnTo>
                  <a:lnTo>
                    <a:pt x="1059395" y="222973"/>
                  </a:lnTo>
                  <a:lnTo>
                    <a:pt x="1059599" y="222961"/>
                  </a:lnTo>
                  <a:lnTo>
                    <a:pt x="1059802" y="222885"/>
                  </a:lnTo>
                  <a:close/>
                </a:path>
                <a:path w="1263015" h="320675">
                  <a:moveTo>
                    <a:pt x="1062228" y="198374"/>
                  </a:moveTo>
                  <a:lnTo>
                    <a:pt x="1057973" y="196138"/>
                  </a:lnTo>
                  <a:lnTo>
                    <a:pt x="1056627" y="198043"/>
                  </a:lnTo>
                  <a:lnTo>
                    <a:pt x="1062228" y="198374"/>
                  </a:lnTo>
                  <a:close/>
                </a:path>
                <a:path w="1263015" h="320675">
                  <a:moveTo>
                    <a:pt x="1062990" y="292176"/>
                  </a:moveTo>
                  <a:lnTo>
                    <a:pt x="1062431" y="288975"/>
                  </a:lnTo>
                  <a:lnTo>
                    <a:pt x="1059573" y="287731"/>
                  </a:lnTo>
                  <a:lnTo>
                    <a:pt x="1054023" y="288823"/>
                  </a:lnTo>
                  <a:lnTo>
                    <a:pt x="1056424" y="291211"/>
                  </a:lnTo>
                  <a:lnTo>
                    <a:pt x="1056881" y="290804"/>
                  </a:lnTo>
                  <a:lnTo>
                    <a:pt x="1060208" y="293103"/>
                  </a:lnTo>
                  <a:lnTo>
                    <a:pt x="1056525" y="294805"/>
                  </a:lnTo>
                  <a:lnTo>
                    <a:pt x="1060272" y="295275"/>
                  </a:lnTo>
                  <a:lnTo>
                    <a:pt x="1062139" y="295135"/>
                  </a:lnTo>
                  <a:lnTo>
                    <a:pt x="1062990" y="292176"/>
                  </a:lnTo>
                  <a:close/>
                </a:path>
                <a:path w="1263015" h="320675">
                  <a:moveTo>
                    <a:pt x="1070305" y="220891"/>
                  </a:moveTo>
                  <a:lnTo>
                    <a:pt x="1067473" y="219633"/>
                  </a:lnTo>
                  <a:lnTo>
                    <a:pt x="1067498" y="220129"/>
                  </a:lnTo>
                  <a:lnTo>
                    <a:pt x="1064768" y="222605"/>
                  </a:lnTo>
                  <a:lnTo>
                    <a:pt x="1062113" y="223088"/>
                  </a:lnTo>
                  <a:lnTo>
                    <a:pt x="1061377" y="222745"/>
                  </a:lnTo>
                  <a:lnTo>
                    <a:pt x="1060615" y="222605"/>
                  </a:lnTo>
                  <a:lnTo>
                    <a:pt x="1059802" y="222885"/>
                  </a:lnTo>
                  <a:lnTo>
                    <a:pt x="1060513" y="223227"/>
                  </a:lnTo>
                  <a:lnTo>
                    <a:pt x="1061300" y="223240"/>
                  </a:lnTo>
                  <a:lnTo>
                    <a:pt x="1062101" y="223100"/>
                  </a:lnTo>
                  <a:lnTo>
                    <a:pt x="1063993" y="223989"/>
                  </a:lnTo>
                  <a:lnTo>
                    <a:pt x="1065618" y="225933"/>
                  </a:lnTo>
                  <a:lnTo>
                    <a:pt x="1067117" y="223634"/>
                  </a:lnTo>
                  <a:lnTo>
                    <a:pt x="1067079" y="222211"/>
                  </a:lnTo>
                  <a:lnTo>
                    <a:pt x="1070305" y="220891"/>
                  </a:lnTo>
                  <a:close/>
                </a:path>
                <a:path w="1263015" h="320675">
                  <a:moveTo>
                    <a:pt x="1076858" y="221170"/>
                  </a:moveTo>
                  <a:lnTo>
                    <a:pt x="1074953" y="219837"/>
                  </a:lnTo>
                  <a:lnTo>
                    <a:pt x="1070775" y="220510"/>
                  </a:lnTo>
                  <a:lnTo>
                    <a:pt x="1073150" y="222148"/>
                  </a:lnTo>
                  <a:lnTo>
                    <a:pt x="1072235" y="222910"/>
                  </a:lnTo>
                  <a:lnTo>
                    <a:pt x="1076858" y="221170"/>
                  </a:lnTo>
                  <a:close/>
                </a:path>
                <a:path w="1263015" h="320675">
                  <a:moveTo>
                    <a:pt x="1077861" y="214249"/>
                  </a:moveTo>
                  <a:lnTo>
                    <a:pt x="1076629" y="213956"/>
                  </a:lnTo>
                  <a:lnTo>
                    <a:pt x="1076642" y="214630"/>
                  </a:lnTo>
                  <a:lnTo>
                    <a:pt x="1077061" y="214350"/>
                  </a:lnTo>
                  <a:lnTo>
                    <a:pt x="1077861" y="214249"/>
                  </a:lnTo>
                  <a:close/>
                </a:path>
                <a:path w="1263015" h="320675">
                  <a:moveTo>
                    <a:pt x="1078014" y="127254"/>
                  </a:moveTo>
                  <a:lnTo>
                    <a:pt x="1077925" y="126657"/>
                  </a:lnTo>
                  <a:lnTo>
                    <a:pt x="1074661" y="127254"/>
                  </a:lnTo>
                  <a:lnTo>
                    <a:pt x="1078014" y="127254"/>
                  </a:lnTo>
                  <a:close/>
                </a:path>
                <a:path w="1263015" h="320675">
                  <a:moveTo>
                    <a:pt x="1078077" y="214287"/>
                  </a:moveTo>
                  <a:lnTo>
                    <a:pt x="1077861" y="214236"/>
                  </a:lnTo>
                  <a:lnTo>
                    <a:pt x="1078077" y="214287"/>
                  </a:lnTo>
                  <a:close/>
                </a:path>
                <a:path w="1263015" h="320675">
                  <a:moveTo>
                    <a:pt x="1078280" y="129133"/>
                  </a:moveTo>
                  <a:lnTo>
                    <a:pt x="1078052" y="127571"/>
                  </a:lnTo>
                  <a:lnTo>
                    <a:pt x="1075016" y="127571"/>
                  </a:lnTo>
                  <a:lnTo>
                    <a:pt x="1078014" y="130251"/>
                  </a:lnTo>
                  <a:lnTo>
                    <a:pt x="1078280" y="129565"/>
                  </a:lnTo>
                  <a:lnTo>
                    <a:pt x="1078280" y="129133"/>
                  </a:lnTo>
                  <a:close/>
                </a:path>
                <a:path w="1263015" h="320675">
                  <a:moveTo>
                    <a:pt x="1078369" y="281508"/>
                  </a:moveTo>
                  <a:lnTo>
                    <a:pt x="1078026" y="281711"/>
                  </a:lnTo>
                  <a:lnTo>
                    <a:pt x="1077531" y="281838"/>
                  </a:lnTo>
                  <a:lnTo>
                    <a:pt x="1076667" y="281825"/>
                  </a:lnTo>
                  <a:lnTo>
                    <a:pt x="1077645" y="282486"/>
                  </a:lnTo>
                  <a:lnTo>
                    <a:pt x="1077823" y="282194"/>
                  </a:lnTo>
                  <a:lnTo>
                    <a:pt x="1078090" y="281851"/>
                  </a:lnTo>
                  <a:lnTo>
                    <a:pt x="1078369" y="281508"/>
                  </a:lnTo>
                  <a:close/>
                </a:path>
                <a:path w="1263015" h="320675">
                  <a:moveTo>
                    <a:pt x="1078928" y="280771"/>
                  </a:moveTo>
                  <a:lnTo>
                    <a:pt x="1078725" y="281025"/>
                  </a:lnTo>
                  <a:lnTo>
                    <a:pt x="1078572" y="281266"/>
                  </a:lnTo>
                  <a:lnTo>
                    <a:pt x="1078382" y="281508"/>
                  </a:lnTo>
                  <a:lnTo>
                    <a:pt x="1078687" y="281317"/>
                  </a:lnTo>
                  <a:lnTo>
                    <a:pt x="1078877" y="281076"/>
                  </a:lnTo>
                  <a:lnTo>
                    <a:pt x="1078928" y="280771"/>
                  </a:lnTo>
                  <a:close/>
                </a:path>
                <a:path w="1263015" h="320675">
                  <a:moveTo>
                    <a:pt x="1079080" y="129565"/>
                  </a:moveTo>
                  <a:lnTo>
                    <a:pt x="1078471" y="129565"/>
                  </a:lnTo>
                  <a:lnTo>
                    <a:pt x="1078496" y="130568"/>
                  </a:lnTo>
                  <a:lnTo>
                    <a:pt x="1079080" y="129565"/>
                  </a:lnTo>
                  <a:close/>
                </a:path>
                <a:path w="1263015" h="320675">
                  <a:moveTo>
                    <a:pt x="1080782" y="278295"/>
                  </a:moveTo>
                  <a:lnTo>
                    <a:pt x="1079830" y="277647"/>
                  </a:lnTo>
                  <a:lnTo>
                    <a:pt x="1078433" y="278396"/>
                  </a:lnTo>
                  <a:lnTo>
                    <a:pt x="1079106" y="279793"/>
                  </a:lnTo>
                  <a:lnTo>
                    <a:pt x="1078928" y="280771"/>
                  </a:lnTo>
                  <a:lnTo>
                    <a:pt x="1079881" y="279552"/>
                  </a:lnTo>
                  <a:lnTo>
                    <a:pt x="1080782" y="278295"/>
                  </a:lnTo>
                  <a:close/>
                </a:path>
                <a:path w="1263015" h="320675">
                  <a:moveTo>
                    <a:pt x="1080833" y="130771"/>
                  </a:moveTo>
                  <a:lnTo>
                    <a:pt x="1080274" y="127571"/>
                  </a:lnTo>
                  <a:lnTo>
                    <a:pt x="1079080" y="129565"/>
                  </a:lnTo>
                  <a:lnTo>
                    <a:pt x="1080833" y="130771"/>
                  </a:lnTo>
                  <a:close/>
                </a:path>
                <a:path w="1263015" h="320675">
                  <a:moveTo>
                    <a:pt x="1081316" y="215061"/>
                  </a:moveTo>
                  <a:lnTo>
                    <a:pt x="1078776" y="214401"/>
                  </a:lnTo>
                  <a:lnTo>
                    <a:pt x="1078547" y="214401"/>
                  </a:lnTo>
                  <a:lnTo>
                    <a:pt x="1081316" y="215061"/>
                  </a:lnTo>
                  <a:close/>
                </a:path>
                <a:path w="1263015" h="320675">
                  <a:moveTo>
                    <a:pt x="1081405" y="217957"/>
                  </a:moveTo>
                  <a:lnTo>
                    <a:pt x="1078230" y="214401"/>
                  </a:lnTo>
                  <a:lnTo>
                    <a:pt x="1078560" y="215061"/>
                  </a:lnTo>
                  <a:lnTo>
                    <a:pt x="1078877" y="215595"/>
                  </a:lnTo>
                  <a:lnTo>
                    <a:pt x="1076693" y="216128"/>
                  </a:lnTo>
                  <a:lnTo>
                    <a:pt x="1076261" y="217233"/>
                  </a:lnTo>
                  <a:lnTo>
                    <a:pt x="1081405" y="217957"/>
                  </a:lnTo>
                  <a:close/>
                </a:path>
                <a:path w="1263015" h="320675">
                  <a:moveTo>
                    <a:pt x="1081862" y="267030"/>
                  </a:moveTo>
                  <a:lnTo>
                    <a:pt x="1081506" y="264922"/>
                  </a:lnTo>
                  <a:lnTo>
                    <a:pt x="1081316" y="263804"/>
                  </a:lnTo>
                  <a:lnTo>
                    <a:pt x="1073391" y="263271"/>
                  </a:lnTo>
                  <a:lnTo>
                    <a:pt x="1077112" y="271221"/>
                  </a:lnTo>
                  <a:lnTo>
                    <a:pt x="1077353" y="269646"/>
                  </a:lnTo>
                  <a:lnTo>
                    <a:pt x="1077696" y="267677"/>
                  </a:lnTo>
                  <a:lnTo>
                    <a:pt x="1078103" y="266560"/>
                  </a:lnTo>
                  <a:lnTo>
                    <a:pt x="1080884" y="264922"/>
                  </a:lnTo>
                  <a:lnTo>
                    <a:pt x="1081862" y="267030"/>
                  </a:lnTo>
                  <a:close/>
                </a:path>
                <a:path w="1263015" h="320675">
                  <a:moveTo>
                    <a:pt x="1081874" y="271703"/>
                  </a:moveTo>
                  <a:lnTo>
                    <a:pt x="1078738" y="271919"/>
                  </a:lnTo>
                  <a:lnTo>
                    <a:pt x="1077493" y="271703"/>
                  </a:lnTo>
                  <a:lnTo>
                    <a:pt x="1077341" y="271703"/>
                  </a:lnTo>
                  <a:lnTo>
                    <a:pt x="1077112" y="271221"/>
                  </a:lnTo>
                  <a:lnTo>
                    <a:pt x="1076985" y="271703"/>
                  </a:lnTo>
                  <a:lnTo>
                    <a:pt x="1076528" y="274294"/>
                  </a:lnTo>
                  <a:lnTo>
                    <a:pt x="1076477" y="274624"/>
                  </a:lnTo>
                  <a:lnTo>
                    <a:pt x="1081481" y="271919"/>
                  </a:lnTo>
                  <a:lnTo>
                    <a:pt x="1081874" y="271703"/>
                  </a:lnTo>
                  <a:close/>
                </a:path>
                <a:path w="1263015" h="320675">
                  <a:moveTo>
                    <a:pt x="1088974" y="271221"/>
                  </a:moveTo>
                  <a:lnTo>
                    <a:pt x="1085684" y="269646"/>
                  </a:lnTo>
                  <a:lnTo>
                    <a:pt x="1081874" y="271703"/>
                  </a:lnTo>
                  <a:lnTo>
                    <a:pt x="1082522" y="271703"/>
                  </a:lnTo>
                  <a:lnTo>
                    <a:pt x="1086256" y="274294"/>
                  </a:lnTo>
                  <a:lnTo>
                    <a:pt x="1088974" y="271221"/>
                  </a:lnTo>
                  <a:close/>
                </a:path>
                <a:path w="1263015" h="320675">
                  <a:moveTo>
                    <a:pt x="1101115" y="205384"/>
                  </a:moveTo>
                  <a:lnTo>
                    <a:pt x="1099185" y="203352"/>
                  </a:lnTo>
                  <a:lnTo>
                    <a:pt x="1097762" y="202387"/>
                  </a:lnTo>
                  <a:lnTo>
                    <a:pt x="1094524" y="203669"/>
                  </a:lnTo>
                  <a:lnTo>
                    <a:pt x="1098321" y="204863"/>
                  </a:lnTo>
                  <a:lnTo>
                    <a:pt x="1098791" y="205905"/>
                  </a:lnTo>
                  <a:lnTo>
                    <a:pt x="1101115" y="205384"/>
                  </a:lnTo>
                  <a:close/>
                </a:path>
                <a:path w="1263015" h="320675">
                  <a:moveTo>
                    <a:pt x="1104582" y="261467"/>
                  </a:moveTo>
                  <a:lnTo>
                    <a:pt x="1102220" y="261264"/>
                  </a:lnTo>
                  <a:lnTo>
                    <a:pt x="1099883" y="261073"/>
                  </a:lnTo>
                  <a:lnTo>
                    <a:pt x="1104582" y="261467"/>
                  </a:lnTo>
                  <a:close/>
                </a:path>
                <a:path w="1263015" h="320675">
                  <a:moveTo>
                    <a:pt x="1145692" y="87325"/>
                  </a:moveTo>
                  <a:lnTo>
                    <a:pt x="1140955" y="84061"/>
                  </a:lnTo>
                  <a:lnTo>
                    <a:pt x="1138682" y="86753"/>
                  </a:lnTo>
                  <a:lnTo>
                    <a:pt x="1144803" y="88836"/>
                  </a:lnTo>
                  <a:lnTo>
                    <a:pt x="1145692" y="87325"/>
                  </a:lnTo>
                  <a:close/>
                </a:path>
                <a:path w="1263015" h="320675">
                  <a:moveTo>
                    <a:pt x="1208900" y="113830"/>
                  </a:moveTo>
                  <a:lnTo>
                    <a:pt x="1206068" y="112585"/>
                  </a:lnTo>
                  <a:lnTo>
                    <a:pt x="1204734" y="113766"/>
                  </a:lnTo>
                  <a:lnTo>
                    <a:pt x="1208900" y="113830"/>
                  </a:lnTo>
                  <a:close/>
                </a:path>
                <a:path w="1263015" h="320675">
                  <a:moveTo>
                    <a:pt x="1212392" y="106387"/>
                  </a:moveTo>
                  <a:lnTo>
                    <a:pt x="1209586" y="105143"/>
                  </a:lnTo>
                  <a:lnTo>
                    <a:pt x="1209255" y="109855"/>
                  </a:lnTo>
                  <a:lnTo>
                    <a:pt x="1212392" y="106387"/>
                  </a:lnTo>
                  <a:close/>
                </a:path>
                <a:path w="1263015" h="320675">
                  <a:moveTo>
                    <a:pt x="1218044" y="122923"/>
                  </a:moveTo>
                  <a:lnTo>
                    <a:pt x="1216113" y="120891"/>
                  </a:lnTo>
                  <a:lnTo>
                    <a:pt x="1214767" y="122783"/>
                  </a:lnTo>
                  <a:lnTo>
                    <a:pt x="1218044" y="122923"/>
                  </a:lnTo>
                  <a:close/>
                </a:path>
                <a:path w="1263015" h="320675">
                  <a:moveTo>
                    <a:pt x="1227721" y="103505"/>
                  </a:moveTo>
                  <a:lnTo>
                    <a:pt x="1226515" y="103505"/>
                  </a:lnTo>
                  <a:lnTo>
                    <a:pt x="1225651" y="103911"/>
                  </a:lnTo>
                  <a:lnTo>
                    <a:pt x="1225473" y="103505"/>
                  </a:lnTo>
                  <a:lnTo>
                    <a:pt x="1225397" y="104025"/>
                  </a:lnTo>
                  <a:lnTo>
                    <a:pt x="1225715" y="104025"/>
                  </a:lnTo>
                  <a:lnTo>
                    <a:pt x="1226591" y="104025"/>
                  </a:lnTo>
                  <a:lnTo>
                    <a:pt x="1227721" y="103505"/>
                  </a:lnTo>
                  <a:close/>
                </a:path>
                <a:path w="1263015" h="320675">
                  <a:moveTo>
                    <a:pt x="1237056" y="106705"/>
                  </a:moveTo>
                  <a:lnTo>
                    <a:pt x="1236433" y="105702"/>
                  </a:lnTo>
                  <a:lnTo>
                    <a:pt x="1236611" y="105422"/>
                  </a:lnTo>
                  <a:lnTo>
                    <a:pt x="1235735" y="106184"/>
                  </a:lnTo>
                  <a:lnTo>
                    <a:pt x="1237056" y="106705"/>
                  </a:lnTo>
                  <a:close/>
                </a:path>
                <a:path w="1263015" h="320675">
                  <a:moveTo>
                    <a:pt x="1237983" y="104241"/>
                  </a:moveTo>
                  <a:lnTo>
                    <a:pt x="1237386" y="104241"/>
                  </a:lnTo>
                  <a:lnTo>
                    <a:pt x="1236611" y="105422"/>
                  </a:lnTo>
                  <a:lnTo>
                    <a:pt x="1237983" y="104241"/>
                  </a:lnTo>
                  <a:close/>
                </a:path>
                <a:path w="1263015" h="320675">
                  <a:moveTo>
                    <a:pt x="1238072" y="107099"/>
                  </a:moveTo>
                  <a:lnTo>
                    <a:pt x="1237056" y="106705"/>
                  </a:lnTo>
                  <a:lnTo>
                    <a:pt x="1237208" y="106959"/>
                  </a:lnTo>
                  <a:lnTo>
                    <a:pt x="1237500" y="107137"/>
                  </a:lnTo>
                  <a:lnTo>
                    <a:pt x="1238072" y="107099"/>
                  </a:lnTo>
                  <a:close/>
                </a:path>
                <a:path w="1263015" h="320675">
                  <a:moveTo>
                    <a:pt x="1238275" y="98069"/>
                  </a:moveTo>
                  <a:lnTo>
                    <a:pt x="1237297" y="96710"/>
                  </a:lnTo>
                  <a:lnTo>
                    <a:pt x="1234935" y="95796"/>
                  </a:lnTo>
                  <a:lnTo>
                    <a:pt x="1235024" y="97955"/>
                  </a:lnTo>
                  <a:lnTo>
                    <a:pt x="1238275" y="98069"/>
                  </a:lnTo>
                  <a:close/>
                </a:path>
                <a:path w="1263015" h="320675">
                  <a:moveTo>
                    <a:pt x="1241132" y="100037"/>
                  </a:moveTo>
                  <a:lnTo>
                    <a:pt x="1240116" y="97218"/>
                  </a:lnTo>
                  <a:lnTo>
                    <a:pt x="1240370" y="99656"/>
                  </a:lnTo>
                  <a:lnTo>
                    <a:pt x="1240409" y="99987"/>
                  </a:lnTo>
                  <a:lnTo>
                    <a:pt x="1236459" y="99656"/>
                  </a:lnTo>
                  <a:lnTo>
                    <a:pt x="1240370" y="102857"/>
                  </a:lnTo>
                  <a:lnTo>
                    <a:pt x="1240777" y="102857"/>
                  </a:lnTo>
                  <a:lnTo>
                    <a:pt x="1240561" y="101219"/>
                  </a:lnTo>
                  <a:lnTo>
                    <a:pt x="1240497" y="100711"/>
                  </a:lnTo>
                  <a:lnTo>
                    <a:pt x="1240421" y="100037"/>
                  </a:lnTo>
                  <a:lnTo>
                    <a:pt x="1241132" y="100037"/>
                  </a:lnTo>
                  <a:close/>
                </a:path>
                <a:path w="1263015" h="320675">
                  <a:moveTo>
                    <a:pt x="1245539" y="102857"/>
                  </a:moveTo>
                  <a:lnTo>
                    <a:pt x="1245057" y="102857"/>
                  </a:lnTo>
                  <a:lnTo>
                    <a:pt x="1243380" y="102958"/>
                  </a:lnTo>
                  <a:lnTo>
                    <a:pt x="1240802" y="103111"/>
                  </a:lnTo>
                  <a:lnTo>
                    <a:pt x="1238262" y="103047"/>
                  </a:lnTo>
                  <a:lnTo>
                    <a:pt x="1238097" y="103047"/>
                  </a:lnTo>
                  <a:lnTo>
                    <a:pt x="1237957" y="103060"/>
                  </a:lnTo>
                  <a:lnTo>
                    <a:pt x="1237957" y="103276"/>
                  </a:lnTo>
                  <a:lnTo>
                    <a:pt x="1235163" y="103428"/>
                  </a:lnTo>
                  <a:lnTo>
                    <a:pt x="1234909" y="103428"/>
                  </a:lnTo>
                  <a:lnTo>
                    <a:pt x="1237957" y="103276"/>
                  </a:lnTo>
                  <a:lnTo>
                    <a:pt x="1237957" y="103060"/>
                  </a:lnTo>
                  <a:lnTo>
                    <a:pt x="1237018" y="102857"/>
                  </a:lnTo>
                  <a:lnTo>
                    <a:pt x="1237526" y="102857"/>
                  </a:lnTo>
                  <a:lnTo>
                    <a:pt x="1238072" y="103060"/>
                  </a:lnTo>
                  <a:lnTo>
                    <a:pt x="1237665" y="102857"/>
                  </a:lnTo>
                  <a:lnTo>
                    <a:pt x="1238123" y="103009"/>
                  </a:lnTo>
                  <a:lnTo>
                    <a:pt x="1238211" y="102857"/>
                  </a:lnTo>
                  <a:lnTo>
                    <a:pt x="1239710" y="102857"/>
                  </a:lnTo>
                  <a:lnTo>
                    <a:pt x="1238288" y="102260"/>
                  </a:lnTo>
                  <a:lnTo>
                    <a:pt x="1233030" y="100037"/>
                  </a:lnTo>
                  <a:lnTo>
                    <a:pt x="1232573" y="100037"/>
                  </a:lnTo>
                  <a:lnTo>
                    <a:pt x="1231798" y="100711"/>
                  </a:lnTo>
                  <a:lnTo>
                    <a:pt x="1230020" y="102260"/>
                  </a:lnTo>
                  <a:lnTo>
                    <a:pt x="1229512" y="101219"/>
                  </a:lnTo>
                  <a:lnTo>
                    <a:pt x="1231798" y="100711"/>
                  </a:lnTo>
                  <a:lnTo>
                    <a:pt x="1232230" y="99656"/>
                  </a:lnTo>
                  <a:lnTo>
                    <a:pt x="1231900" y="99656"/>
                  </a:lnTo>
                  <a:lnTo>
                    <a:pt x="1229017" y="100177"/>
                  </a:lnTo>
                  <a:lnTo>
                    <a:pt x="1227188" y="103251"/>
                  </a:lnTo>
                  <a:lnTo>
                    <a:pt x="1225410" y="103276"/>
                  </a:lnTo>
                  <a:lnTo>
                    <a:pt x="1227201" y="101739"/>
                  </a:lnTo>
                  <a:lnTo>
                    <a:pt x="1223441" y="101282"/>
                  </a:lnTo>
                  <a:lnTo>
                    <a:pt x="1225346" y="103276"/>
                  </a:lnTo>
                  <a:lnTo>
                    <a:pt x="1216609" y="103428"/>
                  </a:lnTo>
                  <a:lnTo>
                    <a:pt x="1227086" y="103428"/>
                  </a:lnTo>
                  <a:lnTo>
                    <a:pt x="1229791" y="103428"/>
                  </a:lnTo>
                  <a:lnTo>
                    <a:pt x="1237411" y="104190"/>
                  </a:lnTo>
                  <a:lnTo>
                    <a:pt x="1237869" y="103428"/>
                  </a:lnTo>
                  <a:lnTo>
                    <a:pt x="1238961" y="103428"/>
                  </a:lnTo>
                  <a:lnTo>
                    <a:pt x="1239177" y="103428"/>
                  </a:lnTo>
                  <a:lnTo>
                    <a:pt x="1239329" y="103428"/>
                  </a:lnTo>
                  <a:lnTo>
                    <a:pt x="1239075" y="103352"/>
                  </a:lnTo>
                  <a:lnTo>
                    <a:pt x="1238719" y="103225"/>
                  </a:lnTo>
                  <a:lnTo>
                    <a:pt x="1238592" y="103187"/>
                  </a:lnTo>
                  <a:lnTo>
                    <a:pt x="1238059" y="103111"/>
                  </a:lnTo>
                  <a:lnTo>
                    <a:pt x="1238592" y="103238"/>
                  </a:lnTo>
                  <a:lnTo>
                    <a:pt x="1238364" y="103098"/>
                  </a:lnTo>
                  <a:lnTo>
                    <a:pt x="1238783" y="103225"/>
                  </a:lnTo>
                  <a:lnTo>
                    <a:pt x="1239443" y="103428"/>
                  </a:lnTo>
                  <a:lnTo>
                    <a:pt x="1241717" y="103962"/>
                  </a:lnTo>
                  <a:lnTo>
                    <a:pt x="1241069" y="103428"/>
                  </a:lnTo>
                  <a:lnTo>
                    <a:pt x="1240840" y="103428"/>
                  </a:lnTo>
                  <a:lnTo>
                    <a:pt x="1240802" y="103124"/>
                  </a:lnTo>
                  <a:lnTo>
                    <a:pt x="1243914" y="102946"/>
                  </a:lnTo>
                  <a:lnTo>
                    <a:pt x="1245539" y="102857"/>
                  </a:lnTo>
                  <a:close/>
                </a:path>
                <a:path w="1263015" h="320675">
                  <a:moveTo>
                    <a:pt x="1253883" y="106083"/>
                  </a:moveTo>
                  <a:lnTo>
                    <a:pt x="1252220" y="105130"/>
                  </a:lnTo>
                  <a:lnTo>
                    <a:pt x="1252435" y="106083"/>
                  </a:lnTo>
                  <a:lnTo>
                    <a:pt x="1252512" y="106438"/>
                  </a:lnTo>
                  <a:lnTo>
                    <a:pt x="1253883" y="106083"/>
                  </a:lnTo>
                  <a:close/>
                </a:path>
                <a:path w="1263015" h="320675">
                  <a:moveTo>
                    <a:pt x="1257211" y="107556"/>
                  </a:moveTo>
                  <a:lnTo>
                    <a:pt x="1256233" y="105460"/>
                  </a:lnTo>
                  <a:lnTo>
                    <a:pt x="1253883" y="106083"/>
                  </a:lnTo>
                  <a:lnTo>
                    <a:pt x="1254848" y="106629"/>
                  </a:lnTo>
                  <a:lnTo>
                    <a:pt x="1257211" y="107556"/>
                  </a:lnTo>
                  <a:close/>
                </a:path>
                <a:path w="1263015" h="320675">
                  <a:moveTo>
                    <a:pt x="1262938" y="100698"/>
                  </a:moveTo>
                  <a:lnTo>
                    <a:pt x="1256068" y="100431"/>
                  </a:lnTo>
                  <a:lnTo>
                    <a:pt x="1254264" y="102006"/>
                  </a:lnTo>
                  <a:lnTo>
                    <a:pt x="1248587" y="99517"/>
                  </a:lnTo>
                  <a:lnTo>
                    <a:pt x="1247216" y="100698"/>
                  </a:lnTo>
                  <a:lnTo>
                    <a:pt x="1249095" y="102006"/>
                  </a:lnTo>
                  <a:lnTo>
                    <a:pt x="1247279" y="102844"/>
                  </a:lnTo>
                  <a:lnTo>
                    <a:pt x="1248092" y="106083"/>
                  </a:lnTo>
                  <a:lnTo>
                    <a:pt x="1248181" y="106438"/>
                  </a:lnTo>
                  <a:lnTo>
                    <a:pt x="1248232" y="106629"/>
                  </a:lnTo>
                  <a:lnTo>
                    <a:pt x="1248346" y="107086"/>
                  </a:lnTo>
                  <a:lnTo>
                    <a:pt x="1248422" y="106083"/>
                  </a:lnTo>
                  <a:lnTo>
                    <a:pt x="1248498" y="105130"/>
                  </a:lnTo>
                  <a:lnTo>
                    <a:pt x="1248600" y="103949"/>
                  </a:lnTo>
                  <a:lnTo>
                    <a:pt x="1248664" y="103098"/>
                  </a:lnTo>
                  <a:lnTo>
                    <a:pt x="1252220" y="105130"/>
                  </a:lnTo>
                  <a:lnTo>
                    <a:pt x="1251966" y="103949"/>
                  </a:lnTo>
                  <a:lnTo>
                    <a:pt x="1256233" y="105460"/>
                  </a:lnTo>
                  <a:lnTo>
                    <a:pt x="1257401" y="103949"/>
                  </a:lnTo>
                  <a:lnTo>
                    <a:pt x="1258062" y="103098"/>
                  </a:lnTo>
                  <a:lnTo>
                    <a:pt x="1258912" y="102006"/>
                  </a:lnTo>
                  <a:lnTo>
                    <a:pt x="1259801" y="100863"/>
                  </a:lnTo>
                  <a:lnTo>
                    <a:pt x="1262405" y="100698"/>
                  </a:lnTo>
                  <a:lnTo>
                    <a:pt x="1262938" y="100698"/>
                  </a:lnTo>
                  <a:close/>
                </a:path>
              </a:pathLst>
            </a:custGeom>
            <a:solidFill>
              <a:srgbClr val="ABD3D8">
                <a:alpha val="51998"/>
              </a:srgbClr>
            </a:solidFill>
          </p:spPr>
          <p:txBody>
            <a:bodyPr wrap="square" lIns="0" tIns="0" rIns="0" bIns="0" rtlCol="0"/>
            <a:lstStyle/>
            <a:p>
              <a:pPr defTabSz="829178"/>
              <a:endParaRPr sz="1632" kern="0">
                <a:solidFill>
                  <a:sysClr val="windowText" lastClr="000000"/>
                </a:solidFill>
              </a:endParaRPr>
            </a:p>
          </p:txBody>
        </p:sp>
        <p:sp>
          <p:nvSpPr>
            <p:cNvPr id="44" name="object 44"/>
            <p:cNvSpPr/>
            <p:nvPr/>
          </p:nvSpPr>
          <p:spPr>
            <a:xfrm>
              <a:off x="8532940" y="1837270"/>
              <a:ext cx="658495" cy="138430"/>
            </a:xfrm>
            <a:custGeom>
              <a:avLst/>
              <a:gdLst/>
              <a:ahLst/>
              <a:cxnLst/>
              <a:rect l="l" t="t" r="r" b="b"/>
              <a:pathLst>
                <a:path w="658495" h="138430">
                  <a:moveTo>
                    <a:pt x="254" y="89496"/>
                  </a:moveTo>
                  <a:lnTo>
                    <a:pt x="203" y="89319"/>
                  </a:lnTo>
                  <a:lnTo>
                    <a:pt x="0" y="89281"/>
                  </a:lnTo>
                  <a:lnTo>
                    <a:pt x="254" y="89496"/>
                  </a:lnTo>
                  <a:close/>
                </a:path>
                <a:path w="658495" h="138430">
                  <a:moveTo>
                    <a:pt x="61887" y="93103"/>
                  </a:moveTo>
                  <a:lnTo>
                    <a:pt x="61582" y="93103"/>
                  </a:lnTo>
                  <a:lnTo>
                    <a:pt x="60566" y="93421"/>
                  </a:lnTo>
                  <a:lnTo>
                    <a:pt x="61201" y="94424"/>
                  </a:lnTo>
                  <a:lnTo>
                    <a:pt x="61887" y="93103"/>
                  </a:lnTo>
                  <a:close/>
                </a:path>
                <a:path w="658495" h="138430">
                  <a:moveTo>
                    <a:pt x="62953" y="97180"/>
                  </a:moveTo>
                  <a:lnTo>
                    <a:pt x="62471" y="96405"/>
                  </a:lnTo>
                  <a:lnTo>
                    <a:pt x="61937" y="95567"/>
                  </a:lnTo>
                  <a:lnTo>
                    <a:pt x="61201" y="94424"/>
                  </a:lnTo>
                  <a:lnTo>
                    <a:pt x="60604" y="95567"/>
                  </a:lnTo>
                  <a:lnTo>
                    <a:pt x="60147" y="95046"/>
                  </a:lnTo>
                  <a:lnTo>
                    <a:pt x="58420" y="93103"/>
                  </a:lnTo>
                  <a:lnTo>
                    <a:pt x="57467" y="92036"/>
                  </a:lnTo>
                  <a:lnTo>
                    <a:pt x="57023" y="92036"/>
                  </a:lnTo>
                  <a:lnTo>
                    <a:pt x="55054" y="93103"/>
                  </a:lnTo>
                  <a:lnTo>
                    <a:pt x="54686" y="92036"/>
                  </a:lnTo>
                  <a:lnTo>
                    <a:pt x="52768" y="95046"/>
                  </a:lnTo>
                  <a:lnTo>
                    <a:pt x="50482" y="94132"/>
                  </a:lnTo>
                  <a:lnTo>
                    <a:pt x="52349" y="96862"/>
                  </a:lnTo>
                  <a:lnTo>
                    <a:pt x="56070" y="98742"/>
                  </a:lnTo>
                  <a:lnTo>
                    <a:pt x="58788" y="96405"/>
                  </a:lnTo>
                  <a:lnTo>
                    <a:pt x="62953" y="97180"/>
                  </a:lnTo>
                  <a:close/>
                </a:path>
                <a:path w="658495" h="138430">
                  <a:moveTo>
                    <a:pt x="62979" y="92633"/>
                  </a:moveTo>
                  <a:lnTo>
                    <a:pt x="62407" y="92633"/>
                  </a:lnTo>
                  <a:lnTo>
                    <a:pt x="62382" y="91147"/>
                  </a:lnTo>
                  <a:lnTo>
                    <a:pt x="61493" y="92633"/>
                  </a:lnTo>
                  <a:lnTo>
                    <a:pt x="61950" y="92989"/>
                  </a:lnTo>
                  <a:lnTo>
                    <a:pt x="62979" y="92633"/>
                  </a:lnTo>
                  <a:close/>
                </a:path>
                <a:path w="658495" h="138430">
                  <a:moveTo>
                    <a:pt x="82969" y="31496"/>
                  </a:moveTo>
                  <a:lnTo>
                    <a:pt x="74307" y="35318"/>
                  </a:lnTo>
                  <a:lnTo>
                    <a:pt x="73317" y="31115"/>
                  </a:lnTo>
                  <a:lnTo>
                    <a:pt x="73355" y="33248"/>
                  </a:lnTo>
                  <a:lnTo>
                    <a:pt x="68732" y="31457"/>
                  </a:lnTo>
                  <a:lnTo>
                    <a:pt x="70459" y="33096"/>
                  </a:lnTo>
                  <a:lnTo>
                    <a:pt x="71653" y="35712"/>
                  </a:lnTo>
                  <a:lnTo>
                    <a:pt x="72567" y="38150"/>
                  </a:lnTo>
                  <a:lnTo>
                    <a:pt x="67754" y="37439"/>
                  </a:lnTo>
                  <a:lnTo>
                    <a:pt x="70993" y="38989"/>
                  </a:lnTo>
                  <a:lnTo>
                    <a:pt x="72758" y="38658"/>
                  </a:lnTo>
                  <a:lnTo>
                    <a:pt x="73964" y="42125"/>
                  </a:lnTo>
                  <a:lnTo>
                    <a:pt x="73545" y="38519"/>
                  </a:lnTo>
                  <a:lnTo>
                    <a:pt x="74206" y="38392"/>
                  </a:lnTo>
                  <a:lnTo>
                    <a:pt x="73520" y="38290"/>
                  </a:lnTo>
                  <a:lnTo>
                    <a:pt x="73431" y="37528"/>
                  </a:lnTo>
                  <a:lnTo>
                    <a:pt x="76644" y="36944"/>
                  </a:lnTo>
                  <a:lnTo>
                    <a:pt x="78473" y="36817"/>
                  </a:lnTo>
                  <a:lnTo>
                    <a:pt x="81203" y="35191"/>
                  </a:lnTo>
                  <a:lnTo>
                    <a:pt x="82969" y="31496"/>
                  </a:lnTo>
                  <a:close/>
                </a:path>
                <a:path w="658495" h="138430">
                  <a:moveTo>
                    <a:pt x="89230" y="47117"/>
                  </a:moveTo>
                  <a:lnTo>
                    <a:pt x="82791" y="46863"/>
                  </a:lnTo>
                  <a:lnTo>
                    <a:pt x="88252" y="43611"/>
                  </a:lnTo>
                  <a:lnTo>
                    <a:pt x="83616" y="41795"/>
                  </a:lnTo>
                  <a:lnTo>
                    <a:pt x="81381" y="45186"/>
                  </a:lnTo>
                  <a:lnTo>
                    <a:pt x="79552" y="46024"/>
                  </a:lnTo>
                  <a:lnTo>
                    <a:pt x="78232" y="49326"/>
                  </a:lnTo>
                  <a:lnTo>
                    <a:pt x="89230" y="47117"/>
                  </a:lnTo>
                  <a:close/>
                </a:path>
                <a:path w="658495" h="138430">
                  <a:moveTo>
                    <a:pt x="97447" y="42951"/>
                  </a:moveTo>
                  <a:lnTo>
                    <a:pt x="90995" y="42710"/>
                  </a:lnTo>
                  <a:lnTo>
                    <a:pt x="92392" y="44399"/>
                  </a:lnTo>
                  <a:lnTo>
                    <a:pt x="97447" y="42951"/>
                  </a:lnTo>
                  <a:close/>
                </a:path>
                <a:path w="658495" h="138430">
                  <a:moveTo>
                    <a:pt x="104317" y="67932"/>
                  </a:moveTo>
                  <a:lnTo>
                    <a:pt x="104063" y="67602"/>
                  </a:lnTo>
                  <a:lnTo>
                    <a:pt x="103632" y="67335"/>
                  </a:lnTo>
                  <a:lnTo>
                    <a:pt x="102920" y="67208"/>
                  </a:lnTo>
                  <a:lnTo>
                    <a:pt x="103365" y="67602"/>
                  </a:lnTo>
                  <a:lnTo>
                    <a:pt x="103835" y="67818"/>
                  </a:lnTo>
                  <a:lnTo>
                    <a:pt x="104317" y="67932"/>
                  </a:lnTo>
                  <a:close/>
                </a:path>
                <a:path w="658495" h="138430">
                  <a:moveTo>
                    <a:pt x="112649" y="69088"/>
                  </a:moveTo>
                  <a:lnTo>
                    <a:pt x="112522" y="68656"/>
                  </a:lnTo>
                  <a:lnTo>
                    <a:pt x="111340" y="64465"/>
                  </a:lnTo>
                  <a:lnTo>
                    <a:pt x="107454" y="68656"/>
                  </a:lnTo>
                  <a:lnTo>
                    <a:pt x="104317" y="67932"/>
                  </a:lnTo>
                  <a:lnTo>
                    <a:pt x="105041" y="68859"/>
                  </a:lnTo>
                  <a:lnTo>
                    <a:pt x="104241" y="70231"/>
                  </a:lnTo>
                  <a:lnTo>
                    <a:pt x="104508" y="70231"/>
                  </a:lnTo>
                  <a:lnTo>
                    <a:pt x="108991" y="72110"/>
                  </a:lnTo>
                  <a:lnTo>
                    <a:pt x="106641" y="69088"/>
                  </a:lnTo>
                  <a:lnTo>
                    <a:pt x="110337" y="69532"/>
                  </a:lnTo>
                  <a:lnTo>
                    <a:pt x="112293" y="69088"/>
                  </a:lnTo>
                  <a:lnTo>
                    <a:pt x="112649" y="69088"/>
                  </a:lnTo>
                  <a:close/>
                </a:path>
                <a:path w="658495" h="138430">
                  <a:moveTo>
                    <a:pt x="117487" y="43116"/>
                  </a:moveTo>
                  <a:lnTo>
                    <a:pt x="114998" y="43383"/>
                  </a:lnTo>
                  <a:lnTo>
                    <a:pt x="112014" y="41910"/>
                  </a:lnTo>
                  <a:lnTo>
                    <a:pt x="111709" y="43738"/>
                  </a:lnTo>
                  <a:lnTo>
                    <a:pt x="110286" y="40627"/>
                  </a:lnTo>
                  <a:lnTo>
                    <a:pt x="105664" y="39535"/>
                  </a:lnTo>
                  <a:lnTo>
                    <a:pt x="102400" y="37274"/>
                  </a:lnTo>
                  <a:lnTo>
                    <a:pt x="99085" y="37261"/>
                  </a:lnTo>
                  <a:lnTo>
                    <a:pt x="101104" y="38569"/>
                  </a:lnTo>
                  <a:lnTo>
                    <a:pt x="102006" y="40043"/>
                  </a:lnTo>
                  <a:lnTo>
                    <a:pt x="101371" y="39687"/>
                  </a:lnTo>
                  <a:lnTo>
                    <a:pt x="101396" y="41567"/>
                  </a:lnTo>
                  <a:lnTo>
                    <a:pt x="98577" y="40995"/>
                  </a:lnTo>
                  <a:lnTo>
                    <a:pt x="96672" y="41859"/>
                  </a:lnTo>
                  <a:lnTo>
                    <a:pt x="98018" y="41821"/>
                  </a:lnTo>
                  <a:lnTo>
                    <a:pt x="100482" y="43510"/>
                  </a:lnTo>
                  <a:lnTo>
                    <a:pt x="102908" y="43764"/>
                  </a:lnTo>
                  <a:lnTo>
                    <a:pt x="105359" y="45580"/>
                  </a:lnTo>
                  <a:lnTo>
                    <a:pt x="110642" y="47802"/>
                  </a:lnTo>
                  <a:lnTo>
                    <a:pt x="114554" y="47802"/>
                  </a:lnTo>
                  <a:lnTo>
                    <a:pt x="112687" y="45796"/>
                  </a:lnTo>
                  <a:lnTo>
                    <a:pt x="117487" y="43116"/>
                  </a:lnTo>
                  <a:close/>
                </a:path>
                <a:path w="658495" h="138430">
                  <a:moveTo>
                    <a:pt x="119837" y="59207"/>
                  </a:moveTo>
                  <a:lnTo>
                    <a:pt x="116141" y="59474"/>
                  </a:lnTo>
                  <a:lnTo>
                    <a:pt x="113893" y="62128"/>
                  </a:lnTo>
                  <a:lnTo>
                    <a:pt x="119418" y="63169"/>
                  </a:lnTo>
                  <a:lnTo>
                    <a:pt x="117551" y="61874"/>
                  </a:lnTo>
                  <a:lnTo>
                    <a:pt x="119837" y="59207"/>
                  </a:lnTo>
                  <a:close/>
                </a:path>
                <a:path w="658495" h="138430">
                  <a:moveTo>
                    <a:pt x="119976" y="41719"/>
                  </a:moveTo>
                  <a:lnTo>
                    <a:pt x="117487" y="43116"/>
                  </a:lnTo>
                  <a:lnTo>
                    <a:pt x="118452" y="43002"/>
                  </a:lnTo>
                  <a:lnTo>
                    <a:pt x="119354" y="42659"/>
                  </a:lnTo>
                  <a:lnTo>
                    <a:pt x="119976" y="41719"/>
                  </a:lnTo>
                  <a:close/>
                </a:path>
                <a:path w="658495" h="138430">
                  <a:moveTo>
                    <a:pt x="123850" y="27508"/>
                  </a:moveTo>
                  <a:lnTo>
                    <a:pt x="120154" y="27063"/>
                  </a:lnTo>
                  <a:lnTo>
                    <a:pt x="117856" y="26162"/>
                  </a:lnTo>
                  <a:lnTo>
                    <a:pt x="115608" y="29540"/>
                  </a:lnTo>
                  <a:lnTo>
                    <a:pt x="119710" y="27444"/>
                  </a:lnTo>
                  <a:lnTo>
                    <a:pt x="122059" y="30492"/>
                  </a:lnTo>
                  <a:lnTo>
                    <a:pt x="123850" y="27508"/>
                  </a:lnTo>
                  <a:close/>
                </a:path>
                <a:path w="658495" h="138430">
                  <a:moveTo>
                    <a:pt x="124764" y="130340"/>
                  </a:moveTo>
                  <a:lnTo>
                    <a:pt x="121958" y="127685"/>
                  </a:lnTo>
                  <a:lnTo>
                    <a:pt x="121970" y="129108"/>
                  </a:lnTo>
                  <a:lnTo>
                    <a:pt x="124764" y="130340"/>
                  </a:lnTo>
                  <a:close/>
                </a:path>
                <a:path w="658495" h="138430">
                  <a:moveTo>
                    <a:pt x="127127" y="137972"/>
                  </a:moveTo>
                  <a:lnTo>
                    <a:pt x="126873" y="137274"/>
                  </a:lnTo>
                  <a:lnTo>
                    <a:pt x="126733" y="137553"/>
                  </a:lnTo>
                  <a:lnTo>
                    <a:pt x="126644" y="137833"/>
                  </a:lnTo>
                  <a:lnTo>
                    <a:pt x="126746" y="138061"/>
                  </a:lnTo>
                  <a:lnTo>
                    <a:pt x="127127" y="137972"/>
                  </a:lnTo>
                  <a:close/>
                </a:path>
                <a:path w="658495" h="138430">
                  <a:moveTo>
                    <a:pt x="133680" y="113957"/>
                  </a:moveTo>
                  <a:lnTo>
                    <a:pt x="132067" y="113576"/>
                  </a:lnTo>
                  <a:lnTo>
                    <a:pt x="132257" y="113931"/>
                  </a:lnTo>
                  <a:lnTo>
                    <a:pt x="132613" y="114147"/>
                  </a:lnTo>
                  <a:lnTo>
                    <a:pt x="133680" y="113957"/>
                  </a:lnTo>
                  <a:close/>
                </a:path>
                <a:path w="658495" h="138430">
                  <a:moveTo>
                    <a:pt x="142544" y="43319"/>
                  </a:moveTo>
                  <a:lnTo>
                    <a:pt x="141655" y="44094"/>
                  </a:lnTo>
                  <a:lnTo>
                    <a:pt x="142087" y="44094"/>
                  </a:lnTo>
                  <a:lnTo>
                    <a:pt x="142544" y="43319"/>
                  </a:lnTo>
                  <a:close/>
                </a:path>
                <a:path w="658495" h="138430">
                  <a:moveTo>
                    <a:pt x="147345" y="129527"/>
                  </a:moveTo>
                  <a:lnTo>
                    <a:pt x="147040" y="129108"/>
                  </a:lnTo>
                  <a:lnTo>
                    <a:pt x="146735" y="128803"/>
                  </a:lnTo>
                  <a:lnTo>
                    <a:pt x="146405" y="128612"/>
                  </a:lnTo>
                  <a:lnTo>
                    <a:pt x="146773" y="128930"/>
                  </a:lnTo>
                  <a:lnTo>
                    <a:pt x="147104" y="129247"/>
                  </a:lnTo>
                  <a:lnTo>
                    <a:pt x="147345" y="129527"/>
                  </a:lnTo>
                  <a:close/>
                </a:path>
                <a:path w="658495" h="138430">
                  <a:moveTo>
                    <a:pt x="151460" y="42697"/>
                  </a:moveTo>
                  <a:lnTo>
                    <a:pt x="150990" y="42532"/>
                  </a:lnTo>
                  <a:lnTo>
                    <a:pt x="143395" y="39687"/>
                  </a:lnTo>
                  <a:lnTo>
                    <a:pt x="143471" y="44094"/>
                  </a:lnTo>
                  <a:lnTo>
                    <a:pt x="142087" y="44094"/>
                  </a:lnTo>
                  <a:lnTo>
                    <a:pt x="141668" y="44818"/>
                  </a:lnTo>
                  <a:lnTo>
                    <a:pt x="147675" y="46901"/>
                  </a:lnTo>
                  <a:lnTo>
                    <a:pt x="148361" y="43319"/>
                  </a:lnTo>
                  <a:lnTo>
                    <a:pt x="148475" y="42697"/>
                  </a:lnTo>
                  <a:lnTo>
                    <a:pt x="148513" y="42532"/>
                  </a:lnTo>
                  <a:lnTo>
                    <a:pt x="151460" y="42697"/>
                  </a:lnTo>
                  <a:close/>
                </a:path>
                <a:path w="658495" h="138430">
                  <a:moveTo>
                    <a:pt x="153263" y="72644"/>
                  </a:moveTo>
                  <a:lnTo>
                    <a:pt x="152425" y="72656"/>
                  </a:lnTo>
                  <a:lnTo>
                    <a:pt x="151574" y="72567"/>
                  </a:lnTo>
                  <a:lnTo>
                    <a:pt x="150901" y="72351"/>
                  </a:lnTo>
                  <a:lnTo>
                    <a:pt x="152298" y="73139"/>
                  </a:lnTo>
                  <a:lnTo>
                    <a:pt x="152933" y="73050"/>
                  </a:lnTo>
                  <a:lnTo>
                    <a:pt x="153263" y="72644"/>
                  </a:lnTo>
                  <a:close/>
                </a:path>
                <a:path w="658495" h="138430">
                  <a:moveTo>
                    <a:pt x="153301" y="52908"/>
                  </a:moveTo>
                  <a:lnTo>
                    <a:pt x="150990" y="51993"/>
                  </a:lnTo>
                  <a:lnTo>
                    <a:pt x="149606" y="52451"/>
                  </a:lnTo>
                  <a:lnTo>
                    <a:pt x="148259" y="54343"/>
                  </a:lnTo>
                  <a:lnTo>
                    <a:pt x="149237" y="56413"/>
                  </a:lnTo>
                  <a:lnTo>
                    <a:pt x="151003" y="53428"/>
                  </a:lnTo>
                  <a:lnTo>
                    <a:pt x="153301" y="52908"/>
                  </a:lnTo>
                  <a:close/>
                </a:path>
                <a:path w="658495" h="138430">
                  <a:moveTo>
                    <a:pt x="156184" y="42989"/>
                  </a:moveTo>
                  <a:lnTo>
                    <a:pt x="151460" y="42697"/>
                  </a:lnTo>
                  <a:lnTo>
                    <a:pt x="152209" y="42989"/>
                  </a:lnTo>
                  <a:lnTo>
                    <a:pt x="156184" y="42989"/>
                  </a:lnTo>
                  <a:close/>
                </a:path>
                <a:path w="658495" h="138430">
                  <a:moveTo>
                    <a:pt x="156400" y="70535"/>
                  </a:moveTo>
                  <a:lnTo>
                    <a:pt x="152666" y="67957"/>
                  </a:lnTo>
                  <a:lnTo>
                    <a:pt x="154127" y="71551"/>
                  </a:lnTo>
                  <a:lnTo>
                    <a:pt x="153263" y="72644"/>
                  </a:lnTo>
                  <a:lnTo>
                    <a:pt x="154724" y="72618"/>
                  </a:lnTo>
                  <a:lnTo>
                    <a:pt x="156133" y="72148"/>
                  </a:lnTo>
                  <a:lnTo>
                    <a:pt x="156400" y="70535"/>
                  </a:lnTo>
                  <a:close/>
                </a:path>
                <a:path w="658495" h="138430">
                  <a:moveTo>
                    <a:pt x="160032" y="42799"/>
                  </a:moveTo>
                  <a:lnTo>
                    <a:pt x="157695" y="41871"/>
                  </a:lnTo>
                  <a:lnTo>
                    <a:pt x="158216" y="43624"/>
                  </a:lnTo>
                  <a:lnTo>
                    <a:pt x="156349" y="42329"/>
                  </a:lnTo>
                  <a:lnTo>
                    <a:pt x="157746" y="44018"/>
                  </a:lnTo>
                  <a:lnTo>
                    <a:pt x="158673" y="44665"/>
                  </a:lnTo>
                  <a:lnTo>
                    <a:pt x="158661" y="43230"/>
                  </a:lnTo>
                  <a:lnTo>
                    <a:pt x="160032" y="42799"/>
                  </a:lnTo>
                  <a:close/>
                </a:path>
                <a:path w="658495" h="138430">
                  <a:moveTo>
                    <a:pt x="160223" y="128905"/>
                  </a:moveTo>
                  <a:lnTo>
                    <a:pt x="155613" y="129235"/>
                  </a:lnTo>
                  <a:lnTo>
                    <a:pt x="157022" y="130911"/>
                  </a:lnTo>
                  <a:lnTo>
                    <a:pt x="160223" y="128905"/>
                  </a:lnTo>
                  <a:close/>
                </a:path>
                <a:path w="658495" h="138430">
                  <a:moveTo>
                    <a:pt x="168490" y="127596"/>
                  </a:moveTo>
                  <a:lnTo>
                    <a:pt x="161975" y="125183"/>
                  </a:lnTo>
                  <a:lnTo>
                    <a:pt x="162026" y="127342"/>
                  </a:lnTo>
                  <a:lnTo>
                    <a:pt x="162979" y="128727"/>
                  </a:lnTo>
                  <a:lnTo>
                    <a:pt x="165303" y="129616"/>
                  </a:lnTo>
                  <a:lnTo>
                    <a:pt x="165735" y="127812"/>
                  </a:lnTo>
                  <a:lnTo>
                    <a:pt x="168490" y="127596"/>
                  </a:lnTo>
                  <a:close/>
                </a:path>
                <a:path w="658495" h="138430">
                  <a:moveTo>
                    <a:pt x="174345" y="94996"/>
                  </a:moveTo>
                  <a:lnTo>
                    <a:pt x="170649" y="93827"/>
                  </a:lnTo>
                  <a:lnTo>
                    <a:pt x="172046" y="94805"/>
                  </a:lnTo>
                  <a:lnTo>
                    <a:pt x="174345" y="94996"/>
                  </a:lnTo>
                  <a:close/>
                </a:path>
                <a:path w="658495" h="138430">
                  <a:moveTo>
                    <a:pt x="176555" y="89458"/>
                  </a:moveTo>
                  <a:lnTo>
                    <a:pt x="171018" y="89154"/>
                  </a:lnTo>
                  <a:lnTo>
                    <a:pt x="174726" y="91033"/>
                  </a:lnTo>
                  <a:lnTo>
                    <a:pt x="176555" y="89458"/>
                  </a:lnTo>
                  <a:close/>
                </a:path>
                <a:path w="658495" h="138430">
                  <a:moveTo>
                    <a:pt x="178803" y="85496"/>
                  </a:moveTo>
                  <a:lnTo>
                    <a:pt x="177380" y="85128"/>
                  </a:lnTo>
                  <a:lnTo>
                    <a:pt x="177444" y="85610"/>
                  </a:lnTo>
                  <a:lnTo>
                    <a:pt x="177723" y="85979"/>
                  </a:lnTo>
                  <a:lnTo>
                    <a:pt x="178054" y="86309"/>
                  </a:lnTo>
                  <a:lnTo>
                    <a:pt x="178689" y="85902"/>
                  </a:lnTo>
                  <a:lnTo>
                    <a:pt x="178803" y="85496"/>
                  </a:lnTo>
                  <a:close/>
                </a:path>
                <a:path w="658495" h="138430">
                  <a:moveTo>
                    <a:pt x="191897" y="86931"/>
                  </a:moveTo>
                  <a:lnTo>
                    <a:pt x="180873" y="89103"/>
                  </a:lnTo>
                  <a:lnTo>
                    <a:pt x="178054" y="86309"/>
                  </a:lnTo>
                  <a:lnTo>
                    <a:pt x="177266" y="86829"/>
                  </a:lnTo>
                  <a:lnTo>
                    <a:pt x="175641" y="87337"/>
                  </a:lnTo>
                  <a:lnTo>
                    <a:pt x="175145" y="87769"/>
                  </a:lnTo>
                  <a:lnTo>
                    <a:pt x="177914" y="89014"/>
                  </a:lnTo>
                  <a:lnTo>
                    <a:pt x="182562" y="90843"/>
                  </a:lnTo>
                  <a:lnTo>
                    <a:pt x="185762" y="90246"/>
                  </a:lnTo>
                  <a:lnTo>
                    <a:pt x="191897" y="86931"/>
                  </a:lnTo>
                  <a:close/>
                </a:path>
                <a:path w="658495" h="138430">
                  <a:moveTo>
                    <a:pt x="202768" y="61874"/>
                  </a:moveTo>
                  <a:lnTo>
                    <a:pt x="202285" y="60845"/>
                  </a:lnTo>
                  <a:lnTo>
                    <a:pt x="200850" y="58432"/>
                  </a:lnTo>
                  <a:lnTo>
                    <a:pt x="198120" y="59347"/>
                  </a:lnTo>
                  <a:lnTo>
                    <a:pt x="202768" y="61874"/>
                  </a:lnTo>
                  <a:close/>
                </a:path>
                <a:path w="658495" h="138430">
                  <a:moveTo>
                    <a:pt x="205066" y="47498"/>
                  </a:moveTo>
                  <a:lnTo>
                    <a:pt x="203796" y="46824"/>
                  </a:lnTo>
                  <a:lnTo>
                    <a:pt x="201942" y="46824"/>
                  </a:lnTo>
                  <a:lnTo>
                    <a:pt x="198831" y="48590"/>
                  </a:lnTo>
                  <a:lnTo>
                    <a:pt x="200545" y="48209"/>
                  </a:lnTo>
                  <a:lnTo>
                    <a:pt x="202857" y="47726"/>
                  </a:lnTo>
                  <a:lnTo>
                    <a:pt x="205066" y="47498"/>
                  </a:lnTo>
                  <a:close/>
                </a:path>
                <a:path w="658495" h="138430">
                  <a:moveTo>
                    <a:pt x="208305" y="62217"/>
                  </a:moveTo>
                  <a:lnTo>
                    <a:pt x="207302" y="58712"/>
                  </a:lnTo>
                  <a:lnTo>
                    <a:pt x="205473" y="58826"/>
                  </a:lnTo>
                  <a:lnTo>
                    <a:pt x="208305" y="62217"/>
                  </a:lnTo>
                  <a:close/>
                </a:path>
                <a:path w="658495" h="138430">
                  <a:moveTo>
                    <a:pt x="212217" y="50139"/>
                  </a:moveTo>
                  <a:lnTo>
                    <a:pt x="212178" y="47459"/>
                  </a:lnTo>
                  <a:lnTo>
                    <a:pt x="208749" y="47117"/>
                  </a:lnTo>
                  <a:lnTo>
                    <a:pt x="205066" y="47498"/>
                  </a:lnTo>
                  <a:lnTo>
                    <a:pt x="207911" y="49009"/>
                  </a:lnTo>
                  <a:lnTo>
                    <a:pt x="207848" y="53898"/>
                  </a:lnTo>
                  <a:lnTo>
                    <a:pt x="212217" y="50139"/>
                  </a:lnTo>
                  <a:close/>
                </a:path>
                <a:path w="658495" h="138430">
                  <a:moveTo>
                    <a:pt x="216484" y="8064"/>
                  </a:moveTo>
                  <a:lnTo>
                    <a:pt x="211848" y="6248"/>
                  </a:lnTo>
                  <a:lnTo>
                    <a:pt x="212369" y="9423"/>
                  </a:lnTo>
                  <a:lnTo>
                    <a:pt x="216484" y="8064"/>
                  </a:lnTo>
                  <a:close/>
                </a:path>
                <a:path w="658495" h="138430">
                  <a:moveTo>
                    <a:pt x="217868" y="7594"/>
                  </a:moveTo>
                  <a:lnTo>
                    <a:pt x="217817" y="5448"/>
                  </a:lnTo>
                  <a:lnTo>
                    <a:pt x="216484" y="8064"/>
                  </a:lnTo>
                  <a:lnTo>
                    <a:pt x="217868" y="7594"/>
                  </a:lnTo>
                  <a:close/>
                </a:path>
                <a:path w="658495" h="138430">
                  <a:moveTo>
                    <a:pt x="226517" y="50901"/>
                  </a:moveTo>
                  <a:lnTo>
                    <a:pt x="225094" y="48488"/>
                  </a:lnTo>
                  <a:lnTo>
                    <a:pt x="224180" y="49288"/>
                  </a:lnTo>
                  <a:lnTo>
                    <a:pt x="223723" y="49669"/>
                  </a:lnTo>
                  <a:lnTo>
                    <a:pt x="223748" y="50380"/>
                  </a:lnTo>
                  <a:lnTo>
                    <a:pt x="224218" y="51435"/>
                  </a:lnTo>
                  <a:lnTo>
                    <a:pt x="226047" y="50571"/>
                  </a:lnTo>
                  <a:lnTo>
                    <a:pt x="226517" y="50901"/>
                  </a:lnTo>
                  <a:close/>
                </a:path>
                <a:path w="658495" h="138430">
                  <a:moveTo>
                    <a:pt x="291985" y="4114"/>
                  </a:moveTo>
                  <a:lnTo>
                    <a:pt x="288696" y="1828"/>
                  </a:lnTo>
                  <a:lnTo>
                    <a:pt x="288239" y="2235"/>
                  </a:lnTo>
                  <a:lnTo>
                    <a:pt x="291515" y="4495"/>
                  </a:lnTo>
                  <a:lnTo>
                    <a:pt x="291985" y="4114"/>
                  </a:lnTo>
                  <a:close/>
                </a:path>
                <a:path w="658495" h="138430">
                  <a:moveTo>
                    <a:pt x="300685" y="965"/>
                  </a:moveTo>
                  <a:lnTo>
                    <a:pt x="299275" y="0"/>
                  </a:lnTo>
                  <a:lnTo>
                    <a:pt x="297180" y="965"/>
                  </a:lnTo>
                  <a:lnTo>
                    <a:pt x="297446" y="965"/>
                  </a:lnTo>
                  <a:lnTo>
                    <a:pt x="297510" y="1739"/>
                  </a:lnTo>
                  <a:lnTo>
                    <a:pt x="297954" y="3314"/>
                  </a:lnTo>
                  <a:lnTo>
                    <a:pt x="299758" y="1739"/>
                  </a:lnTo>
                  <a:lnTo>
                    <a:pt x="300685" y="965"/>
                  </a:lnTo>
                  <a:close/>
                </a:path>
                <a:path w="658495" h="138430">
                  <a:moveTo>
                    <a:pt x="365010" y="104076"/>
                  </a:moveTo>
                  <a:lnTo>
                    <a:pt x="363194" y="102819"/>
                  </a:lnTo>
                  <a:lnTo>
                    <a:pt x="362686" y="103174"/>
                  </a:lnTo>
                  <a:lnTo>
                    <a:pt x="365010" y="104076"/>
                  </a:lnTo>
                  <a:close/>
                </a:path>
                <a:path w="658495" h="138430">
                  <a:moveTo>
                    <a:pt x="367245" y="99987"/>
                  </a:moveTo>
                  <a:lnTo>
                    <a:pt x="364020" y="100571"/>
                  </a:lnTo>
                  <a:lnTo>
                    <a:pt x="363105" y="101346"/>
                  </a:lnTo>
                  <a:lnTo>
                    <a:pt x="362673" y="102463"/>
                  </a:lnTo>
                  <a:lnTo>
                    <a:pt x="363194" y="102819"/>
                  </a:lnTo>
                  <a:lnTo>
                    <a:pt x="367245" y="99987"/>
                  </a:lnTo>
                  <a:close/>
                </a:path>
                <a:path w="658495" h="138430">
                  <a:moveTo>
                    <a:pt x="371652" y="134073"/>
                  </a:moveTo>
                  <a:lnTo>
                    <a:pt x="371119" y="130873"/>
                  </a:lnTo>
                  <a:lnTo>
                    <a:pt x="370179" y="130225"/>
                  </a:lnTo>
                  <a:lnTo>
                    <a:pt x="368808" y="129959"/>
                  </a:lnTo>
                  <a:lnTo>
                    <a:pt x="369227" y="128879"/>
                  </a:lnTo>
                  <a:lnTo>
                    <a:pt x="368427" y="129565"/>
                  </a:lnTo>
                  <a:lnTo>
                    <a:pt x="366344" y="129857"/>
                  </a:lnTo>
                  <a:lnTo>
                    <a:pt x="365048" y="130467"/>
                  </a:lnTo>
                  <a:lnTo>
                    <a:pt x="363778" y="128028"/>
                  </a:lnTo>
                  <a:lnTo>
                    <a:pt x="361632" y="130327"/>
                  </a:lnTo>
                  <a:lnTo>
                    <a:pt x="359587" y="131305"/>
                  </a:lnTo>
                  <a:lnTo>
                    <a:pt x="364109" y="131305"/>
                  </a:lnTo>
                  <a:lnTo>
                    <a:pt x="363969" y="131622"/>
                  </a:lnTo>
                  <a:lnTo>
                    <a:pt x="363943" y="131978"/>
                  </a:lnTo>
                  <a:lnTo>
                    <a:pt x="364223" y="132448"/>
                  </a:lnTo>
                  <a:lnTo>
                    <a:pt x="363321" y="133223"/>
                  </a:lnTo>
                  <a:lnTo>
                    <a:pt x="366534" y="132638"/>
                  </a:lnTo>
                  <a:lnTo>
                    <a:pt x="371652" y="134073"/>
                  </a:lnTo>
                  <a:close/>
                </a:path>
                <a:path w="658495" h="138430">
                  <a:moveTo>
                    <a:pt x="376707" y="127990"/>
                  </a:moveTo>
                  <a:lnTo>
                    <a:pt x="374764" y="127749"/>
                  </a:lnTo>
                  <a:lnTo>
                    <a:pt x="375958" y="129286"/>
                  </a:lnTo>
                  <a:lnTo>
                    <a:pt x="376605" y="128574"/>
                  </a:lnTo>
                  <a:lnTo>
                    <a:pt x="376707" y="127990"/>
                  </a:lnTo>
                  <a:close/>
                </a:path>
                <a:path w="658495" h="138430">
                  <a:moveTo>
                    <a:pt x="377659" y="104482"/>
                  </a:moveTo>
                  <a:lnTo>
                    <a:pt x="368973" y="106349"/>
                  </a:lnTo>
                  <a:lnTo>
                    <a:pt x="369303" y="106349"/>
                  </a:lnTo>
                  <a:lnTo>
                    <a:pt x="373888" y="108839"/>
                  </a:lnTo>
                  <a:lnTo>
                    <a:pt x="377659" y="104482"/>
                  </a:lnTo>
                  <a:close/>
                </a:path>
                <a:path w="658495" h="138430">
                  <a:moveTo>
                    <a:pt x="380085" y="103962"/>
                  </a:moveTo>
                  <a:lnTo>
                    <a:pt x="378853" y="103111"/>
                  </a:lnTo>
                  <a:lnTo>
                    <a:pt x="377659" y="104482"/>
                  </a:lnTo>
                  <a:lnTo>
                    <a:pt x="380085" y="103962"/>
                  </a:lnTo>
                  <a:close/>
                </a:path>
                <a:path w="658495" h="138430">
                  <a:moveTo>
                    <a:pt x="384683" y="129730"/>
                  </a:moveTo>
                  <a:lnTo>
                    <a:pt x="383209" y="129527"/>
                  </a:lnTo>
                  <a:lnTo>
                    <a:pt x="382384" y="129527"/>
                  </a:lnTo>
                  <a:lnTo>
                    <a:pt x="376809" y="130416"/>
                  </a:lnTo>
                  <a:lnTo>
                    <a:pt x="376123" y="129527"/>
                  </a:lnTo>
                  <a:lnTo>
                    <a:pt x="375843" y="129527"/>
                  </a:lnTo>
                  <a:lnTo>
                    <a:pt x="374243" y="130810"/>
                  </a:lnTo>
                  <a:lnTo>
                    <a:pt x="374027" y="131191"/>
                  </a:lnTo>
                  <a:lnTo>
                    <a:pt x="373900" y="131406"/>
                  </a:lnTo>
                  <a:lnTo>
                    <a:pt x="381850" y="135483"/>
                  </a:lnTo>
                  <a:lnTo>
                    <a:pt x="384149" y="130810"/>
                  </a:lnTo>
                  <a:lnTo>
                    <a:pt x="384683" y="129730"/>
                  </a:lnTo>
                  <a:close/>
                </a:path>
                <a:path w="658495" h="138430">
                  <a:moveTo>
                    <a:pt x="385838" y="105841"/>
                  </a:moveTo>
                  <a:lnTo>
                    <a:pt x="383235" y="103962"/>
                  </a:lnTo>
                  <a:lnTo>
                    <a:pt x="383463" y="103962"/>
                  </a:lnTo>
                  <a:lnTo>
                    <a:pt x="381647" y="103632"/>
                  </a:lnTo>
                  <a:lnTo>
                    <a:pt x="380085" y="103962"/>
                  </a:lnTo>
                  <a:lnTo>
                    <a:pt x="383540" y="106349"/>
                  </a:lnTo>
                  <a:lnTo>
                    <a:pt x="385838" y="105841"/>
                  </a:lnTo>
                  <a:close/>
                </a:path>
                <a:path w="658495" h="138430">
                  <a:moveTo>
                    <a:pt x="387286" y="130098"/>
                  </a:moveTo>
                  <a:lnTo>
                    <a:pt x="386664" y="130009"/>
                  </a:lnTo>
                  <a:lnTo>
                    <a:pt x="386842" y="130086"/>
                  </a:lnTo>
                  <a:lnTo>
                    <a:pt x="387286" y="130302"/>
                  </a:lnTo>
                  <a:lnTo>
                    <a:pt x="387286" y="130098"/>
                  </a:lnTo>
                  <a:close/>
                </a:path>
                <a:path w="658495" h="138430">
                  <a:moveTo>
                    <a:pt x="393090" y="126847"/>
                  </a:moveTo>
                  <a:lnTo>
                    <a:pt x="392112" y="126136"/>
                  </a:lnTo>
                  <a:lnTo>
                    <a:pt x="391922" y="126136"/>
                  </a:lnTo>
                  <a:lnTo>
                    <a:pt x="393090" y="126847"/>
                  </a:lnTo>
                  <a:close/>
                </a:path>
                <a:path w="658495" h="138430">
                  <a:moveTo>
                    <a:pt x="394309" y="95821"/>
                  </a:moveTo>
                  <a:lnTo>
                    <a:pt x="392557" y="95821"/>
                  </a:lnTo>
                  <a:lnTo>
                    <a:pt x="392493" y="98158"/>
                  </a:lnTo>
                  <a:lnTo>
                    <a:pt x="391299" y="101155"/>
                  </a:lnTo>
                  <a:lnTo>
                    <a:pt x="394309" y="95821"/>
                  </a:lnTo>
                  <a:close/>
                </a:path>
                <a:path w="658495" h="138430">
                  <a:moveTo>
                    <a:pt x="396722" y="96113"/>
                  </a:moveTo>
                  <a:lnTo>
                    <a:pt x="395300" y="94068"/>
                  </a:lnTo>
                  <a:lnTo>
                    <a:pt x="394309" y="95821"/>
                  </a:lnTo>
                  <a:lnTo>
                    <a:pt x="395795" y="95821"/>
                  </a:lnTo>
                  <a:lnTo>
                    <a:pt x="396722" y="96113"/>
                  </a:lnTo>
                  <a:close/>
                </a:path>
                <a:path w="658495" h="138430">
                  <a:moveTo>
                    <a:pt x="396913" y="105067"/>
                  </a:moveTo>
                  <a:lnTo>
                    <a:pt x="392684" y="102133"/>
                  </a:lnTo>
                  <a:lnTo>
                    <a:pt x="391337" y="103301"/>
                  </a:lnTo>
                  <a:lnTo>
                    <a:pt x="396913" y="105067"/>
                  </a:lnTo>
                  <a:close/>
                </a:path>
                <a:path w="658495" h="138430">
                  <a:moveTo>
                    <a:pt x="398106" y="95300"/>
                  </a:moveTo>
                  <a:lnTo>
                    <a:pt x="398081" y="95110"/>
                  </a:lnTo>
                  <a:lnTo>
                    <a:pt x="397827" y="95110"/>
                  </a:lnTo>
                  <a:lnTo>
                    <a:pt x="398106" y="95300"/>
                  </a:lnTo>
                  <a:close/>
                </a:path>
                <a:path w="658495" h="138430">
                  <a:moveTo>
                    <a:pt x="398157" y="98158"/>
                  </a:moveTo>
                  <a:lnTo>
                    <a:pt x="398119" y="96405"/>
                  </a:lnTo>
                  <a:lnTo>
                    <a:pt x="398106" y="96113"/>
                  </a:lnTo>
                  <a:lnTo>
                    <a:pt x="397649" y="96405"/>
                  </a:lnTo>
                  <a:lnTo>
                    <a:pt x="396722" y="96113"/>
                  </a:lnTo>
                  <a:lnTo>
                    <a:pt x="398157" y="98158"/>
                  </a:lnTo>
                  <a:close/>
                </a:path>
                <a:path w="658495" h="138430">
                  <a:moveTo>
                    <a:pt x="400113" y="95110"/>
                  </a:moveTo>
                  <a:lnTo>
                    <a:pt x="398056" y="93865"/>
                  </a:lnTo>
                  <a:lnTo>
                    <a:pt x="398081" y="95110"/>
                  </a:lnTo>
                  <a:lnTo>
                    <a:pt x="400113" y="95110"/>
                  </a:lnTo>
                  <a:close/>
                </a:path>
                <a:path w="658495" h="138430">
                  <a:moveTo>
                    <a:pt x="403504" y="126136"/>
                  </a:moveTo>
                  <a:lnTo>
                    <a:pt x="403225" y="126136"/>
                  </a:lnTo>
                  <a:lnTo>
                    <a:pt x="402805" y="126530"/>
                  </a:lnTo>
                  <a:lnTo>
                    <a:pt x="403504" y="126136"/>
                  </a:lnTo>
                  <a:close/>
                </a:path>
                <a:path w="658495" h="138430">
                  <a:moveTo>
                    <a:pt x="405155" y="98158"/>
                  </a:moveTo>
                  <a:lnTo>
                    <a:pt x="404926" y="97917"/>
                  </a:lnTo>
                  <a:lnTo>
                    <a:pt x="400875" y="95110"/>
                  </a:lnTo>
                  <a:lnTo>
                    <a:pt x="400113" y="95110"/>
                  </a:lnTo>
                  <a:lnTo>
                    <a:pt x="405155" y="98158"/>
                  </a:lnTo>
                  <a:close/>
                </a:path>
                <a:path w="658495" h="138430">
                  <a:moveTo>
                    <a:pt x="410248" y="80479"/>
                  </a:moveTo>
                  <a:lnTo>
                    <a:pt x="407009" y="79629"/>
                  </a:lnTo>
                  <a:lnTo>
                    <a:pt x="409829" y="81584"/>
                  </a:lnTo>
                  <a:lnTo>
                    <a:pt x="410248" y="80479"/>
                  </a:lnTo>
                  <a:close/>
                </a:path>
                <a:path w="658495" h="138430">
                  <a:moveTo>
                    <a:pt x="413080" y="83121"/>
                  </a:moveTo>
                  <a:lnTo>
                    <a:pt x="409384" y="82689"/>
                  </a:lnTo>
                  <a:lnTo>
                    <a:pt x="408495" y="84899"/>
                  </a:lnTo>
                  <a:lnTo>
                    <a:pt x="408546" y="87033"/>
                  </a:lnTo>
                  <a:lnTo>
                    <a:pt x="413080" y="83121"/>
                  </a:lnTo>
                  <a:close/>
                </a:path>
                <a:path w="658495" h="138430">
                  <a:moveTo>
                    <a:pt x="415048" y="126847"/>
                  </a:moveTo>
                  <a:lnTo>
                    <a:pt x="413473" y="126136"/>
                  </a:lnTo>
                  <a:lnTo>
                    <a:pt x="413194" y="126136"/>
                  </a:lnTo>
                  <a:lnTo>
                    <a:pt x="413067" y="125476"/>
                  </a:lnTo>
                  <a:lnTo>
                    <a:pt x="412991" y="125006"/>
                  </a:lnTo>
                  <a:lnTo>
                    <a:pt x="412496" y="125234"/>
                  </a:lnTo>
                  <a:lnTo>
                    <a:pt x="412267" y="125476"/>
                  </a:lnTo>
                  <a:lnTo>
                    <a:pt x="411759" y="125476"/>
                  </a:lnTo>
                  <a:lnTo>
                    <a:pt x="410794" y="125006"/>
                  </a:lnTo>
                  <a:lnTo>
                    <a:pt x="409625" y="124688"/>
                  </a:lnTo>
                  <a:lnTo>
                    <a:pt x="408470" y="125145"/>
                  </a:lnTo>
                  <a:lnTo>
                    <a:pt x="408470" y="126847"/>
                  </a:lnTo>
                  <a:lnTo>
                    <a:pt x="407695" y="126847"/>
                  </a:lnTo>
                  <a:lnTo>
                    <a:pt x="407695" y="127533"/>
                  </a:lnTo>
                  <a:lnTo>
                    <a:pt x="406641" y="128016"/>
                  </a:lnTo>
                  <a:lnTo>
                    <a:pt x="406590" y="127533"/>
                  </a:lnTo>
                  <a:lnTo>
                    <a:pt x="407695" y="127533"/>
                  </a:lnTo>
                  <a:lnTo>
                    <a:pt x="407695" y="126847"/>
                  </a:lnTo>
                  <a:lnTo>
                    <a:pt x="406501" y="126847"/>
                  </a:lnTo>
                  <a:lnTo>
                    <a:pt x="406412" y="126136"/>
                  </a:lnTo>
                  <a:lnTo>
                    <a:pt x="408457" y="126136"/>
                  </a:lnTo>
                  <a:lnTo>
                    <a:pt x="408470" y="126847"/>
                  </a:lnTo>
                  <a:lnTo>
                    <a:pt x="408470" y="125145"/>
                  </a:lnTo>
                  <a:lnTo>
                    <a:pt x="406615" y="125857"/>
                  </a:lnTo>
                  <a:lnTo>
                    <a:pt x="405892" y="126136"/>
                  </a:lnTo>
                  <a:lnTo>
                    <a:pt x="404749" y="126136"/>
                  </a:lnTo>
                  <a:lnTo>
                    <a:pt x="402691" y="126644"/>
                  </a:lnTo>
                  <a:lnTo>
                    <a:pt x="402463" y="126847"/>
                  </a:lnTo>
                  <a:lnTo>
                    <a:pt x="402234" y="126847"/>
                  </a:lnTo>
                  <a:lnTo>
                    <a:pt x="402551" y="126669"/>
                  </a:lnTo>
                  <a:lnTo>
                    <a:pt x="401802" y="126847"/>
                  </a:lnTo>
                  <a:lnTo>
                    <a:pt x="396722" y="126847"/>
                  </a:lnTo>
                  <a:lnTo>
                    <a:pt x="396608" y="126136"/>
                  </a:lnTo>
                  <a:lnTo>
                    <a:pt x="393573" y="126136"/>
                  </a:lnTo>
                  <a:lnTo>
                    <a:pt x="393598" y="126847"/>
                  </a:lnTo>
                  <a:lnTo>
                    <a:pt x="393090" y="126847"/>
                  </a:lnTo>
                  <a:lnTo>
                    <a:pt x="392506" y="126847"/>
                  </a:lnTo>
                  <a:lnTo>
                    <a:pt x="392442" y="127533"/>
                  </a:lnTo>
                  <a:lnTo>
                    <a:pt x="392785" y="128270"/>
                  </a:lnTo>
                  <a:lnTo>
                    <a:pt x="390194" y="128803"/>
                  </a:lnTo>
                  <a:lnTo>
                    <a:pt x="390194" y="130810"/>
                  </a:lnTo>
                  <a:lnTo>
                    <a:pt x="390105" y="131191"/>
                  </a:lnTo>
                  <a:lnTo>
                    <a:pt x="390067" y="131343"/>
                  </a:lnTo>
                  <a:lnTo>
                    <a:pt x="389051" y="130810"/>
                  </a:lnTo>
                  <a:lnTo>
                    <a:pt x="390194" y="130810"/>
                  </a:lnTo>
                  <a:lnTo>
                    <a:pt x="390194" y="128803"/>
                  </a:lnTo>
                  <a:lnTo>
                    <a:pt x="386562" y="129527"/>
                  </a:lnTo>
                  <a:lnTo>
                    <a:pt x="387261" y="129527"/>
                  </a:lnTo>
                  <a:lnTo>
                    <a:pt x="387273" y="130086"/>
                  </a:lnTo>
                  <a:lnTo>
                    <a:pt x="389102" y="130086"/>
                  </a:lnTo>
                  <a:lnTo>
                    <a:pt x="388645" y="130276"/>
                  </a:lnTo>
                  <a:lnTo>
                    <a:pt x="387870" y="130581"/>
                  </a:lnTo>
                  <a:lnTo>
                    <a:pt x="387311" y="130810"/>
                  </a:lnTo>
                  <a:lnTo>
                    <a:pt x="388353" y="130810"/>
                  </a:lnTo>
                  <a:lnTo>
                    <a:pt x="391490" y="132295"/>
                  </a:lnTo>
                  <a:lnTo>
                    <a:pt x="392861" y="131864"/>
                  </a:lnTo>
                  <a:lnTo>
                    <a:pt x="392214" y="131406"/>
                  </a:lnTo>
                  <a:lnTo>
                    <a:pt x="391922" y="131191"/>
                  </a:lnTo>
                  <a:lnTo>
                    <a:pt x="391922" y="130810"/>
                  </a:lnTo>
                  <a:lnTo>
                    <a:pt x="392582" y="130810"/>
                  </a:lnTo>
                  <a:lnTo>
                    <a:pt x="391477" y="130670"/>
                  </a:lnTo>
                  <a:lnTo>
                    <a:pt x="399376" y="127533"/>
                  </a:lnTo>
                  <a:lnTo>
                    <a:pt x="399897" y="127533"/>
                  </a:lnTo>
                  <a:lnTo>
                    <a:pt x="405866" y="133807"/>
                  </a:lnTo>
                  <a:lnTo>
                    <a:pt x="410705" y="130810"/>
                  </a:lnTo>
                  <a:lnTo>
                    <a:pt x="411353" y="130810"/>
                  </a:lnTo>
                  <a:lnTo>
                    <a:pt x="412026" y="129730"/>
                  </a:lnTo>
                  <a:lnTo>
                    <a:pt x="412153" y="129527"/>
                  </a:lnTo>
                  <a:lnTo>
                    <a:pt x="411988" y="128270"/>
                  </a:lnTo>
                  <a:lnTo>
                    <a:pt x="411861" y="128270"/>
                  </a:lnTo>
                  <a:lnTo>
                    <a:pt x="412153" y="127533"/>
                  </a:lnTo>
                  <a:lnTo>
                    <a:pt x="412572" y="127533"/>
                  </a:lnTo>
                  <a:lnTo>
                    <a:pt x="413626" y="128270"/>
                  </a:lnTo>
                  <a:lnTo>
                    <a:pt x="413423" y="127533"/>
                  </a:lnTo>
                  <a:lnTo>
                    <a:pt x="413308" y="126847"/>
                  </a:lnTo>
                  <a:lnTo>
                    <a:pt x="415048" y="126847"/>
                  </a:lnTo>
                  <a:close/>
                </a:path>
                <a:path w="658495" h="138430">
                  <a:moveTo>
                    <a:pt x="417385" y="68148"/>
                  </a:moveTo>
                  <a:lnTo>
                    <a:pt x="417360" y="67068"/>
                  </a:lnTo>
                  <a:lnTo>
                    <a:pt x="414604" y="67995"/>
                  </a:lnTo>
                  <a:lnTo>
                    <a:pt x="415163" y="69176"/>
                  </a:lnTo>
                  <a:lnTo>
                    <a:pt x="417385" y="68148"/>
                  </a:lnTo>
                  <a:close/>
                </a:path>
                <a:path w="658495" h="138430">
                  <a:moveTo>
                    <a:pt x="419595" y="84099"/>
                  </a:moveTo>
                  <a:lnTo>
                    <a:pt x="418782" y="83654"/>
                  </a:lnTo>
                  <a:lnTo>
                    <a:pt x="418947" y="83858"/>
                  </a:lnTo>
                  <a:lnTo>
                    <a:pt x="419163" y="84023"/>
                  </a:lnTo>
                  <a:lnTo>
                    <a:pt x="419595" y="84099"/>
                  </a:lnTo>
                  <a:close/>
                </a:path>
                <a:path w="658495" h="138430">
                  <a:moveTo>
                    <a:pt x="420230" y="71196"/>
                  </a:moveTo>
                  <a:lnTo>
                    <a:pt x="420128" y="66890"/>
                  </a:lnTo>
                  <a:lnTo>
                    <a:pt x="417385" y="68148"/>
                  </a:lnTo>
                  <a:lnTo>
                    <a:pt x="417499" y="70662"/>
                  </a:lnTo>
                  <a:lnTo>
                    <a:pt x="420230" y="71196"/>
                  </a:lnTo>
                  <a:close/>
                </a:path>
                <a:path w="658495" h="138430">
                  <a:moveTo>
                    <a:pt x="432079" y="127279"/>
                  </a:moveTo>
                  <a:lnTo>
                    <a:pt x="431292" y="125234"/>
                  </a:lnTo>
                  <a:lnTo>
                    <a:pt x="428701" y="124955"/>
                  </a:lnTo>
                  <a:lnTo>
                    <a:pt x="425881" y="124968"/>
                  </a:lnTo>
                  <a:lnTo>
                    <a:pt x="423900" y="124345"/>
                  </a:lnTo>
                  <a:lnTo>
                    <a:pt x="420712" y="124015"/>
                  </a:lnTo>
                  <a:lnTo>
                    <a:pt x="420458" y="124891"/>
                  </a:lnTo>
                  <a:lnTo>
                    <a:pt x="419481" y="124764"/>
                  </a:lnTo>
                  <a:lnTo>
                    <a:pt x="419074" y="124625"/>
                  </a:lnTo>
                  <a:lnTo>
                    <a:pt x="421424" y="126250"/>
                  </a:lnTo>
                  <a:lnTo>
                    <a:pt x="417283" y="127622"/>
                  </a:lnTo>
                  <a:lnTo>
                    <a:pt x="422097" y="127749"/>
                  </a:lnTo>
                  <a:lnTo>
                    <a:pt x="424154" y="126276"/>
                  </a:lnTo>
                  <a:lnTo>
                    <a:pt x="426796" y="126072"/>
                  </a:lnTo>
                  <a:lnTo>
                    <a:pt x="426999" y="126149"/>
                  </a:lnTo>
                  <a:lnTo>
                    <a:pt x="428396" y="126009"/>
                  </a:lnTo>
                  <a:lnTo>
                    <a:pt x="429920" y="126250"/>
                  </a:lnTo>
                  <a:lnTo>
                    <a:pt x="432079" y="127279"/>
                  </a:lnTo>
                  <a:close/>
                </a:path>
                <a:path w="658495" h="138430">
                  <a:moveTo>
                    <a:pt x="434911" y="56070"/>
                  </a:moveTo>
                  <a:lnTo>
                    <a:pt x="434200" y="55499"/>
                  </a:lnTo>
                  <a:lnTo>
                    <a:pt x="434403" y="56184"/>
                  </a:lnTo>
                  <a:lnTo>
                    <a:pt x="434911" y="56070"/>
                  </a:lnTo>
                  <a:close/>
                </a:path>
                <a:path w="658495" h="138430">
                  <a:moveTo>
                    <a:pt x="436105" y="79349"/>
                  </a:moveTo>
                  <a:lnTo>
                    <a:pt x="429196" y="80200"/>
                  </a:lnTo>
                  <a:lnTo>
                    <a:pt x="428815" y="79349"/>
                  </a:lnTo>
                  <a:lnTo>
                    <a:pt x="428713" y="79146"/>
                  </a:lnTo>
                  <a:lnTo>
                    <a:pt x="430542" y="78308"/>
                  </a:lnTo>
                  <a:lnTo>
                    <a:pt x="430987" y="77927"/>
                  </a:lnTo>
                  <a:lnTo>
                    <a:pt x="429602" y="76949"/>
                  </a:lnTo>
                  <a:lnTo>
                    <a:pt x="424497" y="76238"/>
                  </a:lnTo>
                  <a:lnTo>
                    <a:pt x="421208" y="74688"/>
                  </a:lnTo>
                  <a:lnTo>
                    <a:pt x="421932" y="72859"/>
                  </a:lnTo>
                  <a:lnTo>
                    <a:pt x="422084" y="72478"/>
                  </a:lnTo>
                  <a:lnTo>
                    <a:pt x="416560" y="72859"/>
                  </a:lnTo>
                  <a:lnTo>
                    <a:pt x="417906" y="71704"/>
                  </a:lnTo>
                  <a:lnTo>
                    <a:pt x="415607" y="70091"/>
                  </a:lnTo>
                  <a:lnTo>
                    <a:pt x="415264" y="69405"/>
                  </a:lnTo>
                  <a:lnTo>
                    <a:pt x="415163" y="69176"/>
                  </a:lnTo>
                  <a:lnTo>
                    <a:pt x="414642" y="69405"/>
                  </a:lnTo>
                  <a:lnTo>
                    <a:pt x="406234" y="65011"/>
                  </a:lnTo>
                  <a:lnTo>
                    <a:pt x="404012" y="71374"/>
                  </a:lnTo>
                  <a:lnTo>
                    <a:pt x="405079" y="71374"/>
                  </a:lnTo>
                  <a:lnTo>
                    <a:pt x="407758" y="71704"/>
                  </a:lnTo>
                  <a:lnTo>
                    <a:pt x="407301" y="71374"/>
                  </a:lnTo>
                  <a:lnTo>
                    <a:pt x="407276" y="70662"/>
                  </a:lnTo>
                  <a:lnTo>
                    <a:pt x="407708" y="70256"/>
                  </a:lnTo>
                  <a:lnTo>
                    <a:pt x="410108" y="70091"/>
                  </a:lnTo>
                  <a:lnTo>
                    <a:pt x="411086" y="72136"/>
                  </a:lnTo>
                  <a:lnTo>
                    <a:pt x="410756" y="73660"/>
                  </a:lnTo>
                  <a:lnTo>
                    <a:pt x="410591" y="73647"/>
                  </a:lnTo>
                  <a:lnTo>
                    <a:pt x="410591" y="74358"/>
                  </a:lnTo>
                  <a:lnTo>
                    <a:pt x="410718" y="74155"/>
                  </a:lnTo>
                  <a:lnTo>
                    <a:pt x="410705" y="73901"/>
                  </a:lnTo>
                  <a:lnTo>
                    <a:pt x="410743" y="73710"/>
                  </a:lnTo>
                  <a:lnTo>
                    <a:pt x="416217" y="73710"/>
                  </a:lnTo>
                  <a:lnTo>
                    <a:pt x="406120" y="77558"/>
                  </a:lnTo>
                  <a:lnTo>
                    <a:pt x="412521" y="78524"/>
                  </a:lnTo>
                  <a:lnTo>
                    <a:pt x="415163" y="76949"/>
                  </a:lnTo>
                  <a:lnTo>
                    <a:pt x="415315" y="76949"/>
                  </a:lnTo>
                  <a:lnTo>
                    <a:pt x="420039" y="80924"/>
                  </a:lnTo>
                  <a:lnTo>
                    <a:pt x="419100" y="80924"/>
                  </a:lnTo>
                  <a:lnTo>
                    <a:pt x="414426" y="81267"/>
                  </a:lnTo>
                  <a:lnTo>
                    <a:pt x="418782" y="83654"/>
                  </a:lnTo>
                  <a:lnTo>
                    <a:pt x="418439" y="83197"/>
                  </a:lnTo>
                  <a:lnTo>
                    <a:pt x="418604" y="82537"/>
                  </a:lnTo>
                  <a:lnTo>
                    <a:pt x="418604" y="82016"/>
                  </a:lnTo>
                  <a:lnTo>
                    <a:pt x="424129" y="80924"/>
                  </a:lnTo>
                  <a:lnTo>
                    <a:pt x="431546" y="82537"/>
                  </a:lnTo>
                  <a:lnTo>
                    <a:pt x="434886" y="80200"/>
                  </a:lnTo>
                  <a:lnTo>
                    <a:pt x="436105" y="79349"/>
                  </a:lnTo>
                  <a:close/>
                </a:path>
                <a:path w="658495" h="138430">
                  <a:moveTo>
                    <a:pt x="438061" y="67221"/>
                  </a:moveTo>
                  <a:lnTo>
                    <a:pt x="436727" y="64985"/>
                  </a:lnTo>
                  <a:lnTo>
                    <a:pt x="436867" y="66230"/>
                  </a:lnTo>
                  <a:lnTo>
                    <a:pt x="437362" y="66878"/>
                  </a:lnTo>
                  <a:lnTo>
                    <a:pt x="438061" y="67221"/>
                  </a:lnTo>
                  <a:close/>
                </a:path>
                <a:path w="658495" h="138430">
                  <a:moveTo>
                    <a:pt x="438861" y="58039"/>
                  </a:moveTo>
                  <a:lnTo>
                    <a:pt x="436232" y="57010"/>
                  </a:lnTo>
                  <a:lnTo>
                    <a:pt x="436092" y="56959"/>
                  </a:lnTo>
                  <a:lnTo>
                    <a:pt x="435711" y="56311"/>
                  </a:lnTo>
                  <a:lnTo>
                    <a:pt x="435571" y="56184"/>
                  </a:lnTo>
                  <a:lnTo>
                    <a:pt x="435648" y="56311"/>
                  </a:lnTo>
                  <a:lnTo>
                    <a:pt x="435165" y="56261"/>
                  </a:lnTo>
                  <a:lnTo>
                    <a:pt x="436029" y="56934"/>
                  </a:lnTo>
                  <a:lnTo>
                    <a:pt x="434441" y="56311"/>
                  </a:lnTo>
                  <a:lnTo>
                    <a:pt x="435203" y="59016"/>
                  </a:lnTo>
                  <a:lnTo>
                    <a:pt x="435165" y="57010"/>
                  </a:lnTo>
                  <a:lnTo>
                    <a:pt x="435597" y="57010"/>
                  </a:lnTo>
                  <a:lnTo>
                    <a:pt x="438861" y="58039"/>
                  </a:lnTo>
                  <a:close/>
                </a:path>
                <a:path w="658495" h="138430">
                  <a:moveTo>
                    <a:pt x="460565" y="89509"/>
                  </a:moveTo>
                  <a:lnTo>
                    <a:pt x="458774" y="89535"/>
                  </a:lnTo>
                  <a:lnTo>
                    <a:pt x="456615" y="89382"/>
                  </a:lnTo>
                  <a:lnTo>
                    <a:pt x="455307" y="89814"/>
                  </a:lnTo>
                  <a:lnTo>
                    <a:pt x="456742" y="89547"/>
                  </a:lnTo>
                  <a:lnTo>
                    <a:pt x="458825" y="89585"/>
                  </a:lnTo>
                  <a:lnTo>
                    <a:pt x="460565" y="89509"/>
                  </a:lnTo>
                  <a:close/>
                </a:path>
                <a:path w="658495" h="138430">
                  <a:moveTo>
                    <a:pt x="463143" y="89103"/>
                  </a:moveTo>
                  <a:lnTo>
                    <a:pt x="462572" y="89357"/>
                  </a:lnTo>
                  <a:lnTo>
                    <a:pt x="461645" y="89458"/>
                  </a:lnTo>
                  <a:lnTo>
                    <a:pt x="460565" y="89509"/>
                  </a:lnTo>
                  <a:lnTo>
                    <a:pt x="461657" y="89496"/>
                  </a:lnTo>
                  <a:lnTo>
                    <a:pt x="462584" y="89408"/>
                  </a:lnTo>
                  <a:lnTo>
                    <a:pt x="463143" y="89103"/>
                  </a:lnTo>
                  <a:close/>
                </a:path>
                <a:path w="658495" h="138430">
                  <a:moveTo>
                    <a:pt x="463969" y="88455"/>
                  </a:moveTo>
                  <a:lnTo>
                    <a:pt x="463562" y="87782"/>
                  </a:lnTo>
                  <a:lnTo>
                    <a:pt x="463791" y="88442"/>
                  </a:lnTo>
                  <a:lnTo>
                    <a:pt x="463588" y="88849"/>
                  </a:lnTo>
                  <a:lnTo>
                    <a:pt x="463143" y="89103"/>
                  </a:lnTo>
                  <a:lnTo>
                    <a:pt x="463715" y="88849"/>
                  </a:lnTo>
                  <a:lnTo>
                    <a:pt x="463969" y="88455"/>
                  </a:lnTo>
                  <a:close/>
                </a:path>
                <a:path w="658495" h="138430">
                  <a:moveTo>
                    <a:pt x="471919" y="87922"/>
                  </a:moveTo>
                  <a:lnTo>
                    <a:pt x="469150" y="88823"/>
                  </a:lnTo>
                  <a:lnTo>
                    <a:pt x="467753" y="88569"/>
                  </a:lnTo>
                  <a:lnTo>
                    <a:pt x="468693" y="89204"/>
                  </a:lnTo>
                  <a:lnTo>
                    <a:pt x="469658" y="90576"/>
                  </a:lnTo>
                  <a:lnTo>
                    <a:pt x="471043" y="90119"/>
                  </a:lnTo>
                  <a:lnTo>
                    <a:pt x="471919" y="87922"/>
                  </a:lnTo>
                  <a:close/>
                </a:path>
                <a:path w="658495" h="138430">
                  <a:moveTo>
                    <a:pt x="476186" y="51447"/>
                  </a:moveTo>
                  <a:lnTo>
                    <a:pt x="475729" y="51447"/>
                  </a:lnTo>
                  <a:lnTo>
                    <a:pt x="475729" y="52209"/>
                  </a:lnTo>
                  <a:lnTo>
                    <a:pt x="476186" y="51447"/>
                  </a:lnTo>
                  <a:close/>
                </a:path>
                <a:path w="658495" h="138430">
                  <a:moveTo>
                    <a:pt x="476453" y="84010"/>
                  </a:moveTo>
                  <a:lnTo>
                    <a:pt x="474980" y="80899"/>
                  </a:lnTo>
                  <a:lnTo>
                    <a:pt x="475526" y="84074"/>
                  </a:lnTo>
                  <a:lnTo>
                    <a:pt x="476453" y="84010"/>
                  </a:lnTo>
                  <a:close/>
                </a:path>
                <a:path w="658495" h="138430">
                  <a:moveTo>
                    <a:pt x="478967" y="52730"/>
                  </a:moveTo>
                  <a:lnTo>
                    <a:pt x="478421" y="52946"/>
                  </a:lnTo>
                  <a:lnTo>
                    <a:pt x="477151" y="53530"/>
                  </a:lnTo>
                  <a:lnTo>
                    <a:pt x="475742" y="53263"/>
                  </a:lnTo>
                  <a:lnTo>
                    <a:pt x="475742" y="52946"/>
                  </a:lnTo>
                  <a:lnTo>
                    <a:pt x="475729" y="52209"/>
                  </a:lnTo>
                  <a:lnTo>
                    <a:pt x="475284" y="52946"/>
                  </a:lnTo>
                  <a:lnTo>
                    <a:pt x="474776" y="52730"/>
                  </a:lnTo>
                  <a:lnTo>
                    <a:pt x="470712" y="51041"/>
                  </a:lnTo>
                  <a:lnTo>
                    <a:pt x="470154" y="51041"/>
                  </a:lnTo>
                  <a:lnTo>
                    <a:pt x="470192" y="52946"/>
                  </a:lnTo>
                  <a:lnTo>
                    <a:pt x="468845" y="55587"/>
                  </a:lnTo>
                  <a:lnTo>
                    <a:pt x="464781" y="52730"/>
                  </a:lnTo>
                  <a:lnTo>
                    <a:pt x="462953" y="51447"/>
                  </a:lnTo>
                  <a:lnTo>
                    <a:pt x="465709" y="51447"/>
                  </a:lnTo>
                  <a:lnTo>
                    <a:pt x="459625" y="51181"/>
                  </a:lnTo>
                  <a:lnTo>
                    <a:pt x="459511" y="50152"/>
                  </a:lnTo>
                  <a:lnTo>
                    <a:pt x="459447" y="47625"/>
                  </a:lnTo>
                  <a:lnTo>
                    <a:pt x="457758" y="48539"/>
                  </a:lnTo>
                  <a:lnTo>
                    <a:pt x="457758" y="57365"/>
                  </a:lnTo>
                  <a:lnTo>
                    <a:pt x="457657" y="57797"/>
                  </a:lnTo>
                  <a:lnTo>
                    <a:pt x="457542" y="58293"/>
                  </a:lnTo>
                  <a:lnTo>
                    <a:pt x="457441" y="58750"/>
                  </a:lnTo>
                  <a:lnTo>
                    <a:pt x="457327" y="59207"/>
                  </a:lnTo>
                  <a:lnTo>
                    <a:pt x="457288" y="59397"/>
                  </a:lnTo>
                  <a:lnTo>
                    <a:pt x="457200" y="59778"/>
                  </a:lnTo>
                  <a:lnTo>
                    <a:pt x="457111" y="60159"/>
                  </a:lnTo>
                  <a:lnTo>
                    <a:pt x="456984" y="60693"/>
                  </a:lnTo>
                  <a:lnTo>
                    <a:pt x="456946" y="60858"/>
                  </a:lnTo>
                  <a:lnTo>
                    <a:pt x="456831" y="61328"/>
                  </a:lnTo>
                  <a:lnTo>
                    <a:pt x="456590" y="62382"/>
                  </a:lnTo>
                  <a:lnTo>
                    <a:pt x="456476" y="62839"/>
                  </a:lnTo>
                  <a:lnTo>
                    <a:pt x="456831" y="61328"/>
                  </a:lnTo>
                  <a:lnTo>
                    <a:pt x="456831" y="60845"/>
                  </a:lnTo>
                  <a:lnTo>
                    <a:pt x="451980" y="59778"/>
                  </a:lnTo>
                  <a:lnTo>
                    <a:pt x="451129" y="59778"/>
                  </a:lnTo>
                  <a:lnTo>
                    <a:pt x="447725" y="61328"/>
                  </a:lnTo>
                  <a:lnTo>
                    <a:pt x="447319" y="60159"/>
                  </a:lnTo>
                  <a:lnTo>
                    <a:pt x="447255" y="59994"/>
                  </a:lnTo>
                  <a:lnTo>
                    <a:pt x="447179" y="59778"/>
                  </a:lnTo>
                  <a:lnTo>
                    <a:pt x="447052" y="59397"/>
                  </a:lnTo>
                  <a:lnTo>
                    <a:pt x="446976" y="59207"/>
                  </a:lnTo>
                  <a:lnTo>
                    <a:pt x="447116" y="59207"/>
                  </a:lnTo>
                  <a:lnTo>
                    <a:pt x="447433" y="59397"/>
                  </a:lnTo>
                  <a:lnTo>
                    <a:pt x="448183" y="59778"/>
                  </a:lnTo>
                  <a:lnTo>
                    <a:pt x="448741" y="59994"/>
                  </a:lnTo>
                  <a:lnTo>
                    <a:pt x="448767" y="59778"/>
                  </a:lnTo>
                  <a:lnTo>
                    <a:pt x="448957" y="59397"/>
                  </a:lnTo>
                  <a:lnTo>
                    <a:pt x="449059" y="59207"/>
                  </a:lnTo>
                  <a:lnTo>
                    <a:pt x="449287" y="58750"/>
                  </a:lnTo>
                  <a:lnTo>
                    <a:pt x="448183" y="58293"/>
                  </a:lnTo>
                  <a:lnTo>
                    <a:pt x="447598" y="57962"/>
                  </a:lnTo>
                  <a:lnTo>
                    <a:pt x="446862" y="57505"/>
                  </a:lnTo>
                  <a:lnTo>
                    <a:pt x="449973" y="57962"/>
                  </a:lnTo>
                  <a:lnTo>
                    <a:pt x="449503" y="57645"/>
                  </a:lnTo>
                  <a:lnTo>
                    <a:pt x="449503" y="57505"/>
                  </a:lnTo>
                  <a:lnTo>
                    <a:pt x="449491" y="56718"/>
                  </a:lnTo>
                  <a:lnTo>
                    <a:pt x="447484" y="56718"/>
                  </a:lnTo>
                  <a:lnTo>
                    <a:pt x="451599" y="56413"/>
                  </a:lnTo>
                  <a:lnTo>
                    <a:pt x="455104" y="57365"/>
                  </a:lnTo>
                  <a:lnTo>
                    <a:pt x="456780" y="57797"/>
                  </a:lnTo>
                  <a:lnTo>
                    <a:pt x="454469" y="57962"/>
                  </a:lnTo>
                  <a:lnTo>
                    <a:pt x="452577" y="57962"/>
                  </a:lnTo>
                  <a:lnTo>
                    <a:pt x="454101" y="59778"/>
                  </a:lnTo>
                  <a:lnTo>
                    <a:pt x="457758" y="57365"/>
                  </a:lnTo>
                  <a:lnTo>
                    <a:pt x="457758" y="48539"/>
                  </a:lnTo>
                  <a:lnTo>
                    <a:pt x="457161" y="48856"/>
                  </a:lnTo>
                  <a:lnTo>
                    <a:pt x="453555" y="52654"/>
                  </a:lnTo>
                  <a:lnTo>
                    <a:pt x="450265" y="51041"/>
                  </a:lnTo>
                  <a:lnTo>
                    <a:pt x="449148" y="50355"/>
                  </a:lnTo>
                  <a:lnTo>
                    <a:pt x="444639" y="47256"/>
                  </a:lnTo>
                  <a:lnTo>
                    <a:pt x="439089" y="53835"/>
                  </a:lnTo>
                  <a:lnTo>
                    <a:pt x="436486" y="53555"/>
                  </a:lnTo>
                  <a:lnTo>
                    <a:pt x="436499" y="54978"/>
                  </a:lnTo>
                  <a:lnTo>
                    <a:pt x="434987" y="55499"/>
                  </a:lnTo>
                  <a:lnTo>
                    <a:pt x="435165" y="55499"/>
                  </a:lnTo>
                  <a:lnTo>
                    <a:pt x="435419" y="55943"/>
                  </a:lnTo>
                  <a:lnTo>
                    <a:pt x="438073" y="55295"/>
                  </a:lnTo>
                  <a:lnTo>
                    <a:pt x="444385" y="56718"/>
                  </a:lnTo>
                  <a:lnTo>
                    <a:pt x="441680" y="56718"/>
                  </a:lnTo>
                  <a:lnTo>
                    <a:pt x="446011" y="57365"/>
                  </a:lnTo>
                  <a:lnTo>
                    <a:pt x="445211" y="57365"/>
                  </a:lnTo>
                  <a:lnTo>
                    <a:pt x="445262" y="57505"/>
                  </a:lnTo>
                  <a:lnTo>
                    <a:pt x="445376" y="57797"/>
                  </a:lnTo>
                  <a:lnTo>
                    <a:pt x="445452" y="57962"/>
                  </a:lnTo>
                  <a:lnTo>
                    <a:pt x="446024" y="58496"/>
                  </a:lnTo>
                  <a:lnTo>
                    <a:pt x="446417" y="58750"/>
                  </a:lnTo>
                  <a:lnTo>
                    <a:pt x="446697" y="58750"/>
                  </a:lnTo>
                  <a:lnTo>
                    <a:pt x="446595" y="59207"/>
                  </a:lnTo>
                  <a:lnTo>
                    <a:pt x="446557" y="59397"/>
                  </a:lnTo>
                  <a:lnTo>
                    <a:pt x="446481" y="59690"/>
                  </a:lnTo>
                  <a:lnTo>
                    <a:pt x="446252" y="59397"/>
                  </a:lnTo>
                  <a:lnTo>
                    <a:pt x="445668" y="59207"/>
                  </a:lnTo>
                  <a:lnTo>
                    <a:pt x="445706" y="59397"/>
                  </a:lnTo>
                  <a:lnTo>
                    <a:pt x="446786" y="60693"/>
                  </a:lnTo>
                  <a:lnTo>
                    <a:pt x="443153" y="62382"/>
                  </a:lnTo>
                  <a:lnTo>
                    <a:pt x="443598" y="64592"/>
                  </a:lnTo>
                  <a:lnTo>
                    <a:pt x="443636" y="64858"/>
                  </a:lnTo>
                  <a:lnTo>
                    <a:pt x="440372" y="62572"/>
                  </a:lnTo>
                  <a:lnTo>
                    <a:pt x="442252" y="64592"/>
                  </a:lnTo>
                  <a:lnTo>
                    <a:pt x="438238" y="67335"/>
                  </a:lnTo>
                  <a:lnTo>
                    <a:pt x="440550" y="68224"/>
                  </a:lnTo>
                  <a:lnTo>
                    <a:pt x="444855" y="66040"/>
                  </a:lnTo>
                  <a:lnTo>
                    <a:pt x="446697" y="68224"/>
                  </a:lnTo>
                  <a:lnTo>
                    <a:pt x="446405" y="67335"/>
                  </a:lnTo>
                  <a:lnTo>
                    <a:pt x="445998" y="66471"/>
                  </a:lnTo>
                  <a:lnTo>
                    <a:pt x="452539" y="69596"/>
                  </a:lnTo>
                  <a:lnTo>
                    <a:pt x="456171" y="66471"/>
                  </a:lnTo>
                  <a:lnTo>
                    <a:pt x="456666" y="66040"/>
                  </a:lnTo>
                  <a:lnTo>
                    <a:pt x="457987" y="64897"/>
                  </a:lnTo>
                  <a:lnTo>
                    <a:pt x="461645" y="63220"/>
                  </a:lnTo>
                  <a:lnTo>
                    <a:pt x="461098" y="62839"/>
                  </a:lnTo>
                  <a:lnTo>
                    <a:pt x="458927" y="61328"/>
                  </a:lnTo>
                  <a:lnTo>
                    <a:pt x="459117" y="61328"/>
                  </a:lnTo>
                  <a:lnTo>
                    <a:pt x="457835" y="61048"/>
                  </a:lnTo>
                  <a:lnTo>
                    <a:pt x="459574" y="58750"/>
                  </a:lnTo>
                  <a:lnTo>
                    <a:pt x="459803" y="58750"/>
                  </a:lnTo>
                  <a:lnTo>
                    <a:pt x="458749" y="58293"/>
                  </a:lnTo>
                  <a:lnTo>
                    <a:pt x="462915" y="59207"/>
                  </a:lnTo>
                  <a:lnTo>
                    <a:pt x="465035" y="59207"/>
                  </a:lnTo>
                  <a:lnTo>
                    <a:pt x="466280" y="58293"/>
                  </a:lnTo>
                  <a:lnTo>
                    <a:pt x="467537" y="57365"/>
                  </a:lnTo>
                  <a:lnTo>
                    <a:pt x="468426" y="57365"/>
                  </a:lnTo>
                  <a:lnTo>
                    <a:pt x="467499" y="56718"/>
                  </a:lnTo>
                  <a:lnTo>
                    <a:pt x="467918" y="56413"/>
                  </a:lnTo>
                  <a:lnTo>
                    <a:pt x="468731" y="55829"/>
                  </a:lnTo>
                  <a:lnTo>
                    <a:pt x="469201" y="55829"/>
                  </a:lnTo>
                  <a:lnTo>
                    <a:pt x="468960" y="55664"/>
                  </a:lnTo>
                  <a:lnTo>
                    <a:pt x="472973" y="52730"/>
                  </a:lnTo>
                  <a:lnTo>
                    <a:pt x="478142" y="56337"/>
                  </a:lnTo>
                  <a:lnTo>
                    <a:pt x="478777" y="53530"/>
                  </a:lnTo>
                  <a:lnTo>
                    <a:pt x="478840" y="53263"/>
                  </a:lnTo>
                  <a:lnTo>
                    <a:pt x="478967" y="52730"/>
                  </a:lnTo>
                  <a:close/>
                </a:path>
                <a:path w="658495" h="138430">
                  <a:moveTo>
                    <a:pt x="479056" y="51041"/>
                  </a:moveTo>
                  <a:lnTo>
                    <a:pt x="474306" y="50152"/>
                  </a:lnTo>
                  <a:lnTo>
                    <a:pt x="471538" y="50355"/>
                  </a:lnTo>
                  <a:lnTo>
                    <a:pt x="475068" y="51181"/>
                  </a:lnTo>
                  <a:lnTo>
                    <a:pt x="475716" y="51346"/>
                  </a:lnTo>
                  <a:lnTo>
                    <a:pt x="475716" y="51181"/>
                  </a:lnTo>
                  <a:lnTo>
                    <a:pt x="477253" y="51181"/>
                  </a:lnTo>
                  <a:lnTo>
                    <a:pt x="478015" y="51333"/>
                  </a:lnTo>
                  <a:lnTo>
                    <a:pt x="478358" y="51041"/>
                  </a:lnTo>
                  <a:lnTo>
                    <a:pt x="479056" y="51041"/>
                  </a:lnTo>
                  <a:close/>
                </a:path>
                <a:path w="658495" h="138430">
                  <a:moveTo>
                    <a:pt x="483577" y="51638"/>
                  </a:moveTo>
                  <a:lnTo>
                    <a:pt x="483108" y="51308"/>
                  </a:lnTo>
                  <a:lnTo>
                    <a:pt x="483120" y="52019"/>
                  </a:lnTo>
                  <a:lnTo>
                    <a:pt x="479945" y="52019"/>
                  </a:lnTo>
                  <a:lnTo>
                    <a:pt x="480288" y="52743"/>
                  </a:lnTo>
                  <a:lnTo>
                    <a:pt x="483146" y="52743"/>
                  </a:lnTo>
                  <a:lnTo>
                    <a:pt x="483425" y="52019"/>
                  </a:lnTo>
                  <a:lnTo>
                    <a:pt x="483501" y="51841"/>
                  </a:lnTo>
                  <a:lnTo>
                    <a:pt x="483577" y="51638"/>
                  </a:lnTo>
                  <a:close/>
                </a:path>
                <a:path w="658495" h="138430">
                  <a:moveTo>
                    <a:pt x="485876" y="51841"/>
                  </a:moveTo>
                  <a:lnTo>
                    <a:pt x="484974" y="49225"/>
                  </a:lnTo>
                  <a:lnTo>
                    <a:pt x="482777" y="49225"/>
                  </a:lnTo>
                  <a:lnTo>
                    <a:pt x="483108" y="51308"/>
                  </a:lnTo>
                  <a:lnTo>
                    <a:pt x="485876" y="51841"/>
                  </a:lnTo>
                  <a:close/>
                </a:path>
                <a:path w="658495" h="138430">
                  <a:moveTo>
                    <a:pt x="486740" y="49034"/>
                  </a:moveTo>
                  <a:lnTo>
                    <a:pt x="482549" y="47409"/>
                  </a:lnTo>
                  <a:lnTo>
                    <a:pt x="482752" y="49034"/>
                  </a:lnTo>
                  <a:lnTo>
                    <a:pt x="486740" y="49034"/>
                  </a:lnTo>
                  <a:close/>
                </a:path>
                <a:path w="658495" h="138430">
                  <a:moveTo>
                    <a:pt x="487057" y="62484"/>
                  </a:moveTo>
                  <a:lnTo>
                    <a:pt x="485698" y="63652"/>
                  </a:lnTo>
                  <a:lnTo>
                    <a:pt x="483400" y="64173"/>
                  </a:lnTo>
                  <a:lnTo>
                    <a:pt x="480174" y="64770"/>
                  </a:lnTo>
                  <a:lnTo>
                    <a:pt x="479679" y="62293"/>
                  </a:lnTo>
                  <a:lnTo>
                    <a:pt x="481990" y="62484"/>
                  </a:lnTo>
                  <a:lnTo>
                    <a:pt x="479640" y="60858"/>
                  </a:lnTo>
                  <a:lnTo>
                    <a:pt x="478802" y="64503"/>
                  </a:lnTo>
                  <a:lnTo>
                    <a:pt x="474560" y="60858"/>
                  </a:lnTo>
                  <a:lnTo>
                    <a:pt x="474611" y="63728"/>
                  </a:lnTo>
                  <a:lnTo>
                    <a:pt x="470877" y="62560"/>
                  </a:lnTo>
                  <a:lnTo>
                    <a:pt x="471436" y="65735"/>
                  </a:lnTo>
                  <a:lnTo>
                    <a:pt x="476465" y="64312"/>
                  </a:lnTo>
                  <a:lnTo>
                    <a:pt x="477939" y="68160"/>
                  </a:lnTo>
                  <a:lnTo>
                    <a:pt x="477875" y="65278"/>
                  </a:lnTo>
                  <a:lnTo>
                    <a:pt x="481152" y="66840"/>
                  </a:lnTo>
                  <a:lnTo>
                    <a:pt x="485711" y="64376"/>
                  </a:lnTo>
                  <a:lnTo>
                    <a:pt x="487057" y="62484"/>
                  </a:lnTo>
                  <a:close/>
                </a:path>
                <a:path w="658495" h="138430">
                  <a:moveTo>
                    <a:pt x="503631" y="83464"/>
                  </a:moveTo>
                  <a:lnTo>
                    <a:pt x="500367" y="81191"/>
                  </a:lnTo>
                  <a:lnTo>
                    <a:pt x="499910" y="81597"/>
                  </a:lnTo>
                  <a:lnTo>
                    <a:pt x="503212" y="83870"/>
                  </a:lnTo>
                  <a:lnTo>
                    <a:pt x="503631" y="83464"/>
                  </a:lnTo>
                  <a:close/>
                </a:path>
                <a:path w="658495" h="138430">
                  <a:moveTo>
                    <a:pt x="504685" y="64808"/>
                  </a:moveTo>
                  <a:lnTo>
                    <a:pt x="500037" y="63728"/>
                  </a:lnTo>
                  <a:lnTo>
                    <a:pt x="500481" y="62598"/>
                  </a:lnTo>
                  <a:lnTo>
                    <a:pt x="500443" y="61175"/>
                  </a:lnTo>
                  <a:lnTo>
                    <a:pt x="502272" y="60325"/>
                  </a:lnTo>
                  <a:lnTo>
                    <a:pt x="498475" y="56324"/>
                  </a:lnTo>
                  <a:lnTo>
                    <a:pt x="495820" y="61506"/>
                  </a:lnTo>
                  <a:lnTo>
                    <a:pt x="490702" y="60071"/>
                  </a:lnTo>
                  <a:lnTo>
                    <a:pt x="492645" y="64223"/>
                  </a:lnTo>
                  <a:lnTo>
                    <a:pt x="499135" y="64490"/>
                  </a:lnTo>
                  <a:lnTo>
                    <a:pt x="503783" y="65595"/>
                  </a:lnTo>
                  <a:lnTo>
                    <a:pt x="504685" y="64808"/>
                  </a:lnTo>
                  <a:close/>
                </a:path>
                <a:path w="658495" h="138430">
                  <a:moveTo>
                    <a:pt x="512140" y="98679"/>
                  </a:moveTo>
                  <a:lnTo>
                    <a:pt x="511454" y="98869"/>
                  </a:lnTo>
                  <a:lnTo>
                    <a:pt x="510768" y="99123"/>
                  </a:lnTo>
                  <a:lnTo>
                    <a:pt x="510095" y="99542"/>
                  </a:lnTo>
                  <a:lnTo>
                    <a:pt x="511302" y="99352"/>
                  </a:lnTo>
                  <a:lnTo>
                    <a:pt x="511873" y="99047"/>
                  </a:lnTo>
                  <a:lnTo>
                    <a:pt x="512140" y="98679"/>
                  </a:lnTo>
                  <a:close/>
                </a:path>
                <a:path w="658495" h="138430">
                  <a:moveTo>
                    <a:pt x="515772" y="88773"/>
                  </a:moveTo>
                  <a:lnTo>
                    <a:pt x="515200" y="88569"/>
                  </a:lnTo>
                  <a:lnTo>
                    <a:pt x="514540" y="88366"/>
                  </a:lnTo>
                  <a:lnTo>
                    <a:pt x="514007" y="88150"/>
                  </a:lnTo>
                  <a:lnTo>
                    <a:pt x="514019" y="88734"/>
                  </a:lnTo>
                  <a:lnTo>
                    <a:pt x="514845" y="88773"/>
                  </a:lnTo>
                  <a:lnTo>
                    <a:pt x="515772" y="88773"/>
                  </a:lnTo>
                  <a:close/>
                </a:path>
                <a:path w="658495" h="138430">
                  <a:moveTo>
                    <a:pt x="518502" y="89738"/>
                  </a:moveTo>
                  <a:lnTo>
                    <a:pt x="518198" y="88836"/>
                  </a:lnTo>
                  <a:lnTo>
                    <a:pt x="516953" y="88773"/>
                  </a:lnTo>
                  <a:lnTo>
                    <a:pt x="515772" y="88773"/>
                  </a:lnTo>
                  <a:lnTo>
                    <a:pt x="516661" y="89090"/>
                  </a:lnTo>
                  <a:lnTo>
                    <a:pt x="517550" y="89420"/>
                  </a:lnTo>
                  <a:lnTo>
                    <a:pt x="518502" y="89738"/>
                  </a:lnTo>
                  <a:close/>
                </a:path>
                <a:path w="658495" h="138430">
                  <a:moveTo>
                    <a:pt x="526008" y="85928"/>
                  </a:moveTo>
                  <a:lnTo>
                    <a:pt x="525627" y="85623"/>
                  </a:lnTo>
                  <a:lnTo>
                    <a:pt x="524586" y="85623"/>
                  </a:lnTo>
                  <a:lnTo>
                    <a:pt x="526008" y="85928"/>
                  </a:lnTo>
                  <a:close/>
                </a:path>
                <a:path w="658495" h="138430">
                  <a:moveTo>
                    <a:pt x="530593" y="84823"/>
                  </a:moveTo>
                  <a:lnTo>
                    <a:pt x="527316" y="83261"/>
                  </a:lnTo>
                  <a:lnTo>
                    <a:pt x="525500" y="84112"/>
                  </a:lnTo>
                  <a:lnTo>
                    <a:pt x="525513" y="85509"/>
                  </a:lnTo>
                  <a:lnTo>
                    <a:pt x="530593" y="84823"/>
                  </a:lnTo>
                  <a:close/>
                </a:path>
                <a:path w="658495" h="138430">
                  <a:moveTo>
                    <a:pt x="533425" y="87490"/>
                  </a:moveTo>
                  <a:lnTo>
                    <a:pt x="526008" y="85928"/>
                  </a:lnTo>
                  <a:lnTo>
                    <a:pt x="526973" y="87960"/>
                  </a:lnTo>
                  <a:lnTo>
                    <a:pt x="520433" y="86271"/>
                  </a:lnTo>
                  <a:lnTo>
                    <a:pt x="523278" y="88214"/>
                  </a:lnTo>
                  <a:lnTo>
                    <a:pt x="524649" y="88480"/>
                  </a:lnTo>
                  <a:lnTo>
                    <a:pt x="526999" y="88671"/>
                  </a:lnTo>
                  <a:lnTo>
                    <a:pt x="529336" y="90297"/>
                  </a:lnTo>
                  <a:lnTo>
                    <a:pt x="532739" y="87960"/>
                  </a:lnTo>
                  <a:lnTo>
                    <a:pt x="533425" y="87490"/>
                  </a:lnTo>
                  <a:close/>
                </a:path>
                <a:path w="658495" h="138430">
                  <a:moveTo>
                    <a:pt x="549706" y="80314"/>
                  </a:moveTo>
                  <a:lnTo>
                    <a:pt x="548055" y="79997"/>
                  </a:lnTo>
                  <a:lnTo>
                    <a:pt x="548030" y="78638"/>
                  </a:lnTo>
                  <a:lnTo>
                    <a:pt x="547979" y="76428"/>
                  </a:lnTo>
                  <a:lnTo>
                    <a:pt x="542493" y="78994"/>
                  </a:lnTo>
                  <a:lnTo>
                    <a:pt x="547103" y="78638"/>
                  </a:lnTo>
                  <a:lnTo>
                    <a:pt x="542569" y="82537"/>
                  </a:lnTo>
                  <a:lnTo>
                    <a:pt x="547674" y="82537"/>
                  </a:lnTo>
                  <a:lnTo>
                    <a:pt x="549706" y="80314"/>
                  </a:lnTo>
                  <a:close/>
                </a:path>
                <a:path w="658495" h="138430">
                  <a:moveTo>
                    <a:pt x="554418" y="81191"/>
                  </a:moveTo>
                  <a:lnTo>
                    <a:pt x="550811" y="79082"/>
                  </a:lnTo>
                  <a:lnTo>
                    <a:pt x="549706" y="80314"/>
                  </a:lnTo>
                  <a:lnTo>
                    <a:pt x="554418" y="81191"/>
                  </a:lnTo>
                  <a:close/>
                </a:path>
                <a:path w="658495" h="138430">
                  <a:moveTo>
                    <a:pt x="559130" y="78498"/>
                  </a:moveTo>
                  <a:lnTo>
                    <a:pt x="550849" y="79082"/>
                  </a:lnTo>
                  <a:lnTo>
                    <a:pt x="551853" y="79082"/>
                  </a:lnTo>
                  <a:lnTo>
                    <a:pt x="555053" y="81305"/>
                  </a:lnTo>
                  <a:lnTo>
                    <a:pt x="554621" y="81305"/>
                  </a:lnTo>
                  <a:lnTo>
                    <a:pt x="557403" y="82931"/>
                  </a:lnTo>
                  <a:lnTo>
                    <a:pt x="559079" y="78638"/>
                  </a:lnTo>
                  <a:lnTo>
                    <a:pt x="559130" y="78498"/>
                  </a:lnTo>
                  <a:close/>
                </a:path>
                <a:path w="658495" h="138430">
                  <a:moveTo>
                    <a:pt x="564070" y="110782"/>
                  </a:moveTo>
                  <a:lnTo>
                    <a:pt x="563562" y="109016"/>
                  </a:lnTo>
                  <a:lnTo>
                    <a:pt x="560349" y="110337"/>
                  </a:lnTo>
                  <a:lnTo>
                    <a:pt x="558025" y="110121"/>
                  </a:lnTo>
                  <a:lnTo>
                    <a:pt x="559917" y="112141"/>
                  </a:lnTo>
                  <a:lnTo>
                    <a:pt x="563156" y="111556"/>
                  </a:lnTo>
                  <a:lnTo>
                    <a:pt x="564070" y="110782"/>
                  </a:lnTo>
                  <a:close/>
                </a:path>
                <a:path w="658495" h="138430">
                  <a:moveTo>
                    <a:pt x="580034" y="103149"/>
                  </a:moveTo>
                  <a:lnTo>
                    <a:pt x="576275" y="100571"/>
                  </a:lnTo>
                  <a:lnTo>
                    <a:pt x="576491" y="100304"/>
                  </a:lnTo>
                  <a:lnTo>
                    <a:pt x="577202" y="99453"/>
                  </a:lnTo>
                  <a:lnTo>
                    <a:pt x="577583" y="98996"/>
                  </a:lnTo>
                  <a:lnTo>
                    <a:pt x="578510" y="97878"/>
                  </a:lnTo>
                  <a:lnTo>
                    <a:pt x="578053" y="97561"/>
                  </a:lnTo>
                  <a:lnTo>
                    <a:pt x="573849" y="96075"/>
                  </a:lnTo>
                  <a:lnTo>
                    <a:pt x="574382" y="95440"/>
                  </a:lnTo>
                  <a:lnTo>
                    <a:pt x="576097" y="93408"/>
                  </a:lnTo>
                  <a:lnTo>
                    <a:pt x="573722" y="91046"/>
                  </a:lnTo>
                  <a:lnTo>
                    <a:pt x="568706" y="95364"/>
                  </a:lnTo>
                  <a:lnTo>
                    <a:pt x="568693" y="94500"/>
                  </a:lnTo>
                  <a:lnTo>
                    <a:pt x="568642" y="92113"/>
                  </a:lnTo>
                  <a:lnTo>
                    <a:pt x="568426" y="92519"/>
                  </a:lnTo>
                  <a:lnTo>
                    <a:pt x="568210" y="93268"/>
                  </a:lnTo>
                  <a:lnTo>
                    <a:pt x="568172" y="93408"/>
                  </a:lnTo>
                  <a:lnTo>
                    <a:pt x="568058" y="93802"/>
                  </a:lnTo>
                  <a:lnTo>
                    <a:pt x="567982" y="94094"/>
                  </a:lnTo>
                  <a:lnTo>
                    <a:pt x="567855" y="94500"/>
                  </a:lnTo>
                  <a:lnTo>
                    <a:pt x="567067" y="94500"/>
                  </a:lnTo>
                  <a:lnTo>
                    <a:pt x="562635" y="93268"/>
                  </a:lnTo>
                  <a:lnTo>
                    <a:pt x="560374" y="94500"/>
                  </a:lnTo>
                  <a:lnTo>
                    <a:pt x="559435" y="90119"/>
                  </a:lnTo>
                  <a:lnTo>
                    <a:pt x="557999" y="91046"/>
                  </a:lnTo>
                  <a:lnTo>
                    <a:pt x="551942" y="95351"/>
                  </a:lnTo>
                  <a:lnTo>
                    <a:pt x="551713" y="94970"/>
                  </a:lnTo>
                  <a:lnTo>
                    <a:pt x="550265" y="92722"/>
                  </a:lnTo>
                  <a:lnTo>
                    <a:pt x="550392" y="94094"/>
                  </a:lnTo>
                  <a:lnTo>
                    <a:pt x="550087" y="94500"/>
                  </a:lnTo>
                  <a:lnTo>
                    <a:pt x="549656" y="94500"/>
                  </a:lnTo>
                  <a:lnTo>
                    <a:pt x="549071" y="94094"/>
                  </a:lnTo>
                  <a:lnTo>
                    <a:pt x="548386" y="93624"/>
                  </a:lnTo>
                  <a:lnTo>
                    <a:pt x="548157" y="93802"/>
                  </a:lnTo>
                  <a:lnTo>
                    <a:pt x="547966" y="93954"/>
                  </a:lnTo>
                  <a:lnTo>
                    <a:pt x="547852" y="93802"/>
                  </a:lnTo>
                  <a:lnTo>
                    <a:pt x="546493" y="92113"/>
                  </a:lnTo>
                  <a:lnTo>
                    <a:pt x="544868" y="89598"/>
                  </a:lnTo>
                  <a:lnTo>
                    <a:pt x="544779" y="89458"/>
                  </a:lnTo>
                  <a:lnTo>
                    <a:pt x="541883" y="89458"/>
                  </a:lnTo>
                  <a:lnTo>
                    <a:pt x="545490" y="91274"/>
                  </a:lnTo>
                  <a:lnTo>
                    <a:pt x="539496" y="92113"/>
                  </a:lnTo>
                  <a:lnTo>
                    <a:pt x="538556" y="92113"/>
                  </a:lnTo>
                  <a:lnTo>
                    <a:pt x="538492" y="89458"/>
                  </a:lnTo>
                  <a:lnTo>
                    <a:pt x="535711" y="89458"/>
                  </a:lnTo>
                  <a:lnTo>
                    <a:pt x="530923" y="91274"/>
                  </a:lnTo>
                  <a:lnTo>
                    <a:pt x="531228" y="91274"/>
                  </a:lnTo>
                  <a:lnTo>
                    <a:pt x="534885" y="93802"/>
                  </a:lnTo>
                  <a:lnTo>
                    <a:pt x="532587" y="93624"/>
                  </a:lnTo>
                  <a:lnTo>
                    <a:pt x="533273" y="94094"/>
                  </a:lnTo>
                  <a:lnTo>
                    <a:pt x="527481" y="92519"/>
                  </a:lnTo>
                  <a:lnTo>
                    <a:pt x="526059" y="92113"/>
                  </a:lnTo>
                  <a:lnTo>
                    <a:pt x="523100" y="91274"/>
                  </a:lnTo>
                  <a:lnTo>
                    <a:pt x="519645" y="90119"/>
                  </a:lnTo>
                  <a:lnTo>
                    <a:pt x="518756" y="89827"/>
                  </a:lnTo>
                  <a:lnTo>
                    <a:pt x="517829" y="90119"/>
                  </a:lnTo>
                  <a:lnTo>
                    <a:pt x="512241" y="91871"/>
                  </a:lnTo>
                  <a:lnTo>
                    <a:pt x="512521" y="90119"/>
                  </a:lnTo>
                  <a:lnTo>
                    <a:pt x="512635" y="89458"/>
                  </a:lnTo>
                  <a:lnTo>
                    <a:pt x="513676" y="89458"/>
                  </a:lnTo>
                  <a:lnTo>
                    <a:pt x="511416" y="89154"/>
                  </a:lnTo>
                  <a:lnTo>
                    <a:pt x="511416" y="94970"/>
                  </a:lnTo>
                  <a:lnTo>
                    <a:pt x="510946" y="95186"/>
                  </a:lnTo>
                  <a:lnTo>
                    <a:pt x="510882" y="94970"/>
                  </a:lnTo>
                  <a:lnTo>
                    <a:pt x="511416" y="94970"/>
                  </a:lnTo>
                  <a:lnTo>
                    <a:pt x="511416" y="89154"/>
                  </a:lnTo>
                  <a:lnTo>
                    <a:pt x="508749" y="88785"/>
                  </a:lnTo>
                  <a:lnTo>
                    <a:pt x="507784" y="88785"/>
                  </a:lnTo>
                  <a:lnTo>
                    <a:pt x="509714" y="90119"/>
                  </a:lnTo>
                  <a:lnTo>
                    <a:pt x="508914" y="90119"/>
                  </a:lnTo>
                  <a:lnTo>
                    <a:pt x="506056" y="91274"/>
                  </a:lnTo>
                  <a:lnTo>
                    <a:pt x="506310" y="91274"/>
                  </a:lnTo>
                  <a:lnTo>
                    <a:pt x="508088" y="92519"/>
                  </a:lnTo>
                  <a:lnTo>
                    <a:pt x="500926" y="90119"/>
                  </a:lnTo>
                  <a:lnTo>
                    <a:pt x="499694" y="90119"/>
                  </a:lnTo>
                  <a:lnTo>
                    <a:pt x="500659" y="89598"/>
                  </a:lnTo>
                  <a:lnTo>
                    <a:pt x="501370" y="88785"/>
                  </a:lnTo>
                  <a:lnTo>
                    <a:pt x="506107" y="90119"/>
                  </a:lnTo>
                  <a:lnTo>
                    <a:pt x="505193" y="88785"/>
                  </a:lnTo>
                  <a:lnTo>
                    <a:pt x="504736" y="88036"/>
                  </a:lnTo>
                  <a:lnTo>
                    <a:pt x="504469" y="87591"/>
                  </a:lnTo>
                  <a:lnTo>
                    <a:pt x="503669" y="86245"/>
                  </a:lnTo>
                  <a:lnTo>
                    <a:pt x="502615" y="86245"/>
                  </a:lnTo>
                  <a:lnTo>
                    <a:pt x="502843" y="85458"/>
                  </a:lnTo>
                  <a:lnTo>
                    <a:pt x="503212" y="83870"/>
                  </a:lnTo>
                  <a:lnTo>
                    <a:pt x="502945" y="83870"/>
                  </a:lnTo>
                  <a:lnTo>
                    <a:pt x="502335" y="84467"/>
                  </a:lnTo>
                  <a:lnTo>
                    <a:pt x="501738" y="85458"/>
                  </a:lnTo>
                  <a:lnTo>
                    <a:pt x="501015" y="86245"/>
                  </a:lnTo>
                  <a:lnTo>
                    <a:pt x="500494" y="86245"/>
                  </a:lnTo>
                  <a:lnTo>
                    <a:pt x="500507" y="86702"/>
                  </a:lnTo>
                  <a:lnTo>
                    <a:pt x="499313" y="87591"/>
                  </a:lnTo>
                  <a:lnTo>
                    <a:pt x="498932" y="87591"/>
                  </a:lnTo>
                  <a:lnTo>
                    <a:pt x="497319" y="86474"/>
                  </a:lnTo>
                  <a:lnTo>
                    <a:pt x="498144" y="82105"/>
                  </a:lnTo>
                  <a:lnTo>
                    <a:pt x="495681" y="87591"/>
                  </a:lnTo>
                  <a:lnTo>
                    <a:pt x="495477" y="87845"/>
                  </a:lnTo>
                  <a:lnTo>
                    <a:pt x="495287" y="87591"/>
                  </a:lnTo>
                  <a:lnTo>
                    <a:pt x="493560" y="83870"/>
                  </a:lnTo>
                  <a:lnTo>
                    <a:pt x="491794" y="87591"/>
                  </a:lnTo>
                  <a:lnTo>
                    <a:pt x="486130" y="82981"/>
                  </a:lnTo>
                  <a:lnTo>
                    <a:pt x="487108" y="87591"/>
                  </a:lnTo>
                  <a:lnTo>
                    <a:pt x="487184" y="87909"/>
                  </a:lnTo>
                  <a:lnTo>
                    <a:pt x="488581" y="87591"/>
                  </a:lnTo>
                  <a:lnTo>
                    <a:pt x="489927" y="87591"/>
                  </a:lnTo>
                  <a:lnTo>
                    <a:pt x="492633" y="88785"/>
                  </a:lnTo>
                  <a:lnTo>
                    <a:pt x="492506" y="88785"/>
                  </a:lnTo>
                  <a:lnTo>
                    <a:pt x="494423" y="90119"/>
                  </a:lnTo>
                  <a:lnTo>
                    <a:pt x="493433" y="90119"/>
                  </a:lnTo>
                  <a:lnTo>
                    <a:pt x="489902" y="91046"/>
                  </a:lnTo>
                  <a:lnTo>
                    <a:pt x="494817" y="91046"/>
                  </a:lnTo>
                  <a:lnTo>
                    <a:pt x="501637" y="94500"/>
                  </a:lnTo>
                  <a:lnTo>
                    <a:pt x="502666" y="94970"/>
                  </a:lnTo>
                  <a:lnTo>
                    <a:pt x="507263" y="96875"/>
                  </a:lnTo>
                  <a:lnTo>
                    <a:pt x="510387" y="95440"/>
                  </a:lnTo>
                  <a:lnTo>
                    <a:pt x="511022" y="95440"/>
                  </a:lnTo>
                  <a:lnTo>
                    <a:pt x="511136" y="95859"/>
                  </a:lnTo>
                  <a:lnTo>
                    <a:pt x="511200" y="96075"/>
                  </a:lnTo>
                  <a:lnTo>
                    <a:pt x="511302" y="96431"/>
                  </a:lnTo>
                  <a:lnTo>
                    <a:pt x="512902" y="97878"/>
                  </a:lnTo>
                  <a:lnTo>
                    <a:pt x="512711" y="97878"/>
                  </a:lnTo>
                  <a:lnTo>
                    <a:pt x="512140" y="98679"/>
                  </a:lnTo>
                  <a:lnTo>
                    <a:pt x="517385" y="97218"/>
                  </a:lnTo>
                  <a:lnTo>
                    <a:pt x="522389" y="101434"/>
                  </a:lnTo>
                  <a:lnTo>
                    <a:pt x="522846" y="99453"/>
                  </a:lnTo>
                  <a:lnTo>
                    <a:pt x="522947" y="98996"/>
                  </a:lnTo>
                  <a:lnTo>
                    <a:pt x="523024" y="98679"/>
                  </a:lnTo>
                  <a:lnTo>
                    <a:pt x="523113" y="98298"/>
                  </a:lnTo>
                  <a:lnTo>
                    <a:pt x="523201" y="97878"/>
                  </a:lnTo>
                  <a:lnTo>
                    <a:pt x="523278" y="97561"/>
                  </a:lnTo>
                  <a:lnTo>
                    <a:pt x="523354" y="97218"/>
                  </a:lnTo>
                  <a:lnTo>
                    <a:pt x="523430" y="96875"/>
                  </a:lnTo>
                  <a:lnTo>
                    <a:pt x="523532" y="96431"/>
                  </a:lnTo>
                  <a:lnTo>
                    <a:pt x="523621" y="96075"/>
                  </a:lnTo>
                  <a:lnTo>
                    <a:pt x="523671" y="95859"/>
                  </a:lnTo>
                  <a:lnTo>
                    <a:pt x="523760" y="95440"/>
                  </a:lnTo>
                  <a:lnTo>
                    <a:pt x="523875" y="94970"/>
                  </a:lnTo>
                  <a:lnTo>
                    <a:pt x="526059" y="94500"/>
                  </a:lnTo>
                  <a:lnTo>
                    <a:pt x="526224" y="94500"/>
                  </a:lnTo>
                  <a:lnTo>
                    <a:pt x="527596" y="95440"/>
                  </a:lnTo>
                  <a:lnTo>
                    <a:pt x="529628" y="96075"/>
                  </a:lnTo>
                  <a:lnTo>
                    <a:pt x="529488" y="96075"/>
                  </a:lnTo>
                  <a:lnTo>
                    <a:pt x="529856" y="96875"/>
                  </a:lnTo>
                  <a:lnTo>
                    <a:pt x="529945" y="97053"/>
                  </a:lnTo>
                  <a:lnTo>
                    <a:pt x="528548" y="97561"/>
                  </a:lnTo>
                  <a:lnTo>
                    <a:pt x="527646" y="98298"/>
                  </a:lnTo>
                  <a:lnTo>
                    <a:pt x="530428" y="97878"/>
                  </a:lnTo>
                  <a:lnTo>
                    <a:pt x="530758" y="97878"/>
                  </a:lnTo>
                  <a:lnTo>
                    <a:pt x="532599" y="96431"/>
                  </a:lnTo>
                  <a:lnTo>
                    <a:pt x="532358" y="96431"/>
                  </a:lnTo>
                  <a:lnTo>
                    <a:pt x="535813" y="95859"/>
                  </a:lnTo>
                  <a:lnTo>
                    <a:pt x="537756" y="97218"/>
                  </a:lnTo>
                  <a:lnTo>
                    <a:pt x="536943" y="95859"/>
                  </a:lnTo>
                  <a:lnTo>
                    <a:pt x="539788" y="95859"/>
                  </a:lnTo>
                  <a:lnTo>
                    <a:pt x="536486" y="94970"/>
                  </a:lnTo>
                  <a:lnTo>
                    <a:pt x="541693" y="94970"/>
                  </a:lnTo>
                  <a:lnTo>
                    <a:pt x="543979" y="97218"/>
                  </a:lnTo>
                  <a:lnTo>
                    <a:pt x="544296" y="97561"/>
                  </a:lnTo>
                  <a:lnTo>
                    <a:pt x="547370" y="100152"/>
                  </a:lnTo>
                  <a:lnTo>
                    <a:pt x="552615" y="98996"/>
                  </a:lnTo>
                  <a:lnTo>
                    <a:pt x="556425" y="103759"/>
                  </a:lnTo>
                  <a:lnTo>
                    <a:pt x="561416" y="99453"/>
                  </a:lnTo>
                  <a:lnTo>
                    <a:pt x="567563" y="104406"/>
                  </a:lnTo>
                  <a:lnTo>
                    <a:pt x="569785" y="100304"/>
                  </a:lnTo>
                  <a:lnTo>
                    <a:pt x="572554" y="100825"/>
                  </a:lnTo>
                  <a:lnTo>
                    <a:pt x="572617" y="103759"/>
                  </a:lnTo>
                  <a:lnTo>
                    <a:pt x="572757" y="103759"/>
                  </a:lnTo>
                  <a:lnTo>
                    <a:pt x="575449" y="104914"/>
                  </a:lnTo>
                  <a:lnTo>
                    <a:pt x="580034" y="103149"/>
                  </a:lnTo>
                  <a:close/>
                </a:path>
                <a:path w="658495" h="138430">
                  <a:moveTo>
                    <a:pt x="583285" y="81102"/>
                  </a:moveTo>
                  <a:lnTo>
                    <a:pt x="578612" y="79997"/>
                  </a:lnTo>
                  <a:lnTo>
                    <a:pt x="578205" y="82537"/>
                  </a:lnTo>
                  <a:lnTo>
                    <a:pt x="581431" y="81216"/>
                  </a:lnTo>
                  <a:lnTo>
                    <a:pt x="582371" y="81864"/>
                  </a:lnTo>
                  <a:lnTo>
                    <a:pt x="583285" y="81102"/>
                  </a:lnTo>
                  <a:close/>
                </a:path>
                <a:path w="658495" h="138430">
                  <a:moveTo>
                    <a:pt x="584784" y="46951"/>
                  </a:moveTo>
                  <a:lnTo>
                    <a:pt x="583450" y="48831"/>
                  </a:lnTo>
                  <a:lnTo>
                    <a:pt x="581088" y="47218"/>
                  </a:lnTo>
                  <a:lnTo>
                    <a:pt x="583920" y="49885"/>
                  </a:lnTo>
                  <a:lnTo>
                    <a:pt x="584784" y="46951"/>
                  </a:lnTo>
                  <a:close/>
                </a:path>
                <a:path w="658495" h="138430">
                  <a:moveTo>
                    <a:pt x="586600" y="45377"/>
                  </a:moveTo>
                  <a:lnTo>
                    <a:pt x="585127" y="41554"/>
                  </a:lnTo>
                  <a:lnTo>
                    <a:pt x="584250" y="43764"/>
                  </a:lnTo>
                  <a:lnTo>
                    <a:pt x="586600" y="45377"/>
                  </a:lnTo>
                  <a:close/>
                </a:path>
                <a:path w="658495" h="138430">
                  <a:moveTo>
                    <a:pt x="655739" y="38696"/>
                  </a:moveTo>
                  <a:lnTo>
                    <a:pt x="654037" y="37731"/>
                  </a:lnTo>
                  <a:lnTo>
                    <a:pt x="654773" y="38252"/>
                  </a:lnTo>
                  <a:lnTo>
                    <a:pt x="655294" y="38519"/>
                  </a:lnTo>
                  <a:lnTo>
                    <a:pt x="655739" y="38696"/>
                  </a:lnTo>
                  <a:close/>
                </a:path>
                <a:path w="658495" h="138430">
                  <a:moveTo>
                    <a:pt x="656412" y="43243"/>
                  </a:moveTo>
                  <a:lnTo>
                    <a:pt x="653529" y="40830"/>
                  </a:lnTo>
                  <a:lnTo>
                    <a:pt x="651675" y="39293"/>
                  </a:lnTo>
                  <a:lnTo>
                    <a:pt x="653503" y="38455"/>
                  </a:lnTo>
                  <a:lnTo>
                    <a:pt x="653580" y="37731"/>
                  </a:lnTo>
                  <a:lnTo>
                    <a:pt x="653656" y="36893"/>
                  </a:lnTo>
                  <a:lnTo>
                    <a:pt x="653719" y="36118"/>
                  </a:lnTo>
                  <a:lnTo>
                    <a:pt x="653834" y="34925"/>
                  </a:lnTo>
                  <a:lnTo>
                    <a:pt x="653872" y="34467"/>
                  </a:lnTo>
                  <a:lnTo>
                    <a:pt x="652500" y="34925"/>
                  </a:lnTo>
                  <a:lnTo>
                    <a:pt x="648411" y="37731"/>
                  </a:lnTo>
                  <a:lnTo>
                    <a:pt x="646036" y="36118"/>
                  </a:lnTo>
                  <a:lnTo>
                    <a:pt x="645121" y="36893"/>
                  </a:lnTo>
                  <a:lnTo>
                    <a:pt x="647001" y="38188"/>
                  </a:lnTo>
                  <a:lnTo>
                    <a:pt x="647026" y="38900"/>
                  </a:lnTo>
                  <a:lnTo>
                    <a:pt x="648157" y="38900"/>
                  </a:lnTo>
                  <a:lnTo>
                    <a:pt x="647166" y="39293"/>
                  </a:lnTo>
                  <a:lnTo>
                    <a:pt x="646214" y="40322"/>
                  </a:lnTo>
                  <a:lnTo>
                    <a:pt x="646239" y="41503"/>
                  </a:lnTo>
                  <a:lnTo>
                    <a:pt x="647192" y="42164"/>
                  </a:lnTo>
                  <a:lnTo>
                    <a:pt x="649312" y="41706"/>
                  </a:lnTo>
                  <a:lnTo>
                    <a:pt x="650481" y="40830"/>
                  </a:lnTo>
                  <a:lnTo>
                    <a:pt x="651713" y="42164"/>
                  </a:lnTo>
                  <a:lnTo>
                    <a:pt x="652005" y="42164"/>
                  </a:lnTo>
                  <a:lnTo>
                    <a:pt x="654583" y="42913"/>
                  </a:lnTo>
                  <a:lnTo>
                    <a:pt x="656412" y="43243"/>
                  </a:lnTo>
                  <a:close/>
                </a:path>
                <a:path w="658495" h="138430">
                  <a:moveTo>
                    <a:pt x="658101" y="33502"/>
                  </a:moveTo>
                  <a:lnTo>
                    <a:pt x="655256" y="30835"/>
                  </a:lnTo>
                  <a:lnTo>
                    <a:pt x="655307" y="33680"/>
                  </a:lnTo>
                  <a:lnTo>
                    <a:pt x="658101" y="33502"/>
                  </a:lnTo>
                  <a:close/>
                </a:path>
              </a:pathLst>
            </a:custGeom>
            <a:solidFill>
              <a:srgbClr val="ABD3D8">
                <a:alpha val="51998"/>
              </a:srgbClr>
            </a:solidFill>
          </p:spPr>
          <p:txBody>
            <a:bodyPr wrap="square" lIns="0" tIns="0" rIns="0" bIns="0" rtlCol="0"/>
            <a:lstStyle/>
            <a:p>
              <a:pPr defTabSz="829178"/>
              <a:endParaRPr sz="1632" kern="0">
                <a:solidFill>
                  <a:sysClr val="windowText" lastClr="000000"/>
                </a:solidFill>
              </a:endParaRPr>
            </a:p>
          </p:txBody>
        </p:sp>
        <p:sp>
          <p:nvSpPr>
            <p:cNvPr id="45" name="object 45"/>
            <p:cNvSpPr/>
            <p:nvPr/>
          </p:nvSpPr>
          <p:spPr>
            <a:xfrm>
              <a:off x="8737079" y="1845500"/>
              <a:ext cx="526415" cy="134620"/>
            </a:xfrm>
            <a:custGeom>
              <a:avLst/>
              <a:gdLst/>
              <a:ahLst/>
              <a:cxnLst/>
              <a:rect l="l" t="t" r="r" b="b"/>
              <a:pathLst>
                <a:path w="526415" h="134619">
                  <a:moveTo>
                    <a:pt x="8686" y="123380"/>
                  </a:moveTo>
                  <a:lnTo>
                    <a:pt x="7950" y="124434"/>
                  </a:lnTo>
                  <a:lnTo>
                    <a:pt x="7975" y="125056"/>
                  </a:lnTo>
                  <a:lnTo>
                    <a:pt x="8356" y="125501"/>
                  </a:lnTo>
                  <a:lnTo>
                    <a:pt x="8686" y="123380"/>
                  </a:lnTo>
                  <a:close/>
                </a:path>
                <a:path w="526415" h="134619">
                  <a:moveTo>
                    <a:pt x="9423" y="88646"/>
                  </a:moveTo>
                  <a:lnTo>
                    <a:pt x="8940" y="88303"/>
                  </a:lnTo>
                  <a:lnTo>
                    <a:pt x="8636" y="90893"/>
                  </a:lnTo>
                  <a:lnTo>
                    <a:pt x="8572" y="91440"/>
                  </a:lnTo>
                  <a:lnTo>
                    <a:pt x="8458" y="92278"/>
                  </a:lnTo>
                  <a:lnTo>
                    <a:pt x="5321" y="91440"/>
                  </a:lnTo>
                  <a:lnTo>
                    <a:pt x="8153" y="94818"/>
                  </a:lnTo>
                  <a:lnTo>
                    <a:pt x="8280" y="93814"/>
                  </a:lnTo>
                  <a:lnTo>
                    <a:pt x="8356" y="93141"/>
                  </a:lnTo>
                  <a:lnTo>
                    <a:pt x="8458" y="92354"/>
                  </a:lnTo>
                  <a:lnTo>
                    <a:pt x="8801" y="92354"/>
                  </a:lnTo>
                  <a:lnTo>
                    <a:pt x="8483" y="92278"/>
                  </a:lnTo>
                  <a:lnTo>
                    <a:pt x="8763" y="91440"/>
                  </a:lnTo>
                  <a:lnTo>
                    <a:pt x="9372" y="88874"/>
                  </a:lnTo>
                  <a:lnTo>
                    <a:pt x="9423" y="88646"/>
                  </a:lnTo>
                  <a:close/>
                </a:path>
                <a:path w="526415" h="134619">
                  <a:moveTo>
                    <a:pt x="13436" y="129501"/>
                  </a:moveTo>
                  <a:lnTo>
                    <a:pt x="12954" y="129171"/>
                  </a:lnTo>
                  <a:lnTo>
                    <a:pt x="12915" y="126593"/>
                  </a:lnTo>
                  <a:lnTo>
                    <a:pt x="9347" y="126669"/>
                  </a:lnTo>
                  <a:lnTo>
                    <a:pt x="8356" y="125501"/>
                  </a:lnTo>
                  <a:lnTo>
                    <a:pt x="8293" y="125920"/>
                  </a:lnTo>
                  <a:lnTo>
                    <a:pt x="0" y="126517"/>
                  </a:lnTo>
                  <a:lnTo>
                    <a:pt x="2832" y="129882"/>
                  </a:lnTo>
                  <a:lnTo>
                    <a:pt x="6565" y="132499"/>
                  </a:lnTo>
                  <a:lnTo>
                    <a:pt x="11214" y="134302"/>
                  </a:lnTo>
                  <a:lnTo>
                    <a:pt x="7937" y="132740"/>
                  </a:lnTo>
                  <a:lnTo>
                    <a:pt x="13436" y="129501"/>
                  </a:lnTo>
                  <a:close/>
                </a:path>
                <a:path w="526415" h="134619">
                  <a:moveTo>
                    <a:pt x="16916" y="95250"/>
                  </a:moveTo>
                  <a:lnTo>
                    <a:pt x="16217" y="94538"/>
                  </a:lnTo>
                  <a:lnTo>
                    <a:pt x="16002" y="94602"/>
                  </a:lnTo>
                  <a:lnTo>
                    <a:pt x="16916" y="95250"/>
                  </a:lnTo>
                  <a:close/>
                </a:path>
                <a:path w="526415" h="134619">
                  <a:moveTo>
                    <a:pt x="19697" y="126644"/>
                  </a:moveTo>
                  <a:lnTo>
                    <a:pt x="18376" y="124294"/>
                  </a:lnTo>
                  <a:lnTo>
                    <a:pt x="17741" y="121323"/>
                  </a:lnTo>
                  <a:lnTo>
                    <a:pt x="13284" y="121640"/>
                  </a:lnTo>
                  <a:lnTo>
                    <a:pt x="13716" y="124383"/>
                  </a:lnTo>
                  <a:lnTo>
                    <a:pt x="15646" y="124980"/>
                  </a:lnTo>
                  <a:lnTo>
                    <a:pt x="19697" y="126644"/>
                  </a:lnTo>
                  <a:close/>
                </a:path>
                <a:path w="526415" h="134619">
                  <a:moveTo>
                    <a:pt x="19989" y="126834"/>
                  </a:moveTo>
                  <a:lnTo>
                    <a:pt x="19812" y="126695"/>
                  </a:lnTo>
                  <a:lnTo>
                    <a:pt x="19824" y="126885"/>
                  </a:lnTo>
                  <a:lnTo>
                    <a:pt x="19989" y="126834"/>
                  </a:lnTo>
                  <a:close/>
                </a:path>
                <a:path w="526415" h="134619">
                  <a:moveTo>
                    <a:pt x="22771" y="92354"/>
                  </a:moveTo>
                  <a:lnTo>
                    <a:pt x="20624" y="92354"/>
                  </a:lnTo>
                  <a:lnTo>
                    <a:pt x="20078" y="92532"/>
                  </a:lnTo>
                  <a:lnTo>
                    <a:pt x="20955" y="88874"/>
                  </a:lnTo>
                  <a:lnTo>
                    <a:pt x="16891" y="93814"/>
                  </a:lnTo>
                  <a:lnTo>
                    <a:pt x="15659" y="88874"/>
                  </a:lnTo>
                  <a:lnTo>
                    <a:pt x="15595" y="88646"/>
                  </a:lnTo>
                  <a:lnTo>
                    <a:pt x="15519" y="88303"/>
                  </a:lnTo>
                  <a:lnTo>
                    <a:pt x="15392" y="87845"/>
                  </a:lnTo>
                  <a:lnTo>
                    <a:pt x="11785" y="87845"/>
                  </a:lnTo>
                  <a:lnTo>
                    <a:pt x="9423" y="88646"/>
                  </a:lnTo>
                  <a:lnTo>
                    <a:pt x="12687" y="90893"/>
                  </a:lnTo>
                  <a:lnTo>
                    <a:pt x="16217" y="94538"/>
                  </a:lnTo>
                  <a:lnTo>
                    <a:pt x="18389" y="93814"/>
                  </a:lnTo>
                  <a:lnTo>
                    <a:pt x="22237" y="92532"/>
                  </a:lnTo>
                  <a:lnTo>
                    <a:pt x="22771" y="92354"/>
                  </a:lnTo>
                  <a:close/>
                </a:path>
                <a:path w="526415" h="134619">
                  <a:moveTo>
                    <a:pt x="24244" y="91859"/>
                  </a:moveTo>
                  <a:lnTo>
                    <a:pt x="23037" y="92265"/>
                  </a:lnTo>
                  <a:lnTo>
                    <a:pt x="23507" y="92214"/>
                  </a:lnTo>
                  <a:lnTo>
                    <a:pt x="23939" y="92125"/>
                  </a:lnTo>
                  <a:lnTo>
                    <a:pt x="24244" y="91859"/>
                  </a:lnTo>
                  <a:close/>
                </a:path>
                <a:path w="526415" h="134619">
                  <a:moveTo>
                    <a:pt x="27597" y="127114"/>
                  </a:moveTo>
                  <a:lnTo>
                    <a:pt x="26162" y="125209"/>
                  </a:lnTo>
                  <a:lnTo>
                    <a:pt x="22529" y="125437"/>
                  </a:lnTo>
                  <a:lnTo>
                    <a:pt x="20053" y="126796"/>
                  </a:lnTo>
                  <a:lnTo>
                    <a:pt x="20599" y="127025"/>
                  </a:lnTo>
                  <a:lnTo>
                    <a:pt x="21043" y="127190"/>
                  </a:lnTo>
                  <a:lnTo>
                    <a:pt x="21666" y="127469"/>
                  </a:lnTo>
                  <a:lnTo>
                    <a:pt x="22377" y="126314"/>
                  </a:lnTo>
                  <a:lnTo>
                    <a:pt x="26187" y="126479"/>
                  </a:lnTo>
                  <a:lnTo>
                    <a:pt x="27597" y="127114"/>
                  </a:lnTo>
                  <a:close/>
                </a:path>
                <a:path w="526415" h="134619">
                  <a:moveTo>
                    <a:pt x="28244" y="127495"/>
                  </a:moveTo>
                  <a:lnTo>
                    <a:pt x="28003" y="127292"/>
                  </a:lnTo>
                  <a:lnTo>
                    <a:pt x="27609" y="127114"/>
                  </a:lnTo>
                  <a:lnTo>
                    <a:pt x="27774" y="127330"/>
                  </a:lnTo>
                  <a:lnTo>
                    <a:pt x="28041" y="127457"/>
                  </a:lnTo>
                  <a:lnTo>
                    <a:pt x="28143" y="127736"/>
                  </a:lnTo>
                  <a:lnTo>
                    <a:pt x="28244" y="127495"/>
                  </a:lnTo>
                  <a:close/>
                </a:path>
                <a:path w="526415" h="134619">
                  <a:moveTo>
                    <a:pt x="35280" y="108813"/>
                  </a:moveTo>
                  <a:lnTo>
                    <a:pt x="35064" y="108496"/>
                  </a:lnTo>
                  <a:lnTo>
                    <a:pt x="34747" y="108242"/>
                  </a:lnTo>
                  <a:lnTo>
                    <a:pt x="34785" y="108559"/>
                  </a:lnTo>
                  <a:lnTo>
                    <a:pt x="34899" y="108902"/>
                  </a:lnTo>
                  <a:lnTo>
                    <a:pt x="35191" y="109334"/>
                  </a:lnTo>
                  <a:lnTo>
                    <a:pt x="35280" y="108813"/>
                  </a:lnTo>
                  <a:close/>
                </a:path>
                <a:path w="526415" h="134619">
                  <a:moveTo>
                    <a:pt x="35687" y="103974"/>
                  </a:moveTo>
                  <a:lnTo>
                    <a:pt x="32702" y="100571"/>
                  </a:lnTo>
                  <a:lnTo>
                    <a:pt x="30924" y="103555"/>
                  </a:lnTo>
                  <a:lnTo>
                    <a:pt x="35687" y="103974"/>
                  </a:lnTo>
                  <a:close/>
                </a:path>
                <a:path w="526415" h="134619">
                  <a:moveTo>
                    <a:pt x="37172" y="106235"/>
                  </a:moveTo>
                  <a:lnTo>
                    <a:pt x="33261" y="105918"/>
                  </a:lnTo>
                  <a:lnTo>
                    <a:pt x="30378" y="107823"/>
                  </a:lnTo>
                  <a:lnTo>
                    <a:pt x="33528" y="107276"/>
                  </a:lnTo>
                  <a:lnTo>
                    <a:pt x="34747" y="108242"/>
                  </a:lnTo>
                  <a:lnTo>
                    <a:pt x="34531" y="106540"/>
                  </a:lnTo>
                  <a:lnTo>
                    <a:pt x="37172" y="106235"/>
                  </a:lnTo>
                  <a:close/>
                </a:path>
                <a:path w="526415" h="134619">
                  <a:moveTo>
                    <a:pt x="37439" y="105968"/>
                  </a:moveTo>
                  <a:lnTo>
                    <a:pt x="36842" y="104152"/>
                  </a:lnTo>
                  <a:lnTo>
                    <a:pt x="35852" y="104152"/>
                  </a:lnTo>
                  <a:lnTo>
                    <a:pt x="37439" y="105968"/>
                  </a:lnTo>
                  <a:close/>
                </a:path>
                <a:path w="526415" h="134619">
                  <a:moveTo>
                    <a:pt x="37846" y="104152"/>
                  </a:moveTo>
                  <a:lnTo>
                    <a:pt x="35941" y="101422"/>
                  </a:lnTo>
                  <a:lnTo>
                    <a:pt x="36804" y="104063"/>
                  </a:lnTo>
                  <a:lnTo>
                    <a:pt x="37846" y="104152"/>
                  </a:lnTo>
                  <a:close/>
                </a:path>
                <a:path w="526415" h="134619">
                  <a:moveTo>
                    <a:pt x="46685" y="108165"/>
                  </a:moveTo>
                  <a:lnTo>
                    <a:pt x="45212" y="102920"/>
                  </a:lnTo>
                  <a:lnTo>
                    <a:pt x="44780" y="105448"/>
                  </a:lnTo>
                  <a:lnTo>
                    <a:pt x="43395" y="108165"/>
                  </a:lnTo>
                  <a:lnTo>
                    <a:pt x="46685" y="108165"/>
                  </a:lnTo>
                  <a:close/>
                </a:path>
                <a:path w="526415" h="134619">
                  <a:moveTo>
                    <a:pt x="55384" y="81089"/>
                  </a:moveTo>
                  <a:lnTo>
                    <a:pt x="55359" y="78943"/>
                  </a:lnTo>
                  <a:lnTo>
                    <a:pt x="53086" y="80886"/>
                  </a:lnTo>
                  <a:lnTo>
                    <a:pt x="55384" y="81089"/>
                  </a:lnTo>
                  <a:close/>
                </a:path>
                <a:path w="526415" h="134619">
                  <a:moveTo>
                    <a:pt x="62179" y="117957"/>
                  </a:moveTo>
                  <a:lnTo>
                    <a:pt x="61836" y="117805"/>
                  </a:lnTo>
                  <a:lnTo>
                    <a:pt x="61544" y="117703"/>
                  </a:lnTo>
                  <a:lnTo>
                    <a:pt x="61175" y="117525"/>
                  </a:lnTo>
                  <a:lnTo>
                    <a:pt x="61582" y="117817"/>
                  </a:lnTo>
                  <a:lnTo>
                    <a:pt x="61899" y="117919"/>
                  </a:lnTo>
                  <a:lnTo>
                    <a:pt x="62179" y="117957"/>
                  </a:lnTo>
                  <a:close/>
                </a:path>
                <a:path w="526415" h="134619">
                  <a:moveTo>
                    <a:pt x="64452" y="103809"/>
                  </a:moveTo>
                  <a:lnTo>
                    <a:pt x="52146" y="103505"/>
                  </a:lnTo>
                  <a:lnTo>
                    <a:pt x="55829" y="103809"/>
                  </a:lnTo>
                  <a:lnTo>
                    <a:pt x="54622" y="103809"/>
                  </a:lnTo>
                  <a:lnTo>
                    <a:pt x="55829" y="105448"/>
                  </a:lnTo>
                  <a:lnTo>
                    <a:pt x="55422" y="106489"/>
                  </a:lnTo>
                  <a:lnTo>
                    <a:pt x="57035" y="106489"/>
                  </a:lnTo>
                  <a:lnTo>
                    <a:pt x="59410" y="103809"/>
                  </a:lnTo>
                  <a:lnTo>
                    <a:pt x="64452" y="103809"/>
                  </a:lnTo>
                  <a:close/>
                </a:path>
                <a:path w="526415" h="134619">
                  <a:moveTo>
                    <a:pt x="67614" y="116357"/>
                  </a:moveTo>
                  <a:lnTo>
                    <a:pt x="63639" y="114808"/>
                  </a:lnTo>
                  <a:lnTo>
                    <a:pt x="63792" y="118160"/>
                  </a:lnTo>
                  <a:lnTo>
                    <a:pt x="62179" y="117957"/>
                  </a:lnTo>
                  <a:lnTo>
                    <a:pt x="64795" y="119113"/>
                  </a:lnTo>
                  <a:lnTo>
                    <a:pt x="66459" y="119291"/>
                  </a:lnTo>
                  <a:lnTo>
                    <a:pt x="67614" y="116357"/>
                  </a:lnTo>
                  <a:close/>
                </a:path>
                <a:path w="526415" h="134619">
                  <a:moveTo>
                    <a:pt x="70573" y="102184"/>
                  </a:moveTo>
                  <a:lnTo>
                    <a:pt x="68249" y="101993"/>
                  </a:lnTo>
                  <a:lnTo>
                    <a:pt x="70548" y="104267"/>
                  </a:lnTo>
                  <a:lnTo>
                    <a:pt x="70573" y="102184"/>
                  </a:lnTo>
                  <a:close/>
                </a:path>
                <a:path w="526415" h="134619">
                  <a:moveTo>
                    <a:pt x="74815" y="87604"/>
                  </a:moveTo>
                  <a:lnTo>
                    <a:pt x="74447" y="87249"/>
                  </a:lnTo>
                  <a:lnTo>
                    <a:pt x="72948" y="86779"/>
                  </a:lnTo>
                  <a:lnTo>
                    <a:pt x="73977" y="87249"/>
                  </a:lnTo>
                  <a:lnTo>
                    <a:pt x="74815" y="87604"/>
                  </a:lnTo>
                  <a:close/>
                </a:path>
                <a:path w="526415" h="134619">
                  <a:moveTo>
                    <a:pt x="75158" y="101155"/>
                  </a:moveTo>
                  <a:lnTo>
                    <a:pt x="73990" y="103746"/>
                  </a:lnTo>
                  <a:lnTo>
                    <a:pt x="72415" y="104267"/>
                  </a:lnTo>
                  <a:lnTo>
                    <a:pt x="70548" y="104267"/>
                  </a:lnTo>
                  <a:lnTo>
                    <a:pt x="68389" y="104267"/>
                  </a:lnTo>
                  <a:lnTo>
                    <a:pt x="65570" y="103339"/>
                  </a:lnTo>
                  <a:lnTo>
                    <a:pt x="64465" y="103809"/>
                  </a:lnTo>
                  <a:lnTo>
                    <a:pt x="62776" y="104521"/>
                  </a:lnTo>
                  <a:lnTo>
                    <a:pt x="63093" y="106083"/>
                  </a:lnTo>
                  <a:lnTo>
                    <a:pt x="63169" y="106489"/>
                  </a:lnTo>
                  <a:lnTo>
                    <a:pt x="63271" y="106984"/>
                  </a:lnTo>
                  <a:lnTo>
                    <a:pt x="60769" y="106895"/>
                  </a:lnTo>
                  <a:lnTo>
                    <a:pt x="60502" y="106489"/>
                  </a:lnTo>
                  <a:lnTo>
                    <a:pt x="59359" y="106832"/>
                  </a:lnTo>
                  <a:lnTo>
                    <a:pt x="55346" y="106667"/>
                  </a:lnTo>
                  <a:lnTo>
                    <a:pt x="55422" y="106489"/>
                  </a:lnTo>
                  <a:lnTo>
                    <a:pt x="55219" y="106489"/>
                  </a:lnTo>
                  <a:lnTo>
                    <a:pt x="55219" y="106984"/>
                  </a:lnTo>
                  <a:lnTo>
                    <a:pt x="54991" y="107581"/>
                  </a:lnTo>
                  <a:lnTo>
                    <a:pt x="54610" y="106984"/>
                  </a:lnTo>
                  <a:lnTo>
                    <a:pt x="55219" y="106984"/>
                  </a:lnTo>
                  <a:lnTo>
                    <a:pt x="55219" y="106489"/>
                  </a:lnTo>
                  <a:lnTo>
                    <a:pt x="54305" y="106489"/>
                  </a:lnTo>
                  <a:lnTo>
                    <a:pt x="54381" y="106641"/>
                  </a:lnTo>
                  <a:lnTo>
                    <a:pt x="50685" y="106489"/>
                  </a:lnTo>
                  <a:lnTo>
                    <a:pt x="54305" y="106489"/>
                  </a:lnTo>
                  <a:lnTo>
                    <a:pt x="52603" y="103809"/>
                  </a:lnTo>
                  <a:lnTo>
                    <a:pt x="46685" y="108165"/>
                  </a:lnTo>
                  <a:lnTo>
                    <a:pt x="47980" y="108165"/>
                  </a:lnTo>
                  <a:lnTo>
                    <a:pt x="52705" y="108813"/>
                  </a:lnTo>
                  <a:lnTo>
                    <a:pt x="56832" y="107581"/>
                  </a:lnTo>
                  <a:lnTo>
                    <a:pt x="58839" y="106984"/>
                  </a:lnTo>
                  <a:lnTo>
                    <a:pt x="60845" y="106984"/>
                  </a:lnTo>
                  <a:lnTo>
                    <a:pt x="63360" y="110578"/>
                  </a:lnTo>
                  <a:lnTo>
                    <a:pt x="63779" y="108813"/>
                  </a:lnTo>
                  <a:lnTo>
                    <a:pt x="64287" y="108165"/>
                  </a:lnTo>
                  <a:lnTo>
                    <a:pt x="65366" y="106883"/>
                  </a:lnTo>
                  <a:lnTo>
                    <a:pt x="66065" y="107505"/>
                  </a:lnTo>
                  <a:lnTo>
                    <a:pt x="70154" y="104724"/>
                  </a:lnTo>
                  <a:lnTo>
                    <a:pt x="73863" y="105892"/>
                  </a:lnTo>
                  <a:lnTo>
                    <a:pt x="74180" y="104724"/>
                  </a:lnTo>
                  <a:lnTo>
                    <a:pt x="74307" y="104267"/>
                  </a:lnTo>
                  <a:lnTo>
                    <a:pt x="75158" y="101155"/>
                  </a:lnTo>
                  <a:close/>
                </a:path>
                <a:path w="526415" h="134619">
                  <a:moveTo>
                    <a:pt x="82943" y="84378"/>
                  </a:moveTo>
                  <a:lnTo>
                    <a:pt x="81749" y="83845"/>
                  </a:lnTo>
                  <a:lnTo>
                    <a:pt x="82511" y="84378"/>
                  </a:lnTo>
                  <a:lnTo>
                    <a:pt x="82943" y="84378"/>
                  </a:lnTo>
                  <a:close/>
                </a:path>
                <a:path w="526415" h="134619">
                  <a:moveTo>
                    <a:pt x="83235" y="84836"/>
                  </a:moveTo>
                  <a:lnTo>
                    <a:pt x="82511" y="84378"/>
                  </a:lnTo>
                  <a:lnTo>
                    <a:pt x="79451" y="84378"/>
                  </a:lnTo>
                  <a:lnTo>
                    <a:pt x="83235" y="84836"/>
                  </a:lnTo>
                  <a:close/>
                </a:path>
                <a:path w="526415" h="134619">
                  <a:moveTo>
                    <a:pt x="83616" y="109143"/>
                  </a:moveTo>
                  <a:lnTo>
                    <a:pt x="80365" y="106857"/>
                  </a:lnTo>
                  <a:lnTo>
                    <a:pt x="80416" y="109715"/>
                  </a:lnTo>
                  <a:lnTo>
                    <a:pt x="83616" y="109143"/>
                  </a:lnTo>
                  <a:close/>
                </a:path>
                <a:path w="526415" h="134619">
                  <a:moveTo>
                    <a:pt x="88290" y="89128"/>
                  </a:moveTo>
                  <a:lnTo>
                    <a:pt x="81826" y="88150"/>
                  </a:lnTo>
                  <a:lnTo>
                    <a:pt x="79997" y="88988"/>
                  </a:lnTo>
                  <a:lnTo>
                    <a:pt x="86042" y="91071"/>
                  </a:lnTo>
                  <a:lnTo>
                    <a:pt x="88290" y="89128"/>
                  </a:lnTo>
                  <a:close/>
                </a:path>
                <a:path w="526415" h="134619">
                  <a:moveTo>
                    <a:pt x="92379" y="84886"/>
                  </a:moveTo>
                  <a:lnTo>
                    <a:pt x="92341" y="82753"/>
                  </a:lnTo>
                  <a:lnTo>
                    <a:pt x="89103" y="82613"/>
                  </a:lnTo>
                  <a:lnTo>
                    <a:pt x="92379" y="84886"/>
                  </a:lnTo>
                  <a:close/>
                </a:path>
                <a:path w="526415" h="134619">
                  <a:moveTo>
                    <a:pt x="93040" y="71970"/>
                  </a:moveTo>
                  <a:lnTo>
                    <a:pt x="90246" y="70015"/>
                  </a:lnTo>
                  <a:lnTo>
                    <a:pt x="89306" y="70078"/>
                  </a:lnTo>
                  <a:lnTo>
                    <a:pt x="89319" y="70802"/>
                  </a:lnTo>
                  <a:lnTo>
                    <a:pt x="89789" y="71132"/>
                  </a:lnTo>
                  <a:lnTo>
                    <a:pt x="93040" y="71970"/>
                  </a:lnTo>
                  <a:close/>
                </a:path>
                <a:path w="526415" h="134619">
                  <a:moveTo>
                    <a:pt x="93624" y="78003"/>
                  </a:moveTo>
                  <a:lnTo>
                    <a:pt x="89928" y="76847"/>
                  </a:lnTo>
                  <a:lnTo>
                    <a:pt x="90411" y="78587"/>
                  </a:lnTo>
                  <a:lnTo>
                    <a:pt x="89496" y="79375"/>
                  </a:lnTo>
                  <a:lnTo>
                    <a:pt x="90004" y="81114"/>
                  </a:lnTo>
                  <a:lnTo>
                    <a:pt x="93624" y="78003"/>
                  </a:lnTo>
                  <a:close/>
                </a:path>
                <a:path w="526415" h="134619">
                  <a:moveTo>
                    <a:pt x="94691" y="85090"/>
                  </a:moveTo>
                  <a:lnTo>
                    <a:pt x="92379" y="84886"/>
                  </a:lnTo>
                  <a:lnTo>
                    <a:pt x="90106" y="86131"/>
                  </a:lnTo>
                  <a:lnTo>
                    <a:pt x="87769" y="85229"/>
                  </a:lnTo>
                  <a:lnTo>
                    <a:pt x="84531" y="85090"/>
                  </a:lnTo>
                  <a:lnTo>
                    <a:pt x="84074" y="84886"/>
                  </a:lnTo>
                  <a:lnTo>
                    <a:pt x="83680" y="84886"/>
                  </a:lnTo>
                  <a:lnTo>
                    <a:pt x="83324" y="84886"/>
                  </a:lnTo>
                  <a:lnTo>
                    <a:pt x="79248" y="84886"/>
                  </a:lnTo>
                  <a:lnTo>
                    <a:pt x="77685" y="88798"/>
                  </a:lnTo>
                  <a:lnTo>
                    <a:pt x="74815" y="87604"/>
                  </a:lnTo>
                  <a:lnTo>
                    <a:pt x="77241" y="89903"/>
                  </a:lnTo>
                  <a:lnTo>
                    <a:pt x="77292" y="92036"/>
                  </a:lnTo>
                  <a:lnTo>
                    <a:pt x="82169" y="91071"/>
                  </a:lnTo>
                  <a:lnTo>
                    <a:pt x="82994" y="91071"/>
                  </a:lnTo>
                  <a:lnTo>
                    <a:pt x="79997" y="88988"/>
                  </a:lnTo>
                  <a:lnTo>
                    <a:pt x="79908" y="88798"/>
                  </a:lnTo>
                  <a:lnTo>
                    <a:pt x="79616" y="88150"/>
                  </a:lnTo>
                  <a:lnTo>
                    <a:pt x="79514" y="87947"/>
                  </a:lnTo>
                  <a:lnTo>
                    <a:pt x="80594" y="87604"/>
                  </a:lnTo>
                  <a:lnTo>
                    <a:pt x="80772" y="87604"/>
                  </a:lnTo>
                  <a:lnTo>
                    <a:pt x="81737" y="86779"/>
                  </a:lnTo>
                  <a:lnTo>
                    <a:pt x="85953" y="86779"/>
                  </a:lnTo>
                  <a:lnTo>
                    <a:pt x="91478" y="86385"/>
                  </a:lnTo>
                  <a:lnTo>
                    <a:pt x="92113" y="86131"/>
                  </a:lnTo>
                  <a:lnTo>
                    <a:pt x="94691" y="85090"/>
                  </a:lnTo>
                  <a:close/>
                </a:path>
                <a:path w="526415" h="134619">
                  <a:moveTo>
                    <a:pt x="100215" y="14986"/>
                  </a:moveTo>
                  <a:lnTo>
                    <a:pt x="98348" y="13690"/>
                  </a:lnTo>
                  <a:lnTo>
                    <a:pt x="96837" y="14986"/>
                  </a:lnTo>
                  <a:lnTo>
                    <a:pt x="100215" y="14986"/>
                  </a:lnTo>
                  <a:close/>
                </a:path>
                <a:path w="526415" h="134619">
                  <a:moveTo>
                    <a:pt x="102831" y="84721"/>
                  </a:moveTo>
                  <a:lnTo>
                    <a:pt x="100596" y="82626"/>
                  </a:lnTo>
                  <a:lnTo>
                    <a:pt x="101434" y="83591"/>
                  </a:lnTo>
                  <a:lnTo>
                    <a:pt x="101892" y="84074"/>
                  </a:lnTo>
                  <a:lnTo>
                    <a:pt x="102831" y="84721"/>
                  </a:lnTo>
                  <a:close/>
                </a:path>
                <a:path w="526415" h="134619">
                  <a:moveTo>
                    <a:pt x="103212" y="74231"/>
                  </a:moveTo>
                  <a:lnTo>
                    <a:pt x="102425" y="71831"/>
                  </a:lnTo>
                  <a:lnTo>
                    <a:pt x="102323" y="71526"/>
                  </a:lnTo>
                  <a:lnTo>
                    <a:pt x="102260" y="71323"/>
                  </a:lnTo>
                  <a:lnTo>
                    <a:pt x="97726" y="75222"/>
                  </a:lnTo>
                  <a:lnTo>
                    <a:pt x="102565" y="74231"/>
                  </a:lnTo>
                  <a:lnTo>
                    <a:pt x="103212" y="74231"/>
                  </a:lnTo>
                  <a:close/>
                </a:path>
                <a:path w="526415" h="134619">
                  <a:moveTo>
                    <a:pt x="104406" y="9448"/>
                  </a:moveTo>
                  <a:lnTo>
                    <a:pt x="104355" y="8991"/>
                  </a:lnTo>
                  <a:lnTo>
                    <a:pt x="104178" y="8610"/>
                  </a:lnTo>
                  <a:lnTo>
                    <a:pt x="103746" y="8305"/>
                  </a:lnTo>
                  <a:lnTo>
                    <a:pt x="103936" y="8712"/>
                  </a:lnTo>
                  <a:lnTo>
                    <a:pt x="104165" y="9080"/>
                  </a:lnTo>
                  <a:lnTo>
                    <a:pt x="104406" y="9448"/>
                  </a:lnTo>
                  <a:close/>
                </a:path>
                <a:path w="526415" h="134619">
                  <a:moveTo>
                    <a:pt x="107467" y="64236"/>
                  </a:moveTo>
                  <a:lnTo>
                    <a:pt x="106476" y="62826"/>
                  </a:lnTo>
                  <a:lnTo>
                    <a:pt x="104673" y="60464"/>
                  </a:lnTo>
                  <a:lnTo>
                    <a:pt x="102527" y="61620"/>
                  </a:lnTo>
                  <a:lnTo>
                    <a:pt x="102539" y="62344"/>
                  </a:lnTo>
                  <a:lnTo>
                    <a:pt x="103022" y="62674"/>
                  </a:lnTo>
                  <a:lnTo>
                    <a:pt x="102082" y="62738"/>
                  </a:lnTo>
                  <a:lnTo>
                    <a:pt x="107467" y="64236"/>
                  </a:lnTo>
                  <a:close/>
                </a:path>
                <a:path w="526415" h="134619">
                  <a:moveTo>
                    <a:pt x="108508" y="70205"/>
                  </a:moveTo>
                  <a:lnTo>
                    <a:pt x="102196" y="67754"/>
                  </a:lnTo>
                  <a:lnTo>
                    <a:pt x="97688" y="70205"/>
                  </a:lnTo>
                  <a:lnTo>
                    <a:pt x="102717" y="70929"/>
                  </a:lnTo>
                  <a:lnTo>
                    <a:pt x="102260" y="71323"/>
                  </a:lnTo>
                  <a:lnTo>
                    <a:pt x="104571" y="71526"/>
                  </a:lnTo>
                  <a:lnTo>
                    <a:pt x="108508" y="70205"/>
                  </a:lnTo>
                  <a:close/>
                </a:path>
                <a:path w="526415" h="134619">
                  <a:moveTo>
                    <a:pt x="108864" y="70358"/>
                  </a:moveTo>
                  <a:lnTo>
                    <a:pt x="108750" y="70205"/>
                  </a:lnTo>
                  <a:lnTo>
                    <a:pt x="108508" y="70205"/>
                  </a:lnTo>
                  <a:lnTo>
                    <a:pt x="108864" y="70358"/>
                  </a:lnTo>
                  <a:close/>
                </a:path>
                <a:path w="526415" h="134619">
                  <a:moveTo>
                    <a:pt x="109689" y="71323"/>
                  </a:moveTo>
                  <a:lnTo>
                    <a:pt x="109486" y="70929"/>
                  </a:lnTo>
                  <a:lnTo>
                    <a:pt x="109169" y="70472"/>
                  </a:lnTo>
                  <a:lnTo>
                    <a:pt x="108966" y="70472"/>
                  </a:lnTo>
                  <a:lnTo>
                    <a:pt x="109689" y="71323"/>
                  </a:lnTo>
                  <a:close/>
                </a:path>
                <a:path w="526415" h="134619">
                  <a:moveTo>
                    <a:pt x="110312" y="80378"/>
                  </a:moveTo>
                  <a:lnTo>
                    <a:pt x="110299" y="79908"/>
                  </a:lnTo>
                  <a:lnTo>
                    <a:pt x="110197" y="75857"/>
                  </a:lnTo>
                  <a:lnTo>
                    <a:pt x="110185" y="75399"/>
                  </a:lnTo>
                  <a:lnTo>
                    <a:pt x="105105" y="74688"/>
                  </a:lnTo>
                  <a:lnTo>
                    <a:pt x="103733" y="75857"/>
                  </a:lnTo>
                  <a:lnTo>
                    <a:pt x="103212" y="74231"/>
                  </a:lnTo>
                  <a:lnTo>
                    <a:pt x="102362" y="77038"/>
                  </a:lnTo>
                  <a:lnTo>
                    <a:pt x="96850" y="78130"/>
                  </a:lnTo>
                  <a:lnTo>
                    <a:pt x="95072" y="81127"/>
                  </a:lnTo>
                  <a:lnTo>
                    <a:pt x="99301" y="84074"/>
                  </a:lnTo>
                  <a:lnTo>
                    <a:pt x="99568" y="83591"/>
                  </a:lnTo>
                  <a:lnTo>
                    <a:pt x="100533" y="82626"/>
                  </a:lnTo>
                  <a:lnTo>
                    <a:pt x="101625" y="81572"/>
                  </a:lnTo>
                  <a:lnTo>
                    <a:pt x="102768" y="80594"/>
                  </a:lnTo>
                  <a:lnTo>
                    <a:pt x="102425" y="79908"/>
                  </a:lnTo>
                  <a:lnTo>
                    <a:pt x="108000" y="79908"/>
                  </a:lnTo>
                  <a:lnTo>
                    <a:pt x="110312" y="80378"/>
                  </a:lnTo>
                  <a:close/>
                </a:path>
                <a:path w="526415" h="134619">
                  <a:moveTo>
                    <a:pt x="112699" y="1295"/>
                  </a:moveTo>
                  <a:lnTo>
                    <a:pt x="111925" y="1295"/>
                  </a:lnTo>
                  <a:lnTo>
                    <a:pt x="112102" y="1587"/>
                  </a:lnTo>
                  <a:lnTo>
                    <a:pt x="112699" y="1295"/>
                  </a:lnTo>
                  <a:close/>
                </a:path>
                <a:path w="526415" h="134619">
                  <a:moveTo>
                    <a:pt x="114706" y="52946"/>
                  </a:moveTo>
                  <a:lnTo>
                    <a:pt x="113372" y="50850"/>
                  </a:lnTo>
                  <a:lnTo>
                    <a:pt x="111709" y="53632"/>
                  </a:lnTo>
                  <a:lnTo>
                    <a:pt x="111582" y="53822"/>
                  </a:lnTo>
                  <a:lnTo>
                    <a:pt x="114706" y="52946"/>
                  </a:lnTo>
                  <a:close/>
                </a:path>
                <a:path w="526415" h="134619">
                  <a:moveTo>
                    <a:pt x="115417" y="57137"/>
                  </a:moveTo>
                  <a:lnTo>
                    <a:pt x="114388" y="55778"/>
                  </a:lnTo>
                  <a:lnTo>
                    <a:pt x="113855" y="57111"/>
                  </a:lnTo>
                  <a:lnTo>
                    <a:pt x="111671" y="56680"/>
                  </a:lnTo>
                  <a:lnTo>
                    <a:pt x="112649" y="60198"/>
                  </a:lnTo>
                  <a:lnTo>
                    <a:pt x="113499" y="58051"/>
                  </a:lnTo>
                  <a:lnTo>
                    <a:pt x="113614" y="57746"/>
                  </a:lnTo>
                  <a:lnTo>
                    <a:pt x="113728" y="57454"/>
                  </a:lnTo>
                  <a:lnTo>
                    <a:pt x="113855" y="57137"/>
                  </a:lnTo>
                  <a:lnTo>
                    <a:pt x="114020" y="57137"/>
                  </a:lnTo>
                  <a:lnTo>
                    <a:pt x="115417" y="57137"/>
                  </a:lnTo>
                  <a:close/>
                </a:path>
                <a:path w="526415" h="134619">
                  <a:moveTo>
                    <a:pt x="115506" y="86829"/>
                  </a:moveTo>
                  <a:lnTo>
                    <a:pt x="114617" y="86207"/>
                  </a:lnTo>
                  <a:lnTo>
                    <a:pt x="114084" y="84683"/>
                  </a:lnTo>
                  <a:lnTo>
                    <a:pt x="114782" y="83985"/>
                  </a:lnTo>
                  <a:lnTo>
                    <a:pt x="113804" y="84328"/>
                  </a:lnTo>
                  <a:lnTo>
                    <a:pt x="112877" y="84709"/>
                  </a:lnTo>
                  <a:lnTo>
                    <a:pt x="112229" y="85267"/>
                  </a:lnTo>
                  <a:lnTo>
                    <a:pt x="113626" y="85534"/>
                  </a:lnTo>
                  <a:lnTo>
                    <a:pt x="114579" y="87617"/>
                  </a:lnTo>
                  <a:lnTo>
                    <a:pt x="115506" y="86829"/>
                  </a:lnTo>
                  <a:close/>
                </a:path>
                <a:path w="526415" h="134619">
                  <a:moveTo>
                    <a:pt x="117551" y="6718"/>
                  </a:moveTo>
                  <a:lnTo>
                    <a:pt x="114744" y="3937"/>
                  </a:lnTo>
                  <a:lnTo>
                    <a:pt x="113360" y="3695"/>
                  </a:lnTo>
                  <a:lnTo>
                    <a:pt x="112102" y="1587"/>
                  </a:lnTo>
                  <a:lnTo>
                    <a:pt x="106908" y="4152"/>
                  </a:lnTo>
                  <a:lnTo>
                    <a:pt x="110172" y="6426"/>
                  </a:lnTo>
                  <a:lnTo>
                    <a:pt x="117551" y="6718"/>
                  </a:lnTo>
                  <a:close/>
                </a:path>
                <a:path w="526415" h="134619">
                  <a:moveTo>
                    <a:pt x="117640" y="6794"/>
                  </a:moveTo>
                  <a:lnTo>
                    <a:pt x="117487" y="6794"/>
                  </a:lnTo>
                  <a:lnTo>
                    <a:pt x="117640" y="6794"/>
                  </a:lnTo>
                  <a:close/>
                </a:path>
                <a:path w="526415" h="134619">
                  <a:moveTo>
                    <a:pt x="117792" y="53632"/>
                  </a:moveTo>
                  <a:lnTo>
                    <a:pt x="116649" y="52387"/>
                  </a:lnTo>
                  <a:lnTo>
                    <a:pt x="114706" y="52946"/>
                  </a:lnTo>
                  <a:lnTo>
                    <a:pt x="115773" y="54622"/>
                  </a:lnTo>
                  <a:lnTo>
                    <a:pt x="117792" y="53632"/>
                  </a:lnTo>
                  <a:close/>
                </a:path>
                <a:path w="526415" h="134619">
                  <a:moveTo>
                    <a:pt x="120294" y="94361"/>
                  </a:moveTo>
                  <a:lnTo>
                    <a:pt x="120281" y="93903"/>
                  </a:lnTo>
                  <a:lnTo>
                    <a:pt x="119253" y="93560"/>
                  </a:lnTo>
                  <a:lnTo>
                    <a:pt x="118275" y="93281"/>
                  </a:lnTo>
                  <a:lnTo>
                    <a:pt x="117475" y="93141"/>
                  </a:lnTo>
                  <a:lnTo>
                    <a:pt x="118414" y="93789"/>
                  </a:lnTo>
                  <a:lnTo>
                    <a:pt x="118897" y="94818"/>
                  </a:lnTo>
                  <a:lnTo>
                    <a:pt x="120294" y="94361"/>
                  </a:lnTo>
                  <a:close/>
                </a:path>
                <a:path w="526415" h="134619">
                  <a:moveTo>
                    <a:pt x="121437" y="15608"/>
                  </a:moveTo>
                  <a:lnTo>
                    <a:pt x="114960" y="14630"/>
                  </a:lnTo>
                  <a:lnTo>
                    <a:pt x="113563" y="12966"/>
                  </a:lnTo>
                  <a:lnTo>
                    <a:pt x="108877" y="10426"/>
                  </a:lnTo>
                  <a:lnTo>
                    <a:pt x="108915" y="11137"/>
                  </a:lnTo>
                  <a:lnTo>
                    <a:pt x="106692" y="11861"/>
                  </a:lnTo>
                  <a:lnTo>
                    <a:pt x="105371" y="10909"/>
                  </a:lnTo>
                  <a:lnTo>
                    <a:pt x="104406" y="9448"/>
                  </a:lnTo>
                  <a:lnTo>
                    <a:pt x="104660" y="12357"/>
                  </a:lnTo>
                  <a:lnTo>
                    <a:pt x="97904" y="17932"/>
                  </a:lnTo>
                  <a:lnTo>
                    <a:pt x="103530" y="19392"/>
                  </a:lnTo>
                  <a:lnTo>
                    <a:pt x="103974" y="18288"/>
                  </a:lnTo>
                  <a:lnTo>
                    <a:pt x="104876" y="17500"/>
                  </a:lnTo>
                  <a:lnTo>
                    <a:pt x="104406" y="16471"/>
                  </a:lnTo>
                  <a:lnTo>
                    <a:pt x="107200" y="18402"/>
                  </a:lnTo>
                  <a:lnTo>
                    <a:pt x="115493" y="18529"/>
                  </a:lnTo>
                  <a:lnTo>
                    <a:pt x="120586" y="19240"/>
                  </a:lnTo>
                  <a:lnTo>
                    <a:pt x="117335" y="18389"/>
                  </a:lnTo>
                  <a:lnTo>
                    <a:pt x="121005" y="16700"/>
                  </a:lnTo>
                  <a:lnTo>
                    <a:pt x="121437" y="15608"/>
                  </a:lnTo>
                  <a:close/>
                </a:path>
                <a:path w="526415" h="134619">
                  <a:moveTo>
                    <a:pt x="121564" y="79667"/>
                  </a:moveTo>
                  <a:lnTo>
                    <a:pt x="121539" y="79362"/>
                  </a:lnTo>
                  <a:lnTo>
                    <a:pt x="121437" y="78562"/>
                  </a:lnTo>
                  <a:lnTo>
                    <a:pt x="119938" y="79362"/>
                  </a:lnTo>
                  <a:lnTo>
                    <a:pt x="121564" y="79667"/>
                  </a:lnTo>
                  <a:close/>
                </a:path>
                <a:path w="526415" h="134619">
                  <a:moveTo>
                    <a:pt x="121602" y="69215"/>
                  </a:moveTo>
                  <a:lnTo>
                    <a:pt x="117436" y="68440"/>
                  </a:lnTo>
                  <a:lnTo>
                    <a:pt x="120586" y="64287"/>
                  </a:lnTo>
                  <a:lnTo>
                    <a:pt x="118719" y="62992"/>
                  </a:lnTo>
                  <a:lnTo>
                    <a:pt x="113703" y="62992"/>
                  </a:lnTo>
                  <a:lnTo>
                    <a:pt x="110921" y="61137"/>
                  </a:lnTo>
                  <a:lnTo>
                    <a:pt x="107810" y="64338"/>
                  </a:lnTo>
                  <a:lnTo>
                    <a:pt x="107480" y="64236"/>
                  </a:lnTo>
                  <a:lnTo>
                    <a:pt x="107607" y="64414"/>
                  </a:lnTo>
                  <a:lnTo>
                    <a:pt x="107772" y="64389"/>
                  </a:lnTo>
                  <a:lnTo>
                    <a:pt x="112293" y="65595"/>
                  </a:lnTo>
                  <a:lnTo>
                    <a:pt x="112737" y="64490"/>
                  </a:lnTo>
                  <a:lnTo>
                    <a:pt x="110871" y="63906"/>
                  </a:lnTo>
                  <a:lnTo>
                    <a:pt x="111785" y="63119"/>
                  </a:lnTo>
                  <a:lnTo>
                    <a:pt x="117373" y="66306"/>
                  </a:lnTo>
                  <a:lnTo>
                    <a:pt x="117436" y="67729"/>
                  </a:lnTo>
                  <a:lnTo>
                    <a:pt x="115570" y="67856"/>
                  </a:lnTo>
                  <a:lnTo>
                    <a:pt x="113715" y="68707"/>
                  </a:lnTo>
                  <a:lnTo>
                    <a:pt x="118351" y="69088"/>
                  </a:lnTo>
                  <a:lnTo>
                    <a:pt x="115176" y="71094"/>
                  </a:lnTo>
                  <a:lnTo>
                    <a:pt x="116547" y="70637"/>
                  </a:lnTo>
                  <a:lnTo>
                    <a:pt x="117043" y="71704"/>
                  </a:lnTo>
                  <a:lnTo>
                    <a:pt x="117957" y="72339"/>
                  </a:lnTo>
                  <a:lnTo>
                    <a:pt x="121602" y="69215"/>
                  </a:lnTo>
                  <a:close/>
                </a:path>
                <a:path w="526415" h="134619">
                  <a:moveTo>
                    <a:pt x="122796" y="52120"/>
                  </a:moveTo>
                  <a:lnTo>
                    <a:pt x="122174" y="51308"/>
                  </a:lnTo>
                  <a:lnTo>
                    <a:pt x="121970" y="51803"/>
                  </a:lnTo>
                  <a:lnTo>
                    <a:pt x="122796" y="52120"/>
                  </a:lnTo>
                  <a:close/>
                </a:path>
                <a:path w="526415" h="134619">
                  <a:moveTo>
                    <a:pt x="123482" y="57746"/>
                  </a:moveTo>
                  <a:lnTo>
                    <a:pt x="122567" y="57454"/>
                  </a:lnTo>
                  <a:lnTo>
                    <a:pt x="122656" y="57746"/>
                  </a:lnTo>
                  <a:lnTo>
                    <a:pt x="122758" y="58051"/>
                  </a:lnTo>
                  <a:lnTo>
                    <a:pt x="123482" y="57746"/>
                  </a:lnTo>
                  <a:close/>
                </a:path>
                <a:path w="526415" h="134619">
                  <a:moveTo>
                    <a:pt x="124447" y="5753"/>
                  </a:moveTo>
                  <a:lnTo>
                    <a:pt x="123431" y="101"/>
                  </a:lnTo>
                  <a:lnTo>
                    <a:pt x="117563" y="6718"/>
                  </a:lnTo>
                  <a:lnTo>
                    <a:pt x="119849" y="6794"/>
                  </a:lnTo>
                  <a:lnTo>
                    <a:pt x="124447" y="5753"/>
                  </a:lnTo>
                  <a:close/>
                </a:path>
                <a:path w="526415" h="134619">
                  <a:moveTo>
                    <a:pt x="124599" y="54419"/>
                  </a:moveTo>
                  <a:lnTo>
                    <a:pt x="124460" y="54076"/>
                  </a:lnTo>
                  <a:lnTo>
                    <a:pt x="124142" y="52946"/>
                  </a:lnTo>
                  <a:lnTo>
                    <a:pt x="124040" y="52590"/>
                  </a:lnTo>
                  <a:lnTo>
                    <a:pt x="122796" y="52120"/>
                  </a:lnTo>
                  <a:lnTo>
                    <a:pt x="124599" y="54419"/>
                  </a:lnTo>
                  <a:close/>
                </a:path>
                <a:path w="526415" h="134619">
                  <a:moveTo>
                    <a:pt x="125539" y="80391"/>
                  </a:moveTo>
                  <a:lnTo>
                    <a:pt x="122428" y="79819"/>
                  </a:lnTo>
                  <a:lnTo>
                    <a:pt x="121589" y="79819"/>
                  </a:lnTo>
                  <a:lnTo>
                    <a:pt x="121640" y="80200"/>
                  </a:lnTo>
                  <a:lnTo>
                    <a:pt x="121754" y="81089"/>
                  </a:lnTo>
                  <a:lnTo>
                    <a:pt x="121869" y="82080"/>
                  </a:lnTo>
                  <a:lnTo>
                    <a:pt x="122758" y="80594"/>
                  </a:lnTo>
                  <a:lnTo>
                    <a:pt x="125539" y="80391"/>
                  </a:lnTo>
                  <a:close/>
                </a:path>
                <a:path w="526415" h="134619">
                  <a:moveTo>
                    <a:pt x="126911" y="58826"/>
                  </a:moveTo>
                  <a:lnTo>
                    <a:pt x="126873" y="56337"/>
                  </a:lnTo>
                  <a:lnTo>
                    <a:pt x="123482" y="57746"/>
                  </a:lnTo>
                  <a:lnTo>
                    <a:pt x="126911" y="58826"/>
                  </a:lnTo>
                  <a:close/>
                </a:path>
                <a:path w="526415" h="134619">
                  <a:moveTo>
                    <a:pt x="127673" y="49479"/>
                  </a:moveTo>
                  <a:lnTo>
                    <a:pt x="124866" y="47536"/>
                  </a:lnTo>
                  <a:lnTo>
                    <a:pt x="122567" y="48768"/>
                  </a:lnTo>
                  <a:lnTo>
                    <a:pt x="119811" y="49682"/>
                  </a:lnTo>
                  <a:lnTo>
                    <a:pt x="120269" y="52412"/>
                  </a:lnTo>
                  <a:lnTo>
                    <a:pt x="117792" y="53632"/>
                  </a:lnTo>
                  <a:lnTo>
                    <a:pt x="118529" y="54419"/>
                  </a:lnTo>
                  <a:lnTo>
                    <a:pt x="120434" y="57137"/>
                  </a:lnTo>
                  <a:lnTo>
                    <a:pt x="115417" y="57137"/>
                  </a:lnTo>
                  <a:lnTo>
                    <a:pt x="117729" y="60198"/>
                  </a:lnTo>
                  <a:lnTo>
                    <a:pt x="121399" y="59220"/>
                  </a:lnTo>
                  <a:lnTo>
                    <a:pt x="121348" y="57137"/>
                  </a:lnTo>
                  <a:lnTo>
                    <a:pt x="121551" y="57137"/>
                  </a:lnTo>
                  <a:lnTo>
                    <a:pt x="122567" y="57454"/>
                  </a:lnTo>
                  <a:lnTo>
                    <a:pt x="121627" y="54622"/>
                  </a:lnTo>
                  <a:lnTo>
                    <a:pt x="121551" y="54419"/>
                  </a:lnTo>
                  <a:lnTo>
                    <a:pt x="121437" y="54076"/>
                  </a:lnTo>
                  <a:lnTo>
                    <a:pt x="121361" y="53822"/>
                  </a:lnTo>
                  <a:lnTo>
                    <a:pt x="121297" y="53632"/>
                  </a:lnTo>
                  <a:lnTo>
                    <a:pt x="121500" y="52946"/>
                  </a:lnTo>
                  <a:lnTo>
                    <a:pt x="121970" y="51803"/>
                  </a:lnTo>
                  <a:lnTo>
                    <a:pt x="121577" y="51803"/>
                  </a:lnTo>
                  <a:lnTo>
                    <a:pt x="122174" y="51308"/>
                  </a:lnTo>
                  <a:lnTo>
                    <a:pt x="125336" y="48590"/>
                  </a:lnTo>
                  <a:lnTo>
                    <a:pt x="127673" y="49479"/>
                  </a:lnTo>
                  <a:close/>
                </a:path>
                <a:path w="526415" h="134619">
                  <a:moveTo>
                    <a:pt x="128244" y="10477"/>
                  </a:moveTo>
                  <a:lnTo>
                    <a:pt x="127736" y="8737"/>
                  </a:lnTo>
                  <a:lnTo>
                    <a:pt x="124523" y="8610"/>
                  </a:lnTo>
                  <a:lnTo>
                    <a:pt x="126873" y="10934"/>
                  </a:lnTo>
                  <a:lnTo>
                    <a:pt x="124129" y="11861"/>
                  </a:lnTo>
                  <a:lnTo>
                    <a:pt x="126911" y="11645"/>
                  </a:lnTo>
                  <a:lnTo>
                    <a:pt x="128244" y="10477"/>
                  </a:lnTo>
                  <a:close/>
                </a:path>
                <a:path w="526415" h="134619">
                  <a:moveTo>
                    <a:pt x="131267" y="54076"/>
                  </a:moveTo>
                  <a:lnTo>
                    <a:pt x="128181" y="55778"/>
                  </a:lnTo>
                  <a:lnTo>
                    <a:pt x="130924" y="54622"/>
                  </a:lnTo>
                  <a:lnTo>
                    <a:pt x="131076" y="54419"/>
                  </a:lnTo>
                  <a:lnTo>
                    <a:pt x="131267" y="54076"/>
                  </a:lnTo>
                  <a:close/>
                </a:path>
                <a:path w="526415" h="134619">
                  <a:moveTo>
                    <a:pt x="132384" y="53632"/>
                  </a:moveTo>
                  <a:lnTo>
                    <a:pt x="132321" y="52120"/>
                  </a:lnTo>
                  <a:lnTo>
                    <a:pt x="132130" y="52387"/>
                  </a:lnTo>
                  <a:lnTo>
                    <a:pt x="131495" y="53632"/>
                  </a:lnTo>
                  <a:lnTo>
                    <a:pt x="131381" y="53822"/>
                  </a:lnTo>
                  <a:lnTo>
                    <a:pt x="131267" y="54076"/>
                  </a:lnTo>
                  <a:lnTo>
                    <a:pt x="132041" y="53632"/>
                  </a:lnTo>
                  <a:lnTo>
                    <a:pt x="132384" y="53632"/>
                  </a:lnTo>
                  <a:close/>
                </a:path>
                <a:path w="526415" h="134619">
                  <a:moveTo>
                    <a:pt x="133134" y="56337"/>
                  </a:moveTo>
                  <a:lnTo>
                    <a:pt x="127787" y="56019"/>
                  </a:lnTo>
                  <a:lnTo>
                    <a:pt x="127596" y="56019"/>
                  </a:lnTo>
                  <a:lnTo>
                    <a:pt x="126860" y="56019"/>
                  </a:lnTo>
                  <a:lnTo>
                    <a:pt x="126873" y="56337"/>
                  </a:lnTo>
                  <a:lnTo>
                    <a:pt x="127228" y="56184"/>
                  </a:lnTo>
                  <a:lnTo>
                    <a:pt x="126949" y="56337"/>
                  </a:lnTo>
                  <a:lnTo>
                    <a:pt x="133134" y="56337"/>
                  </a:lnTo>
                  <a:close/>
                </a:path>
                <a:path w="526415" h="134619">
                  <a:moveTo>
                    <a:pt x="135420" y="64935"/>
                  </a:moveTo>
                  <a:lnTo>
                    <a:pt x="134835" y="62915"/>
                  </a:lnTo>
                  <a:lnTo>
                    <a:pt x="134594" y="63690"/>
                  </a:lnTo>
                  <a:lnTo>
                    <a:pt x="134912" y="64338"/>
                  </a:lnTo>
                  <a:lnTo>
                    <a:pt x="135420" y="64935"/>
                  </a:lnTo>
                  <a:close/>
                </a:path>
                <a:path w="526415" h="134619">
                  <a:moveTo>
                    <a:pt x="138798" y="83832"/>
                  </a:moveTo>
                  <a:lnTo>
                    <a:pt x="138480" y="83832"/>
                  </a:lnTo>
                  <a:lnTo>
                    <a:pt x="136321" y="88582"/>
                  </a:lnTo>
                  <a:lnTo>
                    <a:pt x="137045" y="88226"/>
                  </a:lnTo>
                  <a:lnTo>
                    <a:pt x="138798" y="83832"/>
                  </a:lnTo>
                  <a:close/>
                </a:path>
                <a:path w="526415" h="134619">
                  <a:moveTo>
                    <a:pt x="142773" y="88849"/>
                  </a:moveTo>
                  <a:lnTo>
                    <a:pt x="142443" y="86702"/>
                  </a:lnTo>
                  <a:lnTo>
                    <a:pt x="142328" y="86042"/>
                  </a:lnTo>
                  <a:lnTo>
                    <a:pt x="142278" y="85725"/>
                  </a:lnTo>
                  <a:lnTo>
                    <a:pt x="142113" y="85725"/>
                  </a:lnTo>
                  <a:lnTo>
                    <a:pt x="137045" y="88226"/>
                  </a:lnTo>
                  <a:lnTo>
                    <a:pt x="135890" y="91122"/>
                  </a:lnTo>
                  <a:lnTo>
                    <a:pt x="142773" y="88849"/>
                  </a:lnTo>
                  <a:close/>
                </a:path>
                <a:path w="526415" h="134619">
                  <a:moveTo>
                    <a:pt x="144805" y="80187"/>
                  </a:moveTo>
                  <a:lnTo>
                    <a:pt x="144678" y="79933"/>
                  </a:lnTo>
                  <a:lnTo>
                    <a:pt x="144424" y="79400"/>
                  </a:lnTo>
                  <a:lnTo>
                    <a:pt x="144081" y="79413"/>
                  </a:lnTo>
                  <a:lnTo>
                    <a:pt x="143929" y="79489"/>
                  </a:lnTo>
                  <a:lnTo>
                    <a:pt x="143662" y="79527"/>
                  </a:lnTo>
                  <a:lnTo>
                    <a:pt x="144056" y="79705"/>
                  </a:lnTo>
                  <a:lnTo>
                    <a:pt x="144437" y="79933"/>
                  </a:lnTo>
                  <a:lnTo>
                    <a:pt x="144805" y="80187"/>
                  </a:lnTo>
                  <a:close/>
                </a:path>
                <a:path w="526415" h="134619">
                  <a:moveTo>
                    <a:pt x="148336" y="74993"/>
                  </a:moveTo>
                  <a:lnTo>
                    <a:pt x="147078" y="73494"/>
                  </a:lnTo>
                  <a:lnTo>
                    <a:pt x="146050" y="72783"/>
                  </a:lnTo>
                  <a:lnTo>
                    <a:pt x="145669" y="72529"/>
                  </a:lnTo>
                  <a:lnTo>
                    <a:pt x="141986" y="72783"/>
                  </a:lnTo>
                  <a:lnTo>
                    <a:pt x="144449" y="68961"/>
                  </a:lnTo>
                  <a:lnTo>
                    <a:pt x="145084" y="68961"/>
                  </a:lnTo>
                  <a:lnTo>
                    <a:pt x="137553" y="67437"/>
                  </a:lnTo>
                  <a:lnTo>
                    <a:pt x="135420" y="64935"/>
                  </a:lnTo>
                  <a:lnTo>
                    <a:pt x="135839" y="66421"/>
                  </a:lnTo>
                  <a:lnTo>
                    <a:pt x="131724" y="67792"/>
                  </a:lnTo>
                  <a:lnTo>
                    <a:pt x="125285" y="68961"/>
                  </a:lnTo>
                  <a:lnTo>
                    <a:pt x="122580" y="71297"/>
                  </a:lnTo>
                  <a:lnTo>
                    <a:pt x="123583" y="73494"/>
                  </a:lnTo>
                  <a:lnTo>
                    <a:pt x="122707" y="73494"/>
                  </a:lnTo>
                  <a:lnTo>
                    <a:pt x="116598" y="74244"/>
                  </a:lnTo>
                  <a:lnTo>
                    <a:pt x="116967" y="74993"/>
                  </a:lnTo>
                  <a:lnTo>
                    <a:pt x="117195" y="75387"/>
                  </a:lnTo>
                  <a:lnTo>
                    <a:pt x="118630" y="77076"/>
                  </a:lnTo>
                  <a:lnTo>
                    <a:pt x="118402" y="77076"/>
                  </a:lnTo>
                  <a:lnTo>
                    <a:pt x="116713" y="78511"/>
                  </a:lnTo>
                  <a:lnTo>
                    <a:pt x="114642" y="78130"/>
                  </a:lnTo>
                  <a:lnTo>
                    <a:pt x="113715" y="78130"/>
                  </a:lnTo>
                  <a:lnTo>
                    <a:pt x="112903" y="78562"/>
                  </a:lnTo>
                  <a:lnTo>
                    <a:pt x="111531" y="79362"/>
                  </a:lnTo>
                  <a:lnTo>
                    <a:pt x="110553" y="80200"/>
                  </a:lnTo>
                  <a:lnTo>
                    <a:pt x="110401" y="80391"/>
                  </a:lnTo>
                  <a:lnTo>
                    <a:pt x="112560" y="80835"/>
                  </a:lnTo>
                  <a:lnTo>
                    <a:pt x="114592" y="81724"/>
                  </a:lnTo>
                  <a:lnTo>
                    <a:pt x="115760" y="83388"/>
                  </a:lnTo>
                  <a:lnTo>
                    <a:pt x="116382" y="83388"/>
                  </a:lnTo>
                  <a:lnTo>
                    <a:pt x="115722" y="83642"/>
                  </a:lnTo>
                  <a:lnTo>
                    <a:pt x="115303" y="83667"/>
                  </a:lnTo>
                  <a:lnTo>
                    <a:pt x="114985" y="83781"/>
                  </a:lnTo>
                  <a:lnTo>
                    <a:pt x="114782" y="83985"/>
                  </a:lnTo>
                  <a:lnTo>
                    <a:pt x="115100" y="83870"/>
                  </a:lnTo>
                  <a:lnTo>
                    <a:pt x="116776" y="83832"/>
                  </a:lnTo>
                  <a:lnTo>
                    <a:pt x="117005" y="84378"/>
                  </a:lnTo>
                  <a:lnTo>
                    <a:pt x="117411" y="85077"/>
                  </a:lnTo>
                  <a:lnTo>
                    <a:pt x="118237" y="85915"/>
                  </a:lnTo>
                  <a:lnTo>
                    <a:pt x="117271" y="83845"/>
                  </a:lnTo>
                  <a:lnTo>
                    <a:pt x="117068" y="83781"/>
                  </a:lnTo>
                  <a:lnTo>
                    <a:pt x="116928" y="83781"/>
                  </a:lnTo>
                  <a:lnTo>
                    <a:pt x="116751" y="83756"/>
                  </a:lnTo>
                  <a:lnTo>
                    <a:pt x="115722" y="81089"/>
                  </a:lnTo>
                  <a:lnTo>
                    <a:pt x="118770" y="79819"/>
                  </a:lnTo>
                  <a:lnTo>
                    <a:pt x="119075" y="78562"/>
                  </a:lnTo>
                  <a:lnTo>
                    <a:pt x="119316" y="77482"/>
                  </a:lnTo>
                  <a:lnTo>
                    <a:pt x="119418" y="77076"/>
                  </a:lnTo>
                  <a:lnTo>
                    <a:pt x="120053" y="77076"/>
                  </a:lnTo>
                  <a:lnTo>
                    <a:pt x="121297" y="77482"/>
                  </a:lnTo>
                  <a:lnTo>
                    <a:pt x="121386" y="78130"/>
                  </a:lnTo>
                  <a:lnTo>
                    <a:pt x="121437" y="78562"/>
                  </a:lnTo>
                  <a:lnTo>
                    <a:pt x="122250" y="78130"/>
                  </a:lnTo>
                  <a:lnTo>
                    <a:pt x="124294" y="79527"/>
                  </a:lnTo>
                  <a:lnTo>
                    <a:pt x="124752" y="79819"/>
                  </a:lnTo>
                  <a:lnTo>
                    <a:pt x="128536" y="81724"/>
                  </a:lnTo>
                  <a:lnTo>
                    <a:pt x="128460" y="82080"/>
                  </a:lnTo>
                  <a:lnTo>
                    <a:pt x="128816" y="83388"/>
                  </a:lnTo>
                  <a:lnTo>
                    <a:pt x="126098" y="85725"/>
                  </a:lnTo>
                  <a:lnTo>
                    <a:pt x="129692" y="86042"/>
                  </a:lnTo>
                  <a:lnTo>
                    <a:pt x="128574" y="86042"/>
                  </a:lnTo>
                  <a:lnTo>
                    <a:pt x="130759" y="87553"/>
                  </a:lnTo>
                  <a:lnTo>
                    <a:pt x="132575" y="86702"/>
                  </a:lnTo>
                  <a:lnTo>
                    <a:pt x="131648" y="86042"/>
                  </a:lnTo>
                  <a:lnTo>
                    <a:pt x="138950" y="83388"/>
                  </a:lnTo>
                  <a:lnTo>
                    <a:pt x="138798" y="83832"/>
                  </a:lnTo>
                  <a:lnTo>
                    <a:pt x="145313" y="85725"/>
                  </a:lnTo>
                  <a:lnTo>
                    <a:pt x="142875" y="83832"/>
                  </a:lnTo>
                  <a:lnTo>
                    <a:pt x="142316" y="83388"/>
                  </a:lnTo>
                  <a:lnTo>
                    <a:pt x="138379" y="80200"/>
                  </a:lnTo>
                  <a:lnTo>
                    <a:pt x="143649" y="79527"/>
                  </a:lnTo>
                  <a:lnTo>
                    <a:pt x="143281" y="79362"/>
                  </a:lnTo>
                  <a:lnTo>
                    <a:pt x="141960" y="79362"/>
                  </a:lnTo>
                  <a:lnTo>
                    <a:pt x="143395" y="78130"/>
                  </a:lnTo>
                  <a:lnTo>
                    <a:pt x="145313" y="76492"/>
                  </a:lnTo>
                  <a:lnTo>
                    <a:pt x="142049" y="77076"/>
                  </a:lnTo>
                  <a:lnTo>
                    <a:pt x="141617" y="75387"/>
                  </a:lnTo>
                  <a:lnTo>
                    <a:pt x="142049" y="75387"/>
                  </a:lnTo>
                  <a:lnTo>
                    <a:pt x="146659" y="76034"/>
                  </a:lnTo>
                  <a:lnTo>
                    <a:pt x="145732" y="75387"/>
                  </a:lnTo>
                  <a:lnTo>
                    <a:pt x="146189" y="74993"/>
                  </a:lnTo>
                  <a:lnTo>
                    <a:pt x="148336" y="74993"/>
                  </a:lnTo>
                  <a:close/>
                </a:path>
                <a:path w="526415" h="134619">
                  <a:moveTo>
                    <a:pt x="149098" y="81229"/>
                  </a:moveTo>
                  <a:lnTo>
                    <a:pt x="147154" y="82029"/>
                  </a:lnTo>
                  <a:lnTo>
                    <a:pt x="146024" y="81038"/>
                  </a:lnTo>
                  <a:lnTo>
                    <a:pt x="144818" y="80187"/>
                  </a:lnTo>
                  <a:lnTo>
                    <a:pt x="145694" y="81940"/>
                  </a:lnTo>
                  <a:lnTo>
                    <a:pt x="146710" y="83273"/>
                  </a:lnTo>
                  <a:lnTo>
                    <a:pt x="149098" y="81229"/>
                  </a:lnTo>
                  <a:close/>
                </a:path>
                <a:path w="526415" h="134619">
                  <a:moveTo>
                    <a:pt x="149491" y="78701"/>
                  </a:moveTo>
                  <a:lnTo>
                    <a:pt x="148539" y="77343"/>
                  </a:lnTo>
                  <a:lnTo>
                    <a:pt x="147218" y="79933"/>
                  </a:lnTo>
                  <a:lnTo>
                    <a:pt x="149491" y="78701"/>
                  </a:lnTo>
                  <a:close/>
                </a:path>
                <a:path w="526415" h="134619">
                  <a:moveTo>
                    <a:pt x="152107" y="70637"/>
                  </a:moveTo>
                  <a:lnTo>
                    <a:pt x="146951" y="67779"/>
                  </a:lnTo>
                  <a:lnTo>
                    <a:pt x="148437" y="71628"/>
                  </a:lnTo>
                  <a:lnTo>
                    <a:pt x="152107" y="70637"/>
                  </a:lnTo>
                  <a:close/>
                </a:path>
                <a:path w="526415" h="134619">
                  <a:moveTo>
                    <a:pt x="159334" y="46926"/>
                  </a:moveTo>
                  <a:lnTo>
                    <a:pt x="158051" y="45885"/>
                  </a:lnTo>
                  <a:lnTo>
                    <a:pt x="158305" y="46253"/>
                  </a:lnTo>
                  <a:lnTo>
                    <a:pt x="158788" y="46609"/>
                  </a:lnTo>
                  <a:lnTo>
                    <a:pt x="159334" y="46926"/>
                  </a:lnTo>
                  <a:close/>
                </a:path>
                <a:path w="526415" h="134619">
                  <a:moveTo>
                    <a:pt x="162483" y="80632"/>
                  </a:moveTo>
                  <a:lnTo>
                    <a:pt x="162356" y="80276"/>
                  </a:lnTo>
                  <a:lnTo>
                    <a:pt x="162191" y="79997"/>
                  </a:lnTo>
                  <a:lnTo>
                    <a:pt x="161988" y="79794"/>
                  </a:lnTo>
                  <a:lnTo>
                    <a:pt x="162052" y="80035"/>
                  </a:lnTo>
                  <a:lnTo>
                    <a:pt x="162166" y="80302"/>
                  </a:lnTo>
                  <a:lnTo>
                    <a:pt x="162483" y="80632"/>
                  </a:lnTo>
                  <a:close/>
                </a:path>
                <a:path w="526415" h="134619">
                  <a:moveTo>
                    <a:pt x="164045" y="78092"/>
                  </a:moveTo>
                  <a:lnTo>
                    <a:pt x="162852" y="76682"/>
                  </a:lnTo>
                  <a:lnTo>
                    <a:pt x="158292" y="75501"/>
                  </a:lnTo>
                  <a:lnTo>
                    <a:pt x="159016" y="77978"/>
                  </a:lnTo>
                  <a:lnTo>
                    <a:pt x="158915" y="79387"/>
                  </a:lnTo>
                  <a:lnTo>
                    <a:pt x="159842" y="79006"/>
                  </a:lnTo>
                  <a:lnTo>
                    <a:pt x="161163" y="78867"/>
                  </a:lnTo>
                  <a:lnTo>
                    <a:pt x="161988" y="79794"/>
                  </a:lnTo>
                  <a:lnTo>
                    <a:pt x="161709" y="78524"/>
                  </a:lnTo>
                  <a:lnTo>
                    <a:pt x="164045" y="78092"/>
                  </a:lnTo>
                  <a:close/>
                </a:path>
                <a:path w="526415" h="134619">
                  <a:moveTo>
                    <a:pt x="167208" y="48717"/>
                  </a:moveTo>
                  <a:lnTo>
                    <a:pt x="166763" y="48399"/>
                  </a:lnTo>
                  <a:lnTo>
                    <a:pt x="164096" y="46532"/>
                  </a:lnTo>
                  <a:lnTo>
                    <a:pt x="161772" y="47053"/>
                  </a:lnTo>
                  <a:lnTo>
                    <a:pt x="164553" y="47574"/>
                  </a:lnTo>
                  <a:lnTo>
                    <a:pt x="163563" y="48399"/>
                  </a:lnTo>
                  <a:lnTo>
                    <a:pt x="162979" y="48399"/>
                  </a:lnTo>
                  <a:lnTo>
                    <a:pt x="160832" y="47790"/>
                  </a:lnTo>
                  <a:lnTo>
                    <a:pt x="159562" y="47053"/>
                  </a:lnTo>
                  <a:lnTo>
                    <a:pt x="159194" y="47053"/>
                  </a:lnTo>
                  <a:lnTo>
                    <a:pt x="156070" y="49695"/>
                  </a:lnTo>
                  <a:lnTo>
                    <a:pt x="152349" y="49695"/>
                  </a:lnTo>
                  <a:lnTo>
                    <a:pt x="148920" y="50825"/>
                  </a:lnTo>
                  <a:lnTo>
                    <a:pt x="151701" y="51358"/>
                  </a:lnTo>
                  <a:lnTo>
                    <a:pt x="158699" y="54063"/>
                  </a:lnTo>
                  <a:lnTo>
                    <a:pt x="158991" y="51650"/>
                  </a:lnTo>
                  <a:lnTo>
                    <a:pt x="159092" y="50825"/>
                  </a:lnTo>
                  <a:lnTo>
                    <a:pt x="161455" y="53162"/>
                  </a:lnTo>
                  <a:lnTo>
                    <a:pt x="162344" y="51650"/>
                  </a:lnTo>
                  <a:lnTo>
                    <a:pt x="166471" y="51028"/>
                  </a:lnTo>
                  <a:lnTo>
                    <a:pt x="166281" y="50825"/>
                  </a:lnTo>
                  <a:lnTo>
                    <a:pt x="165315" y="49695"/>
                  </a:lnTo>
                  <a:lnTo>
                    <a:pt x="164566" y="49009"/>
                  </a:lnTo>
                  <a:lnTo>
                    <a:pt x="166357" y="48806"/>
                  </a:lnTo>
                  <a:lnTo>
                    <a:pt x="167208" y="48717"/>
                  </a:lnTo>
                  <a:close/>
                </a:path>
                <a:path w="526415" h="134619">
                  <a:moveTo>
                    <a:pt x="172732" y="50101"/>
                  </a:moveTo>
                  <a:lnTo>
                    <a:pt x="172478" y="50330"/>
                  </a:lnTo>
                  <a:lnTo>
                    <a:pt x="172300" y="50584"/>
                  </a:lnTo>
                  <a:lnTo>
                    <a:pt x="172478" y="50952"/>
                  </a:lnTo>
                  <a:lnTo>
                    <a:pt x="172732" y="50101"/>
                  </a:lnTo>
                  <a:close/>
                </a:path>
                <a:path w="526415" h="134619">
                  <a:moveTo>
                    <a:pt x="174409" y="48806"/>
                  </a:moveTo>
                  <a:lnTo>
                    <a:pt x="173672" y="48018"/>
                  </a:lnTo>
                  <a:lnTo>
                    <a:pt x="172859" y="47053"/>
                  </a:lnTo>
                  <a:lnTo>
                    <a:pt x="172643" y="47053"/>
                  </a:lnTo>
                  <a:lnTo>
                    <a:pt x="170497" y="44653"/>
                  </a:lnTo>
                  <a:lnTo>
                    <a:pt x="168770" y="47053"/>
                  </a:lnTo>
                  <a:lnTo>
                    <a:pt x="168579" y="47053"/>
                  </a:lnTo>
                  <a:lnTo>
                    <a:pt x="167424" y="48691"/>
                  </a:lnTo>
                  <a:lnTo>
                    <a:pt x="173342" y="48018"/>
                  </a:lnTo>
                  <a:lnTo>
                    <a:pt x="172847" y="49695"/>
                  </a:lnTo>
                  <a:lnTo>
                    <a:pt x="172732" y="50101"/>
                  </a:lnTo>
                  <a:lnTo>
                    <a:pt x="173189" y="49695"/>
                  </a:lnTo>
                  <a:lnTo>
                    <a:pt x="173888" y="49695"/>
                  </a:lnTo>
                  <a:lnTo>
                    <a:pt x="174155" y="49009"/>
                  </a:lnTo>
                  <a:lnTo>
                    <a:pt x="174231" y="48806"/>
                  </a:lnTo>
                  <a:lnTo>
                    <a:pt x="174409" y="48806"/>
                  </a:lnTo>
                  <a:close/>
                </a:path>
                <a:path w="526415" h="134619">
                  <a:moveTo>
                    <a:pt x="178231" y="49974"/>
                  </a:moveTo>
                  <a:lnTo>
                    <a:pt x="176161" y="49974"/>
                  </a:lnTo>
                  <a:lnTo>
                    <a:pt x="176860" y="50634"/>
                  </a:lnTo>
                  <a:lnTo>
                    <a:pt x="177952" y="50634"/>
                  </a:lnTo>
                  <a:lnTo>
                    <a:pt x="178231" y="49974"/>
                  </a:lnTo>
                  <a:close/>
                </a:path>
                <a:path w="526415" h="134619">
                  <a:moveTo>
                    <a:pt x="180187" y="48221"/>
                  </a:moveTo>
                  <a:lnTo>
                    <a:pt x="179806" y="47574"/>
                  </a:lnTo>
                  <a:lnTo>
                    <a:pt x="175641" y="48221"/>
                  </a:lnTo>
                  <a:lnTo>
                    <a:pt x="180187" y="48221"/>
                  </a:lnTo>
                  <a:close/>
                </a:path>
                <a:path w="526415" h="134619">
                  <a:moveTo>
                    <a:pt x="181229" y="49974"/>
                  </a:moveTo>
                  <a:lnTo>
                    <a:pt x="180314" y="48425"/>
                  </a:lnTo>
                  <a:lnTo>
                    <a:pt x="177952" y="48425"/>
                  </a:lnTo>
                  <a:lnTo>
                    <a:pt x="178460" y="49441"/>
                  </a:lnTo>
                  <a:lnTo>
                    <a:pt x="178231" y="49974"/>
                  </a:lnTo>
                  <a:lnTo>
                    <a:pt x="181229" y="49974"/>
                  </a:lnTo>
                  <a:close/>
                </a:path>
                <a:path w="526415" h="134619">
                  <a:moveTo>
                    <a:pt x="188188" y="51244"/>
                  </a:moveTo>
                  <a:lnTo>
                    <a:pt x="188125" y="49110"/>
                  </a:lnTo>
                  <a:lnTo>
                    <a:pt x="182524" y="45935"/>
                  </a:lnTo>
                  <a:lnTo>
                    <a:pt x="180225" y="46456"/>
                  </a:lnTo>
                  <a:lnTo>
                    <a:pt x="183045" y="49110"/>
                  </a:lnTo>
                  <a:lnTo>
                    <a:pt x="182156" y="50622"/>
                  </a:lnTo>
                  <a:lnTo>
                    <a:pt x="184492" y="51523"/>
                  </a:lnTo>
                  <a:lnTo>
                    <a:pt x="188188" y="51244"/>
                  </a:lnTo>
                  <a:close/>
                </a:path>
                <a:path w="526415" h="134619">
                  <a:moveTo>
                    <a:pt x="193916" y="35140"/>
                  </a:moveTo>
                  <a:lnTo>
                    <a:pt x="193408" y="34353"/>
                  </a:lnTo>
                  <a:lnTo>
                    <a:pt x="193497" y="32880"/>
                  </a:lnTo>
                  <a:lnTo>
                    <a:pt x="191516" y="34569"/>
                  </a:lnTo>
                  <a:lnTo>
                    <a:pt x="192328" y="34823"/>
                  </a:lnTo>
                  <a:lnTo>
                    <a:pt x="193141" y="34950"/>
                  </a:lnTo>
                  <a:lnTo>
                    <a:pt x="193916" y="35140"/>
                  </a:lnTo>
                  <a:close/>
                </a:path>
                <a:path w="526415" h="134619">
                  <a:moveTo>
                    <a:pt x="194170" y="49758"/>
                  </a:moveTo>
                  <a:lnTo>
                    <a:pt x="190017" y="50419"/>
                  </a:lnTo>
                  <a:lnTo>
                    <a:pt x="188214" y="52692"/>
                  </a:lnTo>
                  <a:lnTo>
                    <a:pt x="192062" y="53606"/>
                  </a:lnTo>
                  <a:lnTo>
                    <a:pt x="194170" y="49758"/>
                  </a:lnTo>
                  <a:close/>
                </a:path>
                <a:path w="526415" h="134619">
                  <a:moveTo>
                    <a:pt x="194957" y="35521"/>
                  </a:moveTo>
                  <a:lnTo>
                    <a:pt x="194271" y="35242"/>
                  </a:lnTo>
                  <a:lnTo>
                    <a:pt x="193903" y="35153"/>
                  </a:lnTo>
                  <a:lnTo>
                    <a:pt x="194106" y="35458"/>
                  </a:lnTo>
                  <a:lnTo>
                    <a:pt x="194411" y="35648"/>
                  </a:lnTo>
                  <a:lnTo>
                    <a:pt x="194957" y="35521"/>
                  </a:lnTo>
                  <a:close/>
                </a:path>
                <a:path w="526415" h="134619">
                  <a:moveTo>
                    <a:pt x="197015" y="32753"/>
                  </a:moveTo>
                  <a:lnTo>
                    <a:pt x="196126" y="34239"/>
                  </a:lnTo>
                  <a:lnTo>
                    <a:pt x="196151" y="34950"/>
                  </a:lnTo>
                  <a:lnTo>
                    <a:pt x="195643" y="35293"/>
                  </a:lnTo>
                  <a:lnTo>
                    <a:pt x="195275" y="35445"/>
                  </a:lnTo>
                  <a:lnTo>
                    <a:pt x="194957" y="35521"/>
                  </a:lnTo>
                  <a:lnTo>
                    <a:pt x="195567" y="35775"/>
                  </a:lnTo>
                  <a:lnTo>
                    <a:pt x="196138" y="36093"/>
                  </a:lnTo>
                  <a:lnTo>
                    <a:pt x="196646" y="36703"/>
                  </a:lnTo>
                  <a:lnTo>
                    <a:pt x="196634" y="35280"/>
                  </a:lnTo>
                  <a:lnTo>
                    <a:pt x="197015" y="32753"/>
                  </a:lnTo>
                  <a:close/>
                </a:path>
                <a:path w="526415" h="134619">
                  <a:moveTo>
                    <a:pt x="217830" y="12954"/>
                  </a:moveTo>
                  <a:lnTo>
                    <a:pt x="212788" y="14820"/>
                  </a:lnTo>
                  <a:lnTo>
                    <a:pt x="213753" y="15455"/>
                  </a:lnTo>
                  <a:lnTo>
                    <a:pt x="214236" y="16510"/>
                  </a:lnTo>
                  <a:lnTo>
                    <a:pt x="215176" y="17145"/>
                  </a:lnTo>
                  <a:lnTo>
                    <a:pt x="215633" y="16751"/>
                  </a:lnTo>
                  <a:lnTo>
                    <a:pt x="217373" y="18846"/>
                  </a:lnTo>
                  <a:lnTo>
                    <a:pt x="216115" y="16357"/>
                  </a:lnTo>
                  <a:lnTo>
                    <a:pt x="217830" y="12954"/>
                  </a:lnTo>
                  <a:close/>
                </a:path>
                <a:path w="526415" h="134619">
                  <a:moveTo>
                    <a:pt x="218452" y="20129"/>
                  </a:moveTo>
                  <a:lnTo>
                    <a:pt x="217373" y="18846"/>
                  </a:lnTo>
                  <a:lnTo>
                    <a:pt x="217614" y="19316"/>
                  </a:lnTo>
                  <a:lnTo>
                    <a:pt x="217919" y="19773"/>
                  </a:lnTo>
                  <a:lnTo>
                    <a:pt x="218452" y="20129"/>
                  </a:lnTo>
                  <a:close/>
                </a:path>
                <a:path w="526415" h="134619">
                  <a:moveTo>
                    <a:pt x="221754" y="22758"/>
                  </a:moveTo>
                  <a:lnTo>
                    <a:pt x="219849" y="23126"/>
                  </a:lnTo>
                  <a:lnTo>
                    <a:pt x="217893" y="23431"/>
                  </a:lnTo>
                  <a:lnTo>
                    <a:pt x="219976" y="25387"/>
                  </a:lnTo>
                  <a:lnTo>
                    <a:pt x="220941" y="25057"/>
                  </a:lnTo>
                  <a:lnTo>
                    <a:pt x="220764" y="23545"/>
                  </a:lnTo>
                  <a:lnTo>
                    <a:pt x="221754" y="22758"/>
                  </a:lnTo>
                  <a:close/>
                </a:path>
                <a:path w="526415" h="134619">
                  <a:moveTo>
                    <a:pt x="223037" y="35814"/>
                  </a:moveTo>
                  <a:lnTo>
                    <a:pt x="222872" y="35648"/>
                  </a:lnTo>
                  <a:lnTo>
                    <a:pt x="221018" y="33985"/>
                  </a:lnTo>
                  <a:lnTo>
                    <a:pt x="221208" y="32029"/>
                  </a:lnTo>
                  <a:lnTo>
                    <a:pt x="221322" y="28841"/>
                  </a:lnTo>
                  <a:lnTo>
                    <a:pt x="217703" y="27343"/>
                  </a:lnTo>
                  <a:lnTo>
                    <a:pt x="214198" y="30899"/>
                  </a:lnTo>
                  <a:lnTo>
                    <a:pt x="208788" y="30899"/>
                  </a:lnTo>
                  <a:lnTo>
                    <a:pt x="204876" y="33972"/>
                  </a:lnTo>
                  <a:lnTo>
                    <a:pt x="202095" y="32029"/>
                  </a:lnTo>
                  <a:lnTo>
                    <a:pt x="204000" y="34759"/>
                  </a:lnTo>
                  <a:lnTo>
                    <a:pt x="202590" y="33782"/>
                  </a:lnTo>
                  <a:lnTo>
                    <a:pt x="197662" y="35648"/>
                  </a:lnTo>
                  <a:lnTo>
                    <a:pt x="198120" y="35648"/>
                  </a:lnTo>
                  <a:lnTo>
                    <a:pt x="199898" y="37541"/>
                  </a:lnTo>
                  <a:lnTo>
                    <a:pt x="203149" y="38379"/>
                  </a:lnTo>
                  <a:lnTo>
                    <a:pt x="214122" y="34759"/>
                  </a:lnTo>
                  <a:lnTo>
                    <a:pt x="216585" y="40652"/>
                  </a:lnTo>
                  <a:lnTo>
                    <a:pt x="215252" y="41808"/>
                  </a:lnTo>
                  <a:lnTo>
                    <a:pt x="218427" y="39801"/>
                  </a:lnTo>
                  <a:lnTo>
                    <a:pt x="216103" y="38887"/>
                  </a:lnTo>
                  <a:lnTo>
                    <a:pt x="216166" y="38379"/>
                  </a:lnTo>
                  <a:lnTo>
                    <a:pt x="216268" y="37541"/>
                  </a:lnTo>
                  <a:lnTo>
                    <a:pt x="216382" y="36563"/>
                  </a:lnTo>
                  <a:lnTo>
                    <a:pt x="216484" y="35648"/>
                  </a:lnTo>
                  <a:lnTo>
                    <a:pt x="223037" y="35814"/>
                  </a:lnTo>
                  <a:close/>
                </a:path>
                <a:path w="526415" h="134619">
                  <a:moveTo>
                    <a:pt x="223443" y="15836"/>
                  </a:moveTo>
                  <a:lnTo>
                    <a:pt x="223393" y="13703"/>
                  </a:lnTo>
                  <a:lnTo>
                    <a:pt x="221564" y="14541"/>
                  </a:lnTo>
                  <a:lnTo>
                    <a:pt x="223443" y="15836"/>
                  </a:lnTo>
                  <a:close/>
                </a:path>
                <a:path w="526415" h="134619">
                  <a:moveTo>
                    <a:pt x="223596" y="22263"/>
                  </a:moveTo>
                  <a:lnTo>
                    <a:pt x="222681" y="22225"/>
                  </a:lnTo>
                  <a:lnTo>
                    <a:pt x="222148" y="22440"/>
                  </a:lnTo>
                  <a:lnTo>
                    <a:pt x="221754" y="22758"/>
                  </a:lnTo>
                  <a:lnTo>
                    <a:pt x="222440" y="22631"/>
                  </a:lnTo>
                  <a:lnTo>
                    <a:pt x="223113" y="22491"/>
                  </a:lnTo>
                  <a:lnTo>
                    <a:pt x="223596" y="22263"/>
                  </a:lnTo>
                  <a:close/>
                </a:path>
                <a:path w="526415" h="134619">
                  <a:moveTo>
                    <a:pt x="223901" y="36563"/>
                  </a:moveTo>
                  <a:lnTo>
                    <a:pt x="223088" y="35839"/>
                  </a:lnTo>
                  <a:lnTo>
                    <a:pt x="223291" y="36563"/>
                  </a:lnTo>
                  <a:lnTo>
                    <a:pt x="223850" y="38379"/>
                  </a:lnTo>
                  <a:lnTo>
                    <a:pt x="223901" y="36563"/>
                  </a:lnTo>
                  <a:close/>
                </a:path>
                <a:path w="526415" h="134619">
                  <a:moveTo>
                    <a:pt x="225386" y="20002"/>
                  </a:moveTo>
                  <a:lnTo>
                    <a:pt x="221627" y="17399"/>
                  </a:lnTo>
                  <a:lnTo>
                    <a:pt x="221183" y="17780"/>
                  </a:lnTo>
                  <a:lnTo>
                    <a:pt x="224929" y="20383"/>
                  </a:lnTo>
                  <a:lnTo>
                    <a:pt x="225386" y="20002"/>
                  </a:lnTo>
                  <a:close/>
                </a:path>
                <a:path w="526415" h="134619">
                  <a:moveTo>
                    <a:pt x="236702" y="10261"/>
                  </a:moveTo>
                  <a:lnTo>
                    <a:pt x="234772" y="6096"/>
                  </a:lnTo>
                  <a:lnTo>
                    <a:pt x="233273" y="10934"/>
                  </a:lnTo>
                  <a:lnTo>
                    <a:pt x="233210" y="11137"/>
                  </a:lnTo>
                  <a:lnTo>
                    <a:pt x="236702" y="10261"/>
                  </a:lnTo>
                  <a:close/>
                </a:path>
                <a:path w="526415" h="134619">
                  <a:moveTo>
                    <a:pt x="249021" y="2578"/>
                  </a:moveTo>
                  <a:lnTo>
                    <a:pt x="245275" y="0"/>
                  </a:lnTo>
                  <a:lnTo>
                    <a:pt x="245338" y="2578"/>
                  </a:lnTo>
                  <a:lnTo>
                    <a:pt x="249021" y="2578"/>
                  </a:lnTo>
                  <a:close/>
                </a:path>
                <a:path w="526415" h="134619">
                  <a:moveTo>
                    <a:pt x="262242" y="15214"/>
                  </a:moveTo>
                  <a:lnTo>
                    <a:pt x="259918" y="15024"/>
                  </a:lnTo>
                  <a:lnTo>
                    <a:pt x="259943" y="14782"/>
                  </a:lnTo>
                  <a:lnTo>
                    <a:pt x="259956" y="14643"/>
                  </a:lnTo>
                  <a:lnTo>
                    <a:pt x="260019" y="14020"/>
                  </a:lnTo>
                  <a:lnTo>
                    <a:pt x="260108" y="13042"/>
                  </a:lnTo>
                  <a:lnTo>
                    <a:pt x="260235" y="11760"/>
                  </a:lnTo>
                  <a:lnTo>
                    <a:pt x="260299" y="11137"/>
                  </a:lnTo>
                  <a:lnTo>
                    <a:pt x="259410" y="11137"/>
                  </a:lnTo>
                  <a:lnTo>
                    <a:pt x="262128" y="10934"/>
                  </a:lnTo>
                  <a:lnTo>
                    <a:pt x="255130" y="8229"/>
                  </a:lnTo>
                  <a:lnTo>
                    <a:pt x="250228" y="14643"/>
                  </a:lnTo>
                  <a:lnTo>
                    <a:pt x="245402" y="14020"/>
                  </a:lnTo>
                  <a:lnTo>
                    <a:pt x="238899" y="13182"/>
                  </a:lnTo>
                  <a:lnTo>
                    <a:pt x="237159" y="13182"/>
                  </a:lnTo>
                  <a:lnTo>
                    <a:pt x="234022" y="14020"/>
                  </a:lnTo>
                  <a:lnTo>
                    <a:pt x="232816" y="13182"/>
                  </a:lnTo>
                  <a:lnTo>
                    <a:pt x="232587" y="13182"/>
                  </a:lnTo>
                  <a:lnTo>
                    <a:pt x="232625" y="13042"/>
                  </a:lnTo>
                  <a:lnTo>
                    <a:pt x="233210" y="11137"/>
                  </a:lnTo>
                  <a:lnTo>
                    <a:pt x="231394" y="11595"/>
                  </a:lnTo>
                  <a:lnTo>
                    <a:pt x="232562" y="13004"/>
                  </a:lnTo>
                  <a:lnTo>
                    <a:pt x="230759" y="11760"/>
                  </a:lnTo>
                  <a:lnTo>
                    <a:pt x="231394" y="11595"/>
                  </a:lnTo>
                  <a:lnTo>
                    <a:pt x="229793" y="9677"/>
                  </a:lnTo>
                  <a:lnTo>
                    <a:pt x="230746" y="13042"/>
                  </a:lnTo>
                  <a:lnTo>
                    <a:pt x="230784" y="13182"/>
                  </a:lnTo>
                  <a:lnTo>
                    <a:pt x="233133" y="14782"/>
                  </a:lnTo>
                  <a:lnTo>
                    <a:pt x="237731" y="15189"/>
                  </a:lnTo>
                  <a:lnTo>
                    <a:pt x="238188" y="14782"/>
                  </a:lnTo>
                  <a:lnTo>
                    <a:pt x="239141" y="15455"/>
                  </a:lnTo>
                  <a:lnTo>
                    <a:pt x="241046" y="18173"/>
                  </a:lnTo>
                  <a:lnTo>
                    <a:pt x="239255" y="19735"/>
                  </a:lnTo>
                  <a:lnTo>
                    <a:pt x="238366" y="16662"/>
                  </a:lnTo>
                  <a:lnTo>
                    <a:pt x="238239" y="16230"/>
                  </a:lnTo>
                  <a:lnTo>
                    <a:pt x="236918" y="18821"/>
                  </a:lnTo>
                  <a:lnTo>
                    <a:pt x="237909" y="21615"/>
                  </a:lnTo>
                  <a:lnTo>
                    <a:pt x="240080" y="19735"/>
                  </a:lnTo>
                  <a:lnTo>
                    <a:pt x="242430" y="17703"/>
                  </a:lnTo>
                  <a:lnTo>
                    <a:pt x="241122" y="21729"/>
                  </a:lnTo>
                  <a:lnTo>
                    <a:pt x="242951" y="20904"/>
                  </a:lnTo>
                  <a:lnTo>
                    <a:pt x="243014" y="18821"/>
                  </a:lnTo>
                  <a:lnTo>
                    <a:pt x="243128" y="17843"/>
                  </a:lnTo>
                  <a:lnTo>
                    <a:pt x="243141" y="17703"/>
                  </a:lnTo>
                  <a:lnTo>
                    <a:pt x="243268" y="16662"/>
                  </a:lnTo>
                  <a:lnTo>
                    <a:pt x="243319" y="16230"/>
                  </a:lnTo>
                  <a:lnTo>
                    <a:pt x="244690" y="16471"/>
                  </a:lnTo>
                  <a:lnTo>
                    <a:pt x="244983" y="16230"/>
                  </a:lnTo>
                  <a:lnTo>
                    <a:pt x="246380" y="15024"/>
                  </a:lnTo>
                  <a:lnTo>
                    <a:pt x="246545" y="15024"/>
                  </a:lnTo>
                  <a:lnTo>
                    <a:pt x="246900" y="16230"/>
                  </a:lnTo>
                  <a:lnTo>
                    <a:pt x="246976" y="16471"/>
                  </a:lnTo>
                  <a:lnTo>
                    <a:pt x="247027" y="16662"/>
                  </a:lnTo>
                  <a:lnTo>
                    <a:pt x="245262" y="20358"/>
                  </a:lnTo>
                  <a:lnTo>
                    <a:pt x="250736" y="17843"/>
                  </a:lnTo>
                  <a:lnTo>
                    <a:pt x="250698" y="18821"/>
                  </a:lnTo>
                  <a:lnTo>
                    <a:pt x="250571" y="21729"/>
                  </a:lnTo>
                  <a:lnTo>
                    <a:pt x="250444" y="24663"/>
                  </a:lnTo>
                  <a:lnTo>
                    <a:pt x="252298" y="25946"/>
                  </a:lnTo>
                  <a:lnTo>
                    <a:pt x="253415" y="21996"/>
                  </a:lnTo>
                  <a:lnTo>
                    <a:pt x="261137" y="19177"/>
                  </a:lnTo>
                  <a:lnTo>
                    <a:pt x="261416" y="18173"/>
                  </a:lnTo>
                  <a:lnTo>
                    <a:pt x="261505" y="17843"/>
                  </a:lnTo>
                  <a:lnTo>
                    <a:pt x="262178" y="15455"/>
                  </a:lnTo>
                  <a:lnTo>
                    <a:pt x="262242" y="15214"/>
                  </a:lnTo>
                  <a:close/>
                </a:path>
                <a:path w="526415" h="134619">
                  <a:moveTo>
                    <a:pt x="410210" y="126009"/>
                  </a:moveTo>
                  <a:lnTo>
                    <a:pt x="409575" y="124231"/>
                  </a:lnTo>
                  <a:lnTo>
                    <a:pt x="409600" y="126326"/>
                  </a:lnTo>
                  <a:lnTo>
                    <a:pt x="410210" y="126009"/>
                  </a:lnTo>
                  <a:close/>
                </a:path>
                <a:path w="526415" h="134619">
                  <a:moveTo>
                    <a:pt x="412127" y="125044"/>
                  </a:moveTo>
                  <a:lnTo>
                    <a:pt x="410210" y="126009"/>
                  </a:lnTo>
                  <a:lnTo>
                    <a:pt x="410565" y="126974"/>
                  </a:lnTo>
                  <a:lnTo>
                    <a:pt x="412127" y="125044"/>
                  </a:lnTo>
                  <a:close/>
                </a:path>
                <a:path w="526415" h="134619">
                  <a:moveTo>
                    <a:pt x="416407" y="119748"/>
                  </a:moveTo>
                  <a:lnTo>
                    <a:pt x="412127" y="125044"/>
                  </a:lnTo>
                  <a:lnTo>
                    <a:pt x="413727" y="124231"/>
                  </a:lnTo>
                  <a:lnTo>
                    <a:pt x="415150" y="125209"/>
                  </a:lnTo>
                  <a:lnTo>
                    <a:pt x="415378" y="124231"/>
                  </a:lnTo>
                  <a:lnTo>
                    <a:pt x="416407" y="119748"/>
                  </a:lnTo>
                  <a:close/>
                </a:path>
                <a:path w="526415" h="134619">
                  <a:moveTo>
                    <a:pt x="451599" y="30467"/>
                  </a:moveTo>
                  <a:lnTo>
                    <a:pt x="449897" y="29502"/>
                  </a:lnTo>
                  <a:lnTo>
                    <a:pt x="450634" y="30022"/>
                  </a:lnTo>
                  <a:lnTo>
                    <a:pt x="451154" y="30289"/>
                  </a:lnTo>
                  <a:lnTo>
                    <a:pt x="451599" y="30467"/>
                  </a:lnTo>
                  <a:close/>
                </a:path>
                <a:path w="526415" h="134619">
                  <a:moveTo>
                    <a:pt x="460502" y="28409"/>
                  </a:moveTo>
                  <a:lnTo>
                    <a:pt x="458851" y="27546"/>
                  </a:lnTo>
                  <a:lnTo>
                    <a:pt x="456755" y="26492"/>
                  </a:lnTo>
                  <a:lnTo>
                    <a:pt x="457250" y="27546"/>
                  </a:lnTo>
                  <a:lnTo>
                    <a:pt x="451231" y="28409"/>
                  </a:lnTo>
                  <a:lnTo>
                    <a:pt x="452678" y="28409"/>
                  </a:lnTo>
                  <a:lnTo>
                    <a:pt x="455422" y="29095"/>
                  </a:lnTo>
                  <a:lnTo>
                    <a:pt x="452678" y="28409"/>
                  </a:lnTo>
                  <a:lnTo>
                    <a:pt x="453796" y="31115"/>
                  </a:lnTo>
                  <a:lnTo>
                    <a:pt x="453923" y="31407"/>
                  </a:lnTo>
                  <a:lnTo>
                    <a:pt x="451599" y="30467"/>
                  </a:lnTo>
                  <a:lnTo>
                    <a:pt x="455002" y="32385"/>
                  </a:lnTo>
                  <a:lnTo>
                    <a:pt x="456806" y="31407"/>
                  </a:lnTo>
                  <a:lnTo>
                    <a:pt x="457339" y="31115"/>
                  </a:lnTo>
                  <a:lnTo>
                    <a:pt x="459701" y="29095"/>
                  </a:lnTo>
                  <a:lnTo>
                    <a:pt x="460502" y="28409"/>
                  </a:lnTo>
                  <a:close/>
                </a:path>
                <a:path w="526415" h="134619">
                  <a:moveTo>
                    <a:pt x="466826" y="21488"/>
                  </a:moveTo>
                  <a:lnTo>
                    <a:pt x="466648" y="21653"/>
                  </a:lnTo>
                  <a:lnTo>
                    <a:pt x="466826" y="21653"/>
                  </a:lnTo>
                  <a:lnTo>
                    <a:pt x="466826" y="21488"/>
                  </a:lnTo>
                  <a:close/>
                </a:path>
                <a:path w="526415" h="134619">
                  <a:moveTo>
                    <a:pt x="472617" y="21805"/>
                  </a:moveTo>
                  <a:lnTo>
                    <a:pt x="471690" y="21653"/>
                  </a:lnTo>
                  <a:lnTo>
                    <a:pt x="470319" y="21450"/>
                  </a:lnTo>
                  <a:lnTo>
                    <a:pt x="469430" y="21653"/>
                  </a:lnTo>
                  <a:lnTo>
                    <a:pt x="469544" y="21805"/>
                  </a:lnTo>
                  <a:lnTo>
                    <a:pt x="472617" y="21805"/>
                  </a:lnTo>
                  <a:close/>
                </a:path>
                <a:path w="526415" h="134619">
                  <a:moveTo>
                    <a:pt x="474840" y="100901"/>
                  </a:moveTo>
                  <a:lnTo>
                    <a:pt x="472008" y="98945"/>
                  </a:lnTo>
                  <a:lnTo>
                    <a:pt x="472465" y="98539"/>
                  </a:lnTo>
                  <a:lnTo>
                    <a:pt x="468782" y="99529"/>
                  </a:lnTo>
                  <a:lnTo>
                    <a:pt x="469290" y="101993"/>
                  </a:lnTo>
                  <a:lnTo>
                    <a:pt x="472503" y="99974"/>
                  </a:lnTo>
                  <a:lnTo>
                    <a:pt x="474840" y="100901"/>
                  </a:lnTo>
                  <a:close/>
                </a:path>
                <a:path w="526415" h="134619">
                  <a:moveTo>
                    <a:pt x="496747" y="31559"/>
                  </a:moveTo>
                  <a:lnTo>
                    <a:pt x="496455" y="31343"/>
                  </a:lnTo>
                  <a:lnTo>
                    <a:pt x="496214" y="31343"/>
                  </a:lnTo>
                  <a:lnTo>
                    <a:pt x="496747" y="31559"/>
                  </a:lnTo>
                  <a:close/>
                </a:path>
                <a:path w="526415" h="134619">
                  <a:moveTo>
                    <a:pt x="497738" y="34353"/>
                  </a:moveTo>
                  <a:lnTo>
                    <a:pt x="493572" y="35001"/>
                  </a:lnTo>
                  <a:lnTo>
                    <a:pt x="494550" y="36372"/>
                  </a:lnTo>
                  <a:lnTo>
                    <a:pt x="494982" y="35267"/>
                  </a:lnTo>
                  <a:lnTo>
                    <a:pt x="496379" y="35521"/>
                  </a:lnTo>
                  <a:lnTo>
                    <a:pt x="497738" y="34353"/>
                  </a:lnTo>
                  <a:close/>
                </a:path>
                <a:path w="526415" h="134619">
                  <a:moveTo>
                    <a:pt x="503250" y="31800"/>
                  </a:moveTo>
                  <a:lnTo>
                    <a:pt x="503174" y="28943"/>
                  </a:lnTo>
                  <a:lnTo>
                    <a:pt x="500837" y="28041"/>
                  </a:lnTo>
                  <a:lnTo>
                    <a:pt x="499846" y="27508"/>
                  </a:lnTo>
                  <a:lnTo>
                    <a:pt x="499338" y="27165"/>
                  </a:lnTo>
                  <a:lnTo>
                    <a:pt x="499541" y="27165"/>
                  </a:lnTo>
                  <a:lnTo>
                    <a:pt x="497420" y="26695"/>
                  </a:lnTo>
                  <a:lnTo>
                    <a:pt x="495871" y="26352"/>
                  </a:lnTo>
                  <a:lnTo>
                    <a:pt x="495769" y="27165"/>
                  </a:lnTo>
                  <a:lnTo>
                    <a:pt x="495719" y="26885"/>
                  </a:lnTo>
                  <a:lnTo>
                    <a:pt x="495769" y="26695"/>
                  </a:lnTo>
                  <a:lnTo>
                    <a:pt x="495858" y="26352"/>
                  </a:lnTo>
                  <a:lnTo>
                    <a:pt x="495642" y="26314"/>
                  </a:lnTo>
                  <a:lnTo>
                    <a:pt x="495642" y="27127"/>
                  </a:lnTo>
                  <a:lnTo>
                    <a:pt x="495376" y="28041"/>
                  </a:lnTo>
                  <a:lnTo>
                    <a:pt x="495274" y="28422"/>
                  </a:lnTo>
                  <a:lnTo>
                    <a:pt x="495185" y="28041"/>
                  </a:lnTo>
                  <a:lnTo>
                    <a:pt x="495071" y="27508"/>
                  </a:lnTo>
                  <a:lnTo>
                    <a:pt x="495007" y="27165"/>
                  </a:lnTo>
                  <a:lnTo>
                    <a:pt x="494944" y="26885"/>
                  </a:lnTo>
                  <a:lnTo>
                    <a:pt x="495642" y="27127"/>
                  </a:lnTo>
                  <a:lnTo>
                    <a:pt x="495642" y="26314"/>
                  </a:lnTo>
                  <a:lnTo>
                    <a:pt x="493547" y="25844"/>
                  </a:lnTo>
                  <a:lnTo>
                    <a:pt x="493217" y="25844"/>
                  </a:lnTo>
                  <a:lnTo>
                    <a:pt x="493623" y="26098"/>
                  </a:lnTo>
                  <a:lnTo>
                    <a:pt x="493064" y="26885"/>
                  </a:lnTo>
                  <a:lnTo>
                    <a:pt x="495046" y="29578"/>
                  </a:lnTo>
                  <a:lnTo>
                    <a:pt x="491604" y="28943"/>
                  </a:lnTo>
                  <a:lnTo>
                    <a:pt x="491185" y="28943"/>
                  </a:lnTo>
                  <a:lnTo>
                    <a:pt x="485787" y="27165"/>
                  </a:lnTo>
                  <a:lnTo>
                    <a:pt x="485330" y="27165"/>
                  </a:lnTo>
                  <a:lnTo>
                    <a:pt x="485432" y="26885"/>
                  </a:lnTo>
                  <a:lnTo>
                    <a:pt x="486016" y="25336"/>
                  </a:lnTo>
                  <a:lnTo>
                    <a:pt x="486181" y="25082"/>
                  </a:lnTo>
                  <a:lnTo>
                    <a:pt x="486689" y="24422"/>
                  </a:lnTo>
                  <a:lnTo>
                    <a:pt x="487133" y="24422"/>
                  </a:lnTo>
                  <a:lnTo>
                    <a:pt x="473163" y="21323"/>
                  </a:lnTo>
                  <a:lnTo>
                    <a:pt x="472630" y="21805"/>
                  </a:lnTo>
                  <a:lnTo>
                    <a:pt x="471906" y="22440"/>
                  </a:lnTo>
                  <a:lnTo>
                    <a:pt x="471271" y="23482"/>
                  </a:lnTo>
                  <a:lnTo>
                    <a:pt x="471081" y="24422"/>
                  </a:lnTo>
                  <a:lnTo>
                    <a:pt x="466509" y="26885"/>
                  </a:lnTo>
                  <a:lnTo>
                    <a:pt x="466610" y="25082"/>
                  </a:lnTo>
                  <a:lnTo>
                    <a:pt x="466725" y="22440"/>
                  </a:lnTo>
                  <a:lnTo>
                    <a:pt x="466750" y="21653"/>
                  </a:lnTo>
                  <a:lnTo>
                    <a:pt x="466471" y="21805"/>
                  </a:lnTo>
                  <a:lnTo>
                    <a:pt x="463067" y="24726"/>
                  </a:lnTo>
                  <a:lnTo>
                    <a:pt x="463359" y="24726"/>
                  </a:lnTo>
                  <a:lnTo>
                    <a:pt x="464959" y="25844"/>
                  </a:lnTo>
                  <a:lnTo>
                    <a:pt x="460933" y="25844"/>
                  </a:lnTo>
                  <a:lnTo>
                    <a:pt x="463334" y="28943"/>
                  </a:lnTo>
                  <a:lnTo>
                    <a:pt x="462229" y="28943"/>
                  </a:lnTo>
                  <a:lnTo>
                    <a:pt x="475195" y="31343"/>
                  </a:lnTo>
                  <a:lnTo>
                    <a:pt x="475068" y="31343"/>
                  </a:lnTo>
                  <a:lnTo>
                    <a:pt x="479628" y="33121"/>
                  </a:lnTo>
                  <a:lnTo>
                    <a:pt x="482333" y="30073"/>
                  </a:lnTo>
                  <a:lnTo>
                    <a:pt x="488924" y="33896"/>
                  </a:lnTo>
                  <a:lnTo>
                    <a:pt x="488988" y="33121"/>
                  </a:lnTo>
                  <a:lnTo>
                    <a:pt x="489115" y="31800"/>
                  </a:lnTo>
                  <a:lnTo>
                    <a:pt x="489229" y="30645"/>
                  </a:lnTo>
                  <a:lnTo>
                    <a:pt x="489280" y="30073"/>
                  </a:lnTo>
                  <a:lnTo>
                    <a:pt x="489305" y="29921"/>
                  </a:lnTo>
                  <a:lnTo>
                    <a:pt x="490562" y="29921"/>
                  </a:lnTo>
                  <a:lnTo>
                    <a:pt x="494398" y="30645"/>
                  </a:lnTo>
                  <a:lnTo>
                    <a:pt x="496214" y="31343"/>
                  </a:lnTo>
                  <a:lnTo>
                    <a:pt x="496811" y="30073"/>
                  </a:lnTo>
                  <a:lnTo>
                    <a:pt x="496887" y="29921"/>
                  </a:lnTo>
                  <a:lnTo>
                    <a:pt x="497052" y="29578"/>
                  </a:lnTo>
                  <a:lnTo>
                    <a:pt x="497598" y="28422"/>
                  </a:lnTo>
                  <a:lnTo>
                    <a:pt x="498030" y="27508"/>
                  </a:lnTo>
                  <a:lnTo>
                    <a:pt x="503250" y="31800"/>
                  </a:lnTo>
                  <a:close/>
                </a:path>
                <a:path w="526415" h="134619">
                  <a:moveTo>
                    <a:pt x="523887" y="69227"/>
                  </a:moveTo>
                  <a:lnTo>
                    <a:pt x="522719" y="68414"/>
                  </a:lnTo>
                  <a:lnTo>
                    <a:pt x="522655" y="68224"/>
                  </a:lnTo>
                  <a:lnTo>
                    <a:pt x="522579" y="68745"/>
                  </a:lnTo>
                  <a:lnTo>
                    <a:pt x="523887" y="69227"/>
                  </a:lnTo>
                  <a:close/>
                </a:path>
                <a:path w="526415" h="134619">
                  <a:moveTo>
                    <a:pt x="525526" y="68935"/>
                  </a:moveTo>
                  <a:lnTo>
                    <a:pt x="524700" y="68580"/>
                  </a:lnTo>
                  <a:lnTo>
                    <a:pt x="524865" y="68719"/>
                  </a:lnTo>
                  <a:lnTo>
                    <a:pt x="525106" y="68859"/>
                  </a:lnTo>
                  <a:lnTo>
                    <a:pt x="525526" y="68935"/>
                  </a:lnTo>
                  <a:close/>
                </a:path>
                <a:path w="526415" h="134619">
                  <a:moveTo>
                    <a:pt x="526288" y="65976"/>
                  </a:moveTo>
                  <a:lnTo>
                    <a:pt x="525894" y="65709"/>
                  </a:lnTo>
                  <a:lnTo>
                    <a:pt x="524192" y="66497"/>
                  </a:lnTo>
                  <a:lnTo>
                    <a:pt x="521373" y="66497"/>
                  </a:lnTo>
                  <a:lnTo>
                    <a:pt x="522579" y="68122"/>
                  </a:lnTo>
                  <a:lnTo>
                    <a:pt x="522541" y="67856"/>
                  </a:lnTo>
                  <a:lnTo>
                    <a:pt x="522706" y="67729"/>
                  </a:lnTo>
                  <a:lnTo>
                    <a:pt x="524700" y="68580"/>
                  </a:lnTo>
                  <a:lnTo>
                    <a:pt x="523760" y="67741"/>
                  </a:lnTo>
                  <a:lnTo>
                    <a:pt x="526288" y="65976"/>
                  </a:lnTo>
                  <a:close/>
                </a:path>
              </a:pathLst>
            </a:custGeom>
            <a:solidFill>
              <a:srgbClr val="ABD3D8">
                <a:alpha val="51998"/>
              </a:srgbClr>
            </a:solidFill>
          </p:spPr>
          <p:txBody>
            <a:bodyPr wrap="square" lIns="0" tIns="0" rIns="0" bIns="0" rtlCol="0"/>
            <a:lstStyle/>
            <a:p>
              <a:pPr defTabSz="829178"/>
              <a:endParaRPr sz="1632" kern="0">
                <a:solidFill>
                  <a:sysClr val="windowText" lastClr="000000"/>
                </a:solidFill>
              </a:endParaRPr>
            </a:p>
          </p:txBody>
        </p:sp>
        <p:sp>
          <p:nvSpPr>
            <p:cNvPr id="46" name="object 46"/>
            <p:cNvSpPr/>
            <p:nvPr/>
          </p:nvSpPr>
          <p:spPr>
            <a:xfrm>
              <a:off x="7947202" y="1821446"/>
              <a:ext cx="1535430" cy="421640"/>
            </a:xfrm>
            <a:custGeom>
              <a:avLst/>
              <a:gdLst/>
              <a:ahLst/>
              <a:cxnLst/>
              <a:rect l="l" t="t" r="r" b="b"/>
              <a:pathLst>
                <a:path w="1535429" h="421639">
                  <a:moveTo>
                    <a:pt x="2400" y="311302"/>
                  </a:moveTo>
                  <a:lnTo>
                    <a:pt x="1524" y="310591"/>
                  </a:lnTo>
                  <a:lnTo>
                    <a:pt x="812" y="309854"/>
                  </a:lnTo>
                  <a:lnTo>
                    <a:pt x="0" y="311023"/>
                  </a:lnTo>
                  <a:lnTo>
                    <a:pt x="381" y="311023"/>
                  </a:lnTo>
                  <a:lnTo>
                    <a:pt x="2400" y="311302"/>
                  </a:lnTo>
                  <a:close/>
                </a:path>
                <a:path w="1535429" h="421639">
                  <a:moveTo>
                    <a:pt x="3581" y="312762"/>
                  </a:moveTo>
                  <a:lnTo>
                    <a:pt x="3403" y="312991"/>
                  </a:lnTo>
                  <a:lnTo>
                    <a:pt x="3568" y="312991"/>
                  </a:lnTo>
                  <a:lnTo>
                    <a:pt x="3581" y="312762"/>
                  </a:lnTo>
                  <a:close/>
                </a:path>
                <a:path w="1535429" h="421639">
                  <a:moveTo>
                    <a:pt x="23736" y="314642"/>
                  </a:moveTo>
                  <a:lnTo>
                    <a:pt x="23329" y="314642"/>
                  </a:lnTo>
                  <a:lnTo>
                    <a:pt x="23736" y="314947"/>
                  </a:lnTo>
                  <a:lnTo>
                    <a:pt x="23736" y="314642"/>
                  </a:lnTo>
                  <a:close/>
                </a:path>
                <a:path w="1535429" h="421639">
                  <a:moveTo>
                    <a:pt x="25577" y="303911"/>
                  </a:moveTo>
                  <a:lnTo>
                    <a:pt x="25336" y="303657"/>
                  </a:lnTo>
                  <a:lnTo>
                    <a:pt x="25019" y="304469"/>
                  </a:lnTo>
                  <a:lnTo>
                    <a:pt x="25577" y="304177"/>
                  </a:lnTo>
                  <a:lnTo>
                    <a:pt x="25577" y="303911"/>
                  </a:lnTo>
                  <a:close/>
                </a:path>
                <a:path w="1535429" h="421639">
                  <a:moveTo>
                    <a:pt x="27000" y="306171"/>
                  </a:moveTo>
                  <a:lnTo>
                    <a:pt x="26428" y="306171"/>
                  </a:lnTo>
                  <a:lnTo>
                    <a:pt x="26314" y="306336"/>
                  </a:lnTo>
                  <a:lnTo>
                    <a:pt x="27000" y="306171"/>
                  </a:lnTo>
                  <a:close/>
                </a:path>
                <a:path w="1535429" h="421639">
                  <a:moveTo>
                    <a:pt x="27762" y="317296"/>
                  </a:moveTo>
                  <a:lnTo>
                    <a:pt x="24638" y="317296"/>
                  </a:lnTo>
                  <a:lnTo>
                    <a:pt x="21056" y="316433"/>
                  </a:lnTo>
                  <a:lnTo>
                    <a:pt x="20916" y="316433"/>
                  </a:lnTo>
                  <a:lnTo>
                    <a:pt x="17272" y="315036"/>
                  </a:lnTo>
                  <a:lnTo>
                    <a:pt x="16827" y="315036"/>
                  </a:lnTo>
                  <a:lnTo>
                    <a:pt x="17221" y="315518"/>
                  </a:lnTo>
                  <a:lnTo>
                    <a:pt x="17297" y="315849"/>
                  </a:lnTo>
                  <a:lnTo>
                    <a:pt x="15786" y="317982"/>
                  </a:lnTo>
                  <a:lnTo>
                    <a:pt x="19075" y="318262"/>
                  </a:lnTo>
                  <a:lnTo>
                    <a:pt x="27762" y="317296"/>
                  </a:lnTo>
                  <a:close/>
                </a:path>
                <a:path w="1535429" h="421639">
                  <a:moveTo>
                    <a:pt x="29121" y="307060"/>
                  </a:moveTo>
                  <a:lnTo>
                    <a:pt x="28968" y="306959"/>
                  </a:lnTo>
                  <a:lnTo>
                    <a:pt x="28803" y="306870"/>
                  </a:lnTo>
                  <a:lnTo>
                    <a:pt x="28651" y="306781"/>
                  </a:lnTo>
                  <a:lnTo>
                    <a:pt x="28689" y="307073"/>
                  </a:lnTo>
                  <a:lnTo>
                    <a:pt x="28981" y="307073"/>
                  </a:lnTo>
                  <a:lnTo>
                    <a:pt x="29121" y="307060"/>
                  </a:lnTo>
                  <a:close/>
                </a:path>
                <a:path w="1535429" h="421639">
                  <a:moveTo>
                    <a:pt x="35521" y="301231"/>
                  </a:moveTo>
                  <a:lnTo>
                    <a:pt x="34594" y="299859"/>
                  </a:lnTo>
                  <a:lnTo>
                    <a:pt x="30454" y="296938"/>
                  </a:lnTo>
                  <a:lnTo>
                    <a:pt x="27266" y="300380"/>
                  </a:lnTo>
                  <a:lnTo>
                    <a:pt x="26085" y="302044"/>
                  </a:lnTo>
                  <a:lnTo>
                    <a:pt x="26085" y="302844"/>
                  </a:lnTo>
                  <a:lnTo>
                    <a:pt x="25920" y="302983"/>
                  </a:lnTo>
                  <a:lnTo>
                    <a:pt x="25755" y="302844"/>
                  </a:lnTo>
                  <a:lnTo>
                    <a:pt x="26085" y="302844"/>
                  </a:lnTo>
                  <a:lnTo>
                    <a:pt x="26085" y="302044"/>
                  </a:lnTo>
                  <a:lnTo>
                    <a:pt x="25908" y="302285"/>
                  </a:lnTo>
                  <a:lnTo>
                    <a:pt x="24193" y="300380"/>
                  </a:lnTo>
                  <a:lnTo>
                    <a:pt x="24066" y="300240"/>
                  </a:lnTo>
                  <a:lnTo>
                    <a:pt x="22567" y="301231"/>
                  </a:lnTo>
                  <a:lnTo>
                    <a:pt x="22606" y="300634"/>
                  </a:lnTo>
                  <a:lnTo>
                    <a:pt x="22682" y="299288"/>
                  </a:lnTo>
                  <a:lnTo>
                    <a:pt x="14643" y="300482"/>
                  </a:lnTo>
                  <a:lnTo>
                    <a:pt x="14643" y="314172"/>
                  </a:lnTo>
                  <a:lnTo>
                    <a:pt x="13665" y="313753"/>
                  </a:lnTo>
                  <a:lnTo>
                    <a:pt x="12179" y="312991"/>
                  </a:lnTo>
                  <a:lnTo>
                    <a:pt x="11734" y="312991"/>
                  </a:lnTo>
                  <a:lnTo>
                    <a:pt x="14033" y="311023"/>
                  </a:lnTo>
                  <a:lnTo>
                    <a:pt x="14198" y="311518"/>
                  </a:lnTo>
                  <a:lnTo>
                    <a:pt x="14312" y="312216"/>
                  </a:lnTo>
                  <a:lnTo>
                    <a:pt x="14401" y="312762"/>
                  </a:lnTo>
                  <a:lnTo>
                    <a:pt x="14516" y="313461"/>
                  </a:lnTo>
                  <a:lnTo>
                    <a:pt x="14643" y="314172"/>
                  </a:lnTo>
                  <a:lnTo>
                    <a:pt x="14643" y="300482"/>
                  </a:lnTo>
                  <a:lnTo>
                    <a:pt x="13550" y="300634"/>
                  </a:lnTo>
                  <a:lnTo>
                    <a:pt x="13423" y="299123"/>
                  </a:lnTo>
                  <a:lnTo>
                    <a:pt x="13360" y="298310"/>
                  </a:lnTo>
                  <a:lnTo>
                    <a:pt x="13284" y="297357"/>
                  </a:lnTo>
                  <a:lnTo>
                    <a:pt x="13182" y="295986"/>
                  </a:lnTo>
                  <a:lnTo>
                    <a:pt x="13093" y="294894"/>
                  </a:lnTo>
                  <a:lnTo>
                    <a:pt x="13017" y="293878"/>
                  </a:lnTo>
                  <a:lnTo>
                    <a:pt x="11798" y="296938"/>
                  </a:lnTo>
                  <a:lnTo>
                    <a:pt x="11709" y="297192"/>
                  </a:lnTo>
                  <a:lnTo>
                    <a:pt x="10706" y="295986"/>
                  </a:lnTo>
                  <a:lnTo>
                    <a:pt x="10528" y="295986"/>
                  </a:lnTo>
                  <a:lnTo>
                    <a:pt x="4559" y="304507"/>
                  </a:lnTo>
                  <a:lnTo>
                    <a:pt x="3987" y="305384"/>
                  </a:lnTo>
                  <a:lnTo>
                    <a:pt x="3987" y="311518"/>
                  </a:lnTo>
                  <a:lnTo>
                    <a:pt x="3822" y="311518"/>
                  </a:lnTo>
                  <a:lnTo>
                    <a:pt x="3987" y="311518"/>
                  </a:lnTo>
                  <a:lnTo>
                    <a:pt x="3987" y="305384"/>
                  </a:lnTo>
                  <a:lnTo>
                    <a:pt x="3886" y="306171"/>
                  </a:lnTo>
                  <a:lnTo>
                    <a:pt x="3797" y="308216"/>
                  </a:lnTo>
                  <a:lnTo>
                    <a:pt x="3695" y="310235"/>
                  </a:lnTo>
                  <a:lnTo>
                    <a:pt x="3632" y="311480"/>
                  </a:lnTo>
                  <a:lnTo>
                    <a:pt x="2400" y="311315"/>
                  </a:lnTo>
                  <a:lnTo>
                    <a:pt x="3479" y="312178"/>
                  </a:lnTo>
                  <a:lnTo>
                    <a:pt x="3581" y="312762"/>
                  </a:lnTo>
                  <a:lnTo>
                    <a:pt x="3848" y="312407"/>
                  </a:lnTo>
                  <a:lnTo>
                    <a:pt x="4673" y="312902"/>
                  </a:lnTo>
                  <a:lnTo>
                    <a:pt x="5867" y="312254"/>
                  </a:lnTo>
                  <a:lnTo>
                    <a:pt x="4978" y="311823"/>
                  </a:lnTo>
                  <a:lnTo>
                    <a:pt x="4406" y="311683"/>
                  </a:lnTo>
                  <a:lnTo>
                    <a:pt x="5511" y="310235"/>
                  </a:lnTo>
                  <a:lnTo>
                    <a:pt x="7899" y="312216"/>
                  </a:lnTo>
                  <a:lnTo>
                    <a:pt x="8039" y="312216"/>
                  </a:lnTo>
                  <a:lnTo>
                    <a:pt x="10172" y="312991"/>
                  </a:lnTo>
                  <a:lnTo>
                    <a:pt x="10121" y="313296"/>
                  </a:lnTo>
                  <a:lnTo>
                    <a:pt x="9994" y="314007"/>
                  </a:lnTo>
                  <a:lnTo>
                    <a:pt x="9893" y="314642"/>
                  </a:lnTo>
                  <a:lnTo>
                    <a:pt x="9817" y="315036"/>
                  </a:lnTo>
                  <a:lnTo>
                    <a:pt x="9740" y="315518"/>
                  </a:lnTo>
                  <a:lnTo>
                    <a:pt x="9690" y="315849"/>
                  </a:lnTo>
                  <a:lnTo>
                    <a:pt x="9588" y="316433"/>
                  </a:lnTo>
                  <a:lnTo>
                    <a:pt x="9474" y="317144"/>
                  </a:lnTo>
                  <a:lnTo>
                    <a:pt x="12179" y="315518"/>
                  </a:lnTo>
                  <a:lnTo>
                    <a:pt x="13131" y="319036"/>
                  </a:lnTo>
                  <a:lnTo>
                    <a:pt x="14389" y="316598"/>
                  </a:lnTo>
                  <a:lnTo>
                    <a:pt x="14478" y="316433"/>
                  </a:lnTo>
                  <a:lnTo>
                    <a:pt x="14008" y="316115"/>
                  </a:lnTo>
                  <a:lnTo>
                    <a:pt x="13995" y="315518"/>
                  </a:lnTo>
                  <a:lnTo>
                    <a:pt x="13868" y="315518"/>
                  </a:lnTo>
                  <a:lnTo>
                    <a:pt x="14465" y="315036"/>
                  </a:lnTo>
                  <a:lnTo>
                    <a:pt x="14782" y="315036"/>
                  </a:lnTo>
                  <a:lnTo>
                    <a:pt x="14871" y="315518"/>
                  </a:lnTo>
                  <a:lnTo>
                    <a:pt x="14922" y="315849"/>
                  </a:lnTo>
                  <a:lnTo>
                    <a:pt x="15011" y="316433"/>
                  </a:lnTo>
                  <a:lnTo>
                    <a:pt x="15189" y="316115"/>
                  </a:lnTo>
                  <a:lnTo>
                    <a:pt x="15278" y="315849"/>
                  </a:lnTo>
                  <a:lnTo>
                    <a:pt x="15684" y="315518"/>
                  </a:lnTo>
                  <a:lnTo>
                    <a:pt x="15544" y="315518"/>
                  </a:lnTo>
                  <a:lnTo>
                    <a:pt x="16522" y="315036"/>
                  </a:lnTo>
                  <a:lnTo>
                    <a:pt x="16725" y="315036"/>
                  </a:lnTo>
                  <a:lnTo>
                    <a:pt x="18796" y="314172"/>
                  </a:lnTo>
                  <a:lnTo>
                    <a:pt x="19202" y="314007"/>
                  </a:lnTo>
                  <a:lnTo>
                    <a:pt x="23736" y="314540"/>
                  </a:lnTo>
                  <a:lnTo>
                    <a:pt x="23736" y="314007"/>
                  </a:lnTo>
                  <a:lnTo>
                    <a:pt x="23710" y="311518"/>
                  </a:lnTo>
                  <a:lnTo>
                    <a:pt x="24333" y="311518"/>
                  </a:lnTo>
                  <a:lnTo>
                    <a:pt x="26936" y="312216"/>
                  </a:lnTo>
                  <a:lnTo>
                    <a:pt x="29248" y="312216"/>
                  </a:lnTo>
                  <a:lnTo>
                    <a:pt x="27025" y="311518"/>
                  </a:lnTo>
                  <a:lnTo>
                    <a:pt x="25438" y="311023"/>
                  </a:lnTo>
                  <a:lnTo>
                    <a:pt x="23876" y="310591"/>
                  </a:lnTo>
                  <a:lnTo>
                    <a:pt x="23253" y="311023"/>
                  </a:lnTo>
                  <a:lnTo>
                    <a:pt x="23533" y="310591"/>
                  </a:lnTo>
                  <a:lnTo>
                    <a:pt x="23850" y="310591"/>
                  </a:lnTo>
                  <a:lnTo>
                    <a:pt x="27114" y="308216"/>
                  </a:lnTo>
                  <a:lnTo>
                    <a:pt x="26403" y="308622"/>
                  </a:lnTo>
                  <a:lnTo>
                    <a:pt x="23545" y="310565"/>
                  </a:lnTo>
                  <a:lnTo>
                    <a:pt x="24815" y="308622"/>
                  </a:lnTo>
                  <a:lnTo>
                    <a:pt x="25996" y="306819"/>
                  </a:lnTo>
                  <a:lnTo>
                    <a:pt x="26276" y="306400"/>
                  </a:lnTo>
                  <a:lnTo>
                    <a:pt x="25996" y="306400"/>
                  </a:lnTo>
                  <a:lnTo>
                    <a:pt x="25057" y="306616"/>
                  </a:lnTo>
                  <a:lnTo>
                    <a:pt x="22275" y="306819"/>
                  </a:lnTo>
                  <a:lnTo>
                    <a:pt x="22390" y="304507"/>
                  </a:lnTo>
                  <a:lnTo>
                    <a:pt x="22517" y="302361"/>
                  </a:lnTo>
                  <a:lnTo>
                    <a:pt x="24599" y="302844"/>
                  </a:lnTo>
                  <a:lnTo>
                    <a:pt x="25336" y="303657"/>
                  </a:lnTo>
                  <a:lnTo>
                    <a:pt x="25463" y="303364"/>
                  </a:lnTo>
                  <a:lnTo>
                    <a:pt x="26466" y="303364"/>
                  </a:lnTo>
                  <a:lnTo>
                    <a:pt x="27317" y="303949"/>
                  </a:lnTo>
                  <a:lnTo>
                    <a:pt x="27343" y="306171"/>
                  </a:lnTo>
                  <a:lnTo>
                    <a:pt x="27559" y="306171"/>
                  </a:lnTo>
                  <a:lnTo>
                    <a:pt x="28054" y="306400"/>
                  </a:lnTo>
                  <a:lnTo>
                    <a:pt x="28651" y="306781"/>
                  </a:lnTo>
                  <a:lnTo>
                    <a:pt x="28638" y="306616"/>
                  </a:lnTo>
                  <a:lnTo>
                    <a:pt x="28587" y="306171"/>
                  </a:lnTo>
                  <a:lnTo>
                    <a:pt x="28498" y="305473"/>
                  </a:lnTo>
                  <a:lnTo>
                    <a:pt x="28371" y="304507"/>
                  </a:lnTo>
                  <a:lnTo>
                    <a:pt x="28257" y="303657"/>
                  </a:lnTo>
                  <a:lnTo>
                    <a:pt x="28219" y="303364"/>
                  </a:lnTo>
                  <a:lnTo>
                    <a:pt x="28676" y="303364"/>
                  </a:lnTo>
                  <a:lnTo>
                    <a:pt x="30505" y="304088"/>
                  </a:lnTo>
                  <a:lnTo>
                    <a:pt x="32054" y="303364"/>
                  </a:lnTo>
                  <a:lnTo>
                    <a:pt x="33540" y="302844"/>
                  </a:lnTo>
                  <a:lnTo>
                    <a:pt x="33705" y="302844"/>
                  </a:lnTo>
                  <a:lnTo>
                    <a:pt x="33693" y="302361"/>
                  </a:lnTo>
                  <a:lnTo>
                    <a:pt x="33693" y="301421"/>
                  </a:lnTo>
                  <a:lnTo>
                    <a:pt x="32778" y="301421"/>
                  </a:lnTo>
                  <a:lnTo>
                    <a:pt x="35521" y="301231"/>
                  </a:lnTo>
                  <a:close/>
                </a:path>
                <a:path w="1535429" h="421639">
                  <a:moveTo>
                    <a:pt x="35941" y="312026"/>
                  </a:moveTo>
                  <a:lnTo>
                    <a:pt x="35725" y="311327"/>
                  </a:lnTo>
                  <a:lnTo>
                    <a:pt x="35598" y="312026"/>
                  </a:lnTo>
                  <a:lnTo>
                    <a:pt x="35941" y="312026"/>
                  </a:lnTo>
                  <a:close/>
                </a:path>
                <a:path w="1535429" h="421639">
                  <a:moveTo>
                    <a:pt x="39217" y="305269"/>
                  </a:moveTo>
                  <a:lnTo>
                    <a:pt x="36004" y="304419"/>
                  </a:lnTo>
                  <a:lnTo>
                    <a:pt x="36029" y="307136"/>
                  </a:lnTo>
                  <a:lnTo>
                    <a:pt x="29235" y="307136"/>
                  </a:lnTo>
                  <a:lnTo>
                    <a:pt x="30022" y="307670"/>
                  </a:lnTo>
                  <a:lnTo>
                    <a:pt x="30861" y="308356"/>
                  </a:lnTo>
                  <a:lnTo>
                    <a:pt x="32334" y="308356"/>
                  </a:lnTo>
                  <a:lnTo>
                    <a:pt x="31508" y="311188"/>
                  </a:lnTo>
                  <a:lnTo>
                    <a:pt x="30137" y="312356"/>
                  </a:lnTo>
                  <a:lnTo>
                    <a:pt x="34251" y="313842"/>
                  </a:lnTo>
                  <a:lnTo>
                    <a:pt x="35128" y="309486"/>
                  </a:lnTo>
                  <a:lnTo>
                    <a:pt x="35674" y="311188"/>
                  </a:lnTo>
                  <a:lnTo>
                    <a:pt x="36042" y="309486"/>
                  </a:lnTo>
                  <a:lnTo>
                    <a:pt x="39217" y="305269"/>
                  </a:lnTo>
                  <a:close/>
                </a:path>
                <a:path w="1535429" h="421639">
                  <a:moveTo>
                    <a:pt x="39751" y="312737"/>
                  </a:moveTo>
                  <a:lnTo>
                    <a:pt x="35941" y="312026"/>
                  </a:lnTo>
                  <a:lnTo>
                    <a:pt x="37490" y="316826"/>
                  </a:lnTo>
                  <a:lnTo>
                    <a:pt x="39751" y="312737"/>
                  </a:lnTo>
                  <a:close/>
                </a:path>
                <a:path w="1535429" h="421639">
                  <a:moveTo>
                    <a:pt x="96977" y="172593"/>
                  </a:moveTo>
                  <a:lnTo>
                    <a:pt x="96608" y="173113"/>
                  </a:lnTo>
                  <a:lnTo>
                    <a:pt x="96837" y="173367"/>
                  </a:lnTo>
                  <a:lnTo>
                    <a:pt x="96710" y="173113"/>
                  </a:lnTo>
                  <a:lnTo>
                    <a:pt x="96977" y="172593"/>
                  </a:lnTo>
                  <a:close/>
                </a:path>
                <a:path w="1535429" h="421639">
                  <a:moveTo>
                    <a:pt x="98717" y="174117"/>
                  </a:moveTo>
                  <a:lnTo>
                    <a:pt x="97193" y="174117"/>
                  </a:lnTo>
                  <a:lnTo>
                    <a:pt x="98221" y="176225"/>
                  </a:lnTo>
                  <a:lnTo>
                    <a:pt x="98717" y="174117"/>
                  </a:lnTo>
                  <a:close/>
                </a:path>
                <a:path w="1535429" h="421639">
                  <a:moveTo>
                    <a:pt x="99072" y="172593"/>
                  </a:moveTo>
                  <a:lnTo>
                    <a:pt x="98120" y="170954"/>
                  </a:lnTo>
                  <a:lnTo>
                    <a:pt x="96977" y="172593"/>
                  </a:lnTo>
                  <a:lnTo>
                    <a:pt x="99072" y="172593"/>
                  </a:lnTo>
                  <a:close/>
                </a:path>
                <a:path w="1535429" h="421639">
                  <a:moveTo>
                    <a:pt x="110197" y="157200"/>
                  </a:moveTo>
                  <a:lnTo>
                    <a:pt x="109448" y="157251"/>
                  </a:lnTo>
                  <a:lnTo>
                    <a:pt x="107175" y="159194"/>
                  </a:lnTo>
                  <a:lnTo>
                    <a:pt x="109931" y="160172"/>
                  </a:lnTo>
                  <a:lnTo>
                    <a:pt x="108597" y="159194"/>
                  </a:lnTo>
                  <a:lnTo>
                    <a:pt x="110197" y="157200"/>
                  </a:lnTo>
                  <a:close/>
                </a:path>
                <a:path w="1535429" h="421639">
                  <a:moveTo>
                    <a:pt x="111328" y="160667"/>
                  </a:moveTo>
                  <a:lnTo>
                    <a:pt x="109931" y="160172"/>
                  </a:lnTo>
                  <a:lnTo>
                    <a:pt x="110236" y="160401"/>
                  </a:lnTo>
                  <a:lnTo>
                    <a:pt x="110642" y="160591"/>
                  </a:lnTo>
                  <a:lnTo>
                    <a:pt x="111328" y="160667"/>
                  </a:lnTo>
                  <a:close/>
                </a:path>
                <a:path w="1535429" h="421639">
                  <a:moveTo>
                    <a:pt x="198031" y="29781"/>
                  </a:moveTo>
                  <a:lnTo>
                    <a:pt x="197027" y="29781"/>
                  </a:lnTo>
                  <a:lnTo>
                    <a:pt x="196596" y="30403"/>
                  </a:lnTo>
                  <a:lnTo>
                    <a:pt x="198031" y="29781"/>
                  </a:lnTo>
                  <a:close/>
                </a:path>
                <a:path w="1535429" h="421639">
                  <a:moveTo>
                    <a:pt x="199517" y="29146"/>
                  </a:moveTo>
                  <a:lnTo>
                    <a:pt x="198031" y="29781"/>
                  </a:lnTo>
                  <a:lnTo>
                    <a:pt x="195605" y="31813"/>
                  </a:lnTo>
                  <a:lnTo>
                    <a:pt x="195389" y="32118"/>
                  </a:lnTo>
                  <a:lnTo>
                    <a:pt x="197764" y="32118"/>
                  </a:lnTo>
                  <a:lnTo>
                    <a:pt x="199517" y="29146"/>
                  </a:lnTo>
                  <a:close/>
                </a:path>
                <a:path w="1535429" h="421639">
                  <a:moveTo>
                    <a:pt x="212610" y="18465"/>
                  </a:moveTo>
                  <a:lnTo>
                    <a:pt x="212521" y="18262"/>
                  </a:lnTo>
                  <a:lnTo>
                    <a:pt x="211797" y="18465"/>
                  </a:lnTo>
                  <a:lnTo>
                    <a:pt x="212610" y="18465"/>
                  </a:lnTo>
                  <a:close/>
                </a:path>
                <a:path w="1535429" h="421639">
                  <a:moveTo>
                    <a:pt x="215430" y="19113"/>
                  </a:moveTo>
                  <a:lnTo>
                    <a:pt x="214503" y="18465"/>
                  </a:lnTo>
                  <a:lnTo>
                    <a:pt x="211797" y="19380"/>
                  </a:lnTo>
                  <a:lnTo>
                    <a:pt x="211912" y="18859"/>
                  </a:lnTo>
                  <a:lnTo>
                    <a:pt x="210375" y="18859"/>
                  </a:lnTo>
                  <a:lnTo>
                    <a:pt x="203327" y="20789"/>
                  </a:lnTo>
                  <a:lnTo>
                    <a:pt x="202869" y="21450"/>
                  </a:lnTo>
                  <a:lnTo>
                    <a:pt x="202641" y="21450"/>
                  </a:lnTo>
                  <a:lnTo>
                    <a:pt x="204495" y="22034"/>
                  </a:lnTo>
                  <a:lnTo>
                    <a:pt x="210908" y="22288"/>
                  </a:lnTo>
                  <a:lnTo>
                    <a:pt x="212598" y="22288"/>
                  </a:lnTo>
                  <a:lnTo>
                    <a:pt x="215188" y="19380"/>
                  </a:lnTo>
                  <a:lnTo>
                    <a:pt x="215430" y="19113"/>
                  </a:lnTo>
                  <a:close/>
                </a:path>
                <a:path w="1535429" h="421639">
                  <a:moveTo>
                    <a:pt x="216890" y="65227"/>
                  </a:moveTo>
                  <a:lnTo>
                    <a:pt x="216573" y="65062"/>
                  </a:lnTo>
                  <a:lnTo>
                    <a:pt x="216306" y="64985"/>
                  </a:lnTo>
                  <a:lnTo>
                    <a:pt x="216001" y="64846"/>
                  </a:lnTo>
                  <a:lnTo>
                    <a:pt x="216115" y="64998"/>
                  </a:lnTo>
                  <a:lnTo>
                    <a:pt x="216331" y="65125"/>
                  </a:lnTo>
                  <a:lnTo>
                    <a:pt x="216890" y="65227"/>
                  </a:lnTo>
                  <a:close/>
                </a:path>
                <a:path w="1535429" h="421639">
                  <a:moveTo>
                    <a:pt x="219138" y="63995"/>
                  </a:moveTo>
                  <a:lnTo>
                    <a:pt x="217297" y="63995"/>
                  </a:lnTo>
                  <a:lnTo>
                    <a:pt x="217297" y="64147"/>
                  </a:lnTo>
                  <a:lnTo>
                    <a:pt x="219138" y="63995"/>
                  </a:lnTo>
                  <a:close/>
                </a:path>
                <a:path w="1535429" h="421639">
                  <a:moveTo>
                    <a:pt x="231863" y="54559"/>
                  </a:moveTo>
                  <a:lnTo>
                    <a:pt x="230924" y="53213"/>
                  </a:lnTo>
                  <a:lnTo>
                    <a:pt x="224066" y="53340"/>
                  </a:lnTo>
                  <a:lnTo>
                    <a:pt x="221322" y="53543"/>
                  </a:lnTo>
                  <a:lnTo>
                    <a:pt x="224091" y="55473"/>
                  </a:lnTo>
                  <a:lnTo>
                    <a:pt x="230505" y="55727"/>
                  </a:lnTo>
                  <a:lnTo>
                    <a:pt x="231863" y="54559"/>
                  </a:lnTo>
                  <a:close/>
                </a:path>
                <a:path w="1535429" h="421639">
                  <a:moveTo>
                    <a:pt x="232613" y="41694"/>
                  </a:moveTo>
                  <a:lnTo>
                    <a:pt x="232232" y="42037"/>
                  </a:lnTo>
                  <a:lnTo>
                    <a:pt x="229870" y="41884"/>
                  </a:lnTo>
                  <a:lnTo>
                    <a:pt x="230390" y="43053"/>
                  </a:lnTo>
                  <a:lnTo>
                    <a:pt x="228511" y="43053"/>
                  </a:lnTo>
                  <a:lnTo>
                    <a:pt x="229438" y="44411"/>
                  </a:lnTo>
                  <a:lnTo>
                    <a:pt x="232206" y="42049"/>
                  </a:lnTo>
                  <a:lnTo>
                    <a:pt x="232613" y="42049"/>
                  </a:lnTo>
                  <a:lnTo>
                    <a:pt x="232613" y="41694"/>
                  </a:lnTo>
                  <a:close/>
                </a:path>
                <a:path w="1535429" h="421639">
                  <a:moveTo>
                    <a:pt x="232638" y="45427"/>
                  </a:moveTo>
                  <a:lnTo>
                    <a:pt x="231749" y="46723"/>
                  </a:lnTo>
                  <a:lnTo>
                    <a:pt x="232638" y="46431"/>
                  </a:lnTo>
                  <a:lnTo>
                    <a:pt x="232638" y="45427"/>
                  </a:lnTo>
                  <a:close/>
                </a:path>
                <a:path w="1535429" h="421639">
                  <a:moveTo>
                    <a:pt x="233527" y="46139"/>
                  </a:moveTo>
                  <a:lnTo>
                    <a:pt x="232829" y="46139"/>
                  </a:lnTo>
                  <a:lnTo>
                    <a:pt x="232968" y="46329"/>
                  </a:lnTo>
                  <a:lnTo>
                    <a:pt x="233527" y="46139"/>
                  </a:lnTo>
                  <a:close/>
                </a:path>
                <a:path w="1535429" h="421639">
                  <a:moveTo>
                    <a:pt x="234035" y="47637"/>
                  </a:moveTo>
                  <a:lnTo>
                    <a:pt x="233070" y="46431"/>
                  </a:lnTo>
                  <a:lnTo>
                    <a:pt x="232638" y="46431"/>
                  </a:lnTo>
                  <a:lnTo>
                    <a:pt x="232714" y="46723"/>
                  </a:lnTo>
                  <a:lnTo>
                    <a:pt x="234035" y="47637"/>
                  </a:lnTo>
                  <a:close/>
                </a:path>
                <a:path w="1535429" h="421639">
                  <a:moveTo>
                    <a:pt x="240842" y="42532"/>
                  </a:moveTo>
                  <a:lnTo>
                    <a:pt x="232613" y="42049"/>
                  </a:lnTo>
                  <a:lnTo>
                    <a:pt x="232638" y="45288"/>
                  </a:lnTo>
                  <a:lnTo>
                    <a:pt x="233311" y="44411"/>
                  </a:lnTo>
                  <a:lnTo>
                    <a:pt x="233895" y="43561"/>
                  </a:lnTo>
                  <a:lnTo>
                    <a:pt x="234010" y="43383"/>
                  </a:lnTo>
                  <a:lnTo>
                    <a:pt x="240842" y="42532"/>
                  </a:lnTo>
                  <a:close/>
                </a:path>
                <a:path w="1535429" h="421639">
                  <a:moveTo>
                    <a:pt x="241338" y="43561"/>
                  </a:moveTo>
                  <a:lnTo>
                    <a:pt x="233527" y="46139"/>
                  </a:lnTo>
                  <a:lnTo>
                    <a:pt x="234950" y="46139"/>
                  </a:lnTo>
                  <a:lnTo>
                    <a:pt x="236766" y="45288"/>
                  </a:lnTo>
                  <a:lnTo>
                    <a:pt x="239547" y="47231"/>
                  </a:lnTo>
                  <a:lnTo>
                    <a:pt x="240436" y="45427"/>
                  </a:lnTo>
                  <a:lnTo>
                    <a:pt x="240499" y="45288"/>
                  </a:lnTo>
                  <a:lnTo>
                    <a:pt x="241338" y="43561"/>
                  </a:lnTo>
                  <a:close/>
                </a:path>
                <a:path w="1535429" h="421639">
                  <a:moveTo>
                    <a:pt x="245313" y="18465"/>
                  </a:moveTo>
                  <a:lnTo>
                    <a:pt x="245160" y="17767"/>
                  </a:lnTo>
                  <a:lnTo>
                    <a:pt x="244233" y="18834"/>
                  </a:lnTo>
                  <a:lnTo>
                    <a:pt x="245313" y="18465"/>
                  </a:lnTo>
                  <a:close/>
                </a:path>
                <a:path w="1535429" h="421639">
                  <a:moveTo>
                    <a:pt x="246456" y="58737"/>
                  </a:moveTo>
                  <a:lnTo>
                    <a:pt x="246151" y="58737"/>
                  </a:lnTo>
                  <a:lnTo>
                    <a:pt x="246087" y="58889"/>
                  </a:lnTo>
                  <a:lnTo>
                    <a:pt x="246456" y="58737"/>
                  </a:lnTo>
                  <a:close/>
                </a:path>
                <a:path w="1535429" h="421639">
                  <a:moveTo>
                    <a:pt x="247840" y="67564"/>
                  </a:moveTo>
                  <a:lnTo>
                    <a:pt x="246659" y="67564"/>
                  </a:lnTo>
                  <a:lnTo>
                    <a:pt x="243293" y="67906"/>
                  </a:lnTo>
                  <a:lnTo>
                    <a:pt x="238582" y="67564"/>
                  </a:lnTo>
                  <a:lnTo>
                    <a:pt x="231482" y="64173"/>
                  </a:lnTo>
                  <a:lnTo>
                    <a:pt x="231368" y="63995"/>
                  </a:lnTo>
                  <a:lnTo>
                    <a:pt x="229641" y="61480"/>
                  </a:lnTo>
                  <a:lnTo>
                    <a:pt x="230263" y="61226"/>
                  </a:lnTo>
                  <a:lnTo>
                    <a:pt x="232816" y="60185"/>
                  </a:lnTo>
                  <a:lnTo>
                    <a:pt x="231851" y="59804"/>
                  </a:lnTo>
                  <a:lnTo>
                    <a:pt x="228231" y="58369"/>
                  </a:lnTo>
                  <a:lnTo>
                    <a:pt x="220522" y="59804"/>
                  </a:lnTo>
                  <a:lnTo>
                    <a:pt x="212344" y="58534"/>
                  </a:lnTo>
                  <a:lnTo>
                    <a:pt x="204685" y="58153"/>
                  </a:lnTo>
                  <a:lnTo>
                    <a:pt x="198526" y="62280"/>
                  </a:lnTo>
                  <a:lnTo>
                    <a:pt x="206438" y="64439"/>
                  </a:lnTo>
                  <a:lnTo>
                    <a:pt x="209308" y="61798"/>
                  </a:lnTo>
                  <a:lnTo>
                    <a:pt x="215988" y="64846"/>
                  </a:lnTo>
                  <a:lnTo>
                    <a:pt x="215811" y="64604"/>
                  </a:lnTo>
                  <a:lnTo>
                    <a:pt x="216001" y="64173"/>
                  </a:lnTo>
                  <a:lnTo>
                    <a:pt x="215950" y="63995"/>
                  </a:lnTo>
                  <a:lnTo>
                    <a:pt x="217297" y="63995"/>
                  </a:lnTo>
                  <a:lnTo>
                    <a:pt x="217284" y="62001"/>
                  </a:lnTo>
                  <a:lnTo>
                    <a:pt x="217525" y="61798"/>
                  </a:lnTo>
                  <a:lnTo>
                    <a:pt x="218186" y="61226"/>
                  </a:lnTo>
                  <a:lnTo>
                    <a:pt x="224028" y="61226"/>
                  </a:lnTo>
                  <a:lnTo>
                    <a:pt x="217766" y="65163"/>
                  </a:lnTo>
                  <a:lnTo>
                    <a:pt x="222377" y="66979"/>
                  </a:lnTo>
                  <a:lnTo>
                    <a:pt x="223735" y="65811"/>
                  </a:lnTo>
                  <a:lnTo>
                    <a:pt x="220065" y="65366"/>
                  </a:lnTo>
                  <a:lnTo>
                    <a:pt x="221665" y="63995"/>
                  </a:lnTo>
                  <a:lnTo>
                    <a:pt x="223240" y="63995"/>
                  </a:lnTo>
                  <a:lnTo>
                    <a:pt x="227558" y="64604"/>
                  </a:lnTo>
                  <a:lnTo>
                    <a:pt x="226872" y="64604"/>
                  </a:lnTo>
                  <a:lnTo>
                    <a:pt x="223774" y="69354"/>
                  </a:lnTo>
                  <a:lnTo>
                    <a:pt x="224282" y="71818"/>
                  </a:lnTo>
                  <a:lnTo>
                    <a:pt x="227431" y="68402"/>
                  </a:lnTo>
                  <a:lnTo>
                    <a:pt x="232054" y="73050"/>
                  </a:lnTo>
                  <a:lnTo>
                    <a:pt x="233387" y="71170"/>
                  </a:lnTo>
                  <a:lnTo>
                    <a:pt x="233438" y="74002"/>
                  </a:lnTo>
                  <a:lnTo>
                    <a:pt x="235267" y="75298"/>
                  </a:lnTo>
                  <a:lnTo>
                    <a:pt x="238467" y="74714"/>
                  </a:lnTo>
                  <a:lnTo>
                    <a:pt x="241401" y="71170"/>
                  </a:lnTo>
                  <a:lnTo>
                    <a:pt x="242493" y="69850"/>
                  </a:lnTo>
                  <a:lnTo>
                    <a:pt x="244386" y="73825"/>
                  </a:lnTo>
                  <a:lnTo>
                    <a:pt x="246583" y="69850"/>
                  </a:lnTo>
                  <a:lnTo>
                    <a:pt x="247370" y="68402"/>
                  </a:lnTo>
                  <a:lnTo>
                    <a:pt x="247650" y="67906"/>
                  </a:lnTo>
                  <a:lnTo>
                    <a:pt x="247840" y="67564"/>
                  </a:lnTo>
                  <a:close/>
                </a:path>
                <a:path w="1535429" h="421639">
                  <a:moveTo>
                    <a:pt x="247980" y="17767"/>
                  </a:moveTo>
                  <a:lnTo>
                    <a:pt x="247446" y="17767"/>
                  </a:lnTo>
                  <a:lnTo>
                    <a:pt x="245313" y="18465"/>
                  </a:lnTo>
                  <a:lnTo>
                    <a:pt x="245618" y="19799"/>
                  </a:lnTo>
                  <a:lnTo>
                    <a:pt x="247980" y="17767"/>
                  </a:lnTo>
                  <a:close/>
                </a:path>
                <a:path w="1535429" h="421639">
                  <a:moveTo>
                    <a:pt x="248069" y="67424"/>
                  </a:moveTo>
                  <a:lnTo>
                    <a:pt x="248005" y="67271"/>
                  </a:lnTo>
                  <a:lnTo>
                    <a:pt x="247904" y="67437"/>
                  </a:lnTo>
                  <a:lnTo>
                    <a:pt x="248069" y="67424"/>
                  </a:lnTo>
                  <a:close/>
                </a:path>
                <a:path w="1535429" h="421639">
                  <a:moveTo>
                    <a:pt x="248335" y="17475"/>
                  </a:moveTo>
                  <a:lnTo>
                    <a:pt x="245414" y="17475"/>
                  </a:lnTo>
                  <a:lnTo>
                    <a:pt x="245160" y="17767"/>
                  </a:lnTo>
                  <a:lnTo>
                    <a:pt x="247446" y="17767"/>
                  </a:lnTo>
                  <a:lnTo>
                    <a:pt x="248335" y="17475"/>
                  </a:lnTo>
                  <a:close/>
                </a:path>
                <a:path w="1535429" h="421639">
                  <a:moveTo>
                    <a:pt x="249199" y="13144"/>
                  </a:moveTo>
                  <a:lnTo>
                    <a:pt x="244678" y="15608"/>
                  </a:lnTo>
                  <a:lnTo>
                    <a:pt x="245084" y="17475"/>
                  </a:lnTo>
                  <a:lnTo>
                    <a:pt x="245414" y="17475"/>
                  </a:lnTo>
                  <a:lnTo>
                    <a:pt x="249199" y="13144"/>
                  </a:lnTo>
                  <a:close/>
                </a:path>
                <a:path w="1535429" h="421639">
                  <a:moveTo>
                    <a:pt x="250190" y="58953"/>
                  </a:moveTo>
                  <a:lnTo>
                    <a:pt x="249250" y="57581"/>
                  </a:lnTo>
                  <a:lnTo>
                    <a:pt x="246456" y="58737"/>
                  </a:lnTo>
                  <a:lnTo>
                    <a:pt x="250190" y="58953"/>
                  </a:lnTo>
                  <a:close/>
                </a:path>
                <a:path w="1535429" h="421639">
                  <a:moveTo>
                    <a:pt x="251079" y="57454"/>
                  </a:moveTo>
                  <a:lnTo>
                    <a:pt x="250456" y="57010"/>
                  </a:lnTo>
                  <a:lnTo>
                    <a:pt x="250126" y="56680"/>
                  </a:lnTo>
                  <a:lnTo>
                    <a:pt x="249923" y="56299"/>
                  </a:lnTo>
                  <a:lnTo>
                    <a:pt x="247408" y="56299"/>
                  </a:lnTo>
                  <a:lnTo>
                    <a:pt x="246253" y="55473"/>
                  </a:lnTo>
                  <a:lnTo>
                    <a:pt x="246672" y="55473"/>
                  </a:lnTo>
                  <a:lnTo>
                    <a:pt x="247840" y="54483"/>
                  </a:lnTo>
                  <a:lnTo>
                    <a:pt x="243738" y="55841"/>
                  </a:lnTo>
                  <a:lnTo>
                    <a:pt x="235458" y="50749"/>
                  </a:lnTo>
                  <a:lnTo>
                    <a:pt x="234137" y="55473"/>
                  </a:lnTo>
                  <a:lnTo>
                    <a:pt x="230746" y="57581"/>
                  </a:lnTo>
                  <a:lnTo>
                    <a:pt x="231178" y="57581"/>
                  </a:lnTo>
                  <a:lnTo>
                    <a:pt x="236016" y="60325"/>
                  </a:lnTo>
                  <a:lnTo>
                    <a:pt x="234226" y="61874"/>
                  </a:lnTo>
                  <a:lnTo>
                    <a:pt x="236931" y="60972"/>
                  </a:lnTo>
                  <a:lnTo>
                    <a:pt x="235381" y="59410"/>
                  </a:lnTo>
                  <a:lnTo>
                    <a:pt x="234937" y="58953"/>
                  </a:lnTo>
                  <a:lnTo>
                    <a:pt x="233603" y="57581"/>
                  </a:lnTo>
                  <a:lnTo>
                    <a:pt x="234149" y="57010"/>
                  </a:lnTo>
                  <a:lnTo>
                    <a:pt x="235394" y="55841"/>
                  </a:lnTo>
                  <a:lnTo>
                    <a:pt x="235521" y="55841"/>
                  </a:lnTo>
                  <a:lnTo>
                    <a:pt x="235978" y="58737"/>
                  </a:lnTo>
                  <a:lnTo>
                    <a:pt x="235991" y="58877"/>
                  </a:lnTo>
                  <a:lnTo>
                    <a:pt x="238086" y="58737"/>
                  </a:lnTo>
                  <a:lnTo>
                    <a:pt x="240372" y="58737"/>
                  </a:lnTo>
                  <a:lnTo>
                    <a:pt x="242379" y="57010"/>
                  </a:lnTo>
                  <a:lnTo>
                    <a:pt x="244195" y="60972"/>
                  </a:lnTo>
                  <a:lnTo>
                    <a:pt x="244411" y="60325"/>
                  </a:lnTo>
                  <a:lnTo>
                    <a:pt x="244551" y="59410"/>
                  </a:lnTo>
                  <a:lnTo>
                    <a:pt x="244665" y="58737"/>
                  </a:lnTo>
                  <a:lnTo>
                    <a:pt x="246151" y="58737"/>
                  </a:lnTo>
                  <a:lnTo>
                    <a:pt x="246824" y="57010"/>
                  </a:lnTo>
                  <a:lnTo>
                    <a:pt x="246951" y="56680"/>
                  </a:lnTo>
                  <a:lnTo>
                    <a:pt x="251079" y="57454"/>
                  </a:lnTo>
                  <a:close/>
                </a:path>
                <a:path w="1535429" h="421639">
                  <a:moveTo>
                    <a:pt x="251752" y="57581"/>
                  </a:moveTo>
                  <a:lnTo>
                    <a:pt x="251079" y="57454"/>
                  </a:lnTo>
                  <a:lnTo>
                    <a:pt x="251256" y="57581"/>
                  </a:lnTo>
                  <a:lnTo>
                    <a:pt x="251752" y="57581"/>
                  </a:lnTo>
                  <a:close/>
                </a:path>
                <a:path w="1535429" h="421639">
                  <a:moveTo>
                    <a:pt x="252450" y="56502"/>
                  </a:moveTo>
                  <a:lnTo>
                    <a:pt x="251663" y="55930"/>
                  </a:lnTo>
                  <a:lnTo>
                    <a:pt x="251053" y="55130"/>
                  </a:lnTo>
                  <a:lnTo>
                    <a:pt x="249694" y="55753"/>
                  </a:lnTo>
                  <a:lnTo>
                    <a:pt x="249707" y="55968"/>
                  </a:lnTo>
                  <a:lnTo>
                    <a:pt x="249834" y="56121"/>
                  </a:lnTo>
                  <a:lnTo>
                    <a:pt x="249923" y="56286"/>
                  </a:lnTo>
                  <a:lnTo>
                    <a:pt x="250786" y="56324"/>
                  </a:lnTo>
                  <a:lnTo>
                    <a:pt x="252450" y="56502"/>
                  </a:lnTo>
                  <a:close/>
                </a:path>
                <a:path w="1535429" h="421639">
                  <a:moveTo>
                    <a:pt x="255422" y="61442"/>
                  </a:moveTo>
                  <a:lnTo>
                    <a:pt x="254977" y="61468"/>
                  </a:lnTo>
                  <a:lnTo>
                    <a:pt x="254787" y="61455"/>
                  </a:lnTo>
                  <a:lnTo>
                    <a:pt x="255028" y="62611"/>
                  </a:lnTo>
                  <a:lnTo>
                    <a:pt x="255054" y="62153"/>
                  </a:lnTo>
                  <a:lnTo>
                    <a:pt x="255193" y="61772"/>
                  </a:lnTo>
                  <a:lnTo>
                    <a:pt x="255422" y="61442"/>
                  </a:lnTo>
                  <a:close/>
                </a:path>
                <a:path w="1535429" h="421639">
                  <a:moveTo>
                    <a:pt x="256933" y="60147"/>
                  </a:moveTo>
                  <a:lnTo>
                    <a:pt x="256743" y="60147"/>
                  </a:lnTo>
                  <a:lnTo>
                    <a:pt x="256108" y="60477"/>
                  </a:lnTo>
                  <a:lnTo>
                    <a:pt x="255422" y="61442"/>
                  </a:lnTo>
                  <a:lnTo>
                    <a:pt x="256501" y="61455"/>
                  </a:lnTo>
                  <a:lnTo>
                    <a:pt x="256819" y="60477"/>
                  </a:lnTo>
                  <a:lnTo>
                    <a:pt x="256933" y="60147"/>
                  </a:lnTo>
                  <a:close/>
                </a:path>
                <a:path w="1535429" h="421639">
                  <a:moveTo>
                    <a:pt x="257302" y="59855"/>
                  </a:moveTo>
                  <a:lnTo>
                    <a:pt x="257124" y="59575"/>
                  </a:lnTo>
                  <a:lnTo>
                    <a:pt x="257035" y="59855"/>
                  </a:lnTo>
                  <a:lnTo>
                    <a:pt x="256971" y="60032"/>
                  </a:lnTo>
                  <a:lnTo>
                    <a:pt x="257302" y="59855"/>
                  </a:lnTo>
                  <a:close/>
                </a:path>
                <a:path w="1535429" h="421639">
                  <a:moveTo>
                    <a:pt x="257390" y="58153"/>
                  </a:moveTo>
                  <a:lnTo>
                    <a:pt x="257098" y="57505"/>
                  </a:lnTo>
                  <a:lnTo>
                    <a:pt x="256971" y="57238"/>
                  </a:lnTo>
                  <a:lnTo>
                    <a:pt x="256870" y="56997"/>
                  </a:lnTo>
                  <a:lnTo>
                    <a:pt x="252450" y="56502"/>
                  </a:lnTo>
                  <a:lnTo>
                    <a:pt x="253339" y="56997"/>
                  </a:lnTo>
                  <a:lnTo>
                    <a:pt x="252298" y="59575"/>
                  </a:lnTo>
                  <a:lnTo>
                    <a:pt x="252209" y="59791"/>
                  </a:lnTo>
                  <a:lnTo>
                    <a:pt x="251752" y="60121"/>
                  </a:lnTo>
                  <a:lnTo>
                    <a:pt x="251434" y="60566"/>
                  </a:lnTo>
                  <a:lnTo>
                    <a:pt x="251587" y="61328"/>
                  </a:lnTo>
                  <a:lnTo>
                    <a:pt x="252183" y="59855"/>
                  </a:lnTo>
                  <a:lnTo>
                    <a:pt x="252488" y="59575"/>
                  </a:lnTo>
                  <a:lnTo>
                    <a:pt x="253225" y="59042"/>
                  </a:lnTo>
                  <a:lnTo>
                    <a:pt x="255092" y="59042"/>
                  </a:lnTo>
                  <a:lnTo>
                    <a:pt x="256133" y="58153"/>
                  </a:lnTo>
                  <a:lnTo>
                    <a:pt x="257124" y="59575"/>
                  </a:lnTo>
                  <a:lnTo>
                    <a:pt x="257302" y="59042"/>
                  </a:lnTo>
                  <a:lnTo>
                    <a:pt x="257390" y="58153"/>
                  </a:lnTo>
                  <a:close/>
                </a:path>
                <a:path w="1535429" h="421639">
                  <a:moveTo>
                    <a:pt x="259334" y="60883"/>
                  </a:moveTo>
                  <a:lnTo>
                    <a:pt x="257594" y="61455"/>
                  </a:lnTo>
                  <a:lnTo>
                    <a:pt x="256501" y="61455"/>
                  </a:lnTo>
                  <a:lnTo>
                    <a:pt x="256171" y="62420"/>
                  </a:lnTo>
                  <a:lnTo>
                    <a:pt x="259334" y="60883"/>
                  </a:lnTo>
                  <a:close/>
                </a:path>
                <a:path w="1535429" h="421639">
                  <a:moveTo>
                    <a:pt x="262128" y="15849"/>
                  </a:moveTo>
                  <a:lnTo>
                    <a:pt x="260629" y="14820"/>
                  </a:lnTo>
                  <a:lnTo>
                    <a:pt x="261721" y="15849"/>
                  </a:lnTo>
                  <a:lnTo>
                    <a:pt x="262128" y="15849"/>
                  </a:lnTo>
                  <a:close/>
                </a:path>
                <a:path w="1535429" h="421639">
                  <a:moveTo>
                    <a:pt x="263410" y="17475"/>
                  </a:moveTo>
                  <a:lnTo>
                    <a:pt x="261721" y="15849"/>
                  </a:lnTo>
                  <a:lnTo>
                    <a:pt x="259740" y="16294"/>
                  </a:lnTo>
                  <a:lnTo>
                    <a:pt x="260553" y="17475"/>
                  </a:lnTo>
                  <a:lnTo>
                    <a:pt x="263410" y="17475"/>
                  </a:lnTo>
                  <a:close/>
                </a:path>
                <a:path w="1535429" h="421639">
                  <a:moveTo>
                    <a:pt x="263918" y="58674"/>
                  </a:moveTo>
                  <a:lnTo>
                    <a:pt x="259334" y="60883"/>
                  </a:lnTo>
                  <a:lnTo>
                    <a:pt x="261645" y="60147"/>
                  </a:lnTo>
                  <a:lnTo>
                    <a:pt x="261683" y="62738"/>
                  </a:lnTo>
                  <a:lnTo>
                    <a:pt x="263118" y="60147"/>
                  </a:lnTo>
                  <a:lnTo>
                    <a:pt x="263918" y="58674"/>
                  </a:lnTo>
                  <a:close/>
                </a:path>
                <a:path w="1535429" h="421639">
                  <a:moveTo>
                    <a:pt x="264325" y="55435"/>
                  </a:moveTo>
                  <a:lnTo>
                    <a:pt x="260337" y="56756"/>
                  </a:lnTo>
                  <a:lnTo>
                    <a:pt x="256565" y="56349"/>
                  </a:lnTo>
                  <a:lnTo>
                    <a:pt x="256870" y="56997"/>
                  </a:lnTo>
                  <a:lnTo>
                    <a:pt x="258876" y="57238"/>
                  </a:lnTo>
                  <a:lnTo>
                    <a:pt x="259575" y="56997"/>
                  </a:lnTo>
                  <a:lnTo>
                    <a:pt x="261213" y="56997"/>
                  </a:lnTo>
                  <a:lnTo>
                    <a:pt x="260223" y="57505"/>
                  </a:lnTo>
                  <a:lnTo>
                    <a:pt x="263664" y="57797"/>
                  </a:lnTo>
                  <a:lnTo>
                    <a:pt x="262547" y="56997"/>
                  </a:lnTo>
                  <a:lnTo>
                    <a:pt x="262737" y="56997"/>
                  </a:lnTo>
                  <a:lnTo>
                    <a:pt x="261467" y="56870"/>
                  </a:lnTo>
                  <a:lnTo>
                    <a:pt x="264325" y="55435"/>
                  </a:lnTo>
                  <a:close/>
                </a:path>
                <a:path w="1535429" h="421639">
                  <a:moveTo>
                    <a:pt x="267855" y="58153"/>
                  </a:moveTo>
                  <a:lnTo>
                    <a:pt x="263664" y="57797"/>
                  </a:lnTo>
                  <a:lnTo>
                    <a:pt x="264820" y="58610"/>
                  </a:lnTo>
                  <a:lnTo>
                    <a:pt x="266827" y="58153"/>
                  </a:lnTo>
                  <a:lnTo>
                    <a:pt x="267855" y="58153"/>
                  </a:lnTo>
                  <a:close/>
                </a:path>
                <a:path w="1535429" h="421639">
                  <a:moveTo>
                    <a:pt x="274574" y="68935"/>
                  </a:moveTo>
                  <a:lnTo>
                    <a:pt x="268135" y="65849"/>
                  </a:lnTo>
                  <a:lnTo>
                    <a:pt x="259003" y="65163"/>
                  </a:lnTo>
                  <a:lnTo>
                    <a:pt x="253619" y="66840"/>
                  </a:lnTo>
                  <a:lnTo>
                    <a:pt x="248158" y="67424"/>
                  </a:lnTo>
                  <a:lnTo>
                    <a:pt x="251536" y="72301"/>
                  </a:lnTo>
                  <a:lnTo>
                    <a:pt x="261353" y="70256"/>
                  </a:lnTo>
                  <a:lnTo>
                    <a:pt x="265010" y="72821"/>
                  </a:lnTo>
                  <a:lnTo>
                    <a:pt x="264972" y="69977"/>
                  </a:lnTo>
                  <a:lnTo>
                    <a:pt x="274574" y="68935"/>
                  </a:lnTo>
                  <a:close/>
                </a:path>
                <a:path w="1535429" h="421639">
                  <a:moveTo>
                    <a:pt x="292100" y="3670"/>
                  </a:moveTo>
                  <a:lnTo>
                    <a:pt x="289775" y="1358"/>
                  </a:lnTo>
                  <a:lnTo>
                    <a:pt x="288823" y="0"/>
                  </a:lnTo>
                  <a:lnTo>
                    <a:pt x="288874" y="4965"/>
                  </a:lnTo>
                  <a:lnTo>
                    <a:pt x="292100" y="3670"/>
                  </a:lnTo>
                  <a:close/>
                </a:path>
                <a:path w="1535429" h="421639">
                  <a:moveTo>
                    <a:pt x="608926" y="384441"/>
                  </a:moveTo>
                  <a:lnTo>
                    <a:pt x="608037" y="384060"/>
                  </a:lnTo>
                  <a:lnTo>
                    <a:pt x="607758" y="384060"/>
                  </a:lnTo>
                  <a:lnTo>
                    <a:pt x="608926" y="384441"/>
                  </a:lnTo>
                  <a:close/>
                </a:path>
                <a:path w="1535429" h="421639">
                  <a:moveTo>
                    <a:pt x="609244" y="390791"/>
                  </a:moveTo>
                  <a:lnTo>
                    <a:pt x="606069" y="387375"/>
                  </a:lnTo>
                  <a:lnTo>
                    <a:pt x="605878" y="387781"/>
                  </a:lnTo>
                  <a:lnTo>
                    <a:pt x="605637" y="388327"/>
                  </a:lnTo>
                  <a:lnTo>
                    <a:pt x="605066" y="389280"/>
                  </a:lnTo>
                  <a:lnTo>
                    <a:pt x="609244" y="390791"/>
                  </a:lnTo>
                  <a:close/>
                </a:path>
                <a:path w="1535429" h="421639">
                  <a:moveTo>
                    <a:pt x="610895" y="385267"/>
                  </a:moveTo>
                  <a:lnTo>
                    <a:pt x="609587" y="384708"/>
                  </a:lnTo>
                  <a:lnTo>
                    <a:pt x="609434" y="385267"/>
                  </a:lnTo>
                  <a:lnTo>
                    <a:pt x="610895" y="385267"/>
                  </a:lnTo>
                  <a:close/>
                </a:path>
                <a:path w="1535429" h="421639">
                  <a:moveTo>
                    <a:pt x="612381" y="385902"/>
                  </a:moveTo>
                  <a:lnTo>
                    <a:pt x="611847" y="385356"/>
                  </a:lnTo>
                  <a:lnTo>
                    <a:pt x="611365" y="385216"/>
                  </a:lnTo>
                  <a:lnTo>
                    <a:pt x="610895" y="385267"/>
                  </a:lnTo>
                  <a:lnTo>
                    <a:pt x="612381" y="385902"/>
                  </a:lnTo>
                  <a:close/>
                </a:path>
                <a:path w="1535429" h="421639">
                  <a:moveTo>
                    <a:pt x="822693" y="35217"/>
                  </a:moveTo>
                  <a:lnTo>
                    <a:pt x="813943" y="35483"/>
                  </a:lnTo>
                  <a:lnTo>
                    <a:pt x="814882" y="37566"/>
                  </a:lnTo>
                  <a:lnTo>
                    <a:pt x="814425" y="37947"/>
                  </a:lnTo>
                  <a:lnTo>
                    <a:pt x="811669" y="37452"/>
                  </a:lnTo>
                  <a:lnTo>
                    <a:pt x="813612" y="40678"/>
                  </a:lnTo>
                  <a:lnTo>
                    <a:pt x="817905" y="38265"/>
                  </a:lnTo>
                  <a:lnTo>
                    <a:pt x="820699" y="37947"/>
                  </a:lnTo>
                  <a:lnTo>
                    <a:pt x="820166" y="37706"/>
                  </a:lnTo>
                  <a:lnTo>
                    <a:pt x="819962" y="37566"/>
                  </a:lnTo>
                  <a:lnTo>
                    <a:pt x="822693" y="35217"/>
                  </a:lnTo>
                  <a:close/>
                </a:path>
                <a:path w="1535429" h="421639">
                  <a:moveTo>
                    <a:pt x="822731" y="38468"/>
                  </a:moveTo>
                  <a:lnTo>
                    <a:pt x="822286" y="37934"/>
                  </a:lnTo>
                  <a:lnTo>
                    <a:pt x="821550" y="37858"/>
                  </a:lnTo>
                  <a:lnTo>
                    <a:pt x="820699" y="37960"/>
                  </a:lnTo>
                  <a:lnTo>
                    <a:pt x="821296" y="38227"/>
                  </a:lnTo>
                  <a:lnTo>
                    <a:pt x="822007" y="38417"/>
                  </a:lnTo>
                  <a:lnTo>
                    <a:pt x="822731" y="38468"/>
                  </a:lnTo>
                  <a:close/>
                </a:path>
                <a:path w="1535429" h="421639">
                  <a:moveTo>
                    <a:pt x="855751" y="37058"/>
                  </a:moveTo>
                  <a:lnTo>
                    <a:pt x="854824" y="36982"/>
                  </a:lnTo>
                  <a:lnTo>
                    <a:pt x="854481" y="36169"/>
                  </a:lnTo>
                  <a:lnTo>
                    <a:pt x="854494" y="36944"/>
                  </a:lnTo>
                  <a:lnTo>
                    <a:pt x="853109" y="36804"/>
                  </a:lnTo>
                  <a:lnTo>
                    <a:pt x="852563" y="36664"/>
                  </a:lnTo>
                  <a:lnTo>
                    <a:pt x="852170" y="36664"/>
                  </a:lnTo>
                  <a:lnTo>
                    <a:pt x="851509" y="36664"/>
                  </a:lnTo>
                  <a:lnTo>
                    <a:pt x="852246" y="37058"/>
                  </a:lnTo>
                  <a:lnTo>
                    <a:pt x="854024" y="37058"/>
                  </a:lnTo>
                  <a:lnTo>
                    <a:pt x="854976" y="37312"/>
                  </a:lnTo>
                  <a:lnTo>
                    <a:pt x="854875" y="37058"/>
                  </a:lnTo>
                  <a:lnTo>
                    <a:pt x="855751" y="37058"/>
                  </a:lnTo>
                  <a:close/>
                </a:path>
                <a:path w="1535429" h="421639">
                  <a:moveTo>
                    <a:pt x="856322" y="35407"/>
                  </a:moveTo>
                  <a:lnTo>
                    <a:pt x="854456" y="34772"/>
                  </a:lnTo>
                  <a:lnTo>
                    <a:pt x="854481" y="36169"/>
                  </a:lnTo>
                  <a:lnTo>
                    <a:pt x="856322" y="35407"/>
                  </a:lnTo>
                  <a:close/>
                </a:path>
                <a:path w="1535429" h="421639">
                  <a:moveTo>
                    <a:pt x="881748" y="75285"/>
                  </a:moveTo>
                  <a:lnTo>
                    <a:pt x="880148" y="75158"/>
                  </a:lnTo>
                  <a:lnTo>
                    <a:pt x="877836" y="74269"/>
                  </a:lnTo>
                  <a:lnTo>
                    <a:pt x="875258" y="74777"/>
                  </a:lnTo>
                  <a:lnTo>
                    <a:pt x="875703" y="74777"/>
                  </a:lnTo>
                  <a:lnTo>
                    <a:pt x="877874" y="75666"/>
                  </a:lnTo>
                  <a:lnTo>
                    <a:pt x="877887" y="76428"/>
                  </a:lnTo>
                  <a:lnTo>
                    <a:pt x="881748" y="75285"/>
                  </a:lnTo>
                  <a:close/>
                </a:path>
                <a:path w="1535429" h="421639">
                  <a:moveTo>
                    <a:pt x="884224" y="75285"/>
                  </a:moveTo>
                  <a:lnTo>
                    <a:pt x="881748" y="75285"/>
                  </a:lnTo>
                  <a:lnTo>
                    <a:pt x="883856" y="75603"/>
                  </a:lnTo>
                  <a:lnTo>
                    <a:pt x="884224" y="75285"/>
                  </a:lnTo>
                  <a:close/>
                </a:path>
                <a:path w="1535429" h="421639">
                  <a:moveTo>
                    <a:pt x="891400" y="75666"/>
                  </a:moveTo>
                  <a:lnTo>
                    <a:pt x="884389" y="75666"/>
                  </a:lnTo>
                  <a:lnTo>
                    <a:pt x="883780" y="75666"/>
                  </a:lnTo>
                  <a:lnTo>
                    <a:pt x="883043" y="75666"/>
                  </a:lnTo>
                  <a:lnTo>
                    <a:pt x="888949" y="77063"/>
                  </a:lnTo>
                  <a:lnTo>
                    <a:pt x="887603" y="78841"/>
                  </a:lnTo>
                  <a:lnTo>
                    <a:pt x="891400" y="75666"/>
                  </a:lnTo>
                  <a:close/>
                </a:path>
                <a:path w="1535429" h="421639">
                  <a:moveTo>
                    <a:pt x="908189" y="69189"/>
                  </a:moveTo>
                  <a:lnTo>
                    <a:pt x="907618" y="68554"/>
                  </a:lnTo>
                  <a:lnTo>
                    <a:pt x="907199" y="68046"/>
                  </a:lnTo>
                  <a:lnTo>
                    <a:pt x="906691" y="67411"/>
                  </a:lnTo>
                  <a:lnTo>
                    <a:pt x="905598" y="66141"/>
                  </a:lnTo>
                  <a:lnTo>
                    <a:pt x="903198" y="66141"/>
                  </a:lnTo>
                  <a:lnTo>
                    <a:pt x="894308" y="67322"/>
                  </a:lnTo>
                  <a:lnTo>
                    <a:pt x="894321" y="66903"/>
                  </a:lnTo>
                  <a:lnTo>
                    <a:pt x="894308" y="66636"/>
                  </a:lnTo>
                  <a:lnTo>
                    <a:pt x="893622" y="66903"/>
                  </a:lnTo>
                  <a:lnTo>
                    <a:pt x="890168" y="68008"/>
                  </a:lnTo>
                  <a:lnTo>
                    <a:pt x="891819" y="61061"/>
                  </a:lnTo>
                  <a:lnTo>
                    <a:pt x="891882" y="60680"/>
                  </a:lnTo>
                  <a:lnTo>
                    <a:pt x="887145" y="63982"/>
                  </a:lnTo>
                  <a:lnTo>
                    <a:pt x="887730" y="63982"/>
                  </a:lnTo>
                  <a:lnTo>
                    <a:pt x="889508" y="64617"/>
                  </a:lnTo>
                  <a:lnTo>
                    <a:pt x="889228" y="64617"/>
                  </a:lnTo>
                  <a:lnTo>
                    <a:pt x="889457" y="65125"/>
                  </a:lnTo>
                  <a:lnTo>
                    <a:pt x="889723" y="65417"/>
                  </a:lnTo>
                  <a:lnTo>
                    <a:pt x="889152" y="66903"/>
                  </a:lnTo>
                  <a:lnTo>
                    <a:pt x="888784" y="66903"/>
                  </a:lnTo>
                  <a:lnTo>
                    <a:pt x="885482" y="68376"/>
                  </a:lnTo>
                  <a:lnTo>
                    <a:pt x="886625" y="65684"/>
                  </a:lnTo>
                  <a:lnTo>
                    <a:pt x="886726" y="65417"/>
                  </a:lnTo>
                  <a:lnTo>
                    <a:pt x="886841" y="65125"/>
                  </a:lnTo>
                  <a:lnTo>
                    <a:pt x="887006" y="65125"/>
                  </a:lnTo>
                  <a:lnTo>
                    <a:pt x="885482" y="63982"/>
                  </a:lnTo>
                  <a:lnTo>
                    <a:pt x="882167" y="65417"/>
                  </a:lnTo>
                  <a:lnTo>
                    <a:pt x="881900" y="65417"/>
                  </a:lnTo>
                  <a:lnTo>
                    <a:pt x="876300" y="66141"/>
                  </a:lnTo>
                  <a:lnTo>
                    <a:pt x="860539" y="62966"/>
                  </a:lnTo>
                  <a:lnTo>
                    <a:pt x="860463" y="58013"/>
                  </a:lnTo>
                  <a:lnTo>
                    <a:pt x="865543" y="58648"/>
                  </a:lnTo>
                  <a:lnTo>
                    <a:pt x="864920" y="58013"/>
                  </a:lnTo>
                  <a:lnTo>
                    <a:pt x="864730" y="57759"/>
                  </a:lnTo>
                  <a:lnTo>
                    <a:pt x="864400" y="57404"/>
                  </a:lnTo>
                  <a:lnTo>
                    <a:pt x="863269" y="56057"/>
                  </a:lnTo>
                  <a:lnTo>
                    <a:pt x="861428" y="54076"/>
                  </a:lnTo>
                  <a:lnTo>
                    <a:pt x="860526" y="53060"/>
                  </a:lnTo>
                  <a:lnTo>
                    <a:pt x="858964" y="51282"/>
                  </a:lnTo>
                  <a:lnTo>
                    <a:pt x="866368" y="53568"/>
                  </a:lnTo>
                  <a:lnTo>
                    <a:pt x="865695" y="51282"/>
                  </a:lnTo>
                  <a:lnTo>
                    <a:pt x="864857" y="48361"/>
                  </a:lnTo>
                  <a:lnTo>
                    <a:pt x="858774" y="51092"/>
                  </a:lnTo>
                  <a:lnTo>
                    <a:pt x="858774" y="58648"/>
                  </a:lnTo>
                  <a:lnTo>
                    <a:pt x="856792" y="61061"/>
                  </a:lnTo>
                  <a:lnTo>
                    <a:pt x="856145" y="62966"/>
                  </a:lnTo>
                  <a:lnTo>
                    <a:pt x="856018" y="63347"/>
                  </a:lnTo>
                  <a:lnTo>
                    <a:pt x="855941" y="63601"/>
                  </a:lnTo>
                  <a:lnTo>
                    <a:pt x="854532" y="63601"/>
                  </a:lnTo>
                  <a:lnTo>
                    <a:pt x="851725" y="64401"/>
                  </a:lnTo>
                  <a:lnTo>
                    <a:pt x="850912" y="63982"/>
                  </a:lnTo>
                  <a:lnTo>
                    <a:pt x="849388" y="63347"/>
                  </a:lnTo>
                  <a:lnTo>
                    <a:pt x="849249" y="62966"/>
                  </a:lnTo>
                  <a:lnTo>
                    <a:pt x="848563" y="61061"/>
                  </a:lnTo>
                  <a:lnTo>
                    <a:pt x="848461" y="60680"/>
                  </a:lnTo>
                  <a:lnTo>
                    <a:pt x="848385" y="60553"/>
                  </a:lnTo>
                  <a:lnTo>
                    <a:pt x="845680" y="62865"/>
                  </a:lnTo>
                  <a:lnTo>
                    <a:pt x="841057" y="62458"/>
                  </a:lnTo>
                  <a:lnTo>
                    <a:pt x="837895" y="63627"/>
                  </a:lnTo>
                  <a:lnTo>
                    <a:pt x="837895" y="67246"/>
                  </a:lnTo>
                  <a:lnTo>
                    <a:pt x="837793" y="66903"/>
                  </a:lnTo>
                  <a:lnTo>
                    <a:pt x="837692" y="66471"/>
                  </a:lnTo>
                  <a:lnTo>
                    <a:pt x="837819" y="66903"/>
                  </a:lnTo>
                  <a:lnTo>
                    <a:pt x="837895" y="67246"/>
                  </a:lnTo>
                  <a:lnTo>
                    <a:pt x="837895" y="63627"/>
                  </a:lnTo>
                  <a:lnTo>
                    <a:pt x="836904" y="63982"/>
                  </a:lnTo>
                  <a:lnTo>
                    <a:pt x="836561" y="63982"/>
                  </a:lnTo>
                  <a:lnTo>
                    <a:pt x="837692" y="61823"/>
                  </a:lnTo>
                  <a:lnTo>
                    <a:pt x="834034" y="61823"/>
                  </a:lnTo>
                  <a:lnTo>
                    <a:pt x="835393" y="63982"/>
                  </a:lnTo>
                  <a:lnTo>
                    <a:pt x="833081" y="63982"/>
                  </a:lnTo>
                  <a:lnTo>
                    <a:pt x="835545" y="66344"/>
                  </a:lnTo>
                  <a:lnTo>
                    <a:pt x="836917" y="66141"/>
                  </a:lnTo>
                  <a:lnTo>
                    <a:pt x="835571" y="66370"/>
                  </a:lnTo>
                  <a:lnTo>
                    <a:pt x="837082" y="67792"/>
                  </a:lnTo>
                  <a:lnTo>
                    <a:pt x="837311" y="68046"/>
                  </a:lnTo>
                  <a:lnTo>
                    <a:pt x="835583" y="66395"/>
                  </a:lnTo>
                  <a:lnTo>
                    <a:pt x="835393" y="66395"/>
                  </a:lnTo>
                  <a:lnTo>
                    <a:pt x="832370" y="66903"/>
                  </a:lnTo>
                  <a:lnTo>
                    <a:pt x="832929" y="66903"/>
                  </a:lnTo>
                  <a:lnTo>
                    <a:pt x="829310" y="68046"/>
                  </a:lnTo>
                  <a:lnTo>
                    <a:pt x="827506" y="66141"/>
                  </a:lnTo>
                  <a:lnTo>
                    <a:pt x="827163" y="66141"/>
                  </a:lnTo>
                  <a:lnTo>
                    <a:pt x="824204" y="67310"/>
                  </a:lnTo>
                  <a:lnTo>
                    <a:pt x="824204" y="66141"/>
                  </a:lnTo>
                  <a:lnTo>
                    <a:pt x="820813" y="66141"/>
                  </a:lnTo>
                  <a:lnTo>
                    <a:pt x="831329" y="65417"/>
                  </a:lnTo>
                  <a:lnTo>
                    <a:pt x="829398" y="65417"/>
                  </a:lnTo>
                  <a:lnTo>
                    <a:pt x="827379" y="64617"/>
                  </a:lnTo>
                  <a:lnTo>
                    <a:pt x="823531" y="65417"/>
                  </a:lnTo>
                  <a:lnTo>
                    <a:pt x="821512" y="65417"/>
                  </a:lnTo>
                  <a:lnTo>
                    <a:pt x="818769" y="62966"/>
                  </a:lnTo>
                  <a:lnTo>
                    <a:pt x="818197" y="62458"/>
                  </a:lnTo>
                  <a:lnTo>
                    <a:pt x="817994" y="62458"/>
                  </a:lnTo>
                  <a:lnTo>
                    <a:pt x="818642" y="62077"/>
                  </a:lnTo>
                  <a:lnTo>
                    <a:pt x="824052" y="59537"/>
                  </a:lnTo>
                  <a:lnTo>
                    <a:pt x="823937" y="58902"/>
                  </a:lnTo>
                  <a:lnTo>
                    <a:pt x="823137" y="55473"/>
                  </a:lnTo>
                  <a:lnTo>
                    <a:pt x="823074" y="55219"/>
                  </a:lnTo>
                  <a:lnTo>
                    <a:pt x="824026" y="57404"/>
                  </a:lnTo>
                  <a:lnTo>
                    <a:pt x="824471" y="55473"/>
                  </a:lnTo>
                  <a:lnTo>
                    <a:pt x="824611" y="55219"/>
                  </a:lnTo>
                  <a:lnTo>
                    <a:pt x="825296" y="54076"/>
                  </a:lnTo>
                  <a:lnTo>
                    <a:pt x="827201" y="54076"/>
                  </a:lnTo>
                  <a:lnTo>
                    <a:pt x="827316" y="54965"/>
                  </a:lnTo>
                  <a:lnTo>
                    <a:pt x="827341" y="55219"/>
                  </a:lnTo>
                  <a:lnTo>
                    <a:pt x="827443" y="56057"/>
                  </a:lnTo>
                  <a:lnTo>
                    <a:pt x="827544" y="56870"/>
                  </a:lnTo>
                  <a:lnTo>
                    <a:pt x="827595" y="57404"/>
                  </a:lnTo>
                  <a:lnTo>
                    <a:pt x="827722" y="58521"/>
                  </a:lnTo>
                  <a:lnTo>
                    <a:pt x="829525" y="56248"/>
                  </a:lnTo>
                  <a:lnTo>
                    <a:pt x="835990" y="57962"/>
                  </a:lnTo>
                  <a:lnTo>
                    <a:pt x="837209" y="56248"/>
                  </a:lnTo>
                  <a:lnTo>
                    <a:pt x="837361" y="56057"/>
                  </a:lnTo>
                  <a:lnTo>
                    <a:pt x="836637" y="58521"/>
                  </a:lnTo>
                  <a:lnTo>
                    <a:pt x="836587" y="58648"/>
                  </a:lnTo>
                  <a:lnTo>
                    <a:pt x="836498" y="58902"/>
                  </a:lnTo>
                  <a:lnTo>
                    <a:pt x="843343" y="57759"/>
                  </a:lnTo>
                  <a:lnTo>
                    <a:pt x="858570" y="57759"/>
                  </a:lnTo>
                  <a:lnTo>
                    <a:pt x="858710" y="58013"/>
                  </a:lnTo>
                  <a:lnTo>
                    <a:pt x="858774" y="58648"/>
                  </a:lnTo>
                  <a:lnTo>
                    <a:pt x="858774" y="51092"/>
                  </a:lnTo>
                  <a:lnTo>
                    <a:pt x="858393" y="51269"/>
                  </a:lnTo>
                  <a:lnTo>
                    <a:pt x="858393" y="57404"/>
                  </a:lnTo>
                  <a:lnTo>
                    <a:pt x="841654" y="57759"/>
                  </a:lnTo>
                  <a:lnTo>
                    <a:pt x="858393" y="57404"/>
                  </a:lnTo>
                  <a:lnTo>
                    <a:pt x="852322" y="57404"/>
                  </a:lnTo>
                  <a:lnTo>
                    <a:pt x="857377" y="56057"/>
                  </a:lnTo>
                  <a:lnTo>
                    <a:pt x="857707" y="56057"/>
                  </a:lnTo>
                  <a:lnTo>
                    <a:pt x="858393" y="57404"/>
                  </a:lnTo>
                  <a:lnTo>
                    <a:pt x="858393" y="51269"/>
                  </a:lnTo>
                  <a:lnTo>
                    <a:pt x="854379" y="53060"/>
                  </a:lnTo>
                  <a:lnTo>
                    <a:pt x="853325" y="51282"/>
                  </a:lnTo>
                  <a:lnTo>
                    <a:pt x="853236" y="51155"/>
                  </a:lnTo>
                  <a:lnTo>
                    <a:pt x="851585" y="48361"/>
                  </a:lnTo>
                  <a:lnTo>
                    <a:pt x="856754" y="48361"/>
                  </a:lnTo>
                  <a:lnTo>
                    <a:pt x="855319" y="47345"/>
                  </a:lnTo>
                  <a:lnTo>
                    <a:pt x="855103" y="47218"/>
                  </a:lnTo>
                  <a:lnTo>
                    <a:pt x="850963" y="44297"/>
                  </a:lnTo>
                  <a:lnTo>
                    <a:pt x="851877" y="43408"/>
                  </a:lnTo>
                  <a:lnTo>
                    <a:pt x="856373" y="38963"/>
                  </a:lnTo>
                  <a:lnTo>
                    <a:pt x="852246" y="37058"/>
                  </a:lnTo>
                  <a:lnTo>
                    <a:pt x="851496" y="36664"/>
                  </a:lnTo>
                  <a:lnTo>
                    <a:pt x="850480" y="36169"/>
                  </a:lnTo>
                  <a:lnTo>
                    <a:pt x="850607" y="36169"/>
                  </a:lnTo>
                  <a:lnTo>
                    <a:pt x="852131" y="36550"/>
                  </a:lnTo>
                  <a:lnTo>
                    <a:pt x="852043" y="36169"/>
                  </a:lnTo>
                  <a:lnTo>
                    <a:pt x="851890" y="35661"/>
                  </a:lnTo>
                  <a:lnTo>
                    <a:pt x="851814" y="35407"/>
                  </a:lnTo>
                  <a:lnTo>
                    <a:pt x="851700" y="35026"/>
                  </a:lnTo>
                  <a:lnTo>
                    <a:pt x="850874" y="33756"/>
                  </a:lnTo>
                  <a:lnTo>
                    <a:pt x="848893" y="31597"/>
                  </a:lnTo>
                  <a:lnTo>
                    <a:pt x="843000" y="38874"/>
                  </a:lnTo>
                  <a:lnTo>
                    <a:pt x="841527" y="37058"/>
                  </a:lnTo>
                  <a:lnTo>
                    <a:pt x="841349" y="36804"/>
                  </a:lnTo>
                  <a:lnTo>
                    <a:pt x="841235" y="36664"/>
                  </a:lnTo>
                  <a:lnTo>
                    <a:pt x="838796" y="33756"/>
                  </a:lnTo>
                  <a:lnTo>
                    <a:pt x="839241" y="34772"/>
                  </a:lnTo>
                  <a:lnTo>
                    <a:pt x="839063" y="34861"/>
                  </a:lnTo>
                  <a:lnTo>
                    <a:pt x="839063" y="47345"/>
                  </a:lnTo>
                  <a:lnTo>
                    <a:pt x="836358" y="51155"/>
                  </a:lnTo>
                  <a:lnTo>
                    <a:pt x="833094" y="50393"/>
                  </a:lnTo>
                  <a:lnTo>
                    <a:pt x="827824" y="50393"/>
                  </a:lnTo>
                  <a:lnTo>
                    <a:pt x="830186" y="47853"/>
                  </a:lnTo>
                  <a:lnTo>
                    <a:pt x="830630" y="47345"/>
                  </a:lnTo>
                  <a:lnTo>
                    <a:pt x="830732" y="47218"/>
                  </a:lnTo>
                  <a:lnTo>
                    <a:pt x="833081" y="49504"/>
                  </a:lnTo>
                  <a:lnTo>
                    <a:pt x="839063" y="47345"/>
                  </a:lnTo>
                  <a:lnTo>
                    <a:pt x="839063" y="34861"/>
                  </a:lnTo>
                  <a:lnTo>
                    <a:pt x="837438" y="35661"/>
                  </a:lnTo>
                  <a:lnTo>
                    <a:pt x="836206" y="36664"/>
                  </a:lnTo>
                  <a:lnTo>
                    <a:pt x="836079" y="36664"/>
                  </a:lnTo>
                  <a:lnTo>
                    <a:pt x="836015" y="36169"/>
                  </a:lnTo>
                  <a:lnTo>
                    <a:pt x="835888" y="35407"/>
                  </a:lnTo>
                  <a:lnTo>
                    <a:pt x="835812" y="34772"/>
                  </a:lnTo>
                  <a:lnTo>
                    <a:pt x="835748" y="34391"/>
                  </a:lnTo>
                  <a:lnTo>
                    <a:pt x="835634" y="33629"/>
                  </a:lnTo>
                  <a:lnTo>
                    <a:pt x="835533" y="32994"/>
                  </a:lnTo>
                  <a:lnTo>
                    <a:pt x="828649" y="33756"/>
                  </a:lnTo>
                  <a:lnTo>
                    <a:pt x="825398" y="34391"/>
                  </a:lnTo>
                  <a:lnTo>
                    <a:pt x="828217" y="37058"/>
                  </a:lnTo>
                  <a:lnTo>
                    <a:pt x="823277" y="35661"/>
                  </a:lnTo>
                  <a:lnTo>
                    <a:pt x="823353" y="36169"/>
                  </a:lnTo>
                  <a:lnTo>
                    <a:pt x="824166" y="38582"/>
                  </a:lnTo>
                  <a:lnTo>
                    <a:pt x="822718" y="38582"/>
                  </a:lnTo>
                  <a:lnTo>
                    <a:pt x="823023" y="38963"/>
                  </a:lnTo>
                  <a:lnTo>
                    <a:pt x="823163" y="39217"/>
                  </a:lnTo>
                  <a:lnTo>
                    <a:pt x="823277" y="41376"/>
                  </a:lnTo>
                  <a:lnTo>
                    <a:pt x="823061" y="41376"/>
                  </a:lnTo>
                  <a:lnTo>
                    <a:pt x="819150" y="43370"/>
                  </a:lnTo>
                  <a:lnTo>
                    <a:pt x="817981" y="41376"/>
                  </a:lnTo>
                  <a:lnTo>
                    <a:pt x="817968" y="41757"/>
                  </a:lnTo>
                  <a:lnTo>
                    <a:pt x="818692" y="43789"/>
                  </a:lnTo>
                  <a:lnTo>
                    <a:pt x="816495" y="44246"/>
                  </a:lnTo>
                  <a:lnTo>
                    <a:pt x="811745" y="42519"/>
                  </a:lnTo>
                  <a:lnTo>
                    <a:pt x="815390" y="40741"/>
                  </a:lnTo>
                  <a:lnTo>
                    <a:pt x="807948" y="41706"/>
                  </a:lnTo>
                  <a:lnTo>
                    <a:pt x="808101" y="41376"/>
                  </a:lnTo>
                  <a:lnTo>
                    <a:pt x="808355" y="41122"/>
                  </a:lnTo>
                  <a:lnTo>
                    <a:pt x="809282" y="41122"/>
                  </a:lnTo>
                  <a:lnTo>
                    <a:pt x="811034" y="40741"/>
                  </a:lnTo>
                  <a:lnTo>
                    <a:pt x="811669" y="40741"/>
                  </a:lnTo>
                  <a:lnTo>
                    <a:pt x="808901" y="37439"/>
                  </a:lnTo>
                  <a:lnTo>
                    <a:pt x="808786" y="37312"/>
                  </a:lnTo>
                  <a:lnTo>
                    <a:pt x="806005" y="37439"/>
                  </a:lnTo>
                  <a:lnTo>
                    <a:pt x="806729" y="38963"/>
                  </a:lnTo>
                  <a:lnTo>
                    <a:pt x="806843" y="39217"/>
                  </a:lnTo>
                  <a:lnTo>
                    <a:pt x="806970" y="39471"/>
                  </a:lnTo>
                  <a:lnTo>
                    <a:pt x="803605" y="39471"/>
                  </a:lnTo>
                  <a:lnTo>
                    <a:pt x="802170" y="40741"/>
                  </a:lnTo>
                  <a:lnTo>
                    <a:pt x="804621" y="40741"/>
                  </a:lnTo>
                  <a:lnTo>
                    <a:pt x="805611" y="41376"/>
                  </a:lnTo>
                  <a:lnTo>
                    <a:pt x="807059" y="43789"/>
                  </a:lnTo>
                  <a:lnTo>
                    <a:pt x="807847" y="43154"/>
                  </a:lnTo>
                  <a:lnTo>
                    <a:pt x="807720" y="42265"/>
                  </a:lnTo>
                  <a:lnTo>
                    <a:pt x="807923" y="41757"/>
                  </a:lnTo>
                  <a:lnTo>
                    <a:pt x="808062" y="41757"/>
                  </a:lnTo>
                  <a:lnTo>
                    <a:pt x="811250" y="43408"/>
                  </a:lnTo>
                  <a:lnTo>
                    <a:pt x="812253" y="46710"/>
                  </a:lnTo>
                  <a:lnTo>
                    <a:pt x="813689" y="49123"/>
                  </a:lnTo>
                  <a:lnTo>
                    <a:pt x="818095" y="47853"/>
                  </a:lnTo>
                  <a:lnTo>
                    <a:pt x="822452" y="47853"/>
                  </a:lnTo>
                  <a:lnTo>
                    <a:pt x="827112" y="50406"/>
                  </a:lnTo>
                  <a:lnTo>
                    <a:pt x="821512" y="50647"/>
                  </a:lnTo>
                  <a:lnTo>
                    <a:pt x="823379" y="50647"/>
                  </a:lnTo>
                  <a:lnTo>
                    <a:pt x="820318" y="56870"/>
                  </a:lnTo>
                  <a:lnTo>
                    <a:pt x="812050" y="58864"/>
                  </a:lnTo>
                  <a:lnTo>
                    <a:pt x="808355" y="57759"/>
                  </a:lnTo>
                  <a:lnTo>
                    <a:pt x="807580" y="55473"/>
                  </a:lnTo>
                  <a:lnTo>
                    <a:pt x="807491" y="55219"/>
                  </a:lnTo>
                  <a:lnTo>
                    <a:pt x="807377" y="54965"/>
                  </a:lnTo>
                  <a:lnTo>
                    <a:pt x="804164" y="54076"/>
                  </a:lnTo>
                  <a:lnTo>
                    <a:pt x="804214" y="58521"/>
                  </a:lnTo>
                  <a:lnTo>
                    <a:pt x="804989" y="57759"/>
                  </a:lnTo>
                  <a:lnTo>
                    <a:pt x="805218" y="57759"/>
                  </a:lnTo>
                  <a:lnTo>
                    <a:pt x="807135" y="61823"/>
                  </a:lnTo>
                  <a:lnTo>
                    <a:pt x="808062" y="63919"/>
                  </a:lnTo>
                  <a:lnTo>
                    <a:pt x="805243" y="63347"/>
                  </a:lnTo>
                  <a:lnTo>
                    <a:pt x="805345" y="63982"/>
                  </a:lnTo>
                  <a:lnTo>
                    <a:pt x="805421" y="64617"/>
                  </a:lnTo>
                  <a:lnTo>
                    <a:pt x="805535" y="65417"/>
                  </a:lnTo>
                  <a:lnTo>
                    <a:pt x="805637" y="66141"/>
                  </a:lnTo>
                  <a:lnTo>
                    <a:pt x="805738" y="66903"/>
                  </a:lnTo>
                  <a:lnTo>
                    <a:pt x="805776" y="67195"/>
                  </a:lnTo>
                  <a:lnTo>
                    <a:pt x="808393" y="63982"/>
                  </a:lnTo>
                  <a:lnTo>
                    <a:pt x="809942" y="62077"/>
                  </a:lnTo>
                  <a:lnTo>
                    <a:pt x="811657" y="62077"/>
                  </a:lnTo>
                  <a:lnTo>
                    <a:pt x="811593" y="62458"/>
                  </a:lnTo>
                  <a:lnTo>
                    <a:pt x="811491" y="62966"/>
                  </a:lnTo>
                  <a:lnTo>
                    <a:pt x="811428" y="63347"/>
                  </a:lnTo>
                  <a:lnTo>
                    <a:pt x="811301" y="63982"/>
                  </a:lnTo>
                  <a:lnTo>
                    <a:pt x="811187" y="64617"/>
                  </a:lnTo>
                  <a:lnTo>
                    <a:pt x="811085" y="65125"/>
                  </a:lnTo>
                  <a:lnTo>
                    <a:pt x="810983" y="65684"/>
                  </a:lnTo>
                  <a:lnTo>
                    <a:pt x="810895" y="66141"/>
                  </a:lnTo>
                  <a:lnTo>
                    <a:pt x="810844" y="66395"/>
                  </a:lnTo>
                  <a:lnTo>
                    <a:pt x="818172" y="62966"/>
                  </a:lnTo>
                  <a:lnTo>
                    <a:pt x="816432" y="67310"/>
                  </a:lnTo>
                  <a:lnTo>
                    <a:pt x="815822" y="67170"/>
                  </a:lnTo>
                  <a:lnTo>
                    <a:pt x="815098" y="67144"/>
                  </a:lnTo>
                  <a:lnTo>
                    <a:pt x="814070" y="67259"/>
                  </a:lnTo>
                  <a:lnTo>
                    <a:pt x="815479" y="68249"/>
                  </a:lnTo>
                  <a:lnTo>
                    <a:pt x="816406" y="67449"/>
                  </a:lnTo>
                  <a:lnTo>
                    <a:pt x="818299" y="67411"/>
                  </a:lnTo>
                  <a:lnTo>
                    <a:pt x="821931" y="67792"/>
                  </a:lnTo>
                  <a:lnTo>
                    <a:pt x="815721" y="73253"/>
                  </a:lnTo>
                  <a:lnTo>
                    <a:pt x="825855" y="71729"/>
                  </a:lnTo>
                  <a:lnTo>
                    <a:pt x="824763" y="71729"/>
                  </a:lnTo>
                  <a:lnTo>
                    <a:pt x="824738" y="71424"/>
                  </a:lnTo>
                  <a:lnTo>
                    <a:pt x="823455" y="71424"/>
                  </a:lnTo>
                  <a:lnTo>
                    <a:pt x="827976" y="70586"/>
                  </a:lnTo>
                  <a:lnTo>
                    <a:pt x="833056" y="72009"/>
                  </a:lnTo>
                  <a:lnTo>
                    <a:pt x="836764" y="71729"/>
                  </a:lnTo>
                  <a:lnTo>
                    <a:pt x="837552" y="70840"/>
                  </a:lnTo>
                  <a:lnTo>
                    <a:pt x="837679" y="70586"/>
                  </a:lnTo>
                  <a:lnTo>
                    <a:pt x="838542" y="69570"/>
                  </a:lnTo>
                  <a:lnTo>
                    <a:pt x="838250" y="68554"/>
                  </a:lnTo>
                  <a:lnTo>
                    <a:pt x="837984" y="68554"/>
                  </a:lnTo>
                  <a:lnTo>
                    <a:pt x="838225" y="68440"/>
                  </a:lnTo>
                  <a:lnTo>
                    <a:pt x="838174" y="68237"/>
                  </a:lnTo>
                  <a:lnTo>
                    <a:pt x="838238" y="68427"/>
                  </a:lnTo>
                  <a:lnTo>
                    <a:pt x="842695" y="66141"/>
                  </a:lnTo>
                  <a:lnTo>
                    <a:pt x="846810" y="63982"/>
                  </a:lnTo>
                  <a:lnTo>
                    <a:pt x="848017" y="63982"/>
                  </a:lnTo>
                  <a:lnTo>
                    <a:pt x="851776" y="65417"/>
                  </a:lnTo>
                  <a:lnTo>
                    <a:pt x="852627" y="65684"/>
                  </a:lnTo>
                  <a:lnTo>
                    <a:pt x="851941" y="65417"/>
                  </a:lnTo>
                  <a:lnTo>
                    <a:pt x="854036" y="65417"/>
                  </a:lnTo>
                  <a:lnTo>
                    <a:pt x="852728" y="65684"/>
                  </a:lnTo>
                  <a:lnTo>
                    <a:pt x="854163" y="66141"/>
                  </a:lnTo>
                  <a:lnTo>
                    <a:pt x="852627" y="65684"/>
                  </a:lnTo>
                  <a:lnTo>
                    <a:pt x="850112" y="66141"/>
                  </a:lnTo>
                  <a:lnTo>
                    <a:pt x="852208" y="66141"/>
                  </a:lnTo>
                  <a:lnTo>
                    <a:pt x="852805" y="67411"/>
                  </a:lnTo>
                  <a:lnTo>
                    <a:pt x="854900" y="66903"/>
                  </a:lnTo>
                  <a:lnTo>
                    <a:pt x="855370" y="66903"/>
                  </a:lnTo>
                  <a:lnTo>
                    <a:pt x="855954" y="66903"/>
                  </a:lnTo>
                  <a:lnTo>
                    <a:pt x="855891" y="66573"/>
                  </a:lnTo>
                  <a:lnTo>
                    <a:pt x="855535" y="66687"/>
                  </a:lnTo>
                  <a:lnTo>
                    <a:pt x="855764" y="66395"/>
                  </a:lnTo>
                  <a:lnTo>
                    <a:pt x="856399" y="66395"/>
                  </a:lnTo>
                  <a:lnTo>
                    <a:pt x="857377" y="66141"/>
                  </a:lnTo>
                  <a:lnTo>
                    <a:pt x="857935" y="66141"/>
                  </a:lnTo>
                  <a:lnTo>
                    <a:pt x="860590" y="69189"/>
                  </a:lnTo>
                  <a:lnTo>
                    <a:pt x="860691" y="69316"/>
                  </a:lnTo>
                  <a:lnTo>
                    <a:pt x="863930" y="70205"/>
                  </a:lnTo>
                  <a:lnTo>
                    <a:pt x="862114" y="71729"/>
                  </a:lnTo>
                  <a:lnTo>
                    <a:pt x="866749" y="72110"/>
                  </a:lnTo>
                  <a:lnTo>
                    <a:pt x="865289" y="69824"/>
                  </a:lnTo>
                  <a:lnTo>
                    <a:pt x="869327" y="71729"/>
                  </a:lnTo>
                  <a:lnTo>
                    <a:pt x="869543" y="71729"/>
                  </a:lnTo>
                  <a:lnTo>
                    <a:pt x="874128" y="73126"/>
                  </a:lnTo>
                  <a:lnTo>
                    <a:pt x="877989" y="71729"/>
                  </a:lnTo>
                  <a:lnTo>
                    <a:pt x="878395" y="71729"/>
                  </a:lnTo>
                  <a:lnTo>
                    <a:pt x="877912" y="71424"/>
                  </a:lnTo>
                  <a:lnTo>
                    <a:pt x="876452" y="71424"/>
                  </a:lnTo>
                  <a:lnTo>
                    <a:pt x="886066" y="70840"/>
                  </a:lnTo>
                  <a:lnTo>
                    <a:pt x="886129" y="73634"/>
                  </a:lnTo>
                  <a:lnTo>
                    <a:pt x="884224" y="75285"/>
                  </a:lnTo>
                  <a:lnTo>
                    <a:pt x="891781" y="75285"/>
                  </a:lnTo>
                  <a:lnTo>
                    <a:pt x="892403" y="74777"/>
                  </a:lnTo>
                  <a:lnTo>
                    <a:pt x="893064" y="74269"/>
                  </a:lnTo>
                  <a:lnTo>
                    <a:pt x="889838" y="74777"/>
                  </a:lnTo>
                  <a:lnTo>
                    <a:pt x="888974" y="74269"/>
                  </a:lnTo>
                  <a:lnTo>
                    <a:pt x="889114" y="73634"/>
                  </a:lnTo>
                  <a:lnTo>
                    <a:pt x="889838" y="71729"/>
                  </a:lnTo>
                  <a:lnTo>
                    <a:pt x="890841" y="71729"/>
                  </a:lnTo>
                  <a:lnTo>
                    <a:pt x="892886" y="71424"/>
                  </a:lnTo>
                  <a:lnTo>
                    <a:pt x="891527" y="71424"/>
                  </a:lnTo>
                  <a:lnTo>
                    <a:pt x="901179" y="70840"/>
                  </a:lnTo>
                  <a:lnTo>
                    <a:pt x="906843" y="70332"/>
                  </a:lnTo>
                  <a:lnTo>
                    <a:pt x="907554" y="69824"/>
                  </a:lnTo>
                  <a:lnTo>
                    <a:pt x="908189" y="69189"/>
                  </a:lnTo>
                  <a:close/>
                </a:path>
                <a:path w="1535429" h="421639">
                  <a:moveTo>
                    <a:pt x="931862" y="141236"/>
                  </a:moveTo>
                  <a:lnTo>
                    <a:pt x="930643" y="140373"/>
                  </a:lnTo>
                  <a:lnTo>
                    <a:pt x="930351" y="140093"/>
                  </a:lnTo>
                  <a:lnTo>
                    <a:pt x="928890" y="138239"/>
                  </a:lnTo>
                  <a:lnTo>
                    <a:pt x="925804" y="139725"/>
                  </a:lnTo>
                  <a:lnTo>
                    <a:pt x="925423" y="139725"/>
                  </a:lnTo>
                  <a:lnTo>
                    <a:pt x="925550" y="140093"/>
                  </a:lnTo>
                  <a:lnTo>
                    <a:pt x="925652" y="140373"/>
                  </a:lnTo>
                  <a:lnTo>
                    <a:pt x="926020" y="139725"/>
                  </a:lnTo>
                  <a:lnTo>
                    <a:pt x="926287" y="139725"/>
                  </a:lnTo>
                  <a:lnTo>
                    <a:pt x="931862" y="141236"/>
                  </a:lnTo>
                  <a:close/>
                </a:path>
                <a:path w="1535429" h="421639">
                  <a:moveTo>
                    <a:pt x="942492" y="141566"/>
                  </a:moveTo>
                  <a:lnTo>
                    <a:pt x="938377" y="144335"/>
                  </a:lnTo>
                  <a:lnTo>
                    <a:pt x="934872" y="142570"/>
                  </a:lnTo>
                  <a:lnTo>
                    <a:pt x="933196" y="142570"/>
                  </a:lnTo>
                  <a:lnTo>
                    <a:pt x="930973" y="142722"/>
                  </a:lnTo>
                  <a:lnTo>
                    <a:pt x="931633" y="143179"/>
                  </a:lnTo>
                  <a:lnTo>
                    <a:pt x="932459" y="143179"/>
                  </a:lnTo>
                  <a:lnTo>
                    <a:pt x="933107" y="144627"/>
                  </a:lnTo>
                  <a:lnTo>
                    <a:pt x="933221" y="144881"/>
                  </a:lnTo>
                  <a:lnTo>
                    <a:pt x="933310" y="145072"/>
                  </a:lnTo>
                  <a:lnTo>
                    <a:pt x="931011" y="144881"/>
                  </a:lnTo>
                  <a:lnTo>
                    <a:pt x="929678" y="145326"/>
                  </a:lnTo>
                  <a:lnTo>
                    <a:pt x="927608" y="143497"/>
                  </a:lnTo>
                  <a:lnTo>
                    <a:pt x="926325" y="142341"/>
                  </a:lnTo>
                  <a:lnTo>
                    <a:pt x="926058" y="141566"/>
                  </a:lnTo>
                  <a:lnTo>
                    <a:pt x="925944" y="141236"/>
                  </a:lnTo>
                  <a:lnTo>
                    <a:pt x="925652" y="140373"/>
                  </a:lnTo>
                  <a:lnTo>
                    <a:pt x="925182" y="141211"/>
                  </a:lnTo>
                  <a:lnTo>
                    <a:pt x="924648" y="140373"/>
                  </a:lnTo>
                  <a:lnTo>
                    <a:pt x="924623" y="140093"/>
                  </a:lnTo>
                  <a:lnTo>
                    <a:pt x="924572" y="139725"/>
                  </a:lnTo>
                  <a:lnTo>
                    <a:pt x="924534" y="143370"/>
                  </a:lnTo>
                  <a:lnTo>
                    <a:pt x="921143" y="143179"/>
                  </a:lnTo>
                  <a:lnTo>
                    <a:pt x="920457" y="143179"/>
                  </a:lnTo>
                  <a:lnTo>
                    <a:pt x="921004" y="143497"/>
                  </a:lnTo>
                  <a:lnTo>
                    <a:pt x="922629" y="144081"/>
                  </a:lnTo>
                  <a:lnTo>
                    <a:pt x="920686" y="145745"/>
                  </a:lnTo>
                  <a:lnTo>
                    <a:pt x="920305" y="145072"/>
                  </a:lnTo>
                  <a:lnTo>
                    <a:pt x="920191" y="144627"/>
                  </a:lnTo>
                  <a:lnTo>
                    <a:pt x="920165" y="144081"/>
                  </a:lnTo>
                  <a:lnTo>
                    <a:pt x="920191" y="143916"/>
                  </a:lnTo>
                  <a:lnTo>
                    <a:pt x="920610" y="142722"/>
                  </a:lnTo>
                  <a:lnTo>
                    <a:pt x="920661" y="142570"/>
                  </a:lnTo>
                  <a:lnTo>
                    <a:pt x="920737" y="142341"/>
                  </a:lnTo>
                  <a:lnTo>
                    <a:pt x="920864" y="142049"/>
                  </a:lnTo>
                  <a:lnTo>
                    <a:pt x="920991" y="141236"/>
                  </a:lnTo>
                  <a:lnTo>
                    <a:pt x="920699" y="140373"/>
                  </a:lnTo>
                  <a:lnTo>
                    <a:pt x="920597" y="140093"/>
                  </a:lnTo>
                  <a:lnTo>
                    <a:pt x="921575" y="141236"/>
                  </a:lnTo>
                  <a:lnTo>
                    <a:pt x="922985" y="142570"/>
                  </a:lnTo>
                  <a:lnTo>
                    <a:pt x="924534" y="143370"/>
                  </a:lnTo>
                  <a:lnTo>
                    <a:pt x="924534" y="139725"/>
                  </a:lnTo>
                  <a:lnTo>
                    <a:pt x="924293" y="139725"/>
                  </a:lnTo>
                  <a:lnTo>
                    <a:pt x="926109" y="138988"/>
                  </a:lnTo>
                  <a:lnTo>
                    <a:pt x="925106" y="138544"/>
                  </a:lnTo>
                  <a:lnTo>
                    <a:pt x="920661" y="136588"/>
                  </a:lnTo>
                  <a:lnTo>
                    <a:pt x="920470" y="136588"/>
                  </a:lnTo>
                  <a:lnTo>
                    <a:pt x="919302" y="138239"/>
                  </a:lnTo>
                  <a:lnTo>
                    <a:pt x="919175" y="138544"/>
                  </a:lnTo>
                  <a:lnTo>
                    <a:pt x="912685" y="137426"/>
                  </a:lnTo>
                  <a:lnTo>
                    <a:pt x="912355" y="137693"/>
                  </a:lnTo>
                  <a:lnTo>
                    <a:pt x="912241" y="138544"/>
                  </a:lnTo>
                  <a:lnTo>
                    <a:pt x="903909" y="137693"/>
                  </a:lnTo>
                  <a:lnTo>
                    <a:pt x="903973" y="136588"/>
                  </a:lnTo>
                  <a:lnTo>
                    <a:pt x="904087" y="134442"/>
                  </a:lnTo>
                  <a:lnTo>
                    <a:pt x="904240" y="131572"/>
                  </a:lnTo>
                  <a:lnTo>
                    <a:pt x="894600" y="134061"/>
                  </a:lnTo>
                  <a:lnTo>
                    <a:pt x="894194" y="136588"/>
                  </a:lnTo>
                  <a:lnTo>
                    <a:pt x="899223" y="134442"/>
                  </a:lnTo>
                  <a:lnTo>
                    <a:pt x="896353" y="136918"/>
                  </a:lnTo>
                  <a:lnTo>
                    <a:pt x="894664" y="136918"/>
                  </a:lnTo>
                  <a:lnTo>
                    <a:pt x="898969" y="142049"/>
                  </a:lnTo>
                  <a:lnTo>
                    <a:pt x="898004" y="142049"/>
                  </a:lnTo>
                  <a:lnTo>
                    <a:pt x="899388" y="142303"/>
                  </a:lnTo>
                  <a:lnTo>
                    <a:pt x="910170" y="141236"/>
                  </a:lnTo>
                  <a:lnTo>
                    <a:pt x="911987" y="141236"/>
                  </a:lnTo>
                  <a:lnTo>
                    <a:pt x="915225" y="144881"/>
                  </a:lnTo>
                  <a:lnTo>
                    <a:pt x="915123" y="144081"/>
                  </a:lnTo>
                  <a:lnTo>
                    <a:pt x="920623" y="145796"/>
                  </a:lnTo>
                  <a:lnTo>
                    <a:pt x="919937" y="146380"/>
                  </a:lnTo>
                  <a:lnTo>
                    <a:pt x="924179" y="149301"/>
                  </a:lnTo>
                  <a:lnTo>
                    <a:pt x="934720" y="146773"/>
                  </a:lnTo>
                  <a:lnTo>
                    <a:pt x="939888" y="146100"/>
                  </a:lnTo>
                  <a:lnTo>
                    <a:pt x="939507" y="145834"/>
                  </a:lnTo>
                  <a:lnTo>
                    <a:pt x="938872" y="145402"/>
                  </a:lnTo>
                  <a:lnTo>
                    <a:pt x="937488" y="145834"/>
                  </a:lnTo>
                  <a:lnTo>
                    <a:pt x="937996" y="145402"/>
                  </a:lnTo>
                  <a:lnTo>
                    <a:pt x="938390" y="145072"/>
                  </a:lnTo>
                  <a:lnTo>
                    <a:pt x="939253" y="144335"/>
                  </a:lnTo>
                  <a:lnTo>
                    <a:pt x="942492" y="141566"/>
                  </a:lnTo>
                  <a:close/>
                </a:path>
                <a:path w="1535429" h="421639">
                  <a:moveTo>
                    <a:pt x="948778" y="103428"/>
                  </a:moveTo>
                  <a:lnTo>
                    <a:pt x="948169" y="103695"/>
                  </a:lnTo>
                  <a:lnTo>
                    <a:pt x="947712" y="104051"/>
                  </a:lnTo>
                  <a:lnTo>
                    <a:pt x="947724" y="104305"/>
                  </a:lnTo>
                  <a:lnTo>
                    <a:pt x="948550" y="104457"/>
                  </a:lnTo>
                  <a:lnTo>
                    <a:pt x="948728" y="104038"/>
                  </a:lnTo>
                  <a:lnTo>
                    <a:pt x="948778" y="103428"/>
                  </a:lnTo>
                  <a:close/>
                </a:path>
                <a:path w="1535429" h="421639">
                  <a:moveTo>
                    <a:pt x="953922" y="102146"/>
                  </a:moveTo>
                  <a:lnTo>
                    <a:pt x="952728" y="100736"/>
                  </a:lnTo>
                  <a:lnTo>
                    <a:pt x="948169" y="99555"/>
                  </a:lnTo>
                  <a:lnTo>
                    <a:pt x="948893" y="102031"/>
                  </a:lnTo>
                  <a:lnTo>
                    <a:pt x="948791" y="103441"/>
                  </a:lnTo>
                  <a:lnTo>
                    <a:pt x="949718" y="103060"/>
                  </a:lnTo>
                  <a:lnTo>
                    <a:pt x="951039" y="102920"/>
                  </a:lnTo>
                  <a:lnTo>
                    <a:pt x="951865" y="103847"/>
                  </a:lnTo>
                  <a:lnTo>
                    <a:pt x="951585" y="102577"/>
                  </a:lnTo>
                  <a:lnTo>
                    <a:pt x="953922" y="102146"/>
                  </a:lnTo>
                  <a:close/>
                </a:path>
                <a:path w="1535429" h="421639">
                  <a:moveTo>
                    <a:pt x="955205" y="108788"/>
                  </a:moveTo>
                  <a:lnTo>
                    <a:pt x="945972" y="109435"/>
                  </a:lnTo>
                  <a:lnTo>
                    <a:pt x="948309" y="110350"/>
                  </a:lnTo>
                  <a:lnTo>
                    <a:pt x="952893" y="109308"/>
                  </a:lnTo>
                  <a:lnTo>
                    <a:pt x="952055" y="112941"/>
                  </a:lnTo>
                  <a:lnTo>
                    <a:pt x="955205" y="108788"/>
                  </a:lnTo>
                  <a:close/>
                </a:path>
                <a:path w="1535429" h="421639">
                  <a:moveTo>
                    <a:pt x="966050" y="119113"/>
                  </a:moveTo>
                  <a:lnTo>
                    <a:pt x="966038" y="118211"/>
                  </a:lnTo>
                  <a:lnTo>
                    <a:pt x="965657" y="118605"/>
                  </a:lnTo>
                  <a:lnTo>
                    <a:pt x="965479" y="118935"/>
                  </a:lnTo>
                  <a:lnTo>
                    <a:pt x="966050" y="119113"/>
                  </a:lnTo>
                  <a:close/>
                </a:path>
                <a:path w="1535429" h="421639">
                  <a:moveTo>
                    <a:pt x="967295" y="134797"/>
                  </a:moveTo>
                  <a:lnTo>
                    <a:pt x="965466" y="134213"/>
                  </a:lnTo>
                  <a:lnTo>
                    <a:pt x="963612" y="132257"/>
                  </a:lnTo>
                  <a:lnTo>
                    <a:pt x="961644" y="131127"/>
                  </a:lnTo>
                  <a:lnTo>
                    <a:pt x="962939" y="127901"/>
                  </a:lnTo>
                  <a:lnTo>
                    <a:pt x="961834" y="128257"/>
                  </a:lnTo>
                  <a:lnTo>
                    <a:pt x="961351" y="130302"/>
                  </a:lnTo>
                  <a:lnTo>
                    <a:pt x="959624" y="130429"/>
                  </a:lnTo>
                  <a:lnTo>
                    <a:pt x="959218" y="130390"/>
                  </a:lnTo>
                  <a:lnTo>
                    <a:pt x="959015" y="130403"/>
                  </a:lnTo>
                  <a:lnTo>
                    <a:pt x="957884" y="130048"/>
                  </a:lnTo>
                  <a:lnTo>
                    <a:pt x="958265" y="130225"/>
                  </a:lnTo>
                  <a:lnTo>
                    <a:pt x="958913" y="130390"/>
                  </a:lnTo>
                  <a:lnTo>
                    <a:pt x="957732" y="130454"/>
                  </a:lnTo>
                  <a:lnTo>
                    <a:pt x="956513" y="131064"/>
                  </a:lnTo>
                  <a:lnTo>
                    <a:pt x="955243" y="132778"/>
                  </a:lnTo>
                  <a:lnTo>
                    <a:pt x="958938" y="132524"/>
                  </a:lnTo>
                  <a:lnTo>
                    <a:pt x="953427" y="134340"/>
                  </a:lnTo>
                  <a:lnTo>
                    <a:pt x="960399" y="135636"/>
                  </a:lnTo>
                  <a:lnTo>
                    <a:pt x="959510" y="137858"/>
                  </a:lnTo>
                  <a:lnTo>
                    <a:pt x="954379" y="135712"/>
                  </a:lnTo>
                  <a:lnTo>
                    <a:pt x="952576" y="136550"/>
                  </a:lnTo>
                  <a:lnTo>
                    <a:pt x="955827" y="138836"/>
                  </a:lnTo>
                  <a:lnTo>
                    <a:pt x="952144" y="139077"/>
                  </a:lnTo>
                  <a:lnTo>
                    <a:pt x="956500" y="140881"/>
                  </a:lnTo>
                  <a:lnTo>
                    <a:pt x="956589" y="141439"/>
                  </a:lnTo>
                  <a:lnTo>
                    <a:pt x="956843" y="142011"/>
                  </a:lnTo>
                  <a:lnTo>
                    <a:pt x="957237" y="142265"/>
                  </a:lnTo>
                  <a:lnTo>
                    <a:pt x="958621" y="143243"/>
                  </a:lnTo>
                  <a:lnTo>
                    <a:pt x="958405" y="141668"/>
                  </a:lnTo>
                  <a:lnTo>
                    <a:pt x="959586" y="142151"/>
                  </a:lnTo>
                  <a:lnTo>
                    <a:pt x="959078" y="138950"/>
                  </a:lnTo>
                  <a:lnTo>
                    <a:pt x="965530" y="137782"/>
                  </a:lnTo>
                  <a:lnTo>
                    <a:pt x="961796" y="136601"/>
                  </a:lnTo>
                  <a:lnTo>
                    <a:pt x="965949" y="135966"/>
                  </a:lnTo>
                  <a:lnTo>
                    <a:pt x="967295" y="134797"/>
                  </a:lnTo>
                  <a:close/>
                </a:path>
                <a:path w="1535429" h="421639">
                  <a:moveTo>
                    <a:pt x="968883" y="116078"/>
                  </a:moveTo>
                  <a:lnTo>
                    <a:pt x="965974" y="115531"/>
                  </a:lnTo>
                  <a:lnTo>
                    <a:pt x="966025" y="118211"/>
                  </a:lnTo>
                  <a:lnTo>
                    <a:pt x="966889" y="117309"/>
                  </a:lnTo>
                  <a:lnTo>
                    <a:pt x="968883" y="116078"/>
                  </a:lnTo>
                  <a:close/>
                </a:path>
                <a:path w="1535429" h="421639">
                  <a:moveTo>
                    <a:pt x="973378" y="116433"/>
                  </a:moveTo>
                  <a:lnTo>
                    <a:pt x="972426" y="114363"/>
                  </a:lnTo>
                  <a:lnTo>
                    <a:pt x="968794" y="117487"/>
                  </a:lnTo>
                  <a:lnTo>
                    <a:pt x="972985" y="116941"/>
                  </a:lnTo>
                  <a:lnTo>
                    <a:pt x="973378" y="116433"/>
                  </a:lnTo>
                  <a:close/>
                </a:path>
                <a:path w="1535429" h="421639">
                  <a:moveTo>
                    <a:pt x="973785" y="134340"/>
                  </a:moveTo>
                  <a:lnTo>
                    <a:pt x="970546" y="134912"/>
                  </a:lnTo>
                  <a:lnTo>
                    <a:pt x="970559" y="135623"/>
                  </a:lnTo>
                  <a:lnTo>
                    <a:pt x="970102" y="136740"/>
                  </a:lnTo>
                  <a:lnTo>
                    <a:pt x="971511" y="136994"/>
                  </a:lnTo>
                  <a:lnTo>
                    <a:pt x="971499" y="136296"/>
                  </a:lnTo>
                  <a:lnTo>
                    <a:pt x="973785" y="134340"/>
                  </a:lnTo>
                  <a:close/>
                </a:path>
                <a:path w="1535429" h="421639">
                  <a:moveTo>
                    <a:pt x="974331" y="119405"/>
                  </a:moveTo>
                  <a:lnTo>
                    <a:pt x="972108" y="118859"/>
                  </a:lnTo>
                  <a:lnTo>
                    <a:pt x="971486" y="118859"/>
                  </a:lnTo>
                  <a:lnTo>
                    <a:pt x="971842" y="118414"/>
                  </a:lnTo>
                  <a:lnTo>
                    <a:pt x="967003" y="121208"/>
                  </a:lnTo>
                  <a:lnTo>
                    <a:pt x="971664" y="122288"/>
                  </a:lnTo>
                  <a:lnTo>
                    <a:pt x="974331" y="119405"/>
                  </a:lnTo>
                  <a:close/>
                </a:path>
                <a:path w="1535429" h="421639">
                  <a:moveTo>
                    <a:pt x="974788" y="116700"/>
                  </a:moveTo>
                  <a:lnTo>
                    <a:pt x="972985" y="116941"/>
                  </a:lnTo>
                  <a:lnTo>
                    <a:pt x="971842" y="118414"/>
                  </a:lnTo>
                  <a:lnTo>
                    <a:pt x="974788" y="116700"/>
                  </a:lnTo>
                  <a:close/>
                </a:path>
                <a:path w="1535429" h="421639">
                  <a:moveTo>
                    <a:pt x="975728" y="119748"/>
                  </a:moveTo>
                  <a:lnTo>
                    <a:pt x="974839" y="118859"/>
                  </a:lnTo>
                  <a:lnTo>
                    <a:pt x="974331" y="119405"/>
                  </a:lnTo>
                  <a:lnTo>
                    <a:pt x="975728" y="119748"/>
                  </a:lnTo>
                  <a:close/>
                </a:path>
                <a:path w="1535429" h="421639">
                  <a:moveTo>
                    <a:pt x="978077" y="112572"/>
                  </a:moveTo>
                  <a:lnTo>
                    <a:pt x="975436" y="112077"/>
                  </a:lnTo>
                  <a:lnTo>
                    <a:pt x="975194" y="112077"/>
                  </a:lnTo>
                  <a:lnTo>
                    <a:pt x="976071" y="113385"/>
                  </a:lnTo>
                  <a:lnTo>
                    <a:pt x="978077" y="112572"/>
                  </a:lnTo>
                  <a:close/>
                </a:path>
                <a:path w="1535429" h="421639">
                  <a:moveTo>
                    <a:pt x="979246" y="98666"/>
                  </a:moveTo>
                  <a:lnTo>
                    <a:pt x="976668" y="96888"/>
                  </a:lnTo>
                  <a:lnTo>
                    <a:pt x="973023" y="97866"/>
                  </a:lnTo>
                  <a:lnTo>
                    <a:pt x="975842" y="101231"/>
                  </a:lnTo>
                  <a:lnTo>
                    <a:pt x="976325" y="102273"/>
                  </a:lnTo>
                  <a:lnTo>
                    <a:pt x="977252" y="102933"/>
                  </a:lnTo>
                  <a:lnTo>
                    <a:pt x="975817" y="99809"/>
                  </a:lnTo>
                  <a:lnTo>
                    <a:pt x="979246" y="98666"/>
                  </a:lnTo>
                  <a:close/>
                </a:path>
                <a:path w="1535429" h="421639">
                  <a:moveTo>
                    <a:pt x="979297" y="112077"/>
                  </a:moveTo>
                  <a:lnTo>
                    <a:pt x="978077" y="112572"/>
                  </a:lnTo>
                  <a:lnTo>
                    <a:pt x="979220" y="112572"/>
                  </a:lnTo>
                  <a:lnTo>
                    <a:pt x="979297" y="112077"/>
                  </a:lnTo>
                  <a:close/>
                </a:path>
                <a:path w="1535429" h="421639">
                  <a:moveTo>
                    <a:pt x="981125" y="114617"/>
                  </a:moveTo>
                  <a:lnTo>
                    <a:pt x="980744" y="113779"/>
                  </a:lnTo>
                  <a:lnTo>
                    <a:pt x="980706" y="113068"/>
                  </a:lnTo>
                  <a:lnTo>
                    <a:pt x="979144" y="113068"/>
                  </a:lnTo>
                  <a:lnTo>
                    <a:pt x="978890" y="114617"/>
                  </a:lnTo>
                  <a:lnTo>
                    <a:pt x="981125" y="114617"/>
                  </a:lnTo>
                  <a:close/>
                </a:path>
                <a:path w="1535429" h="421639">
                  <a:moveTo>
                    <a:pt x="981595" y="115671"/>
                  </a:moveTo>
                  <a:lnTo>
                    <a:pt x="981278" y="114947"/>
                  </a:lnTo>
                  <a:lnTo>
                    <a:pt x="979360" y="114947"/>
                  </a:lnTo>
                  <a:lnTo>
                    <a:pt x="979373" y="115671"/>
                  </a:lnTo>
                  <a:lnTo>
                    <a:pt x="981595" y="115671"/>
                  </a:lnTo>
                  <a:close/>
                </a:path>
                <a:path w="1535429" h="421639">
                  <a:moveTo>
                    <a:pt x="981976" y="98298"/>
                  </a:moveTo>
                  <a:lnTo>
                    <a:pt x="979944" y="98437"/>
                  </a:lnTo>
                  <a:lnTo>
                    <a:pt x="979246" y="98666"/>
                  </a:lnTo>
                  <a:lnTo>
                    <a:pt x="981354" y="100126"/>
                  </a:lnTo>
                  <a:lnTo>
                    <a:pt x="981849" y="98666"/>
                  </a:lnTo>
                  <a:lnTo>
                    <a:pt x="981976" y="98298"/>
                  </a:lnTo>
                  <a:close/>
                </a:path>
                <a:path w="1535429" h="421639">
                  <a:moveTo>
                    <a:pt x="983208" y="121843"/>
                  </a:moveTo>
                  <a:lnTo>
                    <a:pt x="979500" y="120662"/>
                  </a:lnTo>
                  <a:lnTo>
                    <a:pt x="975728" y="119748"/>
                  </a:lnTo>
                  <a:lnTo>
                    <a:pt x="977214" y="121208"/>
                  </a:lnTo>
                  <a:lnTo>
                    <a:pt x="979081" y="123202"/>
                  </a:lnTo>
                  <a:lnTo>
                    <a:pt x="978115" y="121843"/>
                  </a:lnTo>
                  <a:lnTo>
                    <a:pt x="983208" y="121843"/>
                  </a:lnTo>
                  <a:close/>
                </a:path>
                <a:path w="1535429" h="421639">
                  <a:moveTo>
                    <a:pt x="985723" y="118643"/>
                  </a:moveTo>
                  <a:lnTo>
                    <a:pt x="985443" y="117754"/>
                  </a:lnTo>
                  <a:lnTo>
                    <a:pt x="981786" y="119443"/>
                  </a:lnTo>
                  <a:lnTo>
                    <a:pt x="985723" y="118643"/>
                  </a:lnTo>
                  <a:close/>
                </a:path>
                <a:path w="1535429" h="421639">
                  <a:moveTo>
                    <a:pt x="986917" y="122301"/>
                  </a:moveTo>
                  <a:lnTo>
                    <a:pt x="986040" y="119621"/>
                  </a:lnTo>
                  <a:lnTo>
                    <a:pt x="983462" y="122301"/>
                  </a:lnTo>
                  <a:lnTo>
                    <a:pt x="986917" y="122301"/>
                  </a:lnTo>
                  <a:close/>
                </a:path>
                <a:path w="1535429" h="421639">
                  <a:moveTo>
                    <a:pt x="987298" y="118325"/>
                  </a:moveTo>
                  <a:lnTo>
                    <a:pt x="985723" y="118643"/>
                  </a:lnTo>
                  <a:lnTo>
                    <a:pt x="986040" y="119621"/>
                  </a:lnTo>
                  <a:lnTo>
                    <a:pt x="987298" y="118325"/>
                  </a:lnTo>
                  <a:close/>
                </a:path>
                <a:path w="1535429" h="421639">
                  <a:moveTo>
                    <a:pt x="987742" y="96100"/>
                  </a:moveTo>
                  <a:lnTo>
                    <a:pt x="983094" y="94996"/>
                  </a:lnTo>
                  <a:lnTo>
                    <a:pt x="982116" y="97866"/>
                  </a:lnTo>
                  <a:lnTo>
                    <a:pt x="982052" y="98056"/>
                  </a:lnTo>
                  <a:lnTo>
                    <a:pt x="981976" y="98298"/>
                  </a:lnTo>
                  <a:lnTo>
                    <a:pt x="985469" y="98056"/>
                  </a:lnTo>
                  <a:lnTo>
                    <a:pt x="987742" y="96100"/>
                  </a:lnTo>
                  <a:close/>
                </a:path>
                <a:path w="1535429" h="421639">
                  <a:moveTo>
                    <a:pt x="990930" y="115443"/>
                  </a:moveTo>
                  <a:lnTo>
                    <a:pt x="987183" y="113322"/>
                  </a:lnTo>
                  <a:lnTo>
                    <a:pt x="990930" y="115912"/>
                  </a:lnTo>
                  <a:lnTo>
                    <a:pt x="990930" y="115443"/>
                  </a:lnTo>
                  <a:close/>
                </a:path>
                <a:path w="1535429" h="421639">
                  <a:moveTo>
                    <a:pt x="992809" y="116509"/>
                  </a:moveTo>
                  <a:lnTo>
                    <a:pt x="990930" y="115189"/>
                  </a:lnTo>
                  <a:lnTo>
                    <a:pt x="990930" y="115443"/>
                  </a:lnTo>
                  <a:lnTo>
                    <a:pt x="992809" y="116509"/>
                  </a:lnTo>
                  <a:close/>
                </a:path>
                <a:path w="1535429" h="421639">
                  <a:moveTo>
                    <a:pt x="1001712" y="116344"/>
                  </a:moveTo>
                  <a:lnTo>
                    <a:pt x="1000645" y="115595"/>
                  </a:lnTo>
                  <a:lnTo>
                    <a:pt x="1001064" y="115976"/>
                  </a:lnTo>
                  <a:lnTo>
                    <a:pt x="1001407" y="116205"/>
                  </a:lnTo>
                  <a:lnTo>
                    <a:pt x="1001712" y="116344"/>
                  </a:lnTo>
                  <a:close/>
                </a:path>
                <a:path w="1535429" h="421639">
                  <a:moveTo>
                    <a:pt x="1004036" y="97485"/>
                  </a:moveTo>
                  <a:lnTo>
                    <a:pt x="998308" y="92837"/>
                  </a:lnTo>
                  <a:lnTo>
                    <a:pt x="995629" y="97332"/>
                  </a:lnTo>
                  <a:lnTo>
                    <a:pt x="999832" y="100241"/>
                  </a:lnTo>
                  <a:lnTo>
                    <a:pt x="1002576" y="97904"/>
                  </a:lnTo>
                  <a:lnTo>
                    <a:pt x="1004036" y="97485"/>
                  </a:lnTo>
                  <a:close/>
                </a:path>
                <a:path w="1535429" h="421639">
                  <a:moveTo>
                    <a:pt x="1005065" y="105968"/>
                  </a:moveTo>
                  <a:lnTo>
                    <a:pt x="1001776" y="105105"/>
                  </a:lnTo>
                  <a:lnTo>
                    <a:pt x="993013" y="104660"/>
                  </a:lnTo>
                  <a:lnTo>
                    <a:pt x="989812" y="106680"/>
                  </a:lnTo>
                  <a:lnTo>
                    <a:pt x="991666" y="106553"/>
                  </a:lnTo>
                  <a:lnTo>
                    <a:pt x="992708" y="111480"/>
                  </a:lnTo>
                  <a:lnTo>
                    <a:pt x="993965" y="106032"/>
                  </a:lnTo>
                  <a:lnTo>
                    <a:pt x="1000937" y="107327"/>
                  </a:lnTo>
                  <a:lnTo>
                    <a:pt x="1005065" y="105968"/>
                  </a:lnTo>
                  <a:close/>
                </a:path>
                <a:path w="1535429" h="421639">
                  <a:moveTo>
                    <a:pt x="1007618" y="96481"/>
                  </a:moveTo>
                  <a:lnTo>
                    <a:pt x="1004036" y="97485"/>
                  </a:lnTo>
                  <a:lnTo>
                    <a:pt x="1004392" y="97777"/>
                  </a:lnTo>
                  <a:lnTo>
                    <a:pt x="1007618" y="96481"/>
                  </a:lnTo>
                  <a:close/>
                </a:path>
                <a:path w="1535429" h="421639">
                  <a:moveTo>
                    <a:pt x="1011428" y="122339"/>
                  </a:moveTo>
                  <a:lnTo>
                    <a:pt x="1011313" y="118071"/>
                  </a:lnTo>
                  <a:lnTo>
                    <a:pt x="1007198" y="120154"/>
                  </a:lnTo>
                  <a:lnTo>
                    <a:pt x="1004366" y="116763"/>
                  </a:lnTo>
                  <a:lnTo>
                    <a:pt x="1007110" y="115138"/>
                  </a:lnTo>
                  <a:lnTo>
                    <a:pt x="1003439" y="113207"/>
                  </a:lnTo>
                  <a:lnTo>
                    <a:pt x="1003744" y="117259"/>
                  </a:lnTo>
                  <a:lnTo>
                    <a:pt x="1001712" y="116357"/>
                  </a:lnTo>
                  <a:lnTo>
                    <a:pt x="1003427" y="117551"/>
                  </a:lnTo>
                  <a:lnTo>
                    <a:pt x="1001877" y="119722"/>
                  </a:lnTo>
                  <a:lnTo>
                    <a:pt x="1000429" y="119672"/>
                  </a:lnTo>
                  <a:lnTo>
                    <a:pt x="998943" y="119100"/>
                  </a:lnTo>
                  <a:lnTo>
                    <a:pt x="1001115" y="119100"/>
                  </a:lnTo>
                  <a:lnTo>
                    <a:pt x="1000201" y="116217"/>
                  </a:lnTo>
                  <a:lnTo>
                    <a:pt x="998588" y="117132"/>
                  </a:lnTo>
                  <a:lnTo>
                    <a:pt x="996873" y="118211"/>
                  </a:lnTo>
                  <a:lnTo>
                    <a:pt x="995438" y="117576"/>
                  </a:lnTo>
                  <a:lnTo>
                    <a:pt x="993914" y="117271"/>
                  </a:lnTo>
                  <a:lnTo>
                    <a:pt x="992225" y="118478"/>
                  </a:lnTo>
                  <a:lnTo>
                    <a:pt x="991908" y="118021"/>
                  </a:lnTo>
                  <a:lnTo>
                    <a:pt x="991603" y="117424"/>
                  </a:lnTo>
                  <a:lnTo>
                    <a:pt x="991349" y="116573"/>
                  </a:lnTo>
                  <a:lnTo>
                    <a:pt x="990942" y="119100"/>
                  </a:lnTo>
                  <a:lnTo>
                    <a:pt x="991476" y="119100"/>
                  </a:lnTo>
                  <a:lnTo>
                    <a:pt x="991311" y="119265"/>
                  </a:lnTo>
                  <a:lnTo>
                    <a:pt x="991171" y="119316"/>
                  </a:lnTo>
                  <a:lnTo>
                    <a:pt x="991006" y="119494"/>
                  </a:lnTo>
                  <a:lnTo>
                    <a:pt x="994740" y="121386"/>
                  </a:lnTo>
                  <a:lnTo>
                    <a:pt x="1001649" y="119824"/>
                  </a:lnTo>
                  <a:lnTo>
                    <a:pt x="1005370" y="120269"/>
                  </a:lnTo>
                  <a:lnTo>
                    <a:pt x="1010005" y="121373"/>
                  </a:lnTo>
                  <a:lnTo>
                    <a:pt x="1004963" y="122796"/>
                  </a:lnTo>
                  <a:lnTo>
                    <a:pt x="1005890" y="123469"/>
                  </a:lnTo>
                  <a:lnTo>
                    <a:pt x="1011428" y="122339"/>
                  </a:lnTo>
                  <a:close/>
                </a:path>
                <a:path w="1535429" h="421639">
                  <a:moveTo>
                    <a:pt x="1017219" y="53924"/>
                  </a:moveTo>
                  <a:lnTo>
                    <a:pt x="1017181" y="53657"/>
                  </a:lnTo>
                  <a:lnTo>
                    <a:pt x="1016850" y="53594"/>
                  </a:lnTo>
                  <a:lnTo>
                    <a:pt x="1016939" y="53886"/>
                  </a:lnTo>
                  <a:lnTo>
                    <a:pt x="1017041" y="54051"/>
                  </a:lnTo>
                  <a:lnTo>
                    <a:pt x="1017143" y="54279"/>
                  </a:lnTo>
                  <a:lnTo>
                    <a:pt x="1017219" y="53924"/>
                  </a:lnTo>
                  <a:close/>
                </a:path>
                <a:path w="1535429" h="421639">
                  <a:moveTo>
                    <a:pt x="1019390" y="85610"/>
                  </a:moveTo>
                  <a:lnTo>
                    <a:pt x="1015657" y="83743"/>
                  </a:lnTo>
                  <a:lnTo>
                    <a:pt x="1013383" y="85674"/>
                  </a:lnTo>
                  <a:lnTo>
                    <a:pt x="1017143" y="87553"/>
                  </a:lnTo>
                  <a:lnTo>
                    <a:pt x="1017600" y="87896"/>
                  </a:lnTo>
                  <a:lnTo>
                    <a:pt x="1015695" y="85877"/>
                  </a:lnTo>
                  <a:lnTo>
                    <a:pt x="1019390" y="85610"/>
                  </a:lnTo>
                  <a:close/>
                </a:path>
                <a:path w="1535429" h="421639">
                  <a:moveTo>
                    <a:pt x="1020305" y="63004"/>
                  </a:moveTo>
                  <a:lnTo>
                    <a:pt x="1017485" y="61785"/>
                  </a:lnTo>
                  <a:lnTo>
                    <a:pt x="1019390" y="64490"/>
                  </a:lnTo>
                  <a:lnTo>
                    <a:pt x="1020305" y="63004"/>
                  </a:lnTo>
                  <a:close/>
                </a:path>
                <a:path w="1535429" h="421639">
                  <a:moveTo>
                    <a:pt x="1025207" y="55143"/>
                  </a:moveTo>
                  <a:lnTo>
                    <a:pt x="1020419" y="54495"/>
                  </a:lnTo>
                  <a:lnTo>
                    <a:pt x="1018578" y="57594"/>
                  </a:lnTo>
                  <a:lnTo>
                    <a:pt x="1017143" y="54279"/>
                  </a:lnTo>
                  <a:lnTo>
                    <a:pt x="1016889" y="55473"/>
                  </a:lnTo>
                  <a:lnTo>
                    <a:pt x="1015263" y="57797"/>
                  </a:lnTo>
                  <a:lnTo>
                    <a:pt x="1017422" y="58204"/>
                  </a:lnTo>
                  <a:lnTo>
                    <a:pt x="1017905" y="59956"/>
                  </a:lnTo>
                  <a:lnTo>
                    <a:pt x="1021537" y="56832"/>
                  </a:lnTo>
                  <a:lnTo>
                    <a:pt x="1022007" y="57162"/>
                  </a:lnTo>
                  <a:lnTo>
                    <a:pt x="1025207" y="55143"/>
                  </a:lnTo>
                  <a:close/>
                </a:path>
                <a:path w="1535429" h="421639">
                  <a:moveTo>
                    <a:pt x="1025982" y="85471"/>
                  </a:moveTo>
                  <a:lnTo>
                    <a:pt x="1025779" y="85509"/>
                  </a:lnTo>
                  <a:lnTo>
                    <a:pt x="1025398" y="85559"/>
                  </a:lnTo>
                  <a:lnTo>
                    <a:pt x="1025436" y="86245"/>
                  </a:lnTo>
                  <a:lnTo>
                    <a:pt x="1025982" y="85471"/>
                  </a:lnTo>
                  <a:close/>
                </a:path>
                <a:path w="1535429" h="421639">
                  <a:moveTo>
                    <a:pt x="1032116" y="118389"/>
                  </a:moveTo>
                  <a:lnTo>
                    <a:pt x="1031697" y="118770"/>
                  </a:lnTo>
                  <a:lnTo>
                    <a:pt x="1029411" y="120713"/>
                  </a:lnTo>
                  <a:lnTo>
                    <a:pt x="1027036" y="119087"/>
                  </a:lnTo>
                  <a:lnTo>
                    <a:pt x="1028954" y="121107"/>
                  </a:lnTo>
                  <a:lnTo>
                    <a:pt x="1027112" y="121246"/>
                  </a:lnTo>
                  <a:lnTo>
                    <a:pt x="1026680" y="122351"/>
                  </a:lnTo>
                  <a:lnTo>
                    <a:pt x="1029919" y="122478"/>
                  </a:lnTo>
                  <a:lnTo>
                    <a:pt x="1031265" y="120599"/>
                  </a:lnTo>
                  <a:lnTo>
                    <a:pt x="1032116" y="118389"/>
                  </a:lnTo>
                  <a:close/>
                </a:path>
                <a:path w="1535429" h="421639">
                  <a:moveTo>
                    <a:pt x="1036218" y="72605"/>
                  </a:moveTo>
                  <a:lnTo>
                    <a:pt x="1033437" y="72809"/>
                  </a:lnTo>
                  <a:lnTo>
                    <a:pt x="1032535" y="73596"/>
                  </a:lnTo>
                  <a:lnTo>
                    <a:pt x="1036218" y="72605"/>
                  </a:lnTo>
                  <a:close/>
                </a:path>
                <a:path w="1535429" h="421639">
                  <a:moveTo>
                    <a:pt x="1422260" y="395617"/>
                  </a:moveTo>
                  <a:lnTo>
                    <a:pt x="1420812" y="394639"/>
                  </a:lnTo>
                  <a:lnTo>
                    <a:pt x="1418501" y="395147"/>
                  </a:lnTo>
                  <a:lnTo>
                    <a:pt x="1418564" y="397319"/>
                  </a:lnTo>
                  <a:lnTo>
                    <a:pt x="1419987" y="398297"/>
                  </a:lnTo>
                  <a:lnTo>
                    <a:pt x="1421320" y="396405"/>
                  </a:lnTo>
                  <a:lnTo>
                    <a:pt x="1422260" y="395617"/>
                  </a:lnTo>
                  <a:close/>
                </a:path>
                <a:path w="1535429" h="421639">
                  <a:moveTo>
                    <a:pt x="1436014" y="83680"/>
                  </a:moveTo>
                  <a:lnTo>
                    <a:pt x="1433969" y="83235"/>
                  </a:lnTo>
                  <a:lnTo>
                    <a:pt x="1433131" y="83591"/>
                  </a:lnTo>
                  <a:lnTo>
                    <a:pt x="1431734" y="82740"/>
                  </a:lnTo>
                  <a:lnTo>
                    <a:pt x="1431239" y="82740"/>
                  </a:lnTo>
                  <a:lnTo>
                    <a:pt x="1431696" y="83680"/>
                  </a:lnTo>
                  <a:lnTo>
                    <a:pt x="1428915" y="85318"/>
                  </a:lnTo>
                  <a:lnTo>
                    <a:pt x="1428000" y="82740"/>
                  </a:lnTo>
                  <a:lnTo>
                    <a:pt x="1425105" y="82740"/>
                  </a:lnTo>
                  <a:lnTo>
                    <a:pt x="1423339" y="84264"/>
                  </a:lnTo>
                  <a:lnTo>
                    <a:pt x="1427721" y="85826"/>
                  </a:lnTo>
                  <a:lnTo>
                    <a:pt x="1429423" y="86360"/>
                  </a:lnTo>
                  <a:lnTo>
                    <a:pt x="1434058" y="86029"/>
                  </a:lnTo>
                  <a:lnTo>
                    <a:pt x="1433753" y="85826"/>
                  </a:lnTo>
                  <a:lnTo>
                    <a:pt x="1433093" y="85382"/>
                  </a:lnTo>
                  <a:lnTo>
                    <a:pt x="1431734" y="85826"/>
                  </a:lnTo>
                  <a:lnTo>
                    <a:pt x="1431518" y="85382"/>
                  </a:lnTo>
                  <a:lnTo>
                    <a:pt x="1431239" y="84785"/>
                  </a:lnTo>
                  <a:lnTo>
                    <a:pt x="1432775" y="84785"/>
                  </a:lnTo>
                  <a:lnTo>
                    <a:pt x="1435506" y="83680"/>
                  </a:lnTo>
                  <a:lnTo>
                    <a:pt x="1436014" y="83680"/>
                  </a:lnTo>
                  <a:close/>
                </a:path>
                <a:path w="1535429" h="421639">
                  <a:moveTo>
                    <a:pt x="1437411" y="89725"/>
                  </a:moveTo>
                  <a:lnTo>
                    <a:pt x="1435595" y="91287"/>
                  </a:lnTo>
                  <a:lnTo>
                    <a:pt x="1435798" y="91440"/>
                  </a:lnTo>
                  <a:lnTo>
                    <a:pt x="1437411" y="89725"/>
                  </a:lnTo>
                  <a:close/>
                </a:path>
                <a:path w="1535429" h="421639">
                  <a:moveTo>
                    <a:pt x="1442148" y="92989"/>
                  </a:moveTo>
                  <a:lnTo>
                    <a:pt x="1440319" y="94564"/>
                  </a:lnTo>
                  <a:lnTo>
                    <a:pt x="1435811" y="91440"/>
                  </a:lnTo>
                  <a:lnTo>
                    <a:pt x="1434350" y="92989"/>
                  </a:lnTo>
                  <a:lnTo>
                    <a:pt x="1433791" y="93586"/>
                  </a:lnTo>
                  <a:lnTo>
                    <a:pt x="1440345" y="95275"/>
                  </a:lnTo>
                  <a:lnTo>
                    <a:pt x="1440916" y="94564"/>
                  </a:lnTo>
                  <a:lnTo>
                    <a:pt x="1442148" y="92989"/>
                  </a:lnTo>
                  <a:close/>
                </a:path>
                <a:path w="1535429" h="421639">
                  <a:moveTo>
                    <a:pt x="1448638" y="92519"/>
                  </a:moveTo>
                  <a:lnTo>
                    <a:pt x="1444459" y="92468"/>
                  </a:lnTo>
                  <a:lnTo>
                    <a:pt x="1443101" y="93649"/>
                  </a:lnTo>
                  <a:lnTo>
                    <a:pt x="1448638" y="92519"/>
                  </a:lnTo>
                  <a:close/>
                </a:path>
                <a:path w="1535429" h="421639">
                  <a:moveTo>
                    <a:pt x="1451330" y="89471"/>
                  </a:moveTo>
                  <a:lnTo>
                    <a:pt x="1447152" y="89408"/>
                  </a:lnTo>
                  <a:lnTo>
                    <a:pt x="1445145" y="85712"/>
                  </a:lnTo>
                  <a:lnTo>
                    <a:pt x="1443634" y="85369"/>
                  </a:lnTo>
                  <a:lnTo>
                    <a:pt x="1439646" y="87071"/>
                  </a:lnTo>
                  <a:lnTo>
                    <a:pt x="1440141" y="87388"/>
                  </a:lnTo>
                  <a:lnTo>
                    <a:pt x="1440637" y="88430"/>
                  </a:lnTo>
                  <a:lnTo>
                    <a:pt x="1441069" y="87312"/>
                  </a:lnTo>
                  <a:lnTo>
                    <a:pt x="1442085" y="90830"/>
                  </a:lnTo>
                  <a:lnTo>
                    <a:pt x="1446225" y="89471"/>
                  </a:lnTo>
                  <a:lnTo>
                    <a:pt x="1448155" y="92214"/>
                  </a:lnTo>
                  <a:lnTo>
                    <a:pt x="1451330" y="89471"/>
                  </a:lnTo>
                  <a:close/>
                </a:path>
                <a:path w="1535429" h="421639">
                  <a:moveTo>
                    <a:pt x="1489036" y="398589"/>
                  </a:moveTo>
                  <a:lnTo>
                    <a:pt x="1488986" y="395706"/>
                  </a:lnTo>
                  <a:lnTo>
                    <a:pt x="1483334" y="395376"/>
                  </a:lnTo>
                  <a:lnTo>
                    <a:pt x="1483410" y="397535"/>
                  </a:lnTo>
                  <a:lnTo>
                    <a:pt x="1485277" y="397408"/>
                  </a:lnTo>
                  <a:lnTo>
                    <a:pt x="1489036" y="398589"/>
                  </a:lnTo>
                  <a:close/>
                </a:path>
                <a:path w="1535429" h="421639">
                  <a:moveTo>
                    <a:pt x="1490205" y="400304"/>
                  </a:moveTo>
                  <a:lnTo>
                    <a:pt x="1490065" y="399897"/>
                  </a:lnTo>
                  <a:lnTo>
                    <a:pt x="1489786" y="399529"/>
                  </a:lnTo>
                  <a:lnTo>
                    <a:pt x="1489087" y="399313"/>
                  </a:lnTo>
                  <a:lnTo>
                    <a:pt x="1489671" y="399580"/>
                  </a:lnTo>
                  <a:lnTo>
                    <a:pt x="1489989" y="399923"/>
                  </a:lnTo>
                  <a:lnTo>
                    <a:pt x="1490205" y="400304"/>
                  </a:lnTo>
                  <a:close/>
                </a:path>
                <a:path w="1535429" h="421639">
                  <a:moveTo>
                    <a:pt x="1491018" y="401751"/>
                  </a:moveTo>
                  <a:lnTo>
                    <a:pt x="1490205" y="400304"/>
                  </a:lnTo>
                  <a:lnTo>
                    <a:pt x="1490713" y="401751"/>
                  </a:lnTo>
                  <a:lnTo>
                    <a:pt x="1490827" y="402094"/>
                  </a:lnTo>
                  <a:lnTo>
                    <a:pt x="1491018" y="401751"/>
                  </a:lnTo>
                  <a:close/>
                </a:path>
                <a:path w="1535429" h="421639">
                  <a:moveTo>
                    <a:pt x="1492935" y="404126"/>
                  </a:moveTo>
                  <a:lnTo>
                    <a:pt x="1489964" y="403745"/>
                  </a:lnTo>
                  <a:lnTo>
                    <a:pt x="1490840" y="402094"/>
                  </a:lnTo>
                  <a:lnTo>
                    <a:pt x="1487639" y="405079"/>
                  </a:lnTo>
                  <a:lnTo>
                    <a:pt x="1492935" y="404126"/>
                  </a:lnTo>
                  <a:close/>
                </a:path>
                <a:path w="1535429" h="421639">
                  <a:moveTo>
                    <a:pt x="1494599" y="396773"/>
                  </a:moveTo>
                  <a:lnTo>
                    <a:pt x="1491742" y="394779"/>
                  </a:lnTo>
                  <a:lnTo>
                    <a:pt x="1491792" y="396227"/>
                  </a:lnTo>
                  <a:lnTo>
                    <a:pt x="1491348" y="397370"/>
                  </a:lnTo>
                  <a:lnTo>
                    <a:pt x="1492758" y="397611"/>
                  </a:lnTo>
                  <a:lnTo>
                    <a:pt x="1493685" y="397535"/>
                  </a:lnTo>
                  <a:lnTo>
                    <a:pt x="1494155" y="397865"/>
                  </a:lnTo>
                  <a:lnTo>
                    <a:pt x="1494599" y="396773"/>
                  </a:lnTo>
                  <a:close/>
                </a:path>
                <a:path w="1535429" h="421639">
                  <a:moveTo>
                    <a:pt x="1495361" y="390194"/>
                  </a:moveTo>
                  <a:lnTo>
                    <a:pt x="1494472" y="392442"/>
                  </a:lnTo>
                  <a:lnTo>
                    <a:pt x="1494942" y="392747"/>
                  </a:lnTo>
                  <a:lnTo>
                    <a:pt x="1495361" y="390194"/>
                  </a:lnTo>
                  <a:close/>
                </a:path>
                <a:path w="1535429" h="421639">
                  <a:moveTo>
                    <a:pt x="1499628" y="393166"/>
                  </a:moveTo>
                  <a:lnTo>
                    <a:pt x="1495031" y="392747"/>
                  </a:lnTo>
                  <a:lnTo>
                    <a:pt x="1495552" y="393166"/>
                  </a:lnTo>
                  <a:lnTo>
                    <a:pt x="1497342" y="394398"/>
                  </a:lnTo>
                  <a:lnTo>
                    <a:pt x="1499628" y="393166"/>
                  </a:lnTo>
                  <a:close/>
                </a:path>
                <a:path w="1535429" h="421639">
                  <a:moveTo>
                    <a:pt x="1501825" y="421614"/>
                  </a:moveTo>
                  <a:lnTo>
                    <a:pt x="1498015" y="418998"/>
                  </a:lnTo>
                  <a:lnTo>
                    <a:pt x="1498117" y="421614"/>
                  </a:lnTo>
                  <a:lnTo>
                    <a:pt x="1501825" y="421614"/>
                  </a:lnTo>
                  <a:close/>
                </a:path>
                <a:path w="1535429" h="421639">
                  <a:moveTo>
                    <a:pt x="1518920" y="414997"/>
                  </a:moveTo>
                  <a:lnTo>
                    <a:pt x="1517497" y="414743"/>
                  </a:lnTo>
                  <a:lnTo>
                    <a:pt x="1516189" y="417360"/>
                  </a:lnTo>
                  <a:lnTo>
                    <a:pt x="1518920" y="414997"/>
                  </a:lnTo>
                  <a:close/>
                </a:path>
                <a:path w="1535429" h="421639">
                  <a:moveTo>
                    <a:pt x="1519580" y="411784"/>
                  </a:moveTo>
                  <a:lnTo>
                    <a:pt x="1516418" y="409003"/>
                  </a:lnTo>
                  <a:lnTo>
                    <a:pt x="1518373" y="411784"/>
                  </a:lnTo>
                  <a:lnTo>
                    <a:pt x="1519580" y="411784"/>
                  </a:lnTo>
                  <a:close/>
                </a:path>
                <a:path w="1535429" h="421639">
                  <a:moveTo>
                    <a:pt x="1520393" y="411784"/>
                  </a:moveTo>
                  <a:lnTo>
                    <a:pt x="1519580" y="411784"/>
                  </a:lnTo>
                  <a:lnTo>
                    <a:pt x="1520240" y="412369"/>
                  </a:lnTo>
                  <a:lnTo>
                    <a:pt x="1520393" y="411784"/>
                  </a:lnTo>
                  <a:close/>
                </a:path>
                <a:path w="1535429" h="421639">
                  <a:moveTo>
                    <a:pt x="1524990" y="402844"/>
                  </a:moveTo>
                  <a:lnTo>
                    <a:pt x="1524635" y="402653"/>
                  </a:lnTo>
                  <a:lnTo>
                    <a:pt x="1524685" y="403364"/>
                  </a:lnTo>
                  <a:lnTo>
                    <a:pt x="1524901" y="402996"/>
                  </a:lnTo>
                  <a:lnTo>
                    <a:pt x="1524990" y="402844"/>
                  </a:lnTo>
                  <a:close/>
                </a:path>
                <a:path w="1535429" h="421639">
                  <a:moveTo>
                    <a:pt x="1525790" y="409816"/>
                  </a:moveTo>
                  <a:lnTo>
                    <a:pt x="1521523" y="407568"/>
                  </a:lnTo>
                  <a:lnTo>
                    <a:pt x="1520393" y="411784"/>
                  </a:lnTo>
                  <a:lnTo>
                    <a:pt x="1523504" y="411784"/>
                  </a:lnTo>
                  <a:lnTo>
                    <a:pt x="1525790" y="409816"/>
                  </a:lnTo>
                  <a:close/>
                </a:path>
                <a:path w="1535429" h="421639">
                  <a:moveTo>
                    <a:pt x="1527670" y="408038"/>
                  </a:moveTo>
                  <a:lnTo>
                    <a:pt x="1526552" y="408038"/>
                  </a:lnTo>
                  <a:lnTo>
                    <a:pt x="1527606" y="408228"/>
                  </a:lnTo>
                  <a:lnTo>
                    <a:pt x="1527670" y="408038"/>
                  </a:lnTo>
                  <a:close/>
                </a:path>
                <a:path w="1535429" h="421639">
                  <a:moveTo>
                    <a:pt x="1528241" y="408228"/>
                  </a:moveTo>
                  <a:lnTo>
                    <a:pt x="1527606" y="408228"/>
                  </a:lnTo>
                  <a:lnTo>
                    <a:pt x="1525536" y="408228"/>
                  </a:lnTo>
                  <a:lnTo>
                    <a:pt x="1526209" y="408686"/>
                  </a:lnTo>
                  <a:lnTo>
                    <a:pt x="1528241" y="408228"/>
                  </a:lnTo>
                  <a:close/>
                </a:path>
                <a:path w="1535429" h="421639">
                  <a:moveTo>
                    <a:pt x="1529384" y="405206"/>
                  </a:moveTo>
                  <a:lnTo>
                    <a:pt x="1528102" y="404520"/>
                  </a:lnTo>
                  <a:lnTo>
                    <a:pt x="1528470" y="406031"/>
                  </a:lnTo>
                  <a:lnTo>
                    <a:pt x="1528800" y="406031"/>
                  </a:lnTo>
                  <a:lnTo>
                    <a:pt x="1529384" y="405206"/>
                  </a:lnTo>
                  <a:close/>
                </a:path>
                <a:path w="1535429" h="421639">
                  <a:moveTo>
                    <a:pt x="1530819" y="406209"/>
                  </a:moveTo>
                  <a:lnTo>
                    <a:pt x="1530692" y="406031"/>
                  </a:lnTo>
                  <a:lnTo>
                    <a:pt x="1528800" y="406031"/>
                  </a:lnTo>
                  <a:lnTo>
                    <a:pt x="1530819" y="406209"/>
                  </a:lnTo>
                  <a:close/>
                </a:path>
                <a:path w="1535429" h="421639">
                  <a:moveTo>
                    <a:pt x="1531112" y="406209"/>
                  </a:moveTo>
                  <a:lnTo>
                    <a:pt x="1530819" y="406209"/>
                  </a:lnTo>
                  <a:lnTo>
                    <a:pt x="1528673" y="406209"/>
                  </a:lnTo>
                  <a:lnTo>
                    <a:pt x="1528038" y="407123"/>
                  </a:lnTo>
                  <a:lnTo>
                    <a:pt x="1527670" y="408038"/>
                  </a:lnTo>
                  <a:lnTo>
                    <a:pt x="1530400" y="408038"/>
                  </a:lnTo>
                  <a:lnTo>
                    <a:pt x="1531112" y="406209"/>
                  </a:lnTo>
                  <a:close/>
                </a:path>
                <a:path w="1535429" h="421639">
                  <a:moveTo>
                    <a:pt x="1531658" y="404812"/>
                  </a:moveTo>
                  <a:lnTo>
                    <a:pt x="1529854" y="404812"/>
                  </a:lnTo>
                  <a:lnTo>
                    <a:pt x="1530692" y="406031"/>
                  </a:lnTo>
                  <a:lnTo>
                    <a:pt x="1531188" y="406031"/>
                  </a:lnTo>
                  <a:lnTo>
                    <a:pt x="1531658" y="404812"/>
                  </a:lnTo>
                  <a:close/>
                </a:path>
                <a:path w="1535429" h="421639">
                  <a:moveTo>
                    <a:pt x="1533588" y="412203"/>
                  </a:moveTo>
                  <a:lnTo>
                    <a:pt x="1533398" y="412051"/>
                  </a:lnTo>
                  <a:lnTo>
                    <a:pt x="1533131" y="412013"/>
                  </a:lnTo>
                  <a:lnTo>
                    <a:pt x="1532839" y="411873"/>
                  </a:lnTo>
                  <a:lnTo>
                    <a:pt x="1533436" y="412508"/>
                  </a:lnTo>
                  <a:lnTo>
                    <a:pt x="1533512" y="412343"/>
                  </a:lnTo>
                  <a:lnTo>
                    <a:pt x="1533588" y="412203"/>
                  </a:lnTo>
                  <a:close/>
                </a:path>
                <a:path w="1535429" h="421639">
                  <a:moveTo>
                    <a:pt x="1535404" y="402996"/>
                  </a:moveTo>
                  <a:lnTo>
                    <a:pt x="1534591" y="401866"/>
                  </a:lnTo>
                  <a:lnTo>
                    <a:pt x="1533423" y="400227"/>
                  </a:lnTo>
                  <a:lnTo>
                    <a:pt x="1525574" y="401866"/>
                  </a:lnTo>
                  <a:lnTo>
                    <a:pt x="1525104" y="402653"/>
                  </a:lnTo>
                  <a:lnTo>
                    <a:pt x="1524990" y="402844"/>
                  </a:lnTo>
                  <a:lnTo>
                    <a:pt x="1528102" y="404520"/>
                  </a:lnTo>
                  <a:lnTo>
                    <a:pt x="1527530" y="401866"/>
                  </a:lnTo>
                  <a:lnTo>
                    <a:pt x="1527759" y="401866"/>
                  </a:lnTo>
                  <a:lnTo>
                    <a:pt x="1532623" y="403910"/>
                  </a:lnTo>
                  <a:lnTo>
                    <a:pt x="1535404" y="402996"/>
                  </a:lnTo>
                  <a:close/>
                </a:path>
              </a:pathLst>
            </a:custGeom>
            <a:solidFill>
              <a:srgbClr val="ABD3D8">
                <a:alpha val="51998"/>
              </a:srgbClr>
            </a:solidFill>
          </p:spPr>
          <p:txBody>
            <a:bodyPr wrap="square" lIns="0" tIns="0" rIns="0" bIns="0" rtlCol="0"/>
            <a:lstStyle/>
            <a:p>
              <a:pPr defTabSz="829178"/>
              <a:endParaRPr sz="1632" kern="0">
                <a:solidFill>
                  <a:sysClr val="windowText" lastClr="000000"/>
                </a:solidFill>
              </a:endParaRPr>
            </a:p>
          </p:txBody>
        </p:sp>
        <p:sp>
          <p:nvSpPr>
            <p:cNvPr id="47" name="object 47"/>
            <p:cNvSpPr/>
            <p:nvPr/>
          </p:nvSpPr>
          <p:spPr>
            <a:xfrm>
              <a:off x="7951648" y="1805812"/>
              <a:ext cx="463550" cy="363855"/>
            </a:xfrm>
            <a:custGeom>
              <a:avLst/>
              <a:gdLst/>
              <a:ahLst/>
              <a:cxnLst/>
              <a:rect l="l" t="t" r="r" b="b"/>
              <a:pathLst>
                <a:path w="463550" h="363855">
                  <a:moveTo>
                    <a:pt x="4584" y="348094"/>
                  </a:moveTo>
                  <a:lnTo>
                    <a:pt x="901" y="346214"/>
                  </a:lnTo>
                  <a:lnTo>
                    <a:pt x="0" y="347687"/>
                  </a:lnTo>
                  <a:lnTo>
                    <a:pt x="4584" y="348094"/>
                  </a:lnTo>
                  <a:close/>
                </a:path>
                <a:path w="463550" h="363855">
                  <a:moveTo>
                    <a:pt x="11544" y="307568"/>
                  </a:moveTo>
                  <a:lnTo>
                    <a:pt x="10172" y="307314"/>
                  </a:lnTo>
                  <a:lnTo>
                    <a:pt x="8813" y="309905"/>
                  </a:lnTo>
                  <a:lnTo>
                    <a:pt x="11544" y="307568"/>
                  </a:lnTo>
                  <a:close/>
                </a:path>
                <a:path w="463550" h="363855">
                  <a:moveTo>
                    <a:pt x="32207" y="358406"/>
                  </a:moveTo>
                  <a:lnTo>
                    <a:pt x="31800" y="358673"/>
                  </a:lnTo>
                  <a:lnTo>
                    <a:pt x="31572" y="358825"/>
                  </a:lnTo>
                  <a:lnTo>
                    <a:pt x="31483" y="358673"/>
                  </a:lnTo>
                  <a:lnTo>
                    <a:pt x="30708" y="357479"/>
                  </a:lnTo>
                  <a:lnTo>
                    <a:pt x="27089" y="357035"/>
                  </a:lnTo>
                  <a:lnTo>
                    <a:pt x="25692" y="353771"/>
                  </a:lnTo>
                  <a:lnTo>
                    <a:pt x="20231" y="357720"/>
                  </a:lnTo>
                  <a:lnTo>
                    <a:pt x="16560" y="358000"/>
                  </a:lnTo>
                  <a:lnTo>
                    <a:pt x="17449" y="358228"/>
                  </a:lnTo>
                  <a:lnTo>
                    <a:pt x="19481" y="358673"/>
                  </a:lnTo>
                  <a:lnTo>
                    <a:pt x="19037" y="360146"/>
                  </a:lnTo>
                  <a:lnTo>
                    <a:pt x="18961" y="360387"/>
                  </a:lnTo>
                  <a:lnTo>
                    <a:pt x="19875" y="360387"/>
                  </a:lnTo>
                  <a:lnTo>
                    <a:pt x="19862" y="358673"/>
                  </a:lnTo>
                  <a:lnTo>
                    <a:pt x="21513" y="358927"/>
                  </a:lnTo>
                  <a:lnTo>
                    <a:pt x="22872" y="358927"/>
                  </a:lnTo>
                  <a:lnTo>
                    <a:pt x="23812" y="358673"/>
                  </a:lnTo>
                  <a:lnTo>
                    <a:pt x="24168" y="358673"/>
                  </a:lnTo>
                  <a:lnTo>
                    <a:pt x="23723" y="359143"/>
                  </a:lnTo>
                  <a:lnTo>
                    <a:pt x="22618" y="360146"/>
                  </a:lnTo>
                  <a:lnTo>
                    <a:pt x="24930" y="363207"/>
                  </a:lnTo>
                  <a:lnTo>
                    <a:pt x="31407" y="358927"/>
                  </a:lnTo>
                  <a:lnTo>
                    <a:pt x="31648" y="358927"/>
                  </a:lnTo>
                  <a:lnTo>
                    <a:pt x="32029" y="359524"/>
                  </a:lnTo>
                  <a:lnTo>
                    <a:pt x="32131" y="358927"/>
                  </a:lnTo>
                  <a:lnTo>
                    <a:pt x="32169" y="358673"/>
                  </a:lnTo>
                  <a:lnTo>
                    <a:pt x="32207" y="358406"/>
                  </a:lnTo>
                  <a:close/>
                </a:path>
                <a:path w="463550" h="363855">
                  <a:moveTo>
                    <a:pt x="33248" y="361403"/>
                  </a:moveTo>
                  <a:lnTo>
                    <a:pt x="32029" y="359524"/>
                  </a:lnTo>
                  <a:lnTo>
                    <a:pt x="31369" y="363296"/>
                  </a:lnTo>
                  <a:lnTo>
                    <a:pt x="31343" y="363461"/>
                  </a:lnTo>
                  <a:lnTo>
                    <a:pt x="33248" y="361403"/>
                  </a:lnTo>
                  <a:close/>
                </a:path>
                <a:path w="463550" h="363855">
                  <a:moveTo>
                    <a:pt x="35458" y="361543"/>
                  </a:moveTo>
                  <a:lnTo>
                    <a:pt x="34594" y="360146"/>
                  </a:lnTo>
                  <a:lnTo>
                    <a:pt x="34404" y="360146"/>
                  </a:lnTo>
                  <a:lnTo>
                    <a:pt x="33248" y="361403"/>
                  </a:lnTo>
                  <a:lnTo>
                    <a:pt x="33820" y="362292"/>
                  </a:lnTo>
                  <a:lnTo>
                    <a:pt x="35458" y="361543"/>
                  </a:lnTo>
                  <a:close/>
                </a:path>
                <a:path w="463550" h="363855">
                  <a:moveTo>
                    <a:pt x="38608" y="360146"/>
                  </a:moveTo>
                  <a:lnTo>
                    <a:pt x="37973" y="360387"/>
                  </a:lnTo>
                  <a:lnTo>
                    <a:pt x="35458" y="361543"/>
                  </a:lnTo>
                  <a:lnTo>
                    <a:pt x="36830" y="363791"/>
                  </a:lnTo>
                  <a:lnTo>
                    <a:pt x="38481" y="360387"/>
                  </a:lnTo>
                  <a:lnTo>
                    <a:pt x="38608" y="360146"/>
                  </a:lnTo>
                  <a:close/>
                </a:path>
                <a:path w="463550" h="363855">
                  <a:moveTo>
                    <a:pt x="50419" y="285699"/>
                  </a:moveTo>
                  <a:lnTo>
                    <a:pt x="46329" y="285877"/>
                  </a:lnTo>
                  <a:lnTo>
                    <a:pt x="41122" y="286562"/>
                  </a:lnTo>
                  <a:lnTo>
                    <a:pt x="45720" y="289102"/>
                  </a:lnTo>
                  <a:lnTo>
                    <a:pt x="50419" y="285699"/>
                  </a:lnTo>
                  <a:close/>
                </a:path>
                <a:path w="463550" h="363855">
                  <a:moveTo>
                    <a:pt x="57480" y="276783"/>
                  </a:moveTo>
                  <a:lnTo>
                    <a:pt x="56680" y="275602"/>
                  </a:lnTo>
                  <a:lnTo>
                    <a:pt x="56515" y="275602"/>
                  </a:lnTo>
                  <a:lnTo>
                    <a:pt x="52082" y="278003"/>
                  </a:lnTo>
                  <a:lnTo>
                    <a:pt x="57480" y="276783"/>
                  </a:lnTo>
                  <a:close/>
                </a:path>
                <a:path w="463550" h="363855">
                  <a:moveTo>
                    <a:pt x="58369" y="276580"/>
                  </a:moveTo>
                  <a:lnTo>
                    <a:pt x="57480" y="276783"/>
                  </a:lnTo>
                  <a:lnTo>
                    <a:pt x="57556" y="276910"/>
                  </a:lnTo>
                  <a:lnTo>
                    <a:pt x="58369" y="276580"/>
                  </a:lnTo>
                  <a:close/>
                </a:path>
                <a:path w="463550" h="363855">
                  <a:moveTo>
                    <a:pt x="58775" y="277406"/>
                  </a:moveTo>
                  <a:lnTo>
                    <a:pt x="57581" y="277622"/>
                  </a:lnTo>
                  <a:lnTo>
                    <a:pt x="58508" y="278993"/>
                  </a:lnTo>
                  <a:lnTo>
                    <a:pt x="58674" y="278003"/>
                  </a:lnTo>
                  <a:lnTo>
                    <a:pt x="58775" y="277406"/>
                  </a:lnTo>
                  <a:close/>
                </a:path>
                <a:path w="463550" h="363855">
                  <a:moveTo>
                    <a:pt x="58966" y="264934"/>
                  </a:moveTo>
                  <a:lnTo>
                    <a:pt x="58089" y="265277"/>
                  </a:lnTo>
                  <a:lnTo>
                    <a:pt x="54965" y="263486"/>
                  </a:lnTo>
                  <a:lnTo>
                    <a:pt x="54203" y="266001"/>
                  </a:lnTo>
                  <a:lnTo>
                    <a:pt x="56946" y="267957"/>
                  </a:lnTo>
                  <a:lnTo>
                    <a:pt x="58966" y="264934"/>
                  </a:lnTo>
                  <a:close/>
                </a:path>
                <a:path w="463550" h="363855">
                  <a:moveTo>
                    <a:pt x="59207" y="264566"/>
                  </a:moveTo>
                  <a:lnTo>
                    <a:pt x="58966" y="264922"/>
                  </a:lnTo>
                  <a:lnTo>
                    <a:pt x="59105" y="264871"/>
                  </a:lnTo>
                  <a:lnTo>
                    <a:pt x="59207" y="264566"/>
                  </a:lnTo>
                  <a:close/>
                </a:path>
                <a:path w="463550" h="363855">
                  <a:moveTo>
                    <a:pt x="62077" y="270865"/>
                  </a:moveTo>
                  <a:lnTo>
                    <a:pt x="57505" y="269760"/>
                  </a:lnTo>
                  <a:lnTo>
                    <a:pt x="51536" y="267690"/>
                  </a:lnTo>
                  <a:lnTo>
                    <a:pt x="47942" y="272935"/>
                  </a:lnTo>
                  <a:lnTo>
                    <a:pt x="52082" y="275158"/>
                  </a:lnTo>
                  <a:lnTo>
                    <a:pt x="52806" y="274624"/>
                  </a:lnTo>
                  <a:lnTo>
                    <a:pt x="56616" y="271983"/>
                  </a:lnTo>
                  <a:lnTo>
                    <a:pt x="61417" y="274624"/>
                  </a:lnTo>
                  <a:lnTo>
                    <a:pt x="60680" y="273596"/>
                  </a:lnTo>
                  <a:lnTo>
                    <a:pt x="59651" y="271983"/>
                  </a:lnTo>
                  <a:lnTo>
                    <a:pt x="59016" y="270865"/>
                  </a:lnTo>
                  <a:lnTo>
                    <a:pt x="62077" y="270865"/>
                  </a:lnTo>
                  <a:close/>
                </a:path>
                <a:path w="463550" h="363855">
                  <a:moveTo>
                    <a:pt x="69532" y="283933"/>
                  </a:moveTo>
                  <a:lnTo>
                    <a:pt x="66776" y="280543"/>
                  </a:lnTo>
                  <a:lnTo>
                    <a:pt x="63093" y="280073"/>
                  </a:lnTo>
                  <a:lnTo>
                    <a:pt x="63068" y="277037"/>
                  </a:lnTo>
                  <a:lnTo>
                    <a:pt x="63068" y="276580"/>
                  </a:lnTo>
                  <a:lnTo>
                    <a:pt x="63271" y="276580"/>
                  </a:lnTo>
                  <a:lnTo>
                    <a:pt x="67183" y="278003"/>
                  </a:lnTo>
                  <a:lnTo>
                    <a:pt x="67183" y="277037"/>
                  </a:lnTo>
                  <a:lnTo>
                    <a:pt x="67183" y="275158"/>
                  </a:lnTo>
                  <a:lnTo>
                    <a:pt x="69481" y="276783"/>
                  </a:lnTo>
                  <a:lnTo>
                    <a:pt x="69469" y="275158"/>
                  </a:lnTo>
                  <a:lnTo>
                    <a:pt x="69469" y="274624"/>
                  </a:lnTo>
                  <a:lnTo>
                    <a:pt x="68414" y="274624"/>
                  </a:lnTo>
                  <a:lnTo>
                    <a:pt x="65786" y="272745"/>
                  </a:lnTo>
                  <a:lnTo>
                    <a:pt x="63957" y="273596"/>
                  </a:lnTo>
                  <a:lnTo>
                    <a:pt x="65811" y="277025"/>
                  </a:lnTo>
                  <a:lnTo>
                    <a:pt x="62141" y="275882"/>
                  </a:lnTo>
                  <a:lnTo>
                    <a:pt x="61341" y="274624"/>
                  </a:lnTo>
                  <a:lnTo>
                    <a:pt x="61163" y="274624"/>
                  </a:lnTo>
                  <a:lnTo>
                    <a:pt x="60769" y="275602"/>
                  </a:lnTo>
                  <a:lnTo>
                    <a:pt x="58369" y="276580"/>
                  </a:lnTo>
                  <a:lnTo>
                    <a:pt x="58915" y="276580"/>
                  </a:lnTo>
                  <a:lnTo>
                    <a:pt x="58877" y="276783"/>
                  </a:lnTo>
                  <a:lnTo>
                    <a:pt x="58775" y="277406"/>
                  </a:lnTo>
                  <a:lnTo>
                    <a:pt x="60782" y="277037"/>
                  </a:lnTo>
                  <a:lnTo>
                    <a:pt x="63550" y="281127"/>
                  </a:lnTo>
                  <a:lnTo>
                    <a:pt x="58508" y="279679"/>
                  </a:lnTo>
                  <a:lnTo>
                    <a:pt x="60820" y="282041"/>
                  </a:lnTo>
                  <a:lnTo>
                    <a:pt x="58534" y="282549"/>
                  </a:lnTo>
                  <a:lnTo>
                    <a:pt x="53911" y="279311"/>
                  </a:lnTo>
                  <a:lnTo>
                    <a:pt x="53263" y="282041"/>
                  </a:lnTo>
                  <a:lnTo>
                    <a:pt x="53149" y="282549"/>
                  </a:lnTo>
                  <a:lnTo>
                    <a:pt x="53060" y="282930"/>
                  </a:lnTo>
                  <a:lnTo>
                    <a:pt x="54394" y="282930"/>
                  </a:lnTo>
                  <a:lnTo>
                    <a:pt x="57391" y="283933"/>
                  </a:lnTo>
                  <a:lnTo>
                    <a:pt x="56845" y="283933"/>
                  </a:lnTo>
                  <a:lnTo>
                    <a:pt x="51892" y="285546"/>
                  </a:lnTo>
                  <a:lnTo>
                    <a:pt x="51193" y="285140"/>
                  </a:lnTo>
                  <a:lnTo>
                    <a:pt x="50419" y="285699"/>
                  </a:lnTo>
                  <a:lnTo>
                    <a:pt x="51422" y="285699"/>
                  </a:lnTo>
                  <a:lnTo>
                    <a:pt x="52146" y="285699"/>
                  </a:lnTo>
                  <a:lnTo>
                    <a:pt x="56692" y="288340"/>
                  </a:lnTo>
                  <a:lnTo>
                    <a:pt x="57188" y="286702"/>
                  </a:lnTo>
                  <a:lnTo>
                    <a:pt x="57226" y="286562"/>
                  </a:lnTo>
                  <a:lnTo>
                    <a:pt x="57327" y="286219"/>
                  </a:lnTo>
                  <a:lnTo>
                    <a:pt x="57442" y="285877"/>
                  </a:lnTo>
                  <a:lnTo>
                    <a:pt x="57531" y="285546"/>
                  </a:lnTo>
                  <a:lnTo>
                    <a:pt x="57581" y="285407"/>
                  </a:lnTo>
                  <a:lnTo>
                    <a:pt x="58521" y="288188"/>
                  </a:lnTo>
                  <a:lnTo>
                    <a:pt x="63119" y="289293"/>
                  </a:lnTo>
                  <a:lnTo>
                    <a:pt x="65392" y="289496"/>
                  </a:lnTo>
                  <a:lnTo>
                    <a:pt x="67652" y="287578"/>
                  </a:lnTo>
                  <a:lnTo>
                    <a:pt x="66294" y="285877"/>
                  </a:lnTo>
                  <a:lnTo>
                    <a:pt x="66255" y="283933"/>
                  </a:lnTo>
                  <a:lnTo>
                    <a:pt x="65811" y="283933"/>
                  </a:lnTo>
                  <a:lnTo>
                    <a:pt x="64465" y="284556"/>
                  </a:lnTo>
                  <a:lnTo>
                    <a:pt x="64465" y="286702"/>
                  </a:lnTo>
                  <a:lnTo>
                    <a:pt x="61836" y="287578"/>
                  </a:lnTo>
                  <a:lnTo>
                    <a:pt x="61810" y="286219"/>
                  </a:lnTo>
                  <a:lnTo>
                    <a:pt x="61671" y="285877"/>
                  </a:lnTo>
                  <a:lnTo>
                    <a:pt x="61607" y="285699"/>
                  </a:lnTo>
                  <a:lnTo>
                    <a:pt x="61480" y="285407"/>
                  </a:lnTo>
                  <a:lnTo>
                    <a:pt x="61379" y="285140"/>
                  </a:lnTo>
                  <a:lnTo>
                    <a:pt x="61315" y="284988"/>
                  </a:lnTo>
                  <a:lnTo>
                    <a:pt x="63461" y="284988"/>
                  </a:lnTo>
                  <a:lnTo>
                    <a:pt x="64389" y="284683"/>
                  </a:lnTo>
                  <a:lnTo>
                    <a:pt x="64274" y="284988"/>
                  </a:lnTo>
                  <a:lnTo>
                    <a:pt x="64211" y="285140"/>
                  </a:lnTo>
                  <a:lnTo>
                    <a:pt x="64096" y="285877"/>
                  </a:lnTo>
                  <a:lnTo>
                    <a:pt x="64401" y="286562"/>
                  </a:lnTo>
                  <a:lnTo>
                    <a:pt x="64465" y="286702"/>
                  </a:lnTo>
                  <a:lnTo>
                    <a:pt x="64465" y="284556"/>
                  </a:lnTo>
                  <a:lnTo>
                    <a:pt x="62128" y="282549"/>
                  </a:lnTo>
                  <a:lnTo>
                    <a:pt x="60617" y="281228"/>
                  </a:lnTo>
                  <a:lnTo>
                    <a:pt x="60972" y="281228"/>
                  </a:lnTo>
                  <a:lnTo>
                    <a:pt x="69532" y="283933"/>
                  </a:lnTo>
                  <a:close/>
                </a:path>
                <a:path w="463550" h="363855">
                  <a:moveTo>
                    <a:pt x="76885" y="290029"/>
                  </a:moveTo>
                  <a:lnTo>
                    <a:pt x="76847" y="289763"/>
                  </a:lnTo>
                  <a:lnTo>
                    <a:pt x="75031" y="292125"/>
                  </a:lnTo>
                  <a:lnTo>
                    <a:pt x="75552" y="291642"/>
                  </a:lnTo>
                  <a:lnTo>
                    <a:pt x="76885" y="290029"/>
                  </a:lnTo>
                  <a:close/>
                </a:path>
                <a:path w="463550" h="363855">
                  <a:moveTo>
                    <a:pt x="77952" y="284835"/>
                  </a:moveTo>
                  <a:lnTo>
                    <a:pt x="77685" y="284302"/>
                  </a:lnTo>
                  <a:lnTo>
                    <a:pt x="77330" y="283781"/>
                  </a:lnTo>
                  <a:lnTo>
                    <a:pt x="77089" y="284302"/>
                  </a:lnTo>
                  <a:lnTo>
                    <a:pt x="76441" y="286969"/>
                  </a:lnTo>
                  <a:lnTo>
                    <a:pt x="76377" y="288721"/>
                  </a:lnTo>
                  <a:lnTo>
                    <a:pt x="77889" y="285013"/>
                  </a:lnTo>
                  <a:lnTo>
                    <a:pt x="77952" y="284835"/>
                  </a:lnTo>
                  <a:close/>
                </a:path>
                <a:path w="463550" h="363855">
                  <a:moveTo>
                    <a:pt x="78486" y="284835"/>
                  </a:moveTo>
                  <a:lnTo>
                    <a:pt x="78168" y="284302"/>
                  </a:lnTo>
                  <a:lnTo>
                    <a:pt x="78155" y="285013"/>
                  </a:lnTo>
                  <a:lnTo>
                    <a:pt x="78486" y="284835"/>
                  </a:lnTo>
                  <a:close/>
                </a:path>
                <a:path w="463550" h="363855">
                  <a:moveTo>
                    <a:pt x="79146" y="290791"/>
                  </a:moveTo>
                  <a:lnTo>
                    <a:pt x="77762" y="288988"/>
                  </a:lnTo>
                  <a:lnTo>
                    <a:pt x="77114" y="289763"/>
                  </a:lnTo>
                  <a:lnTo>
                    <a:pt x="77000" y="290791"/>
                  </a:lnTo>
                  <a:lnTo>
                    <a:pt x="77139" y="291642"/>
                  </a:lnTo>
                  <a:lnTo>
                    <a:pt x="77216" y="292125"/>
                  </a:lnTo>
                  <a:lnTo>
                    <a:pt x="77317" y="292823"/>
                  </a:lnTo>
                  <a:lnTo>
                    <a:pt x="79146" y="290791"/>
                  </a:lnTo>
                  <a:close/>
                </a:path>
                <a:path w="463550" h="363855">
                  <a:moveTo>
                    <a:pt x="79248" y="220040"/>
                  </a:moveTo>
                  <a:lnTo>
                    <a:pt x="78257" y="219951"/>
                  </a:lnTo>
                  <a:lnTo>
                    <a:pt x="77330" y="219938"/>
                  </a:lnTo>
                  <a:lnTo>
                    <a:pt x="76644" y="220167"/>
                  </a:lnTo>
                  <a:lnTo>
                    <a:pt x="77711" y="220192"/>
                  </a:lnTo>
                  <a:lnTo>
                    <a:pt x="78549" y="220141"/>
                  </a:lnTo>
                  <a:lnTo>
                    <a:pt x="79248" y="220040"/>
                  </a:lnTo>
                  <a:close/>
                </a:path>
                <a:path w="463550" h="363855">
                  <a:moveTo>
                    <a:pt x="80175" y="292125"/>
                  </a:moveTo>
                  <a:lnTo>
                    <a:pt x="76885" y="294055"/>
                  </a:lnTo>
                  <a:lnTo>
                    <a:pt x="78905" y="293903"/>
                  </a:lnTo>
                  <a:lnTo>
                    <a:pt x="80175" y="292125"/>
                  </a:lnTo>
                  <a:close/>
                </a:path>
                <a:path w="463550" h="363855">
                  <a:moveTo>
                    <a:pt x="82156" y="294208"/>
                  </a:moveTo>
                  <a:lnTo>
                    <a:pt x="80010" y="293903"/>
                  </a:lnTo>
                  <a:lnTo>
                    <a:pt x="78905" y="293903"/>
                  </a:lnTo>
                  <a:lnTo>
                    <a:pt x="77812" y="295414"/>
                  </a:lnTo>
                  <a:lnTo>
                    <a:pt x="82156" y="294208"/>
                  </a:lnTo>
                  <a:close/>
                </a:path>
                <a:path w="463550" h="363855">
                  <a:moveTo>
                    <a:pt x="84975" y="230276"/>
                  </a:moveTo>
                  <a:lnTo>
                    <a:pt x="81762" y="229425"/>
                  </a:lnTo>
                  <a:lnTo>
                    <a:pt x="80403" y="231317"/>
                  </a:lnTo>
                  <a:lnTo>
                    <a:pt x="84975" y="230276"/>
                  </a:lnTo>
                  <a:close/>
                </a:path>
                <a:path w="463550" h="363855">
                  <a:moveTo>
                    <a:pt x="86487" y="293014"/>
                  </a:moveTo>
                  <a:lnTo>
                    <a:pt x="82156" y="294208"/>
                  </a:lnTo>
                  <a:lnTo>
                    <a:pt x="84683" y="294563"/>
                  </a:lnTo>
                  <a:lnTo>
                    <a:pt x="84213" y="296506"/>
                  </a:lnTo>
                  <a:lnTo>
                    <a:pt x="82384" y="296506"/>
                  </a:lnTo>
                  <a:lnTo>
                    <a:pt x="81661" y="295414"/>
                  </a:lnTo>
                  <a:lnTo>
                    <a:pt x="81749" y="296506"/>
                  </a:lnTo>
                  <a:lnTo>
                    <a:pt x="81965" y="297611"/>
                  </a:lnTo>
                  <a:lnTo>
                    <a:pt x="84670" y="296506"/>
                  </a:lnTo>
                  <a:lnTo>
                    <a:pt x="85064" y="296506"/>
                  </a:lnTo>
                  <a:lnTo>
                    <a:pt x="86487" y="293014"/>
                  </a:lnTo>
                  <a:close/>
                </a:path>
                <a:path w="463550" h="363855">
                  <a:moveTo>
                    <a:pt x="87515" y="217398"/>
                  </a:moveTo>
                  <a:lnTo>
                    <a:pt x="87172" y="216992"/>
                  </a:lnTo>
                  <a:lnTo>
                    <a:pt x="86233" y="216992"/>
                  </a:lnTo>
                  <a:lnTo>
                    <a:pt x="87515" y="217398"/>
                  </a:lnTo>
                  <a:close/>
                </a:path>
                <a:path w="463550" h="363855">
                  <a:moveTo>
                    <a:pt x="89420" y="284302"/>
                  </a:moveTo>
                  <a:lnTo>
                    <a:pt x="78130" y="282155"/>
                  </a:lnTo>
                  <a:lnTo>
                    <a:pt x="77698" y="283273"/>
                  </a:lnTo>
                  <a:lnTo>
                    <a:pt x="80454" y="283781"/>
                  </a:lnTo>
                  <a:lnTo>
                    <a:pt x="78486" y="284835"/>
                  </a:lnTo>
                  <a:lnTo>
                    <a:pt x="80733" y="288721"/>
                  </a:lnTo>
                  <a:lnTo>
                    <a:pt x="80848" y="288912"/>
                  </a:lnTo>
                  <a:lnTo>
                    <a:pt x="79146" y="290791"/>
                  </a:lnTo>
                  <a:lnTo>
                    <a:pt x="80175" y="292125"/>
                  </a:lnTo>
                  <a:lnTo>
                    <a:pt x="80530" y="291642"/>
                  </a:lnTo>
                  <a:lnTo>
                    <a:pt x="81889" y="291642"/>
                  </a:lnTo>
                  <a:lnTo>
                    <a:pt x="81915" y="291896"/>
                  </a:lnTo>
                  <a:lnTo>
                    <a:pt x="82207" y="291769"/>
                  </a:lnTo>
                  <a:lnTo>
                    <a:pt x="82435" y="291630"/>
                  </a:lnTo>
                  <a:lnTo>
                    <a:pt x="84467" y="291592"/>
                  </a:lnTo>
                  <a:lnTo>
                    <a:pt x="86487" y="293014"/>
                  </a:lnTo>
                  <a:lnTo>
                    <a:pt x="86969" y="293331"/>
                  </a:lnTo>
                  <a:lnTo>
                    <a:pt x="84620" y="289115"/>
                  </a:lnTo>
                  <a:lnTo>
                    <a:pt x="84505" y="288925"/>
                  </a:lnTo>
                  <a:lnTo>
                    <a:pt x="84467" y="290055"/>
                  </a:lnTo>
                  <a:lnTo>
                    <a:pt x="83934" y="290791"/>
                  </a:lnTo>
                  <a:lnTo>
                    <a:pt x="82677" y="291490"/>
                  </a:lnTo>
                  <a:lnTo>
                    <a:pt x="82448" y="291477"/>
                  </a:lnTo>
                  <a:lnTo>
                    <a:pt x="82143" y="291528"/>
                  </a:lnTo>
                  <a:lnTo>
                    <a:pt x="81889" y="291541"/>
                  </a:lnTo>
                  <a:lnTo>
                    <a:pt x="81915" y="289052"/>
                  </a:lnTo>
                  <a:lnTo>
                    <a:pt x="83693" y="288925"/>
                  </a:lnTo>
                  <a:lnTo>
                    <a:pt x="84467" y="290055"/>
                  </a:lnTo>
                  <a:lnTo>
                    <a:pt x="84467" y="288861"/>
                  </a:lnTo>
                  <a:lnTo>
                    <a:pt x="83705" y="287489"/>
                  </a:lnTo>
                  <a:lnTo>
                    <a:pt x="85991" y="286969"/>
                  </a:lnTo>
                  <a:lnTo>
                    <a:pt x="87782" y="285407"/>
                  </a:lnTo>
                  <a:lnTo>
                    <a:pt x="89103" y="284302"/>
                  </a:lnTo>
                  <a:lnTo>
                    <a:pt x="89420" y="284302"/>
                  </a:lnTo>
                  <a:close/>
                </a:path>
                <a:path w="463550" h="363855">
                  <a:moveTo>
                    <a:pt x="92837" y="237210"/>
                  </a:moveTo>
                  <a:lnTo>
                    <a:pt x="92608" y="236956"/>
                  </a:lnTo>
                  <a:lnTo>
                    <a:pt x="88176" y="231838"/>
                  </a:lnTo>
                  <a:lnTo>
                    <a:pt x="84099" y="233908"/>
                  </a:lnTo>
                  <a:lnTo>
                    <a:pt x="81699" y="235267"/>
                  </a:lnTo>
                  <a:lnTo>
                    <a:pt x="82029" y="235267"/>
                  </a:lnTo>
                  <a:lnTo>
                    <a:pt x="84734" y="237210"/>
                  </a:lnTo>
                  <a:lnTo>
                    <a:pt x="85039" y="237477"/>
                  </a:lnTo>
                  <a:lnTo>
                    <a:pt x="85445" y="238899"/>
                  </a:lnTo>
                  <a:lnTo>
                    <a:pt x="85305" y="237477"/>
                  </a:lnTo>
                  <a:lnTo>
                    <a:pt x="85026" y="235267"/>
                  </a:lnTo>
                  <a:lnTo>
                    <a:pt x="89166" y="237477"/>
                  </a:lnTo>
                  <a:lnTo>
                    <a:pt x="91452" y="236956"/>
                  </a:lnTo>
                  <a:lnTo>
                    <a:pt x="89179" y="238899"/>
                  </a:lnTo>
                  <a:lnTo>
                    <a:pt x="92837" y="237210"/>
                  </a:lnTo>
                  <a:close/>
                </a:path>
                <a:path w="463550" h="363855">
                  <a:moveTo>
                    <a:pt x="95872" y="221005"/>
                  </a:moveTo>
                  <a:lnTo>
                    <a:pt x="95846" y="218871"/>
                  </a:lnTo>
                  <a:lnTo>
                    <a:pt x="95681" y="218871"/>
                  </a:lnTo>
                  <a:lnTo>
                    <a:pt x="89928" y="221005"/>
                  </a:lnTo>
                  <a:lnTo>
                    <a:pt x="89509" y="218871"/>
                  </a:lnTo>
                  <a:lnTo>
                    <a:pt x="89446" y="218617"/>
                  </a:lnTo>
                  <a:lnTo>
                    <a:pt x="88887" y="218617"/>
                  </a:lnTo>
                  <a:lnTo>
                    <a:pt x="92176" y="218160"/>
                  </a:lnTo>
                  <a:lnTo>
                    <a:pt x="94462" y="217843"/>
                  </a:lnTo>
                  <a:lnTo>
                    <a:pt x="94094" y="215950"/>
                  </a:lnTo>
                  <a:lnTo>
                    <a:pt x="93980" y="215392"/>
                  </a:lnTo>
                  <a:lnTo>
                    <a:pt x="93510" y="215061"/>
                  </a:lnTo>
                  <a:lnTo>
                    <a:pt x="90779" y="215950"/>
                  </a:lnTo>
                  <a:lnTo>
                    <a:pt x="90030" y="217843"/>
                  </a:lnTo>
                  <a:lnTo>
                    <a:pt x="89903" y="218160"/>
                  </a:lnTo>
                  <a:lnTo>
                    <a:pt x="87515" y="217398"/>
                  </a:lnTo>
                  <a:lnTo>
                    <a:pt x="88519" y="218617"/>
                  </a:lnTo>
                  <a:lnTo>
                    <a:pt x="88011" y="219849"/>
                  </a:lnTo>
                  <a:lnTo>
                    <a:pt x="86258" y="219849"/>
                  </a:lnTo>
                  <a:lnTo>
                    <a:pt x="85331" y="217843"/>
                  </a:lnTo>
                  <a:lnTo>
                    <a:pt x="85496" y="217843"/>
                  </a:lnTo>
                  <a:lnTo>
                    <a:pt x="83477" y="217195"/>
                  </a:lnTo>
                  <a:lnTo>
                    <a:pt x="82130" y="218871"/>
                  </a:lnTo>
                  <a:lnTo>
                    <a:pt x="81165" y="219849"/>
                  </a:lnTo>
                  <a:lnTo>
                    <a:pt x="80518" y="219849"/>
                  </a:lnTo>
                  <a:lnTo>
                    <a:pt x="79248" y="220040"/>
                  </a:lnTo>
                  <a:lnTo>
                    <a:pt x="84188" y="220484"/>
                  </a:lnTo>
                  <a:lnTo>
                    <a:pt x="91846" y="223901"/>
                  </a:lnTo>
                  <a:lnTo>
                    <a:pt x="92062" y="222250"/>
                  </a:lnTo>
                  <a:lnTo>
                    <a:pt x="92151" y="221665"/>
                  </a:lnTo>
                  <a:lnTo>
                    <a:pt x="92202" y="221208"/>
                  </a:lnTo>
                  <a:lnTo>
                    <a:pt x="92671" y="222250"/>
                  </a:lnTo>
                  <a:lnTo>
                    <a:pt x="95427" y="223469"/>
                  </a:lnTo>
                  <a:lnTo>
                    <a:pt x="95872" y="221665"/>
                  </a:lnTo>
                  <a:lnTo>
                    <a:pt x="95872" y="221208"/>
                  </a:lnTo>
                  <a:lnTo>
                    <a:pt x="95872" y="221005"/>
                  </a:lnTo>
                  <a:close/>
                </a:path>
                <a:path w="463550" h="363855">
                  <a:moveTo>
                    <a:pt x="96113" y="244462"/>
                  </a:moveTo>
                  <a:lnTo>
                    <a:pt x="93332" y="241096"/>
                  </a:lnTo>
                  <a:lnTo>
                    <a:pt x="90589" y="241300"/>
                  </a:lnTo>
                  <a:lnTo>
                    <a:pt x="91516" y="243370"/>
                  </a:lnTo>
                  <a:lnTo>
                    <a:pt x="88328" y="243230"/>
                  </a:lnTo>
                  <a:lnTo>
                    <a:pt x="86944" y="244398"/>
                  </a:lnTo>
                  <a:lnTo>
                    <a:pt x="88773" y="244271"/>
                  </a:lnTo>
                  <a:lnTo>
                    <a:pt x="90157" y="245262"/>
                  </a:lnTo>
                  <a:lnTo>
                    <a:pt x="91554" y="247637"/>
                  </a:lnTo>
                  <a:lnTo>
                    <a:pt x="92900" y="246494"/>
                  </a:lnTo>
                  <a:lnTo>
                    <a:pt x="91528" y="244792"/>
                  </a:lnTo>
                  <a:lnTo>
                    <a:pt x="93802" y="244995"/>
                  </a:lnTo>
                  <a:lnTo>
                    <a:pt x="96113" y="244462"/>
                  </a:lnTo>
                  <a:close/>
                </a:path>
                <a:path w="463550" h="363855">
                  <a:moveTo>
                    <a:pt x="101955" y="235851"/>
                  </a:moveTo>
                  <a:lnTo>
                    <a:pt x="97828" y="233654"/>
                  </a:lnTo>
                  <a:lnTo>
                    <a:pt x="101523" y="236232"/>
                  </a:lnTo>
                  <a:lnTo>
                    <a:pt x="101955" y="235851"/>
                  </a:lnTo>
                  <a:close/>
                </a:path>
                <a:path w="463550" h="363855">
                  <a:moveTo>
                    <a:pt x="102222" y="303098"/>
                  </a:moveTo>
                  <a:lnTo>
                    <a:pt x="99860" y="302437"/>
                  </a:lnTo>
                  <a:lnTo>
                    <a:pt x="97586" y="304380"/>
                  </a:lnTo>
                  <a:lnTo>
                    <a:pt x="100838" y="308800"/>
                  </a:lnTo>
                  <a:lnTo>
                    <a:pt x="102222" y="303098"/>
                  </a:lnTo>
                  <a:close/>
                </a:path>
                <a:path w="463550" h="363855">
                  <a:moveTo>
                    <a:pt x="105892" y="301536"/>
                  </a:moveTo>
                  <a:lnTo>
                    <a:pt x="104381" y="297129"/>
                  </a:lnTo>
                  <a:lnTo>
                    <a:pt x="102095" y="298361"/>
                  </a:lnTo>
                  <a:lnTo>
                    <a:pt x="104863" y="300291"/>
                  </a:lnTo>
                  <a:lnTo>
                    <a:pt x="104876" y="301536"/>
                  </a:lnTo>
                  <a:lnTo>
                    <a:pt x="105892" y="301536"/>
                  </a:lnTo>
                  <a:close/>
                </a:path>
                <a:path w="463550" h="363855">
                  <a:moveTo>
                    <a:pt x="106286" y="302704"/>
                  </a:moveTo>
                  <a:lnTo>
                    <a:pt x="106197" y="302437"/>
                  </a:lnTo>
                  <a:lnTo>
                    <a:pt x="106146" y="302260"/>
                  </a:lnTo>
                  <a:lnTo>
                    <a:pt x="104902" y="302260"/>
                  </a:lnTo>
                  <a:lnTo>
                    <a:pt x="102438" y="302260"/>
                  </a:lnTo>
                  <a:lnTo>
                    <a:pt x="102323" y="302704"/>
                  </a:lnTo>
                  <a:lnTo>
                    <a:pt x="102222" y="303098"/>
                  </a:lnTo>
                  <a:lnTo>
                    <a:pt x="104927" y="303872"/>
                  </a:lnTo>
                  <a:lnTo>
                    <a:pt x="104902" y="302437"/>
                  </a:lnTo>
                  <a:lnTo>
                    <a:pt x="105448" y="302437"/>
                  </a:lnTo>
                  <a:lnTo>
                    <a:pt x="106286" y="302704"/>
                  </a:lnTo>
                  <a:close/>
                </a:path>
                <a:path w="463550" h="363855">
                  <a:moveTo>
                    <a:pt x="112407" y="272973"/>
                  </a:moveTo>
                  <a:lnTo>
                    <a:pt x="111493" y="272326"/>
                  </a:lnTo>
                  <a:lnTo>
                    <a:pt x="109220" y="274980"/>
                  </a:lnTo>
                  <a:lnTo>
                    <a:pt x="112407" y="272973"/>
                  </a:lnTo>
                  <a:close/>
                </a:path>
                <a:path w="463550" h="363855">
                  <a:moveTo>
                    <a:pt x="112991" y="285419"/>
                  </a:moveTo>
                  <a:lnTo>
                    <a:pt x="108432" y="285419"/>
                  </a:lnTo>
                  <a:lnTo>
                    <a:pt x="107454" y="280809"/>
                  </a:lnTo>
                  <a:lnTo>
                    <a:pt x="96075" y="288391"/>
                  </a:lnTo>
                  <a:lnTo>
                    <a:pt x="95872" y="288048"/>
                  </a:lnTo>
                  <a:lnTo>
                    <a:pt x="95275" y="287032"/>
                  </a:lnTo>
                  <a:lnTo>
                    <a:pt x="95173" y="286854"/>
                  </a:lnTo>
                  <a:lnTo>
                    <a:pt x="93281" y="283591"/>
                  </a:lnTo>
                  <a:lnTo>
                    <a:pt x="91452" y="284441"/>
                  </a:lnTo>
                  <a:lnTo>
                    <a:pt x="92837" y="285419"/>
                  </a:lnTo>
                  <a:lnTo>
                    <a:pt x="92837" y="286854"/>
                  </a:lnTo>
                  <a:lnTo>
                    <a:pt x="89636" y="286715"/>
                  </a:lnTo>
                  <a:lnTo>
                    <a:pt x="91478" y="288747"/>
                  </a:lnTo>
                  <a:lnTo>
                    <a:pt x="88874" y="288048"/>
                  </a:lnTo>
                  <a:lnTo>
                    <a:pt x="88506" y="288048"/>
                  </a:lnTo>
                  <a:lnTo>
                    <a:pt x="91046" y="289826"/>
                  </a:lnTo>
                  <a:lnTo>
                    <a:pt x="91059" y="289128"/>
                  </a:lnTo>
                  <a:lnTo>
                    <a:pt x="91503" y="288747"/>
                  </a:lnTo>
                  <a:lnTo>
                    <a:pt x="92303" y="288048"/>
                  </a:lnTo>
                  <a:lnTo>
                    <a:pt x="92519" y="288048"/>
                  </a:lnTo>
                  <a:lnTo>
                    <a:pt x="95186" y="289966"/>
                  </a:lnTo>
                  <a:lnTo>
                    <a:pt x="95364" y="290144"/>
                  </a:lnTo>
                  <a:lnTo>
                    <a:pt x="94208" y="291795"/>
                  </a:lnTo>
                  <a:lnTo>
                    <a:pt x="93281" y="293268"/>
                  </a:lnTo>
                  <a:lnTo>
                    <a:pt x="97053" y="294767"/>
                  </a:lnTo>
                  <a:lnTo>
                    <a:pt x="99326" y="292100"/>
                  </a:lnTo>
                  <a:lnTo>
                    <a:pt x="98577" y="291592"/>
                  </a:lnTo>
                  <a:lnTo>
                    <a:pt x="96558" y="291592"/>
                  </a:lnTo>
                  <a:lnTo>
                    <a:pt x="96558" y="290144"/>
                  </a:lnTo>
                  <a:lnTo>
                    <a:pt x="100215" y="291338"/>
                  </a:lnTo>
                  <a:lnTo>
                    <a:pt x="101612" y="290144"/>
                  </a:lnTo>
                  <a:lnTo>
                    <a:pt x="103644" y="288391"/>
                  </a:lnTo>
                  <a:lnTo>
                    <a:pt x="105587" y="286715"/>
                  </a:lnTo>
                  <a:lnTo>
                    <a:pt x="105727" y="286715"/>
                  </a:lnTo>
                  <a:lnTo>
                    <a:pt x="108432" y="289128"/>
                  </a:lnTo>
                  <a:lnTo>
                    <a:pt x="108153" y="288747"/>
                  </a:lnTo>
                  <a:lnTo>
                    <a:pt x="107073" y="287629"/>
                  </a:lnTo>
                  <a:lnTo>
                    <a:pt x="108673" y="287032"/>
                  </a:lnTo>
                  <a:lnTo>
                    <a:pt x="108597" y="286854"/>
                  </a:lnTo>
                  <a:lnTo>
                    <a:pt x="108712" y="286715"/>
                  </a:lnTo>
                  <a:lnTo>
                    <a:pt x="108788" y="287032"/>
                  </a:lnTo>
                  <a:lnTo>
                    <a:pt x="109143" y="286854"/>
                  </a:lnTo>
                  <a:lnTo>
                    <a:pt x="112991" y="285419"/>
                  </a:lnTo>
                  <a:close/>
                </a:path>
                <a:path w="463550" h="363855">
                  <a:moveTo>
                    <a:pt x="116179" y="227304"/>
                  </a:moveTo>
                  <a:lnTo>
                    <a:pt x="115862" y="226720"/>
                  </a:lnTo>
                  <a:lnTo>
                    <a:pt x="115595" y="226326"/>
                  </a:lnTo>
                  <a:lnTo>
                    <a:pt x="115277" y="226326"/>
                  </a:lnTo>
                  <a:lnTo>
                    <a:pt x="116179" y="227304"/>
                  </a:lnTo>
                  <a:close/>
                </a:path>
                <a:path w="463550" h="363855">
                  <a:moveTo>
                    <a:pt x="119684" y="268160"/>
                  </a:moveTo>
                  <a:lnTo>
                    <a:pt x="119367" y="267652"/>
                  </a:lnTo>
                  <a:lnTo>
                    <a:pt x="116992" y="267652"/>
                  </a:lnTo>
                  <a:lnTo>
                    <a:pt x="119684" y="268160"/>
                  </a:lnTo>
                  <a:close/>
                </a:path>
                <a:path w="463550" h="363855">
                  <a:moveTo>
                    <a:pt x="121754" y="267652"/>
                  </a:moveTo>
                  <a:lnTo>
                    <a:pt x="120827" y="267652"/>
                  </a:lnTo>
                  <a:lnTo>
                    <a:pt x="120586" y="268109"/>
                  </a:lnTo>
                  <a:lnTo>
                    <a:pt x="121754" y="267652"/>
                  </a:lnTo>
                  <a:close/>
                </a:path>
                <a:path w="463550" h="363855">
                  <a:moveTo>
                    <a:pt x="121958" y="265518"/>
                  </a:moveTo>
                  <a:lnTo>
                    <a:pt x="118198" y="265760"/>
                  </a:lnTo>
                  <a:lnTo>
                    <a:pt x="119367" y="267652"/>
                  </a:lnTo>
                  <a:lnTo>
                    <a:pt x="120827" y="267652"/>
                  </a:lnTo>
                  <a:lnTo>
                    <a:pt x="121831" y="265760"/>
                  </a:lnTo>
                  <a:lnTo>
                    <a:pt x="121958" y="265518"/>
                  </a:lnTo>
                  <a:close/>
                </a:path>
                <a:path w="463550" h="363855">
                  <a:moveTo>
                    <a:pt x="126441" y="258038"/>
                  </a:moveTo>
                  <a:lnTo>
                    <a:pt x="122770" y="255447"/>
                  </a:lnTo>
                  <a:lnTo>
                    <a:pt x="121856" y="256222"/>
                  </a:lnTo>
                  <a:lnTo>
                    <a:pt x="126441" y="258038"/>
                  </a:lnTo>
                  <a:close/>
                </a:path>
                <a:path w="463550" h="363855">
                  <a:moveTo>
                    <a:pt x="132080" y="227304"/>
                  </a:moveTo>
                  <a:lnTo>
                    <a:pt x="131965" y="226123"/>
                  </a:lnTo>
                  <a:lnTo>
                    <a:pt x="131851" y="224840"/>
                  </a:lnTo>
                  <a:lnTo>
                    <a:pt x="131826" y="224574"/>
                  </a:lnTo>
                  <a:lnTo>
                    <a:pt x="131686" y="223215"/>
                  </a:lnTo>
                  <a:lnTo>
                    <a:pt x="131572" y="221983"/>
                  </a:lnTo>
                  <a:lnTo>
                    <a:pt x="125183" y="224574"/>
                  </a:lnTo>
                  <a:lnTo>
                    <a:pt x="121475" y="221208"/>
                  </a:lnTo>
                  <a:lnTo>
                    <a:pt x="118249" y="218274"/>
                  </a:lnTo>
                  <a:lnTo>
                    <a:pt x="112344" y="221208"/>
                  </a:lnTo>
                  <a:lnTo>
                    <a:pt x="109728" y="220040"/>
                  </a:lnTo>
                  <a:lnTo>
                    <a:pt x="113703" y="220040"/>
                  </a:lnTo>
                  <a:lnTo>
                    <a:pt x="112776" y="218681"/>
                  </a:lnTo>
                  <a:lnTo>
                    <a:pt x="109537" y="218681"/>
                  </a:lnTo>
                  <a:lnTo>
                    <a:pt x="108686" y="222885"/>
                  </a:lnTo>
                  <a:lnTo>
                    <a:pt x="104140" y="223215"/>
                  </a:lnTo>
                  <a:lnTo>
                    <a:pt x="115112" y="224574"/>
                  </a:lnTo>
                  <a:lnTo>
                    <a:pt x="113309" y="226123"/>
                  </a:lnTo>
                  <a:lnTo>
                    <a:pt x="115239" y="226301"/>
                  </a:lnTo>
                  <a:lnTo>
                    <a:pt x="114668" y="225666"/>
                  </a:lnTo>
                  <a:lnTo>
                    <a:pt x="120180" y="226720"/>
                  </a:lnTo>
                  <a:lnTo>
                    <a:pt x="123761" y="225666"/>
                  </a:lnTo>
                  <a:lnTo>
                    <a:pt x="126555" y="224840"/>
                  </a:lnTo>
                  <a:lnTo>
                    <a:pt x="132080" y="227304"/>
                  </a:lnTo>
                  <a:close/>
                </a:path>
                <a:path w="463550" h="363855">
                  <a:moveTo>
                    <a:pt x="134366" y="267652"/>
                  </a:moveTo>
                  <a:lnTo>
                    <a:pt x="133413" y="267195"/>
                  </a:lnTo>
                  <a:lnTo>
                    <a:pt x="133261" y="266750"/>
                  </a:lnTo>
                  <a:lnTo>
                    <a:pt x="132473" y="264401"/>
                  </a:lnTo>
                  <a:lnTo>
                    <a:pt x="129768" y="266750"/>
                  </a:lnTo>
                  <a:lnTo>
                    <a:pt x="125171" y="266344"/>
                  </a:lnTo>
                  <a:lnTo>
                    <a:pt x="121754" y="267652"/>
                  </a:lnTo>
                  <a:lnTo>
                    <a:pt x="134366" y="267652"/>
                  </a:lnTo>
                  <a:close/>
                </a:path>
                <a:path w="463550" h="363855">
                  <a:moveTo>
                    <a:pt x="142125" y="267652"/>
                  </a:moveTo>
                  <a:lnTo>
                    <a:pt x="139827" y="266750"/>
                  </a:lnTo>
                  <a:lnTo>
                    <a:pt x="136639" y="268744"/>
                  </a:lnTo>
                  <a:lnTo>
                    <a:pt x="135420" y="268160"/>
                  </a:lnTo>
                  <a:lnTo>
                    <a:pt x="120561" y="268160"/>
                  </a:lnTo>
                  <a:lnTo>
                    <a:pt x="120434" y="268160"/>
                  </a:lnTo>
                  <a:lnTo>
                    <a:pt x="119684" y="268160"/>
                  </a:lnTo>
                  <a:lnTo>
                    <a:pt x="118148" y="268160"/>
                  </a:lnTo>
                  <a:lnTo>
                    <a:pt x="121932" y="269773"/>
                  </a:lnTo>
                  <a:lnTo>
                    <a:pt x="127990" y="269595"/>
                  </a:lnTo>
                  <a:lnTo>
                    <a:pt x="134137" y="269201"/>
                  </a:lnTo>
                  <a:lnTo>
                    <a:pt x="139407" y="270700"/>
                  </a:lnTo>
                  <a:lnTo>
                    <a:pt x="140754" y="269201"/>
                  </a:lnTo>
                  <a:lnTo>
                    <a:pt x="141147" y="268744"/>
                  </a:lnTo>
                  <a:lnTo>
                    <a:pt x="142125" y="267652"/>
                  </a:lnTo>
                  <a:close/>
                </a:path>
                <a:path w="463550" h="363855">
                  <a:moveTo>
                    <a:pt x="147243" y="144589"/>
                  </a:moveTo>
                  <a:lnTo>
                    <a:pt x="146900" y="144589"/>
                  </a:lnTo>
                  <a:lnTo>
                    <a:pt x="147015" y="144919"/>
                  </a:lnTo>
                  <a:lnTo>
                    <a:pt x="147243" y="144589"/>
                  </a:lnTo>
                  <a:close/>
                </a:path>
                <a:path w="463550" h="363855">
                  <a:moveTo>
                    <a:pt x="147726" y="147053"/>
                  </a:moveTo>
                  <a:lnTo>
                    <a:pt x="147015" y="144919"/>
                  </a:lnTo>
                  <a:lnTo>
                    <a:pt x="145884" y="146469"/>
                  </a:lnTo>
                  <a:lnTo>
                    <a:pt x="147726" y="147053"/>
                  </a:lnTo>
                  <a:close/>
                </a:path>
                <a:path w="463550" h="363855">
                  <a:moveTo>
                    <a:pt x="152361" y="240144"/>
                  </a:moveTo>
                  <a:lnTo>
                    <a:pt x="148704" y="238963"/>
                  </a:lnTo>
                  <a:lnTo>
                    <a:pt x="150990" y="241300"/>
                  </a:lnTo>
                  <a:lnTo>
                    <a:pt x="152361" y="240144"/>
                  </a:lnTo>
                  <a:close/>
                </a:path>
                <a:path w="463550" h="363855">
                  <a:moveTo>
                    <a:pt x="152755" y="145643"/>
                  </a:moveTo>
                  <a:lnTo>
                    <a:pt x="150749" y="144919"/>
                  </a:lnTo>
                  <a:lnTo>
                    <a:pt x="149847" y="144589"/>
                  </a:lnTo>
                  <a:lnTo>
                    <a:pt x="148221" y="144589"/>
                  </a:lnTo>
                  <a:lnTo>
                    <a:pt x="152755" y="145643"/>
                  </a:lnTo>
                  <a:close/>
                </a:path>
                <a:path w="463550" h="363855">
                  <a:moveTo>
                    <a:pt x="161188" y="145503"/>
                  </a:moveTo>
                  <a:lnTo>
                    <a:pt x="160972" y="145046"/>
                  </a:lnTo>
                  <a:lnTo>
                    <a:pt x="160718" y="145046"/>
                  </a:lnTo>
                  <a:lnTo>
                    <a:pt x="159600" y="145503"/>
                  </a:lnTo>
                  <a:lnTo>
                    <a:pt x="161188" y="145503"/>
                  </a:lnTo>
                  <a:close/>
                </a:path>
                <a:path w="463550" h="363855">
                  <a:moveTo>
                    <a:pt x="161861" y="253771"/>
                  </a:moveTo>
                  <a:lnTo>
                    <a:pt x="160782" y="255981"/>
                  </a:lnTo>
                  <a:lnTo>
                    <a:pt x="161721" y="255549"/>
                  </a:lnTo>
                  <a:lnTo>
                    <a:pt x="161810" y="254292"/>
                  </a:lnTo>
                  <a:lnTo>
                    <a:pt x="161861" y="253771"/>
                  </a:lnTo>
                  <a:close/>
                </a:path>
                <a:path w="463550" h="363855">
                  <a:moveTo>
                    <a:pt x="162077" y="250774"/>
                  </a:moveTo>
                  <a:lnTo>
                    <a:pt x="161645" y="250913"/>
                  </a:lnTo>
                  <a:lnTo>
                    <a:pt x="162039" y="251498"/>
                  </a:lnTo>
                  <a:lnTo>
                    <a:pt x="162077" y="250774"/>
                  </a:lnTo>
                  <a:close/>
                </a:path>
                <a:path w="463550" h="363855">
                  <a:moveTo>
                    <a:pt x="162572" y="252298"/>
                  </a:moveTo>
                  <a:lnTo>
                    <a:pt x="162039" y="251498"/>
                  </a:lnTo>
                  <a:lnTo>
                    <a:pt x="161975" y="252145"/>
                  </a:lnTo>
                  <a:lnTo>
                    <a:pt x="161861" y="253771"/>
                  </a:lnTo>
                  <a:lnTo>
                    <a:pt x="162572" y="252298"/>
                  </a:lnTo>
                  <a:close/>
                </a:path>
                <a:path w="463550" h="363855">
                  <a:moveTo>
                    <a:pt x="162801" y="144195"/>
                  </a:moveTo>
                  <a:lnTo>
                    <a:pt x="159600" y="144780"/>
                  </a:lnTo>
                  <a:lnTo>
                    <a:pt x="161366" y="144780"/>
                  </a:lnTo>
                  <a:lnTo>
                    <a:pt x="162801" y="144195"/>
                  </a:lnTo>
                  <a:close/>
                </a:path>
                <a:path w="463550" h="363855">
                  <a:moveTo>
                    <a:pt x="163296" y="145935"/>
                  </a:moveTo>
                  <a:lnTo>
                    <a:pt x="161277" y="145694"/>
                  </a:lnTo>
                  <a:lnTo>
                    <a:pt x="162407" y="148145"/>
                  </a:lnTo>
                  <a:lnTo>
                    <a:pt x="163296" y="145935"/>
                  </a:lnTo>
                  <a:close/>
                </a:path>
                <a:path w="463550" h="363855">
                  <a:moveTo>
                    <a:pt x="163664" y="139877"/>
                  </a:moveTo>
                  <a:lnTo>
                    <a:pt x="157708" y="139217"/>
                  </a:lnTo>
                  <a:lnTo>
                    <a:pt x="158648" y="141986"/>
                  </a:lnTo>
                  <a:lnTo>
                    <a:pt x="163664" y="139877"/>
                  </a:lnTo>
                  <a:close/>
                </a:path>
                <a:path w="463550" h="363855">
                  <a:moveTo>
                    <a:pt x="164426" y="254292"/>
                  </a:moveTo>
                  <a:lnTo>
                    <a:pt x="161721" y="255549"/>
                  </a:lnTo>
                  <a:lnTo>
                    <a:pt x="161683" y="255981"/>
                  </a:lnTo>
                  <a:lnTo>
                    <a:pt x="162318" y="255549"/>
                  </a:lnTo>
                  <a:lnTo>
                    <a:pt x="164426" y="254292"/>
                  </a:lnTo>
                  <a:close/>
                </a:path>
                <a:path w="463550" h="363855">
                  <a:moveTo>
                    <a:pt x="164426" y="252145"/>
                  </a:moveTo>
                  <a:lnTo>
                    <a:pt x="164312" y="251498"/>
                  </a:lnTo>
                  <a:lnTo>
                    <a:pt x="164198" y="250774"/>
                  </a:lnTo>
                  <a:lnTo>
                    <a:pt x="164147" y="250532"/>
                  </a:lnTo>
                  <a:lnTo>
                    <a:pt x="163995" y="249618"/>
                  </a:lnTo>
                  <a:lnTo>
                    <a:pt x="163893" y="248983"/>
                  </a:lnTo>
                  <a:lnTo>
                    <a:pt x="154774" y="249618"/>
                  </a:lnTo>
                  <a:lnTo>
                    <a:pt x="153454" y="247218"/>
                  </a:lnTo>
                  <a:lnTo>
                    <a:pt x="151523" y="248056"/>
                  </a:lnTo>
                  <a:lnTo>
                    <a:pt x="150634" y="248843"/>
                  </a:lnTo>
                  <a:lnTo>
                    <a:pt x="152057" y="252679"/>
                  </a:lnTo>
                  <a:lnTo>
                    <a:pt x="162102" y="250532"/>
                  </a:lnTo>
                  <a:lnTo>
                    <a:pt x="162077" y="250774"/>
                  </a:lnTo>
                  <a:lnTo>
                    <a:pt x="162814" y="250532"/>
                  </a:lnTo>
                  <a:lnTo>
                    <a:pt x="163042" y="250532"/>
                  </a:lnTo>
                  <a:lnTo>
                    <a:pt x="163487" y="251498"/>
                  </a:lnTo>
                  <a:lnTo>
                    <a:pt x="164426" y="252145"/>
                  </a:lnTo>
                  <a:close/>
                </a:path>
                <a:path w="463550" h="363855">
                  <a:moveTo>
                    <a:pt x="174498" y="131749"/>
                  </a:moveTo>
                  <a:lnTo>
                    <a:pt x="173634" y="130987"/>
                  </a:lnTo>
                  <a:lnTo>
                    <a:pt x="172758" y="130124"/>
                  </a:lnTo>
                  <a:lnTo>
                    <a:pt x="171818" y="130048"/>
                  </a:lnTo>
                  <a:lnTo>
                    <a:pt x="172288" y="130746"/>
                  </a:lnTo>
                  <a:lnTo>
                    <a:pt x="173278" y="131394"/>
                  </a:lnTo>
                  <a:lnTo>
                    <a:pt x="174498" y="131749"/>
                  </a:lnTo>
                  <a:close/>
                </a:path>
                <a:path w="463550" h="363855">
                  <a:moveTo>
                    <a:pt x="178219" y="131711"/>
                  </a:moveTo>
                  <a:lnTo>
                    <a:pt x="176911" y="132143"/>
                  </a:lnTo>
                  <a:lnTo>
                    <a:pt x="175602" y="132067"/>
                  </a:lnTo>
                  <a:lnTo>
                    <a:pt x="174498" y="131749"/>
                  </a:lnTo>
                  <a:lnTo>
                    <a:pt x="175704" y="132816"/>
                  </a:lnTo>
                  <a:lnTo>
                    <a:pt x="176898" y="133667"/>
                  </a:lnTo>
                  <a:lnTo>
                    <a:pt x="178219" y="131711"/>
                  </a:lnTo>
                  <a:close/>
                </a:path>
                <a:path w="463550" h="363855">
                  <a:moveTo>
                    <a:pt x="186791" y="120764"/>
                  </a:moveTo>
                  <a:lnTo>
                    <a:pt x="186321" y="119011"/>
                  </a:lnTo>
                  <a:lnTo>
                    <a:pt x="183108" y="118897"/>
                  </a:lnTo>
                  <a:lnTo>
                    <a:pt x="181749" y="120040"/>
                  </a:lnTo>
                  <a:lnTo>
                    <a:pt x="183134" y="121018"/>
                  </a:lnTo>
                  <a:lnTo>
                    <a:pt x="185394" y="119075"/>
                  </a:lnTo>
                  <a:lnTo>
                    <a:pt x="186791" y="120764"/>
                  </a:lnTo>
                  <a:close/>
                </a:path>
                <a:path w="463550" h="363855">
                  <a:moveTo>
                    <a:pt x="193535" y="125768"/>
                  </a:moveTo>
                  <a:lnTo>
                    <a:pt x="192773" y="123545"/>
                  </a:lnTo>
                  <a:lnTo>
                    <a:pt x="191935" y="123355"/>
                  </a:lnTo>
                  <a:lnTo>
                    <a:pt x="186804" y="122199"/>
                  </a:lnTo>
                  <a:lnTo>
                    <a:pt x="187032" y="123355"/>
                  </a:lnTo>
                  <a:lnTo>
                    <a:pt x="187071" y="123545"/>
                  </a:lnTo>
                  <a:lnTo>
                    <a:pt x="187172" y="124066"/>
                  </a:lnTo>
                  <a:lnTo>
                    <a:pt x="187274" y="124637"/>
                  </a:lnTo>
                  <a:lnTo>
                    <a:pt x="184975" y="123024"/>
                  </a:lnTo>
                  <a:lnTo>
                    <a:pt x="185928" y="126517"/>
                  </a:lnTo>
                  <a:lnTo>
                    <a:pt x="184569" y="127685"/>
                  </a:lnTo>
                  <a:lnTo>
                    <a:pt x="186880" y="127165"/>
                  </a:lnTo>
                  <a:lnTo>
                    <a:pt x="187769" y="126390"/>
                  </a:lnTo>
                  <a:lnTo>
                    <a:pt x="187286" y="124650"/>
                  </a:lnTo>
                  <a:lnTo>
                    <a:pt x="190487" y="123355"/>
                  </a:lnTo>
                  <a:lnTo>
                    <a:pt x="189572" y="126974"/>
                  </a:lnTo>
                  <a:lnTo>
                    <a:pt x="192811" y="126390"/>
                  </a:lnTo>
                  <a:lnTo>
                    <a:pt x="193535" y="125768"/>
                  </a:lnTo>
                  <a:close/>
                </a:path>
                <a:path w="463550" h="363855">
                  <a:moveTo>
                    <a:pt x="195503" y="124066"/>
                  </a:moveTo>
                  <a:lnTo>
                    <a:pt x="193535" y="125768"/>
                  </a:lnTo>
                  <a:lnTo>
                    <a:pt x="193738" y="126390"/>
                  </a:lnTo>
                  <a:lnTo>
                    <a:pt x="194144" y="125768"/>
                  </a:lnTo>
                  <a:lnTo>
                    <a:pt x="195503" y="124066"/>
                  </a:lnTo>
                  <a:close/>
                </a:path>
                <a:path w="463550" h="363855">
                  <a:moveTo>
                    <a:pt x="234124" y="137007"/>
                  </a:moveTo>
                  <a:lnTo>
                    <a:pt x="229082" y="136994"/>
                  </a:lnTo>
                  <a:lnTo>
                    <a:pt x="232308" y="138557"/>
                  </a:lnTo>
                  <a:lnTo>
                    <a:pt x="234124" y="137007"/>
                  </a:lnTo>
                  <a:close/>
                </a:path>
                <a:path w="463550" h="363855">
                  <a:moveTo>
                    <a:pt x="250863" y="79552"/>
                  </a:moveTo>
                  <a:lnTo>
                    <a:pt x="250596" y="78244"/>
                  </a:lnTo>
                  <a:lnTo>
                    <a:pt x="250571" y="78625"/>
                  </a:lnTo>
                  <a:lnTo>
                    <a:pt x="250621" y="79032"/>
                  </a:lnTo>
                  <a:lnTo>
                    <a:pt x="250863" y="79552"/>
                  </a:lnTo>
                  <a:close/>
                </a:path>
                <a:path w="463550" h="363855">
                  <a:moveTo>
                    <a:pt x="250964" y="89509"/>
                  </a:moveTo>
                  <a:lnTo>
                    <a:pt x="244995" y="89560"/>
                  </a:lnTo>
                  <a:lnTo>
                    <a:pt x="244995" y="90297"/>
                  </a:lnTo>
                  <a:lnTo>
                    <a:pt x="247777" y="90805"/>
                  </a:lnTo>
                  <a:lnTo>
                    <a:pt x="248678" y="91440"/>
                  </a:lnTo>
                  <a:lnTo>
                    <a:pt x="250964" y="89509"/>
                  </a:lnTo>
                  <a:close/>
                </a:path>
                <a:path w="463550" h="363855">
                  <a:moveTo>
                    <a:pt x="250977" y="77076"/>
                  </a:moveTo>
                  <a:lnTo>
                    <a:pt x="250532" y="77101"/>
                  </a:lnTo>
                  <a:lnTo>
                    <a:pt x="250342" y="77089"/>
                  </a:lnTo>
                  <a:lnTo>
                    <a:pt x="250583" y="78244"/>
                  </a:lnTo>
                  <a:lnTo>
                    <a:pt x="250609" y="77787"/>
                  </a:lnTo>
                  <a:lnTo>
                    <a:pt x="250748" y="77406"/>
                  </a:lnTo>
                  <a:lnTo>
                    <a:pt x="250977" y="77076"/>
                  </a:lnTo>
                  <a:close/>
                </a:path>
                <a:path w="463550" h="363855">
                  <a:moveTo>
                    <a:pt x="251498" y="136448"/>
                  </a:moveTo>
                  <a:lnTo>
                    <a:pt x="250329" y="135280"/>
                  </a:lnTo>
                  <a:lnTo>
                    <a:pt x="249643" y="134607"/>
                  </a:lnTo>
                  <a:lnTo>
                    <a:pt x="249643" y="135788"/>
                  </a:lnTo>
                  <a:lnTo>
                    <a:pt x="248221" y="135280"/>
                  </a:lnTo>
                  <a:lnTo>
                    <a:pt x="248831" y="135496"/>
                  </a:lnTo>
                  <a:lnTo>
                    <a:pt x="249567" y="135496"/>
                  </a:lnTo>
                  <a:lnTo>
                    <a:pt x="249643" y="135788"/>
                  </a:lnTo>
                  <a:lnTo>
                    <a:pt x="249643" y="134607"/>
                  </a:lnTo>
                  <a:lnTo>
                    <a:pt x="249174" y="134137"/>
                  </a:lnTo>
                  <a:lnTo>
                    <a:pt x="249428" y="135039"/>
                  </a:lnTo>
                  <a:lnTo>
                    <a:pt x="246456" y="135039"/>
                  </a:lnTo>
                  <a:lnTo>
                    <a:pt x="245084" y="135496"/>
                  </a:lnTo>
                  <a:lnTo>
                    <a:pt x="247396" y="137096"/>
                  </a:lnTo>
                  <a:lnTo>
                    <a:pt x="247383" y="135280"/>
                  </a:lnTo>
                  <a:lnTo>
                    <a:pt x="249669" y="135877"/>
                  </a:lnTo>
                  <a:lnTo>
                    <a:pt x="249897" y="135877"/>
                  </a:lnTo>
                  <a:lnTo>
                    <a:pt x="251498" y="136448"/>
                  </a:lnTo>
                  <a:close/>
                </a:path>
                <a:path w="463550" h="363855">
                  <a:moveTo>
                    <a:pt x="253720" y="129540"/>
                  </a:moveTo>
                  <a:lnTo>
                    <a:pt x="250939" y="127609"/>
                  </a:lnTo>
                  <a:lnTo>
                    <a:pt x="251917" y="130390"/>
                  </a:lnTo>
                  <a:lnTo>
                    <a:pt x="250088" y="131229"/>
                  </a:lnTo>
                  <a:lnTo>
                    <a:pt x="251472" y="132181"/>
                  </a:lnTo>
                  <a:lnTo>
                    <a:pt x="252831" y="130314"/>
                  </a:lnTo>
                  <a:lnTo>
                    <a:pt x="253720" y="129540"/>
                  </a:lnTo>
                  <a:close/>
                </a:path>
                <a:path w="463550" h="363855">
                  <a:moveTo>
                    <a:pt x="264502" y="72097"/>
                  </a:moveTo>
                  <a:lnTo>
                    <a:pt x="262178" y="71272"/>
                  </a:lnTo>
                  <a:lnTo>
                    <a:pt x="261302" y="72758"/>
                  </a:lnTo>
                  <a:lnTo>
                    <a:pt x="264502" y="72097"/>
                  </a:lnTo>
                  <a:close/>
                </a:path>
                <a:path w="463550" h="363855">
                  <a:moveTo>
                    <a:pt x="265074" y="129540"/>
                  </a:moveTo>
                  <a:lnTo>
                    <a:pt x="263804" y="129540"/>
                  </a:lnTo>
                  <a:lnTo>
                    <a:pt x="263321" y="130708"/>
                  </a:lnTo>
                  <a:lnTo>
                    <a:pt x="265074" y="129540"/>
                  </a:lnTo>
                  <a:close/>
                </a:path>
                <a:path w="463550" h="363855">
                  <a:moveTo>
                    <a:pt x="265912" y="138798"/>
                  </a:moveTo>
                  <a:lnTo>
                    <a:pt x="263906" y="137375"/>
                  </a:lnTo>
                  <a:lnTo>
                    <a:pt x="262991" y="139573"/>
                  </a:lnTo>
                  <a:lnTo>
                    <a:pt x="265912" y="138798"/>
                  </a:lnTo>
                  <a:close/>
                </a:path>
                <a:path w="463550" h="363855">
                  <a:moveTo>
                    <a:pt x="266649" y="138595"/>
                  </a:moveTo>
                  <a:lnTo>
                    <a:pt x="265912" y="138785"/>
                  </a:lnTo>
                  <a:lnTo>
                    <a:pt x="266192" y="138988"/>
                  </a:lnTo>
                  <a:lnTo>
                    <a:pt x="266649" y="138595"/>
                  </a:lnTo>
                  <a:close/>
                </a:path>
                <a:path w="463550" h="363855">
                  <a:moveTo>
                    <a:pt x="266700" y="129019"/>
                  </a:moveTo>
                  <a:lnTo>
                    <a:pt x="266522" y="128625"/>
                  </a:lnTo>
                  <a:lnTo>
                    <a:pt x="265074" y="129540"/>
                  </a:lnTo>
                  <a:lnTo>
                    <a:pt x="265671" y="129540"/>
                  </a:lnTo>
                  <a:lnTo>
                    <a:pt x="266700" y="129019"/>
                  </a:lnTo>
                  <a:close/>
                </a:path>
                <a:path w="463550" h="363855">
                  <a:moveTo>
                    <a:pt x="266763" y="71640"/>
                  </a:moveTo>
                  <a:lnTo>
                    <a:pt x="264502" y="72097"/>
                  </a:lnTo>
                  <a:lnTo>
                    <a:pt x="266319" y="72758"/>
                  </a:lnTo>
                  <a:lnTo>
                    <a:pt x="266534" y="73380"/>
                  </a:lnTo>
                  <a:lnTo>
                    <a:pt x="266611" y="72758"/>
                  </a:lnTo>
                  <a:lnTo>
                    <a:pt x="266700" y="72097"/>
                  </a:lnTo>
                  <a:lnTo>
                    <a:pt x="266763" y="71640"/>
                  </a:lnTo>
                  <a:close/>
                </a:path>
                <a:path w="463550" h="363855">
                  <a:moveTo>
                    <a:pt x="267271" y="75526"/>
                  </a:moveTo>
                  <a:lnTo>
                    <a:pt x="266534" y="73380"/>
                  </a:lnTo>
                  <a:lnTo>
                    <a:pt x="266331" y="74955"/>
                  </a:lnTo>
                  <a:lnTo>
                    <a:pt x="265430" y="74955"/>
                  </a:lnTo>
                  <a:lnTo>
                    <a:pt x="267271" y="75526"/>
                  </a:lnTo>
                  <a:close/>
                </a:path>
                <a:path w="463550" h="363855">
                  <a:moveTo>
                    <a:pt x="269265" y="127736"/>
                  </a:moveTo>
                  <a:lnTo>
                    <a:pt x="266700" y="129019"/>
                  </a:lnTo>
                  <a:lnTo>
                    <a:pt x="267487" y="130708"/>
                  </a:lnTo>
                  <a:lnTo>
                    <a:pt x="269265" y="127736"/>
                  </a:lnTo>
                  <a:close/>
                </a:path>
                <a:path w="463550" h="363855">
                  <a:moveTo>
                    <a:pt x="271602" y="132181"/>
                  </a:moveTo>
                  <a:lnTo>
                    <a:pt x="271310" y="131559"/>
                  </a:lnTo>
                  <a:lnTo>
                    <a:pt x="270941" y="130670"/>
                  </a:lnTo>
                  <a:lnTo>
                    <a:pt x="270840" y="131102"/>
                  </a:lnTo>
                  <a:lnTo>
                    <a:pt x="270941" y="131584"/>
                  </a:lnTo>
                  <a:lnTo>
                    <a:pt x="271602" y="132181"/>
                  </a:lnTo>
                  <a:close/>
                </a:path>
                <a:path w="463550" h="363855">
                  <a:moveTo>
                    <a:pt x="273837" y="89293"/>
                  </a:moveTo>
                  <a:lnTo>
                    <a:pt x="270624" y="89154"/>
                  </a:lnTo>
                  <a:lnTo>
                    <a:pt x="266496" y="88392"/>
                  </a:lnTo>
                  <a:lnTo>
                    <a:pt x="263779" y="90004"/>
                  </a:lnTo>
                  <a:lnTo>
                    <a:pt x="265176" y="91694"/>
                  </a:lnTo>
                  <a:lnTo>
                    <a:pt x="265633" y="91300"/>
                  </a:lnTo>
                  <a:lnTo>
                    <a:pt x="267462" y="92583"/>
                  </a:lnTo>
                  <a:lnTo>
                    <a:pt x="267487" y="93294"/>
                  </a:lnTo>
                  <a:lnTo>
                    <a:pt x="271119" y="92329"/>
                  </a:lnTo>
                  <a:lnTo>
                    <a:pt x="273837" y="89293"/>
                  </a:lnTo>
                  <a:close/>
                </a:path>
                <a:path w="463550" h="363855">
                  <a:moveTo>
                    <a:pt x="276174" y="93027"/>
                  </a:moveTo>
                  <a:lnTo>
                    <a:pt x="275869" y="91147"/>
                  </a:lnTo>
                  <a:lnTo>
                    <a:pt x="274789" y="92062"/>
                  </a:lnTo>
                  <a:lnTo>
                    <a:pt x="276174" y="93027"/>
                  </a:lnTo>
                  <a:close/>
                </a:path>
                <a:path w="463550" h="363855">
                  <a:moveTo>
                    <a:pt x="276237" y="128371"/>
                  </a:moveTo>
                  <a:lnTo>
                    <a:pt x="274751" y="127330"/>
                  </a:lnTo>
                  <a:lnTo>
                    <a:pt x="270776" y="128460"/>
                  </a:lnTo>
                  <a:lnTo>
                    <a:pt x="270294" y="128968"/>
                  </a:lnTo>
                  <a:lnTo>
                    <a:pt x="270941" y="130670"/>
                  </a:lnTo>
                  <a:lnTo>
                    <a:pt x="271373" y="128968"/>
                  </a:lnTo>
                  <a:lnTo>
                    <a:pt x="276237" y="128371"/>
                  </a:lnTo>
                  <a:close/>
                </a:path>
                <a:path w="463550" h="363855">
                  <a:moveTo>
                    <a:pt x="276440" y="115100"/>
                  </a:moveTo>
                  <a:lnTo>
                    <a:pt x="274091" y="111353"/>
                  </a:lnTo>
                  <a:lnTo>
                    <a:pt x="273659" y="113169"/>
                  </a:lnTo>
                  <a:lnTo>
                    <a:pt x="272745" y="111810"/>
                  </a:lnTo>
                  <a:lnTo>
                    <a:pt x="271830" y="111861"/>
                  </a:lnTo>
                  <a:lnTo>
                    <a:pt x="271386" y="113690"/>
                  </a:lnTo>
                  <a:lnTo>
                    <a:pt x="276440" y="115100"/>
                  </a:lnTo>
                  <a:close/>
                </a:path>
                <a:path w="463550" h="363855">
                  <a:moveTo>
                    <a:pt x="276631" y="131470"/>
                  </a:moveTo>
                  <a:lnTo>
                    <a:pt x="276047" y="130175"/>
                  </a:lnTo>
                  <a:lnTo>
                    <a:pt x="274320" y="129844"/>
                  </a:lnTo>
                  <a:lnTo>
                    <a:pt x="273939" y="131470"/>
                  </a:lnTo>
                  <a:lnTo>
                    <a:pt x="276631" y="131470"/>
                  </a:lnTo>
                  <a:close/>
                </a:path>
                <a:path w="463550" h="363855">
                  <a:moveTo>
                    <a:pt x="278460" y="130644"/>
                  </a:moveTo>
                  <a:lnTo>
                    <a:pt x="277431" y="129120"/>
                  </a:lnTo>
                  <a:lnTo>
                    <a:pt x="275691" y="129400"/>
                  </a:lnTo>
                  <a:lnTo>
                    <a:pt x="276047" y="130175"/>
                  </a:lnTo>
                  <a:lnTo>
                    <a:pt x="278460" y="130644"/>
                  </a:lnTo>
                  <a:close/>
                </a:path>
                <a:path w="463550" h="363855">
                  <a:moveTo>
                    <a:pt x="279819" y="128752"/>
                  </a:moveTo>
                  <a:lnTo>
                    <a:pt x="276593" y="127901"/>
                  </a:lnTo>
                  <a:lnTo>
                    <a:pt x="277431" y="129120"/>
                  </a:lnTo>
                  <a:lnTo>
                    <a:pt x="279819" y="128752"/>
                  </a:lnTo>
                  <a:close/>
                </a:path>
                <a:path w="463550" h="363855">
                  <a:moveTo>
                    <a:pt x="281241" y="109931"/>
                  </a:moveTo>
                  <a:lnTo>
                    <a:pt x="279552" y="108102"/>
                  </a:lnTo>
                  <a:lnTo>
                    <a:pt x="279577" y="109258"/>
                  </a:lnTo>
                  <a:lnTo>
                    <a:pt x="280327" y="109702"/>
                  </a:lnTo>
                  <a:lnTo>
                    <a:pt x="281241" y="109931"/>
                  </a:lnTo>
                  <a:close/>
                </a:path>
                <a:path w="463550" h="363855">
                  <a:moveTo>
                    <a:pt x="282486" y="85471"/>
                  </a:moveTo>
                  <a:lnTo>
                    <a:pt x="281076" y="82372"/>
                  </a:lnTo>
                  <a:lnTo>
                    <a:pt x="282003" y="81597"/>
                  </a:lnTo>
                  <a:lnTo>
                    <a:pt x="280149" y="81711"/>
                  </a:lnTo>
                  <a:lnTo>
                    <a:pt x="280174" y="82435"/>
                  </a:lnTo>
                  <a:lnTo>
                    <a:pt x="280200" y="83858"/>
                  </a:lnTo>
                  <a:lnTo>
                    <a:pt x="276961" y="82308"/>
                  </a:lnTo>
                  <a:lnTo>
                    <a:pt x="278358" y="83273"/>
                  </a:lnTo>
                  <a:lnTo>
                    <a:pt x="276542" y="84836"/>
                  </a:lnTo>
                  <a:lnTo>
                    <a:pt x="279285" y="84645"/>
                  </a:lnTo>
                  <a:lnTo>
                    <a:pt x="282486" y="85471"/>
                  </a:lnTo>
                  <a:close/>
                </a:path>
                <a:path w="463550" h="363855">
                  <a:moveTo>
                    <a:pt x="283133" y="100025"/>
                  </a:moveTo>
                  <a:lnTo>
                    <a:pt x="282194" y="97243"/>
                  </a:lnTo>
                  <a:lnTo>
                    <a:pt x="277101" y="93687"/>
                  </a:lnTo>
                  <a:lnTo>
                    <a:pt x="273507" y="97510"/>
                  </a:lnTo>
                  <a:lnTo>
                    <a:pt x="276707" y="99060"/>
                  </a:lnTo>
                  <a:lnTo>
                    <a:pt x="276225" y="97307"/>
                  </a:lnTo>
                  <a:lnTo>
                    <a:pt x="283133" y="100025"/>
                  </a:lnTo>
                  <a:close/>
                </a:path>
                <a:path w="463550" h="363855">
                  <a:moveTo>
                    <a:pt x="285838" y="109943"/>
                  </a:moveTo>
                  <a:lnTo>
                    <a:pt x="285610" y="109943"/>
                  </a:lnTo>
                  <a:lnTo>
                    <a:pt x="283159" y="110426"/>
                  </a:lnTo>
                  <a:lnTo>
                    <a:pt x="281241" y="109943"/>
                  </a:lnTo>
                  <a:lnTo>
                    <a:pt x="283273" y="112141"/>
                  </a:lnTo>
                  <a:lnTo>
                    <a:pt x="281901" y="112585"/>
                  </a:lnTo>
                  <a:lnTo>
                    <a:pt x="281470" y="112979"/>
                  </a:lnTo>
                  <a:lnTo>
                    <a:pt x="283298" y="114973"/>
                  </a:lnTo>
                  <a:lnTo>
                    <a:pt x="284543" y="112585"/>
                  </a:lnTo>
                  <a:lnTo>
                    <a:pt x="285610" y="110426"/>
                  </a:lnTo>
                  <a:lnTo>
                    <a:pt x="285838" y="109943"/>
                  </a:lnTo>
                  <a:close/>
                </a:path>
                <a:path w="463550" h="363855">
                  <a:moveTo>
                    <a:pt x="289318" y="81762"/>
                  </a:moveTo>
                  <a:lnTo>
                    <a:pt x="287020" y="80162"/>
                  </a:lnTo>
                  <a:lnTo>
                    <a:pt x="283819" y="82880"/>
                  </a:lnTo>
                  <a:lnTo>
                    <a:pt x="285673" y="84175"/>
                  </a:lnTo>
                  <a:lnTo>
                    <a:pt x="284302" y="84632"/>
                  </a:lnTo>
                  <a:lnTo>
                    <a:pt x="286143" y="85204"/>
                  </a:lnTo>
                  <a:lnTo>
                    <a:pt x="287058" y="84429"/>
                  </a:lnTo>
                  <a:lnTo>
                    <a:pt x="286118" y="83070"/>
                  </a:lnTo>
                  <a:lnTo>
                    <a:pt x="286562" y="81953"/>
                  </a:lnTo>
                  <a:lnTo>
                    <a:pt x="289318" y="81762"/>
                  </a:lnTo>
                  <a:close/>
                </a:path>
                <a:path w="463550" h="363855">
                  <a:moveTo>
                    <a:pt x="291947" y="34277"/>
                  </a:moveTo>
                  <a:lnTo>
                    <a:pt x="288709" y="31305"/>
                  </a:lnTo>
                  <a:lnTo>
                    <a:pt x="289179" y="33058"/>
                  </a:lnTo>
                  <a:lnTo>
                    <a:pt x="291947" y="34277"/>
                  </a:lnTo>
                  <a:close/>
                </a:path>
                <a:path w="463550" h="363855">
                  <a:moveTo>
                    <a:pt x="293725" y="32004"/>
                  </a:moveTo>
                  <a:lnTo>
                    <a:pt x="293598" y="31305"/>
                  </a:lnTo>
                  <a:lnTo>
                    <a:pt x="293509" y="30861"/>
                  </a:lnTo>
                  <a:lnTo>
                    <a:pt x="293370" y="30086"/>
                  </a:lnTo>
                  <a:lnTo>
                    <a:pt x="293268" y="29552"/>
                  </a:lnTo>
                  <a:lnTo>
                    <a:pt x="290982" y="30086"/>
                  </a:lnTo>
                  <a:lnTo>
                    <a:pt x="290080" y="30861"/>
                  </a:lnTo>
                  <a:lnTo>
                    <a:pt x="288086" y="30086"/>
                  </a:lnTo>
                  <a:lnTo>
                    <a:pt x="287845" y="30086"/>
                  </a:lnTo>
                  <a:lnTo>
                    <a:pt x="288709" y="31305"/>
                  </a:lnTo>
                  <a:lnTo>
                    <a:pt x="293725" y="32004"/>
                  </a:lnTo>
                  <a:close/>
                </a:path>
                <a:path w="463550" h="363855">
                  <a:moveTo>
                    <a:pt x="293992" y="88569"/>
                  </a:moveTo>
                  <a:lnTo>
                    <a:pt x="292582" y="86169"/>
                  </a:lnTo>
                  <a:lnTo>
                    <a:pt x="292608" y="88303"/>
                  </a:lnTo>
                  <a:lnTo>
                    <a:pt x="291693" y="88366"/>
                  </a:lnTo>
                  <a:lnTo>
                    <a:pt x="293992" y="88569"/>
                  </a:lnTo>
                  <a:close/>
                </a:path>
                <a:path w="463550" h="363855">
                  <a:moveTo>
                    <a:pt x="294436" y="109626"/>
                  </a:moveTo>
                  <a:lnTo>
                    <a:pt x="294297" y="109321"/>
                  </a:lnTo>
                  <a:lnTo>
                    <a:pt x="294005" y="109321"/>
                  </a:lnTo>
                  <a:lnTo>
                    <a:pt x="291947" y="110439"/>
                  </a:lnTo>
                  <a:lnTo>
                    <a:pt x="294436" y="109626"/>
                  </a:lnTo>
                  <a:close/>
                </a:path>
                <a:path w="463550" h="363855">
                  <a:moveTo>
                    <a:pt x="297459" y="120510"/>
                  </a:moveTo>
                  <a:lnTo>
                    <a:pt x="293458" y="119951"/>
                  </a:lnTo>
                  <a:lnTo>
                    <a:pt x="293763" y="120624"/>
                  </a:lnTo>
                  <a:lnTo>
                    <a:pt x="294017" y="121412"/>
                  </a:lnTo>
                  <a:lnTo>
                    <a:pt x="294436" y="122186"/>
                  </a:lnTo>
                  <a:lnTo>
                    <a:pt x="294347" y="120929"/>
                  </a:lnTo>
                  <a:lnTo>
                    <a:pt x="297459" y="120510"/>
                  </a:lnTo>
                  <a:close/>
                </a:path>
                <a:path w="463550" h="363855">
                  <a:moveTo>
                    <a:pt x="298919" y="82867"/>
                  </a:moveTo>
                  <a:lnTo>
                    <a:pt x="298005" y="81749"/>
                  </a:lnTo>
                  <a:lnTo>
                    <a:pt x="296646" y="81965"/>
                  </a:lnTo>
                  <a:lnTo>
                    <a:pt x="298843" y="83489"/>
                  </a:lnTo>
                  <a:lnTo>
                    <a:pt x="298919" y="82867"/>
                  </a:lnTo>
                  <a:close/>
                </a:path>
                <a:path w="463550" h="363855">
                  <a:moveTo>
                    <a:pt x="299554" y="83489"/>
                  </a:moveTo>
                  <a:lnTo>
                    <a:pt x="298843" y="83489"/>
                  </a:lnTo>
                  <a:lnTo>
                    <a:pt x="299466" y="83921"/>
                  </a:lnTo>
                  <a:lnTo>
                    <a:pt x="299554" y="83489"/>
                  </a:lnTo>
                  <a:close/>
                </a:path>
                <a:path w="463550" h="363855">
                  <a:moveTo>
                    <a:pt x="302488" y="109321"/>
                  </a:moveTo>
                  <a:lnTo>
                    <a:pt x="299732" y="108089"/>
                  </a:lnTo>
                  <a:lnTo>
                    <a:pt x="294436" y="109626"/>
                  </a:lnTo>
                  <a:lnTo>
                    <a:pt x="295160" y="111264"/>
                  </a:lnTo>
                  <a:lnTo>
                    <a:pt x="294741" y="112369"/>
                  </a:lnTo>
                  <a:lnTo>
                    <a:pt x="291998" y="112585"/>
                  </a:lnTo>
                  <a:lnTo>
                    <a:pt x="296151" y="115481"/>
                  </a:lnTo>
                  <a:lnTo>
                    <a:pt x="298881" y="113868"/>
                  </a:lnTo>
                  <a:lnTo>
                    <a:pt x="296138" y="111264"/>
                  </a:lnTo>
                  <a:lnTo>
                    <a:pt x="295910" y="111264"/>
                  </a:lnTo>
                  <a:lnTo>
                    <a:pt x="302488" y="109321"/>
                  </a:lnTo>
                  <a:close/>
                </a:path>
                <a:path w="463550" h="363855">
                  <a:moveTo>
                    <a:pt x="309079" y="87134"/>
                  </a:moveTo>
                  <a:lnTo>
                    <a:pt x="308267" y="84213"/>
                  </a:lnTo>
                  <a:lnTo>
                    <a:pt x="308190" y="83921"/>
                  </a:lnTo>
                  <a:lnTo>
                    <a:pt x="308063" y="83502"/>
                  </a:lnTo>
                  <a:lnTo>
                    <a:pt x="308216" y="83045"/>
                  </a:lnTo>
                  <a:lnTo>
                    <a:pt x="307860" y="82435"/>
                  </a:lnTo>
                  <a:lnTo>
                    <a:pt x="307619" y="81902"/>
                  </a:lnTo>
                  <a:lnTo>
                    <a:pt x="308051" y="83502"/>
                  </a:lnTo>
                  <a:lnTo>
                    <a:pt x="307924" y="83921"/>
                  </a:lnTo>
                  <a:lnTo>
                    <a:pt x="307365" y="84213"/>
                  </a:lnTo>
                  <a:lnTo>
                    <a:pt x="305828" y="84213"/>
                  </a:lnTo>
                  <a:lnTo>
                    <a:pt x="305816" y="83921"/>
                  </a:lnTo>
                  <a:lnTo>
                    <a:pt x="299466" y="83921"/>
                  </a:lnTo>
                  <a:lnTo>
                    <a:pt x="298602" y="83921"/>
                  </a:lnTo>
                  <a:lnTo>
                    <a:pt x="297167" y="88684"/>
                  </a:lnTo>
                  <a:lnTo>
                    <a:pt x="303606" y="88684"/>
                  </a:lnTo>
                  <a:lnTo>
                    <a:pt x="309079" y="87134"/>
                  </a:lnTo>
                  <a:close/>
                </a:path>
                <a:path w="463550" h="363855">
                  <a:moveTo>
                    <a:pt x="310807" y="79895"/>
                  </a:moveTo>
                  <a:lnTo>
                    <a:pt x="306679" y="78422"/>
                  </a:lnTo>
                  <a:lnTo>
                    <a:pt x="307124" y="78727"/>
                  </a:lnTo>
                  <a:lnTo>
                    <a:pt x="304876" y="80657"/>
                  </a:lnTo>
                  <a:lnTo>
                    <a:pt x="300278" y="80987"/>
                  </a:lnTo>
                  <a:lnTo>
                    <a:pt x="297383" y="80987"/>
                  </a:lnTo>
                  <a:lnTo>
                    <a:pt x="298005" y="81749"/>
                  </a:lnTo>
                  <a:lnTo>
                    <a:pt x="300151" y="81419"/>
                  </a:lnTo>
                  <a:lnTo>
                    <a:pt x="299554" y="83489"/>
                  </a:lnTo>
                  <a:lnTo>
                    <a:pt x="305816" y="83489"/>
                  </a:lnTo>
                  <a:lnTo>
                    <a:pt x="305777" y="80657"/>
                  </a:lnTo>
                  <a:lnTo>
                    <a:pt x="305308" y="80657"/>
                  </a:lnTo>
                  <a:lnTo>
                    <a:pt x="310807" y="79895"/>
                  </a:lnTo>
                  <a:close/>
                </a:path>
                <a:path w="463550" h="363855">
                  <a:moveTo>
                    <a:pt x="328206" y="77216"/>
                  </a:moveTo>
                  <a:lnTo>
                    <a:pt x="325018" y="80657"/>
                  </a:lnTo>
                  <a:lnTo>
                    <a:pt x="326390" y="80187"/>
                  </a:lnTo>
                  <a:lnTo>
                    <a:pt x="326859" y="80518"/>
                  </a:lnTo>
                  <a:lnTo>
                    <a:pt x="327774" y="81178"/>
                  </a:lnTo>
                  <a:lnTo>
                    <a:pt x="328206" y="77216"/>
                  </a:lnTo>
                  <a:close/>
                </a:path>
                <a:path w="463550" h="363855">
                  <a:moveTo>
                    <a:pt x="332841" y="19304"/>
                  </a:moveTo>
                  <a:lnTo>
                    <a:pt x="332016" y="17894"/>
                  </a:lnTo>
                  <a:lnTo>
                    <a:pt x="332435" y="16814"/>
                  </a:lnTo>
                  <a:lnTo>
                    <a:pt x="329755" y="20548"/>
                  </a:lnTo>
                  <a:lnTo>
                    <a:pt x="332841" y="19304"/>
                  </a:lnTo>
                  <a:close/>
                </a:path>
                <a:path w="463550" h="363855">
                  <a:moveTo>
                    <a:pt x="334010" y="20345"/>
                  </a:moveTo>
                  <a:lnTo>
                    <a:pt x="333844" y="19888"/>
                  </a:lnTo>
                  <a:lnTo>
                    <a:pt x="333006" y="19304"/>
                  </a:lnTo>
                  <a:lnTo>
                    <a:pt x="332841" y="19304"/>
                  </a:lnTo>
                  <a:lnTo>
                    <a:pt x="333451" y="20345"/>
                  </a:lnTo>
                  <a:lnTo>
                    <a:pt x="334010" y="20345"/>
                  </a:lnTo>
                  <a:close/>
                </a:path>
                <a:path w="463550" h="363855">
                  <a:moveTo>
                    <a:pt x="335661" y="20548"/>
                  </a:moveTo>
                  <a:lnTo>
                    <a:pt x="334073" y="20548"/>
                  </a:lnTo>
                  <a:lnTo>
                    <a:pt x="334797" y="22669"/>
                  </a:lnTo>
                  <a:lnTo>
                    <a:pt x="335661" y="20548"/>
                  </a:lnTo>
                  <a:close/>
                </a:path>
                <a:path w="463550" h="363855">
                  <a:moveTo>
                    <a:pt x="337947" y="78320"/>
                  </a:moveTo>
                  <a:lnTo>
                    <a:pt x="337350" y="78003"/>
                  </a:lnTo>
                  <a:lnTo>
                    <a:pt x="337807" y="78320"/>
                  </a:lnTo>
                  <a:lnTo>
                    <a:pt x="337947" y="78320"/>
                  </a:lnTo>
                  <a:close/>
                </a:path>
                <a:path w="463550" h="363855">
                  <a:moveTo>
                    <a:pt x="338353" y="80111"/>
                  </a:moveTo>
                  <a:lnTo>
                    <a:pt x="337807" y="78320"/>
                  </a:lnTo>
                  <a:lnTo>
                    <a:pt x="333857" y="78320"/>
                  </a:lnTo>
                  <a:lnTo>
                    <a:pt x="338353" y="80111"/>
                  </a:lnTo>
                  <a:close/>
                </a:path>
                <a:path w="463550" h="363855">
                  <a:moveTo>
                    <a:pt x="340779" y="24726"/>
                  </a:moveTo>
                  <a:lnTo>
                    <a:pt x="336638" y="22542"/>
                  </a:lnTo>
                  <a:lnTo>
                    <a:pt x="337578" y="26035"/>
                  </a:lnTo>
                  <a:lnTo>
                    <a:pt x="340779" y="24726"/>
                  </a:lnTo>
                  <a:close/>
                </a:path>
                <a:path w="463550" h="363855">
                  <a:moveTo>
                    <a:pt x="341528" y="80187"/>
                  </a:moveTo>
                  <a:lnTo>
                    <a:pt x="338582" y="80187"/>
                  </a:lnTo>
                  <a:lnTo>
                    <a:pt x="338391" y="80187"/>
                  </a:lnTo>
                  <a:lnTo>
                    <a:pt x="335635" y="80187"/>
                  </a:lnTo>
                  <a:lnTo>
                    <a:pt x="336029" y="80568"/>
                  </a:lnTo>
                  <a:lnTo>
                    <a:pt x="341528" y="80187"/>
                  </a:lnTo>
                  <a:close/>
                </a:path>
                <a:path w="463550" h="363855">
                  <a:moveTo>
                    <a:pt x="344271" y="66878"/>
                  </a:moveTo>
                  <a:lnTo>
                    <a:pt x="339928" y="64274"/>
                  </a:lnTo>
                  <a:lnTo>
                    <a:pt x="340029" y="65125"/>
                  </a:lnTo>
                  <a:lnTo>
                    <a:pt x="340144" y="66078"/>
                  </a:lnTo>
                  <a:lnTo>
                    <a:pt x="340245" y="66878"/>
                  </a:lnTo>
                  <a:lnTo>
                    <a:pt x="340321" y="67525"/>
                  </a:lnTo>
                  <a:lnTo>
                    <a:pt x="340410" y="68160"/>
                  </a:lnTo>
                  <a:lnTo>
                    <a:pt x="344271" y="66878"/>
                  </a:lnTo>
                  <a:close/>
                </a:path>
                <a:path w="463550" h="363855">
                  <a:moveTo>
                    <a:pt x="345655" y="80251"/>
                  </a:moveTo>
                  <a:lnTo>
                    <a:pt x="343319" y="77203"/>
                  </a:lnTo>
                  <a:lnTo>
                    <a:pt x="341934" y="78371"/>
                  </a:lnTo>
                  <a:lnTo>
                    <a:pt x="345655" y="80251"/>
                  </a:lnTo>
                  <a:close/>
                </a:path>
                <a:path w="463550" h="363855">
                  <a:moveTo>
                    <a:pt x="345922" y="66344"/>
                  </a:moveTo>
                  <a:lnTo>
                    <a:pt x="344271" y="66878"/>
                  </a:lnTo>
                  <a:lnTo>
                    <a:pt x="345338" y="67525"/>
                  </a:lnTo>
                  <a:lnTo>
                    <a:pt x="345922" y="66344"/>
                  </a:lnTo>
                  <a:close/>
                </a:path>
                <a:path w="463550" h="363855">
                  <a:moveTo>
                    <a:pt x="348792" y="76822"/>
                  </a:moveTo>
                  <a:lnTo>
                    <a:pt x="344652" y="76047"/>
                  </a:lnTo>
                  <a:lnTo>
                    <a:pt x="346989" y="77660"/>
                  </a:lnTo>
                  <a:lnTo>
                    <a:pt x="348792" y="76822"/>
                  </a:lnTo>
                  <a:close/>
                </a:path>
                <a:path w="463550" h="363855">
                  <a:moveTo>
                    <a:pt x="354799" y="10579"/>
                  </a:moveTo>
                  <a:lnTo>
                    <a:pt x="353847" y="7797"/>
                  </a:lnTo>
                  <a:lnTo>
                    <a:pt x="353669" y="7797"/>
                  </a:lnTo>
                  <a:lnTo>
                    <a:pt x="352501" y="11823"/>
                  </a:lnTo>
                  <a:lnTo>
                    <a:pt x="354799" y="10579"/>
                  </a:lnTo>
                  <a:close/>
                </a:path>
                <a:path w="463550" h="363855">
                  <a:moveTo>
                    <a:pt x="356120" y="7480"/>
                  </a:moveTo>
                  <a:lnTo>
                    <a:pt x="355079" y="4178"/>
                  </a:lnTo>
                  <a:lnTo>
                    <a:pt x="353745" y="0"/>
                  </a:lnTo>
                  <a:lnTo>
                    <a:pt x="350634" y="6972"/>
                  </a:lnTo>
                  <a:lnTo>
                    <a:pt x="354723" y="4178"/>
                  </a:lnTo>
                  <a:lnTo>
                    <a:pt x="353771" y="7480"/>
                  </a:lnTo>
                  <a:lnTo>
                    <a:pt x="356120" y="7480"/>
                  </a:lnTo>
                  <a:close/>
                </a:path>
                <a:path w="463550" h="363855">
                  <a:moveTo>
                    <a:pt x="356908" y="66268"/>
                  </a:moveTo>
                  <a:lnTo>
                    <a:pt x="355130" y="66078"/>
                  </a:lnTo>
                  <a:lnTo>
                    <a:pt x="350939" y="65633"/>
                  </a:lnTo>
                  <a:lnTo>
                    <a:pt x="347256" y="64477"/>
                  </a:lnTo>
                  <a:lnTo>
                    <a:pt x="348195" y="65125"/>
                  </a:lnTo>
                  <a:lnTo>
                    <a:pt x="346938" y="68160"/>
                  </a:lnTo>
                  <a:lnTo>
                    <a:pt x="346837" y="68414"/>
                  </a:lnTo>
                  <a:lnTo>
                    <a:pt x="345338" y="67525"/>
                  </a:lnTo>
                  <a:lnTo>
                    <a:pt x="342341" y="73723"/>
                  </a:lnTo>
                  <a:lnTo>
                    <a:pt x="348742" y="71843"/>
                  </a:lnTo>
                  <a:lnTo>
                    <a:pt x="349034" y="69507"/>
                  </a:lnTo>
                  <a:lnTo>
                    <a:pt x="349161" y="68605"/>
                  </a:lnTo>
                  <a:lnTo>
                    <a:pt x="356489" y="69507"/>
                  </a:lnTo>
                  <a:lnTo>
                    <a:pt x="356489" y="68605"/>
                  </a:lnTo>
                  <a:lnTo>
                    <a:pt x="356489" y="68414"/>
                  </a:lnTo>
                  <a:lnTo>
                    <a:pt x="356489" y="68160"/>
                  </a:lnTo>
                  <a:lnTo>
                    <a:pt x="355968" y="67525"/>
                  </a:lnTo>
                  <a:lnTo>
                    <a:pt x="354634" y="66078"/>
                  </a:lnTo>
                  <a:lnTo>
                    <a:pt x="356908" y="66268"/>
                  </a:lnTo>
                  <a:close/>
                </a:path>
                <a:path w="463550" h="363855">
                  <a:moveTo>
                    <a:pt x="360222" y="6616"/>
                  </a:moveTo>
                  <a:lnTo>
                    <a:pt x="358432" y="7480"/>
                  </a:lnTo>
                  <a:lnTo>
                    <a:pt x="356120" y="7480"/>
                  </a:lnTo>
                  <a:lnTo>
                    <a:pt x="356616" y="9029"/>
                  </a:lnTo>
                  <a:lnTo>
                    <a:pt x="360222" y="6616"/>
                  </a:lnTo>
                  <a:close/>
                </a:path>
                <a:path w="463550" h="363855">
                  <a:moveTo>
                    <a:pt x="367055" y="69113"/>
                  </a:moveTo>
                  <a:lnTo>
                    <a:pt x="366153" y="72009"/>
                  </a:lnTo>
                  <a:lnTo>
                    <a:pt x="367055" y="71945"/>
                  </a:lnTo>
                  <a:lnTo>
                    <a:pt x="367055" y="69113"/>
                  </a:lnTo>
                  <a:close/>
                </a:path>
                <a:path w="463550" h="363855">
                  <a:moveTo>
                    <a:pt x="367563" y="6108"/>
                  </a:moveTo>
                  <a:lnTo>
                    <a:pt x="366141" y="4457"/>
                  </a:lnTo>
                  <a:lnTo>
                    <a:pt x="365721" y="5537"/>
                  </a:lnTo>
                  <a:lnTo>
                    <a:pt x="363435" y="6070"/>
                  </a:lnTo>
                  <a:lnTo>
                    <a:pt x="367563" y="6108"/>
                  </a:lnTo>
                  <a:close/>
                </a:path>
                <a:path w="463550" h="363855">
                  <a:moveTo>
                    <a:pt x="368338" y="19875"/>
                  </a:moveTo>
                  <a:lnTo>
                    <a:pt x="365861" y="16903"/>
                  </a:lnTo>
                  <a:lnTo>
                    <a:pt x="366242" y="19608"/>
                  </a:lnTo>
                  <a:lnTo>
                    <a:pt x="366268" y="19875"/>
                  </a:lnTo>
                  <a:lnTo>
                    <a:pt x="366395" y="20777"/>
                  </a:lnTo>
                  <a:lnTo>
                    <a:pt x="368338" y="19875"/>
                  </a:lnTo>
                  <a:close/>
                </a:path>
                <a:path w="463550" h="363855">
                  <a:moveTo>
                    <a:pt x="368922" y="19608"/>
                  </a:moveTo>
                  <a:lnTo>
                    <a:pt x="368338" y="19875"/>
                  </a:lnTo>
                  <a:lnTo>
                    <a:pt x="368655" y="20256"/>
                  </a:lnTo>
                  <a:lnTo>
                    <a:pt x="368808" y="19875"/>
                  </a:lnTo>
                  <a:lnTo>
                    <a:pt x="368922" y="19608"/>
                  </a:lnTo>
                  <a:close/>
                </a:path>
                <a:path w="463550" h="363855">
                  <a:moveTo>
                    <a:pt x="372770" y="19608"/>
                  </a:moveTo>
                  <a:lnTo>
                    <a:pt x="372249" y="18249"/>
                  </a:lnTo>
                  <a:lnTo>
                    <a:pt x="370903" y="14770"/>
                  </a:lnTo>
                  <a:lnTo>
                    <a:pt x="368922" y="19608"/>
                  </a:lnTo>
                  <a:lnTo>
                    <a:pt x="371843" y="18249"/>
                  </a:lnTo>
                  <a:lnTo>
                    <a:pt x="372770" y="19608"/>
                  </a:lnTo>
                  <a:close/>
                </a:path>
                <a:path w="463550" h="363855">
                  <a:moveTo>
                    <a:pt x="380022" y="13398"/>
                  </a:moveTo>
                  <a:lnTo>
                    <a:pt x="376313" y="11518"/>
                  </a:lnTo>
                  <a:lnTo>
                    <a:pt x="379107" y="13462"/>
                  </a:lnTo>
                  <a:lnTo>
                    <a:pt x="380022" y="13398"/>
                  </a:lnTo>
                  <a:close/>
                </a:path>
                <a:path w="463550" h="363855">
                  <a:moveTo>
                    <a:pt x="463118" y="26289"/>
                  </a:moveTo>
                  <a:lnTo>
                    <a:pt x="463080" y="22034"/>
                  </a:lnTo>
                  <a:lnTo>
                    <a:pt x="461733" y="24625"/>
                  </a:lnTo>
                  <a:lnTo>
                    <a:pt x="458939" y="21247"/>
                  </a:lnTo>
                  <a:lnTo>
                    <a:pt x="456209" y="21450"/>
                  </a:lnTo>
                  <a:lnTo>
                    <a:pt x="457987" y="19189"/>
                  </a:lnTo>
                  <a:lnTo>
                    <a:pt x="450621" y="17589"/>
                  </a:lnTo>
                  <a:lnTo>
                    <a:pt x="444144" y="11633"/>
                  </a:lnTo>
                  <a:lnTo>
                    <a:pt x="440004" y="11582"/>
                  </a:lnTo>
                  <a:lnTo>
                    <a:pt x="440931" y="12230"/>
                  </a:lnTo>
                  <a:lnTo>
                    <a:pt x="440042" y="13716"/>
                  </a:lnTo>
                  <a:lnTo>
                    <a:pt x="440537" y="14732"/>
                  </a:lnTo>
                  <a:lnTo>
                    <a:pt x="435432" y="12636"/>
                  </a:lnTo>
                  <a:lnTo>
                    <a:pt x="435051" y="16573"/>
                  </a:lnTo>
                  <a:lnTo>
                    <a:pt x="440524" y="15468"/>
                  </a:lnTo>
                  <a:lnTo>
                    <a:pt x="442036" y="24231"/>
                  </a:lnTo>
                  <a:lnTo>
                    <a:pt x="449821" y="22618"/>
                  </a:lnTo>
                  <a:lnTo>
                    <a:pt x="459041" y="26936"/>
                  </a:lnTo>
                  <a:lnTo>
                    <a:pt x="459435" y="24434"/>
                  </a:lnTo>
                  <a:lnTo>
                    <a:pt x="461314" y="25704"/>
                  </a:lnTo>
                  <a:lnTo>
                    <a:pt x="463118" y="26289"/>
                  </a:lnTo>
                  <a:close/>
                </a:path>
              </a:pathLst>
            </a:custGeom>
            <a:solidFill>
              <a:srgbClr val="ABD3D8">
                <a:alpha val="51998"/>
              </a:srgbClr>
            </a:solidFill>
          </p:spPr>
          <p:txBody>
            <a:bodyPr wrap="square" lIns="0" tIns="0" rIns="0" bIns="0" rtlCol="0"/>
            <a:lstStyle/>
            <a:p>
              <a:pPr defTabSz="829178"/>
              <a:endParaRPr sz="1632" kern="0">
                <a:solidFill>
                  <a:sysClr val="windowText" lastClr="000000"/>
                </a:solidFill>
              </a:endParaRPr>
            </a:p>
          </p:txBody>
        </p:sp>
        <p:sp>
          <p:nvSpPr>
            <p:cNvPr id="48" name="object 48"/>
            <p:cNvSpPr/>
            <p:nvPr/>
          </p:nvSpPr>
          <p:spPr>
            <a:xfrm>
              <a:off x="7815732" y="1837893"/>
              <a:ext cx="585470" cy="495934"/>
            </a:xfrm>
            <a:custGeom>
              <a:avLst/>
              <a:gdLst/>
              <a:ahLst/>
              <a:cxnLst/>
              <a:rect l="l" t="t" r="r" b="b"/>
              <a:pathLst>
                <a:path w="585470" h="495935">
                  <a:moveTo>
                    <a:pt x="901" y="492074"/>
                  </a:moveTo>
                  <a:lnTo>
                    <a:pt x="0" y="492848"/>
                  </a:lnTo>
                  <a:lnTo>
                    <a:pt x="431" y="492848"/>
                  </a:lnTo>
                  <a:lnTo>
                    <a:pt x="901" y="492074"/>
                  </a:lnTo>
                  <a:close/>
                </a:path>
                <a:path w="585470" h="495935">
                  <a:moveTo>
                    <a:pt x="13208" y="487959"/>
                  </a:moveTo>
                  <a:lnTo>
                    <a:pt x="12788" y="488340"/>
                  </a:lnTo>
                  <a:lnTo>
                    <a:pt x="10490" y="490296"/>
                  </a:lnTo>
                  <a:lnTo>
                    <a:pt x="8178" y="488657"/>
                  </a:lnTo>
                  <a:lnTo>
                    <a:pt x="10147" y="490816"/>
                  </a:lnTo>
                  <a:lnTo>
                    <a:pt x="8204" y="490816"/>
                  </a:lnTo>
                  <a:lnTo>
                    <a:pt x="5181" y="490334"/>
                  </a:lnTo>
                  <a:lnTo>
                    <a:pt x="1803" y="490042"/>
                  </a:lnTo>
                  <a:lnTo>
                    <a:pt x="1816" y="492848"/>
                  </a:lnTo>
                  <a:lnTo>
                    <a:pt x="431" y="492848"/>
                  </a:lnTo>
                  <a:lnTo>
                    <a:pt x="12" y="493572"/>
                  </a:lnTo>
                  <a:lnTo>
                    <a:pt x="5969" y="495681"/>
                  </a:lnTo>
                  <a:lnTo>
                    <a:pt x="6680" y="492074"/>
                  </a:lnTo>
                  <a:lnTo>
                    <a:pt x="6769" y="491667"/>
                  </a:lnTo>
                  <a:lnTo>
                    <a:pt x="6832" y="491363"/>
                  </a:lnTo>
                  <a:lnTo>
                    <a:pt x="7861" y="491363"/>
                  </a:lnTo>
                  <a:lnTo>
                    <a:pt x="11607" y="491604"/>
                  </a:lnTo>
                  <a:lnTo>
                    <a:pt x="10414" y="491363"/>
                  </a:lnTo>
                  <a:lnTo>
                    <a:pt x="11493" y="490816"/>
                  </a:lnTo>
                  <a:lnTo>
                    <a:pt x="11696" y="490816"/>
                  </a:lnTo>
                  <a:lnTo>
                    <a:pt x="12014" y="490334"/>
                  </a:lnTo>
                  <a:lnTo>
                    <a:pt x="12636" y="489407"/>
                  </a:lnTo>
                  <a:lnTo>
                    <a:pt x="13208" y="487959"/>
                  </a:lnTo>
                  <a:close/>
                </a:path>
                <a:path w="585470" h="495935">
                  <a:moveTo>
                    <a:pt x="37287" y="433666"/>
                  </a:moveTo>
                  <a:lnTo>
                    <a:pt x="33934" y="434187"/>
                  </a:lnTo>
                  <a:lnTo>
                    <a:pt x="36220" y="437934"/>
                  </a:lnTo>
                  <a:lnTo>
                    <a:pt x="36410" y="437210"/>
                  </a:lnTo>
                  <a:lnTo>
                    <a:pt x="37287" y="433666"/>
                  </a:lnTo>
                  <a:close/>
                </a:path>
                <a:path w="585470" h="495935">
                  <a:moveTo>
                    <a:pt x="42164" y="439712"/>
                  </a:moveTo>
                  <a:lnTo>
                    <a:pt x="40373" y="439483"/>
                  </a:lnTo>
                  <a:lnTo>
                    <a:pt x="41516" y="442036"/>
                  </a:lnTo>
                  <a:lnTo>
                    <a:pt x="41630" y="442315"/>
                  </a:lnTo>
                  <a:lnTo>
                    <a:pt x="41706" y="442468"/>
                  </a:lnTo>
                  <a:lnTo>
                    <a:pt x="41808" y="442315"/>
                  </a:lnTo>
                  <a:lnTo>
                    <a:pt x="41935" y="441413"/>
                  </a:lnTo>
                  <a:lnTo>
                    <a:pt x="42037" y="440715"/>
                  </a:lnTo>
                  <a:lnTo>
                    <a:pt x="42125" y="440029"/>
                  </a:lnTo>
                  <a:lnTo>
                    <a:pt x="42164" y="439712"/>
                  </a:lnTo>
                  <a:close/>
                </a:path>
                <a:path w="585470" h="495935">
                  <a:moveTo>
                    <a:pt x="43713" y="439915"/>
                  </a:moveTo>
                  <a:lnTo>
                    <a:pt x="42570" y="439483"/>
                  </a:lnTo>
                  <a:lnTo>
                    <a:pt x="42202" y="439483"/>
                  </a:lnTo>
                  <a:lnTo>
                    <a:pt x="42202" y="439712"/>
                  </a:lnTo>
                  <a:lnTo>
                    <a:pt x="43713" y="439915"/>
                  </a:lnTo>
                  <a:close/>
                </a:path>
                <a:path w="585470" h="495935">
                  <a:moveTo>
                    <a:pt x="49987" y="434873"/>
                  </a:moveTo>
                  <a:lnTo>
                    <a:pt x="44488" y="435965"/>
                  </a:lnTo>
                  <a:lnTo>
                    <a:pt x="46215" y="435851"/>
                  </a:lnTo>
                  <a:lnTo>
                    <a:pt x="48082" y="435952"/>
                  </a:lnTo>
                  <a:lnTo>
                    <a:pt x="49974" y="436130"/>
                  </a:lnTo>
                  <a:lnTo>
                    <a:pt x="49987" y="434873"/>
                  </a:lnTo>
                  <a:close/>
                </a:path>
                <a:path w="585470" h="495935">
                  <a:moveTo>
                    <a:pt x="62217" y="444258"/>
                  </a:moveTo>
                  <a:lnTo>
                    <a:pt x="61722" y="444881"/>
                  </a:lnTo>
                  <a:lnTo>
                    <a:pt x="61696" y="445033"/>
                  </a:lnTo>
                  <a:lnTo>
                    <a:pt x="61887" y="444881"/>
                  </a:lnTo>
                  <a:lnTo>
                    <a:pt x="62217" y="444258"/>
                  </a:lnTo>
                  <a:close/>
                </a:path>
                <a:path w="585470" h="495935">
                  <a:moveTo>
                    <a:pt x="62877" y="447611"/>
                  </a:moveTo>
                  <a:lnTo>
                    <a:pt x="61620" y="445414"/>
                  </a:lnTo>
                  <a:lnTo>
                    <a:pt x="60706" y="447192"/>
                  </a:lnTo>
                  <a:lnTo>
                    <a:pt x="60591" y="447408"/>
                  </a:lnTo>
                  <a:lnTo>
                    <a:pt x="62877" y="447611"/>
                  </a:lnTo>
                  <a:close/>
                </a:path>
                <a:path w="585470" h="495935">
                  <a:moveTo>
                    <a:pt x="71907" y="429044"/>
                  </a:moveTo>
                  <a:lnTo>
                    <a:pt x="69570" y="423824"/>
                  </a:lnTo>
                  <a:lnTo>
                    <a:pt x="70027" y="421309"/>
                  </a:lnTo>
                  <a:lnTo>
                    <a:pt x="64071" y="422071"/>
                  </a:lnTo>
                  <a:lnTo>
                    <a:pt x="69113" y="424205"/>
                  </a:lnTo>
                  <a:lnTo>
                    <a:pt x="61353" y="427253"/>
                  </a:lnTo>
                  <a:lnTo>
                    <a:pt x="65951" y="429094"/>
                  </a:lnTo>
                  <a:lnTo>
                    <a:pt x="71907" y="429044"/>
                  </a:lnTo>
                  <a:close/>
                </a:path>
                <a:path w="585470" h="495935">
                  <a:moveTo>
                    <a:pt x="73583" y="441413"/>
                  </a:moveTo>
                  <a:lnTo>
                    <a:pt x="72961" y="440855"/>
                  </a:lnTo>
                  <a:lnTo>
                    <a:pt x="71691" y="439712"/>
                  </a:lnTo>
                  <a:lnTo>
                    <a:pt x="71056" y="439140"/>
                  </a:lnTo>
                  <a:lnTo>
                    <a:pt x="66979" y="439712"/>
                  </a:lnTo>
                  <a:lnTo>
                    <a:pt x="63334" y="438556"/>
                  </a:lnTo>
                  <a:lnTo>
                    <a:pt x="58077" y="436892"/>
                  </a:lnTo>
                  <a:lnTo>
                    <a:pt x="49974" y="436130"/>
                  </a:lnTo>
                  <a:lnTo>
                    <a:pt x="49974" y="438454"/>
                  </a:lnTo>
                  <a:lnTo>
                    <a:pt x="47688" y="438251"/>
                  </a:lnTo>
                  <a:lnTo>
                    <a:pt x="45859" y="437642"/>
                  </a:lnTo>
                  <a:lnTo>
                    <a:pt x="43243" y="438251"/>
                  </a:lnTo>
                  <a:lnTo>
                    <a:pt x="43599" y="438251"/>
                  </a:lnTo>
                  <a:lnTo>
                    <a:pt x="43827" y="439140"/>
                  </a:lnTo>
                  <a:lnTo>
                    <a:pt x="43916" y="439483"/>
                  </a:lnTo>
                  <a:lnTo>
                    <a:pt x="43967" y="439712"/>
                  </a:lnTo>
                  <a:lnTo>
                    <a:pt x="44030" y="439953"/>
                  </a:lnTo>
                  <a:lnTo>
                    <a:pt x="44691" y="440029"/>
                  </a:lnTo>
                  <a:lnTo>
                    <a:pt x="44056" y="440029"/>
                  </a:lnTo>
                  <a:lnTo>
                    <a:pt x="46342" y="440855"/>
                  </a:lnTo>
                  <a:lnTo>
                    <a:pt x="45859" y="442036"/>
                  </a:lnTo>
                  <a:lnTo>
                    <a:pt x="45732" y="442315"/>
                  </a:lnTo>
                  <a:lnTo>
                    <a:pt x="45618" y="442620"/>
                  </a:lnTo>
                  <a:lnTo>
                    <a:pt x="45542" y="442772"/>
                  </a:lnTo>
                  <a:lnTo>
                    <a:pt x="45427" y="443064"/>
                  </a:lnTo>
                  <a:lnTo>
                    <a:pt x="41503" y="444881"/>
                  </a:lnTo>
                  <a:lnTo>
                    <a:pt x="41846" y="444881"/>
                  </a:lnTo>
                  <a:lnTo>
                    <a:pt x="43205" y="447941"/>
                  </a:lnTo>
                  <a:lnTo>
                    <a:pt x="43421" y="447611"/>
                  </a:lnTo>
                  <a:lnTo>
                    <a:pt x="45313" y="445414"/>
                  </a:lnTo>
                  <a:lnTo>
                    <a:pt x="45440" y="445262"/>
                  </a:lnTo>
                  <a:lnTo>
                    <a:pt x="45580" y="445262"/>
                  </a:lnTo>
                  <a:lnTo>
                    <a:pt x="53327" y="447941"/>
                  </a:lnTo>
                  <a:lnTo>
                    <a:pt x="53746" y="447611"/>
                  </a:lnTo>
                  <a:lnTo>
                    <a:pt x="57569" y="445262"/>
                  </a:lnTo>
                  <a:lnTo>
                    <a:pt x="59194" y="444258"/>
                  </a:lnTo>
                  <a:lnTo>
                    <a:pt x="57391" y="443687"/>
                  </a:lnTo>
                  <a:lnTo>
                    <a:pt x="57505" y="442772"/>
                  </a:lnTo>
                  <a:lnTo>
                    <a:pt x="57594" y="442315"/>
                  </a:lnTo>
                  <a:lnTo>
                    <a:pt x="57696" y="441731"/>
                  </a:lnTo>
                  <a:lnTo>
                    <a:pt x="57797" y="441172"/>
                  </a:lnTo>
                  <a:lnTo>
                    <a:pt x="61468" y="442315"/>
                  </a:lnTo>
                  <a:lnTo>
                    <a:pt x="62395" y="443687"/>
                  </a:lnTo>
                  <a:lnTo>
                    <a:pt x="62090" y="444258"/>
                  </a:lnTo>
                  <a:lnTo>
                    <a:pt x="62458" y="443915"/>
                  </a:lnTo>
                  <a:lnTo>
                    <a:pt x="64528" y="441172"/>
                  </a:lnTo>
                  <a:lnTo>
                    <a:pt x="64820" y="441172"/>
                  </a:lnTo>
                  <a:lnTo>
                    <a:pt x="67437" y="443687"/>
                  </a:lnTo>
                  <a:lnTo>
                    <a:pt x="65608" y="445262"/>
                  </a:lnTo>
                  <a:lnTo>
                    <a:pt x="68821" y="447548"/>
                  </a:lnTo>
                  <a:lnTo>
                    <a:pt x="73583" y="441413"/>
                  </a:lnTo>
                  <a:close/>
                </a:path>
                <a:path w="585470" h="495935">
                  <a:moveTo>
                    <a:pt x="73926" y="441731"/>
                  </a:moveTo>
                  <a:lnTo>
                    <a:pt x="73837" y="441172"/>
                  </a:lnTo>
                  <a:lnTo>
                    <a:pt x="73583" y="441413"/>
                  </a:lnTo>
                  <a:lnTo>
                    <a:pt x="73926" y="441731"/>
                  </a:lnTo>
                  <a:close/>
                </a:path>
                <a:path w="585470" h="495935">
                  <a:moveTo>
                    <a:pt x="74028" y="407733"/>
                  </a:moveTo>
                  <a:lnTo>
                    <a:pt x="70358" y="405142"/>
                  </a:lnTo>
                  <a:lnTo>
                    <a:pt x="72618" y="402463"/>
                  </a:lnTo>
                  <a:lnTo>
                    <a:pt x="72161" y="402145"/>
                  </a:lnTo>
                  <a:lnTo>
                    <a:pt x="68033" y="400646"/>
                  </a:lnTo>
                  <a:lnTo>
                    <a:pt x="70294" y="397979"/>
                  </a:lnTo>
                  <a:lnTo>
                    <a:pt x="67983" y="395617"/>
                  </a:lnTo>
                  <a:lnTo>
                    <a:pt x="62966" y="399910"/>
                  </a:lnTo>
                  <a:lnTo>
                    <a:pt x="62953" y="396341"/>
                  </a:lnTo>
                  <a:lnTo>
                    <a:pt x="62077" y="399262"/>
                  </a:lnTo>
                  <a:lnTo>
                    <a:pt x="58775" y="398335"/>
                  </a:lnTo>
                  <a:lnTo>
                    <a:pt x="53479" y="405892"/>
                  </a:lnTo>
                  <a:lnTo>
                    <a:pt x="55689" y="403999"/>
                  </a:lnTo>
                  <a:lnTo>
                    <a:pt x="61683" y="408965"/>
                  </a:lnTo>
                  <a:lnTo>
                    <a:pt x="63944" y="404876"/>
                  </a:lnTo>
                  <a:lnTo>
                    <a:pt x="66675" y="405396"/>
                  </a:lnTo>
                  <a:lnTo>
                    <a:pt x="66700" y="408266"/>
                  </a:lnTo>
                  <a:lnTo>
                    <a:pt x="69469" y="409486"/>
                  </a:lnTo>
                  <a:lnTo>
                    <a:pt x="74028" y="407733"/>
                  </a:lnTo>
                  <a:close/>
                </a:path>
                <a:path w="585470" h="495935">
                  <a:moveTo>
                    <a:pt x="77546" y="448424"/>
                  </a:moveTo>
                  <a:lnTo>
                    <a:pt x="75730" y="447941"/>
                  </a:lnTo>
                  <a:lnTo>
                    <a:pt x="75539" y="448424"/>
                  </a:lnTo>
                  <a:lnTo>
                    <a:pt x="75272" y="449961"/>
                  </a:lnTo>
                  <a:lnTo>
                    <a:pt x="77546" y="448424"/>
                  </a:lnTo>
                  <a:close/>
                </a:path>
                <a:path w="585470" h="495935">
                  <a:moveTo>
                    <a:pt x="79349" y="447192"/>
                  </a:moveTo>
                  <a:lnTo>
                    <a:pt x="77546" y="448424"/>
                  </a:lnTo>
                  <a:lnTo>
                    <a:pt x="78460" y="448665"/>
                  </a:lnTo>
                  <a:lnTo>
                    <a:pt x="79349" y="447192"/>
                  </a:lnTo>
                  <a:close/>
                </a:path>
                <a:path w="585470" h="495935">
                  <a:moveTo>
                    <a:pt x="80518" y="445262"/>
                  </a:moveTo>
                  <a:lnTo>
                    <a:pt x="80467" y="445033"/>
                  </a:lnTo>
                  <a:lnTo>
                    <a:pt x="80276" y="445668"/>
                  </a:lnTo>
                  <a:lnTo>
                    <a:pt x="80492" y="445490"/>
                  </a:lnTo>
                  <a:lnTo>
                    <a:pt x="80518" y="445262"/>
                  </a:lnTo>
                  <a:close/>
                </a:path>
                <a:path w="585470" h="495935">
                  <a:moveTo>
                    <a:pt x="81153" y="442772"/>
                  </a:moveTo>
                  <a:lnTo>
                    <a:pt x="80403" y="442315"/>
                  </a:lnTo>
                  <a:lnTo>
                    <a:pt x="74269" y="438556"/>
                  </a:lnTo>
                  <a:lnTo>
                    <a:pt x="74345" y="439140"/>
                  </a:lnTo>
                  <a:lnTo>
                    <a:pt x="74409" y="439712"/>
                  </a:lnTo>
                  <a:lnTo>
                    <a:pt x="74536" y="440715"/>
                  </a:lnTo>
                  <a:lnTo>
                    <a:pt x="74663" y="441731"/>
                  </a:lnTo>
                  <a:lnTo>
                    <a:pt x="74752" y="442468"/>
                  </a:lnTo>
                  <a:lnTo>
                    <a:pt x="73926" y="441731"/>
                  </a:lnTo>
                  <a:lnTo>
                    <a:pt x="74752" y="446595"/>
                  </a:lnTo>
                  <a:lnTo>
                    <a:pt x="74777" y="446773"/>
                  </a:lnTo>
                  <a:lnTo>
                    <a:pt x="73431" y="447941"/>
                  </a:lnTo>
                  <a:lnTo>
                    <a:pt x="75628" y="447941"/>
                  </a:lnTo>
                  <a:lnTo>
                    <a:pt x="76073" y="445414"/>
                  </a:lnTo>
                  <a:lnTo>
                    <a:pt x="76149" y="444881"/>
                  </a:lnTo>
                  <a:lnTo>
                    <a:pt x="76377" y="444881"/>
                  </a:lnTo>
                  <a:lnTo>
                    <a:pt x="74777" y="443915"/>
                  </a:lnTo>
                  <a:lnTo>
                    <a:pt x="76454" y="442468"/>
                  </a:lnTo>
                  <a:lnTo>
                    <a:pt x="76619" y="442315"/>
                  </a:lnTo>
                  <a:lnTo>
                    <a:pt x="76796" y="442315"/>
                  </a:lnTo>
                  <a:lnTo>
                    <a:pt x="80429" y="443915"/>
                  </a:lnTo>
                  <a:lnTo>
                    <a:pt x="80225" y="443915"/>
                  </a:lnTo>
                  <a:lnTo>
                    <a:pt x="80302" y="444258"/>
                  </a:lnTo>
                  <a:lnTo>
                    <a:pt x="80403" y="444881"/>
                  </a:lnTo>
                  <a:lnTo>
                    <a:pt x="80708" y="444258"/>
                  </a:lnTo>
                  <a:lnTo>
                    <a:pt x="81064" y="443064"/>
                  </a:lnTo>
                  <a:lnTo>
                    <a:pt x="81153" y="442772"/>
                  </a:lnTo>
                  <a:close/>
                </a:path>
                <a:path w="585470" h="495935">
                  <a:moveTo>
                    <a:pt x="81953" y="442772"/>
                  </a:moveTo>
                  <a:lnTo>
                    <a:pt x="81153" y="442772"/>
                  </a:lnTo>
                  <a:lnTo>
                    <a:pt x="81622" y="443064"/>
                  </a:lnTo>
                  <a:lnTo>
                    <a:pt x="81953" y="442772"/>
                  </a:lnTo>
                  <a:close/>
                </a:path>
                <a:path w="585470" h="495935">
                  <a:moveTo>
                    <a:pt x="82854" y="443064"/>
                  </a:moveTo>
                  <a:lnTo>
                    <a:pt x="81622" y="443064"/>
                  </a:lnTo>
                  <a:lnTo>
                    <a:pt x="81280" y="443064"/>
                  </a:lnTo>
                  <a:lnTo>
                    <a:pt x="82575" y="446595"/>
                  </a:lnTo>
                  <a:lnTo>
                    <a:pt x="82702" y="445033"/>
                  </a:lnTo>
                  <a:lnTo>
                    <a:pt x="82804" y="443687"/>
                  </a:lnTo>
                  <a:lnTo>
                    <a:pt x="82854" y="443064"/>
                  </a:lnTo>
                  <a:close/>
                </a:path>
                <a:path w="585470" h="495935">
                  <a:moveTo>
                    <a:pt x="82931" y="442036"/>
                  </a:moveTo>
                  <a:lnTo>
                    <a:pt x="82499" y="442315"/>
                  </a:lnTo>
                  <a:lnTo>
                    <a:pt x="81953" y="442772"/>
                  </a:lnTo>
                  <a:lnTo>
                    <a:pt x="82867" y="442772"/>
                  </a:lnTo>
                  <a:lnTo>
                    <a:pt x="82931" y="442036"/>
                  </a:lnTo>
                  <a:close/>
                </a:path>
                <a:path w="585470" h="495935">
                  <a:moveTo>
                    <a:pt x="83312" y="423583"/>
                  </a:moveTo>
                  <a:lnTo>
                    <a:pt x="79616" y="420268"/>
                  </a:lnTo>
                  <a:lnTo>
                    <a:pt x="79184" y="420649"/>
                  </a:lnTo>
                  <a:lnTo>
                    <a:pt x="81483" y="422986"/>
                  </a:lnTo>
                  <a:lnTo>
                    <a:pt x="78740" y="423189"/>
                  </a:lnTo>
                  <a:lnTo>
                    <a:pt x="81940" y="424040"/>
                  </a:lnTo>
                  <a:lnTo>
                    <a:pt x="83312" y="423583"/>
                  </a:lnTo>
                  <a:close/>
                </a:path>
                <a:path w="585470" h="495935">
                  <a:moveTo>
                    <a:pt x="86207" y="442036"/>
                  </a:moveTo>
                  <a:lnTo>
                    <a:pt x="84366" y="440029"/>
                  </a:lnTo>
                  <a:lnTo>
                    <a:pt x="84531" y="439712"/>
                  </a:lnTo>
                  <a:lnTo>
                    <a:pt x="85229" y="438556"/>
                  </a:lnTo>
                  <a:lnTo>
                    <a:pt x="81292" y="438556"/>
                  </a:lnTo>
                  <a:lnTo>
                    <a:pt x="84366" y="440715"/>
                  </a:lnTo>
                  <a:lnTo>
                    <a:pt x="83629" y="441350"/>
                  </a:lnTo>
                  <a:lnTo>
                    <a:pt x="82994" y="441172"/>
                  </a:lnTo>
                  <a:lnTo>
                    <a:pt x="82931" y="442036"/>
                  </a:lnTo>
                  <a:lnTo>
                    <a:pt x="83185" y="441731"/>
                  </a:lnTo>
                  <a:lnTo>
                    <a:pt x="83553" y="441413"/>
                  </a:lnTo>
                  <a:lnTo>
                    <a:pt x="83883" y="441413"/>
                  </a:lnTo>
                  <a:lnTo>
                    <a:pt x="86207" y="442036"/>
                  </a:lnTo>
                  <a:close/>
                </a:path>
                <a:path w="585470" h="495935">
                  <a:moveTo>
                    <a:pt x="101015" y="404774"/>
                  </a:moveTo>
                  <a:lnTo>
                    <a:pt x="99999" y="404964"/>
                  </a:lnTo>
                  <a:lnTo>
                    <a:pt x="99949" y="405460"/>
                  </a:lnTo>
                  <a:lnTo>
                    <a:pt x="100139" y="406019"/>
                  </a:lnTo>
                  <a:lnTo>
                    <a:pt x="100355" y="405549"/>
                  </a:lnTo>
                  <a:lnTo>
                    <a:pt x="100622" y="405117"/>
                  </a:lnTo>
                  <a:lnTo>
                    <a:pt x="101015" y="404774"/>
                  </a:lnTo>
                  <a:close/>
                </a:path>
                <a:path w="585470" h="495935">
                  <a:moveTo>
                    <a:pt x="102196" y="408660"/>
                  </a:moveTo>
                  <a:lnTo>
                    <a:pt x="100558" y="407200"/>
                  </a:lnTo>
                  <a:lnTo>
                    <a:pt x="100139" y="406019"/>
                  </a:lnTo>
                  <a:lnTo>
                    <a:pt x="99860" y="406628"/>
                  </a:lnTo>
                  <a:lnTo>
                    <a:pt x="99682" y="407301"/>
                  </a:lnTo>
                  <a:lnTo>
                    <a:pt x="99695" y="408114"/>
                  </a:lnTo>
                  <a:lnTo>
                    <a:pt x="98755" y="408165"/>
                  </a:lnTo>
                  <a:lnTo>
                    <a:pt x="102196" y="408660"/>
                  </a:lnTo>
                  <a:close/>
                </a:path>
                <a:path w="585470" h="495935">
                  <a:moveTo>
                    <a:pt x="110337" y="381774"/>
                  </a:moveTo>
                  <a:lnTo>
                    <a:pt x="109943" y="381812"/>
                  </a:lnTo>
                  <a:lnTo>
                    <a:pt x="109537" y="381876"/>
                  </a:lnTo>
                  <a:lnTo>
                    <a:pt x="109080" y="382028"/>
                  </a:lnTo>
                  <a:lnTo>
                    <a:pt x="109918" y="382244"/>
                  </a:lnTo>
                  <a:lnTo>
                    <a:pt x="110248" y="382104"/>
                  </a:lnTo>
                  <a:lnTo>
                    <a:pt x="110337" y="381774"/>
                  </a:lnTo>
                  <a:close/>
                </a:path>
                <a:path w="585470" h="495935">
                  <a:moveTo>
                    <a:pt x="110477" y="383717"/>
                  </a:moveTo>
                  <a:lnTo>
                    <a:pt x="105892" y="384759"/>
                  </a:lnTo>
                  <a:lnTo>
                    <a:pt x="105003" y="385533"/>
                  </a:lnTo>
                  <a:lnTo>
                    <a:pt x="106387" y="385787"/>
                  </a:lnTo>
                  <a:lnTo>
                    <a:pt x="106845" y="386118"/>
                  </a:lnTo>
                  <a:lnTo>
                    <a:pt x="110477" y="383717"/>
                  </a:lnTo>
                  <a:close/>
                </a:path>
                <a:path w="585470" h="495935">
                  <a:moveTo>
                    <a:pt x="116382" y="377215"/>
                  </a:moveTo>
                  <a:lnTo>
                    <a:pt x="112268" y="378561"/>
                  </a:lnTo>
                  <a:lnTo>
                    <a:pt x="110883" y="377596"/>
                  </a:lnTo>
                  <a:lnTo>
                    <a:pt x="108851" y="378269"/>
                  </a:lnTo>
                  <a:lnTo>
                    <a:pt x="110604" y="380822"/>
                  </a:lnTo>
                  <a:lnTo>
                    <a:pt x="110337" y="381774"/>
                  </a:lnTo>
                  <a:lnTo>
                    <a:pt x="112280" y="381571"/>
                  </a:lnTo>
                  <a:lnTo>
                    <a:pt x="113436" y="382371"/>
                  </a:lnTo>
                  <a:lnTo>
                    <a:pt x="114566" y="380199"/>
                  </a:lnTo>
                  <a:lnTo>
                    <a:pt x="116382" y="377215"/>
                  </a:lnTo>
                  <a:close/>
                </a:path>
                <a:path w="585470" h="495935">
                  <a:moveTo>
                    <a:pt x="120535" y="382295"/>
                  </a:moveTo>
                  <a:lnTo>
                    <a:pt x="116878" y="382562"/>
                  </a:lnTo>
                  <a:lnTo>
                    <a:pt x="117348" y="384314"/>
                  </a:lnTo>
                  <a:lnTo>
                    <a:pt x="120103" y="384124"/>
                  </a:lnTo>
                  <a:lnTo>
                    <a:pt x="120535" y="382295"/>
                  </a:lnTo>
                  <a:close/>
                </a:path>
                <a:path w="585470" h="495935">
                  <a:moveTo>
                    <a:pt x="121920" y="381114"/>
                  </a:moveTo>
                  <a:lnTo>
                    <a:pt x="118198" y="376364"/>
                  </a:lnTo>
                  <a:lnTo>
                    <a:pt x="116840" y="378244"/>
                  </a:lnTo>
                  <a:lnTo>
                    <a:pt x="121920" y="381114"/>
                  </a:lnTo>
                  <a:close/>
                </a:path>
                <a:path w="585470" h="495935">
                  <a:moveTo>
                    <a:pt x="126466" y="376415"/>
                  </a:moveTo>
                  <a:lnTo>
                    <a:pt x="125107" y="375894"/>
                  </a:lnTo>
                  <a:lnTo>
                    <a:pt x="122745" y="374078"/>
                  </a:lnTo>
                  <a:lnTo>
                    <a:pt x="120942" y="376174"/>
                  </a:lnTo>
                  <a:lnTo>
                    <a:pt x="126466" y="376415"/>
                  </a:lnTo>
                  <a:close/>
                </a:path>
                <a:path w="585470" h="495935">
                  <a:moveTo>
                    <a:pt x="127355" y="376453"/>
                  </a:moveTo>
                  <a:lnTo>
                    <a:pt x="126466" y="376415"/>
                  </a:lnTo>
                  <a:lnTo>
                    <a:pt x="126847" y="376555"/>
                  </a:lnTo>
                  <a:lnTo>
                    <a:pt x="127165" y="376618"/>
                  </a:lnTo>
                  <a:lnTo>
                    <a:pt x="127355" y="376453"/>
                  </a:lnTo>
                  <a:close/>
                </a:path>
                <a:path w="585470" h="495935">
                  <a:moveTo>
                    <a:pt x="138595" y="297649"/>
                  </a:moveTo>
                  <a:lnTo>
                    <a:pt x="137502" y="299440"/>
                  </a:lnTo>
                  <a:lnTo>
                    <a:pt x="133807" y="299224"/>
                  </a:lnTo>
                  <a:lnTo>
                    <a:pt x="134023" y="297980"/>
                  </a:lnTo>
                  <a:lnTo>
                    <a:pt x="130822" y="297853"/>
                  </a:lnTo>
                  <a:lnTo>
                    <a:pt x="129057" y="298018"/>
                  </a:lnTo>
                  <a:lnTo>
                    <a:pt x="129032" y="300824"/>
                  </a:lnTo>
                  <a:lnTo>
                    <a:pt x="130810" y="299275"/>
                  </a:lnTo>
                  <a:lnTo>
                    <a:pt x="133591" y="300507"/>
                  </a:lnTo>
                  <a:lnTo>
                    <a:pt x="133743" y="299542"/>
                  </a:lnTo>
                  <a:lnTo>
                    <a:pt x="136791" y="300634"/>
                  </a:lnTo>
                  <a:lnTo>
                    <a:pt x="137490" y="299478"/>
                  </a:lnTo>
                  <a:lnTo>
                    <a:pt x="138150" y="299478"/>
                  </a:lnTo>
                  <a:lnTo>
                    <a:pt x="138595" y="297649"/>
                  </a:lnTo>
                  <a:close/>
                </a:path>
                <a:path w="585470" h="495935">
                  <a:moveTo>
                    <a:pt x="146062" y="314299"/>
                  </a:moveTo>
                  <a:lnTo>
                    <a:pt x="143764" y="311962"/>
                  </a:lnTo>
                  <a:lnTo>
                    <a:pt x="139192" y="312991"/>
                  </a:lnTo>
                  <a:lnTo>
                    <a:pt x="143319" y="315214"/>
                  </a:lnTo>
                  <a:lnTo>
                    <a:pt x="142417" y="315988"/>
                  </a:lnTo>
                  <a:lnTo>
                    <a:pt x="146062" y="314299"/>
                  </a:lnTo>
                  <a:close/>
                </a:path>
                <a:path w="585470" h="495935">
                  <a:moveTo>
                    <a:pt x="147193" y="360019"/>
                  </a:moveTo>
                  <a:lnTo>
                    <a:pt x="145542" y="360133"/>
                  </a:lnTo>
                  <a:lnTo>
                    <a:pt x="146913" y="360413"/>
                  </a:lnTo>
                  <a:lnTo>
                    <a:pt x="147193" y="360019"/>
                  </a:lnTo>
                  <a:close/>
                </a:path>
                <a:path w="585470" h="495935">
                  <a:moveTo>
                    <a:pt x="148247" y="333171"/>
                  </a:moveTo>
                  <a:lnTo>
                    <a:pt x="148069" y="332765"/>
                  </a:lnTo>
                  <a:lnTo>
                    <a:pt x="147916" y="332549"/>
                  </a:lnTo>
                  <a:lnTo>
                    <a:pt x="147688" y="332409"/>
                  </a:lnTo>
                  <a:lnTo>
                    <a:pt x="147497" y="332219"/>
                  </a:lnTo>
                  <a:lnTo>
                    <a:pt x="147853" y="332816"/>
                  </a:lnTo>
                  <a:lnTo>
                    <a:pt x="148247" y="333171"/>
                  </a:lnTo>
                  <a:close/>
                </a:path>
                <a:path w="585470" h="495935">
                  <a:moveTo>
                    <a:pt x="149936" y="336194"/>
                  </a:moveTo>
                  <a:lnTo>
                    <a:pt x="149910" y="334784"/>
                  </a:lnTo>
                  <a:lnTo>
                    <a:pt x="146710" y="334645"/>
                  </a:lnTo>
                  <a:lnTo>
                    <a:pt x="147612" y="335280"/>
                  </a:lnTo>
                  <a:lnTo>
                    <a:pt x="146253" y="337197"/>
                  </a:lnTo>
                  <a:lnTo>
                    <a:pt x="148107" y="337769"/>
                  </a:lnTo>
                  <a:lnTo>
                    <a:pt x="149936" y="336194"/>
                  </a:lnTo>
                  <a:close/>
                </a:path>
                <a:path w="585470" h="495935">
                  <a:moveTo>
                    <a:pt x="150114" y="359816"/>
                  </a:moveTo>
                  <a:lnTo>
                    <a:pt x="148272" y="358521"/>
                  </a:lnTo>
                  <a:lnTo>
                    <a:pt x="147205" y="360019"/>
                  </a:lnTo>
                  <a:lnTo>
                    <a:pt x="150114" y="359816"/>
                  </a:lnTo>
                  <a:close/>
                </a:path>
                <a:path w="585470" h="495935">
                  <a:moveTo>
                    <a:pt x="150482" y="347967"/>
                  </a:moveTo>
                  <a:lnTo>
                    <a:pt x="145872" y="344004"/>
                  </a:lnTo>
                  <a:lnTo>
                    <a:pt x="147688" y="343179"/>
                  </a:lnTo>
                  <a:lnTo>
                    <a:pt x="148120" y="339191"/>
                  </a:lnTo>
                  <a:lnTo>
                    <a:pt x="146748" y="339636"/>
                  </a:lnTo>
                  <a:lnTo>
                    <a:pt x="142659" y="342442"/>
                  </a:lnTo>
                  <a:lnTo>
                    <a:pt x="140347" y="340817"/>
                  </a:lnTo>
                  <a:lnTo>
                    <a:pt x="139420" y="341591"/>
                  </a:lnTo>
                  <a:lnTo>
                    <a:pt x="141274" y="342900"/>
                  </a:lnTo>
                  <a:lnTo>
                    <a:pt x="141274" y="343611"/>
                  </a:lnTo>
                  <a:lnTo>
                    <a:pt x="144932" y="343357"/>
                  </a:lnTo>
                  <a:lnTo>
                    <a:pt x="142214" y="345694"/>
                  </a:lnTo>
                  <a:lnTo>
                    <a:pt x="147739" y="347459"/>
                  </a:lnTo>
                  <a:lnTo>
                    <a:pt x="150482" y="347967"/>
                  </a:lnTo>
                  <a:close/>
                </a:path>
                <a:path w="585470" h="495935">
                  <a:moveTo>
                    <a:pt x="150723" y="322567"/>
                  </a:moveTo>
                  <a:lnTo>
                    <a:pt x="149428" y="322135"/>
                  </a:lnTo>
                  <a:lnTo>
                    <a:pt x="150253" y="320802"/>
                  </a:lnTo>
                  <a:lnTo>
                    <a:pt x="147497" y="320268"/>
                  </a:lnTo>
                  <a:lnTo>
                    <a:pt x="149783" y="321195"/>
                  </a:lnTo>
                  <a:lnTo>
                    <a:pt x="149402" y="322135"/>
                  </a:lnTo>
                  <a:lnTo>
                    <a:pt x="147789" y="321576"/>
                  </a:lnTo>
                  <a:lnTo>
                    <a:pt x="145491" y="320802"/>
                  </a:lnTo>
                  <a:lnTo>
                    <a:pt x="141071" y="319303"/>
                  </a:lnTo>
                  <a:lnTo>
                    <a:pt x="142417" y="315988"/>
                  </a:lnTo>
                  <a:lnTo>
                    <a:pt x="141528" y="316776"/>
                  </a:lnTo>
                  <a:lnTo>
                    <a:pt x="140169" y="320802"/>
                  </a:lnTo>
                  <a:lnTo>
                    <a:pt x="137706" y="319824"/>
                  </a:lnTo>
                  <a:lnTo>
                    <a:pt x="133286" y="318058"/>
                  </a:lnTo>
                  <a:lnTo>
                    <a:pt x="130581" y="321106"/>
                  </a:lnTo>
                  <a:lnTo>
                    <a:pt x="133756" y="319824"/>
                  </a:lnTo>
                  <a:lnTo>
                    <a:pt x="133794" y="321246"/>
                  </a:lnTo>
                  <a:lnTo>
                    <a:pt x="132854" y="322021"/>
                  </a:lnTo>
                  <a:lnTo>
                    <a:pt x="133337" y="323062"/>
                  </a:lnTo>
                  <a:lnTo>
                    <a:pt x="129247" y="323062"/>
                  </a:lnTo>
                  <a:lnTo>
                    <a:pt x="132892" y="327025"/>
                  </a:lnTo>
                  <a:lnTo>
                    <a:pt x="139268" y="321576"/>
                  </a:lnTo>
                  <a:lnTo>
                    <a:pt x="142951" y="324180"/>
                  </a:lnTo>
                  <a:lnTo>
                    <a:pt x="150723" y="322567"/>
                  </a:lnTo>
                  <a:close/>
                </a:path>
                <a:path w="585470" h="495935">
                  <a:moveTo>
                    <a:pt x="151015" y="356146"/>
                  </a:moveTo>
                  <a:lnTo>
                    <a:pt x="149009" y="355409"/>
                  </a:lnTo>
                  <a:lnTo>
                    <a:pt x="148501" y="351853"/>
                  </a:lnTo>
                  <a:lnTo>
                    <a:pt x="147789" y="355333"/>
                  </a:lnTo>
                  <a:lnTo>
                    <a:pt x="148729" y="356920"/>
                  </a:lnTo>
                  <a:lnTo>
                    <a:pt x="149847" y="356463"/>
                  </a:lnTo>
                  <a:lnTo>
                    <a:pt x="151015" y="356146"/>
                  </a:lnTo>
                  <a:close/>
                </a:path>
                <a:path w="585470" h="495935">
                  <a:moveTo>
                    <a:pt x="152831" y="356044"/>
                  </a:moveTo>
                  <a:lnTo>
                    <a:pt x="152222" y="355854"/>
                  </a:lnTo>
                  <a:lnTo>
                    <a:pt x="151612" y="355981"/>
                  </a:lnTo>
                  <a:lnTo>
                    <a:pt x="151015" y="356146"/>
                  </a:lnTo>
                  <a:lnTo>
                    <a:pt x="151523" y="356336"/>
                  </a:lnTo>
                  <a:lnTo>
                    <a:pt x="152107" y="356387"/>
                  </a:lnTo>
                  <a:lnTo>
                    <a:pt x="152831" y="356044"/>
                  </a:lnTo>
                  <a:close/>
                </a:path>
                <a:path w="585470" h="495935">
                  <a:moveTo>
                    <a:pt x="155854" y="333286"/>
                  </a:moveTo>
                  <a:lnTo>
                    <a:pt x="155714" y="332359"/>
                  </a:lnTo>
                  <a:lnTo>
                    <a:pt x="155206" y="331800"/>
                  </a:lnTo>
                  <a:lnTo>
                    <a:pt x="154736" y="331495"/>
                  </a:lnTo>
                  <a:lnTo>
                    <a:pt x="154063" y="330708"/>
                  </a:lnTo>
                  <a:lnTo>
                    <a:pt x="153162" y="329526"/>
                  </a:lnTo>
                  <a:lnTo>
                    <a:pt x="152717" y="328930"/>
                  </a:lnTo>
                  <a:lnTo>
                    <a:pt x="152234" y="328295"/>
                  </a:lnTo>
                  <a:lnTo>
                    <a:pt x="151434" y="327863"/>
                  </a:lnTo>
                  <a:lnTo>
                    <a:pt x="148310" y="326174"/>
                  </a:lnTo>
                  <a:lnTo>
                    <a:pt x="145237" y="325793"/>
                  </a:lnTo>
                  <a:lnTo>
                    <a:pt x="144792" y="326948"/>
                  </a:lnTo>
                  <a:lnTo>
                    <a:pt x="144310" y="326948"/>
                  </a:lnTo>
                  <a:lnTo>
                    <a:pt x="136105" y="327863"/>
                  </a:lnTo>
                  <a:lnTo>
                    <a:pt x="133794" y="326948"/>
                  </a:lnTo>
                  <a:lnTo>
                    <a:pt x="121907" y="330403"/>
                  </a:lnTo>
                  <a:lnTo>
                    <a:pt x="123266" y="330403"/>
                  </a:lnTo>
                  <a:lnTo>
                    <a:pt x="130200" y="331495"/>
                  </a:lnTo>
                  <a:lnTo>
                    <a:pt x="130517" y="330708"/>
                  </a:lnTo>
                  <a:lnTo>
                    <a:pt x="130644" y="330403"/>
                  </a:lnTo>
                  <a:lnTo>
                    <a:pt x="135839" y="330708"/>
                  </a:lnTo>
                  <a:lnTo>
                    <a:pt x="144246" y="328930"/>
                  </a:lnTo>
                  <a:lnTo>
                    <a:pt x="147497" y="332219"/>
                  </a:lnTo>
                  <a:lnTo>
                    <a:pt x="147078" y="331495"/>
                  </a:lnTo>
                  <a:lnTo>
                    <a:pt x="146799" y="330708"/>
                  </a:lnTo>
                  <a:lnTo>
                    <a:pt x="146570" y="329857"/>
                  </a:lnTo>
                  <a:lnTo>
                    <a:pt x="148501" y="329526"/>
                  </a:lnTo>
                  <a:lnTo>
                    <a:pt x="150469" y="330403"/>
                  </a:lnTo>
                  <a:lnTo>
                    <a:pt x="153073" y="330403"/>
                  </a:lnTo>
                  <a:lnTo>
                    <a:pt x="154571" y="331393"/>
                  </a:lnTo>
                  <a:lnTo>
                    <a:pt x="155041" y="331990"/>
                  </a:lnTo>
                  <a:lnTo>
                    <a:pt x="155549" y="332587"/>
                  </a:lnTo>
                  <a:lnTo>
                    <a:pt x="155854" y="333286"/>
                  </a:lnTo>
                  <a:close/>
                </a:path>
                <a:path w="585470" h="495935">
                  <a:moveTo>
                    <a:pt x="167284" y="332841"/>
                  </a:moveTo>
                  <a:lnTo>
                    <a:pt x="165442" y="331533"/>
                  </a:lnTo>
                  <a:lnTo>
                    <a:pt x="162712" y="333883"/>
                  </a:lnTo>
                  <a:lnTo>
                    <a:pt x="167284" y="332841"/>
                  </a:lnTo>
                  <a:close/>
                </a:path>
                <a:path w="585470" h="495935">
                  <a:moveTo>
                    <a:pt x="167792" y="336753"/>
                  </a:moveTo>
                  <a:lnTo>
                    <a:pt x="167767" y="335102"/>
                  </a:lnTo>
                  <a:lnTo>
                    <a:pt x="166852" y="335267"/>
                  </a:lnTo>
                  <a:lnTo>
                    <a:pt x="166585" y="335635"/>
                  </a:lnTo>
                  <a:lnTo>
                    <a:pt x="167792" y="336753"/>
                  </a:lnTo>
                  <a:close/>
                </a:path>
                <a:path w="585470" h="495935">
                  <a:moveTo>
                    <a:pt x="170827" y="334784"/>
                  </a:moveTo>
                  <a:lnTo>
                    <a:pt x="168541" y="334429"/>
                  </a:lnTo>
                  <a:lnTo>
                    <a:pt x="167767" y="334606"/>
                  </a:lnTo>
                  <a:lnTo>
                    <a:pt x="167779" y="335089"/>
                  </a:lnTo>
                  <a:lnTo>
                    <a:pt x="168503" y="334949"/>
                  </a:lnTo>
                  <a:lnTo>
                    <a:pt x="169659" y="334937"/>
                  </a:lnTo>
                  <a:lnTo>
                    <a:pt x="170827" y="334784"/>
                  </a:lnTo>
                  <a:close/>
                </a:path>
                <a:path w="585470" h="495935">
                  <a:moveTo>
                    <a:pt x="171678" y="307174"/>
                  </a:moveTo>
                  <a:lnTo>
                    <a:pt x="170332" y="306717"/>
                  </a:lnTo>
                  <a:lnTo>
                    <a:pt x="168884" y="306260"/>
                  </a:lnTo>
                  <a:lnTo>
                    <a:pt x="162953" y="309181"/>
                  </a:lnTo>
                  <a:lnTo>
                    <a:pt x="161112" y="307873"/>
                  </a:lnTo>
                  <a:lnTo>
                    <a:pt x="163893" y="311264"/>
                  </a:lnTo>
                  <a:lnTo>
                    <a:pt x="167855" y="309181"/>
                  </a:lnTo>
                  <a:lnTo>
                    <a:pt x="171678" y="307174"/>
                  </a:lnTo>
                  <a:close/>
                </a:path>
                <a:path w="585470" h="495935">
                  <a:moveTo>
                    <a:pt x="173443" y="303796"/>
                  </a:moveTo>
                  <a:lnTo>
                    <a:pt x="172224" y="302933"/>
                  </a:lnTo>
                  <a:lnTo>
                    <a:pt x="170459" y="303339"/>
                  </a:lnTo>
                  <a:lnTo>
                    <a:pt x="170776" y="303339"/>
                  </a:lnTo>
                  <a:lnTo>
                    <a:pt x="172732" y="304406"/>
                  </a:lnTo>
                  <a:lnTo>
                    <a:pt x="173443" y="303796"/>
                  </a:lnTo>
                  <a:close/>
                </a:path>
                <a:path w="585470" h="495935">
                  <a:moveTo>
                    <a:pt x="173761" y="304977"/>
                  </a:moveTo>
                  <a:lnTo>
                    <a:pt x="172732" y="304406"/>
                  </a:lnTo>
                  <a:lnTo>
                    <a:pt x="171615" y="305358"/>
                  </a:lnTo>
                  <a:lnTo>
                    <a:pt x="173316" y="305358"/>
                  </a:lnTo>
                  <a:lnTo>
                    <a:pt x="173761" y="304977"/>
                  </a:lnTo>
                  <a:close/>
                </a:path>
                <a:path w="585470" h="495935">
                  <a:moveTo>
                    <a:pt x="173926" y="358152"/>
                  </a:moveTo>
                  <a:lnTo>
                    <a:pt x="164719" y="351624"/>
                  </a:lnTo>
                  <a:lnTo>
                    <a:pt x="157848" y="351777"/>
                  </a:lnTo>
                  <a:lnTo>
                    <a:pt x="158318" y="354228"/>
                  </a:lnTo>
                  <a:lnTo>
                    <a:pt x="155549" y="353720"/>
                  </a:lnTo>
                  <a:lnTo>
                    <a:pt x="157416" y="355015"/>
                  </a:lnTo>
                  <a:lnTo>
                    <a:pt x="155562" y="355854"/>
                  </a:lnTo>
                  <a:lnTo>
                    <a:pt x="159270" y="359892"/>
                  </a:lnTo>
                  <a:lnTo>
                    <a:pt x="163868" y="360311"/>
                  </a:lnTo>
                  <a:lnTo>
                    <a:pt x="169824" y="360222"/>
                  </a:lnTo>
                  <a:lnTo>
                    <a:pt x="168871" y="357428"/>
                  </a:lnTo>
                  <a:lnTo>
                    <a:pt x="170256" y="357695"/>
                  </a:lnTo>
                  <a:lnTo>
                    <a:pt x="172097" y="358292"/>
                  </a:lnTo>
                  <a:lnTo>
                    <a:pt x="173926" y="358152"/>
                  </a:lnTo>
                  <a:close/>
                </a:path>
                <a:path w="585470" h="495935">
                  <a:moveTo>
                    <a:pt x="175094" y="335483"/>
                  </a:moveTo>
                  <a:lnTo>
                    <a:pt x="174193" y="333425"/>
                  </a:lnTo>
                  <a:lnTo>
                    <a:pt x="173431" y="334314"/>
                  </a:lnTo>
                  <a:lnTo>
                    <a:pt x="172135" y="334619"/>
                  </a:lnTo>
                  <a:lnTo>
                    <a:pt x="170840" y="334784"/>
                  </a:lnTo>
                  <a:lnTo>
                    <a:pt x="173012" y="335127"/>
                  </a:lnTo>
                  <a:lnTo>
                    <a:pt x="175094" y="335483"/>
                  </a:lnTo>
                  <a:close/>
                </a:path>
                <a:path w="585470" h="495935">
                  <a:moveTo>
                    <a:pt x="175285" y="305816"/>
                  </a:moveTo>
                  <a:lnTo>
                    <a:pt x="173913" y="304850"/>
                  </a:lnTo>
                  <a:lnTo>
                    <a:pt x="173761" y="304977"/>
                  </a:lnTo>
                  <a:lnTo>
                    <a:pt x="175285" y="305816"/>
                  </a:lnTo>
                  <a:close/>
                </a:path>
                <a:path w="585470" h="495935">
                  <a:moveTo>
                    <a:pt x="177546" y="301726"/>
                  </a:moveTo>
                  <a:lnTo>
                    <a:pt x="177076" y="301523"/>
                  </a:lnTo>
                  <a:lnTo>
                    <a:pt x="174142" y="300278"/>
                  </a:lnTo>
                  <a:lnTo>
                    <a:pt x="172491" y="299580"/>
                  </a:lnTo>
                  <a:lnTo>
                    <a:pt x="172504" y="300278"/>
                  </a:lnTo>
                  <a:lnTo>
                    <a:pt x="164236" y="298729"/>
                  </a:lnTo>
                  <a:lnTo>
                    <a:pt x="163347" y="300939"/>
                  </a:lnTo>
                  <a:lnTo>
                    <a:pt x="162648" y="301523"/>
                  </a:lnTo>
                  <a:lnTo>
                    <a:pt x="162471" y="301726"/>
                  </a:lnTo>
                  <a:lnTo>
                    <a:pt x="164757" y="303339"/>
                  </a:lnTo>
                  <a:lnTo>
                    <a:pt x="170230" y="301523"/>
                  </a:lnTo>
                  <a:lnTo>
                    <a:pt x="172224" y="302933"/>
                  </a:lnTo>
                  <a:lnTo>
                    <a:pt x="177546" y="301726"/>
                  </a:lnTo>
                  <a:close/>
                </a:path>
                <a:path w="585470" h="495935">
                  <a:moveTo>
                    <a:pt x="180555" y="331546"/>
                  </a:moveTo>
                  <a:lnTo>
                    <a:pt x="176428" y="330771"/>
                  </a:lnTo>
                  <a:lnTo>
                    <a:pt x="179197" y="332727"/>
                  </a:lnTo>
                  <a:lnTo>
                    <a:pt x="180555" y="331546"/>
                  </a:lnTo>
                  <a:close/>
                </a:path>
                <a:path w="585470" h="495935">
                  <a:moveTo>
                    <a:pt x="181229" y="304317"/>
                  </a:moveTo>
                  <a:lnTo>
                    <a:pt x="178917" y="303403"/>
                  </a:lnTo>
                  <a:lnTo>
                    <a:pt x="176657" y="305358"/>
                  </a:lnTo>
                  <a:lnTo>
                    <a:pt x="181229" y="304317"/>
                  </a:lnTo>
                  <a:close/>
                </a:path>
                <a:path w="585470" h="495935">
                  <a:moveTo>
                    <a:pt x="185737" y="332867"/>
                  </a:moveTo>
                  <a:lnTo>
                    <a:pt x="182410" y="332867"/>
                  </a:lnTo>
                  <a:lnTo>
                    <a:pt x="185623" y="333006"/>
                  </a:lnTo>
                  <a:lnTo>
                    <a:pt x="185737" y="332867"/>
                  </a:lnTo>
                  <a:close/>
                </a:path>
                <a:path w="585470" h="495935">
                  <a:moveTo>
                    <a:pt x="196532" y="330923"/>
                  </a:moveTo>
                  <a:lnTo>
                    <a:pt x="189712" y="330923"/>
                  </a:lnTo>
                  <a:lnTo>
                    <a:pt x="189598" y="330657"/>
                  </a:lnTo>
                  <a:lnTo>
                    <a:pt x="188760" y="328841"/>
                  </a:lnTo>
                  <a:lnTo>
                    <a:pt x="185737" y="332867"/>
                  </a:lnTo>
                  <a:lnTo>
                    <a:pt x="186182" y="332867"/>
                  </a:lnTo>
                  <a:lnTo>
                    <a:pt x="188353" y="330657"/>
                  </a:lnTo>
                  <a:lnTo>
                    <a:pt x="188112" y="332867"/>
                  </a:lnTo>
                  <a:lnTo>
                    <a:pt x="188023" y="333705"/>
                  </a:lnTo>
                  <a:lnTo>
                    <a:pt x="187909" y="334632"/>
                  </a:lnTo>
                  <a:lnTo>
                    <a:pt x="186563" y="335788"/>
                  </a:lnTo>
                  <a:lnTo>
                    <a:pt x="185356" y="333705"/>
                  </a:lnTo>
                  <a:lnTo>
                    <a:pt x="185674" y="333387"/>
                  </a:lnTo>
                  <a:lnTo>
                    <a:pt x="186055" y="333006"/>
                  </a:lnTo>
                  <a:lnTo>
                    <a:pt x="185623" y="333006"/>
                  </a:lnTo>
                  <a:lnTo>
                    <a:pt x="182499" y="333006"/>
                  </a:lnTo>
                  <a:lnTo>
                    <a:pt x="183807" y="335280"/>
                  </a:lnTo>
                  <a:lnTo>
                    <a:pt x="185089" y="333984"/>
                  </a:lnTo>
                  <a:lnTo>
                    <a:pt x="185026" y="334441"/>
                  </a:lnTo>
                  <a:lnTo>
                    <a:pt x="184912" y="335280"/>
                  </a:lnTo>
                  <a:lnTo>
                    <a:pt x="184835" y="335788"/>
                  </a:lnTo>
                  <a:lnTo>
                    <a:pt x="184708" y="336638"/>
                  </a:lnTo>
                  <a:lnTo>
                    <a:pt x="187020" y="335788"/>
                  </a:lnTo>
                  <a:lnTo>
                    <a:pt x="190665" y="334441"/>
                  </a:lnTo>
                  <a:lnTo>
                    <a:pt x="190728" y="342303"/>
                  </a:lnTo>
                  <a:lnTo>
                    <a:pt x="195745" y="339458"/>
                  </a:lnTo>
                  <a:lnTo>
                    <a:pt x="192532" y="337159"/>
                  </a:lnTo>
                  <a:lnTo>
                    <a:pt x="194157" y="334632"/>
                  </a:lnTo>
                  <a:lnTo>
                    <a:pt x="194271" y="334441"/>
                  </a:lnTo>
                  <a:lnTo>
                    <a:pt x="196532" y="330923"/>
                  </a:lnTo>
                  <a:close/>
                </a:path>
                <a:path w="585470" h="495935">
                  <a:moveTo>
                    <a:pt x="238137" y="271018"/>
                  </a:moveTo>
                  <a:lnTo>
                    <a:pt x="235775" y="270357"/>
                  </a:lnTo>
                  <a:lnTo>
                    <a:pt x="233502" y="272300"/>
                  </a:lnTo>
                  <a:lnTo>
                    <a:pt x="236753" y="276720"/>
                  </a:lnTo>
                  <a:lnTo>
                    <a:pt x="238137" y="271018"/>
                  </a:lnTo>
                  <a:close/>
                </a:path>
                <a:path w="585470" h="495935">
                  <a:moveTo>
                    <a:pt x="241808" y="269455"/>
                  </a:moveTo>
                  <a:lnTo>
                    <a:pt x="240296" y="265049"/>
                  </a:lnTo>
                  <a:lnTo>
                    <a:pt x="238010" y="266280"/>
                  </a:lnTo>
                  <a:lnTo>
                    <a:pt x="240779" y="268211"/>
                  </a:lnTo>
                  <a:lnTo>
                    <a:pt x="240792" y="269455"/>
                  </a:lnTo>
                  <a:lnTo>
                    <a:pt x="241808" y="269455"/>
                  </a:lnTo>
                  <a:close/>
                </a:path>
                <a:path w="585470" h="495935">
                  <a:moveTo>
                    <a:pt x="242201" y="270624"/>
                  </a:moveTo>
                  <a:lnTo>
                    <a:pt x="242112" y="270357"/>
                  </a:lnTo>
                  <a:lnTo>
                    <a:pt x="242062" y="270179"/>
                  </a:lnTo>
                  <a:lnTo>
                    <a:pt x="240817" y="270179"/>
                  </a:lnTo>
                  <a:lnTo>
                    <a:pt x="238353" y="270179"/>
                  </a:lnTo>
                  <a:lnTo>
                    <a:pt x="238239" y="270624"/>
                  </a:lnTo>
                  <a:lnTo>
                    <a:pt x="238137" y="271018"/>
                  </a:lnTo>
                  <a:lnTo>
                    <a:pt x="240842" y="271792"/>
                  </a:lnTo>
                  <a:lnTo>
                    <a:pt x="240817" y="270357"/>
                  </a:lnTo>
                  <a:lnTo>
                    <a:pt x="241363" y="270357"/>
                  </a:lnTo>
                  <a:lnTo>
                    <a:pt x="242201" y="270624"/>
                  </a:lnTo>
                  <a:close/>
                </a:path>
                <a:path w="585470" h="495935">
                  <a:moveTo>
                    <a:pt x="247637" y="262178"/>
                  </a:moveTo>
                  <a:lnTo>
                    <a:pt x="247599" y="261874"/>
                  </a:lnTo>
                  <a:lnTo>
                    <a:pt x="247484" y="261569"/>
                  </a:lnTo>
                  <a:lnTo>
                    <a:pt x="247142" y="261327"/>
                  </a:lnTo>
                  <a:lnTo>
                    <a:pt x="247040" y="261747"/>
                  </a:lnTo>
                  <a:lnTo>
                    <a:pt x="247281" y="262001"/>
                  </a:lnTo>
                  <a:lnTo>
                    <a:pt x="247637" y="262178"/>
                  </a:lnTo>
                  <a:close/>
                </a:path>
                <a:path w="585470" h="495935">
                  <a:moveTo>
                    <a:pt x="251561" y="262420"/>
                  </a:moveTo>
                  <a:lnTo>
                    <a:pt x="248831" y="262775"/>
                  </a:lnTo>
                  <a:lnTo>
                    <a:pt x="247637" y="262191"/>
                  </a:lnTo>
                  <a:lnTo>
                    <a:pt x="247738" y="263118"/>
                  </a:lnTo>
                  <a:lnTo>
                    <a:pt x="247053" y="264109"/>
                  </a:lnTo>
                  <a:lnTo>
                    <a:pt x="249478" y="263677"/>
                  </a:lnTo>
                  <a:lnTo>
                    <a:pt x="251561" y="262420"/>
                  </a:lnTo>
                  <a:close/>
                </a:path>
                <a:path w="585470" h="495935">
                  <a:moveTo>
                    <a:pt x="251777" y="266725"/>
                  </a:moveTo>
                  <a:lnTo>
                    <a:pt x="251472" y="265811"/>
                  </a:lnTo>
                  <a:lnTo>
                    <a:pt x="249491" y="265811"/>
                  </a:lnTo>
                  <a:lnTo>
                    <a:pt x="251777" y="266725"/>
                  </a:lnTo>
                  <a:close/>
                </a:path>
                <a:path w="585470" h="495935">
                  <a:moveTo>
                    <a:pt x="252742" y="272376"/>
                  </a:moveTo>
                  <a:lnTo>
                    <a:pt x="251460" y="271475"/>
                  </a:lnTo>
                  <a:lnTo>
                    <a:pt x="251383" y="272821"/>
                  </a:lnTo>
                  <a:lnTo>
                    <a:pt x="252742" y="272376"/>
                  </a:lnTo>
                  <a:close/>
                </a:path>
                <a:path w="585470" h="495935">
                  <a:moveTo>
                    <a:pt x="254698" y="271741"/>
                  </a:moveTo>
                  <a:lnTo>
                    <a:pt x="252742" y="272376"/>
                  </a:lnTo>
                  <a:lnTo>
                    <a:pt x="253682" y="273037"/>
                  </a:lnTo>
                  <a:lnTo>
                    <a:pt x="254698" y="271741"/>
                  </a:lnTo>
                  <a:close/>
                </a:path>
                <a:path w="585470" h="495935">
                  <a:moveTo>
                    <a:pt x="269303" y="277634"/>
                  </a:moveTo>
                  <a:lnTo>
                    <a:pt x="268960" y="273037"/>
                  </a:lnTo>
                  <a:lnTo>
                    <a:pt x="268859" y="271741"/>
                  </a:lnTo>
                  <a:lnTo>
                    <a:pt x="268795" y="270891"/>
                  </a:lnTo>
                  <a:lnTo>
                    <a:pt x="265582" y="270040"/>
                  </a:lnTo>
                  <a:lnTo>
                    <a:pt x="261264" y="271475"/>
                  </a:lnTo>
                  <a:lnTo>
                    <a:pt x="260578" y="271475"/>
                  </a:lnTo>
                  <a:lnTo>
                    <a:pt x="257784" y="271678"/>
                  </a:lnTo>
                  <a:lnTo>
                    <a:pt x="257898" y="271475"/>
                  </a:lnTo>
                  <a:lnTo>
                    <a:pt x="259118" y="269087"/>
                  </a:lnTo>
                  <a:lnTo>
                    <a:pt x="255041" y="269087"/>
                  </a:lnTo>
                  <a:lnTo>
                    <a:pt x="255295" y="270040"/>
                  </a:lnTo>
                  <a:lnTo>
                    <a:pt x="255371" y="270891"/>
                  </a:lnTo>
                  <a:lnTo>
                    <a:pt x="254698" y="271741"/>
                  </a:lnTo>
                  <a:lnTo>
                    <a:pt x="255498" y="271475"/>
                  </a:lnTo>
                  <a:lnTo>
                    <a:pt x="256870" y="271741"/>
                  </a:lnTo>
                  <a:lnTo>
                    <a:pt x="256908" y="275285"/>
                  </a:lnTo>
                  <a:lnTo>
                    <a:pt x="261899" y="271741"/>
                  </a:lnTo>
                  <a:lnTo>
                    <a:pt x="269303" y="277634"/>
                  </a:lnTo>
                  <a:close/>
                </a:path>
                <a:path w="585470" h="495935">
                  <a:moveTo>
                    <a:pt x="286410" y="246418"/>
                  </a:moveTo>
                  <a:lnTo>
                    <a:pt x="284568" y="246557"/>
                  </a:lnTo>
                  <a:lnTo>
                    <a:pt x="280885" y="243954"/>
                  </a:lnTo>
                  <a:lnTo>
                    <a:pt x="277228" y="246354"/>
                  </a:lnTo>
                  <a:lnTo>
                    <a:pt x="279984" y="246862"/>
                  </a:lnTo>
                  <a:lnTo>
                    <a:pt x="285038" y="246875"/>
                  </a:lnTo>
                  <a:lnTo>
                    <a:pt x="286410" y="246418"/>
                  </a:lnTo>
                  <a:close/>
                </a:path>
                <a:path w="585470" h="495935">
                  <a:moveTo>
                    <a:pt x="301205" y="260388"/>
                  </a:moveTo>
                  <a:lnTo>
                    <a:pt x="299847" y="260134"/>
                  </a:lnTo>
                  <a:lnTo>
                    <a:pt x="297954" y="255968"/>
                  </a:lnTo>
                  <a:lnTo>
                    <a:pt x="296151" y="259664"/>
                  </a:lnTo>
                  <a:lnTo>
                    <a:pt x="298462" y="261302"/>
                  </a:lnTo>
                  <a:lnTo>
                    <a:pt x="298932" y="260184"/>
                  </a:lnTo>
                  <a:lnTo>
                    <a:pt x="300748" y="260769"/>
                  </a:lnTo>
                  <a:lnTo>
                    <a:pt x="301205" y="260388"/>
                  </a:lnTo>
                  <a:close/>
                </a:path>
                <a:path w="585470" h="495935">
                  <a:moveTo>
                    <a:pt x="306362" y="227164"/>
                  </a:moveTo>
                  <a:lnTo>
                    <a:pt x="305701" y="227368"/>
                  </a:lnTo>
                  <a:lnTo>
                    <a:pt x="304888" y="227609"/>
                  </a:lnTo>
                  <a:lnTo>
                    <a:pt x="304076" y="227672"/>
                  </a:lnTo>
                  <a:lnTo>
                    <a:pt x="305917" y="228968"/>
                  </a:lnTo>
                  <a:lnTo>
                    <a:pt x="306362" y="227164"/>
                  </a:lnTo>
                  <a:close/>
                </a:path>
                <a:path w="585470" h="495935">
                  <a:moveTo>
                    <a:pt x="307467" y="226593"/>
                  </a:moveTo>
                  <a:lnTo>
                    <a:pt x="307136" y="226529"/>
                  </a:lnTo>
                  <a:lnTo>
                    <a:pt x="306806" y="226656"/>
                  </a:lnTo>
                  <a:lnTo>
                    <a:pt x="306489" y="227037"/>
                  </a:lnTo>
                  <a:lnTo>
                    <a:pt x="306819" y="226898"/>
                  </a:lnTo>
                  <a:lnTo>
                    <a:pt x="307149" y="226745"/>
                  </a:lnTo>
                  <a:lnTo>
                    <a:pt x="307467" y="226593"/>
                  </a:lnTo>
                  <a:close/>
                </a:path>
                <a:path w="585470" h="495935">
                  <a:moveTo>
                    <a:pt x="311975" y="280733"/>
                  </a:moveTo>
                  <a:lnTo>
                    <a:pt x="309194" y="278079"/>
                  </a:lnTo>
                  <a:lnTo>
                    <a:pt x="311048" y="280085"/>
                  </a:lnTo>
                  <a:lnTo>
                    <a:pt x="311975" y="280733"/>
                  </a:lnTo>
                  <a:close/>
                </a:path>
                <a:path w="585470" h="495935">
                  <a:moveTo>
                    <a:pt x="315988" y="229692"/>
                  </a:moveTo>
                  <a:lnTo>
                    <a:pt x="314134" y="226949"/>
                  </a:lnTo>
                  <a:lnTo>
                    <a:pt x="309994" y="225463"/>
                  </a:lnTo>
                  <a:lnTo>
                    <a:pt x="311810" y="224612"/>
                  </a:lnTo>
                  <a:lnTo>
                    <a:pt x="311492" y="223913"/>
                  </a:lnTo>
                  <a:lnTo>
                    <a:pt x="309714" y="225450"/>
                  </a:lnTo>
                  <a:lnTo>
                    <a:pt x="307467" y="226580"/>
                  </a:lnTo>
                  <a:lnTo>
                    <a:pt x="308508" y="226758"/>
                  </a:lnTo>
                  <a:lnTo>
                    <a:pt x="309613" y="228536"/>
                  </a:lnTo>
                  <a:lnTo>
                    <a:pt x="310946" y="228981"/>
                  </a:lnTo>
                  <a:lnTo>
                    <a:pt x="308686" y="230187"/>
                  </a:lnTo>
                  <a:lnTo>
                    <a:pt x="308648" y="228066"/>
                  </a:lnTo>
                  <a:lnTo>
                    <a:pt x="307314" y="230657"/>
                  </a:lnTo>
                  <a:lnTo>
                    <a:pt x="309587" y="230847"/>
                  </a:lnTo>
                  <a:lnTo>
                    <a:pt x="315988" y="229692"/>
                  </a:lnTo>
                  <a:close/>
                </a:path>
                <a:path w="585470" h="495935">
                  <a:moveTo>
                    <a:pt x="323392" y="234886"/>
                  </a:moveTo>
                  <a:lnTo>
                    <a:pt x="320649" y="233641"/>
                  </a:lnTo>
                  <a:lnTo>
                    <a:pt x="318757" y="230924"/>
                  </a:lnTo>
                  <a:lnTo>
                    <a:pt x="316471" y="231432"/>
                  </a:lnTo>
                  <a:lnTo>
                    <a:pt x="319697" y="233006"/>
                  </a:lnTo>
                  <a:lnTo>
                    <a:pt x="315569" y="232219"/>
                  </a:lnTo>
                  <a:lnTo>
                    <a:pt x="316039" y="233972"/>
                  </a:lnTo>
                  <a:lnTo>
                    <a:pt x="312356" y="232803"/>
                  </a:lnTo>
                  <a:lnTo>
                    <a:pt x="313283" y="233464"/>
                  </a:lnTo>
                  <a:lnTo>
                    <a:pt x="311480" y="234289"/>
                  </a:lnTo>
                  <a:lnTo>
                    <a:pt x="311023" y="234683"/>
                  </a:lnTo>
                  <a:lnTo>
                    <a:pt x="312445" y="239217"/>
                  </a:lnTo>
                  <a:lnTo>
                    <a:pt x="319747" y="237286"/>
                  </a:lnTo>
                  <a:lnTo>
                    <a:pt x="323392" y="234886"/>
                  </a:lnTo>
                  <a:close/>
                </a:path>
                <a:path w="585470" h="495935">
                  <a:moveTo>
                    <a:pt x="334924" y="290449"/>
                  </a:moveTo>
                  <a:lnTo>
                    <a:pt x="334238" y="290690"/>
                  </a:lnTo>
                  <a:lnTo>
                    <a:pt x="333857" y="290969"/>
                  </a:lnTo>
                  <a:lnTo>
                    <a:pt x="334124" y="291350"/>
                  </a:lnTo>
                  <a:lnTo>
                    <a:pt x="334289" y="291033"/>
                  </a:lnTo>
                  <a:lnTo>
                    <a:pt x="334568" y="290728"/>
                  </a:lnTo>
                  <a:lnTo>
                    <a:pt x="334924" y="290449"/>
                  </a:lnTo>
                  <a:close/>
                </a:path>
                <a:path w="585470" h="495935">
                  <a:moveTo>
                    <a:pt x="336334" y="240753"/>
                  </a:moveTo>
                  <a:lnTo>
                    <a:pt x="334302" y="240753"/>
                  </a:lnTo>
                  <a:lnTo>
                    <a:pt x="334873" y="240931"/>
                  </a:lnTo>
                  <a:lnTo>
                    <a:pt x="336334" y="240753"/>
                  </a:lnTo>
                  <a:close/>
                </a:path>
                <a:path w="585470" h="495935">
                  <a:moveTo>
                    <a:pt x="345846" y="241236"/>
                  </a:moveTo>
                  <a:lnTo>
                    <a:pt x="345757" y="241084"/>
                  </a:lnTo>
                  <a:lnTo>
                    <a:pt x="345655" y="240931"/>
                  </a:lnTo>
                  <a:lnTo>
                    <a:pt x="345554" y="240753"/>
                  </a:lnTo>
                  <a:lnTo>
                    <a:pt x="345465" y="240614"/>
                  </a:lnTo>
                  <a:lnTo>
                    <a:pt x="344551" y="239153"/>
                  </a:lnTo>
                  <a:lnTo>
                    <a:pt x="343903" y="239636"/>
                  </a:lnTo>
                  <a:lnTo>
                    <a:pt x="344093" y="239636"/>
                  </a:lnTo>
                  <a:lnTo>
                    <a:pt x="344195" y="240296"/>
                  </a:lnTo>
                  <a:lnTo>
                    <a:pt x="344652" y="240614"/>
                  </a:lnTo>
                  <a:lnTo>
                    <a:pt x="342722" y="240614"/>
                  </a:lnTo>
                  <a:lnTo>
                    <a:pt x="343674" y="239953"/>
                  </a:lnTo>
                  <a:lnTo>
                    <a:pt x="342709" y="235750"/>
                  </a:lnTo>
                  <a:lnTo>
                    <a:pt x="340474" y="240550"/>
                  </a:lnTo>
                  <a:lnTo>
                    <a:pt x="339344" y="239153"/>
                  </a:lnTo>
                  <a:lnTo>
                    <a:pt x="337705" y="237159"/>
                  </a:lnTo>
                  <a:lnTo>
                    <a:pt x="337693" y="238112"/>
                  </a:lnTo>
                  <a:lnTo>
                    <a:pt x="337502" y="238607"/>
                  </a:lnTo>
                  <a:lnTo>
                    <a:pt x="337235" y="239153"/>
                  </a:lnTo>
                  <a:lnTo>
                    <a:pt x="335965" y="238861"/>
                  </a:lnTo>
                  <a:lnTo>
                    <a:pt x="331673" y="237883"/>
                  </a:lnTo>
                  <a:lnTo>
                    <a:pt x="330542" y="238861"/>
                  </a:lnTo>
                  <a:lnTo>
                    <a:pt x="330238" y="239153"/>
                  </a:lnTo>
                  <a:lnTo>
                    <a:pt x="330403" y="239636"/>
                  </a:lnTo>
                  <a:lnTo>
                    <a:pt x="330517" y="239953"/>
                  </a:lnTo>
                  <a:lnTo>
                    <a:pt x="330631" y="240296"/>
                  </a:lnTo>
                  <a:lnTo>
                    <a:pt x="330796" y="240614"/>
                  </a:lnTo>
                  <a:lnTo>
                    <a:pt x="331444" y="241465"/>
                  </a:lnTo>
                  <a:lnTo>
                    <a:pt x="331558" y="241617"/>
                  </a:lnTo>
                  <a:lnTo>
                    <a:pt x="329666" y="242277"/>
                  </a:lnTo>
                  <a:lnTo>
                    <a:pt x="327456" y="243255"/>
                  </a:lnTo>
                  <a:lnTo>
                    <a:pt x="324192" y="243484"/>
                  </a:lnTo>
                  <a:lnTo>
                    <a:pt x="325437" y="243484"/>
                  </a:lnTo>
                  <a:lnTo>
                    <a:pt x="325539" y="243662"/>
                  </a:lnTo>
                  <a:lnTo>
                    <a:pt x="325780" y="244005"/>
                  </a:lnTo>
                  <a:lnTo>
                    <a:pt x="324840" y="244322"/>
                  </a:lnTo>
                  <a:lnTo>
                    <a:pt x="323913" y="244716"/>
                  </a:lnTo>
                  <a:lnTo>
                    <a:pt x="323037" y="245262"/>
                  </a:lnTo>
                  <a:lnTo>
                    <a:pt x="325691" y="246507"/>
                  </a:lnTo>
                  <a:lnTo>
                    <a:pt x="327952" y="245656"/>
                  </a:lnTo>
                  <a:lnTo>
                    <a:pt x="329895" y="244716"/>
                  </a:lnTo>
                  <a:lnTo>
                    <a:pt x="332524" y="244005"/>
                  </a:lnTo>
                  <a:lnTo>
                    <a:pt x="333311" y="244005"/>
                  </a:lnTo>
                  <a:lnTo>
                    <a:pt x="334111" y="244563"/>
                  </a:lnTo>
                  <a:lnTo>
                    <a:pt x="334772" y="244005"/>
                  </a:lnTo>
                  <a:lnTo>
                    <a:pt x="335813" y="243103"/>
                  </a:lnTo>
                  <a:lnTo>
                    <a:pt x="336296" y="243255"/>
                  </a:lnTo>
                  <a:lnTo>
                    <a:pt x="336778" y="243484"/>
                  </a:lnTo>
                  <a:lnTo>
                    <a:pt x="336702" y="243255"/>
                  </a:lnTo>
                  <a:lnTo>
                    <a:pt x="336562" y="243103"/>
                  </a:lnTo>
                  <a:lnTo>
                    <a:pt x="336372" y="242874"/>
                  </a:lnTo>
                  <a:lnTo>
                    <a:pt x="336245" y="242735"/>
                  </a:lnTo>
                  <a:lnTo>
                    <a:pt x="336435" y="242735"/>
                  </a:lnTo>
                  <a:lnTo>
                    <a:pt x="336016" y="241617"/>
                  </a:lnTo>
                  <a:lnTo>
                    <a:pt x="335953" y="241465"/>
                  </a:lnTo>
                  <a:lnTo>
                    <a:pt x="335864" y="241236"/>
                  </a:lnTo>
                  <a:lnTo>
                    <a:pt x="334873" y="240931"/>
                  </a:lnTo>
                  <a:lnTo>
                    <a:pt x="333629" y="241084"/>
                  </a:lnTo>
                  <a:lnTo>
                    <a:pt x="333616" y="241236"/>
                  </a:lnTo>
                  <a:lnTo>
                    <a:pt x="332384" y="241236"/>
                  </a:lnTo>
                  <a:lnTo>
                    <a:pt x="333629" y="241084"/>
                  </a:lnTo>
                  <a:lnTo>
                    <a:pt x="333705" y="240296"/>
                  </a:lnTo>
                  <a:lnTo>
                    <a:pt x="333781" y="239953"/>
                  </a:lnTo>
                  <a:lnTo>
                    <a:pt x="333832" y="239636"/>
                  </a:lnTo>
                  <a:lnTo>
                    <a:pt x="334010" y="239636"/>
                  </a:lnTo>
                  <a:lnTo>
                    <a:pt x="333463" y="239153"/>
                  </a:lnTo>
                  <a:lnTo>
                    <a:pt x="333044" y="238861"/>
                  </a:lnTo>
                  <a:lnTo>
                    <a:pt x="335000" y="239636"/>
                  </a:lnTo>
                  <a:lnTo>
                    <a:pt x="338226" y="240753"/>
                  </a:lnTo>
                  <a:lnTo>
                    <a:pt x="341020" y="240753"/>
                  </a:lnTo>
                  <a:lnTo>
                    <a:pt x="339598" y="242735"/>
                  </a:lnTo>
                  <a:lnTo>
                    <a:pt x="341795" y="241236"/>
                  </a:lnTo>
                  <a:lnTo>
                    <a:pt x="345846" y="241236"/>
                  </a:lnTo>
                  <a:close/>
                </a:path>
                <a:path w="585470" h="495935">
                  <a:moveTo>
                    <a:pt x="345884" y="316064"/>
                  </a:moveTo>
                  <a:lnTo>
                    <a:pt x="345389" y="314286"/>
                  </a:lnTo>
                  <a:lnTo>
                    <a:pt x="345541" y="314286"/>
                  </a:lnTo>
                  <a:lnTo>
                    <a:pt x="341693" y="312293"/>
                  </a:lnTo>
                  <a:lnTo>
                    <a:pt x="342176" y="312102"/>
                  </a:lnTo>
                  <a:lnTo>
                    <a:pt x="344868" y="311010"/>
                  </a:lnTo>
                  <a:lnTo>
                    <a:pt x="343827" y="310540"/>
                  </a:lnTo>
                  <a:lnTo>
                    <a:pt x="339394" y="308559"/>
                  </a:lnTo>
                  <a:lnTo>
                    <a:pt x="339090" y="308889"/>
                  </a:lnTo>
                  <a:lnTo>
                    <a:pt x="337997" y="310426"/>
                  </a:lnTo>
                  <a:lnTo>
                    <a:pt x="330174" y="309181"/>
                  </a:lnTo>
                  <a:lnTo>
                    <a:pt x="331558" y="309422"/>
                  </a:lnTo>
                  <a:lnTo>
                    <a:pt x="331076" y="309816"/>
                  </a:lnTo>
                  <a:lnTo>
                    <a:pt x="331101" y="310540"/>
                  </a:lnTo>
                  <a:lnTo>
                    <a:pt x="324065" y="309816"/>
                  </a:lnTo>
                  <a:lnTo>
                    <a:pt x="322821" y="309816"/>
                  </a:lnTo>
                  <a:lnTo>
                    <a:pt x="323037" y="306425"/>
                  </a:lnTo>
                  <a:lnTo>
                    <a:pt x="323227" y="303555"/>
                  </a:lnTo>
                  <a:lnTo>
                    <a:pt x="313626" y="306031"/>
                  </a:lnTo>
                  <a:lnTo>
                    <a:pt x="313194" y="308559"/>
                  </a:lnTo>
                  <a:lnTo>
                    <a:pt x="318211" y="306425"/>
                  </a:lnTo>
                  <a:lnTo>
                    <a:pt x="315341" y="308889"/>
                  </a:lnTo>
                  <a:lnTo>
                    <a:pt x="313651" y="308889"/>
                  </a:lnTo>
                  <a:lnTo>
                    <a:pt x="317906" y="314032"/>
                  </a:lnTo>
                  <a:lnTo>
                    <a:pt x="316915" y="314032"/>
                  </a:lnTo>
                  <a:lnTo>
                    <a:pt x="318300" y="314286"/>
                  </a:lnTo>
                  <a:lnTo>
                    <a:pt x="330669" y="313067"/>
                  </a:lnTo>
                  <a:lnTo>
                    <a:pt x="333933" y="316788"/>
                  </a:lnTo>
                  <a:lnTo>
                    <a:pt x="333921" y="316064"/>
                  </a:lnTo>
                  <a:lnTo>
                    <a:pt x="339458" y="317830"/>
                  </a:lnTo>
                  <a:lnTo>
                    <a:pt x="338416" y="316064"/>
                  </a:lnTo>
                  <a:lnTo>
                    <a:pt x="338023" y="315417"/>
                  </a:lnTo>
                  <a:lnTo>
                    <a:pt x="340321" y="314896"/>
                  </a:lnTo>
                  <a:lnTo>
                    <a:pt x="339725" y="313067"/>
                  </a:lnTo>
                  <a:lnTo>
                    <a:pt x="339458" y="312293"/>
                  </a:lnTo>
                  <a:lnTo>
                    <a:pt x="339394" y="312102"/>
                  </a:lnTo>
                  <a:lnTo>
                    <a:pt x="340791" y="313791"/>
                  </a:lnTo>
                  <a:lnTo>
                    <a:pt x="343547" y="316471"/>
                  </a:lnTo>
                  <a:lnTo>
                    <a:pt x="345351" y="316064"/>
                  </a:lnTo>
                  <a:lnTo>
                    <a:pt x="345884" y="316064"/>
                  </a:lnTo>
                  <a:close/>
                </a:path>
                <a:path w="585470" h="495935">
                  <a:moveTo>
                    <a:pt x="346265" y="241236"/>
                  </a:moveTo>
                  <a:lnTo>
                    <a:pt x="345846" y="241236"/>
                  </a:lnTo>
                  <a:lnTo>
                    <a:pt x="345998" y="241465"/>
                  </a:lnTo>
                  <a:lnTo>
                    <a:pt x="346265" y="241236"/>
                  </a:lnTo>
                  <a:close/>
                </a:path>
                <a:path w="585470" h="495935">
                  <a:moveTo>
                    <a:pt x="346786" y="242735"/>
                  </a:moveTo>
                  <a:lnTo>
                    <a:pt x="346087" y="241617"/>
                  </a:lnTo>
                  <a:lnTo>
                    <a:pt x="345998" y="241465"/>
                  </a:lnTo>
                  <a:lnTo>
                    <a:pt x="341769" y="245084"/>
                  </a:lnTo>
                  <a:lnTo>
                    <a:pt x="345960" y="245084"/>
                  </a:lnTo>
                  <a:lnTo>
                    <a:pt x="346544" y="243662"/>
                  </a:lnTo>
                  <a:lnTo>
                    <a:pt x="346621" y="243484"/>
                  </a:lnTo>
                  <a:lnTo>
                    <a:pt x="346735" y="243103"/>
                  </a:lnTo>
                  <a:lnTo>
                    <a:pt x="346786" y="242735"/>
                  </a:lnTo>
                  <a:close/>
                </a:path>
                <a:path w="585470" h="495935">
                  <a:moveTo>
                    <a:pt x="357479" y="209270"/>
                  </a:moveTo>
                  <a:lnTo>
                    <a:pt x="354279" y="207695"/>
                  </a:lnTo>
                  <a:lnTo>
                    <a:pt x="353364" y="208470"/>
                  </a:lnTo>
                  <a:lnTo>
                    <a:pt x="355180" y="209067"/>
                  </a:lnTo>
                  <a:lnTo>
                    <a:pt x="355193" y="209765"/>
                  </a:lnTo>
                  <a:lnTo>
                    <a:pt x="356120" y="210426"/>
                  </a:lnTo>
                  <a:lnTo>
                    <a:pt x="357479" y="209270"/>
                  </a:lnTo>
                  <a:close/>
                </a:path>
                <a:path w="585470" h="495935">
                  <a:moveTo>
                    <a:pt x="380796" y="222326"/>
                  </a:moveTo>
                  <a:lnTo>
                    <a:pt x="380568" y="222643"/>
                  </a:lnTo>
                  <a:lnTo>
                    <a:pt x="380733" y="222643"/>
                  </a:lnTo>
                  <a:lnTo>
                    <a:pt x="380796" y="222326"/>
                  </a:lnTo>
                  <a:close/>
                </a:path>
                <a:path w="585470" h="495935">
                  <a:moveTo>
                    <a:pt x="381863" y="217182"/>
                  </a:moveTo>
                  <a:lnTo>
                    <a:pt x="379158" y="218795"/>
                  </a:lnTo>
                  <a:lnTo>
                    <a:pt x="381800" y="217500"/>
                  </a:lnTo>
                  <a:lnTo>
                    <a:pt x="381863" y="217182"/>
                  </a:lnTo>
                  <a:close/>
                </a:path>
                <a:path w="585470" h="495935">
                  <a:moveTo>
                    <a:pt x="385089" y="215874"/>
                  </a:moveTo>
                  <a:lnTo>
                    <a:pt x="381800" y="217500"/>
                  </a:lnTo>
                  <a:lnTo>
                    <a:pt x="380796" y="222326"/>
                  </a:lnTo>
                  <a:lnTo>
                    <a:pt x="385089" y="215874"/>
                  </a:lnTo>
                  <a:close/>
                </a:path>
                <a:path w="585470" h="495935">
                  <a:moveTo>
                    <a:pt x="385140" y="222326"/>
                  </a:moveTo>
                  <a:lnTo>
                    <a:pt x="380733" y="222643"/>
                  </a:lnTo>
                  <a:lnTo>
                    <a:pt x="380580" y="223354"/>
                  </a:lnTo>
                  <a:lnTo>
                    <a:pt x="385140" y="222326"/>
                  </a:lnTo>
                  <a:close/>
                </a:path>
                <a:path w="585470" h="495935">
                  <a:moveTo>
                    <a:pt x="393725" y="286448"/>
                  </a:moveTo>
                  <a:lnTo>
                    <a:pt x="390004" y="283146"/>
                  </a:lnTo>
                  <a:lnTo>
                    <a:pt x="388188" y="284695"/>
                  </a:lnTo>
                  <a:lnTo>
                    <a:pt x="389572" y="285661"/>
                  </a:lnTo>
                  <a:lnTo>
                    <a:pt x="390055" y="287426"/>
                  </a:lnTo>
                  <a:lnTo>
                    <a:pt x="390956" y="285927"/>
                  </a:lnTo>
                  <a:lnTo>
                    <a:pt x="392315" y="286207"/>
                  </a:lnTo>
                  <a:lnTo>
                    <a:pt x="393725" y="286448"/>
                  </a:lnTo>
                  <a:close/>
                </a:path>
                <a:path w="585470" h="495935">
                  <a:moveTo>
                    <a:pt x="480682" y="86347"/>
                  </a:moveTo>
                  <a:lnTo>
                    <a:pt x="472401" y="84797"/>
                  </a:lnTo>
                  <a:lnTo>
                    <a:pt x="472859" y="85128"/>
                  </a:lnTo>
                  <a:lnTo>
                    <a:pt x="472414" y="86245"/>
                  </a:lnTo>
                  <a:lnTo>
                    <a:pt x="472427" y="86931"/>
                  </a:lnTo>
                  <a:lnTo>
                    <a:pt x="466953" y="87337"/>
                  </a:lnTo>
                  <a:lnTo>
                    <a:pt x="466026" y="88811"/>
                  </a:lnTo>
                  <a:lnTo>
                    <a:pt x="469252" y="90385"/>
                  </a:lnTo>
                  <a:lnTo>
                    <a:pt x="468845" y="92189"/>
                  </a:lnTo>
                  <a:lnTo>
                    <a:pt x="472922" y="90119"/>
                  </a:lnTo>
                  <a:lnTo>
                    <a:pt x="475272" y="94576"/>
                  </a:lnTo>
                  <a:lnTo>
                    <a:pt x="477507" y="91211"/>
                  </a:lnTo>
                  <a:lnTo>
                    <a:pt x="476986" y="86614"/>
                  </a:lnTo>
                  <a:lnTo>
                    <a:pt x="480682" y="86347"/>
                  </a:lnTo>
                  <a:close/>
                </a:path>
                <a:path w="585470" h="495935">
                  <a:moveTo>
                    <a:pt x="520242" y="98094"/>
                  </a:moveTo>
                  <a:lnTo>
                    <a:pt x="519861" y="93548"/>
                  </a:lnTo>
                  <a:lnTo>
                    <a:pt x="514692" y="94627"/>
                  </a:lnTo>
                  <a:lnTo>
                    <a:pt x="517042" y="96240"/>
                  </a:lnTo>
                  <a:lnTo>
                    <a:pt x="512483" y="99428"/>
                  </a:lnTo>
                  <a:lnTo>
                    <a:pt x="515696" y="100965"/>
                  </a:lnTo>
                  <a:lnTo>
                    <a:pt x="516991" y="100533"/>
                  </a:lnTo>
                  <a:lnTo>
                    <a:pt x="519493" y="97840"/>
                  </a:lnTo>
                  <a:lnTo>
                    <a:pt x="520179" y="100253"/>
                  </a:lnTo>
                  <a:lnTo>
                    <a:pt x="520242" y="98094"/>
                  </a:lnTo>
                  <a:close/>
                </a:path>
                <a:path w="585470" h="495935">
                  <a:moveTo>
                    <a:pt x="520306" y="100647"/>
                  </a:moveTo>
                  <a:lnTo>
                    <a:pt x="520280" y="100482"/>
                  </a:lnTo>
                  <a:lnTo>
                    <a:pt x="520179" y="100253"/>
                  </a:lnTo>
                  <a:lnTo>
                    <a:pt x="520153" y="101282"/>
                  </a:lnTo>
                  <a:lnTo>
                    <a:pt x="520306" y="100647"/>
                  </a:lnTo>
                  <a:close/>
                </a:path>
                <a:path w="585470" h="495935">
                  <a:moveTo>
                    <a:pt x="525449" y="40779"/>
                  </a:moveTo>
                  <a:lnTo>
                    <a:pt x="524992" y="41160"/>
                  </a:lnTo>
                  <a:lnTo>
                    <a:pt x="524522" y="40119"/>
                  </a:lnTo>
                  <a:lnTo>
                    <a:pt x="521754" y="38900"/>
                  </a:lnTo>
                  <a:lnTo>
                    <a:pt x="513511" y="41859"/>
                  </a:lnTo>
                  <a:lnTo>
                    <a:pt x="511238" y="41427"/>
                  </a:lnTo>
                  <a:lnTo>
                    <a:pt x="514946" y="43992"/>
                  </a:lnTo>
                  <a:lnTo>
                    <a:pt x="515226" y="42811"/>
                  </a:lnTo>
                  <a:lnTo>
                    <a:pt x="519531" y="44399"/>
                  </a:lnTo>
                  <a:lnTo>
                    <a:pt x="524129" y="44780"/>
                  </a:lnTo>
                  <a:lnTo>
                    <a:pt x="519023" y="40513"/>
                  </a:lnTo>
                  <a:lnTo>
                    <a:pt x="523621" y="41617"/>
                  </a:lnTo>
                  <a:lnTo>
                    <a:pt x="524103" y="43357"/>
                  </a:lnTo>
                  <a:lnTo>
                    <a:pt x="525449" y="40779"/>
                  </a:lnTo>
                  <a:close/>
                </a:path>
                <a:path w="585470" h="495935">
                  <a:moveTo>
                    <a:pt x="529678" y="47942"/>
                  </a:moveTo>
                  <a:lnTo>
                    <a:pt x="524192" y="47625"/>
                  </a:lnTo>
                  <a:lnTo>
                    <a:pt x="524217" y="50469"/>
                  </a:lnTo>
                  <a:lnTo>
                    <a:pt x="524649" y="49364"/>
                  </a:lnTo>
                  <a:lnTo>
                    <a:pt x="529247" y="49758"/>
                  </a:lnTo>
                  <a:lnTo>
                    <a:pt x="529336" y="49364"/>
                  </a:lnTo>
                  <a:lnTo>
                    <a:pt x="529678" y="47942"/>
                  </a:lnTo>
                  <a:close/>
                </a:path>
                <a:path w="585470" h="495935">
                  <a:moveTo>
                    <a:pt x="537552" y="40576"/>
                  </a:moveTo>
                  <a:lnTo>
                    <a:pt x="536930" y="40309"/>
                  </a:lnTo>
                  <a:lnTo>
                    <a:pt x="534111" y="36944"/>
                  </a:lnTo>
                  <a:lnTo>
                    <a:pt x="531393" y="38569"/>
                  </a:lnTo>
                  <a:lnTo>
                    <a:pt x="535660" y="41541"/>
                  </a:lnTo>
                  <a:lnTo>
                    <a:pt x="535520" y="41541"/>
                  </a:lnTo>
                  <a:lnTo>
                    <a:pt x="535101" y="42570"/>
                  </a:lnTo>
                  <a:lnTo>
                    <a:pt x="533247" y="41287"/>
                  </a:lnTo>
                  <a:lnTo>
                    <a:pt x="532396" y="47028"/>
                  </a:lnTo>
                  <a:lnTo>
                    <a:pt x="535965" y="42570"/>
                  </a:lnTo>
                  <a:lnTo>
                    <a:pt x="537552" y="40576"/>
                  </a:lnTo>
                  <a:close/>
                </a:path>
                <a:path w="585470" h="495935">
                  <a:moveTo>
                    <a:pt x="539673" y="41541"/>
                  </a:moveTo>
                  <a:lnTo>
                    <a:pt x="537908" y="40309"/>
                  </a:lnTo>
                  <a:lnTo>
                    <a:pt x="537768" y="40309"/>
                  </a:lnTo>
                  <a:lnTo>
                    <a:pt x="537552" y="40576"/>
                  </a:lnTo>
                  <a:lnTo>
                    <a:pt x="539673" y="41541"/>
                  </a:lnTo>
                  <a:close/>
                </a:path>
                <a:path w="585470" h="495935">
                  <a:moveTo>
                    <a:pt x="562940" y="0"/>
                  </a:moveTo>
                  <a:lnTo>
                    <a:pt x="560387" y="0"/>
                  </a:lnTo>
                  <a:lnTo>
                    <a:pt x="562635" y="431"/>
                  </a:lnTo>
                  <a:lnTo>
                    <a:pt x="562940" y="0"/>
                  </a:lnTo>
                  <a:close/>
                </a:path>
                <a:path w="585470" h="495935">
                  <a:moveTo>
                    <a:pt x="564489" y="12344"/>
                  </a:moveTo>
                  <a:lnTo>
                    <a:pt x="558038" y="8521"/>
                  </a:lnTo>
                  <a:lnTo>
                    <a:pt x="554393" y="12344"/>
                  </a:lnTo>
                  <a:lnTo>
                    <a:pt x="557187" y="13576"/>
                  </a:lnTo>
                  <a:lnTo>
                    <a:pt x="560832" y="14744"/>
                  </a:lnTo>
                  <a:lnTo>
                    <a:pt x="563562" y="13106"/>
                  </a:lnTo>
                  <a:lnTo>
                    <a:pt x="564489" y="12344"/>
                  </a:lnTo>
                  <a:close/>
                </a:path>
                <a:path w="585470" h="495935">
                  <a:moveTo>
                    <a:pt x="566445" y="3886"/>
                  </a:moveTo>
                  <a:lnTo>
                    <a:pt x="566420" y="3746"/>
                  </a:lnTo>
                  <a:lnTo>
                    <a:pt x="563664" y="3746"/>
                  </a:lnTo>
                  <a:lnTo>
                    <a:pt x="563422" y="3886"/>
                  </a:lnTo>
                  <a:lnTo>
                    <a:pt x="566445" y="3886"/>
                  </a:lnTo>
                  <a:close/>
                </a:path>
                <a:path w="585470" h="495935">
                  <a:moveTo>
                    <a:pt x="570915" y="3746"/>
                  </a:moveTo>
                  <a:lnTo>
                    <a:pt x="570077" y="2247"/>
                  </a:lnTo>
                  <a:lnTo>
                    <a:pt x="569353" y="952"/>
                  </a:lnTo>
                  <a:lnTo>
                    <a:pt x="563892" y="2768"/>
                  </a:lnTo>
                  <a:lnTo>
                    <a:pt x="563867" y="660"/>
                  </a:lnTo>
                  <a:lnTo>
                    <a:pt x="562635" y="431"/>
                  </a:lnTo>
                  <a:lnTo>
                    <a:pt x="560235" y="3746"/>
                  </a:lnTo>
                  <a:lnTo>
                    <a:pt x="563664" y="3746"/>
                  </a:lnTo>
                  <a:lnTo>
                    <a:pt x="565302" y="2768"/>
                  </a:lnTo>
                  <a:lnTo>
                    <a:pt x="566178" y="2247"/>
                  </a:lnTo>
                  <a:lnTo>
                    <a:pt x="566420" y="3746"/>
                  </a:lnTo>
                  <a:lnTo>
                    <a:pt x="570915" y="3746"/>
                  </a:lnTo>
                  <a:close/>
                </a:path>
                <a:path w="585470" h="495935">
                  <a:moveTo>
                    <a:pt x="571258" y="4368"/>
                  </a:moveTo>
                  <a:lnTo>
                    <a:pt x="570992" y="3886"/>
                  </a:lnTo>
                  <a:lnTo>
                    <a:pt x="566445" y="3886"/>
                  </a:lnTo>
                  <a:lnTo>
                    <a:pt x="566686" y="5422"/>
                  </a:lnTo>
                  <a:lnTo>
                    <a:pt x="571258" y="4368"/>
                  </a:lnTo>
                  <a:close/>
                </a:path>
                <a:path w="585470" h="495935">
                  <a:moveTo>
                    <a:pt x="573417" y="23837"/>
                  </a:moveTo>
                  <a:lnTo>
                    <a:pt x="573290" y="23609"/>
                  </a:lnTo>
                  <a:lnTo>
                    <a:pt x="573214" y="23393"/>
                  </a:lnTo>
                  <a:lnTo>
                    <a:pt x="572897" y="23114"/>
                  </a:lnTo>
                  <a:lnTo>
                    <a:pt x="572617" y="23291"/>
                  </a:lnTo>
                  <a:lnTo>
                    <a:pt x="572795" y="23545"/>
                  </a:lnTo>
                  <a:lnTo>
                    <a:pt x="573087" y="23698"/>
                  </a:lnTo>
                  <a:lnTo>
                    <a:pt x="573417" y="23837"/>
                  </a:lnTo>
                  <a:close/>
                </a:path>
                <a:path w="585470" h="495935">
                  <a:moveTo>
                    <a:pt x="576656" y="13792"/>
                  </a:moveTo>
                  <a:lnTo>
                    <a:pt x="575043" y="14084"/>
                  </a:lnTo>
                  <a:lnTo>
                    <a:pt x="571360" y="13614"/>
                  </a:lnTo>
                  <a:lnTo>
                    <a:pt x="575195" y="15392"/>
                  </a:lnTo>
                  <a:lnTo>
                    <a:pt x="576389" y="14084"/>
                  </a:lnTo>
                  <a:lnTo>
                    <a:pt x="576656" y="13792"/>
                  </a:lnTo>
                  <a:close/>
                </a:path>
                <a:path w="585470" h="495935">
                  <a:moveTo>
                    <a:pt x="582815" y="13169"/>
                  </a:moveTo>
                  <a:lnTo>
                    <a:pt x="581571" y="12941"/>
                  </a:lnTo>
                  <a:lnTo>
                    <a:pt x="581291" y="12941"/>
                  </a:lnTo>
                  <a:lnTo>
                    <a:pt x="578256" y="13500"/>
                  </a:lnTo>
                  <a:lnTo>
                    <a:pt x="577430" y="12941"/>
                  </a:lnTo>
                  <a:lnTo>
                    <a:pt x="576656" y="13792"/>
                  </a:lnTo>
                  <a:lnTo>
                    <a:pt x="577608" y="13614"/>
                  </a:lnTo>
                  <a:lnTo>
                    <a:pt x="578434" y="13614"/>
                  </a:lnTo>
                  <a:lnTo>
                    <a:pt x="580148" y="14757"/>
                  </a:lnTo>
                  <a:lnTo>
                    <a:pt x="582815" y="13169"/>
                  </a:lnTo>
                  <a:close/>
                </a:path>
                <a:path w="585470" h="495935">
                  <a:moveTo>
                    <a:pt x="585038" y="6248"/>
                  </a:moveTo>
                  <a:lnTo>
                    <a:pt x="583641" y="5257"/>
                  </a:lnTo>
                  <a:lnTo>
                    <a:pt x="580923" y="7607"/>
                  </a:lnTo>
                  <a:lnTo>
                    <a:pt x="585038" y="6248"/>
                  </a:lnTo>
                  <a:close/>
                </a:path>
              </a:pathLst>
            </a:custGeom>
            <a:solidFill>
              <a:srgbClr val="ABD3D8">
                <a:alpha val="51998"/>
              </a:srgbClr>
            </a:solidFill>
          </p:spPr>
          <p:txBody>
            <a:bodyPr wrap="square" lIns="0" tIns="0" rIns="0" bIns="0" rtlCol="0"/>
            <a:lstStyle/>
            <a:p>
              <a:pPr defTabSz="829178"/>
              <a:endParaRPr sz="1632" kern="0">
                <a:solidFill>
                  <a:sysClr val="windowText" lastClr="000000"/>
                </a:solidFill>
              </a:endParaRPr>
            </a:p>
          </p:txBody>
        </p:sp>
        <p:sp>
          <p:nvSpPr>
            <p:cNvPr id="49" name="object 49"/>
            <p:cNvSpPr/>
            <p:nvPr/>
          </p:nvSpPr>
          <p:spPr>
            <a:xfrm>
              <a:off x="7724318" y="2114092"/>
              <a:ext cx="463550" cy="337185"/>
            </a:xfrm>
            <a:custGeom>
              <a:avLst/>
              <a:gdLst/>
              <a:ahLst/>
              <a:cxnLst/>
              <a:rect l="l" t="t" r="r" b="b"/>
              <a:pathLst>
                <a:path w="463550" h="337185">
                  <a:moveTo>
                    <a:pt x="16992" y="333171"/>
                  </a:moveTo>
                  <a:lnTo>
                    <a:pt x="15684" y="330225"/>
                  </a:lnTo>
                  <a:lnTo>
                    <a:pt x="15532" y="329895"/>
                  </a:lnTo>
                  <a:lnTo>
                    <a:pt x="14630" y="327863"/>
                  </a:lnTo>
                  <a:lnTo>
                    <a:pt x="14566" y="327723"/>
                  </a:lnTo>
                  <a:lnTo>
                    <a:pt x="13296" y="326961"/>
                  </a:lnTo>
                  <a:lnTo>
                    <a:pt x="7340" y="329895"/>
                  </a:lnTo>
                  <a:lnTo>
                    <a:pt x="5422" y="328777"/>
                  </a:lnTo>
                  <a:lnTo>
                    <a:pt x="3721" y="331203"/>
                  </a:lnTo>
                  <a:lnTo>
                    <a:pt x="5118" y="331851"/>
                  </a:lnTo>
                  <a:lnTo>
                    <a:pt x="3263" y="331851"/>
                  </a:lnTo>
                  <a:lnTo>
                    <a:pt x="0" y="336524"/>
                  </a:lnTo>
                  <a:lnTo>
                    <a:pt x="63" y="336867"/>
                  </a:lnTo>
                  <a:lnTo>
                    <a:pt x="12865" y="330225"/>
                  </a:lnTo>
                  <a:lnTo>
                    <a:pt x="14719" y="334416"/>
                  </a:lnTo>
                  <a:lnTo>
                    <a:pt x="16992" y="333171"/>
                  </a:lnTo>
                  <a:close/>
                </a:path>
                <a:path w="463550" h="337185">
                  <a:moveTo>
                    <a:pt x="23215" y="332409"/>
                  </a:moveTo>
                  <a:lnTo>
                    <a:pt x="22948" y="331698"/>
                  </a:lnTo>
                  <a:lnTo>
                    <a:pt x="22567" y="332625"/>
                  </a:lnTo>
                  <a:lnTo>
                    <a:pt x="23215" y="332409"/>
                  </a:lnTo>
                  <a:close/>
                </a:path>
                <a:path w="463550" h="337185">
                  <a:moveTo>
                    <a:pt x="73660" y="303390"/>
                  </a:moveTo>
                  <a:lnTo>
                    <a:pt x="70891" y="300710"/>
                  </a:lnTo>
                  <a:lnTo>
                    <a:pt x="70891" y="302145"/>
                  </a:lnTo>
                  <a:lnTo>
                    <a:pt x="73660" y="303390"/>
                  </a:lnTo>
                  <a:close/>
                </a:path>
                <a:path w="463550" h="337185">
                  <a:moveTo>
                    <a:pt x="75920" y="311086"/>
                  </a:moveTo>
                  <a:lnTo>
                    <a:pt x="75679" y="310388"/>
                  </a:lnTo>
                  <a:lnTo>
                    <a:pt x="75526" y="310667"/>
                  </a:lnTo>
                  <a:lnTo>
                    <a:pt x="75438" y="310946"/>
                  </a:lnTo>
                  <a:lnTo>
                    <a:pt x="75539" y="311175"/>
                  </a:lnTo>
                  <a:lnTo>
                    <a:pt x="75920" y="311086"/>
                  </a:lnTo>
                  <a:close/>
                </a:path>
                <a:path w="463550" h="337185">
                  <a:moveTo>
                    <a:pt x="77571" y="308229"/>
                  </a:moveTo>
                  <a:lnTo>
                    <a:pt x="75069" y="308686"/>
                  </a:lnTo>
                  <a:lnTo>
                    <a:pt x="75679" y="310388"/>
                  </a:lnTo>
                  <a:lnTo>
                    <a:pt x="76200" y="309372"/>
                  </a:lnTo>
                  <a:lnTo>
                    <a:pt x="77571" y="308229"/>
                  </a:lnTo>
                  <a:close/>
                </a:path>
                <a:path w="463550" h="337185">
                  <a:moveTo>
                    <a:pt x="81470" y="284403"/>
                  </a:moveTo>
                  <a:lnTo>
                    <a:pt x="80860" y="283489"/>
                  </a:lnTo>
                  <a:lnTo>
                    <a:pt x="79476" y="283933"/>
                  </a:lnTo>
                  <a:lnTo>
                    <a:pt x="77647" y="284784"/>
                  </a:lnTo>
                  <a:lnTo>
                    <a:pt x="78117" y="285813"/>
                  </a:lnTo>
                  <a:lnTo>
                    <a:pt x="81114" y="286550"/>
                  </a:lnTo>
                  <a:lnTo>
                    <a:pt x="80759" y="285826"/>
                  </a:lnTo>
                  <a:lnTo>
                    <a:pt x="81470" y="284403"/>
                  </a:lnTo>
                  <a:close/>
                </a:path>
                <a:path w="463550" h="337185">
                  <a:moveTo>
                    <a:pt x="82715" y="286931"/>
                  </a:moveTo>
                  <a:lnTo>
                    <a:pt x="81114" y="286550"/>
                  </a:lnTo>
                  <a:lnTo>
                    <a:pt x="81292" y="286893"/>
                  </a:lnTo>
                  <a:lnTo>
                    <a:pt x="81648" y="287121"/>
                  </a:lnTo>
                  <a:lnTo>
                    <a:pt x="82715" y="286931"/>
                  </a:lnTo>
                  <a:close/>
                </a:path>
                <a:path w="463550" h="337185">
                  <a:moveTo>
                    <a:pt x="85966" y="308673"/>
                  </a:moveTo>
                  <a:lnTo>
                    <a:pt x="85128" y="306578"/>
                  </a:lnTo>
                  <a:lnTo>
                    <a:pt x="84607" y="307835"/>
                  </a:lnTo>
                  <a:lnTo>
                    <a:pt x="85077" y="308444"/>
                  </a:lnTo>
                  <a:lnTo>
                    <a:pt x="85966" y="308673"/>
                  </a:lnTo>
                  <a:close/>
                </a:path>
                <a:path w="463550" h="337185">
                  <a:moveTo>
                    <a:pt x="88138" y="308851"/>
                  </a:moveTo>
                  <a:lnTo>
                    <a:pt x="86944" y="307835"/>
                  </a:lnTo>
                  <a:lnTo>
                    <a:pt x="86614" y="308673"/>
                  </a:lnTo>
                  <a:lnTo>
                    <a:pt x="86550" y="308813"/>
                  </a:lnTo>
                  <a:lnTo>
                    <a:pt x="85966" y="308673"/>
                  </a:lnTo>
                  <a:lnTo>
                    <a:pt x="76898" y="310845"/>
                  </a:lnTo>
                  <a:lnTo>
                    <a:pt x="75844" y="310845"/>
                  </a:lnTo>
                  <a:lnTo>
                    <a:pt x="75920" y="311086"/>
                  </a:lnTo>
                  <a:lnTo>
                    <a:pt x="76479" y="312623"/>
                  </a:lnTo>
                  <a:lnTo>
                    <a:pt x="76530" y="312762"/>
                  </a:lnTo>
                  <a:lnTo>
                    <a:pt x="75565" y="312762"/>
                  </a:lnTo>
                  <a:lnTo>
                    <a:pt x="76009" y="314401"/>
                  </a:lnTo>
                  <a:lnTo>
                    <a:pt x="78752" y="312762"/>
                  </a:lnTo>
                  <a:lnTo>
                    <a:pt x="82092" y="311873"/>
                  </a:lnTo>
                  <a:lnTo>
                    <a:pt x="82638" y="311873"/>
                  </a:lnTo>
                  <a:lnTo>
                    <a:pt x="85267" y="313004"/>
                  </a:lnTo>
                  <a:lnTo>
                    <a:pt x="86563" y="312623"/>
                  </a:lnTo>
                  <a:lnTo>
                    <a:pt x="86055" y="311873"/>
                  </a:lnTo>
                  <a:lnTo>
                    <a:pt x="85686" y="311327"/>
                  </a:lnTo>
                  <a:lnTo>
                    <a:pt x="85813" y="310692"/>
                  </a:lnTo>
                  <a:lnTo>
                    <a:pt x="86474" y="309041"/>
                  </a:lnTo>
                  <a:lnTo>
                    <a:pt x="86537" y="308851"/>
                  </a:lnTo>
                  <a:lnTo>
                    <a:pt x="86715" y="308851"/>
                  </a:lnTo>
                  <a:lnTo>
                    <a:pt x="87452" y="309041"/>
                  </a:lnTo>
                  <a:lnTo>
                    <a:pt x="88138" y="308851"/>
                  </a:lnTo>
                  <a:close/>
                </a:path>
                <a:path w="463550" h="337185">
                  <a:moveTo>
                    <a:pt x="89725" y="305117"/>
                  </a:moveTo>
                  <a:lnTo>
                    <a:pt x="88785" y="304152"/>
                  </a:lnTo>
                  <a:lnTo>
                    <a:pt x="87858" y="303974"/>
                  </a:lnTo>
                  <a:lnTo>
                    <a:pt x="86093" y="303974"/>
                  </a:lnTo>
                  <a:lnTo>
                    <a:pt x="85102" y="305117"/>
                  </a:lnTo>
                  <a:lnTo>
                    <a:pt x="86537" y="308317"/>
                  </a:lnTo>
                  <a:lnTo>
                    <a:pt x="86944" y="307835"/>
                  </a:lnTo>
                  <a:lnTo>
                    <a:pt x="89725" y="305117"/>
                  </a:lnTo>
                  <a:close/>
                </a:path>
                <a:path w="463550" h="337185">
                  <a:moveTo>
                    <a:pt x="90474" y="310845"/>
                  </a:moveTo>
                  <a:lnTo>
                    <a:pt x="89585" y="310095"/>
                  </a:lnTo>
                  <a:lnTo>
                    <a:pt x="88734" y="310692"/>
                  </a:lnTo>
                  <a:lnTo>
                    <a:pt x="89293" y="310692"/>
                  </a:lnTo>
                  <a:lnTo>
                    <a:pt x="90474" y="310845"/>
                  </a:lnTo>
                  <a:close/>
                </a:path>
                <a:path w="463550" h="337185">
                  <a:moveTo>
                    <a:pt x="91922" y="311048"/>
                  </a:moveTo>
                  <a:lnTo>
                    <a:pt x="90474" y="310845"/>
                  </a:lnTo>
                  <a:lnTo>
                    <a:pt x="91033" y="311327"/>
                  </a:lnTo>
                  <a:lnTo>
                    <a:pt x="91922" y="311048"/>
                  </a:lnTo>
                  <a:close/>
                </a:path>
                <a:path w="463550" h="337185">
                  <a:moveTo>
                    <a:pt x="92316" y="215874"/>
                  </a:moveTo>
                  <a:lnTo>
                    <a:pt x="91414" y="216649"/>
                  </a:lnTo>
                  <a:lnTo>
                    <a:pt x="91846" y="216649"/>
                  </a:lnTo>
                  <a:lnTo>
                    <a:pt x="92316" y="215874"/>
                  </a:lnTo>
                  <a:close/>
                </a:path>
                <a:path w="463550" h="337185">
                  <a:moveTo>
                    <a:pt x="95199" y="301726"/>
                  </a:moveTo>
                  <a:lnTo>
                    <a:pt x="93827" y="300532"/>
                  </a:lnTo>
                  <a:lnTo>
                    <a:pt x="91795" y="299389"/>
                  </a:lnTo>
                  <a:lnTo>
                    <a:pt x="90576" y="300532"/>
                  </a:lnTo>
                  <a:lnTo>
                    <a:pt x="90144" y="302260"/>
                  </a:lnTo>
                  <a:lnTo>
                    <a:pt x="89700" y="302653"/>
                  </a:lnTo>
                  <a:lnTo>
                    <a:pt x="87401" y="303161"/>
                  </a:lnTo>
                  <a:lnTo>
                    <a:pt x="87401" y="302463"/>
                  </a:lnTo>
                  <a:lnTo>
                    <a:pt x="86093" y="303974"/>
                  </a:lnTo>
                  <a:lnTo>
                    <a:pt x="90385" y="303682"/>
                  </a:lnTo>
                  <a:lnTo>
                    <a:pt x="90817" y="303161"/>
                  </a:lnTo>
                  <a:lnTo>
                    <a:pt x="93002" y="300532"/>
                  </a:lnTo>
                  <a:lnTo>
                    <a:pt x="93167" y="300532"/>
                  </a:lnTo>
                  <a:lnTo>
                    <a:pt x="95199" y="301726"/>
                  </a:lnTo>
                  <a:close/>
                </a:path>
                <a:path w="463550" h="337185">
                  <a:moveTo>
                    <a:pt x="95453" y="307441"/>
                  </a:moveTo>
                  <a:lnTo>
                    <a:pt x="92087" y="304457"/>
                  </a:lnTo>
                  <a:lnTo>
                    <a:pt x="91541" y="303974"/>
                  </a:lnTo>
                  <a:lnTo>
                    <a:pt x="91833" y="304165"/>
                  </a:lnTo>
                  <a:lnTo>
                    <a:pt x="92087" y="304457"/>
                  </a:lnTo>
                  <a:lnTo>
                    <a:pt x="92100" y="304330"/>
                  </a:lnTo>
                  <a:lnTo>
                    <a:pt x="92176" y="303974"/>
                  </a:lnTo>
                  <a:lnTo>
                    <a:pt x="92265" y="303466"/>
                  </a:lnTo>
                  <a:lnTo>
                    <a:pt x="92316" y="303161"/>
                  </a:lnTo>
                  <a:lnTo>
                    <a:pt x="92430" y="302463"/>
                  </a:lnTo>
                  <a:lnTo>
                    <a:pt x="90398" y="304457"/>
                  </a:lnTo>
                  <a:lnTo>
                    <a:pt x="89789" y="305117"/>
                  </a:lnTo>
                  <a:lnTo>
                    <a:pt x="91605" y="306793"/>
                  </a:lnTo>
                  <a:lnTo>
                    <a:pt x="91579" y="307441"/>
                  </a:lnTo>
                  <a:lnTo>
                    <a:pt x="91808" y="307441"/>
                  </a:lnTo>
                  <a:lnTo>
                    <a:pt x="90119" y="308317"/>
                  </a:lnTo>
                  <a:lnTo>
                    <a:pt x="88138" y="308851"/>
                  </a:lnTo>
                  <a:lnTo>
                    <a:pt x="89585" y="310095"/>
                  </a:lnTo>
                  <a:lnTo>
                    <a:pt x="93383" y="307441"/>
                  </a:lnTo>
                  <a:lnTo>
                    <a:pt x="95453" y="307441"/>
                  </a:lnTo>
                  <a:close/>
                </a:path>
                <a:path w="463550" h="337185">
                  <a:moveTo>
                    <a:pt x="95821" y="307441"/>
                  </a:moveTo>
                  <a:lnTo>
                    <a:pt x="95453" y="307441"/>
                  </a:lnTo>
                  <a:lnTo>
                    <a:pt x="95681" y="307644"/>
                  </a:lnTo>
                  <a:lnTo>
                    <a:pt x="95821" y="307441"/>
                  </a:lnTo>
                  <a:close/>
                </a:path>
                <a:path w="463550" h="337185">
                  <a:moveTo>
                    <a:pt x="96126" y="302653"/>
                  </a:moveTo>
                  <a:lnTo>
                    <a:pt x="95834" y="302234"/>
                  </a:lnTo>
                  <a:lnTo>
                    <a:pt x="95516" y="301917"/>
                  </a:lnTo>
                  <a:lnTo>
                    <a:pt x="95199" y="301726"/>
                  </a:lnTo>
                  <a:lnTo>
                    <a:pt x="95567" y="302044"/>
                  </a:lnTo>
                  <a:lnTo>
                    <a:pt x="95885" y="302361"/>
                  </a:lnTo>
                  <a:lnTo>
                    <a:pt x="96126" y="302653"/>
                  </a:lnTo>
                  <a:close/>
                </a:path>
                <a:path w="463550" h="337185">
                  <a:moveTo>
                    <a:pt x="102654" y="245414"/>
                  </a:moveTo>
                  <a:lnTo>
                    <a:pt x="101815" y="245427"/>
                  </a:lnTo>
                  <a:lnTo>
                    <a:pt x="100977" y="245325"/>
                  </a:lnTo>
                  <a:lnTo>
                    <a:pt x="100304" y="245110"/>
                  </a:lnTo>
                  <a:lnTo>
                    <a:pt x="101688" y="245910"/>
                  </a:lnTo>
                  <a:lnTo>
                    <a:pt x="102323" y="245821"/>
                  </a:lnTo>
                  <a:lnTo>
                    <a:pt x="102654" y="245414"/>
                  </a:lnTo>
                  <a:close/>
                </a:path>
                <a:path w="463550" h="337185">
                  <a:moveTo>
                    <a:pt x="102908" y="225552"/>
                  </a:moveTo>
                  <a:lnTo>
                    <a:pt x="100609" y="224624"/>
                  </a:lnTo>
                  <a:lnTo>
                    <a:pt x="99237" y="225082"/>
                  </a:lnTo>
                  <a:lnTo>
                    <a:pt x="97878" y="226974"/>
                  </a:lnTo>
                  <a:lnTo>
                    <a:pt x="98818" y="229069"/>
                  </a:lnTo>
                  <a:lnTo>
                    <a:pt x="100609" y="226072"/>
                  </a:lnTo>
                  <a:lnTo>
                    <a:pt x="102908" y="225552"/>
                  </a:lnTo>
                  <a:close/>
                </a:path>
                <a:path w="463550" h="337185">
                  <a:moveTo>
                    <a:pt x="104394" y="306692"/>
                  </a:moveTo>
                  <a:lnTo>
                    <a:pt x="103797" y="304457"/>
                  </a:lnTo>
                  <a:lnTo>
                    <a:pt x="103708" y="304152"/>
                  </a:lnTo>
                  <a:lnTo>
                    <a:pt x="103657" y="303974"/>
                  </a:lnTo>
                  <a:lnTo>
                    <a:pt x="103581" y="303682"/>
                  </a:lnTo>
                  <a:lnTo>
                    <a:pt x="103517" y="303466"/>
                  </a:lnTo>
                  <a:lnTo>
                    <a:pt x="103441" y="303161"/>
                  </a:lnTo>
                  <a:lnTo>
                    <a:pt x="99758" y="301256"/>
                  </a:lnTo>
                  <a:lnTo>
                    <a:pt x="95821" y="307441"/>
                  </a:lnTo>
                  <a:lnTo>
                    <a:pt x="100317" y="307441"/>
                  </a:lnTo>
                  <a:lnTo>
                    <a:pt x="99225" y="304457"/>
                  </a:lnTo>
                  <a:lnTo>
                    <a:pt x="99110" y="304152"/>
                  </a:lnTo>
                  <a:lnTo>
                    <a:pt x="99047" y="303974"/>
                  </a:lnTo>
                  <a:lnTo>
                    <a:pt x="98945" y="303682"/>
                  </a:lnTo>
                  <a:lnTo>
                    <a:pt x="98856" y="303466"/>
                  </a:lnTo>
                  <a:lnTo>
                    <a:pt x="104394" y="306692"/>
                  </a:lnTo>
                  <a:close/>
                </a:path>
                <a:path w="463550" h="337185">
                  <a:moveTo>
                    <a:pt x="104622" y="211759"/>
                  </a:moveTo>
                  <a:lnTo>
                    <a:pt x="104203" y="212140"/>
                  </a:lnTo>
                  <a:lnTo>
                    <a:pt x="101904" y="214096"/>
                  </a:lnTo>
                  <a:lnTo>
                    <a:pt x="99593" y="212458"/>
                  </a:lnTo>
                  <a:lnTo>
                    <a:pt x="101561" y="214617"/>
                  </a:lnTo>
                  <a:lnTo>
                    <a:pt x="99618" y="214617"/>
                  </a:lnTo>
                  <a:lnTo>
                    <a:pt x="96596" y="214134"/>
                  </a:lnTo>
                  <a:lnTo>
                    <a:pt x="93218" y="213842"/>
                  </a:lnTo>
                  <a:lnTo>
                    <a:pt x="93230" y="216649"/>
                  </a:lnTo>
                  <a:lnTo>
                    <a:pt x="91846" y="216649"/>
                  </a:lnTo>
                  <a:lnTo>
                    <a:pt x="91427" y="217373"/>
                  </a:lnTo>
                  <a:lnTo>
                    <a:pt x="97383" y="219481"/>
                  </a:lnTo>
                  <a:lnTo>
                    <a:pt x="98094" y="215874"/>
                  </a:lnTo>
                  <a:lnTo>
                    <a:pt x="98183" y="215468"/>
                  </a:lnTo>
                  <a:lnTo>
                    <a:pt x="98247" y="215163"/>
                  </a:lnTo>
                  <a:lnTo>
                    <a:pt x="99275" y="215163"/>
                  </a:lnTo>
                  <a:lnTo>
                    <a:pt x="103022" y="215404"/>
                  </a:lnTo>
                  <a:lnTo>
                    <a:pt x="101828" y="215163"/>
                  </a:lnTo>
                  <a:lnTo>
                    <a:pt x="102908" y="214617"/>
                  </a:lnTo>
                  <a:lnTo>
                    <a:pt x="103111" y="214617"/>
                  </a:lnTo>
                  <a:lnTo>
                    <a:pt x="103428" y="214134"/>
                  </a:lnTo>
                  <a:lnTo>
                    <a:pt x="104051" y="213207"/>
                  </a:lnTo>
                  <a:lnTo>
                    <a:pt x="104622" y="211759"/>
                  </a:lnTo>
                  <a:close/>
                </a:path>
                <a:path w="463550" h="337185">
                  <a:moveTo>
                    <a:pt x="105803" y="243306"/>
                  </a:moveTo>
                  <a:lnTo>
                    <a:pt x="102120" y="240703"/>
                  </a:lnTo>
                  <a:lnTo>
                    <a:pt x="103530" y="244322"/>
                  </a:lnTo>
                  <a:lnTo>
                    <a:pt x="102654" y="245414"/>
                  </a:lnTo>
                  <a:lnTo>
                    <a:pt x="104114" y="245402"/>
                  </a:lnTo>
                  <a:lnTo>
                    <a:pt x="105524" y="244932"/>
                  </a:lnTo>
                  <a:lnTo>
                    <a:pt x="105803" y="243306"/>
                  </a:lnTo>
                  <a:close/>
                </a:path>
                <a:path w="463550" h="337185">
                  <a:moveTo>
                    <a:pt x="108940" y="302044"/>
                  </a:moveTo>
                  <a:lnTo>
                    <a:pt x="104355" y="302361"/>
                  </a:lnTo>
                  <a:lnTo>
                    <a:pt x="105740" y="304050"/>
                  </a:lnTo>
                  <a:lnTo>
                    <a:pt x="108940" y="302044"/>
                  </a:lnTo>
                  <a:close/>
                </a:path>
                <a:path w="463550" h="337185">
                  <a:moveTo>
                    <a:pt x="109715" y="215404"/>
                  </a:moveTo>
                  <a:lnTo>
                    <a:pt x="107403" y="214477"/>
                  </a:lnTo>
                  <a:lnTo>
                    <a:pt x="107899" y="216242"/>
                  </a:lnTo>
                  <a:lnTo>
                    <a:pt x="106057" y="214922"/>
                  </a:lnTo>
                  <a:lnTo>
                    <a:pt x="107429" y="216623"/>
                  </a:lnTo>
                  <a:lnTo>
                    <a:pt x="108356" y="217284"/>
                  </a:lnTo>
                  <a:lnTo>
                    <a:pt x="108356" y="215836"/>
                  </a:lnTo>
                  <a:lnTo>
                    <a:pt x="109715" y="215404"/>
                  </a:lnTo>
                  <a:close/>
                </a:path>
                <a:path w="463550" h="337185">
                  <a:moveTo>
                    <a:pt x="111963" y="274142"/>
                  </a:moveTo>
                  <a:lnTo>
                    <a:pt x="110578" y="273888"/>
                  </a:lnTo>
                  <a:lnTo>
                    <a:pt x="107353" y="271589"/>
                  </a:lnTo>
                  <a:lnTo>
                    <a:pt x="106921" y="274853"/>
                  </a:lnTo>
                  <a:lnTo>
                    <a:pt x="107823" y="274078"/>
                  </a:lnTo>
                  <a:lnTo>
                    <a:pt x="110134" y="274980"/>
                  </a:lnTo>
                  <a:lnTo>
                    <a:pt x="111963" y="274142"/>
                  </a:lnTo>
                  <a:close/>
                </a:path>
                <a:path w="463550" h="337185">
                  <a:moveTo>
                    <a:pt x="117195" y="300761"/>
                  </a:moveTo>
                  <a:lnTo>
                    <a:pt x="110744" y="298323"/>
                  </a:lnTo>
                  <a:lnTo>
                    <a:pt x="110782" y="300482"/>
                  </a:lnTo>
                  <a:lnTo>
                    <a:pt x="111709" y="301879"/>
                  </a:lnTo>
                  <a:lnTo>
                    <a:pt x="114007" y="302780"/>
                  </a:lnTo>
                  <a:lnTo>
                    <a:pt x="114452" y="300964"/>
                  </a:lnTo>
                  <a:lnTo>
                    <a:pt x="117195" y="300761"/>
                  </a:lnTo>
                  <a:close/>
                </a:path>
                <a:path w="463550" h="337185">
                  <a:moveTo>
                    <a:pt x="123380" y="267970"/>
                  </a:moveTo>
                  <a:lnTo>
                    <a:pt x="119722" y="266788"/>
                  </a:lnTo>
                  <a:lnTo>
                    <a:pt x="121094" y="267766"/>
                  </a:lnTo>
                  <a:lnTo>
                    <a:pt x="123380" y="267970"/>
                  </a:lnTo>
                  <a:close/>
                </a:path>
                <a:path w="463550" h="337185">
                  <a:moveTo>
                    <a:pt x="125641" y="262420"/>
                  </a:moveTo>
                  <a:lnTo>
                    <a:pt x="120142" y="262089"/>
                  </a:lnTo>
                  <a:lnTo>
                    <a:pt x="123812" y="263994"/>
                  </a:lnTo>
                  <a:lnTo>
                    <a:pt x="125641" y="262420"/>
                  </a:lnTo>
                  <a:close/>
                </a:path>
                <a:path w="463550" h="337185">
                  <a:moveTo>
                    <a:pt x="127914" y="258432"/>
                  </a:moveTo>
                  <a:lnTo>
                    <a:pt x="126504" y="258051"/>
                  </a:lnTo>
                  <a:lnTo>
                    <a:pt x="126555" y="258546"/>
                  </a:lnTo>
                  <a:lnTo>
                    <a:pt x="126834" y="258902"/>
                  </a:lnTo>
                  <a:lnTo>
                    <a:pt x="127165" y="259245"/>
                  </a:lnTo>
                  <a:lnTo>
                    <a:pt x="127787" y="258838"/>
                  </a:lnTo>
                  <a:lnTo>
                    <a:pt x="127914" y="258432"/>
                  </a:lnTo>
                  <a:close/>
                </a:path>
                <a:path w="463550" h="337185">
                  <a:moveTo>
                    <a:pt x="135483" y="259816"/>
                  </a:moveTo>
                  <a:lnTo>
                    <a:pt x="134759" y="259588"/>
                  </a:lnTo>
                  <a:lnTo>
                    <a:pt x="132156" y="260464"/>
                  </a:lnTo>
                  <a:lnTo>
                    <a:pt x="135483" y="259816"/>
                  </a:lnTo>
                  <a:close/>
                </a:path>
                <a:path w="463550" h="337185">
                  <a:moveTo>
                    <a:pt x="136931" y="259588"/>
                  </a:moveTo>
                  <a:lnTo>
                    <a:pt x="136677" y="259588"/>
                  </a:lnTo>
                  <a:lnTo>
                    <a:pt x="135483" y="259816"/>
                  </a:lnTo>
                  <a:lnTo>
                    <a:pt x="136880" y="260273"/>
                  </a:lnTo>
                  <a:lnTo>
                    <a:pt x="136931" y="259588"/>
                  </a:lnTo>
                  <a:close/>
                </a:path>
                <a:path w="463550" h="337185">
                  <a:moveTo>
                    <a:pt x="138950" y="260464"/>
                  </a:moveTo>
                  <a:lnTo>
                    <a:pt x="137477" y="260464"/>
                  </a:lnTo>
                  <a:lnTo>
                    <a:pt x="136880" y="260273"/>
                  </a:lnTo>
                  <a:lnTo>
                    <a:pt x="136791" y="260464"/>
                  </a:lnTo>
                  <a:lnTo>
                    <a:pt x="136690" y="261137"/>
                  </a:lnTo>
                  <a:lnTo>
                    <a:pt x="136652" y="261353"/>
                  </a:lnTo>
                  <a:lnTo>
                    <a:pt x="136017" y="261137"/>
                  </a:lnTo>
                  <a:lnTo>
                    <a:pt x="135750" y="261137"/>
                  </a:lnTo>
                  <a:lnTo>
                    <a:pt x="135661" y="261289"/>
                  </a:lnTo>
                  <a:lnTo>
                    <a:pt x="134962" y="261137"/>
                  </a:lnTo>
                  <a:lnTo>
                    <a:pt x="129032" y="261137"/>
                  </a:lnTo>
                  <a:lnTo>
                    <a:pt x="127165" y="259245"/>
                  </a:lnTo>
                  <a:lnTo>
                    <a:pt x="126644" y="259588"/>
                  </a:lnTo>
                  <a:lnTo>
                    <a:pt x="126212" y="259816"/>
                  </a:lnTo>
                  <a:lnTo>
                    <a:pt x="124752" y="260273"/>
                  </a:lnTo>
                  <a:lnTo>
                    <a:pt x="124536" y="260464"/>
                  </a:lnTo>
                  <a:lnTo>
                    <a:pt x="123736" y="260464"/>
                  </a:lnTo>
                  <a:lnTo>
                    <a:pt x="127254" y="262064"/>
                  </a:lnTo>
                  <a:lnTo>
                    <a:pt x="131610" y="263817"/>
                  </a:lnTo>
                  <a:lnTo>
                    <a:pt x="134797" y="263232"/>
                  </a:lnTo>
                  <a:lnTo>
                    <a:pt x="135750" y="262712"/>
                  </a:lnTo>
                  <a:lnTo>
                    <a:pt x="136220" y="262356"/>
                  </a:lnTo>
                  <a:lnTo>
                    <a:pt x="136436" y="262064"/>
                  </a:lnTo>
                  <a:lnTo>
                    <a:pt x="137629" y="261683"/>
                  </a:lnTo>
                  <a:lnTo>
                    <a:pt x="137172" y="261531"/>
                  </a:lnTo>
                  <a:lnTo>
                    <a:pt x="137502" y="261353"/>
                  </a:lnTo>
                  <a:lnTo>
                    <a:pt x="137909" y="261137"/>
                  </a:lnTo>
                  <a:lnTo>
                    <a:pt x="138950" y="260464"/>
                  </a:lnTo>
                  <a:close/>
                </a:path>
                <a:path w="463550" h="337185">
                  <a:moveTo>
                    <a:pt x="152031" y="234721"/>
                  </a:moveTo>
                  <a:lnTo>
                    <a:pt x="151561" y="233680"/>
                  </a:lnTo>
                  <a:lnTo>
                    <a:pt x="150164" y="231254"/>
                  </a:lnTo>
                  <a:lnTo>
                    <a:pt x="147434" y="232168"/>
                  </a:lnTo>
                  <a:lnTo>
                    <a:pt x="152031" y="234721"/>
                  </a:lnTo>
                  <a:close/>
                </a:path>
                <a:path w="463550" h="337185">
                  <a:moveTo>
                    <a:pt x="154470" y="220268"/>
                  </a:moveTo>
                  <a:lnTo>
                    <a:pt x="153200" y="219583"/>
                  </a:lnTo>
                  <a:lnTo>
                    <a:pt x="151358" y="219570"/>
                  </a:lnTo>
                  <a:lnTo>
                    <a:pt x="148247" y="221348"/>
                  </a:lnTo>
                  <a:lnTo>
                    <a:pt x="149961" y="220967"/>
                  </a:lnTo>
                  <a:lnTo>
                    <a:pt x="152260" y="220484"/>
                  </a:lnTo>
                  <a:lnTo>
                    <a:pt x="154470" y="220268"/>
                  </a:lnTo>
                  <a:close/>
                </a:path>
                <a:path w="463550" h="337185">
                  <a:moveTo>
                    <a:pt x="157530" y="235064"/>
                  </a:moveTo>
                  <a:lnTo>
                    <a:pt x="156578" y="231546"/>
                  </a:lnTo>
                  <a:lnTo>
                    <a:pt x="154749" y="231660"/>
                  </a:lnTo>
                  <a:lnTo>
                    <a:pt x="157530" y="235064"/>
                  </a:lnTo>
                  <a:close/>
                </a:path>
                <a:path w="463550" h="337185">
                  <a:moveTo>
                    <a:pt x="161556" y="222935"/>
                  </a:moveTo>
                  <a:lnTo>
                    <a:pt x="161544" y="220243"/>
                  </a:lnTo>
                  <a:lnTo>
                    <a:pt x="158140" y="219887"/>
                  </a:lnTo>
                  <a:lnTo>
                    <a:pt x="154470" y="220256"/>
                  </a:lnTo>
                  <a:lnTo>
                    <a:pt x="157276" y="221780"/>
                  </a:lnTo>
                  <a:lnTo>
                    <a:pt x="157162" y="226707"/>
                  </a:lnTo>
                  <a:lnTo>
                    <a:pt x="161556" y="222935"/>
                  </a:lnTo>
                  <a:close/>
                </a:path>
                <a:path w="463550" h="337185">
                  <a:moveTo>
                    <a:pt x="161912" y="273748"/>
                  </a:moveTo>
                  <a:lnTo>
                    <a:pt x="161417" y="273621"/>
                  </a:lnTo>
                  <a:lnTo>
                    <a:pt x="158267" y="272770"/>
                  </a:lnTo>
                  <a:lnTo>
                    <a:pt x="161048" y="276186"/>
                  </a:lnTo>
                  <a:lnTo>
                    <a:pt x="161086" y="275920"/>
                  </a:lnTo>
                  <a:lnTo>
                    <a:pt x="161175" y="275196"/>
                  </a:lnTo>
                  <a:lnTo>
                    <a:pt x="161277" y="274434"/>
                  </a:lnTo>
                  <a:lnTo>
                    <a:pt x="161366" y="273748"/>
                  </a:lnTo>
                  <a:lnTo>
                    <a:pt x="161912" y="273748"/>
                  </a:lnTo>
                  <a:close/>
                </a:path>
                <a:path w="463550" h="337185">
                  <a:moveTo>
                    <a:pt x="162382" y="269963"/>
                  </a:moveTo>
                  <a:lnTo>
                    <a:pt x="161912" y="269633"/>
                  </a:lnTo>
                  <a:lnTo>
                    <a:pt x="161569" y="272249"/>
                  </a:lnTo>
                  <a:lnTo>
                    <a:pt x="161505" y="272770"/>
                  </a:lnTo>
                  <a:lnTo>
                    <a:pt x="161391" y="273621"/>
                  </a:lnTo>
                  <a:lnTo>
                    <a:pt x="161696" y="272770"/>
                  </a:lnTo>
                  <a:lnTo>
                    <a:pt x="162318" y="270230"/>
                  </a:lnTo>
                  <a:lnTo>
                    <a:pt x="162382" y="269963"/>
                  </a:lnTo>
                  <a:close/>
                </a:path>
                <a:path w="463550" h="337185">
                  <a:moveTo>
                    <a:pt x="162674" y="188760"/>
                  </a:moveTo>
                  <a:lnTo>
                    <a:pt x="160350" y="184962"/>
                  </a:lnTo>
                  <a:lnTo>
                    <a:pt x="160832" y="188163"/>
                  </a:lnTo>
                  <a:lnTo>
                    <a:pt x="162674" y="188760"/>
                  </a:lnTo>
                  <a:close/>
                </a:path>
                <a:path w="463550" h="337185">
                  <a:moveTo>
                    <a:pt x="166268" y="180606"/>
                  </a:moveTo>
                  <a:lnTo>
                    <a:pt x="161683" y="178777"/>
                  </a:lnTo>
                  <a:lnTo>
                    <a:pt x="162166" y="181965"/>
                  </a:lnTo>
                  <a:lnTo>
                    <a:pt x="166268" y="180606"/>
                  </a:lnTo>
                  <a:close/>
                </a:path>
                <a:path w="463550" h="337185">
                  <a:moveTo>
                    <a:pt x="167652" y="180149"/>
                  </a:moveTo>
                  <a:lnTo>
                    <a:pt x="167627" y="177990"/>
                  </a:lnTo>
                  <a:lnTo>
                    <a:pt x="166268" y="180606"/>
                  </a:lnTo>
                  <a:lnTo>
                    <a:pt x="167652" y="180149"/>
                  </a:lnTo>
                  <a:close/>
                </a:path>
                <a:path w="463550" h="337185">
                  <a:moveTo>
                    <a:pt x="169760" y="276644"/>
                  </a:moveTo>
                  <a:lnTo>
                    <a:pt x="169075" y="275920"/>
                  </a:lnTo>
                  <a:lnTo>
                    <a:pt x="168859" y="275996"/>
                  </a:lnTo>
                  <a:lnTo>
                    <a:pt x="169760" y="276644"/>
                  </a:lnTo>
                  <a:close/>
                </a:path>
                <a:path w="463550" h="337185">
                  <a:moveTo>
                    <a:pt x="175615" y="273748"/>
                  </a:moveTo>
                  <a:lnTo>
                    <a:pt x="173456" y="273748"/>
                  </a:lnTo>
                  <a:lnTo>
                    <a:pt x="172948" y="273913"/>
                  </a:lnTo>
                  <a:lnTo>
                    <a:pt x="173863" y="270230"/>
                  </a:lnTo>
                  <a:lnTo>
                    <a:pt x="169760" y="275196"/>
                  </a:lnTo>
                  <a:lnTo>
                    <a:pt x="168579" y="270230"/>
                  </a:lnTo>
                  <a:lnTo>
                    <a:pt x="168516" y="269963"/>
                  </a:lnTo>
                  <a:lnTo>
                    <a:pt x="168440" y="269633"/>
                  </a:lnTo>
                  <a:lnTo>
                    <a:pt x="168325" y="269176"/>
                  </a:lnTo>
                  <a:lnTo>
                    <a:pt x="164744" y="269176"/>
                  </a:lnTo>
                  <a:lnTo>
                    <a:pt x="162382" y="269963"/>
                  </a:lnTo>
                  <a:lnTo>
                    <a:pt x="165608" y="272249"/>
                  </a:lnTo>
                  <a:lnTo>
                    <a:pt x="169075" y="275920"/>
                  </a:lnTo>
                  <a:lnTo>
                    <a:pt x="171259" y="275196"/>
                  </a:lnTo>
                  <a:lnTo>
                    <a:pt x="175120" y="273913"/>
                  </a:lnTo>
                  <a:lnTo>
                    <a:pt x="175615" y="273748"/>
                  </a:lnTo>
                  <a:close/>
                </a:path>
                <a:path w="463550" h="337185">
                  <a:moveTo>
                    <a:pt x="175780" y="223748"/>
                  </a:moveTo>
                  <a:lnTo>
                    <a:pt x="174396" y="221322"/>
                  </a:lnTo>
                  <a:lnTo>
                    <a:pt x="173012" y="222504"/>
                  </a:lnTo>
                  <a:lnTo>
                    <a:pt x="173037" y="223215"/>
                  </a:lnTo>
                  <a:lnTo>
                    <a:pt x="173494" y="224269"/>
                  </a:lnTo>
                  <a:lnTo>
                    <a:pt x="175323" y="223418"/>
                  </a:lnTo>
                  <a:lnTo>
                    <a:pt x="175780" y="223748"/>
                  </a:lnTo>
                  <a:close/>
                </a:path>
                <a:path w="463550" h="337185">
                  <a:moveTo>
                    <a:pt x="177088" y="273253"/>
                  </a:moveTo>
                  <a:lnTo>
                    <a:pt x="175882" y="273659"/>
                  </a:lnTo>
                  <a:lnTo>
                    <a:pt x="176339" y="273608"/>
                  </a:lnTo>
                  <a:lnTo>
                    <a:pt x="176771" y="273532"/>
                  </a:lnTo>
                  <a:lnTo>
                    <a:pt x="177088" y="273253"/>
                  </a:lnTo>
                  <a:close/>
                </a:path>
                <a:path w="463550" h="337185">
                  <a:moveTo>
                    <a:pt x="231838" y="128016"/>
                  </a:moveTo>
                  <a:lnTo>
                    <a:pt x="231825" y="126568"/>
                  </a:lnTo>
                  <a:lnTo>
                    <a:pt x="227253" y="125450"/>
                  </a:lnTo>
                  <a:lnTo>
                    <a:pt x="226796" y="128003"/>
                  </a:lnTo>
                  <a:lnTo>
                    <a:pt x="229997" y="126695"/>
                  </a:lnTo>
                  <a:lnTo>
                    <a:pt x="229095" y="128905"/>
                  </a:lnTo>
                  <a:lnTo>
                    <a:pt x="230924" y="128066"/>
                  </a:lnTo>
                  <a:lnTo>
                    <a:pt x="231838" y="128016"/>
                  </a:lnTo>
                  <a:close/>
                </a:path>
                <a:path w="463550" h="337185">
                  <a:moveTo>
                    <a:pt x="241439" y="176847"/>
                  </a:moveTo>
                  <a:lnTo>
                    <a:pt x="238201" y="174536"/>
                  </a:lnTo>
                  <a:lnTo>
                    <a:pt x="237744" y="174942"/>
                  </a:lnTo>
                  <a:lnTo>
                    <a:pt x="240969" y="177228"/>
                  </a:lnTo>
                  <a:lnTo>
                    <a:pt x="241439" y="176847"/>
                  </a:lnTo>
                  <a:close/>
                </a:path>
                <a:path w="463550" h="337185">
                  <a:moveTo>
                    <a:pt x="242557" y="148412"/>
                  </a:moveTo>
                  <a:lnTo>
                    <a:pt x="239788" y="147167"/>
                  </a:lnTo>
                  <a:lnTo>
                    <a:pt x="241274" y="149580"/>
                  </a:lnTo>
                  <a:lnTo>
                    <a:pt x="242557" y="148412"/>
                  </a:lnTo>
                  <a:close/>
                </a:path>
                <a:path w="463550" h="337185">
                  <a:moveTo>
                    <a:pt x="247205" y="146380"/>
                  </a:moveTo>
                  <a:lnTo>
                    <a:pt x="244830" y="145757"/>
                  </a:lnTo>
                  <a:lnTo>
                    <a:pt x="245579" y="146481"/>
                  </a:lnTo>
                  <a:lnTo>
                    <a:pt x="246405" y="146545"/>
                  </a:lnTo>
                  <a:lnTo>
                    <a:pt x="247205" y="146380"/>
                  </a:lnTo>
                  <a:close/>
                </a:path>
                <a:path w="463550" h="337185">
                  <a:moveTo>
                    <a:pt x="248894" y="104914"/>
                  </a:moveTo>
                  <a:lnTo>
                    <a:pt x="248640" y="104063"/>
                  </a:lnTo>
                  <a:lnTo>
                    <a:pt x="247650" y="100749"/>
                  </a:lnTo>
                  <a:lnTo>
                    <a:pt x="246722" y="102235"/>
                  </a:lnTo>
                  <a:lnTo>
                    <a:pt x="246291" y="104063"/>
                  </a:lnTo>
                  <a:lnTo>
                    <a:pt x="244005" y="103162"/>
                  </a:lnTo>
                  <a:lnTo>
                    <a:pt x="243141" y="104914"/>
                  </a:lnTo>
                  <a:lnTo>
                    <a:pt x="248894" y="104914"/>
                  </a:lnTo>
                  <a:close/>
                </a:path>
                <a:path w="463550" h="337185">
                  <a:moveTo>
                    <a:pt x="248945" y="105067"/>
                  </a:moveTo>
                  <a:lnTo>
                    <a:pt x="243065" y="105067"/>
                  </a:lnTo>
                  <a:lnTo>
                    <a:pt x="242189" y="106845"/>
                  </a:lnTo>
                  <a:lnTo>
                    <a:pt x="248945" y="105067"/>
                  </a:lnTo>
                  <a:close/>
                </a:path>
                <a:path w="463550" h="337185">
                  <a:moveTo>
                    <a:pt x="249047" y="156552"/>
                  </a:moveTo>
                  <a:lnTo>
                    <a:pt x="245821" y="153555"/>
                  </a:lnTo>
                  <a:lnTo>
                    <a:pt x="245821" y="154990"/>
                  </a:lnTo>
                  <a:lnTo>
                    <a:pt x="249047" y="156552"/>
                  </a:lnTo>
                  <a:close/>
                </a:path>
                <a:path w="463550" h="337185">
                  <a:moveTo>
                    <a:pt x="249516" y="105067"/>
                  </a:moveTo>
                  <a:lnTo>
                    <a:pt x="248945" y="105067"/>
                  </a:lnTo>
                  <a:lnTo>
                    <a:pt x="249466" y="106845"/>
                  </a:lnTo>
                  <a:lnTo>
                    <a:pt x="249516" y="105067"/>
                  </a:lnTo>
                  <a:close/>
                </a:path>
                <a:path w="463550" h="337185">
                  <a:moveTo>
                    <a:pt x="250139" y="173710"/>
                  </a:moveTo>
                  <a:lnTo>
                    <a:pt x="248742" y="172745"/>
                  </a:lnTo>
                  <a:lnTo>
                    <a:pt x="246913" y="173570"/>
                  </a:lnTo>
                  <a:lnTo>
                    <a:pt x="246964" y="174498"/>
                  </a:lnTo>
                  <a:lnTo>
                    <a:pt x="247396" y="176060"/>
                  </a:lnTo>
                  <a:lnTo>
                    <a:pt x="249199" y="174498"/>
                  </a:lnTo>
                  <a:lnTo>
                    <a:pt x="250139" y="173710"/>
                  </a:lnTo>
                  <a:close/>
                </a:path>
                <a:path w="463550" h="337185">
                  <a:moveTo>
                    <a:pt x="251282" y="147459"/>
                  </a:moveTo>
                  <a:lnTo>
                    <a:pt x="251244" y="143814"/>
                  </a:lnTo>
                  <a:lnTo>
                    <a:pt x="249313" y="145948"/>
                  </a:lnTo>
                  <a:lnTo>
                    <a:pt x="247205" y="146380"/>
                  </a:lnTo>
                  <a:lnTo>
                    <a:pt x="251282" y="147459"/>
                  </a:lnTo>
                  <a:close/>
                </a:path>
                <a:path w="463550" h="337185">
                  <a:moveTo>
                    <a:pt x="253530" y="196100"/>
                  </a:moveTo>
                  <a:lnTo>
                    <a:pt x="251688" y="194792"/>
                  </a:lnTo>
                  <a:lnTo>
                    <a:pt x="250164" y="196100"/>
                  </a:lnTo>
                  <a:lnTo>
                    <a:pt x="253530" y="196100"/>
                  </a:lnTo>
                  <a:close/>
                </a:path>
                <a:path w="463550" h="337185">
                  <a:moveTo>
                    <a:pt x="257771" y="190538"/>
                  </a:moveTo>
                  <a:lnTo>
                    <a:pt x="257746" y="190093"/>
                  </a:lnTo>
                  <a:lnTo>
                    <a:pt x="257568" y="189699"/>
                  </a:lnTo>
                  <a:lnTo>
                    <a:pt x="257136" y="189395"/>
                  </a:lnTo>
                  <a:lnTo>
                    <a:pt x="257327" y="189801"/>
                  </a:lnTo>
                  <a:lnTo>
                    <a:pt x="257543" y="190182"/>
                  </a:lnTo>
                  <a:lnTo>
                    <a:pt x="257771" y="190538"/>
                  </a:lnTo>
                  <a:close/>
                </a:path>
                <a:path w="463550" h="337185">
                  <a:moveTo>
                    <a:pt x="258229" y="105384"/>
                  </a:moveTo>
                  <a:lnTo>
                    <a:pt x="252717" y="105054"/>
                  </a:lnTo>
                  <a:lnTo>
                    <a:pt x="257314" y="106172"/>
                  </a:lnTo>
                  <a:lnTo>
                    <a:pt x="258229" y="105384"/>
                  </a:lnTo>
                  <a:close/>
                </a:path>
                <a:path w="463550" h="337185">
                  <a:moveTo>
                    <a:pt x="263779" y="156286"/>
                  </a:moveTo>
                  <a:lnTo>
                    <a:pt x="260502" y="155422"/>
                  </a:lnTo>
                  <a:lnTo>
                    <a:pt x="261442" y="157505"/>
                  </a:lnTo>
                  <a:lnTo>
                    <a:pt x="263779" y="156286"/>
                  </a:lnTo>
                  <a:close/>
                </a:path>
                <a:path w="463550" h="337185">
                  <a:moveTo>
                    <a:pt x="264223" y="105130"/>
                  </a:moveTo>
                  <a:lnTo>
                    <a:pt x="263334" y="104038"/>
                  </a:lnTo>
                  <a:lnTo>
                    <a:pt x="262661" y="105130"/>
                  </a:lnTo>
                  <a:lnTo>
                    <a:pt x="264223" y="105130"/>
                  </a:lnTo>
                  <a:close/>
                </a:path>
                <a:path w="463550" h="337185">
                  <a:moveTo>
                    <a:pt x="264731" y="105752"/>
                  </a:moveTo>
                  <a:lnTo>
                    <a:pt x="264350" y="105283"/>
                  </a:lnTo>
                  <a:lnTo>
                    <a:pt x="262572" y="105283"/>
                  </a:lnTo>
                  <a:lnTo>
                    <a:pt x="261912" y="106553"/>
                  </a:lnTo>
                  <a:lnTo>
                    <a:pt x="264731" y="105752"/>
                  </a:lnTo>
                  <a:close/>
                </a:path>
                <a:path w="463550" h="337185">
                  <a:moveTo>
                    <a:pt x="266103" y="182359"/>
                  </a:moveTo>
                  <a:lnTo>
                    <a:pt x="265341" y="182359"/>
                  </a:lnTo>
                  <a:lnTo>
                    <a:pt x="265506" y="182651"/>
                  </a:lnTo>
                  <a:lnTo>
                    <a:pt x="266103" y="182359"/>
                  </a:lnTo>
                  <a:close/>
                </a:path>
                <a:path w="463550" h="337185">
                  <a:moveTo>
                    <a:pt x="266941" y="157111"/>
                  </a:moveTo>
                  <a:lnTo>
                    <a:pt x="266915" y="154660"/>
                  </a:lnTo>
                  <a:lnTo>
                    <a:pt x="263779" y="156286"/>
                  </a:lnTo>
                  <a:lnTo>
                    <a:pt x="266941" y="157111"/>
                  </a:lnTo>
                  <a:close/>
                </a:path>
                <a:path w="463550" h="337185">
                  <a:moveTo>
                    <a:pt x="267119" y="105752"/>
                  </a:moveTo>
                  <a:lnTo>
                    <a:pt x="266522" y="105752"/>
                  </a:lnTo>
                  <a:lnTo>
                    <a:pt x="264680" y="108508"/>
                  </a:lnTo>
                  <a:lnTo>
                    <a:pt x="267119" y="105752"/>
                  </a:lnTo>
                  <a:close/>
                </a:path>
                <a:path w="463550" h="337185">
                  <a:moveTo>
                    <a:pt x="267766" y="102412"/>
                  </a:moveTo>
                  <a:lnTo>
                    <a:pt x="265087" y="102412"/>
                  </a:lnTo>
                  <a:lnTo>
                    <a:pt x="266306" y="105130"/>
                  </a:lnTo>
                  <a:lnTo>
                    <a:pt x="266839" y="105283"/>
                  </a:lnTo>
                  <a:lnTo>
                    <a:pt x="266382" y="105283"/>
                  </a:lnTo>
                  <a:lnTo>
                    <a:pt x="264731" y="105752"/>
                  </a:lnTo>
                  <a:lnTo>
                    <a:pt x="266522" y="105752"/>
                  </a:lnTo>
                  <a:lnTo>
                    <a:pt x="267385" y="105283"/>
                  </a:lnTo>
                  <a:lnTo>
                    <a:pt x="267373" y="104038"/>
                  </a:lnTo>
                  <a:lnTo>
                    <a:pt x="267766" y="102412"/>
                  </a:lnTo>
                  <a:close/>
                </a:path>
                <a:path w="463550" h="337185">
                  <a:moveTo>
                    <a:pt x="267817" y="102209"/>
                  </a:moveTo>
                  <a:lnTo>
                    <a:pt x="267347" y="101892"/>
                  </a:lnTo>
                  <a:lnTo>
                    <a:pt x="265963" y="102209"/>
                  </a:lnTo>
                  <a:lnTo>
                    <a:pt x="267817" y="102209"/>
                  </a:lnTo>
                  <a:close/>
                </a:path>
                <a:path w="463550" h="337185">
                  <a:moveTo>
                    <a:pt x="270878" y="187833"/>
                  </a:moveTo>
                  <a:lnTo>
                    <a:pt x="268122" y="185026"/>
                  </a:lnTo>
                  <a:lnTo>
                    <a:pt x="266738" y="184785"/>
                  </a:lnTo>
                  <a:lnTo>
                    <a:pt x="265506" y="182651"/>
                  </a:lnTo>
                  <a:lnTo>
                    <a:pt x="260311" y="185216"/>
                  </a:lnTo>
                  <a:lnTo>
                    <a:pt x="263550" y="187515"/>
                  </a:lnTo>
                  <a:lnTo>
                    <a:pt x="270878" y="187833"/>
                  </a:lnTo>
                  <a:close/>
                </a:path>
                <a:path w="463550" h="337185">
                  <a:moveTo>
                    <a:pt x="270979" y="187921"/>
                  </a:moveTo>
                  <a:lnTo>
                    <a:pt x="270814" y="187921"/>
                  </a:lnTo>
                  <a:lnTo>
                    <a:pt x="270979" y="187921"/>
                  </a:lnTo>
                  <a:close/>
                </a:path>
                <a:path w="463550" h="337185">
                  <a:moveTo>
                    <a:pt x="272415" y="153860"/>
                  </a:moveTo>
                  <a:lnTo>
                    <a:pt x="266877" y="149948"/>
                  </a:lnTo>
                  <a:lnTo>
                    <a:pt x="266915" y="154660"/>
                  </a:lnTo>
                  <a:lnTo>
                    <a:pt x="267843" y="154178"/>
                  </a:lnTo>
                  <a:lnTo>
                    <a:pt x="270611" y="155422"/>
                  </a:lnTo>
                  <a:lnTo>
                    <a:pt x="272046" y="154178"/>
                  </a:lnTo>
                  <a:lnTo>
                    <a:pt x="272415" y="153860"/>
                  </a:lnTo>
                  <a:close/>
                </a:path>
                <a:path w="463550" h="337185">
                  <a:moveTo>
                    <a:pt x="277749" y="186880"/>
                  </a:moveTo>
                  <a:lnTo>
                    <a:pt x="276809" y="181190"/>
                  </a:lnTo>
                  <a:lnTo>
                    <a:pt x="270891" y="187833"/>
                  </a:lnTo>
                  <a:lnTo>
                    <a:pt x="273164" y="187921"/>
                  </a:lnTo>
                  <a:lnTo>
                    <a:pt x="277749" y="186880"/>
                  </a:lnTo>
                  <a:close/>
                </a:path>
                <a:path w="463550" h="337185">
                  <a:moveTo>
                    <a:pt x="283324" y="125730"/>
                  </a:moveTo>
                  <a:lnTo>
                    <a:pt x="279031" y="125069"/>
                  </a:lnTo>
                  <a:lnTo>
                    <a:pt x="281508" y="126060"/>
                  </a:lnTo>
                  <a:lnTo>
                    <a:pt x="283324" y="125730"/>
                  </a:lnTo>
                  <a:close/>
                </a:path>
                <a:path w="463550" h="337185">
                  <a:moveTo>
                    <a:pt x="285457" y="126060"/>
                  </a:moveTo>
                  <a:lnTo>
                    <a:pt x="283591" y="123317"/>
                  </a:lnTo>
                  <a:lnTo>
                    <a:pt x="284060" y="124371"/>
                  </a:lnTo>
                  <a:lnTo>
                    <a:pt x="285000" y="125730"/>
                  </a:lnTo>
                  <a:lnTo>
                    <a:pt x="283324" y="125730"/>
                  </a:lnTo>
                  <a:lnTo>
                    <a:pt x="285457" y="126060"/>
                  </a:lnTo>
                  <a:close/>
                </a:path>
                <a:path w="463550" h="337185">
                  <a:moveTo>
                    <a:pt x="288683" y="125488"/>
                  </a:moveTo>
                  <a:lnTo>
                    <a:pt x="287286" y="124498"/>
                  </a:lnTo>
                  <a:lnTo>
                    <a:pt x="287782" y="126263"/>
                  </a:lnTo>
                  <a:lnTo>
                    <a:pt x="288683" y="125488"/>
                  </a:lnTo>
                  <a:close/>
                </a:path>
                <a:path w="463550" h="337185">
                  <a:moveTo>
                    <a:pt x="295948" y="69443"/>
                  </a:moveTo>
                  <a:lnTo>
                    <a:pt x="295478" y="68402"/>
                  </a:lnTo>
                  <a:lnTo>
                    <a:pt x="293636" y="67818"/>
                  </a:lnTo>
                  <a:lnTo>
                    <a:pt x="293624" y="66382"/>
                  </a:lnTo>
                  <a:lnTo>
                    <a:pt x="287667" y="68580"/>
                  </a:lnTo>
                  <a:lnTo>
                    <a:pt x="289064" y="69557"/>
                  </a:lnTo>
                  <a:lnTo>
                    <a:pt x="294132" y="71716"/>
                  </a:lnTo>
                  <a:lnTo>
                    <a:pt x="295948" y="69443"/>
                  </a:lnTo>
                  <a:close/>
                </a:path>
                <a:path w="463550" h="337185">
                  <a:moveTo>
                    <a:pt x="297840" y="126276"/>
                  </a:moveTo>
                  <a:lnTo>
                    <a:pt x="296456" y="125298"/>
                  </a:lnTo>
                  <a:lnTo>
                    <a:pt x="294614" y="121856"/>
                  </a:lnTo>
                  <a:lnTo>
                    <a:pt x="292773" y="124117"/>
                  </a:lnTo>
                  <a:lnTo>
                    <a:pt x="295097" y="125031"/>
                  </a:lnTo>
                  <a:lnTo>
                    <a:pt x="294627" y="126136"/>
                  </a:lnTo>
                  <a:lnTo>
                    <a:pt x="297840" y="126276"/>
                  </a:lnTo>
                  <a:close/>
                </a:path>
                <a:path w="463550" h="337185">
                  <a:moveTo>
                    <a:pt x="302831" y="144424"/>
                  </a:moveTo>
                  <a:lnTo>
                    <a:pt x="301663" y="141782"/>
                  </a:lnTo>
                  <a:lnTo>
                    <a:pt x="300647" y="142659"/>
                  </a:lnTo>
                  <a:lnTo>
                    <a:pt x="301929" y="143586"/>
                  </a:lnTo>
                  <a:lnTo>
                    <a:pt x="302831" y="144424"/>
                  </a:lnTo>
                  <a:close/>
                </a:path>
                <a:path w="463550" h="337185">
                  <a:moveTo>
                    <a:pt x="302856" y="88468"/>
                  </a:moveTo>
                  <a:lnTo>
                    <a:pt x="302704" y="88176"/>
                  </a:lnTo>
                  <a:lnTo>
                    <a:pt x="302526" y="87884"/>
                  </a:lnTo>
                  <a:lnTo>
                    <a:pt x="302526" y="87591"/>
                  </a:lnTo>
                  <a:lnTo>
                    <a:pt x="302450" y="88049"/>
                  </a:lnTo>
                  <a:lnTo>
                    <a:pt x="302615" y="88290"/>
                  </a:lnTo>
                  <a:lnTo>
                    <a:pt x="302856" y="88468"/>
                  </a:lnTo>
                  <a:close/>
                </a:path>
                <a:path w="463550" h="337185">
                  <a:moveTo>
                    <a:pt x="303072" y="144703"/>
                  </a:moveTo>
                  <a:lnTo>
                    <a:pt x="302996" y="144564"/>
                  </a:lnTo>
                  <a:lnTo>
                    <a:pt x="302831" y="144424"/>
                  </a:lnTo>
                  <a:lnTo>
                    <a:pt x="303060" y="144919"/>
                  </a:lnTo>
                  <a:lnTo>
                    <a:pt x="303072" y="144703"/>
                  </a:lnTo>
                  <a:close/>
                </a:path>
                <a:path w="463550" h="337185">
                  <a:moveTo>
                    <a:pt x="305816" y="143306"/>
                  </a:moveTo>
                  <a:lnTo>
                    <a:pt x="303187" y="144856"/>
                  </a:lnTo>
                  <a:lnTo>
                    <a:pt x="303453" y="145122"/>
                  </a:lnTo>
                  <a:lnTo>
                    <a:pt x="305816" y="143306"/>
                  </a:lnTo>
                  <a:close/>
                </a:path>
                <a:path w="463550" h="337185">
                  <a:moveTo>
                    <a:pt x="311467" y="63334"/>
                  </a:moveTo>
                  <a:lnTo>
                    <a:pt x="307771" y="62890"/>
                  </a:lnTo>
                  <a:lnTo>
                    <a:pt x="310997" y="63728"/>
                  </a:lnTo>
                  <a:lnTo>
                    <a:pt x="311467" y="63334"/>
                  </a:lnTo>
                  <a:close/>
                </a:path>
                <a:path w="463550" h="337185">
                  <a:moveTo>
                    <a:pt x="318998" y="83566"/>
                  </a:moveTo>
                  <a:lnTo>
                    <a:pt x="316712" y="81953"/>
                  </a:lnTo>
                  <a:lnTo>
                    <a:pt x="317131" y="80137"/>
                  </a:lnTo>
                  <a:lnTo>
                    <a:pt x="315315" y="81699"/>
                  </a:lnTo>
                  <a:lnTo>
                    <a:pt x="315810" y="81953"/>
                  </a:lnTo>
                  <a:lnTo>
                    <a:pt x="311645" y="81953"/>
                  </a:lnTo>
                  <a:lnTo>
                    <a:pt x="309727" y="83566"/>
                  </a:lnTo>
                  <a:lnTo>
                    <a:pt x="310070" y="83566"/>
                  </a:lnTo>
                  <a:lnTo>
                    <a:pt x="315798" y="84886"/>
                  </a:lnTo>
                  <a:lnTo>
                    <a:pt x="318998" y="83566"/>
                  </a:lnTo>
                  <a:close/>
                </a:path>
                <a:path w="463550" h="337185">
                  <a:moveTo>
                    <a:pt x="319189" y="90017"/>
                  </a:moveTo>
                  <a:lnTo>
                    <a:pt x="318528" y="89344"/>
                  </a:lnTo>
                  <a:lnTo>
                    <a:pt x="317804" y="88823"/>
                  </a:lnTo>
                  <a:lnTo>
                    <a:pt x="317220" y="88722"/>
                  </a:lnTo>
                  <a:lnTo>
                    <a:pt x="317830" y="89154"/>
                  </a:lnTo>
                  <a:lnTo>
                    <a:pt x="318503" y="89585"/>
                  </a:lnTo>
                  <a:lnTo>
                    <a:pt x="319189" y="90017"/>
                  </a:lnTo>
                  <a:close/>
                </a:path>
                <a:path w="463550" h="337185">
                  <a:moveTo>
                    <a:pt x="323608" y="93840"/>
                  </a:moveTo>
                  <a:lnTo>
                    <a:pt x="323430" y="93472"/>
                  </a:lnTo>
                  <a:lnTo>
                    <a:pt x="322986" y="92481"/>
                  </a:lnTo>
                  <a:lnTo>
                    <a:pt x="319265" y="90081"/>
                  </a:lnTo>
                  <a:lnTo>
                    <a:pt x="319430" y="90271"/>
                  </a:lnTo>
                  <a:lnTo>
                    <a:pt x="320141" y="90995"/>
                  </a:lnTo>
                  <a:lnTo>
                    <a:pt x="320929" y="92227"/>
                  </a:lnTo>
                  <a:lnTo>
                    <a:pt x="320941" y="93472"/>
                  </a:lnTo>
                  <a:lnTo>
                    <a:pt x="319328" y="92964"/>
                  </a:lnTo>
                  <a:lnTo>
                    <a:pt x="315429" y="91732"/>
                  </a:lnTo>
                  <a:lnTo>
                    <a:pt x="314375" y="90995"/>
                  </a:lnTo>
                  <a:lnTo>
                    <a:pt x="312623" y="89763"/>
                  </a:lnTo>
                  <a:lnTo>
                    <a:pt x="305320" y="90995"/>
                  </a:lnTo>
                  <a:lnTo>
                    <a:pt x="305841" y="90271"/>
                  </a:lnTo>
                  <a:lnTo>
                    <a:pt x="306451" y="89420"/>
                  </a:lnTo>
                  <a:lnTo>
                    <a:pt x="306552" y="89281"/>
                  </a:lnTo>
                  <a:lnTo>
                    <a:pt x="307555" y="87884"/>
                  </a:lnTo>
                  <a:lnTo>
                    <a:pt x="303974" y="89281"/>
                  </a:lnTo>
                  <a:lnTo>
                    <a:pt x="302856" y="88480"/>
                  </a:lnTo>
                  <a:lnTo>
                    <a:pt x="303085" y="88925"/>
                  </a:lnTo>
                  <a:lnTo>
                    <a:pt x="303212" y="89281"/>
                  </a:lnTo>
                  <a:lnTo>
                    <a:pt x="303276" y="89420"/>
                  </a:lnTo>
                  <a:lnTo>
                    <a:pt x="303009" y="90081"/>
                  </a:lnTo>
                  <a:lnTo>
                    <a:pt x="300266" y="90271"/>
                  </a:lnTo>
                  <a:lnTo>
                    <a:pt x="299186" y="89281"/>
                  </a:lnTo>
                  <a:lnTo>
                    <a:pt x="298907" y="89027"/>
                  </a:lnTo>
                  <a:lnTo>
                    <a:pt x="298907" y="92964"/>
                  </a:lnTo>
                  <a:lnTo>
                    <a:pt x="298831" y="93472"/>
                  </a:lnTo>
                  <a:lnTo>
                    <a:pt x="298754" y="94119"/>
                  </a:lnTo>
                  <a:lnTo>
                    <a:pt x="298627" y="95008"/>
                  </a:lnTo>
                  <a:lnTo>
                    <a:pt x="298526" y="95808"/>
                  </a:lnTo>
                  <a:lnTo>
                    <a:pt x="292900" y="95237"/>
                  </a:lnTo>
                  <a:lnTo>
                    <a:pt x="293903" y="95008"/>
                  </a:lnTo>
                  <a:lnTo>
                    <a:pt x="296164" y="95224"/>
                  </a:lnTo>
                  <a:lnTo>
                    <a:pt x="296227" y="95008"/>
                  </a:lnTo>
                  <a:lnTo>
                    <a:pt x="296303" y="94653"/>
                  </a:lnTo>
                  <a:lnTo>
                    <a:pt x="296405" y="94259"/>
                  </a:lnTo>
                  <a:lnTo>
                    <a:pt x="296506" y="93840"/>
                  </a:lnTo>
                  <a:lnTo>
                    <a:pt x="296595" y="93472"/>
                  </a:lnTo>
                  <a:lnTo>
                    <a:pt x="296291" y="93472"/>
                  </a:lnTo>
                  <a:lnTo>
                    <a:pt x="298475" y="92964"/>
                  </a:lnTo>
                  <a:lnTo>
                    <a:pt x="298907" y="92964"/>
                  </a:lnTo>
                  <a:lnTo>
                    <a:pt x="298907" y="89027"/>
                  </a:lnTo>
                  <a:lnTo>
                    <a:pt x="297688" y="87884"/>
                  </a:lnTo>
                  <a:lnTo>
                    <a:pt x="297027" y="87274"/>
                  </a:lnTo>
                  <a:lnTo>
                    <a:pt x="297916" y="85064"/>
                  </a:lnTo>
                  <a:lnTo>
                    <a:pt x="294728" y="87795"/>
                  </a:lnTo>
                  <a:lnTo>
                    <a:pt x="286486" y="86931"/>
                  </a:lnTo>
                  <a:lnTo>
                    <a:pt x="285673" y="88925"/>
                  </a:lnTo>
                  <a:lnTo>
                    <a:pt x="285178" y="93840"/>
                  </a:lnTo>
                  <a:lnTo>
                    <a:pt x="294589" y="89281"/>
                  </a:lnTo>
                  <a:lnTo>
                    <a:pt x="294767" y="89281"/>
                  </a:lnTo>
                  <a:lnTo>
                    <a:pt x="295313" y="91732"/>
                  </a:lnTo>
                  <a:lnTo>
                    <a:pt x="295427" y="92227"/>
                  </a:lnTo>
                  <a:lnTo>
                    <a:pt x="295478" y="92481"/>
                  </a:lnTo>
                  <a:lnTo>
                    <a:pt x="295592" y="92964"/>
                  </a:lnTo>
                  <a:lnTo>
                    <a:pt x="295694" y="93459"/>
                  </a:lnTo>
                  <a:lnTo>
                    <a:pt x="290601" y="92481"/>
                  </a:lnTo>
                  <a:lnTo>
                    <a:pt x="290144" y="92481"/>
                  </a:lnTo>
                  <a:lnTo>
                    <a:pt x="287032" y="96570"/>
                  </a:lnTo>
                  <a:lnTo>
                    <a:pt x="291833" y="95478"/>
                  </a:lnTo>
                  <a:lnTo>
                    <a:pt x="286181" y="103809"/>
                  </a:lnTo>
                  <a:lnTo>
                    <a:pt x="278371" y="101117"/>
                  </a:lnTo>
                  <a:lnTo>
                    <a:pt x="278650" y="101536"/>
                  </a:lnTo>
                  <a:lnTo>
                    <a:pt x="279298" y="102577"/>
                  </a:lnTo>
                  <a:lnTo>
                    <a:pt x="279311" y="103911"/>
                  </a:lnTo>
                  <a:lnTo>
                    <a:pt x="281139" y="104495"/>
                  </a:lnTo>
                  <a:lnTo>
                    <a:pt x="289433" y="106781"/>
                  </a:lnTo>
                  <a:lnTo>
                    <a:pt x="294741" y="103911"/>
                  </a:lnTo>
                  <a:lnTo>
                    <a:pt x="296252" y="103098"/>
                  </a:lnTo>
                  <a:lnTo>
                    <a:pt x="304507" y="103238"/>
                  </a:lnTo>
                  <a:lnTo>
                    <a:pt x="304317" y="103098"/>
                  </a:lnTo>
                  <a:lnTo>
                    <a:pt x="303606" y="102577"/>
                  </a:lnTo>
                  <a:lnTo>
                    <a:pt x="303110" y="101536"/>
                  </a:lnTo>
                  <a:lnTo>
                    <a:pt x="303174" y="100520"/>
                  </a:lnTo>
                  <a:lnTo>
                    <a:pt x="303479" y="98082"/>
                  </a:lnTo>
                  <a:lnTo>
                    <a:pt x="303555" y="97561"/>
                  </a:lnTo>
                  <a:lnTo>
                    <a:pt x="311340" y="98082"/>
                  </a:lnTo>
                  <a:lnTo>
                    <a:pt x="312750" y="100520"/>
                  </a:lnTo>
                  <a:lnTo>
                    <a:pt x="312508" y="98082"/>
                  </a:lnTo>
                  <a:lnTo>
                    <a:pt x="312458" y="97561"/>
                  </a:lnTo>
                  <a:lnTo>
                    <a:pt x="312369" y="96570"/>
                  </a:lnTo>
                  <a:lnTo>
                    <a:pt x="312318" y="96126"/>
                  </a:lnTo>
                  <a:lnTo>
                    <a:pt x="312229" y="95237"/>
                  </a:lnTo>
                  <a:lnTo>
                    <a:pt x="311696" y="95237"/>
                  </a:lnTo>
                  <a:lnTo>
                    <a:pt x="317258" y="94462"/>
                  </a:lnTo>
                  <a:lnTo>
                    <a:pt x="316801" y="94119"/>
                  </a:lnTo>
                  <a:lnTo>
                    <a:pt x="316814" y="93472"/>
                  </a:lnTo>
                  <a:lnTo>
                    <a:pt x="316623" y="93472"/>
                  </a:lnTo>
                  <a:lnTo>
                    <a:pt x="318160" y="92964"/>
                  </a:lnTo>
                  <a:lnTo>
                    <a:pt x="318554" y="93840"/>
                  </a:lnTo>
                  <a:lnTo>
                    <a:pt x="318795" y="94119"/>
                  </a:lnTo>
                  <a:lnTo>
                    <a:pt x="319570" y="94653"/>
                  </a:lnTo>
                  <a:lnTo>
                    <a:pt x="320040" y="94259"/>
                  </a:lnTo>
                  <a:lnTo>
                    <a:pt x="322364" y="97332"/>
                  </a:lnTo>
                  <a:lnTo>
                    <a:pt x="323418" y="94653"/>
                  </a:lnTo>
                  <a:lnTo>
                    <a:pt x="323494" y="94462"/>
                  </a:lnTo>
                  <a:lnTo>
                    <a:pt x="323583" y="94259"/>
                  </a:lnTo>
                  <a:lnTo>
                    <a:pt x="323608" y="93840"/>
                  </a:lnTo>
                  <a:close/>
                </a:path>
                <a:path w="463550" h="337185">
                  <a:moveTo>
                    <a:pt x="339686" y="88925"/>
                  </a:moveTo>
                  <a:lnTo>
                    <a:pt x="338289" y="87249"/>
                  </a:lnTo>
                  <a:lnTo>
                    <a:pt x="333705" y="88290"/>
                  </a:lnTo>
                  <a:lnTo>
                    <a:pt x="334645" y="91097"/>
                  </a:lnTo>
                  <a:lnTo>
                    <a:pt x="336029" y="90627"/>
                  </a:lnTo>
                  <a:lnTo>
                    <a:pt x="336511" y="91668"/>
                  </a:lnTo>
                  <a:lnTo>
                    <a:pt x="337413" y="92341"/>
                  </a:lnTo>
                  <a:lnTo>
                    <a:pt x="339686" y="88925"/>
                  </a:lnTo>
                  <a:close/>
                </a:path>
                <a:path w="463550" h="337185">
                  <a:moveTo>
                    <a:pt x="350659" y="40386"/>
                  </a:moveTo>
                  <a:lnTo>
                    <a:pt x="350647" y="39827"/>
                  </a:lnTo>
                  <a:lnTo>
                    <a:pt x="350113" y="40068"/>
                  </a:lnTo>
                  <a:lnTo>
                    <a:pt x="350037" y="40525"/>
                  </a:lnTo>
                  <a:lnTo>
                    <a:pt x="350050" y="41008"/>
                  </a:lnTo>
                  <a:lnTo>
                    <a:pt x="350367" y="40703"/>
                  </a:lnTo>
                  <a:lnTo>
                    <a:pt x="350659" y="40386"/>
                  </a:lnTo>
                  <a:close/>
                </a:path>
                <a:path w="463550" h="337185">
                  <a:moveTo>
                    <a:pt x="356374" y="5245"/>
                  </a:moveTo>
                  <a:lnTo>
                    <a:pt x="355790" y="3683"/>
                  </a:lnTo>
                  <a:lnTo>
                    <a:pt x="354901" y="5905"/>
                  </a:lnTo>
                  <a:lnTo>
                    <a:pt x="350316" y="5511"/>
                  </a:lnTo>
                  <a:lnTo>
                    <a:pt x="352971" y="3225"/>
                  </a:lnTo>
                  <a:lnTo>
                    <a:pt x="347078" y="3225"/>
                  </a:lnTo>
                  <a:lnTo>
                    <a:pt x="347611" y="11430"/>
                  </a:lnTo>
                  <a:lnTo>
                    <a:pt x="355434" y="5905"/>
                  </a:lnTo>
                  <a:lnTo>
                    <a:pt x="356374" y="5245"/>
                  </a:lnTo>
                  <a:close/>
                </a:path>
                <a:path w="463550" h="337185">
                  <a:moveTo>
                    <a:pt x="359016" y="5029"/>
                  </a:moveTo>
                  <a:lnTo>
                    <a:pt x="357162" y="4686"/>
                  </a:lnTo>
                  <a:lnTo>
                    <a:pt x="356374" y="5245"/>
                  </a:lnTo>
                  <a:lnTo>
                    <a:pt x="357212" y="7531"/>
                  </a:lnTo>
                  <a:lnTo>
                    <a:pt x="359016" y="5029"/>
                  </a:lnTo>
                  <a:close/>
                </a:path>
                <a:path w="463550" h="337185">
                  <a:moveTo>
                    <a:pt x="360299" y="42379"/>
                  </a:moveTo>
                  <a:lnTo>
                    <a:pt x="358724" y="42379"/>
                  </a:lnTo>
                  <a:lnTo>
                    <a:pt x="359727" y="43167"/>
                  </a:lnTo>
                  <a:lnTo>
                    <a:pt x="360019" y="44043"/>
                  </a:lnTo>
                  <a:lnTo>
                    <a:pt x="359892" y="44894"/>
                  </a:lnTo>
                  <a:lnTo>
                    <a:pt x="360146" y="44678"/>
                  </a:lnTo>
                  <a:lnTo>
                    <a:pt x="360146" y="44361"/>
                  </a:lnTo>
                  <a:lnTo>
                    <a:pt x="360032" y="44043"/>
                  </a:lnTo>
                  <a:lnTo>
                    <a:pt x="360299" y="42379"/>
                  </a:lnTo>
                  <a:close/>
                </a:path>
                <a:path w="463550" h="337185">
                  <a:moveTo>
                    <a:pt x="362635" y="0"/>
                  </a:moveTo>
                  <a:lnTo>
                    <a:pt x="359016" y="5029"/>
                  </a:lnTo>
                  <a:lnTo>
                    <a:pt x="361289" y="5473"/>
                  </a:lnTo>
                  <a:lnTo>
                    <a:pt x="362635" y="0"/>
                  </a:lnTo>
                  <a:close/>
                </a:path>
                <a:path w="463550" h="337185">
                  <a:moveTo>
                    <a:pt x="371817" y="46939"/>
                  </a:moveTo>
                  <a:lnTo>
                    <a:pt x="364909" y="43472"/>
                  </a:lnTo>
                  <a:lnTo>
                    <a:pt x="363105" y="45758"/>
                  </a:lnTo>
                  <a:lnTo>
                    <a:pt x="364934" y="46342"/>
                  </a:lnTo>
                  <a:lnTo>
                    <a:pt x="367245" y="46532"/>
                  </a:lnTo>
                  <a:lnTo>
                    <a:pt x="366331" y="48755"/>
                  </a:lnTo>
                  <a:lnTo>
                    <a:pt x="371817" y="46939"/>
                  </a:lnTo>
                  <a:close/>
                </a:path>
                <a:path w="463550" h="337185">
                  <a:moveTo>
                    <a:pt x="382727" y="80924"/>
                  </a:moveTo>
                  <a:lnTo>
                    <a:pt x="375869" y="81762"/>
                  </a:lnTo>
                  <a:lnTo>
                    <a:pt x="381825" y="83146"/>
                  </a:lnTo>
                  <a:lnTo>
                    <a:pt x="382295" y="82042"/>
                  </a:lnTo>
                  <a:lnTo>
                    <a:pt x="381368" y="81381"/>
                  </a:lnTo>
                  <a:lnTo>
                    <a:pt x="382727" y="80924"/>
                  </a:lnTo>
                  <a:close/>
                </a:path>
                <a:path w="463550" h="337185">
                  <a:moveTo>
                    <a:pt x="389369" y="73583"/>
                  </a:moveTo>
                  <a:lnTo>
                    <a:pt x="388607" y="72288"/>
                  </a:lnTo>
                  <a:lnTo>
                    <a:pt x="388861" y="73266"/>
                  </a:lnTo>
                  <a:lnTo>
                    <a:pt x="388950" y="73583"/>
                  </a:lnTo>
                  <a:lnTo>
                    <a:pt x="389369" y="73583"/>
                  </a:lnTo>
                  <a:close/>
                </a:path>
                <a:path w="463550" h="337185">
                  <a:moveTo>
                    <a:pt x="389496" y="73799"/>
                  </a:moveTo>
                  <a:lnTo>
                    <a:pt x="389001" y="73799"/>
                  </a:lnTo>
                  <a:lnTo>
                    <a:pt x="389089" y="74142"/>
                  </a:lnTo>
                  <a:lnTo>
                    <a:pt x="388556" y="74142"/>
                  </a:lnTo>
                  <a:lnTo>
                    <a:pt x="385864" y="74612"/>
                  </a:lnTo>
                  <a:lnTo>
                    <a:pt x="388175" y="75526"/>
                  </a:lnTo>
                  <a:lnTo>
                    <a:pt x="389496" y="73799"/>
                  </a:lnTo>
                  <a:close/>
                </a:path>
                <a:path w="463550" h="337185">
                  <a:moveTo>
                    <a:pt x="389661" y="73583"/>
                  </a:moveTo>
                  <a:lnTo>
                    <a:pt x="389369" y="73583"/>
                  </a:lnTo>
                  <a:lnTo>
                    <a:pt x="389496" y="73799"/>
                  </a:lnTo>
                  <a:lnTo>
                    <a:pt x="389661" y="73583"/>
                  </a:lnTo>
                  <a:close/>
                </a:path>
                <a:path w="463550" h="337185">
                  <a:moveTo>
                    <a:pt x="391350" y="73799"/>
                  </a:moveTo>
                  <a:lnTo>
                    <a:pt x="389496" y="73799"/>
                  </a:lnTo>
                  <a:lnTo>
                    <a:pt x="391007" y="76403"/>
                  </a:lnTo>
                  <a:lnTo>
                    <a:pt x="391121" y="75526"/>
                  </a:lnTo>
                  <a:lnTo>
                    <a:pt x="391248" y="74612"/>
                  </a:lnTo>
                  <a:lnTo>
                    <a:pt x="391350" y="73799"/>
                  </a:lnTo>
                  <a:close/>
                </a:path>
                <a:path w="463550" h="337185">
                  <a:moveTo>
                    <a:pt x="391541" y="72288"/>
                  </a:moveTo>
                  <a:lnTo>
                    <a:pt x="390652" y="72288"/>
                  </a:lnTo>
                  <a:lnTo>
                    <a:pt x="389661" y="73583"/>
                  </a:lnTo>
                  <a:lnTo>
                    <a:pt x="391375" y="73583"/>
                  </a:lnTo>
                  <a:lnTo>
                    <a:pt x="391541" y="72288"/>
                  </a:lnTo>
                  <a:close/>
                </a:path>
                <a:path w="463550" h="337185">
                  <a:moveTo>
                    <a:pt x="391579" y="72047"/>
                  </a:moveTo>
                  <a:lnTo>
                    <a:pt x="391414" y="71539"/>
                  </a:lnTo>
                  <a:lnTo>
                    <a:pt x="391223" y="71539"/>
                  </a:lnTo>
                  <a:lnTo>
                    <a:pt x="390829" y="72047"/>
                  </a:lnTo>
                  <a:lnTo>
                    <a:pt x="391579" y="72047"/>
                  </a:lnTo>
                  <a:close/>
                </a:path>
                <a:path w="463550" h="337185">
                  <a:moveTo>
                    <a:pt x="392506" y="50863"/>
                  </a:moveTo>
                  <a:lnTo>
                    <a:pt x="390194" y="49949"/>
                  </a:lnTo>
                  <a:lnTo>
                    <a:pt x="389267" y="47853"/>
                  </a:lnTo>
                  <a:lnTo>
                    <a:pt x="388378" y="50787"/>
                  </a:lnTo>
                  <a:lnTo>
                    <a:pt x="392506" y="50863"/>
                  </a:lnTo>
                  <a:close/>
                </a:path>
                <a:path w="463550" h="337185">
                  <a:moveTo>
                    <a:pt x="410959" y="72288"/>
                  </a:moveTo>
                  <a:lnTo>
                    <a:pt x="399567" y="70751"/>
                  </a:lnTo>
                  <a:lnTo>
                    <a:pt x="393623" y="71539"/>
                  </a:lnTo>
                  <a:lnTo>
                    <a:pt x="393954" y="72186"/>
                  </a:lnTo>
                  <a:lnTo>
                    <a:pt x="391642" y="71539"/>
                  </a:lnTo>
                  <a:lnTo>
                    <a:pt x="391782" y="72288"/>
                  </a:lnTo>
                  <a:lnTo>
                    <a:pt x="395046" y="78879"/>
                  </a:lnTo>
                  <a:lnTo>
                    <a:pt x="395592" y="75526"/>
                  </a:lnTo>
                  <a:lnTo>
                    <a:pt x="395693" y="74866"/>
                  </a:lnTo>
                  <a:lnTo>
                    <a:pt x="395808" y="74142"/>
                  </a:lnTo>
                  <a:lnTo>
                    <a:pt x="395897" y="73583"/>
                  </a:lnTo>
                  <a:lnTo>
                    <a:pt x="395947" y="73266"/>
                  </a:lnTo>
                  <a:lnTo>
                    <a:pt x="399783" y="74866"/>
                  </a:lnTo>
                  <a:lnTo>
                    <a:pt x="406615" y="74142"/>
                  </a:lnTo>
                  <a:lnTo>
                    <a:pt x="410629" y="73583"/>
                  </a:lnTo>
                  <a:lnTo>
                    <a:pt x="410184" y="73266"/>
                  </a:lnTo>
                  <a:lnTo>
                    <a:pt x="408813" y="72288"/>
                  </a:lnTo>
                  <a:lnTo>
                    <a:pt x="410959" y="72288"/>
                  </a:lnTo>
                  <a:close/>
                </a:path>
                <a:path w="463550" h="337185">
                  <a:moveTo>
                    <a:pt x="452170" y="24333"/>
                  </a:moveTo>
                  <a:lnTo>
                    <a:pt x="451205" y="24333"/>
                  </a:lnTo>
                  <a:lnTo>
                    <a:pt x="449173" y="26098"/>
                  </a:lnTo>
                  <a:lnTo>
                    <a:pt x="448487" y="25285"/>
                  </a:lnTo>
                  <a:lnTo>
                    <a:pt x="446798" y="23075"/>
                  </a:lnTo>
                  <a:lnTo>
                    <a:pt x="445884" y="23850"/>
                  </a:lnTo>
                  <a:lnTo>
                    <a:pt x="446811" y="24511"/>
                  </a:lnTo>
                  <a:lnTo>
                    <a:pt x="446824" y="25285"/>
                  </a:lnTo>
                  <a:lnTo>
                    <a:pt x="446976" y="25285"/>
                  </a:lnTo>
                  <a:lnTo>
                    <a:pt x="449033" y="26212"/>
                  </a:lnTo>
                  <a:lnTo>
                    <a:pt x="449287" y="26225"/>
                  </a:lnTo>
                  <a:lnTo>
                    <a:pt x="450621" y="25285"/>
                  </a:lnTo>
                  <a:lnTo>
                    <a:pt x="452170" y="24333"/>
                  </a:lnTo>
                  <a:close/>
                </a:path>
                <a:path w="463550" h="337185">
                  <a:moveTo>
                    <a:pt x="454075" y="24333"/>
                  </a:moveTo>
                  <a:lnTo>
                    <a:pt x="453390" y="23583"/>
                  </a:lnTo>
                  <a:lnTo>
                    <a:pt x="452170" y="24333"/>
                  </a:lnTo>
                  <a:lnTo>
                    <a:pt x="454075" y="24333"/>
                  </a:lnTo>
                  <a:close/>
                </a:path>
                <a:path w="463550" h="337185">
                  <a:moveTo>
                    <a:pt x="454952" y="25285"/>
                  </a:moveTo>
                  <a:lnTo>
                    <a:pt x="454685" y="24511"/>
                  </a:lnTo>
                  <a:lnTo>
                    <a:pt x="454621" y="24333"/>
                  </a:lnTo>
                  <a:lnTo>
                    <a:pt x="454075" y="24333"/>
                  </a:lnTo>
                  <a:lnTo>
                    <a:pt x="454952" y="25285"/>
                  </a:lnTo>
                  <a:close/>
                </a:path>
                <a:path w="463550" h="337185">
                  <a:moveTo>
                    <a:pt x="455574" y="27114"/>
                  </a:moveTo>
                  <a:lnTo>
                    <a:pt x="455561" y="26200"/>
                  </a:lnTo>
                  <a:lnTo>
                    <a:pt x="455307" y="25666"/>
                  </a:lnTo>
                  <a:lnTo>
                    <a:pt x="454952" y="25285"/>
                  </a:lnTo>
                  <a:lnTo>
                    <a:pt x="455574" y="27114"/>
                  </a:lnTo>
                  <a:close/>
                </a:path>
                <a:path w="463550" h="337185">
                  <a:moveTo>
                    <a:pt x="463207" y="23888"/>
                  </a:moveTo>
                  <a:lnTo>
                    <a:pt x="458685" y="18859"/>
                  </a:lnTo>
                  <a:lnTo>
                    <a:pt x="458444" y="19418"/>
                  </a:lnTo>
                  <a:lnTo>
                    <a:pt x="458139" y="20434"/>
                  </a:lnTo>
                  <a:lnTo>
                    <a:pt x="457911" y="20434"/>
                  </a:lnTo>
                  <a:lnTo>
                    <a:pt x="457911" y="21170"/>
                  </a:lnTo>
                  <a:lnTo>
                    <a:pt x="457796" y="21577"/>
                  </a:lnTo>
                  <a:lnTo>
                    <a:pt x="457339" y="21170"/>
                  </a:lnTo>
                  <a:lnTo>
                    <a:pt x="457911" y="21170"/>
                  </a:lnTo>
                  <a:lnTo>
                    <a:pt x="457911" y="20434"/>
                  </a:lnTo>
                  <a:lnTo>
                    <a:pt x="456526" y="20434"/>
                  </a:lnTo>
                  <a:lnTo>
                    <a:pt x="455510" y="19418"/>
                  </a:lnTo>
                  <a:lnTo>
                    <a:pt x="454736" y="18859"/>
                  </a:lnTo>
                  <a:lnTo>
                    <a:pt x="453542" y="19418"/>
                  </a:lnTo>
                  <a:lnTo>
                    <a:pt x="453732" y="19418"/>
                  </a:lnTo>
                  <a:lnTo>
                    <a:pt x="455168" y="20434"/>
                  </a:lnTo>
                  <a:lnTo>
                    <a:pt x="451726" y="20434"/>
                  </a:lnTo>
                  <a:lnTo>
                    <a:pt x="451662" y="20713"/>
                  </a:lnTo>
                  <a:lnTo>
                    <a:pt x="451548" y="21170"/>
                  </a:lnTo>
                  <a:lnTo>
                    <a:pt x="451459" y="21577"/>
                  </a:lnTo>
                  <a:lnTo>
                    <a:pt x="451332" y="22110"/>
                  </a:lnTo>
                  <a:lnTo>
                    <a:pt x="451789" y="22110"/>
                  </a:lnTo>
                  <a:lnTo>
                    <a:pt x="453059" y="22440"/>
                  </a:lnTo>
                  <a:lnTo>
                    <a:pt x="454266" y="22110"/>
                  </a:lnTo>
                  <a:lnTo>
                    <a:pt x="455993" y="21577"/>
                  </a:lnTo>
                  <a:lnTo>
                    <a:pt x="456120" y="21577"/>
                  </a:lnTo>
                  <a:lnTo>
                    <a:pt x="455485" y="22110"/>
                  </a:lnTo>
                  <a:lnTo>
                    <a:pt x="460552" y="22110"/>
                  </a:lnTo>
                  <a:lnTo>
                    <a:pt x="459232" y="25425"/>
                  </a:lnTo>
                  <a:lnTo>
                    <a:pt x="461975" y="25933"/>
                  </a:lnTo>
                  <a:lnTo>
                    <a:pt x="463207" y="23888"/>
                  </a:lnTo>
                  <a:close/>
                </a:path>
              </a:pathLst>
            </a:custGeom>
            <a:solidFill>
              <a:srgbClr val="ABD3D8">
                <a:alpha val="51998"/>
              </a:srgbClr>
            </a:solidFill>
          </p:spPr>
          <p:txBody>
            <a:bodyPr wrap="square" lIns="0" tIns="0" rIns="0" bIns="0" rtlCol="0"/>
            <a:lstStyle/>
            <a:p>
              <a:pPr defTabSz="829178"/>
              <a:endParaRPr sz="1632" kern="0">
                <a:solidFill>
                  <a:sysClr val="windowText" lastClr="000000"/>
                </a:solidFill>
              </a:endParaRPr>
            </a:p>
          </p:txBody>
        </p:sp>
        <p:sp>
          <p:nvSpPr>
            <p:cNvPr id="50" name="object 50"/>
            <p:cNvSpPr/>
            <p:nvPr/>
          </p:nvSpPr>
          <p:spPr>
            <a:xfrm>
              <a:off x="7907922" y="2096706"/>
              <a:ext cx="407670" cy="306070"/>
            </a:xfrm>
            <a:custGeom>
              <a:avLst/>
              <a:gdLst/>
              <a:ahLst/>
              <a:cxnLst/>
              <a:rect l="l" t="t" r="r" b="b"/>
              <a:pathLst>
                <a:path w="407670" h="306069">
                  <a:moveTo>
                    <a:pt x="4191" y="304965"/>
                  </a:moveTo>
                  <a:lnTo>
                    <a:pt x="2298" y="304800"/>
                  </a:lnTo>
                  <a:lnTo>
                    <a:pt x="1041" y="305638"/>
                  </a:lnTo>
                  <a:lnTo>
                    <a:pt x="4191" y="304965"/>
                  </a:lnTo>
                  <a:close/>
                </a:path>
                <a:path w="407670" h="306069">
                  <a:moveTo>
                    <a:pt x="4724" y="302844"/>
                  </a:moveTo>
                  <a:lnTo>
                    <a:pt x="1803" y="299415"/>
                  </a:lnTo>
                  <a:lnTo>
                    <a:pt x="0" y="302425"/>
                  </a:lnTo>
                  <a:lnTo>
                    <a:pt x="4724" y="302844"/>
                  </a:lnTo>
                  <a:close/>
                </a:path>
                <a:path w="407670" h="306069">
                  <a:moveTo>
                    <a:pt x="6350" y="304546"/>
                  </a:moveTo>
                  <a:lnTo>
                    <a:pt x="5880" y="303034"/>
                  </a:lnTo>
                  <a:lnTo>
                    <a:pt x="4889" y="303034"/>
                  </a:lnTo>
                  <a:lnTo>
                    <a:pt x="6172" y="304546"/>
                  </a:lnTo>
                  <a:lnTo>
                    <a:pt x="6350" y="304546"/>
                  </a:lnTo>
                  <a:close/>
                </a:path>
                <a:path w="407670" h="306069">
                  <a:moveTo>
                    <a:pt x="6883" y="303034"/>
                  </a:moveTo>
                  <a:lnTo>
                    <a:pt x="5016" y="300291"/>
                  </a:lnTo>
                  <a:lnTo>
                    <a:pt x="5842" y="302945"/>
                  </a:lnTo>
                  <a:lnTo>
                    <a:pt x="6883" y="303034"/>
                  </a:lnTo>
                  <a:close/>
                </a:path>
                <a:path w="407670" h="306069">
                  <a:moveTo>
                    <a:pt x="14465" y="302768"/>
                  </a:moveTo>
                  <a:lnTo>
                    <a:pt x="14224" y="301828"/>
                  </a:lnTo>
                  <a:lnTo>
                    <a:pt x="14033" y="302869"/>
                  </a:lnTo>
                  <a:lnTo>
                    <a:pt x="14465" y="302768"/>
                  </a:lnTo>
                  <a:close/>
                </a:path>
                <a:path w="407670" h="306069">
                  <a:moveTo>
                    <a:pt x="20269" y="286054"/>
                  </a:moveTo>
                  <a:lnTo>
                    <a:pt x="17767" y="285737"/>
                  </a:lnTo>
                  <a:lnTo>
                    <a:pt x="19786" y="286880"/>
                  </a:lnTo>
                  <a:lnTo>
                    <a:pt x="20243" y="286689"/>
                  </a:lnTo>
                  <a:lnTo>
                    <a:pt x="20269" y="286054"/>
                  </a:lnTo>
                  <a:close/>
                </a:path>
                <a:path w="407670" h="306069">
                  <a:moveTo>
                    <a:pt x="21450" y="286207"/>
                  </a:moveTo>
                  <a:lnTo>
                    <a:pt x="20967" y="282994"/>
                  </a:lnTo>
                  <a:lnTo>
                    <a:pt x="19316" y="283108"/>
                  </a:lnTo>
                  <a:lnTo>
                    <a:pt x="20307" y="285089"/>
                  </a:lnTo>
                  <a:lnTo>
                    <a:pt x="20269" y="286054"/>
                  </a:lnTo>
                  <a:lnTo>
                    <a:pt x="21450" y="286207"/>
                  </a:lnTo>
                  <a:close/>
                </a:path>
                <a:path w="407670" h="306069">
                  <a:moveTo>
                    <a:pt x="24599" y="277723"/>
                  </a:moveTo>
                  <a:lnTo>
                    <a:pt x="22313" y="279666"/>
                  </a:lnTo>
                  <a:lnTo>
                    <a:pt x="24599" y="279882"/>
                  </a:lnTo>
                  <a:lnTo>
                    <a:pt x="24599" y="277723"/>
                  </a:lnTo>
                  <a:close/>
                </a:path>
                <a:path w="407670" h="306069">
                  <a:moveTo>
                    <a:pt x="43853" y="286499"/>
                  </a:moveTo>
                  <a:lnTo>
                    <a:pt x="43484" y="286131"/>
                  </a:lnTo>
                  <a:lnTo>
                    <a:pt x="42125" y="285699"/>
                  </a:lnTo>
                  <a:lnTo>
                    <a:pt x="43014" y="286131"/>
                  </a:lnTo>
                  <a:lnTo>
                    <a:pt x="43853" y="286499"/>
                  </a:lnTo>
                  <a:close/>
                </a:path>
                <a:path w="407670" h="306069">
                  <a:moveTo>
                    <a:pt x="51955" y="283260"/>
                  </a:moveTo>
                  <a:lnTo>
                    <a:pt x="50800" y="282740"/>
                  </a:lnTo>
                  <a:lnTo>
                    <a:pt x="51523" y="283260"/>
                  </a:lnTo>
                  <a:lnTo>
                    <a:pt x="51955" y="283260"/>
                  </a:lnTo>
                  <a:close/>
                </a:path>
                <a:path w="407670" h="306069">
                  <a:moveTo>
                    <a:pt x="57251" y="288061"/>
                  </a:moveTo>
                  <a:lnTo>
                    <a:pt x="50825" y="287058"/>
                  </a:lnTo>
                  <a:lnTo>
                    <a:pt x="48996" y="287896"/>
                  </a:lnTo>
                  <a:lnTo>
                    <a:pt x="54991" y="290017"/>
                  </a:lnTo>
                  <a:lnTo>
                    <a:pt x="57251" y="288061"/>
                  </a:lnTo>
                  <a:close/>
                </a:path>
                <a:path w="407670" h="306069">
                  <a:moveTo>
                    <a:pt x="61404" y="283857"/>
                  </a:moveTo>
                  <a:lnTo>
                    <a:pt x="61341" y="281660"/>
                  </a:lnTo>
                  <a:lnTo>
                    <a:pt x="58127" y="281508"/>
                  </a:lnTo>
                  <a:lnTo>
                    <a:pt x="61404" y="283857"/>
                  </a:lnTo>
                  <a:close/>
                </a:path>
                <a:path w="407670" h="306069">
                  <a:moveTo>
                    <a:pt x="62166" y="270814"/>
                  </a:moveTo>
                  <a:lnTo>
                    <a:pt x="59410" y="268846"/>
                  </a:lnTo>
                  <a:lnTo>
                    <a:pt x="58470" y="268909"/>
                  </a:lnTo>
                  <a:lnTo>
                    <a:pt x="58483" y="269633"/>
                  </a:lnTo>
                  <a:lnTo>
                    <a:pt x="58940" y="269963"/>
                  </a:lnTo>
                  <a:lnTo>
                    <a:pt x="62166" y="270814"/>
                  </a:lnTo>
                  <a:close/>
                </a:path>
                <a:path w="407670" h="306069">
                  <a:moveTo>
                    <a:pt x="62674" y="276885"/>
                  </a:moveTo>
                  <a:lnTo>
                    <a:pt x="59016" y="275704"/>
                  </a:lnTo>
                  <a:lnTo>
                    <a:pt x="59474" y="277469"/>
                  </a:lnTo>
                  <a:lnTo>
                    <a:pt x="58559" y="278269"/>
                  </a:lnTo>
                  <a:lnTo>
                    <a:pt x="59042" y="280009"/>
                  </a:lnTo>
                  <a:lnTo>
                    <a:pt x="62674" y="276885"/>
                  </a:lnTo>
                  <a:close/>
                </a:path>
                <a:path w="407670" h="306069">
                  <a:moveTo>
                    <a:pt x="64935" y="284137"/>
                  </a:moveTo>
                  <a:lnTo>
                    <a:pt x="61722" y="283857"/>
                  </a:lnTo>
                  <a:lnTo>
                    <a:pt x="61404" y="283857"/>
                  </a:lnTo>
                  <a:lnTo>
                    <a:pt x="59080" y="285051"/>
                  </a:lnTo>
                  <a:lnTo>
                    <a:pt x="56769" y="284137"/>
                  </a:lnTo>
                  <a:lnTo>
                    <a:pt x="53886" y="284137"/>
                  </a:lnTo>
                  <a:lnTo>
                    <a:pt x="53263" y="283857"/>
                  </a:lnTo>
                  <a:lnTo>
                    <a:pt x="52171" y="283730"/>
                  </a:lnTo>
                  <a:lnTo>
                    <a:pt x="52374" y="283857"/>
                  </a:lnTo>
                  <a:lnTo>
                    <a:pt x="48260" y="283857"/>
                  </a:lnTo>
                  <a:lnTo>
                    <a:pt x="46697" y="287705"/>
                  </a:lnTo>
                  <a:lnTo>
                    <a:pt x="43853" y="286499"/>
                  </a:lnTo>
                  <a:lnTo>
                    <a:pt x="46240" y="288810"/>
                  </a:lnTo>
                  <a:lnTo>
                    <a:pt x="46278" y="290969"/>
                  </a:lnTo>
                  <a:lnTo>
                    <a:pt x="51777" y="289877"/>
                  </a:lnTo>
                  <a:lnTo>
                    <a:pt x="48996" y="287896"/>
                  </a:lnTo>
                  <a:lnTo>
                    <a:pt x="48907" y="287705"/>
                  </a:lnTo>
                  <a:lnTo>
                    <a:pt x="48628" y="287058"/>
                  </a:lnTo>
                  <a:lnTo>
                    <a:pt x="48539" y="286854"/>
                  </a:lnTo>
                  <a:lnTo>
                    <a:pt x="49644" y="286499"/>
                  </a:lnTo>
                  <a:lnTo>
                    <a:pt x="49796" y="286499"/>
                  </a:lnTo>
                  <a:lnTo>
                    <a:pt x="50736" y="285699"/>
                  </a:lnTo>
                  <a:lnTo>
                    <a:pt x="54940" y="285699"/>
                  </a:lnTo>
                  <a:lnTo>
                    <a:pt x="60452" y="285318"/>
                  </a:lnTo>
                  <a:lnTo>
                    <a:pt x="61112" y="285051"/>
                  </a:lnTo>
                  <a:lnTo>
                    <a:pt x="63373" y="284137"/>
                  </a:lnTo>
                  <a:lnTo>
                    <a:pt x="64935" y="284137"/>
                  </a:lnTo>
                  <a:close/>
                </a:path>
                <a:path w="407670" h="306069">
                  <a:moveTo>
                    <a:pt x="69926" y="213487"/>
                  </a:moveTo>
                  <a:lnTo>
                    <a:pt x="68084" y="212178"/>
                  </a:lnTo>
                  <a:lnTo>
                    <a:pt x="66560" y="213487"/>
                  </a:lnTo>
                  <a:lnTo>
                    <a:pt x="69926" y="213487"/>
                  </a:lnTo>
                  <a:close/>
                </a:path>
                <a:path w="407670" h="306069">
                  <a:moveTo>
                    <a:pt x="72313" y="273126"/>
                  </a:moveTo>
                  <a:lnTo>
                    <a:pt x="71501" y="270713"/>
                  </a:lnTo>
                  <a:lnTo>
                    <a:pt x="71412" y="270395"/>
                  </a:lnTo>
                  <a:lnTo>
                    <a:pt x="71335" y="270179"/>
                  </a:lnTo>
                  <a:lnTo>
                    <a:pt x="66776" y="274091"/>
                  </a:lnTo>
                  <a:lnTo>
                    <a:pt x="71729" y="273126"/>
                  </a:lnTo>
                  <a:lnTo>
                    <a:pt x="72250" y="273126"/>
                  </a:lnTo>
                  <a:close/>
                </a:path>
                <a:path w="407670" h="306069">
                  <a:moveTo>
                    <a:pt x="77584" y="269087"/>
                  </a:moveTo>
                  <a:lnTo>
                    <a:pt x="71310" y="266585"/>
                  </a:lnTo>
                  <a:lnTo>
                    <a:pt x="66636" y="269087"/>
                  </a:lnTo>
                  <a:lnTo>
                    <a:pt x="67068" y="269087"/>
                  </a:lnTo>
                  <a:lnTo>
                    <a:pt x="71793" y="269773"/>
                  </a:lnTo>
                  <a:lnTo>
                    <a:pt x="71335" y="270179"/>
                  </a:lnTo>
                  <a:lnTo>
                    <a:pt x="73634" y="270395"/>
                  </a:lnTo>
                  <a:lnTo>
                    <a:pt x="77584" y="269087"/>
                  </a:lnTo>
                  <a:close/>
                </a:path>
                <a:path w="407670" h="306069">
                  <a:moveTo>
                    <a:pt x="77927" y="269227"/>
                  </a:moveTo>
                  <a:lnTo>
                    <a:pt x="77812" y="269087"/>
                  </a:lnTo>
                  <a:lnTo>
                    <a:pt x="77584" y="269087"/>
                  </a:lnTo>
                  <a:lnTo>
                    <a:pt x="77927" y="269227"/>
                  </a:lnTo>
                  <a:close/>
                </a:path>
                <a:path w="407670" h="306069">
                  <a:moveTo>
                    <a:pt x="78714" y="270179"/>
                  </a:moveTo>
                  <a:lnTo>
                    <a:pt x="78511" y="269773"/>
                  </a:lnTo>
                  <a:lnTo>
                    <a:pt x="78219" y="269341"/>
                  </a:lnTo>
                  <a:lnTo>
                    <a:pt x="78028" y="269341"/>
                  </a:lnTo>
                  <a:lnTo>
                    <a:pt x="78714" y="270179"/>
                  </a:lnTo>
                  <a:close/>
                </a:path>
                <a:path w="407670" h="306069">
                  <a:moveTo>
                    <a:pt x="80225" y="274459"/>
                  </a:moveTo>
                  <a:lnTo>
                    <a:pt x="74129" y="273570"/>
                  </a:lnTo>
                  <a:lnTo>
                    <a:pt x="72745" y="274751"/>
                  </a:lnTo>
                  <a:lnTo>
                    <a:pt x="72542" y="274929"/>
                  </a:lnTo>
                  <a:lnTo>
                    <a:pt x="72428" y="273723"/>
                  </a:lnTo>
                  <a:lnTo>
                    <a:pt x="72250" y="273126"/>
                  </a:lnTo>
                  <a:lnTo>
                    <a:pt x="72110" y="273570"/>
                  </a:lnTo>
                  <a:lnTo>
                    <a:pt x="72059" y="273723"/>
                  </a:lnTo>
                  <a:lnTo>
                    <a:pt x="71755" y="274091"/>
                  </a:lnTo>
                  <a:lnTo>
                    <a:pt x="71412" y="274459"/>
                  </a:lnTo>
                  <a:lnTo>
                    <a:pt x="70840" y="274929"/>
                  </a:lnTo>
                  <a:lnTo>
                    <a:pt x="70129" y="274929"/>
                  </a:lnTo>
                  <a:lnTo>
                    <a:pt x="66294" y="274459"/>
                  </a:lnTo>
                  <a:lnTo>
                    <a:pt x="67259" y="276542"/>
                  </a:lnTo>
                  <a:lnTo>
                    <a:pt x="63131" y="277888"/>
                  </a:lnTo>
                  <a:lnTo>
                    <a:pt x="63830" y="278257"/>
                  </a:lnTo>
                  <a:lnTo>
                    <a:pt x="65443" y="278638"/>
                  </a:lnTo>
                  <a:lnTo>
                    <a:pt x="64401" y="279488"/>
                  </a:lnTo>
                  <a:lnTo>
                    <a:pt x="64084" y="280022"/>
                  </a:lnTo>
                  <a:lnTo>
                    <a:pt x="68237" y="282994"/>
                  </a:lnTo>
                  <a:lnTo>
                    <a:pt x="68910" y="281863"/>
                  </a:lnTo>
                  <a:lnTo>
                    <a:pt x="70599" y="280682"/>
                  </a:lnTo>
                  <a:lnTo>
                    <a:pt x="71221" y="279717"/>
                  </a:lnTo>
                  <a:lnTo>
                    <a:pt x="72415" y="280022"/>
                  </a:lnTo>
                  <a:lnTo>
                    <a:pt x="73266" y="280352"/>
                  </a:lnTo>
                  <a:lnTo>
                    <a:pt x="73456" y="280682"/>
                  </a:lnTo>
                  <a:lnTo>
                    <a:pt x="73342" y="280022"/>
                  </a:lnTo>
                  <a:lnTo>
                    <a:pt x="73240" y="279717"/>
                  </a:lnTo>
                  <a:lnTo>
                    <a:pt x="72872" y="278638"/>
                  </a:lnTo>
                  <a:lnTo>
                    <a:pt x="73952" y="278638"/>
                  </a:lnTo>
                  <a:lnTo>
                    <a:pt x="75996" y="279171"/>
                  </a:lnTo>
                  <a:lnTo>
                    <a:pt x="78574" y="279171"/>
                  </a:lnTo>
                  <a:lnTo>
                    <a:pt x="79248" y="279311"/>
                  </a:lnTo>
                  <a:lnTo>
                    <a:pt x="79248" y="278638"/>
                  </a:lnTo>
                  <a:lnTo>
                    <a:pt x="79184" y="274929"/>
                  </a:lnTo>
                  <a:lnTo>
                    <a:pt x="79184" y="274459"/>
                  </a:lnTo>
                  <a:lnTo>
                    <a:pt x="80225" y="274459"/>
                  </a:lnTo>
                  <a:close/>
                </a:path>
                <a:path w="407670" h="306069">
                  <a:moveTo>
                    <a:pt x="83921" y="251726"/>
                  </a:moveTo>
                  <a:lnTo>
                    <a:pt x="82626" y="249618"/>
                  </a:lnTo>
                  <a:lnTo>
                    <a:pt x="80937" y="252425"/>
                  </a:lnTo>
                  <a:lnTo>
                    <a:pt x="80822" y="252615"/>
                  </a:lnTo>
                  <a:lnTo>
                    <a:pt x="83921" y="251726"/>
                  </a:lnTo>
                  <a:close/>
                </a:path>
                <a:path w="407670" h="306069">
                  <a:moveTo>
                    <a:pt x="84353" y="285826"/>
                  </a:moveTo>
                  <a:lnTo>
                    <a:pt x="83464" y="285191"/>
                  </a:lnTo>
                  <a:lnTo>
                    <a:pt x="82956" y="283667"/>
                  </a:lnTo>
                  <a:lnTo>
                    <a:pt x="83667" y="282956"/>
                  </a:lnTo>
                  <a:lnTo>
                    <a:pt x="82689" y="283298"/>
                  </a:lnTo>
                  <a:lnTo>
                    <a:pt x="81762" y="283679"/>
                  </a:lnTo>
                  <a:lnTo>
                    <a:pt x="81114" y="284251"/>
                  </a:lnTo>
                  <a:lnTo>
                    <a:pt x="82486" y="284518"/>
                  </a:lnTo>
                  <a:lnTo>
                    <a:pt x="83426" y="286613"/>
                  </a:lnTo>
                  <a:lnTo>
                    <a:pt x="84353" y="285826"/>
                  </a:lnTo>
                  <a:close/>
                </a:path>
                <a:path w="407670" h="306069">
                  <a:moveTo>
                    <a:pt x="84607" y="282613"/>
                  </a:moveTo>
                  <a:lnTo>
                    <a:pt x="84188" y="282638"/>
                  </a:lnTo>
                  <a:lnTo>
                    <a:pt x="83870" y="282752"/>
                  </a:lnTo>
                  <a:lnTo>
                    <a:pt x="83667" y="282956"/>
                  </a:lnTo>
                  <a:lnTo>
                    <a:pt x="83985" y="282841"/>
                  </a:lnTo>
                  <a:lnTo>
                    <a:pt x="84289" y="282727"/>
                  </a:lnTo>
                  <a:lnTo>
                    <a:pt x="84607" y="282613"/>
                  </a:lnTo>
                  <a:close/>
                </a:path>
                <a:path w="407670" h="306069">
                  <a:moveTo>
                    <a:pt x="84607" y="255968"/>
                  </a:moveTo>
                  <a:lnTo>
                    <a:pt x="83591" y="254584"/>
                  </a:lnTo>
                  <a:lnTo>
                    <a:pt x="83045" y="255917"/>
                  </a:lnTo>
                  <a:lnTo>
                    <a:pt x="80873" y="255485"/>
                  </a:lnTo>
                  <a:lnTo>
                    <a:pt x="81813" y="259041"/>
                  </a:lnTo>
                  <a:lnTo>
                    <a:pt x="83032" y="255968"/>
                  </a:lnTo>
                  <a:lnTo>
                    <a:pt x="83324" y="255968"/>
                  </a:lnTo>
                  <a:lnTo>
                    <a:pt x="84607" y="255968"/>
                  </a:lnTo>
                  <a:close/>
                </a:path>
                <a:path w="407670" h="306069">
                  <a:moveTo>
                    <a:pt x="86995" y="252425"/>
                  </a:moveTo>
                  <a:lnTo>
                    <a:pt x="85864" y="251180"/>
                  </a:lnTo>
                  <a:lnTo>
                    <a:pt x="83921" y="251726"/>
                  </a:lnTo>
                  <a:lnTo>
                    <a:pt x="84988" y="253453"/>
                  </a:lnTo>
                  <a:lnTo>
                    <a:pt x="85382" y="253225"/>
                  </a:lnTo>
                  <a:lnTo>
                    <a:pt x="86995" y="252425"/>
                  </a:lnTo>
                  <a:close/>
                </a:path>
                <a:path w="407670" h="306069">
                  <a:moveTo>
                    <a:pt x="87083" y="284924"/>
                  </a:moveTo>
                  <a:lnTo>
                    <a:pt x="86144" y="282829"/>
                  </a:lnTo>
                  <a:lnTo>
                    <a:pt x="85940" y="282765"/>
                  </a:lnTo>
                  <a:lnTo>
                    <a:pt x="85801" y="282765"/>
                  </a:lnTo>
                  <a:lnTo>
                    <a:pt x="85623" y="282727"/>
                  </a:lnTo>
                  <a:lnTo>
                    <a:pt x="85864" y="283362"/>
                  </a:lnTo>
                  <a:lnTo>
                    <a:pt x="86271" y="284060"/>
                  </a:lnTo>
                  <a:lnTo>
                    <a:pt x="87083" y="284924"/>
                  </a:lnTo>
                  <a:close/>
                </a:path>
                <a:path w="407670" h="306069">
                  <a:moveTo>
                    <a:pt x="90601" y="268122"/>
                  </a:moveTo>
                  <a:lnTo>
                    <a:pt x="88633" y="267741"/>
                  </a:lnTo>
                  <a:lnTo>
                    <a:pt x="88341" y="266585"/>
                  </a:lnTo>
                  <a:lnTo>
                    <a:pt x="88353" y="265353"/>
                  </a:lnTo>
                  <a:lnTo>
                    <a:pt x="88760" y="265328"/>
                  </a:lnTo>
                  <a:lnTo>
                    <a:pt x="88353" y="265239"/>
                  </a:lnTo>
                  <a:lnTo>
                    <a:pt x="88392" y="263918"/>
                  </a:lnTo>
                  <a:lnTo>
                    <a:pt x="88747" y="262521"/>
                  </a:lnTo>
                  <a:lnTo>
                    <a:pt x="87820" y="261848"/>
                  </a:lnTo>
                  <a:lnTo>
                    <a:pt x="82829" y="261835"/>
                  </a:lnTo>
                  <a:lnTo>
                    <a:pt x="80073" y="259956"/>
                  </a:lnTo>
                  <a:lnTo>
                    <a:pt x="76949" y="263182"/>
                  </a:lnTo>
                  <a:lnTo>
                    <a:pt x="81394" y="264452"/>
                  </a:lnTo>
                  <a:lnTo>
                    <a:pt x="81838" y="263334"/>
                  </a:lnTo>
                  <a:lnTo>
                    <a:pt x="79997" y="262750"/>
                  </a:lnTo>
                  <a:lnTo>
                    <a:pt x="80911" y="261962"/>
                  </a:lnTo>
                  <a:lnTo>
                    <a:pt x="85585" y="264693"/>
                  </a:lnTo>
                  <a:lnTo>
                    <a:pt x="83921" y="264452"/>
                  </a:lnTo>
                  <a:lnTo>
                    <a:pt x="82537" y="264680"/>
                  </a:lnTo>
                  <a:lnTo>
                    <a:pt x="82753" y="266839"/>
                  </a:lnTo>
                  <a:lnTo>
                    <a:pt x="83286" y="265976"/>
                  </a:lnTo>
                  <a:lnTo>
                    <a:pt x="84620" y="265671"/>
                  </a:lnTo>
                  <a:lnTo>
                    <a:pt x="86321" y="265506"/>
                  </a:lnTo>
                  <a:lnTo>
                    <a:pt x="86055" y="266598"/>
                  </a:lnTo>
                  <a:lnTo>
                    <a:pt x="84442" y="266814"/>
                  </a:lnTo>
                  <a:lnTo>
                    <a:pt x="82778" y="267589"/>
                  </a:lnTo>
                  <a:lnTo>
                    <a:pt x="87376" y="267982"/>
                  </a:lnTo>
                  <a:lnTo>
                    <a:pt x="84201" y="270002"/>
                  </a:lnTo>
                  <a:lnTo>
                    <a:pt x="85559" y="269544"/>
                  </a:lnTo>
                  <a:lnTo>
                    <a:pt x="86055" y="270611"/>
                  </a:lnTo>
                  <a:lnTo>
                    <a:pt x="86956" y="271259"/>
                  </a:lnTo>
                  <a:lnTo>
                    <a:pt x="90601" y="268122"/>
                  </a:lnTo>
                  <a:close/>
                </a:path>
                <a:path w="407670" h="306069">
                  <a:moveTo>
                    <a:pt x="92608" y="256590"/>
                  </a:moveTo>
                  <a:lnTo>
                    <a:pt x="91694" y="256298"/>
                  </a:lnTo>
                  <a:lnTo>
                    <a:pt x="91782" y="256590"/>
                  </a:lnTo>
                  <a:lnTo>
                    <a:pt x="91884" y="256895"/>
                  </a:lnTo>
                  <a:lnTo>
                    <a:pt x="92608" y="256590"/>
                  </a:lnTo>
                  <a:close/>
                </a:path>
                <a:path w="407670" h="306069">
                  <a:moveTo>
                    <a:pt x="93738" y="253225"/>
                  </a:moveTo>
                  <a:lnTo>
                    <a:pt x="93624" y="252907"/>
                  </a:lnTo>
                  <a:lnTo>
                    <a:pt x="93319" y="251726"/>
                  </a:lnTo>
                  <a:lnTo>
                    <a:pt x="93230" y="251409"/>
                  </a:lnTo>
                  <a:lnTo>
                    <a:pt x="91986" y="250913"/>
                  </a:lnTo>
                  <a:lnTo>
                    <a:pt x="93738" y="253225"/>
                  </a:lnTo>
                  <a:close/>
                </a:path>
                <a:path w="407670" h="306069">
                  <a:moveTo>
                    <a:pt x="96024" y="257683"/>
                  </a:moveTo>
                  <a:lnTo>
                    <a:pt x="95999" y="255181"/>
                  </a:lnTo>
                  <a:lnTo>
                    <a:pt x="92608" y="256590"/>
                  </a:lnTo>
                  <a:lnTo>
                    <a:pt x="96024" y="257683"/>
                  </a:lnTo>
                  <a:close/>
                </a:path>
                <a:path w="407670" h="306069">
                  <a:moveTo>
                    <a:pt x="96304" y="287909"/>
                  </a:moveTo>
                  <a:lnTo>
                    <a:pt x="93052" y="284886"/>
                  </a:lnTo>
                  <a:lnTo>
                    <a:pt x="86207" y="287870"/>
                  </a:lnTo>
                  <a:lnTo>
                    <a:pt x="82105" y="289953"/>
                  </a:lnTo>
                  <a:lnTo>
                    <a:pt x="88950" y="288404"/>
                  </a:lnTo>
                  <a:lnTo>
                    <a:pt x="88963" y="289839"/>
                  </a:lnTo>
                  <a:lnTo>
                    <a:pt x="95846" y="288899"/>
                  </a:lnTo>
                  <a:lnTo>
                    <a:pt x="96304" y="287909"/>
                  </a:lnTo>
                  <a:close/>
                </a:path>
                <a:path w="407670" h="306069">
                  <a:moveTo>
                    <a:pt x="96735" y="254876"/>
                  </a:moveTo>
                  <a:lnTo>
                    <a:pt x="95999" y="254876"/>
                  </a:lnTo>
                  <a:lnTo>
                    <a:pt x="95999" y="255181"/>
                  </a:lnTo>
                  <a:lnTo>
                    <a:pt x="96735" y="254876"/>
                  </a:lnTo>
                  <a:close/>
                </a:path>
                <a:path w="407670" h="306069">
                  <a:moveTo>
                    <a:pt x="96875" y="248272"/>
                  </a:moveTo>
                  <a:lnTo>
                    <a:pt x="94107" y="246316"/>
                  </a:lnTo>
                  <a:lnTo>
                    <a:pt x="91808" y="247548"/>
                  </a:lnTo>
                  <a:lnTo>
                    <a:pt x="89052" y="248462"/>
                  </a:lnTo>
                  <a:lnTo>
                    <a:pt x="89484" y="251193"/>
                  </a:lnTo>
                  <a:lnTo>
                    <a:pt x="86995" y="252425"/>
                  </a:lnTo>
                  <a:lnTo>
                    <a:pt x="87718" y="253225"/>
                  </a:lnTo>
                  <a:lnTo>
                    <a:pt x="89585" y="255968"/>
                  </a:lnTo>
                  <a:lnTo>
                    <a:pt x="84607" y="255968"/>
                  </a:lnTo>
                  <a:lnTo>
                    <a:pt x="86868" y="259041"/>
                  </a:lnTo>
                  <a:lnTo>
                    <a:pt x="90525" y="258076"/>
                  </a:lnTo>
                  <a:lnTo>
                    <a:pt x="90500" y="255968"/>
                  </a:lnTo>
                  <a:lnTo>
                    <a:pt x="90652" y="255968"/>
                  </a:lnTo>
                  <a:lnTo>
                    <a:pt x="91694" y="256298"/>
                  </a:lnTo>
                  <a:lnTo>
                    <a:pt x="90792" y="253453"/>
                  </a:lnTo>
                  <a:lnTo>
                    <a:pt x="90728" y="253225"/>
                  </a:lnTo>
                  <a:lnTo>
                    <a:pt x="90627" y="252907"/>
                  </a:lnTo>
                  <a:lnTo>
                    <a:pt x="90538" y="252615"/>
                  </a:lnTo>
                  <a:lnTo>
                    <a:pt x="90474" y="252425"/>
                  </a:lnTo>
                  <a:lnTo>
                    <a:pt x="90703" y="251726"/>
                  </a:lnTo>
                  <a:lnTo>
                    <a:pt x="91173" y="250583"/>
                  </a:lnTo>
                  <a:lnTo>
                    <a:pt x="90805" y="250583"/>
                  </a:lnTo>
                  <a:lnTo>
                    <a:pt x="91363" y="250113"/>
                  </a:lnTo>
                  <a:lnTo>
                    <a:pt x="91173" y="250583"/>
                  </a:lnTo>
                  <a:lnTo>
                    <a:pt x="91986" y="250913"/>
                  </a:lnTo>
                  <a:lnTo>
                    <a:pt x="91376" y="250113"/>
                  </a:lnTo>
                  <a:lnTo>
                    <a:pt x="94551" y="247370"/>
                  </a:lnTo>
                  <a:lnTo>
                    <a:pt x="96875" y="248272"/>
                  </a:lnTo>
                  <a:close/>
                </a:path>
                <a:path w="407670" h="306069">
                  <a:moveTo>
                    <a:pt x="97434" y="254584"/>
                  </a:moveTo>
                  <a:lnTo>
                    <a:pt x="96735" y="254876"/>
                  </a:lnTo>
                  <a:lnTo>
                    <a:pt x="96926" y="254876"/>
                  </a:lnTo>
                  <a:lnTo>
                    <a:pt x="97434" y="254584"/>
                  </a:lnTo>
                  <a:close/>
                </a:path>
                <a:path w="407670" h="306069">
                  <a:moveTo>
                    <a:pt x="100406" y="252907"/>
                  </a:moveTo>
                  <a:lnTo>
                    <a:pt x="97434" y="254584"/>
                  </a:lnTo>
                  <a:lnTo>
                    <a:pt x="100126" y="253453"/>
                  </a:lnTo>
                  <a:lnTo>
                    <a:pt x="100406" y="252907"/>
                  </a:lnTo>
                  <a:close/>
                </a:path>
                <a:path w="407670" h="306069">
                  <a:moveTo>
                    <a:pt x="101511" y="252425"/>
                  </a:moveTo>
                  <a:lnTo>
                    <a:pt x="101473" y="250913"/>
                  </a:lnTo>
                  <a:lnTo>
                    <a:pt x="101295" y="251180"/>
                  </a:lnTo>
                  <a:lnTo>
                    <a:pt x="100406" y="252907"/>
                  </a:lnTo>
                  <a:lnTo>
                    <a:pt x="101257" y="252425"/>
                  </a:lnTo>
                  <a:lnTo>
                    <a:pt x="101511" y="252425"/>
                  </a:lnTo>
                  <a:close/>
                </a:path>
                <a:path w="407670" h="306069">
                  <a:moveTo>
                    <a:pt x="101854" y="255181"/>
                  </a:moveTo>
                  <a:lnTo>
                    <a:pt x="96926" y="254876"/>
                  </a:lnTo>
                  <a:lnTo>
                    <a:pt x="96380" y="255181"/>
                  </a:lnTo>
                  <a:lnTo>
                    <a:pt x="101854" y="255181"/>
                  </a:lnTo>
                  <a:close/>
                </a:path>
                <a:path w="407670" h="306069">
                  <a:moveTo>
                    <a:pt x="113576" y="279222"/>
                  </a:moveTo>
                  <a:lnTo>
                    <a:pt x="113449" y="278968"/>
                  </a:lnTo>
                  <a:lnTo>
                    <a:pt x="113334" y="278701"/>
                  </a:lnTo>
                  <a:lnTo>
                    <a:pt x="113207" y="278434"/>
                  </a:lnTo>
                  <a:lnTo>
                    <a:pt x="112864" y="278447"/>
                  </a:lnTo>
                  <a:lnTo>
                    <a:pt x="112712" y="278523"/>
                  </a:lnTo>
                  <a:lnTo>
                    <a:pt x="112445" y="278561"/>
                  </a:lnTo>
                  <a:lnTo>
                    <a:pt x="112839" y="278739"/>
                  </a:lnTo>
                  <a:lnTo>
                    <a:pt x="113220" y="278968"/>
                  </a:lnTo>
                  <a:lnTo>
                    <a:pt x="113576" y="279222"/>
                  </a:lnTo>
                  <a:close/>
                </a:path>
                <a:path w="407670" h="306069">
                  <a:moveTo>
                    <a:pt x="117830" y="280289"/>
                  </a:moveTo>
                  <a:lnTo>
                    <a:pt x="115887" y="281076"/>
                  </a:lnTo>
                  <a:lnTo>
                    <a:pt x="114769" y="280098"/>
                  </a:lnTo>
                  <a:lnTo>
                    <a:pt x="113576" y="279234"/>
                  </a:lnTo>
                  <a:lnTo>
                    <a:pt x="114439" y="281000"/>
                  </a:lnTo>
                  <a:lnTo>
                    <a:pt x="115443" y="282333"/>
                  </a:lnTo>
                  <a:lnTo>
                    <a:pt x="117830" y="280289"/>
                  </a:lnTo>
                  <a:close/>
                </a:path>
                <a:path w="407670" h="306069">
                  <a:moveTo>
                    <a:pt x="120954" y="269646"/>
                  </a:moveTo>
                  <a:lnTo>
                    <a:pt x="115849" y="266750"/>
                  </a:lnTo>
                  <a:lnTo>
                    <a:pt x="117284" y="270624"/>
                  </a:lnTo>
                  <a:lnTo>
                    <a:pt x="120954" y="269646"/>
                  </a:lnTo>
                  <a:close/>
                </a:path>
                <a:path w="407670" h="306069">
                  <a:moveTo>
                    <a:pt x="128409" y="245808"/>
                  </a:moveTo>
                  <a:lnTo>
                    <a:pt x="127139" y="244754"/>
                  </a:lnTo>
                  <a:lnTo>
                    <a:pt x="127393" y="245122"/>
                  </a:lnTo>
                  <a:lnTo>
                    <a:pt x="127863" y="245478"/>
                  </a:lnTo>
                  <a:lnTo>
                    <a:pt x="128409" y="245808"/>
                  </a:lnTo>
                  <a:close/>
                </a:path>
                <a:path w="407670" h="306069">
                  <a:moveTo>
                    <a:pt x="140246" y="175590"/>
                  </a:moveTo>
                  <a:lnTo>
                    <a:pt x="138849" y="174612"/>
                  </a:lnTo>
                  <a:lnTo>
                    <a:pt x="136550" y="175120"/>
                  </a:lnTo>
                  <a:lnTo>
                    <a:pt x="136588" y="177279"/>
                  </a:lnTo>
                  <a:lnTo>
                    <a:pt x="137972" y="178244"/>
                  </a:lnTo>
                  <a:lnTo>
                    <a:pt x="139319" y="176364"/>
                  </a:lnTo>
                  <a:lnTo>
                    <a:pt x="140246" y="175590"/>
                  </a:lnTo>
                  <a:close/>
                </a:path>
                <a:path w="407670" h="306069">
                  <a:moveTo>
                    <a:pt x="158508" y="165696"/>
                  </a:moveTo>
                  <a:lnTo>
                    <a:pt x="158026" y="163931"/>
                  </a:lnTo>
                  <a:lnTo>
                    <a:pt x="153898" y="163144"/>
                  </a:lnTo>
                  <a:lnTo>
                    <a:pt x="153949" y="167449"/>
                  </a:lnTo>
                  <a:lnTo>
                    <a:pt x="148424" y="164973"/>
                  </a:lnTo>
                  <a:lnTo>
                    <a:pt x="149529" y="166039"/>
                  </a:lnTo>
                  <a:lnTo>
                    <a:pt x="150837" y="166725"/>
                  </a:lnTo>
                  <a:lnTo>
                    <a:pt x="152146" y="167259"/>
                  </a:lnTo>
                  <a:lnTo>
                    <a:pt x="152184" y="168541"/>
                  </a:lnTo>
                  <a:lnTo>
                    <a:pt x="155155" y="169608"/>
                  </a:lnTo>
                  <a:lnTo>
                    <a:pt x="154406" y="168465"/>
                  </a:lnTo>
                  <a:lnTo>
                    <a:pt x="154546" y="168008"/>
                  </a:lnTo>
                  <a:lnTo>
                    <a:pt x="155575" y="168224"/>
                  </a:lnTo>
                  <a:lnTo>
                    <a:pt x="156527" y="168351"/>
                  </a:lnTo>
                  <a:lnTo>
                    <a:pt x="157162" y="168300"/>
                  </a:lnTo>
                  <a:lnTo>
                    <a:pt x="157619" y="167195"/>
                  </a:lnTo>
                  <a:lnTo>
                    <a:pt x="158508" y="165696"/>
                  </a:lnTo>
                  <a:close/>
                </a:path>
                <a:path w="407670" h="306069">
                  <a:moveTo>
                    <a:pt x="162941" y="234048"/>
                  </a:moveTo>
                  <a:lnTo>
                    <a:pt x="162445" y="233248"/>
                  </a:lnTo>
                  <a:lnTo>
                    <a:pt x="162560" y="231762"/>
                  </a:lnTo>
                  <a:lnTo>
                    <a:pt x="160566" y="233464"/>
                  </a:lnTo>
                  <a:lnTo>
                    <a:pt x="161366" y="233718"/>
                  </a:lnTo>
                  <a:lnTo>
                    <a:pt x="162179" y="233845"/>
                  </a:lnTo>
                  <a:lnTo>
                    <a:pt x="162941" y="234048"/>
                  </a:lnTo>
                  <a:close/>
                </a:path>
                <a:path w="407670" h="306069">
                  <a:moveTo>
                    <a:pt x="163982" y="234416"/>
                  </a:moveTo>
                  <a:lnTo>
                    <a:pt x="163296" y="234137"/>
                  </a:lnTo>
                  <a:lnTo>
                    <a:pt x="162941" y="234048"/>
                  </a:lnTo>
                  <a:lnTo>
                    <a:pt x="163144" y="234353"/>
                  </a:lnTo>
                  <a:lnTo>
                    <a:pt x="163436" y="234543"/>
                  </a:lnTo>
                  <a:lnTo>
                    <a:pt x="163982" y="234416"/>
                  </a:lnTo>
                  <a:close/>
                </a:path>
                <a:path w="407670" h="306069">
                  <a:moveTo>
                    <a:pt x="166052" y="231648"/>
                  </a:moveTo>
                  <a:lnTo>
                    <a:pt x="165150" y="233133"/>
                  </a:lnTo>
                  <a:lnTo>
                    <a:pt x="165176" y="233857"/>
                  </a:lnTo>
                  <a:lnTo>
                    <a:pt x="164668" y="234188"/>
                  </a:lnTo>
                  <a:lnTo>
                    <a:pt x="164287" y="234340"/>
                  </a:lnTo>
                  <a:lnTo>
                    <a:pt x="163982" y="234416"/>
                  </a:lnTo>
                  <a:lnTo>
                    <a:pt x="164579" y="234670"/>
                  </a:lnTo>
                  <a:lnTo>
                    <a:pt x="165150" y="235000"/>
                  </a:lnTo>
                  <a:lnTo>
                    <a:pt x="165646" y="235610"/>
                  </a:lnTo>
                  <a:lnTo>
                    <a:pt x="165646" y="234188"/>
                  </a:lnTo>
                  <a:lnTo>
                    <a:pt x="166052" y="231648"/>
                  </a:lnTo>
                  <a:close/>
                </a:path>
                <a:path w="407670" h="306069">
                  <a:moveTo>
                    <a:pt x="186778" y="146494"/>
                  </a:moveTo>
                  <a:lnTo>
                    <a:pt x="186728" y="142201"/>
                  </a:lnTo>
                  <a:lnTo>
                    <a:pt x="185407" y="142201"/>
                  </a:lnTo>
                  <a:lnTo>
                    <a:pt x="185839" y="145135"/>
                  </a:lnTo>
                  <a:lnTo>
                    <a:pt x="186778" y="146494"/>
                  </a:lnTo>
                  <a:close/>
                </a:path>
                <a:path w="407670" h="306069">
                  <a:moveTo>
                    <a:pt x="186982" y="211772"/>
                  </a:moveTo>
                  <a:lnTo>
                    <a:pt x="181952" y="213639"/>
                  </a:lnTo>
                  <a:lnTo>
                    <a:pt x="182905" y="214287"/>
                  </a:lnTo>
                  <a:lnTo>
                    <a:pt x="183375" y="215353"/>
                  </a:lnTo>
                  <a:lnTo>
                    <a:pt x="184302" y="216001"/>
                  </a:lnTo>
                  <a:lnTo>
                    <a:pt x="184759" y="215595"/>
                  </a:lnTo>
                  <a:lnTo>
                    <a:pt x="186474" y="217703"/>
                  </a:lnTo>
                  <a:lnTo>
                    <a:pt x="185254" y="215201"/>
                  </a:lnTo>
                  <a:lnTo>
                    <a:pt x="186982" y="211772"/>
                  </a:lnTo>
                  <a:close/>
                </a:path>
                <a:path w="407670" h="306069">
                  <a:moveTo>
                    <a:pt x="187528" y="219011"/>
                  </a:moveTo>
                  <a:lnTo>
                    <a:pt x="186474" y="217716"/>
                  </a:lnTo>
                  <a:lnTo>
                    <a:pt x="186702" y="218198"/>
                  </a:lnTo>
                  <a:lnTo>
                    <a:pt x="187007" y="218643"/>
                  </a:lnTo>
                  <a:lnTo>
                    <a:pt x="187528" y="219011"/>
                  </a:lnTo>
                  <a:close/>
                </a:path>
                <a:path w="407670" h="306069">
                  <a:moveTo>
                    <a:pt x="192544" y="214693"/>
                  </a:moveTo>
                  <a:lnTo>
                    <a:pt x="192519" y="212547"/>
                  </a:lnTo>
                  <a:lnTo>
                    <a:pt x="190690" y="213385"/>
                  </a:lnTo>
                  <a:lnTo>
                    <a:pt x="192544" y="214693"/>
                  </a:lnTo>
                  <a:close/>
                </a:path>
                <a:path w="407670" h="306069">
                  <a:moveTo>
                    <a:pt x="194830" y="126568"/>
                  </a:moveTo>
                  <a:lnTo>
                    <a:pt x="190703" y="125780"/>
                  </a:lnTo>
                  <a:lnTo>
                    <a:pt x="192062" y="123888"/>
                  </a:lnTo>
                  <a:lnTo>
                    <a:pt x="187947" y="125272"/>
                  </a:lnTo>
                  <a:lnTo>
                    <a:pt x="187502" y="128524"/>
                  </a:lnTo>
                  <a:lnTo>
                    <a:pt x="194830" y="126568"/>
                  </a:lnTo>
                  <a:close/>
                </a:path>
                <a:path w="407670" h="306069">
                  <a:moveTo>
                    <a:pt x="197180" y="129654"/>
                  </a:moveTo>
                  <a:lnTo>
                    <a:pt x="195300" y="128346"/>
                  </a:lnTo>
                  <a:lnTo>
                    <a:pt x="194894" y="130873"/>
                  </a:lnTo>
                  <a:lnTo>
                    <a:pt x="197180" y="129654"/>
                  </a:lnTo>
                  <a:close/>
                </a:path>
                <a:path w="407670" h="306069">
                  <a:moveTo>
                    <a:pt x="205562" y="143395"/>
                  </a:moveTo>
                  <a:lnTo>
                    <a:pt x="204025" y="143497"/>
                  </a:lnTo>
                  <a:lnTo>
                    <a:pt x="202438" y="143573"/>
                  </a:lnTo>
                  <a:lnTo>
                    <a:pt x="200507" y="143383"/>
                  </a:lnTo>
                  <a:lnTo>
                    <a:pt x="200952" y="145554"/>
                  </a:lnTo>
                  <a:lnTo>
                    <a:pt x="203415" y="143751"/>
                  </a:lnTo>
                  <a:lnTo>
                    <a:pt x="205562" y="143395"/>
                  </a:lnTo>
                  <a:close/>
                </a:path>
                <a:path w="407670" h="306069">
                  <a:moveTo>
                    <a:pt x="206489" y="143357"/>
                  </a:moveTo>
                  <a:lnTo>
                    <a:pt x="206197" y="143332"/>
                  </a:lnTo>
                  <a:lnTo>
                    <a:pt x="205879" y="143357"/>
                  </a:lnTo>
                  <a:lnTo>
                    <a:pt x="205562" y="143408"/>
                  </a:lnTo>
                  <a:lnTo>
                    <a:pt x="205867" y="143383"/>
                  </a:lnTo>
                  <a:lnTo>
                    <a:pt x="206184" y="143383"/>
                  </a:lnTo>
                  <a:lnTo>
                    <a:pt x="206489" y="143357"/>
                  </a:lnTo>
                  <a:close/>
                </a:path>
                <a:path w="407670" h="306069">
                  <a:moveTo>
                    <a:pt x="207822" y="181698"/>
                  </a:moveTo>
                  <a:lnTo>
                    <a:pt x="207060" y="180276"/>
                  </a:lnTo>
                  <a:lnTo>
                    <a:pt x="207530" y="181698"/>
                  </a:lnTo>
                  <a:lnTo>
                    <a:pt x="207632" y="182054"/>
                  </a:lnTo>
                  <a:lnTo>
                    <a:pt x="207822" y="181698"/>
                  </a:lnTo>
                  <a:close/>
                </a:path>
                <a:path w="407670" h="306069">
                  <a:moveTo>
                    <a:pt x="208191" y="130302"/>
                  </a:moveTo>
                  <a:lnTo>
                    <a:pt x="205511" y="128308"/>
                  </a:lnTo>
                  <a:lnTo>
                    <a:pt x="205828" y="124561"/>
                  </a:lnTo>
                  <a:lnTo>
                    <a:pt x="205130" y="121945"/>
                  </a:lnTo>
                  <a:lnTo>
                    <a:pt x="199390" y="123393"/>
                  </a:lnTo>
                  <a:lnTo>
                    <a:pt x="195300" y="125476"/>
                  </a:lnTo>
                  <a:lnTo>
                    <a:pt x="198069" y="128866"/>
                  </a:lnTo>
                  <a:lnTo>
                    <a:pt x="200837" y="130124"/>
                  </a:lnTo>
                  <a:lnTo>
                    <a:pt x="199466" y="131279"/>
                  </a:lnTo>
                  <a:lnTo>
                    <a:pt x="208191" y="130302"/>
                  </a:lnTo>
                  <a:close/>
                </a:path>
                <a:path w="407670" h="306069">
                  <a:moveTo>
                    <a:pt x="209677" y="184061"/>
                  </a:moveTo>
                  <a:lnTo>
                    <a:pt x="206768" y="183680"/>
                  </a:lnTo>
                  <a:lnTo>
                    <a:pt x="207632" y="182054"/>
                  </a:lnTo>
                  <a:lnTo>
                    <a:pt x="204444" y="185000"/>
                  </a:lnTo>
                  <a:lnTo>
                    <a:pt x="209677" y="184061"/>
                  </a:lnTo>
                  <a:close/>
                </a:path>
                <a:path w="407670" h="306069">
                  <a:moveTo>
                    <a:pt x="216077" y="96240"/>
                  </a:moveTo>
                  <a:lnTo>
                    <a:pt x="215849" y="96329"/>
                  </a:lnTo>
                  <a:lnTo>
                    <a:pt x="215557" y="96494"/>
                  </a:lnTo>
                  <a:lnTo>
                    <a:pt x="215163" y="96837"/>
                  </a:lnTo>
                  <a:lnTo>
                    <a:pt x="215544" y="96812"/>
                  </a:lnTo>
                  <a:lnTo>
                    <a:pt x="215823" y="96545"/>
                  </a:lnTo>
                  <a:lnTo>
                    <a:pt x="216077" y="96240"/>
                  </a:lnTo>
                  <a:close/>
                </a:path>
                <a:path w="407670" h="306069">
                  <a:moveTo>
                    <a:pt x="217004" y="93522"/>
                  </a:moveTo>
                  <a:lnTo>
                    <a:pt x="216954" y="92544"/>
                  </a:lnTo>
                  <a:lnTo>
                    <a:pt x="215125" y="91821"/>
                  </a:lnTo>
                  <a:lnTo>
                    <a:pt x="217004" y="93522"/>
                  </a:lnTo>
                  <a:close/>
                </a:path>
                <a:path w="407670" h="306069">
                  <a:moveTo>
                    <a:pt x="221576" y="93522"/>
                  </a:moveTo>
                  <a:lnTo>
                    <a:pt x="217004" y="93522"/>
                  </a:lnTo>
                  <a:lnTo>
                    <a:pt x="218821" y="95148"/>
                  </a:lnTo>
                  <a:lnTo>
                    <a:pt x="221576" y="93522"/>
                  </a:lnTo>
                  <a:close/>
                </a:path>
                <a:path w="407670" h="306069">
                  <a:moveTo>
                    <a:pt x="224853" y="99390"/>
                  </a:moveTo>
                  <a:lnTo>
                    <a:pt x="224624" y="98996"/>
                  </a:lnTo>
                  <a:lnTo>
                    <a:pt x="224078" y="98005"/>
                  </a:lnTo>
                  <a:lnTo>
                    <a:pt x="222783" y="95694"/>
                  </a:lnTo>
                  <a:lnTo>
                    <a:pt x="222478" y="95148"/>
                  </a:lnTo>
                  <a:lnTo>
                    <a:pt x="218821" y="95148"/>
                  </a:lnTo>
                  <a:lnTo>
                    <a:pt x="216979" y="95148"/>
                  </a:lnTo>
                  <a:lnTo>
                    <a:pt x="216090" y="96240"/>
                  </a:lnTo>
                  <a:lnTo>
                    <a:pt x="217474" y="95694"/>
                  </a:lnTo>
                  <a:lnTo>
                    <a:pt x="216535" y="98793"/>
                  </a:lnTo>
                  <a:lnTo>
                    <a:pt x="218859" y="98005"/>
                  </a:lnTo>
                  <a:lnTo>
                    <a:pt x="215671" y="100012"/>
                  </a:lnTo>
                  <a:lnTo>
                    <a:pt x="218452" y="101981"/>
                  </a:lnTo>
                  <a:lnTo>
                    <a:pt x="220243" y="98996"/>
                  </a:lnTo>
                  <a:lnTo>
                    <a:pt x="224853" y="99390"/>
                  </a:lnTo>
                  <a:close/>
                </a:path>
                <a:path w="407670" h="306069">
                  <a:moveTo>
                    <a:pt x="231762" y="113652"/>
                  </a:moveTo>
                  <a:lnTo>
                    <a:pt x="229120" y="112369"/>
                  </a:lnTo>
                  <a:lnTo>
                    <a:pt x="230238" y="113652"/>
                  </a:lnTo>
                  <a:lnTo>
                    <a:pt x="231762" y="113652"/>
                  </a:lnTo>
                  <a:close/>
                </a:path>
                <a:path w="407670" h="306069">
                  <a:moveTo>
                    <a:pt x="231902" y="157708"/>
                  </a:moveTo>
                  <a:lnTo>
                    <a:pt x="230898" y="158953"/>
                  </a:lnTo>
                  <a:lnTo>
                    <a:pt x="231038" y="159092"/>
                  </a:lnTo>
                  <a:lnTo>
                    <a:pt x="231902" y="157708"/>
                  </a:lnTo>
                  <a:close/>
                </a:path>
                <a:path w="407670" h="306069">
                  <a:moveTo>
                    <a:pt x="231914" y="115544"/>
                  </a:moveTo>
                  <a:lnTo>
                    <a:pt x="230555" y="114007"/>
                  </a:lnTo>
                  <a:lnTo>
                    <a:pt x="231559" y="115544"/>
                  </a:lnTo>
                  <a:lnTo>
                    <a:pt x="231914" y="115544"/>
                  </a:lnTo>
                  <a:close/>
                </a:path>
                <a:path w="407670" h="306069">
                  <a:moveTo>
                    <a:pt x="232384" y="116776"/>
                  </a:moveTo>
                  <a:lnTo>
                    <a:pt x="231559" y="115544"/>
                  </a:lnTo>
                  <a:lnTo>
                    <a:pt x="229616" y="115544"/>
                  </a:lnTo>
                  <a:lnTo>
                    <a:pt x="232384" y="116776"/>
                  </a:lnTo>
                  <a:close/>
                </a:path>
                <a:path w="407670" h="306069">
                  <a:moveTo>
                    <a:pt x="238721" y="110617"/>
                  </a:moveTo>
                  <a:lnTo>
                    <a:pt x="238582" y="110274"/>
                  </a:lnTo>
                  <a:lnTo>
                    <a:pt x="237959" y="111772"/>
                  </a:lnTo>
                  <a:lnTo>
                    <a:pt x="238404" y="111137"/>
                  </a:lnTo>
                  <a:lnTo>
                    <a:pt x="238721" y="110617"/>
                  </a:lnTo>
                  <a:close/>
                </a:path>
                <a:path w="407670" h="306069">
                  <a:moveTo>
                    <a:pt x="239191" y="108788"/>
                  </a:moveTo>
                  <a:lnTo>
                    <a:pt x="238112" y="109702"/>
                  </a:lnTo>
                  <a:lnTo>
                    <a:pt x="238328" y="109702"/>
                  </a:lnTo>
                  <a:lnTo>
                    <a:pt x="238582" y="110274"/>
                  </a:lnTo>
                  <a:lnTo>
                    <a:pt x="239191" y="108788"/>
                  </a:lnTo>
                  <a:close/>
                </a:path>
                <a:path w="407670" h="306069">
                  <a:moveTo>
                    <a:pt x="246214" y="79616"/>
                  </a:moveTo>
                  <a:lnTo>
                    <a:pt x="243446" y="79819"/>
                  </a:lnTo>
                  <a:lnTo>
                    <a:pt x="239331" y="79032"/>
                  </a:lnTo>
                  <a:lnTo>
                    <a:pt x="237934" y="79489"/>
                  </a:lnTo>
                  <a:lnTo>
                    <a:pt x="241617" y="79946"/>
                  </a:lnTo>
                  <a:lnTo>
                    <a:pt x="241617" y="80657"/>
                  </a:lnTo>
                  <a:lnTo>
                    <a:pt x="246214" y="79616"/>
                  </a:lnTo>
                  <a:close/>
                </a:path>
                <a:path w="407670" h="306069">
                  <a:moveTo>
                    <a:pt x="247053" y="109702"/>
                  </a:moveTo>
                  <a:lnTo>
                    <a:pt x="245999" y="108394"/>
                  </a:lnTo>
                  <a:lnTo>
                    <a:pt x="244576" y="106654"/>
                  </a:lnTo>
                  <a:lnTo>
                    <a:pt x="241846" y="101892"/>
                  </a:lnTo>
                  <a:lnTo>
                    <a:pt x="235432" y="102603"/>
                  </a:lnTo>
                  <a:lnTo>
                    <a:pt x="231457" y="102603"/>
                  </a:lnTo>
                  <a:lnTo>
                    <a:pt x="230187" y="104673"/>
                  </a:lnTo>
                  <a:lnTo>
                    <a:pt x="228904" y="106883"/>
                  </a:lnTo>
                  <a:lnTo>
                    <a:pt x="224929" y="107276"/>
                  </a:lnTo>
                  <a:lnTo>
                    <a:pt x="225298" y="109702"/>
                  </a:lnTo>
                  <a:lnTo>
                    <a:pt x="225386" y="110274"/>
                  </a:lnTo>
                  <a:lnTo>
                    <a:pt x="225412" y="110477"/>
                  </a:lnTo>
                  <a:lnTo>
                    <a:pt x="228079" y="110274"/>
                  </a:lnTo>
                  <a:lnTo>
                    <a:pt x="229273" y="110274"/>
                  </a:lnTo>
                  <a:lnTo>
                    <a:pt x="231394" y="111137"/>
                  </a:lnTo>
                  <a:lnTo>
                    <a:pt x="233641" y="110617"/>
                  </a:lnTo>
                  <a:lnTo>
                    <a:pt x="234696" y="110274"/>
                  </a:lnTo>
                  <a:lnTo>
                    <a:pt x="239191" y="108788"/>
                  </a:lnTo>
                  <a:lnTo>
                    <a:pt x="239610" y="108394"/>
                  </a:lnTo>
                  <a:lnTo>
                    <a:pt x="240296" y="111772"/>
                  </a:lnTo>
                  <a:lnTo>
                    <a:pt x="244195" y="109702"/>
                  </a:lnTo>
                  <a:lnTo>
                    <a:pt x="247053" y="109702"/>
                  </a:lnTo>
                  <a:close/>
                </a:path>
                <a:path w="407670" h="306069">
                  <a:moveTo>
                    <a:pt x="249783" y="111988"/>
                  </a:moveTo>
                  <a:lnTo>
                    <a:pt x="249466" y="110159"/>
                  </a:lnTo>
                  <a:lnTo>
                    <a:pt x="248386" y="109715"/>
                  </a:lnTo>
                  <a:lnTo>
                    <a:pt x="247053" y="109702"/>
                  </a:lnTo>
                  <a:lnTo>
                    <a:pt x="247942" y="110794"/>
                  </a:lnTo>
                  <a:lnTo>
                    <a:pt x="248805" y="111671"/>
                  </a:lnTo>
                  <a:lnTo>
                    <a:pt x="249783" y="111988"/>
                  </a:lnTo>
                  <a:close/>
                </a:path>
                <a:path w="407670" h="306069">
                  <a:moveTo>
                    <a:pt x="251294" y="165709"/>
                  </a:moveTo>
                  <a:lnTo>
                    <a:pt x="241630" y="165303"/>
                  </a:lnTo>
                  <a:lnTo>
                    <a:pt x="242100" y="163766"/>
                  </a:lnTo>
                  <a:lnTo>
                    <a:pt x="242138" y="163601"/>
                  </a:lnTo>
                  <a:lnTo>
                    <a:pt x="242214" y="163360"/>
                  </a:lnTo>
                  <a:lnTo>
                    <a:pt x="242328" y="162991"/>
                  </a:lnTo>
                  <a:lnTo>
                    <a:pt x="242417" y="162699"/>
                  </a:lnTo>
                  <a:lnTo>
                    <a:pt x="242506" y="162382"/>
                  </a:lnTo>
                  <a:lnTo>
                    <a:pt x="242328" y="161975"/>
                  </a:lnTo>
                  <a:lnTo>
                    <a:pt x="242049" y="161328"/>
                  </a:lnTo>
                  <a:lnTo>
                    <a:pt x="239928" y="159842"/>
                  </a:lnTo>
                  <a:lnTo>
                    <a:pt x="239445" y="159842"/>
                  </a:lnTo>
                  <a:lnTo>
                    <a:pt x="242798" y="158457"/>
                  </a:lnTo>
                  <a:lnTo>
                    <a:pt x="243116" y="158457"/>
                  </a:lnTo>
                  <a:lnTo>
                    <a:pt x="245237" y="159308"/>
                  </a:lnTo>
                  <a:lnTo>
                    <a:pt x="245237" y="158457"/>
                  </a:lnTo>
                  <a:lnTo>
                    <a:pt x="245211" y="155740"/>
                  </a:lnTo>
                  <a:lnTo>
                    <a:pt x="239687" y="153962"/>
                  </a:lnTo>
                  <a:lnTo>
                    <a:pt x="235572" y="156057"/>
                  </a:lnTo>
                  <a:lnTo>
                    <a:pt x="235038" y="156400"/>
                  </a:lnTo>
                  <a:lnTo>
                    <a:pt x="232829" y="156197"/>
                  </a:lnTo>
                  <a:lnTo>
                    <a:pt x="231902" y="157708"/>
                  </a:lnTo>
                  <a:lnTo>
                    <a:pt x="234950" y="156464"/>
                  </a:lnTo>
                  <a:lnTo>
                    <a:pt x="231902" y="158457"/>
                  </a:lnTo>
                  <a:lnTo>
                    <a:pt x="229400" y="161315"/>
                  </a:lnTo>
                  <a:lnTo>
                    <a:pt x="229400" y="161798"/>
                  </a:lnTo>
                  <a:lnTo>
                    <a:pt x="229146" y="161658"/>
                  </a:lnTo>
                  <a:lnTo>
                    <a:pt x="229387" y="161658"/>
                  </a:lnTo>
                  <a:lnTo>
                    <a:pt x="229400" y="161798"/>
                  </a:lnTo>
                  <a:lnTo>
                    <a:pt x="229400" y="161315"/>
                  </a:lnTo>
                  <a:lnTo>
                    <a:pt x="229108" y="161645"/>
                  </a:lnTo>
                  <a:lnTo>
                    <a:pt x="227952" y="160921"/>
                  </a:lnTo>
                  <a:lnTo>
                    <a:pt x="226441" y="159842"/>
                  </a:lnTo>
                  <a:lnTo>
                    <a:pt x="225552" y="158953"/>
                  </a:lnTo>
                  <a:lnTo>
                    <a:pt x="225844" y="158953"/>
                  </a:lnTo>
                  <a:lnTo>
                    <a:pt x="230073" y="159981"/>
                  </a:lnTo>
                  <a:lnTo>
                    <a:pt x="230784" y="159092"/>
                  </a:lnTo>
                  <a:lnTo>
                    <a:pt x="230898" y="158953"/>
                  </a:lnTo>
                  <a:lnTo>
                    <a:pt x="228765" y="156921"/>
                  </a:lnTo>
                  <a:lnTo>
                    <a:pt x="228739" y="156781"/>
                  </a:lnTo>
                  <a:lnTo>
                    <a:pt x="229552" y="156057"/>
                  </a:lnTo>
                  <a:lnTo>
                    <a:pt x="228879" y="155740"/>
                  </a:lnTo>
                  <a:lnTo>
                    <a:pt x="223570" y="153238"/>
                  </a:lnTo>
                  <a:lnTo>
                    <a:pt x="223888" y="153962"/>
                  </a:lnTo>
                  <a:lnTo>
                    <a:pt x="223964" y="154114"/>
                  </a:lnTo>
                  <a:lnTo>
                    <a:pt x="224040" y="154305"/>
                  </a:lnTo>
                  <a:lnTo>
                    <a:pt x="224967" y="154952"/>
                  </a:lnTo>
                  <a:lnTo>
                    <a:pt x="224967" y="155676"/>
                  </a:lnTo>
                  <a:lnTo>
                    <a:pt x="221742" y="154114"/>
                  </a:lnTo>
                  <a:lnTo>
                    <a:pt x="220865" y="158457"/>
                  </a:lnTo>
                  <a:lnTo>
                    <a:pt x="219392" y="158953"/>
                  </a:lnTo>
                  <a:lnTo>
                    <a:pt x="220141" y="158953"/>
                  </a:lnTo>
                  <a:lnTo>
                    <a:pt x="222986" y="159575"/>
                  </a:lnTo>
                  <a:lnTo>
                    <a:pt x="223608" y="160235"/>
                  </a:lnTo>
                  <a:lnTo>
                    <a:pt x="225031" y="161328"/>
                  </a:lnTo>
                  <a:lnTo>
                    <a:pt x="225323" y="161658"/>
                  </a:lnTo>
                  <a:lnTo>
                    <a:pt x="225234" y="162521"/>
                  </a:lnTo>
                  <a:lnTo>
                    <a:pt x="224955" y="162699"/>
                  </a:lnTo>
                  <a:lnTo>
                    <a:pt x="224764" y="162991"/>
                  </a:lnTo>
                  <a:lnTo>
                    <a:pt x="224637" y="163360"/>
                  </a:lnTo>
                  <a:lnTo>
                    <a:pt x="224269" y="163499"/>
                  </a:lnTo>
                  <a:lnTo>
                    <a:pt x="223761" y="163360"/>
                  </a:lnTo>
                  <a:lnTo>
                    <a:pt x="222796" y="162699"/>
                  </a:lnTo>
                  <a:lnTo>
                    <a:pt x="223050" y="162991"/>
                  </a:lnTo>
                  <a:lnTo>
                    <a:pt x="223443" y="163360"/>
                  </a:lnTo>
                  <a:lnTo>
                    <a:pt x="223926" y="163601"/>
                  </a:lnTo>
                  <a:lnTo>
                    <a:pt x="224510" y="163766"/>
                  </a:lnTo>
                  <a:lnTo>
                    <a:pt x="224104" y="165138"/>
                  </a:lnTo>
                  <a:lnTo>
                    <a:pt x="223735" y="166954"/>
                  </a:lnTo>
                  <a:lnTo>
                    <a:pt x="220776" y="166954"/>
                  </a:lnTo>
                  <a:lnTo>
                    <a:pt x="223266" y="168706"/>
                  </a:lnTo>
                  <a:lnTo>
                    <a:pt x="225323" y="166954"/>
                  </a:lnTo>
                  <a:lnTo>
                    <a:pt x="225755" y="166954"/>
                  </a:lnTo>
                  <a:lnTo>
                    <a:pt x="227876" y="169125"/>
                  </a:lnTo>
                  <a:lnTo>
                    <a:pt x="232397" y="165709"/>
                  </a:lnTo>
                  <a:lnTo>
                    <a:pt x="232918" y="166954"/>
                  </a:lnTo>
                  <a:lnTo>
                    <a:pt x="233324" y="168122"/>
                  </a:lnTo>
                  <a:lnTo>
                    <a:pt x="233883" y="169087"/>
                  </a:lnTo>
                  <a:lnTo>
                    <a:pt x="238125" y="168122"/>
                  </a:lnTo>
                  <a:lnTo>
                    <a:pt x="242570" y="168122"/>
                  </a:lnTo>
                  <a:lnTo>
                    <a:pt x="247675" y="169557"/>
                  </a:lnTo>
                  <a:lnTo>
                    <a:pt x="247586" y="169125"/>
                  </a:lnTo>
                  <a:lnTo>
                    <a:pt x="247459" y="168554"/>
                  </a:lnTo>
                  <a:lnTo>
                    <a:pt x="247586" y="168122"/>
                  </a:lnTo>
                  <a:lnTo>
                    <a:pt x="248031" y="167411"/>
                  </a:lnTo>
                  <a:lnTo>
                    <a:pt x="248412" y="166954"/>
                  </a:lnTo>
                  <a:lnTo>
                    <a:pt x="247878" y="166954"/>
                  </a:lnTo>
                  <a:lnTo>
                    <a:pt x="249720" y="166230"/>
                  </a:lnTo>
                  <a:lnTo>
                    <a:pt x="251294" y="165709"/>
                  </a:lnTo>
                  <a:close/>
                </a:path>
                <a:path w="407670" h="306069">
                  <a:moveTo>
                    <a:pt x="261632" y="145249"/>
                  </a:moveTo>
                  <a:lnTo>
                    <a:pt x="260235" y="141389"/>
                  </a:lnTo>
                  <a:lnTo>
                    <a:pt x="261124" y="141325"/>
                  </a:lnTo>
                  <a:lnTo>
                    <a:pt x="261112" y="139903"/>
                  </a:lnTo>
                  <a:lnTo>
                    <a:pt x="257911" y="141185"/>
                  </a:lnTo>
                  <a:lnTo>
                    <a:pt x="256070" y="141312"/>
                  </a:lnTo>
                  <a:lnTo>
                    <a:pt x="258876" y="143281"/>
                  </a:lnTo>
                  <a:lnTo>
                    <a:pt x="258394" y="143675"/>
                  </a:lnTo>
                  <a:lnTo>
                    <a:pt x="257924" y="143344"/>
                  </a:lnTo>
                  <a:lnTo>
                    <a:pt x="257479" y="143738"/>
                  </a:lnTo>
                  <a:lnTo>
                    <a:pt x="257505" y="146608"/>
                  </a:lnTo>
                  <a:lnTo>
                    <a:pt x="260235" y="143560"/>
                  </a:lnTo>
                  <a:lnTo>
                    <a:pt x="261632" y="145249"/>
                  </a:lnTo>
                  <a:close/>
                </a:path>
                <a:path w="407670" h="306069">
                  <a:moveTo>
                    <a:pt x="271233" y="142074"/>
                  </a:moveTo>
                  <a:lnTo>
                    <a:pt x="266649" y="141668"/>
                  </a:lnTo>
                  <a:lnTo>
                    <a:pt x="265315" y="145732"/>
                  </a:lnTo>
                  <a:lnTo>
                    <a:pt x="268071" y="145529"/>
                  </a:lnTo>
                  <a:lnTo>
                    <a:pt x="269875" y="143954"/>
                  </a:lnTo>
                  <a:lnTo>
                    <a:pt x="271233" y="142074"/>
                  </a:lnTo>
                  <a:close/>
                </a:path>
                <a:path w="407670" h="306069">
                  <a:moveTo>
                    <a:pt x="278333" y="47409"/>
                  </a:moveTo>
                  <a:lnTo>
                    <a:pt x="272923" y="46596"/>
                  </a:lnTo>
                  <a:lnTo>
                    <a:pt x="273824" y="47231"/>
                  </a:lnTo>
                  <a:lnTo>
                    <a:pt x="271551" y="47752"/>
                  </a:lnTo>
                  <a:lnTo>
                    <a:pt x="270649" y="49250"/>
                  </a:lnTo>
                  <a:lnTo>
                    <a:pt x="273862" y="50800"/>
                  </a:lnTo>
                  <a:lnTo>
                    <a:pt x="273888" y="51523"/>
                  </a:lnTo>
                  <a:lnTo>
                    <a:pt x="274383" y="54711"/>
                  </a:lnTo>
                  <a:lnTo>
                    <a:pt x="275437" y="54368"/>
                  </a:lnTo>
                  <a:lnTo>
                    <a:pt x="276491" y="52768"/>
                  </a:lnTo>
                  <a:lnTo>
                    <a:pt x="278168" y="52920"/>
                  </a:lnTo>
                  <a:lnTo>
                    <a:pt x="276047" y="51269"/>
                  </a:lnTo>
                  <a:lnTo>
                    <a:pt x="278333" y="47409"/>
                  </a:lnTo>
                  <a:close/>
                </a:path>
                <a:path w="407670" h="306069">
                  <a:moveTo>
                    <a:pt x="278549" y="56921"/>
                  </a:moveTo>
                  <a:lnTo>
                    <a:pt x="276225" y="55308"/>
                  </a:lnTo>
                  <a:lnTo>
                    <a:pt x="273951" y="57251"/>
                  </a:lnTo>
                  <a:lnTo>
                    <a:pt x="278549" y="56921"/>
                  </a:lnTo>
                  <a:close/>
                </a:path>
                <a:path w="407670" h="306069">
                  <a:moveTo>
                    <a:pt x="279882" y="53606"/>
                  </a:moveTo>
                  <a:lnTo>
                    <a:pt x="279234" y="53149"/>
                  </a:lnTo>
                  <a:lnTo>
                    <a:pt x="278676" y="52959"/>
                  </a:lnTo>
                  <a:lnTo>
                    <a:pt x="278168" y="52920"/>
                  </a:lnTo>
                  <a:lnTo>
                    <a:pt x="278561" y="53225"/>
                  </a:lnTo>
                  <a:lnTo>
                    <a:pt x="279069" y="53492"/>
                  </a:lnTo>
                  <a:lnTo>
                    <a:pt x="279882" y="53606"/>
                  </a:lnTo>
                  <a:close/>
                </a:path>
                <a:path w="407670" h="306069">
                  <a:moveTo>
                    <a:pt x="284962" y="56489"/>
                  </a:moveTo>
                  <a:lnTo>
                    <a:pt x="284454" y="52578"/>
                  </a:lnTo>
                  <a:lnTo>
                    <a:pt x="282155" y="52387"/>
                  </a:lnTo>
                  <a:lnTo>
                    <a:pt x="282638" y="54864"/>
                  </a:lnTo>
                  <a:lnTo>
                    <a:pt x="283591" y="55511"/>
                  </a:lnTo>
                  <a:lnTo>
                    <a:pt x="284962" y="56489"/>
                  </a:lnTo>
                  <a:close/>
                </a:path>
                <a:path w="407670" h="306069">
                  <a:moveTo>
                    <a:pt x="285521" y="43649"/>
                  </a:moveTo>
                  <a:lnTo>
                    <a:pt x="284340" y="43268"/>
                  </a:lnTo>
                  <a:lnTo>
                    <a:pt x="284797" y="43484"/>
                  </a:lnTo>
                  <a:lnTo>
                    <a:pt x="285178" y="43599"/>
                  </a:lnTo>
                  <a:lnTo>
                    <a:pt x="285521" y="43649"/>
                  </a:lnTo>
                  <a:close/>
                </a:path>
                <a:path w="407670" h="306069">
                  <a:moveTo>
                    <a:pt x="289382" y="41135"/>
                  </a:moveTo>
                  <a:lnTo>
                    <a:pt x="288175" y="41529"/>
                  </a:lnTo>
                  <a:lnTo>
                    <a:pt x="287705" y="43980"/>
                  </a:lnTo>
                  <a:lnTo>
                    <a:pt x="285521" y="43649"/>
                  </a:lnTo>
                  <a:lnTo>
                    <a:pt x="288036" y="44450"/>
                  </a:lnTo>
                  <a:lnTo>
                    <a:pt x="289382" y="41135"/>
                  </a:lnTo>
                  <a:close/>
                </a:path>
                <a:path w="407670" h="306069">
                  <a:moveTo>
                    <a:pt x="292722" y="40005"/>
                  </a:moveTo>
                  <a:lnTo>
                    <a:pt x="292519" y="39243"/>
                  </a:lnTo>
                  <a:lnTo>
                    <a:pt x="292188" y="38671"/>
                  </a:lnTo>
                  <a:lnTo>
                    <a:pt x="292011" y="39395"/>
                  </a:lnTo>
                  <a:lnTo>
                    <a:pt x="292061" y="40233"/>
                  </a:lnTo>
                  <a:lnTo>
                    <a:pt x="292595" y="41262"/>
                  </a:lnTo>
                  <a:lnTo>
                    <a:pt x="292722" y="40005"/>
                  </a:lnTo>
                  <a:close/>
                </a:path>
                <a:path w="407670" h="306069">
                  <a:moveTo>
                    <a:pt x="295884" y="43243"/>
                  </a:moveTo>
                  <a:lnTo>
                    <a:pt x="295135" y="43243"/>
                  </a:lnTo>
                  <a:lnTo>
                    <a:pt x="291706" y="43472"/>
                  </a:lnTo>
                  <a:lnTo>
                    <a:pt x="295871" y="46393"/>
                  </a:lnTo>
                  <a:lnTo>
                    <a:pt x="295884" y="43243"/>
                  </a:lnTo>
                  <a:close/>
                </a:path>
                <a:path w="407670" h="306069">
                  <a:moveTo>
                    <a:pt x="296113" y="35064"/>
                  </a:moveTo>
                  <a:lnTo>
                    <a:pt x="294322" y="33261"/>
                  </a:lnTo>
                  <a:lnTo>
                    <a:pt x="292049" y="35928"/>
                  </a:lnTo>
                  <a:lnTo>
                    <a:pt x="290690" y="34937"/>
                  </a:lnTo>
                  <a:lnTo>
                    <a:pt x="288810" y="33642"/>
                  </a:lnTo>
                  <a:lnTo>
                    <a:pt x="290639" y="32080"/>
                  </a:lnTo>
                  <a:lnTo>
                    <a:pt x="288823" y="32207"/>
                  </a:lnTo>
                  <a:lnTo>
                    <a:pt x="285165" y="36068"/>
                  </a:lnTo>
                  <a:lnTo>
                    <a:pt x="283819" y="37223"/>
                  </a:lnTo>
                  <a:lnTo>
                    <a:pt x="283464" y="40563"/>
                  </a:lnTo>
                  <a:lnTo>
                    <a:pt x="290423" y="35623"/>
                  </a:lnTo>
                  <a:lnTo>
                    <a:pt x="292176" y="38671"/>
                  </a:lnTo>
                  <a:lnTo>
                    <a:pt x="292747" y="36195"/>
                  </a:lnTo>
                  <a:lnTo>
                    <a:pt x="296113" y="35064"/>
                  </a:lnTo>
                  <a:close/>
                </a:path>
                <a:path w="407670" h="306069">
                  <a:moveTo>
                    <a:pt x="296291" y="43243"/>
                  </a:moveTo>
                  <a:lnTo>
                    <a:pt x="295884" y="40665"/>
                  </a:lnTo>
                  <a:lnTo>
                    <a:pt x="295884" y="43243"/>
                  </a:lnTo>
                  <a:lnTo>
                    <a:pt x="296291" y="43243"/>
                  </a:lnTo>
                  <a:close/>
                </a:path>
                <a:path w="407670" h="306069">
                  <a:moveTo>
                    <a:pt x="299821" y="91440"/>
                  </a:moveTo>
                  <a:lnTo>
                    <a:pt x="298881" y="91059"/>
                  </a:lnTo>
                  <a:lnTo>
                    <a:pt x="298716" y="91059"/>
                  </a:lnTo>
                  <a:lnTo>
                    <a:pt x="299110" y="91744"/>
                  </a:lnTo>
                  <a:lnTo>
                    <a:pt x="299821" y="91440"/>
                  </a:lnTo>
                  <a:close/>
                </a:path>
                <a:path w="407670" h="306069">
                  <a:moveTo>
                    <a:pt x="301713" y="57048"/>
                  </a:moveTo>
                  <a:lnTo>
                    <a:pt x="301561" y="56718"/>
                  </a:lnTo>
                  <a:lnTo>
                    <a:pt x="301472" y="56527"/>
                  </a:lnTo>
                  <a:lnTo>
                    <a:pt x="301396" y="56375"/>
                  </a:lnTo>
                  <a:lnTo>
                    <a:pt x="300647" y="56057"/>
                  </a:lnTo>
                  <a:lnTo>
                    <a:pt x="300875" y="56375"/>
                  </a:lnTo>
                  <a:lnTo>
                    <a:pt x="301701" y="57277"/>
                  </a:lnTo>
                  <a:lnTo>
                    <a:pt x="301713" y="57048"/>
                  </a:lnTo>
                  <a:close/>
                </a:path>
                <a:path w="407670" h="306069">
                  <a:moveTo>
                    <a:pt x="302806" y="91059"/>
                  </a:moveTo>
                  <a:lnTo>
                    <a:pt x="301421" y="90792"/>
                  </a:lnTo>
                  <a:lnTo>
                    <a:pt x="299821" y="91440"/>
                  </a:lnTo>
                  <a:lnTo>
                    <a:pt x="301002" y="91922"/>
                  </a:lnTo>
                  <a:lnTo>
                    <a:pt x="301332" y="91744"/>
                  </a:lnTo>
                  <a:lnTo>
                    <a:pt x="302806" y="91059"/>
                  </a:lnTo>
                  <a:close/>
                </a:path>
                <a:path w="407670" h="306069">
                  <a:moveTo>
                    <a:pt x="315569" y="43243"/>
                  </a:moveTo>
                  <a:lnTo>
                    <a:pt x="315366" y="42646"/>
                  </a:lnTo>
                  <a:lnTo>
                    <a:pt x="315226" y="42265"/>
                  </a:lnTo>
                  <a:lnTo>
                    <a:pt x="314680" y="40665"/>
                  </a:lnTo>
                  <a:lnTo>
                    <a:pt x="314553" y="40309"/>
                  </a:lnTo>
                  <a:lnTo>
                    <a:pt x="314452" y="39992"/>
                  </a:lnTo>
                  <a:lnTo>
                    <a:pt x="310807" y="39992"/>
                  </a:lnTo>
                  <a:lnTo>
                    <a:pt x="310438" y="36791"/>
                  </a:lnTo>
                  <a:lnTo>
                    <a:pt x="309092" y="37960"/>
                  </a:lnTo>
                  <a:lnTo>
                    <a:pt x="304495" y="38277"/>
                  </a:lnTo>
                  <a:lnTo>
                    <a:pt x="306336" y="40309"/>
                  </a:lnTo>
                  <a:lnTo>
                    <a:pt x="304063" y="42265"/>
                  </a:lnTo>
                  <a:lnTo>
                    <a:pt x="299453" y="39700"/>
                  </a:lnTo>
                  <a:lnTo>
                    <a:pt x="295402" y="39992"/>
                  </a:lnTo>
                  <a:lnTo>
                    <a:pt x="295783" y="39992"/>
                  </a:lnTo>
                  <a:lnTo>
                    <a:pt x="295884" y="40665"/>
                  </a:lnTo>
                  <a:lnTo>
                    <a:pt x="304152" y="47980"/>
                  </a:lnTo>
                  <a:lnTo>
                    <a:pt x="303707" y="43472"/>
                  </a:lnTo>
                  <a:lnTo>
                    <a:pt x="303631" y="42646"/>
                  </a:lnTo>
                  <a:lnTo>
                    <a:pt x="315569" y="43243"/>
                  </a:lnTo>
                  <a:close/>
                </a:path>
                <a:path w="407670" h="306069">
                  <a:moveTo>
                    <a:pt x="318833" y="85293"/>
                  </a:moveTo>
                  <a:lnTo>
                    <a:pt x="318312" y="85750"/>
                  </a:lnTo>
                  <a:lnTo>
                    <a:pt x="318477" y="85750"/>
                  </a:lnTo>
                  <a:lnTo>
                    <a:pt x="318833" y="85293"/>
                  </a:lnTo>
                  <a:close/>
                </a:path>
                <a:path w="407670" h="306069">
                  <a:moveTo>
                    <a:pt x="319138" y="32372"/>
                  </a:moveTo>
                  <a:lnTo>
                    <a:pt x="318604" y="31965"/>
                  </a:lnTo>
                  <a:lnTo>
                    <a:pt x="318109" y="31203"/>
                  </a:lnTo>
                  <a:lnTo>
                    <a:pt x="317715" y="29832"/>
                  </a:lnTo>
                  <a:lnTo>
                    <a:pt x="317284" y="32372"/>
                  </a:lnTo>
                  <a:lnTo>
                    <a:pt x="319138" y="32372"/>
                  </a:lnTo>
                  <a:close/>
                </a:path>
                <a:path w="407670" h="306069">
                  <a:moveTo>
                    <a:pt x="320713" y="88747"/>
                  </a:moveTo>
                  <a:lnTo>
                    <a:pt x="320649" y="88315"/>
                  </a:lnTo>
                  <a:lnTo>
                    <a:pt x="320522" y="87579"/>
                  </a:lnTo>
                  <a:lnTo>
                    <a:pt x="320433" y="86982"/>
                  </a:lnTo>
                  <a:lnTo>
                    <a:pt x="320395" y="86753"/>
                  </a:lnTo>
                  <a:lnTo>
                    <a:pt x="320255" y="86982"/>
                  </a:lnTo>
                  <a:lnTo>
                    <a:pt x="318477" y="85750"/>
                  </a:lnTo>
                  <a:lnTo>
                    <a:pt x="317042" y="87579"/>
                  </a:lnTo>
                  <a:lnTo>
                    <a:pt x="320713" y="88747"/>
                  </a:lnTo>
                  <a:close/>
                </a:path>
                <a:path w="407670" h="306069">
                  <a:moveTo>
                    <a:pt x="320751" y="85750"/>
                  </a:moveTo>
                  <a:lnTo>
                    <a:pt x="320243" y="85750"/>
                  </a:lnTo>
                  <a:lnTo>
                    <a:pt x="320281" y="85966"/>
                  </a:lnTo>
                  <a:lnTo>
                    <a:pt x="320395" y="86753"/>
                  </a:lnTo>
                  <a:lnTo>
                    <a:pt x="320548" y="86258"/>
                  </a:lnTo>
                  <a:lnTo>
                    <a:pt x="320662" y="85966"/>
                  </a:lnTo>
                  <a:lnTo>
                    <a:pt x="320751" y="85750"/>
                  </a:lnTo>
                  <a:close/>
                </a:path>
                <a:path w="407670" h="306069">
                  <a:moveTo>
                    <a:pt x="321627" y="32372"/>
                  </a:moveTo>
                  <a:lnTo>
                    <a:pt x="319138" y="32372"/>
                  </a:lnTo>
                  <a:lnTo>
                    <a:pt x="319900" y="32943"/>
                  </a:lnTo>
                  <a:lnTo>
                    <a:pt x="320751" y="32791"/>
                  </a:lnTo>
                  <a:lnTo>
                    <a:pt x="321627" y="32372"/>
                  </a:lnTo>
                  <a:close/>
                </a:path>
                <a:path w="407670" h="306069">
                  <a:moveTo>
                    <a:pt x="324764" y="80949"/>
                  </a:moveTo>
                  <a:lnTo>
                    <a:pt x="324167" y="80238"/>
                  </a:lnTo>
                  <a:lnTo>
                    <a:pt x="319722" y="80238"/>
                  </a:lnTo>
                  <a:lnTo>
                    <a:pt x="324764" y="80949"/>
                  </a:lnTo>
                  <a:close/>
                </a:path>
                <a:path w="407670" h="306069">
                  <a:moveTo>
                    <a:pt x="327025" y="78270"/>
                  </a:moveTo>
                  <a:lnTo>
                    <a:pt x="322541" y="77635"/>
                  </a:lnTo>
                  <a:lnTo>
                    <a:pt x="322186" y="77851"/>
                  </a:lnTo>
                  <a:lnTo>
                    <a:pt x="322008" y="77635"/>
                  </a:lnTo>
                  <a:lnTo>
                    <a:pt x="322541" y="77635"/>
                  </a:lnTo>
                  <a:lnTo>
                    <a:pt x="324104" y="76708"/>
                  </a:lnTo>
                  <a:lnTo>
                    <a:pt x="324662" y="76377"/>
                  </a:lnTo>
                  <a:lnTo>
                    <a:pt x="326948" y="75857"/>
                  </a:lnTo>
                  <a:lnTo>
                    <a:pt x="322821" y="75069"/>
                  </a:lnTo>
                  <a:lnTo>
                    <a:pt x="318643" y="72123"/>
                  </a:lnTo>
                  <a:lnTo>
                    <a:pt x="318198" y="72517"/>
                  </a:lnTo>
                  <a:lnTo>
                    <a:pt x="319595" y="73494"/>
                  </a:lnTo>
                  <a:lnTo>
                    <a:pt x="319125" y="74612"/>
                  </a:lnTo>
                  <a:lnTo>
                    <a:pt x="314820" y="75590"/>
                  </a:lnTo>
                  <a:lnTo>
                    <a:pt x="318147" y="76949"/>
                  </a:lnTo>
                  <a:lnTo>
                    <a:pt x="315544" y="77330"/>
                  </a:lnTo>
                  <a:lnTo>
                    <a:pt x="315912" y="76949"/>
                  </a:lnTo>
                  <a:lnTo>
                    <a:pt x="315087" y="76949"/>
                  </a:lnTo>
                  <a:lnTo>
                    <a:pt x="305473" y="77635"/>
                  </a:lnTo>
                  <a:lnTo>
                    <a:pt x="311213" y="77635"/>
                  </a:lnTo>
                  <a:lnTo>
                    <a:pt x="310502" y="79451"/>
                  </a:lnTo>
                  <a:lnTo>
                    <a:pt x="316001" y="79768"/>
                  </a:lnTo>
                  <a:lnTo>
                    <a:pt x="311404" y="82550"/>
                  </a:lnTo>
                  <a:lnTo>
                    <a:pt x="301599" y="80238"/>
                  </a:lnTo>
                  <a:lnTo>
                    <a:pt x="300151" y="81572"/>
                  </a:lnTo>
                  <a:lnTo>
                    <a:pt x="300151" y="84759"/>
                  </a:lnTo>
                  <a:lnTo>
                    <a:pt x="300088" y="84899"/>
                  </a:lnTo>
                  <a:lnTo>
                    <a:pt x="299897" y="84759"/>
                  </a:lnTo>
                  <a:lnTo>
                    <a:pt x="300151" y="84759"/>
                  </a:lnTo>
                  <a:lnTo>
                    <a:pt x="300151" y="81572"/>
                  </a:lnTo>
                  <a:lnTo>
                    <a:pt x="298145" y="83413"/>
                  </a:lnTo>
                  <a:lnTo>
                    <a:pt x="297929" y="83413"/>
                  </a:lnTo>
                  <a:lnTo>
                    <a:pt x="295262" y="84086"/>
                  </a:lnTo>
                  <a:lnTo>
                    <a:pt x="293433" y="87553"/>
                  </a:lnTo>
                  <a:lnTo>
                    <a:pt x="291985" y="85966"/>
                  </a:lnTo>
                  <a:lnTo>
                    <a:pt x="291160" y="85051"/>
                  </a:lnTo>
                  <a:lnTo>
                    <a:pt x="287502" y="85966"/>
                  </a:lnTo>
                  <a:lnTo>
                    <a:pt x="281368" y="83693"/>
                  </a:lnTo>
                  <a:lnTo>
                    <a:pt x="281165" y="83693"/>
                  </a:lnTo>
                  <a:lnTo>
                    <a:pt x="280200" y="82245"/>
                  </a:lnTo>
                  <a:lnTo>
                    <a:pt x="275018" y="85293"/>
                  </a:lnTo>
                  <a:lnTo>
                    <a:pt x="276352" y="85293"/>
                  </a:lnTo>
                  <a:lnTo>
                    <a:pt x="262788" y="86753"/>
                  </a:lnTo>
                  <a:lnTo>
                    <a:pt x="263207" y="86753"/>
                  </a:lnTo>
                  <a:lnTo>
                    <a:pt x="259118" y="87287"/>
                  </a:lnTo>
                  <a:lnTo>
                    <a:pt x="259207" y="89471"/>
                  </a:lnTo>
                  <a:lnTo>
                    <a:pt x="260540" y="90411"/>
                  </a:lnTo>
                  <a:lnTo>
                    <a:pt x="263207" y="86817"/>
                  </a:lnTo>
                  <a:lnTo>
                    <a:pt x="263258" y="86982"/>
                  </a:lnTo>
                  <a:lnTo>
                    <a:pt x="263372" y="87579"/>
                  </a:lnTo>
                  <a:lnTo>
                    <a:pt x="263499" y="88519"/>
                  </a:lnTo>
                  <a:lnTo>
                    <a:pt x="263613" y="89471"/>
                  </a:lnTo>
                  <a:lnTo>
                    <a:pt x="263728" y="88519"/>
                  </a:lnTo>
                  <a:lnTo>
                    <a:pt x="264528" y="88519"/>
                  </a:lnTo>
                  <a:lnTo>
                    <a:pt x="271437" y="89611"/>
                  </a:lnTo>
                  <a:lnTo>
                    <a:pt x="279133" y="89471"/>
                  </a:lnTo>
                  <a:lnTo>
                    <a:pt x="286461" y="88823"/>
                  </a:lnTo>
                  <a:lnTo>
                    <a:pt x="292608" y="88519"/>
                  </a:lnTo>
                  <a:lnTo>
                    <a:pt x="293116" y="88519"/>
                  </a:lnTo>
                  <a:lnTo>
                    <a:pt x="292989" y="89471"/>
                  </a:lnTo>
                  <a:lnTo>
                    <a:pt x="292938" y="89877"/>
                  </a:lnTo>
                  <a:lnTo>
                    <a:pt x="292811" y="90792"/>
                  </a:lnTo>
                  <a:lnTo>
                    <a:pt x="292696" y="91744"/>
                  </a:lnTo>
                  <a:lnTo>
                    <a:pt x="296367" y="90792"/>
                  </a:lnTo>
                  <a:lnTo>
                    <a:pt x="296849" y="92557"/>
                  </a:lnTo>
                  <a:lnTo>
                    <a:pt x="300050" y="93383"/>
                  </a:lnTo>
                  <a:lnTo>
                    <a:pt x="299300" y="92087"/>
                  </a:lnTo>
                  <a:lnTo>
                    <a:pt x="299212" y="91922"/>
                  </a:lnTo>
                  <a:lnTo>
                    <a:pt x="299110" y="91744"/>
                  </a:lnTo>
                  <a:lnTo>
                    <a:pt x="298221" y="92087"/>
                  </a:lnTo>
                  <a:lnTo>
                    <a:pt x="298208" y="90792"/>
                  </a:lnTo>
                  <a:lnTo>
                    <a:pt x="298208" y="90652"/>
                  </a:lnTo>
                  <a:lnTo>
                    <a:pt x="303237" y="88519"/>
                  </a:lnTo>
                  <a:lnTo>
                    <a:pt x="302501" y="88519"/>
                  </a:lnTo>
                  <a:lnTo>
                    <a:pt x="301282" y="87579"/>
                  </a:lnTo>
                  <a:lnTo>
                    <a:pt x="299554" y="86258"/>
                  </a:lnTo>
                  <a:lnTo>
                    <a:pt x="299935" y="85293"/>
                  </a:lnTo>
                  <a:lnTo>
                    <a:pt x="300037" y="85051"/>
                  </a:lnTo>
                  <a:lnTo>
                    <a:pt x="300316" y="85051"/>
                  </a:lnTo>
                  <a:lnTo>
                    <a:pt x="305231" y="88519"/>
                  </a:lnTo>
                  <a:lnTo>
                    <a:pt x="303237" y="88519"/>
                  </a:lnTo>
                  <a:lnTo>
                    <a:pt x="311073" y="91922"/>
                  </a:lnTo>
                  <a:lnTo>
                    <a:pt x="313156" y="91440"/>
                  </a:lnTo>
                  <a:lnTo>
                    <a:pt x="313385" y="91440"/>
                  </a:lnTo>
                  <a:lnTo>
                    <a:pt x="312788" y="89877"/>
                  </a:lnTo>
                  <a:lnTo>
                    <a:pt x="311899" y="87579"/>
                  </a:lnTo>
                  <a:lnTo>
                    <a:pt x="311785" y="87287"/>
                  </a:lnTo>
                  <a:lnTo>
                    <a:pt x="311670" y="86982"/>
                  </a:lnTo>
                  <a:lnTo>
                    <a:pt x="311581" y="86753"/>
                  </a:lnTo>
                  <a:lnTo>
                    <a:pt x="311467" y="86512"/>
                  </a:lnTo>
                  <a:lnTo>
                    <a:pt x="311302" y="86753"/>
                  </a:lnTo>
                  <a:lnTo>
                    <a:pt x="309219" y="89877"/>
                  </a:lnTo>
                  <a:lnTo>
                    <a:pt x="308216" y="86258"/>
                  </a:lnTo>
                  <a:lnTo>
                    <a:pt x="308140" y="85966"/>
                  </a:lnTo>
                  <a:lnTo>
                    <a:pt x="308076" y="85750"/>
                  </a:lnTo>
                  <a:lnTo>
                    <a:pt x="307949" y="85293"/>
                  </a:lnTo>
                  <a:lnTo>
                    <a:pt x="307886" y="85051"/>
                  </a:lnTo>
                  <a:lnTo>
                    <a:pt x="307809" y="84759"/>
                  </a:lnTo>
                  <a:lnTo>
                    <a:pt x="307733" y="85051"/>
                  </a:lnTo>
                  <a:lnTo>
                    <a:pt x="307555" y="85051"/>
                  </a:lnTo>
                  <a:lnTo>
                    <a:pt x="307441" y="85293"/>
                  </a:lnTo>
                  <a:lnTo>
                    <a:pt x="305993" y="88315"/>
                  </a:lnTo>
                  <a:lnTo>
                    <a:pt x="300901" y="84759"/>
                  </a:lnTo>
                  <a:lnTo>
                    <a:pt x="305511" y="86601"/>
                  </a:lnTo>
                  <a:lnTo>
                    <a:pt x="307390" y="85293"/>
                  </a:lnTo>
                  <a:lnTo>
                    <a:pt x="307555" y="85051"/>
                  </a:lnTo>
                  <a:lnTo>
                    <a:pt x="307708" y="84759"/>
                  </a:lnTo>
                  <a:lnTo>
                    <a:pt x="307771" y="84620"/>
                  </a:lnTo>
                  <a:lnTo>
                    <a:pt x="307809" y="84759"/>
                  </a:lnTo>
                  <a:lnTo>
                    <a:pt x="308152" y="84759"/>
                  </a:lnTo>
                  <a:lnTo>
                    <a:pt x="308356" y="84620"/>
                  </a:lnTo>
                  <a:lnTo>
                    <a:pt x="310083" y="83413"/>
                  </a:lnTo>
                  <a:lnTo>
                    <a:pt x="312420" y="85750"/>
                  </a:lnTo>
                  <a:lnTo>
                    <a:pt x="312381" y="84328"/>
                  </a:lnTo>
                  <a:lnTo>
                    <a:pt x="315607" y="83019"/>
                  </a:lnTo>
                  <a:lnTo>
                    <a:pt x="321576" y="83693"/>
                  </a:lnTo>
                  <a:lnTo>
                    <a:pt x="320751" y="85750"/>
                  </a:lnTo>
                  <a:lnTo>
                    <a:pt x="324358" y="85750"/>
                  </a:lnTo>
                  <a:lnTo>
                    <a:pt x="324319" y="83019"/>
                  </a:lnTo>
                  <a:lnTo>
                    <a:pt x="324446" y="82550"/>
                  </a:lnTo>
                  <a:lnTo>
                    <a:pt x="324624" y="82245"/>
                  </a:lnTo>
                  <a:lnTo>
                    <a:pt x="324726" y="82092"/>
                  </a:lnTo>
                  <a:lnTo>
                    <a:pt x="325412" y="80949"/>
                  </a:lnTo>
                  <a:lnTo>
                    <a:pt x="324764" y="80949"/>
                  </a:lnTo>
                  <a:lnTo>
                    <a:pt x="319519" y="80949"/>
                  </a:lnTo>
                  <a:lnTo>
                    <a:pt x="319239" y="82092"/>
                  </a:lnTo>
                  <a:lnTo>
                    <a:pt x="313626" y="82092"/>
                  </a:lnTo>
                  <a:lnTo>
                    <a:pt x="318198" y="80238"/>
                  </a:lnTo>
                  <a:lnTo>
                    <a:pt x="318566" y="80238"/>
                  </a:lnTo>
                  <a:lnTo>
                    <a:pt x="316179" y="78003"/>
                  </a:lnTo>
                  <a:lnTo>
                    <a:pt x="316636" y="78003"/>
                  </a:lnTo>
                  <a:lnTo>
                    <a:pt x="319189" y="78905"/>
                  </a:lnTo>
                  <a:lnTo>
                    <a:pt x="319443" y="78270"/>
                  </a:lnTo>
                  <a:lnTo>
                    <a:pt x="319557" y="78003"/>
                  </a:lnTo>
                  <a:lnTo>
                    <a:pt x="319989" y="76949"/>
                  </a:lnTo>
                  <a:lnTo>
                    <a:pt x="320090" y="76708"/>
                  </a:lnTo>
                  <a:lnTo>
                    <a:pt x="321932" y="78003"/>
                  </a:lnTo>
                  <a:lnTo>
                    <a:pt x="322313" y="78003"/>
                  </a:lnTo>
                  <a:lnTo>
                    <a:pt x="324167" y="80238"/>
                  </a:lnTo>
                  <a:lnTo>
                    <a:pt x="325831" y="80238"/>
                  </a:lnTo>
                  <a:lnTo>
                    <a:pt x="327025" y="78270"/>
                  </a:lnTo>
                  <a:close/>
                </a:path>
                <a:path w="407670" h="306069">
                  <a:moveTo>
                    <a:pt x="327406" y="32385"/>
                  </a:moveTo>
                  <a:lnTo>
                    <a:pt x="326250" y="28613"/>
                  </a:lnTo>
                  <a:lnTo>
                    <a:pt x="323862" y="31292"/>
                  </a:lnTo>
                  <a:lnTo>
                    <a:pt x="321627" y="32372"/>
                  </a:lnTo>
                  <a:lnTo>
                    <a:pt x="327406" y="32385"/>
                  </a:lnTo>
                  <a:close/>
                </a:path>
                <a:path w="407670" h="306069">
                  <a:moveTo>
                    <a:pt x="331571" y="70510"/>
                  </a:moveTo>
                  <a:lnTo>
                    <a:pt x="330835" y="69151"/>
                  </a:lnTo>
                  <a:lnTo>
                    <a:pt x="329209" y="69151"/>
                  </a:lnTo>
                  <a:lnTo>
                    <a:pt x="330136" y="70510"/>
                  </a:lnTo>
                  <a:lnTo>
                    <a:pt x="331571" y="70510"/>
                  </a:lnTo>
                  <a:close/>
                </a:path>
                <a:path w="407670" h="306069">
                  <a:moveTo>
                    <a:pt x="334467" y="55689"/>
                  </a:moveTo>
                  <a:lnTo>
                    <a:pt x="334073" y="54864"/>
                  </a:lnTo>
                  <a:lnTo>
                    <a:pt x="331787" y="56070"/>
                  </a:lnTo>
                  <a:lnTo>
                    <a:pt x="334467" y="55689"/>
                  </a:lnTo>
                  <a:close/>
                </a:path>
                <a:path w="407670" h="306069">
                  <a:moveTo>
                    <a:pt x="340474" y="51511"/>
                  </a:moveTo>
                  <a:lnTo>
                    <a:pt x="334060" y="53403"/>
                  </a:lnTo>
                  <a:lnTo>
                    <a:pt x="333146" y="54178"/>
                  </a:lnTo>
                  <a:lnTo>
                    <a:pt x="334073" y="54864"/>
                  </a:lnTo>
                  <a:lnTo>
                    <a:pt x="340474" y="51511"/>
                  </a:lnTo>
                  <a:close/>
                </a:path>
                <a:path w="407670" h="306069">
                  <a:moveTo>
                    <a:pt x="345313" y="1587"/>
                  </a:moveTo>
                  <a:lnTo>
                    <a:pt x="344995" y="393"/>
                  </a:lnTo>
                  <a:lnTo>
                    <a:pt x="344881" y="0"/>
                  </a:lnTo>
                  <a:lnTo>
                    <a:pt x="344411" y="393"/>
                  </a:lnTo>
                  <a:lnTo>
                    <a:pt x="345122" y="1587"/>
                  </a:lnTo>
                  <a:lnTo>
                    <a:pt x="345236" y="1790"/>
                  </a:lnTo>
                  <a:lnTo>
                    <a:pt x="345313" y="1587"/>
                  </a:lnTo>
                  <a:close/>
                </a:path>
                <a:path w="407670" h="306069">
                  <a:moveTo>
                    <a:pt x="349542" y="60947"/>
                  </a:moveTo>
                  <a:lnTo>
                    <a:pt x="349110" y="60833"/>
                  </a:lnTo>
                  <a:lnTo>
                    <a:pt x="348665" y="60756"/>
                  </a:lnTo>
                  <a:lnTo>
                    <a:pt x="348246" y="60718"/>
                  </a:lnTo>
                  <a:lnTo>
                    <a:pt x="348576" y="60871"/>
                  </a:lnTo>
                  <a:lnTo>
                    <a:pt x="349021" y="60947"/>
                  </a:lnTo>
                  <a:lnTo>
                    <a:pt x="349542" y="60947"/>
                  </a:lnTo>
                  <a:close/>
                </a:path>
                <a:path w="407670" h="306069">
                  <a:moveTo>
                    <a:pt x="350393" y="56997"/>
                  </a:moveTo>
                  <a:lnTo>
                    <a:pt x="350291" y="56705"/>
                  </a:lnTo>
                  <a:lnTo>
                    <a:pt x="350202" y="56451"/>
                  </a:lnTo>
                  <a:lnTo>
                    <a:pt x="350151" y="56299"/>
                  </a:lnTo>
                  <a:lnTo>
                    <a:pt x="349770" y="55156"/>
                  </a:lnTo>
                  <a:lnTo>
                    <a:pt x="348602" y="55156"/>
                  </a:lnTo>
                  <a:lnTo>
                    <a:pt x="342798" y="56451"/>
                  </a:lnTo>
                  <a:lnTo>
                    <a:pt x="345008" y="56299"/>
                  </a:lnTo>
                  <a:lnTo>
                    <a:pt x="345579" y="56299"/>
                  </a:lnTo>
                  <a:lnTo>
                    <a:pt x="345630" y="56705"/>
                  </a:lnTo>
                  <a:lnTo>
                    <a:pt x="345719" y="57492"/>
                  </a:lnTo>
                  <a:lnTo>
                    <a:pt x="345833" y="58394"/>
                  </a:lnTo>
                  <a:lnTo>
                    <a:pt x="345186" y="57797"/>
                  </a:lnTo>
                  <a:lnTo>
                    <a:pt x="344627" y="57492"/>
                  </a:lnTo>
                  <a:lnTo>
                    <a:pt x="342861" y="57492"/>
                  </a:lnTo>
                  <a:lnTo>
                    <a:pt x="343001" y="57797"/>
                  </a:lnTo>
                  <a:lnTo>
                    <a:pt x="343014" y="58585"/>
                  </a:lnTo>
                  <a:lnTo>
                    <a:pt x="342849" y="59004"/>
                  </a:lnTo>
                  <a:lnTo>
                    <a:pt x="341198" y="58089"/>
                  </a:lnTo>
                  <a:lnTo>
                    <a:pt x="340868" y="57797"/>
                  </a:lnTo>
                  <a:lnTo>
                    <a:pt x="340601" y="57492"/>
                  </a:lnTo>
                  <a:lnTo>
                    <a:pt x="339902" y="56705"/>
                  </a:lnTo>
                  <a:lnTo>
                    <a:pt x="339712" y="56705"/>
                  </a:lnTo>
                  <a:lnTo>
                    <a:pt x="340182" y="56121"/>
                  </a:lnTo>
                  <a:lnTo>
                    <a:pt x="340944" y="55156"/>
                  </a:lnTo>
                  <a:lnTo>
                    <a:pt x="339115" y="55994"/>
                  </a:lnTo>
                  <a:lnTo>
                    <a:pt x="335800" y="55600"/>
                  </a:lnTo>
                  <a:lnTo>
                    <a:pt x="336842" y="55359"/>
                  </a:lnTo>
                  <a:lnTo>
                    <a:pt x="335457" y="55562"/>
                  </a:lnTo>
                  <a:lnTo>
                    <a:pt x="334467" y="55689"/>
                  </a:lnTo>
                  <a:lnTo>
                    <a:pt x="334556" y="55880"/>
                  </a:lnTo>
                  <a:lnTo>
                    <a:pt x="335572" y="55651"/>
                  </a:lnTo>
                  <a:lnTo>
                    <a:pt x="336511" y="56311"/>
                  </a:lnTo>
                  <a:lnTo>
                    <a:pt x="331812" y="59461"/>
                  </a:lnTo>
                  <a:lnTo>
                    <a:pt x="331114" y="56997"/>
                  </a:lnTo>
                  <a:lnTo>
                    <a:pt x="331025" y="56705"/>
                  </a:lnTo>
                  <a:lnTo>
                    <a:pt x="330352" y="56121"/>
                  </a:lnTo>
                  <a:lnTo>
                    <a:pt x="329222" y="55156"/>
                  </a:lnTo>
                  <a:lnTo>
                    <a:pt x="328917" y="55156"/>
                  </a:lnTo>
                  <a:lnTo>
                    <a:pt x="328218" y="55410"/>
                  </a:lnTo>
                  <a:lnTo>
                    <a:pt x="328955" y="53632"/>
                  </a:lnTo>
                  <a:lnTo>
                    <a:pt x="329095" y="53289"/>
                  </a:lnTo>
                  <a:lnTo>
                    <a:pt x="328409" y="52654"/>
                  </a:lnTo>
                  <a:lnTo>
                    <a:pt x="322592" y="52197"/>
                  </a:lnTo>
                  <a:lnTo>
                    <a:pt x="313245" y="52197"/>
                  </a:lnTo>
                  <a:lnTo>
                    <a:pt x="306920" y="49923"/>
                  </a:lnTo>
                  <a:lnTo>
                    <a:pt x="303733" y="54102"/>
                  </a:lnTo>
                  <a:lnTo>
                    <a:pt x="303415" y="53632"/>
                  </a:lnTo>
                  <a:lnTo>
                    <a:pt x="303187" y="53289"/>
                  </a:lnTo>
                  <a:lnTo>
                    <a:pt x="301866" y="51371"/>
                  </a:lnTo>
                  <a:lnTo>
                    <a:pt x="296405" y="53174"/>
                  </a:lnTo>
                  <a:lnTo>
                    <a:pt x="296214" y="53035"/>
                  </a:lnTo>
                  <a:lnTo>
                    <a:pt x="293624" y="51219"/>
                  </a:lnTo>
                  <a:lnTo>
                    <a:pt x="290893" y="53568"/>
                  </a:lnTo>
                  <a:lnTo>
                    <a:pt x="293179" y="53035"/>
                  </a:lnTo>
                  <a:lnTo>
                    <a:pt x="291566" y="55067"/>
                  </a:lnTo>
                  <a:lnTo>
                    <a:pt x="294982" y="54483"/>
                  </a:lnTo>
                  <a:lnTo>
                    <a:pt x="296443" y="55791"/>
                  </a:lnTo>
                  <a:lnTo>
                    <a:pt x="295871" y="56057"/>
                  </a:lnTo>
                  <a:lnTo>
                    <a:pt x="295617" y="56375"/>
                  </a:lnTo>
                  <a:lnTo>
                    <a:pt x="295503" y="57277"/>
                  </a:lnTo>
                  <a:lnTo>
                    <a:pt x="296430" y="57912"/>
                  </a:lnTo>
                  <a:lnTo>
                    <a:pt x="299656" y="55791"/>
                  </a:lnTo>
                  <a:lnTo>
                    <a:pt x="300012" y="55791"/>
                  </a:lnTo>
                  <a:lnTo>
                    <a:pt x="300647" y="56057"/>
                  </a:lnTo>
                  <a:lnTo>
                    <a:pt x="300342" y="55791"/>
                  </a:lnTo>
                  <a:lnTo>
                    <a:pt x="300126" y="55562"/>
                  </a:lnTo>
                  <a:lnTo>
                    <a:pt x="299808" y="55714"/>
                  </a:lnTo>
                  <a:lnTo>
                    <a:pt x="299466" y="55562"/>
                  </a:lnTo>
                  <a:lnTo>
                    <a:pt x="297840" y="55562"/>
                  </a:lnTo>
                  <a:lnTo>
                    <a:pt x="299097" y="54483"/>
                  </a:lnTo>
                  <a:lnTo>
                    <a:pt x="300088" y="53632"/>
                  </a:lnTo>
                  <a:lnTo>
                    <a:pt x="304241" y="57277"/>
                  </a:lnTo>
                  <a:lnTo>
                    <a:pt x="310578" y="57048"/>
                  </a:lnTo>
                  <a:lnTo>
                    <a:pt x="312597" y="57048"/>
                  </a:lnTo>
                  <a:lnTo>
                    <a:pt x="322338" y="56375"/>
                  </a:lnTo>
                  <a:lnTo>
                    <a:pt x="323126" y="56375"/>
                  </a:lnTo>
                  <a:lnTo>
                    <a:pt x="321271" y="55067"/>
                  </a:lnTo>
                  <a:lnTo>
                    <a:pt x="321538" y="54483"/>
                  </a:lnTo>
                  <a:lnTo>
                    <a:pt x="321754" y="54102"/>
                  </a:lnTo>
                  <a:lnTo>
                    <a:pt x="322033" y="53632"/>
                  </a:lnTo>
                  <a:lnTo>
                    <a:pt x="322300" y="53632"/>
                  </a:lnTo>
                  <a:lnTo>
                    <a:pt x="326440" y="56019"/>
                  </a:lnTo>
                  <a:lnTo>
                    <a:pt x="326136" y="56121"/>
                  </a:lnTo>
                  <a:lnTo>
                    <a:pt x="323951" y="55156"/>
                  </a:lnTo>
                  <a:lnTo>
                    <a:pt x="323456" y="55156"/>
                  </a:lnTo>
                  <a:lnTo>
                    <a:pt x="323392" y="55549"/>
                  </a:lnTo>
                  <a:lnTo>
                    <a:pt x="323303" y="56121"/>
                  </a:lnTo>
                  <a:lnTo>
                    <a:pt x="323265" y="56299"/>
                  </a:lnTo>
                  <a:lnTo>
                    <a:pt x="323151" y="56997"/>
                  </a:lnTo>
                  <a:lnTo>
                    <a:pt x="323062" y="57492"/>
                  </a:lnTo>
                  <a:lnTo>
                    <a:pt x="318833" y="57492"/>
                  </a:lnTo>
                  <a:lnTo>
                    <a:pt x="317550" y="58585"/>
                  </a:lnTo>
                  <a:lnTo>
                    <a:pt x="312534" y="58585"/>
                  </a:lnTo>
                  <a:lnTo>
                    <a:pt x="314947" y="61048"/>
                  </a:lnTo>
                  <a:lnTo>
                    <a:pt x="313601" y="62661"/>
                  </a:lnTo>
                  <a:lnTo>
                    <a:pt x="313486" y="62814"/>
                  </a:lnTo>
                  <a:lnTo>
                    <a:pt x="311454" y="62280"/>
                  </a:lnTo>
                  <a:lnTo>
                    <a:pt x="310248" y="61963"/>
                  </a:lnTo>
                  <a:lnTo>
                    <a:pt x="307936" y="61048"/>
                  </a:lnTo>
                  <a:lnTo>
                    <a:pt x="310261" y="63398"/>
                  </a:lnTo>
                  <a:lnTo>
                    <a:pt x="310261" y="62661"/>
                  </a:lnTo>
                  <a:lnTo>
                    <a:pt x="310730" y="62280"/>
                  </a:lnTo>
                  <a:lnTo>
                    <a:pt x="312280" y="63398"/>
                  </a:lnTo>
                  <a:lnTo>
                    <a:pt x="312089" y="63398"/>
                  </a:lnTo>
                  <a:lnTo>
                    <a:pt x="312026" y="64236"/>
                  </a:lnTo>
                  <a:lnTo>
                    <a:pt x="311912" y="65633"/>
                  </a:lnTo>
                  <a:lnTo>
                    <a:pt x="311823" y="66573"/>
                  </a:lnTo>
                  <a:lnTo>
                    <a:pt x="311708" y="67945"/>
                  </a:lnTo>
                  <a:lnTo>
                    <a:pt x="306590" y="61531"/>
                  </a:lnTo>
                  <a:lnTo>
                    <a:pt x="306489" y="61963"/>
                  </a:lnTo>
                  <a:lnTo>
                    <a:pt x="305879" y="65633"/>
                  </a:lnTo>
                  <a:lnTo>
                    <a:pt x="305816" y="65963"/>
                  </a:lnTo>
                  <a:lnTo>
                    <a:pt x="305714" y="66573"/>
                  </a:lnTo>
                  <a:lnTo>
                    <a:pt x="310324" y="68414"/>
                  </a:lnTo>
                  <a:lnTo>
                    <a:pt x="314667" y="67945"/>
                  </a:lnTo>
                  <a:lnTo>
                    <a:pt x="319963" y="67386"/>
                  </a:lnTo>
                  <a:lnTo>
                    <a:pt x="320446" y="68414"/>
                  </a:lnTo>
                  <a:lnTo>
                    <a:pt x="325488" y="68414"/>
                  </a:lnTo>
                  <a:lnTo>
                    <a:pt x="335127" y="67386"/>
                  </a:lnTo>
                  <a:lnTo>
                    <a:pt x="334746" y="65963"/>
                  </a:lnTo>
                  <a:lnTo>
                    <a:pt x="334657" y="65633"/>
                  </a:lnTo>
                  <a:lnTo>
                    <a:pt x="334365" y="64236"/>
                  </a:lnTo>
                  <a:lnTo>
                    <a:pt x="334251" y="63677"/>
                  </a:lnTo>
                  <a:lnTo>
                    <a:pt x="334187" y="63398"/>
                  </a:lnTo>
                  <a:lnTo>
                    <a:pt x="335407" y="63398"/>
                  </a:lnTo>
                  <a:lnTo>
                    <a:pt x="338289" y="63944"/>
                  </a:lnTo>
                  <a:lnTo>
                    <a:pt x="336588" y="63398"/>
                  </a:lnTo>
                  <a:lnTo>
                    <a:pt x="336448" y="62814"/>
                  </a:lnTo>
                  <a:lnTo>
                    <a:pt x="336448" y="62661"/>
                  </a:lnTo>
                  <a:lnTo>
                    <a:pt x="336892" y="61531"/>
                  </a:lnTo>
                  <a:lnTo>
                    <a:pt x="338556" y="59563"/>
                  </a:lnTo>
                  <a:lnTo>
                    <a:pt x="341896" y="62280"/>
                  </a:lnTo>
                  <a:lnTo>
                    <a:pt x="341731" y="62280"/>
                  </a:lnTo>
                  <a:lnTo>
                    <a:pt x="341630" y="62814"/>
                  </a:lnTo>
                  <a:lnTo>
                    <a:pt x="341503" y="63398"/>
                  </a:lnTo>
                  <a:lnTo>
                    <a:pt x="341439" y="63677"/>
                  </a:lnTo>
                  <a:lnTo>
                    <a:pt x="341325" y="64236"/>
                  </a:lnTo>
                  <a:lnTo>
                    <a:pt x="343979" y="63677"/>
                  </a:lnTo>
                  <a:lnTo>
                    <a:pt x="347980" y="65963"/>
                  </a:lnTo>
                  <a:lnTo>
                    <a:pt x="349084" y="63677"/>
                  </a:lnTo>
                  <a:lnTo>
                    <a:pt x="349224" y="63398"/>
                  </a:lnTo>
                  <a:lnTo>
                    <a:pt x="349745" y="63398"/>
                  </a:lnTo>
                  <a:lnTo>
                    <a:pt x="345643" y="61048"/>
                  </a:lnTo>
                  <a:lnTo>
                    <a:pt x="345059" y="61048"/>
                  </a:lnTo>
                  <a:lnTo>
                    <a:pt x="346316" y="60718"/>
                  </a:lnTo>
                  <a:lnTo>
                    <a:pt x="348246" y="60718"/>
                  </a:lnTo>
                  <a:lnTo>
                    <a:pt x="347624" y="60413"/>
                  </a:lnTo>
                  <a:lnTo>
                    <a:pt x="346900" y="59563"/>
                  </a:lnTo>
                  <a:lnTo>
                    <a:pt x="346544" y="59563"/>
                  </a:lnTo>
                  <a:lnTo>
                    <a:pt x="347497" y="59004"/>
                  </a:lnTo>
                  <a:lnTo>
                    <a:pt x="348538" y="58394"/>
                  </a:lnTo>
                  <a:lnTo>
                    <a:pt x="348780" y="58254"/>
                  </a:lnTo>
                  <a:lnTo>
                    <a:pt x="350393" y="56997"/>
                  </a:lnTo>
                  <a:close/>
                </a:path>
                <a:path w="407670" h="306069">
                  <a:moveTo>
                    <a:pt x="353288" y="9436"/>
                  </a:moveTo>
                  <a:lnTo>
                    <a:pt x="352767" y="4889"/>
                  </a:lnTo>
                  <a:lnTo>
                    <a:pt x="351853" y="4889"/>
                  </a:lnTo>
                  <a:lnTo>
                    <a:pt x="349973" y="3594"/>
                  </a:lnTo>
                  <a:lnTo>
                    <a:pt x="351421" y="2819"/>
                  </a:lnTo>
                  <a:lnTo>
                    <a:pt x="352259" y="2362"/>
                  </a:lnTo>
                  <a:lnTo>
                    <a:pt x="353174" y="1587"/>
                  </a:lnTo>
                  <a:lnTo>
                    <a:pt x="350532" y="393"/>
                  </a:lnTo>
                  <a:lnTo>
                    <a:pt x="350177" y="393"/>
                  </a:lnTo>
                  <a:lnTo>
                    <a:pt x="345236" y="1790"/>
                  </a:lnTo>
                  <a:lnTo>
                    <a:pt x="345833" y="2819"/>
                  </a:lnTo>
                  <a:lnTo>
                    <a:pt x="343408" y="2362"/>
                  </a:lnTo>
                  <a:lnTo>
                    <a:pt x="343001" y="2362"/>
                  </a:lnTo>
                  <a:lnTo>
                    <a:pt x="342150" y="3073"/>
                  </a:lnTo>
                  <a:lnTo>
                    <a:pt x="345414" y="4622"/>
                  </a:lnTo>
                  <a:lnTo>
                    <a:pt x="353288" y="9436"/>
                  </a:lnTo>
                  <a:close/>
                </a:path>
                <a:path w="407670" h="306069">
                  <a:moveTo>
                    <a:pt x="354495" y="69951"/>
                  </a:moveTo>
                  <a:lnTo>
                    <a:pt x="354266" y="69634"/>
                  </a:lnTo>
                  <a:lnTo>
                    <a:pt x="352933" y="69634"/>
                  </a:lnTo>
                  <a:lnTo>
                    <a:pt x="354495" y="69951"/>
                  </a:lnTo>
                  <a:close/>
                </a:path>
                <a:path w="407670" h="306069">
                  <a:moveTo>
                    <a:pt x="354672" y="66141"/>
                  </a:moveTo>
                  <a:lnTo>
                    <a:pt x="352082" y="66141"/>
                  </a:lnTo>
                  <a:lnTo>
                    <a:pt x="351218" y="66903"/>
                  </a:lnTo>
                  <a:lnTo>
                    <a:pt x="352539" y="67830"/>
                  </a:lnTo>
                  <a:lnTo>
                    <a:pt x="354672" y="66141"/>
                  </a:lnTo>
                  <a:close/>
                </a:path>
                <a:path w="407670" h="306069">
                  <a:moveTo>
                    <a:pt x="356082" y="67538"/>
                  </a:moveTo>
                  <a:lnTo>
                    <a:pt x="356031" y="67157"/>
                  </a:lnTo>
                  <a:lnTo>
                    <a:pt x="355625" y="66141"/>
                  </a:lnTo>
                  <a:lnTo>
                    <a:pt x="354672" y="66141"/>
                  </a:lnTo>
                  <a:lnTo>
                    <a:pt x="356082" y="67538"/>
                  </a:lnTo>
                  <a:close/>
                </a:path>
                <a:path w="407670" h="306069">
                  <a:moveTo>
                    <a:pt x="360324" y="59156"/>
                  </a:moveTo>
                  <a:lnTo>
                    <a:pt x="356654" y="58648"/>
                  </a:lnTo>
                  <a:lnTo>
                    <a:pt x="352513" y="57886"/>
                  </a:lnTo>
                  <a:lnTo>
                    <a:pt x="348843" y="58902"/>
                  </a:lnTo>
                  <a:lnTo>
                    <a:pt x="349745" y="59537"/>
                  </a:lnTo>
                  <a:lnTo>
                    <a:pt x="351155" y="59791"/>
                  </a:lnTo>
                  <a:lnTo>
                    <a:pt x="350659" y="61061"/>
                  </a:lnTo>
                  <a:lnTo>
                    <a:pt x="349542" y="61061"/>
                  </a:lnTo>
                  <a:lnTo>
                    <a:pt x="352666" y="61823"/>
                  </a:lnTo>
                  <a:lnTo>
                    <a:pt x="354634" y="63347"/>
                  </a:lnTo>
                  <a:lnTo>
                    <a:pt x="355612" y="64236"/>
                  </a:lnTo>
                  <a:lnTo>
                    <a:pt x="356539" y="65252"/>
                  </a:lnTo>
                  <a:lnTo>
                    <a:pt x="360324" y="59156"/>
                  </a:lnTo>
                  <a:close/>
                </a:path>
                <a:path w="407670" h="306069">
                  <a:moveTo>
                    <a:pt x="363321" y="4978"/>
                  </a:moveTo>
                  <a:lnTo>
                    <a:pt x="362407" y="4495"/>
                  </a:lnTo>
                  <a:lnTo>
                    <a:pt x="363258" y="6388"/>
                  </a:lnTo>
                  <a:lnTo>
                    <a:pt x="363321" y="4978"/>
                  </a:lnTo>
                  <a:close/>
                </a:path>
                <a:path w="407670" h="306069">
                  <a:moveTo>
                    <a:pt x="364744" y="9702"/>
                  </a:moveTo>
                  <a:lnTo>
                    <a:pt x="363562" y="7086"/>
                  </a:lnTo>
                  <a:lnTo>
                    <a:pt x="363448" y="6832"/>
                  </a:lnTo>
                  <a:lnTo>
                    <a:pt x="363359" y="8013"/>
                  </a:lnTo>
                  <a:lnTo>
                    <a:pt x="364744" y="9702"/>
                  </a:lnTo>
                  <a:close/>
                </a:path>
                <a:path w="407670" h="306069">
                  <a:moveTo>
                    <a:pt x="368820" y="64236"/>
                  </a:moveTo>
                  <a:lnTo>
                    <a:pt x="368642" y="64071"/>
                  </a:lnTo>
                  <a:lnTo>
                    <a:pt x="368439" y="64236"/>
                  </a:lnTo>
                  <a:lnTo>
                    <a:pt x="368820" y="64236"/>
                  </a:lnTo>
                  <a:close/>
                </a:path>
                <a:path w="407670" h="306069">
                  <a:moveTo>
                    <a:pt x="368909" y="11912"/>
                  </a:moveTo>
                  <a:lnTo>
                    <a:pt x="368096" y="11328"/>
                  </a:lnTo>
                  <a:lnTo>
                    <a:pt x="367068" y="11328"/>
                  </a:lnTo>
                  <a:lnTo>
                    <a:pt x="368909" y="11912"/>
                  </a:lnTo>
                  <a:close/>
                </a:path>
                <a:path w="407670" h="306069">
                  <a:moveTo>
                    <a:pt x="373595" y="10883"/>
                  </a:moveTo>
                  <a:lnTo>
                    <a:pt x="372859" y="10160"/>
                  </a:lnTo>
                  <a:lnTo>
                    <a:pt x="371957" y="9182"/>
                  </a:lnTo>
                  <a:lnTo>
                    <a:pt x="368884" y="8737"/>
                  </a:lnTo>
                  <a:lnTo>
                    <a:pt x="367741" y="6591"/>
                  </a:lnTo>
                  <a:lnTo>
                    <a:pt x="367626" y="6388"/>
                  </a:lnTo>
                  <a:lnTo>
                    <a:pt x="368503" y="7086"/>
                  </a:lnTo>
                  <a:lnTo>
                    <a:pt x="368858" y="7607"/>
                  </a:lnTo>
                  <a:lnTo>
                    <a:pt x="369773" y="6832"/>
                  </a:lnTo>
                  <a:lnTo>
                    <a:pt x="369430" y="6388"/>
                  </a:lnTo>
                  <a:lnTo>
                    <a:pt x="367436" y="3784"/>
                  </a:lnTo>
                  <a:lnTo>
                    <a:pt x="365150" y="2870"/>
                  </a:lnTo>
                  <a:lnTo>
                    <a:pt x="361022" y="3517"/>
                  </a:lnTo>
                  <a:lnTo>
                    <a:pt x="363474" y="4495"/>
                  </a:lnTo>
                  <a:lnTo>
                    <a:pt x="363321" y="4495"/>
                  </a:lnTo>
                  <a:lnTo>
                    <a:pt x="363321" y="4978"/>
                  </a:lnTo>
                  <a:lnTo>
                    <a:pt x="366090" y="6388"/>
                  </a:lnTo>
                  <a:lnTo>
                    <a:pt x="368033" y="11328"/>
                  </a:lnTo>
                  <a:lnTo>
                    <a:pt x="368439" y="10883"/>
                  </a:lnTo>
                  <a:lnTo>
                    <a:pt x="368427" y="10160"/>
                  </a:lnTo>
                  <a:lnTo>
                    <a:pt x="373595" y="10883"/>
                  </a:lnTo>
                  <a:close/>
                </a:path>
                <a:path w="407670" h="306069">
                  <a:moveTo>
                    <a:pt x="373862" y="76174"/>
                  </a:moveTo>
                  <a:lnTo>
                    <a:pt x="372960" y="75539"/>
                  </a:lnTo>
                  <a:lnTo>
                    <a:pt x="373748" y="76771"/>
                  </a:lnTo>
                  <a:lnTo>
                    <a:pt x="373862" y="76174"/>
                  </a:lnTo>
                  <a:close/>
                </a:path>
                <a:path w="407670" h="306069">
                  <a:moveTo>
                    <a:pt x="375500" y="61823"/>
                  </a:moveTo>
                  <a:lnTo>
                    <a:pt x="373748" y="61823"/>
                  </a:lnTo>
                  <a:lnTo>
                    <a:pt x="372287" y="62331"/>
                  </a:lnTo>
                  <a:lnTo>
                    <a:pt x="374535" y="63347"/>
                  </a:lnTo>
                  <a:lnTo>
                    <a:pt x="375500" y="61823"/>
                  </a:lnTo>
                  <a:close/>
                </a:path>
                <a:path w="407670" h="306069">
                  <a:moveTo>
                    <a:pt x="376872" y="60553"/>
                  </a:moveTo>
                  <a:lnTo>
                    <a:pt x="373151" y="58394"/>
                  </a:lnTo>
                  <a:lnTo>
                    <a:pt x="369925" y="56362"/>
                  </a:lnTo>
                  <a:lnTo>
                    <a:pt x="370725" y="56108"/>
                  </a:lnTo>
                  <a:lnTo>
                    <a:pt x="371805" y="55727"/>
                  </a:lnTo>
                  <a:lnTo>
                    <a:pt x="371881" y="54330"/>
                  </a:lnTo>
                  <a:lnTo>
                    <a:pt x="371830" y="53314"/>
                  </a:lnTo>
                  <a:lnTo>
                    <a:pt x="371475" y="53695"/>
                  </a:lnTo>
                  <a:lnTo>
                    <a:pt x="371119" y="54330"/>
                  </a:lnTo>
                  <a:lnTo>
                    <a:pt x="369900" y="54330"/>
                  </a:lnTo>
                  <a:lnTo>
                    <a:pt x="365937" y="52425"/>
                  </a:lnTo>
                  <a:lnTo>
                    <a:pt x="362826" y="53695"/>
                  </a:lnTo>
                  <a:lnTo>
                    <a:pt x="358305" y="55727"/>
                  </a:lnTo>
                  <a:lnTo>
                    <a:pt x="357314" y="55727"/>
                  </a:lnTo>
                  <a:lnTo>
                    <a:pt x="354266" y="54711"/>
                  </a:lnTo>
                  <a:lnTo>
                    <a:pt x="351561" y="56997"/>
                  </a:lnTo>
                  <a:lnTo>
                    <a:pt x="354304" y="57492"/>
                  </a:lnTo>
                  <a:lnTo>
                    <a:pt x="355142" y="56108"/>
                  </a:lnTo>
                  <a:lnTo>
                    <a:pt x="355612" y="56108"/>
                  </a:lnTo>
                  <a:lnTo>
                    <a:pt x="360743" y="57759"/>
                  </a:lnTo>
                  <a:lnTo>
                    <a:pt x="363486" y="56108"/>
                  </a:lnTo>
                  <a:lnTo>
                    <a:pt x="364426" y="57505"/>
                  </a:lnTo>
                  <a:lnTo>
                    <a:pt x="364439" y="59690"/>
                  </a:lnTo>
                  <a:lnTo>
                    <a:pt x="367652" y="58394"/>
                  </a:lnTo>
                  <a:lnTo>
                    <a:pt x="366826" y="61061"/>
                  </a:lnTo>
                  <a:lnTo>
                    <a:pt x="366712" y="61442"/>
                  </a:lnTo>
                  <a:lnTo>
                    <a:pt x="365975" y="61442"/>
                  </a:lnTo>
                  <a:lnTo>
                    <a:pt x="368642" y="64071"/>
                  </a:lnTo>
                  <a:lnTo>
                    <a:pt x="369430" y="63347"/>
                  </a:lnTo>
                  <a:lnTo>
                    <a:pt x="369620" y="63347"/>
                  </a:lnTo>
                  <a:lnTo>
                    <a:pt x="369125" y="62331"/>
                  </a:lnTo>
                  <a:lnTo>
                    <a:pt x="369062" y="61442"/>
                  </a:lnTo>
                  <a:lnTo>
                    <a:pt x="374015" y="61722"/>
                  </a:lnTo>
                  <a:lnTo>
                    <a:pt x="376872" y="60553"/>
                  </a:lnTo>
                  <a:close/>
                </a:path>
                <a:path w="407670" h="306069">
                  <a:moveTo>
                    <a:pt x="378510" y="44196"/>
                  </a:moveTo>
                  <a:lnTo>
                    <a:pt x="369316" y="42697"/>
                  </a:lnTo>
                  <a:lnTo>
                    <a:pt x="369836" y="45872"/>
                  </a:lnTo>
                  <a:lnTo>
                    <a:pt x="375310" y="44056"/>
                  </a:lnTo>
                  <a:lnTo>
                    <a:pt x="378079" y="44577"/>
                  </a:lnTo>
                  <a:lnTo>
                    <a:pt x="378510" y="44196"/>
                  </a:lnTo>
                  <a:close/>
                </a:path>
                <a:path w="407670" h="306069">
                  <a:moveTo>
                    <a:pt x="383679" y="50647"/>
                  </a:moveTo>
                  <a:lnTo>
                    <a:pt x="381800" y="47917"/>
                  </a:lnTo>
                  <a:lnTo>
                    <a:pt x="382752" y="49987"/>
                  </a:lnTo>
                  <a:lnTo>
                    <a:pt x="383679" y="50647"/>
                  </a:lnTo>
                  <a:close/>
                </a:path>
                <a:path w="407670" h="306069">
                  <a:moveTo>
                    <a:pt x="390448" y="49682"/>
                  </a:moveTo>
                  <a:lnTo>
                    <a:pt x="389648" y="48501"/>
                  </a:lnTo>
                  <a:lnTo>
                    <a:pt x="389496" y="48501"/>
                  </a:lnTo>
                  <a:lnTo>
                    <a:pt x="385013" y="50914"/>
                  </a:lnTo>
                  <a:lnTo>
                    <a:pt x="390448" y="49682"/>
                  </a:lnTo>
                  <a:close/>
                </a:path>
                <a:path w="407670" h="306069">
                  <a:moveTo>
                    <a:pt x="391363" y="49479"/>
                  </a:moveTo>
                  <a:lnTo>
                    <a:pt x="390448" y="49682"/>
                  </a:lnTo>
                  <a:lnTo>
                    <a:pt x="390855" y="49682"/>
                  </a:lnTo>
                  <a:lnTo>
                    <a:pt x="391363" y="49479"/>
                  </a:lnTo>
                  <a:close/>
                </a:path>
                <a:path w="407670" h="306069">
                  <a:moveTo>
                    <a:pt x="391756" y="50304"/>
                  </a:moveTo>
                  <a:lnTo>
                    <a:pt x="390550" y="50520"/>
                  </a:lnTo>
                  <a:lnTo>
                    <a:pt x="391490" y="51904"/>
                  </a:lnTo>
                  <a:lnTo>
                    <a:pt x="391655" y="50914"/>
                  </a:lnTo>
                  <a:lnTo>
                    <a:pt x="391756" y="50304"/>
                  </a:lnTo>
                  <a:close/>
                </a:path>
                <a:path w="407670" h="306069">
                  <a:moveTo>
                    <a:pt x="393052" y="69634"/>
                  </a:moveTo>
                  <a:lnTo>
                    <a:pt x="392899" y="69634"/>
                  </a:lnTo>
                  <a:lnTo>
                    <a:pt x="385724" y="69634"/>
                  </a:lnTo>
                  <a:lnTo>
                    <a:pt x="385114" y="69202"/>
                  </a:lnTo>
                  <a:lnTo>
                    <a:pt x="385000" y="69951"/>
                  </a:lnTo>
                  <a:lnTo>
                    <a:pt x="384873" y="70332"/>
                  </a:lnTo>
                  <a:lnTo>
                    <a:pt x="393039" y="70332"/>
                  </a:lnTo>
                  <a:lnTo>
                    <a:pt x="392963" y="69951"/>
                  </a:lnTo>
                  <a:lnTo>
                    <a:pt x="393052" y="69634"/>
                  </a:lnTo>
                  <a:close/>
                </a:path>
                <a:path w="407670" h="306069">
                  <a:moveTo>
                    <a:pt x="395046" y="43751"/>
                  </a:moveTo>
                  <a:lnTo>
                    <a:pt x="390461" y="42633"/>
                  </a:lnTo>
                  <a:lnTo>
                    <a:pt x="384441" y="40563"/>
                  </a:lnTo>
                  <a:lnTo>
                    <a:pt x="380961" y="45643"/>
                  </a:lnTo>
                  <a:lnTo>
                    <a:pt x="380847" y="45821"/>
                  </a:lnTo>
                  <a:lnTo>
                    <a:pt x="385051" y="48056"/>
                  </a:lnTo>
                  <a:lnTo>
                    <a:pt x="385737" y="47523"/>
                  </a:lnTo>
                  <a:lnTo>
                    <a:pt x="389559" y="44869"/>
                  </a:lnTo>
                  <a:lnTo>
                    <a:pt x="394398" y="47523"/>
                  </a:lnTo>
                  <a:lnTo>
                    <a:pt x="393661" y="46482"/>
                  </a:lnTo>
                  <a:lnTo>
                    <a:pt x="392620" y="44869"/>
                  </a:lnTo>
                  <a:lnTo>
                    <a:pt x="391896" y="43751"/>
                  </a:lnTo>
                  <a:lnTo>
                    <a:pt x="395046" y="43751"/>
                  </a:lnTo>
                  <a:close/>
                </a:path>
                <a:path w="407670" h="306069">
                  <a:moveTo>
                    <a:pt x="396278" y="70332"/>
                  </a:moveTo>
                  <a:lnTo>
                    <a:pt x="395427" y="69634"/>
                  </a:lnTo>
                  <a:lnTo>
                    <a:pt x="395135" y="69634"/>
                  </a:lnTo>
                  <a:lnTo>
                    <a:pt x="394246" y="69634"/>
                  </a:lnTo>
                  <a:lnTo>
                    <a:pt x="393077" y="69634"/>
                  </a:lnTo>
                  <a:lnTo>
                    <a:pt x="393090" y="70332"/>
                  </a:lnTo>
                  <a:lnTo>
                    <a:pt x="394779" y="70332"/>
                  </a:lnTo>
                  <a:lnTo>
                    <a:pt x="395541" y="70332"/>
                  </a:lnTo>
                  <a:lnTo>
                    <a:pt x="396278" y="70332"/>
                  </a:lnTo>
                  <a:close/>
                </a:path>
                <a:path w="407670" h="306069">
                  <a:moveTo>
                    <a:pt x="402590" y="56857"/>
                  </a:moveTo>
                  <a:lnTo>
                    <a:pt x="399796" y="53467"/>
                  </a:lnTo>
                  <a:lnTo>
                    <a:pt x="396113" y="52997"/>
                  </a:lnTo>
                  <a:lnTo>
                    <a:pt x="396074" y="49949"/>
                  </a:lnTo>
                  <a:lnTo>
                    <a:pt x="396062" y="49479"/>
                  </a:lnTo>
                  <a:lnTo>
                    <a:pt x="396240" y="49479"/>
                  </a:lnTo>
                  <a:lnTo>
                    <a:pt x="400202" y="50914"/>
                  </a:lnTo>
                  <a:lnTo>
                    <a:pt x="400202" y="49949"/>
                  </a:lnTo>
                  <a:lnTo>
                    <a:pt x="400189" y="48056"/>
                  </a:lnTo>
                  <a:lnTo>
                    <a:pt x="402488" y="49682"/>
                  </a:lnTo>
                  <a:lnTo>
                    <a:pt x="402488" y="48056"/>
                  </a:lnTo>
                  <a:lnTo>
                    <a:pt x="402488" y="47523"/>
                  </a:lnTo>
                  <a:lnTo>
                    <a:pt x="401447" y="47523"/>
                  </a:lnTo>
                  <a:lnTo>
                    <a:pt x="398780" y="45643"/>
                  </a:lnTo>
                  <a:lnTo>
                    <a:pt x="396951" y="46482"/>
                  </a:lnTo>
                  <a:lnTo>
                    <a:pt x="398818" y="49936"/>
                  </a:lnTo>
                  <a:lnTo>
                    <a:pt x="395135" y="48780"/>
                  </a:lnTo>
                  <a:lnTo>
                    <a:pt x="394322" y="47523"/>
                  </a:lnTo>
                  <a:lnTo>
                    <a:pt x="394144" y="47523"/>
                  </a:lnTo>
                  <a:lnTo>
                    <a:pt x="393750" y="48501"/>
                  </a:lnTo>
                  <a:lnTo>
                    <a:pt x="391363" y="49479"/>
                  </a:lnTo>
                  <a:lnTo>
                    <a:pt x="391896" y="49479"/>
                  </a:lnTo>
                  <a:lnTo>
                    <a:pt x="391871" y="49682"/>
                  </a:lnTo>
                  <a:lnTo>
                    <a:pt x="391756" y="50304"/>
                  </a:lnTo>
                  <a:lnTo>
                    <a:pt x="393763" y="49949"/>
                  </a:lnTo>
                  <a:lnTo>
                    <a:pt x="396582" y="54051"/>
                  </a:lnTo>
                  <a:lnTo>
                    <a:pt x="391502" y="52603"/>
                  </a:lnTo>
                  <a:lnTo>
                    <a:pt x="393827" y="54952"/>
                  </a:lnTo>
                  <a:lnTo>
                    <a:pt x="391541" y="55473"/>
                  </a:lnTo>
                  <a:lnTo>
                    <a:pt x="386880" y="52222"/>
                  </a:lnTo>
                  <a:lnTo>
                    <a:pt x="386245" y="54952"/>
                  </a:lnTo>
                  <a:lnTo>
                    <a:pt x="386130" y="55473"/>
                  </a:lnTo>
                  <a:lnTo>
                    <a:pt x="386041" y="55854"/>
                  </a:lnTo>
                  <a:lnTo>
                    <a:pt x="388772" y="55664"/>
                  </a:lnTo>
                  <a:lnTo>
                    <a:pt x="393446" y="58928"/>
                  </a:lnTo>
                  <a:lnTo>
                    <a:pt x="397548" y="57569"/>
                  </a:lnTo>
                  <a:lnTo>
                    <a:pt x="395363" y="55664"/>
                  </a:lnTo>
                  <a:lnTo>
                    <a:pt x="395147" y="55473"/>
                  </a:lnTo>
                  <a:lnTo>
                    <a:pt x="393649" y="54165"/>
                  </a:lnTo>
                  <a:lnTo>
                    <a:pt x="394042" y="54165"/>
                  </a:lnTo>
                  <a:lnTo>
                    <a:pt x="402590" y="56857"/>
                  </a:lnTo>
                  <a:close/>
                </a:path>
                <a:path w="407670" h="306069">
                  <a:moveTo>
                    <a:pt x="404507" y="68884"/>
                  </a:moveTo>
                  <a:lnTo>
                    <a:pt x="404241" y="68884"/>
                  </a:lnTo>
                  <a:lnTo>
                    <a:pt x="403110" y="69583"/>
                  </a:lnTo>
                  <a:lnTo>
                    <a:pt x="402132" y="69202"/>
                  </a:lnTo>
                  <a:lnTo>
                    <a:pt x="401294" y="68884"/>
                  </a:lnTo>
                  <a:lnTo>
                    <a:pt x="400494" y="68300"/>
                  </a:lnTo>
                  <a:lnTo>
                    <a:pt x="399415" y="68300"/>
                  </a:lnTo>
                  <a:lnTo>
                    <a:pt x="401281" y="67919"/>
                  </a:lnTo>
                  <a:lnTo>
                    <a:pt x="401866" y="67538"/>
                  </a:lnTo>
                  <a:lnTo>
                    <a:pt x="401408" y="66141"/>
                  </a:lnTo>
                  <a:lnTo>
                    <a:pt x="401574" y="66141"/>
                  </a:lnTo>
                  <a:lnTo>
                    <a:pt x="399656" y="64490"/>
                  </a:lnTo>
                  <a:lnTo>
                    <a:pt x="397548" y="64871"/>
                  </a:lnTo>
                  <a:lnTo>
                    <a:pt x="395516" y="66141"/>
                  </a:lnTo>
                  <a:lnTo>
                    <a:pt x="394830" y="66141"/>
                  </a:lnTo>
                  <a:lnTo>
                    <a:pt x="393230" y="67538"/>
                  </a:lnTo>
                  <a:lnTo>
                    <a:pt x="393179" y="67919"/>
                  </a:lnTo>
                  <a:lnTo>
                    <a:pt x="392760" y="68033"/>
                  </a:lnTo>
                  <a:lnTo>
                    <a:pt x="392760" y="68884"/>
                  </a:lnTo>
                  <a:lnTo>
                    <a:pt x="389699" y="68884"/>
                  </a:lnTo>
                  <a:lnTo>
                    <a:pt x="391744" y="68300"/>
                  </a:lnTo>
                  <a:lnTo>
                    <a:pt x="392645" y="68300"/>
                  </a:lnTo>
                  <a:lnTo>
                    <a:pt x="392760" y="68884"/>
                  </a:lnTo>
                  <a:lnTo>
                    <a:pt x="392760" y="68033"/>
                  </a:lnTo>
                  <a:lnTo>
                    <a:pt x="392595" y="68072"/>
                  </a:lnTo>
                  <a:lnTo>
                    <a:pt x="392582" y="67919"/>
                  </a:lnTo>
                  <a:lnTo>
                    <a:pt x="393179" y="67919"/>
                  </a:lnTo>
                  <a:lnTo>
                    <a:pt x="393179" y="67538"/>
                  </a:lnTo>
                  <a:lnTo>
                    <a:pt x="392988" y="67538"/>
                  </a:lnTo>
                  <a:lnTo>
                    <a:pt x="392214" y="65252"/>
                  </a:lnTo>
                  <a:lnTo>
                    <a:pt x="392099" y="64871"/>
                  </a:lnTo>
                  <a:lnTo>
                    <a:pt x="390575" y="64871"/>
                  </a:lnTo>
                  <a:lnTo>
                    <a:pt x="387362" y="65252"/>
                  </a:lnTo>
                  <a:lnTo>
                    <a:pt x="387819" y="65252"/>
                  </a:lnTo>
                  <a:lnTo>
                    <a:pt x="383908" y="66052"/>
                  </a:lnTo>
                  <a:lnTo>
                    <a:pt x="381114" y="64871"/>
                  </a:lnTo>
                  <a:lnTo>
                    <a:pt x="380580" y="64655"/>
                  </a:lnTo>
                  <a:lnTo>
                    <a:pt x="380657" y="64871"/>
                  </a:lnTo>
                  <a:lnTo>
                    <a:pt x="381025" y="66141"/>
                  </a:lnTo>
                  <a:lnTo>
                    <a:pt x="380644" y="66141"/>
                  </a:lnTo>
                  <a:lnTo>
                    <a:pt x="374535" y="63347"/>
                  </a:lnTo>
                  <a:lnTo>
                    <a:pt x="373684" y="64871"/>
                  </a:lnTo>
                  <a:lnTo>
                    <a:pt x="373811" y="64871"/>
                  </a:lnTo>
                  <a:lnTo>
                    <a:pt x="376110" y="67157"/>
                  </a:lnTo>
                  <a:lnTo>
                    <a:pt x="375970" y="67157"/>
                  </a:lnTo>
                  <a:lnTo>
                    <a:pt x="375500" y="67538"/>
                  </a:lnTo>
                  <a:lnTo>
                    <a:pt x="379539" y="67538"/>
                  </a:lnTo>
                  <a:lnTo>
                    <a:pt x="369519" y="67919"/>
                  </a:lnTo>
                  <a:lnTo>
                    <a:pt x="371932" y="67919"/>
                  </a:lnTo>
                  <a:lnTo>
                    <a:pt x="371868" y="68884"/>
                  </a:lnTo>
                  <a:lnTo>
                    <a:pt x="372325" y="68884"/>
                  </a:lnTo>
                  <a:lnTo>
                    <a:pt x="370497" y="69634"/>
                  </a:lnTo>
                  <a:lnTo>
                    <a:pt x="369519" y="69634"/>
                  </a:lnTo>
                  <a:lnTo>
                    <a:pt x="368465" y="68884"/>
                  </a:lnTo>
                  <a:lnTo>
                    <a:pt x="368388" y="68300"/>
                  </a:lnTo>
                  <a:lnTo>
                    <a:pt x="368312" y="67919"/>
                  </a:lnTo>
                  <a:lnTo>
                    <a:pt x="368236" y="67538"/>
                  </a:lnTo>
                  <a:lnTo>
                    <a:pt x="368122" y="66903"/>
                  </a:lnTo>
                  <a:lnTo>
                    <a:pt x="368084" y="66649"/>
                  </a:lnTo>
                  <a:lnTo>
                    <a:pt x="366864" y="67157"/>
                  </a:lnTo>
                  <a:lnTo>
                    <a:pt x="363905" y="65252"/>
                  </a:lnTo>
                  <a:lnTo>
                    <a:pt x="363880" y="68884"/>
                  </a:lnTo>
                  <a:lnTo>
                    <a:pt x="360489" y="68884"/>
                  </a:lnTo>
                  <a:lnTo>
                    <a:pt x="362394" y="69634"/>
                  </a:lnTo>
                  <a:lnTo>
                    <a:pt x="362191" y="69634"/>
                  </a:lnTo>
                  <a:lnTo>
                    <a:pt x="358813" y="69634"/>
                  </a:lnTo>
                  <a:lnTo>
                    <a:pt x="356908" y="69202"/>
                  </a:lnTo>
                  <a:lnTo>
                    <a:pt x="356450" y="69202"/>
                  </a:lnTo>
                  <a:lnTo>
                    <a:pt x="356450" y="69862"/>
                  </a:lnTo>
                  <a:lnTo>
                    <a:pt x="356400" y="69634"/>
                  </a:lnTo>
                  <a:lnTo>
                    <a:pt x="356450" y="69862"/>
                  </a:lnTo>
                  <a:lnTo>
                    <a:pt x="356450" y="69202"/>
                  </a:lnTo>
                  <a:lnTo>
                    <a:pt x="356323" y="69202"/>
                  </a:lnTo>
                  <a:lnTo>
                    <a:pt x="355752" y="69202"/>
                  </a:lnTo>
                  <a:lnTo>
                    <a:pt x="355752" y="69888"/>
                  </a:lnTo>
                  <a:lnTo>
                    <a:pt x="355536" y="69240"/>
                  </a:lnTo>
                  <a:lnTo>
                    <a:pt x="355688" y="69634"/>
                  </a:lnTo>
                  <a:lnTo>
                    <a:pt x="355752" y="69888"/>
                  </a:lnTo>
                  <a:lnTo>
                    <a:pt x="355752" y="69202"/>
                  </a:lnTo>
                  <a:lnTo>
                    <a:pt x="355536" y="69202"/>
                  </a:lnTo>
                  <a:lnTo>
                    <a:pt x="355244" y="68300"/>
                  </a:lnTo>
                  <a:lnTo>
                    <a:pt x="355117" y="67919"/>
                  </a:lnTo>
                  <a:lnTo>
                    <a:pt x="356273" y="67919"/>
                  </a:lnTo>
                  <a:lnTo>
                    <a:pt x="357238" y="68300"/>
                  </a:lnTo>
                  <a:lnTo>
                    <a:pt x="363880" y="68884"/>
                  </a:lnTo>
                  <a:lnTo>
                    <a:pt x="363880" y="65252"/>
                  </a:lnTo>
                  <a:lnTo>
                    <a:pt x="362775" y="65252"/>
                  </a:lnTo>
                  <a:lnTo>
                    <a:pt x="357187" y="65951"/>
                  </a:lnTo>
                  <a:lnTo>
                    <a:pt x="356539" y="65252"/>
                  </a:lnTo>
                  <a:lnTo>
                    <a:pt x="355968" y="66103"/>
                  </a:lnTo>
                  <a:lnTo>
                    <a:pt x="355625" y="66141"/>
                  </a:lnTo>
                  <a:lnTo>
                    <a:pt x="355942" y="66141"/>
                  </a:lnTo>
                  <a:lnTo>
                    <a:pt x="357378" y="66141"/>
                  </a:lnTo>
                  <a:lnTo>
                    <a:pt x="357835" y="66649"/>
                  </a:lnTo>
                  <a:lnTo>
                    <a:pt x="357657" y="66649"/>
                  </a:lnTo>
                  <a:lnTo>
                    <a:pt x="357670" y="67157"/>
                  </a:lnTo>
                  <a:lnTo>
                    <a:pt x="357289" y="67157"/>
                  </a:lnTo>
                  <a:lnTo>
                    <a:pt x="356082" y="67538"/>
                  </a:lnTo>
                  <a:lnTo>
                    <a:pt x="355574" y="67678"/>
                  </a:lnTo>
                  <a:lnTo>
                    <a:pt x="355219" y="67538"/>
                  </a:lnTo>
                  <a:lnTo>
                    <a:pt x="354965" y="67538"/>
                  </a:lnTo>
                  <a:lnTo>
                    <a:pt x="355053" y="67805"/>
                  </a:lnTo>
                  <a:lnTo>
                    <a:pt x="353148" y="68300"/>
                  </a:lnTo>
                  <a:lnTo>
                    <a:pt x="353377" y="68300"/>
                  </a:lnTo>
                  <a:lnTo>
                    <a:pt x="353974" y="69202"/>
                  </a:lnTo>
                  <a:lnTo>
                    <a:pt x="354291" y="69634"/>
                  </a:lnTo>
                  <a:lnTo>
                    <a:pt x="354495" y="69951"/>
                  </a:lnTo>
                  <a:lnTo>
                    <a:pt x="355866" y="70243"/>
                  </a:lnTo>
                  <a:lnTo>
                    <a:pt x="356362" y="70332"/>
                  </a:lnTo>
                  <a:lnTo>
                    <a:pt x="356539" y="70332"/>
                  </a:lnTo>
                  <a:lnTo>
                    <a:pt x="356641" y="70840"/>
                  </a:lnTo>
                  <a:lnTo>
                    <a:pt x="355866" y="70840"/>
                  </a:lnTo>
                  <a:lnTo>
                    <a:pt x="354037" y="71069"/>
                  </a:lnTo>
                  <a:lnTo>
                    <a:pt x="354037" y="72999"/>
                  </a:lnTo>
                  <a:lnTo>
                    <a:pt x="353631" y="72999"/>
                  </a:lnTo>
                  <a:lnTo>
                    <a:pt x="353999" y="72999"/>
                  </a:lnTo>
                  <a:lnTo>
                    <a:pt x="354037" y="71069"/>
                  </a:lnTo>
                  <a:lnTo>
                    <a:pt x="352780" y="71221"/>
                  </a:lnTo>
                  <a:lnTo>
                    <a:pt x="353263" y="71221"/>
                  </a:lnTo>
                  <a:lnTo>
                    <a:pt x="350862" y="71780"/>
                  </a:lnTo>
                  <a:lnTo>
                    <a:pt x="351028" y="71780"/>
                  </a:lnTo>
                  <a:lnTo>
                    <a:pt x="349224" y="74269"/>
                  </a:lnTo>
                  <a:lnTo>
                    <a:pt x="349669" y="74269"/>
                  </a:lnTo>
                  <a:lnTo>
                    <a:pt x="350215" y="75158"/>
                  </a:lnTo>
                  <a:lnTo>
                    <a:pt x="350240" y="75539"/>
                  </a:lnTo>
                  <a:lnTo>
                    <a:pt x="349846" y="76174"/>
                  </a:lnTo>
                  <a:lnTo>
                    <a:pt x="349605" y="76771"/>
                  </a:lnTo>
                  <a:lnTo>
                    <a:pt x="349656" y="77190"/>
                  </a:lnTo>
                  <a:lnTo>
                    <a:pt x="349770" y="77444"/>
                  </a:lnTo>
                  <a:lnTo>
                    <a:pt x="349872" y="77698"/>
                  </a:lnTo>
                  <a:lnTo>
                    <a:pt x="349961" y="77825"/>
                  </a:lnTo>
                  <a:lnTo>
                    <a:pt x="352704" y="77698"/>
                  </a:lnTo>
                  <a:lnTo>
                    <a:pt x="352831" y="76771"/>
                  </a:lnTo>
                  <a:lnTo>
                    <a:pt x="352945" y="75920"/>
                  </a:lnTo>
                  <a:lnTo>
                    <a:pt x="353047" y="75158"/>
                  </a:lnTo>
                  <a:lnTo>
                    <a:pt x="353161" y="74269"/>
                  </a:lnTo>
                  <a:lnTo>
                    <a:pt x="353745" y="73507"/>
                  </a:lnTo>
                  <a:lnTo>
                    <a:pt x="354774" y="73507"/>
                  </a:lnTo>
                  <a:lnTo>
                    <a:pt x="354418" y="74269"/>
                  </a:lnTo>
                  <a:lnTo>
                    <a:pt x="354063" y="74650"/>
                  </a:lnTo>
                  <a:lnTo>
                    <a:pt x="355422" y="74269"/>
                  </a:lnTo>
                  <a:lnTo>
                    <a:pt x="356552" y="74269"/>
                  </a:lnTo>
                  <a:lnTo>
                    <a:pt x="360489" y="75920"/>
                  </a:lnTo>
                  <a:lnTo>
                    <a:pt x="363766" y="74269"/>
                  </a:lnTo>
                  <a:lnTo>
                    <a:pt x="366509" y="72999"/>
                  </a:lnTo>
                  <a:lnTo>
                    <a:pt x="367258" y="72618"/>
                  </a:lnTo>
                  <a:lnTo>
                    <a:pt x="371767" y="73507"/>
                  </a:lnTo>
                  <a:lnTo>
                    <a:pt x="373354" y="73507"/>
                  </a:lnTo>
                  <a:lnTo>
                    <a:pt x="373341" y="72618"/>
                  </a:lnTo>
                  <a:lnTo>
                    <a:pt x="373303" y="70332"/>
                  </a:lnTo>
                  <a:lnTo>
                    <a:pt x="376542" y="70332"/>
                  </a:lnTo>
                  <a:lnTo>
                    <a:pt x="379945" y="73507"/>
                  </a:lnTo>
                  <a:lnTo>
                    <a:pt x="379742" y="73507"/>
                  </a:lnTo>
                  <a:lnTo>
                    <a:pt x="378421" y="75920"/>
                  </a:lnTo>
                  <a:lnTo>
                    <a:pt x="376618" y="77444"/>
                  </a:lnTo>
                  <a:lnTo>
                    <a:pt x="373862" y="76936"/>
                  </a:lnTo>
                  <a:lnTo>
                    <a:pt x="373049" y="80365"/>
                  </a:lnTo>
                  <a:lnTo>
                    <a:pt x="372999" y="80619"/>
                  </a:lnTo>
                  <a:lnTo>
                    <a:pt x="376656" y="80365"/>
                  </a:lnTo>
                  <a:lnTo>
                    <a:pt x="377583" y="79476"/>
                  </a:lnTo>
                  <a:lnTo>
                    <a:pt x="378485" y="78714"/>
                  </a:lnTo>
                  <a:lnTo>
                    <a:pt x="380326" y="78714"/>
                  </a:lnTo>
                  <a:lnTo>
                    <a:pt x="380352" y="80746"/>
                  </a:lnTo>
                  <a:lnTo>
                    <a:pt x="384505" y="81508"/>
                  </a:lnTo>
                  <a:lnTo>
                    <a:pt x="383209" y="78714"/>
                  </a:lnTo>
                  <a:lnTo>
                    <a:pt x="382816" y="77825"/>
                  </a:lnTo>
                  <a:lnTo>
                    <a:pt x="382727" y="77698"/>
                  </a:lnTo>
                  <a:lnTo>
                    <a:pt x="382612" y="77444"/>
                  </a:lnTo>
                  <a:lnTo>
                    <a:pt x="382079" y="77444"/>
                  </a:lnTo>
                  <a:lnTo>
                    <a:pt x="386270" y="77190"/>
                  </a:lnTo>
                  <a:lnTo>
                    <a:pt x="384416" y="75158"/>
                  </a:lnTo>
                  <a:lnTo>
                    <a:pt x="385800" y="75412"/>
                  </a:lnTo>
                  <a:lnTo>
                    <a:pt x="386397" y="75158"/>
                  </a:lnTo>
                  <a:lnTo>
                    <a:pt x="387477" y="74650"/>
                  </a:lnTo>
                  <a:lnTo>
                    <a:pt x="387680" y="74650"/>
                  </a:lnTo>
                  <a:lnTo>
                    <a:pt x="387896" y="75158"/>
                  </a:lnTo>
                  <a:lnTo>
                    <a:pt x="388010" y="75412"/>
                  </a:lnTo>
                  <a:lnTo>
                    <a:pt x="388086" y="74650"/>
                  </a:lnTo>
                  <a:lnTo>
                    <a:pt x="388073" y="73507"/>
                  </a:lnTo>
                  <a:lnTo>
                    <a:pt x="390194" y="72999"/>
                  </a:lnTo>
                  <a:lnTo>
                    <a:pt x="390398" y="72999"/>
                  </a:lnTo>
                  <a:lnTo>
                    <a:pt x="393153" y="75539"/>
                  </a:lnTo>
                  <a:lnTo>
                    <a:pt x="393928" y="74269"/>
                  </a:lnTo>
                  <a:lnTo>
                    <a:pt x="394208" y="74269"/>
                  </a:lnTo>
                  <a:lnTo>
                    <a:pt x="393153" y="72999"/>
                  </a:lnTo>
                  <a:lnTo>
                    <a:pt x="392874" y="72618"/>
                  </a:lnTo>
                  <a:lnTo>
                    <a:pt x="391807" y="71221"/>
                  </a:lnTo>
                  <a:lnTo>
                    <a:pt x="387197" y="71780"/>
                  </a:lnTo>
                  <a:lnTo>
                    <a:pt x="387578" y="71780"/>
                  </a:lnTo>
                  <a:lnTo>
                    <a:pt x="384213" y="72542"/>
                  </a:lnTo>
                  <a:lnTo>
                    <a:pt x="381330" y="70840"/>
                  </a:lnTo>
                  <a:lnTo>
                    <a:pt x="381127" y="70840"/>
                  </a:lnTo>
                  <a:lnTo>
                    <a:pt x="381127" y="70332"/>
                  </a:lnTo>
                  <a:lnTo>
                    <a:pt x="381584" y="70332"/>
                  </a:lnTo>
                  <a:lnTo>
                    <a:pt x="384848" y="70332"/>
                  </a:lnTo>
                  <a:lnTo>
                    <a:pt x="384937" y="69951"/>
                  </a:lnTo>
                  <a:lnTo>
                    <a:pt x="385013" y="69634"/>
                  </a:lnTo>
                  <a:lnTo>
                    <a:pt x="380682" y="69634"/>
                  </a:lnTo>
                  <a:lnTo>
                    <a:pt x="379806" y="69634"/>
                  </a:lnTo>
                  <a:lnTo>
                    <a:pt x="380682" y="68884"/>
                  </a:lnTo>
                  <a:lnTo>
                    <a:pt x="381762" y="68300"/>
                  </a:lnTo>
                  <a:lnTo>
                    <a:pt x="382524" y="67919"/>
                  </a:lnTo>
                  <a:lnTo>
                    <a:pt x="383286" y="67919"/>
                  </a:lnTo>
                  <a:lnTo>
                    <a:pt x="385114" y="69202"/>
                  </a:lnTo>
                  <a:lnTo>
                    <a:pt x="385191" y="68884"/>
                  </a:lnTo>
                  <a:lnTo>
                    <a:pt x="385292" y="68300"/>
                  </a:lnTo>
                  <a:lnTo>
                    <a:pt x="385356" y="67919"/>
                  </a:lnTo>
                  <a:lnTo>
                    <a:pt x="385432" y="67538"/>
                  </a:lnTo>
                  <a:lnTo>
                    <a:pt x="385533" y="66903"/>
                  </a:lnTo>
                  <a:lnTo>
                    <a:pt x="385648" y="66141"/>
                  </a:lnTo>
                  <a:lnTo>
                    <a:pt x="386283" y="66141"/>
                  </a:lnTo>
                  <a:lnTo>
                    <a:pt x="389051" y="66649"/>
                  </a:lnTo>
                  <a:lnTo>
                    <a:pt x="388429" y="66649"/>
                  </a:lnTo>
                  <a:lnTo>
                    <a:pt x="388366" y="67157"/>
                  </a:lnTo>
                  <a:lnTo>
                    <a:pt x="388264" y="67919"/>
                  </a:lnTo>
                  <a:lnTo>
                    <a:pt x="388150" y="68884"/>
                  </a:lnTo>
                  <a:lnTo>
                    <a:pt x="389153" y="68884"/>
                  </a:lnTo>
                  <a:lnTo>
                    <a:pt x="392798" y="69100"/>
                  </a:lnTo>
                  <a:lnTo>
                    <a:pt x="393065" y="69126"/>
                  </a:lnTo>
                  <a:lnTo>
                    <a:pt x="393065" y="68884"/>
                  </a:lnTo>
                  <a:lnTo>
                    <a:pt x="393077" y="69126"/>
                  </a:lnTo>
                  <a:lnTo>
                    <a:pt x="394576" y="69202"/>
                  </a:lnTo>
                  <a:lnTo>
                    <a:pt x="401967" y="69634"/>
                  </a:lnTo>
                  <a:lnTo>
                    <a:pt x="395439" y="69634"/>
                  </a:lnTo>
                  <a:lnTo>
                    <a:pt x="396989" y="70840"/>
                  </a:lnTo>
                  <a:lnTo>
                    <a:pt x="394817" y="74269"/>
                  </a:lnTo>
                  <a:lnTo>
                    <a:pt x="396798" y="74269"/>
                  </a:lnTo>
                  <a:lnTo>
                    <a:pt x="396786" y="71780"/>
                  </a:lnTo>
                  <a:lnTo>
                    <a:pt x="403631" y="71780"/>
                  </a:lnTo>
                  <a:lnTo>
                    <a:pt x="404418" y="69202"/>
                  </a:lnTo>
                  <a:lnTo>
                    <a:pt x="404507" y="68884"/>
                  </a:lnTo>
                  <a:close/>
                </a:path>
                <a:path w="407670" h="306069">
                  <a:moveTo>
                    <a:pt x="407631" y="13601"/>
                  </a:moveTo>
                  <a:lnTo>
                    <a:pt x="406603" y="12852"/>
                  </a:lnTo>
                  <a:lnTo>
                    <a:pt x="407301" y="13601"/>
                  </a:lnTo>
                  <a:lnTo>
                    <a:pt x="407631" y="13601"/>
                  </a:lnTo>
                  <a:close/>
                </a:path>
              </a:pathLst>
            </a:custGeom>
            <a:solidFill>
              <a:srgbClr val="ABD3D8">
                <a:alpha val="51998"/>
              </a:srgbClr>
            </a:solidFill>
          </p:spPr>
          <p:txBody>
            <a:bodyPr wrap="square" lIns="0" tIns="0" rIns="0" bIns="0" rtlCol="0"/>
            <a:lstStyle/>
            <a:p>
              <a:pPr defTabSz="829178"/>
              <a:endParaRPr sz="1632" kern="0">
                <a:solidFill>
                  <a:sysClr val="windowText" lastClr="000000"/>
                </a:solidFill>
              </a:endParaRPr>
            </a:p>
          </p:txBody>
        </p:sp>
        <p:sp>
          <p:nvSpPr>
            <p:cNvPr id="51" name="object 51"/>
            <p:cNvSpPr/>
            <p:nvPr/>
          </p:nvSpPr>
          <p:spPr>
            <a:xfrm>
              <a:off x="7892186" y="2123604"/>
              <a:ext cx="564515" cy="258445"/>
            </a:xfrm>
            <a:custGeom>
              <a:avLst/>
              <a:gdLst/>
              <a:ahLst/>
              <a:cxnLst/>
              <a:rect l="l" t="t" r="r" b="b"/>
              <a:pathLst>
                <a:path w="564515" h="258444">
                  <a:moveTo>
                    <a:pt x="18643" y="185826"/>
                  </a:moveTo>
                  <a:lnTo>
                    <a:pt x="18199" y="185293"/>
                  </a:lnTo>
                  <a:lnTo>
                    <a:pt x="17475" y="185216"/>
                  </a:lnTo>
                  <a:lnTo>
                    <a:pt x="16624" y="185305"/>
                  </a:lnTo>
                  <a:lnTo>
                    <a:pt x="17208" y="185572"/>
                  </a:lnTo>
                  <a:lnTo>
                    <a:pt x="17919" y="185762"/>
                  </a:lnTo>
                  <a:lnTo>
                    <a:pt x="18643" y="185826"/>
                  </a:lnTo>
                  <a:close/>
                </a:path>
                <a:path w="564515" h="258444">
                  <a:moveTo>
                    <a:pt x="18643" y="182562"/>
                  </a:moveTo>
                  <a:lnTo>
                    <a:pt x="9931" y="182816"/>
                  </a:lnTo>
                  <a:lnTo>
                    <a:pt x="10845" y="184899"/>
                  </a:lnTo>
                  <a:lnTo>
                    <a:pt x="10388" y="185293"/>
                  </a:lnTo>
                  <a:lnTo>
                    <a:pt x="7658" y="184772"/>
                  </a:lnTo>
                  <a:lnTo>
                    <a:pt x="9550" y="188036"/>
                  </a:lnTo>
                  <a:lnTo>
                    <a:pt x="13855" y="185610"/>
                  </a:lnTo>
                  <a:lnTo>
                    <a:pt x="16624" y="185305"/>
                  </a:lnTo>
                  <a:lnTo>
                    <a:pt x="16357" y="185191"/>
                  </a:lnTo>
                  <a:lnTo>
                    <a:pt x="16090" y="185051"/>
                  </a:lnTo>
                  <a:lnTo>
                    <a:pt x="15900" y="184924"/>
                  </a:lnTo>
                  <a:lnTo>
                    <a:pt x="18643" y="182562"/>
                  </a:lnTo>
                  <a:close/>
                </a:path>
                <a:path w="564515" h="258444">
                  <a:moveTo>
                    <a:pt x="46482" y="223888"/>
                  </a:moveTo>
                  <a:lnTo>
                    <a:pt x="46469" y="222491"/>
                  </a:lnTo>
                  <a:lnTo>
                    <a:pt x="43243" y="220205"/>
                  </a:lnTo>
                  <a:lnTo>
                    <a:pt x="46482" y="223888"/>
                  </a:lnTo>
                  <a:close/>
                </a:path>
                <a:path w="564515" h="258444">
                  <a:moveTo>
                    <a:pt x="46710" y="224142"/>
                  </a:moveTo>
                  <a:lnTo>
                    <a:pt x="46482" y="223888"/>
                  </a:lnTo>
                  <a:lnTo>
                    <a:pt x="46482" y="224142"/>
                  </a:lnTo>
                  <a:lnTo>
                    <a:pt x="46710" y="224142"/>
                  </a:lnTo>
                  <a:close/>
                </a:path>
                <a:path w="564515" h="258444">
                  <a:moveTo>
                    <a:pt x="50749" y="184772"/>
                  </a:moveTo>
                  <a:lnTo>
                    <a:pt x="50634" y="184518"/>
                  </a:lnTo>
                  <a:lnTo>
                    <a:pt x="50393" y="184010"/>
                  </a:lnTo>
                  <a:lnTo>
                    <a:pt x="50292" y="184518"/>
                  </a:lnTo>
                  <a:lnTo>
                    <a:pt x="49593" y="184518"/>
                  </a:lnTo>
                  <a:lnTo>
                    <a:pt x="50749" y="184772"/>
                  </a:lnTo>
                  <a:close/>
                </a:path>
                <a:path w="564515" h="258444">
                  <a:moveTo>
                    <a:pt x="51523" y="214744"/>
                  </a:moveTo>
                  <a:lnTo>
                    <a:pt x="51333" y="214363"/>
                  </a:lnTo>
                  <a:lnTo>
                    <a:pt x="50990" y="214363"/>
                  </a:lnTo>
                  <a:lnTo>
                    <a:pt x="50330" y="214553"/>
                  </a:lnTo>
                  <a:lnTo>
                    <a:pt x="47205" y="212331"/>
                  </a:lnTo>
                  <a:lnTo>
                    <a:pt x="47294" y="212839"/>
                  </a:lnTo>
                  <a:lnTo>
                    <a:pt x="48247" y="215125"/>
                  </a:lnTo>
                  <a:lnTo>
                    <a:pt x="49618" y="214744"/>
                  </a:lnTo>
                  <a:lnTo>
                    <a:pt x="50622" y="214744"/>
                  </a:lnTo>
                  <a:lnTo>
                    <a:pt x="51523" y="214744"/>
                  </a:lnTo>
                  <a:close/>
                </a:path>
                <a:path w="564515" h="258444">
                  <a:moveTo>
                    <a:pt x="54483" y="191757"/>
                  </a:moveTo>
                  <a:lnTo>
                    <a:pt x="51816" y="190995"/>
                  </a:lnTo>
                  <a:lnTo>
                    <a:pt x="51600" y="190995"/>
                  </a:lnTo>
                  <a:lnTo>
                    <a:pt x="54483" y="191757"/>
                  </a:lnTo>
                  <a:close/>
                </a:path>
                <a:path w="564515" h="258444">
                  <a:moveTo>
                    <a:pt x="61899" y="201282"/>
                  </a:moveTo>
                  <a:lnTo>
                    <a:pt x="60833" y="197345"/>
                  </a:lnTo>
                  <a:lnTo>
                    <a:pt x="60769" y="197091"/>
                  </a:lnTo>
                  <a:lnTo>
                    <a:pt x="60655" y="196710"/>
                  </a:lnTo>
                  <a:lnTo>
                    <a:pt x="60286" y="196710"/>
                  </a:lnTo>
                  <a:lnTo>
                    <a:pt x="56159" y="198234"/>
                  </a:lnTo>
                  <a:lnTo>
                    <a:pt x="54559" y="198869"/>
                  </a:lnTo>
                  <a:lnTo>
                    <a:pt x="61899" y="201282"/>
                  </a:lnTo>
                  <a:close/>
                </a:path>
                <a:path w="564515" h="258444">
                  <a:moveTo>
                    <a:pt x="76873" y="174231"/>
                  </a:moveTo>
                  <a:lnTo>
                    <a:pt x="76796" y="174104"/>
                  </a:lnTo>
                  <a:lnTo>
                    <a:pt x="76415" y="174231"/>
                  </a:lnTo>
                  <a:lnTo>
                    <a:pt x="76873" y="174231"/>
                  </a:lnTo>
                  <a:close/>
                </a:path>
                <a:path w="564515" h="258444">
                  <a:moveTo>
                    <a:pt x="79476" y="173215"/>
                  </a:moveTo>
                  <a:lnTo>
                    <a:pt x="76784" y="171945"/>
                  </a:lnTo>
                  <a:lnTo>
                    <a:pt x="76047" y="172707"/>
                  </a:lnTo>
                  <a:lnTo>
                    <a:pt x="76796" y="174104"/>
                  </a:lnTo>
                  <a:lnTo>
                    <a:pt x="79476" y="173215"/>
                  </a:lnTo>
                  <a:close/>
                </a:path>
                <a:path w="564515" h="258444">
                  <a:moveTo>
                    <a:pt x="83604" y="171945"/>
                  </a:moveTo>
                  <a:lnTo>
                    <a:pt x="83286" y="171945"/>
                  </a:lnTo>
                  <a:lnTo>
                    <a:pt x="79476" y="173215"/>
                  </a:lnTo>
                  <a:lnTo>
                    <a:pt x="83235" y="174993"/>
                  </a:lnTo>
                  <a:lnTo>
                    <a:pt x="83362" y="174104"/>
                  </a:lnTo>
                  <a:lnTo>
                    <a:pt x="83477" y="173215"/>
                  </a:lnTo>
                  <a:lnTo>
                    <a:pt x="83578" y="172326"/>
                  </a:lnTo>
                  <a:lnTo>
                    <a:pt x="83604" y="171945"/>
                  </a:lnTo>
                  <a:close/>
                </a:path>
                <a:path w="564515" h="258444">
                  <a:moveTo>
                    <a:pt x="103441" y="217284"/>
                  </a:moveTo>
                  <a:lnTo>
                    <a:pt x="102514" y="216141"/>
                  </a:lnTo>
                  <a:lnTo>
                    <a:pt x="102311" y="215887"/>
                  </a:lnTo>
                  <a:lnTo>
                    <a:pt x="101688" y="215125"/>
                  </a:lnTo>
                  <a:lnTo>
                    <a:pt x="100545" y="213728"/>
                  </a:lnTo>
                  <a:lnTo>
                    <a:pt x="89560" y="215125"/>
                  </a:lnTo>
                  <a:lnTo>
                    <a:pt x="89560" y="214744"/>
                  </a:lnTo>
                  <a:lnTo>
                    <a:pt x="88811" y="214744"/>
                  </a:lnTo>
                  <a:lnTo>
                    <a:pt x="85432" y="215887"/>
                  </a:lnTo>
                  <a:lnTo>
                    <a:pt x="87210" y="208521"/>
                  </a:lnTo>
                  <a:lnTo>
                    <a:pt x="82638" y="211696"/>
                  </a:lnTo>
                  <a:lnTo>
                    <a:pt x="84480" y="212331"/>
                  </a:lnTo>
                  <a:lnTo>
                    <a:pt x="84721" y="212839"/>
                  </a:lnTo>
                  <a:lnTo>
                    <a:pt x="84696" y="213982"/>
                  </a:lnTo>
                  <a:lnTo>
                    <a:pt x="84391" y="214744"/>
                  </a:lnTo>
                  <a:lnTo>
                    <a:pt x="83934" y="214744"/>
                  </a:lnTo>
                  <a:lnTo>
                    <a:pt x="80822" y="216141"/>
                  </a:lnTo>
                  <a:lnTo>
                    <a:pt x="81711" y="213982"/>
                  </a:lnTo>
                  <a:lnTo>
                    <a:pt x="82080" y="213093"/>
                  </a:lnTo>
                  <a:lnTo>
                    <a:pt x="82181" y="212839"/>
                  </a:lnTo>
                  <a:lnTo>
                    <a:pt x="80797" y="211823"/>
                  </a:lnTo>
                  <a:lnTo>
                    <a:pt x="77597" y="213093"/>
                  </a:lnTo>
                  <a:lnTo>
                    <a:pt x="71640" y="213982"/>
                  </a:lnTo>
                  <a:lnTo>
                    <a:pt x="71539" y="213728"/>
                  </a:lnTo>
                  <a:lnTo>
                    <a:pt x="71272" y="213093"/>
                  </a:lnTo>
                  <a:lnTo>
                    <a:pt x="71170" y="212839"/>
                  </a:lnTo>
                  <a:lnTo>
                    <a:pt x="56007" y="210680"/>
                  </a:lnTo>
                  <a:lnTo>
                    <a:pt x="55981" y="205600"/>
                  </a:lnTo>
                  <a:lnTo>
                    <a:pt x="61023" y="206375"/>
                  </a:lnTo>
                  <a:lnTo>
                    <a:pt x="60363" y="205600"/>
                  </a:lnTo>
                  <a:lnTo>
                    <a:pt x="58851" y="203835"/>
                  </a:lnTo>
                  <a:lnTo>
                    <a:pt x="57073" y="201663"/>
                  </a:lnTo>
                  <a:lnTo>
                    <a:pt x="55219" y="199631"/>
                  </a:lnTo>
                  <a:lnTo>
                    <a:pt x="54559" y="198869"/>
                  </a:lnTo>
                  <a:lnTo>
                    <a:pt x="52374" y="199631"/>
                  </a:lnTo>
                  <a:lnTo>
                    <a:pt x="51155" y="198869"/>
                  </a:lnTo>
                  <a:lnTo>
                    <a:pt x="48704" y="197345"/>
                  </a:lnTo>
                  <a:lnTo>
                    <a:pt x="48526" y="197345"/>
                  </a:lnTo>
                  <a:lnTo>
                    <a:pt x="48412" y="196710"/>
                  </a:lnTo>
                  <a:lnTo>
                    <a:pt x="47980" y="196710"/>
                  </a:lnTo>
                  <a:lnTo>
                    <a:pt x="47637" y="196329"/>
                  </a:lnTo>
                  <a:lnTo>
                    <a:pt x="47421" y="196329"/>
                  </a:lnTo>
                  <a:lnTo>
                    <a:pt x="47180" y="195821"/>
                  </a:lnTo>
                  <a:lnTo>
                    <a:pt x="52209" y="195821"/>
                  </a:lnTo>
                  <a:lnTo>
                    <a:pt x="51371" y="195313"/>
                  </a:lnTo>
                  <a:lnTo>
                    <a:pt x="51104" y="194932"/>
                  </a:lnTo>
                  <a:lnTo>
                    <a:pt x="50520" y="194043"/>
                  </a:lnTo>
                  <a:lnTo>
                    <a:pt x="53848" y="194043"/>
                  </a:lnTo>
                  <a:lnTo>
                    <a:pt x="53251" y="193154"/>
                  </a:lnTo>
                  <a:lnTo>
                    <a:pt x="51600" y="190995"/>
                  </a:lnTo>
                  <a:lnTo>
                    <a:pt x="51333" y="190995"/>
                  </a:lnTo>
                  <a:lnTo>
                    <a:pt x="51879" y="192011"/>
                  </a:lnTo>
                  <a:lnTo>
                    <a:pt x="50812" y="192519"/>
                  </a:lnTo>
                  <a:lnTo>
                    <a:pt x="50038" y="193154"/>
                  </a:lnTo>
                  <a:lnTo>
                    <a:pt x="49542" y="192011"/>
                  </a:lnTo>
                  <a:lnTo>
                    <a:pt x="49428" y="191757"/>
                  </a:lnTo>
                  <a:lnTo>
                    <a:pt x="49212" y="191249"/>
                  </a:lnTo>
                  <a:lnTo>
                    <a:pt x="49123" y="190995"/>
                  </a:lnTo>
                  <a:lnTo>
                    <a:pt x="48653" y="189979"/>
                  </a:lnTo>
                  <a:lnTo>
                    <a:pt x="48539" y="189725"/>
                  </a:lnTo>
                  <a:lnTo>
                    <a:pt x="50787" y="186042"/>
                  </a:lnTo>
                  <a:lnTo>
                    <a:pt x="51142" y="186042"/>
                  </a:lnTo>
                  <a:lnTo>
                    <a:pt x="46710" y="184010"/>
                  </a:lnTo>
                  <a:lnTo>
                    <a:pt x="47307" y="184010"/>
                  </a:lnTo>
                  <a:lnTo>
                    <a:pt x="49276" y="184454"/>
                  </a:lnTo>
                  <a:lnTo>
                    <a:pt x="48717" y="184010"/>
                  </a:lnTo>
                  <a:lnTo>
                    <a:pt x="48044" y="183375"/>
                  </a:lnTo>
                  <a:lnTo>
                    <a:pt x="50266" y="182994"/>
                  </a:lnTo>
                  <a:lnTo>
                    <a:pt x="50292" y="184010"/>
                  </a:lnTo>
                  <a:lnTo>
                    <a:pt x="51308" y="183375"/>
                  </a:lnTo>
                  <a:lnTo>
                    <a:pt x="51117" y="182994"/>
                  </a:lnTo>
                  <a:lnTo>
                    <a:pt x="50507" y="182994"/>
                  </a:lnTo>
                  <a:lnTo>
                    <a:pt x="54381" y="182105"/>
                  </a:lnTo>
                  <a:lnTo>
                    <a:pt x="57569" y="181216"/>
                  </a:lnTo>
                  <a:lnTo>
                    <a:pt x="63119" y="184404"/>
                  </a:lnTo>
                  <a:lnTo>
                    <a:pt x="67233" y="180835"/>
                  </a:lnTo>
                  <a:lnTo>
                    <a:pt x="67144" y="180327"/>
                  </a:lnTo>
                  <a:lnTo>
                    <a:pt x="67017" y="179692"/>
                  </a:lnTo>
                  <a:lnTo>
                    <a:pt x="66929" y="179184"/>
                  </a:lnTo>
                  <a:lnTo>
                    <a:pt x="66878" y="178930"/>
                  </a:lnTo>
                  <a:lnTo>
                    <a:pt x="66840" y="178676"/>
                  </a:lnTo>
                  <a:lnTo>
                    <a:pt x="66306" y="178422"/>
                  </a:lnTo>
                  <a:lnTo>
                    <a:pt x="64477" y="178930"/>
                  </a:lnTo>
                  <a:lnTo>
                    <a:pt x="63931" y="177660"/>
                  </a:lnTo>
                  <a:lnTo>
                    <a:pt x="63525" y="176771"/>
                  </a:lnTo>
                  <a:lnTo>
                    <a:pt x="66840" y="178676"/>
                  </a:lnTo>
                  <a:lnTo>
                    <a:pt x="69519" y="180327"/>
                  </a:lnTo>
                  <a:lnTo>
                    <a:pt x="71170" y="178422"/>
                  </a:lnTo>
                  <a:lnTo>
                    <a:pt x="72605" y="176771"/>
                  </a:lnTo>
                  <a:lnTo>
                    <a:pt x="76047" y="172707"/>
                  </a:lnTo>
                  <a:lnTo>
                    <a:pt x="75577" y="171945"/>
                  </a:lnTo>
                  <a:lnTo>
                    <a:pt x="76517" y="171945"/>
                  </a:lnTo>
                  <a:lnTo>
                    <a:pt x="69443" y="170294"/>
                  </a:lnTo>
                  <a:lnTo>
                    <a:pt x="65811" y="175501"/>
                  </a:lnTo>
                  <a:lnTo>
                    <a:pt x="61696" y="177647"/>
                  </a:lnTo>
                  <a:lnTo>
                    <a:pt x="61785" y="176771"/>
                  </a:lnTo>
                  <a:lnTo>
                    <a:pt x="61861" y="176136"/>
                  </a:lnTo>
                  <a:lnTo>
                    <a:pt x="61976" y="174993"/>
                  </a:lnTo>
                  <a:lnTo>
                    <a:pt x="62064" y="174104"/>
                  </a:lnTo>
                  <a:lnTo>
                    <a:pt x="62115" y="173596"/>
                  </a:lnTo>
                  <a:lnTo>
                    <a:pt x="59359" y="172326"/>
                  </a:lnTo>
                  <a:lnTo>
                    <a:pt x="56654" y="176136"/>
                  </a:lnTo>
                  <a:lnTo>
                    <a:pt x="55359" y="175247"/>
                  </a:lnTo>
                  <a:lnTo>
                    <a:pt x="53886" y="174231"/>
                  </a:lnTo>
                  <a:lnTo>
                    <a:pt x="52755" y="172707"/>
                  </a:lnTo>
                  <a:lnTo>
                    <a:pt x="52933" y="173215"/>
                  </a:lnTo>
                  <a:lnTo>
                    <a:pt x="53441" y="174104"/>
                  </a:lnTo>
                  <a:lnTo>
                    <a:pt x="54038" y="174993"/>
                  </a:lnTo>
                  <a:lnTo>
                    <a:pt x="54343" y="175247"/>
                  </a:lnTo>
                  <a:lnTo>
                    <a:pt x="50444" y="174993"/>
                  </a:lnTo>
                  <a:lnTo>
                    <a:pt x="46075" y="174993"/>
                  </a:lnTo>
                  <a:lnTo>
                    <a:pt x="41262" y="177660"/>
                  </a:lnTo>
                  <a:lnTo>
                    <a:pt x="42037" y="177660"/>
                  </a:lnTo>
                  <a:lnTo>
                    <a:pt x="44729" y="178422"/>
                  </a:lnTo>
                  <a:lnTo>
                    <a:pt x="51625" y="180327"/>
                  </a:lnTo>
                  <a:lnTo>
                    <a:pt x="50063" y="180327"/>
                  </a:lnTo>
                  <a:lnTo>
                    <a:pt x="43383" y="181102"/>
                  </a:lnTo>
                  <a:lnTo>
                    <a:pt x="44043" y="179692"/>
                  </a:lnTo>
                  <a:lnTo>
                    <a:pt x="44157" y="179438"/>
                  </a:lnTo>
                  <a:lnTo>
                    <a:pt x="44284" y="179184"/>
                  </a:lnTo>
                  <a:lnTo>
                    <a:pt x="44399" y="178930"/>
                  </a:lnTo>
                  <a:lnTo>
                    <a:pt x="44513" y="178676"/>
                  </a:lnTo>
                  <a:lnTo>
                    <a:pt x="44640" y="178422"/>
                  </a:lnTo>
                  <a:lnTo>
                    <a:pt x="42037" y="177660"/>
                  </a:lnTo>
                  <a:lnTo>
                    <a:pt x="37795" y="179349"/>
                  </a:lnTo>
                  <a:lnTo>
                    <a:pt x="38658" y="176771"/>
                  </a:lnTo>
                  <a:lnTo>
                    <a:pt x="38773" y="176390"/>
                  </a:lnTo>
                  <a:lnTo>
                    <a:pt x="34658" y="179184"/>
                  </a:lnTo>
                  <a:lnTo>
                    <a:pt x="25933" y="179438"/>
                  </a:lnTo>
                  <a:lnTo>
                    <a:pt x="22288" y="179692"/>
                  </a:lnTo>
                  <a:lnTo>
                    <a:pt x="20281" y="181851"/>
                  </a:lnTo>
                  <a:lnTo>
                    <a:pt x="20574" y="182994"/>
                  </a:lnTo>
                  <a:lnTo>
                    <a:pt x="21272" y="183375"/>
                  </a:lnTo>
                  <a:lnTo>
                    <a:pt x="22250" y="183375"/>
                  </a:lnTo>
                  <a:lnTo>
                    <a:pt x="20955" y="184010"/>
                  </a:lnTo>
                  <a:lnTo>
                    <a:pt x="18008" y="184518"/>
                  </a:lnTo>
                  <a:lnTo>
                    <a:pt x="19570" y="184518"/>
                  </a:lnTo>
                  <a:lnTo>
                    <a:pt x="20078" y="186042"/>
                  </a:lnTo>
                  <a:lnTo>
                    <a:pt x="18643" y="186042"/>
                  </a:lnTo>
                  <a:lnTo>
                    <a:pt x="18897" y="186296"/>
                  </a:lnTo>
                  <a:lnTo>
                    <a:pt x="19075" y="186677"/>
                  </a:lnTo>
                  <a:lnTo>
                    <a:pt x="19138" y="188836"/>
                  </a:lnTo>
                  <a:lnTo>
                    <a:pt x="15049" y="190804"/>
                  </a:lnTo>
                  <a:lnTo>
                    <a:pt x="13868" y="188836"/>
                  </a:lnTo>
                  <a:lnTo>
                    <a:pt x="13893" y="189217"/>
                  </a:lnTo>
                  <a:lnTo>
                    <a:pt x="14439" y="190804"/>
                  </a:lnTo>
                  <a:lnTo>
                    <a:pt x="14566" y="191249"/>
                  </a:lnTo>
                  <a:lnTo>
                    <a:pt x="12293" y="191757"/>
                  </a:lnTo>
                  <a:lnTo>
                    <a:pt x="7683" y="189979"/>
                  </a:lnTo>
                  <a:lnTo>
                    <a:pt x="11328" y="188201"/>
                  </a:lnTo>
                  <a:lnTo>
                    <a:pt x="2641" y="189217"/>
                  </a:lnTo>
                  <a:lnTo>
                    <a:pt x="6896" y="190360"/>
                  </a:lnTo>
                  <a:lnTo>
                    <a:pt x="7823" y="193154"/>
                  </a:lnTo>
                  <a:lnTo>
                    <a:pt x="8128" y="194043"/>
                  </a:lnTo>
                  <a:lnTo>
                    <a:pt x="9398" y="196596"/>
                  </a:lnTo>
                  <a:lnTo>
                    <a:pt x="14147" y="195313"/>
                  </a:lnTo>
                  <a:lnTo>
                    <a:pt x="18275" y="195313"/>
                  </a:lnTo>
                  <a:lnTo>
                    <a:pt x="23342" y="198234"/>
                  </a:lnTo>
                  <a:lnTo>
                    <a:pt x="26047" y="195313"/>
                  </a:lnTo>
                  <a:lnTo>
                    <a:pt x="26403" y="194932"/>
                  </a:lnTo>
                  <a:lnTo>
                    <a:pt x="26644" y="194932"/>
                  </a:lnTo>
                  <a:lnTo>
                    <a:pt x="28829" y="197091"/>
                  </a:lnTo>
                  <a:lnTo>
                    <a:pt x="34798" y="194932"/>
                  </a:lnTo>
                  <a:lnTo>
                    <a:pt x="32080" y="198755"/>
                  </a:lnTo>
                  <a:lnTo>
                    <a:pt x="26085" y="197345"/>
                  </a:lnTo>
                  <a:lnTo>
                    <a:pt x="29273" y="198234"/>
                  </a:lnTo>
                  <a:lnTo>
                    <a:pt x="23342" y="198234"/>
                  </a:lnTo>
                  <a:lnTo>
                    <a:pt x="19138" y="198234"/>
                  </a:lnTo>
                  <a:lnTo>
                    <a:pt x="16040" y="204457"/>
                  </a:lnTo>
                  <a:lnTo>
                    <a:pt x="7810" y="206489"/>
                  </a:lnTo>
                  <a:lnTo>
                    <a:pt x="4140" y="205346"/>
                  </a:lnTo>
                  <a:lnTo>
                    <a:pt x="4064" y="205092"/>
                  </a:lnTo>
                  <a:lnTo>
                    <a:pt x="3403" y="203060"/>
                  </a:lnTo>
                  <a:lnTo>
                    <a:pt x="3314" y="202806"/>
                  </a:lnTo>
                  <a:lnTo>
                    <a:pt x="3187" y="202425"/>
                  </a:lnTo>
                  <a:lnTo>
                    <a:pt x="0" y="201663"/>
                  </a:lnTo>
                  <a:lnTo>
                    <a:pt x="0" y="205994"/>
                  </a:lnTo>
                  <a:lnTo>
                    <a:pt x="952" y="205092"/>
                  </a:lnTo>
                  <a:lnTo>
                    <a:pt x="3721" y="211442"/>
                  </a:lnTo>
                  <a:lnTo>
                    <a:pt x="1663" y="211061"/>
                  </a:lnTo>
                  <a:lnTo>
                    <a:pt x="1003" y="211061"/>
                  </a:lnTo>
                  <a:lnTo>
                    <a:pt x="1041" y="211442"/>
                  </a:lnTo>
                  <a:lnTo>
                    <a:pt x="1143" y="212204"/>
                  </a:lnTo>
                  <a:lnTo>
                    <a:pt x="1257" y="213093"/>
                  </a:lnTo>
                  <a:lnTo>
                    <a:pt x="1371" y="213982"/>
                  </a:lnTo>
                  <a:lnTo>
                    <a:pt x="1447" y="214630"/>
                  </a:lnTo>
                  <a:lnTo>
                    <a:pt x="2108" y="213982"/>
                  </a:lnTo>
                  <a:lnTo>
                    <a:pt x="4191" y="211442"/>
                  </a:lnTo>
                  <a:lnTo>
                    <a:pt x="5549" y="209791"/>
                  </a:lnTo>
                  <a:lnTo>
                    <a:pt x="7353" y="209791"/>
                  </a:lnTo>
                  <a:lnTo>
                    <a:pt x="7175" y="210680"/>
                  </a:lnTo>
                  <a:lnTo>
                    <a:pt x="7099" y="211061"/>
                  </a:lnTo>
                  <a:lnTo>
                    <a:pt x="6515" y="213982"/>
                  </a:lnTo>
                  <a:lnTo>
                    <a:pt x="13652" y="210680"/>
                  </a:lnTo>
                  <a:lnTo>
                    <a:pt x="13868" y="210680"/>
                  </a:lnTo>
                  <a:lnTo>
                    <a:pt x="12153" y="214744"/>
                  </a:lnTo>
                  <a:lnTo>
                    <a:pt x="11671" y="214744"/>
                  </a:lnTo>
                  <a:lnTo>
                    <a:pt x="11455" y="214693"/>
                  </a:lnTo>
                  <a:lnTo>
                    <a:pt x="10744" y="214668"/>
                  </a:lnTo>
                  <a:lnTo>
                    <a:pt x="9715" y="214769"/>
                  </a:lnTo>
                  <a:lnTo>
                    <a:pt x="11099" y="215773"/>
                  </a:lnTo>
                  <a:lnTo>
                    <a:pt x="12039" y="214972"/>
                  </a:lnTo>
                  <a:lnTo>
                    <a:pt x="17538" y="215379"/>
                  </a:lnTo>
                  <a:lnTo>
                    <a:pt x="11290" y="220840"/>
                  </a:lnTo>
                  <a:lnTo>
                    <a:pt x="20307" y="219570"/>
                  </a:lnTo>
                  <a:lnTo>
                    <a:pt x="20269" y="218935"/>
                  </a:lnTo>
                  <a:lnTo>
                    <a:pt x="23520" y="218300"/>
                  </a:lnTo>
                  <a:lnTo>
                    <a:pt x="28105" y="219570"/>
                  </a:lnTo>
                  <a:lnTo>
                    <a:pt x="32245" y="219443"/>
                  </a:lnTo>
                  <a:lnTo>
                    <a:pt x="33197" y="218300"/>
                  </a:lnTo>
                  <a:lnTo>
                    <a:pt x="34036" y="217284"/>
                  </a:lnTo>
                  <a:lnTo>
                    <a:pt x="33743" y="216141"/>
                  </a:lnTo>
                  <a:lnTo>
                    <a:pt x="33680" y="215887"/>
                  </a:lnTo>
                  <a:lnTo>
                    <a:pt x="33604" y="215633"/>
                  </a:lnTo>
                  <a:lnTo>
                    <a:pt x="33540" y="215379"/>
                  </a:lnTo>
                  <a:lnTo>
                    <a:pt x="33477" y="215125"/>
                  </a:lnTo>
                  <a:lnTo>
                    <a:pt x="33375" y="214744"/>
                  </a:lnTo>
                  <a:lnTo>
                    <a:pt x="33274" y="214363"/>
                  </a:lnTo>
                  <a:lnTo>
                    <a:pt x="33172" y="213982"/>
                  </a:lnTo>
                  <a:lnTo>
                    <a:pt x="33108" y="213728"/>
                  </a:lnTo>
                  <a:lnTo>
                    <a:pt x="28981" y="214363"/>
                  </a:lnTo>
                  <a:lnTo>
                    <a:pt x="24866" y="215633"/>
                  </a:lnTo>
                  <a:lnTo>
                    <a:pt x="24371" y="215125"/>
                  </a:lnTo>
                  <a:lnTo>
                    <a:pt x="22987" y="213728"/>
                  </a:lnTo>
                  <a:lnTo>
                    <a:pt x="19773" y="215023"/>
                  </a:lnTo>
                  <a:lnTo>
                    <a:pt x="19799" y="213474"/>
                  </a:lnTo>
                  <a:lnTo>
                    <a:pt x="25285" y="213093"/>
                  </a:lnTo>
                  <a:lnTo>
                    <a:pt x="22987" y="212204"/>
                  </a:lnTo>
                  <a:lnTo>
                    <a:pt x="17487" y="213360"/>
                  </a:lnTo>
                  <a:lnTo>
                    <a:pt x="14516" y="210680"/>
                  </a:lnTo>
                  <a:lnTo>
                    <a:pt x="13804" y="210045"/>
                  </a:lnTo>
                  <a:lnTo>
                    <a:pt x="14325" y="209791"/>
                  </a:lnTo>
                  <a:lnTo>
                    <a:pt x="19735" y="207124"/>
                  </a:lnTo>
                  <a:lnTo>
                    <a:pt x="19634" y="206616"/>
                  </a:lnTo>
                  <a:lnTo>
                    <a:pt x="18872" y="203060"/>
                  </a:lnTo>
                  <a:lnTo>
                    <a:pt x="18808" y="202806"/>
                  </a:lnTo>
                  <a:lnTo>
                    <a:pt x="19773" y="205092"/>
                  </a:lnTo>
                  <a:lnTo>
                    <a:pt x="19850" y="204457"/>
                  </a:lnTo>
                  <a:lnTo>
                    <a:pt x="20193" y="203060"/>
                  </a:lnTo>
                  <a:lnTo>
                    <a:pt x="20345" y="202806"/>
                  </a:lnTo>
                  <a:lnTo>
                    <a:pt x="20993" y="201663"/>
                  </a:lnTo>
                  <a:lnTo>
                    <a:pt x="22936" y="201663"/>
                  </a:lnTo>
                  <a:lnTo>
                    <a:pt x="23063" y="202806"/>
                  </a:lnTo>
                  <a:lnTo>
                    <a:pt x="23164" y="203835"/>
                  </a:lnTo>
                  <a:lnTo>
                    <a:pt x="23228" y="204457"/>
                  </a:lnTo>
                  <a:lnTo>
                    <a:pt x="23291" y="205092"/>
                  </a:lnTo>
                  <a:lnTo>
                    <a:pt x="23393" y="206108"/>
                  </a:lnTo>
                  <a:lnTo>
                    <a:pt x="25209" y="203835"/>
                  </a:lnTo>
                  <a:lnTo>
                    <a:pt x="31635" y="205600"/>
                  </a:lnTo>
                  <a:lnTo>
                    <a:pt x="32931" y="203835"/>
                  </a:lnTo>
                  <a:lnTo>
                    <a:pt x="32296" y="206108"/>
                  </a:lnTo>
                  <a:lnTo>
                    <a:pt x="32169" y="206489"/>
                  </a:lnTo>
                  <a:lnTo>
                    <a:pt x="32131" y="206616"/>
                  </a:lnTo>
                  <a:lnTo>
                    <a:pt x="39471" y="205346"/>
                  </a:lnTo>
                  <a:lnTo>
                    <a:pt x="46761" y="205346"/>
                  </a:lnTo>
                  <a:lnTo>
                    <a:pt x="52654" y="203835"/>
                  </a:lnTo>
                  <a:lnTo>
                    <a:pt x="53289" y="203835"/>
                  </a:lnTo>
                  <a:lnTo>
                    <a:pt x="55041" y="207124"/>
                  </a:lnTo>
                  <a:lnTo>
                    <a:pt x="49580" y="211061"/>
                  </a:lnTo>
                  <a:lnTo>
                    <a:pt x="51282" y="214287"/>
                  </a:lnTo>
                  <a:lnTo>
                    <a:pt x="53263" y="213728"/>
                  </a:lnTo>
                  <a:lnTo>
                    <a:pt x="56184" y="217284"/>
                  </a:lnTo>
                  <a:lnTo>
                    <a:pt x="56540" y="217284"/>
                  </a:lnTo>
                  <a:lnTo>
                    <a:pt x="59283" y="218046"/>
                  </a:lnTo>
                  <a:lnTo>
                    <a:pt x="57480" y="219570"/>
                  </a:lnTo>
                  <a:lnTo>
                    <a:pt x="62077" y="219951"/>
                  </a:lnTo>
                  <a:lnTo>
                    <a:pt x="60655" y="217538"/>
                  </a:lnTo>
                  <a:lnTo>
                    <a:pt x="64363" y="219443"/>
                  </a:lnTo>
                  <a:lnTo>
                    <a:pt x="69405" y="220853"/>
                  </a:lnTo>
                  <a:lnTo>
                    <a:pt x="73533" y="219570"/>
                  </a:lnTo>
                  <a:lnTo>
                    <a:pt x="73075" y="219189"/>
                  </a:lnTo>
                  <a:lnTo>
                    <a:pt x="77343" y="218935"/>
                  </a:lnTo>
                  <a:lnTo>
                    <a:pt x="79565" y="218935"/>
                  </a:lnTo>
                  <a:lnTo>
                    <a:pt x="80759" y="220459"/>
                  </a:lnTo>
                  <a:lnTo>
                    <a:pt x="79667" y="220586"/>
                  </a:lnTo>
                  <a:lnTo>
                    <a:pt x="78968" y="220586"/>
                  </a:lnTo>
                  <a:lnTo>
                    <a:pt x="73660" y="222250"/>
                  </a:lnTo>
                  <a:lnTo>
                    <a:pt x="72288" y="222250"/>
                  </a:lnTo>
                  <a:lnTo>
                    <a:pt x="72161" y="222745"/>
                  </a:lnTo>
                  <a:lnTo>
                    <a:pt x="66484" y="224523"/>
                  </a:lnTo>
                  <a:lnTo>
                    <a:pt x="60833" y="225920"/>
                  </a:lnTo>
                  <a:lnTo>
                    <a:pt x="60325" y="225285"/>
                  </a:lnTo>
                  <a:lnTo>
                    <a:pt x="58102" y="222491"/>
                  </a:lnTo>
                  <a:lnTo>
                    <a:pt x="58178" y="222872"/>
                  </a:lnTo>
                  <a:lnTo>
                    <a:pt x="59359" y="225285"/>
                  </a:lnTo>
                  <a:lnTo>
                    <a:pt x="52463" y="225285"/>
                  </a:lnTo>
                  <a:lnTo>
                    <a:pt x="53035" y="224142"/>
                  </a:lnTo>
                  <a:lnTo>
                    <a:pt x="54216" y="221729"/>
                  </a:lnTo>
                  <a:lnTo>
                    <a:pt x="52451" y="220967"/>
                  </a:lnTo>
                  <a:lnTo>
                    <a:pt x="47840" y="220586"/>
                  </a:lnTo>
                  <a:lnTo>
                    <a:pt x="48742" y="223888"/>
                  </a:lnTo>
                  <a:lnTo>
                    <a:pt x="48806" y="224142"/>
                  </a:lnTo>
                  <a:lnTo>
                    <a:pt x="47015" y="222872"/>
                  </a:lnTo>
                  <a:lnTo>
                    <a:pt x="47383" y="223253"/>
                  </a:lnTo>
                  <a:lnTo>
                    <a:pt x="50393" y="225793"/>
                  </a:lnTo>
                  <a:lnTo>
                    <a:pt x="56032" y="227063"/>
                  </a:lnTo>
                  <a:lnTo>
                    <a:pt x="61506" y="228587"/>
                  </a:lnTo>
                  <a:lnTo>
                    <a:pt x="64935" y="232778"/>
                  </a:lnTo>
                  <a:lnTo>
                    <a:pt x="60325" y="231635"/>
                  </a:lnTo>
                  <a:lnTo>
                    <a:pt x="53441" y="232397"/>
                  </a:lnTo>
                  <a:lnTo>
                    <a:pt x="47967" y="234302"/>
                  </a:lnTo>
                  <a:lnTo>
                    <a:pt x="52247" y="236080"/>
                  </a:lnTo>
                  <a:lnTo>
                    <a:pt x="57721" y="235826"/>
                  </a:lnTo>
                  <a:lnTo>
                    <a:pt x="63703" y="235445"/>
                  </a:lnTo>
                  <a:lnTo>
                    <a:pt x="69532" y="236715"/>
                  </a:lnTo>
                  <a:lnTo>
                    <a:pt x="70624" y="235445"/>
                  </a:lnTo>
                  <a:lnTo>
                    <a:pt x="71831" y="234048"/>
                  </a:lnTo>
                  <a:lnTo>
                    <a:pt x="69621" y="232778"/>
                  </a:lnTo>
                  <a:lnTo>
                    <a:pt x="66294" y="230873"/>
                  </a:lnTo>
                  <a:lnTo>
                    <a:pt x="71805" y="231127"/>
                  </a:lnTo>
                  <a:lnTo>
                    <a:pt x="72174" y="230873"/>
                  </a:lnTo>
                  <a:lnTo>
                    <a:pt x="76365" y="227952"/>
                  </a:lnTo>
                  <a:lnTo>
                    <a:pt x="80975" y="229857"/>
                  </a:lnTo>
                  <a:lnTo>
                    <a:pt x="79146" y="232143"/>
                  </a:lnTo>
                  <a:lnTo>
                    <a:pt x="74561" y="233159"/>
                  </a:lnTo>
                  <a:lnTo>
                    <a:pt x="74574" y="235445"/>
                  </a:lnTo>
                  <a:lnTo>
                    <a:pt x="74879" y="235445"/>
                  </a:lnTo>
                  <a:lnTo>
                    <a:pt x="81915" y="238366"/>
                  </a:lnTo>
                  <a:lnTo>
                    <a:pt x="86334" y="234048"/>
                  </a:lnTo>
                  <a:lnTo>
                    <a:pt x="86969" y="233413"/>
                  </a:lnTo>
                  <a:lnTo>
                    <a:pt x="81927" y="234048"/>
                  </a:lnTo>
                  <a:lnTo>
                    <a:pt x="84201" y="231381"/>
                  </a:lnTo>
                  <a:lnTo>
                    <a:pt x="83832" y="231127"/>
                  </a:lnTo>
                  <a:lnTo>
                    <a:pt x="83464" y="230873"/>
                  </a:lnTo>
                  <a:lnTo>
                    <a:pt x="83273" y="230746"/>
                  </a:lnTo>
                  <a:lnTo>
                    <a:pt x="82816" y="230873"/>
                  </a:lnTo>
                  <a:lnTo>
                    <a:pt x="81902" y="231127"/>
                  </a:lnTo>
                  <a:lnTo>
                    <a:pt x="81495" y="230238"/>
                  </a:lnTo>
                  <a:lnTo>
                    <a:pt x="84023" y="230238"/>
                  </a:lnTo>
                  <a:lnTo>
                    <a:pt x="83134" y="228587"/>
                  </a:lnTo>
                  <a:lnTo>
                    <a:pt x="83083" y="227952"/>
                  </a:lnTo>
                  <a:lnTo>
                    <a:pt x="82969" y="226682"/>
                  </a:lnTo>
                  <a:lnTo>
                    <a:pt x="83832" y="225920"/>
                  </a:lnTo>
                  <a:lnTo>
                    <a:pt x="85839" y="224142"/>
                  </a:lnTo>
                  <a:lnTo>
                    <a:pt x="86194" y="224142"/>
                  </a:lnTo>
                  <a:lnTo>
                    <a:pt x="90576" y="226682"/>
                  </a:lnTo>
                  <a:lnTo>
                    <a:pt x="87287" y="230238"/>
                  </a:lnTo>
                  <a:lnTo>
                    <a:pt x="88087" y="230238"/>
                  </a:lnTo>
                  <a:lnTo>
                    <a:pt x="90144" y="230619"/>
                  </a:lnTo>
                  <a:lnTo>
                    <a:pt x="90131" y="228587"/>
                  </a:lnTo>
                  <a:lnTo>
                    <a:pt x="91478" y="225285"/>
                  </a:lnTo>
                  <a:lnTo>
                    <a:pt x="91414" y="224142"/>
                  </a:lnTo>
                  <a:lnTo>
                    <a:pt x="91363" y="223253"/>
                  </a:lnTo>
                  <a:lnTo>
                    <a:pt x="91338" y="222872"/>
                  </a:lnTo>
                  <a:lnTo>
                    <a:pt x="86880" y="223253"/>
                  </a:lnTo>
                  <a:lnTo>
                    <a:pt x="87490" y="222745"/>
                  </a:lnTo>
                  <a:lnTo>
                    <a:pt x="88074" y="222250"/>
                  </a:lnTo>
                  <a:lnTo>
                    <a:pt x="87528" y="222250"/>
                  </a:lnTo>
                  <a:lnTo>
                    <a:pt x="85026" y="222745"/>
                  </a:lnTo>
                  <a:lnTo>
                    <a:pt x="83781" y="221729"/>
                  </a:lnTo>
                  <a:lnTo>
                    <a:pt x="84201" y="221729"/>
                  </a:lnTo>
                  <a:lnTo>
                    <a:pt x="84670" y="220586"/>
                  </a:lnTo>
                  <a:lnTo>
                    <a:pt x="84721" y="220459"/>
                  </a:lnTo>
                  <a:lnTo>
                    <a:pt x="84836" y="220205"/>
                  </a:lnTo>
                  <a:lnTo>
                    <a:pt x="84937" y="219951"/>
                  </a:lnTo>
                  <a:lnTo>
                    <a:pt x="84162" y="219951"/>
                  </a:lnTo>
                  <a:lnTo>
                    <a:pt x="89128" y="219189"/>
                  </a:lnTo>
                  <a:lnTo>
                    <a:pt x="92811" y="218935"/>
                  </a:lnTo>
                  <a:lnTo>
                    <a:pt x="101993" y="218300"/>
                  </a:lnTo>
                  <a:lnTo>
                    <a:pt x="102895" y="217538"/>
                  </a:lnTo>
                  <a:lnTo>
                    <a:pt x="103187" y="217284"/>
                  </a:lnTo>
                  <a:lnTo>
                    <a:pt x="103441" y="217284"/>
                  </a:lnTo>
                  <a:close/>
                </a:path>
                <a:path w="564515" h="258444">
                  <a:moveTo>
                    <a:pt x="133997" y="250837"/>
                  </a:moveTo>
                  <a:lnTo>
                    <a:pt x="133070" y="249466"/>
                  </a:lnTo>
                  <a:lnTo>
                    <a:pt x="131724" y="252069"/>
                  </a:lnTo>
                  <a:lnTo>
                    <a:pt x="133997" y="250837"/>
                  </a:lnTo>
                  <a:close/>
                </a:path>
                <a:path w="564515" h="258444">
                  <a:moveTo>
                    <a:pt x="143357" y="251561"/>
                  </a:moveTo>
                  <a:lnTo>
                    <a:pt x="142735" y="251815"/>
                  </a:lnTo>
                  <a:lnTo>
                    <a:pt x="142290" y="252183"/>
                  </a:lnTo>
                  <a:lnTo>
                    <a:pt x="142290" y="252437"/>
                  </a:lnTo>
                  <a:lnTo>
                    <a:pt x="143116" y="252590"/>
                  </a:lnTo>
                  <a:lnTo>
                    <a:pt x="143294" y="252171"/>
                  </a:lnTo>
                  <a:lnTo>
                    <a:pt x="143357" y="251561"/>
                  </a:lnTo>
                  <a:close/>
                </a:path>
                <a:path w="564515" h="258444">
                  <a:moveTo>
                    <a:pt x="146900" y="252844"/>
                  </a:moveTo>
                  <a:lnTo>
                    <a:pt x="146773" y="252488"/>
                  </a:lnTo>
                  <a:lnTo>
                    <a:pt x="146608" y="252196"/>
                  </a:lnTo>
                  <a:lnTo>
                    <a:pt x="146418" y="251980"/>
                  </a:lnTo>
                  <a:lnTo>
                    <a:pt x="146469" y="252234"/>
                  </a:lnTo>
                  <a:lnTo>
                    <a:pt x="146596" y="252501"/>
                  </a:lnTo>
                  <a:lnTo>
                    <a:pt x="146900" y="252844"/>
                  </a:lnTo>
                  <a:close/>
                </a:path>
                <a:path w="564515" h="258444">
                  <a:moveTo>
                    <a:pt x="148475" y="250266"/>
                  </a:moveTo>
                  <a:lnTo>
                    <a:pt x="147307" y="248843"/>
                  </a:lnTo>
                  <a:lnTo>
                    <a:pt x="142786" y="247650"/>
                  </a:lnTo>
                  <a:lnTo>
                    <a:pt x="143484" y="250139"/>
                  </a:lnTo>
                  <a:lnTo>
                    <a:pt x="143357" y="251561"/>
                  </a:lnTo>
                  <a:lnTo>
                    <a:pt x="144284" y="251167"/>
                  </a:lnTo>
                  <a:lnTo>
                    <a:pt x="145605" y="251040"/>
                  </a:lnTo>
                  <a:lnTo>
                    <a:pt x="146418" y="251968"/>
                  </a:lnTo>
                  <a:lnTo>
                    <a:pt x="146151" y="250698"/>
                  </a:lnTo>
                  <a:lnTo>
                    <a:pt x="148475" y="250266"/>
                  </a:lnTo>
                  <a:close/>
                </a:path>
                <a:path w="564515" h="258444">
                  <a:moveTo>
                    <a:pt x="149682" y="256984"/>
                  </a:moveTo>
                  <a:lnTo>
                    <a:pt x="140233" y="257594"/>
                  </a:lnTo>
                  <a:lnTo>
                    <a:pt x="140525" y="257594"/>
                  </a:lnTo>
                  <a:lnTo>
                    <a:pt x="141325" y="257924"/>
                  </a:lnTo>
                  <a:lnTo>
                    <a:pt x="143649" y="257594"/>
                  </a:lnTo>
                  <a:lnTo>
                    <a:pt x="149682" y="256984"/>
                  </a:lnTo>
                  <a:close/>
                </a:path>
                <a:path w="564515" h="258444">
                  <a:moveTo>
                    <a:pt x="206514" y="194767"/>
                  </a:moveTo>
                  <a:lnTo>
                    <a:pt x="204609" y="195135"/>
                  </a:lnTo>
                  <a:lnTo>
                    <a:pt x="202666" y="195427"/>
                  </a:lnTo>
                  <a:lnTo>
                    <a:pt x="204711" y="197408"/>
                  </a:lnTo>
                  <a:lnTo>
                    <a:pt x="205676" y="197078"/>
                  </a:lnTo>
                  <a:lnTo>
                    <a:pt x="205524" y="195567"/>
                  </a:lnTo>
                  <a:lnTo>
                    <a:pt x="206514" y="194767"/>
                  </a:lnTo>
                  <a:close/>
                </a:path>
                <a:path w="564515" h="258444">
                  <a:moveTo>
                    <a:pt x="207670" y="207899"/>
                  </a:moveTo>
                  <a:lnTo>
                    <a:pt x="207479" y="207721"/>
                  </a:lnTo>
                  <a:lnTo>
                    <a:pt x="206451" y="206781"/>
                  </a:lnTo>
                  <a:lnTo>
                    <a:pt x="205651" y="206057"/>
                  </a:lnTo>
                  <a:lnTo>
                    <a:pt x="205879" y="204025"/>
                  </a:lnTo>
                  <a:lnTo>
                    <a:pt x="205968" y="202933"/>
                  </a:lnTo>
                  <a:lnTo>
                    <a:pt x="206019" y="200888"/>
                  </a:lnTo>
                  <a:lnTo>
                    <a:pt x="202438" y="199351"/>
                  </a:lnTo>
                  <a:lnTo>
                    <a:pt x="198920" y="202933"/>
                  </a:lnTo>
                  <a:lnTo>
                    <a:pt x="196494" y="202933"/>
                  </a:lnTo>
                  <a:lnTo>
                    <a:pt x="193675" y="202793"/>
                  </a:lnTo>
                  <a:lnTo>
                    <a:pt x="189547" y="206006"/>
                  </a:lnTo>
                  <a:lnTo>
                    <a:pt x="186855" y="204025"/>
                  </a:lnTo>
                  <a:lnTo>
                    <a:pt x="188722" y="206781"/>
                  </a:lnTo>
                  <a:lnTo>
                    <a:pt x="187325" y="205790"/>
                  </a:lnTo>
                  <a:lnTo>
                    <a:pt x="182740" y="207530"/>
                  </a:lnTo>
                  <a:lnTo>
                    <a:pt x="184607" y="209575"/>
                  </a:lnTo>
                  <a:lnTo>
                    <a:pt x="187096" y="210223"/>
                  </a:lnTo>
                  <a:lnTo>
                    <a:pt x="194144" y="208267"/>
                  </a:lnTo>
                  <a:lnTo>
                    <a:pt x="198348" y="210032"/>
                  </a:lnTo>
                  <a:lnTo>
                    <a:pt x="195643" y="210223"/>
                  </a:lnTo>
                  <a:lnTo>
                    <a:pt x="197040" y="210223"/>
                  </a:lnTo>
                  <a:lnTo>
                    <a:pt x="199136" y="210489"/>
                  </a:lnTo>
                  <a:lnTo>
                    <a:pt x="200012" y="211010"/>
                  </a:lnTo>
                  <a:lnTo>
                    <a:pt x="200761" y="211683"/>
                  </a:lnTo>
                  <a:lnTo>
                    <a:pt x="201180" y="212750"/>
                  </a:lnTo>
                  <a:lnTo>
                    <a:pt x="199834" y="213906"/>
                  </a:lnTo>
                  <a:lnTo>
                    <a:pt x="203009" y="211899"/>
                  </a:lnTo>
                  <a:lnTo>
                    <a:pt x="200799" y="211010"/>
                  </a:lnTo>
                  <a:lnTo>
                    <a:pt x="200888" y="209575"/>
                  </a:lnTo>
                  <a:lnTo>
                    <a:pt x="201015" y="208661"/>
                  </a:lnTo>
                  <a:lnTo>
                    <a:pt x="201053" y="208267"/>
                  </a:lnTo>
                  <a:lnTo>
                    <a:pt x="201129" y="207721"/>
                  </a:lnTo>
                  <a:lnTo>
                    <a:pt x="207670" y="207899"/>
                  </a:lnTo>
                  <a:close/>
                </a:path>
                <a:path w="564515" h="258444">
                  <a:moveTo>
                    <a:pt x="208280" y="187794"/>
                  </a:moveTo>
                  <a:lnTo>
                    <a:pt x="208254" y="185648"/>
                  </a:lnTo>
                  <a:lnTo>
                    <a:pt x="206425" y="186486"/>
                  </a:lnTo>
                  <a:lnTo>
                    <a:pt x="208280" y="187794"/>
                  </a:lnTo>
                  <a:close/>
                </a:path>
                <a:path w="564515" h="258444">
                  <a:moveTo>
                    <a:pt x="208356" y="194271"/>
                  </a:moveTo>
                  <a:lnTo>
                    <a:pt x="207441" y="194233"/>
                  </a:lnTo>
                  <a:lnTo>
                    <a:pt x="206908" y="194449"/>
                  </a:lnTo>
                  <a:lnTo>
                    <a:pt x="206514" y="194767"/>
                  </a:lnTo>
                  <a:lnTo>
                    <a:pt x="207200" y="194640"/>
                  </a:lnTo>
                  <a:lnTo>
                    <a:pt x="207873" y="194500"/>
                  </a:lnTo>
                  <a:lnTo>
                    <a:pt x="208356" y="194271"/>
                  </a:lnTo>
                  <a:close/>
                </a:path>
                <a:path w="564515" h="258444">
                  <a:moveTo>
                    <a:pt x="208508" y="208661"/>
                  </a:moveTo>
                  <a:lnTo>
                    <a:pt x="207708" y="207924"/>
                  </a:lnTo>
                  <a:lnTo>
                    <a:pt x="207772" y="208267"/>
                  </a:lnTo>
                  <a:lnTo>
                    <a:pt x="208292" y="210032"/>
                  </a:lnTo>
                  <a:lnTo>
                    <a:pt x="208356" y="210223"/>
                  </a:lnTo>
                  <a:lnTo>
                    <a:pt x="208470" y="209575"/>
                  </a:lnTo>
                  <a:lnTo>
                    <a:pt x="208508" y="208661"/>
                  </a:lnTo>
                  <a:close/>
                </a:path>
                <a:path w="564515" h="258444">
                  <a:moveTo>
                    <a:pt x="210159" y="191998"/>
                  </a:moveTo>
                  <a:lnTo>
                    <a:pt x="206451" y="189369"/>
                  </a:lnTo>
                  <a:lnTo>
                    <a:pt x="205994" y="189750"/>
                  </a:lnTo>
                  <a:lnTo>
                    <a:pt x="209702" y="192379"/>
                  </a:lnTo>
                  <a:lnTo>
                    <a:pt x="210159" y="191998"/>
                  </a:lnTo>
                  <a:close/>
                </a:path>
                <a:path w="564515" h="258444">
                  <a:moveTo>
                    <a:pt x="212001" y="201930"/>
                  </a:moveTo>
                  <a:lnTo>
                    <a:pt x="211963" y="201663"/>
                  </a:lnTo>
                  <a:lnTo>
                    <a:pt x="211632" y="201599"/>
                  </a:lnTo>
                  <a:lnTo>
                    <a:pt x="211721" y="201891"/>
                  </a:lnTo>
                  <a:lnTo>
                    <a:pt x="211823" y="202069"/>
                  </a:lnTo>
                  <a:lnTo>
                    <a:pt x="211912" y="202298"/>
                  </a:lnTo>
                  <a:lnTo>
                    <a:pt x="212001" y="201930"/>
                  </a:lnTo>
                  <a:close/>
                </a:path>
                <a:path w="564515" h="258444">
                  <a:moveTo>
                    <a:pt x="214972" y="211086"/>
                  </a:moveTo>
                  <a:lnTo>
                    <a:pt x="212178" y="209854"/>
                  </a:lnTo>
                  <a:lnTo>
                    <a:pt x="214045" y="212572"/>
                  </a:lnTo>
                  <a:lnTo>
                    <a:pt x="214972" y="211086"/>
                  </a:lnTo>
                  <a:close/>
                </a:path>
                <a:path w="564515" h="258444">
                  <a:moveTo>
                    <a:pt x="218630" y="236931"/>
                  </a:moveTo>
                  <a:lnTo>
                    <a:pt x="218376" y="236842"/>
                  </a:lnTo>
                  <a:lnTo>
                    <a:pt x="218071" y="236804"/>
                  </a:lnTo>
                  <a:lnTo>
                    <a:pt x="217754" y="236778"/>
                  </a:lnTo>
                  <a:lnTo>
                    <a:pt x="217944" y="236893"/>
                  </a:lnTo>
                  <a:lnTo>
                    <a:pt x="218109" y="237020"/>
                  </a:lnTo>
                  <a:lnTo>
                    <a:pt x="218440" y="237121"/>
                  </a:lnTo>
                  <a:lnTo>
                    <a:pt x="218630" y="236931"/>
                  </a:lnTo>
                  <a:close/>
                </a:path>
                <a:path w="564515" h="258444">
                  <a:moveTo>
                    <a:pt x="219938" y="203187"/>
                  </a:moveTo>
                  <a:lnTo>
                    <a:pt x="215176" y="202514"/>
                  </a:lnTo>
                  <a:lnTo>
                    <a:pt x="213309" y="205625"/>
                  </a:lnTo>
                  <a:lnTo>
                    <a:pt x="211924" y="202285"/>
                  </a:lnTo>
                  <a:lnTo>
                    <a:pt x="211658" y="203492"/>
                  </a:lnTo>
                  <a:lnTo>
                    <a:pt x="210019" y="205828"/>
                  </a:lnTo>
                  <a:lnTo>
                    <a:pt x="212153" y="206235"/>
                  </a:lnTo>
                  <a:lnTo>
                    <a:pt x="212623" y="208000"/>
                  </a:lnTo>
                  <a:lnTo>
                    <a:pt x="216268" y="204876"/>
                  </a:lnTo>
                  <a:lnTo>
                    <a:pt x="216738" y="205206"/>
                  </a:lnTo>
                  <a:lnTo>
                    <a:pt x="219938" y="203187"/>
                  </a:lnTo>
                  <a:close/>
                </a:path>
                <a:path w="564515" h="258444">
                  <a:moveTo>
                    <a:pt x="220370" y="233692"/>
                  </a:moveTo>
                  <a:lnTo>
                    <a:pt x="215658" y="233692"/>
                  </a:lnTo>
                  <a:lnTo>
                    <a:pt x="214630" y="235877"/>
                  </a:lnTo>
                  <a:lnTo>
                    <a:pt x="215900" y="236562"/>
                  </a:lnTo>
                  <a:lnTo>
                    <a:pt x="217754" y="236766"/>
                  </a:lnTo>
                  <a:lnTo>
                    <a:pt x="215811" y="235534"/>
                  </a:lnTo>
                  <a:lnTo>
                    <a:pt x="219786" y="233921"/>
                  </a:lnTo>
                  <a:lnTo>
                    <a:pt x="219811" y="234480"/>
                  </a:lnTo>
                  <a:lnTo>
                    <a:pt x="220370" y="233692"/>
                  </a:lnTo>
                  <a:close/>
                </a:path>
                <a:path w="564515" h="258444">
                  <a:moveTo>
                    <a:pt x="221018" y="236715"/>
                  </a:moveTo>
                  <a:lnTo>
                    <a:pt x="219875" y="235978"/>
                  </a:lnTo>
                  <a:lnTo>
                    <a:pt x="218909" y="236715"/>
                  </a:lnTo>
                  <a:lnTo>
                    <a:pt x="221018" y="236715"/>
                  </a:lnTo>
                  <a:close/>
                </a:path>
                <a:path w="564515" h="258444">
                  <a:moveTo>
                    <a:pt x="221526" y="182232"/>
                  </a:moveTo>
                  <a:lnTo>
                    <a:pt x="219646" y="178041"/>
                  </a:lnTo>
                  <a:lnTo>
                    <a:pt x="218033" y="183121"/>
                  </a:lnTo>
                  <a:lnTo>
                    <a:pt x="221526" y="182232"/>
                  </a:lnTo>
                  <a:close/>
                </a:path>
                <a:path w="564515" h="258444">
                  <a:moveTo>
                    <a:pt x="222313" y="233438"/>
                  </a:moveTo>
                  <a:lnTo>
                    <a:pt x="221132" y="232600"/>
                  </a:lnTo>
                  <a:lnTo>
                    <a:pt x="220357" y="233692"/>
                  </a:lnTo>
                  <a:lnTo>
                    <a:pt x="221678" y="233438"/>
                  </a:lnTo>
                  <a:lnTo>
                    <a:pt x="222313" y="233438"/>
                  </a:lnTo>
                  <a:close/>
                </a:path>
                <a:path w="564515" h="258444">
                  <a:moveTo>
                    <a:pt x="226250" y="236918"/>
                  </a:moveTo>
                  <a:lnTo>
                    <a:pt x="225018" y="234784"/>
                  </a:lnTo>
                  <a:lnTo>
                    <a:pt x="224891" y="234569"/>
                  </a:lnTo>
                  <a:lnTo>
                    <a:pt x="223926" y="234569"/>
                  </a:lnTo>
                  <a:lnTo>
                    <a:pt x="222313" y="233438"/>
                  </a:lnTo>
                  <a:lnTo>
                    <a:pt x="222288" y="233692"/>
                  </a:lnTo>
                  <a:lnTo>
                    <a:pt x="222173" y="234569"/>
                  </a:lnTo>
                  <a:lnTo>
                    <a:pt x="222148" y="234784"/>
                  </a:lnTo>
                  <a:lnTo>
                    <a:pt x="222554" y="235750"/>
                  </a:lnTo>
                  <a:lnTo>
                    <a:pt x="222567" y="236715"/>
                  </a:lnTo>
                  <a:lnTo>
                    <a:pt x="221018" y="236715"/>
                  </a:lnTo>
                  <a:lnTo>
                    <a:pt x="222592" y="237731"/>
                  </a:lnTo>
                  <a:lnTo>
                    <a:pt x="222580" y="236918"/>
                  </a:lnTo>
                  <a:lnTo>
                    <a:pt x="226250" y="236918"/>
                  </a:lnTo>
                  <a:close/>
                </a:path>
                <a:path w="564515" h="258444">
                  <a:moveTo>
                    <a:pt x="230695" y="220776"/>
                  </a:moveTo>
                  <a:lnTo>
                    <a:pt x="227926" y="220980"/>
                  </a:lnTo>
                  <a:lnTo>
                    <a:pt x="227025" y="221767"/>
                  </a:lnTo>
                  <a:lnTo>
                    <a:pt x="230695" y="220776"/>
                  </a:lnTo>
                  <a:close/>
                </a:path>
                <a:path w="564515" h="258444">
                  <a:moveTo>
                    <a:pt x="233883" y="174536"/>
                  </a:moveTo>
                  <a:lnTo>
                    <a:pt x="230174" y="171932"/>
                  </a:lnTo>
                  <a:lnTo>
                    <a:pt x="230212" y="174536"/>
                  </a:lnTo>
                  <a:lnTo>
                    <a:pt x="233883" y="174536"/>
                  </a:lnTo>
                  <a:close/>
                </a:path>
                <a:path w="564515" h="258444">
                  <a:moveTo>
                    <a:pt x="247180" y="183121"/>
                  </a:moveTo>
                  <a:lnTo>
                    <a:pt x="239890" y="180238"/>
                  </a:lnTo>
                  <a:lnTo>
                    <a:pt x="234861" y="186677"/>
                  </a:lnTo>
                  <a:lnTo>
                    <a:pt x="229882" y="186004"/>
                  </a:lnTo>
                  <a:lnTo>
                    <a:pt x="223481" y="185153"/>
                  </a:lnTo>
                  <a:lnTo>
                    <a:pt x="222046" y="185153"/>
                  </a:lnTo>
                  <a:lnTo>
                    <a:pt x="218821" y="186004"/>
                  </a:lnTo>
                  <a:lnTo>
                    <a:pt x="217627" y="185153"/>
                  </a:lnTo>
                  <a:lnTo>
                    <a:pt x="217385" y="185153"/>
                  </a:lnTo>
                  <a:lnTo>
                    <a:pt x="217436" y="185013"/>
                  </a:lnTo>
                  <a:lnTo>
                    <a:pt x="218033" y="183121"/>
                  </a:lnTo>
                  <a:lnTo>
                    <a:pt x="216230" y="183553"/>
                  </a:lnTo>
                  <a:lnTo>
                    <a:pt x="217373" y="184975"/>
                  </a:lnTo>
                  <a:lnTo>
                    <a:pt x="215595" y="183718"/>
                  </a:lnTo>
                  <a:lnTo>
                    <a:pt x="216230" y="183553"/>
                  </a:lnTo>
                  <a:lnTo>
                    <a:pt x="214655" y="181622"/>
                  </a:lnTo>
                  <a:lnTo>
                    <a:pt x="222504" y="187185"/>
                  </a:lnTo>
                  <a:lnTo>
                    <a:pt x="222961" y="186791"/>
                  </a:lnTo>
                  <a:lnTo>
                    <a:pt x="223659" y="187286"/>
                  </a:lnTo>
                  <a:lnTo>
                    <a:pt x="223901" y="187464"/>
                  </a:lnTo>
                  <a:lnTo>
                    <a:pt x="225767" y="190195"/>
                  </a:lnTo>
                  <a:lnTo>
                    <a:pt x="223964" y="191770"/>
                  </a:lnTo>
                  <a:lnTo>
                    <a:pt x="223126" y="188709"/>
                  </a:lnTo>
                  <a:lnTo>
                    <a:pt x="222999" y="188252"/>
                  </a:lnTo>
                  <a:lnTo>
                    <a:pt x="221653" y="190855"/>
                  </a:lnTo>
                  <a:lnTo>
                    <a:pt x="222592" y="193662"/>
                  </a:lnTo>
                  <a:lnTo>
                    <a:pt x="224790" y="191770"/>
                  </a:lnTo>
                  <a:lnTo>
                    <a:pt x="227152" y="189738"/>
                  </a:lnTo>
                  <a:lnTo>
                    <a:pt x="225894" y="193751"/>
                  </a:lnTo>
                  <a:lnTo>
                    <a:pt x="227634" y="192951"/>
                  </a:lnTo>
                  <a:lnTo>
                    <a:pt x="227711" y="190855"/>
                  </a:lnTo>
                  <a:lnTo>
                    <a:pt x="227838" y="189890"/>
                  </a:lnTo>
                  <a:lnTo>
                    <a:pt x="227850" y="189738"/>
                  </a:lnTo>
                  <a:lnTo>
                    <a:pt x="227990" y="188709"/>
                  </a:lnTo>
                  <a:lnTo>
                    <a:pt x="228041" y="188252"/>
                  </a:lnTo>
                  <a:lnTo>
                    <a:pt x="229400" y="188493"/>
                  </a:lnTo>
                  <a:lnTo>
                    <a:pt x="229692" y="188252"/>
                  </a:lnTo>
                  <a:lnTo>
                    <a:pt x="230822" y="187286"/>
                  </a:lnTo>
                  <a:lnTo>
                    <a:pt x="231228" y="186944"/>
                  </a:lnTo>
                  <a:lnTo>
                    <a:pt x="231609" y="188252"/>
                  </a:lnTo>
                  <a:lnTo>
                    <a:pt x="231673" y="188493"/>
                  </a:lnTo>
                  <a:lnTo>
                    <a:pt x="231736" y="188709"/>
                  </a:lnTo>
                  <a:lnTo>
                    <a:pt x="229933" y="192417"/>
                  </a:lnTo>
                  <a:lnTo>
                    <a:pt x="235419" y="189890"/>
                  </a:lnTo>
                  <a:lnTo>
                    <a:pt x="235038" y="196761"/>
                  </a:lnTo>
                  <a:lnTo>
                    <a:pt x="236867" y="198056"/>
                  </a:lnTo>
                  <a:lnTo>
                    <a:pt x="238036" y="194068"/>
                  </a:lnTo>
                  <a:lnTo>
                    <a:pt x="245745" y="191262"/>
                  </a:lnTo>
                  <a:lnTo>
                    <a:pt x="246049" y="190195"/>
                  </a:lnTo>
                  <a:lnTo>
                    <a:pt x="246138" y="189890"/>
                  </a:lnTo>
                  <a:lnTo>
                    <a:pt x="246837" y="187464"/>
                  </a:lnTo>
                  <a:lnTo>
                    <a:pt x="246888" y="187286"/>
                  </a:lnTo>
                  <a:lnTo>
                    <a:pt x="242989" y="186944"/>
                  </a:lnTo>
                  <a:lnTo>
                    <a:pt x="244589" y="186944"/>
                  </a:lnTo>
                  <a:lnTo>
                    <a:pt x="244932" y="183718"/>
                  </a:lnTo>
                  <a:lnTo>
                    <a:pt x="244995" y="183121"/>
                  </a:lnTo>
                  <a:lnTo>
                    <a:pt x="247180" y="183121"/>
                  </a:lnTo>
                  <a:close/>
                </a:path>
                <a:path w="564515" h="258444">
                  <a:moveTo>
                    <a:pt x="250812" y="167970"/>
                  </a:moveTo>
                  <a:lnTo>
                    <a:pt x="249415" y="167716"/>
                  </a:lnTo>
                  <a:lnTo>
                    <a:pt x="248081" y="170319"/>
                  </a:lnTo>
                  <a:lnTo>
                    <a:pt x="250812" y="167970"/>
                  </a:lnTo>
                  <a:close/>
                </a:path>
                <a:path w="564515" h="258444">
                  <a:moveTo>
                    <a:pt x="251434" y="184162"/>
                  </a:moveTo>
                  <a:lnTo>
                    <a:pt x="245452" y="184162"/>
                  </a:lnTo>
                  <a:lnTo>
                    <a:pt x="248704" y="186436"/>
                  </a:lnTo>
                  <a:lnTo>
                    <a:pt x="250571" y="187769"/>
                  </a:lnTo>
                  <a:lnTo>
                    <a:pt x="251434" y="184162"/>
                  </a:lnTo>
                  <a:close/>
                </a:path>
                <a:path w="564515" h="258444">
                  <a:moveTo>
                    <a:pt x="251510" y="164769"/>
                  </a:moveTo>
                  <a:lnTo>
                    <a:pt x="248450" y="162013"/>
                  </a:lnTo>
                  <a:lnTo>
                    <a:pt x="250317" y="164769"/>
                  </a:lnTo>
                  <a:lnTo>
                    <a:pt x="251510" y="164769"/>
                  </a:lnTo>
                  <a:close/>
                </a:path>
                <a:path w="564515" h="258444">
                  <a:moveTo>
                    <a:pt x="252323" y="164769"/>
                  </a:moveTo>
                  <a:lnTo>
                    <a:pt x="251510" y="164769"/>
                  </a:lnTo>
                  <a:lnTo>
                    <a:pt x="252158" y="165354"/>
                  </a:lnTo>
                  <a:lnTo>
                    <a:pt x="252323" y="164769"/>
                  </a:lnTo>
                  <a:close/>
                </a:path>
                <a:path w="564515" h="258444">
                  <a:moveTo>
                    <a:pt x="254736" y="189992"/>
                  </a:moveTo>
                  <a:lnTo>
                    <a:pt x="253809" y="191490"/>
                  </a:lnTo>
                  <a:lnTo>
                    <a:pt x="254304" y="193255"/>
                  </a:lnTo>
                  <a:lnTo>
                    <a:pt x="254736" y="189992"/>
                  </a:lnTo>
                  <a:close/>
                </a:path>
                <a:path w="564515" h="258444">
                  <a:moveTo>
                    <a:pt x="256717" y="234086"/>
                  </a:moveTo>
                  <a:lnTo>
                    <a:pt x="252895" y="233667"/>
                  </a:lnTo>
                  <a:lnTo>
                    <a:pt x="256146" y="235940"/>
                  </a:lnTo>
                  <a:lnTo>
                    <a:pt x="256641" y="234327"/>
                  </a:lnTo>
                  <a:lnTo>
                    <a:pt x="256717" y="234086"/>
                  </a:lnTo>
                  <a:close/>
                </a:path>
                <a:path w="564515" h="258444">
                  <a:moveTo>
                    <a:pt x="256984" y="155905"/>
                  </a:moveTo>
                  <a:lnTo>
                    <a:pt x="256641" y="155905"/>
                  </a:lnTo>
                  <a:lnTo>
                    <a:pt x="256667" y="156298"/>
                  </a:lnTo>
                  <a:lnTo>
                    <a:pt x="256984" y="155905"/>
                  </a:lnTo>
                  <a:close/>
                </a:path>
                <a:path w="564515" h="258444">
                  <a:moveTo>
                    <a:pt x="257657" y="162826"/>
                  </a:moveTo>
                  <a:lnTo>
                    <a:pt x="253492" y="160591"/>
                  </a:lnTo>
                  <a:lnTo>
                    <a:pt x="252323" y="164769"/>
                  </a:lnTo>
                  <a:lnTo>
                    <a:pt x="255384" y="164769"/>
                  </a:lnTo>
                  <a:lnTo>
                    <a:pt x="257657" y="162826"/>
                  </a:lnTo>
                  <a:close/>
                </a:path>
                <a:path w="564515" h="258444">
                  <a:moveTo>
                    <a:pt x="258191" y="234251"/>
                  </a:moveTo>
                  <a:lnTo>
                    <a:pt x="257048" y="233006"/>
                  </a:lnTo>
                  <a:lnTo>
                    <a:pt x="256717" y="234086"/>
                  </a:lnTo>
                  <a:lnTo>
                    <a:pt x="258191" y="234251"/>
                  </a:lnTo>
                  <a:close/>
                </a:path>
                <a:path w="564515" h="258444">
                  <a:moveTo>
                    <a:pt x="258521" y="187299"/>
                  </a:moveTo>
                  <a:lnTo>
                    <a:pt x="257302" y="187007"/>
                  </a:lnTo>
                  <a:lnTo>
                    <a:pt x="254850" y="186575"/>
                  </a:lnTo>
                  <a:lnTo>
                    <a:pt x="252857" y="187248"/>
                  </a:lnTo>
                  <a:lnTo>
                    <a:pt x="254406" y="190068"/>
                  </a:lnTo>
                  <a:lnTo>
                    <a:pt x="257073" y="187579"/>
                  </a:lnTo>
                  <a:lnTo>
                    <a:pt x="258508" y="187312"/>
                  </a:lnTo>
                  <a:close/>
                </a:path>
                <a:path w="564515" h="258444">
                  <a:moveTo>
                    <a:pt x="259295" y="187515"/>
                  </a:moveTo>
                  <a:lnTo>
                    <a:pt x="259118" y="187261"/>
                  </a:lnTo>
                  <a:lnTo>
                    <a:pt x="258838" y="187248"/>
                  </a:lnTo>
                  <a:lnTo>
                    <a:pt x="258508" y="187312"/>
                  </a:lnTo>
                  <a:lnTo>
                    <a:pt x="258978" y="187426"/>
                  </a:lnTo>
                  <a:lnTo>
                    <a:pt x="259295" y="187515"/>
                  </a:lnTo>
                  <a:close/>
                </a:path>
                <a:path w="564515" h="258444">
                  <a:moveTo>
                    <a:pt x="260096" y="161264"/>
                  </a:moveTo>
                  <a:lnTo>
                    <a:pt x="259461" y="161264"/>
                  </a:lnTo>
                  <a:lnTo>
                    <a:pt x="258483" y="161074"/>
                  </a:lnTo>
                  <a:lnTo>
                    <a:pt x="257162" y="161074"/>
                  </a:lnTo>
                  <a:lnTo>
                    <a:pt x="258076" y="161709"/>
                  </a:lnTo>
                  <a:lnTo>
                    <a:pt x="260096" y="161264"/>
                  </a:lnTo>
                  <a:close/>
                </a:path>
                <a:path w="564515" h="258444">
                  <a:moveTo>
                    <a:pt x="262661" y="159258"/>
                  </a:moveTo>
                  <a:lnTo>
                    <a:pt x="262547" y="159080"/>
                  </a:lnTo>
                  <a:lnTo>
                    <a:pt x="260667" y="159080"/>
                  </a:lnTo>
                  <a:lnTo>
                    <a:pt x="262661" y="159258"/>
                  </a:lnTo>
                  <a:close/>
                </a:path>
                <a:path w="564515" h="258444">
                  <a:moveTo>
                    <a:pt x="262928" y="189585"/>
                  </a:moveTo>
                  <a:lnTo>
                    <a:pt x="262839" y="188849"/>
                  </a:lnTo>
                  <a:lnTo>
                    <a:pt x="262724" y="187909"/>
                  </a:lnTo>
                  <a:lnTo>
                    <a:pt x="262661" y="187401"/>
                  </a:lnTo>
                  <a:lnTo>
                    <a:pt x="262572" y="186766"/>
                  </a:lnTo>
                  <a:lnTo>
                    <a:pt x="262509" y="186220"/>
                  </a:lnTo>
                  <a:lnTo>
                    <a:pt x="260032" y="186766"/>
                  </a:lnTo>
                  <a:lnTo>
                    <a:pt x="260248" y="186766"/>
                  </a:lnTo>
                  <a:lnTo>
                    <a:pt x="262928" y="189585"/>
                  </a:lnTo>
                  <a:close/>
                </a:path>
                <a:path w="564515" h="258444">
                  <a:moveTo>
                    <a:pt x="262966" y="159258"/>
                  </a:moveTo>
                  <a:lnTo>
                    <a:pt x="262661" y="159258"/>
                  </a:lnTo>
                  <a:lnTo>
                    <a:pt x="260553" y="159258"/>
                  </a:lnTo>
                  <a:lnTo>
                    <a:pt x="259892" y="160159"/>
                  </a:lnTo>
                  <a:lnTo>
                    <a:pt x="259537" y="161074"/>
                  </a:lnTo>
                  <a:lnTo>
                    <a:pt x="259461" y="161264"/>
                  </a:lnTo>
                  <a:lnTo>
                    <a:pt x="262216" y="161074"/>
                  </a:lnTo>
                  <a:lnTo>
                    <a:pt x="262763" y="159753"/>
                  </a:lnTo>
                  <a:lnTo>
                    <a:pt x="262864" y="159486"/>
                  </a:lnTo>
                  <a:lnTo>
                    <a:pt x="262966" y="159258"/>
                  </a:lnTo>
                  <a:close/>
                </a:path>
                <a:path w="564515" h="258444">
                  <a:moveTo>
                    <a:pt x="263461" y="190144"/>
                  </a:moveTo>
                  <a:lnTo>
                    <a:pt x="262928" y="189585"/>
                  </a:lnTo>
                  <a:lnTo>
                    <a:pt x="263004" y="190144"/>
                  </a:lnTo>
                  <a:lnTo>
                    <a:pt x="263461" y="190144"/>
                  </a:lnTo>
                  <a:close/>
                </a:path>
                <a:path w="564515" h="258444">
                  <a:moveTo>
                    <a:pt x="263563" y="157759"/>
                  </a:moveTo>
                  <a:lnTo>
                    <a:pt x="260692" y="157949"/>
                  </a:lnTo>
                  <a:lnTo>
                    <a:pt x="260121" y="157619"/>
                  </a:lnTo>
                  <a:lnTo>
                    <a:pt x="260146" y="157975"/>
                  </a:lnTo>
                  <a:lnTo>
                    <a:pt x="258686" y="158064"/>
                  </a:lnTo>
                  <a:lnTo>
                    <a:pt x="260146" y="158064"/>
                  </a:lnTo>
                  <a:lnTo>
                    <a:pt x="260172" y="158254"/>
                  </a:lnTo>
                  <a:lnTo>
                    <a:pt x="260350" y="159080"/>
                  </a:lnTo>
                  <a:lnTo>
                    <a:pt x="260667" y="159080"/>
                  </a:lnTo>
                  <a:lnTo>
                    <a:pt x="261264" y="158254"/>
                  </a:lnTo>
                  <a:lnTo>
                    <a:pt x="260921" y="158064"/>
                  </a:lnTo>
                  <a:lnTo>
                    <a:pt x="261874" y="158064"/>
                  </a:lnTo>
                  <a:lnTo>
                    <a:pt x="262547" y="159080"/>
                  </a:lnTo>
                  <a:lnTo>
                    <a:pt x="263029" y="159080"/>
                  </a:lnTo>
                  <a:lnTo>
                    <a:pt x="263372" y="158254"/>
                  </a:lnTo>
                  <a:lnTo>
                    <a:pt x="263448" y="158064"/>
                  </a:lnTo>
                  <a:lnTo>
                    <a:pt x="263563" y="157759"/>
                  </a:lnTo>
                  <a:close/>
                </a:path>
                <a:path w="564515" h="258444">
                  <a:moveTo>
                    <a:pt x="264363" y="231063"/>
                  </a:moveTo>
                  <a:lnTo>
                    <a:pt x="260235" y="231711"/>
                  </a:lnTo>
                  <a:lnTo>
                    <a:pt x="259041" y="234086"/>
                  </a:lnTo>
                  <a:lnTo>
                    <a:pt x="258914" y="234327"/>
                  </a:lnTo>
                  <a:lnTo>
                    <a:pt x="258267" y="234327"/>
                  </a:lnTo>
                  <a:lnTo>
                    <a:pt x="260781" y="237058"/>
                  </a:lnTo>
                  <a:lnTo>
                    <a:pt x="263969" y="235762"/>
                  </a:lnTo>
                  <a:lnTo>
                    <a:pt x="261670" y="234835"/>
                  </a:lnTo>
                  <a:lnTo>
                    <a:pt x="264363" y="231063"/>
                  </a:lnTo>
                  <a:close/>
                </a:path>
                <a:path w="564515" h="258444">
                  <a:moveTo>
                    <a:pt x="264401" y="191122"/>
                  </a:moveTo>
                  <a:lnTo>
                    <a:pt x="264071" y="190779"/>
                  </a:lnTo>
                  <a:lnTo>
                    <a:pt x="263410" y="191071"/>
                  </a:lnTo>
                  <a:lnTo>
                    <a:pt x="258876" y="190779"/>
                  </a:lnTo>
                  <a:lnTo>
                    <a:pt x="258559" y="192697"/>
                  </a:lnTo>
                  <a:lnTo>
                    <a:pt x="258457" y="193344"/>
                  </a:lnTo>
                  <a:lnTo>
                    <a:pt x="263131" y="191122"/>
                  </a:lnTo>
                  <a:lnTo>
                    <a:pt x="263271" y="191122"/>
                  </a:lnTo>
                  <a:lnTo>
                    <a:pt x="264401" y="191122"/>
                  </a:lnTo>
                  <a:close/>
                </a:path>
                <a:path w="564515" h="258444">
                  <a:moveTo>
                    <a:pt x="265303" y="165201"/>
                  </a:moveTo>
                  <a:lnTo>
                    <a:pt x="265112" y="165049"/>
                  </a:lnTo>
                  <a:lnTo>
                    <a:pt x="264858" y="165011"/>
                  </a:lnTo>
                  <a:lnTo>
                    <a:pt x="264566" y="164871"/>
                  </a:lnTo>
                  <a:lnTo>
                    <a:pt x="265150" y="165493"/>
                  </a:lnTo>
                  <a:lnTo>
                    <a:pt x="265214" y="165341"/>
                  </a:lnTo>
                  <a:lnTo>
                    <a:pt x="265303" y="165201"/>
                  </a:lnTo>
                  <a:close/>
                </a:path>
                <a:path w="564515" h="258444">
                  <a:moveTo>
                    <a:pt x="265772" y="157619"/>
                  </a:moveTo>
                  <a:lnTo>
                    <a:pt x="263626" y="157619"/>
                  </a:lnTo>
                  <a:lnTo>
                    <a:pt x="263563" y="157759"/>
                  </a:lnTo>
                  <a:lnTo>
                    <a:pt x="265772" y="157619"/>
                  </a:lnTo>
                  <a:close/>
                </a:path>
                <a:path w="564515" h="258444">
                  <a:moveTo>
                    <a:pt x="265849" y="156298"/>
                  </a:moveTo>
                  <a:lnTo>
                    <a:pt x="265709" y="156298"/>
                  </a:lnTo>
                  <a:lnTo>
                    <a:pt x="265430" y="156464"/>
                  </a:lnTo>
                  <a:lnTo>
                    <a:pt x="265849" y="156298"/>
                  </a:lnTo>
                  <a:close/>
                </a:path>
                <a:path w="564515" h="258444">
                  <a:moveTo>
                    <a:pt x="266458" y="186093"/>
                  </a:moveTo>
                  <a:lnTo>
                    <a:pt x="266306" y="185864"/>
                  </a:lnTo>
                  <a:lnTo>
                    <a:pt x="266065" y="185699"/>
                  </a:lnTo>
                  <a:lnTo>
                    <a:pt x="265709" y="185623"/>
                  </a:lnTo>
                  <a:lnTo>
                    <a:pt x="266001" y="185737"/>
                  </a:lnTo>
                  <a:lnTo>
                    <a:pt x="266242" y="185902"/>
                  </a:lnTo>
                  <a:lnTo>
                    <a:pt x="266458" y="186093"/>
                  </a:lnTo>
                  <a:close/>
                </a:path>
                <a:path w="564515" h="258444">
                  <a:moveTo>
                    <a:pt x="268020" y="162572"/>
                  </a:moveTo>
                  <a:lnTo>
                    <a:pt x="267119" y="162179"/>
                  </a:lnTo>
                  <a:lnTo>
                    <a:pt x="266827" y="162179"/>
                  </a:lnTo>
                  <a:lnTo>
                    <a:pt x="268020" y="162572"/>
                  </a:lnTo>
                  <a:close/>
                </a:path>
                <a:path w="564515" h="258444">
                  <a:moveTo>
                    <a:pt x="268287" y="168922"/>
                  </a:moveTo>
                  <a:lnTo>
                    <a:pt x="265150" y="165506"/>
                  </a:lnTo>
                  <a:lnTo>
                    <a:pt x="264947" y="165912"/>
                  </a:lnTo>
                  <a:lnTo>
                    <a:pt x="264706" y="166458"/>
                  </a:lnTo>
                  <a:lnTo>
                    <a:pt x="264134" y="167411"/>
                  </a:lnTo>
                  <a:lnTo>
                    <a:pt x="268287" y="168922"/>
                  </a:lnTo>
                  <a:close/>
                </a:path>
                <a:path w="564515" h="258444">
                  <a:moveTo>
                    <a:pt x="269951" y="163385"/>
                  </a:moveTo>
                  <a:lnTo>
                    <a:pt x="268655" y="162839"/>
                  </a:lnTo>
                  <a:lnTo>
                    <a:pt x="268503" y="163385"/>
                  </a:lnTo>
                  <a:lnTo>
                    <a:pt x="269951" y="163385"/>
                  </a:lnTo>
                  <a:close/>
                </a:path>
                <a:path w="564515" h="258444">
                  <a:moveTo>
                    <a:pt x="271284" y="188849"/>
                  </a:moveTo>
                  <a:lnTo>
                    <a:pt x="267652" y="190055"/>
                  </a:lnTo>
                  <a:lnTo>
                    <a:pt x="267766" y="188849"/>
                  </a:lnTo>
                  <a:lnTo>
                    <a:pt x="267893" y="187401"/>
                  </a:lnTo>
                  <a:lnTo>
                    <a:pt x="266573" y="186220"/>
                  </a:lnTo>
                  <a:lnTo>
                    <a:pt x="266915" y="186766"/>
                  </a:lnTo>
                  <a:lnTo>
                    <a:pt x="266776" y="187401"/>
                  </a:lnTo>
                  <a:lnTo>
                    <a:pt x="266674" y="188442"/>
                  </a:lnTo>
                  <a:lnTo>
                    <a:pt x="264693" y="190144"/>
                  </a:lnTo>
                  <a:lnTo>
                    <a:pt x="263461" y="190144"/>
                  </a:lnTo>
                  <a:lnTo>
                    <a:pt x="264071" y="190779"/>
                  </a:lnTo>
                  <a:lnTo>
                    <a:pt x="265379" y="190144"/>
                  </a:lnTo>
                  <a:lnTo>
                    <a:pt x="265887" y="190144"/>
                  </a:lnTo>
                  <a:lnTo>
                    <a:pt x="267639" y="192697"/>
                  </a:lnTo>
                  <a:lnTo>
                    <a:pt x="267627" y="191262"/>
                  </a:lnTo>
                  <a:lnTo>
                    <a:pt x="269722" y="190144"/>
                  </a:lnTo>
                  <a:lnTo>
                    <a:pt x="270433" y="189585"/>
                  </a:lnTo>
                  <a:lnTo>
                    <a:pt x="271284" y="188849"/>
                  </a:lnTo>
                  <a:close/>
                </a:path>
                <a:path w="564515" h="258444">
                  <a:moveTo>
                    <a:pt x="271437" y="164020"/>
                  </a:moveTo>
                  <a:lnTo>
                    <a:pt x="270903" y="163474"/>
                  </a:lnTo>
                  <a:lnTo>
                    <a:pt x="270421" y="163334"/>
                  </a:lnTo>
                  <a:lnTo>
                    <a:pt x="269951" y="163385"/>
                  </a:lnTo>
                  <a:lnTo>
                    <a:pt x="271437" y="164020"/>
                  </a:lnTo>
                  <a:close/>
                </a:path>
                <a:path w="564515" h="258444">
                  <a:moveTo>
                    <a:pt x="276821" y="192074"/>
                  </a:moveTo>
                  <a:lnTo>
                    <a:pt x="274027" y="189395"/>
                  </a:lnTo>
                  <a:lnTo>
                    <a:pt x="274040" y="190830"/>
                  </a:lnTo>
                  <a:lnTo>
                    <a:pt x="274497" y="190411"/>
                  </a:lnTo>
                  <a:lnTo>
                    <a:pt x="276821" y="192074"/>
                  </a:lnTo>
                  <a:close/>
                </a:path>
                <a:path w="564515" h="258444">
                  <a:moveTo>
                    <a:pt x="278193" y="157619"/>
                  </a:moveTo>
                  <a:lnTo>
                    <a:pt x="277660" y="157619"/>
                  </a:lnTo>
                  <a:lnTo>
                    <a:pt x="274078" y="153492"/>
                  </a:lnTo>
                  <a:lnTo>
                    <a:pt x="273875" y="153492"/>
                  </a:lnTo>
                  <a:lnTo>
                    <a:pt x="270675" y="153949"/>
                  </a:lnTo>
                  <a:lnTo>
                    <a:pt x="266903" y="155778"/>
                  </a:lnTo>
                  <a:lnTo>
                    <a:pt x="266560" y="155435"/>
                  </a:lnTo>
                  <a:lnTo>
                    <a:pt x="264617" y="153492"/>
                  </a:lnTo>
                  <a:lnTo>
                    <a:pt x="257530" y="154990"/>
                  </a:lnTo>
                  <a:lnTo>
                    <a:pt x="256984" y="155905"/>
                  </a:lnTo>
                  <a:lnTo>
                    <a:pt x="260121" y="157619"/>
                  </a:lnTo>
                  <a:lnTo>
                    <a:pt x="259956" y="157314"/>
                  </a:lnTo>
                  <a:lnTo>
                    <a:pt x="259803" y="156603"/>
                  </a:lnTo>
                  <a:lnTo>
                    <a:pt x="259727" y="156298"/>
                  </a:lnTo>
                  <a:lnTo>
                    <a:pt x="259651" y="155905"/>
                  </a:lnTo>
                  <a:lnTo>
                    <a:pt x="259537" y="155435"/>
                  </a:lnTo>
                  <a:lnTo>
                    <a:pt x="263080" y="156464"/>
                  </a:lnTo>
                  <a:lnTo>
                    <a:pt x="265709" y="156298"/>
                  </a:lnTo>
                  <a:lnTo>
                    <a:pt x="266369" y="155905"/>
                  </a:lnTo>
                  <a:lnTo>
                    <a:pt x="266649" y="155905"/>
                  </a:lnTo>
                  <a:lnTo>
                    <a:pt x="267042" y="155905"/>
                  </a:lnTo>
                  <a:lnTo>
                    <a:pt x="269443" y="157619"/>
                  </a:lnTo>
                  <a:lnTo>
                    <a:pt x="269976" y="158064"/>
                  </a:lnTo>
                  <a:lnTo>
                    <a:pt x="270268" y="159080"/>
                  </a:lnTo>
                  <a:lnTo>
                    <a:pt x="270154" y="157314"/>
                  </a:lnTo>
                  <a:lnTo>
                    <a:pt x="270027" y="156298"/>
                  </a:lnTo>
                  <a:lnTo>
                    <a:pt x="270002" y="155905"/>
                  </a:lnTo>
                  <a:lnTo>
                    <a:pt x="274116" y="158064"/>
                  </a:lnTo>
                  <a:lnTo>
                    <a:pt x="276275" y="157632"/>
                  </a:lnTo>
                  <a:lnTo>
                    <a:pt x="274129" y="159486"/>
                  </a:lnTo>
                  <a:lnTo>
                    <a:pt x="278193" y="157619"/>
                  </a:lnTo>
                  <a:close/>
                </a:path>
                <a:path w="564515" h="258444">
                  <a:moveTo>
                    <a:pt x="306412" y="112102"/>
                  </a:moveTo>
                  <a:lnTo>
                    <a:pt x="303022" y="110820"/>
                  </a:lnTo>
                  <a:lnTo>
                    <a:pt x="302869" y="112102"/>
                  </a:lnTo>
                  <a:lnTo>
                    <a:pt x="302793" y="112610"/>
                  </a:lnTo>
                  <a:lnTo>
                    <a:pt x="302704" y="113322"/>
                  </a:lnTo>
                  <a:lnTo>
                    <a:pt x="302602" y="114071"/>
                  </a:lnTo>
                  <a:lnTo>
                    <a:pt x="306412" y="112102"/>
                  </a:lnTo>
                  <a:close/>
                </a:path>
                <a:path w="564515" h="258444">
                  <a:moveTo>
                    <a:pt x="307441" y="113093"/>
                  </a:moveTo>
                  <a:lnTo>
                    <a:pt x="307174" y="113093"/>
                  </a:lnTo>
                  <a:lnTo>
                    <a:pt x="306717" y="114160"/>
                  </a:lnTo>
                  <a:lnTo>
                    <a:pt x="307441" y="113093"/>
                  </a:lnTo>
                  <a:close/>
                </a:path>
                <a:path w="564515" h="258444">
                  <a:moveTo>
                    <a:pt x="308952" y="110820"/>
                  </a:moveTo>
                  <a:lnTo>
                    <a:pt x="306412" y="112102"/>
                  </a:lnTo>
                  <a:lnTo>
                    <a:pt x="307759" y="112610"/>
                  </a:lnTo>
                  <a:lnTo>
                    <a:pt x="308952" y="110820"/>
                  </a:lnTo>
                  <a:close/>
                </a:path>
                <a:path w="564515" h="258444">
                  <a:moveTo>
                    <a:pt x="309676" y="113322"/>
                  </a:moveTo>
                  <a:lnTo>
                    <a:pt x="307759" y="112610"/>
                  </a:lnTo>
                  <a:lnTo>
                    <a:pt x="307441" y="113093"/>
                  </a:lnTo>
                  <a:lnTo>
                    <a:pt x="308559" y="113322"/>
                  </a:lnTo>
                  <a:lnTo>
                    <a:pt x="309676" y="113322"/>
                  </a:lnTo>
                  <a:close/>
                </a:path>
                <a:path w="564515" h="258444">
                  <a:moveTo>
                    <a:pt x="310642" y="212394"/>
                  </a:moveTo>
                  <a:lnTo>
                    <a:pt x="309384" y="209651"/>
                  </a:lnTo>
                  <a:lnTo>
                    <a:pt x="309270" y="209384"/>
                  </a:lnTo>
                  <a:lnTo>
                    <a:pt x="308279" y="209384"/>
                  </a:lnTo>
                  <a:lnTo>
                    <a:pt x="307860" y="210426"/>
                  </a:lnTo>
                  <a:lnTo>
                    <a:pt x="310642" y="212394"/>
                  </a:lnTo>
                  <a:close/>
                </a:path>
                <a:path w="564515" h="258444">
                  <a:moveTo>
                    <a:pt x="313842" y="209651"/>
                  </a:moveTo>
                  <a:lnTo>
                    <a:pt x="309460" y="209384"/>
                  </a:lnTo>
                  <a:lnTo>
                    <a:pt x="313397" y="211480"/>
                  </a:lnTo>
                  <a:lnTo>
                    <a:pt x="313842" y="209651"/>
                  </a:lnTo>
                  <a:close/>
                </a:path>
                <a:path w="564515" h="258444">
                  <a:moveTo>
                    <a:pt x="321030" y="117119"/>
                  </a:moveTo>
                  <a:lnTo>
                    <a:pt x="319646" y="116852"/>
                  </a:lnTo>
                  <a:lnTo>
                    <a:pt x="317334" y="115938"/>
                  </a:lnTo>
                  <a:lnTo>
                    <a:pt x="315506" y="117513"/>
                  </a:lnTo>
                  <a:lnTo>
                    <a:pt x="317360" y="118097"/>
                  </a:lnTo>
                  <a:lnTo>
                    <a:pt x="320103" y="118605"/>
                  </a:lnTo>
                  <a:lnTo>
                    <a:pt x="321030" y="117119"/>
                  </a:lnTo>
                  <a:close/>
                </a:path>
                <a:path w="564515" h="258444">
                  <a:moveTo>
                    <a:pt x="325234" y="122199"/>
                  </a:moveTo>
                  <a:lnTo>
                    <a:pt x="323342" y="120904"/>
                  </a:lnTo>
                  <a:lnTo>
                    <a:pt x="321995" y="122796"/>
                  </a:lnTo>
                  <a:lnTo>
                    <a:pt x="325234" y="122199"/>
                  </a:lnTo>
                  <a:close/>
                </a:path>
                <a:path w="564515" h="258444">
                  <a:moveTo>
                    <a:pt x="329882" y="105244"/>
                  </a:moveTo>
                  <a:lnTo>
                    <a:pt x="329145" y="104355"/>
                  </a:lnTo>
                  <a:lnTo>
                    <a:pt x="329552" y="105244"/>
                  </a:lnTo>
                  <a:lnTo>
                    <a:pt x="329882" y="105244"/>
                  </a:lnTo>
                  <a:close/>
                </a:path>
                <a:path w="564515" h="258444">
                  <a:moveTo>
                    <a:pt x="331736" y="126784"/>
                  </a:moveTo>
                  <a:lnTo>
                    <a:pt x="328472" y="125933"/>
                  </a:lnTo>
                  <a:lnTo>
                    <a:pt x="329387" y="125145"/>
                  </a:lnTo>
                  <a:lnTo>
                    <a:pt x="325285" y="126504"/>
                  </a:lnTo>
                  <a:lnTo>
                    <a:pt x="328980" y="127698"/>
                  </a:lnTo>
                  <a:lnTo>
                    <a:pt x="331736" y="126784"/>
                  </a:lnTo>
                  <a:close/>
                </a:path>
                <a:path w="564515" h="258444">
                  <a:moveTo>
                    <a:pt x="332422" y="108788"/>
                  </a:moveTo>
                  <a:lnTo>
                    <a:pt x="330555" y="106768"/>
                  </a:lnTo>
                  <a:lnTo>
                    <a:pt x="323138" y="102247"/>
                  </a:lnTo>
                  <a:lnTo>
                    <a:pt x="321284" y="102362"/>
                  </a:lnTo>
                  <a:lnTo>
                    <a:pt x="317144" y="99428"/>
                  </a:lnTo>
                  <a:lnTo>
                    <a:pt x="313042" y="102946"/>
                  </a:lnTo>
                  <a:lnTo>
                    <a:pt x="307098" y="105879"/>
                  </a:lnTo>
                  <a:lnTo>
                    <a:pt x="306654" y="107708"/>
                  </a:lnTo>
                  <a:lnTo>
                    <a:pt x="313067" y="106540"/>
                  </a:lnTo>
                  <a:lnTo>
                    <a:pt x="310299" y="104571"/>
                  </a:lnTo>
                  <a:lnTo>
                    <a:pt x="318147" y="106553"/>
                  </a:lnTo>
                  <a:lnTo>
                    <a:pt x="308051" y="109410"/>
                  </a:lnTo>
                  <a:lnTo>
                    <a:pt x="308521" y="110451"/>
                  </a:lnTo>
                  <a:lnTo>
                    <a:pt x="314071" y="112928"/>
                  </a:lnTo>
                  <a:lnTo>
                    <a:pt x="314515" y="111112"/>
                  </a:lnTo>
                  <a:lnTo>
                    <a:pt x="316801" y="112737"/>
                  </a:lnTo>
                  <a:lnTo>
                    <a:pt x="321868" y="112026"/>
                  </a:lnTo>
                  <a:lnTo>
                    <a:pt x="325081" y="110718"/>
                  </a:lnTo>
                  <a:lnTo>
                    <a:pt x="324650" y="113271"/>
                  </a:lnTo>
                  <a:lnTo>
                    <a:pt x="330149" y="112890"/>
                  </a:lnTo>
                  <a:lnTo>
                    <a:pt x="327825" y="109118"/>
                  </a:lnTo>
                  <a:lnTo>
                    <a:pt x="332422" y="108788"/>
                  </a:lnTo>
                  <a:close/>
                </a:path>
                <a:path w="564515" h="258444">
                  <a:moveTo>
                    <a:pt x="334683" y="105397"/>
                  </a:moveTo>
                  <a:lnTo>
                    <a:pt x="330009" y="105397"/>
                  </a:lnTo>
                  <a:lnTo>
                    <a:pt x="330390" y="105854"/>
                  </a:lnTo>
                  <a:lnTo>
                    <a:pt x="333286" y="105854"/>
                  </a:lnTo>
                  <a:lnTo>
                    <a:pt x="334683" y="105397"/>
                  </a:lnTo>
                  <a:close/>
                </a:path>
                <a:path w="564515" h="258444">
                  <a:moveTo>
                    <a:pt x="335483" y="135140"/>
                  </a:moveTo>
                  <a:lnTo>
                    <a:pt x="332257" y="134302"/>
                  </a:lnTo>
                  <a:lnTo>
                    <a:pt x="333692" y="137426"/>
                  </a:lnTo>
                  <a:lnTo>
                    <a:pt x="331851" y="137553"/>
                  </a:lnTo>
                  <a:lnTo>
                    <a:pt x="334619" y="139509"/>
                  </a:lnTo>
                  <a:lnTo>
                    <a:pt x="334568" y="135928"/>
                  </a:lnTo>
                  <a:lnTo>
                    <a:pt x="335483" y="135140"/>
                  </a:lnTo>
                  <a:close/>
                </a:path>
                <a:path w="564515" h="258444">
                  <a:moveTo>
                    <a:pt x="336003" y="102069"/>
                  </a:moveTo>
                  <a:lnTo>
                    <a:pt x="329882" y="105244"/>
                  </a:lnTo>
                  <a:lnTo>
                    <a:pt x="334746" y="105244"/>
                  </a:lnTo>
                  <a:lnTo>
                    <a:pt x="336003" y="102069"/>
                  </a:lnTo>
                  <a:close/>
                </a:path>
                <a:path w="564515" h="258444">
                  <a:moveTo>
                    <a:pt x="356704" y="63296"/>
                  </a:moveTo>
                  <a:lnTo>
                    <a:pt x="355727" y="60515"/>
                  </a:lnTo>
                  <a:lnTo>
                    <a:pt x="352996" y="62852"/>
                  </a:lnTo>
                  <a:lnTo>
                    <a:pt x="351612" y="62585"/>
                  </a:lnTo>
                  <a:lnTo>
                    <a:pt x="351180" y="62979"/>
                  </a:lnTo>
                  <a:lnTo>
                    <a:pt x="354406" y="63830"/>
                  </a:lnTo>
                  <a:lnTo>
                    <a:pt x="356704" y="63296"/>
                  </a:lnTo>
                  <a:close/>
                </a:path>
                <a:path w="564515" h="258444">
                  <a:moveTo>
                    <a:pt x="368731" y="106616"/>
                  </a:moveTo>
                  <a:lnTo>
                    <a:pt x="368693" y="103746"/>
                  </a:lnTo>
                  <a:lnTo>
                    <a:pt x="367804" y="106667"/>
                  </a:lnTo>
                  <a:lnTo>
                    <a:pt x="368731" y="106616"/>
                  </a:lnTo>
                  <a:close/>
                </a:path>
                <a:path w="564515" h="258444">
                  <a:moveTo>
                    <a:pt x="374992" y="128816"/>
                  </a:moveTo>
                  <a:lnTo>
                    <a:pt x="372656" y="126453"/>
                  </a:lnTo>
                  <a:lnTo>
                    <a:pt x="371309" y="127622"/>
                  </a:lnTo>
                  <a:lnTo>
                    <a:pt x="374992" y="128816"/>
                  </a:lnTo>
                  <a:close/>
                </a:path>
                <a:path w="564515" h="258444">
                  <a:moveTo>
                    <a:pt x="380263" y="105257"/>
                  </a:moveTo>
                  <a:lnTo>
                    <a:pt x="378790" y="102323"/>
                  </a:lnTo>
                  <a:lnTo>
                    <a:pt x="374192" y="103365"/>
                  </a:lnTo>
                  <a:lnTo>
                    <a:pt x="373748" y="104470"/>
                  </a:lnTo>
                  <a:lnTo>
                    <a:pt x="371487" y="106438"/>
                  </a:lnTo>
                  <a:lnTo>
                    <a:pt x="373824" y="109499"/>
                  </a:lnTo>
                  <a:lnTo>
                    <a:pt x="380263" y="105257"/>
                  </a:lnTo>
                  <a:close/>
                </a:path>
                <a:path w="564515" h="258444">
                  <a:moveTo>
                    <a:pt x="381114" y="104686"/>
                  </a:moveTo>
                  <a:lnTo>
                    <a:pt x="380263" y="105257"/>
                  </a:lnTo>
                  <a:lnTo>
                    <a:pt x="380860" y="106438"/>
                  </a:lnTo>
                  <a:lnTo>
                    <a:pt x="381025" y="105257"/>
                  </a:lnTo>
                  <a:lnTo>
                    <a:pt x="381114" y="104686"/>
                  </a:lnTo>
                  <a:close/>
                </a:path>
                <a:path w="564515" h="258444">
                  <a:moveTo>
                    <a:pt x="381736" y="108178"/>
                  </a:moveTo>
                  <a:lnTo>
                    <a:pt x="380860" y="106438"/>
                  </a:lnTo>
                  <a:lnTo>
                    <a:pt x="380593" y="107848"/>
                  </a:lnTo>
                  <a:lnTo>
                    <a:pt x="380530" y="108178"/>
                  </a:lnTo>
                  <a:lnTo>
                    <a:pt x="380415" y="108902"/>
                  </a:lnTo>
                  <a:lnTo>
                    <a:pt x="380314" y="109499"/>
                  </a:lnTo>
                  <a:lnTo>
                    <a:pt x="380263" y="109766"/>
                  </a:lnTo>
                  <a:lnTo>
                    <a:pt x="381736" y="108178"/>
                  </a:lnTo>
                  <a:close/>
                </a:path>
                <a:path w="564515" h="258444">
                  <a:moveTo>
                    <a:pt x="384390" y="107848"/>
                  </a:moveTo>
                  <a:lnTo>
                    <a:pt x="383514" y="106438"/>
                  </a:lnTo>
                  <a:lnTo>
                    <a:pt x="383324" y="106438"/>
                  </a:lnTo>
                  <a:lnTo>
                    <a:pt x="381736" y="108178"/>
                  </a:lnTo>
                  <a:lnTo>
                    <a:pt x="382092" y="108902"/>
                  </a:lnTo>
                  <a:lnTo>
                    <a:pt x="384390" y="107848"/>
                  </a:lnTo>
                  <a:close/>
                </a:path>
                <a:path w="564515" h="258444">
                  <a:moveTo>
                    <a:pt x="387540" y="106438"/>
                  </a:moveTo>
                  <a:lnTo>
                    <a:pt x="384390" y="107848"/>
                  </a:lnTo>
                  <a:lnTo>
                    <a:pt x="385762" y="110109"/>
                  </a:lnTo>
                  <a:lnTo>
                    <a:pt x="387540" y="106438"/>
                  </a:lnTo>
                  <a:close/>
                </a:path>
                <a:path w="564515" h="258444">
                  <a:moveTo>
                    <a:pt x="399910" y="27673"/>
                  </a:moveTo>
                  <a:lnTo>
                    <a:pt x="396214" y="27927"/>
                  </a:lnTo>
                  <a:lnTo>
                    <a:pt x="395808" y="28600"/>
                  </a:lnTo>
                  <a:lnTo>
                    <a:pt x="399910" y="27673"/>
                  </a:lnTo>
                  <a:close/>
                </a:path>
                <a:path w="564515" h="258444">
                  <a:moveTo>
                    <a:pt x="403733" y="29413"/>
                  </a:moveTo>
                  <a:lnTo>
                    <a:pt x="395732" y="28740"/>
                  </a:lnTo>
                  <a:lnTo>
                    <a:pt x="395338" y="29413"/>
                  </a:lnTo>
                  <a:lnTo>
                    <a:pt x="396570" y="29413"/>
                  </a:lnTo>
                  <a:lnTo>
                    <a:pt x="397637" y="29629"/>
                  </a:lnTo>
                  <a:lnTo>
                    <a:pt x="400532" y="29413"/>
                  </a:lnTo>
                  <a:lnTo>
                    <a:pt x="403733" y="29413"/>
                  </a:lnTo>
                  <a:close/>
                </a:path>
                <a:path w="564515" h="258444">
                  <a:moveTo>
                    <a:pt x="404609" y="87706"/>
                  </a:moveTo>
                  <a:lnTo>
                    <a:pt x="404495" y="87388"/>
                  </a:lnTo>
                  <a:lnTo>
                    <a:pt x="404380" y="87033"/>
                  </a:lnTo>
                  <a:lnTo>
                    <a:pt x="404291" y="86753"/>
                  </a:lnTo>
                  <a:lnTo>
                    <a:pt x="404025" y="86753"/>
                  </a:lnTo>
                  <a:lnTo>
                    <a:pt x="403529" y="86372"/>
                  </a:lnTo>
                  <a:lnTo>
                    <a:pt x="404609" y="87706"/>
                  </a:lnTo>
                  <a:close/>
                </a:path>
                <a:path w="564515" h="258444">
                  <a:moveTo>
                    <a:pt x="405257" y="81927"/>
                  </a:moveTo>
                  <a:lnTo>
                    <a:pt x="403694" y="82689"/>
                  </a:lnTo>
                  <a:lnTo>
                    <a:pt x="402958" y="83070"/>
                  </a:lnTo>
                  <a:lnTo>
                    <a:pt x="404964" y="83578"/>
                  </a:lnTo>
                  <a:lnTo>
                    <a:pt x="405053" y="83070"/>
                  </a:lnTo>
                  <a:lnTo>
                    <a:pt x="405130" y="82689"/>
                  </a:lnTo>
                  <a:lnTo>
                    <a:pt x="405206" y="82181"/>
                  </a:lnTo>
                  <a:lnTo>
                    <a:pt x="405257" y="81927"/>
                  </a:lnTo>
                  <a:close/>
                </a:path>
                <a:path w="564515" h="258444">
                  <a:moveTo>
                    <a:pt x="407644" y="84086"/>
                  </a:moveTo>
                  <a:lnTo>
                    <a:pt x="406730" y="84086"/>
                  </a:lnTo>
                  <a:lnTo>
                    <a:pt x="404964" y="83578"/>
                  </a:lnTo>
                  <a:lnTo>
                    <a:pt x="404901" y="84086"/>
                  </a:lnTo>
                  <a:lnTo>
                    <a:pt x="404812" y="84594"/>
                  </a:lnTo>
                  <a:lnTo>
                    <a:pt x="405307" y="84594"/>
                  </a:lnTo>
                  <a:lnTo>
                    <a:pt x="407352" y="85102"/>
                  </a:lnTo>
                  <a:lnTo>
                    <a:pt x="407428" y="84594"/>
                  </a:lnTo>
                  <a:lnTo>
                    <a:pt x="407644" y="84086"/>
                  </a:lnTo>
                  <a:close/>
                </a:path>
                <a:path w="564515" h="258444">
                  <a:moveTo>
                    <a:pt x="409956" y="128536"/>
                  </a:moveTo>
                  <a:lnTo>
                    <a:pt x="405333" y="125272"/>
                  </a:lnTo>
                  <a:lnTo>
                    <a:pt x="403034" y="127952"/>
                  </a:lnTo>
                  <a:lnTo>
                    <a:pt x="409054" y="130048"/>
                  </a:lnTo>
                  <a:lnTo>
                    <a:pt x="409956" y="128536"/>
                  </a:lnTo>
                  <a:close/>
                </a:path>
                <a:path w="564515" h="258444">
                  <a:moveTo>
                    <a:pt x="432955" y="23977"/>
                  </a:moveTo>
                  <a:lnTo>
                    <a:pt x="431825" y="22517"/>
                  </a:lnTo>
                  <a:lnTo>
                    <a:pt x="432054" y="23977"/>
                  </a:lnTo>
                  <a:lnTo>
                    <a:pt x="432511" y="25019"/>
                  </a:lnTo>
                  <a:lnTo>
                    <a:pt x="432955" y="23977"/>
                  </a:lnTo>
                  <a:close/>
                </a:path>
                <a:path w="564515" h="258444">
                  <a:moveTo>
                    <a:pt x="434759" y="21628"/>
                  </a:moveTo>
                  <a:lnTo>
                    <a:pt x="433222" y="20789"/>
                  </a:lnTo>
                  <a:lnTo>
                    <a:pt x="430123" y="19100"/>
                  </a:lnTo>
                  <a:lnTo>
                    <a:pt x="428345" y="22085"/>
                  </a:lnTo>
                  <a:lnTo>
                    <a:pt x="431558" y="20789"/>
                  </a:lnTo>
                  <a:lnTo>
                    <a:pt x="431685" y="21628"/>
                  </a:lnTo>
                  <a:lnTo>
                    <a:pt x="431761" y="22085"/>
                  </a:lnTo>
                  <a:lnTo>
                    <a:pt x="431825" y="22517"/>
                  </a:lnTo>
                  <a:lnTo>
                    <a:pt x="433743" y="22517"/>
                  </a:lnTo>
                  <a:lnTo>
                    <a:pt x="434759" y="21628"/>
                  </a:lnTo>
                  <a:close/>
                </a:path>
                <a:path w="564515" h="258444">
                  <a:moveTo>
                    <a:pt x="436346" y="101231"/>
                  </a:moveTo>
                  <a:lnTo>
                    <a:pt x="436308" y="100215"/>
                  </a:lnTo>
                  <a:lnTo>
                    <a:pt x="435254" y="99707"/>
                  </a:lnTo>
                  <a:lnTo>
                    <a:pt x="436346" y="101231"/>
                  </a:lnTo>
                  <a:close/>
                </a:path>
                <a:path w="564515" h="258444">
                  <a:moveTo>
                    <a:pt x="437959" y="52247"/>
                  </a:moveTo>
                  <a:lnTo>
                    <a:pt x="433349" y="51130"/>
                  </a:lnTo>
                  <a:lnTo>
                    <a:pt x="431939" y="49453"/>
                  </a:lnTo>
                  <a:lnTo>
                    <a:pt x="430580" y="51333"/>
                  </a:lnTo>
                  <a:lnTo>
                    <a:pt x="434733" y="52120"/>
                  </a:lnTo>
                  <a:lnTo>
                    <a:pt x="434721" y="52844"/>
                  </a:lnTo>
                  <a:lnTo>
                    <a:pt x="435203" y="53886"/>
                  </a:lnTo>
                  <a:lnTo>
                    <a:pt x="436105" y="53111"/>
                  </a:lnTo>
                  <a:lnTo>
                    <a:pt x="437476" y="53378"/>
                  </a:lnTo>
                  <a:lnTo>
                    <a:pt x="437959" y="52247"/>
                  </a:lnTo>
                  <a:close/>
                </a:path>
                <a:path w="564515" h="258444">
                  <a:moveTo>
                    <a:pt x="443636" y="111239"/>
                  </a:moveTo>
                  <a:lnTo>
                    <a:pt x="443242" y="110934"/>
                  </a:lnTo>
                  <a:lnTo>
                    <a:pt x="442849" y="110566"/>
                  </a:lnTo>
                  <a:lnTo>
                    <a:pt x="442455" y="110121"/>
                  </a:lnTo>
                  <a:lnTo>
                    <a:pt x="442836" y="110858"/>
                  </a:lnTo>
                  <a:lnTo>
                    <a:pt x="443242" y="111137"/>
                  </a:lnTo>
                  <a:lnTo>
                    <a:pt x="443484" y="111213"/>
                  </a:lnTo>
                  <a:lnTo>
                    <a:pt x="443636" y="111239"/>
                  </a:lnTo>
                  <a:close/>
                </a:path>
                <a:path w="564515" h="258444">
                  <a:moveTo>
                    <a:pt x="445312" y="96697"/>
                  </a:moveTo>
                  <a:lnTo>
                    <a:pt x="445173" y="96888"/>
                  </a:lnTo>
                  <a:lnTo>
                    <a:pt x="445033" y="97002"/>
                  </a:lnTo>
                  <a:lnTo>
                    <a:pt x="445173" y="96989"/>
                  </a:lnTo>
                  <a:lnTo>
                    <a:pt x="445312" y="96697"/>
                  </a:lnTo>
                  <a:close/>
                </a:path>
                <a:path w="564515" h="258444">
                  <a:moveTo>
                    <a:pt x="445770" y="96151"/>
                  </a:moveTo>
                  <a:lnTo>
                    <a:pt x="445541" y="96151"/>
                  </a:lnTo>
                  <a:lnTo>
                    <a:pt x="445363" y="96532"/>
                  </a:lnTo>
                  <a:lnTo>
                    <a:pt x="445770" y="96151"/>
                  </a:lnTo>
                  <a:close/>
                </a:path>
                <a:path w="564515" h="258444">
                  <a:moveTo>
                    <a:pt x="446214" y="102501"/>
                  </a:moveTo>
                  <a:lnTo>
                    <a:pt x="445554" y="101739"/>
                  </a:lnTo>
                  <a:lnTo>
                    <a:pt x="444131" y="102476"/>
                  </a:lnTo>
                  <a:lnTo>
                    <a:pt x="440918" y="101993"/>
                  </a:lnTo>
                  <a:lnTo>
                    <a:pt x="440969" y="104152"/>
                  </a:lnTo>
                  <a:lnTo>
                    <a:pt x="444068" y="102501"/>
                  </a:lnTo>
                  <a:lnTo>
                    <a:pt x="444385" y="102501"/>
                  </a:lnTo>
                  <a:lnTo>
                    <a:pt x="446024" y="102755"/>
                  </a:lnTo>
                  <a:lnTo>
                    <a:pt x="446214" y="102501"/>
                  </a:lnTo>
                  <a:close/>
                </a:path>
                <a:path w="564515" h="258444">
                  <a:moveTo>
                    <a:pt x="450392" y="85864"/>
                  </a:moveTo>
                  <a:lnTo>
                    <a:pt x="450024" y="85864"/>
                  </a:lnTo>
                  <a:lnTo>
                    <a:pt x="449707" y="86372"/>
                  </a:lnTo>
                  <a:lnTo>
                    <a:pt x="450392" y="85864"/>
                  </a:lnTo>
                  <a:close/>
                </a:path>
                <a:path w="564515" h="258444">
                  <a:moveTo>
                    <a:pt x="452170" y="82181"/>
                  </a:moveTo>
                  <a:lnTo>
                    <a:pt x="446697" y="84086"/>
                  </a:lnTo>
                  <a:lnTo>
                    <a:pt x="445770" y="84848"/>
                  </a:lnTo>
                  <a:lnTo>
                    <a:pt x="449287" y="84594"/>
                  </a:lnTo>
                  <a:lnTo>
                    <a:pt x="449465" y="84594"/>
                  </a:lnTo>
                  <a:lnTo>
                    <a:pt x="450164" y="85636"/>
                  </a:lnTo>
                  <a:lnTo>
                    <a:pt x="450786" y="84594"/>
                  </a:lnTo>
                  <a:lnTo>
                    <a:pt x="452170" y="82181"/>
                  </a:lnTo>
                  <a:close/>
                </a:path>
                <a:path w="564515" h="258444">
                  <a:moveTo>
                    <a:pt x="452450" y="87388"/>
                  </a:moveTo>
                  <a:lnTo>
                    <a:pt x="451980" y="87388"/>
                  </a:lnTo>
                  <a:lnTo>
                    <a:pt x="451599" y="87566"/>
                  </a:lnTo>
                  <a:lnTo>
                    <a:pt x="449503" y="86753"/>
                  </a:lnTo>
                  <a:lnTo>
                    <a:pt x="449707" y="86372"/>
                  </a:lnTo>
                  <a:lnTo>
                    <a:pt x="447687" y="87388"/>
                  </a:lnTo>
                  <a:lnTo>
                    <a:pt x="448665" y="87388"/>
                  </a:lnTo>
                  <a:lnTo>
                    <a:pt x="449478" y="87706"/>
                  </a:lnTo>
                  <a:lnTo>
                    <a:pt x="451281" y="87706"/>
                  </a:lnTo>
                  <a:lnTo>
                    <a:pt x="451637" y="87706"/>
                  </a:lnTo>
                  <a:lnTo>
                    <a:pt x="451980" y="87706"/>
                  </a:lnTo>
                  <a:lnTo>
                    <a:pt x="451802" y="87642"/>
                  </a:lnTo>
                  <a:lnTo>
                    <a:pt x="452450" y="87388"/>
                  </a:lnTo>
                  <a:close/>
                </a:path>
                <a:path w="564515" h="258444">
                  <a:moveTo>
                    <a:pt x="454520" y="18465"/>
                  </a:moveTo>
                  <a:lnTo>
                    <a:pt x="450837" y="18719"/>
                  </a:lnTo>
                  <a:lnTo>
                    <a:pt x="451294" y="19761"/>
                  </a:lnTo>
                  <a:lnTo>
                    <a:pt x="454507" y="19177"/>
                  </a:lnTo>
                  <a:lnTo>
                    <a:pt x="454520" y="18465"/>
                  </a:lnTo>
                  <a:close/>
                </a:path>
                <a:path w="564515" h="258444">
                  <a:moveTo>
                    <a:pt x="463804" y="95313"/>
                  </a:moveTo>
                  <a:lnTo>
                    <a:pt x="463143" y="95656"/>
                  </a:lnTo>
                  <a:lnTo>
                    <a:pt x="462610" y="96139"/>
                  </a:lnTo>
                  <a:lnTo>
                    <a:pt x="462089" y="96634"/>
                  </a:lnTo>
                  <a:lnTo>
                    <a:pt x="462851" y="96621"/>
                  </a:lnTo>
                  <a:lnTo>
                    <a:pt x="463804" y="95313"/>
                  </a:lnTo>
                  <a:close/>
                </a:path>
                <a:path w="564515" h="258444">
                  <a:moveTo>
                    <a:pt x="463981" y="110756"/>
                  </a:moveTo>
                  <a:lnTo>
                    <a:pt x="461314" y="109994"/>
                  </a:lnTo>
                  <a:lnTo>
                    <a:pt x="460540" y="111899"/>
                  </a:lnTo>
                  <a:lnTo>
                    <a:pt x="460502" y="112204"/>
                  </a:lnTo>
                  <a:lnTo>
                    <a:pt x="460730" y="112280"/>
                  </a:lnTo>
                  <a:lnTo>
                    <a:pt x="460502" y="112280"/>
                  </a:lnTo>
                  <a:lnTo>
                    <a:pt x="460451" y="112915"/>
                  </a:lnTo>
                  <a:lnTo>
                    <a:pt x="463981" y="110756"/>
                  </a:lnTo>
                  <a:close/>
                </a:path>
                <a:path w="564515" h="258444">
                  <a:moveTo>
                    <a:pt x="465239" y="94881"/>
                  </a:moveTo>
                  <a:lnTo>
                    <a:pt x="464667" y="94195"/>
                  </a:lnTo>
                  <a:lnTo>
                    <a:pt x="464261" y="94678"/>
                  </a:lnTo>
                  <a:lnTo>
                    <a:pt x="463804" y="95313"/>
                  </a:lnTo>
                  <a:lnTo>
                    <a:pt x="464223" y="95097"/>
                  </a:lnTo>
                  <a:lnTo>
                    <a:pt x="464680" y="94919"/>
                  </a:lnTo>
                  <a:lnTo>
                    <a:pt x="465239" y="94881"/>
                  </a:lnTo>
                  <a:close/>
                </a:path>
                <a:path w="564515" h="258444">
                  <a:moveTo>
                    <a:pt x="468731" y="94373"/>
                  </a:moveTo>
                  <a:lnTo>
                    <a:pt x="468464" y="94272"/>
                  </a:lnTo>
                  <a:lnTo>
                    <a:pt x="468693" y="94221"/>
                  </a:lnTo>
                  <a:lnTo>
                    <a:pt x="468414" y="94107"/>
                  </a:lnTo>
                  <a:lnTo>
                    <a:pt x="468414" y="94246"/>
                  </a:lnTo>
                  <a:lnTo>
                    <a:pt x="468287" y="94373"/>
                  </a:lnTo>
                  <a:lnTo>
                    <a:pt x="468731" y="94373"/>
                  </a:lnTo>
                  <a:close/>
                </a:path>
                <a:path w="564515" h="258444">
                  <a:moveTo>
                    <a:pt x="469061" y="72694"/>
                  </a:moveTo>
                  <a:lnTo>
                    <a:pt x="468096" y="69176"/>
                  </a:lnTo>
                  <a:lnTo>
                    <a:pt x="466255" y="69303"/>
                  </a:lnTo>
                  <a:lnTo>
                    <a:pt x="465391" y="73672"/>
                  </a:lnTo>
                  <a:lnTo>
                    <a:pt x="469061" y="72694"/>
                  </a:lnTo>
                  <a:close/>
                </a:path>
                <a:path w="564515" h="258444">
                  <a:moveTo>
                    <a:pt x="469303" y="113550"/>
                  </a:moveTo>
                  <a:lnTo>
                    <a:pt x="466382" y="109994"/>
                  </a:lnTo>
                  <a:lnTo>
                    <a:pt x="465937" y="109613"/>
                  </a:lnTo>
                  <a:lnTo>
                    <a:pt x="463981" y="110756"/>
                  </a:lnTo>
                  <a:lnTo>
                    <a:pt x="465010" y="111137"/>
                  </a:lnTo>
                  <a:lnTo>
                    <a:pt x="465086" y="111467"/>
                  </a:lnTo>
                  <a:lnTo>
                    <a:pt x="465162" y="111899"/>
                  </a:lnTo>
                  <a:lnTo>
                    <a:pt x="465239" y="112280"/>
                  </a:lnTo>
                  <a:lnTo>
                    <a:pt x="465366" y="112915"/>
                  </a:lnTo>
                  <a:lnTo>
                    <a:pt x="465505" y="113550"/>
                  </a:lnTo>
                  <a:lnTo>
                    <a:pt x="469303" y="113550"/>
                  </a:lnTo>
                  <a:close/>
                </a:path>
                <a:path w="564515" h="258444">
                  <a:moveTo>
                    <a:pt x="469874" y="94538"/>
                  </a:moveTo>
                  <a:lnTo>
                    <a:pt x="469633" y="94030"/>
                  </a:lnTo>
                  <a:lnTo>
                    <a:pt x="469099" y="94145"/>
                  </a:lnTo>
                  <a:lnTo>
                    <a:pt x="468693" y="94221"/>
                  </a:lnTo>
                  <a:lnTo>
                    <a:pt x="469138" y="94386"/>
                  </a:lnTo>
                  <a:lnTo>
                    <a:pt x="469544" y="94513"/>
                  </a:lnTo>
                  <a:lnTo>
                    <a:pt x="469874" y="94538"/>
                  </a:lnTo>
                  <a:close/>
                </a:path>
                <a:path w="564515" h="258444">
                  <a:moveTo>
                    <a:pt x="473671" y="93738"/>
                  </a:moveTo>
                  <a:lnTo>
                    <a:pt x="473227" y="92468"/>
                  </a:lnTo>
                  <a:lnTo>
                    <a:pt x="473113" y="92087"/>
                  </a:lnTo>
                  <a:lnTo>
                    <a:pt x="472503" y="92087"/>
                  </a:lnTo>
                  <a:lnTo>
                    <a:pt x="470357" y="92976"/>
                  </a:lnTo>
                  <a:lnTo>
                    <a:pt x="470725" y="92976"/>
                  </a:lnTo>
                  <a:lnTo>
                    <a:pt x="473671" y="93738"/>
                  </a:lnTo>
                  <a:close/>
                </a:path>
                <a:path w="564515" h="258444">
                  <a:moveTo>
                    <a:pt x="474878" y="88658"/>
                  </a:moveTo>
                  <a:lnTo>
                    <a:pt x="473722" y="85356"/>
                  </a:lnTo>
                  <a:lnTo>
                    <a:pt x="473646" y="85102"/>
                  </a:lnTo>
                  <a:lnTo>
                    <a:pt x="473557" y="84848"/>
                  </a:lnTo>
                  <a:lnTo>
                    <a:pt x="473468" y="84594"/>
                  </a:lnTo>
                  <a:lnTo>
                    <a:pt x="473125" y="84594"/>
                  </a:lnTo>
                  <a:lnTo>
                    <a:pt x="468401" y="88658"/>
                  </a:lnTo>
                  <a:lnTo>
                    <a:pt x="468350" y="88315"/>
                  </a:lnTo>
                  <a:lnTo>
                    <a:pt x="468236" y="87706"/>
                  </a:lnTo>
                  <a:lnTo>
                    <a:pt x="468109" y="87033"/>
                  </a:lnTo>
                  <a:lnTo>
                    <a:pt x="467995" y="86372"/>
                  </a:lnTo>
                  <a:lnTo>
                    <a:pt x="467906" y="85864"/>
                  </a:lnTo>
                  <a:lnTo>
                    <a:pt x="467817" y="85356"/>
                  </a:lnTo>
                  <a:lnTo>
                    <a:pt x="467728" y="84848"/>
                  </a:lnTo>
                  <a:lnTo>
                    <a:pt x="467677" y="84594"/>
                  </a:lnTo>
                  <a:lnTo>
                    <a:pt x="467588" y="84086"/>
                  </a:lnTo>
                  <a:lnTo>
                    <a:pt x="467461" y="83324"/>
                  </a:lnTo>
                  <a:lnTo>
                    <a:pt x="467423" y="83070"/>
                  </a:lnTo>
                  <a:lnTo>
                    <a:pt x="467194" y="83070"/>
                  </a:lnTo>
                  <a:lnTo>
                    <a:pt x="465607" y="84594"/>
                  </a:lnTo>
                  <a:lnTo>
                    <a:pt x="466407" y="86372"/>
                  </a:lnTo>
                  <a:lnTo>
                    <a:pt x="466674" y="86753"/>
                  </a:lnTo>
                  <a:lnTo>
                    <a:pt x="468109" y="87706"/>
                  </a:lnTo>
                  <a:lnTo>
                    <a:pt x="467118" y="87706"/>
                  </a:lnTo>
                  <a:lnTo>
                    <a:pt x="462864" y="88315"/>
                  </a:lnTo>
                  <a:lnTo>
                    <a:pt x="462775" y="81927"/>
                  </a:lnTo>
                  <a:lnTo>
                    <a:pt x="462610" y="81927"/>
                  </a:lnTo>
                  <a:lnTo>
                    <a:pt x="458089" y="83578"/>
                  </a:lnTo>
                  <a:lnTo>
                    <a:pt x="458266" y="83578"/>
                  </a:lnTo>
                  <a:lnTo>
                    <a:pt x="459574" y="84594"/>
                  </a:lnTo>
                  <a:lnTo>
                    <a:pt x="452450" y="87388"/>
                  </a:lnTo>
                  <a:lnTo>
                    <a:pt x="454240" y="88658"/>
                  </a:lnTo>
                  <a:lnTo>
                    <a:pt x="453961" y="88658"/>
                  </a:lnTo>
                  <a:lnTo>
                    <a:pt x="451408" y="90893"/>
                  </a:lnTo>
                  <a:lnTo>
                    <a:pt x="451370" y="90182"/>
                  </a:lnTo>
                  <a:lnTo>
                    <a:pt x="449580" y="92468"/>
                  </a:lnTo>
                  <a:lnTo>
                    <a:pt x="447992" y="91579"/>
                  </a:lnTo>
                  <a:lnTo>
                    <a:pt x="446887" y="90944"/>
                  </a:lnTo>
                  <a:lnTo>
                    <a:pt x="446087" y="90436"/>
                  </a:lnTo>
                  <a:lnTo>
                    <a:pt x="446532" y="89801"/>
                  </a:lnTo>
                  <a:lnTo>
                    <a:pt x="446646" y="89547"/>
                  </a:lnTo>
                  <a:lnTo>
                    <a:pt x="445630" y="89547"/>
                  </a:lnTo>
                  <a:lnTo>
                    <a:pt x="444792" y="89801"/>
                  </a:lnTo>
                  <a:lnTo>
                    <a:pt x="444449" y="89547"/>
                  </a:lnTo>
                  <a:lnTo>
                    <a:pt x="447649" y="87706"/>
                  </a:lnTo>
                  <a:lnTo>
                    <a:pt x="446862" y="87706"/>
                  </a:lnTo>
                  <a:lnTo>
                    <a:pt x="445884" y="87033"/>
                  </a:lnTo>
                  <a:lnTo>
                    <a:pt x="445452" y="86753"/>
                  </a:lnTo>
                  <a:lnTo>
                    <a:pt x="443471" y="85356"/>
                  </a:lnTo>
                  <a:lnTo>
                    <a:pt x="443064" y="84632"/>
                  </a:lnTo>
                  <a:lnTo>
                    <a:pt x="443064" y="91795"/>
                  </a:lnTo>
                  <a:lnTo>
                    <a:pt x="442442" y="91579"/>
                  </a:lnTo>
                  <a:lnTo>
                    <a:pt x="443052" y="91579"/>
                  </a:lnTo>
                  <a:lnTo>
                    <a:pt x="443064" y="91795"/>
                  </a:lnTo>
                  <a:lnTo>
                    <a:pt x="443064" y="84632"/>
                  </a:lnTo>
                  <a:lnTo>
                    <a:pt x="442341" y="83324"/>
                  </a:lnTo>
                  <a:lnTo>
                    <a:pt x="442214" y="83070"/>
                  </a:lnTo>
                  <a:lnTo>
                    <a:pt x="447319" y="83070"/>
                  </a:lnTo>
                  <a:lnTo>
                    <a:pt x="435622" y="82689"/>
                  </a:lnTo>
                  <a:lnTo>
                    <a:pt x="432803" y="85864"/>
                  </a:lnTo>
                  <a:lnTo>
                    <a:pt x="433108" y="85864"/>
                  </a:lnTo>
                  <a:lnTo>
                    <a:pt x="434809" y="87033"/>
                  </a:lnTo>
                  <a:lnTo>
                    <a:pt x="435330" y="87388"/>
                  </a:lnTo>
                  <a:lnTo>
                    <a:pt x="436537" y="87388"/>
                  </a:lnTo>
                  <a:lnTo>
                    <a:pt x="436511" y="87706"/>
                  </a:lnTo>
                  <a:lnTo>
                    <a:pt x="435432" y="88658"/>
                  </a:lnTo>
                  <a:lnTo>
                    <a:pt x="435838" y="88658"/>
                  </a:lnTo>
                  <a:lnTo>
                    <a:pt x="436232" y="89547"/>
                  </a:lnTo>
                  <a:lnTo>
                    <a:pt x="434060" y="89547"/>
                  </a:lnTo>
                  <a:lnTo>
                    <a:pt x="433476" y="88658"/>
                  </a:lnTo>
                  <a:lnTo>
                    <a:pt x="431050" y="85102"/>
                  </a:lnTo>
                  <a:lnTo>
                    <a:pt x="429717" y="88468"/>
                  </a:lnTo>
                  <a:lnTo>
                    <a:pt x="426605" y="84848"/>
                  </a:lnTo>
                  <a:lnTo>
                    <a:pt x="425145" y="83070"/>
                  </a:lnTo>
                  <a:lnTo>
                    <a:pt x="425221" y="83578"/>
                  </a:lnTo>
                  <a:lnTo>
                    <a:pt x="425488" y="84594"/>
                  </a:lnTo>
                  <a:lnTo>
                    <a:pt x="425538" y="84810"/>
                  </a:lnTo>
                  <a:lnTo>
                    <a:pt x="420433" y="83324"/>
                  </a:lnTo>
                  <a:lnTo>
                    <a:pt x="423710" y="89293"/>
                  </a:lnTo>
                  <a:lnTo>
                    <a:pt x="418439" y="87388"/>
                  </a:lnTo>
                  <a:lnTo>
                    <a:pt x="417512" y="87388"/>
                  </a:lnTo>
                  <a:lnTo>
                    <a:pt x="418744" y="85864"/>
                  </a:lnTo>
                  <a:lnTo>
                    <a:pt x="419912" y="84594"/>
                  </a:lnTo>
                  <a:lnTo>
                    <a:pt x="419646" y="84594"/>
                  </a:lnTo>
                  <a:lnTo>
                    <a:pt x="414947" y="85826"/>
                  </a:lnTo>
                  <a:lnTo>
                    <a:pt x="414921" y="85356"/>
                  </a:lnTo>
                  <a:lnTo>
                    <a:pt x="414807" y="84086"/>
                  </a:lnTo>
                  <a:lnTo>
                    <a:pt x="414680" y="82689"/>
                  </a:lnTo>
                  <a:lnTo>
                    <a:pt x="414616" y="81927"/>
                  </a:lnTo>
                  <a:lnTo>
                    <a:pt x="414553" y="81165"/>
                  </a:lnTo>
                  <a:lnTo>
                    <a:pt x="414439" y="79768"/>
                  </a:lnTo>
                  <a:lnTo>
                    <a:pt x="409346" y="79133"/>
                  </a:lnTo>
                  <a:lnTo>
                    <a:pt x="404749" y="80149"/>
                  </a:lnTo>
                  <a:lnTo>
                    <a:pt x="406146" y="81165"/>
                  </a:lnTo>
                  <a:lnTo>
                    <a:pt x="408038" y="83070"/>
                  </a:lnTo>
                  <a:lnTo>
                    <a:pt x="408051" y="85331"/>
                  </a:lnTo>
                  <a:lnTo>
                    <a:pt x="407352" y="85102"/>
                  </a:lnTo>
                  <a:lnTo>
                    <a:pt x="407212" y="85102"/>
                  </a:lnTo>
                  <a:lnTo>
                    <a:pt x="406171" y="87706"/>
                  </a:lnTo>
                  <a:lnTo>
                    <a:pt x="404609" y="87706"/>
                  </a:lnTo>
                  <a:lnTo>
                    <a:pt x="408978" y="92976"/>
                  </a:lnTo>
                  <a:lnTo>
                    <a:pt x="409079" y="93103"/>
                  </a:lnTo>
                  <a:lnTo>
                    <a:pt x="409473" y="92087"/>
                  </a:lnTo>
                  <a:lnTo>
                    <a:pt x="409333" y="92087"/>
                  </a:lnTo>
                  <a:lnTo>
                    <a:pt x="411505" y="90944"/>
                  </a:lnTo>
                  <a:lnTo>
                    <a:pt x="412051" y="90944"/>
                  </a:lnTo>
                  <a:lnTo>
                    <a:pt x="415671" y="93484"/>
                  </a:lnTo>
                  <a:lnTo>
                    <a:pt x="415747" y="92468"/>
                  </a:lnTo>
                  <a:lnTo>
                    <a:pt x="415963" y="91579"/>
                  </a:lnTo>
                  <a:lnTo>
                    <a:pt x="419227" y="92468"/>
                  </a:lnTo>
                  <a:lnTo>
                    <a:pt x="422719" y="94627"/>
                  </a:lnTo>
                  <a:lnTo>
                    <a:pt x="428307" y="95262"/>
                  </a:lnTo>
                  <a:lnTo>
                    <a:pt x="432841" y="96786"/>
                  </a:lnTo>
                  <a:lnTo>
                    <a:pt x="432714" y="96786"/>
                  </a:lnTo>
                  <a:lnTo>
                    <a:pt x="432689" y="101231"/>
                  </a:lnTo>
                  <a:lnTo>
                    <a:pt x="433616" y="104025"/>
                  </a:lnTo>
                  <a:lnTo>
                    <a:pt x="433539" y="103263"/>
                  </a:lnTo>
                  <a:lnTo>
                    <a:pt x="437730" y="103263"/>
                  </a:lnTo>
                  <a:lnTo>
                    <a:pt x="436346" y="101231"/>
                  </a:lnTo>
                  <a:lnTo>
                    <a:pt x="436359" y="101739"/>
                  </a:lnTo>
                  <a:lnTo>
                    <a:pt x="436156" y="101739"/>
                  </a:lnTo>
                  <a:lnTo>
                    <a:pt x="434441" y="102501"/>
                  </a:lnTo>
                  <a:lnTo>
                    <a:pt x="433539" y="103251"/>
                  </a:lnTo>
                  <a:lnTo>
                    <a:pt x="433501" y="102755"/>
                  </a:lnTo>
                  <a:lnTo>
                    <a:pt x="433400" y="101739"/>
                  </a:lnTo>
                  <a:lnTo>
                    <a:pt x="433273" y="100469"/>
                  </a:lnTo>
                  <a:lnTo>
                    <a:pt x="433146" y="99199"/>
                  </a:lnTo>
                  <a:lnTo>
                    <a:pt x="433082" y="98564"/>
                  </a:lnTo>
                  <a:lnTo>
                    <a:pt x="435254" y="99707"/>
                  </a:lnTo>
                  <a:lnTo>
                    <a:pt x="434530" y="98564"/>
                  </a:lnTo>
                  <a:lnTo>
                    <a:pt x="434149" y="98056"/>
                  </a:lnTo>
                  <a:lnTo>
                    <a:pt x="433527" y="98056"/>
                  </a:lnTo>
                  <a:lnTo>
                    <a:pt x="442976" y="96532"/>
                  </a:lnTo>
                  <a:lnTo>
                    <a:pt x="443547" y="96532"/>
                  </a:lnTo>
                  <a:lnTo>
                    <a:pt x="443445" y="95643"/>
                  </a:lnTo>
                  <a:lnTo>
                    <a:pt x="443331" y="94373"/>
                  </a:lnTo>
                  <a:lnTo>
                    <a:pt x="443204" y="93103"/>
                  </a:lnTo>
                  <a:lnTo>
                    <a:pt x="443103" y="92087"/>
                  </a:lnTo>
                  <a:lnTo>
                    <a:pt x="443763" y="92087"/>
                  </a:lnTo>
                  <a:lnTo>
                    <a:pt x="444931" y="93484"/>
                  </a:lnTo>
                  <a:lnTo>
                    <a:pt x="444995" y="93738"/>
                  </a:lnTo>
                  <a:lnTo>
                    <a:pt x="445096" y="94195"/>
                  </a:lnTo>
                  <a:lnTo>
                    <a:pt x="445223" y="94627"/>
                  </a:lnTo>
                  <a:lnTo>
                    <a:pt x="445287" y="94881"/>
                  </a:lnTo>
                  <a:lnTo>
                    <a:pt x="445401" y="95262"/>
                  </a:lnTo>
                  <a:lnTo>
                    <a:pt x="445477" y="95643"/>
                  </a:lnTo>
                  <a:lnTo>
                    <a:pt x="445503" y="95948"/>
                  </a:lnTo>
                  <a:lnTo>
                    <a:pt x="445909" y="95643"/>
                  </a:lnTo>
                  <a:lnTo>
                    <a:pt x="446303" y="97548"/>
                  </a:lnTo>
                  <a:lnTo>
                    <a:pt x="446417" y="98056"/>
                  </a:lnTo>
                  <a:lnTo>
                    <a:pt x="448932" y="96532"/>
                  </a:lnTo>
                  <a:lnTo>
                    <a:pt x="449211" y="96532"/>
                  </a:lnTo>
                  <a:lnTo>
                    <a:pt x="451104" y="99961"/>
                  </a:lnTo>
                  <a:lnTo>
                    <a:pt x="449999" y="99961"/>
                  </a:lnTo>
                  <a:lnTo>
                    <a:pt x="446849" y="100215"/>
                  </a:lnTo>
                  <a:lnTo>
                    <a:pt x="447433" y="100215"/>
                  </a:lnTo>
                  <a:lnTo>
                    <a:pt x="447827" y="100469"/>
                  </a:lnTo>
                  <a:lnTo>
                    <a:pt x="446214" y="102501"/>
                  </a:lnTo>
                  <a:lnTo>
                    <a:pt x="448335" y="105041"/>
                  </a:lnTo>
                  <a:lnTo>
                    <a:pt x="451612" y="106692"/>
                  </a:lnTo>
                  <a:lnTo>
                    <a:pt x="449808" y="110375"/>
                  </a:lnTo>
                  <a:lnTo>
                    <a:pt x="447840" y="106057"/>
                  </a:lnTo>
                  <a:lnTo>
                    <a:pt x="447586" y="106692"/>
                  </a:lnTo>
                  <a:lnTo>
                    <a:pt x="445655" y="111899"/>
                  </a:lnTo>
                  <a:lnTo>
                    <a:pt x="444220" y="111467"/>
                  </a:lnTo>
                  <a:lnTo>
                    <a:pt x="443623" y="111302"/>
                  </a:lnTo>
                  <a:lnTo>
                    <a:pt x="443852" y="111467"/>
                  </a:lnTo>
                  <a:lnTo>
                    <a:pt x="446595" y="113550"/>
                  </a:lnTo>
                  <a:lnTo>
                    <a:pt x="446862" y="113550"/>
                  </a:lnTo>
                  <a:lnTo>
                    <a:pt x="449795" y="112534"/>
                  </a:lnTo>
                  <a:lnTo>
                    <a:pt x="453453" y="111899"/>
                  </a:lnTo>
                  <a:lnTo>
                    <a:pt x="455777" y="111467"/>
                  </a:lnTo>
                  <a:lnTo>
                    <a:pt x="456260" y="111467"/>
                  </a:lnTo>
                  <a:lnTo>
                    <a:pt x="456247" y="110756"/>
                  </a:lnTo>
                  <a:lnTo>
                    <a:pt x="456590" y="110756"/>
                  </a:lnTo>
                  <a:lnTo>
                    <a:pt x="460349" y="112153"/>
                  </a:lnTo>
                  <a:lnTo>
                    <a:pt x="460248" y="111467"/>
                  </a:lnTo>
                  <a:lnTo>
                    <a:pt x="460159" y="110756"/>
                  </a:lnTo>
                  <a:lnTo>
                    <a:pt x="460095" y="110375"/>
                  </a:lnTo>
                  <a:lnTo>
                    <a:pt x="459790" y="108216"/>
                  </a:lnTo>
                  <a:lnTo>
                    <a:pt x="459562" y="106692"/>
                  </a:lnTo>
                  <a:lnTo>
                    <a:pt x="459486" y="106057"/>
                  </a:lnTo>
                  <a:lnTo>
                    <a:pt x="459435" y="105803"/>
                  </a:lnTo>
                  <a:lnTo>
                    <a:pt x="454850" y="108216"/>
                  </a:lnTo>
                  <a:lnTo>
                    <a:pt x="454799" y="106057"/>
                  </a:lnTo>
                  <a:lnTo>
                    <a:pt x="458038" y="105549"/>
                  </a:lnTo>
                  <a:lnTo>
                    <a:pt x="460336" y="105752"/>
                  </a:lnTo>
                  <a:lnTo>
                    <a:pt x="460514" y="105549"/>
                  </a:lnTo>
                  <a:lnTo>
                    <a:pt x="461454" y="104406"/>
                  </a:lnTo>
                  <a:lnTo>
                    <a:pt x="462597" y="103009"/>
                  </a:lnTo>
                  <a:lnTo>
                    <a:pt x="453415" y="104406"/>
                  </a:lnTo>
                  <a:lnTo>
                    <a:pt x="455663" y="100977"/>
                  </a:lnTo>
                  <a:lnTo>
                    <a:pt x="457962" y="100469"/>
                  </a:lnTo>
                  <a:lnTo>
                    <a:pt x="456565" y="99453"/>
                  </a:lnTo>
                  <a:lnTo>
                    <a:pt x="455180" y="99961"/>
                  </a:lnTo>
                  <a:lnTo>
                    <a:pt x="456095" y="97675"/>
                  </a:lnTo>
                  <a:lnTo>
                    <a:pt x="459473" y="99199"/>
                  </a:lnTo>
                  <a:lnTo>
                    <a:pt x="461022" y="97675"/>
                  </a:lnTo>
                  <a:lnTo>
                    <a:pt x="462026" y="96786"/>
                  </a:lnTo>
                  <a:lnTo>
                    <a:pt x="461835" y="96786"/>
                  </a:lnTo>
                  <a:lnTo>
                    <a:pt x="461225" y="96532"/>
                  </a:lnTo>
                  <a:lnTo>
                    <a:pt x="460794" y="96151"/>
                  </a:lnTo>
                  <a:lnTo>
                    <a:pt x="460730" y="95643"/>
                  </a:lnTo>
                  <a:lnTo>
                    <a:pt x="460794" y="95262"/>
                  </a:lnTo>
                  <a:lnTo>
                    <a:pt x="460883" y="94881"/>
                  </a:lnTo>
                  <a:lnTo>
                    <a:pt x="461010" y="94373"/>
                  </a:lnTo>
                  <a:lnTo>
                    <a:pt x="461124" y="93738"/>
                  </a:lnTo>
                  <a:lnTo>
                    <a:pt x="461175" y="93484"/>
                  </a:lnTo>
                  <a:lnTo>
                    <a:pt x="461302" y="92976"/>
                  </a:lnTo>
                  <a:lnTo>
                    <a:pt x="461403" y="92468"/>
                  </a:lnTo>
                  <a:lnTo>
                    <a:pt x="461721" y="90944"/>
                  </a:lnTo>
                  <a:lnTo>
                    <a:pt x="465721" y="93103"/>
                  </a:lnTo>
                  <a:lnTo>
                    <a:pt x="468325" y="94195"/>
                  </a:lnTo>
                  <a:lnTo>
                    <a:pt x="468388" y="93738"/>
                  </a:lnTo>
                  <a:lnTo>
                    <a:pt x="468160" y="93738"/>
                  </a:lnTo>
                  <a:lnTo>
                    <a:pt x="470357" y="92976"/>
                  </a:lnTo>
                  <a:lnTo>
                    <a:pt x="469480" y="90436"/>
                  </a:lnTo>
                  <a:lnTo>
                    <a:pt x="469366" y="90182"/>
                  </a:lnTo>
                  <a:lnTo>
                    <a:pt x="469303" y="90055"/>
                  </a:lnTo>
                  <a:lnTo>
                    <a:pt x="470433" y="89547"/>
                  </a:lnTo>
                  <a:lnTo>
                    <a:pt x="470141" y="89547"/>
                  </a:lnTo>
                  <a:lnTo>
                    <a:pt x="473113" y="88658"/>
                  </a:lnTo>
                  <a:lnTo>
                    <a:pt x="474878" y="88658"/>
                  </a:lnTo>
                  <a:close/>
                </a:path>
                <a:path w="564515" h="258444">
                  <a:moveTo>
                    <a:pt x="479526" y="94373"/>
                  </a:moveTo>
                  <a:lnTo>
                    <a:pt x="475653" y="94373"/>
                  </a:lnTo>
                  <a:lnTo>
                    <a:pt x="473671" y="93738"/>
                  </a:lnTo>
                  <a:lnTo>
                    <a:pt x="474941" y="97548"/>
                  </a:lnTo>
                  <a:lnTo>
                    <a:pt x="479526" y="94373"/>
                  </a:lnTo>
                  <a:close/>
                </a:path>
                <a:path w="564515" h="258444">
                  <a:moveTo>
                    <a:pt x="480822" y="24879"/>
                  </a:moveTo>
                  <a:lnTo>
                    <a:pt x="478980" y="25006"/>
                  </a:lnTo>
                  <a:lnTo>
                    <a:pt x="476681" y="24803"/>
                  </a:lnTo>
                  <a:lnTo>
                    <a:pt x="475310" y="25984"/>
                  </a:lnTo>
                  <a:lnTo>
                    <a:pt x="476250" y="27368"/>
                  </a:lnTo>
                  <a:lnTo>
                    <a:pt x="476694" y="26238"/>
                  </a:lnTo>
                  <a:lnTo>
                    <a:pt x="480822" y="24879"/>
                  </a:lnTo>
                  <a:close/>
                </a:path>
                <a:path w="564515" h="258444">
                  <a:moveTo>
                    <a:pt x="495503" y="56299"/>
                  </a:moveTo>
                  <a:lnTo>
                    <a:pt x="495249" y="54737"/>
                  </a:lnTo>
                  <a:lnTo>
                    <a:pt x="495211" y="54483"/>
                  </a:lnTo>
                  <a:lnTo>
                    <a:pt x="495046" y="54737"/>
                  </a:lnTo>
                  <a:lnTo>
                    <a:pt x="493217" y="56299"/>
                  </a:lnTo>
                  <a:lnTo>
                    <a:pt x="495503" y="56299"/>
                  </a:lnTo>
                  <a:close/>
                </a:path>
                <a:path w="564515" h="258444">
                  <a:moveTo>
                    <a:pt x="495973" y="54127"/>
                  </a:moveTo>
                  <a:lnTo>
                    <a:pt x="495020" y="53301"/>
                  </a:lnTo>
                  <a:lnTo>
                    <a:pt x="495160" y="54127"/>
                  </a:lnTo>
                  <a:lnTo>
                    <a:pt x="495973" y="54127"/>
                  </a:lnTo>
                  <a:close/>
                </a:path>
                <a:path w="564515" h="258444">
                  <a:moveTo>
                    <a:pt x="498729" y="54483"/>
                  </a:moveTo>
                  <a:lnTo>
                    <a:pt x="495973" y="54127"/>
                  </a:lnTo>
                  <a:lnTo>
                    <a:pt x="496379" y="54483"/>
                  </a:lnTo>
                  <a:lnTo>
                    <a:pt x="498729" y="54483"/>
                  </a:lnTo>
                  <a:close/>
                </a:path>
                <a:path w="564515" h="258444">
                  <a:moveTo>
                    <a:pt x="499097" y="56299"/>
                  </a:moveTo>
                  <a:lnTo>
                    <a:pt x="498779" y="54737"/>
                  </a:lnTo>
                  <a:lnTo>
                    <a:pt x="496671" y="54737"/>
                  </a:lnTo>
                  <a:lnTo>
                    <a:pt x="498462" y="56299"/>
                  </a:lnTo>
                  <a:lnTo>
                    <a:pt x="499097" y="56299"/>
                  </a:lnTo>
                  <a:close/>
                </a:path>
                <a:path w="564515" h="258444">
                  <a:moveTo>
                    <a:pt x="499224" y="56959"/>
                  </a:moveTo>
                  <a:lnTo>
                    <a:pt x="499135" y="56489"/>
                  </a:lnTo>
                  <a:lnTo>
                    <a:pt x="498690" y="56489"/>
                  </a:lnTo>
                  <a:lnTo>
                    <a:pt x="499224" y="56959"/>
                  </a:lnTo>
                  <a:close/>
                </a:path>
                <a:path w="564515" h="258444">
                  <a:moveTo>
                    <a:pt x="507720" y="52044"/>
                  </a:moveTo>
                  <a:lnTo>
                    <a:pt x="507365" y="52031"/>
                  </a:lnTo>
                  <a:lnTo>
                    <a:pt x="507022" y="51981"/>
                  </a:lnTo>
                  <a:lnTo>
                    <a:pt x="506539" y="52146"/>
                  </a:lnTo>
                  <a:lnTo>
                    <a:pt x="507085" y="52362"/>
                  </a:lnTo>
                  <a:lnTo>
                    <a:pt x="507466" y="52285"/>
                  </a:lnTo>
                  <a:lnTo>
                    <a:pt x="507720" y="52044"/>
                  </a:lnTo>
                  <a:close/>
                </a:path>
                <a:path w="564515" h="258444">
                  <a:moveTo>
                    <a:pt x="508431" y="50825"/>
                  </a:moveTo>
                  <a:lnTo>
                    <a:pt x="508330" y="50380"/>
                  </a:lnTo>
                  <a:lnTo>
                    <a:pt x="508254" y="50012"/>
                  </a:lnTo>
                  <a:lnTo>
                    <a:pt x="507720" y="50380"/>
                  </a:lnTo>
                  <a:lnTo>
                    <a:pt x="506958" y="51041"/>
                  </a:lnTo>
                  <a:lnTo>
                    <a:pt x="508431" y="50825"/>
                  </a:lnTo>
                  <a:close/>
                </a:path>
                <a:path w="564515" h="258444">
                  <a:moveTo>
                    <a:pt x="510159" y="48285"/>
                  </a:moveTo>
                  <a:lnTo>
                    <a:pt x="507530" y="47599"/>
                  </a:lnTo>
                  <a:lnTo>
                    <a:pt x="507047" y="47599"/>
                  </a:lnTo>
                  <a:lnTo>
                    <a:pt x="507987" y="48729"/>
                  </a:lnTo>
                  <a:lnTo>
                    <a:pt x="508088" y="49212"/>
                  </a:lnTo>
                  <a:lnTo>
                    <a:pt x="508203" y="49771"/>
                  </a:lnTo>
                  <a:lnTo>
                    <a:pt x="508254" y="50012"/>
                  </a:lnTo>
                  <a:lnTo>
                    <a:pt x="508431" y="49771"/>
                  </a:lnTo>
                  <a:lnTo>
                    <a:pt x="510159" y="48285"/>
                  </a:lnTo>
                  <a:close/>
                </a:path>
                <a:path w="564515" h="258444">
                  <a:moveTo>
                    <a:pt x="516699" y="54013"/>
                  </a:moveTo>
                  <a:lnTo>
                    <a:pt x="516178" y="54013"/>
                  </a:lnTo>
                  <a:lnTo>
                    <a:pt x="514769" y="55219"/>
                  </a:lnTo>
                  <a:lnTo>
                    <a:pt x="516064" y="54432"/>
                  </a:lnTo>
                  <a:lnTo>
                    <a:pt x="516699" y="54013"/>
                  </a:lnTo>
                  <a:close/>
                </a:path>
                <a:path w="564515" h="258444">
                  <a:moveTo>
                    <a:pt x="533209" y="51041"/>
                  </a:moveTo>
                  <a:lnTo>
                    <a:pt x="530237" y="51041"/>
                  </a:lnTo>
                  <a:lnTo>
                    <a:pt x="529336" y="50825"/>
                  </a:lnTo>
                  <a:lnTo>
                    <a:pt x="529018" y="50825"/>
                  </a:lnTo>
                  <a:lnTo>
                    <a:pt x="533171" y="50012"/>
                  </a:lnTo>
                  <a:lnTo>
                    <a:pt x="528535" y="49822"/>
                  </a:lnTo>
                  <a:lnTo>
                    <a:pt x="528535" y="53365"/>
                  </a:lnTo>
                  <a:lnTo>
                    <a:pt x="526427" y="53365"/>
                  </a:lnTo>
                  <a:lnTo>
                    <a:pt x="524814" y="51892"/>
                  </a:lnTo>
                  <a:lnTo>
                    <a:pt x="524624" y="51714"/>
                  </a:lnTo>
                  <a:lnTo>
                    <a:pt x="526808" y="51282"/>
                  </a:lnTo>
                  <a:lnTo>
                    <a:pt x="526935" y="51282"/>
                  </a:lnTo>
                  <a:lnTo>
                    <a:pt x="526986" y="52133"/>
                  </a:lnTo>
                  <a:lnTo>
                    <a:pt x="528535" y="53365"/>
                  </a:lnTo>
                  <a:lnTo>
                    <a:pt x="528535" y="49822"/>
                  </a:lnTo>
                  <a:lnTo>
                    <a:pt x="527608" y="49771"/>
                  </a:lnTo>
                  <a:lnTo>
                    <a:pt x="526669" y="49771"/>
                  </a:lnTo>
                  <a:lnTo>
                    <a:pt x="532206" y="46482"/>
                  </a:lnTo>
                  <a:lnTo>
                    <a:pt x="531342" y="46139"/>
                  </a:lnTo>
                  <a:lnTo>
                    <a:pt x="527570" y="44640"/>
                  </a:lnTo>
                  <a:lnTo>
                    <a:pt x="527177" y="45237"/>
                  </a:lnTo>
                  <a:lnTo>
                    <a:pt x="526453" y="46139"/>
                  </a:lnTo>
                  <a:lnTo>
                    <a:pt x="526580" y="44983"/>
                  </a:lnTo>
                  <a:lnTo>
                    <a:pt x="526630" y="44437"/>
                  </a:lnTo>
                  <a:lnTo>
                    <a:pt x="526948" y="44208"/>
                  </a:lnTo>
                  <a:lnTo>
                    <a:pt x="527253" y="43916"/>
                  </a:lnTo>
                  <a:lnTo>
                    <a:pt x="527545" y="43459"/>
                  </a:lnTo>
                  <a:lnTo>
                    <a:pt x="527519" y="43243"/>
                  </a:lnTo>
                  <a:lnTo>
                    <a:pt x="527392" y="42164"/>
                  </a:lnTo>
                  <a:lnTo>
                    <a:pt x="527329" y="41617"/>
                  </a:lnTo>
                  <a:lnTo>
                    <a:pt x="527024" y="38836"/>
                  </a:lnTo>
                  <a:lnTo>
                    <a:pt x="530733" y="38569"/>
                  </a:lnTo>
                  <a:lnTo>
                    <a:pt x="527126" y="37884"/>
                  </a:lnTo>
                  <a:lnTo>
                    <a:pt x="525259" y="37528"/>
                  </a:lnTo>
                  <a:lnTo>
                    <a:pt x="525907" y="34759"/>
                  </a:lnTo>
                  <a:lnTo>
                    <a:pt x="518210" y="37884"/>
                  </a:lnTo>
                  <a:lnTo>
                    <a:pt x="517779" y="36029"/>
                  </a:lnTo>
                  <a:lnTo>
                    <a:pt x="517486" y="34759"/>
                  </a:lnTo>
                  <a:lnTo>
                    <a:pt x="517372" y="34226"/>
                  </a:lnTo>
                  <a:lnTo>
                    <a:pt x="517309" y="36029"/>
                  </a:lnTo>
                  <a:lnTo>
                    <a:pt x="512686" y="34226"/>
                  </a:lnTo>
                  <a:lnTo>
                    <a:pt x="515480" y="36880"/>
                  </a:lnTo>
                  <a:lnTo>
                    <a:pt x="516953" y="42164"/>
                  </a:lnTo>
                  <a:lnTo>
                    <a:pt x="517550" y="43916"/>
                  </a:lnTo>
                  <a:lnTo>
                    <a:pt x="517652" y="44208"/>
                  </a:lnTo>
                  <a:lnTo>
                    <a:pt x="517525" y="41617"/>
                  </a:lnTo>
                  <a:lnTo>
                    <a:pt x="518210" y="42506"/>
                  </a:lnTo>
                  <a:lnTo>
                    <a:pt x="518896" y="43243"/>
                  </a:lnTo>
                  <a:lnTo>
                    <a:pt x="518845" y="44437"/>
                  </a:lnTo>
                  <a:lnTo>
                    <a:pt x="521208" y="43243"/>
                  </a:lnTo>
                  <a:lnTo>
                    <a:pt x="523024" y="44208"/>
                  </a:lnTo>
                  <a:lnTo>
                    <a:pt x="524637" y="44640"/>
                  </a:lnTo>
                  <a:lnTo>
                    <a:pt x="524484" y="44640"/>
                  </a:lnTo>
                  <a:lnTo>
                    <a:pt x="524002" y="45885"/>
                  </a:lnTo>
                  <a:lnTo>
                    <a:pt x="523557" y="47193"/>
                  </a:lnTo>
                  <a:lnTo>
                    <a:pt x="523519" y="47599"/>
                  </a:lnTo>
                  <a:lnTo>
                    <a:pt x="524040" y="48285"/>
                  </a:lnTo>
                  <a:lnTo>
                    <a:pt x="524154" y="48437"/>
                  </a:lnTo>
                  <a:lnTo>
                    <a:pt x="524306" y="48729"/>
                  </a:lnTo>
                  <a:lnTo>
                    <a:pt x="523900" y="49212"/>
                  </a:lnTo>
                  <a:lnTo>
                    <a:pt x="523494" y="49771"/>
                  </a:lnTo>
                  <a:lnTo>
                    <a:pt x="523113" y="50380"/>
                  </a:lnTo>
                  <a:lnTo>
                    <a:pt x="520877" y="48437"/>
                  </a:lnTo>
                  <a:lnTo>
                    <a:pt x="520484" y="48094"/>
                  </a:lnTo>
                  <a:lnTo>
                    <a:pt x="517728" y="46139"/>
                  </a:lnTo>
                  <a:lnTo>
                    <a:pt x="513816" y="45885"/>
                  </a:lnTo>
                  <a:lnTo>
                    <a:pt x="513715" y="46482"/>
                  </a:lnTo>
                  <a:lnTo>
                    <a:pt x="513588" y="47193"/>
                  </a:lnTo>
                  <a:lnTo>
                    <a:pt x="513524" y="47599"/>
                  </a:lnTo>
                  <a:lnTo>
                    <a:pt x="513435" y="48094"/>
                  </a:lnTo>
                  <a:lnTo>
                    <a:pt x="513384" y="48437"/>
                  </a:lnTo>
                  <a:lnTo>
                    <a:pt x="510578" y="47193"/>
                  </a:lnTo>
                  <a:lnTo>
                    <a:pt x="512051" y="50380"/>
                  </a:lnTo>
                  <a:lnTo>
                    <a:pt x="511657" y="50380"/>
                  </a:lnTo>
                  <a:lnTo>
                    <a:pt x="508431" y="50825"/>
                  </a:lnTo>
                  <a:lnTo>
                    <a:pt x="508533" y="51282"/>
                  </a:lnTo>
                  <a:lnTo>
                    <a:pt x="507644" y="52133"/>
                  </a:lnTo>
                  <a:lnTo>
                    <a:pt x="509409" y="52133"/>
                  </a:lnTo>
                  <a:lnTo>
                    <a:pt x="510006" y="53746"/>
                  </a:lnTo>
                  <a:lnTo>
                    <a:pt x="511162" y="53962"/>
                  </a:lnTo>
                  <a:lnTo>
                    <a:pt x="510311" y="52133"/>
                  </a:lnTo>
                  <a:lnTo>
                    <a:pt x="510209" y="51892"/>
                  </a:lnTo>
                  <a:lnTo>
                    <a:pt x="513016" y="53136"/>
                  </a:lnTo>
                  <a:lnTo>
                    <a:pt x="518033" y="53136"/>
                  </a:lnTo>
                  <a:lnTo>
                    <a:pt x="516699" y="54013"/>
                  </a:lnTo>
                  <a:lnTo>
                    <a:pt x="518541" y="54165"/>
                  </a:lnTo>
                  <a:lnTo>
                    <a:pt x="518820" y="55219"/>
                  </a:lnTo>
                  <a:lnTo>
                    <a:pt x="518909" y="55537"/>
                  </a:lnTo>
                  <a:lnTo>
                    <a:pt x="519010" y="55219"/>
                  </a:lnTo>
                  <a:lnTo>
                    <a:pt x="519925" y="54432"/>
                  </a:lnTo>
                  <a:lnTo>
                    <a:pt x="519899" y="53136"/>
                  </a:lnTo>
                  <a:lnTo>
                    <a:pt x="525195" y="53136"/>
                  </a:lnTo>
                  <a:lnTo>
                    <a:pt x="532853" y="57124"/>
                  </a:lnTo>
                  <a:lnTo>
                    <a:pt x="532968" y="55219"/>
                  </a:lnTo>
                  <a:lnTo>
                    <a:pt x="533069" y="53365"/>
                  </a:lnTo>
                  <a:lnTo>
                    <a:pt x="533196" y="51282"/>
                  </a:lnTo>
                  <a:lnTo>
                    <a:pt x="533209" y="51041"/>
                  </a:lnTo>
                  <a:close/>
                </a:path>
                <a:path w="564515" h="258444">
                  <a:moveTo>
                    <a:pt x="549821" y="20764"/>
                  </a:moveTo>
                  <a:lnTo>
                    <a:pt x="548373" y="16903"/>
                  </a:lnTo>
                  <a:lnTo>
                    <a:pt x="543356" y="21209"/>
                  </a:lnTo>
                  <a:lnTo>
                    <a:pt x="538784" y="21539"/>
                  </a:lnTo>
                  <a:lnTo>
                    <a:pt x="540194" y="25374"/>
                  </a:lnTo>
                  <a:lnTo>
                    <a:pt x="545211" y="21069"/>
                  </a:lnTo>
                  <a:lnTo>
                    <a:pt x="547535" y="22720"/>
                  </a:lnTo>
                  <a:lnTo>
                    <a:pt x="549821" y="20764"/>
                  </a:lnTo>
                  <a:close/>
                </a:path>
                <a:path w="564515" h="258444">
                  <a:moveTo>
                    <a:pt x="557123" y="18097"/>
                  </a:moveTo>
                  <a:lnTo>
                    <a:pt x="556145" y="13881"/>
                  </a:lnTo>
                  <a:lnTo>
                    <a:pt x="553910" y="18681"/>
                  </a:lnTo>
                  <a:lnTo>
                    <a:pt x="551116" y="15290"/>
                  </a:lnTo>
                  <a:lnTo>
                    <a:pt x="551103" y="16725"/>
                  </a:lnTo>
                  <a:lnTo>
                    <a:pt x="550672" y="17106"/>
                  </a:lnTo>
                  <a:lnTo>
                    <a:pt x="550227" y="18224"/>
                  </a:lnTo>
                  <a:lnTo>
                    <a:pt x="554367" y="19011"/>
                  </a:lnTo>
                  <a:lnTo>
                    <a:pt x="553034" y="20878"/>
                  </a:lnTo>
                  <a:lnTo>
                    <a:pt x="557123" y="18097"/>
                  </a:lnTo>
                  <a:close/>
                </a:path>
                <a:path w="564515" h="258444">
                  <a:moveTo>
                    <a:pt x="562495" y="6248"/>
                  </a:moveTo>
                  <a:lnTo>
                    <a:pt x="561416" y="4406"/>
                  </a:lnTo>
                  <a:lnTo>
                    <a:pt x="561301" y="4203"/>
                  </a:lnTo>
                  <a:lnTo>
                    <a:pt x="561073" y="3810"/>
                  </a:lnTo>
                  <a:lnTo>
                    <a:pt x="560603" y="2768"/>
                  </a:lnTo>
                  <a:lnTo>
                    <a:pt x="560616" y="4203"/>
                  </a:lnTo>
                  <a:lnTo>
                    <a:pt x="555536" y="3492"/>
                  </a:lnTo>
                  <a:lnTo>
                    <a:pt x="556679" y="1587"/>
                  </a:lnTo>
                  <a:lnTo>
                    <a:pt x="557339" y="495"/>
                  </a:lnTo>
                  <a:lnTo>
                    <a:pt x="553110" y="1587"/>
                  </a:lnTo>
                  <a:lnTo>
                    <a:pt x="549275" y="495"/>
                  </a:lnTo>
                  <a:lnTo>
                    <a:pt x="549465" y="495"/>
                  </a:lnTo>
                  <a:lnTo>
                    <a:pt x="546519" y="0"/>
                  </a:lnTo>
                  <a:lnTo>
                    <a:pt x="547128" y="2768"/>
                  </a:lnTo>
                  <a:lnTo>
                    <a:pt x="547204" y="3492"/>
                  </a:lnTo>
                  <a:lnTo>
                    <a:pt x="546176" y="6032"/>
                  </a:lnTo>
                  <a:lnTo>
                    <a:pt x="546100" y="6248"/>
                  </a:lnTo>
                  <a:lnTo>
                    <a:pt x="545973" y="10248"/>
                  </a:lnTo>
                  <a:lnTo>
                    <a:pt x="554202" y="6807"/>
                  </a:lnTo>
                  <a:lnTo>
                    <a:pt x="555586" y="7073"/>
                  </a:lnTo>
                  <a:lnTo>
                    <a:pt x="555459" y="6807"/>
                  </a:lnTo>
                  <a:lnTo>
                    <a:pt x="555205" y="6248"/>
                  </a:lnTo>
                  <a:lnTo>
                    <a:pt x="555104" y="6032"/>
                  </a:lnTo>
                  <a:lnTo>
                    <a:pt x="557860" y="5130"/>
                  </a:lnTo>
                  <a:lnTo>
                    <a:pt x="557860" y="4406"/>
                  </a:lnTo>
                  <a:lnTo>
                    <a:pt x="559257" y="5372"/>
                  </a:lnTo>
                  <a:lnTo>
                    <a:pt x="562495" y="6248"/>
                  </a:lnTo>
                  <a:close/>
                </a:path>
                <a:path w="564515" h="258444">
                  <a:moveTo>
                    <a:pt x="563892" y="8636"/>
                  </a:moveTo>
                  <a:lnTo>
                    <a:pt x="562495" y="6248"/>
                  </a:lnTo>
                  <a:lnTo>
                    <a:pt x="559282" y="7531"/>
                  </a:lnTo>
                  <a:lnTo>
                    <a:pt x="563892" y="8636"/>
                  </a:lnTo>
                  <a:close/>
                </a:path>
              </a:pathLst>
            </a:custGeom>
            <a:solidFill>
              <a:srgbClr val="ABD3D8">
                <a:alpha val="51998"/>
              </a:srgbClr>
            </a:solidFill>
          </p:spPr>
          <p:txBody>
            <a:bodyPr wrap="square" lIns="0" tIns="0" rIns="0" bIns="0" rtlCol="0"/>
            <a:lstStyle/>
            <a:p>
              <a:pPr defTabSz="829178"/>
              <a:endParaRPr sz="1632" kern="0">
                <a:solidFill>
                  <a:sysClr val="windowText" lastClr="000000"/>
                </a:solidFill>
              </a:endParaRPr>
            </a:p>
          </p:txBody>
        </p:sp>
        <p:sp>
          <p:nvSpPr>
            <p:cNvPr id="52" name="object 52"/>
            <p:cNvSpPr/>
            <p:nvPr/>
          </p:nvSpPr>
          <p:spPr>
            <a:xfrm>
              <a:off x="8212353" y="2112073"/>
              <a:ext cx="447040" cy="262255"/>
            </a:xfrm>
            <a:custGeom>
              <a:avLst/>
              <a:gdLst/>
              <a:ahLst/>
              <a:cxnLst/>
              <a:rect l="l" t="t" r="r" b="b"/>
              <a:pathLst>
                <a:path w="447040" h="262255">
                  <a:moveTo>
                    <a:pt x="5537" y="250977"/>
                  </a:moveTo>
                  <a:lnTo>
                    <a:pt x="1358" y="248742"/>
                  </a:lnTo>
                  <a:lnTo>
                    <a:pt x="0" y="250634"/>
                  </a:lnTo>
                  <a:lnTo>
                    <a:pt x="5537" y="250977"/>
                  </a:lnTo>
                  <a:close/>
                </a:path>
                <a:path w="447040" h="262255">
                  <a:moveTo>
                    <a:pt x="78155" y="200939"/>
                  </a:moveTo>
                  <a:lnTo>
                    <a:pt x="76263" y="198920"/>
                  </a:lnTo>
                  <a:lnTo>
                    <a:pt x="75793" y="197878"/>
                  </a:lnTo>
                  <a:lnTo>
                    <a:pt x="74434" y="198335"/>
                  </a:lnTo>
                  <a:lnTo>
                    <a:pt x="74891" y="199377"/>
                  </a:lnTo>
                  <a:lnTo>
                    <a:pt x="74460" y="200482"/>
                  </a:lnTo>
                  <a:lnTo>
                    <a:pt x="78155" y="200939"/>
                  </a:lnTo>
                  <a:close/>
                </a:path>
                <a:path w="447040" h="262255">
                  <a:moveTo>
                    <a:pt x="81305" y="258495"/>
                  </a:moveTo>
                  <a:lnTo>
                    <a:pt x="81000" y="258673"/>
                  </a:lnTo>
                  <a:lnTo>
                    <a:pt x="81203" y="258737"/>
                  </a:lnTo>
                  <a:lnTo>
                    <a:pt x="81305" y="258495"/>
                  </a:lnTo>
                  <a:close/>
                </a:path>
                <a:path w="447040" h="262255">
                  <a:moveTo>
                    <a:pt x="85737" y="182067"/>
                  </a:moveTo>
                  <a:lnTo>
                    <a:pt x="85280" y="181749"/>
                  </a:lnTo>
                  <a:lnTo>
                    <a:pt x="84912" y="182067"/>
                  </a:lnTo>
                  <a:lnTo>
                    <a:pt x="85737" y="182067"/>
                  </a:lnTo>
                  <a:close/>
                </a:path>
                <a:path w="447040" h="262255">
                  <a:moveTo>
                    <a:pt x="87680" y="182067"/>
                  </a:moveTo>
                  <a:lnTo>
                    <a:pt x="85699" y="179920"/>
                  </a:lnTo>
                  <a:lnTo>
                    <a:pt x="85267" y="181013"/>
                  </a:lnTo>
                  <a:lnTo>
                    <a:pt x="85737" y="182067"/>
                  </a:lnTo>
                  <a:lnTo>
                    <a:pt x="87680" y="182067"/>
                  </a:lnTo>
                  <a:close/>
                </a:path>
                <a:path w="447040" h="262255">
                  <a:moveTo>
                    <a:pt x="95338" y="217589"/>
                  </a:moveTo>
                  <a:lnTo>
                    <a:pt x="92646" y="217589"/>
                  </a:lnTo>
                  <a:lnTo>
                    <a:pt x="92189" y="218719"/>
                  </a:lnTo>
                  <a:lnTo>
                    <a:pt x="92202" y="219430"/>
                  </a:lnTo>
                  <a:lnTo>
                    <a:pt x="94602" y="219430"/>
                  </a:lnTo>
                  <a:lnTo>
                    <a:pt x="95338" y="217589"/>
                  </a:lnTo>
                  <a:close/>
                </a:path>
                <a:path w="447040" h="262255">
                  <a:moveTo>
                    <a:pt x="97688" y="179806"/>
                  </a:moveTo>
                  <a:lnTo>
                    <a:pt x="95377" y="178879"/>
                  </a:lnTo>
                  <a:lnTo>
                    <a:pt x="94475" y="180390"/>
                  </a:lnTo>
                  <a:lnTo>
                    <a:pt x="94030" y="182206"/>
                  </a:lnTo>
                  <a:lnTo>
                    <a:pt x="95377" y="181038"/>
                  </a:lnTo>
                  <a:lnTo>
                    <a:pt x="97256" y="181622"/>
                  </a:lnTo>
                  <a:lnTo>
                    <a:pt x="97688" y="179806"/>
                  </a:lnTo>
                  <a:close/>
                </a:path>
                <a:path w="447040" h="262255">
                  <a:moveTo>
                    <a:pt x="99593" y="254596"/>
                  </a:moveTo>
                  <a:lnTo>
                    <a:pt x="93116" y="253593"/>
                  </a:lnTo>
                  <a:lnTo>
                    <a:pt x="96367" y="255181"/>
                  </a:lnTo>
                  <a:lnTo>
                    <a:pt x="99593" y="254596"/>
                  </a:lnTo>
                  <a:close/>
                </a:path>
                <a:path w="447040" h="262255">
                  <a:moveTo>
                    <a:pt x="105181" y="223583"/>
                  </a:moveTo>
                  <a:lnTo>
                    <a:pt x="101028" y="223494"/>
                  </a:lnTo>
                  <a:lnTo>
                    <a:pt x="104698" y="223964"/>
                  </a:lnTo>
                  <a:lnTo>
                    <a:pt x="105181" y="223583"/>
                  </a:lnTo>
                  <a:close/>
                </a:path>
                <a:path w="447040" h="262255">
                  <a:moveTo>
                    <a:pt x="120230" y="178600"/>
                  </a:moveTo>
                  <a:lnTo>
                    <a:pt x="118402" y="178015"/>
                  </a:lnTo>
                  <a:lnTo>
                    <a:pt x="118452" y="181622"/>
                  </a:lnTo>
                  <a:lnTo>
                    <a:pt x="120230" y="178600"/>
                  </a:lnTo>
                  <a:close/>
                </a:path>
                <a:path w="447040" h="262255">
                  <a:moveTo>
                    <a:pt x="121589" y="210197"/>
                  </a:moveTo>
                  <a:lnTo>
                    <a:pt x="119278" y="209981"/>
                  </a:lnTo>
                  <a:lnTo>
                    <a:pt x="116052" y="211315"/>
                  </a:lnTo>
                  <a:lnTo>
                    <a:pt x="116052" y="209854"/>
                  </a:lnTo>
                  <a:lnTo>
                    <a:pt x="115189" y="213512"/>
                  </a:lnTo>
                  <a:lnTo>
                    <a:pt x="106819" y="208343"/>
                  </a:lnTo>
                  <a:lnTo>
                    <a:pt x="109194" y="213575"/>
                  </a:lnTo>
                  <a:lnTo>
                    <a:pt x="118884" y="216154"/>
                  </a:lnTo>
                  <a:lnTo>
                    <a:pt x="117513" y="215150"/>
                  </a:lnTo>
                  <a:lnTo>
                    <a:pt x="117487" y="214439"/>
                  </a:lnTo>
                  <a:lnTo>
                    <a:pt x="117944" y="213321"/>
                  </a:lnTo>
                  <a:lnTo>
                    <a:pt x="119786" y="213918"/>
                  </a:lnTo>
                  <a:lnTo>
                    <a:pt x="120281" y="214960"/>
                  </a:lnTo>
                  <a:lnTo>
                    <a:pt x="121589" y="210197"/>
                  </a:lnTo>
                  <a:close/>
                </a:path>
                <a:path w="447040" h="262255">
                  <a:moveTo>
                    <a:pt x="122097" y="258152"/>
                  </a:moveTo>
                  <a:lnTo>
                    <a:pt x="121767" y="258165"/>
                  </a:lnTo>
                  <a:lnTo>
                    <a:pt x="121500" y="258254"/>
                  </a:lnTo>
                  <a:lnTo>
                    <a:pt x="121323" y="258508"/>
                  </a:lnTo>
                  <a:lnTo>
                    <a:pt x="121539" y="258318"/>
                  </a:lnTo>
                  <a:lnTo>
                    <a:pt x="121831" y="258267"/>
                  </a:lnTo>
                  <a:lnTo>
                    <a:pt x="122097" y="258152"/>
                  </a:lnTo>
                  <a:close/>
                </a:path>
                <a:path w="447040" h="262255">
                  <a:moveTo>
                    <a:pt x="127317" y="250507"/>
                  </a:moveTo>
                  <a:lnTo>
                    <a:pt x="126390" y="249491"/>
                  </a:lnTo>
                  <a:lnTo>
                    <a:pt x="125133" y="249326"/>
                  </a:lnTo>
                  <a:lnTo>
                    <a:pt x="123494" y="250075"/>
                  </a:lnTo>
                  <a:lnTo>
                    <a:pt x="123901" y="252120"/>
                  </a:lnTo>
                  <a:lnTo>
                    <a:pt x="126415" y="250393"/>
                  </a:lnTo>
                  <a:lnTo>
                    <a:pt x="127317" y="250507"/>
                  </a:lnTo>
                  <a:close/>
                </a:path>
                <a:path w="447040" h="262255">
                  <a:moveTo>
                    <a:pt x="127660" y="250609"/>
                  </a:moveTo>
                  <a:lnTo>
                    <a:pt x="127520" y="250532"/>
                  </a:lnTo>
                  <a:lnTo>
                    <a:pt x="127317" y="250507"/>
                  </a:lnTo>
                  <a:lnTo>
                    <a:pt x="127558" y="250723"/>
                  </a:lnTo>
                  <a:lnTo>
                    <a:pt x="127660" y="250863"/>
                  </a:lnTo>
                  <a:lnTo>
                    <a:pt x="127660" y="250609"/>
                  </a:lnTo>
                  <a:close/>
                </a:path>
                <a:path w="447040" h="262255">
                  <a:moveTo>
                    <a:pt x="131927" y="258902"/>
                  </a:moveTo>
                  <a:lnTo>
                    <a:pt x="130136" y="257873"/>
                  </a:lnTo>
                  <a:lnTo>
                    <a:pt x="126809" y="255968"/>
                  </a:lnTo>
                  <a:lnTo>
                    <a:pt x="126834" y="257873"/>
                  </a:lnTo>
                  <a:lnTo>
                    <a:pt x="124015" y="257276"/>
                  </a:lnTo>
                  <a:lnTo>
                    <a:pt x="122097" y="258152"/>
                  </a:lnTo>
                  <a:lnTo>
                    <a:pt x="124206" y="258152"/>
                  </a:lnTo>
                  <a:lnTo>
                    <a:pt x="128778" y="262216"/>
                  </a:lnTo>
                  <a:lnTo>
                    <a:pt x="131927" y="258902"/>
                  </a:lnTo>
                  <a:close/>
                </a:path>
                <a:path w="447040" h="262255">
                  <a:moveTo>
                    <a:pt x="133769" y="190982"/>
                  </a:moveTo>
                  <a:lnTo>
                    <a:pt x="129603" y="190195"/>
                  </a:lnTo>
                  <a:lnTo>
                    <a:pt x="130568" y="193001"/>
                  </a:lnTo>
                  <a:lnTo>
                    <a:pt x="131483" y="192239"/>
                  </a:lnTo>
                  <a:lnTo>
                    <a:pt x="132854" y="191770"/>
                  </a:lnTo>
                  <a:lnTo>
                    <a:pt x="133769" y="190982"/>
                  </a:lnTo>
                  <a:close/>
                </a:path>
                <a:path w="447040" h="262255">
                  <a:moveTo>
                    <a:pt x="134531" y="213626"/>
                  </a:moveTo>
                  <a:lnTo>
                    <a:pt x="131305" y="212775"/>
                  </a:lnTo>
                  <a:lnTo>
                    <a:pt x="130848" y="213893"/>
                  </a:lnTo>
                  <a:lnTo>
                    <a:pt x="131787" y="214541"/>
                  </a:lnTo>
                  <a:lnTo>
                    <a:pt x="132232" y="214871"/>
                  </a:lnTo>
                  <a:lnTo>
                    <a:pt x="134531" y="213626"/>
                  </a:lnTo>
                  <a:close/>
                </a:path>
                <a:path w="447040" h="262255">
                  <a:moveTo>
                    <a:pt x="151853" y="166700"/>
                  </a:moveTo>
                  <a:lnTo>
                    <a:pt x="149085" y="165455"/>
                  </a:lnTo>
                  <a:lnTo>
                    <a:pt x="147739" y="166624"/>
                  </a:lnTo>
                  <a:lnTo>
                    <a:pt x="151853" y="166700"/>
                  </a:lnTo>
                  <a:close/>
                </a:path>
                <a:path w="447040" h="262255">
                  <a:moveTo>
                    <a:pt x="155435" y="159258"/>
                  </a:moveTo>
                  <a:lnTo>
                    <a:pt x="152679" y="158000"/>
                  </a:lnTo>
                  <a:lnTo>
                    <a:pt x="152285" y="162712"/>
                  </a:lnTo>
                  <a:lnTo>
                    <a:pt x="155435" y="159258"/>
                  </a:lnTo>
                  <a:close/>
                </a:path>
                <a:path w="447040" h="262255">
                  <a:moveTo>
                    <a:pt x="160756" y="175806"/>
                  </a:moveTo>
                  <a:lnTo>
                    <a:pt x="158877" y="173774"/>
                  </a:lnTo>
                  <a:lnTo>
                    <a:pt x="157518" y="175666"/>
                  </a:lnTo>
                  <a:lnTo>
                    <a:pt x="160756" y="175806"/>
                  </a:lnTo>
                  <a:close/>
                </a:path>
                <a:path w="447040" h="262255">
                  <a:moveTo>
                    <a:pt x="163512" y="207911"/>
                  </a:moveTo>
                  <a:lnTo>
                    <a:pt x="162547" y="206298"/>
                  </a:lnTo>
                  <a:lnTo>
                    <a:pt x="162598" y="207911"/>
                  </a:lnTo>
                  <a:lnTo>
                    <a:pt x="163512" y="207911"/>
                  </a:lnTo>
                  <a:close/>
                </a:path>
                <a:path w="447040" h="262255">
                  <a:moveTo>
                    <a:pt x="165823" y="208280"/>
                  </a:moveTo>
                  <a:lnTo>
                    <a:pt x="165366" y="208280"/>
                  </a:lnTo>
                  <a:lnTo>
                    <a:pt x="165823" y="209296"/>
                  </a:lnTo>
                  <a:lnTo>
                    <a:pt x="165823" y="208280"/>
                  </a:lnTo>
                  <a:close/>
                </a:path>
                <a:path w="447040" h="262255">
                  <a:moveTo>
                    <a:pt x="168579" y="206946"/>
                  </a:moveTo>
                  <a:lnTo>
                    <a:pt x="167614" y="205587"/>
                  </a:lnTo>
                  <a:lnTo>
                    <a:pt x="166077" y="205587"/>
                  </a:lnTo>
                  <a:lnTo>
                    <a:pt x="164528" y="207911"/>
                  </a:lnTo>
                  <a:lnTo>
                    <a:pt x="165671" y="207911"/>
                  </a:lnTo>
                  <a:lnTo>
                    <a:pt x="168579" y="206946"/>
                  </a:lnTo>
                  <a:close/>
                </a:path>
                <a:path w="447040" h="262255">
                  <a:moveTo>
                    <a:pt x="170141" y="154635"/>
                  </a:moveTo>
                  <a:lnTo>
                    <a:pt x="166433" y="154178"/>
                  </a:lnTo>
                  <a:lnTo>
                    <a:pt x="168313" y="156197"/>
                  </a:lnTo>
                  <a:lnTo>
                    <a:pt x="170141" y="154635"/>
                  </a:lnTo>
                  <a:close/>
                </a:path>
                <a:path w="447040" h="262255">
                  <a:moveTo>
                    <a:pt x="170624" y="156400"/>
                  </a:moveTo>
                  <a:lnTo>
                    <a:pt x="169443" y="156400"/>
                  </a:lnTo>
                  <a:lnTo>
                    <a:pt x="168592" y="156794"/>
                  </a:lnTo>
                  <a:lnTo>
                    <a:pt x="168414" y="156400"/>
                  </a:lnTo>
                  <a:lnTo>
                    <a:pt x="168313" y="156921"/>
                  </a:lnTo>
                  <a:lnTo>
                    <a:pt x="168656" y="156921"/>
                  </a:lnTo>
                  <a:lnTo>
                    <a:pt x="169506" y="156921"/>
                  </a:lnTo>
                  <a:lnTo>
                    <a:pt x="170624" y="156400"/>
                  </a:lnTo>
                  <a:close/>
                </a:path>
                <a:path w="447040" h="262255">
                  <a:moveTo>
                    <a:pt x="179806" y="159626"/>
                  </a:moveTo>
                  <a:lnTo>
                    <a:pt x="179209" y="158623"/>
                  </a:lnTo>
                  <a:lnTo>
                    <a:pt x="179400" y="158343"/>
                  </a:lnTo>
                  <a:lnTo>
                    <a:pt x="178511" y="159105"/>
                  </a:lnTo>
                  <a:lnTo>
                    <a:pt x="179806" y="159626"/>
                  </a:lnTo>
                  <a:close/>
                </a:path>
                <a:path w="447040" h="262255">
                  <a:moveTo>
                    <a:pt x="180225" y="215874"/>
                  </a:moveTo>
                  <a:lnTo>
                    <a:pt x="179298" y="215214"/>
                  </a:lnTo>
                  <a:lnTo>
                    <a:pt x="179387" y="215607"/>
                  </a:lnTo>
                  <a:lnTo>
                    <a:pt x="179603" y="215785"/>
                  </a:lnTo>
                  <a:lnTo>
                    <a:pt x="179743" y="216052"/>
                  </a:lnTo>
                  <a:lnTo>
                    <a:pt x="180225" y="215874"/>
                  </a:lnTo>
                  <a:close/>
                </a:path>
                <a:path w="447040" h="262255">
                  <a:moveTo>
                    <a:pt x="180251" y="216992"/>
                  </a:moveTo>
                  <a:lnTo>
                    <a:pt x="179743" y="216052"/>
                  </a:lnTo>
                  <a:lnTo>
                    <a:pt x="175628" y="217627"/>
                  </a:lnTo>
                  <a:lnTo>
                    <a:pt x="180251" y="216992"/>
                  </a:lnTo>
                  <a:close/>
                </a:path>
                <a:path w="447040" h="262255">
                  <a:moveTo>
                    <a:pt x="180771" y="157149"/>
                  </a:moveTo>
                  <a:lnTo>
                    <a:pt x="180174" y="157149"/>
                  </a:lnTo>
                  <a:lnTo>
                    <a:pt x="179400" y="158343"/>
                  </a:lnTo>
                  <a:lnTo>
                    <a:pt x="180771" y="157149"/>
                  </a:lnTo>
                  <a:close/>
                </a:path>
                <a:path w="447040" h="262255">
                  <a:moveTo>
                    <a:pt x="180809" y="160020"/>
                  </a:moveTo>
                  <a:lnTo>
                    <a:pt x="179806" y="159626"/>
                  </a:lnTo>
                  <a:lnTo>
                    <a:pt x="179959" y="159880"/>
                  </a:lnTo>
                  <a:lnTo>
                    <a:pt x="180238" y="160058"/>
                  </a:lnTo>
                  <a:lnTo>
                    <a:pt x="180809" y="160020"/>
                  </a:lnTo>
                  <a:close/>
                </a:path>
                <a:path w="447040" h="262255">
                  <a:moveTo>
                    <a:pt x="181152" y="151003"/>
                  </a:moveTo>
                  <a:lnTo>
                    <a:pt x="180213" y="149644"/>
                  </a:lnTo>
                  <a:lnTo>
                    <a:pt x="177888" y="148717"/>
                  </a:lnTo>
                  <a:lnTo>
                    <a:pt x="177939" y="150876"/>
                  </a:lnTo>
                  <a:lnTo>
                    <a:pt x="181152" y="151003"/>
                  </a:lnTo>
                  <a:close/>
                </a:path>
                <a:path w="447040" h="262255">
                  <a:moveTo>
                    <a:pt x="181902" y="220116"/>
                  </a:moveTo>
                  <a:lnTo>
                    <a:pt x="180721" y="216992"/>
                  </a:lnTo>
                  <a:lnTo>
                    <a:pt x="180251" y="216992"/>
                  </a:lnTo>
                  <a:lnTo>
                    <a:pt x="181902" y="220116"/>
                  </a:lnTo>
                  <a:close/>
                </a:path>
                <a:path w="447040" h="262255">
                  <a:moveTo>
                    <a:pt x="185420" y="229958"/>
                  </a:moveTo>
                  <a:lnTo>
                    <a:pt x="185331" y="229184"/>
                  </a:lnTo>
                  <a:lnTo>
                    <a:pt x="185102" y="229184"/>
                  </a:lnTo>
                  <a:lnTo>
                    <a:pt x="185166" y="229323"/>
                  </a:lnTo>
                  <a:lnTo>
                    <a:pt x="185254" y="229552"/>
                  </a:lnTo>
                  <a:lnTo>
                    <a:pt x="185356" y="229781"/>
                  </a:lnTo>
                  <a:lnTo>
                    <a:pt x="185420" y="229958"/>
                  </a:lnTo>
                  <a:close/>
                </a:path>
                <a:path w="447040" h="262255">
                  <a:moveTo>
                    <a:pt x="185445" y="153085"/>
                  </a:moveTo>
                  <a:lnTo>
                    <a:pt x="183946" y="152971"/>
                  </a:lnTo>
                  <a:lnTo>
                    <a:pt x="182981" y="150152"/>
                  </a:lnTo>
                  <a:lnTo>
                    <a:pt x="183197" y="152565"/>
                  </a:lnTo>
                  <a:lnTo>
                    <a:pt x="183222" y="152908"/>
                  </a:lnTo>
                  <a:lnTo>
                    <a:pt x="179324" y="152565"/>
                  </a:lnTo>
                  <a:lnTo>
                    <a:pt x="183464" y="156070"/>
                  </a:lnTo>
                  <a:lnTo>
                    <a:pt x="182473" y="155765"/>
                  </a:lnTo>
                  <a:lnTo>
                    <a:pt x="181089" y="155168"/>
                  </a:lnTo>
                  <a:lnTo>
                    <a:pt x="176263" y="153085"/>
                  </a:lnTo>
                  <a:lnTo>
                    <a:pt x="175336" y="153085"/>
                  </a:lnTo>
                  <a:lnTo>
                    <a:pt x="174713" y="153619"/>
                  </a:lnTo>
                  <a:lnTo>
                    <a:pt x="172923" y="155168"/>
                  </a:lnTo>
                  <a:lnTo>
                    <a:pt x="172440" y="154127"/>
                  </a:lnTo>
                  <a:lnTo>
                    <a:pt x="174713" y="153619"/>
                  </a:lnTo>
                  <a:lnTo>
                    <a:pt x="175145" y="152565"/>
                  </a:lnTo>
                  <a:lnTo>
                    <a:pt x="174828" y="152565"/>
                  </a:lnTo>
                  <a:lnTo>
                    <a:pt x="171970" y="153085"/>
                  </a:lnTo>
                  <a:lnTo>
                    <a:pt x="170014" y="156337"/>
                  </a:lnTo>
                  <a:lnTo>
                    <a:pt x="172694" y="156337"/>
                  </a:lnTo>
                  <a:lnTo>
                    <a:pt x="180200" y="157099"/>
                  </a:lnTo>
                  <a:lnTo>
                    <a:pt x="180721" y="156337"/>
                  </a:lnTo>
                  <a:lnTo>
                    <a:pt x="182168" y="156337"/>
                  </a:lnTo>
                  <a:lnTo>
                    <a:pt x="184454" y="156895"/>
                  </a:lnTo>
                  <a:lnTo>
                    <a:pt x="183794" y="156337"/>
                  </a:lnTo>
                  <a:lnTo>
                    <a:pt x="183603" y="156337"/>
                  </a:lnTo>
                  <a:lnTo>
                    <a:pt x="183578" y="156171"/>
                  </a:lnTo>
                  <a:lnTo>
                    <a:pt x="183794" y="156337"/>
                  </a:lnTo>
                  <a:lnTo>
                    <a:pt x="184404" y="156337"/>
                  </a:lnTo>
                  <a:lnTo>
                    <a:pt x="183565" y="156095"/>
                  </a:lnTo>
                  <a:lnTo>
                    <a:pt x="183476" y="155168"/>
                  </a:lnTo>
                  <a:lnTo>
                    <a:pt x="183362" y="154127"/>
                  </a:lnTo>
                  <a:lnTo>
                    <a:pt x="183248" y="153085"/>
                  </a:lnTo>
                  <a:lnTo>
                    <a:pt x="183997" y="153085"/>
                  </a:lnTo>
                  <a:lnTo>
                    <a:pt x="185445" y="153085"/>
                  </a:lnTo>
                  <a:close/>
                </a:path>
                <a:path w="447040" h="262255">
                  <a:moveTo>
                    <a:pt x="186994" y="233502"/>
                  </a:moveTo>
                  <a:lnTo>
                    <a:pt x="185813" y="230873"/>
                  </a:lnTo>
                  <a:lnTo>
                    <a:pt x="185699" y="230619"/>
                  </a:lnTo>
                  <a:lnTo>
                    <a:pt x="185724" y="231940"/>
                  </a:lnTo>
                  <a:lnTo>
                    <a:pt x="186994" y="233502"/>
                  </a:lnTo>
                  <a:close/>
                </a:path>
                <a:path w="447040" h="262255">
                  <a:moveTo>
                    <a:pt x="188366" y="140423"/>
                  </a:moveTo>
                  <a:lnTo>
                    <a:pt x="186486" y="137680"/>
                  </a:lnTo>
                  <a:lnTo>
                    <a:pt x="185559" y="137744"/>
                  </a:lnTo>
                  <a:lnTo>
                    <a:pt x="186524" y="139128"/>
                  </a:lnTo>
                  <a:lnTo>
                    <a:pt x="186067" y="139509"/>
                  </a:lnTo>
                  <a:lnTo>
                    <a:pt x="188366" y="140423"/>
                  </a:lnTo>
                  <a:close/>
                </a:path>
                <a:path w="447040" h="262255">
                  <a:moveTo>
                    <a:pt x="188760" y="72288"/>
                  </a:moveTo>
                  <a:lnTo>
                    <a:pt x="185521" y="68770"/>
                  </a:lnTo>
                  <a:lnTo>
                    <a:pt x="184619" y="69824"/>
                  </a:lnTo>
                  <a:lnTo>
                    <a:pt x="183248" y="71475"/>
                  </a:lnTo>
                  <a:lnTo>
                    <a:pt x="183311" y="75730"/>
                  </a:lnTo>
                  <a:lnTo>
                    <a:pt x="188760" y="72288"/>
                  </a:lnTo>
                  <a:close/>
                </a:path>
                <a:path w="447040" h="262255">
                  <a:moveTo>
                    <a:pt x="190042" y="71475"/>
                  </a:moveTo>
                  <a:lnTo>
                    <a:pt x="188760" y="72288"/>
                  </a:lnTo>
                  <a:lnTo>
                    <a:pt x="189242" y="72809"/>
                  </a:lnTo>
                  <a:lnTo>
                    <a:pt x="190042" y="71475"/>
                  </a:lnTo>
                  <a:close/>
                </a:path>
                <a:path w="447040" h="262255">
                  <a:moveTo>
                    <a:pt x="191185" y="235737"/>
                  </a:moveTo>
                  <a:lnTo>
                    <a:pt x="190373" y="235153"/>
                  </a:lnTo>
                  <a:lnTo>
                    <a:pt x="189318" y="235153"/>
                  </a:lnTo>
                  <a:lnTo>
                    <a:pt x="191185" y="235737"/>
                  </a:lnTo>
                  <a:close/>
                </a:path>
                <a:path w="447040" h="262255">
                  <a:moveTo>
                    <a:pt x="192671" y="69824"/>
                  </a:moveTo>
                  <a:lnTo>
                    <a:pt x="191033" y="69824"/>
                  </a:lnTo>
                  <a:lnTo>
                    <a:pt x="190042" y="71475"/>
                  </a:lnTo>
                  <a:lnTo>
                    <a:pt x="192671" y="69824"/>
                  </a:lnTo>
                  <a:close/>
                </a:path>
                <a:path w="447040" h="262255">
                  <a:moveTo>
                    <a:pt x="196456" y="159029"/>
                  </a:moveTo>
                  <a:lnTo>
                    <a:pt x="194830" y="158076"/>
                  </a:lnTo>
                  <a:lnTo>
                    <a:pt x="194894" y="158419"/>
                  </a:lnTo>
                  <a:lnTo>
                    <a:pt x="195021" y="159029"/>
                  </a:lnTo>
                  <a:lnTo>
                    <a:pt x="195097" y="159385"/>
                  </a:lnTo>
                  <a:lnTo>
                    <a:pt x="196456" y="159029"/>
                  </a:lnTo>
                  <a:close/>
                </a:path>
                <a:path w="447040" h="262255">
                  <a:moveTo>
                    <a:pt x="199720" y="160515"/>
                  </a:moveTo>
                  <a:lnTo>
                    <a:pt x="198793" y="158419"/>
                  </a:lnTo>
                  <a:lnTo>
                    <a:pt x="196456" y="159029"/>
                  </a:lnTo>
                  <a:lnTo>
                    <a:pt x="197408" y="159588"/>
                  </a:lnTo>
                  <a:lnTo>
                    <a:pt x="199720" y="160515"/>
                  </a:lnTo>
                  <a:close/>
                </a:path>
                <a:path w="447040" h="262255">
                  <a:moveTo>
                    <a:pt x="201980" y="188442"/>
                  </a:moveTo>
                  <a:lnTo>
                    <a:pt x="201041" y="187058"/>
                  </a:lnTo>
                  <a:lnTo>
                    <a:pt x="201002" y="184175"/>
                  </a:lnTo>
                  <a:lnTo>
                    <a:pt x="198907" y="186639"/>
                  </a:lnTo>
                  <a:lnTo>
                    <a:pt x="198488" y="187058"/>
                  </a:lnTo>
                  <a:lnTo>
                    <a:pt x="197345" y="188048"/>
                  </a:lnTo>
                  <a:lnTo>
                    <a:pt x="192455" y="186639"/>
                  </a:lnTo>
                  <a:lnTo>
                    <a:pt x="190957" y="185661"/>
                  </a:lnTo>
                  <a:lnTo>
                    <a:pt x="185280" y="181660"/>
                  </a:lnTo>
                  <a:lnTo>
                    <a:pt x="181648" y="186969"/>
                  </a:lnTo>
                  <a:lnTo>
                    <a:pt x="184873" y="185661"/>
                  </a:lnTo>
                  <a:lnTo>
                    <a:pt x="186258" y="187350"/>
                  </a:lnTo>
                  <a:lnTo>
                    <a:pt x="186270" y="186639"/>
                  </a:lnTo>
                  <a:lnTo>
                    <a:pt x="188696" y="185661"/>
                  </a:lnTo>
                  <a:lnTo>
                    <a:pt x="189204" y="187058"/>
                  </a:lnTo>
                  <a:lnTo>
                    <a:pt x="189509" y="188150"/>
                  </a:lnTo>
                  <a:lnTo>
                    <a:pt x="189623" y="188633"/>
                  </a:lnTo>
                  <a:lnTo>
                    <a:pt x="189699" y="188963"/>
                  </a:lnTo>
                  <a:lnTo>
                    <a:pt x="189534" y="189280"/>
                  </a:lnTo>
                  <a:lnTo>
                    <a:pt x="189534" y="189649"/>
                  </a:lnTo>
                  <a:lnTo>
                    <a:pt x="190017" y="189979"/>
                  </a:lnTo>
                  <a:lnTo>
                    <a:pt x="189915" y="189738"/>
                  </a:lnTo>
                  <a:lnTo>
                    <a:pt x="189826" y="189369"/>
                  </a:lnTo>
                  <a:lnTo>
                    <a:pt x="189738" y="189077"/>
                  </a:lnTo>
                  <a:lnTo>
                    <a:pt x="189890" y="188633"/>
                  </a:lnTo>
                  <a:lnTo>
                    <a:pt x="190436" y="188150"/>
                  </a:lnTo>
                  <a:lnTo>
                    <a:pt x="192773" y="189077"/>
                  </a:lnTo>
                  <a:lnTo>
                    <a:pt x="194678" y="193268"/>
                  </a:lnTo>
                  <a:lnTo>
                    <a:pt x="196430" y="191757"/>
                  </a:lnTo>
                  <a:lnTo>
                    <a:pt x="195567" y="191757"/>
                  </a:lnTo>
                  <a:lnTo>
                    <a:pt x="195986" y="189331"/>
                  </a:lnTo>
                  <a:lnTo>
                    <a:pt x="199224" y="189331"/>
                  </a:lnTo>
                  <a:lnTo>
                    <a:pt x="201980" y="188442"/>
                  </a:lnTo>
                  <a:close/>
                </a:path>
                <a:path w="447040" h="262255">
                  <a:moveTo>
                    <a:pt x="202158" y="201396"/>
                  </a:moveTo>
                  <a:lnTo>
                    <a:pt x="197510" y="199555"/>
                  </a:lnTo>
                  <a:lnTo>
                    <a:pt x="201269" y="202184"/>
                  </a:lnTo>
                  <a:lnTo>
                    <a:pt x="202158" y="201396"/>
                  </a:lnTo>
                  <a:close/>
                </a:path>
                <a:path w="447040" h="262255">
                  <a:moveTo>
                    <a:pt x="203085" y="75425"/>
                  </a:moveTo>
                  <a:lnTo>
                    <a:pt x="201714" y="73418"/>
                  </a:lnTo>
                  <a:lnTo>
                    <a:pt x="201307" y="72809"/>
                  </a:lnTo>
                  <a:lnTo>
                    <a:pt x="201218" y="73418"/>
                  </a:lnTo>
                  <a:lnTo>
                    <a:pt x="201193" y="69824"/>
                  </a:lnTo>
                  <a:lnTo>
                    <a:pt x="192900" y="69824"/>
                  </a:lnTo>
                  <a:lnTo>
                    <a:pt x="193421" y="75425"/>
                  </a:lnTo>
                  <a:lnTo>
                    <a:pt x="193446" y="75730"/>
                  </a:lnTo>
                  <a:lnTo>
                    <a:pt x="196659" y="75882"/>
                  </a:lnTo>
                  <a:lnTo>
                    <a:pt x="200355" y="76352"/>
                  </a:lnTo>
                  <a:lnTo>
                    <a:pt x="203085" y="75425"/>
                  </a:lnTo>
                  <a:close/>
                </a:path>
                <a:path w="447040" h="262255">
                  <a:moveTo>
                    <a:pt x="205168" y="153657"/>
                  </a:moveTo>
                  <a:lnTo>
                    <a:pt x="198704" y="153390"/>
                  </a:lnTo>
                  <a:lnTo>
                    <a:pt x="196900" y="154965"/>
                  </a:lnTo>
                  <a:lnTo>
                    <a:pt x="191325" y="152463"/>
                  </a:lnTo>
                  <a:lnTo>
                    <a:pt x="190233" y="153390"/>
                  </a:lnTo>
                  <a:lnTo>
                    <a:pt x="189992" y="153657"/>
                  </a:lnTo>
                  <a:lnTo>
                    <a:pt x="191770" y="154965"/>
                  </a:lnTo>
                  <a:lnTo>
                    <a:pt x="189992" y="155790"/>
                  </a:lnTo>
                  <a:lnTo>
                    <a:pt x="190741" y="159029"/>
                  </a:lnTo>
                  <a:lnTo>
                    <a:pt x="190817" y="159385"/>
                  </a:lnTo>
                  <a:lnTo>
                    <a:pt x="190868" y="159588"/>
                  </a:lnTo>
                  <a:lnTo>
                    <a:pt x="190969" y="160032"/>
                  </a:lnTo>
                  <a:lnTo>
                    <a:pt x="191058" y="159029"/>
                  </a:lnTo>
                  <a:lnTo>
                    <a:pt x="191147" y="158076"/>
                  </a:lnTo>
                  <a:lnTo>
                    <a:pt x="191262" y="156908"/>
                  </a:lnTo>
                  <a:lnTo>
                    <a:pt x="191338" y="156044"/>
                  </a:lnTo>
                  <a:lnTo>
                    <a:pt x="194830" y="158076"/>
                  </a:lnTo>
                  <a:lnTo>
                    <a:pt x="194589" y="156908"/>
                  </a:lnTo>
                  <a:lnTo>
                    <a:pt x="198793" y="158419"/>
                  </a:lnTo>
                  <a:lnTo>
                    <a:pt x="199974" y="156908"/>
                  </a:lnTo>
                  <a:lnTo>
                    <a:pt x="200647" y="156044"/>
                  </a:lnTo>
                  <a:lnTo>
                    <a:pt x="201498" y="154965"/>
                  </a:lnTo>
                  <a:lnTo>
                    <a:pt x="202387" y="153835"/>
                  </a:lnTo>
                  <a:lnTo>
                    <a:pt x="205168" y="153657"/>
                  </a:lnTo>
                  <a:close/>
                </a:path>
                <a:path w="447040" h="262255">
                  <a:moveTo>
                    <a:pt x="207568" y="223710"/>
                  </a:moveTo>
                  <a:lnTo>
                    <a:pt x="206336" y="222846"/>
                  </a:lnTo>
                  <a:lnTo>
                    <a:pt x="204762" y="221754"/>
                  </a:lnTo>
                  <a:lnTo>
                    <a:pt x="199237" y="222846"/>
                  </a:lnTo>
                  <a:lnTo>
                    <a:pt x="199885" y="221246"/>
                  </a:lnTo>
                  <a:lnTo>
                    <a:pt x="200723" y="219176"/>
                  </a:lnTo>
                  <a:lnTo>
                    <a:pt x="201028" y="218401"/>
                  </a:lnTo>
                  <a:lnTo>
                    <a:pt x="195021" y="219176"/>
                  </a:lnTo>
                  <a:lnTo>
                    <a:pt x="194068" y="217805"/>
                  </a:lnTo>
                  <a:lnTo>
                    <a:pt x="191262" y="217004"/>
                  </a:lnTo>
                  <a:lnTo>
                    <a:pt x="191262" y="229323"/>
                  </a:lnTo>
                  <a:lnTo>
                    <a:pt x="191249" y="229781"/>
                  </a:lnTo>
                  <a:lnTo>
                    <a:pt x="190868" y="229323"/>
                  </a:lnTo>
                  <a:lnTo>
                    <a:pt x="190741" y="229184"/>
                  </a:lnTo>
                  <a:lnTo>
                    <a:pt x="191109" y="229184"/>
                  </a:lnTo>
                  <a:lnTo>
                    <a:pt x="191262" y="229323"/>
                  </a:lnTo>
                  <a:lnTo>
                    <a:pt x="191262" y="217004"/>
                  </a:lnTo>
                  <a:lnTo>
                    <a:pt x="190830" y="216992"/>
                  </a:lnTo>
                  <a:lnTo>
                    <a:pt x="194030" y="214198"/>
                  </a:lnTo>
                  <a:lnTo>
                    <a:pt x="190144" y="212775"/>
                  </a:lnTo>
                  <a:lnTo>
                    <a:pt x="181914" y="220116"/>
                  </a:lnTo>
                  <a:lnTo>
                    <a:pt x="182181" y="220865"/>
                  </a:lnTo>
                  <a:lnTo>
                    <a:pt x="182765" y="220865"/>
                  </a:lnTo>
                  <a:lnTo>
                    <a:pt x="185839" y="221246"/>
                  </a:lnTo>
                  <a:lnTo>
                    <a:pt x="178803" y="220865"/>
                  </a:lnTo>
                  <a:lnTo>
                    <a:pt x="174104" y="223037"/>
                  </a:lnTo>
                  <a:lnTo>
                    <a:pt x="167805" y="224269"/>
                  </a:lnTo>
                  <a:lnTo>
                    <a:pt x="167474" y="224129"/>
                  </a:lnTo>
                  <a:lnTo>
                    <a:pt x="167144" y="224129"/>
                  </a:lnTo>
                  <a:lnTo>
                    <a:pt x="167030" y="223710"/>
                  </a:lnTo>
                  <a:lnTo>
                    <a:pt x="166928" y="224396"/>
                  </a:lnTo>
                  <a:lnTo>
                    <a:pt x="165608" y="224637"/>
                  </a:lnTo>
                  <a:lnTo>
                    <a:pt x="163804" y="225018"/>
                  </a:lnTo>
                  <a:lnTo>
                    <a:pt x="162814" y="225018"/>
                  </a:lnTo>
                  <a:lnTo>
                    <a:pt x="162267" y="225742"/>
                  </a:lnTo>
                  <a:lnTo>
                    <a:pt x="162128" y="225971"/>
                  </a:lnTo>
                  <a:lnTo>
                    <a:pt x="162013" y="227063"/>
                  </a:lnTo>
                  <a:lnTo>
                    <a:pt x="160489" y="225971"/>
                  </a:lnTo>
                  <a:lnTo>
                    <a:pt x="159118" y="227139"/>
                  </a:lnTo>
                  <a:lnTo>
                    <a:pt x="162318" y="227761"/>
                  </a:lnTo>
                  <a:lnTo>
                    <a:pt x="163537" y="229184"/>
                  </a:lnTo>
                  <a:lnTo>
                    <a:pt x="165188" y="229184"/>
                  </a:lnTo>
                  <a:lnTo>
                    <a:pt x="166255" y="229323"/>
                  </a:lnTo>
                  <a:lnTo>
                    <a:pt x="166319" y="229781"/>
                  </a:lnTo>
                  <a:lnTo>
                    <a:pt x="166433" y="230619"/>
                  </a:lnTo>
                  <a:lnTo>
                    <a:pt x="166547" y="231406"/>
                  </a:lnTo>
                  <a:lnTo>
                    <a:pt x="166611" y="231940"/>
                  </a:lnTo>
                  <a:lnTo>
                    <a:pt x="171221" y="231622"/>
                  </a:lnTo>
                  <a:lnTo>
                    <a:pt x="179514" y="231787"/>
                  </a:lnTo>
                  <a:lnTo>
                    <a:pt x="179666" y="231622"/>
                  </a:lnTo>
                  <a:lnTo>
                    <a:pt x="181749" y="229323"/>
                  </a:lnTo>
                  <a:lnTo>
                    <a:pt x="181876" y="229184"/>
                  </a:lnTo>
                  <a:lnTo>
                    <a:pt x="182613" y="228536"/>
                  </a:lnTo>
                  <a:lnTo>
                    <a:pt x="183134" y="227990"/>
                  </a:lnTo>
                  <a:lnTo>
                    <a:pt x="183591" y="228536"/>
                  </a:lnTo>
                  <a:lnTo>
                    <a:pt x="182651" y="228536"/>
                  </a:lnTo>
                  <a:lnTo>
                    <a:pt x="184873" y="228879"/>
                  </a:lnTo>
                  <a:lnTo>
                    <a:pt x="184759" y="228536"/>
                  </a:lnTo>
                  <a:lnTo>
                    <a:pt x="184632" y="228257"/>
                  </a:lnTo>
                  <a:lnTo>
                    <a:pt x="186220" y="229082"/>
                  </a:lnTo>
                  <a:lnTo>
                    <a:pt x="186931" y="229184"/>
                  </a:lnTo>
                  <a:lnTo>
                    <a:pt x="186436" y="229184"/>
                  </a:lnTo>
                  <a:lnTo>
                    <a:pt x="187947" y="229958"/>
                  </a:lnTo>
                  <a:lnTo>
                    <a:pt x="188252" y="229958"/>
                  </a:lnTo>
                  <a:lnTo>
                    <a:pt x="190296" y="235153"/>
                  </a:lnTo>
                  <a:lnTo>
                    <a:pt x="190703" y="234696"/>
                  </a:lnTo>
                  <a:lnTo>
                    <a:pt x="190690" y="233972"/>
                  </a:lnTo>
                  <a:lnTo>
                    <a:pt x="195783" y="234696"/>
                  </a:lnTo>
                  <a:lnTo>
                    <a:pt x="195135" y="233972"/>
                  </a:lnTo>
                  <a:lnTo>
                    <a:pt x="194233" y="232994"/>
                  </a:lnTo>
                  <a:lnTo>
                    <a:pt x="191147" y="232537"/>
                  </a:lnTo>
                  <a:lnTo>
                    <a:pt x="189865" y="230136"/>
                  </a:lnTo>
                  <a:lnTo>
                    <a:pt x="190754" y="230873"/>
                  </a:lnTo>
                  <a:lnTo>
                    <a:pt x="191122" y="231406"/>
                  </a:lnTo>
                  <a:lnTo>
                    <a:pt x="192036" y="230619"/>
                  </a:lnTo>
                  <a:lnTo>
                    <a:pt x="191833" y="230352"/>
                  </a:lnTo>
                  <a:lnTo>
                    <a:pt x="191414" y="229958"/>
                  </a:lnTo>
                  <a:lnTo>
                    <a:pt x="191643" y="229781"/>
                  </a:lnTo>
                  <a:lnTo>
                    <a:pt x="192392" y="229184"/>
                  </a:lnTo>
                  <a:lnTo>
                    <a:pt x="193548" y="228257"/>
                  </a:lnTo>
                  <a:lnTo>
                    <a:pt x="193890" y="227990"/>
                  </a:lnTo>
                  <a:lnTo>
                    <a:pt x="196888" y="229184"/>
                  </a:lnTo>
                  <a:lnTo>
                    <a:pt x="197154" y="229184"/>
                  </a:lnTo>
                  <a:lnTo>
                    <a:pt x="198450" y="229552"/>
                  </a:lnTo>
                  <a:lnTo>
                    <a:pt x="199288" y="228536"/>
                  </a:lnTo>
                  <a:lnTo>
                    <a:pt x="199682" y="227990"/>
                  </a:lnTo>
                  <a:lnTo>
                    <a:pt x="200342" y="227139"/>
                  </a:lnTo>
                  <a:lnTo>
                    <a:pt x="200672" y="226720"/>
                  </a:lnTo>
                  <a:lnTo>
                    <a:pt x="203250" y="228536"/>
                  </a:lnTo>
                  <a:lnTo>
                    <a:pt x="203517" y="228536"/>
                  </a:lnTo>
                  <a:lnTo>
                    <a:pt x="203936" y="227139"/>
                  </a:lnTo>
                  <a:lnTo>
                    <a:pt x="204063" y="226720"/>
                  </a:lnTo>
                  <a:lnTo>
                    <a:pt x="204279" y="225971"/>
                  </a:lnTo>
                  <a:lnTo>
                    <a:pt x="204343" y="225742"/>
                  </a:lnTo>
                  <a:lnTo>
                    <a:pt x="205219" y="225742"/>
                  </a:lnTo>
                  <a:lnTo>
                    <a:pt x="206921" y="224269"/>
                  </a:lnTo>
                  <a:lnTo>
                    <a:pt x="207568" y="223710"/>
                  </a:lnTo>
                  <a:close/>
                </a:path>
                <a:path w="447040" h="262255">
                  <a:moveTo>
                    <a:pt x="210566" y="177838"/>
                  </a:moveTo>
                  <a:lnTo>
                    <a:pt x="208254" y="177647"/>
                  </a:lnTo>
                  <a:lnTo>
                    <a:pt x="210451" y="178981"/>
                  </a:lnTo>
                  <a:lnTo>
                    <a:pt x="210566" y="177838"/>
                  </a:lnTo>
                  <a:close/>
                </a:path>
                <a:path w="447040" h="262255">
                  <a:moveTo>
                    <a:pt x="212801" y="139814"/>
                  </a:moveTo>
                  <a:lnTo>
                    <a:pt x="210464" y="138163"/>
                  </a:lnTo>
                  <a:lnTo>
                    <a:pt x="201688" y="136982"/>
                  </a:lnTo>
                  <a:lnTo>
                    <a:pt x="195719" y="137756"/>
                  </a:lnTo>
                  <a:lnTo>
                    <a:pt x="198081" y="141554"/>
                  </a:lnTo>
                  <a:lnTo>
                    <a:pt x="207733" y="140538"/>
                  </a:lnTo>
                  <a:lnTo>
                    <a:pt x="212801" y="139814"/>
                  </a:lnTo>
                  <a:close/>
                </a:path>
                <a:path w="447040" h="262255">
                  <a:moveTo>
                    <a:pt x="215176" y="188214"/>
                  </a:moveTo>
                  <a:lnTo>
                    <a:pt x="214985" y="187502"/>
                  </a:lnTo>
                  <a:lnTo>
                    <a:pt x="214782" y="187121"/>
                  </a:lnTo>
                  <a:lnTo>
                    <a:pt x="214439" y="186385"/>
                  </a:lnTo>
                  <a:lnTo>
                    <a:pt x="214350" y="186169"/>
                  </a:lnTo>
                  <a:lnTo>
                    <a:pt x="214058" y="186169"/>
                  </a:lnTo>
                  <a:lnTo>
                    <a:pt x="215176" y="188214"/>
                  </a:lnTo>
                  <a:close/>
                </a:path>
                <a:path w="447040" h="262255">
                  <a:moveTo>
                    <a:pt x="223088" y="79502"/>
                  </a:moveTo>
                  <a:lnTo>
                    <a:pt x="222961" y="78701"/>
                  </a:lnTo>
                  <a:lnTo>
                    <a:pt x="222377" y="78536"/>
                  </a:lnTo>
                  <a:lnTo>
                    <a:pt x="221691" y="78587"/>
                  </a:lnTo>
                  <a:lnTo>
                    <a:pt x="220675" y="79235"/>
                  </a:lnTo>
                  <a:lnTo>
                    <a:pt x="222758" y="79984"/>
                  </a:lnTo>
                  <a:lnTo>
                    <a:pt x="223088" y="79502"/>
                  </a:lnTo>
                  <a:close/>
                </a:path>
                <a:path w="447040" h="262255">
                  <a:moveTo>
                    <a:pt x="226695" y="188620"/>
                  </a:moveTo>
                  <a:lnTo>
                    <a:pt x="226390" y="188620"/>
                  </a:lnTo>
                  <a:lnTo>
                    <a:pt x="223062" y="188620"/>
                  </a:lnTo>
                  <a:lnTo>
                    <a:pt x="222986" y="188937"/>
                  </a:lnTo>
                  <a:lnTo>
                    <a:pt x="222872" y="189369"/>
                  </a:lnTo>
                  <a:lnTo>
                    <a:pt x="222758" y="189826"/>
                  </a:lnTo>
                  <a:lnTo>
                    <a:pt x="222732" y="189966"/>
                  </a:lnTo>
                  <a:lnTo>
                    <a:pt x="224028" y="189369"/>
                  </a:lnTo>
                  <a:lnTo>
                    <a:pt x="225412" y="188937"/>
                  </a:lnTo>
                  <a:lnTo>
                    <a:pt x="226695" y="188620"/>
                  </a:lnTo>
                  <a:close/>
                </a:path>
                <a:path w="447040" h="262255">
                  <a:moveTo>
                    <a:pt x="226758" y="85636"/>
                  </a:moveTo>
                  <a:lnTo>
                    <a:pt x="225336" y="82499"/>
                  </a:lnTo>
                  <a:lnTo>
                    <a:pt x="219367" y="84721"/>
                  </a:lnTo>
                  <a:lnTo>
                    <a:pt x="217525" y="84848"/>
                  </a:lnTo>
                  <a:lnTo>
                    <a:pt x="220294" y="85369"/>
                  </a:lnTo>
                  <a:lnTo>
                    <a:pt x="221716" y="87782"/>
                  </a:lnTo>
                  <a:lnTo>
                    <a:pt x="226758" y="85636"/>
                  </a:lnTo>
                  <a:close/>
                </a:path>
                <a:path w="447040" h="262255">
                  <a:moveTo>
                    <a:pt x="227114" y="79514"/>
                  </a:moveTo>
                  <a:lnTo>
                    <a:pt x="222440" y="76250"/>
                  </a:lnTo>
                  <a:lnTo>
                    <a:pt x="222237" y="76796"/>
                  </a:lnTo>
                  <a:lnTo>
                    <a:pt x="222821" y="77914"/>
                  </a:lnTo>
                  <a:lnTo>
                    <a:pt x="222961" y="78701"/>
                  </a:lnTo>
                  <a:lnTo>
                    <a:pt x="224193" y="79044"/>
                  </a:lnTo>
                  <a:lnTo>
                    <a:pt x="224929" y="80391"/>
                  </a:lnTo>
                  <a:lnTo>
                    <a:pt x="227114" y="79514"/>
                  </a:lnTo>
                  <a:close/>
                </a:path>
                <a:path w="447040" h="262255">
                  <a:moveTo>
                    <a:pt x="231851" y="82511"/>
                  </a:moveTo>
                  <a:lnTo>
                    <a:pt x="228066" y="82511"/>
                  </a:lnTo>
                  <a:lnTo>
                    <a:pt x="231165" y="83235"/>
                  </a:lnTo>
                  <a:lnTo>
                    <a:pt x="231851" y="82511"/>
                  </a:lnTo>
                  <a:close/>
                </a:path>
                <a:path w="447040" h="262255">
                  <a:moveTo>
                    <a:pt x="236016" y="82511"/>
                  </a:moveTo>
                  <a:lnTo>
                    <a:pt x="235000" y="79159"/>
                  </a:lnTo>
                  <a:lnTo>
                    <a:pt x="231851" y="82511"/>
                  </a:lnTo>
                  <a:lnTo>
                    <a:pt x="236016" y="82511"/>
                  </a:lnTo>
                  <a:close/>
                </a:path>
                <a:path w="447040" h="262255">
                  <a:moveTo>
                    <a:pt x="236956" y="29629"/>
                  </a:moveTo>
                  <a:lnTo>
                    <a:pt x="235978" y="25412"/>
                  </a:lnTo>
                  <a:lnTo>
                    <a:pt x="233743" y="30213"/>
                  </a:lnTo>
                  <a:lnTo>
                    <a:pt x="230949" y="26822"/>
                  </a:lnTo>
                  <a:lnTo>
                    <a:pt x="230936" y="28257"/>
                  </a:lnTo>
                  <a:lnTo>
                    <a:pt x="230505" y="28638"/>
                  </a:lnTo>
                  <a:lnTo>
                    <a:pt x="230060" y="29756"/>
                  </a:lnTo>
                  <a:lnTo>
                    <a:pt x="234200" y="30543"/>
                  </a:lnTo>
                  <a:lnTo>
                    <a:pt x="232867" y="32410"/>
                  </a:lnTo>
                  <a:lnTo>
                    <a:pt x="236956" y="29629"/>
                  </a:lnTo>
                  <a:close/>
                </a:path>
                <a:path w="447040" h="262255">
                  <a:moveTo>
                    <a:pt x="237947" y="74853"/>
                  </a:moveTo>
                  <a:lnTo>
                    <a:pt x="237705" y="74891"/>
                  </a:lnTo>
                  <a:lnTo>
                    <a:pt x="237451" y="74980"/>
                  </a:lnTo>
                  <a:lnTo>
                    <a:pt x="237197" y="75209"/>
                  </a:lnTo>
                  <a:lnTo>
                    <a:pt x="237947" y="74853"/>
                  </a:lnTo>
                  <a:close/>
                </a:path>
                <a:path w="447040" h="262255">
                  <a:moveTo>
                    <a:pt x="239255" y="90347"/>
                  </a:moveTo>
                  <a:lnTo>
                    <a:pt x="236943" y="89217"/>
                  </a:lnTo>
                  <a:lnTo>
                    <a:pt x="238340" y="90208"/>
                  </a:lnTo>
                  <a:lnTo>
                    <a:pt x="239255" y="90347"/>
                  </a:lnTo>
                  <a:close/>
                </a:path>
                <a:path w="447040" h="262255">
                  <a:moveTo>
                    <a:pt x="239534" y="139382"/>
                  </a:moveTo>
                  <a:lnTo>
                    <a:pt x="239153" y="138036"/>
                  </a:lnTo>
                  <a:lnTo>
                    <a:pt x="238201" y="138214"/>
                  </a:lnTo>
                  <a:lnTo>
                    <a:pt x="237121" y="138480"/>
                  </a:lnTo>
                  <a:lnTo>
                    <a:pt x="236308" y="138544"/>
                  </a:lnTo>
                  <a:lnTo>
                    <a:pt x="239534" y="139382"/>
                  </a:lnTo>
                  <a:close/>
                </a:path>
                <a:path w="447040" h="262255">
                  <a:moveTo>
                    <a:pt x="240068" y="112725"/>
                  </a:moveTo>
                  <a:lnTo>
                    <a:pt x="239293" y="113157"/>
                  </a:lnTo>
                  <a:lnTo>
                    <a:pt x="239560" y="113157"/>
                  </a:lnTo>
                  <a:lnTo>
                    <a:pt x="240068" y="112725"/>
                  </a:lnTo>
                  <a:close/>
                </a:path>
                <a:path w="447040" h="262255">
                  <a:moveTo>
                    <a:pt x="240690" y="137922"/>
                  </a:moveTo>
                  <a:lnTo>
                    <a:pt x="240334" y="137617"/>
                  </a:lnTo>
                  <a:lnTo>
                    <a:pt x="239852" y="137363"/>
                  </a:lnTo>
                  <a:lnTo>
                    <a:pt x="239039" y="137617"/>
                  </a:lnTo>
                  <a:lnTo>
                    <a:pt x="239153" y="138023"/>
                  </a:lnTo>
                  <a:lnTo>
                    <a:pt x="239763" y="137922"/>
                  </a:lnTo>
                  <a:lnTo>
                    <a:pt x="240296" y="137858"/>
                  </a:lnTo>
                  <a:lnTo>
                    <a:pt x="240690" y="137922"/>
                  </a:lnTo>
                  <a:close/>
                </a:path>
                <a:path w="447040" h="262255">
                  <a:moveTo>
                    <a:pt x="241363" y="138137"/>
                  </a:moveTo>
                  <a:lnTo>
                    <a:pt x="241084" y="137985"/>
                  </a:lnTo>
                  <a:lnTo>
                    <a:pt x="240690" y="137922"/>
                  </a:lnTo>
                  <a:lnTo>
                    <a:pt x="240957" y="138150"/>
                  </a:lnTo>
                  <a:lnTo>
                    <a:pt x="241173" y="138404"/>
                  </a:lnTo>
                  <a:lnTo>
                    <a:pt x="241363" y="138544"/>
                  </a:lnTo>
                  <a:lnTo>
                    <a:pt x="241363" y="138137"/>
                  </a:lnTo>
                  <a:close/>
                </a:path>
                <a:path w="447040" h="262255">
                  <a:moveTo>
                    <a:pt x="242417" y="115798"/>
                  </a:moveTo>
                  <a:lnTo>
                    <a:pt x="237782" y="113982"/>
                  </a:lnTo>
                  <a:lnTo>
                    <a:pt x="239293" y="113157"/>
                  </a:lnTo>
                  <a:lnTo>
                    <a:pt x="235927" y="113385"/>
                  </a:lnTo>
                  <a:lnTo>
                    <a:pt x="234556" y="114554"/>
                  </a:lnTo>
                  <a:lnTo>
                    <a:pt x="238379" y="115798"/>
                  </a:lnTo>
                  <a:lnTo>
                    <a:pt x="242417" y="115798"/>
                  </a:lnTo>
                  <a:close/>
                </a:path>
                <a:path w="447040" h="262255">
                  <a:moveTo>
                    <a:pt x="243433" y="90932"/>
                  </a:moveTo>
                  <a:lnTo>
                    <a:pt x="239255" y="90347"/>
                  </a:lnTo>
                  <a:lnTo>
                    <a:pt x="240195" y="90792"/>
                  </a:lnTo>
                  <a:lnTo>
                    <a:pt x="243433" y="90932"/>
                  </a:lnTo>
                  <a:close/>
                </a:path>
                <a:path w="447040" h="262255">
                  <a:moveTo>
                    <a:pt x="244119" y="76517"/>
                  </a:moveTo>
                  <a:lnTo>
                    <a:pt x="242252" y="75209"/>
                  </a:lnTo>
                  <a:lnTo>
                    <a:pt x="242100" y="74561"/>
                  </a:lnTo>
                  <a:lnTo>
                    <a:pt x="241731" y="74079"/>
                  </a:lnTo>
                  <a:lnTo>
                    <a:pt x="240461" y="74041"/>
                  </a:lnTo>
                  <a:lnTo>
                    <a:pt x="240842" y="73507"/>
                  </a:lnTo>
                  <a:lnTo>
                    <a:pt x="237947" y="74853"/>
                  </a:lnTo>
                  <a:lnTo>
                    <a:pt x="238340" y="74803"/>
                  </a:lnTo>
                  <a:lnTo>
                    <a:pt x="238709" y="74930"/>
                  </a:lnTo>
                  <a:lnTo>
                    <a:pt x="239014" y="75095"/>
                  </a:lnTo>
                  <a:lnTo>
                    <a:pt x="237655" y="76695"/>
                  </a:lnTo>
                  <a:lnTo>
                    <a:pt x="240398" y="77216"/>
                  </a:lnTo>
                  <a:lnTo>
                    <a:pt x="240118" y="77914"/>
                  </a:lnTo>
                  <a:lnTo>
                    <a:pt x="240017" y="78651"/>
                  </a:lnTo>
                  <a:lnTo>
                    <a:pt x="240030" y="79311"/>
                  </a:lnTo>
                  <a:lnTo>
                    <a:pt x="242087" y="80238"/>
                  </a:lnTo>
                  <a:lnTo>
                    <a:pt x="242087" y="78930"/>
                  </a:lnTo>
                  <a:lnTo>
                    <a:pt x="242874" y="77698"/>
                  </a:lnTo>
                  <a:lnTo>
                    <a:pt x="243179" y="77749"/>
                  </a:lnTo>
                  <a:lnTo>
                    <a:pt x="243001" y="77558"/>
                  </a:lnTo>
                  <a:lnTo>
                    <a:pt x="243268" y="77177"/>
                  </a:lnTo>
                  <a:lnTo>
                    <a:pt x="243586" y="76796"/>
                  </a:lnTo>
                  <a:lnTo>
                    <a:pt x="244119" y="76517"/>
                  </a:lnTo>
                  <a:close/>
                </a:path>
                <a:path w="447040" h="262255">
                  <a:moveTo>
                    <a:pt x="244271" y="85128"/>
                  </a:moveTo>
                  <a:lnTo>
                    <a:pt x="244246" y="83515"/>
                  </a:lnTo>
                  <a:lnTo>
                    <a:pt x="244195" y="80848"/>
                  </a:lnTo>
                  <a:lnTo>
                    <a:pt x="238874" y="83515"/>
                  </a:lnTo>
                  <a:lnTo>
                    <a:pt x="236321" y="83515"/>
                  </a:lnTo>
                  <a:lnTo>
                    <a:pt x="236232" y="83235"/>
                  </a:lnTo>
                  <a:lnTo>
                    <a:pt x="231165" y="83235"/>
                  </a:lnTo>
                  <a:lnTo>
                    <a:pt x="228625" y="83235"/>
                  </a:lnTo>
                  <a:lnTo>
                    <a:pt x="228739" y="83515"/>
                  </a:lnTo>
                  <a:lnTo>
                    <a:pt x="228015" y="84747"/>
                  </a:lnTo>
                  <a:lnTo>
                    <a:pt x="227634" y="84569"/>
                  </a:lnTo>
                  <a:lnTo>
                    <a:pt x="227977" y="84823"/>
                  </a:lnTo>
                  <a:lnTo>
                    <a:pt x="228231" y="84823"/>
                  </a:lnTo>
                  <a:lnTo>
                    <a:pt x="229844" y="85509"/>
                  </a:lnTo>
                  <a:lnTo>
                    <a:pt x="228955" y="86144"/>
                  </a:lnTo>
                  <a:lnTo>
                    <a:pt x="228155" y="87071"/>
                  </a:lnTo>
                  <a:lnTo>
                    <a:pt x="227711" y="88442"/>
                  </a:lnTo>
                  <a:lnTo>
                    <a:pt x="225945" y="92875"/>
                  </a:lnTo>
                  <a:lnTo>
                    <a:pt x="232791" y="89242"/>
                  </a:lnTo>
                  <a:lnTo>
                    <a:pt x="232867" y="93484"/>
                  </a:lnTo>
                  <a:lnTo>
                    <a:pt x="234238" y="92303"/>
                  </a:lnTo>
                  <a:lnTo>
                    <a:pt x="236943" y="89217"/>
                  </a:lnTo>
                  <a:lnTo>
                    <a:pt x="237858" y="88442"/>
                  </a:lnTo>
                  <a:lnTo>
                    <a:pt x="239623" y="85509"/>
                  </a:lnTo>
                  <a:lnTo>
                    <a:pt x="241985" y="87071"/>
                  </a:lnTo>
                  <a:lnTo>
                    <a:pt x="241236" y="85509"/>
                  </a:lnTo>
                  <a:lnTo>
                    <a:pt x="241058" y="85128"/>
                  </a:lnTo>
                  <a:lnTo>
                    <a:pt x="244271" y="85128"/>
                  </a:lnTo>
                  <a:close/>
                </a:path>
                <a:path w="447040" h="262255">
                  <a:moveTo>
                    <a:pt x="244805" y="182956"/>
                  </a:moveTo>
                  <a:lnTo>
                    <a:pt x="239801" y="181991"/>
                  </a:lnTo>
                  <a:lnTo>
                    <a:pt x="239369" y="182168"/>
                  </a:lnTo>
                  <a:lnTo>
                    <a:pt x="234708" y="184607"/>
                  </a:lnTo>
                  <a:lnTo>
                    <a:pt x="234099" y="184708"/>
                  </a:lnTo>
                  <a:lnTo>
                    <a:pt x="234099" y="187502"/>
                  </a:lnTo>
                  <a:lnTo>
                    <a:pt x="233337" y="187617"/>
                  </a:lnTo>
                  <a:lnTo>
                    <a:pt x="233172" y="187502"/>
                  </a:lnTo>
                  <a:lnTo>
                    <a:pt x="234099" y="187502"/>
                  </a:lnTo>
                  <a:lnTo>
                    <a:pt x="234099" y="184708"/>
                  </a:lnTo>
                  <a:lnTo>
                    <a:pt x="229171" y="185521"/>
                  </a:lnTo>
                  <a:lnTo>
                    <a:pt x="229184" y="187502"/>
                  </a:lnTo>
                  <a:lnTo>
                    <a:pt x="226796" y="187502"/>
                  </a:lnTo>
                  <a:lnTo>
                    <a:pt x="226771" y="187121"/>
                  </a:lnTo>
                  <a:lnTo>
                    <a:pt x="226644" y="186385"/>
                  </a:lnTo>
                  <a:lnTo>
                    <a:pt x="226390" y="186385"/>
                  </a:lnTo>
                  <a:lnTo>
                    <a:pt x="227076" y="186169"/>
                  </a:lnTo>
                  <a:lnTo>
                    <a:pt x="225323" y="186169"/>
                  </a:lnTo>
                  <a:lnTo>
                    <a:pt x="225425" y="185521"/>
                  </a:lnTo>
                  <a:lnTo>
                    <a:pt x="226517" y="185521"/>
                  </a:lnTo>
                  <a:lnTo>
                    <a:pt x="225044" y="184454"/>
                  </a:lnTo>
                  <a:lnTo>
                    <a:pt x="225183" y="184454"/>
                  </a:lnTo>
                  <a:lnTo>
                    <a:pt x="220383" y="183299"/>
                  </a:lnTo>
                  <a:lnTo>
                    <a:pt x="220383" y="186169"/>
                  </a:lnTo>
                  <a:lnTo>
                    <a:pt x="219697" y="187121"/>
                  </a:lnTo>
                  <a:lnTo>
                    <a:pt x="219570" y="187121"/>
                  </a:lnTo>
                  <a:lnTo>
                    <a:pt x="220383" y="186169"/>
                  </a:lnTo>
                  <a:lnTo>
                    <a:pt x="220383" y="183299"/>
                  </a:lnTo>
                  <a:lnTo>
                    <a:pt x="215696" y="182168"/>
                  </a:lnTo>
                  <a:lnTo>
                    <a:pt x="215176" y="181851"/>
                  </a:lnTo>
                  <a:lnTo>
                    <a:pt x="210451" y="178981"/>
                  </a:lnTo>
                  <a:lnTo>
                    <a:pt x="210185" y="181698"/>
                  </a:lnTo>
                  <a:lnTo>
                    <a:pt x="210172" y="181851"/>
                  </a:lnTo>
                  <a:lnTo>
                    <a:pt x="206946" y="181698"/>
                  </a:lnTo>
                  <a:lnTo>
                    <a:pt x="202780" y="182359"/>
                  </a:lnTo>
                  <a:lnTo>
                    <a:pt x="207708" y="182651"/>
                  </a:lnTo>
                  <a:lnTo>
                    <a:pt x="203238" y="184162"/>
                  </a:lnTo>
                  <a:lnTo>
                    <a:pt x="203314" y="184924"/>
                  </a:lnTo>
                  <a:lnTo>
                    <a:pt x="203441" y="185928"/>
                  </a:lnTo>
                  <a:lnTo>
                    <a:pt x="203555" y="186385"/>
                  </a:lnTo>
                  <a:lnTo>
                    <a:pt x="204216" y="187121"/>
                  </a:lnTo>
                  <a:lnTo>
                    <a:pt x="204609" y="187121"/>
                  </a:lnTo>
                  <a:lnTo>
                    <a:pt x="204978" y="187502"/>
                  </a:lnTo>
                  <a:lnTo>
                    <a:pt x="204660" y="187502"/>
                  </a:lnTo>
                  <a:lnTo>
                    <a:pt x="207340" y="189369"/>
                  </a:lnTo>
                  <a:lnTo>
                    <a:pt x="207137" y="189090"/>
                  </a:lnTo>
                  <a:lnTo>
                    <a:pt x="204838" y="187121"/>
                  </a:lnTo>
                  <a:lnTo>
                    <a:pt x="205181" y="187121"/>
                  </a:lnTo>
                  <a:lnTo>
                    <a:pt x="209016" y="188518"/>
                  </a:lnTo>
                  <a:lnTo>
                    <a:pt x="213563" y="184454"/>
                  </a:lnTo>
                  <a:lnTo>
                    <a:pt x="214236" y="185928"/>
                  </a:lnTo>
                  <a:lnTo>
                    <a:pt x="214350" y="186169"/>
                  </a:lnTo>
                  <a:lnTo>
                    <a:pt x="214553" y="186169"/>
                  </a:lnTo>
                  <a:lnTo>
                    <a:pt x="217665" y="187502"/>
                  </a:lnTo>
                  <a:lnTo>
                    <a:pt x="219240" y="187502"/>
                  </a:lnTo>
                  <a:lnTo>
                    <a:pt x="218109" y="188861"/>
                  </a:lnTo>
                  <a:lnTo>
                    <a:pt x="222643" y="188214"/>
                  </a:lnTo>
                  <a:lnTo>
                    <a:pt x="223151" y="188214"/>
                  </a:lnTo>
                  <a:lnTo>
                    <a:pt x="226212" y="188214"/>
                  </a:lnTo>
                  <a:lnTo>
                    <a:pt x="225310" y="187947"/>
                  </a:lnTo>
                  <a:lnTo>
                    <a:pt x="223913" y="187502"/>
                  </a:lnTo>
                  <a:lnTo>
                    <a:pt x="225285" y="187502"/>
                  </a:lnTo>
                  <a:lnTo>
                    <a:pt x="225259" y="187121"/>
                  </a:lnTo>
                  <a:lnTo>
                    <a:pt x="225513" y="187121"/>
                  </a:lnTo>
                  <a:lnTo>
                    <a:pt x="226110" y="187502"/>
                  </a:lnTo>
                  <a:lnTo>
                    <a:pt x="226275" y="187502"/>
                  </a:lnTo>
                  <a:lnTo>
                    <a:pt x="226669" y="188214"/>
                  </a:lnTo>
                  <a:lnTo>
                    <a:pt x="226885" y="188556"/>
                  </a:lnTo>
                  <a:lnTo>
                    <a:pt x="229184" y="188620"/>
                  </a:lnTo>
                  <a:lnTo>
                    <a:pt x="229196" y="189090"/>
                  </a:lnTo>
                  <a:lnTo>
                    <a:pt x="231267" y="188620"/>
                  </a:lnTo>
                  <a:lnTo>
                    <a:pt x="234937" y="188620"/>
                  </a:lnTo>
                  <a:lnTo>
                    <a:pt x="238747" y="188620"/>
                  </a:lnTo>
                  <a:lnTo>
                    <a:pt x="239331" y="188836"/>
                  </a:lnTo>
                  <a:lnTo>
                    <a:pt x="239255" y="188620"/>
                  </a:lnTo>
                  <a:lnTo>
                    <a:pt x="238988" y="188214"/>
                  </a:lnTo>
                  <a:lnTo>
                    <a:pt x="238506" y="187502"/>
                  </a:lnTo>
                  <a:lnTo>
                    <a:pt x="242163" y="187502"/>
                  </a:lnTo>
                  <a:lnTo>
                    <a:pt x="241630" y="187121"/>
                  </a:lnTo>
                  <a:lnTo>
                    <a:pt x="240423" y="187121"/>
                  </a:lnTo>
                  <a:lnTo>
                    <a:pt x="242773" y="186169"/>
                  </a:lnTo>
                  <a:lnTo>
                    <a:pt x="243243" y="186169"/>
                  </a:lnTo>
                  <a:lnTo>
                    <a:pt x="242925" y="186817"/>
                  </a:lnTo>
                  <a:lnTo>
                    <a:pt x="243357" y="186385"/>
                  </a:lnTo>
                  <a:lnTo>
                    <a:pt x="244360" y="185521"/>
                  </a:lnTo>
                  <a:lnTo>
                    <a:pt x="243370" y="185928"/>
                  </a:lnTo>
                  <a:lnTo>
                    <a:pt x="244805" y="182956"/>
                  </a:lnTo>
                  <a:close/>
                </a:path>
                <a:path w="447040" h="262255">
                  <a:moveTo>
                    <a:pt x="249897" y="184454"/>
                  </a:moveTo>
                  <a:lnTo>
                    <a:pt x="249770" y="184162"/>
                  </a:lnTo>
                  <a:lnTo>
                    <a:pt x="248704" y="182359"/>
                  </a:lnTo>
                  <a:lnTo>
                    <a:pt x="248589" y="182168"/>
                  </a:lnTo>
                  <a:lnTo>
                    <a:pt x="248488" y="181991"/>
                  </a:lnTo>
                  <a:lnTo>
                    <a:pt x="244360" y="185521"/>
                  </a:lnTo>
                  <a:lnTo>
                    <a:pt x="247599" y="184924"/>
                  </a:lnTo>
                  <a:lnTo>
                    <a:pt x="248793" y="187502"/>
                  </a:lnTo>
                  <a:lnTo>
                    <a:pt x="249186" y="187502"/>
                  </a:lnTo>
                  <a:lnTo>
                    <a:pt x="249783" y="184924"/>
                  </a:lnTo>
                  <a:lnTo>
                    <a:pt x="249897" y="184454"/>
                  </a:lnTo>
                  <a:close/>
                </a:path>
                <a:path w="447040" h="262255">
                  <a:moveTo>
                    <a:pt x="251091" y="109804"/>
                  </a:moveTo>
                  <a:lnTo>
                    <a:pt x="250444" y="109143"/>
                  </a:lnTo>
                  <a:lnTo>
                    <a:pt x="243116" y="101396"/>
                  </a:lnTo>
                  <a:lnTo>
                    <a:pt x="240601" y="109143"/>
                  </a:lnTo>
                  <a:lnTo>
                    <a:pt x="240474" y="109499"/>
                  </a:lnTo>
                  <a:lnTo>
                    <a:pt x="240779" y="109499"/>
                  </a:lnTo>
                  <a:lnTo>
                    <a:pt x="244208" y="109804"/>
                  </a:lnTo>
                  <a:lnTo>
                    <a:pt x="242836" y="109804"/>
                  </a:lnTo>
                  <a:lnTo>
                    <a:pt x="243166" y="111569"/>
                  </a:lnTo>
                  <a:lnTo>
                    <a:pt x="243293" y="112166"/>
                  </a:lnTo>
                  <a:lnTo>
                    <a:pt x="245071" y="109143"/>
                  </a:lnTo>
                  <a:lnTo>
                    <a:pt x="247434" y="112953"/>
                  </a:lnTo>
                  <a:lnTo>
                    <a:pt x="251091" y="109804"/>
                  </a:lnTo>
                  <a:close/>
                </a:path>
                <a:path w="447040" h="262255">
                  <a:moveTo>
                    <a:pt x="252095" y="84950"/>
                  </a:moveTo>
                  <a:lnTo>
                    <a:pt x="249770" y="84035"/>
                  </a:lnTo>
                  <a:lnTo>
                    <a:pt x="249389" y="88023"/>
                  </a:lnTo>
                  <a:lnTo>
                    <a:pt x="251675" y="86791"/>
                  </a:lnTo>
                  <a:lnTo>
                    <a:pt x="252095" y="84950"/>
                  </a:lnTo>
                  <a:close/>
                </a:path>
                <a:path w="447040" h="262255">
                  <a:moveTo>
                    <a:pt x="255600" y="72491"/>
                  </a:moveTo>
                  <a:lnTo>
                    <a:pt x="254139" y="69354"/>
                  </a:lnTo>
                  <a:lnTo>
                    <a:pt x="255193" y="69354"/>
                  </a:lnTo>
                  <a:lnTo>
                    <a:pt x="252298" y="67322"/>
                  </a:lnTo>
                  <a:lnTo>
                    <a:pt x="251879" y="71145"/>
                  </a:lnTo>
                  <a:lnTo>
                    <a:pt x="255600" y="72491"/>
                  </a:lnTo>
                  <a:close/>
                </a:path>
                <a:path w="447040" h="262255">
                  <a:moveTo>
                    <a:pt x="255676" y="109499"/>
                  </a:moveTo>
                  <a:lnTo>
                    <a:pt x="251536" y="109778"/>
                  </a:lnTo>
                  <a:lnTo>
                    <a:pt x="251536" y="109499"/>
                  </a:lnTo>
                  <a:lnTo>
                    <a:pt x="251091" y="109804"/>
                  </a:lnTo>
                  <a:lnTo>
                    <a:pt x="251548" y="109804"/>
                  </a:lnTo>
                  <a:lnTo>
                    <a:pt x="251574" y="111569"/>
                  </a:lnTo>
                  <a:lnTo>
                    <a:pt x="255676" y="109499"/>
                  </a:lnTo>
                  <a:close/>
                </a:path>
                <a:path w="447040" h="262255">
                  <a:moveTo>
                    <a:pt x="259410" y="86715"/>
                  </a:moveTo>
                  <a:lnTo>
                    <a:pt x="254368" y="84429"/>
                  </a:lnTo>
                  <a:lnTo>
                    <a:pt x="253517" y="88074"/>
                  </a:lnTo>
                  <a:lnTo>
                    <a:pt x="256755" y="88925"/>
                  </a:lnTo>
                  <a:lnTo>
                    <a:pt x="259410" y="86715"/>
                  </a:lnTo>
                  <a:close/>
                </a:path>
                <a:path w="447040" h="262255">
                  <a:moveTo>
                    <a:pt x="262153" y="110477"/>
                  </a:moveTo>
                  <a:lnTo>
                    <a:pt x="262051" y="109829"/>
                  </a:lnTo>
                  <a:lnTo>
                    <a:pt x="261950" y="109232"/>
                  </a:lnTo>
                  <a:lnTo>
                    <a:pt x="261886" y="108788"/>
                  </a:lnTo>
                  <a:lnTo>
                    <a:pt x="261734" y="107772"/>
                  </a:lnTo>
                  <a:lnTo>
                    <a:pt x="261658" y="107276"/>
                  </a:lnTo>
                  <a:lnTo>
                    <a:pt x="256070" y="107683"/>
                  </a:lnTo>
                  <a:lnTo>
                    <a:pt x="256070" y="104076"/>
                  </a:lnTo>
                  <a:lnTo>
                    <a:pt x="253822" y="106756"/>
                  </a:lnTo>
                  <a:lnTo>
                    <a:pt x="255892" y="107696"/>
                  </a:lnTo>
                  <a:lnTo>
                    <a:pt x="254762" y="107772"/>
                  </a:lnTo>
                  <a:lnTo>
                    <a:pt x="256082" y="107772"/>
                  </a:lnTo>
                  <a:lnTo>
                    <a:pt x="256273" y="107772"/>
                  </a:lnTo>
                  <a:lnTo>
                    <a:pt x="259372" y="109232"/>
                  </a:lnTo>
                  <a:lnTo>
                    <a:pt x="260769" y="108788"/>
                  </a:lnTo>
                  <a:lnTo>
                    <a:pt x="261226" y="109829"/>
                  </a:lnTo>
                  <a:lnTo>
                    <a:pt x="262153" y="110477"/>
                  </a:lnTo>
                  <a:close/>
                </a:path>
                <a:path w="447040" h="262255">
                  <a:moveTo>
                    <a:pt x="266788" y="51219"/>
                  </a:moveTo>
                  <a:lnTo>
                    <a:pt x="263055" y="48615"/>
                  </a:lnTo>
                  <a:lnTo>
                    <a:pt x="262636" y="51155"/>
                  </a:lnTo>
                  <a:lnTo>
                    <a:pt x="266788" y="51219"/>
                  </a:lnTo>
                  <a:close/>
                </a:path>
                <a:path w="447040" h="262255">
                  <a:moveTo>
                    <a:pt x="268185" y="119037"/>
                  </a:moveTo>
                  <a:lnTo>
                    <a:pt x="266890" y="118071"/>
                  </a:lnTo>
                  <a:lnTo>
                    <a:pt x="267258" y="118618"/>
                  </a:lnTo>
                  <a:lnTo>
                    <a:pt x="267716" y="118884"/>
                  </a:lnTo>
                  <a:lnTo>
                    <a:pt x="268185" y="119037"/>
                  </a:lnTo>
                  <a:close/>
                </a:path>
                <a:path w="447040" h="262255">
                  <a:moveTo>
                    <a:pt x="273354" y="118338"/>
                  </a:moveTo>
                  <a:lnTo>
                    <a:pt x="272605" y="117817"/>
                  </a:lnTo>
                  <a:lnTo>
                    <a:pt x="271589" y="118579"/>
                  </a:lnTo>
                  <a:lnTo>
                    <a:pt x="273354" y="118338"/>
                  </a:lnTo>
                  <a:close/>
                </a:path>
                <a:path w="447040" h="262255">
                  <a:moveTo>
                    <a:pt x="276174" y="121754"/>
                  </a:moveTo>
                  <a:lnTo>
                    <a:pt x="271716" y="120218"/>
                  </a:lnTo>
                  <a:lnTo>
                    <a:pt x="271424" y="120129"/>
                  </a:lnTo>
                  <a:lnTo>
                    <a:pt x="271513" y="119913"/>
                  </a:lnTo>
                  <a:lnTo>
                    <a:pt x="271145" y="120027"/>
                  </a:lnTo>
                  <a:lnTo>
                    <a:pt x="270383" y="119761"/>
                  </a:lnTo>
                  <a:lnTo>
                    <a:pt x="270014" y="119761"/>
                  </a:lnTo>
                  <a:lnTo>
                    <a:pt x="268363" y="119100"/>
                  </a:lnTo>
                  <a:lnTo>
                    <a:pt x="270116" y="119684"/>
                  </a:lnTo>
                  <a:lnTo>
                    <a:pt x="271589" y="118579"/>
                  </a:lnTo>
                  <a:lnTo>
                    <a:pt x="267868" y="119100"/>
                  </a:lnTo>
                  <a:lnTo>
                    <a:pt x="264693" y="119100"/>
                  </a:lnTo>
                  <a:lnTo>
                    <a:pt x="263194" y="119761"/>
                  </a:lnTo>
                  <a:lnTo>
                    <a:pt x="259651" y="119100"/>
                  </a:lnTo>
                  <a:lnTo>
                    <a:pt x="259308" y="119100"/>
                  </a:lnTo>
                  <a:lnTo>
                    <a:pt x="261835" y="120218"/>
                  </a:lnTo>
                  <a:lnTo>
                    <a:pt x="263271" y="121907"/>
                  </a:lnTo>
                  <a:lnTo>
                    <a:pt x="267411" y="120561"/>
                  </a:lnTo>
                  <a:lnTo>
                    <a:pt x="268770" y="120815"/>
                  </a:lnTo>
                  <a:lnTo>
                    <a:pt x="269532" y="120561"/>
                  </a:lnTo>
                  <a:lnTo>
                    <a:pt x="270573" y="120218"/>
                  </a:lnTo>
                  <a:lnTo>
                    <a:pt x="271399" y="120218"/>
                  </a:lnTo>
                  <a:lnTo>
                    <a:pt x="270789" y="121754"/>
                  </a:lnTo>
                  <a:lnTo>
                    <a:pt x="270725" y="121907"/>
                  </a:lnTo>
                  <a:lnTo>
                    <a:pt x="270637" y="122123"/>
                  </a:lnTo>
                  <a:lnTo>
                    <a:pt x="276174" y="121754"/>
                  </a:lnTo>
                  <a:close/>
                </a:path>
                <a:path w="447040" h="262255">
                  <a:moveTo>
                    <a:pt x="277190" y="133908"/>
                  </a:moveTo>
                  <a:lnTo>
                    <a:pt x="276834" y="133578"/>
                  </a:lnTo>
                  <a:lnTo>
                    <a:pt x="276961" y="133743"/>
                  </a:lnTo>
                  <a:lnTo>
                    <a:pt x="277190" y="133908"/>
                  </a:lnTo>
                  <a:close/>
                </a:path>
                <a:path w="447040" h="262255">
                  <a:moveTo>
                    <a:pt x="289471" y="28816"/>
                  </a:moveTo>
                  <a:lnTo>
                    <a:pt x="288086" y="29286"/>
                  </a:lnTo>
                  <a:lnTo>
                    <a:pt x="285305" y="28041"/>
                  </a:lnTo>
                  <a:lnTo>
                    <a:pt x="285813" y="29794"/>
                  </a:lnTo>
                  <a:lnTo>
                    <a:pt x="286270" y="29413"/>
                  </a:lnTo>
                  <a:lnTo>
                    <a:pt x="288582" y="29591"/>
                  </a:lnTo>
                  <a:lnTo>
                    <a:pt x="289471" y="28816"/>
                  </a:lnTo>
                  <a:close/>
                </a:path>
                <a:path w="447040" h="262255">
                  <a:moveTo>
                    <a:pt x="292150" y="142659"/>
                  </a:moveTo>
                  <a:lnTo>
                    <a:pt x="286385" y="140500"/>
                  </a:lnTo>
                  <a:lnTo>
                    <a:pt x="287032" y="140347"/>
                  </a:lnTo>
                  <a:lnTo>
                    <a:pt x="288023" y="140347"/>
                  </a:lnTo>
                  <a:lnTo>
                    <a:pt x="288912" y="139941"/>
                  </a:lnTo>
                  <a:lnTo>
                    <a:pt x="287515" y="139661"/>
                  </a:lnTo>
                  <a:lnTo>
                    <a:pt x="286004" y="140284"/>
                  </a:lnTo>
                  <a:lnTo>
                    <a:pt x="286004" y="142011"/>
                  </a:lnTo>
                  <a:lnTo>
                    <a:pt x="285737" y="141554"/>
                  </a:lnTo>
                  <a:lnTo>
                    <a:pt x="285826" y="140970"/>
                  </a:lnTo>
                  <a:lnTo>
                    <a:pt x="285940" y="141554"/>
                  </a:lnTo>
                  <a:lnTo>
                    <a:pt x="286004" y="142011"/>
                  </a:lnTo>
                  <a:lnTo>
                    <a:pt x="286004" y="140284"/>
                  </a:lnTo>
                  <a:lnTo>
                    <a:pt x="285470" y="140500"/>
                  </a:lnTo>
                  <a:lnTo>
                    <a:pt x="284314" y="140500"/>
                  </a:lnTo>
                  <a:lnTo>
                    <a:pt x="284314" y="140627"/>
                  </a:lnTo>
                  <a:lnTo>
                    <a:pt x="285153" y="140627"/>
                  </a:lnTo>
                  <a:lnTo>
                    <a:pt x="284314" y="140970"/>
                  </a:lnTo>
                  <a:lnTo>
                    <a:pt x="284302" y="139661"/>
                  </a:lnTo>
                  <a:lnTo>
                    <a:pt x="284289" y="139522"/>
                  </a:lnTo>
                  <a:lnTo>
                    <a:pt x="289102" y="137490"/>
                  </a:lnTo>
                  <a:lnTo>
                    <a:pt x="287489" y="137490"/>
                  </a:lnTo>
                  <a:lnTo>
                    <a:pt x="283768" y="133477"/>
                  </a:lnTo>
                  <a:lnTo>
                    <a:pt x="283591" y="133477"/>
                  </a:lnTo>
                  <a:lnTo>
                    <a:pt x="287858" y="132803"/>
                  </a:lnTo>
                  <a:lnTo>
                    <a:pt x="282511" y="129705"/>
                  </a:lnTo>
                  <a:lnTo>
                    <a:pt x="280276" y="137274"/>
                  </a:lnTo>
                  <a:lnTo>
                    <a:pt x="278028" y="134823"/>
                  </a:lnTo>
                  <a:lnTo>
                    <a:pt x="277190" y="133908"/>
                  </a:lnTo>
                  <a:lnTo>
                    <a:pt x="273519" y="134823"/>
                  </a:lnTo>
                  <a:lnTo>
                    <a:pt x="267081" y="132435"/>
                  </a:lnTo>
                  <a:lnTo>
                    <a:pt x="266166" y="131076"/>
                  </a:lnTo>
                  <a:lnTo>
                    <a:pt x="260680" y="134315"/>
                  </a:lnTo>
                  <a:lnTo>
                    <a:pt x="248704" y="135610"/>
                  </a:lnTo>
                  <a:lnTo>
                    <a:pt x="249135" y="135610"/>
                  </a:lnTo>
                  <a:lnTo>
                    <a:pt x="245021" y="136131"/>
                  </a:lnTo>
                  <a:lnTo>
                    <a:pt x="245135" y="138341"/>
                  </a:lnTo>
                  <a:lnTo>
                    <a:pt x="246456" y="139280"/>
                  </a:lnTo>
                  <a:lnTo>
                    <a:pt x="249135" y="135674"/>
                  </a:lnTo>
                  <a:lnTo>
                    <a:pt x="249402" y="137274"/>
                  </a:lnTo>
                  <a:lnTo>
                    <a:pt x="249440" y="137490"/>
                  </a:lnTo>
                  <a:lnTo>
                    <a:pt x="249542" y="138341"/>
                  </a:lnTo>
                  <a:lnTo>
                    <a:pt x="249669" y="137490"/>
                  </a:lnTo>
                  <a:lnTo>
                    <a:pt x="251269" y="137490"/>
                  </a:lnTo>
                  <a:lnTo>
                    <a:pt x="257403" y="138468"/>
                  </a:lnTo>
                  <a:lnTo>
                    <a:pt x="265137" y="138341"/>
                  </a:lnTo>
                  <a:lnTo>
                    <a:pt x="272503" y="137693"/>
                  </a:lnTo>
                  <a:lnTo>
                    <a:pt x="276567" y="137490"/>
                  </a:lnTo>
                  <a:lnTo>
                    <a:pt x="279158" y="137490"/>
                  </a:lnTo>
                  <a:lnTo>
                    <a:pt x="279057" y="138341"/>
                  </a:lnTo>
                  <a:lnTo>
                    <a:pt x="279006" y="138760"/>
                  </a:lnTo>
                  <a:lnTo>
                    <a:pt x="278904" y="139522"/>
                  </a:lnTo>
                  <a:lnTo>
                    <a:pt x="278790" y="140500"/>
                  </a:lnTo>
                  <a:lnTo>
                    <a:pt x="279247" y="140500"/>
                  </a:lnTo>
                  <a:lnTo>
                    <a:pt x="282448" y="139661"/>
                  </a:lnTo>
                  <a:lnTo>
                    <a:pt x="282524" y="139941"/>
                  </a:lnTo>
                  <a:lnTo>
                    <a:pt x="282638" y="140347"/>
                  </a:lnTo>
                  <a:lnTo>
                    <a:pt x="282676" y="140500"/>
                  </a:lnTo>
                  <a:lnTo>
                    <a:pt x="279247" y="140500"/>
                  </a:lnTo>
                  <a:lnTo>
                    <a:pt x="278765" y="140627"/>
                  </a:lnTo>
                  <a:lnTo>
                    <a:pt x="282714" y="140627"/>
                  </a:lnTo>
                  <a:lnTo>
                    <a:pt x="282765" y="140804"/>
                  </a:lnTo>
                  <a:lnTo>
                    <a:pt x="282867" y="141173"/>
                  </a:lnTo>
                  <a:lnTo>
                    <a:pt x="282968" y="141554"/>
                  </a:lnTo>
                  <a:lnTo>
                    <a:pt x="283375" y="141554"/>
                  </a:lnTo>
                  <a:lnTo>
                    <a:pt x="286029" y="142240"/>
                  </a:lnTo>
                  <a:lnTo>
                    <a:pt x="286118" y="142659"/>
                  </a:lnTo>
                  <a:lnTo>
                    <a:pt x="286931" y="143891"/>
                  </a:lnTo>
                  <a:lnTo>
                    <a:pt x="288963" y="144691"/>
                  </a:lnTo>
                  <a:lnTo>
                    <a:pt x="289394" y="142875"/>
                  </a:lnTo>
                  <a:lnTo>
                    <a:pt x="292150" y="142659"/>
                  </a:lnTo>
                  <a:close/>
                </a:path>
                <a:path w="447040" h="262255">
                  <a:moveTo>
                    <a:pt x="297611" y="140970"/>
                  </a:moveTo>
                  <a:lnTo>
                    <a:pt x="297230" y="140804"/>
                  </a:lnTo>
                  <a:lnTo>
                    <a:pt x="296519" y="140970"/>
                  </a:lnTo>
                  <a:lnTo>
                    <a:pt x="297611" y="140970"/>
                  </a:lnTo>
                  <a:close/>
                </a:path>
                <a:path w="447040" h="262255">
                  <a:moveTo>
                    <a:pt x="299567" y="140347"/>
                  </a:moveTo>
                  <a:lnTo>
                    <a:pt x="298945" y="138760"/>
                  </a:lnTo>
                  <a:lnTo>
                    <a:pt x="297713" y="135610"/>
                  </a:lnTo>
                  <a:lnTo>
                    <a:pt x="297459" y="135610"/>
                  </a:lnTo>
                  <a:lnTo>
                    <a:pt x="295351" y="138760"/>
                  </a:lnTo>
                  <a:lnTo>
                    <a:pt x="294119" y="134315"/>
                  </a:lnTo>
                  <a:lnTo>
                    <a:pt x="294005" y="133908"/>
                  </a:lnTo>
                  <a:lnTo>
                    <a:pt x="293878" y="133477"/>
                  </a:lnTo>
                  <a:lnTo>
                    <a:pt x="292074" y="137274"/>
                  </a:lnTo>
                  <a:lnTo>
                    <a:pt x="291973" y="137490"/>
                  </a:lnTo>
                  <a:lnTo>
                    <a:pt x="289585" y="137490"/>
                  </a:lnTo>
                  <a:lnTo>
                    <a:pt x="296519" y="140500"/>
                  </a:lnTo>
                  <a:lnTo>
                    <a:pt x="286385" y="140500"/>
                  </a:lnTo>
                  <a:lnTo>
                    <a:pt x="286727" y="140627"/>
                  </a:lnTo>
                  <a:lnTo>
                    <a:pt x="296811" y="140627"/>
                  </a:lnTo>
                  <a:lnTo>
                    <a:pt x="297230" y="140804"/>
                  </a:lnTo>
                  <a:lnTo>
                    <a:pt x="299199" y="140347"/>
                  </a:lnTo>
                  <a:lnTo>
                    <a:pt x="299567" y="140347"/>
                  </a:lnTo>
                  <a:close/>
                </a:path>
                <a:path w="447040" h="262255">
                  <a:moveTo>
                    <a:pt x="344068" y="39446"/>
                  </a:moveTo>
                  <a:lnTo>
                    <a:pt x="344004" y="35166"/>
                  </a:lnTo>
                  <a:lnTo>
                    <a:pt x="339890" y="35420"/>
                  </a:lnTo>
                  <a:lnTo>
                    <a:pt x="341198" y="35420"/>
                  </a:lnTo>
                  <a:lnTo>
                    <a:pt x="340080" y="37706"/>
                  </a:lnTo>
                  <a:lnTo>
                    <a:pt x="343687" y="39103"/>
                  </a:lnTo>
                  <a:lnTo>
                    <a:pt x="344068" y="39446"/>
                  </a:lnTo>
                  <a:close/>
                </a:path>
                <a:path w="447040" h="262255">
                  <a:moveTo>
                    <a:pt x="344639" y="31686"/>
                  </a:moveTo>
                  <a:lnTo>
                    <a:pt x="343776" y="31699"/>
                  </a:lnTo>
                  <a:lnTo>
                    <a:pt x="342912" y="31496"/>
                  </a:lnTo>
                  <a:lnTo>
                    <a:pt x="342074" y="30911"/>
                  </a:lnTo>
                  <a:lnTo>
                    <a:pt x="339775" y="31419"/>
                  </a:lnTo>
                  <a:lnTo>
                    <a:pt x="339267" y="28219"/>
                  </a:lnTo>
                  <a:lnTo>
                    <a:pt x="338810" y="28625"/>
                  </a:lnTo>
                  <a:lnTo>
                    <a:pt x="337451" y="30505"/>
                  </a:lnTo>
                  <a:lnTo>
                    <a:pt x="338861" y="32207"/>
                  </a:lnTo>
                  <a:lnTo>
                    <a:pt x="339788" y="33578"/>
                  </a:lnTo>
                  <a:lnTo>
                    <a:pt x="341566" y="32308"/>
                  </a:lnTo>
                  <a:lnTo>
                    <a:pt x="343128" y="31800"/>
                  </a:lnTo>
                  <a:lnTo>
                    <a:pt x="344639" y="31686"/>
                  </a:lnTo>
                  <a:close/>
                </a:path>
                <a:path w="447040" h="262255">
                  <a:moveTo>
                    <a:pt x="346227" y="62725"/>
                  </a:moveTo>
                  <a:lnTo>
                    <a:pt x="345935" y="62090"/>
                  </a:lnTo>
                  <a:lnTo>
                    <a:pt x="343458" y="62090"/>
                  </a:lnTo>
                  <a:lnTo>
                    <a:pt x="346227" y="62725"/>
                  </a:lnTo>
                  <a:close/>
                </a:path>
                <a:path w="447040" h="262255">
                  <a:moveTo>
                    <a:pt x="351269" y="70726"/>
                  </a:moveTo>
                  <a:lnTo>
                    <a:pt x="337731" y="70599"/>
                  </a:lnTo>
                  <a:lnTo>
                    <a:pt x="330365" y="70599"/>
                  </a:lnTo>
                  <a:lnTo>
                    <a:pt x="351269" y="70726"/>
                  </a:lnTo>
                  <a:close/>
                </a:path>
                <a:path w="447040" h="262255">
                  <a:moveTo>
                    <a:pt x="363067" y="27647"/>
                  </a:moveTo>
                  <a:lnTo>
                    <a:pt x="362750" y="26949"/>
                  </a:lnTo>
                  <a:lnTo>
                    <a:pt x="362800" y="26631"/>
                  </a:lnTo>
                  <a:lnTo>
                    <a:pt x="360019" y="27863"/>
                  </a:lnTo>
                  <a:lnTo>
                    <a:pt x="363067" y="27647"/>
                  </a:lnTo>
                  <a:close/>
                </a:path>
                <a:path w="447040" h="262255">
                  <a:moveTo>
                    <a:pt x="363728" y="29070"/>
                  </a:moveTo>
                  <a:lnTo>
                    <a:pt x="363232" y="27990"/>
                  </a:lnTo>
                  <a:lnTo>
                    <a:pt x="363029" y="28879"/>
                  </a:lnTo>
                  <a:lnTo>
                    <a:pt x="362978" y="29070"/>
                  </a:lnTo>
                  <a:lnTo>
                    <a:pt x="363728" y="29070"/>
                  </a:lnTo>
                  <a:close/>
                </a:path>
                <a:path w="447040" h="262255">
                  <a:moveTo>
                    <a:pt x="364642" y="952"/>
                  </a:moveTo>
                  <a:lnTo>
                    <a:pt x="363232" y="342"/>
                  </a:lnTo>
                  <a:lnTo>
                    <a:pt x="363499" y="2298"/>
                  </a:lnTo>
                  <a:lnTo>
                    <a:pt x="364312" y="1612"/>
                  </a:lnTo>
                  <a:lnTo>
                    <a:pt x="364642" y="952"/>
                  </a:lnTo>
                  <a:close/>
                </a:path>
                <a:path w="447040" h="262255">
                  <a:moveTo>
                    <a:pt x="365531" y="27470"/>
                  </a:moveTo>
                  <a:lnTo>
                    <a:pt x="363067" y="27647"/>
                  </a:lnTo>
                  <a:lnTo>
                    <a:pt x="363232" y="27990"/>
                  </a:lnTo>
                  <a:lnTo>
                    <a:pt x="365531" y="27470"/>
                  </a:lnTo>
                  <a:close/>
                </a:path>
                <a:path w="447040" h="262255">
                  <a:moveTo>
                    <a:pt x="366483" y="29540"/>
                  </a:moveTo>
                  <a:lnTo>
                    <a:pt x="365544" y="28879"/>
                  </a:lnTo>
                  <a:lnTo>
                    <a:pt x="362813" y="29806"/>
                  </a:lnTo>
                  <a:lnTo>
                    <a:pt x="362940" y="29273"/>
                  </a:lnTo>
                  <a:lnTo>
                    <a:pt x="362978" y="29070"/>
                  </a:lnTo>
                  <a:lnTo>
                    <a:pt x="360019" y="29273"/>
                  </a:lnTo>
                  <a:lnTo>
                    <a:pt x="358787" y="27990"/>
                  </a:lnTo>
                  <a:lnTo>
                    <a:pt x="358051" y="27990"/>
                  </a:lnTo>
                  <a:lnTo>
                    <a:pt x="358749" y="27952"/>
                  </a:lnTo>
                  <a:lnTo>
                    <a:pt x="355079" y="24079"/>
                  </a:lnTo>
                  <a:lnTo>
                    <a:pt x="350012" y="30975"/>
                  </a:lnTo>
                  <a:lnTo>
                    <a:pt x="345300" y="31648"/>
                  </a:lnTo>
                  <a:lnTo>
                    <a:pt x="345084" y="31648"/>
                  </a:lnTo>
                  <a:lnTo>
                    <a:pt x="344855" y="31673"/>
                  </a:lnTo>
                  <a:lnTo>
                    <a:pt x="345084" y="31686"/>
                  </a:lnTo>
                  <a:lnTo>
                    <a:pt x="345224" y="31661"/>
                  </a:lnTo>
                  <a:lnTo>
                    <a:pt x="347840" y="31661"/>
                  </a:lnTo>
                  <a:lnTo>
                    <a:pt x="349758" y="32461"/>
                  </a:lnTo>
                  <a:lnTo>
                    <a:pt x="350469" y="32727"/>
                  </a:lnTo>
                  <a:lnTo>
                    <a:pt x="353644" y="33324"/>
                  </a:lnTo>
                  <a:lnTo>
                    <a:pt x="353174" y="32994"/>
                  </a:lnTo>
                  <a:lnTo>
                    <a:pt x="353161" y="32258"/>
                  </a:lnTo>
                  <a:lnTo>
                    <a:pt x="353593" y="31877"/>
                  </a:lnTo>
                  <a:lnTo>
                    <a:pt x="355473" y="32461"/>
                  </a:lnTo>
                  <a:lnTo>
                    <a:pt x="361937" y="32727"/>
                  </a:lnTo>
                  <a:lnTo>
                    <a:pt x="363664" y="32727"/>
                  </a:lnTo>
                  <a:lnTo>
                    <a:pt x="364426" y="31877"/>
                  </a:lnTo>
                  <a:lnTo>
                    <a:pt x="366255" y="29806"/>
                  </a:lnTo>
                  <a:lnTo>
                    <a:pt x="366483" y="29540"/>
                  </a:lnTo>
                  <a:close/>
                </a:path>
                <a:path w="447040" h="262255">
                  <a:moveTo>
                    <a:pt x="366877" y="24841"/>
                  </a:moveTo>
                  <a:lnTo>
                    <a:pt x="363169" y="24396"/>
                  </a:lnTo>
                  <a:lnTo>
                    <a:pt x="362800" y="26631"/>
                  </a:lnTo>
                  <a:lnTo>
                    <a:pt x="366877" y="24841"/>
                  </a:lnTo>
                  <a:close/>
                </a:path>
                <a:path w="447040" h="262255">
                  <a:moveTo>
                    <a:pt x="368211" y="76136"/>
                  </a:moveTo>
                  <a:lnTo>
                    <a:pt x="367893" y="75971"/>
                  </a:lnTo>
                  <a:lnTo>
                    <a:pt x="367626" y="75882"/>
                  </a:lnTo>
                  <a:lnTo>
                    <a:pt x="367322" y="75742"/>
                  </a:lnTo>
                  <a:lnTo>
                    <a:pt x="367436" y="75895"/>
                  </a:lnTo>
                  <a:lnTo>
                    <a:pt x="367652" y="76034"/>
                  </a:lnTo>
                  <a:lnTo>
                    <a:pt x="368211" y="76136"/>
                  </a:lnTo>
                  <a:close/>
                </a:path>
                <a:path w="447040" h="262255">
                  <a:moveTo>
                    <a:pt x="368935" y="5740"/>
                  </a:moveTo>
                  <a:lnTo>
                    <a:pt x="368439" y="4826"/>
                  </a:lnTo>
                  <a:lnTo>
                    <a:pt x="367715" y="3886"/>
                  </a:lnTo>
                  <a:lnTo>
                    <a:pt x="367423" y="3276"/>
                  </a:lnTo>
                  <a:lnTo>
                    <a:pt x="367449" y="4711"/>
                  </a:lnTo>
                  <a:lnTo>
                    <a:pt x="365417" y="3886"/>
                  </a:lnTo>
                  <a:lnTo>
                    <a:pt x="364858" y="3886"/>
                  </a:lnTo>
                  <a:lnTo>
                    <a:pt x="363766" y="4254"/>
                  </a:lnTo>
                  <a:lnTo>
                    <a:pt x="363715" y="3886"/>
                  </a:lnTo>
                  <a:lnTo>
                    <a:pt x="363601" y="2984"/>
                  </a:lnTo>
                  <a:lnTo>
                    <a:pt x="363499" y="2298"/>
                  </a:lnTo>
                  <a:lnTo>
                    <a:pt x="362699" y="2984"/>
                  </a:lnTo>
                  <a:lnTo>
                    <a:pt x="361124" y="3886"/>
                  </a:lnTo>
                  <a:lnTo>
                    <a:pt x="361340" y="3886"/>
                  </a:lnTo>
                  <a:lnTo>
                    <a:pt x="361124" y="4254"/>
                  </a:lnTo>
                  <a:lnTo>
                    <a:pt x="360959" y="4254"/>
                  </a:lnTo>
                  <a:lnTo>
                    <a:pt x="362191" y="8140"/>
                  </a:lnTo>
                  <a:lnTo>
                    <a:pt x="367042" y="4826"/>
                  </a:lnTo>
                  <a:lnTo>
                    <a:pt x="367461" y="4826"/>
                  </a:lnTo>
                  <a:lnTo>
                    <a:pt x="367766" y="4826"/>
                  </a:lnTo>
                  <a:lnTo>
                    <a:pt x="368935" y="5740"/>
                  </a:lnTo>
                  <a:close/>
                </a:path>
                <a:path w="447040" h="262255">
                  <a:moveTo>
                    <a:pt x="372643" y="70891"/>
                  </a:moveTo>
                  <a:lnTo>
                    <a:pt x="372325" y="70853"/>
                  </a:lnTo>
                  <a:lnTo>
                    <a:pt x="372084" y="70866"/>
                  </a:lnTo>
                  <a:lnTo>
                    <a:pt x="372567" y="70904"/>
                  </a:lnTo>
                  <a:close/>
                </a:path>
                <a:path w="447040" h="262255">
                  <a:moveTo>
                    <a:pt x="374357" y="70726"/>
                  </a:moveTo>
                  <a:lnTo>
                    <a:pt x="372325" y="70853"/>
                  </a:lnTo>
                  <a:lnTo>
                    <a:pt x="372999" y="70866"/>
                  </a:lnTo>
                  <a:lnTo>
                    <a:pt x="374357" y="70726"/>
                  </a:lnTo>
                  <a:close/>
                </a:path>
                <a:path w="447040" h="262255">
                  <a:moveTo>
                    <a:pt x="383743" y="10807"/>
                  </a:moveTo>
                  <a:lnTo>
                    <a:pt x="382282" y="8699"/>
                  </a:lnTo>
                  <a:lnTo>
                    <a:pt x="382308" y="10807"/>
                  </a:lnTo>
                  <a:lnTo>
                    <a:pt x="383743" y="10807"/>
                  </a:lnTo>
                  <a:close/>
                </a:path>
                <a:path w="447040" h="262255">
                  <a:moveTo>
                    <a:pt x="384479" y="2438"/>
                  </a:moveTo>
                  <a:lnTo>
                    <a:pt x="381215" y="152"/>
                  </a:lnTo>
                  <a:lnTo>
                    <a:pt x="380326" y="927"/>
                  </a:lnTo>
                  <a:lnTo>
                    <a:pt x="383590" y="3213"/>
                  </a:lnTo>
                  <a:lnTo>
                    <a:pt x="384479" y="2438"/>
                  </a:lnTo>
                  <a:close/>
                </a:path>
                <a:path w="447040" h="262255">
                  <a:moveTo>
                    <a:pt x="384644" y="57518"/>
                  </a:moveTo>
                  <a:lnTo>
                    <a:pt x="384581" y="57264"/>
                  </a:lnTo>
                  <a:lnTo>
                    <a:pt x="384429" y="56883"/>
                  </a:lnTo>
                  <a:lnTo>
                    <a:pt x="384111" y="56883"/>
                  </a:lnTo>
                  <a:lnTo>
                    <a:pt x="384644" y="57518"/>
                  </a:lnTo>
                  <a:close/>
                </a:path>
                <a:path w="447040" h="262255">
                  <a:moveTo>
                    <a:pt x="385419" y="58407"/>
                  </a:moveTo>
                  <a:lnTo>
                    <a:pt x="384873" y="57772"/>
                  </a:lnTo>
                  <a:lnTo>
                    <a:pt x="384962" y="58153"/>
                  </a:lnTo>
                  <a:lnTo>
                    <a:pt x="385419" y="58407"/>
                  </a:lnTo>
                  <a:close/>
                </a:path>
                <a:path w="447040" h="262255">
                  <a:moveTo>
                    <a:pt x="386207" y="10807"/>
                  </a:moveTo>
                  <a:lnTo>
                    <a:pt x="384276" y="11569"/>
                  </a:lnTo>
                  <a:lnTo>
                    <a:pt x="385140" y="12801"/>
                  </a:lnTo>
                  <a:lnTo>
                    <a:pt x="386207" y="10807"/>
                  </a:lnTo>
                  <a:close/>
                </a:path>
                <a:path w="447040" h="262255">
                  <a:moveTo>
                    <a:pt x="391706" y="56502"/>
                  </a:moveTo>
                  <a:lnTo>
                    <a:pt x="390550" y="56248"/>
                  </a:lnTo>
                  <a:lnTo>
                    <a:pt x="388442" y="56248"/>
                  </a:lnTo>
                  <a:lnTo>
                    <a:pt x="390969" y="58026"/>
                  </a:lnTo>
                  <a:lnTo>
                    <a:pt x="391515" y="56883"/>
                  </a:lnTo>
                  <a:lnTo>
                    <a:pt x="391579" y="56756"/>
                  </a:lnTo>
                  <a:lnTo>
                    <a:pt x="391706" y="56502"/>
                  </a:lnTo>
                  <a:close/>
                </a:path>
                <a:path w="447040" h="262255">
                  <a:moveTo>
                    <a:pt x="392493" y="11569"/>
                  </a:moveTo>
                  <a:lnTo>
                    <a:pt x="390652" y="10541"/>
                  </a:lnTo>
                  <a:lnTo>
                    <a:pt x="387375" y="8699"/>
                  </a:lnTo>
                  <a:lnTo>
                    <a:pt x="386207" y="10807"/>
                  </a:lnTo>
                  <a:lnTo>
                    <a:pt x="386918" y="10541"/>
                  </a:lnTo>
                  <a:lnTo>
                    <a:pt x="387273" y="12268"/>
                  </a:lnTo>
                  <a:lnTo>
                    <a:pt x="387388" y="12801"/>
                  </a:lnTo>
                  <a:lnTo>
                    <a:pt x="387438" y="12992"/>
                  </a:lnTo>
                  <a:lnTo>
                    <a:pt x="390677" y="13131"/>
                  </a:lnTo>
                  <a:lnTo>
                    <a:pt x="392493" y="11569"/>
                  </a:lnTo>
                  <a:close/>
                </a:path>
                <a:path w="447040" h="262255">
                  <a:moveTo>
                    <a:pt x="392836" y="35166"/>
                  </a:moveTo>
                  <a:lnTo>
                    <a:pt x="392823" y="35026"/>
                  </a:lnTo>
                  <a:lnTo>
                    <a:pt x="392557" y="35166"/>
                  </a:lnTo>
                  <a:lnTo>
                    <a:pt x="392836" y="35166"/>
                  </a:lnTo>
                  <a:close/>
                </a:path>
                <a:path w="447040" h="262255">
                  <a:moveTo>
                    <a:pt x="394677" y="34150"/>
                  </a:moveTo>
                  <a:lnTo>
                    <a:pt x="392798" y="33515"/>
                  </a:lnTo>
                  <a:lnTo>
                    <a:pt x="392823" y="35026"/>
                  </a:lnTo>
                  <a:lnTo>
                    <a:pt x="394677" y="34150"/>
                  </a:lnTo>
                  <a:close/>
                </a:path>
                <a:path w="447040" h="262255">
                  <a:moveTo>
                    <a:pt x="396646" y="28956"/>
                  </a:moveTo>
                  <a:lnTo>
                    <a:pt x="396481" y="28244"/>
                  </a:lnTo>
                  <a:lnTo>
                    <a:pt x="395541" y="29311"/>
                  </a:lnTo>
                  <a:lnTo>
                    <a:pt x="396646" y="28956"/>
                  </a:lnTo>
                  <a:close/>
                </a:path>
                <a:path w="447040" h="262255">
                  <a:moveTo>
                    <a:pt x="397687" y="69710"/>
                  </a:moveTo>
                  <a:lnTo>
                    <a:pt x="397357" y="69837"/>
                  </a:lnTo>
                  <a:lnTo>
                    <a:pt x="397649" y="69837"/>
                  </a:lnTo>
                  <a:lnTo>
                    <a:pt x="397687" y="69710"/>
                  </a:lnTo>
                  <a:close/>
                </a:path>
                <a:path w="447040" h="262255">
                  <a:moveTo>
                    <a:pt x="399338" y="28244"/>
                  </a:moveTo>
                  <a:lnTo>
                    <a:pt x="398792" y="28244"/>
                  </a:lnTo>
                  <a:lnTo>
                    <a:pt x="396646" y="28956"/>
                  </a:lnTo>
                  <a:lnTo>
                    <a:pt x="396938" y="30276"/>
                  </a:lnTo>
                  <a:lnTo>
                    <a:pt x="399338" y="28244"/>
                  </a:lnTo>
                  <a:close/>
                </a:path>
                <a:path w="447040" h="262255">
                  <a:moveTo>
                    <a:pt x="399681" y="27940"/>
                  </a:moveTo>
                  <a:lnTo>
                    <a:pt x="396735" y="27940"/>
                  </a:lnTo>
                  <a:lnTo>
                    <a:pt x="396481" y="28244"/>
                  </a:lnTo>
                  <a:lnTo>
                    <a:pt x="398792" y="28244"/>
                  </a:lnTo>
                  <a:lnTo>
                    <a:pt x="399681" y="27940"/>
                  </a:lnTo>
                  <a:close/>
                </a:path>
                <a:path w="447040" h="262255">
                  <a:moveTo>
                    <a:pt x="399694" y="78422"/>
                  </a:moveTo>
                  <a:lnTo>
                    <a:pt x="399630" y="78270"/>
                  </a:lnTo>
                  <a:lnTo>
                    <a:pt x="399529" y="78435"/>
                  </a:lnTo>
                  <a:lnTo>
                    <a:pt x="399694" y="78422"/>
                  </a:lnTo>
                  <a:close/>
                </a:path>
                <a:path w="447040" h="262255">
                  <a:moveTo>
                    <a:pt x="400532" y="23558"/>
                  </a:moveTo>
                  <a:lnTo>
                    <a:pt x="395973" y="26047"/>
                  </a:lnTo>
                  <a:lnTo>
                    <a:pt x="396405" y="27940"/>
                  </a:lnTo>
                  <a:lnTo>
                    <a:pt x="396735" y="27940"/>
                  </a:lnTo>
                  <a:lnTo>
                    <a:pt x="400532" y="23558"/>
                  </a:lnTo>
                  <a:close/>
                </a:path>
                <a:path w="447040" h="262255">
                  <a:moveTo>
                    <a:pt x="407543" y="0"/>
                  </a:moveTo>
                  <a:lnTo>
                    <a:pt x="401612" y="4457"/>
                  </a:lnTo>
                  <a:lnTo>
                    <a:pt x="404393" y="6426"/>
                  </a:lnTo>
                  <a:lnTo>
                    <a:pt x="405333" y="6350"/>
                  </a:lnTo>
                  <a:lnTo>
                    <a:pt x="405625" y="5549"/>
                  </a:lnTo>
                  <a:lnTo>
                    <a:pt x="407543" y="0"/>
                  </a:lnTo>
                  <a:close/>
                </a:path>
                <a:path w="447040" h="262255">
                  <a:moveTo>
                    <a:pt x="413600" y="26339"/>
                  </a:moveTo>
                  <a:lnTo>
                    <a:pt x="412089" y="25285"/>
                  </a:lnTo>
                  <a:lnTo>
                    <a:pt x="413194" y="26339"/>
                  </a:lnTo>
                  <a:lnTo>
                    <a:pt x="413600" y="26339"/>
                  </a:lnTo>
                  <a:close/>
                </a:path>
                <a:path w="447040" h="262255">
                  <a:moveTo>
                    <a:pt x="414909" y="27965"/>
                  </a:moveTo>
                  <a:lnTo>
                    <a:pt x="413194" y="26339"/>
                  </a:lnTo>
                  <a:lnTo>
                    <a:pt x="411187" y="26771"/>
                  </a:lnTo>
                  <a:lnTo>
                    <a:pt x="412013" y="27965"/>
                  </a:lnTo>
                  <a:lnTo>
                    <a:pt x="414909" y="27965"/>
                  </a:lnTo>
                  <a:close/>
                </a:path>
                <a:path w="447040" h="262255">
                  <a:moveTo>
                    <a:pt x="419976" y="74409"/>
                  </a:moveTo>
                  <a:lnTo>
                    <a:pt x="418426" y="74155"/>
                  </a:lnTo>
                  <a:lnTo>
                    <a:pt x="416115" y="73266"/>
                  </a:lnTo>
                  <a:lnTo>
                    <a:pt x="413804" y="73774"/>
                  </a:lnTo>
                  <a:lnTo>
                    <a:pt x="415467" y="74409"/>
                  </a:lnTo>
                  <a:lnTo>
                    <a:pt x="416128" y="74409"/>
                  </a:lnTo>
                  <a:lnTo>
                    <a:pt x="416153" y="75425"/>
                  </a:lnTo>
                  <a:lnTo>
                    <a:pt x="419976" y="74409"/>
                  </a:lnTo>
                  <a:close/>
                </a:path>
                <a:path w="447040" h="262255">
                  <a:moveTo>
                    <a:pt x="426440" y="79997"/>
                  </a:moveTo>
                  <a:lnTo>
                    <a:pt x="419938" y="76873"/>
                  </a:lnTo>
                  <a:lnTo>
                    <a:pt x="410718" y="76161"/>
                  </a:lnTo>
                  <a:lnTo>
                    <a:pt x="405282" y="77851"/>
                  </a:lnTo>
                  <a:lnTo>
                    <a:pt x="399770" y="78422"/>
                  </a:lnTo>
                  <a:lnTo>
                    <a:pt x="403212" y="83350"/>
                  </a:lnTo>
                  <a:lnTo>
                    <a:pt x="413118" y="81318"/>
                  </a:lnTo>
                  <a:lnTo>
                    <a:pt x="416814" y="83908"/>
                  </a:lnTo>
                  <a:lnTo>
                    <a:pt x="416763" y="81038"/>
                  </a:lnTo>
                  <a:lnTo>
                    <a:pt x="426440" y="79997"/>
                  </a:lnTo>
                  <a:close/>
                </a:path>
                <a:path w="447040" h="262255">
                  <a:moveTo>
                    <a:pt x="429272" y="75044"/>
                  </a:moveTo>
                  <a:lnTo>
                    <a:pt x="422833" y="75044"/>
                  </a:lnTo>
                  <a:lnTo>
                    <a:pt x="427228" y="76060"/>
                  </a:lnTo>
                  <a:lnTo>
                    <a:pt x="425881" y="77965"/>
                  </a:lnTo>
                  <a:lnTo>
                    <a:pt x="429272" y="75044"/>
                  </a:lnTo>
                  <a:close/>
                </a:path>
                <a:path w="447040" h="262255">
                  <a:moveTo>
                    <a:pt x="446519" y="68313"/>
                  </a:moveTo>
                  <a:lnTo>
                    <a:pt x="445985" y="67678"/>
                  </a:lnTo>
                  <a:lnTo>
                    <a:pt x="445668" y="67297"/>
                  </a:lnTo>
                  <a:lnTo>
                    <a:pt x="445465" y="67043"/>
                  </a:lnTo>
                  <a:lnTo>
                    <a:pt x="444931" y="66408"/>
                  </a:lnTo>
                  <a:lnTo>
                    <a:pt x="444296" y="65646"/>
                  </a:lnTo>
                  <a:lnTo>
                    <a:pt x="443915" y="65265"/>
                  </a:lnTo>
                  <a:lnTo>
                    <a:pt x="443661" y="65024"/>
                  </a:lnTo>
                  <a:lnTo>
                    <a:pt x="443407" y="64757"/>
                  </a:lnTo>
                  <a:lnTo>
                    <a:pt x="441426" y="64757"/>
                  </a:lnTo>
                  <a:lnTo>
                    <a:pt x="441426" y="65265"/>
                  </a:lnTo>
                  <a:lnTo>
                    <a:pt x="438150" y="65646"/>
                  </a:lnTo>
                  <a:lnTo>
                    <a:pt x="432638" y="66408"/>
                  </a:lnTo>
                  <a:lnTo>
                    <a:pt x="432625" y="65646"/>
                  </a:lnTo>
                  <a:lnTo>
                    <a:pt x="428485" y="67043"/>
                  </a:lnTo>
                  <a:lnTo>
                    <a:pt x="428574" y="66662"/>
                  </a:lnTo>
                  <a:lnTo>
                    <a:pt x="428688" y="66154"/>
                  </a:lnTo>
                  <a:lnTo>
                    <a:pt x="428777" y="65646"/>
                  </a:lnTo>
                  <a:lnTo>
                    <a:pt x="428891" y="65265"/>
                  </a:lnTo>
                  <a:lnTo>
                    <a:pt x="441363" y="65265"/>
                  </a:lnTo>
                  <a:lnTo>
                    <a:pt x="441426" y="64757"/>
                  </a:lnTo>
                  <a:lnTo>
                    <a:pt x="433870" y="64757"/>
                  </a:lnTo>
                  <a:lnTo>
                    <a:pt x="429018" y="64973"/>
                  </a:lnTo>
                  <a:lnTo>
                    <a:pt x="429107" y="64757"/>
                  </a:lnTo>
                  <a:lnTo>
                    <a:pt x="429196" y="63995"/>
                  </a:lnTo>
                  <a:lnTo>
                    <a:pt x="430212" y="59677"/>
                  </a:lnTo>
                  <a:lnTo>
                    <a:pt x="425640" y="62852"/>
                  </a:lnTo>
                  <a:lnTo>
                    <a:pt x="427494" y="63487"/>
                  </a:lnTo>
                  <a:lnTo>
                    <a:pt x="427913" y="64376"/>
                  </a:lnTo>
                  <a:lnTo>
                    <a:pt x="427913" y="64757"/>
                  </a:lnTo>
                  <a:lnTo>
                    <a:pt x="427824" y="65011"/>
                  </a:lnTo>
                  <a:lnTo>
                    <a:pt x="427736" y="65265"/>
                  </a:lnTo>
                  <a:lnTo>
                    <a:pt x="427520" y="65646"/>
                  </a:lnTo>
                  <a:lnTo>
                    <a:pt x="423849" y="67297"/>
                  </a:lnTo>
                  <a:lnTo>
                    <a:pt x="423951" y="67043"/>
                  </a:lnTo>
                  <a:lnTo>
                    <a:pt x="424002" y="66916"/>
                  </a:lnTo>
                  <a:lnTo>
                    <a:pt x="424103" y="66662"/>
                  </a:lnTo>
                  <a:lnTo>
                    <a:pt x="424510" y="65646"/>
                  </a:lnTo>
                  <a:lnTo>
                    <a:pt x="424624" y="65265"/>
                  </a:lnTo>
                  <a:lnTo>
                    <a:pt x="424802" y="65265"/>
                  </a:lnTo>
                  <a:lnTo>
                    <a:pt x="427736" y="65265"/>
                  </a:lnTo>
                  <a:lnTo>
                    <a:pt x="427736" y="65024"/>
                  </a:lnTo>
                  <a:lnTo>
                    <a:pt x="424815" y="65138"/>
                  </a:lnTo>
                  <a:lnTo>
                    <a:pt x="424827" y="64985"/>
                  </a:lnTo>
                  <a:lnTo>
                    <a:pt x="424700" y="65151"/>
                  </a:lnTo>
                  <a:lnTo>
                    <a:pt x="422021" y="65265"/>
                  </a:lnTo>
                  <a:lnTo>
                    <a:pt x="421779" y="65265"/>
                  </a:lnTo>
                  <a:lnTo>
                    <a:pt x="414591" y="65227"/>
                  </a:lnTo>
                  <a:lnTo>
                    <a:pt x="414185" y="65265"/>
                  </a:lnTo>
                  <a:lnTo>
                    <a:pt x="414566" y="65227"/>
                  </a:lnTo>
                  <a:lnTo>
                    <a:pt x="402767" y="65189"/>
                  </a:lnTo>
                  <a:lnTo>
                    <a:pt x="402767" y="69329"/>
                  </a:lnTo>
                  <a:lnTo>
                    <a:pt x="402031" y="69329"/>
                  </a:lnTo>
                  <a:lnTo>
                    <a:pt x="401535" y="69723"/>
                  </a:lnTo>
                  <a:lnTo>
                    <a:pt x="401294" y="69494"/>
                  </a:lnTo>
                  <a:lnTo>
                    <a:pt x="401802" y="69494"/>
                  </a:lnTo>
                  <a:lnTo>
                    <a:pt x="402031" y="69329"/>
                  </a:lnTo>
                  <a:lnTo>
                    <a:pt x="401104" y="69329"/>
                  </a:lnTo>
                  <a:lnTo>
                    <a:pt x="400405" y="68694"/>
                  </a:lnTo>
                  <a:lnTo>
                    <a:pt x="398703" y="69329"/>
                  </a:lnTo>
                  <a:lnTo>
                    <a:pt x="397827" y="69659"/>
                  </a:lnTo>
                  <a:lnTo>
                    <a:pt x="401383" y="69837"/>
                  </a:lnTo>
                  <a:lnTo>
                    <a:pt x="400519" y="70599"/>
                  </a:lnTo>
                  <a:lnTo>
                    <a:pt x="398818" y="70599"/>
                  </a:lnTo>
                  <a:lnTo>
                    <a:pt x="399402" y="70650"/>
                  </a:lnTo>
                  <a:lnTo>
                    <a:pt x="398132" y="70599"/>
                  </a:lnTo>
                  <a:lnTo>
                    <a:pt x="396074" y="70599"/>
                  </a:lnTo>
                  <a:lnTo>
                    <a:pt x="396189" y="69837"/>
                  </a:lnTo>
                  <a:lnTo>
                    <a:pt x="394779" y="69837"/>
                  </a:lnTo>
                  <a:lnTo>
                    <a:pt x="395122" y="70599"/>
                  </a:lnTo>
                  <a:lnTo>
                    <a:pt x="388404" y="70599"/>
                  </a:lnTo>
                  <a:lnTo>
                    <a:pt x="387908" y="70713"/>
                  </a:lnTo>
                  <a:lnTo>
                    <a:pt x="387184" y="70713"/>
                  </a:lnTo>
                  <a:lnTo>
                    <a:pt x="386041" y="69494"/>
                  </a:lnTo>
                  <a:lnTo>
                    <a:pt x="387413" y="69494"/>
                  </a:lnTo>
                  <a:lnTo>
                    <a:pt x="387477" y="69837"/>
                  </a:lnTo>
                  <a:lnTo>
                    <a:pt x="391502" y="69494"/>
                  </a:lnTo>
                  <a:lnTo>
                    <a:pt x="392010" y="69494"/>
                  </a:lnTo>
                  <a:lnTo>
                    <a:pt x="394627" y="69494"/>
                  </a:lnTo>
                  <a:lnTo>
                    <a:pt x="396227" y="69583"/>
                  </a:lnTo>
                  <a:lnTo>
                    <a:pt x="397713" y="69659"/>
                  </a:lnTo>
                  <a:lnTo>
                    <a:pt x="397776" y="69494"/>
                  </a:lnTo>
                  <a:lnTo>
                    <a:pt x="398246" y="69494"/>
                  </a:lnTo>
                  <a:lnTo>
                    <a:pt x="398703" y="69329"/>
                  </a:lnTo>
                  <a:lnTo>
                    <a:pt x="397840" y="69329"/>
                  </a:lnTo>
                  <a:lnTo>
                    <a:pt x="398360" y="67932"/>
                  </a:lnTo>
                  <a:lnTo>
                    <a:pt x="398462" y="67678"/>
                  </a:lnTo>
                  <a:lnTo>
                    <a:pt x="398792" y="67678"/>
                  </a:lnTo>
                  <a:lnTo>
                    <a:pt x="401053" y="68948"/>
                  </a:lnTo>
                  <a:lnTo>
                    <a:pt x="402767" y="69329"/>
                  </a:lnTo>
                  <a:lnTo>
                    <a:pt x="402767" y="65189"/>
                  </a:lnTo>
                  <a:lnTo>
                    <a:pt x="394538" y="65163"/>
                  </a:lnTo>
                  <a:lnTo>
                    <a:pt x="394538" y="69329"/>
                  </a:lnTo>
                  <a:lnTo>
                    <a:pt x="392366" y="69329"/>
                  </a:lnTo>
                  <a:lnTo>
                    <a:pt x="393903" y="67932"/>
                  </a:lnTo>
                  <a:lnTo>
                    <a:pt x="394538" y="69329"/>
                  </a:lnTo>
                  <a:lnTo>
                    <a:pt x="394538" y="65163"/>
                  </a:lnTo>
                  <a:lnTo>
                    <a:pt x="394081" y="65151"/>
                  </a:lnTo>
                  <a:lnTo>
                    <a:pt x="390334" y="64376"/>
                  </a:lnTo>
                  <a:lnTo>
                    <a:pt x="387388" y="63512"/>
                  </a:lnTo>
                  <a:lnTo>
                    <a:pt x="387388" y="69329"/>
                  </a:lnTo>
                  <a:lnTo>
                    <a:pt x="385876" y="69329"/>
                  </a:lnTo>
                  <a:lnTo>
                    <a:pt x="385025" y="68440"/>
                  </a:lnTo>
                  <a:lnTo>
                    <a:pt x="386969" y="66662"/>
                  </a:lnTo>
                  <a:lnTo>
                    <a:pt x="387070" y="67297"/>
                  </a:lnTo>
                  <a:lnTo>
                    <a:pt x="387172" y="67932"/>
                  </a:lnTo>
                  <a:lnTo>
                    <a:pt x="387286" y="68694"/>
                  </a:lnTo>
                  <a:lnTo>
                    <a:pt x="387388" y="69329"/>
                  </a:lnTo>
                  <a:lnTo>
                    <a:pt x="387388" y="63512"/>
                  </a:lnTo>
                  <a:lnTo>
                    <a:pt x="386435" y="63233"/>
                  </a:lnTo>
                  <a:lnTo>
                    <a:pt x="385914" y="65112"/>
                  </a:lnTo>
                  <a:lnTo>
                    <a:pt x="375793" y="65074"/>
                  </a:lnTo>
                  <a:lnTo>
                    <a:pt x="375627" y="64757"/>
                  </a:lnTo>
                  <a:lnTo>
                    <a:pt x="373710" y="64757"/>
                  </a:lnTo>
                  <a:lnTo>
                    <a:pt x="373710" y="65265"/>
                  </a:lnTo>
                  <a:lnTo>
                    <a:pt x="370624" y="65646"/>
                  </a:lnTo>
                  <a:lnTo>
                    <a:pt x="371284" y="65646"/>
                  </a:lnTo>
                  <a:lnTo>
                    <a:pt x="367538" y="66916"/>
                  </a:lnTo>
                  <a:lnTo>
                    <a:pt x="366814" y="66154"/>
                  </a:lnTo>
                  <a:lnTo>
                    <a:pt x="366433" y="65646"/>
                  </a:lnTo>
                  <a:lnTo>
                    <a:pt x="365925" y="65265"/>
                  </a:lnTo>
                  <a:lnTo>
                    <a:pt x="373710" y="65265"/>
                  </a:lnTo>
                  <a:lnTo>
                    <a:pt x="373710" y="64757"/>
                  </a:lnTo>
                  <a:lnTo>
                    <a:pt x="366420" y="64757"/>
                  </a:lnTo>
                  <a:lnTo>
                    <a:pt x="365620" y="65011"/>
                  </a:lnTo>
                  <a:lnTo>
                    <a:pt x="365328" y="64757"/>
                  </a:lnTo>
                  <a:lnTo>
                    <a:pt x="364832" y="64757"/>
                  </a:lnTo>
                  <a:lnTo>
                    <a:pt x="364832" y="65265"/>
                  </a:lnTo>
                  <a:lnTo>
                    <a:pt x="363715" y="65646"/>
                  </a:lnTo>
                  <a:lnTo>
                    <a:pt x="362445" y="66154"/>
                  </a:lnTo>
                  <a:lnTo>
                    <a:pt x="362419" y="65265"/>
                  </a:lnTo>
                  <a:lnTo>
                    <a:pt x="364832" y="65265"/>
                  </a:lnTo>
                  <a:lnTo>
                    <a:pt x="364832" y="64757"/>
                  </a:lnTo>
                  <a:lnTo>
                    <a:pt x="362419" y="64757"/>
                  </a:lnTo>
                  <a:lnTo>
                    <a:pt x="364261" y="64630"/>
                  </a:lnTo>
                  <a:lnTo>
                    <a:pt x="367944" y="64376"/>
                  </a:lnTo>
                  <a:lnTo>
                    <a:pt x="365620" y="63487"/>
                  </a:lnTo>
                  <a:lnTo>
                    <a:pt x="360108" y="64630"/>
                  </a:lnTo>
                  <a:lnTo>
                    <a:pt x="356895" y="61836"/>
                  </a:lnTo>
                  <a:lnTo>
                    <a:pt x="356476" y="61353"/>
                  </a:lnTo>
                  <a:lnTo>
                    <a:pt x="356476" y="61836"/>
                  </a:lnTo>
                  <a:lnTo>
                    <a:pt x="355257" y="64757"/>
                  </a:lnTo>
                  <a:lnTo>
                    <a:pt x="350151" y="64757"/>
                  </a:lnTo>
                  <a:lnTo>
                    <a:pt x="356476" y="61836"/>
                  </a:lnTo>
                  <a:lnTo>
                    <a:pt x="356476" y="61353"/>
                  </a:lnTo>
                  <a:lnTo>
                    <a:pt x="356349" y="61201"/>
                  </a:lnTo>
                  <a:lnTo>
                    <a:pt x="356857" y="60947"/>
                  </a:lnTo>
                  <a:lnTo>
                    <a:pt x="362038" y="58407"/>
                  </a:lnTo>
                  <a:lnTo>
                    <a:pt x="362331" y="58407"/>
                  </a:lnTo>
                  <a:lnTo>
                    <a:pt x="362267" y="58153"/>
                  </a:lnTo>
                  <a:lnTo>
                    <a:pt x="362178" y="57772"/>
                  </a:lnTo>
                  <a:lnTo>
                    <a:pt x="362064" y="57264"/>
                  </a:lnTo>
                  <a:lnTo>
                    <a:pt x="361950" y="56756"/>
                  </a:lnTo>
                  <a:lnTo>
                    <a:pt x="361835" y="56248"/>
                  </a:lnTo>
                  <a:lnTo>
                    <a:pt x="361708" y="55740"/>
                  </a:lnTo>
                  <a:lnTo>
                    <a:pt x="361657" y="55486"/>
                  </a:lnTo>
                  <a:lnTo>
                    <a:pt x="361569" y="55105"/>
                  </a:lnTo>
                  <a:lnTo>
                    <a:pt x="361505" y="54851"/>
                  </a:lnTo>
                  <a:lnTo>
                    <a:pt x="361391" y="54343"/>
                  </a:lnTo>
                  <a:lnTo>
                    <a:pt x="361340" y="54089"/>
                  </a:lnTo>
                  <a:lnTo>
                    <a:pt x="362318" y="56248"/>
                  </a:lnTo>
                  <a:lnTo>
                    <a:pt x="362419" y="55486"/>
                  </a:lnTo>
                  <a:lnTo>
                    <a:pt x="362724" y="54343"/>
                  </a:lnTo>
                  <a:lnTo>
                    <a:pt x="362864" y="54089"/>
                  </a:lnTo>
                  <a:lnTo>
                    <a:pt x="363601" y="52819"/>
                  </a:lnTo>
                  <a:lnTo>
                    <a:pt x="365455" y="52819"/>
                  </a:lnTo>
                  <a:lnTo>
                    <a:pt x="365556" y="53708"/>
                  </a:lnTo>
                  <a:lnTo>
                    <a:pt x="365594" y="54089"/>
                  </a:lnTo>
                  <a:lnTo>
                    <a:pt x="365683" y="54851"/>
                  </a:lnTo>
                  <a:lnTo>
                    <a:pt x="365747" y="55486"/>
                  </a:lnTo>
                  <a:lnTo>
                    <a:pt x="365836" y="56248"/>
                  </a:lnTo>
                  <a:lnTo>
                    <a:pt x="365950" y="57264"/>
                  </a:lnTo>
                  <a:lnTo>
                    <a:pt x="366369" y="56883"/>
                  </a:lnTo>
                  <a:lnTo>
                    <a:pt x="367792" y="55105"/>
                  </a:lnTo>
                  <a:lnTo>
                    <a:pt x="374256" y="56756"/>
                  </a:lnTo>
                  <a:lnTo>
                    <a:pt x="375462" y="55105"/>
                  </a:lnTo>
                  <a:lnTo>
                    <a:pt x="375653" y="54851"/>
                  </a:lnTo>
                  <a:lnTo>
                    <a:pt x="375221" y="56248"/>
                  </a:lnTo>
                  <a:lnTo>
                    <a:pt x="375145" y="56502"/>
                  </a:lnTo>
                  <a:lnTo>
                    <a:pt x="375031" y="56883"/>
                  </a:lnTo>
                  <a:lnTo>
                    <a:pt x="374916" y="57264"/>
                  </a:lnTo>
                  <a:lnTo>
                    <a:pt x="374840" y="57518"/>
                  </a:lnTo>
                  <a:lnTo>
                    <a:pt x="374764" y="57772"/>
                  </a:lnTo>
                  <a:lnTo>
                    <a:pt x="377939" y="57264"/>
                  </a:lnTo>
                  <a:lnTo>
                    <a:pt x="383044" y="56756"/>
                  </a:lnTo>
                  <a:lnTo>
                    <a:pt x="386422" y="56756"/>
                  </a:lnTo>
                  <a:lnTo>
                    <a:pt x="387832" y="56248"/>
                  </a:lnTo>
                  <a:lnTo>
                    <a:pt x="388251" y="56248"/>
                  </a:lnTo>
                  <a:lnTo>
                    <a:pt x="391502" y="55740"/>
                  </a:lnTo>
                  <a:lnTo>
                    <a:pt x="393865" y="55486"/>
                  </a:lnTo>
                  <a:lnTo>
                    <a:pt x="395960" y="54851"/>
                  </a:lnTo>
                  <a:lnTo>
                    <a:pt x="397725" y="58153"/>
                  </a:lnTo>
                  <a:lnTo>
                    <a:pt x="393230" y="61836"/>
                  </a:lnTo>
                  <a:lnTo>
                    <a:pt x="393153" y="62090"/>
                  </a:lnTo>
                  <a:lnTo>
                    <a:pt x="393738" y="63995"/>
                  </a:lnTo>
                  <a:lnTo>
                    <a:pt x="393852" y="64376"/>
                  </a:lnTo>
                  <a:lnTo>
                    <a:pt x="393966" y="64757"/>
                  </a:lnTo>
                  <a:lnTo>
                    <a:pt x="414337" y="64757"/>
                  </a:lnTo>
                  <a:lnTo>
                    <a:pt x="414591" y="65227"/>
                  </a:lnTo>
                  <a:lnTo>
                    <a:pt x="418973" y="64757"/>
                  </a:lnTo>
                  <a:lnTo>
                    <a:pt x="424865" y="64757"/>
                  </a:lnTo>
                  <a:lnTo>
                    <a:pt x="425183" y="63995"/>
                  </a:lnTo>
                  <a:lnTo>
                    <a:pt x="423786" y="62979"/>
                  </a:lnTo>
                  <a:lnTo>
                    <a:pt x="420573" y="64376"/>
                  </a:lnTo>
                  <a:lnTo>
                    <a:pt x="417576" y="64757"/>
                  </a:lnTo>
                  <a:lnTo>
                    <a:pt x="414426" y="64757"/>
                  </a:lnTo>
                  <a:lnTo>
                    <a:pt x="414108" y="63995"/>
                  </a:lnTo>
                  <a:lnTo>
                    <a:pt x="398830" y="61836"/>
                  </a:lnTo>
                  <a:lnTo>
                    <a:pt x="398754" y="56883"/>
                  </a:lnTo>
                  <a:lnTo>
                    <a:pt x="403834" y="57518"/>
                  </a:lnTo>
                  <a:lnTo>
                    <a:pt x="403263" y="56883"/>
                  </a:lnTo>
                  <a:lnTo>
                    <a:pt x="401447" y="54851"/>
                  </a:lnTo>
                  <a:lnTo>
                    <a:pt x="399643" y="52819"/>
                  </a:lnTo>
                  <a:lnTo>
                    <a:pt x="398843" y="51930"/>
                  </a:lnTo>
                  <a:lnTo>
                    <a:pt x="397268" y="50152"/>
                  </a:lnTo>
                  <a:lnTo>
                    <a:pt x="404685" y="52438"/>
                  </a:lnTo>
                  <a:lnTo>
                    <a:pt x="404025" y="50152"/>
                  </a:lnTo>
                  <a:lnTo>
                    <a:pt x="403186" y="47231"/>
                  </a:lnTo>
                  <a:lnTo>
                    <a:pt x="392671" y="51930"/>
                  </a:lnTo>
                  <a:lnTo>
                    <a:pt x="391464" y="49898"/>
                  </a:lnTo>
                  <a:lnTo>
                    <a:pt x="389890" y="47231"/>
                  </a:lnTo>
                  <a:lnTo>
                    <a:pt x="395058" y="47231"/>
                  </a:lnTo>
                  <a:lnTo>
                    <a:pt x="393433" y="46088"/>
                  </a:lnTo>
                  <a:lnTo>
                    <a:pt x="393255" y="46088"/>
                  </a:lnTo>
                  <a:lnTo>
                    <a:pt x="389293" y="43167"/>
                  </a:lnTo>
                  <a:lnTo>
                    <a:pt x="390296" y="42151"/>
                  </a:lnTo>
                  <a:lnTo>
                    <a:pt x="394716" y="37706"/>
                  </a:lnTo>
                  <a:lnTo>
                    <a:pt x="390601" y="35801"/>
                  </a:lnTo>
                  <a:lnTo>
                    <a:pt x="392277" y="35801"/>
                  </a:lnTo>
                  <a:lnTo>
                    <a:pt x="393306" y="36055"/>
                  </a:lnTo>
                  <a:lnTo>
                    <a:pt x="392963" y="35420"/>
                  </a:lnTo>
                  <a:lnTo>
                    <a:pt x="392836" y="35801"/>
                  </a:lnTo>
                  <a:lnTo>
                    <a:pt x="392404" y="35801"/>
                  </a:lnTo>
                  <a:lnTo>
                    <a:pt x="390461" y="35420"/>
                  </a:lnTo>
                  <a:lnTo>
                    <a:pt x="390499" y="35763"/>
                  </a:lnTo>
                  <a:lnTo>
                    <a:pt x="389229" y="35166"/>
                  </a:lnTo>
                  <a:lnTo>
                    <a:pt x="389699" y="35166"/>
                  </a:lnTo>
                  <a:lnTo>
                    <a:pt x="390461" y="35420"/>
                  </a:lnTo>
                  <a:lnTo>
                    <a:pt x="390410" y="35166"/>
                  </a:lnTo>
                  <a:lnTo>
                    <a:pt x="390207" y="34404"/>
                  </a:lnTo>
                  <a:lnTo>
                    <a:pt x="390144" y="34150"/>
                  </a:lnTo>
                  <a:lnTo>
                    <a:pt x="390042" y="33769"/>
                  </a:lnTo>
                  <a:lnTo>
                    <a:pt x="389178" y="32499"/>
                  </a:lnTo>
                  <a:lnTo>
                    <a:pt x="388391" y="31610"/>
                  </a:lnTo>
                  <a:lnTo>
                    <a:pt x="387235" y="30340"/>
                  </a:lnTo>
                  <a:lnTo>
                    <a:pt x="381304" y="37680"/>
                  </a:lnTo>
                  <a:lnTo>
                    <a:pt x="379869" y="35801"/>
                  </a:lnTo>
                  <a:lnTo>
                    <a:pt x="379742" y="35801"/>
                  </a:lnTo>
                  <a:lnTo>
                    <a:pt x="377113" y="32499"/>
                  </a:lnTo>
                  <a:lnTo>
                    <a:pt x="377469" y="33261"/>
                  </a:lnTo>
                  <a:lnTo>
                    <a:pt x="377596" y="33515"/>
                  </a:lnTo>
                  <a:lnTo>
                    <a:pt x="377190" y="33718"/>
                  </a:lnTo>
                  <a:lnTo>
                    <a:pt x="377190" y="46151"/>
                  </a:lnTo>
                  <a:lnTo>
                    <a:pt x="376986" y="46469"/>
                  </a:lnTo>
                  <a:lnTo>
                    <a:pt x="376351" y="46469"/>
                  </a:lnTo>
                  <a:lnTo>
                    <a:pt x="377190" y="46151"/>
                  </a:lnTo>
                  <a:lnTo>
                    <a:pt x="377190" y="33718"/>
                  </a:lnTo>
                  <a:lnTo>
                    <a:pt x="375754" y="34404"/>
                  </a:lnTo>
                  <a:lnTo>
                    <a:pt x="374345" y="35598"/>
                  </a:lnTo>
                  <a:lnTo>
                    <a:pt x="369849" y="35420"/>
                  </a:lnTo>
                  <a:lnTo>
                    <a:pt x="374345" y="35420"/>
                  </a:lnTo>
                  <a:lnTo>
                    <a:pt x="374243" y="34404"/>
                  </a:lnTo>
                  <a:lnTo>
                    <a:pt x="374116" y="33515"/>
                  </a:lnTo>
                  <a:lnTo>
                    <a:pt x="374065" y="33261"/>
                  </a:lnTo>
                  <a:lnTo>
                    <a:pt x="373964" y="32499"/>
                  </a:lnTo>
                  <a:lnTo>
                    <a:pt x="373849" y="31610"/>
                  </a:lnTo>
                  <a:lnTo>
                    <a:pt x="369493" y="32181"/>
                  </a:lnTo>
                  <a:lnTo>
                    <a:pt x="369493" y="46469"/>
                  </a:lnTo>
                  <a:lnTo>
                    <a:pt x="368554" y="46469"/>
                  </a:lnTo>
                  <a:lnTo>
                    <a:pt x="368896" y="46088"/>
                  </a:lnTo>
                  <a:lnTo>
                    <a:pt x="369125" y="46088"/>
                  </a:lnTo>
                  <a:lnTo>
                    <a:pt x="369493" y="46469"/>
                  </a:lnTo>
                  <a:lnTo>
                    <a:pt x="369493" y="32181"/>
                  </a:lnTo>
                  <a:lnTo>
                    <a:pt x="366966" y="32499"/>
                  </a:lnTo>
                  <a:lnTo>
                    <a:pt x="363715" y="33261"/>
                  </a:lnTo>
                  <a:lnTo>
                    <a:pt x="366522" y="35801"/>
                  </a:lnTo>
                  <a:lnTo>
                    <a:pt x="361861" y="34404"/>
                  </a:lnTo>
                  <a:lnTo>
                    <a:pt x="361480" y="34404"/>
                  </a:lnTo>
                  <a:lnTo>
                    <a:pt x="362458" y="37198"/>
                  </a:lnTo>
                  <a:lnTo>
                    <a:pt x="361010" y="37198"/>
                  </a:lnTo>
                  <a:lnTo>
                    <a:pt x="361340" y="37706"/>
                  </a:lnTo>
                  <a:lnTo>
                    <a:pt x="361467" y="37960"/>
                  </a:lnTo>
                  <a:lnTo>
                    <a:pt x="361556" y="40119"/>
                  </a:lnTo>
                  <a:lnTo>
                    <a:pt x="361315" y="40119"/>
                  </a:lnTo>
                  <a:lnTo>
                    <a:pt x="357454" y="42151"/>
                  </a:lnTo>
                  <a:lnTo>
                    <a:pt x="356235" y="40119"/>
                  </a:lnTo>
                  <a:lnTo>
                    <a:pt x="356260" y="40500"/>
                  </a:lnTo>
                  <a:lnTo>
                    <a:pt x="356971" y="42532"/>
                  </a:lnTo>
                  <a:lnTo>
                    <a:pt x="354672" y="43053"/>
                  </a:lnTo>
                  <a:lnTo>
                    <a:pt x="350685" y="41516"/>
                  </a:lnTo>
                  <a:lnTo>
                    <a:pt x="350024" y="41262"/>
                  </a:lnTo>
                  <a:lnTo>
                    <a:pt x="351853" y="40373"/>
                  </a:lnTo>
                  <a:lnTo>
                    <a:pt x="353682" y="39611"/>
                  </a:lnTo>
                  <a:lnTo>
                    <a:pt x="347535" y="40259"/>
                  </a:lnTo>
                  <a:lnTo>
                    <a:pt x="347205" y="39992"/>
                  </a:lnTo>
                  <a:lnTo>
                    <a:pt x="347065" y="39992"/>
                  </a:lnTo>
                  <a:lnTo>
                    <a:pt x="346989" y="39446"/>
                  </a:lnTo>
                  <a:lnTo>
                    <a:pt x="346938" y="39103"/>
                  </a:lnTo>
                  <a:lnTo>
                    <a:pt x="347713" y="37706"/>
                  </a:lnTo>
                  <a:lnTo>
                    <a:pt x="344601" y="39776"/>
                  </a:lnTo>
                  <a:lnTo>
                    <a:pt x="344246" y="39611"/>
                  </a:lnTo>
                  <a:lnTo>
                    <a:pt x="344068" y="39446"/>
                  </a:lnTo>
                  <a:lnTo>
                    <a:pt x="344081" y="40119"/>
                  </a:lnTo>
                  <a:lnTo>
                    <a:pt x="344271" y="39992"/>
                  </a:lnTo>
                  <a:lnTo>
                    <a:pt x="344982" y="39992"/>
                  </a:lnTo>
                  <a:lnTo>
                    <a:pt x="345554" y="40373"/>
                  </a:lnTo>
                  <a:lnTo>
                    <a:pt x="344944" y="40500"/>
                  </a:lnTo>
                  <a:lnTo>
                    <a:pt x="345592" y="40500"/>
                  </a:lnTo>
                  <a:lnTo>
                    <a:pt x="346583" y="41135"/>
                  </a:lnTo>
                  <a:lnTo>
                    <a:pt x="347078" y="41897"/>
                  </a:lnTo>
                  <a:lnTo>
                    <a:pt x="345909" y="42964"/>
                  </a:lnTo>
                  <a:lnTo>
                    <a:pt x="348742" y="42786"/>
                  </a:lnTo>
                  <a:lnTo>
                    <a:pt x="349084" y="42151"/>
                  </a:lnTo>
                  <a:lnTo>
                    <a:pt x="349046" y="41516"/>
                  </a:lnTo>
                  <a:lnTo>
                    <a:pt x="351536" y="44183"/>
                  </a:lnTo>
                  <a:lnTo>
                    <a:pt x="348856" y="50914"/>
                  </a:lnTo>
                  <a:lnTo>
                    <a:pt x="356577" y="46469"/>
                  </a:lnTo>
                  <a:lnTo>
                    <a:pt x="360730" y="46596"/>
                  </a:lnTo>
                  <a:lnTo>
                    <a:pt x="365861" y="49517"/>
                  </a:lnTo>
                  <a:lnTo>
                    <a:pt x="368439" y="46596"/>
                  </a:lnTo>
                  <a:lnTo>
                    <a:pt x="369620" y="46596"/>
                  </a:lnTo>
                  <a:lnTo>
                    <a:pt x="371360" y="48374"/>
                  </a:lnTo>
                  <a:lnTo>
                    <a:pt x="376021" y="46596"/>
                  </a:lnTo>
                  <a:lnTo>
                    <a:pt x="376885" y="46596"/>
                  </a:lnTo>
                  <a:lnTo>
                    <a:pt x="374650" y="49898"/>
                  </a:lnTo>
                  <a:lnTo>
                    <a:pt x="368604" y="48501"/>
                  </a:lnTo>
                  <a:lnTo>
                    <a:pt x="371589" y="49517"/>
                  </a:lnTo>
                  <a:lnTo>
                    <a:pt x="365861" y="49517"/>
                  </a:lnTo>
                  <a:lnTo>
                    <a:pt x="361619" y="49517"/>
                  </a:lnTo>
                  <a:lnTo>
                    <a:pt x="358686" y="55486"/>
                  </a:lnTo>
                  <a:lnTo>
                    <a:pt x="358571" y="55740"/>
                  </a:lnTo>
                  <a:lnTo>
                    <a:pt x="350304" y="57772"/>
                  </a:lnTo>
                  <a:lnTo>
                    <a:pt x="346583" y="56502"/>
                  </a:lnTo>
                  <a:lnTo>
                    <a:pt x="345605" y="53708"/>
                  </a:lnTo>
                  <a:lnTo>
                    <a:pt x="342392" y="52819"/>
                  </a:lnTo>
                  <a:lnTo>
                    <a:pt x="342442" y="57264"/>
                  </a:lnTo>
                  <a:lnTo>
                    <a:pt x="343242" y="56502"/>
                  </a:lnTo>
                  <a:lnTo>
                    <a:pt x="343433" y="56502"/>
                  </a:lnTo>
                  <a:lnTo>
                    <a:pt x="345821" y="61836"/>
                  </a:lnTo>
                  <a:lnTo>
                    <a:pt x="345935" y="62090"/>
                  </a:lnTo>
                  <a:lnTo>
                    <a:pt x="347205" y="62090"/>
                  </a:lnTo>
                  <a:lnTo>
                    <a:pt x="347929" y="61201"/>
                  </a:lnTo>
                  <a:lnTo>
                    <a:pt x="349885" y="60947"/>
                  </a:lnTo>
                  <a:lnTo>
                    <a:pt x="349834" y="61201"/>
                  </a:lnTo>
                  <a:lnTo>
                    <a:pt x="349707" y="61836"/>
                  </a:lnTo>
                  <a:lnTo>
                    <a:pt x="349656" y="62090"/>
                  </a:lnTo>
                  <a:lnTo>
                    <a:pt x="349542" y="62725"/>
                  </a:lnTo>
                  <a:lnTo>
                    <a:pt x="349516" y="62852"/>
                  </a:lnTo>
                  <a:lnTo>
                    <a:pt x="349389" y="63487"/>
                  </a:lnTo>
                  <a:lnTo>
                    <a:pt x="349300" y="63995"/>
                  </a:lnTo>
                  <a:lnTo>
                    <a:pt x="349173" y="64630"/>
                  </a:lnTo>
                  <a:lnTo>
                    <a:pt x="349148" y="64757"/>
                  </a:lnTo>
                  <a:lnTo>
                    <a:pt x="345020" y="64757"/>
                  </a:lnTo>
                  <a:lnTo>
                    <a:pt x="346481" y="62979"/>
                  </a:lnTo>
                  <a:lnTo>
                    <a:pt x="346583" y="62852"/>
                  </a:lnTo>
                  <a:lnTo>
                    <a:pt x="346684" y="62725"/>
                  </a:lnTo>
                  <a:lnTo>
                    <a:pt x="346227" y="62725"/>
                  </a:lnTo>
                  <a:lnTo>
                    <a:pt x="343535" y="62725"/>
                  </a:lnTo>
                  <a:lnTo>
                    <a:pt x="343636" y="63487"/>
                  </a:lnTo>
                  <a:lnTo>
                    <a:pt x="343763" y="64376"/>
                  </a:lnTo>
                  <a:lnTo>
                    <a:pt x="343801" y="64757"/>
                  </a:lnTo>
                  <a:lnTo>
                    <a:pt x="343827" y="64935"/>
                  </a:lnTo>
                  <a:lnTo>
                    <a:pt x="343877" y="65265"/>
                  </a:lnTo>
                  <a:lnTo>
                    <a:pt x="343992" y="66027"/>
                  </a:lnTo>
                  <a:lnTo>
                    <a:pt x="344614" y="65265"/>
                  </a:lnTo>
                  <a:lnTo>
                    <a:pt x="349059" y="65265"/>
                  </a:lnTo>
                  <a:lnTo>
                    <a:pt x="355041" y="65265"/>
                  </a:lnTo>
                  <a:lnTo>
                    <a:pt x="354850" y="65646"/>
                  </a:lnTo>
                  <a:lnTo>
                    <a:pt x="354736" y="66027"/>
                  </a:lnTo>
                  <a:lnTo>
                    <a:pt x="357238" y="66408"/>
                  </a:lnTo>
                  <a:lnTo>
                    <a:pt x="357289" y="67297"/>
                  </a:lnTo>
                  <a:lnTo>
                    <a:pt x="357416" y="68313"/>
                  </a:lnTo>
                  <a:lnTo>
                    <a:pt x="357517" y="68948"/>
                  </a:lnTo>
                  <a:lnTo>
                    <a:pt x="354469" y="68948"/>
                  </a:lnTo>
                  <a:lnTo>
                    <a:pt x="351447" y="70218"/>
                  </a:lnTo>
                  <a:lnTo>
                    <a:pt x="351663" y="70218"/>
                  </a:lnTo>
                  <a:lnTo>
                    <a:pt x="351396" y="70599"/>
                  </a:lnTo>
                  <a:lnTo>
                    <a:pt x="368160" y="70599"/>
                  </a:lnTo>
                  <a:lnTo>
                    <a:pt x="371843" y="70853"/>
                  </a:lnTo>
                  <a:lnTo>
                    <a:pt x="372313" y="70853"/>
                  </a:lnTo>
                  <a:lnTo>
                    <a:pt x="370230" y="70599"/>
                  </a:lnTo>
                  <a:lnTo>
                    <a:pt x="368058" y="70218"/>
                  </a:lnTo>
                  <a:lnTo>
                    <a:pt x="371335" y="70599"/>
                  </a:lnTo>
                  <a:lnTo>
                    <a:pt x="375018" y="70599"/>
                  </a:lnTo>
                  <a:lnTo>
                    <a:pt x="376745" y="68440"/>
                  </a:lnTo>
                  <a:lnTo>
                    <a:pt x="376707" y="68313"/>
                  </a:lnTo>
                  <a:lnTo>
                    <a:pt x="376605" y="67932"/>
                  </a:lnTo>
                  <a:lnTo>
                    <a:pt x="376529" y="67678"/>
                  </a:lnTo>
                  <a:lnTo>
                    <a:pt x="376428" y="67297"/>
                  </a:lnTo>
                  <a:lnTo>
                    <a:pt x="376326" y="66916"/>
                  </a:lnTo>
                  <a:lnTo>
                    <a:pt x="376250" y="66662"/>
                  </a:lnTo>
                  <a:lnTo>
                    <a:pt x="376186" y="66408"/>
                  </a:lnTo>
                  <a:lnTo>
                    <a:pt x="376072" y="66027"/>
                  </a:lnTo>
                  <a:lnTo>
                    <a:pt x="375996" y="65646"/>
                  </a:lnTo>
                  <a:lnTo>
                    <a:pt x="375869" y="65265"/>
                  </a:lnTo>
                  <a:lnTo>
                    <a:pt x="385876" y="65265"/>
                  </a:lnTo>
                  <a:lnTo>
                    <a:pt x="385775" y="65646"/>
                  </a:lnTo>
                  <a:lnTo>
                    <a:pt x="385673" y="66027"/>
                  </a:lnTo>
                  <a:lnTo>
                    <a:pt x="385572" y="66408"/>
                  </a:lnTo>
                  <a:lnTo>
                    <a:pt x="382371" y="68313"/>
                  </a:lnTo>
                  <a:lnTo>
                    <a:pt x="386384" y="70599"/>
                  </a:lnTo>
                  <a:lnTo>
                    <a:pt x="386537" y="70700"/>
                  </a:lnTo>
                  <a:lnTo>
                    <a:pt x="381101" y="70599"/>
                  </a:lnTo>
                  <a:lnTo>
                    <a:pt x="382943" y="70599"/>
                  </a:lnTo>
                  <a:lnTo>
                    <a:pt x="379641" y="69329"/>
                  </a:lnTo>
                  <a:lnTo>
                    <a:pt x="377926" y="70218"/>
                  </a:lnTo>
                  <a:lnTo>
                    <a:pt x="377659" y="70218"/>
                  </a:lnTo>
                  <a:lnTo>
                    <a:pt x="376110" y="70599"/>
                  </a:lnTo>
                  <a:lnTo>
                    <a:pt x="376440" y="70599"/>
                  </a:lnTo>
                  <a:lnTo>
                    <a:pt x="376694" y="70599"/>
                  </a:lnTo>
                  <a:lnTo>
                    <a:pt x="385813" y="70942"/>
                  </a:lnTo>
                  <a:lnTo>
                    <a:pt x="386943" y="70942"/>
                  </a:lnTo>
                  <a:lnTo>
                    <a:pt x="386816" y="70967"/>
                  </a:lnTo>
                  <a:lnTo>
                    <a:pt x="386461" y="71056"/>
                  </a:lnTo>
                  <a:lnTo>
                    <a:pt x="386219" y="71107"/>
                  </a:lnTo>
                  <a:lnTo>
                    <a:pt x="387273" y="71107"/>
                  </a:lnTo>
                  <a:lnTo>
                    <a:pt x="387477" y="71234"/>
                  </a:lnTo>
                  <a:lnTo>
                    <a:pt x="387616" y="71107"/>
                  </a:lnTo>
                  <a:lnTo>
                    <a:pt x="390690" y="71107"/>
                  </a:lnTo>
                  <a:lnTo>
                    <a:pt x="392798" y="71107"/>
                  </a:lnTo>
                  <a:lnTo>
                    <a:pt x="395363" y="71107"/>
                  </a:lnTo>
                  <a:lnTo>
                    <a:pt x="395859" y="72250"/>
                  </a:lnTo>
                  <a:lnTo>
                    <a:pt x="395922" y="71564"/>
                  </a:lnTo>
                  <a:lnTo>
                    <a:pt x="395986" y="71107"/>
                  </a:lnTo>
                  <a:lnTo>
                    <a:pt x="403428" y="71107"/>
                  </a:lnTo>
                  <a:lnTo>
                    <a:pt x="403237" y="71564"/>
                  </a:lnTo>
                  <a:lnTo>
                    <a:pt x="403212" y="72250"/>
                  </a:lnTo>
                  <a:lnTo>
                    <a:pt x="403466" y="71742"/>
                  </a:lnTo>
                  <a:lnTo>
                    <a:pt x="403707" y="71107"/>
                  </a:lnTo>
                  <a:lnTo>
                    <a:pt x="405142" y="71107"/>
                  </a:lnTo>
                  <a:lnTo>
                    <a:pt x="408203" y="71107"/>
                  </a:lnTo>
                  <a:lnTo>
                    <a:pt x="408355" y="71107"/>
                  </a:lnTo>
                  <a:lnTo>
                    <a:pt x="408190" y="71234"/>
                  </a:lnTo>
                  <a:lnTo>
                    <a:pt x="407771" y="71564"/>
                  </a:lnTo>
                  <a:lnTo>
                    <a:pt x="407555" y="71742"/>
                  </a:lnTo>
                  <a:lnTo>
                    <a:pt x="407276" y="72250"/>
                  </a:lnTo>
                  <a:lnTo>
                    <a:pt x="403212" y="72250"/>
                  </a:lnTo>
                  <a:lnTo>
                    <a:pt x="395859" y="72250"/>
                  </a:lnTo>
                  <a:lnTo>
                    <a:pt x="388594" y="72250"/>
                  </a:lnTo>
                  <a:lnTo>
                    <a:pt x="388010" y="71564"/>
                  </a:lnTo>
                  <a:lnTo>
                    <a:pt x="387121" y="71564"/>
                  </a:lnTo>
                  <a:lnTo>
                    <a:pt x="386384" y="72250"/>
                  </a:lnTo>
                  <a:lnTo>
                    <a:pt x="381558" y="72250"/>
                  </a:lnTo>
                  <a:lnTo>
                    <a:pt x="375107" y="72390"/>
                  </a:lnTo>
                  <a:lnTo>
                    <a:pt x="375424" y="72250"/>
                  </a:lnTo>
                  <a:lnTo>
                    <a:pt x="381177" y="72250"/>
                  </a:lnTo>
                  <a:lnTo>
                    <a:pt x="381558" y="72250"/>
                  </a:lnTo>
                  <a:lnTo>
                    <a:pt x="384263" y="71107"/>
                  </a:lnTo>
                  <a:lnTo>
                    <a:pt x="375729" y="71107"/>
                  </a:lnTo>
                  <a:lnTo>
                    <a:pt x="374484" y="71107"/>
                  </a:lnTo>
                  <a:lnTo>
                    <a:pt x="370319" y="71107"/>
                  </a:lnTo>
                  <a:lnTo>
                    <a:pt x="372313" y="70929"/>
                  </a:lnTo>
                  <a:lnTo>
                    <a:pt x="371335" y="70916"/>
                  </a:lnTo>
                  <a:lnTo>
                    <a:pt x="368084" y="71107"/>
                  </a:lnTo>
                  <a:lnTo>
                    <a:pt x="364210" y="71107"/>
                  </a:lnTo>
                  <a:lnTo>
                    <a:pt x="364210" y="74409"/>
                  </a:lnTo>
                  <a:lnTo>
                    <a:pt x="358762" y="74409"/>
                  </a:lnTo>
                  <a:lnTo>
                    <a:pt x="357632" y="74409"/>
                  </a:lnTo>
                  <a:lnTo>
                    <a:pt x="358762" y="74409"/>
                  </a:lnTo>
                  <a:lnTo>
                    <a:pt x="359994" y="73266"/>
                  </a:lnTo>
                  <a:lnTo>
                    <a:pt x="361670" y="73266"/>
                  </a:lnTo>
                  <a:lnTo>
                    <a:pt x="360133" y="73139"/>
                  </a:lnTo>
                  <a:lnTo>
                    <a:pt x="360553" y="72758"/>
                  </a:lnTo>
                  <a:lnTo>
                    <a:pt x="361670" y="73266"/>
                  </a:lnTo>
                  <a:lnTo>
                    <a:pt x="364210" y="74409"/>
                  </a:lnTo>
                  <a:lnTo>
                    <a:pt x="364210" y="71107"/>
                  </a:lnTo>
                  <a:lnTo>
                    <a:pt x="351053" y="71107"/>
                  </a:lnTo>
                  <a:lnTo>
                    <a:pt x="349681" y="73139"/>
                  </a:lnTo>
                  <a:lnTo>
                    <a:pt x="357670" y="75425"/>
                  </a:lnTo>
                  <a:lnTo>
                    <a:pt x="358216" y="74917"/>
                  </a:lnTo>
                  <a:lnTo>
                    <a:pt x="365340" y="74917"/>
                  </a:lnTo>
                  <a:lnTo>
                    <a:pt x="367322" y="75806"/>
                  </a:lnTo>
                  <a:lnTo>
                    <a:pt x="367271" y="74917"/>
                  </a:lnTo>
                  <a:lnTo>
                    <a:pt x="368630" y="74917"/>
                  </a:lnTo>
                  <a:lnTo>
                    <a:pt x="370484" y="74917"/>
                  </a:lnTo>
                  <a:lnTo>
                    <a:pt x="368630" y="74853"/>
                  </a:lnTo>
                  <a:lnTo>
                    <a:pt x="368630" y="74409"/>
                  </a:lnTo>
                  <a:lnTo>
                    <a:pt x="368604" y="72885"/>
                  </a:lnTo>
                  <a:lnTo>
                    <a:pt x="368757" y="72758"/>
                  </a:lnTo>
                  <a:lnTo>
                    <a:pt x="369062" y="72504"/>
                  </a:lnTo>
                  <a:lnTo>
                    <a:pt x="369201" y="72504"/>
                  </a:lnTo>
                  <a:lnTo>
                    <a:pt x="374815" y="72504"/>
                  </a:lnTo>
                  <a:lnTo>
                    <a:pt x="369112" y="76187"/>
                  </a:lnTo>
                  <a:lnTo>
                    <a:pt x="373773" y="77965"/>
                  </a:lnTo>
                  <a:lnTo>
                    <a:pt x="375132" y="76822"/>
                  </a:lnTo>
                  <a:lnTo>
                    <a:pt x="371424" y="76314"/>
                  </a:lnTo>
                  <a:lnTo>
                    <a:pt x="373100" y="74917"/>
                  </a:lnTo>
                  <a:lnTo>
                    <a:pt x="374091" y="74917"/>
                  </a:lnTo>
                  <a:lnTo>
                    <a:pt x="378345" y="75552"/>
                  </a:lnTo>
                  <a:lnTo>
                    <a:pt x="375196" y="80378"/>
                  </a:lnTo>
                  <a:lnTo>
                    <a:pt x="375716" y="82918"/>
                  </a:lnTo>
                  <a:lnTo>
                    <a:pt x="378879" y="79362"/>
                  </a:lnTo>
                  <a:lnTo>
                    <a:pt x="383578" y="84061"/>
                  </a:lnTo>
                  <a:lnTo>
                    <a:pt x="384911" y="82283"/>
                  </a:lnTo>
                  <a:lnTo>
                    <a:pt x="384975" y="85077"/>
                  </a:lnTo>
                  <a:lnTo>
                    <a:pt x="386829" y="86347"/>
                  </a:lnTo>
                  <a:lnTo>
                    <a:pt x="390055" y="85839"/>
                  </a:lnTo>
                  <a:lnTo>
                    <a:pt x="392950" y="82283"/>
                  </a:lnTo>
                  <a:lnTo>
                    <a:pt x="394093" y="80886"/>
                  </a:lnTo>
                  <a:lnTo>
                    <a:pt x="396011" y="84950"/>
                  </a:lnTo>
                  <a:lnTo>
                    <a:pt x="398221" y="80886"/>
                  </a:lnTo>
                  <a:lnTo>
                    <a:pt x="399046" y="79362"/>
                  </a:lnTo>
                  <a:lnTo>
                    <a:pt x="399262" y="78981"/>
                  </a:lnTo>
                  <a:lnTo>
                    <a:pt x="399402" y="78600"/>
                  </a:lnTo>
                  <a:lnTo>
                    <a:pt x="398373" y="78600"/>
                  </a:lnTo>
                  <a:lnTo>
                    <a:pt x="394881" y="78981"/>
                  </a:lnTo>
                  <a:lnTo>
                    <a:pt x="390131" y="78600"/>
                  </a:lnTo>
                  <a:lnTo>
                    <a:pt x="382943" y="75171"/>
                  </a:lnTo>
                  <a:lnTo>
                    <a:pt x="382422" y="74409"/>
                  </a:lnTo>
                  <a:lnTo>
                    <a:pt x="381152" y="72504"/>
                  </a:lnTo>
                  <a:lnTo>
                    <a:pt x="386105" y="72504"/>
                  </a:lnTo>
                  <a:lnTo>
                    <a:pt x="385699" y="72885"/>
                  </a:lnTo>
                  <a:lnTo>
                    <a:pt x="386994" y="72504"/>
                  </a:lnTo>
                  <a:lnTo>
                    <a:pt x="413385" y="72504"/>
                  </a:lnTo>
                  <a:lnTo>
                    <a:pt x="413397" y="73139"/>
                  </a:lnTo>
                  <a:lnTo>
                    <a:pt x="381584" y="73139"/>
                  </a:lnTo>
                  <a:lnTo>
                    <a:pt x="413397" y="73266"/>
                  </a:lnTo>
                  <a:lnTo>
                    <a:pt x="413410" y="73774"/>
                  </a:lnTo>
                  <a:lnTo>
                    <a:pt x="413677" y="73266"/>
                  </a:lnTo>
                  <a:lnTo>
                    <a:pt x="416115" y="73266"/>
                  </a:lnTo>
                  <a:lnTo>
                    <a:pt x="423799" y="73266"/>
                  </a:lnTo>
                  <a:lnTo>
                    <a:pt x="422427" y="74409"/>
                  </a:lnTo>
                  <a:lnTo>
                    <a:pt x="420090" y="74409"/>
                  </a:lnTo>
                  <a:lnTo>
                    <a:pt x="422287" y="74917"/>
                  </a:lnTo>
                  <a:lnTo>
                    <a:pt x="429425" y="74917"/>
                  </a:lnTo>
                  <a:lnTo>
                    <a:pt x="430339" y="74155"/>
                  </a:lnTo>
                  <a:lnTo>
                    <a:pt x="430606" y="73901"/>
                  </a:lnTo>
                  <a:lnTo>
                    <a:pt x="431355" y="73266"/>
                  </a:lnTo>
                  <a:lnTo>
                    <a:pt x="428129" y="73901"/>
                  </a:lnTo>
                  <a:lnTo>
                    <a:pt x="427189" y="73266"/>
                  </a:lnTo>
                  <a:lnTo>
                    <a:pt x="428015" y="71107"/>
                  </a:lnTo>
                  <a:lnTo>
                    <a:pt x="424408" y="71107"/>
                  </a:lnTo>
                  <a:lnTo>
                    <a:pt x="424408" y="72758"/>
                  </a:lnTo>
                  <a:lnTo>
                    <a:pt x="423951" y="73139"/>
                  </a:lnTo>
                  <a:lnTo>
                    <a:pt x="413753" y="73139"/>
                  </a:lnTo>
                  <a:lnTo>
                    <a:pt x="414096" y="72504"/>
                  </a:lnTo>
                  <a:lnTo>
                    <a:pt x="424395" y="72504"/>
                  </a:lnTo>
                  <a:lnTo>
                    <a:pt x="424408" y="72758"/>
                  </a:lnTo>
                  <a:lnTo>
                    <a:pt x="424408" y="71107"/>
                  </a:lnTo>
                  <a:lnTo>
                    <a:pt x="424395" y="72250"/>
                  </a:lnTo>
                  <a:lnTo>
                    <a:pt x="414235" y="72250"/>
                  </a:lnTo>
                  <a:lnTo>
                    <a:pt x="414604" y="71564"/>
                  </a:lnTo>
                  <a:lnTo>
                    <a:pt x="424383" y="71564"/>
                  </a:lnTo>
                  <a:lnTo>
                    <a:pt x="424395" y="72250"/>
                  </a:lnTo>
                  <a:lnTo>
                    <a:pt x="424395" y="71107"/>
                  </a:lnTo>
                  <a:lnTo>
                    <a:pt x="424370" y="70599"/>
                  </a:lnTo>
                  <a:lnTo>
                    <a:pt x="416928" y="70599"/>
                  </a:lnTo>
                  <a:lnTo>
                    <a:pt x="416382" y="70599"/>
                  </a:lnTo>
                  <a:lnTo>
                    <a:pt x="415912" y="70218"/>
                  </a:lnTo>
                  <a:lnTo>
                    <a:pt x="420217" y="70218"/>
                  </a:lnTo>
                  <a:lnTo>
                    <a:pt x="424370" y="69837"/>
                  </a:lnTo>
                  <a:lnTo>
                    <a:pt x="424370" y="70599"/>
                  </a:lnTo>
                  <a:lnTo>
                    <a:pt x="430568" y="70599"/>
                  </a:lnTo>
                  <a:lnTo>
                    <a:pt x="433057" y="70218"/>
                  </a:lnTo>
                  <a:lnTo>
                    <a:pt x="434073" y="70218"/>
                  </a:lnTo>
                  <a:lnTo>
                    <a:pt x="444474" y="69494"/>
                  </a:lnTo>
                  <a:lnTo>
                    <a:pt x="415353" y="69494"/>
                  </a:lnTo>
                  <a:lnTo>
                    <a:pt x="415353" y="70218"/>
                  </a:lnTo>
                  <a:lnTo>
                    <a:pt x="415277" y="70345"/>
                  </a:lnTo>
                  <a:lnTo>
                    <a:pt x="415150" y="70599"/>
                  </a:lnTo>
                  <a:lnTo>
                    <a:pt x="415175" y="70383"/>
                  </a:lnTo>
                  <a:lnTo>
                    <a:pt x="415264" y="70218"/>
                  </a:lnTo>
                  <a:lnTo>
                    <a:pt x="415353" y="69494"/>
                  </a:lnTo>
                  <a:lnTo>
                    <a:pt x="413385" y="69494"/>
                  </a:lnTo>
                  <a:lnTo>
                    <a:pt x="413385" y="72250"/>
                  </a:lnTo>
                  <a:lnTo>
                    <a:pt x="410527" y="72250"/>
                  </a:lnTo>
                  <a:lnTo>
                    <a:pt x="411797" y="71742"/>
                  </a:lnTo>
                  <a:lnTo>
                    <a:pt x="410095" y="72250"/>
                  </a:lnTo>
                  <a:lnTo>
                    <a:pt x="409448" y="71107"/>
                  </a:lnTo>
                  <a:lnTo>
                    <a:pt x="409740" y="71564"/>
                  </a:lnTo>
                  <a:lnTo>
                    <a:pt x="411962" y="71564"/>
                  </a:lnTo>
                  <a:lnTo>
                    <a:pt x="410679" y="71107"/>
                  </a:lnTo>
                  <a:lnTo>
                    <a:pt x="412089" y="71526"/>
                  </a:lnTo>
                  <a:lnTo>
                    <a:pt x="413346" y="71107"/>
                  </a:lnTo>
                  <a:lnTo>
                    <a:pt x="411759" y="71107"/>
                  </a:lnTo>
                  <a:lnTo>
                    <a:pt x="411060" y="71081"/>
                  </a:lnTo>
                  <a:lnTo>
                    <a:pt x="413346" y="71107"/>
                  </a:lnTo>
                  <a:lnTo>
                    <a:pt x="412254" y="71564"/>
                  </a:lnTo>
                  <a:lnTo>
                    <a:pt x="413372" y="71564"/>
                  </a:lnTo>
                  <a:lnTo>
                    <a:pt x="413385" y="72250"/>
                  </a:lnTo>
                  <a:lnTo>
                    <a:pt x="413385" y="69494"/>
                  </a:lnTo>
                  <a:lnTo>
                    <a:pt x="410578" y="69494"/>
                  </a:lnTo>
                  <a:lnTo>
                    <a:pt x="410578" y="71069"/>
                  </a:lnTo>
                  <a:lnTo>
                    <a:pt x="409244" y="70739"/>
                  </a:lnTo>
                  <a:lnTo>
                    <a:pt x="410578" y="71069"/>
                  </a:lnTo>
                  <a:lnTo>
                    <a:pt x="410578" y="69494"/>
                  </a:lnTo>
                  <a:lnTo>
                    <a:pt x="409232" y="69494"/>
                  </a:lnTo>
                  <a:lnTo>
                    <a:pt x="409232" y="70726"/>
                  </a:lnTo>
                  <a:lnTo>
                    <a:pt x="408736" y="70599"/>
                  </a:lnTo>
                  <a:lnTo>
                    <a:pt x="404698" y="70599"/>
                  </a:lnTo>
                  <a:lnTo>
                    <a:pt x="404456" y="70218"/>
                  </a:lnTo>
                  <a:lnTo>
                    <a:pt x="405041" y="70218"/>
                  </a:lnTo>
                  <a:lnTo>
                    <a:pt x="406133" y="69837"/>
                  </a:lnTo>
                  <a:lnTo>
                    <a:pt x="407162" y="70218"/>
                  </a:lnTo>
                  <a:lnTo>
                    <a:pt x="407289" y="70218"/>
                  </a:lnTo>
                  <a:lnTo>
                    <a:pt x="408736" y="70599"/>
                  </a:lnTo>
                  <a:lnTo>
                    <a:pt x="409232" y="70726"/>
                  </a:lnTo>
                  <a:lnTo>
                    <a:pt x="409232" y="69494"/>
                  </a:lnTo>
                  <a:lnTo>
                    <a:pt x="404355" y="69494"/>
                  </a:lnTo>
                  <a:lnTo>
                    <a:pt x="404431" y="69329"/>
                  </a:lnTo>
                  <a:lnTo>
                    <a:pt x="404342" y="69494"/>
                  </a:lnTo>
                  <a:lnTo>
                    <a:pt x="404164" y="69761"/>
                  </a:lnTo>
                  <a:lnTo>
                    <a:pt x="403974" y="69418"/>
                  </a:lnTo>
                  <a:lnTo>
                    <a:pt x="404342" y="69494"/>
                  </a:lnTo>
                  <a:lnTo>
                    <a:pt x="404342" y="69329"/>
                  </a:lnTo>
                  <a:lnTo>
                    <a:pt x="403923" y="69329"/>
                  </a:lnTo>
                  <a:lnTo>
                    <a:pt x="403567" y="68694"/>
                  </a:lnTo>
                  <a:lnTo>
                    <a:pt x="403847" y="68948"/>
                  </a:lnTo>
                  <a:lnTo>
                    <a:pt x="404190" y="68948"/>
                  </a:lnTo>
                  <a:lnTo>
                    <a:pt x="404647" y="69329"/>
                  </a:lnTo>
                  <a:lnTo>
                    <a:pt x="445312" y="69329"/>
                  </a:lnTo>
                  <a:lnTo>
                    <a:pt x="446062" y="68694"/>
                  </a:lnTo>
                  <a:lnTo>
                    <a:pt x="446519" y="68313"/>
                  </a:lnTo>
                  <a:close/>
                </a:path>
              </a:pathLst>
            </a:custGeom>
            <a:solidFill>
              <a:srgbClr val="ABD3D8">
                <a:alpha val="51998"/>
              </a:srgbClr>
            </a:solidFill>
          </p:spPr>
          <p:txBody>
            <a:bodyPr wrap="square" lIns="0" tIns="0" rIns="0" bIns="0" rtlCol="0"/>
            <a:lstStyle/>
            <a:p>
              <a:pPr defTabSz="829178"/>
              <a:endParaRPr sz="1632" kern="0">
                <a:solidFill>
                  <a:sysClr val="windowText" lastClr="000000"/>
                </a:solidFill>
              </a:endParaRPr>
            </a:p>
          </p:txBody>
        </p:sp>
        <p:sp>
          <p:nvSpPr>
            <p:cNvPr id="53" name="object 53"/>
            <p:cNvSpPr/>
            <p:nvPr/>
          </p:nvSpPr>
          <p:spPr>
            <a:xfrm>
              <a:off x="8379295" y="2106777"/>
              <a:ext cx="454025" cy="281940"/>
            </a:xfrm>
            <a:custGeom>
              <a:avLst/>
              <a:gdLst/>
              <a:ahLst/>
              <a:cxnLst/>
              <a:rect l="l" t="t" r="r" b="b"/>
              <a:pathLst>
                <a:path w="454025" h="281939">
                  <a:moveTo>
                    <a:pt x="3213" y="258292"/>
                  </a:moveTo>
                  <a:lnTo>
                    <a:pt x="2273" y="256908"/>
                  </a:lnTo>
                  <a:lnTo>
                    <a:pt x="0" y="259588"/>
                  </a:lnTo>
                  <a:lnTo>
                    <a:pt x="3213" y="258292"/>
                  </a:lnTo>
                  <a:close/>
                </a:path>
                <a:path w="454025" h="281939">
                  <a:moveTo>
                    <a:pt x="7251" y="251167"/>
                  </a:moveTo>
                  <a:lnTo>
                    <a:pt x="6794" y="250088"/>
                  </a:lnTo>
                  <a:lnTo>
                    <a:pt x="3086" y="250342"/>
                  </a:lnTo>
                  <a:lnTo>
                    <a:pt x="3073" y="248196"/>
                  </a:lnTo>
                  <a:lnTo>
                    <a:pt x="1727" y="250812"/>
                  </a:lnTo>
                  <a:lnTo>
                    <a:pt x="3124" y="252514"/>
                  </a:lnTo>
                  <a:lnTo>
                    <a:pt x="5867" y="250875"/>
                  </a:lnTo>
                  <a:lnTo>
                    <a:pt x="7251" y="251167"/>
                  </a:lnTo>
                  <a:close/>
                </a:path>
                <a:path w="454025" h="281939">
                  <a:moveTo>
                    <a:pt x="43624" y="183134"/>
                  </a:moveTo>
                  <a:lnTo>
                    <a:pt x="41313" y="182943"/>
                  </a:lnTo>
                  <a:lnTo>
                    <a:pt x="43510" y="184277"/>
                  </a:lnTo>
                  <a:lnTo>
                    <a:pt x="43624" y="183134"/>
                  </a:lnTo>
                  <a:close/>
                </a:path>
                <a:path w="454025" h="281939">
                  <a:moveTo>
                    <a:pt x="45059" y="221576"/>
                  </a:moveTo>
                  <a:lnTo>
                    <a:pt x="44678" y="221183"/>
                  </a:lnTo>
                  <a:lnTo>
                    <a:pt x="44246" y="221526"/>
                  </a:lnTo>
                  <a:lnTo>
                    <a:pt x="39598" y="221183"/>
                  </a:lnTo>
                  <a:lnTo>
                    <a:pt x="42379" y="223139"/>
                  </a:lnTo>
                  <a:lnTo>
                    <a:pt x="44183" y="221576"/>
                  </a:lnTo>
                  <a:lnTo>
                    <a:pt x="45059" y="221576"/>
                  </a:lnTo>
                  <a:close/>
                </a:path>
                <a:path w="454025" h="281939">
                  <a:moveTo>
                    <a:pt x="47383" y="267131"/>
                  </a:moveTo>
                  <a:lnTo>
                    <a:pt x="46507" y="267474"/>
                  </a:lnTo>
                  <a:lnTo>
                    <a:pt x="43345" y="265671"/>
                  </a:lnTo>
                  <a:lnTo>
                    <a:pt x="42583" y="268211"/>
                  </a:lnTo>
                  <a:lnTo>
                    <a:pt x="45364" y="270179"/>
                  </a:lnTo>
                  <a:lnTo>
                    <a:pt x="47383" y="267131"/>
                  </a:lnTo>
                  <a:close/>
                </a:path>
                <a:path w="454025" h="281939">
                  <a:moveTo>
                    <a:pt x="47637" y="266776"/>
                  </a:moveTo>
                  <a:lnTo>
                    <a:pt x="47396" y="267144"/>
                  </a:lnTo>
                  <a:lnTo>
                    <a:pt x="47536" y="267081"/>
                  </a:lnTo>
                  <a:lnTo>
                    <a:pt x="47637" y="266776"/>
                  </a:lnTo>
                  <a:close/>
                </a:path>
                <a:path w="454025" h="281939">
                  <a:moveTo>
                    <a:pt x="48234" y="193509"/>
                  </a:moveTo>
                  <a:lnTo>
                    <a:pt x="48044" y="192798"/>
                  </a:lnTo>
                  <a:lnTo>
                    <a:pt x="47840" y="192417"/>
                  </a:lnTo>
                  <a:lnTo>
                    <a:pt x="47498" y="191681"/>
                  </a:lnTo>
                  <a:lnTo>
                    <a:pt x="47409" y="191465"/>
                  </a:lnTo>
                  <a:lnTo>
                    <a:pt x="47117" y="191465"/>
                  </a:lnTo>
                  <a:lnTo>
                    <a:pt x="48234" y="193509"/>
                  </a:lnTo>
                  <a:close/>
                </a:path>
                <a:path w="454025" h="281939">
                  <a:moveTo>
                    <a:pt x="48653" y="210451"/>
                  </a:moveTo>
                  <a:lnTo>
                    <a:pt x="47815" y="210058"/>
                  </a:lnTo>
                  <a:lnTo>
                    <a:pt x="42621" y="207606"/>
                  </a:lnTo>
                  <a:lnTo>
                    <a:pt x="43014" y="208483"/>
                  </a:lnTo>
                  <a:lnTo>
                    <a:pt x="43103" y="208673"/>
                  </a:lnTo>
                  <a:lnTo>
                    <a:pt x="44030" y="209334"/>
                  </a:lnTo>
                  <a:lnTo>
                    <a:pt x="44043" y="210058"/>
                  </a:lnTo>
                  <a:lnTo>
                    <a:pt x="40792" y="208483"/>
                  </a:lnTo>
                  <a:lnTo>
                    <a:pt x="40474" y="210058"/>
                  </a:lnTo>
                  <a:lnTo>
                    <a:pt x="40398" y="210451"/>
                  </a:lnTo>
                  <a:lnTo>
                    <a:pt x="48653" y="210451"/>
                  </a:lnTo>
                  <a:close/>
                </a:path>
                <a:path w="454025" h="281939">
                  <a:moveTo>
                    <a:pt x="50990" y="212090"/>
                  </a:moveTo>
                  <a:lnTo>
                    <a:pt x="49936" y="213423"/>
                  </a:lnTo>
                  <a:lnTo>
                    <a:pt x="50101" y="213588"/>
                  </a:lnTo>
                  <a:lnTo>
                    <a:pt x="50990" y="212090"/>
                  </a:lnTo>
                  <a:close/>
                </a:path>
                <a:path w="454025" h="281939">
                  <a:moveTo>
                    <a:pt x="53251" y="218846"/>
                  </a:moveTo>
                  <a:lnTo>
                    <a:pt x="49707" y="217131"/>
                  </a:lnTo>
                  <a:lnTo>
                    <a:pt x="49149" y="216789"/>
                  </a:lnTo>
                  <a:lnTo>
                    <a:pt x="46329" y="215049"/>
                  </a:lnTo>
                  <a:lnTo>
                    <a:pt x="44729" y="213423"/>
                  </a:lnTo>
                  <a:lnTo>
                    <a:pt x="45288" y="213423"/>
                  </a:lnTo>
                  <a:lnTo>
                    <a:pt x="49187" y="214376"/>
                  </a:lnTo>
                  <a:lnTo>
                    <a:pt x="49936" y="213423"/>
                  </a:lnTo>
                  <a:lnTo>
                    <a:pt x="47764" y="211226"/>
                  </a:lnTo>
                  <a:lnTo>
                    <a:pt x="48501" y="210578"/>
                  </a:lnTo>
                  <a:lnTo>
                    <a:pt x="40373" y="210578"/>
                  </a:lnTo>
                  <a:lnTo>
                    <a:pt x="39928" y="212852"/>
                  </a:lnTo>
                  <a:lnTo>
                    <a:pt x="38214" y="213423"/>
                  </a:lnTo>
                  <a:lnTo>
                    <a:pt x="39192" y="213423"/>
                  </a:lnTo>
                  <a:lnTo>
                    <a:pt x="42735" y="214096"/>
                  </a:lnTo>
                  <a:lnTo>
                    <a:pt x="42722" y="214820"/>
                  </a:lnTo>
                  <a:lnTo>
                    <a:pt x="45529" y="216789"/>
                  </a:lnTo>
                  <a:lnTo>
                    <a:pt x="42278" y="215938"/>
                  </a:lnTo>
                  <a:lnTo>
                    <a:pt x="44983" y="221183"/>
                  </a:lnTo>
                  <a:lnTo>
                    <a:pt x="45059" y="221576"/>
                  </a:lnTo>
                  <a:lnTo>
                    <a:pt x="47002" y="223545"/>
                  </a:lnTo>
                  <a:lnTo>
                    <a:pt x="53251" y="218846"/>
                  </a:lnTo>
                  <a:close/>
                </a:path>
                <a:path w="454025" h="281939">
                  <a:moveTo>
                    <a:pt x="53936" y="219151"/>
                  </a:moveTo>
                  <a:lnTo>
                    <a:pt x="53759" y="218744"/>
                  </a:lnTo>
                  <a:lnTo>
                    <a:pt x="53835" y="218389"/>
                  </a:lnTo>
                  <a:lnTo>
                    <a:pt x="53238" y="218833"/>
                  </a:lnTo>
                  <a:lnTo>
                    <a:pt x="53467" y="218948"/>
                  </a:lnTo>
                  <a:lnTo>
                    <a:pt x="53708" y="219036"/>
                  </a:lnTo>
                  <a:lnTo>
                    <a:pt x="53936" y="219151"/>
                  </a:lnTo>
                  <a:close/>
                </a:path>
                <a:path w="454025" h="281939">
                  <a:moveTo>
                    <a:pt x="54216" y="210781"/>
                  </a:moveTo>
                  <a:lnTo>
                    <a:pt x="51904" y="210578"/>
                  </a:lnTo>
                  <a:lnTo>
                    <a:pt x="50990" y="212090"/>
                  </a:lnTo>
                  <a:lnTo>
                    <a:pt x="54216" y="210781"/>
                  </a:lnTo>
                  <a:close/>
                </a:path>
                <a:path w="454025" h="281939">
                  <a:moveTo>
                    <a:pt x="55753" y="219989"/>
                  </a:moveTo>
                  <a:lnTo>
                    <a:pt x="53949" y="219151"/>
                  </a:lnTo>
                  <a:lnTo>
                    <a:pt x="54267" y="219824"/>
                  </a:lnTo>
                  <a:lnTo>
                    <a:pt x="54343" y="219989"/>
                  </a:lnTo>
                  <a:lnTo>
                    <a:pt x="55753" y="219989"/>
                  </a:lnTo>
                  <a:close/>
                </a:path>
                <a:path w="454025" h="281939">
                  <a:moveTo>
                    <a:pt x="59753" y="193916"/>
                  </a:moveTo>
                  <a:lnTo>
                    <a:pt x="59448" y="193916"/>
                  </a:lnTo>
                  <a:lnTo>
                    <a:pt x="56121" y="193916"/>
                  </a:lnTo>
                  <a:lnTo>
                    <a:pt x="56045" y="194233"/>
                  </a:lnTo>
                  <a:lnTo>
                    <a:pt x="55930" y="194665"/>
                  </a:lnTo>
                  <a:lnTo>
                    <a:pt x="55816" y="195122"/>
                  </a:lnTo>
                  <a:lnTo>
                    <a:pt x="55791" y="195262"/>
                  </a:lnTo>
                  <a:lnTo>
                    <a:pt x="57086" y="194665"/>
                  </a:lnTo>
                  <a:lnTo>
                    <a:pt x="58470" y="194233"/>
                  </a:lnTo>
                  <a:lnTo>
                    <a:pt x="59753" y="193916"/>
                  </a:lnTo>
                  <a:close/>
                </a:path>
                <a:path w="454025" h="281939">
                  <a:moveTo>
                    <a:pt x="67602" y="221818"/>
                  </a:moveTo>
                  <a:lnTo>
                    <a:pt x="66598" y="221729"/>
                  </a:lnTo>
                  <a:lnTo>
                    <a:pt x="65671" y="221716"/>
                  </a:lnTo>
                  <a:lnTo>
                    <a:pt x="64973" y="221945"/>
                  </a:lnTo>
                  <a:lnTo>
                    <a:pt x="66052" y="221957"/>
                  </a:lnTo>
                  <a:lnTo>
                    <a:pt x="66890" y="221919"/>
                  </a:lnTo>
                  <a:lnTo>
                    <a:pt x="67602" y="221818"/>
                  </a:lnTo>
                  <a:close/>
                </a:path>
                <a:path w="454025" h="281939">
                  <a:moveTo>
                    <a:pt x="73456" y="232168"/>
                  </a:moveTo>
                  <a:lnTo>
                    <a:pt x="70205" y="231305"/>
                  </a:lnTo>
                  <a:lnTo>
                    <a:pt x="68846" y="233210"/>
                  </a:lnTo>
                  <a:lnTo>
                    <a:pt x="73456" y="232168"/>
                  </a:lnTo>
                  <a:close/>
                </a:path>
                <a:path w="454025" h="281939">
                  <a:moveTo>
                    <a:pt x="75946" y="219163"/>
                  </a:moveTo>
                  <a:lnTo>
                    <a:pt x="75603" y="218744"/>
                  </a:lnTo>
                  <a:lnTo>
                    <a:pt x="74650" y="218744"/>
                  </a:lnTo>
                  <a:lnTo>
                    <a:pt x="75946" y="219163"/>
                  </a:lnTo>
                  <a:close/>
                </a:path>
                <a:path w="454025" h="281939">
                  <a:moveTo>
                    <a:pt x="77736" y="182499"/>
                  </a:moveTo>
                  <a:lnTo>
                    <a:pt x="76428" y="181940"/>
                  </a:lnTo>
                  <a:lnTo>
                    <a:pt x="75336" y="179654"/>
                  </a:lnTo>
                  <a:lnTo>
                    <a:pt x="74104" y="182753"/>
                  </a:lnTo>
                  <a:lnTo>
                    <a:pt x="77736" y="182499"/>
                  </a:lnTo>
                  <a:close/>
                </a:path>
                <a:path w="454025" h="281939">
                  <a:moveTo>
                    <a:pt x="77863" y="188252"/>
                  </a:moveTo>
                  <a:lnTo>
                    <a:pt x="72859" y="187286"/>
                  </a:lnTo>
                  <a:lnTo>
                    <a:pt x="72428" y="187464"/>
                  </a:lnTo>
                  <a:lnTo>
                    <a:pt x="67767" y="189903"/>
                  </a:lnTo>
                  <a:lnTo>
                    <a:pt x="67157" y="190004"/>
                  </a:lnTo>
                  <a:lnTo>
                    <a:pt x="67157" y="192798"/>
                  </a:lnTo>
                  <a:lnTo>
                    <a:pt x="66395" y="192913"/>
                  </a:lnTo>
                  <a:lnTo>
                    <a:pt x="66230" y="192798"/>
                  </a:lnTo>
                  <a:lnTo>
                    <a:pt x="67157" y="192798"/>
                  </a:lnTo>
                  <a:lnTo>
                    <a:pt x="67157" y="190004"/>
                  </a:lnTo>
                  <a:lnTo>
                    <a:pt x="62230" y="190817"/>
                  </a:lnTo>
                  <a:lnTo>
                    <a:pt x="62242" y="192798"/>
                  </a:lnTo>
                  <a:lnTo>
                    <a:pt x="59855" y="192798"/>
                  </a:lnTo>
                  <a:lnTo>
                    <a:pt x="59829" y="192417"/>
                  </a:lnTo>
                  <a:lnTo>
                    <a:pt x="59702" y="191681"/>
                  </a:lnTo>
                  <a:lnTo>
                    <a:pt x="59448" y="191681"/>
                  </a:lnTo>
                  <a:lnTo>
                    <a:pt x="60134" y="191465"/>
                  </a:lnTo>
                  <a:lnTo>
                    <a:pt x="58381" y="191465"/>
                  </a:lnTo>
                  <a:lnTo>
                    <a:pt x="58483" y="190817"/>
                  </a:lnTo>
                  <a:lnTo>
                    <a:pt x="59575" y="190817"/>
                  </a:lnTo>
                  <a:lnTo>
                    <a:pt x="58102" y="189750"/>
                  </a:lnTo>
                  <a:lnTo>
                    <a:pt x="58242" y="189750"/>
                  </a:lnTo>
                  <a:lnTo>
                    <a:pt x="53441" y="188595"/>
                  </a:lnTo>
                  <a:lnTo>
                    <a:pt x="53441" y="191465"/>
                  </a:lnTo>
                  <a:lnTo>
                    <a:pt x="52755" y="192417"/>
                  </a:lnTo>
                  <a:lnTo>
                    <a:pt x="52628" y="192417"/>
                  </a:lnTo>
                  <a:lnTo>
                    <a:pt x="53441" y="191465"/>
                  </a:lnTo>
                  <a:lnTo>
                    <a:pt x="53441" y="188595"/>
                  </a:lnTo>
                  <a:lnTo>
                    <a:pt x="48755" y="187464"/>
                  </a:lnTo>
                  <a:lnTo>
                    <a:pt x="48234" y="187147"/>
                  </a:lnTo>
                  <a:lnTo>
                    <a:pt x="43510" y="184277"/>
                  </a:lnTo>
                  <a:lnTo>
                    <a:pt x="43243" y="186994"/>
                  </a:lnTo>
                  <a:lnTo>
                    <a:pt x="43230" y="187147"/>
                  </a:lnTo>
                  <a:lnTo>
                    <a:pt x="40005" y="186994"/>
                  </a:lnTo>
                  <a:lnTo>
                    <a:pt x="35839" y="187655"/>
                  </a:lnTo>
                  <a:lnTo>
                    <a:pt x="40767" y="187947"/>
                  </a:lnTo>
                  <a:lnTo>
                    <a:pt x="36296" y="189458"/>
                  </a:lnTo>
                  <a:lnTo>
                    <a:pt x="36372" y="190220"/>
                  </a:lnTo>
                  <a:lnTo>
                    <a:pt x="36499" y="191223"/>
                  </a:lnTo>
                  <a:lnTo>
                    <a:pt x="36614" y="191681"/>
                  </a:lnTo>
                  <a:lnTo>
                    <a:pt x="37274" y="192417"/>
                  </a:lnTo>
                  <a:lnTo>
                    <a:pt x="37668" y="192417"/>
                  </a:lnTo>
                  <a:lnTo>
                    <a:pt x="38036" y="192798"/>
                  </a:lnTo>
                  <a:lnTo>
                    <a:pt x="37719" y="192798"/>
                  </a:lnTo>
                  <a:lnTo>
                    <a:pt x="40398" y="194665"/>
                  </a:lnTo>
                  <a:lnTo>
                    <a:pt x="40195" y="194386"/>
                  </a:lnTo>
                  <a:lnTo>
                    <a:pt x="37896" y="192417"/>
                  </a:lnTo>
                  <a:lnTo>
                    <a:pt x="38239" y="192417"/>
                  </a:lnTo>
                  <a:lnTo>
                    <a:pt x="42075" y="193814"/>
                  </a:lnTo>
                  <a:lnTo>
                    <a:pt x="46621" y="189750"/>
                  </a:lnTo>
                  <a:lnTo>
                    <a:pt x="47294" y="191223"/>
                  </a:lnTo>
                  <a:lnTo>
                    <a:pt x="47409" y="191465"/>
                  </a:lnTo>
                  <a:lnTo>
                    <a:pt x="47612" y="191465"/>
                  </a:lnTo>
                  <a:lnTo>
                    <a:pt x="50723" y="192798"/>
                  </a:lnTo>
                  <a:lnTo>
                    <a:pt x="52298" y="192798"/>
                  </a:lnTo>
                  <a:lnTo>
                    <a:pt x="51168" y="194157"/>
                  </a:lnTo>
                  <a:lnTo>
                    <a:pt x="55702" y="193509"/>
                  </a:lnTo>
                  <a:lnTo>
                    <a:pt x="56210" y="193509"/>
                  </a:lnTo>
                  <a:lnTo>
                    <a:pt x="59270" y="193509"/>
                  </a:lnTo>
                  <a:lnTo>
                    <a:pt x="58369" y="193243"/>
                  </a:lnTo>
                  <a:lnTo>
                    <a:pt x="56972" y="192798"/>
                  </a:lnTo>
                  <a:lnTo>
                    <a:pt x="58343" y="192798"/>
                  </a:lnTo>
                  <a:lnTo>
                    <a:pt x="58318" y="192417"/>
                  </a:lnTo>
                  <a:lnTo>
                    <a:pt x="58572" y="192417"/>
                  </a:lnTo>
                  <a:lnTo>
                    <a:pt x="59169" y="192798"/>
                  </a:lnTo>
                  <a:lnTo>
                    <a:pt x="59334" y="192798"/>
                  </a:lnTo>
                  <a:lnTo>
                    <a:pt x="59728" y="193509"/>
                  </a:lnTo>
                  <a:lnTo>
                    <a:pt x="59944" y="193852"/>
                  </a:lnTo>
                  <a:lnTo>
                    <a:pt x="62242" y="193916"/>
                  </a:lnTo>
                  <a:lnTo>
                    <a:pt x="62255" y="194386"/>
                  </a:lnTo>
                  <a:lnTo>
                    <a:pt x="64325" y="193916"/>
                  </a:lnTo>
                  <a:lnTo>
                    <a:pt x="67995" y="193916"/>
                  </a:lnTo>
                  <a:lnTo>
                    <a:pt x="71805" y="193916"/>
                  </a:lnTo>
                  <a:lnTo>
                    <a:pt x="72390" y="194132"/>
                  </a:lnTo>
                  <a:lnTo>
                    <a:pt x="72313" y="193916"/>
                  </a:lnTo>
                  <a:lnTo>
                    <a:pt x="72047" y="193509"/>
                  </a:lnTo>
                  <a:lnTo>
                    <a:pt x="71564" y="192798"/>
                  </a:lnTo>
                  <a:lnTo>
                    <a:pt x="75222" y="192798"/>
                  </a:lnTo>
                  <a:lnTo>
                    <a:pt x="74688" y="192417"/>
                  </a:lnTo>
                  <a:lnTo>
                    <a:pt x="73482" y="192417"/>
                  </a:lnTo>
                  <a:lnTo>
                    <a:pt x="75831" y="191465"/>
                  </a:lnTo>
                  <a:lnTo>
                    <a:pt x="76301" y="191465"/>
                  </a:lnTo>
                  <a:lnTo>
                    <a:pt x="75984" y="192112"/>
                  </a:lnTo>
                  <a:lnTo>
                    <a:pt x="76415" y="191681"/>
                  </a:lnTo>
                  <a:lnTo>
                    <a:pt x="77419" y="190817"/>
                  </a:lnTo>
                  <a:lnTo>
                    <a:pt x="76428" y="191223"/>
                  </a:lnTo>
                  <a:lnTo>
                    <a:pt x="77863" y="188252"/>
                  </a:lnTo>
                  <a:close/>
                </a:path>
                <a:path w="454025" h="281939">
                  <a:moveTo>
                    <a:pt x="78867" y="182422"/>
                  </a:moveTo>
                  <a:lnTo>
                    <a:pt x="77749" y="182499"/>
                  </a:lnTo>
                  <a:lnTo>
                    <a:pt x="78105" y="182651"/>
                  </a:lnTo>
                  <a:lnTo>
                    <a:pt x="78473" y="182676"/>
                  </a:lnTo>
                  <a:lnTo>
                    <a:pt x="78867" y="182422"/>
                  </a:lnTo>
                  <a:close/>
                </a:path>
                <a:path w="454025" h="281939">
                  <a:moveTo>
                    <a:pt x="78968" y="180352"/>
                  </a:moveTo>
                  <a:lnTo>
                    <a:pt x="78803" y="180174"/>
                  </a:lnTo>
                  <a:lnTo>
                    <a:pt x="78574" y="180022"/>
                  </a:lnTo>
                  <a:lnTo>
                    <a:pt x="78193" y="179946"/>
                  </a:lnTo>
                  <a:lnTo>
                    <a:pt x="78371" y="180073"/>
                  </a:lnTo>
                  <a:lnTo>
                    <a:pt x="78676" y="180200"/>
                  </a:lnTo>
                  <a:lnTo>
                    <a:pt x="78968" y="180352"/>
                  </a:lnTo>
                  <a:close/>
                </a:path>
                <a:path w="454025" h="281939">
                  <a:moveTo>
                    <a:pt x="79641" y="182359"/>
                  </a:moveTo>
                  <a:lnTo>
                    <a:pt x="79552" y="182168"/>
                  </a:lnTo>
                  <a:lnTo>
                    <a:pt x="79514" y="181978"/>
                  </a:lnTo>
                  <a:lnTo>
                    <a:pt x="79463" y="181787"/>
                  </a:lnTo>
                  <a:lnTo>
                    <a:pt x="79260" y="182067"/>
                  </a:lnTo>
                  <a:lnTo>
                    <a:pt x="79057" y="182283"/>
                  </a:lnTo>
                  <a:lnTo>
                    <a:pt x="78867" y="182410"/>
                  </a:lnTo>
                  <a:lnTo>
                    <a:pt x="79641" y="182359"/>
                  </a:lnTo>
                  <a:close/>
                </a:path>
                <a:path w="454025" h="281939">
                  <a:moveTo>
                    <a:pt x="79895" y="180962"/>
                  </a:moveTo>
                  <a:lnTo>
                    <a:pt x="79463" y="180606"/>
                  </a:lnTo>
                  <a:lnTo>
                    <a:pt x="78981" y="180352"/>
                  </a:lnTo>
                  <a:lnTo>
                    <a:pt x="79298" y="180708"/>
                  </a:lnTo>
                  <a:lnTo>
                    <a:pt x="79336" y="181229"/>
                  </a:lnTo>
                  <a:lnTo>
                    <a:pt x="79463" y="181787"/>
                  </a:lnTo>
                  <a:lnTo>
                    <a:pt x="79616" y="181635"/>
                  </a:lnTo>
                  <a:lnTo>
                    <a:pt x="79895" y="180962"/>
                  </a:lnTo>
                  <a:close/>
                </a:path>
                <a:path w="454025" h="281939">
                  <a:moveTo>
                    <a:pt x="81407" y="239191"/>
                  </a:moveTo>
                  <a:lnTo>
                    <a:pt x="81178" y="238925"/>
                  </a:lnTo>
                  <a:lnTo>
                    <a:pt x="76682" y="233756"/>
                  </a:lnTo>
                  <a:lnTo>
                    <a:pt x="72567" y="235839"/>
                  </a:lnTo>
                  <a:lnTo>
                    <a:pt x="70167" y="237210"/>
                  </a:lnTo>
                  <a:lnTo>
                    <a:pt x="70523" y="237210"/>
                  </a:lnTo>
                  <a:lnTo>
                    <a:pt x="73279" y="239191"/>
                  </a:lnTo>
                  <a:lnTo>
                    <a:pt x="73558" y="239458"/>
                  </a:lnTo>
                  <a:lnTo>
                    <a:pt x="73977" y="240893"/>
                  </a:lnTo>
                  <a:lnTo>
                    <a:pt x="73825" y="239458"/>
                  </a:lnTo>
                  <a:lnTo>
                    <a:pt x="73520" y="237210"/>
                  </a:lnTo>
                  <a:lnTo>
                    <a:pt x="77711" y="239458"/>
                  </a:lnTo>
                  <a:lnTo>
                    <a:pt x="80010" y="238925"/>
                  </a:lnTo>
                  <a:lnTo>
                    <a:pt x="77736" y="240893"/>
                  </a:lnTo>
                  <a:lnTo>
                    <a:pt x="81407" y="239191"/>
                  </a:lnTo>
                  <a:close/>
                </a:path>
                <a:path w="454025" h="281939">
                  <a:moveTo>
                    <a:pt x="82956" y="189750"/>
                  </a:moveTo>
                  <a:lnTo>
                    <a:pt x="82829" y="189458"/>
                  </a:lnTo>
                  <a:lnTo>
                    <a:pt x="81762" y="187655"/>
                  </a:lnTo>
                  <a:lnTo>
                    <a:pt x="81648" y="187464"/>
                  </a:lnTo>
                  <a:lnTo>
                    <a:pt x="81546" y="187286"/>
                  </a:lnTo>
                  <a:lnTo>
                    <a:pt x="77419" y="190817"/>
                  </a:lnTo>
                  <a:lnTo>
                    <a:pt x="80657" y="190220"/>
                  </a:lnTo>
                  <a:lnTo>
                    <a:pt x="81851" y="192798"/>
                  </a:lnTo>
                  <a:lnTo>
                    <a:pt x="82245" y="192798"/>
                  </a:lnTo>
                  <a:lnTo>
                    <a:pt x="82842" y="190220"/>
                  </a:lnTo>
                  <a:lnTo>
                    <a:pt x="82956" y="189750"/>
                  </a:lnTo>
                  <a:close/>
                </a:path>
                <a:path w="454025" h="281939">
                  <a:moveTo>
                    <a:pt x="84404" y="223481"/>
                  </a:moveTo>
                  <a:lnTo>
                    <a:pt x="84391" y="223012"/>
                  </a:lnTo>
                  <a:lnTo>
                    <a:pt x="84391" y="222808"/>
                  </a:lnTo>
                  <a:lnTo>
                    <a:pt x="84353" y="220637"/>
                  </a:lnTo>
                  <a:lnTo>
                    <a:pt x="81584" y="221627"/>
                  </a:lnTo>
                  <a:lnTo>
                    <a:pt x="78409" y="222808"/>
                  </a:lnTo>
                  <a:lnTo>
                    <a:pt x="77952" y="220637"/>
                  </a:lnTo>
                  <a:lnTo>
                    <a:pt x="77901" y="220395"/>
                  </a:lnTo>
                  <a:lnTo>
                    <a:pt x="77330" y="220395"/>
                  </a:lnTo>
                  <a:lnTo>
                    <a:pt x="80645" y="219938"/>
                  </a:lnTo>
                  <a:lnTo>
                    <a:pt x="82956" y="219621"/>
                  </a:lnTo>
                  <a:lnTo>
                    <a:pt x="82575" y="217703"/>
                  </a:lnTo>
                  <a:lnTo>
                    <a:pt x="82461" y="217144"/>
                  </a:lnTo>
                  <a:lnTo>
                    <a:pt x="81978" y="216801"/>
                  </a:lnTo>
                  <a:lnTo>
                    <a:pt x="79235" y="217703"/>
                  </a:lnTo>
                  <a:lnTo>
                    <a:pt x="78486" y="219621"/>
                  </a:lnTo>
                  <a:lnTo>
                    <a:pt x="78359" y="219938"/>
                  </a:lnTo>
                  <a:lnTo>
                    <a:pt x="75946" y="219163"/>
                  </a:lnTo>
                  <a:lnTo>
                    <a:pt x="76962" y="220395"/>
                  </a:lnTo>
                  <a:lnTo>
                    <a:pt x="76466" y="221627"/>
                  </a:lnTo>
                  <a:lnTo>
                    <a:pt x="74688" y="221627"/>
                  </a:lnTo>
                  <a:lnTo>
                    <a:pt x="73748" y="219621"/>
                  </a:lnTo>
                  <a:lnTo>
                    <a:pt x="73990" y="219621"/>
                  </a:lnTo>
                  <a:lnTo>
                    <a:pt x="71869" y="218948"/>
                  </a:lnTo>
                  <a:lnTo>
                    <a:pt x="70523" y="220637"/>
                  </a:lnTo>
                  <a:lnTo>
                    <a:pt x="69545" y="221627"/>
                  </a:lnTo>
                  <a:lnTo>
                    <a:pt x="68884" y="221627"/>
                  </a:lnTo>
                  <a:lnTo>
                    <a:pt x="67614" y="221818"/>
                  </a:lnTo>
                  <a:lnTo>
                    <a:pt x="72605" y="222275"/>
                  </a:lnTo>
                  <a:lnTo>
                    <a:pt x="80352" y="225729"/>
                  </a:lnTo>
                  <a:lnTo>
                    <a:pt x="80556" y="224066"/>
                  </a:lnTo>
                  <a:lnTo>
                    <a:pt x="80632" y="223481"/>
                  </a:lnTo>
                  <a:lnTo>
                    <a:pt x="80695" y="223012"/>
                  </a:lnTo>
                  <a:lnTo>
                    <a:pt x="81178" y="224066"/>
                  </a:lnTo>
                  <a:lnTo>
                    <a:pt x="83959" y="225310"/>
                  </a:lnTo>
                  <a:lnTo>
                    <a:pt x="84404" y="223481"/>
                  </a:lnTo>
                  <a:close/>
                </a:path>
                <a:path w="454025" h="281939">
                  <a:moveTo>
                    <a:pt x="84747" y="246532"/>
                  </a:moveTo>
                  <a:lnTo>
                    <a:pt x="81927" y="243128"/>
                  </a:lnTo>
                  <a:lnTo>
                    <a:pt x="79159" y="243332"/>
                  </a:lnTo>
                  <a:lnTo>
                    <a:pt x="80111" y="245414"/>
                  </a:lnTo>
                  <a:lnTo>
                    <a:pt x="76898" y="245275"/>
                  </a:lnTo>
                  <a:lnTo>
                    <a:pt x="75501" y="246443"/>
                  </a:lnTo>
                  <a:lnTo>
                    <a:pt x="77343" y="246329"/>
                  </a:lnTo>
                  <a:lnTo>
                    <a:pt x="78752" y="247332"/>
                  </a:lnTo>
                  <a:lnTo>
                    <a:pt x="80175" y="249732"/>
                  </a:lnTo>
                  <a:lnTo>
                    <a:pt x="81521" y="248577"/>
                  </a:lnTo>
                  <a:lnTo>
                    <a:pt x="80137" y="246862"/>
                  </a:lnTo>
                  <a:lnTo>
                    <a:pt x="82423" y="247065"/>
                  </a:lnTo>
                  <a:lnTo>
                    <a:pt x="84747" y="246532"/>
                  </a:lnTo>
                  <a:close/>
                </a:path>
                <a:path w="454025" h="281939">
                  <a:moveTo>
                    <a:pt x="90614" y="237832"/>
                  </a:moveTo>
                  <a:lnTo>
                    <a:pt x="86448" y="235610"/>
                  </a:lnTo>
                  <a:lnTo>
                    <a:pt x="90182" y="238213"/>
                  </a:lnTo>
                  <a:lnTo>
                    <a:pt x="90614" y="237832"/>
                  </a:lnTo>
                  <a:close/>
                </a:path>
                <a:path w="454025" h="281939">
                  <a:moveTo>
                    <a:pt x="101371" y="275348"/>
                  </a:moveTo>
                  <a:lnTo>
                    <a:pt x="100431" y="274701"/>
                  </a:lnTo>
                  <a:lnTo>
                    <a:pt x="98158" y="277380"/>
                  </a:lnTo>
                  <a:lnTo>
                    <a:pt x="101371" y="275348"/>
                  </a:lnTo>
                  <a:close/>
                </a:path>
                <a:path w="454025" h="281939">
                  <a:moveTo>
                    <a:pt x="104952" y="229260"/>
                  </a:moveTo>
                  <a:lnTo>
                    <a:pt x="104609" y="228650"/>
                  </a:lnTo>
                  <a:lnTo>
                    <a:pt x="104330" y="228244"/>
                  </a:lnTo>
                  <a:lnTo>
                    <a:pt x="104013" y="228244"/>
                  </a:lnTo>
                  <a:lnTo>
                    <a:pt x="104952" y="229260"/>
                  </a:lnTo>
                  <a:close/>
                </a:path>
                <a:path w="454025" h="281939">
                  <a:moveTo>
                    <a:pt x="115443" y="260299"/>
                  </a:moveTo>
                  <a:lnTo>
                    <a:pt x="111721" y="257670"/>
                  </a:lnTo>
                  <a:lnTo>
                    <a:pt x="110807" y="258457"/>
                  </a:lnTo>
                  <a:lnTo>
                    <a:pt x="115443" y="260299"/>
                  </a:lnTo>
                  <a:close/>
                </a:path>
                <a:path w="454025" h="281939">
                  <a:moveTo>
                    <a:pt x="120980" y="229260"/>
                  </a:moveTo>
                  <a:lnTo>
                    <a:pt x="120853" y="228028"/>
                  </a:lnTo>
                  <a:lnTo>
                    <a:pt x="120802" y="227571"/>
                  </a:lnTo>
                  <a:lnTo>
                    <a:pt x="120726" y="226758"/>
                  </a:lnTo>
                  <a:lnTo>
                    <a:pt x="120548" y="225069"/>
                  </a:lnTo>
                  <a:lnTo>
                    <a:pt x="120434" y="223875"/>
                  </a:lnTo>
                  <a:lnTo>
                    <a:pt x="113995" y="226479"/>
                  </a:lnTo>
                  <a:lnTo>
                    <a:pt x="110197" y="223050"/>
                  </a:lnTo>
                  <a:lnTo>
                    <a:pt x="106959" y="220116"/>
                  </a:lnTo>
                  <a:lnTo>
                    <a:pt x="101015" y="223050"/>
                  </a:lnTo>
                  <a:lnTo>
                    <a:pt x="98374" y="221881"/>
                  </a:lnTo>
                  <a:lnTo>
                    <a:pt x="102387" y="221881"/>
                  </a:lnTo>
                  <a:lnTo>
                    <a:pt x="101447" y="220510"/>
                  </a:lnTo>
                  <a:lnTo>
                    <a:pt x="98209" y="220370"/>
                  </a:lnTo>
                  <a:lnTo>
                    <a:pt x="97345" y="224739"/>
                  </a:lnTo>
                  <a:lnTo>
                    <a:pt x="92748" y="225069"/>
                  </a:lnTo>
                  <a:lnTo>
                    <a:pt x="104051" y="226479"/>
                  </a:lnTo>
                  <a:lnTo>
                    <a:pt x="103809" y="226479"/>
                  </a:lnTo>
                  <a:lnTo>
                    <a:pt x="102019" y="228028"/>
                  </a:lnTo>
                  <a:lnTo>
                    <a:pt x="103974" y="228219"/>
                  </a:lnTo>
                  <a:lnTo>
                    <a:pt x="103390" y="227571"/>
                  </a:lnTo>
                  <a:lnTo>
                    <a:pt x="108966" y="228650"/>
                  </a:lnTo>
                  <a:lnTo>
                    <a:pt x="112623" y="227571"/>
                  </a:lnTo>
                  <a:lnTo>
                    <a:pt x="115392" y="226758"/>
                  </a:lnTo>
                  <a:lnTo>
                    <a:pt x="120980" y="229260"/>
                  </a:lnTo>
                  <a:close/>
                </a:path>
                <a:path w="454025" h="281939">
                  <a:moveTo>
                    <a:pt x="131521" y="270129"/>
                  </a:moveTo>
                  <a:lnTo>
                    <a:pt x="129006" y="269125"/>
                  </a:lnTo>
                  <a:lnTo>
                    <a:pt x="125793" y="271132"/>
                  </a:lnTo>
                  <a:lnTo>
                    <a:pt x="124510" y="270522"/>
                  </a:lnTo>
                  <a:lnTo>
                    <a:pt x="122529" y="269570"/>
                  </a:lnTo>
                  <a:lnTo>
                    <a:pt x="122377" y="269125"/>
                  </a:lnTo>
                  <a:lnTo>
                    <a:pt x="121564" y="266750"/>
                  </a:lnTo>
                  <a:lnTo>
                    <a:pt x="118833" y="269113"/>
                  </a:lnTo>
                  <a:lnTo>
                    <a:pt x="114211" y="268693"/>
                  </a:lnTo>
                  <a:lnTo>
                    <a:pt x="109588" y="270459"/>
                  </a:lnTo>
                  <a:lnTo>
                    <a:pt x="110832" y="268097"/>
                  </a:lnTo>
                  <a:lnTo>
                    <a:pt x="110959" y="267855"/>
                  </a:lnTo>
                  <a:lnTo>
                    <a:pt x="107175" y="268097"/>
                  </a:lnTo>
                  <a:lnTo>
                    <a:pt x="108686" y="270522"/>
                  </a:lnTo>
                  <a:lnTo>
                    <a:pt x="106667" y="270129"/>
                  </a:lnTo>
                  <a:lnTo>
                    <a:pt x="106248" y="270129"/>
                  </a:lnTo>
                  <a:lnTo>
                    <a:pt x="110959" y="272148"/>
                  </a:lnTo>
                  <a:lnTo>
                    <a:pt x="117068" y="271970"/>
                  </a:lnTo>
                  <a:lnTo>
                    <a:pt x="123278" y="271589"/>
                  </a:lnTo>
                  <a:lnTo>
                    <a:pt x="128600" y="273113"/>
                  </a:lnTo>
                  <a:lnTo>
                    <a:pt x="129959" y="271589"/>
                  </a:lnTo>
                  <a:lnTo>
                    <a:pt x="130365" y="271132"/>
                  </a:lnTo>
                  <a:lnTo>
                    <a:pt x="131254" y="270129"/>
                  </a:lnTo>
                  <a:lnTo>
                    <a:pt x="131521" y="270129"/>
                  </a:lnTo>
                  <a:close/>
                </a:path>
                <a:path w="454025" h="281939">
                  <a:moveTo>
                    <a:pt x="135826" y="145694"/>
                  </a:moveTo>
                  <a:lnTo>
                    <a:pt x="135470" y="145694"/>
                  </a:lnTo>
                  <a:lnTo>
                    <a:pt x="135585" y="146037"/>
                  </a:lnTo>
                  <a:lnTo>
                    <a:pt x="135826" y="145694"/>
                  </a:lnTo>
                  <a:close/>
                </a:path>
                <a:path w="454025" h="281939">
                  <a:moveTo>
                    <a:pt x="136334" y="148183"/>
                  </a:moveTo>
                  <a:lnTo>
                    <a:pt x="135585" y="146037"/>
                  </a:lnTo>
                  <a:lnTo>
                    <a:pt x="134467" y="147599"/>
                  </a:lnTo>
                  <a:lnTo>
                    <a:pt x="136334" y="148183"/>
                  </a:lnTo>
                  <a:close/>
                </a:path>
                <a:path w="454025" h="281939">
                  <a:moveTo>
                    <a:pt x="139827" y="281025"/>
                  </a:moveTo>
                  <a:lnTo>
                    <a:pt x="137972" y="281165"/>
                  </a:lnTo>
                  <a:lnTo>
                    <a:pt x="134239" y="278523"/>
                  </a:lnTo>
                  <a:lnTo>
                    <a:pt x="130568" y="280936"/>
                  </a:lnTo>
                  <a:lnTo>
                    <a:pt x="133350" y="281470"/>
                  </a:lnTo>
                  <a:lnTo>
                    <a:pt x="138442" y="281495"/>
                  </a:lnTo>
                  <a:lnTo>
                    <a:pt x="139827" y="281025"/>
                  </a:lnTo>
                  <a:close/>
                </a:path>
                <a:path w="454025" h="281939">
                  <a:moveTo>
                    <a:pt x="141389" y="146773"/>
                  </a:moveTo>
                  <a:lnTo>
                    <a:pt x="139344" y="146037"/>
                  </a:lnTo>
                  <a:lnTo>
                    <a:pt x="138430" y="145694"/>
                  </a:lnTo>
                  <a:lnTo>
                    <a:pt x="136766" y="145694"/>
                  </a:lnTo>
                  <a:lnTo>
                    <a:pt x="141389" y="146773"/>
                  </a:lnTo>
                  <a:close/>
                </a:path>
                <a:path w="454025" h="281939">
                  <a:moveTo>
                    <a:pt x="141503" y="242277"/>
                  </a:moveTo>
                  <a:lnTo>
                    <a:pt x="137807" y="241084"/>
                  </a:lnTo>
                  <a:lnTo>
                    <a:pt x="140131" y="243446"/>
                  </a:lnTo>
                  <a:lnTo>
                    <a:pt x="141503" y="242277"/>
                  </a:lnTo>
                  <a:close/>
                </a:path>
                <a:path w="454025" h="281939">
                  <a:moveTo>
                    <a:pt x="151155" y="256057"/>
                  </a:moveTo>
                  <a:lnTo>
                    <a:pt x="150075" y="258292"/>
                  </a:lnTo>
                  <a:lnTo>
                    <a:pt x="151028" y="257848"/>
                  </a:lnTo>
                  <a:lnTo>
                    <a:pt x="151155" y="256057"/>
                  </a:lnTo>
                  <a:close/>
                </a:path>
                <a:path w="454025" h="281939">
                  <a:moveTo>
                    <a:pt x="151371" y="253022"/>
                  </a:moveTo>
                  <a:lnTo>
                    <a:pt x="150926" y="253174"/>
                  </a:lnTo>
                  <a:lnTo>
                    <a:pt x="151333" y="253771"/>
                  </a:lnTo>
                  <a:lnTo>
                    <a:pt x="151371" y="253022"/>
                  </a:lnTo>
                  <a:close/>
                </a:path>
                <a:path w="454025" h="281939">
                  <a:moveTo>
                    <a:pt x="151511" y="145326"/>
                  </a:moveTo>
                  <a:lnTo>
                    <a:pt x="148285" y="145923"/>
                  </a:lnTo>
                  <a:lnTo>
                    <a:pt x="150063" y="145923"/>
                  </a:lnTo>
                  <a:lnTo>
                    <a:pt x="151511" y="145326"/>
                  </a:lnTo>
                  <a:close/>
                </a:path>
                <a:path w="454025" h="281939">
                  <a:moveTo>
                    <a:pt x="151866" y="254584"/>
                  </a:moveTo>
                  <a:lnTo>
                    <a:pt x="151333" y="253771"/>
                  </a:lnTo>
                  <a:lnTo>
                    <a:pt x="151269" y="254431"/>
                  </a:lnTo>
                  <a:lnTo>
                    <a:pt x="151155" y="256057"/>
                  </a:lnTo>
                  <a:lnTo>
                    <a:pt x="151866" y="254584"/>
                  </a:lnTo>
                  <a:close/>
                </a:path>
                <a:path w="454025" h="281939">
                  <a:moveTo>
                    <a:pt x="152019" y="147091"/>
                  </a:moveTo>
                  <a:lnTo>
                    <a:pt x="150088" y="147091"/>
                  </a:lnTo>
                  <a:lnTo>
                    <a:pt x="151130" y="149326"/>
                  </a:lnTo>
                  <a:lnTo>
                    <a:pt x="152019" y="147091"/>
                  </a:lnTo>
                  <a:close/>
                </a:path>
                <a:path w="454025" h="281939">
                  <a:moveTo>
                    <a:pt x="152374" y="140970"/>
                  </a:moveTo>
                  <a:lnTo>
                    <a:pt x="146354" y="140296"/>
                  </a:lnTo>
                  <a:lnTo>
                    <a:pt x="147320" y="143090"/>
                  </a:lnTo>
                  <a:lnTo>
                    <a:pt x="152374" y="140970"/>
                  </a:lnTo>
                  <a:close/>
                </a:path>
                <a:path w="454025" h="281939">
                  <a:moveTo>
                    <a:pt x="153746" y="254431"/>
                  </a:moveTo>
                  <a:lnTo>
                    <a:pt x="153631" y="253771"/>
                  </a:lnTo>
                  <a:lnTo>
                    <a:pt x="153530" y="253174"/>
                  </a:lnTo>
                  <a:lnTo>
                    <a:pt x="153466" y="252806"/>
                  </a:lnTo>
                  <a:lnTo>
                    <a:pt x="153301" y="251866"/>
                  </a:lnTo>
                  <a:lnTo>
                    <a:pt x="153187" y="251231"/>
                  </a:lnTo>
                  <a:lnTo>
                    <a:pt x="143979" y="251866"/>
                  </a:lnTo>
                  <a:lnTo>
                    <a:pt x="142646" y="249428"/>
                  </a:lnTo>
                  <a:lnTo>
                    <a:pt x="140703" y="250278"/>
                  </a:lnTo>
                  <a:lnTo>
                    <a:pt x="139801" y="251066"/>
                  </a:lnTo>
                  <a:lnTo>
                    <a:pt x="141249" y="254939"/>
                  </a:lnTo>
                  <a:lnTo>
                    <a:pt x="151384" y="252806"/>
                  </a:lnTo>
                  <a:lnTo>
                    <a:pt x="151371" y="253022"/>
                  </a:lnTo>
                  <a:lnTo>
                    <a:pt x="152082" y="252806"/>
                  </a:lnTo>
                  <a:lnTo>
                    <a:pt x="152349" y="252806"/>
                  </a:lnTo>
                  <a:lnTo>
                    <a:pt x="152781" y="253771"/>
                  </a:lnTo>
                  <a:lnTo>
                    <a:pt x="153746" y="254431"/>
                  </a:lnTo>
                  <a:close/>
                </a:path>
                <a:path w="454025" h="281939">
                  <a:moveTo>
                    <a:pt x="153758" y="256590"/>
                  </a:moveTo>
                  <a:lnTo>
                    <a:pt x="151028" y="257848"/>
                  </a:lnTo>
                  <a:lnTo>
                    <a:pt x="151003" y="258292"/>
                  </a:lnTo>
                  <a:lnTo>
                    <a:pt x="151638" y="257848"/>
                  </a:lnTo>
                  <a:lnTo>
                    <a:pt x="153758" y="256590"/>
                  </a:lnTo>
                  <a:close/>
                </a:path>
                <a:path w="454025" h="281939">
                  <a:moveTo>
                    <a:pt x="159981" y="261480"/>
                  </a:moveTo>
                  <a:lnTo>
                    <a:pt x="159194" y="261797"/>
                  </a:lnTo>
                  <a:lnTo>
                    <a:pt x="158381" y="262051"/>
                  </a:lnTo>
                  <a:lnTo>
                    <a:pt x="157543" y="262115"/>
                  </a:lnTo>
                  <a:lnTo>
                    <a:pt x="159423" y="263423"/>
                  </a:lnTo>
                  <a:lnTo>
                    <a:pt x="159854" y="261607"/>
                  </a:lnTo>
                  <a:lnTo>
                    <a:pt x="159981" y="261480"/>
                  </a:lnTo>
                  <a:close/>
                </a:path>
                <a:path w="454025" h="281939">
                  <a:moveTo>
                    <a:pt x="160972" y="261010"/>
                  </a:moveTo>
                  <a:lnTo>
                    <a:pt x="160629" y="260959"/>
                  </a:lnTo>
                  <a:lnTo>
                    <a:pt x="160299" y="261086"/>
                  </a:lnTo>
                  <a:lnTo>
                    <a:pt x="159981" y="261467"/>
                  </a:lnTo>
                  <a:lnTo>
                    <a:pt x="160324" y="261327"/>
                  </a:lnTo>
                  <a:lnTo>
                    <a:pt x="160642" y="261175"/>
                  </a:lnTo>
                  <a:lnTo>
                    <a:pt x="160972" y="261010"/>
                  </a:lnTo>
                  <a:close/>
                </a:path>
                <a:path w="454025" h="281939">
                  <a:moveTo>
                    <a:pt x="163258" y="132778"/>
                  </a:moveTo>
                  <a:lnTo>
                    <a:pt x="162382" y="132003"/>
                  </a:lnTo>
                  <a:lnTo>
                    <a:pt x="161493" y="131127"/>
                  </a:lnTo>
                  <a:lnTo>
                    <a:pt x="160540" y="131051"/>
                  </a:lnTo>
                  <a:lnTo>
                    <a:pt x="161023" y="131762"/>
                  </a:lnTo>
                  <a:lnTo>
                    <a:pt x="162026" y="132422"/>
                  </a:lnTo>
                  <a:lnTo>
                    <a:pt x="163258" y="132778"/>
                  </a:lnTo>
                  <a:close/>
                </a:path>
                <a:path w="454025" h="281939">
                  <a:moveTo>
                    <a:pt x="167017" y="132753"/>
                  </a:moveTo>
                  <a:lnTo>
                    <a:pt x="165696" y="133184"/>
                  </a:lnTo>
                  <a:lnTo>
                    <a:pt x="164376" y="133108"/>
                  </a:lnTo>
                  <a:lnTo>
                    <a:pt x="163258" y="132778"/>
                  </a:lnTo>
                  <a:lnTo>
                    <a:pt x="164490" y="133858"/>
                  </a:lnTo>
                  <a:lnTo>
                    <a:pt x="165696" y="134734"/>
                  </a:lnTo>
                  <a:lnTo>
                    <a:pt x="167017" y="132753"/>
                  </a:lnTo>
                  <a:close/>
                </a:path>
                <a:path w="454025" h="281939">
                  <a:moveTo>
                    <a:pt x="174155" y="119938"/>
                  </a:moveTo>
                  <a:lnTo>
                    <a:pt x="171729" y="119938"/>
                  </a:lnTo>
                  <a:lnTo>
                    <a:pt x="170510" y="120967"/>
                  </a:lnTo>
                  <a:lnTo>
                    <a:pt x="171907" y="121958"/>
                  </a:lnTo>
                  <a:lnTo>
                    <a:pt x="174155" y="119938"/>
                  </a:lnTo>
                  <a:close/>
                </a:path>
                <a:path w="454025" h="281939">
                  <a:moveTo>
                    <a:pt x="175602" y="121704"/>
                  </a:moveTo>
                  <a:lnTo>
                    <a:pt x="175120" y="119938"/>
                  </a:lnTo>
                  <a:lnTo>
                    <a:pt x="174218" y="119938"/>
                  </a:lnTo>
                  <a:lnTo>
                    <a:pt x="175602" y="121704"/>
                  </a:lnTo>
                  <a:close/>
                </a:path>
                <a:path w="454025" h="281939">
                  <a:moveTo>
                    <a:pt x="176618" y="127393"/>
                  </a:moveTo>
                  <a:lnTo>
                    <a:pt x="176136" y="125628"/>
                  </a:lnTo>
                  <a:lnTo>
                    <a:pt x="173799" y="124002"/>
                  </a:lnTo>
                  <a:lnTo>
                    <a:pt x="174777" y="127520"/>
                  </a:lnTo>
                  <a:lnTo>
                    <a:pt x="173405" y="128701"/>
                  </a:lnTo>
                  <a:lnTo>
                    <a:pt x="175729" y="128181"/>
                  </a:lnTo>
                  <a:lnTo>
                    <a:pt x="176618" y="127393"/>
                  </a:lnTo>
                  <a:close/>
                </a:path>
                <a:path w="454025" h="281939">
                  <a:moveTo>
                    <a:pt x="216319" y="70688"/>
                  </a:moveTo>
                  <a:lnTo>
                    <a:pt x="215366" y="69316"/>
                  </a:lnTo>
                  <a:lnTo>
                    <a:pt x="208445" y="69443"/>
                  </a:lnTo>
                  <a:lnTo>
                    <a:pt x="205676" y="69634"/>
                  </a:lnTo>
                  <a:lnTo>
                    <a:pt x="208483" y="71589"/>
                  </a:lnTo>
                  <a:lnTo>
                    <a:pt x="214960" y="71856"/>
                  </a:lnTo>
                  <a:lnTo>
                    <a:pt x="216319" y="70688"/>
                  </a:lnTo>
                  <a:close/>
                </a:path>
                <a:path w="454025" h="281939">
                  <a:moveTo>
                    <a:pt x="236855" y="138328"/>
                  </a:moveTo>
                  <a:lnTo>
                    <a:pt x="236816" y="136486"/>
                  </a:lnTo>
                  <a:lnTo>
                    <a:pt x="235902" y="136245"/>
                  </a:lnTo>
                  <a:lnTo>
                    <a:pt x="234518" y="136702"/>
                  </a:lnTo>
                  <a:lnTo>
                    <a:pt x="236855" y="138328"/>
                  </a:lnTo>
                  <a:close/>
                </a:path>
                <a:path w="454025" h="281939">
                  <a:moveTo>
                    <a:pt x="240030" y="80187"/>
                  </a:moveTo>
                  <a:lnTo>
                    <a:pt x="239750" y="78867"/>
                  </a:lnTo>
                  <a:lnTo>
                    <a:pt x="239737" y="79248"/>
                  </a:lnTo>
                  <a:lnTo>
                    <a:pt x="239788" y="79667"/>
                  </a:lnTo>
                  <a:lnTo>
                    <a:pt x="240030" y="80187"/>
                  </a:lnTo>
                  <a:close/>
                </a:path>
                <a:path w="454025" h="281939">
                  <a:moveTo>
                    <a:pt x="240131" y="77698"/>
                  </a:moveTo>
                  <a:lnTo>
                    <a:pt x="239915" y="77698"/>
                  </a:lnTo>
                  <a:lnTo>
                    <a:pt x="239687" y="77711"/>
                  </a:lnTo>
                  <a:lnTo>
                    <a:pt x="239496" y="77698"/>
                  </a:lnTo>
                  <a:lnTo>
                    <a:pt x="239750" y="78867"/>
                  </a:lnTo>
                  <a:lnTo>
                    <a:pt x="239776" y="78409"/>
                  </a:lnTo>
                  <a:lnTo>
                    <a:pt x="239903" y="78016"/>
                  </a:lnTo>
                  <a:lnTo>
                    <a:pt x="240131" y="77698"/>
                  </a:lnTo>
                  <a:close/>
                </a:path>
                <a:path w="454025" h="281939">
                  <a:moveTo>
                    <a:pt x="240195" y="90233"/>
                  </a:moveTo>
                  <a:lnTo>
                    <a:pt x="234162" y="90284"/>
                  </a:lnTo>
                  <a:lnTo>
                    <a:pt x="234175" y="91020"/>
                  </a:lnTo>
                  <a:lnTo>
                    <a:pt x="236982" y="91554"/>
                  </a:lnTo>
                  <a:lnTo>
                    <a:pt x="237896" y="92189"/>
                  </a:lnTo>
                  <a:lnTo>
                    <a:pt x="240195" y="90233"/>
                  </a:lnTo>
                  <a:close/>
                </a:path>
                <a:path w="454025" h="281939">
                  <a:moveTo>
                    <a:pt x="240995" y="137680"/>
                  </a:moveTo>
                  <a:lnTo>
                    <a:pt x="238633" y="135331"/>
                  </a:lnTo>
                  <a:lnTo>
                    <a:pt x="238899" y="136245"/>
                  </a:lnTo>
                  <a:lnTo>
                    <a:pt x="238975" y="136486"/>
                  </a:lnTo>
                  <a:lnTo>
                    <a:pt x="237693" y="136486"/>
                  </a:lnTo>
                  <a:lnTo>
                    <a:pt x="238290" y="136702"/>
                  </a:lnTo>
                  <a:lnTo>
                    <a:pt x="239039" y="136702"/>
                  </a:lnTo>
                  <a:lnTo>
                    <a:pt x="239115" y="137007"/>
                  </a:lnTo>
                  <a:lnTo>
                    <a:pt x="237020" y="136245"/>
                  </a:lnTo>
                  <a:lnTo>
                    <a:pt x="236816" y="136245"/>
                  </a:lnTo>
                  <a:lnTo>
                    <a:pt x="236816" y="136486"/>
                  </a:lnTo>
                  <a:lnTo>
                    <a:pt x="239153" y="137096"/>
                  </a:lnTo>
                  <a:lnTo>
                    <a:pt x="239382" y="137096"/>
                  </a:lnTo>
                  <a:lnTo>
                    <a:pt x="240995" y="137680"/>
                  </a:lnTo>
                  <a:close/>
                </a:path>
                <a:path w="454025" h="281939">
                  <a:moveTo>
                    <a:pt x="243179" y="130708"/>
                  </a:moveTo>
                  <a:lnTo>
                    <a:pt x="240372" y="128739"/>
                  </a:lnTo>
                  <a:lnTo>
                    <a:pt x="241363" y="131559"/>
                  </a:lnTo>
                  <a:lnTo>
                    <a:pt x="239534" y="132397"/>
                  </a:lnTo>
                  <a:lnTo>
                    <a:pt x="240931" y="133375"/>
                  </a:lnTo>
                  <a:lnTo>
                    <a:pt x="242290" y="131483"/>
                  </a:lnTo>
                  <a:lnTo>
                    <a:pt x="243179" y="130708"/>
                  </a:lnTo>
                  <a:close/>
                </a:path>
                <a:path w="454025" h="281939">
                  <a:moveTo>
                    <a:pt x="254660" y="130721"/>
                  </a:moveTo>
                  <a:lnTo>
                    <a:pt x="253365" y="130721"/>
                  </a:lnTo>
                  <a:lnTo>
                    <a:pt x="252882" y="131902"/>
                  </a:lnTo>
                  <a:lnTo>
                    <a:pt x="254660" y="130721"/>
                  </a:lnTo>
                  <a:close/>
                </a:path>
                <a:path w="454025" h="281939">
                  <a:moveTo>
                    <a:pt x="255549" y="140068"/>
                  </a:moveTo>
                  <a:lnTo>
                    <a:pt x="253517" y="138633"/>
                  </a:lnTo>
                  <a:lnTo>
                    <a:pt x="252603" y="140855"/>
                  </a:lnTo>
                  <a:lnTo>
                    <a:pt x="255549" y="140068"/>
                  </a:lnTo>
                  <a:close/>
                </a:path>
                <a:path w="454025" h="281939">
                  <a:moveTo>
                    <a:pt x="256298" y="139877"/>
                  </a:moveTo>
                  <a:lnTo>
                    <a:pt x="255549" y="140068"/>
                  </a:lnTo>
                  <a:lnTo>
                    <a:pt x="255841" y="140284"/>
                  </a:lnTo>
                  <a:lnTo>
                    <a:pt x="256298" y="139877"/>
                  </a:lnTo>
                  <a:close/>
                </a:path>
                <a:path w="454025" h="281939">
                  <a:moveTo>
                    <a:pt x="256298" y="130200"/>
                  </a:moveTo>
                  <a:lnTo>
                    <a:pt x="256108" y="129806"/>
                  </a:lnTo>
                  <a:lnTo>
                    <a:pt x="254660" y="130721"/>
                  </a:lnTo>
                  <a:lnTo>
                    <a:pt x="255282" y="130721"/>
                  </a:lnTo>
                  <a:lnTo>
                    <a:pt x="256298" y="130200"/>
                  </a:lnTo>
                  <a:close/>
                </a:path>
                <a:path w="454025" h="281939">
                  <a:moveTo>
                    <a:pt x="258864" y="128905"/>
                  </a:moveTo>
                  <a:lnTo>
                    <a:pt x="256298" y="130200"/>
                  </a:lnTo>
                  <a:lnTo>
                    <a:pt x="257086" y="131902"/>
                  </a:lnTo>
                  <a:lnTo>
                    <a:pt x="258864" y="128905"/>
                  </a:lnTo>
                  <a:close/>
                </a:path>
                <a:path w="454025" h="281939">
                  <a:moveTo>
                    <a:pt x="263271" y="90068"/>
                  </a:moveTo>
                  <a:lnTo>
                    <a:pt x="260032" y="89928"/>
                  </a:lnTo>
                  <a:lnTo>
                    <a:pt x="255866" y="89141"/>
                  </a:lnTo>
                  <a:lnTo>
                    <a:pt x="253136" y="90779"/>
                  </a:lnTo>
                  <a:lnTo>
                    <a:pt x="254546" y="92481"/>
                  </a:lnTo>
                  <a:lnTo>
                    <a:pt x="255003" y="92087"/>
                  </a:lnTo>
                  <a:lnTo>
                    <a:pt x="256857" y="93383"/>
                  </a:lnTo>
                  <a:lnTo>
                    <a:pt x="256895" y="94094"/>
                  </a:lnTo>
                  <a:lnTo>
                    <a:pt x="260553" y="93129"/>
                  </a:lnTo>
                  <a:lnTo>
                    <a:pt x="263271" y="90068"/>
                  </a:lnTo>
                  <a:close/>
                </a:path>
                <a:path w="454025" h="281939">
                  <a:moveTo>
                    <a:pt x="265899" y="129565"/>
                  </a:moveTo>
                  <a:lnTo>
                    <a:pt x="264401" y="128511"/>
                  </a:lnTo>
                  <a:lnTo>
                    <a:pt x="260388" y="129641"/>
                  </a:lnTo>
                  <a:lnTo>
                    <a:pt x="259905" y="130162"/>
                  </a:lnTo>
                  <a:lnTo>
                    <a:pt x="260565" y="131876"/>
                  </a:lnTo>
                  <a:lnTo>
                    <a:pt x="260477" y="132308"/>
                  </a:lnTo>
                  <a:lnTo>
                    <a:pt x="260591" y="132791"/>
                  </a:lnTo>
                  <a:lnTo>
                    <a:pt x="261251" y="133400"/>
                  </a:lnTo>
                  <a:lnTo>
                    <a:pt x="260959" y="132765"/>
                  </a:lnTo>
                  <a:lnTo>
                    <a:pt x="260756" y="132308"/>
                  </a:lnTo>
                  <a:lnTo>
                    <a:pt x="260578" y="131876"/>
                  </a:lnTo>
                  <a:lnTo>
                    <a:pt x="260997" y="130162"/>
                  </a:lnTo>
                  <a:lnTo>
                    <a:pt x="265899" y="129565"/>
                  </a:lnTo>
                  <a:close/>
                </a:path>
                <a:path w="454025" h="281939">
                  <a:moveTo>
                    <a:pt x="266052" y="116154"/>
                  </a:moveTo>
                  <a:lnTo>
                    <a:pt x="263664" y="112356"/>
                  </a:lnTo>
                  <a:lnTo>
                    <a:pt x="263232" y="114185"/>
                  </a:lnTo>
                  <a:lnTo>
                    <a:pt x="262305" y="112814"/>
                  </a:lnTo>
                  <a:lnTo>
                    <a:pt x="261378" y="112864"/>
                  </a:lnTo>
                  <a:lnTo>
                    <a:pt x="260946" y="114706"/>
                  </a:lnTo>
                  <a:lnTo>
                    <a:pt x="266052" y="116154"/>
                  </a:lnTo>
                  <a:close/>
                </a:path>
                <a:path w="454025" h="281939">
                  <a:moveTo>
                    <a:pt x="266331" y="132689"/>
                  </a:moveTo>
                  <a:lnTo>
                    <a:pt x="265734" y="131381"/>
                  </a:lnTo>
                  <a:lnTo>
                    <a:pt x="263982" y="131038"/>
                  </a:lnTo>
                  <a:lnTo>
                    <a:pt x="263601" y="132689"/>
                  </a:lnTo>
                  <a:lnTo>
                    <a:pt x="266331" y="132689"/>
                  </a:lnTo>
                  <a:close/>
                </a:path>
                <a:path w="454025" h="281939">
                  <a:moveTo>
                    <a:pt x="268160" y="131851"/>
                  </a:moveTo>
                  <a:lnTo>
                    <a:pt x="267119" y="130327"/>
                  </a:lnTo>
                  <a:lnTo>
                    <a:pt x="265366" y="130594"/>
                  </a:lnTo>
                  <a:lnTo>
                    <a:pt x="265734" y="131381"/>
                  </a:lnTo>
                  <a:lnTo>
                    <a:pt x="268160" y="131851"/>
                  </a:lnTo>
                  <a:close/>
                </a:path>
                <a:path w="454025" h="281939">
                  <a:moveTo>
                    <a:pt x="269519" y="129946"/>
                  </a:moveTo>
                  <a:lnTo>
                    <a:pt x="266268" y="129082"/>
                  </a:lnTo>
                  <a:lnTo>
                    <a:pt x="267119" y="130327"/>
                  </a:lnTo>
                  <a:lnTo>
                    <a:pt x="269519" y="129946"/>
                  </a:lnTo>
                  <a:close/>
                </a:path>
                <a:path w="454025" h="281939">
                  <a:moveTo>
                    <a:pt x="270865" y="110947"/>
                  </a:moveTo>
                  <a:lnTo>
                    <a:pt x="269151" y="109093"/>
                  </a:lnTo>
                  <a:lnTo>
                    <a:pt x="269176" y="110261"/>
                  </a:lnTo>
                  <a:lnTo>
                    <a:pt x="269938" y="110705"/>
                  </a:lnTo>
                  <a:lnTo>
                    <a:pt x="270865" y="110947"/>
                  </a:lnTo>
                  <a:close/>
                </a:path>
                <a:path w="454025" h="281939">
                  <a:moveTo>
                    <a:pt x="271970" y="86220"/>
                  </a:moveTo>
                  <a:lnTo>
                    <a:pt x="270535" y="83083"/>
                  </a:lnTo>
                  <a:lnTo>
                    <a:pt x="271462" y="82296"/>
                  </a:lnTo>
                  <a:lnTo>
                    <a:pt x="269595" y="82410"/>
                  </a:lnTo>
                  <a:lnTo>
                    <a:pt x="269633" y="83146"/>
                  </a:lnTo>
                  <a:lnTo>
                    <a:pt x="269659" y="84594"/>
                  </a:lnTo>
                  <a:lnTo>
                    <a:pt x="266395" y="83007"/>
                  </a:lnTo>
                  <a:lnTo>
                    <a:pt x="267792" y="83997"/>
                  </a:lnTo>
                  <a:lnTo>
                    <a:pt x="265976" y="85559"/>
                  </a:lnTo>
                  <a:lnTo>
                    <a:pt x="268744" y="85382"/>
                  </a:lnTo>
                  <a:lnTo>
                    <a:pt x="271970" y="86220"/>
                  </a:lnTo>
                  <a:close/>
                </a:path>
                <a:path w="454025" h="281939">
                  <a:moveTo>
                    <a:pt x="275450" y="110947"/>
                  </a:moveTo>
                  <a:lnTo>
                    <a:pt x="272783" y="111429"/>
                  </a:lnTo>
                  <a:lnTo>
                    <a:pt x="270865" y="110947"/>
                  </a:lnTo>
                  <a:lnTo>
                    <a:pt x="272923" y="113169"/>
                  </a:lnTo>
                  <a:lnTo>
                    <a:pt x="272300" y="113372"/>
                  </a:lnTo>
                  <a:lnTo>
                    <a:pt x="274332" y="113372"/>
                  </a:lnTo>
                  <a:lnTo>
                    <a:pt x="275234" y="111429"/>
                  </a:lnTo>
                  <a:lnTo>
                    <a:pt x="275450" y="110947"/>
                  </a:lnTo>
                  <a:close/>
                </a:path>
                <a:path w="454025" h="281939">
                  <a:moveTo>
                    <a:pt x="275729" y="112839"/>
                  </a:moveTo>
                  <a:lnTo>
                    <a:pt x="275348" y="112839"/>
                  </a:lnTo>
                  <a:lnTo>
                    <a:pt x="274332" y="113372"/>
                  </a:lnTo>
                  <a:lnTo>
                    <a:pt x="275196" y="113372"/>
                  </a:lnTo>
                  <a:lnTo>
                    <a:pt x="275729" y="112839"/>
                  </a:lnTo>
                  <a:close/>
                </a:path>
                <a:path w="454025" h="281939">
                  <a:moveTo>
                    <a:pt x="276783" y="115608"/>
                  </a:moveTo>
                  <a:lnTo>
                    <a:pt x="275755" y="114871"/>
                  </a:lnTo>
                  <a:lnTo>
                    <a:pt x="275513" y="114198"/>
                  </a:lnTo>
                  <a:lnTo>
                    <a:pt x="275310" y="113626"/>
                  </a:lnTo>
                  <a:lnTo>
                    <a:pt x="271538" y="113626"/>
                  </a:lnTo>
                  <a:lnTo>
                    <a:pt x="270903" y="114198"/>
                  </a:lnTo>
                  <a:lnTo>
                    <a:pt x="272542" y="115608"/>
                  </a:lnTo>
                  <a:lnTo>
                    <a:pt x="273773" y="114198"/>
                  </a:lnTo>
                  <a:lnTo>
                    <a:pt x="273926" y="114198"/>
                  </a:lnTo>
                  <a:lnTo>
                    <a:pt x="274967" y="114706"/>
                  </a:lnTo>
                  <a:lnTo>
                    <a:pt x="275831" y="116192"/>
                  </a:lnTo>
                  <a:lnTo>
                    <a:pt x="276517" y="115608"/>
                  </a:lnTo>
                  <a:lnTo>
                    <a:pt x="276783" y="115608"/>
                  </a:lnTo>
                  <a:close/>
                </a:path>
                <a:path w="454025" h="281939">
                  <a:moveTo>
                    <a:pt x="276834" y="19380"/>
                  </a:moveTo>
                  <a:lnTo>
                    <a:pt x="274472" y="17030"/>
                  </a:lnTo>
                  <a:lnTo>
                    <a:pt x="273507" y="15659"/>
                  </a:lnTo>
                  <a:lnTo>
                    <a:pt x="273596" y="20675"/>
                  </a:lnTo>
                  <a:lnTo>
                    <a:pt x="276834" y="19380"/>
                  </a:lnTo>
                  <a:close/>
                </a:path>
                <a:path w="454025" h="281939">
                  <a:moveTo>
                    <a:pt x="297929" y="83820"/>
                  </a:moveTo>
                  <a:lnTo>
                    <a:pt x="297586" y="83197"/>
                  </a:lnTo>
                  <a:lnTo>
                    <a:pt x="297332" y="82664"/>
                  </a:lnTo>
                  <a:lnTo>
                    <a:pt x="297789" y="84277"/>
                  </a:lnTo>
                  <a:lnTo>
                    <a:pt x="297929" y="83820"/>
                  </a:lnTo>
                  <a:close/>
                </a:path>
                <a:path w="454025" h="281939">
                  <a:moveTo>
                    <a:pt x="322440" y="19456"/>
                  </a:moveTo>
                  <a:lnTo>
                    <a:pt x="321602" y="18046"/>
                  </a:lnTo>
                  <a:lnTo>
                    <a:pt x="322021" y="16954"/>
                  </a:lnTo>
                  <a:lnTo>
                    <a:pt x="319341" y="20726"/>
                  </a:lnTo>
                  <a:lnTo>
                    <a:pt x="322440" y="19456"/>
                  </a:lnTo>
                  <a:close/>
                </a:path>
                <a:path w="454025" h="281939">
                  <a:moveTo>
                    <a:pt x="323621" y="20523"/>
                  </a:moveTo>
                  <a:lnTo>
                    <a:pt x="323469" y="20066"/>
                  </a:lnTo>
                  <a:lnTo>
                    <a:pt x="322618" y="19456"/>
                  </a:lnTo>
                  <a:lnTo>
                    <a:pt x="322440" y="19456"/>
                  </a:lnTo>
                  <a:lnTo>
                    <a:pt x="323062" y="20523"/>
                  </a:lnTo>
                  <a:lnTo>
                    <a:pt x="323621" y="20523"/>
                  </a:lnTo>
                  <a:close/>
                </a:path>
                <a:path w="454025" h="281939">
                  <a:moveTo>
                    <a:pt x="325297" y="20726"/>
                  </a:moveTo>
                  <a:lnTo>
                    <a:pt x="323697" y="20726"/>
                  </a:lnTo>
                  <a:lnTo>
                    <a:pt x="324446" y="22885"/>
                  </a:lnTo>
                  <a:lnTo>
                    <a:pt x="325297" y="20726"/>
                  </a:lnTo>
                  <a:close/>
                </a:path>
                <a:path w="454025" h="281939">
                  <a:moveTo>
                    <a:pt x="327914" y="79095"/>
                  </a:moveTo>
                  <a:lnTo>
                    <a:pt x="327304" y="78778"/>
                  </a:lnTo>
                  <a:lnTo>
                    <a:pt x="327774" y="79095"/>
                  </a:lnTo>
                  <a:lnTo>
                    <a:pt x="327914" y="79095"/>
                  </a:lnTo>
                  <a:close/>
                </a:path>
                <a:path w="454025" h="281939">
                  <a:moveTo>
                    <a:pt x="328485" y="77216"/>
                  </a:moveTo>
                  <a:lnTo>
                    <a:pt x="328091" y="76936"/>
                  </a:lnTo>
                  <a:lnTo>
                    <a:pt x="325399" y="75044"/>
                  </a:lnTo>
                  <a:lnTo>
                    <a:pt x="323075" y="75565"/>
                  </a:lnTo>
                  <a:lnTo>
                    <a:pt x="325856" y="76073"/>
                  </a:lnTo>
                  <a:lnTo>
                    <a:pt x="324853" y="76936"/>
                  </a:lnTo>
                  <a:lnTo>
                    <a:pt x="324370" y="76936"/>
                  </a:lnTo>
                  <a:lnTo>
                    <a:pt x="322135" y="76301"/>
                  </a:lnTo>
                  <a:lnTo>
                    <a:pt x="320636" y="75425"/>
                  </a:lnTo>
                  <a:lnTo>
                    <a:pt x="317500" y="78079"/>
                  </a:lnTo>
                  <a:lnTo>
                    <a:pt x="313982" y="78079"/>
                  </a:lnTo>
                  <a:lnTo>
                    <a:pt x="312293" y="78638"/>
                  </a:lnTo>
                  <a:lnTo>
                    <a:pt x="310261" y="79349"/>
                  </a:lnTo>
                  <a:lnTo>
                    <a:pt x="311467" y="79578"/>
                  </a:lnTo>
                  <a:lnTo>
                    <a:pt x="313613" y="80264"/>
                  </a:lnTo>
                  <a:lnTo>
                    <a:pt x="315607" y="80645"/>
                  </a:lnTo>
                  <a:lnTo>
                    <a:pt x="314883" y="81445"/>
                  </a:lnTo>
                  <a:lnTo>
                    <a:pt x="316255" y="80975"/>
                  </a:lnTo>
                  <a:lnTo>
                    <a:pt x="317665" y="81978"/>
                  </a:lnTo>
                  <a:lnTo>
                    <a:pt x="317766" y="80975"/>
                  </a:lnTo>
                  <a:lnTo>
                    <a:pt x="319036" y="80975"/>
                  </a:lnTo>
                  <a:lnTo>
                    <a:pt x="319951" y="80645"/>
                  </a:lnTo>
                  <a:lnTo>
                    <a:pt x="320217" y="80645"/>
                  </a:lnTo>
                  <a:lnTo>
                    <a:pt x="320268" y="80264"/>
                  </a:lnTo>
                  <a:lnTo>
                    <a:pt x="320382" y="79349"/>
                  </a:lnTo>
                  <a:lnTo>
                    <a:pt x="322732" y="81699"/>
                  </a:lnTo>
                  <a:lnTo>
                    <a:pt x="323583" y="80264"/>
                  </a:lnTo>
                  <a:lnTo>
                    <a:pt x="323126" y="80264"/>
                  </a:lnTo>
                  <a:lnTo>
                    <a:pt x="325742" y="79870"/>
                  </a:lnTo>
                  <a:lnTo>
                    <a:pt x="328333" y="80899"/>
                  </a:lnTo>
                  <a:lnTo>
                    <a:pt x="327774" y="79095"/>
                  </a:lnTo>
                  <a:lnTo>
                    <a:pt x="327329" y="79095"/>
                  </a:lnTo>
                  <a:lnTo>
                    <a:pt x="325932" y="77609"/>
                  </a:lnTo>
                  <a:lnTo>
                    <a:pt x="325247" y="77609"/>
                  </a:lnTo>
                  <a:lnTo>
                    <a:pt x="328485" y="77216"/>
                  </a:lnTo>
                  <a:close/>
                </a:path>
                <a:path w="454025" h="281939">
                  <a:moveTo>
                    <a:pt x="328701" y="77368"/>
                  </a:moveTo>
                  <a:lnTo>
                    <a:pt x="328485" y="77216"/>
                  </a:lnTo>
                  <a:lnTo>
                    <a:pt x="328472" y="77368"/>
                  </a:lnTo>
                  <a:lnTo>
                    <a:pt x="328701" y="77368"/>
                  </a:lnTo>
                  <a:close/>
                </a:path>
                <a:path w="454025" h="281939">
                  <a:moveTo>
                    <a:pt x="330479" y="24955"/>
                  </a:moveTo>
                  <a:lnTo>
                    <a:pt x="326288" y="22745"/>
                  </a:lnTo>
                  <a:lnTo>
                    <a:pt x="327253" y="26276"/>
                  </a:lnTo>
                  <a:lnTo>
                    <a:pt x="330479" y="24955"/>
                  </a:lnTo>
                  <a:close/>
                </a:path>
                <a:path w="454025" h="281939">
                  <a:moveTo>
                    <a:pt x="331533" y="80987"/>
                  </a:moveTo>
                  <a:lnTo>
                    <a:pt x="328574" y="80987"/>
                  </a:lnTo>
                  <a:lnTo>
                    <a:pt x="328371" y="80987"/>
                  </a:lnTo>
                  <a:lnTo>
                    <a:pt x="325602" y="80987"/>
                  </a:lnTo>
                  <a:lnTo>
                    <a:pt x="325983" y="81368"/>
                  </a:lnTo>
                  <a:lnTo>
                    <a:pt x="331533" y="80987"/>
                  </a:lnTo>
                  <a:close/>
                </a:path>
                <a:path w="454025" h="281939">
                  <a:moveTo>
                    <a:pt x="334238" y="67551"/>
                  </a:moveTo>
                  <a:lnTo>
                    <a:pt x="329831" y="64909"/>
                  </a:lnTo>
                  <a:lnTo>
                    <a:pt x="329946" y="65786"/>
                  </a:lnTo>
                  <a:lnTo>
                    <a:pt x="330073" y="66763"/>
                  </a:lnTo>
                  <a:lnTo>
                    <a:pt x="330174" y="67551"/>
                  </a:lnTo>
                  <a:lnTo>
                    <a:pt x="330263" y="68199"/>
                  </a:lnTo>
                  <a:lnTo>
                    <a:pt x="330339" y="68834"/>
                  </a:lnTo>
                  <a:lnTo>
                    <a:pt x="334238" y="67551"/>
                  </a:lnTo>
                  <a:close/>
                </a:path>
                <a:path w="454025" h="281939">
                  <a:moveTo>
                    <a:pt x="335013" y="119634"/>
                  </a:moveTo>
                  <a:lnTo>
                    <a:pt x="326656" y="118059"/>
                  </a:lnTo>
                  <a:lnTo>
                    <a:pt x="327126" y="118402"/>
                  </a:lnTo>
                  <a:lnTo>
                    <a:pt x="326682" y="119519"/>
                  </a:lnTo>
                  <a:lnTo>
                    <a:pt x="326694" y="120218"/>
                  </a:lnTo>
                  <a:lnTo>
                    <a:pt x="321157" y="120611"/>
                  </a:lnTo>
                  <a:lnTo>
                    <a:pt x="320243" y="122097"/>
                  </a:lnTo>
                  <a:lnTo>
                    <a:pt x="323507" y="123710"/>
                  </a:lnTo>
                  <a:lnTo>
                    <a:pt x="323100" y="125526"/>
                  </a:lnTo>
                  <a:lnTo>
                    <a:pt x="325437" y="124333"/>
                  </a:lnTo>
                  <a:lnTo>
                    <a:pt x="327215" y="125272"/>
                  </a:lnTo>
                  <a:lnTo>
                    <a:pt x="328726" y="125679"/>
                  </a:lnTo>
                  <a:lnTo>
                    <a:pt x="328231" y="126339"/>
                  </a:lnTo>
                  <a:lnTo>
                    <a:pt x="328028" y="127000"/>
                  </a:lnTo>
                  <a:lnTo>
                    <a:pt x="329107" y="127355"/>
                  </a:lnTo>
                  <a:lnTo>
                    <a:pt x="333248" y="125996"/>
                  </a:lnTo>
                  <a:lnTo>
                    <a:pt x="331355" y="125082"/>
                  </a:lnTo>
                  <a:lnTo>
                    <a:pt x="331520" y="124904"/>
                  </a:lnTo>
                  <a:lnTo>
                    <a:pt x="331685" y="124790"/>
                  </a:lnTo>
                  <a:lnTo>
                    <a:pt x="331838" y="124548"/>
                  </a:lnTo>
                  <a:lnTo>
                    <a:pt x="331292" y="119900"/>
                  </a:lnTo>
                  <a:lnTo>
                    <a:pt x="335013" y="119634"/>
                  </a:lnTo>
                  <a:close/>
                </a:path>
                <a:path w="454025" h="281939">
                  <a:moveTo>
                    <a:pt x="335699" y="81076"/>
                  </a:moveTo>
                  <a:lnTo>
                    <a:pt x="333971" y="78841"/>
                  </a:lnTo>
                  <a:lnTo>
                    <a:pt x="334035" y="78651"/>
                  </a:lnTo>
                  <a:lnTo>
                    <a:pt x="333324" y="77990"/>
                  </a:lnTo>
                  <a:lnTo>
                    <a:pt x="331939" y="79159"/>
                  </a:lnTo>
                  <a:lnTo>
                    <a:pt x="335699" y="81076"/>
                  </a:lnTo>
                  <a:close/>
                </a:path>
                <a:path w="454025" h="281939">
                  <a:moveTo>
                    <a:pt x="335889" y="67005"/>
                  </a:moveTo>
                  <a:lnTo>
                    <a:pt x="334238" y="67551"/>
                  </a:lnTo>
                  <a:lnTo>
                    <a:pt x="335318" y="68199"/>
                  </a:lnTo>
                  <a:lnTo>
                    <a:pt x="335889" y="67005"/>
                  </a:lnTo>
                  <a:close/>
                </a:path>
                <a:path w="454025" h="281939">
                  <a:moveTo>
                    <a:pt x="338861" y="77609"/>
                  </a:moveTo>
                  <a:lnTo>
                    <a:pt x="337578" y="77368"/>
                  </a:lnTo>
                  <a:lnTo>
                    <a:pt x="335280" y="76936"/>
                  </a:lnTo>
                  <a:lnTo>
                    <a:pt x="334759" y="76441"/>
                  </a:lnTo>
                  <a:lnTo>
                    <a:pt x="334213" y="78079"/>
                  </a:lnTo>
                  <a:lnTo>
                    <a:pt x="334149" y="78270"/>
                  </a:lnTo>
                  <a:lnTo>
                    <a:pt x="334035" y="78638"/>
                  </a:lnTo>
                  <a:lnTo>
                    <a:pt x="334454" y="78270"/>
                  </a:lnTo>
                  <a:lnTo>
                    <a:pt x="334835" y="78079"/>
                  </a:lnTo>
                  <a:lnTo>
                    <a:pt x="335038" y="78079"/>
                  </a:lnTo>
                  <a:lnTo>
                    <a:pt x="335470" y="77368"/>
                  </a:lnTo>
                  <a:lnTo>
                    <a:pt x="337045" y="78460"/>
                  </a:lnTo>
                  <a:lnTo>
                    <a:pt x="338861" y="77609"/>
                  </a:lnTo>
                  <a:close/>
                </a:path>
                <a:path w="454025" h="281939">
                  <a:moveTo>
                    <a:pt x="345871" y="7569"/>
                  </a:moveTo>
                  <a:lnTo>
                    <a:pt x="344792" y="4229"/>
                  </a:lnTo>
                  <a:lnTo>
                    <a:pt x="343433" y="0"/>
                  </a:lnTo>
                  <a:lnTo>
                    <a:pt x="340321" y="7048"/>
                  </a:lnTo>
                  <a:lnTo>
                    <a:pt x="344436" y="4229"/>
                  </a:lnTo>
                  <a:lnTo>
                    <a:pt x="343484" y="7569"/>
                  </a:lnTo>
                  <a:lnTo>
                    <a:pt x="345871" y="7569"/>
                  </a:lnTo>
                  <a:close/>
                </a:path>
                <a:path w="454025" h="281939">
                  <a:moveTo>
                    <a:pt x="345922" y="7721"/>
                  </a:moveTo>
                  <a:lnTo>
                    <a:pt x="343446" y="7721"/>
                  </a:lnTo>
                  <a:lnTo>
                    <a:pt x="342239" y="11938"/>
                  </a:lnTo>
                  <a:lnTo>
                    <a:pt x="344551" y="10693"/>
                  </a:lnTo>
                  <a:lnTo>
                    <a:pt x="343585" y="7886"/>
                  </a:lnTo>
                  <a:lnTo>
                    <a:pt x="345922" y="7721"/>
                  </a:lnTo>
                  <a:close/>
                </a:path>
                <a:path w="454025" h="281939">
                  <a:moveTo>
                    <a:pt x="347002" y="66967"/>
                  </a:moveTo>
                  <a:lnTo>
                    <a:pt x="345211" y="66763"/>
                  </a:lnTo>
                  <a:lnTo>
                    <a:pt x="340944" y="66306"/>
                  </a:lnTo>
                  <a:lnTo>
                    <a:pt x="337223" y="65125"/>
                  </a:lnTo>
                  <a:lnTo>
                    <a:pt x="338175" y="65786"/>
                  </a:lnTo>
                  <a:lnTo>
                    <a:pt x="336943" y="68834"/>
                  </a:lnTo>
                  <a:lnTo>
                    <a:pt x="336829" y="69100"/>
                  </a:lnTo>
                  <a:lnTo>
                    <a:pt x="335318" y="68199"/>
                  </a:lnTo>
                  <a:lnTo>
                    <a:pt x="332422" y="74206"/>
                  </a:lnTo>
                  <a:lnTo>
                    <a:pt x="331647" y="73444"/>
                  </a:lnTo>
                  <a:lnTo>
                    <a:pt x="328599" y="77216"/>
                  </a:lnTo>
                  <a:lnTo>
                    <a:pt x="334759" y="76441"/>
                  </a:lnTo>
                  <a:lnTo>
                    <a:pt x="332600" y="74383"/>
                  </a:lnTo>
                  <a:lnTo>
                    <a:pt x="338759" y="72580"/>
                  </a:lnTo>
                  <a:lnTo>
                    <a:pt x="339051" y="70231"/>
                  </a:lnTo>
                  <a:lnTo>
                    <a:pt x="339166" y="69303"/>
                  </a:lnTo>
                  <a:lnTo>
                    <a:pt x="346570" y="70231"/>
                  </a:lnTo>
                  <a:lnTo>
                    <a:pt x="346570" y="69303"/>
                  </a:lnTo>
                  <a:lnTo>
                    <a:pt x="346570" y="69100"/>
                  </a:lnTo>
                  <a:lnTo>
                    <a:pt x="346570" y="68834"/>
                  </a:lnTo>
                  <a:lnTo>
                    <a:pt x="346011" y="68199"/>
                  </a:lnTo>
                  <a:lnTo>
                    <a:pt x="344678" y="66763"/>
                  </a:lnTo>
                  <a:lnTo>
                    <a:pt x="347002" y="66967"/>
                  </a:lnTo>
                  <a:close/>
                </a:path>
                <a:path w="454025" h="281939">
                  <a:moveTo>
                    <a:pt x="348234" y="7886"/>
                  </a:moveTo>
                  <a:lnTo>
                    <a:pt x="345922" y="7721"/>
                  </a:lnTo>
                  <a:lnTo>
                    <a:pt x="346379" y="9131"/>
                  </a:lnTo>
                  <a:lnTo>
                    <a:pt x="348234" y="7886"/>
                  </a:lnTo>
                  <a:close/>
                </a:path>
                <a:path w="454025" h="281939">
                  <a:moveTo>
                    <a:pt x="350012" y="6705"/>
                  </a:moveTo>
                  <a:lnTo>
                    <a:pt x="348195" y="7569"/>
                  </a:lnTo>
                  <a:lnTo>
                    <a:pt x="348488" y="7721"/>
                  </a:lnTo>
                  <a:lnTo>
                    <a:pt x="350012" y="6705"/>
                  </a:lnTo>
                  <a:close/>
                </a:path>
                <a:path w="454025" h="281939">
                  <a:moveTo>
                    <a:pt x="357251" y="72720"/>
                  </a:moveTo>
                  <a:lnTo>
                    <a:pt x="357238" y="69850"/>
                  </a:lnTo>
                  <a:lnTo>
                    <a:pt x="356336" y="72783"/>
                  </a:lnTo>
                  <a:lnTo>
                    <a:pt x="357251" y="72720"/>
                  </a:lnTo>
                  <a:close/>
                </a:path>
                <a:path w="454025" h="281939">
                  <a:moveTo>
                    <a:pt x="357403" y="6197"/>
                  </a:moveTo>
                  <a:lnTo>
                    <a:pt x="355968" y="4521"/>
                  </a:lnTo>
                  <a:lnTo>
                    <a:pt x="355536" y="5613"/>
                  </a:lnTo>
                  <a:lnTo>
                    <a:pt x="353237" y="6146"/>
                  </a:lnTo>
                  <a:lnTo>
                    <a:pt x="357403" y="6197"/>
                  </a:lnTo>
                  <a:close/>
                </a:path>
                <a:path w="454025" h="281939">
                  <a:moveTo>
                    <a:pt x="358267" y="20116"/>
                  </a:moveTo>
                  <a:lnTo>
                    <a:pt x="355752" y="17094"/>
                  </a:lnTo>
                  <a:lnTo>
                    <a:pt x="356146" y="19837"/>
                  </a:lnTo>
                  <a:lnTo>
                    <a:pt x="356235" y="20497"/>
                  </a:lnTo>
                  <a:lnTo>
                    <a:pt x="356311" y="21018"/>
                  </a:lnTo>
                  <a:lnTo>
                    <a:pt x="358267" y="20116"/>
                  </a:lnTo>
                  <a:close/>
                </a:path>
                <a:path w="454025" h="281939">
                  <a:moveTo>
                    <a:pt x="358851" y="19837"/>
                  </a:moveTo>
                  <a:lnTo>
                    <a:pt x="358267" y="20116"/>
                  </a:lnTo>
                  <a:lnTo>
                    <a:pt x="358584" y="20497"/>
                  </a:lnTo>
                  <a:lnTo>
                    <a:pt x="358736" y="20116"/>
                  </a:lnTo>
                  <a:lnTo>
                    <a:pt x="358851" y="19837"/>
                  </a:lnTo>
                  <a:close/>
                </a:path>
                <a:path w="454025" h="281939">
                  <a:moveTo>
                    <a:pt x="362737" y="19837"/>
                  </a:moveTo>
                  <a:lnTo>
                    <a:pt x="362204" y="18465"/>
                  </a:lnTo>
                  <a:lnTo>
                    <a:pt x="360832" y="14947"/>
                  </a:lnTo>
                  <a:lnTo>
                    <a:pt x="358851" y="19837"/>
                  </a:lnTo>
                  <a:lnTo>
                    <a:pt x="361797" y="18465"/>
                  </a:lnTo>
                  <a:lnTo>
                    <a:pt x="362737" y="19837"/>
                  </a:lnTo>
                  <a:close/>
                </a:path>
                <a:path w="454025" h="281939">
                  <a:moveTo>
                    <a:pt x="370027" y="13576"/>
                  </a:moveTo>
                  <a:lnTo>
                    <a:pt x="366280" y="11671"/>
                  </a:lnTo>
                  <a:lnTo>
                    <a:pt x="369100" y="13639"/>
                  </a:lnTo>
                  <a:lnTo>
                    <a:pt x="370027" y="13576"/>
                  </a:lnTo>
                  <a:close/>
                </a:path>
                <a:path w="454025" h="281939">
                  <a:moveTo>
                    <a:pt x="379958" y="73672"/>
                  </a:moveTo>
                  <a:lnTo>
                    <a:pt x="379501" y="74066"/>
                  </a:lnTo>
                  <a:lnTo>
                    <a:pt x="379018" y="73012"/>
                  </a:lnTo>
                  <a:lnTo>
                    <a:pt x="376212" y="71767"/>
                  </a:lnTo>
                  <a:lnTo>
                    <a:pt x="367893" y="74764"/>
                  </a:lnTo>
                  <a:lnTo>
                    <a:pt x="365607" y="74320"/>
                  </a:lnTo>
                  <a:lnTo>
                    <a:pt x="369354" y="76923"/>
                  </a:lnTo>
                  <a:lnTo>
                    <a:pt x="369633" y="75717"/>
                  </a:lnTo>
                  <a:lnTo>
                    <a:pt x="374002" y="77330"/>
                  </a:lnTo>
                  <a:lnTo>
                    <a:pt x="378637" y="77724"/>
                  </a:lnTo>
                  <a:lnTo>
                    <a:pt x="373468" y="73406"/>
                  </a:lnTo>
                  <a:lnTo>
                    <a:pt x="378117" y="74523"/>
                  </a:lnTo>
                  <a:lnTo>
                    <a:pt x="378612" y="76288"/>
                  </a:lnTo>
                  <a:lnTo>
                    <a:pt x="379958" y="73672"/>
                  </a:lnTo>
                  <a:close/>
                </a:path>
                <a:path w="454025" h="281939">
                  <a:moveTo>
                    <a:pt x="417563" y="32550"/>
                  </a:moveTo>
                  <a:lnTo>
                    <a:pt x="414959" y="32550"/>
                  </a:lnTo>
                  <a:lnTo>
                    <a:pt x="417258" y="32981"/>
                  </a:lnTo>
                  <a:lnTo>
                    <a:pt x="417563" y="32550"/>
                  </a:lnTo>
                  <a:close/>
                </a:path>
                <a:path w="454025" h="281939">
                  <a:moveTo>
                    <a:pt x="425983" y="36995"/>
                  </a:moveTo>
                  <a:lnTo>
                    <a:pt x="424776" y="34836"/>
                  </a:lnTo>
                  <a:lnTo>
                    <a:pt x="424040" y="33528"/>
                  </a:lnTo>
                  <a:lnTo>
                    <a:pt x="418541" y="35356"/>
                  </a:lnTo>
                  <a:lnTo>
                    <a:pt x="418490" y="33210"/>
                  </a:lnTo>
                  <a:lnTo>
                    <a:pt x="417258" y="32981"/>
                  </a:lnTo>
                  <a:lnTo>
                    <a:pt x="414845" y="36334"/>
                  </a:lnTo>
                  <a:lnTo>
                    <a:pt x="418071" y="36487"/>
                  </a:lnTo>
                  <a:lnTo>
                    <a:pt x="419963" y="35356"/>
                  </a:lnTo>
                  <a:lnTo>
                    <a:pt x="420839" y="34836"/>
                  </a:lnTo>
                  <a:lnTo>
                    <a:pt x="421360" y="38036"/>
                  </a:lnTo>
                  <a:lnTo>
                    <a:pt x="425983" y="36995"/>
                  </a:lnTo>
                  <a:close/>
                </a:path>
                <a:path w="454025" h="281939">
                  <a:moveTo>
                    <a:pt x="427812" y="20828"/>
                  </a:moveTo>
                  <a:lnTo>
                    <a:pt x="425107" y="18427"/>
                  </a:lnTo>
                  <a:lnTo>
                    <a:pt x="426758" y="20828"/>
                  </a:lnTo>
                  <a:lnTo>
                    <a:pt x="427812" y="20828"/>
                  </a:lnTo>
                  <a:close/>
                </a:path>
                <a:path w="454025" h="281939">
                  <a:moveTo>
                    <a:pt x="428167" y="20828"/>
                  </a:moveTo>
                  <a:lnTo>
                    <a:pt x="427812" y="20828"/>
                  </a:lnTo>
                  <a:lnTo>
                    <a:pt x="428028" y="21031"/>
                  </a:lnTo>
                  <a:lnTo>
                    <a:pt x="428167" y="20828"/>
                  </a:lnTo>
                  <a:close/>
                </a:path>
                <a:path w="454025" h="281939">
                  <a:moveTo>
                    <a:pt x="428256" y="56667"/>
                  </a:moveTo>
                  <a:lnTo>
                    <a:pt x="428142" y="56438"/>
                  </a:lnTo>
                  <a:lnTo>
                    <a:pt x="428053" y="56210"/>
                  </a:lnTo>
                  <a:lnTo>
                    <a:pt x="427736" y="55930"/>
                  </a:lnTo>
                  <a:lnTo>
                    <a:pt x="427316" y="56197"/>
                  </a:lnTo>
                  <a:lnTo>
                    <a:pt x="427634" y="56362"/>
                  </a:lnTo>
                  <a:lnTo>
                    <a:pt x="427939" y="56515"/>
                  </a:lnTo>
                  <a:lnTo>
                    <a:pt x="428256" y="56667"/>
                  </a:lnTo>
                  <a:close/>
                </a:path>
                <a:path w="454025" h="281939">
                  <a:moveTo>
                    <a:pt x="453948" y="26771"/>
                  </a:moveTo>
                  <a:lnTo>
                    <a:pt x="453923" y="25082"/>
                  </a:lnTo>
                  <a:lnTo>
                    <a:pt x="453885" y="22466"/>
                  </a:lnTo>
                  <a:lnTo>
                    <a:pt x="452666" y="24879"/>
                  </a:lnTo>
                  <a:lnTo>
                    <a:pt x="452551" y="25082"/>
                  </a:lnTo>
                  <a:lnTo>
                    <a:pt x="452386" y="24879"/>
                  </a:lnTo>
                  <a:lnTo>
                    <a:pt x="451612" y="23939"/>
                  </a:lnTo>
                  <a:lnTo>
                    <a:pt x="449884" y="21869"/>
                  </a:lnTo>
                  <a:lnTo>
                    <a:pt x="449707" y="21653"/>
                  </a:lnTo>
                  <a:lnTo>
                    <a:pt x="446951" y="21869"/>
                  </a:lnTo>
                  <a:lnTo>
                    <a:pt x="448081" y="20421"/>
                  </a:lnTo>
                  <a:lnTo>
                    <a:pt x="448246" y="20421"/>
                  </a:lnTo>
                  <a:lnTo>
                    <a:pt x="448500" y="20002"/>
                  </a:lnTo>
                  <a:lnTo>
                    <a:pt x="448741" y="19583"/>
                  </a:lnTo>
                  <a:lnTo>
                    <a:pt x="445490" y="18872"/>
                  </a:lnTo>
                  <a:lnTo>
                    <a:pt x="442417" y="17322"/>
                  </a:lnTo>
                  <a:lnTo>
                    <a:pt x="439623" y="15786"/>
                  </a:lnTo>
                  <a:lnTo>
                    <a:pt x="439877" y="15176"/>
                  </a:lnTo>
                  <a:lnTo>
                    <a:pt x="440220" y="14338"/>
                  </a:lnTo>
                  <a:lnTo>
                    <a:pt x="440283" y="14160"/>
                  </a:lnTo>
                  <a:lnTo>
                    <a:pt x="436968" y="14338"/>
                  </a:lnTo>
                  <a:lnTo>
                    <a:pt x="439064" y="14338"/>
                  </a:lnTo>
                  <a:lnTo>
                    <a:pt x="439013" y="14820"/>
                  </a:lnTo>
                  <a:lnTo>
                    <a:pt x="438505" y="15176"/>
                  </a:lnTo>
                  <a:lnTo>
                    <a:pt x="436968" y="14338"/>
                  </a:lnTo>
                  <a:lnTo>
                    <a:pt x="437095" y="12649"/>
                  </a:lnTo>
                  <a:lnTo>
                    <a:pt x="437159" y="11658"/>
                  </a:lnTo>
                  <a:lnTo>
                    <a:pt x="441490" y="13271"/>
                  </a:lnTo>
                  <a:lnTo>
                    <a:pt x="443357" y="12649"/>
                  </a:lnTo>
                  <a:lnTo>
                    <a:pt x="444106" y="12649"/>
                  </a:lnTo>
                  <a:lnTo>
                    <a:pt x="443395" y="11658"/>
                  </a:lnTo>
                  <a:lnTo>
                    <a:pt x="442087" y="9817"/>
                  </a:lnTo>
                  <a:lnTo>
                    <a:pt x="434911" y="11214"/>
                  </a:lnTo>
                  <a:lnTo>
                    <a:pt x="433539" y="12649"/>
                  </a:lnTo>
                  <a:lnTo>
                    <a:pt x="432447" y="12192"/>
                  </a:lnTo>
                  <a:lnTo>
                    <a:pt x="431431" y="11874"/>
                  </a:lnTo>
                  <a:lnTo>
                    <a:pt x="430568" y="11874"/>
                  </a:lnTo>
                  <a:lnTo>
                    <a:pt x="431673" y="12649"/>
                  </a:lnTo>
                  <a:lnTo>
                    <a:pt x="431419" y="12649"/>
                  </a:lnTo>
                  <a:lnTo>
                    <a:pt x="430593" y="14020"/>
                  </a:lnTo>
                  <a:lnTo>
                    <a:pt x="431088" y="15049"/>
                  </a:lnTo>
                  <a:lnTo>
                    <a:pt x="425932" y="12915"/>
                  </a:lnTo>
                  <a:lnTo>
                    <a:pt x="425843" y="14020"/>
                  </a:lnTo>
                  <a:lnTo>
                    <a:pt x="425767" y="14820"/>
                  </a:lnTo>
                  <a:lnTo>
                    <a:pt x="425678" y="15786"/>
                  </a:lnTo>
                  <a:lnTo>
                    <a:pt x="425577" y="16891"/>
                  </a:lnTo>
                  <a:lnTo>
                    <a:pt x="431088" y="15786"/>
                  </a:lnTo>
                  <a:lnTo>
                    <a:pt x="431279" y="16891"/>
                  </a:lnTo>
                  <a:lnTo>
                    <a:pt x="431584" y="17843"/>
                  </a:lnTo>
                  <a:lnTo>
                    <a:pt x="432066" y="18872"/>
                  </a:lnTo>
                  <a:lnTo>
                    <a:pt x="429425" y="18872"/>
                  </a:lnTo>
                  <a:lnTo>
                    <a:pt x="428167" y="20828"/>
                  </a:lnTo>
                  <a:lnTo>
                    <a:pt x="430339" y="21018"/>
                  </a:lnTo>
                  <a:lnTo>
                    <a:pt x="432879" y="20002"/>
                  </a:lnTo>
                  <a:lnTo>
                    <a:pt x="436016" y="24168"/>
                  </a:lnTo>
                  <a:lnTo>
                    <a:pt x="442429" y="23939"/>
                  </a:lnTo>
                  <a:lnTo>
                    <a:pt x="449834" y="27419"/>
                  </a:lnTo>
                  <a:lnTo>
                    <a:pt x="450202" y="25082"/>
                  </a:lnTo>
                  <a:lnTo>
                    <a:pt x="450227" y="24879"/>
                  </a:lnTo>
                  <a:lnTo>
                    <a:pt x="452132" y="26174"/>
                  </a:lnTo>
                  <a:lnTo>
                    <a:pt x="453948" y="26771"/>
                  </a:lnTo>
                  <a:close/>
                </a:path>
              </a:pathLst>
            </a:custGeom>
            <a:solidFill>
              <a:srgbClr val="ABD3D8">
                <a:alpha val="51998"/>
              </a:srgbClr>
            </a:solidFill>
          </p:spPr>
          <p:txBody>
            <a:bodyPr wrap="square" lIns="0" tIns="0" rIns="0" bIns="0" rtlCol="0"/>
            <a:lstStyle/>
            <a:p>
              <a:pPr defTabSz="829178"/>
              <a:endParaRPr sz="1632" kern="0">
                <a:solidFill>
                  <a:sysClr val="windowText" lastClr="000000"/>
                </a:solidFill>
              </a:endParaRPr>
            </a:p>
          </p:txBody>
        </p:sp>
        <p:sp>
          <p:nvSpPr>
            <p:cNvPr id="54" name="object 54"/>
            <p:cNvSpPr/>
            <p:nvPr/>
          </p:nvSpPr>
          <p:spPr>
            <a:xfrm>
              <a:off x="8530742" y="2019502"/>
              <a:ext cx="915035" cy="378460"/>
            </a:xfrm>
            <a:custGeom>
              <a:avLst/>
              <a:gdLst/>
              <a:ahLst/>
              <a:cxnLst/>
              <a:rect l="l" t="t" r="r" b="b"/>
              <a:pathLst>
                <a:path w="915034" h="378460">
                  <a:moveTo>
                    <a:pt x="165" y="378155"/>
                  </a:moveTo>
                  <a:lnTo>
                    <a:pt x="76" y="377964"/>
                  </a:lnTo>
                  <a:lnTo>
                    <a:pt x="0" y="378129"/>
                  </a:lnTo>
                  <a:lnTo>
                    <a:pt x="165" y="378155"/>
                  </a:lnTo>
                  <a:close/>
                </a:path>
                <a:path w="915034" h="378460">
                  <a:moveTo>
                    <a:pt x="8534" y="348754"/>
                  </a:moveTo>
                  <a:lnTo>
                    <a:pt x="7747" y="349072"/>
                  </a:lnTo>
                  <a:lnTo>
                    <a:pt x="6934" y="349326"/>
                  </a:lnTo>
                  <a:lnTo>
                    <a:pt x="6096" y="349389"/>
                  </a:lnTo>
                  <a:lnTo>
                    <a:pt x="7975" y="350697"/>
                  </a:lnTo>
                  <a:lnTo>
                    <a:pt x="8407" y="348881"/>
                  </a:lnTo>
                  <a:lnTo>
                    <a:pt x="8534" y="348754"/>
                  </a:lnTo>
                  <a:close/>
                </a:path>
                <a:path w="915034" h="378460">
                  <a:moveTo>
                    <a:pt x="18135" y="351472"/>
                  </a:moveTo>
                  <a:lnTo>
                    <a:pt x="16256" y="348678"/>
                  </a:lnTo>
                  <a:lnTo>
                    <a:pt x="12065" y="347179"/>
                  </a:lnTo>
                  <a:lnTo>
                    <a:pt x="13881" y="346316"/>
                  </a:lnTo>
                  <a:lnTo>
                    <a:pt x="13563" y="345617"/>
                  </a:lnTo>
                  <a:lnTo>
                    <a:pt x="11734" y="347179"/>
                  </a:lnTo>
                  <a:lnTo>
                    <a:pt x="9525" y="348297"/>
                  </a:lnTo>
                  <a:lnTo>
                    <a:pt x="10566" y="348488"/>
                  </a:lnTo>
                  <a:lnTo>
                    <a:pt x="11696" y="350278"/>
                  </a:lnTo>
                  <a:lnTo>
                    <a:pt x="13042" y="350723"/>
                  </a:lnTo>
                  <a:lnTo>
                    <a:pt x="10769" y="351942"/>
                  </a:lnTo>
                  <a:lnTo>
                    <a:pt x="10706" y="349796"/>
                  </a:lnTo>
                  <a:lnTo>
                    <a:pt x="9385" y="352412"/>
                  </a:lnTo>
                  <a:lnTo>
                    <a:pt x="11684" y="352602"/>
                  </a:lnTo>
                  <a:lnTo>
                    <a:pt x="15443" y="351942"/>
                  </a:lnTo>
                  <a:lnTo>
                    <a:pt x="18135" y="351472"/>
                  </a:lnTo>
                  <a:close/>
                </a:path>
                <a:path w="915034" h="378460">
                  <a:moveTo>
                    <a:pt x="25641" y="356704"/>
                  </a:moveTo>
                  <a:lnTo>
                    <a:pt x="22872" y="355447"/>
                  </a:lnTo>
                  <a:lnTo>
                    <a:pt x="20955" y="352691"/>
                  </a:lnTo>
                  <a:lnTo>
                    <a:pt x="18643" y="353212"/>
                  </a:lnTo>
                  <a:lnTo>
                    <a:pt x="21907" y="354799"/>
                  </a:lnTo>
                  <a:lnTo>
                    <a:pt x="17729" y="353999"/>
                  </a:lnTo>
                  <a:lnTo>
                    <a:pt x="18224" y="355777"/>
                  </a:lnTo>
                  <a:lnTo>
                    <a:pt x="14503" y="354584"/>
                  </a:lnTo>
                  <a:lnTo>
                    <a:pt x="15430" y="355244"/>
                  </a:lnTo>
                  <a:lnTo>
                    <a:pt x="13614" y="356082"/>
                  </a:lnTo>
                  <a:lnTo>
                    <a:pt x="13157" y="356476"/>
                  </a:lnTo>
                  <a:lnTo>
                    <a:pt x="14617" y="361073"/>
                  </a:lnTo>
                  <a:lnTo>
                    <a:pt x="21971" y="359130"/>
                  </a:lnTo>
                  <a:lnTo>
                    <a:pt x="25641" y="356704"/>
                  </a:lnTo>
                  <a:close/>
                </a:path>
                <a:path w="915034" h="378460">
                  <a:moveTo>
                    <a:pt x="38531" y="362673"/>
                  </a:moveTo>
                  <a:lnTo>
                    <a:pt x="36741" y="362673"/>
                  </a:lnTo>
                  <a:lnTo>
                    <a:pt x="37261" y="362839"/>
                  </a:lnTo>
                  <a:lnTo>
                    <a:pt x="38531" y="362673"/>
                  </a:lnTo>
                  <a:close/>
                </a:path>
                <a:path w="915034" h="378460">
                  <a:moveTo>
                    <a:pt x="48323" y="363156"/>
                  </a:moveTo>
                  <a:lnTo>
                    <a:pt x="47688" y="362216"/>
                  </a:lnTo>
                  <a:lnTo>
                    <a:pt x="47015" y="361061"/>
                  </a:lnTo>
                  <a:lnTo>
                    <a:pt x="46405" y="361530"/>
                  </a:lnTo>
                  <a:lnTo>
                    <a:pt x="46545" y="361530"/>
                  </a:lnTo>
                  <a:lnTo>
                    <a:pt x="46647" y="362216"/>
                  </a:lnTo>
                  <a:lnTo>
                    <a:pt x="47358" y="362673"/>
                  </a:lnTo>
                  <a:lnTo>
                    <a:pt x="46088" y="362673"/>
                  </a:lnTo>
                  <a:lnTo>
                    <a:pt x="44716" y="362216"/>
                  </a:lnTo>
                  <a:lnTo>
                    <a:pt x="45656" y="362216"/>
                  </a:lnTo>
                  <a:lnTo>
                    <a:pt x="46139" y="361886"/>
                  </a:lnTo>
                  <a:lnTo>
                    <a:pt x="45148" y="357632"/>
                  </a:lnTo>
                  <a:lnTo>
                    <a:pt x="42900" y="362585"/>
                  </a:lnTo>
                  <a:lnTo>
                    <a:pt x="41757" y="361061"/>
                  </a:lnTo>
                  <a:lnTo>
                    <a:pt x="40093" y="359041"/>
                  </a:lnTo>
                  <a:lnTo>
                    <a:pt x="40093" y="360006"/>
                  </a:lnTo>
                  <a:lnTo>
                    <a:pt x="39636" y="361061"/>
                  </a:lnTo>
                  <a:lnTo>
                    <a:pt x="38315" y="360756"/>
                  </a:lnTo>
                  <a:lnTo>
                    <a:pt x="34023" y="359765"/>
                  </a:lnTo>
                  <a:lnTo>
                    <a:pt x="32867" y="360756"/>
                  </a:lnTo>
                  <a:lnTo>
                    <a:pt x="32562" y="361061"/>
                  </a:lnTo>
                  <a:lnTo>
                    <a:pt x="32740" y="361530"/>
                  </a:lnTo>
                  <a:lnTo>
                    <a:pt x="32867" y="361886"/>
                  </a:lnTo>
                  <a:lnTo>
                    <a:pt x="32981" y="362216"/>
                  </a:lnTo>
                  <a:lnTo>
                    <a:pt x="33248" y="362673"/>
                  </a:lnTo>
                  <a:lnTo>
                    <a:pt x="33921" y="363537"/>
                  </a:lnTo>
                  <a:lnTo>
                    <a:pt x="32016" y="364185"/>
                  </a:lnTo>
                  <a:lnTo>
                    <a:pt x="29260" y="365429"/>
                  </a:lnTo>
                  <a:lnTo>
                    <a:pt x="27749" y="365429"/>
                  </a:lnTo>
                  <a:lnTo>
                    <a:pt x="27889" y="365594"/>
                  </a:lnTo>
                  <a:lnTo>
                    <a:pt x="28092" y="365937"/>
                  </a:lnTo>
                  <a:lnTo>
                    <a:pt x="27152" y="366255"/>
                  </a:lnTo>
                  <a:lnTo>
                    <a:pt x="26225" y="366649"/>
                  </a:lnTo>
                  <a:lnTo>
                    <a:pt x="25336" y="367207"/>
                  </a:lnTo>
                  <a:lnTo>
                    <a:pt x="28016" y="368465"/>
                  </a:lnTo>
                  <a:lnTo>
                    <a:pt x="30302" y="367614"/>
                  </a:lnTo>
                  <a:lnTo>
                    <a:pt x="32283" y="366649"/>
                  </a:lnTo>
                  <a:lnTo>
                    <a:pt x="34925" y="365937"/>
                  </a:lnTo>
                  <a:lnTo>
                    <a:pt x="35687" y="365937"/>
                  </a:lnTo>
                  <a:lnTo>
                    <a:pt x="36499" y="366534"/>
                  </a:lnTo>
                  <a:lnTo>
                    <a:pt x="37185" y="365937"/>
                  </a:lnTo>
                  <a:lnTo>
                    <a:pt x="37782" y="365429"/>
                  </a:lnTo>
                  <a:lnTo>
                    <a:pt x="39433" y="365429"/>
                  </a:lnTo>
                  <a:lnTo>
                    <a:pt x="38989" y="365048"/>
                  </a:lnTo>
                  <a:lnTo>
                    <a:pt x="38798" y="364832"/>
                  </a:lnTo>
                  <a:lnTo>
                    <a:pt x="38671" y="364680"/>
                  </a:lnTo>
                  <a:lnTo>
                    <a:pt x="38836" y="364680"/>
                  </a:lnTo>
                  <a:lnTo>
                    <a:pt x="38265" y="363156"/>
                  </a:lnTo>
                  <a:lnTo>
                    <a:pt x="37261" y="362839"/>
                  </a:lnTo>
                  <a:lnTo>
                    <a:pt x="35991" y="363004"/>
                  </a:lnTo>
                  <a:lnTo>
                    <a:pt x="35979" y="363156"/>
                  </a:lnTo>
                  <a:lnTo>
                    <a:pt x="34823" y="363156"/>
                  </a:lnTo>
                  <a:lnTo>
                    <a:pt x="35991" y="363004"/>
                  </a:lnTo>
                  <a:lnTo>
                    <a:pt x="36068" y="362216"/>
                  </a:lnTo>
                  <a:lnTo>
                    <a:pt x="36144" y="361886"/>
                  </a:lnTo>
                  <a:lnTo>
                    <a:pt x="36207" y="361530"/>
                  </a:lnTo>
                  <a:lnTo>
                    <a:pt x="36525" y="361530"/>
                  </a:lnTo>
                  <a:lnTo>
                    <a:pt x="35407" y="360756"/>
                  </a:lnTo>
                  <a:lnTo>
                    <a:pt x="37376" y="361530"/>
                  </a:lnTo>
                  <a:lnTo>
                    <a:pt x="40640" y="362673"/>
                  </a:lnTo>
                  <a:lnTo>
                    <a:pt x="42862" y="362673"/>
                  </a:lnTo>
                  <a:lnTo>
                    <a:pt x="43459" y="362673"/>
                  </a:lnTo>
                  <a:lnTo>
                    <a:pt x="42037" y="364680"/>
                  </a:lnTo>
                  <a:lnTo>
                    <a:pt x="44272" y="363156"/>
                  </a:lnTo>
                  <a:lnTo>
                    <a:pt x="48323" y="363156"/>
                  </a:lnTo>
                  <a:close/>
                </a:path>
                <a:path w="915034" h="378460">
                  <a:moveTo>
                    <a:pt x="48793" y="363156"/>
                  </a:moveTo>
                  <a:lnTo>
                    <a:pt x="48323" y="363156"/>
                  </a:lnTo>
                  <a:lnTo>
                    <a:pt x="48463" y="363435"/>
                  </a:lnTo>
                  <a:lnTo>
                    <a:pt x="48793" y="363156"/>
                  </a:lnTo>
                  <a:close/>
                </a:path>
                <a:path w="915034" h="378460">
                  <a:moveTo>
                    <a:pt x="49288" y="365048"/>
                  </a:moveTo>
                  <a:lnTo>
                    <a:pt x="49276" y="364680"/>
                  </a:lnTo>
                  <a:lnTo>
                    <a:pt x="48564" y="363537"/>
                  </a:lnTo>
                  <a:lnTo>
                    <a:pt x="48348" y="363537"/>
                  </a:lnTo>
                  <a:lnTo>
                    <a:pt x="44221" y="367068"/>
                  </a:lnTo>
                  <a:lnTo>
                    <a:pt x="48475" y="367068"/>
                  </a:lnTo>
                  <a:lnTo>
                    <a:pt x="49288" y="365048"/>
                  </a:lnTo>
                  <a:close/>
                </a:path>
                <a:path w="915034" h="378460">
                  <a:moveTo>
                    <a:pt x="59893" y="330898"/>
                  </a:moveTo>
                  <a:lnTo>
                    <a:pt x="56654" y="329298"/>
                  </a:lnTo>
                  <a:lnTo>
                    <a:pt x="55740" y="330085"/>
                  </a:lnTo>
                  <a:lnTo>
                    <a:pt x="57569" y="330682"/>
                  </a:lnTo>
                  <a:lnTo>
                    <a:pt x="57581" y="331393"/>
                  </a:lnTo>
                  <a:lnTo>
                    <a:pt x="58521" y="332066"/>
                  </a:lnTo>
                  <a:lnTo>
                    <a:pt x="59893" y="330898"/>
                  </a:lnTo>
                  <a:close/>
                </a:path>
                <a:path w="915034" h="378460">
                  <a:moveTo>
                    <a:pt x="83502" y="344131"/>
                  </a:moveTo>
                  <a:lnTo>
                    <a:pt x="83286" y="344449"/>
                  </a:lnTo>
                  <a:lnTo>
                    <a:pt x="83439" y="344449"/>
                  </a:lnTo>
                  <a:lnTo>
                    <a:pt x="83502" y="344131"/>
                  </a:lnTo>
                  <a:close/>
                </a:path>
                <a:path w="915034" h="378460">
                  <a:moveTo>
                    <a:pt x="84569" y="338924"/>
                  </a:moveTo>
                  <a:lnTo>
                    <a:pt x="81838" y="340563"/>
                  </a:lnTo>
                  <a:lnTo>
                    <a:pt x="84493" y="339255"/>
                  </a:lnTo>
                  <a:lnTo>
                    <a:pt x="84569" y="338924"/>
                  </a:lnTo>
                  <a:close/>
                </a:path>
                <a:path w="915034" h="378460">
                  <a:moveTo>
                    <a:pt x="87807" y="337616"/>
                  </a:moveTo>
                  <a:lnTo>
                    <a:pt x="84493" y="339255"/>
                  </a:lnTo>
                  <a:lnTo>
                    <a:pt x="83502" y="344131"/>
                  </a:lnTo>
                  <a:lnTo>
                    <a:pt x="87807" y="337616"/>
                  </a:lnTo>
                  <a:close/>
                </a:path>
                <a:path w="915034" h="378460">
                  <a:moveTo>
                    <a:pt x="87896" y="344131"/>
                  </a:moveTo>
                  <a:lnTo>
                    <a:pt x="83439" y="344449"/>
                  </a:lnTo>
                  <a:lnTo>
                    <a:pt x="83299" y="345173"/>
                  </a:lnTo>
                  <a:lnTo>
                    <a:pt x="87896" y="344131"/>
                  </a:lnTo>
                  <a:close/>
                </a:path>
                <a:path w="915034" h="378460">
                  <a:moveTo>
                    <a:pt x="223558" y="218871"/>
                  </a:moveTo>
                  <a:lnTo>
                    <a:pt x="223139" y="214274"/>
                  </a:lnTo>
                  <a:lnTo>
                    <a:pt x="217932" y="215341"/>
                  </a:lnTo>
                  <a:lnTo>
                    <a:pt x="220306" y="216979"/>
                  </a:lnTo>
                  <a:lnTo>
                    <a:pt x="215734" y="220192"/>
                  </a:lnTo>
                  <a:lnTo>
                    <a:pt x="218986" y="221754"/>
                  </a:lnTo>
                  <a:lnTo>
                    <a:pt x="220294" y="221322"/>
                  </a:lnTo>
                  <a:lnTo>
                    <a:pt x="222796" y="218605"/>
                  </a:lnTo>
                  <a:lnTo>
                    <a:pt x="223507" y="221043"/>
                  </a:lnTo>
                  <a:lnTo>
                    <a:pt x="223558" y="218871"/>
                  </a:lnTo>
                  <a:close/>
                </a:path>
                <a:path w="915034" h="378460">
                  <a:moveTo>
                    <a:pt x="223634" y="221449"/>
                  </a:moveTo>
                  <a:lnTo>
                    <a:pt x="223608" y="221272"/>
                  </a:lnTo>
                  <a:lnTo>
                    <a:pt x="223507" y="221056"/>
                  </a:lnTo>
                  <a:lnTo>
                    <a:pt x="223481" y="222097"/>
                  </a:lnTo>
                  <a:lnTo>
                    <a:pt x="223634" y="221449"/>
                  </a:lnTo>
                  <a:close/>
                </a:path>
                <a:path w="915034" h="378460">
                  <a:moveTo>
                    <a:pt x="233807" y="167881"/>
                  </a:moveTo>
                  <a:lnTo>
                    <a:pt x="227266" y="167881"/>
                  </a:lnTo>
                  <a:lnTo>
                    <a:pt x="227304" y="170751"/>
                  </a:lnTo>
                  <a:lnTo>
                    <a:pt x="227736" y="169646"/>
                  </a:lnTo>
                  <a:lnTo>
                    <a:pt x="232384" y="170040"/>
                  </a:lnTo>
                  <a:lnTo>
                    <a:pt x="232473" y="169646"/>
                  </a:lnTo>
                  <a:lnTo>
                    <a:pt x="232803" y="168224"/>
                  </a:lnTo>
                  <a:lnTo>
                    <a:pt x="233807" y="167881"/>
                  </a:lnTo>
                  <a:close/>
                </a:path>
                <a:path w="915034" h="378460">
                  <a:moveTo>
                    <a:pt x="240703" y="160794"/>
                  </a:moveTo>
                  <a:lnTo>
                    <a:pt x="240068" y="160502"/>
                  </a:lnTo>
                  <a:lnTo>
                    <a:pt x="237210" y="157099"/>
                  </a:lnTo>
                  <a:lnTo>
                    <a:pt x="234480" y="158724"/>
                  </a:lnTo>
                  <a:lnTo>
                    <a:pt x="238798" y="161747"/>
                  </a:lnTo>
                  <a:lnTo>
                    <a:pt x="238658" y="161747"/>
                  </a:lnTo>
                  <a:lnTo>
                    <a:pt x="238239" y="162775"/>
                  </a:lnTo>
                  <a:lnTo>
                    <a:pt x="236359" y="161480"/>
                  </a:lnTo>
                  <a:lnTo>
                    <a:pt x="235534" y="167284"/>
                  </a:lnTo>
                  <a:lnTo>
                    <a:pt x="239115" y="162775"/>
                  </a:lnTo>
                  <a:lnTo>
                    <a:pt x="240703" y="160794"/>
                  </a:lnTo>
                  <a:close/>
                </a:path>
                <a:path w="915034" h="378460">
                  <a:moveTo>
                    <a:pt x="242849" y="161747"/>
                  </a:moveTo>
                  <a:lnTo>
                    <a:pt x="241071" y="160502"/>
                  </a:lnTo>
                  <a:lnTo>
                    <a:pt x="240931" y="160502"/>
                  </a:lnTo>
                  <a:lnTo>
                    <a:pt x="240703" y="160794"/>
                  </a:lnTo>
                  <a:lnTo>
                    <a:pt x="242849" y="161747"/>
                  </a:lnTo>
                  <a:close/>
                </a:path>
                <a:path w="915034" h="378460">
                  <a:moveTo>
                    <a:pt x="288442" y="126187"/>
                  </a:moveTo>
                  <a:lnTo>
                    <a:pt x="287020" y="125183"/>
                  </a:lnTo>
                  <a:lnTo>
                    <a:pt x="284302" y="127546"/>
                  </a:lnTo>
                  <a:lnTo>
                    <a:pt x="288442" y="126187"/>
                  </a:lnTo>
                  <a:close/>
                </a:path>
                <a:path w="915034" h="378460">
                  <a:moveTo>
                    <a:pt x="645185" y="162369"/>
                  </a:moveTo>
                  <a:lnTo>
                    <a:pt x="642327" y="159677"/>
                  </a:lnTo>
                  <a:lnTo>
                    <a:pt x="642353" y="161112"/>
                  </a:lnTo>
                  <a:lnTo>
                    <a:pt x="645185" y="162369"/>
                  </a:lnTo>
                  <a:close/>
                </a:path>
                <a:path w="915034" h="378460">
                  <a:moveTo>
                    <a:pt x="649236" y="167195"/>
                  </a:moveTo>
                  <a:lnTo>
                    <a:pt x="646709" y="167652"/>
                  </a:lnTo>
                  <a:lnTo>
                    <a:pt x="647357" y="169354"/>
                  </a:lnTo>
                  <a:lnTo>
                    <a:pt x="647865" y="168338"/>
                  </a:lnTo>
                  <a:lnTo>
                    <a:pt x="649236" y="167195"/>
                  </a:lnTo>
                  <a:close/>
                </a:path>
                <a:path w="915034" h="378460">
                  <a:moveTo>
                    <a:pt x="652767" y="143306"/>
                  </a:moveTo>
                  <a:lnTo>
                    <a:pt x="652132" y="142392"/>
                  </a:lnTo>
                  <a:lnTo>
                    <a:pt x="650735" y="142836"/>
                  </a:lnTo>
                  <a:lnTo>
                    <a:pt x="648893" y="143700"/>
                  </a:lnTo>
                  <a:lnTo>
                    <a:pt x="649389" y="144729"/>
                  </a:lnTo>
                  <a:lnTo>
                    <a:pt x="652437" y="145453"/>
                  </a:lnTo>
                  <a:lnTo>
                    <a:pt x="652068" y="144741"/>
                  </a:lnTo>
                  <a:lnTo>
                    <a:pt x="652767" y="143306"/>
                  </a:lnTo>
                  <a:close/>
                </a:path>
                <a:path w="915034" h="378460">
                  <a:moveTo>
                    <a:pt x="654075" y="145846"/>
                  </a:moveTo>
                  <a:lnTo>
                    <a:pt x="652449" y="145453"/>
                  </a:lnTo>
                  <a:lnTo>
                    <a:pt x="652627" y="145808"/>
                  </a:lnTo>
                  <a:lnTo>
                    <a:pt x="653008" y="146037"/>
                  </a:lnTo>
                  <a:lnTo>
                    <a:pt x="654075" y="145846"/>
                  </a:lnTo>
                  <a:close/>
                </a:path>
                <a:path w="915034" h="378460">
                  <a:moveTo>
                    <a:pt x="657771" y="167614"/>
                  </a:moveTo>
                  <a:lnTo>
                    <a:pt x="656882" y="165519"/>
                  </a:lnTo>
                  <a:lnTo>
                    <a:pt x="656374" y="166776"/>
                  </a:lnTo>
                  <a:lnTo>
                    <a:pt x="656856" y="167398"/>
                  </a:lnTo>
                  <a:lnTo>
                    <a:pt x="657771" y="167614"/>
                  </a:lnTo>
                  <a:close/>
                </a:path>
                <a:path w="915034" h="378460">
                  <a:moveTo>
                    <a:pt x="659968" y="167805"/>
                  </a:moveTo>
                  <a:lnTo>
                    <a:pt x="658787" y="166827"/>
                  </a:lnTo>
                  <a:lnTo>
                    <a:pt x="658456" y="167627"/>
                  </a:lnTo>
                  <a:lnTo>
                    <a:pt x="658393" y="167779"/>
                  </a:lnTo>
                  <a:lnTo>
                    <a:pt x="657771" y="167627"/>
                  </a:lnTo>
                  <a:lnTo>
                    <a:pt x="647623" y="170065"/>
                  </a:lnTo>
                  <a:lnTo>
                    <a:pt x="647357" y="169354"/>
                  </a:lnTo>
                  <a:lnTo>
                    <a:pt x="647204" y="169646"/>
                  </a:lnTo>
                  <a:lnTo>
                    <a:pt x="647128" y="169926"/>
                  </a:lnTo>
                  <a:lnTo>
                    <a:pt x="647230" y="170154"/>
                  </a:lnTo>
                  <a:lnTo>
                    <a:pt x="646493" y="170332"/>
                  </a:lnTo>
                  <a:lnTo>
                    <a:pt x="647738" y="170332"/>
                  </a:lnTo>
                  <a:lnTo>
                    <a:pt x="648258" y="171729"/>
                  </a:lnTo>
                  <a:lnTo>
                    <a:pt x="647293" y="171729"/>
                  </a:lnTo>
                  <a:lnTo>
                    <a:pt x="647763" y="173393"/>
                  </a:lnTo>
                  <a:lnTo>
                    <a:pt x="650519" y="171729"/>
                  </a:lnTo>
                  <a:lnTo>
                    <a:pt x="653948" y="170827"/>
                  </a:lnTo>
                  <a:lnTo>
                    <a:pt x="654418" y="170827"/>
                  </a:lnTo>
                  <a:lnTo>
                    <a:pt x="659384" y="172935"/>
                  </a:lnTo>
                  <a:lnTo>
                    <a:pt x="657898" y="170827"/>
                  </a:lnTo>
                  <a:lnTo>
                    <a:pt x="657555" y="170332"/>
                  </a:lnTo>
                  <a:lnTo>
                    <a:pt x="657364" y="170332"/>
                  </a:lnTo>
                  <a:lnTo>
                    <a:pt x="658317" y="167995"/>
                  </a:lnTo>
                  <a:lnTo>
                    <a:pt x="658380" y="167805"/>
                  </a:lnTo>
                  <a:lnTo>
                    <a:pt x="658520" y="167805"/>
                  </a:lnTo>
                  <a:lnTo>
                    <a:pt x="659282" y="167995"/>
                  </a:lnTo>
                  <a:lnTo>
                    <a:pt x="659968" y="167805"/>
                  </a:lnTo>
                  <a:close/>
                </a:path>
                <a:path w="915034" h="378460">
                  <a:moveTo>
                    <a:pt x="660692" y="177368"/>
                  </a:moveTo>
                  <a:lnTo>
                    <a:pt x="657644" y="177368"/>
                  </a:lnTo>
                  <a:lnTo>
                    <a:pt x="656653" y="175285"/>
                  </a:lnTo>
                  <a:lnTo>
                    <a:pt x="656348" y="176580"/>
                  </a:lnTo>
                  <a:lnTo>
                    <a:pt x="656297" y="177368"/>
                  </a:lnTo>
                  <a:lnTo>
                    <a:pt x="656742" y="178879"/>
                  </a:lnTo>
                  <a:lnTo>
                    <a:pt x="660692" y="177368"/>
                  </a:lnTo>
                  <a:close/>
                </a:path>
                <a:path w="915034" h="378460">
                  <a:moveTo>
                    <a:pt x="661085" y="177228"/>
                  </a:moveTo>
                  <a:lnTo>
                    <a:pt x="657085" y="173443"/>
                  </a:lnTo>
                  <a:lnTo>
                    <a:pt x="658545" y="176580"/>
                  </a:lnTo>
                  <a:lnTo>
                    <a:pt x="657809" y="177228"/>
                  </a:lnTo>
                  <a:lnTo>
                    <a:pt x="661085" y="177228"/>
                  </a:lnTo>
                  <a:close/>
                </a:path>
                <a:path w="915034" h="378460">
                  <a:moveTo>
                    <a:pt x="661225" y="190487"/>
                  </a:moveTo>
                  <a:lnTo>
                    <a:pt x="660692" y="188722"/>
                  </a:lnTo>
                  <a:lnTo>
                    <a:pt x="658799" y="186690"/>
                  </a:lnTo>
                  <a:lnTo>
                    <a:pt x="655599" y="188722"/>
                  </a:lnTo>
                  <a:lnTo>
                    <a:pt x="655650" y="190881"/>
                  </a:lnTo>
                  <a:lnTo>
                    <a:pt x="657059" y="191858"/>
                  </a:lnTo>
                  <a:lnTo>
                    <a:pt x="661225" y="190487"/>
                  </a:lnTo>
                  <a:close/>
                </a:path>
                <a:path w="915034" h="378460">
                  <a:moveTo>
                    <a:pt x="662368" y="169811"/>
                  </a:moveTo>
                  <a:lnTo>
                    <a:pt x="661454" y="169049"/>
                  </a:lnTo>
                  <a:lnTo>
                    <a:pt x="660615" y="169646"/>
                  </a:lnTo>
                  <a:lnTo>
                    <a:pt x="661174" y="169646"/>
                  </a:lnTo>
                  <a:lnTo>
                    <a:pt x="662368" y="169811"/>
                  </a:lnTo>
                  <a:close/>
                </a:path>
                <a:path w="915034" h="378460">
                  <a:moveTo>
                    <a:pt x="662546" y="74587"/>
                  </a:moveTo>
                  <a:lnTo>
                    <a:pt x="661644" y="75374"/>
                  </a:lnTo>
                  <a:lnTo>
                    <a:pt x="662089" y="75374"/>
                  </a:lnTo>
                  <a:lnTo>
                    <a:pt x="662546" y="74587"/>
                  </a:lnTo>
                  <a:close/>
                </a:path>
                <a:path w="915034" h="378460">
                  <a:moveTo>
                    <a:pt x="662851" y="178879"/>
                  </a:moveTo>
                  <a:lnTo>
                    <a:pt x="661568" y="177368"/>
                  </a:lnTo>
                  <a:lnTo>
                    <a:pt x="661250" y="177368"/>
                  </a:lnTo>
                  <a:lnTo>
                    <a:pt x="662851" y="178879"/>
                  </a:lnTo>
                  <a:close/>
                </a:path>
                <a:path w="915034" h="378460">
                  <a:moveTo>
                    <a:pt x="665175" y="188074"/>
                  </a:moveTo>
                  <a:lnTo>
                    <a:pt x="663460" y="187096"/>
                  </a:lnTo>
                  <a:lnTo>
                    <a:pt x="664210" y="187617"/>
                  </a:lnTo>
                  <a:lnTo>
                    <a:pt x="664730" y="187896"/>
                  </a:lnTo>
                  <a:lnTo>
                    <a:pt x="665175" y="188074"/>
                  </a:lnTo>
                  <a:close/>
                </a:path>
                <a:path w="915034" h="378460">
                  <a:moveTo>
                    <a:pt x="667004" y="160642"/>
                  </a:moveTo>
                  <a:lnTo>
                    <a:pt x="665607" y="159448"/>
                  </a:lnTo>
                  <a:lnTo>
                    <a:pt x="663524" y="158318"/>
                  </a:lnTo>
                  <a:lnTo>
                    <a:pt x="662292" y="159448"/>
                  </a:lnTo>
                  <a:lnTo>
                    <a:pt x="662127" y="160159"/>
                  </a:lnTo>
                  <a:lnTo>
                    <a:pt x="662025" y="160642"/>
                  </a:lnTo>
                  <a:lnTo>
                    <a:pt x="661898" y="161188"/>
                  </a:lnTo>
                  <a:lnTo>
                    <a:pt x="661441" y="161594"/>
                  </a:lnTo>
                  <a:lnTo>
                    <a:pt x="659130" y="162102"/>
                  </a:lnTo>
                  <a:lnTo>
                    <a:pt x="659117" y="161391"/>
                  </a:lnTo>
                  <a:lnTo>
                    <a:pt x="656844" y="164071"/>
                  </a:lnTo>
                  <a:lnTo>
                    <a:pt x="658329" y="167271"/>
                  </a:lnTo>
                  <a:lnTo>
                    <a:pt x="658710" y="166827"/>
                  </a:lnTo>
                  <a:lnTo>
                    <a:pt x="661504" y="164071"/>
                  </a:lnTo>
                  <a:lnTo>
                    <a:pt x="660857" y="163385"/>
                  </a:lnTo>
                  <a:lnTo>
                    <a:pt x="660552" y="163093"/>
                  </a:lnTo>
                  <a:lnTo>
                    <a:pt x="659536" y="162902"/>
                  </a:lnTo>
                  <a:lnTo>
                    <a:pt x="658075" y="162902"/>
                  </a:lnTo>
                  <a:lnTo>
                    <a:pt x="662165" y="162610"/>
                  </a:lnTo>
                  <a:lnTo>
                    <a:pt x="662584" y="162102"/>
                  </a:lnTo>
                  <a:lnTo>
                    <a:pt x="664768" y="159448"/>
                  </a:lnTo>
                  <a:lnTo>
                    <a:pt x="664921" y="159448"/>
                  </a:lnTo>
                  <a:lnTo>
                    <a:pt x="667004" y="160642"/>
                  </a:lnTo>
                  <a:close/>
                </a:path>
                <a:path w="915034" h="378460">
                  <a:moveTo>
                    <a:pt x="667372" y="166370"/>
                  </a:moveTo>
                  <a:lnTo>
                    <a:pt x="666800" y="165887"/>
                  </a:lnTo>
                  <a:lnTo>
                    <a:pt x="663816" y="163410"/>
                  </a:lnTo>
                  <a:lnTo>
                    <a:pt x="663562" y="163093"/>
                  </a:lnTo>
                  <a:lnTo>
                    <a:pt x="663905" y="163385"/>
                  </a:lnTo>
                  <a:lnTo>
                    <a:pt x="663816" y="163093"/>
                  </a:lnTo>
                  <a:lnTo>
                    <a:pt x="663956" y="163093"/>
                  </a:lnTo>
                  <a:lnTo>
                    <a:pt x="663981" y="162902"/>
                  </a:lnTo>
                  <a:lnTo>
                    <a:pt x="664108" y="162102"/>
                  </a:lnTo>
                  <a:lnTo>
                    <a:pt x="664222" y="161391"/>
                  </a:lnTo>
                  <a:lnTo>
                    <a:pt x="662190" y="163385"/>
                  </a:lnTo>
                  <a:lnTo>
                    <a:pt x="661593" y="164071"/>
                  </a:lnTo>
                  <a:lnTo>
                    <a:pt x="663448" y="165735"/>
                  </a:lnTo>
                  <a:lnTo>
                    <a:pt x="663435" y="166370"/>
                  </a:lnTo>
                  <a:lnTo>
                    <a:pt x="663295" y="166573"/>
                  </a:lnTo>
                  <a:lnTo>
                    <a:pt x="661987" y="167271"/>
                  </a:lnTo>
                  <a:lnTo>
                    <a:pt x="659968" y="167805"/>
                  </a:lnTo>
                  <a:lnTo>
                    <a:pt x="661454" y="169049"/>
                  </a:lnTo>
                  <a:lnTo>
                    <a:pt x="665276" y="166370"/>
                  </a:lnTo>
                  <a:lnTo>
                    <a:pt x="667372" y="166370"/>
                  </a:lnTo>
                  <a:close/>
                </a:path>
                <a:path w="915034" h="378460">
                  <a:moveTo>
                    <a:pt x="667550" y="182841"/>
                  </a:moveTo>
                  <a:lnTo>
                    <a:pt x="664692" y="180149"/>
                  </a:lnTo>
                  <a:lnTo>
                    <a:pt x="664743" y="183019"/>
                  </a:lnTo>
                  <a:lnTo>
                    <a:pt x="667550" y="182841"/>
                  </a:lnTo>
                  <a:close/>
                </a:path>
                <a:path w="915034" h="378460">
                  <a:moveTo>
                    <a:pt x="667740" y="166370"/>
                  </a:moveTo>
                  <a:lnTo>
                    <a:pt x="667372" y="166370"/>
                  </a:lnTo>
                  <a:lnTo>
                    <a:pt x="667613" y="166573"/>
                  </a:lnTo>
                  <a:lnTo>
                    <a:pt x="667740" y="166370"/>
                  </a:lnTo>
                  <a:close/>
                </a:path>
                <a:path w="915034" h="378460">
                  <a:moveTo>
                    <a:pt x="667969" y="161569"/>
                  </a:moveTo>
                  <a:lnTo>
                    <a:pt x="667651" y="161150"/>
                  </a:lnTo>
                  <a:lnTo>
                    <a:pt x="667334" y="160832"/>
                  </a:lnTo>
                  <a:lnTo>
                    <a:pt x="667004" y="160642"/>
                  </a:lnTo>
                  <a:lnTo>
                    <a:pt x="667385" y="160972"/>
                  </a:lnTo>
                  <a:lnTo>
                    <a:pt x="667715" y="161290"/>
                  </a:lnTo>
                  <a:lnTo>
                    <a:pt x="667969" y="161569"/>
                  </a:lnTo>
                  <a:close/>
                </a:path>
                <a:path w="915034" h="378460">
                  <a:moveTo>
                    <a:pt x="670039" y="170827"/>
                  </a:moveTo>
                  <a:lnTo>
                    <a:pt x="665949" y="170332"/>
                  </a:lnTo>
                  <a:lnTo>
                    <a:pt x="665746" y="170218"/>
                  </a:lnTo>
                  <a:lnTo>
                    <a:pt x="664324" y="170637"/>
                  </a:lnTo>
                  <a:lnTo>
                    <a:pt x="664489" y="170332"/>
                  </a:lnTo>
                  <a:lnTo>
                    <a:pt x="665746" y="170332"/>
                  </a:lnTo>
                  <a:lnTo>
                    <a:pt x="664895" y="169646"/>
                  </a:lnTo>
                  <a:lnTo>
                    <a:pt x="664629" y="170103"/>
                  </a:lnTo>
                  <a:lnTo>
                    <a:pt x="662368" y="169811"/>
                  </a:lnTo>
                  <a:lnTo>
                    <a:pt x="663562" y="170802"/>
                  </a:lnTo>
                  <a:lnTo>
                    <a:pt x="663409" y="170827"/>
                  </a:lnTo>
                  <a:lnTo>
                    <a:pt x="663600" y="170827"/>
                  </a:lnTo>
                  <a:lnTo>
                    <a:pt x="663549" y="171729"/>
                  </a:lnTo>
                  <a:lnTo>
                    <a:pt x="664095" y="171729"/>
                  </a:lnTo>
                  <a:lnTo>
                    <a:pt x="665416" y="172148"/>
                  </a:lnTo>
                  <a:lnTo>
                    <a:pt x="667308" y="173456"/>
                  </a:lnTo>
                  <a:lnTo>
                    <a:pt x="669150" y="173456"/>
                  </a:lnTo>
                  <a:lnTo>
                    <a:pt x="669226" y="172935"/>
                  </a:lnTo>
                  <a:lnTo>
                    <a:pt x="669353" y="172148"/>
                  </a:lnTo>
                  <a:lnTo>
                    <a:pt x="669417" y="171729"/>
                  </a:lnTo>
                  <a:lnTo>
                    <a:pt x="669505" y="171170"/>
                  </a:lnTo>
                  <a:lnTo>
                    <a:pt x="669556" y="170827"/>
                  </a:lnTo>
                  <a:lnTo>
                    <a:pt x="670039" y="170827"/>
                  </a:lnTo>
                  <a:close/>
                </a:path>
                <a:path w="915034" h="378460">
                  <a:moveTo>
                    <a:pt x="671537" y="73990"/>
                  </a:moveTo>
                  <a:lnTo>
                    <a:pt x="671042" y="73799"/>
                  </a:lnTo>
                  <a:lnTo>
                    <a:pt x="663371" y="70916"/>
                  </a:lnTo>
                  <a:lnTo>
                    <a:pt x="663486" y="75374"/>
                  </a:lnTo>
                  <a:lnTo>
                    <a:pt x="662089" y="75374"/>
                  </a:lnTo>
                  <a:lnTo>
                    <a:pt x="661670" y="76098"/>
                  </a:lnTo>
                  <a:lnTo>
                    <a:pt x="667753" y="78206"/>
                  </a:lnTo>
                  <a:lnTo>
                    <a:pt x="668413" y="74587"/>
                  </a:lnTo>
                  <a:lnTo>
                    <a:pt x="668528" y="73990"/>
                  </a:lnTo>
                  <a:lnTo>
                    <a:pt x="668566" y="73799"/>
                  </a:lnTo>
                  <a:lnTo>
                    <a:pt x="671537" y="73990"/>
                  </a:lnTo>
                  <a:close/>
                </a:path>
                <a:path w="915034" h="378460">
                  <a:moveTo>
                    <a:pt x="673468" y="84277"/>
                  </a:moveTo>
                  <a:lnTo>
                    <a:pt x="671131" y="83362"/>
                  </a:lnTo>
                  <a:lnTo>
                    <a:pt x="669734" y="83807"/>
                  </a:lnTo>
                  <a:lnTo>
                    <a:pt x="668388" y="85712"/>
                  </a:lnTo>
                  <a:lnTo>
                    <a:pt x="669391" y="87807"/>
                  </a:lnTo>
                  <a:lnTo>
                    <a:pt x="671156" y="84797"/>
                  </a:lnTo>
                  <a:lnTo>
                    <a:pt x="673468" y="84277"/>
                  </a:lnTo>
                  <a:close/>
                </a:path>
                <a:path w="915034" h="378460">
                  <a:moveTo>
                    <a:pt x="673557" y="104190"/>
                  </a:moveTo>
                  <a:lnTo>
                    <a:pt x="672706" y="104203"/>
                  </a:lnTo>
                  <a:lnTo>
                    <a:pt x="671855" y="104101"/>
                  </a:lnTo>
                  <a:lnTo>
                    <a:pt x="671169" y="103898"/>
                  </a:lnTo>
                  <a:lnTo>
                    <a:pt x="672592" y="104686"/>
                  </a:lnTo>
                  <a:lnTo>
                    <a:pt x="673227" y="104609"/>
                  </a:lnTo>
                  <a:lnTo>
                    <a:pt x="673557" y="104190"/>
                  </a:lnTo>
                  <a:close/>
                </a:path>
                <a:path w="915034" h="378460">
                  <a:moveTo>
                    <a:pt x="673900" y="185864"/>
                  </a:moveTo>
                  <a:lnTo>
                    <a:pt x="670356" y="184073"/>
                  </a:lnTo>
                  <a:lnTo>
                    <a:pt x="670839" y="185153"/>
                  </a:lnTo>
                  <a:lnTo>
                    <a:pt x="665734" y="185864"/>
                  </a:lnTo>
                  <a:lnTo>
                    <a:pt x="673900" y="185864"/>
                  </a:lnTo>
                  <a:close/>
                </a:path>
                <a:path w="915034" h="378460">
                  <a:moveTo>
                    <a:pt x="674141" y="185991"/>
                  </a:moveTo>
                  <a:lnTo>
                    <a:pt x="666280" y="185991"/>
                  </a:lnTo>
                  <a:lnTo>
                    <a:pt x="669023" y="186702"/>
                  </a:lnTo>
                  <a:lnTo>
                    <a:pt x="666254" y="185991"/>
                  </a:lnTo>
                  <a:lnTo>
                    <a:pt x="667397" y="188734"/>
                  </a:lnTo>
                  <a:lnTo>
                    <a:pt x="667512" y="189026"/>
                  </a:lnTo>
                  <a:lnTo>
                    <a:pt x="665175" y="188074"/>
                  </a:lnTo>
                  <a:lnTo>
                    <a:pt x="668604" y="190017"/>
                  </a:lnTo>
                  <a:lnTo>
                    <a:pt x="670407" y="189026"/>
                  </a:lnTo>
                  <a:lnTo>
                    <a:pt x="670941" y="188734"/>
                  </a:lnTo>
                  <a:lnTo>
                    <a:pt x="673315" y="186702"/>
                  </a:lnTo>
                  <a:lnTo>
                    <a:pt x="674141" y="185991"/>
                  </a:lnTo>
                  <a:close/>
                </a:path>
                <a:path w="915034" h="378460">
                  <a:moveTo>
                    <a:pt x="674458" y="172440"/>
                  </a:moveTo>
                  <a:lnTo>
                    <a:pt x="672338" y="170586"/>
                  </a:lnTo>
                  <a:lnTo>
                    <a:pt x="669251" y="176923"/>
                  </a:lnTo>
                  <a:lnTo>
                    <a:pt x="674458" y="172440"/>
                  </a:lnTo>
                  <a:close/>
                </a:path>
                <a:path w="915034" h="378460">
                  <a:moveTo>
                    <a:pt x="676173" y="173926"/>
                  </a:moveTo>
                  <a:lnTo>
                    <a:pt x="676008" y="172440"/>
                  </a:lnTo>
                  <a:lnTo>
                    <a:pt x="675944" y="171894"/>
                  </a:lnTo>
                  <a:lnTo>
                    <a:pt x="675868" y="171234"/>
                  </a:lnTo>
                  <a:lnTo>
                    <a:pt x="674458" y="172440"/>
                  </a:lnTo>
                  <a:lnTo>
                    <a:pt x="676173" y="173926"/>
                  </a:lnTo>
                  <a:close/>
                </a:path>
                <a:path w="915034" h="378460">
                  <a:moveTo>
                    <a:pt x="676224" y="74269"/>
                  </a:moveTo>
                  <a:lnTo>
                    <a:pt x="671537" y="73990"/>
                  </a:lnTo>
                  <a:lnTo>
                    <a:pt x="672299" y="74269"/>
                  </a:lnTo>
                  <a:lnTo>
                    <a:pt x="676224" y="74269"/>
                  </a:lnTo>
                  <a:close/>
                </a:path>
                <a:path w="915034" h="378460">
                  <a:moveTo>
                    <a:pt x="676427" y="165620"/>
                  </a:moveTo>
                  <a:lnTo>
                    <a:pt x="675767" y="163385"/>
                  </a:lnTo>
                  <a:lnTo>
                    <a:pt x="675678" y="163093"/>
                  </a:lnTo>
                  <a:lnTo>
                    <a:pt x="675627" y="162902"/>
                  </a:lnTo>
                  <a:lnTo>
                    <a:pt x="675538" y="162610"/>
                  </a:lnTo>
                  <a:lnTo>
                    <a:pt x="675474" y="162382"/>
                  </a:lnTo>
                  <a:lnTo>
                    <a:pt x="675386" y="162102"/>
                  </a:lnTo>
                  <a:lnTo>
                    <a:pt x="674458" y="161594"/>
                  </a:lnTo>
                  <a:lnTo>
                    <a:pt x="671626" y="160159"/>
                  </a:lnTo>
                  <a:lnTo>
                    <a:pt x="667740" y="166370"/>
                  </a:lnTo>
                  <a:lnTo>
                    <a:pt x="672299" y="166370"/>
                  </a:lnTo>
                  <a:lnTo>
                    <a:pt x="671144" y="163385"/>
                  </a:lnTo>
                  <a:lnTo>
                    <a:pt x="671029" y="163093"/>
                  </a:lnTo>
                  <a:lnTo>
                    <a:pt x="670953" y="162902"/>
                  </a:lnTo>
                  <a:lnTo>
                    <a:pt x="670852" y="162610"/>
                  </a:lnTo>
                  <a:lnTo>
                    <a:pt x="670763" y="162382"/>
                  </a:lnTo>
                  <a:lnTo>
                    <a:pt x="676427" y="165620"/>
                  </a:lnTo>
                  <a:close/>
                </a:path>
                <a:path w="915034" h="378460">
                  <a:moveTo>
                    <a:pt x="676706" y="102069"/>
                  </a:moveTo>
                  <a:lnTo>
                    <a:pt x="672922" y="99453"/>
                  </a:lnTo>
                  <a:lnTo>
                    <a:pt x="674420" y="103098"/>
                  </a:lnTo>
                  <a:lnTo>
                    <a:pt x="673557" y="104190"/>
                  </a:lnTo>
                  <a:lnTo>
                    <a:pt x="675030" y="104178"/>
                  </a:lnTo>
                  <a:lnTo>
                    <a:pt x="676440" y="103695"/>
                  </a:lnTo>
                  <a:lnTo>
                    <a:pt x="676706" y="102069"/>
                  </a:lnTo>
                  <a:close/>
                </a:path>
                <a:path w="915034" h="378460">
                  <a:moveTo>
                    <a:pt x="677252" y="170027"/>
                  </a:moveTo>
                  <a:lnTo>
                    <a:pt x="675576" y="168541"/>
                  </a:lnTo>
                  <a:lnTo>
                    <a:pt x="675716" y="169849"/>
                  </a:lnTo>
                  <a:lnTo>
                    <a:pt x="675805" y="170586"/>
                  </a:lnTo>
                  <a:lnTo>
                    <a:pt x="675868" y="171234"/>
                  </a:lnTo>
                  <a:lnTo>
                    <a:pt x="677252" y="170027"/>
                  </a:lnTo>
                  <a:close/>
                </a:path>
                <a:path w="915034" h="378460">
                  <a:moveTo>
                    <a:pt x="679373" y="171894"/>
                  </a:moveTo>
                  <a:lnTo>
                    <a:pt x="677468" y="169849"/>
                  </a:lnTo>
                  <a:lnTo>
                    <a:pt x="677252" y="170027"/>
                  </a:lnTo>
                  <a:lnTo>
                    <a:pt x="679373" y="171894"/>
                  </a:lnTo>
                  <a:close/>
                </a:path>
                <a:path w="915034" h="378460">
                  <a:moveTo>
                    <a:pt x="680186" y="74091"/>
                  </a:moveTo>
                  <a:lnTo>
                    <a:pt x="677824" y="73164"/>
                  </a:lnTo>
                  <a:lnTo>
                    <a:pt x="678357" y="74930"/>
                  </a:lnTo>
                  <a:lnTo>
                    <a:pt x="676465" y="73621"/>
                  </a:lnTo>
                  <a:lnTo>
                    <a:pt x="677887" y="75323"/>
                  </a:lnTo>
                  <a:lnTo>
                    <a:pt x="678827" y="75984"/>
                  </a:lnTo>
                  <a:lnTo>
                    <a:pt x="678815" y="74523"/>
                  </a:lnTo>
                  <a:lnTo>
                    <a:pt x="680186" y="74091"/>
                  </a:lnTo>
                  <a:close/>
                </a:path>
                <a:path w="915034" h="378460">
                  <a:moveTo>
                    <a:pt x="680440" y="136359"/>
                  </a:moveTo>
                  <a:lnTo>
                    <a:pt x="679437" y="137236"/>
                  </a:lnTo>
                  <a:lnTo>
                    <a:pt x="680440" y="136906"/>
                  </a:lnTo>
                  <a:lnTo>
                    <a:pt x="680440" y="136359"/>
                  </a:lnTo>
                  <a:close/>
                </a:path>
                <a:path w="915034" h="378460">
                  <a:moveTo>
                    <a:pt x="680961" y="160959"/>
                  </a:moveTo>
                  <a:lnTo>
                    <a:pt x="676325" y="161290"/>
                  </a:lnTo>
                  <a:lnTo>
                    <a:pt x="677748" y="162979"/>
                  </a:lnTo>
                  <a:lnTo>
                    <a:pt x="680961" y="160959"/>
                  </a:lnTo>
                  <a:close/>
                </a:path>
                <a:path w="915034" h="378460">
                  <a:moveTo>
                    <a:pt x="689292" y="159651"/>
                  </a:moveTo>
                  <a:lnTo>
                    <a:pt x="682713" y="157213"/>
                  </a:lnTo>
                  <a:lnTo>
                    <a:pt x="682777" y="159385"/>
                  </a:lnTo>
                  <a:lnTo>
                    <a:pt x="683742" y="160782"/>
                  </a:lnTo>
                  <a:lnTo>
                    <a:pt x="686092" y="161683"/>
                  </a:lnTo>
                  <a:lnTo>
                    <a:pt x="686511" y="159867"/>
                  </a:lnTo>
                  <a:lnTo>
                    <a:pt x="689292" y="159651"/>
                  </a:lnTo>
                  <a:close/>
                </a:path>
                <a:path w="915034" h="378460">
                  <a:moveTo>
                    <a:pt x="689610" y="131368"/>
                  </a:moveTo>
                  <a:lnTo>
                    <a:pt x="683158" y="132029"/>
                  </a:lnTo>
                  <a:lnTo>
                    <a:pt x="680605" y="130467"/>
                  </a:lnTo>
                  <a:lnTo>
                    <a:pt x="680923" y="131038"/>
                  </a:lnTo>
                  <a:lnTo>
                    <a:pt x="680885" y="132092"/>
                  </a:lnTo>
                  <a:lnTo>
                    <a:pt x="678599" y="132092"/>
                  </a:lnTo>
                  <a:lnTo>
                    <a:pt x="678522" y="132829"/>
                  </a:lnTo>
                  <a:lnTo>
                    <a:pt x="678421" y="133731"/>
                  </a:lnTo>
                  <a:lnTo>
                    <a:pt x="678751" y="133400"/>
                  </a:lnTo>
                  <a:lnTo>
                    <a:pt x="680034" y="133400"/>
                  </a:lnTo>
                  <a:lnTo>
                    <a:pt x="681634" y="134518"/>
                  </a:lnTo>
                  <a:lnTo>
                    <a:pt x="680453" y="135140"/>
                  </a:lnTo>
                  <a:lnTo>
                    <a:pt x="680440" y="136359"/>
                  </a:lnTo>
                  <a:lnTo>
                    <a:pt x="680707" y="136359"/>
                  </a:lnTo>
                  <a:lnTo>
                    <a:pt x="682586" y="136601"/>
                  </a:lnTo>
                  <a:lnTo>
                    <a:pt x="683323" y="135699"/>
                  </a:lnTo>
                  <a:lnTo>
                    <a:pt x="684276" y="136359"/>
                  </a:lnTo>
                  <a:lnTo>
                    <a:pt x="684923" y="136359"/>
                  </a:lnTo>
                  <a:lnTo>
                    <a:pt x="685190" y="135699"/>
                  </a:lnTo>
                  <a:lnTo>
                    <a:pt x="686092" y="133400"/>
                  </a:lnTo>
                  <a:lnTo>
                    <a:pt x="686320" y="132829"/>
                  </a:lnTo>
                  <a:lnTo>
                    <a:pt x="688682" y="133731"/>
                  </a:lnTo>
                  <a:lnTo>
                    <a:pt x="689038" y="132829"/>
                  </a:lnTo>
                  <a:lnTo>
                    <a:pt x="689521" y="131584"/>
                  </a:lnTo>
                  <a:lnTo>
                    <a:pt x="689610" y="131368"/>
                  </a:lnTo>
                  <a:close/>
                </a:path>
                <a:path w="915034" h="378460">
                  <a:moveTo>
                    <a:pt x="694982" y="126758"/>
                  </a:moveTo>
                  <a:lnTo>
                    <a:pt x="691248" y="125577"/>
                  </a:lnTo>
                  <a:lnTo>
                    <a:pt x="692670" y="126568"/>
                  </a:lnTo>
                  <a:lnTo>
                    <a:pt x="694982" y="126758"/>
                  </a:lnTo>
                  <a:close/>
                </a:path>
                <a:path w="915034" h="378460">
                  <a:moveTo>
                    <a:pt x="697179" y="121196"/>
                  </a:moveTo>
                  <a:lnTo>
                    <a:pt x="691591" y="120878"/>
                  </a:lnTo>
                  <a:lnTo>
                    <a:pt x="695350" y="122783"/>
                  </a:lnTo>
                  <a:lnTo>
                    <a:pt x="697179" y="121196"/>
                  </a:lnTo>
                  <a:close/>
                </a:path>
                <a:path w="915034" h="378460">
                  <a:moveTo>
                    <a:pt x="699427" y="117195"/>
                  </a:moveTo>
                  <a:lnTo>
                    <a:pt x="697979" y="116827"/>
                  </a:lnTo>
                  <a:lnTo>
                    <a:pt x="698042" y="117322"/>
                  </a:lnTo>
                  <a:lnTo>
                    <a:pt x="698334" y="117690"/>
                  </a:lnTo>
                  <a:lnTo>
                    <a:pt x="698677" y="118021"/>
                  </a:lnTo>
                  <a:lnTo>
                    <a:pt x="699300" y="117614"/>
                  </a:lnTo>
                  <a:lnTo>
                    <a:pt x="699427" y="117195"/>
                  </a:lnTo>
                  <a:close/>
                </a:path>
                <a:path w="915034" h="378460">
                  <a:moveTo>
                    <a:pt x="709383" y="181381"/>
                  </a:moveTo>
                  <a:lnTo>
                    <a:pt x="708469" y="179412"/>
                  </a:lnTo>
                  <a:lnTo>
                    <a:pt x="706475" y="179412"/>
                  </a:lnTo>
                  <a:lnTo>
                    <a:pt x="707199" y="181203"/>
                  </a:lnTo>
                  <a:lnTo>
                    <a:pt x="705027" y="181203"/>
                  </a:lnTo>
                  <a:lnTo>
                    <a:pt x="704253" y="180670"/>
                  </a:lnTo>
                  <a:lnTo>
                    <a:pt x="703948" y="183286"/>
                  </a:lnTo>
                  <a:lnTo>
                    <a:pt x="703872" y="183946"/>
                  </a:lnTo>
                  <a:lnTo>
                    <a:pt x="705218" y="182765"/>
                  </a:lnTo>
                  <a:lnTo>
                    <a:pt x="706145" y="181965"/>
                  </a:lnTo>
                  <a:lnTo>
                    <a:pt x="705281" y="181381"/>
                  </a:lnTo>
                  <a:lnTo>
                    <a:pt x="706818" y="181381"/>
                  </a:lnTo>
                  <a:lnTo>
                    <a:pt x="706145" y="181965"/>
                  </a:lnTo>
                  <a:lnTo>
                    <a:pt x="708050" y="183286"/>
                  </a:lnTo>
                  <a:lnTo>
                    <a:pt x="707275" y="181381"/>
                  </a:lnTo>
                  <a:lnTo>
                    <a:pt x="709383" y="181381"/>
                  </a:lnTo>
                  <a:close/>
                </a:path>
                <a:path w="915034" h="378460">
                  <a:moveTo>
                    <a:pt x="711669" y="179412"/>
                  </a:moveTo>
                  <a:lnTo>
                    <a:pt x="710171" y="178879"/>
                  </a:lnTo>
                  <a:lnTo>
                    <a:pt x="707440" y="177901"/>
                  </a:lnTo>
                  <a:lnTo>
                    <a:pt x="706043" y="178358"/>
                  </a:lnTo>
                  <a:lnTo>
                    <a:pt x="706412" y="179273"/>
                  </a:lnTo>
                  <a:lnTo>
                    <a:pt x="708406" y="179273"/>
                  </a:lnTo>
                  <a:lnTo>
                    <a:pt x="708863" y="178879"/>
                  </a:lnTo>
                  <a:lnTo>
                    <a:pt x="711669" y="179412"/>
                  </a:lnTo>
                  <a:close/>
                </a:path>
                <a:path w="915034" h="378460">
                  <a:moveTo>
                    <a:pt x="717042" y="189522"/>
                  </a:moveTo>
                  <a:lnTo>
                    <a:pt x="716978" y="186626"/>
                  </a:lnTo>
                  <a:lnTo>
                    <a:pt x="714616" y="185712"/>
                  </a:lnTo>
                  <a:lnTo>
                    <a:pt x="709891" y="183146"/>
                  </a:lnTo>
                  <a:lnTo>
                    <a:pt x="709028" y="186093"/>
                  </a:lnTo>
                  <a:lnTo>
                    <a:pt x="708520" y="183616"/>
                  </a:lnTo>
                  <a:lnTo>
                    <a:pt x="705231" y="182765"/>
                  </a:lnTo>
                  <a:lnTo>
                    <a:pt x="709993" y="187477"/>
                  </a:lnTo>
                  <a:lnTo>
                    <a:pt x="704392" y="186423"/>
                  </a:lnTo>
                  <a:lnTo>
                    <a:pt x="700189" y="183476"/>
                  </a:lnTo>
                  <a:lnTo>
                    <a:pt x="701624" y="180517"/>
                  </a:lnTo>
                  <a:lnTo>
                    <a:pt x="703313" y="177609"/>
                  </a:lnTo>
                  <a:lnTo>
                    <a:pt x="699897" y="174802"/>
                  </a:lnTo>
                  <a:lnTo>
                    <a:pt x="698233" y="177203"/>
                  </a:lnTo>
                  <a:lnTo>
                    <a:pt x="693356" y="177520"/>
                  </a:lnTo>
                  <a:lnTo>
                    <a:pt x="687959" y="178282"/>
                  </a:lnTo>
                  <a:lnTo>
                    <a:pt x="684733" y="182003"/>
                  </a:lnTo>
                  <a:lnTo>
                    <a:pt x="680148" y="184480"/>
                  </a:lnTo>
                  <a:lnTo>
                    <a:pt x="680478" y="179031"/>
                  </a:lnTo>
                  <a:lnTo>
                    <a:pt x="676833" y="182194"/>
                  </a:lnTo>
                  <a:lnTo>
                    <a:pt x="678230" y="183172"/>
                  </a:lnTo>
                  <a:lnTo>
                    <a:pt x="674547" y="183426"/>
                  </a:lnTo>
                  <a:lnTo>
                    <a:pt x="676935" y="186512"/>
                  </a:lnTo>
                  <a:lnTo>
                    <a:pt x="674611" y="186321"/>
                  </a:lnTo>
                  <a:lnTo>
                    <a:pt x="688632" y="188950"/>
                  </a:lnTo>
                  <a:lnTo>
                    <a:pt x="693331" y="190804"/>
                  </a:lnTo>
                  <a:lnTo>
                    <a:pt x="696036" y="187731"/>
                  </a:lnTo>
                  <a:lnTo>
                    <a:pt x="702652" y="191604"/>
                  </a:lnTo>
                  <a:lnTo>
                    <a:pt x="703033" y="187591"/>
                  </a:lnTo>
                  <a:lnTo>
                    <a:pt x="703961" y="187528"/>
                  </a:lnTo>
                  <a:lnTo>
                    <a:pt x="708152" y="188328"/>
                  </a:lnTo>
                  <a:lnTo>
                    <a:pt x="710514" y="189255"/>
                  </a:lnTo>
                  <a:lnTo>
                    <a:pt x="710044" y="188912"/>
                  </a:lnTo>
                  <a:lnTo>
                    <a:pt x="711809" y="185178"/>
                  </a:lnTo>
                  <a:lnTo>
                    <a:pt x="717042" y="189522"/>
                  </a:lnTo>
                  <a:close/>
                </a:path>
                <a:path w="915034" h="378460">
                  <a:moveTo>
                    <a:pt x="723442" y="93395"/>
                  </a:moveTo>
                  <a:lnTo>
                    <a:pt x="722947" y="92354"/>
                  </a:lnTo>
                  <a:lnTo>
                    <a:pt x="721487" y="89928"/>
                  </a:lnTo>
                  <a:lnTo>
                    <a:pt x="718731" y="90843"/>
                  </a:lnTo>
                  <a:lnTo>
                    <a:pt x="723442" y="93395"/>
                  </a:lnTo>
                  <a:close/>
                </a:path>
                <a:path w="915034" h="378460">
                  <a:moveTo>
                    <a:pt x="725665" y="78892"/>
                  </a:moveTo>
                  <a:lnTo>
                    <a:pt x="724369" y="78206"/>
                  </a:lnTo>
                  <a:lnTo>
                    <a:pt x="722503" y="78206"/>
                  </a:lnTo>
                  <a:lnTo>
                    <a:pt x="719378" y="79984"/>
                  </a:lnTo>
                  <a:lnTo>
                    <a:pt x="721106" y="79590"/>
                  </a:lnTo>
                  <a:lnTo>
                    <a:pt x="723430" y="79121"/>
                  </a:lnTo>
                  <a:lnTo>
                    <a:pt x="725665" y="78892"/>
                  </a:lnTo>
                  <a:close/>
                </a:path>
                <a:path w="915034" h="378460">
                  <a:moveTo>
                    <a:pt x="729043" y="93738"/>
                  </a:moveTo>
                  <a:lnTo>
                    <a:pt x="728014" y="90208"/>
                  </a:lnTo>
                  <a:lnTo>
                    <a:pt x="726160" y="90322"/>
                  </a:lnTo>
                  <a:lnTo>
                    <a:pt x="729043" y="93738"/>
                  </a:lnTo>
                  <a:close/>
                </a:path>
                <a:path w="915034" h="378460">
                  <a:moveTo>
                    <a:pt x="732904" y="81572"/>
                  </a:moveTo>
                  <a:lnTo>
                    <a:pt x="732840" y="78867"/>
                  </a:lnTo>
                  <a:lnTo>
                    <a:pt x="729373" y="78524"/>
                  </a:lnTo>
                  <a:lnTo>
                    <a:pt x="725665" y="78892"/>
                  </a:lnTo>
                  <a:lnTo>
                    <a:pt x="728535" y="80416"/>
                  </a:lnTo>
                  <a:lnTo>
                    <a:pt x="728510" y="85356"/>
                  </a:lnTo>
                  <a:lnTo>
                    <a:pt x="732904" y="81572"/>
                  </a:lnTo>
                  <a:close/>
                </a:path>
                <a:path w="915034" h="378460">
                  <a:moveTo>
                    <a:pt x="733437" y="47294"/>
                  </a:moveTo>
                  <a:lnTo>
                    <a:pt x="731012" y="43497"/>
                  </a:lnTo>
                  <a:lnTo>
                    <a:pt x="731558" y="46710"/>
                  </a:lnTo>
                  <a:lnTo>
                    <a:pt x="733437" y="47294"/>
                  </a:lnTo>
                  <a:close/>
                </a:path>
                <a:path w="915034" h="378460">
                  <a:moveTo>
                    <a:pt x="733437" y="11290"/>
                  </a:moveTo>
                  <a:lnTo>
                    <a:pt x="730973" y="6070"/>
                  </a:lnTo>
                  <a:lnTo>
                    <a:pt x="731380" y="3543"/>
                  </a:lnTo>
                  <a:lnTo>
                    <a:pt x="725360" y="4305"/>
                  </a:lnTo>
                  <a:lnTo>
                    <a:pt x="730516" y="6451"/>
                  </a:lnTo>
                  <a:lnTo>
                    <a:pt x="722693" y="9512"/>
                  </a:lnTo>
                  <a:lnTo>
                    <a:pt x="727392" y="11353"/>
                  </a:lnTo>
                  <a:lnTo>
                    <a:pt x="733437" y="11290"/>
                  </a:lnTo>
                  <a:close/>
                </a:path>
                <a:path w="915034" h="378460">
                  <a:moveTo>
                    <a:pt x="736904" y="39128"/>
                  </a:moveTo>
                  <a:lnTo>
                    <a:pt x="732231" y="37299"/>
                  </a:lnTo>
                  <a:lnTo>
                    <a:pt x="732777" y="40500"/>
                  </a:lnTo>
                  <a:lnTo>
                    <a:pt x="736904" y="39128"/>
                  </a:lnTo>
                  <a:close/>
                </a:path>
                <a:path w="915034" h="378460">
                  <a:moveTo>
                    <a:pt x="738314" y="38658"/>
                  </a:moveTo>
                  <a:lnTo>
                    <a:pt x="738251" y="36499"/>
                  </a:lnTo>
                  <a:lnTo>
                    <a:pt x="737158" y="38658"/>
                  </a:lnTo>
                  <a:lnTo>
                    <a:pt x="738314" y="38658"/>
                  </a:lnTo>
                  <a:close/>
                </a:path>
                <a:path w="915034" h="378460">
                  <a:moveTo>
                    <a:pt x="742188" y="135394"/>
                  </a:moveTo>
                  <a:lnTo>
                    <a:pt x="741476" y="134670"/>
                  </a:lnTo>
                  <a:lnTo>
                    <a:pt x="741260" y="134747"/>
                  </a:lnTo>
                  <a:lnTo>
                    <a:pt x="742188" y="135394"/>
                  </a:lnTo>
                  <a:close/>
                </a:path>
                <a:path w="915034" h="378460">
                  <a:moveTo>
                    <a:pt x="742454" y="27533"/>
                  </a:moveTo>
                  <a:lnTo>
                    <a:pt x="742403" y="27305"/>
                  </a:lnTo>
                  <a:lnTo>
                    <a:pt x="742213" y="27940"/>
                  </a:lnTo>
                  <a:lnTo>
                    <a:pt x="742429" y="27762"/>
                  </a:lnTo>
                  <a:lnTo>
                    <a:pt x="742454" y="27533"/>
                  </a:lnTo>
                  <a:close/>
                </a:path>
                <a:path w="915034" h="378460">
                  <a:moveTo>
                    <a:pt x="744905" y="5803"/>
                  </a:moveTo>
                  <a:lnTo>
                    <a:pt x="741095" y="2489"/>
                  </a:lnTo>
                  <a:lnTo>
                    <a:pt x="740664" y="2870"/>
                  </a:lnTo>
                  <a:lnTo>
                    <a:pt x="743038" y="5219"/>
                  </a:lnTo>
                  <a:lnTo>
                    <a:pt x="740257" y="5422"/>
                  </a:lnTo>
                  <a:lnTo>
                    <a:pt x="743521" y="6273"/>
                  </a:lnTo>
                  <a:lnTo>
                    <a:pt x="744905" y="5803"/>
                  </a:lnTo>
                  <a:close/>
                </a:path>
                <a:path w="915034" h="378460">
                  <a:moveTo>
                    <a:pt x="747344" y="82359"/>
                  </a:moveTo>
                  <a:lnTo>
                    <a:pt x="745896" y="79921"/>
                  </a:lnTo>
                  <a:lnTo>
                    <a:pt x="744969" y="80721"/>
                  </a:lnTo>
                  <a:lnTo>
                    <a:pt x="744524" y="81114"/>
                  </a:lnTo>
                  <a:lnTo>
                    <a:pt x="744550" y="81826"/>
                  </a:lnTo>
                  <a:lnTo>
                    <a:pt x="745032" y="82892"/>
                  </a:lnTo>
                  <a:lnTo>
                    <a:pt x="746874" y="82029"/>
                  </a:lnTo>
                  <a:lnTo>
                    <a:pt x="747344" y="82359"/>
                  </a:lnTo>
                  <a:close/>
                </a:path>
                <a:path w="915034" h="378460">
                  <a:moveTo>
                    <a:pt x="749566" y="131991"/>
                  </a:moveTo>
                  <a:lnTo>
                    <a:pt x="748347" y="132397"/>
                  </a:lnTo>
                  <a:lnTo>
                    <a:pt x="748817" y="132346"/>
                  </a:lnTo>
                  <a:lnTo>
                    <a:pt x="749249" y="132257"/>
                  </a:lnTo>
                  <a:lnTo>
                    <a:pt x="749566" y="131991"/>
                  </a:lnTo>
                  <a:close/>
                </a:path>
                <a:path w="915034" h="378460">
                  <a:moveTo>
                    <a:pt x="780923" y="121158"/>
                  </a:moveTo>
                  <a:lnTo>
                    <a:pt x="780872" y="118986"/>
                  </a:lnTo>
                  <a:lnTo>
                    <a:pt x="778598" y="120942"/>
                  </a:lnTo>
                  <a:lnTo>
                    <a:pt x="780923" y="121158"/>
                  </a:lnTo>
                  <a:close/>
                </a:path>
                <a:path w="915034" h="378460">
                  <a:moveTo>
                    <a:pt x="813104" y="35242"/>
                  </a:moveTo>
                  <a:lnTo>
                    <a:pt x="809777" y="32931"/>
                  </a:lnTo>
                  <a:lnTo>
                    <a:pt x="809320" y="33337"/>
                  </a:lnTo>
                  <a:lnTo>
                    <a:pt x="812634" y="35623"/>
                  </a:lnTo>
                  <a:lnTo>
                    <a:pt x="813104" y="35242"/>
                  </a:lnTo>
                  <a:close/>
                </a:path>
                <a:path w="915034" h="378460">
                  <a:moveTo>
                    <a:pt x="813727" y="6731"/>
                  </a:moveTo>
                  <a:lnTo>
                    <a:pt x="810907" y="5486"/>
                  </a:lnTo>
                  <a:lnTo>
                    <a:pt x="812457" y="7912"/>
                  </a:lnTo>
                  <a:lnTo>
                    <a:pt x="813727" y="6731"/>
                  </a:lnTo>
                  <a:close/>
                </a:path>
                <a:path w="915034" h="378460">
                  <a:moveTo>
                    <a:pt x="818400" y="4686"/>
                  </a:moveTo>
                  <a:lnTo>
                    <a:pt x="815975" y="4064"/>
                  </a:lnTo>
                  <a:lnTo>
                    <a:pt x="816762" y="4787"/>
                  </a:lnTo>
                  <a:lnTo>
                    <a:pt x="817600" y="4851"/>
                  </a:lnTo>
                  <a:lnTo>
                    <a:pt x="818400" y="4686"/>
                  </a:lnTo>
                  <a:close/>
                </a:path>
                <a:path w="915034" h="378460">
                  <a:moveTo>
                    <a:pt x="820445" y="14884"/>
                  </a:moveTo>
                  <a:lnTo>
                    <a:pt x="817130" y="11887"/>
                  </a:lnTo>
                  <a:lnTo>
                    <a:pt x="817168" y="13335"/>
                  </a:lnTo>
                  <a:lnTo>
                    <a:pt x="820445" y="14884"/>
                  </a:lnTo>
                  <a:close/>
                </a:path>
                <a:path w="915034" h="378460">
                  <a:moveTo>
                    <a:pt x="821867" y="32092"/>
                  </a:moveTo>
                  <a:lnTo>
                    <a:pt x="820432" y="31115"/>
                  </a:lnTo>
                  <a:lnTo>
                    <a:pt x="818311" y="32092"/>
                  </a:lnTo>
                  <a:lnTo>
                    <a:pt x="818591" y="32092"/>
                  </a:lnTo>
                  <a:lnTo>
                    <a:pt x="818680" y="32880"/>
                  </a:lnTo>
                  <a:lnTo>
                    <a:pt x="819137" y="34455"/>
                  </a:lnTo>
                  <a:lnTo>
                    <a:pt x="820928" y="32880"/>
                  </a:lnTo>
                  <a:lnTo>
                    <a:pt x="821867" y="32092"/>
                  </a:lnTo>
                  <a:close/>
                </a:path>
                <a:path w="915034" h="378460">
                  <a:moveTo>
                    <a:pt x="822553" y="5753"/>
                  </a:moveTo>
                  <a:lnTo>
                    <a:pt x="822452" y="2108"/>
                  </a:lnTo>
                  <a:lnTo>
                    <a:pt x="820534" y="4254"/>
                  </a:lnTo>
                  <a:lnTo>
                    <a:pt x="818400" y="4686"/>
                  </a:lnTo>
                  <a:lnTo>
                    <a:pt x="822553" y="5753"/>
                  </a:lnTo>
                  <a:close/>
                </a:path>
                <a:path w="915034" h="378460">
                  <a:moveTo>
                    <a:pt x="825715" y="54533"/>
                  </a:moveTo>
                  <a:lnTo>
                    <a:pt x="823810" y="53213"/>
                  </a:lnTo>
                  <a:lnTo>
                    <a:pt x="822286" y="54533"/>
                  </a:lnTo>
                  <a:lnTo>
                    <a:pt x="825715" y="54533"/>
                  </a:lnTo>
                  <a:close/>
                </a:path>
                <a:path w="915034" h="378460">
                  <a:moveTo>
                    <a:pt x="829919" y="48933"/>
                  </a:moveTo>
                  <a:lnTo>
                    <a:pt x="829868" y="48488"/>
                  </a:lnTo>
                  <a:lnTo>
                    <a:pt x="829691" y="48094"/>
                  </a:lnTo>
                  <a:lnTo>
                    <a:pt x="829246" y="47790"/>
                  </a:lnTo>
                  <a:lnTo>
                    <a:pt x="829449" y="48209"/>
                  </a:lnTo>
                  <a:lnTo>
                    <a:pt x="829678" y="48577"/>
                  </a:lnTo>
                  <a:lnTo>
                    <a:pt x="829919" y="48933"/>
                  </a:lnTo>
                  <a:close/>
                </a:path>
                <a:path w="915034" h="378460">
                  <a:moveTo>
                    <a:pt x="835393" y="14592"/>
                  </a:moveTo>
                  <a:lnTo>
                    <a:pt x="832053" y="13728"/>
                  </a:lnTo>
                  <a:lnTo>
                    <a:pt x="833031" y="15824"/>
                  </a:lnTo>
                  <a:lnTo>
                    <a:pt x="835393" y="14592"/>
                  </a:lnTo>
                  <a:close/>
                </a:path>
                <a:path w="915034" h="378460">
                  <a:moveTo>
                    <a:pt x="838225" y="40741"/>
                  </a:moveTo>
                  <a:lnTo>
                    <a:pt x="837438" y="40741"/>
                  </a:lnTo>
                  <a:lnTo>
                    <a:pt x="837615" y="41033"/>
                  </a:lnTo>
                  <a:lnTo>
                    <a:pt x="838225" y="40741"/>
                  </a:lnTo>
                  <a:close/>
                </a:path>
                <a:path w="915034" h="378460">
                  <a:moveTo>
                    <a:pt x="838606" y="15417"/>
                  </a:moveTo>
                  <a:lnTo>
                    <a:pt x="838542" y="12954"/>
                  </a:lnTo>
                  <a:lnTo>
                    <a:pt x="835393" y="14592"/>
                  </a:lnTo>
                  <a:lnTo>
                    <a:pt x="838606" y="15417"/>
                  </a:lnTo>
                  <a:close/>
                </a:path>
                <a:path w="915034" h="378460">
                  <a:moveTo>
                    <a:pt x="843165" y="46215"/>
                  </a:moveTo>
                  <a:lnTo>
                    <a:pt x="840308" y="43408"/>
                  </a:lnTo>
                  <a:lnTo>
                    <a:pt x="838898" y="43167"/>
                  </a:lnTo>
                  <a:lnTo>
                    <a:pt x="837615" y="41033"/>
                  </a:lnTo>
                  <a:lnTo>
                    <a:pt x="832396" y="43611"/>
                  </a:lnTo>
                  <a:lnTo>
                    <a:pt x="835710" y="45910"/>
                  </a:lnTo>
                  <a:lnTo>
                    <a:pt x="843165" y="46215"/>
                  </a:lnTo>
                  <a:close/>
                </a:path>
                <a:path w="915034" h="378460">
                  <a:moveTo>
                    <a:pt x="843267" y="46304"/>
                  </a:moveTo>
                  <a:lnTo>
                    <a:pt x="843102" y="46304"/>
                  </a:lnTo>
                  <a:lnTo>
                    <a:pt x="843267" y="46304"/>
                  </a:lnTo>
                  <a:close/>
                </a:path>
                <a:path w="915034" h="378460">
                  <a:moveTo>
                    <a:pt x="844105" y="12153"/>
                  </a:moveTo>
                  <a:lnTo>
                    <a:pt x="838415" y="8242"/>
                  </a:lnTo>
                  <a:lnTo>
                    <a:pt x="838542" y="12954"/>
                  </a:lnTo>
                  <a:lnTo>
                    <a:pt x="839470" y="12471"/>
                  </a:lnTo>
                  <a:lnTo>
                    <a:pt x="842327" y="13728"/>
                  </a:lnTo>
                  <a:lnTo>
                    <a:pt x="843737" y="12471"/>
                  </a:lnTo>
                  <a:lnTo>
                    <a:pt x="844105" y="12153"/>
                  </a:lnTo>
                  <a:close/>
                </a:path>
                <a:path w="915034" h="378460">
                  <a:moveTo>
                    <a:pt x="847140" y="55194"/>
                  </a:moveTo>
                  <a:lnTo>
                    <a:pt x="840600" y="54190"/>
                  </a:lnTo>
                  <a:lnTo>
                    <a:pt x="839177" y="52514"/>
                  </a:lnTo>
                  <a:lnTo>
                    <a:pt x="834428" y="49949"/>
                  </a:lnTo>
                  <a:lnTo>
                    <a:pt x="834466" y="50673"/>
                  </a:lnTo>
                  <a:lnTo>
                    <a:pt x="832231" y="51396"/>
                  </a:lnTo>
                  <a:lnTo>
                    <a:pt x="830884" y="50431"/>
                  </a:lnTo>
                  <a:lnTo>
                    <a:pt x="829919" y="48945"/>
                  </a:lnTo>
                  <a:lnTo>
                    <a:pt x="830186" y="51892"/>
                  </a:lnTo>
                  <a:lnTo>
                    <a:pt x="823404" y="57505"/>
                  </a:lnTo>
                  <a:lnTo>
                    <a:pt x="829081" y="58991"/>
                  </a:lnTo>
                  <a:lnTo>
                    <a:pt x="829538" y="57873"/>
                  </a:lnTo>
                  <a:lnTo>
                    <a:pt x="830427" y="57073"/>
                  </a:lnTo>
                  <a:lnTo>
                    <a:pt x="829945" y="56032"/>
                  </a:lnTo>
                  <a:lnTo>
                    <a:pt x="832789" y="58000"/>
                  </a:lnTo>
                  <a:lnTo>
                    <a:pt x="841159" y="58127"/>
                  </a:lnTo>
                  <a:lnTo>
                    <a:pt x="846302" y="58864"/>
                  </a:lnTo>
                  <a:lnTo>
                    <a:pt x="843013" y="58000"/>
                  </a:lnTo>
                  <a:lnTo>
                    <a:pt x="846709" y="56299"/>
                  </a:lnTo>
                  <a:lnTo>
                    <a:pt x="847140" y="55194"/>
                  </a:lnTo>
                  <a:close/>
                </a:path>
                <a:path w="915034" h="378460">
                  <a:moveTo>
                    <a:pt x="850112" y="45250"/>
                  </a:moveTo>
                  <a:lnTo>
                    <a:pt x="849045" y="39547"/>
                  </a:lnTo>
                  <a:lnTo>
                    <a:pt x="843178" y="46215"/>
                  </a:lnTo>
                  <a:lnTo>
                    <a:pt x="845477" y="46304"/>
                  </a:lnTo>
                  <a:lnTo>
                    <a:pt x="850112" y="45250"/>
                  </a:lnTo>
                  <a:close/>
                </a:path>
                <a:path w="915034" h="378460">
                  <a:moveTo>
                    <a:pt x="853986" y="50025"/>
                  </a:moveTo>
                  <a:lnTo>
                    <a:pt x="853452" y="48272"/>
                  </a:lnTo>
                  <a:lnTo>
                    <a:pt x="850214" y="48133"/>
                  </a:lnTo>
                  <a:lnTo>
                    <a:pt x="852601" y="50482"/>
                  </a:lnTo>
                  <a:lnTo>
                    <a:pt x="849833" y="51409"/>
                  </a:lnTo>
                  <a:lnTo>
                    <a:pt x="852639" y="51206"/>
                  </a:lnTo>
                  <a:lnTo>
                    <a:pt x="853986" y="50025"/>
                  </a:lnTo>
                  <a:close/>
                </a:path>
                <a:path w="915034" h="378460">
                  <a:moveTo>
                    <a:pt x="868692" y="9372"/>
                  </a:moveTo>
                  <a:lnTo>
                    <a:pt x="866787" y="6604"/>
                  </a:lnTo>
                  <a:lnTo>
                    <a:pt x="866635" y="9372"/>
                  </a:lnTo>
                  <a:lnTo>
                    <a:pt x="866533" y="11328"/>
                  </a:lnTo>
                  <a:lnTo>
                    <a:pt x="865047" y="11049"/>
                  </a:lnTo>
                  <a:lnTo>
                    <a:pt x="864577" y="11455"/>
                  </a:lnTo>
                  <a:lnTo>
                    <a:pt x="862685" y="10134"/>
                  </a:lnTo>
                  <a:lnTo>
                    <a:pt x="863676" y="12230"/>
                  </a:lnTo>
                  <a:lnTo>
                    <a:pt x="864438" y="11569"/>
                  </a:lnTo>
                  <a:lnTo>
                    <a:pt x="864755" y="11569"/>
                  </a:lnTo>
                  <a:lnTo>
                    <a:pt x="866470" y="12750"/>
                  </a:lnTo>
                  <a:lnTo>
                    <a:pt x="866521" y="11569"/>
                  </a:lnTo>
                  <a:lnTo>
                    <a:pt x="867854" y="11569"/>
                  </a:lnTo>
                  <a:lnTo>
                    <a:pt x="868692" y="9372"/>
                  </a:lnTo>
                  <a:close/>
                </a:path>
                <a:path w="915034" h="378460">
                  <a:moveTo>
                    <a:pt x="874801" y="2641"/>
                  </a:moveTo>
                  <a:lnTo>
                    <a:pt x="873569" y="0"/>
                  </a:lnTo>
                  <a:lnTo>
                    <a:pt x="872553" y="876"/>
                  </a:lnTo>
                  <a:lnTo>
                    <a:pt x="873874" y="1803"/>
                  </a:lnTo>
                  <a:lnTo>
                    <a:pt x="874801" y="2641"/>
                  </a:lnTo>
                  <a:close/>
                </a:path>
                <a:path w="915034" h="378460">
                  <a:moveTo>
                    <a:pt x="875030" y="2933"/>
                  </a:moveTo>
                  <a:lnTo>
                    <a:pt x="874953" y="2794"/>
                  </a:lnTo>
                  <a:lnTo>
                    <a:pt x="874801" y="2641"/>
                  </a:lnTo>
                  <a:lnTo>
                    <a:pt x="875030" y="3149"/>
                  </a:lnTo>
                  <a:lnTo>
                    <a:pt x="875030" y="2933"/>
                  </a:lnTo>
                  <a:close/>
                </a:path>
                <a:path w="915034" h="378460">
                  <a:moveTo>
                    <a:pt x="877811" y="1511"/>
                  </a:moveTo>
                  <a:lnTo>
                    <a:pt x="875169" y="3060"/>
                  </a:lnTo>
                  <a:lnTo>
                    <a:pt x="875284" y="3200"/>
                  </a:lnTo>
                  <a:lnTo>
                    <a:pt x="875449" y="3327"/>
                  </a:lnTo>
                  <a:lnTo>
                    <a:pt x="875499" y="3454"/>
                  </a:lnTo>
                  <a:lnTo>
                    <a:pt x="877811" y="1511"/>
                  </a:lnTo>
                  <a:close/>
                </a:path>
                <a:path w="915034" h="378460">
                  <a:moveTo>
                    <a:pt x="896366" y="16421"/>
                  </a:moveTo>
                  <a:lnTo>
                    <a:pt x="894930" y="15443"/>
                  </a:lnTo>
                  <a:lnTo>
                    <a:pt x="892619" y="15963"/>
                  </a:lnTo>
                  <a:lnTo>
                    <a:pt x="892683" y="18122"/>
                  </a:lnTo>
                  <a:lnTo>
                    <a:pt x="894105" y="19088"/>
                  </a:lnTo>
                  <a:lnTo>
                    <a:pt x="895438" y="17208"/>
                  </a:lnTo>
                  <a:lnTo>
                    <a:pt x="896366" y="16421"/>
                  </a:lnTo>
                  <a:close/>
                </a:path>
                <a:path w="915034" h="378460">
                  <a:moveTo>
                    <a:pt x="914704" y="6477"/>
                  </a:moveTo>
                  <a:lnTo>
                    <a:pt x="914184" y="4711"/>
                  </a:lnTo>
                  <a:lnTo>
                    <a:pt x="909993" y="3924"/>
                  </a:lnTo>
                  <a:lnTo>
                    <a:pt x="910107" y="8242"/>
                  </a:lnTo>
                  <a:lnTo>
                    <a:pt x="904468" y="5765"/>
                  </a:lnTo>
                  <a:lnTo>
                    <a:pt x="907300" y="8432"/>
                  </a:lnTo>
                  <a:lnTo>
                    <a:pt x="911529" y="9207"/>
                  </a:lnTo>
                  <a:lnTo>
                    <a:pt x="913384" y="9093"/>
                  </a:lnTo>
                  <a:lnTo>
                    <a:pt x="913828" y="7988"/>
                  </a:lnTo>
                  <a:lnTo>
                    <a:pt x="914704" y="6477"/>
                  </a:lnTo>
                  <a:close/>
                </a:path>
              </a:pathLst>
            </a:custGeom>
            <a:solidFill>
              <a:srgbClr val="ABD3D8">
                <a:alpha val="51998"/>
              </a:srgbClr>
            </a:solidFill>
          </p:spPr>
          <p:txBody>
            <a:bodyPr wrap="square" lIns="0" tIns="0" rIns="0" bIns="0" rtlCol="0"/>
            <a:lstStyle/>
            <a:p>
              <a:pPr defTabSz="829178"/>
              <a:endParaRPr sz="1632" kern="0">
                <a:solidFill>
                  <a:sysClr val="windowText" lastClr="000000"/>
                </a:solidFill>
              </a:endParaRPr>
            </a:p>
          </p:txBody>
        </p:sp>
        <p:sp>
          <p:nvSpPr>
            <p:cNvPr id="55" name="object 55"/>
            <p:cNvSpPr/>
            <p:nvPr/>
          </p:nvSpPr>
          <p:spPr>
            <a:xfrm>
              <a:off x="9238082" y="2014092"/>
              <a:ext cx="301625" cy="233045"/>
            </a:xfrm>
            <a:custGeom>
              <a:avLst/>
              <a:gdLst/>
              <a:ahLst/>
              <a:cxnLst/>
              <a:rect l="l" t="t" r="r" b="b"/>
              <a:pathLst>
                <a:path w="301625" h="233044">
                  <a:moveTo>
                    <a:pt x="4191" y="197485"/>
                  </a:moveTo>
                  <a:lnTo>
                    <a:pt x="0" y="198132"/>
                  </a:lnTo>
                  <a:lnTo>
                    <a:pt x="990" y="199517"/>
                  </a:lnTo>
                  <a:lnTo>
                    <a:pt x="1409" y="198399"/>
                  </a:lnTo>
                  <a:lnTo>
                    <a:pt x="2819" y="198666"/>
                  </a:lnTo>
                  <a:lnTo>
                    <a:pt x="4191" y="197485"/>
                  </a:lnTo>
                  <a:close/>
                </a:path>
                <a:path w="301625" h="233044">
                  <a:moveTo>
                    <a:pt x="11290" y="220294"/>
                  </a:moveTo>
                  <a:lnTo>
                    <a:pt x="7480" y="218224"/>
                  </a:lnTo>
                  <a:lnTo>
                    <a:pt x="10350" y="220916"/>
                  </a:lnTo>
                  <a:lnTo>
                    <a:pt x="11290" y="220294"/>
                  </a:lnTo>
                  <a:close/>
                </a:path>
                <a:path w="301625" h="233044">
                  <a:moveTo>
                    <a:pt x="13766" y="218770"/>
                  </a:moveTo>
                  <a:lnTo>
                    <a:pt x="11290" y="220294"/>
                  </a:lnTo>
                  <a:lnTo>
                    <a:pt x="12204" y="220814"/>
                  </a:lnTo>
                  <a:lnTo>
                    <a:pt x="13766" y="218770"/>
                  </a:lnTo>
                  <a:close/>
                </a:path>
                <a:path w="301625" h="233044">
                  <a:moveTo>
                    <a:pt x="17284" y="218770"/>
                  </a:moveTo>
                  <a:lnTo>
                    <a:pt x="17259" y="217411"/>
                  </a:lnTo>
                  <a:lnTo>
                    <a:pt x="15430" y="218770"/>
                  </a:lnTo>
                  <a:lnTo>
                    <a:pt x="17284" y="218770"/>
                  </a:lnTo>
                  <a:close/>
                </a:path>
                <a:path w="301625" h="233044">
                  <a:moveTo>
                    <a:pt x="20561" y="218770"/>
                  </a:moveTo>
                  <a:lnTo>
                    <a:pt x="17284" y="218770"/>
                  </a:lnTo>
                  <a:lnTo>
                    <a:pt x="17360" y="221526"/>
                  </a:lnTo>
                  <a:lnTo>
                    <a:pt x="20561" y="218770"/>
                  </a:lnTo>
                  <a:close/>
                </a:path>
                <a:path w="301625" h="233044">
                  <a:moveTo>
                    <a:pt x="21374" y="214376"/>
                  </a:moveTo>
                  <a:lnTo>
                    <a:pt x="17614" y="213194"/>
                  </a:lnTo>
                  <a:lnTo>
                    <a:pt x="17132" y="214376"/>
                  </a:lnTo>
                  <a:lnTo>
                    <a:pt x="13766" y="218770"/>
                  </a:lnTo>
                  <a:lnTo>
                    <a:pt x="14516" y="218224"/>
                  </a:lnTo>
                  <a:lnTo>
                    <a:pt x="17233" y="216471"/>
                  </a:lnTo>
                  <a:lnTo>
                    <a:pt x="17259" y="217411"/>
                  </a:lnTo>
                  <a:lnTo>
                    <a:pt x="18529" y="216471"/>
                  </a:lnTo>
                  <a:lnTo>
                    <a:pt x="21374" y="214376"/>
                  </a:lnTo>
                  <a:close/>
                </a:path>
                <a:path w="301625" h="233044">
                  <a:moveTo>
                    <a:pt x="30454" y="232727"/>
                  </a:moveTo>
                  <a:lnTo>
                    <a:pt x="29273" y="231902"/>
                  </a:lnTo>
                  <a:lnTo>
                    <a:pt x="29210" y="231711"/>
                  </a:lnTo>
                  <a:lnTo>
                    <a:pt x="29133" y="232244"/>
                  </a:lnTo>
                  <a:lnTo>
                    <a:pt x="30454" y="232727"/>
                  </a:lnTo>
                  <a:close/>
                </a:path>
                <a:path w="301625" h="233044">
                  <a:moveTo>
                    <a:pt x="32092" y="232435"/>
                  </a:moveTo>
                  <a:lnTo>
                    <a:pt x="31267" y="232067"/>
                  </a:lnTo>
                  <a:lnTo>
                    <a:pt x="31432" y="232219"/>
                  </a:lnTo>
                  <a:lnTo>
                    <a:pt x="31673" y="232359"/>
                  </a:lnTo>
                  <a:lnTo>
                    <a:pt x="32092" y="232435"/>
                  </a:lnTo>
                  <a:close/>
                </a:path>
                <a:path w="301625" h="233044">
                  <a:moveTo>
                    <a:pt x="32854" y="229438"/>
                  </a:moveTo>
                  <a:lnTo>
                    <a:pt x="32461" y="229171"/>
                  </a:lnTo>
                  <a:lnTo>
                    <a:pt x="30746" y="229971"/>
                  </a:lnTo>
                  <a:lnTo>
                    <a:pt x="27927" y="229958"/>
                  </a:lnTo>
                  <a:lnTo>
                    <a:pt x="29121" y="231597"/>
                  </a:lnTo>
                  <a:lnTo>
                    <a:pt x="29121" y="231470"/>
                  </a:lnTo>
                  <a:lnTo>
                    <a:pt x="29095" y="231330"/>
                  </a:lnTo>
                  <a:lnTo>
                    <a:pt x="29260" y="231190"/>
                  </a:lnTo>
                  <a:lnTo>
                    <a:pt x="31254" y="232067"/>
                  </a:lnTo>
                  <a:lnTo>
                    <a:pt x="30314" y="231216"/>
                  </a:lnTo>
                  <a:lnTo>
                    <a:pt x="32854" y="229438"/>
                  </a:lnTo>
                  <a:close/>
                </a:path>
                <a:path w="301625" h="233044">
                  <a:moveTo>
                    <a:pt x="38227" y="172618"/>
                  </a:moveTo>
                  <a:lnTo>
                    <a:pt x="37985" y="172516"/>
                  </a:lnTo>
                  <a:lnTo>
                    <a:pt x="37998" y="172707"/>
                  </a:lnTo>
                  <a:lnTo>
                    <a:pt x="38150" y="172656"/>
                  </a:lnTo>
                  <a:close/>
                </a:path>
                <a:path w="301625" h="233044">
                  <a:moveTo>
                    <a:pt x="39382" y="171577"/>
                  </a:moveTo>
                  <a:lnTo>
                    <a:pt x="39331" y="169430"/>
                  </a:lnTo>
                  <a:lnTo>
                    <a:pt x="38595" y="169113"/>
                  </a:lnTo>
                  <a:lnTo>
                    <a:pt x="37236" y="168884"/>
                  </a:lnTo>
                  <a:lnTo>
                    <a:pt x="35521" y="168783"/>
                  </a:lnTo>
                  <a:lnTo>
                    <a:pt x="34632" y="167894"/>
                  </a:lnTo>
                  <a:lnTo>
                    <a:pt x="33439" y="167271"/>
                  </a:lnTo>
                  <a:lnTo>
                    <a:pt x="31369" y="167411"/>
                  </a:lnTo>
                  <a:lnTo>
                    <a:pt x="31457" y="167982"/>
                  </a:lnTo>
                  <a:lnTo>
                    <a:pt x="31902" y="168770"/>
                  </a:lnTo>
                  <a:lnTo>
                    <a:pt x="30238" y="168833"/>
                  </a:lnTo>
                  <a:lnTo>
                    <a:pt x="28486" y="168973"/>
                  </a:lnTo>
                  <a:lnTo>
                    <a:pt x="23622" y="169773"/>
                  </a:lnTo>
                  <a:lnTo>
                    <a:pt x="20637" y="170624"/>
                  </a:lnTo>
                  <a:lnTo>
                    <a:pt x="18465" y="171970"/>
                  </a:lnTo>
                  <a:lnTo>
                    <a:pt x="18897" y="172262"/>
                  </a:lnTo>
                  <a:lnTo>
                    <a:pt x="17983" y="172326"/>
                  </a:lnTo>
                  <a:lnTo>
                    <a:pt x="20866" y="175729"/>
                  </a:lnTo>
                  <a:lnTo>
                    <a:pt x="24638" y="178358"/>
                  </a:lnTo>
                  <a:lnTo>
                    <a:pt x="29349" y="180187"/>
                  </a:lnTo>
                  <a:lnTo>
                    <a:pt x="26035" y="178612"/>
                  </a:lnTo>
                  <a:lnTo>
                    <a:pt x="31559" y="175361"/>
                  </a:lnTo>
                  <a:lnTo>
                    <a:pt x="31076" y="175018"/>
                  </a:lnTo>
                  <a:lnTo>
                    <a:pt x="31026" y="173037"/>
                  </a:lnTo>
                  <a:lnTo>
                    <a:pt x="28917" y="172605"/>
                  </a:lnTo>
                  <a:lnTo>
                    <a:pt x="27457" y="171996"/>
                  </a:lnTo>
                  <a:lnTo>
                    <a:pt x="36029" y="171691"/>
                  </a:lnTo>
                  <a:lnTo>
                    <a:pt x="37871" y="172478"/>
                  </a:lnTo>
                  <a:lnTo>
                    <a:pt x="37439" y="171653"/>
                  </a:lnTo>
                  <a:lnTo>
                    <a:pt x="39382" y="171577"/>
                  </a:lnTo>
                  <a:close/>
                </a:path>
                <a:path w="301625" h="233044">
                  <a:moveTo>
                    <a:pt x="45859" y="172961"/>
                  </a:moveTo>
                  <a:lnTo>
                    <a:pt x="44386" y="171043"/>
                  </a:lnTo>
                  <a:lnTo>
                    <a:pt x="40728" y="171259"/>
                  </a:lnTo>
                  <a:lnTo>
                    <a:pt x="38239" y="172631"/>
                  </a:lnTo>
                  <a:lnTo>
                    <a:pt x="39243" y="173037"/>
                  </a:lnTo>
                  <a:lnTo>
                    <a:pt x="39878" y="173316"/>
                  </a:lnTo>
                  <a:lnTo>
                    <a:pt x="40589" y="172148"/>
                  </a:lnTo>
                  <a:lnTo>
                    <a:pt x="44424" y="172313"/>
                  </a:lnTo>
                  <a:lnTo>
                    <a:pt x="45859" y="172961"/>
                  </a:lnTo>
                  <a:close/>
                </a:path>
                <a:path w="301625" h="233044">
                  <a:moveTo>
                    <a:pt x="46494" y="173355"/>
                  </a:moveTo>
                  <a:lnTo>
                    <a:pt x="46253" y="173139"/>
                  </a:lnTo>
                  <a:lnTo>
                    <a:pt x="45859" y="172961"/>
                  </a:lnTo>
                  <a:lnTo>
                    <a:pt x="46024" y="173189"/>
                  </a:lnTo>
                  <a:lnTo>
                    <a:pt x="46304" y="173304"/>
                  </a:lnTo>
                  <a:lnTo>
                    <a:pt x="46405" y="173583"/>
                  </a:lnTo>
                  <a:lnTo>
                    <a:pt x="46494" y="173355"/>
                  </a:lnTo>
                  <a:close/>
                </a:path>
                <a:path w="301625" h="233044">
                  <a:moveTo>
                    <a:pt x="53454" y="154508"/>
                  </a:moveTo>
                  <a:lnTo>
                    <a:pt x="53238" y="154190"/>
                  </a:lnTo>
                  <a:lnTo>
                    <a:pt x="52920" y="153936"/>
                  </a:lnTo>
                  <a:lnTo>
                    <a:pt x="52959" y="154254"/>
                  </a:lnTo>
                  <a:lnTo>
                    <a:pt x="53073" y="154609"/>
                  </a:lnTo>
                  <a:lnTo>
                    <a:pt x="53378" y="155041"/>
                  </a:lnTo>
                  <a:lnTo>
                    <a:pt x="53454" y="154508"/>
                  </a:lnTo>
                  <a:close/>
                </a:path>
                <a:path w="301625" h="233044">
                  <a:moveTo>
                    <a:pt x="55359" y="151917"/>
                  </a:moveTo>
                  <a:lnTo>
                    <a:pt x="51409" y="151587"/>
                  </a:lnTo>
                  <a:lnTo>
                    <a:pt x="48514" y="153504"/>
                  </a:lnTo>
                  <a:lnTo>
                    <a:pt x="51689" y="152958"/>
                  </a:lnTo>
                  <a:lnTo>
                    <a:pt x="52920" y="153936"/>
                  </a:lnTo>
                  <a:lnTo>
                    <a:pt x="52692" y="152209"/>
                  </a:lnTo>
                  <a:lnTo>
                    <a:pt x="55359" y="151917"/>
                  </a:lnTo>
                  <a:close/>
                </a:path>
                <a:path w="301625" h="233044">
                  <a:moveTo>
                    <a:pt x="64973" y="153873"/>
                  </a:moveTo>
                  <a:lnTo>
                    <a:pt x="63449" y="148577"/>
                  </a:lnTo>
                  <a:lnTo>
                    <a:pt x="63042" y="151117"/>
                  </a:lnTo>
                  <a:lnTo>
                    <a:pt x="61645" y="153873"/>
                  </a:lnTo>
                  <a:lnTo>
                    <a:pt x="64973" y="153873"/>
                  </a:lnTo>
                  <a:close/>
                </a:path>
                <a:path w="301625" h="233044">
                  <a:moveTo>
                    <a:pt x="69303" y="132765"/>
                  </a:moveTo>
                  <a:lnTo>
                    <a:pt x="66763" y="132448"/>
                  </a:lnTo>
                  <a:lnTo>
                    <a:pt x="68834" y="133604"/>
                  </a:lnTo>
                  <a:lnTo>
                    <a:pt x="69291" y="133400"/>
                  </a:lnTo>
                  <a:lnTo>
                    <a:pt x="69303" y="132765"/>
                  </a:lnTo>
                  <a:close/>
                </a:path>
                <a:path w="301625" h="233044">
                  <a:moveTo>
                    <a:pt x="70497" y="132905"/>
                  </a:moveTo>
                  <a:lnTo>
                    <a:pt x="69951" y="129692"/>
                  </a:lnTo>
                  <a:lnTo>
                    <a:pt x="68275" y="129806"/>
                  </a:lnTo>
                  <a:lnTo>
                    <a:pt x="69316" y="131800"/>
                  </a:lnTo>
                  <a:lnTo>
                    <a:pt x="69303" y="132765"/>
                  </a:lnTo>
                  <a:lnTo>
                    <a:pt x="70497" y="132905"/>
                  </a:lnTo>
                  <a:close/>
                </a:path>
                <a:path w="301625" h="233044">
                  <a:moveTo>
                    <a:pt x="73583" y="126568"/>
                  </a:moveTo>
                  <a:lnTo>
                    <a:pt x="73533" y="124396"/>
                  </a:lnTo>
                  <a:lnTo>
                    <a:pt x="71259" y="126352"/>
                  </a:lnTo>
                  <a:lnTo>
                    <a:pt x="73583" y="126568"/>
                  </a:lnTo>
                  <a:close/>
                </a:path>
                <a:path w="301625" h="233044">
                  <a:moveTo>
                    <a:pt x="80683" y="163766"/>
                  </a:moveTo>
                  <a:lnTo>
                    <a:pt x="80340" y="163614"/>
                  </a:lnTo>
                  <a:lnTo>
                    <a:pt x="80048" y="163512"/>
                  </a:lnTo>
                  <a:lnTo>
                    <a:pt x="79667" y="163322"/>
                  </a:lnTo>
                  <a:lnTo>
                    <a:pt x="80086" y="163626"/>
                  </a:lnTo>
                  <a:lnTo>
                    <a:pt x="80403" y="163728"/>
                  </a:lnTo>
                  <a:lnTo>
                    <a:pt x="80683" y="163766"/>
                  </a:lnTo>
                  <a:close/>
                </a:path>
                <a:path w="301625" h="233044">
                  <a:moveTo>
                    <a:pt x="82359" y="149479"/>
                  </a:moveTo>
                  <a:lnTo>
                    <a:pt x="70459" y="149174"/>
                  </a:lnTo>
                  <a:lnTo>
                    <a:pt x="73939" y="149479"/>
                  </a:lnTo>
                  <a:lnTo>
                    <a:pt x="72948" y="149479"/>
                  </a:lnTo>
                  <a:lnTo>
                    <a:pt x="74193" y="151117"/>
                  </a:lnTo>
                  <a:lnTo>
                    <a:pt x="73774" y="152196"/>
                  </a:lnTo>
                  <a:lnTo>
                    <a:pt x="75412" y="152196"/>
                  </a:lnTo>
                  <a:lnTo>
                    <a:pt x="77698" y="149479"/>
                  </a:lnTo>
                  <a:lnTo>
                    <a:pt x="82359" y="149479"/>
                  </a:lnTo>
                  <a:close/>
                </a:path>
                <a:path w="301625" h="233044">
                  <a:moveTo>
                    <a:pt x="86156" y="162153"/>
                  </a:moveTo>
                  <a:lnTo>
                    <a:pt x="82130" y="160591"/>
                  </a:lnTo>
                  <a:lnTo>
                    <a:pt x="82308" y="163957"/>
                  </a:lnTo>
                  <a:lnTo>
                    <a:pt x="80683" y="163766"/>
                  </a:lnTo>
                  <a:lnTo>
                    <a:pt x="83337" y="164934"/>
                  </a:lnTo>
                  <a:lnTo>
                    <a:pt x="85001" y="165112"/>
                  </a:lnTo>
                  <a:lnTo>
                    <a:pt x="86156" y="162153"/>
                  </a:lnTo>
                  <a:close/>
                </a:path>
                <a:path w="301625" h="233044">
                  <a:moveTo>
                    <a:pt x="89039" y="147866"/>
                  </a:moveTo>
                  <a:lnTo>
                    <a:pt x="86702" y="147662"/>
                  </a:lnTo>
                  <a:lnTo>
                    <a:pt x="89027" y="149974"/>
                  </a:lnTo>
                  <a:lnTo>
                    <a:pt x="89039" y="147866"/>
                  </a:lnTo>
                  <a:close/>
                </a:path>
                <a:path w="301625" h="233044">
                  <a:moveTo>
                    <a:pt x="93230" y="133159"/>
                  </a:moveTo>
                  <a:lnTo>
                    <a:pt x="92849" y="132803"/>
                  </a:lnTo>
                  <a:lnTo>
                    <a:pt x="91389" y="132346"/>
                  </a:lnTo>
                  <a:lnTo>
                    <a:pt x="92379" y="132803"/>
                  </a:lnTo>
                  <a:lnTo>
                    <a:pt x="93230" y="133159"/>
                  </a:lnTo>
                  <a:close/>
                </a:path>
                <a:path w="301625" h="233044">
                  <a:moveTo>
                    <a:pt x="93675" y="146837"/>
                  </a:moveTo>
                  <a:lnTo>
                    <a:pt x="92506" y="149453"/>
                  </a:lnTo>
                  <a:lnTo>
                    <a:pt x="90919" y="149974"/>
                  </a:lnTo>
                  <a:lnTo>
                    <a:pt x="89027" y="149974"/>
                  </a:lnTo>
                  <a:lnTo>
                    <a:pt x="86893" y="149974"/>
                  </a:lnTo>
                  <a:lnTo>
                    <a:pt x="83997" y="149021"/>
                  </a:lnTo>
                  <a:lnTo>
                    <a:pt x="81203" y="150215"/>
                  </a:lnTo>
                  <a:lnTo>
                    <a:pt x="81521" y="151803"/>
                  </a:lnTo>
                  <a:lnTo>
                    <a:pt x="81610" y="152196"/>
                  </a:lnTo>
                  <a:lnTo>
                    <a:pt x="81711" y="152704"/>
                  </a:lnTo>
                  <a:lnTo>
                    <a:pt x="79197" y="152603"/>
                  </a:lnTo>
                  <a:lnTo>
                    <a:pt x="78917" y="152196"/>
                  </a:lnTo>
                  <a:lnTo>
                    <a:pt x="77749" y="152552"/>
                  </a:lnTo>
                  <a:lnTo>
                    <a:pt x="73710" y="152374"/>
                  </a:lnTo>
                  <a:lnTo>
                    <a:pt x="73774" y="152196"/>
                  </a:lnTo>
                  <a:lnTo>
                    <a:pt x="73571" y="152196"/>
                  </a:lnTo>
                  <a:lnTo>
                    <a:pt x="73571" y="152704"/>
                  </a:lnTo>
                  <a:lnTo>
                    <a:pt x="73355" y="153289"/>
                  </a:lnTo>
                  <a:lnTo>
                    <a:pt x="72974" y="152704"/>
                  </a:lnTo>
                  <a:lnTo>
                    <a:pt x="73571" y="152704"/>
                  </a:lnTo>
                  <a:lnTo>
                    <a:pt x="73571" y="152196"/>
                  </a:lnTo>
                  <a:lnTo>
                    <a:pt x="72656" y="152196"/>
                  </a:lnTo>
                  <a:lnTo>
                    <a:pt x="72732" y="152336"/>
                  </a:lnTo>
                  <a:lnTo>
                    <a:pt x="69303" y="152196"/>
                  </a:lnTo>
                  <a:lnTo>
                    <a:pt x="72656" y="152196"/>
                  </a:lnTo>
                  <a:lnTo>
                    <a:pt x="70929" y="149479"/>
                  </a:lnTo>
                  <a:lnTo>
                    <a:pt x="64973" y="153873"/>
                  </a:lnTo>
                  <a:lnTo>
                    <a:pt x="66357" y="153873"/>
                  </a:lnTo>
                  <a:lnTo>
                    <a:pt x="71069" y="154533"/>
                  </a:lnTo>
                  <a:lnTo>
                    <a:pt x="75247" y="153289"/>
                  </a:lnTo>
                  <a:lnTo>
                    <a:pt x="77203" y="152704"/>
                  </a:lnTo>
                  <a:lnTo>
                    <a:pt x="79273" y="152704"/>
                  </a:lnTo>
                  <a:lnTo>
                    <a:pt x="81826" y="156324"/>
                  </a:lnTo>
                  <a:lnTo>
                    <a:pt x="82232" y="154533"/>
                  </a:lnTo>
                  <a:lnTo>
                    <a:pt x="82753" y="153873"/>
                  </a:lnTo>
                  <a:lnTo>
                    <a:pt x="83820" y="152603"/>
                  </a:lnTo>
                  <a:lnTo>
                    <a:pt x="84531" y="153238"/>
                  </a:lnTo>
                  <a:lnTo>
                    <a:pt x="88646" y="150431"/>
                  </a:lnTo>
                  <a:lnTo>
                    <a:pt x="92392" y="151612"/>
                  </a:lnTo>
                  <a:lnTo>
                    <a:pt x="92710" y="150431"/>
                  </a:lnTo>
                  <a:lnTo>
                    <a:pt x="92837" y="149974"/>
                  </a:lnTo>
                  <a:lnTo>
                    <a:pt x="93675" y="146837"/>
                  </a:lnTo>
                  <a:close/>
                </a:path>
                <a:path w="301625" h="233044">
                  <a:moveTo>
                    <a:pt x="101396" y="129921"/>
                  </a:moveTo>
                  <a:lnTo>
                    <a:pt x="100203" y="129387"/>
                  </a:lnTo>
                  <a:lnTo>
                    <a:pt x="100977" y="129921"/>
                  </a:lnTo>
                  <a:lnTo>
                    <a:pt x="101396" y="129921"/>
                  </a:lnTo>
                  <a:close/>
                </a:path>
                <a:path w="301625" h="233044">
                  <a:moveTo>
                    <a:pt x="101752" y="130403"/>
                  </a:moveTo>
                  <a:lnTo>
                    <a:pt x="100977" y="129921"/>
                  </a:lnTo>
                  <a:lnTo>
                    <a:pt x="97878" y="129921"/>
                  </a:lnTo>
                  <a:lnTo>
                    <a:pt x="101752" y="130403"/>
                  </a:lnTo>
                  <a:close/>
                </a:path>
                <a:path w="301625" h="233044">
                  <a:moveTo>
                    <a:pt x="102260" y="154889"/>
                  </a:moveTo>
                  <a:lnTo>
                    <a:pt x="98958" y="152590"/>
                  </a:lnTo>
                  <a:lnTo>
                    <a:pt x="99034" y="155473"/>
                  </a:lnTo>
                  <a:lnTo>
                    <a:pt x="102260" y="154889"/>
                  </a:lnTo>
                  <a:close/>
                </a:path>
                <a:path w="301625" h="233044">
                  <a:moveTo>
                    <a:pt x="106845" y="134721"/>
                  </a:moveTo>
                  <a:lnTo>
                    <a:pt x="100304" y="133718"/>
                  </a:lnTo>
                  <a:lnTo>
                    <a:pt x="98463" y="134569"/>
                  </a:lnTo>
                  <a:lnTo>
                    <a:pt x="104584" y="136677"/>
                  </a:lnTo>
                  <a:lnTo>
                    <a:pt x="106845" y="134721"/>
                  </a:lnTo>
                  <a:close/>
                </a:path>
                <a:path w="301625" h="233044">
                  <a:moveTo>
                    <a:pt x="110934" y="130454"/>
                  </a:moveTo>
                  <a:lnTo>
                    <a:pt x="110883" y="128295"/>
                  </a:lnTo>
                  <a:lnTo>
                    <a:pt x="107619" y="128155"/>
                  </a:lnTo>
                  <a:lnTo>
                    <a:pt x="110934" y="130454"/>
                  </a:lnTo>
                  <a:close/>
                </a:path>
                <a:path w="301625" h="233044">
                  <a:moveTo>
                    <a:pt x="111518" y="117411"/>
                  </a:moveTo>
                  <a:lnTo>
                    <a:pt x="108686" y="115443"/>
                  </a:lnTo>
                  <a:lnTo>
                    <a:pt x="107734" y="115506"/>
                  </a:lnTo>
                  <a:lnTo>
                    <a:pt x="107759" y="116243"/>
                  </a:lnTo>
                  <a:lnTo>
                    <a:pt x="108229" y="116573"/>
                  </a:lnTo>
                  <a:lnTo>
                    <a:pt x="111518" y="117411"/>
                  </a:lnTo>
                  <a:close/>
                </a:path>
                <a:path w="301625" h="233044">
                  <a:moveTo>
                    <a:pt x="112141" y="123507"/>
                  </a:moveTo>
                  <a:lnTo>
                    <a:pt x="108407" y="122339"/>
                  </a:lnTo>
                  <a:lnTo>
                    <a:pt x="108902" y="124104"/>
                  </a:lnTo>
                  <a:lnTo>
                    <a:pt x="107988" y="124891"/>
                  </a:lnTo>
                  <a:lnTo>
                    <a:pt x="108508" y="126644"/>
                  </a:lnTo>
                  <a:lnTo>
                    <a:pt x="112141" y="123507"/>
                  </a:lnTo>
                  <a:close/>
                </a:path>
                <a:path w="301625" h="233044">
                  <a:moveTo>
                    <a:pt x="113271" y="130657"/>
                  </a:moveTo>
                  <a:lnTo>
                    <a:pt x="110934" y="130454"/>
                  </a:lnTo>
                  <a:lnTo>
                    <a:pt x="108648" y="131699"/>
                  </a:lnTo>
                  <a:lnTo>
                    <a:pt x="106286" y="130784"/>
                  </a:lnTo>
                  <a:lnTo>
                    <a:pt x="103314" y="130657"/>
                  </a:lnTo>
                  <a:lnTo>
                    <a:pt x="103047" y="130657"/>
                  </a:lnTo>
                  <a:lnTo>
                    <a:pt x="102590" y="130454"/>
                  </a:lnTo>
                  <a:lnTo>
                    <a:pt x="102260" y="130454"/>
                  </a:lnTo>
                  <a:lnTo>
                    <a:pt x="101854" y="130454"/>
                  </a:lnTo>
                  <a:lnTo>
                    <a:pt x="97675" y="130454"/>
                  </a:lnTo>
                  <a:lnTo>
                    <a:pt x="96126" y="134366"/>
                  </a:lnTo>
                  <a:lnTo>
                    <a:pt x="93230" y="133159"/>
                  </a:lnTo>
                  <a:lnTo>
                    <a:pt x="95694" y="135483"/>
                  </a:lnTo>
                  <a:lnTo>
                    <a:pt x="95758" y="137642"/>
                  </a:lnTo>
                  <a:lnTo>
                    <a:pt x="101320" y="136550"/>
                  </a:lnTo>
                  <a:lnTo>
                    <a:pt x="98463" y="134569"/>
                  </a:lnTo>
                  <a:lnTo>
                    <a:pt x="98374" y="134366"/>
                  </a:lnTo>
                  <a:lnTo>
                    <a:pt x="98082" y="133718"/>
                  </a:lnTo>
                  <a:lnTo>
                    <a:pt x="97980" y="133515"/>
                  </a:lnTo>
                  <a:lnTo>
                    <a:pt x="99085" y="133159"/>
                  </a:lnTo>
                  <a:lnTo>
                    <a:pt x="99250" y="133159"/>
                  </a:lnTo>
                  <a:lnTo>
                    <a:pt x="100215" y="132346"/>
                  </a:lnTo>
                  <a:lnTo>
                    <a:pt x="104457" y="132346"/>
                  </a:lnTo>
                  <a:lnTo>
                    <a:pt x="110032" y="131965"/>
                  </a:lnTo>
                  <a:lnTo>
                    <a:pt x="110693" y="131699"/>
                  </a:lnTo>
                  <a:lnTo>
                    <a:pt x="113271" y="130657"/>
                  </a:lnTo>
                  <a:close/>
                </a:path>
                <a:path w="301625" h="233044">
                  <a:moveTo>
                    <a:pt x="121754" y="119595"/>
                  </a:moveTo>
                  <a:lnTo>
                    <a:pt x="120992" y="117297"/>
                  </a:lnTo>
                  <a:lnTo>
                    <a:pt x="120891" y="116979"/>
                  </a:lnTo>
                  <a:lnTo>
                    <a:pt x="120827" y="116776"/>
                  </a:lnTo>
                  <a:lnTo>
                    <a:pt x="116268" y="120700"/>
                  </a:lnTo>
                  <a:lnTo>
                    <a:pt x="121754" y="119595"/>
                  </a:lnTo>
                  <a:close/>
                </a:path>
                <a:path w="301625" h="233044">
                  <a:moveTo>
                    <a:pt x="126034" y="109651"/>
                  </a:moveTo>
                  <a:lnTo>
                    <a:pt x="125031" y="108216"/>
                  </a:lnTo>
                  <a:lnTo>
                    <a:pt x="123202" y="105829"/>
                  </a:lnTo>
                  <a:lnTo>
                    <a:pt x="121031" y="106997"/>
                  </a:lnTo>
                  <a:lnTo>
                    <a:pt x="121056" y="107721"/>
                  </a:lnTo>
                  <a:lnTo>
                    <a:pt x="121539" y="108051"/>
                  </a:lnTo>
                  <a:lnTo>
                    <a:pt x="120599" y="108115"/>
                  </a:lnTo>
                  <a:lnTo>
                    <a:pt x="126034" y="109651"/>
                  </a:lnTo>
                  <a:close/>
                </a:path>
                <a:path w="301625" h="233044">
                  <a:moveTo>
                    <a:pt x="126377" y="109740"/>
                  </a:moveTo>
                  <a:lnTo>
                    <a:pt x="126034" y="109651"/>
                  </a:lnTo>
                  <a:lnTo>
                    <a:pt x="126161" y="109816"/>
                  </a:lnTo>
                  <a:lnTo>
                    <a:pt x="126377" y="109740"/>
                  </a:lnTo>
                  <a:close/>
                </a:path>
                <a:path w="301625" h="233044">
                  <a:moveTo>
                    <a:pt x="127127" y="115671"/>
                  </a:moveTo>
                  <a:lnTo>
                    <a:pt x="120738" y="113169"/>
                  </a:lnTo>
                  <a:lnTo>
                    <a:pt x="116065" y="115671"/>
                  </a:lnTo>
                  <a:lnTo>
                    <a:pt x="116382" y="115671"/>
                  </a:lnTo>
                  <a:lnTo>
                    <a:pt x="121285" y="116370"/>
                  </a:lnTo>
                  <a:lnTo>
                    <a:pt x="120827" y="116776"/>
                  </a:lnTo>
                  <a:lnTo>
                    <a:pt x="123151" y="116979"/>
                  </a:lnTo>
                  <a:lnTo>
                    <a:pt x="127127" y="115671"/>
                  </a:lnTo>
                  <a:close/>
                </a:path>
                <a:path w="301625" h="233044">
                  <a:moveTo>
                    <a:pt x="127482" y="115811"/>
                  </a:moveTo>
                  <a:lnTo>
                    <a:pt x="127368" y="115671"/>
                  </a:lnTo>
                  <a:lnTo>
                    <a:pt x="127127" y="115671"/>
                  </a:lnTo>
                  <a:lnTo>
                    <a:pt x="127482" y="115811"/>
                  </a:lnTo>
                  <a:close/>
                </a:path>
                <a:path w="301625" h="233044">
                  <a:moveTo>
                    <a:pt x="128308" y="116776"/>
                  </a:moveTo>
                  <a:lnTo>
                    <a:pt x="128104" y="116370"/>
                  </a:lnTo>
                  <a:lnTo>
                    <a:pt x="127787" y="115925"/>
                  </a:lnTo>
                  <a:lnTo>
                    <a:pt x="127584" y="115925"/>
                  </a:lnTo>
                  <a:lnTo>
                    <a:pt x="128308" y="116776"/>
                  </a:lnTo>
                  <a:close/>
                </a:path>
                <a:path w="301625" h="233044">
                  <a:moveTo>
                    <a:pt x="129006" y="125920"/>
                  </a:moveTo>
                  <a:lnTo>
                    <a:pt x="128993" y="125437"/>
                  </a:lnTo>
                  <a:lnTo>
                    <a:pt x="128892" y="122542"/>
                  </a:lnTo>
                  <a:lnTo>
                    <a:pt x="128854" y="121348"/>
                  </a:lnTo>
                  <a:lnTo>
                    <a:pt x="128841" y="120904"/>
                  </a:lnTo>
                  <a:lnTo>
                    <a:pt x="123723" y="120180"/>
                  </a:lnTo>
                  <a:lnTo>
                    <a:pt x="122339" y="121348"/>
                  </a:lnTo>
                  <a:lnTo>
                    <a:pt x="121754" y="119595"/>
                  </a:lnTo>
                  <a:lnTo>
                    <a:pt x="121653" y="120180"/>
                  </a:lnTo>
                  <a:lnTo>
                    <a:pt x="120967" y="122542"/>
                  </a:lnTo>
                  <a:lnTo>
                    <a:pt x="115404" y="123647"/>
                  </a:lnTo>
                  <a:lnTo>
                    <a:pt x="113753" y="126466"/>
                  </a:lnTo>
                  <a:lnTo>
                    <a:pt x="113639" y="126657"/>
                  </a:lnTo>
                  <a:lnTo>
                    <a:pt x="117906" y="129628"/>
                  </a:lnTo>
                  <a:lnTo>
                    <a:pt x="118808" y="128104"/>
                  </a:lnTo>
                  <a:lnTo>
                    <a:pt x="121564" y="126466"/>
                  </a:lnTo>
                  <a:lnTo>
                    <a:pt x="121043" y="125437"/>
                  </a:lnTo>
                  <a:lnTo>
                    <a:pt x="126619" y="125437"/>
                  </a:lnTo>
                  <a:lnTo>
                    <a:pt x="129006" y="125920"/>
                  </a:lnTo>
                  <a:close/>
                </a:path>
                <a:path w="301625" h="233044">
                  <a:moveTo>
                    <a:pt x="133261" y="98259"/>
                  </a:moveTo>
                  <a:lnTo>
                    <a:pt x="131902" y="96139"/>
                  </a:lnTo>
                  <a:lnTo>
                    <a:pt x="130238" y="98945"/>
                  </a:lnTo>
                  <a:lnTo>
                    <a:pt x="130124" y="99136"/>
                  </a:lnTo>
                  <a:lnTo>
                    <a:pt x="133261" y="98259"/>
                  </a:lnTo>
                  <a:close/>
                </a:path>
                <a:path w="301625" h="233044">
                  <a:moveTo>
                    <a:pt x="134010" y="102489"/>
                  </a:moveTo>
                  <a:lnTo>
                    <a:pt x="132969" y="101117"/>
                  </a:lnTo>
                  <a:lnTo>
                    <a:pt x="132448" y="102450"/>
                  </a:lnTo>
                  <a:lnTo>
                    <a:pt x="130225" y="102019"/>
                  </a:lnTo>
                  <a:lnTo>
                    <a:pt x="131241" y="105575"/>
                  </a:lnTo>
                  <a:lnTo>
                    <a:pt x="132435" y="102489"/>
                  </a:lnTo>
                  <a:lnTo>
                    <a:pt x="132664" y="102489"/>
                  </a:lnTo>
                  <a:lnTo>
                    <a:pt x="134010" y="102489"/>
                  </a:lnTo>
                  <a:close/>
                </a:path>
                <a:path w="301625" h="233044">
                  <a:moveTo>
                    <a:pt x="134289" y="132435"/>
                  </a:moveTo>
                  <a:lnTo>
                    <a:pt x="133388" y="131800"/>
                  </a:lnTo>
                  <a:lnTo>
                    <a:pt x="132842" y="130276"/>
                  </a:lnTo>
                  <a:lnTo>
                    <a:pt x="133540" y="129552"/>
                  </a:lnTo>
                  <a:lnTo>
                    <a:pt x="132562" y="129908"/>
                  </a:lnTo>
                  <a:lnTo>
                    <a:pt x="131622" y="130289"/>
                  </a:lnTo>
                  <a:lnTo>
                    <a:pt x="130975" y="130860"/>
                  </a:lnTo>
                  <a:lnTo>
                    <a:pt x="132384" y="131127"/>
                  </a:lnTo>
                  <a:lnTo>
                    <a:pt x="133362" y="133223"/>
                  </a:lnTo>
                  <a:lnTo>
                    <a:pt x="134289" y="132435"/>
                  </a:lnTo>
                  <a:close/>
                </a:path>
                <a:path w="301625" h="233044">
                  <a:moveTo>
                    <a:pt x="134493" y="129222"/>
                  </a:moveTo>
                  <a:lnTo>
                    <a:pt x="134073" y="129247"/>
                  </a:lnTo>
                  <a:lnTo>
                    <a:pt x="133743" y="129362"/>
                  </a:lnTo>
                  <a:lnTo>
                    <a:pt x="133540" y="129565"/>
                  </a:lnTo>
                  <a:lnTo>
                    <a:pt x="133858" y="129451"/>
                  </a:lnTo>
                  <a:lnTo>
                    <a:pt x="134162" y="129336"/>
                  </a:lnTo>
                  <a:lnTo>
                    <a:pt x="134493" y="129222"/>
                  </a:lnTo>
                  <a:close/>
                </a:path>
                <a:path w="301625" h="233044">
                  <a:moveTo>
                    <a:pt x="136372" y="98945"/>
                  </a:moveTo>
                  <a:lnTo>
                    <a:pt x="135216" y="97701"/>
                  </a:lnTo>
                  <a:lnTo>
                    <a:pt x="133261" y="98259"/>
                  </a:lnTo>
                  <a:lnTo>
                    <a:pt x="134353" y="99949"/>
                  </a:lnTo>
                  <a:lnTo>
                    <a:pt x="136372" y="98945"/>
                  </a:lnTo>
                  <a:close/>
                </a:path>
                <a:path w="301625" h="233044">
                  <a:moveTo>
                    <a:pt x="139179" y="140042"/>
                  </a:moveTo>
                  <a:lnTo>
                    <a:pt x="139166" y="139585"/>
                  </a:lnTo>
                  <a:lnTo>
                    <a:pt x="138125" y="139242"/>
                  </a:lnTo>
                  <a:lnTo>
                    <a:pt x="137134" y="138963"/>
                  </a:lnTo>
                  <a:lnTo>
                    <a:pt x="136321" y="138811"/>
                  </a:lnTo>
                  <a:lnTo>
                    <a:pt x="137274" y="139458"/>
                  </a:lnTo>
                  <a:lnTo>
                    <a:pt x="137769" y="140500"/>
                  </a:lnTo>
                  <a:lnTo>
                    <a:pt x="139179" y="140042"/>
                  </a:lnTo>
                  <a:close/>
                </a:path>
                <a:path w="301625" h="233044">
                  <a:moveTo>
                    <a:pt x="140322" y="114681"/>
                  </a:moveTo>
                  <a:lnTo>
                    <a:pt x="136118" y="113893"/>
                  </a:lnTo>
                  <a:lnTo>
                    <a:pt x="139268" y="109702"/>
                  </a:lnTo>
                  <a:lnTo>
                    <a:pt x="137388" y="108394"/>
                  </a:lnTo>
                  <a:lnTo>
                    <a:pt x="132321" y="108381"/>
                  </a:lnTo>
                  <a:lnTo>
                    <a:pt x="129489" y="106514"/>
                  </a:lnTo>
                  <a:lnTo>
                    <a:pt x="126377" y="109740"/>
                  </a:lnTo>
                  <a:lnTo>
                    <a:pt x="130911" y="111010"/>
                  </a:lnTo>
                  <a:lnTo>
                    <a:pt x="131343" y="109893"/>
                  </a:lnTo>
                  <a:lnTo>
                    <a:pt x="129463" y="109308"/>
                  </a:lnTo>
                  <a:lnTo>
                    <a:pt x="130378" y="108521"/>
                  </a:lnTo>
                  <a:lnTo>
                    <a:pt x="136042" y="111734"/>
                  </a:lnTo>
                  <a:lnTo>
                    <a:pt x="136105" y="113169"/>
                  </a:lnTo>
                  <a:lnTo>
                    <a:pt x="134226" y="113296"/>
                  </a:lnTo>
                  <a:lnTo>
                    <a:pt x="132372" y="114160"/>
                  </a:lnTo>
                  <a:lnTo>
                    <a:pt x="137045" y="114541"/>
                  </a:lnTo>
                  <a:lnTo>
                    <a:pt x="133858" y="116573"/>
                  </a:lnTo>
                  <a:lnTo>
                    <a:pt x="135229" y="116116"/>
                  </a:lnTo>
                  <a:lnTo>
                    <a:pt x="135750" y="117182"/>
                  </a:lnTo>
                  <a:lnTo>
                    <a:pt x="136677" y="117830"/>
                  </a:lnTo>
                  <a:lnTo>
                    <a:pt x="140322" y="114681"/>
                  </a:lnTo>
                  <a:close/>
                </a:path>
                <a:path w="301625" h="233044">
                  <a:moveTo>
                    <a:pt x="140360" y="125209"/>
                  </a:moveTo>
                  <a:lnTo>
                    <a:pt x="140322" y="124904"/>
                  </a:lnTo>
                  <a:lnTo>
                    <a:pt x="140220" y="124117"/>
                  </a:lnTo>
                  <a:lnTo>
                    <a:pt x="138734" y="124904"/>
                  </a:lnTo>
                  <a:lnTo>
                    <a:pt x="140360" y="125209"/>
                  </a:lnTo>
                  <a:close/>
                </a:path>
                <a:path w="301625" h="233044">
                  <a:moveTo>
                    <a:pt x="141414" y="97421"/>
                  </a:moveTo>
                  <a:lnTo>
                    <a:pt x="140779" y="96608"/>
                  </a:lnTo>
                  <a:lnTo>
                    <a:pt x="140589" y="97091"/>
                  </a:lnTo>
                  <a:lnTo>
                    <a:pt x="141414" y="97421"/>
                  </a:lnTo>
                  <a:close/>
                </a:path>
                <a:path w="301625" h="233044">
                  <a:moveTo>
                    <a:pt x="142138" y="103111"/>
                  </a:moveTo>
                  <a:lnTo>
                    <a:pt x="141211" y="102819"/>
                  </a:lnTo>
                  <a:lnTo>
                    <a:pt x="141312" y="103111"/>
                  </a:lnTo>
                  <a:lnTo>
                    <a:pt x="141414" y="103416"/>
                  </a:lnTo>
                  <a:lnTo>
                    <a:pt x="142138" y="103111"/>
                  </a:lnTo>
                  <a:close/>
                </a:path>
                <a:path w="301625" h="233044">
                  <a:moveTo>
                    <a:pt x="143243" y="99745"/>
                  </a:moveTo>
                  <a:lnTo>
                    <a:pt x="143116" y="99415"/>
                  </a:lnTo>
                  <a:lnTo>
                    <a:pt x="142773" y="98259"/>
                  </a:lnTo>
                  <a:lnTo>
                    <a:pt x="142684" y="97917"/>
                  </a:lnTo>
                  <a:lnTo>
                    <a:pt x="141414" y="97421"/>
                  </a:lnTo>
                  <a:lnTo>
                    <a:pt x="143243" y="99745"/>
                  </a:lnTo>
                  <a:close/>
                </a:path>
                <a:path w="301625" h="233044">
                  <a:moveTo>
                    <a:pt x="144386" y="125958"/>
                  </a:moveTo>
                  <a:lnTo>
                    <a:pt x="141249" y="125374"/>
                  </a:lnTo>
                  <a:lnTo>
                    <a:pt x="140385" y="125374"/>
                  </a:lnTo>
                  <a:lnTo>
                    <a:pt x="140436" y="125780"/>
                  </a:lnTo>
                  <a:lnTo>
                    <a:pt x="140525" y="126390"/>
                  </a:lnTo>
                  <a:lnTo>
                    <a:pt x="140639" y="127292"/>
                  </a:lnTo>
                  <a:lnTo>
                    <a:pt x="140690" y="127660"/>
                  </a:lnTo>
                  <a:lnTo>
                    <a:pt x="141579" y="126161"/>
                  </a:lnTo>
                  <a:lnTo>
                    <a:pt x="144386" y="125958"/>
                  </a:lnTo>
                  <a:close/>
                </a:path>
                <a:path w="301625" h="233044">
                  <a:moveTo>
                    <a:pt x="145630" y="104203"/>
                  </a:moveTo>
                  <a:lnTo>
                    <a:pt x="145554" y="101688"/>
                  </a:lnTo>
                  <a:lnTo>
                    <a:pt x="142138" y="103111"/>
                  </a:lnTo>
                  <a:lnTo>
                    <a:pt x="145630" y="104203"/>
                  </a:lnTo>
                  <a:close/>
                </a:path>
                <a:path w="301625" h="233044">
                  <a:moveTo>
                    <a:pt x="146291" y="101384"/>
                  </a:moveTo>
                  <a:lnTo>
                    <a:pt x="145554" y="101384"/>
                  </a:lnTo>
                  <a:lnTo>
                    <a:pt x="145554" y="101688"/>
                  </a:lnTo>
                  <a:lnTo>
                    <a:pt x="146291" y="101384"/>
                  </a:lnTo>
                  <a:close/>
                </a:path>
                <a:path w="301625" h="233044">
                  <a:moveTo>
                    <a:pt x="146316" y="94767"/>
                  </a:moveTo>
                  <a:lnTo>
                    <a:pt x="143471" y="92798"/>
                  </a:lnTo>
                  <a:lnTo>
                    <a:pt x="141160" y="94043"/>
                  </a:lnTo>
                  <a:lnTo>
                    <a:pt x="138391" y="94957"/>
                  </a:lnTo>
                  <a:lnTo>
                    <a:pt x="138861" y="97713"/>
                  </a:lnTo>
                  <a:lnTo>
                    <a:pt x="136372" y="98945"/>
                  </a:lnTo>
                  <a:lnTo>
                    <a:pt x="137121" y="99745"/>
                  </a:lnTo>
                  <a:lnTo>
                    <a:pt x="139077" y="102489"/>
                  </a:lnTo>
                  <a:lnTo>
                    <a:pt x="134010" y="102489"/>
                  </a:lnTo>
                  <a:lnTo>
                    <a:pt x="136359" y="105575"/>
                  </a:lnTo>
                  <a:lnTo>
                    <a:pt x="140068" y="104597"/>
                  </a:lnTo>
                  <a:lnTo>
                    <a:pt x="139992" y="102489"/>
                  </a:lnTo>
                  <a:lnTo>
                    <a:pt x="140144" y="102489"/>
                  </a:lnTo>
                  <a:lnTo>
                    <a:pt x="141211" y="102819"/>
                  </a:lnTo>
                  <a:lnTo>
                    <a:pt x="140258" y="99949"/>
                  </a:lnTo>
                  <a:lnTo>
                    <a:pt x="140182" y="99745"/>
                  </a:lnTo>
                  <a:lnTo>
                    <a:pt x="140081" y="99415"/>
                  </a:lnTo>
                  <a:lnTo>
                    <a:pt x="139979" y="99136"/>
                  </a:lnTo>
                  <a:lnTo>
                    <a:pt x="139915" y="98945"/>
                  </a:lnTo>
                  <a:lnTo>
                    <a:pt x="140119" y="98259"/>
                  </a:lnTo>
                  <a:lnTo>
                    <a:pt x="140589" y="97091"/>
                  </a:lnTo>
                  <a:lnTo>
                    <a:pt x="140195" y="97091"/>
                  </a:lnTo>
                  <a:lnTo>
                    <a:pt x="140779" y="96608"/>
                  </a:lnTo>
                  <a:lnTo>
                    <a:pt x="143954" y="93865"/>
                  </a:lnTo>
                  <a:lnTo>
                    <a:pt x="146316" y="94767"/>
                  </a:lnTo>
                  <a:close/>
                </a:path>
                <a:path w="301625" h="233044">
                  <a:moveTo>
                    <a:pt x="146723" y="161569"/>
                  </a:moveTo>
                  <a:lnTo>
                    <a:pt x="146685" y="160134"/>
                  </a:lnTo>
                  <a:lnTo>
                    <a:pt x="142049" y="160451"/>
                  </a:lnTo>
                  <a:lnTo>
                    <a:pt x="144449" y="162801"/>
                  </a:lnTo>
                  <a:lnTo>
                    <a:pt x="144386" y="161391"/>
                  </a:lnTo>
                  <a:lnTo>
                    <a:pt x="146723" y="161569"/>
                  </a:lnTo>
                  <a:close/>
                </a:path>
                <a:path w="301625" h="233044">
                  <a:moveTo>
                    <a:pt x="146951" y="101117"/>
                  </a:moveTo>
                  <a:lnTo>
                    <a:pt x="146291" y="101384"/>
                  </a:lnTo>
                  <a:lnTo>
                    <a:pt x="146494" y="101384"/>
                  </a:lnTo>
                  <a:lnTo>
                    <a:pt x="146951" y="101117"/>
                  </a:lnTo>
                  <a:close/>
                </a:path>
                <a:path w="301625" h="233044">
                  <a:moveTo>
                    <a:pt x="149974" y="99415"/>
                  </a:moveTo>
                  <a:lnTo>
                    <a:pt x="146951" y="101117"/>
                  </a:lnTo>
                  <a:lnTo>
                    <a:pt x="149707" y="99949"/>
                  </a:lnTo>
                  <a:lnTo>
                    <a:pt x="149974" y="99415"/>
                  </a:lnTo>
                  <a:close/>
                </a:path>
                <a:path w="301625" h="233044">
                  <a:moveTo>
                    <a:pt x="151104" y="98945"/>
                  </a:moveTo>
                  <a:lnTo>
                    <a:pt x="151041" y="97421"/>
                  </a:lnTo>
                  <a:lnTo>
                    <a:pt x="150850" y="97701"/>
                  </a:lnTo>
                  <a:lnTo>
                    <a:pt x="149974" y="99415"/>
                  </a:lnTo>
                  <a:lnTo>
                    <a:pt x="150812" y="98945"/>
                  </a:lnTo>
                  <a:lnTo>
                    <a:pt x="151104" y="98945"/>
                  </a:lnTo>
                  <a:close/>
                </a:path>
                <a:path w="301625" h="233044">
                  <a:moveTo>
                    <a:pt x="151676" y="101688"/>
                  </a:moveTo>
                  <a:lnTo>
                    <a:pt x="146494" y="101384"/>
                  </a:lnTo>
                  <a:lnTo>
                    <a:pt x="145948" y="101688"/>
                  </a:lnTo>
                  <a:lnTo>
                    <a:pt x="151676" y="101688"/>
                  </a:lnTo>
                  <a:close/>
                </a:path>
                <a:path w="301625" h="233044">
                  <a:moveTo>
                    <a:pt x="152831" y="145973"/>
                  </a:moveTo>
                  <a:lnTo>
                    <a:pt x="151295" y="141376"/>
                  </a:lnTo>
                  <a:lnTo>
                    <a:pt x="151765" y="140982"/>
                  </a:lnTo>
                  <a:lnTo>
                    <a:pt x="147472" y="138049"/>
                  </a:lnTo>
                  <a:lnTo>
                    <a:pt x="147040" y="138404"/>
                  </a:lnTo>
                  <a:lnTo>
                    <a:pt x="146113" y="139928"/>
                  </a:lnTo>
                  <a:lnTo>
                    <a:pt x="144741" y="139661"/>
                  </a:lnTo>
                  <a:lnTo>
                    <a:pt x="141871" y="137680"/>
                  </a:lnTo>
                  <a:lnTo>
                    <a:pt x="146024" y="135610"/>
                  </a:lnTo>
                  <a:lnTo>
                    <a:pt x="146443" y="134505"/>
                  </a:lnTo>
                  <a:lnTo>
                    <a:pt x="143090" y="131470"/>
                  </a:lnTo>
                  <a:lnTo>
                    <a:pt x="136207" y="134480"/>
                  </a:lnTo>
                  <a:lnTo>
                    <a:pt x="132080" y="136575"/>
                  </a:lnTo>
                  <a:lnTo>
                    <a:pt x="139001" y="135013"/>
                  </a:lnTo>
                  <a:lnTo>
                    <a:pt x="139153" y="139573"/>
                  </a:lnTo>
                  <a:lnTo>
                    <a:pt x="141706" y="140423"/>
                  </a:lnTo>
                  <a:lnTo>
                    <a:pt x="144665" y="141744"/>
                  </a:lnTo>
                  <a:lnTo>
                    <a:pt x="146672" y="143154"/>
                  </a:lnTo>
                  <a:lnTo>
                    <a:pt x="146202" y="142087"/>
                  </a:lnTo>
                  <a:lnTo>
                    <a:pt x="148983" y="141884"/>
                  </a:lnTo>
                  <a:lnTo>
                    <a:pt x="151853" y="144576"/>
                  </a:lnTo>
                  <a:lnTo>
                    <a:pt x="149555" y="145821"/>
                  </a:lnTo>
                  <a:lnTo>
                    <a:pt x="152831" y="145973"/>
                  </a:lnTo>
                  <a:close/>
                </a:path>
                <a:path w="301625" h="233044">
                  <a:moveTo>
                    <a:pt x="154254" y="110375"/>
                  </a:moveTo>
                  <a:lnTo>
                    <a:pt x="153657" y="108331"/>
                  </a:lnTo>
                  <a:lnTo>
                    <a:pt x="153403" y="109118"/>
                  </a:lnTo>
                  <a:lnTo>
                    <a:pt x="153733" y="109766"/>
                  </a:lnTo>
                  <a:lnTo>
                    <a:pt x="154254" y="110375"/>
                  </a:lnTo>
                  <a:close/>
                </a:path>
                <a:path w="301625" h="233044">
                  <a:moveTo>
                    <a:pt x="157784" y="129451"/>
                  </a:moveTo>
                  <a:lnTo>
                    <a:pt x="157467" y="129451"/>
                  </a:lnTo>
                  <a:lnTo>
                    <a:pt x="155321" y="134239"/>
                  </a:lnTo>
                  <a:lnTo>
                    <a:pt x="156044" y="133870"/>
                  </a:lnTo>
                  <a:lnTo>
                    <a:pt x="157784" y="129451"/>
                  </a:lnTo>
                  <a:close/>
                </a:path>
                <a:path w="301625" h="233044">
                  <a:moveTo>
                    <a:pt x="161836" y="134505"/>
                  </a:moveTo>
                  <a:lnTo>
                    <a:pt x="161467" y="132334"/>
                  </a:lnTo>
                  <a:lnTo>
                    <a:pt x="161366" y="131660"/>
                  </a:lnTo>
                  <a:lnTo>
                    <a:pt x="161315" y="131343"/>
                  </a:lnTo>
                  <a:lnTo>
                    <a:pt x="161175" y="131343"/>
                  </a:lnTo>
                  <a:lnTo>
                    <a:pt x="156044" y="133870"/>
                  </a:lnTo>
                  <a:lnTo>
                    <a:pt x="154901" y="136791"/>
                  </a:lnTo>
                  <a:lnTo>
                    <a:pt x="161836" y="134505"/>
                  </a:lnTo>
                  <a:close/>
                </a:path>
                <a:path w="301625" h="233044">
                  <a:moveTo>
                    <a:pt x="167513" y="120738"/>
                  </a:moveTo>
                  <a:lnTo>
                    <a:pt x="167335" y="120535"/>
                  </a:lnTo>
                  <a:lnTo>
                    <a:pt x="166077" y="119024"/>
                  </a:lnTo>
                  <a:lnTo>
                    <a:pt x="165023" y="118300"/>
                  </a:lnTo>
                  <a:lnTo>
                    <a:pt x="164655" y="118046"/>
                  </a:lnTo>
                  <a:lnTo>
                    <a:pt x="160947" y="118300"/>
                  </a:lnTo>
                  <a:lnTo>
                    <a:pt x="163398" y="114427"/>
                  </a:lnTo>
                  <a:lnTo>
                    <a:pt x="163969" y="114427"/>
                  </a:lnTo>
                  <a:lnTo>
                    <a:pt x="156425" y="112915"/>
                  </a:lnTo>
                  <a:lnTo>
                    <a:pt x="154254" y="110388"/>
                  </a:lnTo>
                  <a:lnTo>
                    <a:pt x="154698" y="111874"/>
                  </a:lnTo>
                  <a:lnTo>
                    <a:pt x="150545" y="113245"/>
                  </a:lnTo>
                  <a:lnTo>
                    <a:pt x="144056" y="114427"/>
                  </a:lnTo>
                  <a:lnTo>
                    <a:pt x="141338" y="116776"/>
                  </a:lnTo>
                  <a:lnTo>
                    <a:pt x="142367" y="119024"/>
                  </a:lnTo>
                  <a:lnTo>
                    <a:pt x="141249" y="119024"/>
                  </a:lnTo>
                  <a:lnTo>
                    <a:pt x="135331" y="119735"/>
                  </a:lnTo>
                  <a:lnTo>
                    <a:pt x="135712" y="120535"/>
                  </a:lnTo>
                  <a:lnTo>
                    <a:pt x="135966" y="120942"/>
                  </a:lnTo>
                  <a:lnTo>
                    <a:pt x="137287" y="122491"/>
                  </a:lnTo>
                  <a:lnTo>
                    <a:pt x="135458" y="124066"/>
                  </a:lnTo>
                  <a:lnTo>
                    <a:pt x="132664" y="123532"/>
                  </a:lnTo>
                  <a:lnTo>
                    <a:pt x="131584" y="124117"/>
                  </a:lnTo>
                  <a:lnTo>
                    <a:pt x="130225" y="124904"/>
                  </a:lnTo>
                  <a:lnTo>
                    <a:pt x="129006" y="125958"/>
                  </a:lnTo>
                  <a:lnTo>
                    <a:pt x="129159" y="125958"/>
                  </a:lnTo>
                  <a:lnTo>
                    <a:pt x="131279" y="126390"/>
                  </a:lnTo>
                  <a:lnTo>
                    <a:pt x="133350" y="127292"/>
                  </a:lnTo>
                  <a:lnTo>
                    <a:pt x="134543" y="128981"/>
                  </a:lnTo>
                  <a:lnTo>
                    <a:pt x="135128" y="128981"/>
                  </a:lnTo>
                  <a:lnTo>
                    <a:pt x="134493" y="129222"/>
                  </a:lnTo>
                  <a:lnTo>
                    <a:pt x="133896" y="129451"/>
                  </a:lnTo>
                  <a:lnTo>
                    <a:pt x="135585" y="129451"/>
                  </a:lnTo>
                  <a:lnTo>
                    <a:pt x="135788" y="129959"/>
                  </a:lnTo>
                  <a:lnTo>
                    <a:pt x="136207" y="130670"/>
                  </a:lnTo>
                  <a:lnTo>
                    <a:pt x="137045" y="131521"/>
                  </a:lnTo>
                  <a:lnTo>
                    <a:pt x="136055" y="129425"/>
                  </a:lnTo>
                  <a:lnTo>
                    <a:pt x="135851" y="129362"/>
                  </a:lnTo>
                  <a:lnTo>
                    <a:pt x="135712" y="129362"/>
                  </a:lnTo>
                  <a:lnTo>
                    <a:pt x="135547" y="129336"/>
                  </a:lnTo>
                  <a:lnTo>
                    <a:pt x="134480" y="126657"/>
                  </a:lnTo>
                  <a:lnTo>
                    <a:pt x="137553" y="125374"/>
                  </a:lnTo>
                  <a:lnTo>
                    <a:pt x="137833" y="124117"/>
                  </a:lnTo>
                  <a:lnTo>
                    <a:pt x="137934" y="123672"/>
                  </a:lnTo>
                  <a:lnTo>
                    <a:pt x="137960" y="123532"/>
                  </a:lnTo>
                  <a:lnTo>
                    <a:pt x="138074" y="123012"/>
                  </a:lnTo>
                  <a:lnTo>
                    <a:pt x="138188" y="122491"/>
                  </a:lnTo>
                  <a:lnTo>
                    <a:pt x="138442" y="122491"/>
                  </a:lnTo>
                  <a:lnTo>
                    <a:pt x="140081" y="123012"/>
                  </a:lnTo>
                  <a:lnTo>
                    <a:pt x="140144" y="123532"/>
                  </a:lnTo>
                  <a:lnTo>
                    <a:pt x="140220" y="124117"/>
                  </a:lnTo>
                  <a:lnTo>
                    <a:pt x="141058" y="123672"/>
                  </a:lnTo>
                  <a:lnTo>
                    <a:pt x="142836" y="124904"/>
                  </a:lnTo>
                  <a:lnTo>
                    <a:pt x="143560" y="125374"/>
                  </a:lnTo>
                  <a:lnTo>
                    <a:pt x="147396" y="127292"/>
                  </a:lnTo>
                  <a:lnTo>
                    <a:pt x="147345" y="127660"/>
                  </a:lnTo>
                  <a:lnTo>
                    <a:pt x="147713" y="128981"/>
                  </a:lnTo>
                  <a:lnTo>
                    <a:pt x="144983" y="131343"/>
                  </a:lnTo>
                  <a:lnTo>
                    <a:pt x="148615" y="131660"/>
                  </a:lnTo>
                  <a:lnTo>
                    <a:pt x="147472" y="131660"/>
                  </a:lnTo>
                  <a:lnTo>
                    <a:pt x="149707" y="133184"/>
                  </a:lnTo>
                  <a:lnTo>
                    <a:pt x="151523" y="132334"/>
                  </a:lnTo>
                  <a:lnTo>
                    <a:pt x="150583" y="131660"/>
                  </a:lnTo>
                  <a:lnTo>
                    <a:pt x="157975" y="128981"/>
                  </a:lnTo>
                  <a:lnTo>
                    <a:pt x="157784" y="129451"/>
                  </a:lnTo>
                  <a:lnTo>
                    <a:pt x="164287" y="131343"/>
                  </a:lnTo>
                  <a:lnTo>
                    <a:pt x="161302" y="128981"/>
                  </a:lnTo>
                  <a:lnTo>
                    <a:pt x="157353" y="125780"/>
                  </a:lnTo>
                  <a:lnTo>
                    <a:pt x="162661" y="125107"/>
                  </a:lnTo>
                  <a:lnTo>
                    <a:pt x="163068" y="125285"/>
                  </a:lnTo>
                  <a:lnTo>
                    <a:pt x="163461" y="125514"/>
                  </a:lnTo>
                  <a:lnTo>
                    <a:pt x="163830" y="125768"/>
                  </a:lnTo>
                  <a:lnTo>
                    <a:pt x="163690" y="125514"/>
                  </a:lnTo>
                  <a:lnTo>
                    <a:pt x="163449" y="125018"/>
                  </a:lnTo>
                  <a:lnTo>
                    <a:pt x="164261" y="124904"/>
                  </a:lnTo>
                  <a:lnTo>
                    <a:pt x="160959" y="124904"/>
                  </a:lnTo>
                  <a:lnTo>
                    <a:pt x="162407" y="123672"/>
                  </a:lnTo>
                  <a:lnTo>
                    <a:pt x="163639" y="122631"/>
                  </a:lnTo>
                  <a:lnTo>
                    <a:pt x="164325" y="122047"/>
                  </a:lnTo>
                  <a:lnTo>
                    <a:pt x="161036" y="122631"/>
                  </a:lnTo>
                  <a:lnTo>
                    <a:pt x="160997" y="122491"/>
                  </a:lnTo>
                  <a:lnTo>
                    <a:pt x="160566" y="120942"/>
                  </a:lnTo>
                  <a:lnTo>
                    <a:pt x="161086" y="120942"/>
                  </a:lnTo>
                  <a:lnTo>
                    <a:pt x="165671" y="121589"/>
                  </a:lnTo>
                  <a:lnTo>
                    <a:pt x="164731" y="120942"/>
                  </a:lnTo>
                  <a:lnTo>
                    <a:pt x="165188" y="120535"/>
                  </a:lnTo>
                  <a:lnTo>
                    <a:pt x="167513" y="120738"/>
                  </a:lnTo>
                  <a:close/>
                </a:path>
                <a:path w="301625" h="233044">
                  <a:moveTo>
                    <a:pt x="168148" y="126834"/>
                  </a:moveTo>
                  <a:lnTo>
                    <a:pt x="166192" y="127635"/>
                  </a:lnTo>
                  <a:lnTo>
                    <a:pt x="165036" y="126644"/>
                  </a:lnTo>
                  <a:lnTo>
                    <a:pt x="163817" y="125780"/>
                  </a:lnTo>
                  <a:lnTo>
                    <a:pt x="164719" y="127558"/>
                  </a:lnTo>
                  <a:lnTo>
                    <a:pt x="165760" y="128892"/>
                  </a:lnTo>
                  <a:lnTo>
                    <a:pt x="168148" y="126834"/>
                  </a:lnTo>
                  <a:close/>
                </a:path>
                <a:path w="301625" h="233044">
                  <a:moveTo>
                    <a:pt x="168541" y="124282"/>
                  </a:moveTo>
                  <a:lnTo>
                    <a:pt x="167576" y="122910"/>
                  </a:lnTo>
                  <a:lnTo>
                    <a:pt x="166255" y="125514"/>
                  </a:lnTo>
                  <a:lnTo>
                    <a:pt x="168541" y="124282"/>
                  </a:lnTo>
                  <a:close/>
                </a:path>
                <a:path w="301625" h="233044">
                  <a:moveTo>
                    <a:pt x="169837" y="120942"/>
                  </a:moveTo>
                  <a:lnTo>
                    <a:pt x="167513" y="120738"/>
                  </a:lnTo>
                  <a:lnTo>
                    <a:pt x="167678" y="120942"/>
                  </a:lnTo>
                  <a:lnTo>
                    <a:pt x="169837" y="120942"/>
                  </a:lnTo>
                  <a:close/>
                </a:path>
                <a:path w="301625" h="233044">
                  <a:moveTo>
                    <a:pt x="171132" y="116166"/>
                  </a:moveTo>
                  <a:lnTo>
                    <a:pt x="165900" y="113271"/>
                  </a:lnTo>
                  <a:lnTo>
                    <a:pt x="167424" y="117157"/>
                  </a:lnTo>
                  <a:lnTo>
                    <a:pt x="171132" y="116166"/>
                  </a:lnTo>
                  <a:close/>
                </a:path>
                <a:path w="301625" h="233044">
                  <a:moveTo>
                    <a:pt x="178041" y="124993"/>
                  </a:moveTo>
                  <a:lnTo>
                    <a:pt x="177431" y="125247"/>
                  </a:lnTo>
                  <a:lnTo>
                    <a:pt x="176974" y="125615"/>
                  </a:lnTo>
                  <a:lnTo>
                    <a:pt x="176987" y="125869"/>
                  </a:lnTo>
                  <a:lnTo>
                    <a:pt x="177812" y="126022"/>
                  </a:lnTo>
                  <a:lnTo>
                    <a:pt x="178003" y="125603"/>
                  </a:lnTo>
                  <a:lnTo>
                    <a:pt x="178041" y="124993"/>
                  </a:lnTo>
                  <a:close/>
                </a:path>
                <a:path w="301625" h="233044">
                  <a:moveTo>
                    <a:pt x="178269" y="92240"/>
                  </a:moveTo>
                  <a:lnTo>
                    <a:pt x="176961" y="91186"/>
                  </a:lnTo>
                  <a:lnTo>
                    <a:pt x="177228" y="91567"/>
                  </a:lnTo>
                  <a:lnTo>
                    <a:pt x="177711" y="91909"/>
                  </a:lnTo>
                  <a:lnTo>
                    <a:pt x="178269" y="92240"/>
                  </a:lnTo>
                  <a:close/>
                </a:path>
                <a:path w="301625" h="233044">
                  <a:moveTo>
                    <a:pt x="181660" y="126263"/>
                  </a:moveTo>
                  <a:lnTo>
                    <a:pt x="181533" y="125907"/>
                  </a:lnTo>
                  <a:lnTo>
                    <a:pt x="181368" y="125628"/>
                  </a:lnTo>
                  <a:lnTo>
                    <a:pt x="181165" y="125399"/>
                  </a:lnTo>
                  <a:lnTo>
                    <a:pt x="181229" y="125653"/>
                  </a:lnTo>
                  <a:lnTo>
                    <a:pt x="181343" y="125920"/>
                  </a:lnTo>
                  <a:lnTo>
                    <a:pt x="181660" y="126263"/>
                  </a:lnTo>
                  <a:close/>
                </a:path>
                <a:path w="301625" h="233044">
                  <a:moveTo>
                    <a:pt x="183222" y="123698"/>
                  </a:moveTo>
                  <a:lnTo>
                    <a:pt x="182016" y="122262"/>
                  </a:lnTo>
                  <a:lnTo>
                    <a:pt x="177406" y="121069"/>
                  </a:lnTo>
                  <a:lnTo>
                    <a:pt x="178155" y="123571"/>
                  </a:lnTo>
                  <a:lnTo>
                    <a:pt x="178054" y="124993"/>
                  </a:lnTo>
                  <a:lnTo>
                    <a:pt x="178993" y="124599"/>
                  </a:lnTo>
                  <a:lnTo>
                    <a:pt x="180327" y="124472"/>
                  </a:lnTo>
                  <a:lnTo>
                    <a:pt x="181165" y="125399"/>
                  </a:lnTo>
                  <a:lnTo>
                    <a:pt x="180873" y="124117"/>
                  </a:lnTo>
                  <a:lnTo>
                    <a:pt x="183222" y="123698"/>
                  </a:lnTo>
                  <a:close/>
                </a:path>
                <a:path w="301625" h="233044">
                  <a:moveTo>
                    <a:pt x="186220" y="94068"/>
                  </a:moveTo>
                  <a:lnTo>
                    <a:pt x="185762" y="93738"/>
                  </a:lnTo>
                  <a:lnTo>
                    <a:pt x="183057" y="91859"/>
                  </a:lnTo>
                  <a:lnTo>
                    <a:pt x="180721" y="92379"/>
                  </a:lnTo>
                  <a:lnTo>
                    <a:pt x="183527" y="92900"/>
                  </a:lnTo>
                  <a:lnTo>
                    <a:pt x="182537" y="93738"/>
                  </a:lnTo>
                  <a:lnTo>
                    <a:pt x="181952" y="93738"/>
                  </a:lnTo>
                  <a:lnTo>
                    <a:pt x="179781" y="93116"/>
                  </a:lnTo>
                  <a:lnTo>
                    <a:pt x="178485" y="92379"/>
                  </a:lnTo>
                  <a:lnTo>
                    <a:pt x="178117" y="92379"/>
                  </a:lnTo>
                  <a:lnTo>
                    <a:pt x="175133" y="94919"/>
                  </a:lnTo>
                  <a:lnTo>
                    <a:pt x="171577" y="94919"/>
                  </a:lnTo>
                  <a:lnTo>
                    <a:pt x="169926" y="95465"/>
                  </a:lnTo>
                  <a:lnTo>
                    <a:pt x="167843" y="96189"/>
                  </a:lnTo>
                  <a:lnTo>
                    <a:pt x="170586" y="96710"/>
                  </a:lnTo>
                  <a:lnTo>
                    <a:pt x="177660" y="99441"/>
                  </a:lnTo>
                  <a:lnTo>
                    <a:pt x="177939" y="97028"/>
                  </a:lnTo>
                  <a:lnTo>
                    <a:pt x="178041" y="96189"/>
                  </a:lnTo>
                  <a:lnTo>
                    <a:pt x="180441" y="98539"/>
                  </a:lnTo>
                  <a:lnTo>
                    <a:pt x="181330" y="97028"/>
                  </a:lnTo>
                  <a:lnTo>
                    <a:pt x="185496" y="96405"/>
                  </a:lnTo>
                  <a:lnTo>
                    <a:pt x="185293" y="96189"/>
                  </a:lnTo>
                  <a:lnTo>
                    <a:pt x="183553" y="94361"/>
                  </a:lnTo>
                  <a:lnTo>
                    <a:pt x="185369" y="94157"/>
                  </a:lnTo>
                  <a:lnTo>
                    <a:pt x="186220" y="94068"/>
                  </a:lnTo>
                  <a:close/>
                </a:path>
                <a:path w="301625" h="233044">
                  <a:moveTo>
                    <a:pt x="191808" y="95465"/>
                  </a:moveTo>
                  <a:lnTo>
                    <a:pt x="191554" y="95694"/>
                  </a:lnTo>
                  <a:lnTo>
                    <a:pt x="191376" y="95948"/>
                  </a:lnTo>
                  <a:lnTo>
                    <a:pt x="191554" y="96329"/>
                  </a:lnTo>
                  <a:lnTo>
                    <a:pt x="191808" y="95465"/>
                  </a:lnTo>
                  <a:close/>
                </a:path>
                <a:path w="301625" h="233044">
                  <a:moveTo>
                    <a:pt x="193484" y="94157"/>
                  </a:moveTo>
                  <a:lnTo>
                    <a:pt x="192735" y="93370"/>
                  </a:lnTo>
                  <a:lnTo>
                    <a:pt x="189509" y="89966"/>
                  </a:lnTo>
                  <a:lnTo>
                    <a:pt x="186448" y="94043"/>
                  </a:lnTo>
                  <a:lnTo>
                    <a:pt x="192405" y="93370"/>
                  </a:lnTo>
                  <a:lnTo>
                    <a:pt x="191960" y="94919"/>
                  </a:lnTo>
                  <a:lnTo>
                    <a:pt x="191922" y="95059"/>
                  </a:lnTo>
                  <a:lnTo>
                    <a:pt x="191808" y="95465"/>
                  </a:lnTo>
                  <a:lnTo>
                    <a:pt x="192265" y="95059"/>
                  </a:lnTo>
                  <a:lnTo>
                    <a:pt x="192633" y="94919"/>
                  </a:lnTo>
                  <a:lnTo>
                    <a:pt x="193027" y="94919"/>
                  </a:lnTo>
                  <a:lnTo>
                    <a:pt x="193230" y="94361"/>
                  </a:lnTo>
                  <a:lnTo>
                    <a:pt x="193306" y="94157"/>
                  </a:lnTo>
                  <a:lnTo>
                    <a:pt x="193484" y="94157"/>
                  </a:lnTo>
                  <a:close/>
                </a:path>
                <a:path w="301625" h="233044">
                  <a:moveTo>
                    <a:pt x="197370" y="95326"/>
                  </a:moveTo>
                  <a:lnTo>
                    <a:pt x="195249" y="95326"/>
                  </a:lnTo>
                  <a:lnTo>
                    <a:pt x="195973" y="96012"/>
                  </a:lnTo>
                  <a:lnTo>
                    <a:pt x="197091" y="96012"/>
                  </a:lnTo>
                  <a:lnTo>
                    <a:pt x="197370" y="95326"/>
                  </a:lnTo>
                  <a:close/>
                </a:path>
                <a:path w="301625" h="233044">
                  <a:moveTo>
                    <a:pt x="199313" y="93560"/>
                  </a:moveTo>
                  <a:lnTo>
                    <a:pt x="198920" y="92913"/>
                  </a:lnTo>
                  <a:lnTo>
                    <a:pt x="194716" y="93560"/>
                  </a:lnTo>
                  <a:lnTo>
                    <a:pt x="199313" y="93560"/>
                  </a:lnTo>
                  <a:close/>
                </a:path>
                <a:path w="301625" h="233044">
                  <a:moveTo>
                    <a:pt x="200355" y="95326"/>
                  </a:moveTo>
                  <a:lnTo>
                    <a:pt x="199428" y="93764"/>
                  </a:lnTo>
                  <a:lnTo>
                    <a:pt x="197053" y="93764"/>
                  </a:lnTo>
                  <a:lnTo>
                    <a:pt x="197573" y="94805"/>
                  </a:lnTo>
                  <a:lnTo>
                    <a:pt x="197370" y="95326"/>
                  </a:lnTo>
                  <a:lnTo>
                    <a:pt x="200355" y="95326"/>
                  </a:lnTo>
                  <a:close/>
                </a:path>
                <a:path w="301625" h="233044">
                  <a:moveTo>
                    <a:pt x="207416" y="96647"/>
                  </a:moveTo>
                  <a:lnTo>
                    <a:pt x="207340" y="94488"/>
                  </a:lnTo>
                  <a:lnTo>
                    <a:pt x="201663" y="91287"/>
                  </a:lnTo>
                  <a:lnTo>
                    <a:pt x="199351" y="91795"/>
                  </a:lnTo>
                  <a:lnTo>
                    <a:pt x="202222" y="94488"/>
                  </a:lnTo>
                  <a:lnTo>
                    <a:pt x="201333" y="95999"/>
                  </a:lnTo>
                  <a:lnTo>
                    <a:pt x="203695" y="96913"/>
                  </a:lnTo>
                  <a:lnTo>
                    <a:pt x="207416" y="96647"/>
                  </a:lnTo>
                  <a:close/>
                </a:path>
                <a:path w="301625" h="233044">
                  <a:moveTo>
                    <a:pt x="213080" y="80416"/>
                  </a:moveTo>
                  <a:lnTo>
                    <a:pt x="212559" y="79616"/>
                  </a:lnTo>
                  <a:lnTo>
                    <a:pt x="212648" y="78130"/>
                  </a:lnTo>
                  <a:lnTo>
                    <a:pt x="210654" y="79832"/>
                  </a:lnTo>
                  <a:lnTo>
                    <a:pt x="211480" y="80086"/>
                  </a:lnTo>
                  <a:lnTo>
                    <a:pt x="212293" y="80213"/>
                  </a:lnTo>
                  <a:lnTo>
                    <a:pt x="213080" y="80416"/>
                  </a:lnTo>
                  <a:close/>
                </a:path>
                <a:path w="301625" h="233044">
                  <a:moveTo>
                    <a:pt x="213436" y="95148"/>
                  </a:moveTo>
                  <a:lnTo>
                    <a:pt x="209245" y="95808"/>
                  </a:lnTo>
                  <a:lnTo>
                    <a:pt x="207441" y="98094"/>
                  </a:lnTo>
                  <a:lnTo>
                    <a:pt x="211353" y="99021"/>
                  </a:lnTo>
                  <a:lnTo>
                    <a:pt x="213436" y="95148"/>
                  </a:lnTo>
                  <a:close/>
                </a:path>
                <a:path w="301625" h="233044">
                  <a:moveTo>
                    <a:pt x="214134" y="80784"/>
                  </a:moveTo>
                  <a:lnTo>
                    <a:pt x="213791" y="80645"/>
                  </a:lnTo>
                  <a:lnTo>
                    <a:pt x="213436" y="80505"/>
                  </a:lnTo>
                  <a:lnTo>
                    <a:pt x="213080" y="80416"/>
                  </a:lnTo>
                  <a:lnTo>
                    <a:pt x="213283" y="80721"/>
                  </a:lnTo>
                  <a:lnTo>
                    <a:pt x="213588" y="80911"/>
                  </a:lnTo>
                  <a:lnTo>
                    <a:pt x="214134" y="80784"/>
                  </a:lnTo>
                  <a:close/>
                </a:path>
                <a:path w="301625" h="233044">
                  <a:moveTo>
                    <a:pt x="216192" y="77990"/>
                  </a:moveTo>
                  <a:lnTo>
                    <a:pt x="215303" y="79489"/>
                  </a:lnTo>
                  <a:lnTo>
                    <a:pt x="215328" y="80213"/>
                  </a:lnTo>
                  <a:lnTo>
                    <a:pt x="214833" y="80543"/>
                  </a:lnTo>
                  <a:lnTo>
                    <a:pt x="214452" y="80708"/>
                  </a:lnTo>
                  <a:lnTo>
                    <a:pt x="214134" y="80784"/>
                  </a:lnTo>
                  <a:lnTo>
                    <a:pt x="214744" y="81038"/>
                  </a:lnTo>
                  <a:lnTo>
                    <a:pt x="215328" y="81368"/>
                  </a:lnTo>
                  <a:lnTo>
                    <a:pt x="215849" y="81978"/>
                  </a:lnTo>
                  <a:lnTo>
                    <a:pt x="215823" y="80543"/>
                  </a:lnTo>
                  <a:lnTo>
                    <a:pt x="216192" y="77990"/>
                  </a:lnTo>
                  <a:close/>
                </a:path>
                <a:path w="301625" h="233044">
                  <a:moveTo>
                    <a:pt x="237058" y="58051"/>
                  </a:moveTo>
                  <a:lnTo>
                    <a:pt x="231990" y="59931"/>
                  </a:lnTo>
                  <a:lnTo>
                    <a:pt x="232968" y="60579"/>
                  </a:lnTo>
                  <a:lnTo>
                    <a:pt x="233464" y="61645"/>
                  </a:lnTo>
                  <a:lnTo>
                    <a:pt x="234416" y="62293"/>
                  </a:lnTo>
                  <a:lnTo>
                    <a:pt x="234873" y="61887"/>
                  </a:lnTo>
                  <a:lnTo>
                    <a:pt x="236651" y="63995"/>
                  </a:lnTo>
                  <a:lnTo>
                    <a:pt x="235369" y="61493"/>
                  </a:lnTo>
                  <a:lnTo>
                    <a:pt x="237058" y="58051"/>
                  </a:lnTo>
                  <a:close/>
                </a:path>
                <a:path w="301625" h="233044">
                  <a:moveTo>
                    <a:pt x="237744" y="65290"/>
                  </a:moveTo>
                  <a:lnTo>
                    <a:pt x="236651" y="63995"/>
                  </a:lnTo>
                  <a:lnTo>
                    <a:pt x="236893" y="64477"/>
                  </a:lnTo>
                  <a:lnTo>
                    <a:pt x="237210" y="64922"/>
                  </a:lnTo>
                  <a:lnTo>
                    <a:pt x="237744" y="65290"/>
                  </a:lnTo>
                  <a:close/>
                </a:path>
                <a:path w="301625" h="233044">
                  <a:moveTo>
                    <a:pt x="241096" y="67957"/>
                  </a:moveTo>
                  <a:lnTo>
                    <a:pt x="239179" y="68326"/>
                  </a:lnTo>
                  <a:lnTo>
                    <a:pt x="237197" y="68630"/>
                  </a:lnTo>
                  <a:lnTo>
                    <a:pt x="239318" y="70612"/>
                  </a:lnTo>
                  <a:lnTo>
                    <a:pt x="240284" y="70281"/>
                  </a:lnTo>
                  <a:lnTo>
                    <a:pt x="240106" y="68757"/>
                  </a:lnTo>
                  <a:lnTo>
                    <a:pt x="241096" y="67957"/>
                  </a:lnTo>
                  <a:close/>
                </a:path>
                <a:path w="301625" h="233044">
                  <a:moveTo>
                    <a:pt x="242760" y="60960"/>
                  </a:moveTo>
                  <a:lnTo>
                    <a:pt x="242697" y="58813"/>
                  </a:lnTo>
                  <a:lnTo>
                    <a:pt x="241439" y="59385"/>
                  </a:lnTo>
                  <a:lnTo>
                    <a:pt x="238467" y="57340"/>
                  </a:lnTo>
                  <a:lnTo>
                    <a:pt x="238074" y="59893"/>
                  </a:lnTo>
                  <a:lnTo>
                    <a:pt x="240931" y="59702"/>
                  </a:lnTo>
                  <a:lnTo>
                    <a:pt x="242760" y="60960"/>
                  </a:lnTo>
                  <a:close/>
                </a:path>
                <a:path w="301625" h="233044">
                  <a:moveTo>
                    <a:pt x="242951" y="67462"/>
                  </a:moveTo>
                  <a:lnTo>
                    <a:pt x="242036" y="67424"/>
                  </a:lnTo>
                  <a:lnTo>
                    <a:pt x="241490" y="67640"/>
                  </a:lnTo>
                  <a:lnTo>
                    <a:pt x="241096" y="67957"/>
                  </a:lnTo>
                  <a:lnTo>
                    <a:pt x="241782" y="67830"/>
                  </a:lnTo>
                  <a:lnTo>
                    <a:pt x="242468" y="67691"/>
                  </a:lnTo>
                  <a:lnTo>
                    <a:pt x="242951" y="67462"/>
                  </a:lnTo>
                  <a:close/>
                </a:path>
                <a:path w="301625" h="233044">
                  <a:moveTo>
                    <a:pt x="244741" y="65176"/>
                  </a:moveTo>
                  <a:lnTo>
                    <a:pt x="240931" y="62547"/>
                  </a:lnTo>
                  <a:lnTo>
                    <a:pt x="240474" y="62928"/>
                  </a:lnTo>
                  <a:lnTo>
                    <a:pt x="244284" y="65557"/>
                  </a:lnTo>
                  <a:lnTo>
                    <a:pt x="244741" y="65176"/>
                  </a:lnTo>
                  <a:close/>
                </a:path>
                <a:path w="301625" h="233044">
                  <a:moveTo>
                    <a:pt x="246799" y="75120"/>
                  </a:moveTo>
                  <a:lnTo>
                    <a:pt x="246748" y="74853"/>
                  </a:lnTo>
                  <a:lnTo>
                    <a:pt x="246418" y="74790"/>
                  </a:lnTo>
                  <a:lnTo>
                    <a:pt x="246519" y="75082"/>
                  </a:lnTo>
                  <a:lnTo>
                    <a:pt x="246621" y="75260"/>
                  </a:lnTo>
                  <a:lnTo>
                    <a:pt x="246722" y="75488"/>
                  </a:lnTo>
                  <a:lnTo>
                    <a:pt x="246799" y="75120"/>
                  </a:lnTo>
                  <a:close/>
                </a:path>
                <a:path w="301625" h="233044">
                  <a:moveTo>
                    <a:pt x="254863" y="76365"/>
                  </a:moveTo>
                  <a:lnTo>
                    <a:pt x="250037" y="75704"/>
                  </a:lnTo>
                  <a:lnTo>
                    <a:pt x="248183" y="78828"/>
                  </a:lnTo>
                  <a:lnTo>
                    <a:pt x="246722" y="75488"/>
                  </a:lnTo>
                  <a:lnTo>
                    <a:pt x="246481" y="76682"/>
                  </a:lnTo>
                  <a:lnTo>
                    <a:pt x="244856" y="79032"/>
                  </a:lnTo>
                  <a:lnTo>
                    <a:pt x="247027" y="79438"/>
                  </a:lnTo>
                  <a:lnTo>
                    <a:pt x="247535" y="81216"/>
                  </a:lnTo>
                  <a:lnTo>
                    <a:pt x="251180" y="78066"/>
                  </a:lnTo>
                  <a:lnTo>
                    <a:pt x="251650" y="78397"/>
                  </a:lnTo>
                  <a:lnTo>
                    <a:pt x="254863" y="76365"/>
                  </a:lnTo>
                  <a:close/>
                </a:path>
                <a:path w="301625" h="233044">
                  <a:moveTo>
                    <a:pt x="255714" y="24726"/>
                  </a:moveTo>
                  <a:lnTo>
                    <a:pt x="255651" y="21844"/>
                  </a:lnTo>
                  <a:lnTo>
                    <a:pt x="250012" y="21526"/>
                  </a:lnTo>
                  <a:lnTo>
                    <a:pt x="250088" y="23672"/>
                  </a:lnTo>
                  <a:lnTo>
                    <a:pt x="251942" y="23545"/>
                  </a:lnTo>
                  <a:lnTo>
                    <a:pt x="255714" y="24726"/>
                  </a:lnTo>
                  <a:close/>
                </a:path>
                <a:path w="301625" h="233044">
                  <a:moveTo>
                    <a:pt x="256870" y="26428"/>
                  </a:moveTo>
                  <a:lnTo>
                    <a:pt x="256730" y="26022"/>
                  </a:lnTo>
                  <a:lnTo>
                    <a:pt x="256451" y="25654"/>
                  </a:lnTo>
                  <a:lnTo>
                    <a:pt x="255752" y="25438"/>
                  </a:lnTo>
                  <a:lnTo>
                    <a:pt x="256336" y="25704"/>
                  </a:lnTo>
                  <a:lnTo>
                    <a:pt x="256654" y="26047"/>
                  </a:lnTo>
                  <a:lnTo>
                    <a:pt x="256870" y="26428"/>
                  </a:lnTo>
                  <a:close/>
                </a:path>
                <a:path w="301625" h="233044">
                  <a:moveTo>
                    <a:pt x="257683" y="27863"/>
                  </a:moveTo>
                  <a:lnTo>
                    <a:pt x="256870" y="26428"/>
                  </a:lnTo>
                  <a:lnTo>
                    <a:pt x="257365" y="27863"/>
                  </a:lnTo>
                  <a:lnTo>
                    <a:pt x="257492" y="28206"/>
                  </a:lnTo>
                  <a:lnTo>
                    <a:pt x="257683" y="27863"/>
                  </a:lnTo>
                  <a:close/>
                </a:path>
                <a:path w="301625" h="233044">
                  <a:moveTo>
                    <a:pt x="259600" y="30226"/>
                  </a:moveTo>
                  <a:lnTo>
                    <a:pt x="256641" y="29857"/>
                  </a:lnTo>
                  <a:lnTo>
                    <a:pt x="257492" y="28206"/>
                  </a:lnTo>
                  <a:lnTo>
                    <a:pt x="254304" y="31178"/>
                  </a:lnTo>
                  <a:lnTo>
                    <a:pt x="259600" y="30226"/>
                  </a:lnTo>
                  <a:close/>
                </a:path>
                <a:path w="301625" h="233044">
                  <a:moveTo>
                    <a:pt x="261251" y="22898"/>
                  </a:moveTo>
                  <a:lnTo>
                    <a:pt x="259372" y="21590"/>
                  </a:lnTo>
                  <a:lnTo>
                    <a:pt x="258381" y="19519"/>
                  </a:lnTo>
                  <a:lnTo>
                    <a:pt x="258876" y="21247"/>
                  </a:lnTo>
                  <a:lnTo>
                    <a:pt x="258406" y="20916"/>
                  </a:lnTo>
                  <a:lnTo>
                    <a:pt x="258394" y="21094"/>
                  </a:lnTo>
                  <a:lnTo>
                    <a:pt x="257492" y="21018"/>
                  </a:lnTo>
                  <a:lnTo>
                    <a:pt x="258394" y="21297"/>
                  </a:lnTo>
                  <a:lnTo>
                    <a:pt x="258368" y="22542"/>
                  </a:lnTo>
                  <a:lnTo>
                    <a:pt x="258140" y="23520"/>
                  </a:lnTo>
                  <a:lnTo>
                    <a:pt x="259410" y="23736"/>
                  </a:lnTo>
                  <a:lnTo>
                    <a:pt x="260350" y="23660"/>
                  </a:lnTo>
                  <a:lnTo>
                    <a:pt x="260807" y="23990"/>
                  </a:lnTo>
                  <a:lnTo>
                    <a:pt x="261251" y="22898"/>
                  </a:lnTo>
                  <a:close/>
                </a:path>
                <a:path w="301625" h="233044">
                  <a:moveTo>
                    <a:pt x="262001" y="16344"/>
                  </a:moveTo>
                  <a:lnTo>
                    <a:pt x="261124" y="18580"/>
                  </a:lnTo>
                  <a:lnTo>
                    <a:pt x="261581" y="18897"/>
                  </a:lnTo>
                  <a:lnTo>
                    <a:pt x="262001" y="16344"/>
                  </a:lnTo>
                  <a:close/>
                </a:path>
                <a:path w="301625" h="233044">
                  <a:moveTo>
                    <a:pt x="266268" y="19291"/>
                  </a:moveTo>
                  <a:lnTo>
                    <a:pt x="261620" y="18897"/>
                  </a:lnTo>
                  <a:lnTo>
                    <a:pt x="263982" y="20535"/>
                  </a:lnTo>
                  <a:lnTo>
                    <a:pt x="266268" y="19291"/>
                  </a:lnTo>
                  <a:close/>
                </a:path>
                <a:path w="301625" h="233044">
                  <a:moveTo>
                    <a:pt x="268490" y="47637"/>
                  </a:moveTo>
                  <a:lnTo>
                    <a:pt x="264680" y="45021"/>
                  </a:lnTo>
                  <a:lnTo>
                    <a:pt x="264769" y="47637"/>
                  </a:lnTo>
                  <a:lnTo>
                    <a:pt x="268490" y="47637"/>
                  </a:lnTo>
                  <a:close/>
                </a:path>
                <a:path w="301625" h="233044">
                  <a:moveTo>
                    <a:pt x="274662" y="10248"/>
                  </a:moveTo>
                  <a:lnTo>
                    <a:pt x="272491" y="8775"/>
                  </a:lnTo>
                  <a:lnTo>
                    <a:pt x="273913" y="10248"/>
                  </a:lnTo>
                  <a:lnTo>
                    <a:pt x="274662" y="10248"/>
                  </a:lnTo>
                  <a:close/>
                </a:path>
                <a:path w="301625" h="233044">
                  <a:moveTo>
                    <a:pt x="275031" y="10515"/>
                  </a:moveTo>
                  <a:lnTo>
                    <a:pt x="274154" y="10515"/>
                  </a:lnTo>
                  <a:lnTo>
                    <a:pt x="274421" y="10795"/>
                  </a:lnTo>
                  <a:lnTo>
                    <a:pt x="275031" y="10515"/>
                  </a:lnTo>
                  <a:close/>
                </a:path>
                <a:path w="301625" h="233044">
                  <a:moveTo>
                    <a:pt x="275742" y="10795"/>
                  </a:moveTo>
                  <a:lnTo>
                    <a:pt x="275666" y="10515"/>
                  </a:lnTo>
                  <a:lnTo>
                    <a:pt x="275031" y="10515"/>
                  </a:lnTo>
                  <a:lnTo>
                    <a:pt x="275450" y="10795"/>
                  </a:lnTo>
                  <a:lnTo>
                    <a:pt x="275742" y="10795"/>
                  </a:lnTo>
                  <a:close/>
                </a:path>
                <a:path w="301625" h="233044">
                  <a:moveTo>
                    <a:pt x="278549" y="9423"/>
                  </a:moveTo>
                  <a:lnTo>
                    <a:pt x="275209" y="6426"/>
                  </a:lnTo>
                  <a:lnTo>
                    <a:pt x="274802" y="7531"/>
                  </a:lnTo>
                  <a:lnTo>
                    <a:pt x="275501" y="9944"/>
                  </a:lnTo>
                  <a:lnTo>
                    <a:pt x="275590" y="10248"/>
                  </a:lnTo>
                  <a:lnTo>
                    <a:pt x="276275" y="9944"/>
                  </a:lnTo>
                  <a:lnTo>
                    <a:pt x="278549" y="9423"/>
                  </a:lnTo>
                  <a:close/>
                </a:path>
                <a:path w="301625" h="233044">
                  <a:moveTo>
                    <a:pt x="281127" y="1308"/>
                  </a:moveTo>
                  <a:lnTo>
                    <a:pt x="274180" y="2870"/>
                  </a:lnTo>
                  <a:lnTo>
                    <a:pt x="272300" y="2286"/>
                  </a:lnTo>
                  <a:lnTo>
                    <a:pt x="273735" y="3276"/>
                  </a:lnTo>
                  <a:lnTo>
                    <a:pt x="276961" y="2679"/>
                  </a:lnTo>
                  <a:lnTo>
                    <a:pt x="277495" y="4445"/>
                  </a:lnTo>
                  <a:lnTo>
                    <a:pt x="281127" y="1308"/>
                  </a:lnTo>
                  <a:close/>
                </a:path>
                <a:path w="301625" h="233044">
                  <a:moveTo>
                    <a:pt x="285546" y="41021"/>
                  </a:moveTo>
                  <a:lnTo>
                    <a:pt x="284137" y="40767"/>
                  </a:lnTo>
                  <a:lnTo>
                    <a:pt x="282829" y="43383"/>
                  </a:lnTo>
                  <a:lnTo>
                    <a:pt x="285546" y="41021"/>
                  </a:lnTo>
                  <a:close/>
                </a:path>
                <a:path w="301625" h="233044">
                  <a:moveTo>
                    <a:pt x="286194" y="37820"/>
                  </a:moveTo>
                  <a:lnTo>
                    <a:pt x="283044" y="35064"/>
                  </a:lnTo>
                  <a:lnTo>
                    <a:pt x="284988" y="37820"/>
                  </a:lnTo>
                  <a:lnTo>
                    <a:pt x="286194" y="37820"/>
                  </a:lnTo>
                  <a:close/>
                </a:path>
                <a:path w="301625" h="233044">
                  <a:moveTo>
                    <a:pt x="287020" y="37820"/>
                  </a:moveTo>
                  <a:lnTo>
                    <a:pt x="286194" y="37820"/>
                  </a:lnTo>
                  <a:lnTo>
                    <a:pt x="286867" y="38404"/>
                  </a:lnTo>
                  <a:lnTo>
                    <a:pt x="287020" y="37820"/>
                  </a:lnTo>
                  <a:close/>
                </a:path>
                <a:path w="301625" h="233044">
                  <a:moveTo>
                    <a:pt x="292404" y="35864"/>
                  </a:moveTo>
                  <a:lnTo>
                    <a:pt x="288137" y="33629"/>
                  </a:lnTo>
                  <a:lnTo>
                    <a:pt x="287020" y="37820"/>
                  </a:lnTo>
                  <a:lnTo>
                    <a:pt x="290131" y="37820"/>
                  </a:lnTo>
                  <a:lnTo>
                    <a:pt x="292404" y="35864"/>
                  </a:lnTo>
                  <a:close/>
                </a:path>
                <a:path w="301625" h="233044">
                  <a:moveTo>
                    <a:pt x="301485" y="11760"/>
                  </a:moveTo>
                  <a:lnTo>
                    <a:pt x="291680" y="11379"/>
                  </a:lnTo>
                  <a:lnTo>
                    <a:pt x="292506" y="8445"/>
                  </a:lnTo>
                  <a:lnTo>
                    <a:pt x="292036" y="7391"/>
                  </a:lnTo>
                  <a:lnTo>
                    <a:pt x="289661" y="5778"/>
                  </a:lnTo>
                  <a:lnTo>
                    <a:pt x="292887" y="4445"/>
                  </a:lnTo>
                  <a:lnTo>
                    <a:pt x="295224" y="5359"/>
                  </a:lnTo>
                  <a:lnTo>
                    <a:pt x="295135" y="1778"/>
                  </a:lnTo>
                  <a:lnTo>
                    <a:pt x="289496" y="0"/>
                  </a:lnTo>
                  <a:lnTo>
                    <a:pt x="285356" y="2108"/>
                  </a:lnTo>
                  <a:lnTo>
                    <a:pt x="281698" y="4508"/>
                  </a:lnTo>
                  <a:lnTo>
                    <a:pt x="278980" y="7594"/>
                  </a:lnTo>
                  <a:lnTo>
                    <a:pt x="282308" y="9880"/>
                  </a:lnTo>
                  <a:lnTo>
                    <a:pt x="282397" y="12763"/>
                  </a:lnTo>
                  <a:lnTo>
                    <a:pt x="283883" y="15176"/>
                  </a:lnTo>
                  <a:lnTo>
                    <a:pt x="288505" y="14122"/>
                  </a:lnTo>
                  <a:lnTo>
                    <a:pt x="292684" y="14198"/>
                  </a:lnTo>
                  <a:lnTo>
                    <a:pt x="297878" y="15633"/>
                  </a:lnTo>
                  <a:lnTo>
                    <a:pt x="297319" y="13157"/>
                  </a:lnTo>
                  <a:lnTo>
                    <a:pt x="301485" y="11760"/>
                  </a:lnTo>
                  <a:close/>
                </a:path>
              </a:pathLst>
            </a:custGeom>
            <a:solidFill>
              <a:srgbClr val="ABD3D8">
                <a:alpha val="51998"/>
              </a:srgbClr>
            </a:solidFill>
          </p:spPr>
          <p:txBody>
            <a:bodyPr wrap="square" lIns="0" tIns="0" rIns="0" bIns="0" rtlCol="0"/>
            <a:lstStyle/>
            <a:p>
              <a:pPr defTabSz="829178"/>
              <a:endParaRPr sz="1632" kern="0">
                <a:solidFill>
                  <a:sysClr val="windowText" lastClr="000000"/>
                </a:solidFill>
              </a:endParaRPr>
            </a:p>
          </p:txBody>
        </p:sp>
        <p:sp>
          <p:nvSpPr>
            <p:cNvPr id="56" name="object 56"/>
            <p:cNvSpPr/>
            <p:nvPr/>
          </p:nvSpPr>
          <p:spPr>
            <a:xfrm>
              <a:off x="8093227" y="1852789"/>
              <a:ext cx="1431925" cy="396875"/>
            </a:xfrm>
            <a:custGeom>
              <a:avLst/>
              <a:gdLst/>
              <a:ahLst/>
              <a:cxnLst/>
              <a:rect l="l" t="t" r="r" b="b"/>
              <a:pathLst>
                <a:path w="1431925" h="396875">
                  <a:moveTo>
                    <a:pt x="2768" y="70383"/>
                  </a:moveTo>
                  <a:lnTo>
                    <a:pt x="596" y="70383"/>
                  </a:lnTo>
                  <a:lnTo>
                    <a:pt x="0" y="71234"/>
                  </a:lnTo>
                  <a:lnTo>
                    <a:pt x="698" y="71234"/>
                  </a:lnTo>
                  <a:lnTo>
                    <a:pt x="2768" y="70383"/>
                  </a:lnTo>
                  <a:close/>
                </a:path>
                <a:path w="1431925" h="396875">
                  <a:moveTo>
                    <a:pt x="4584" y="66890"/>
                  </a:moveTo>
                  <a:lnTo>
                    <a:pt x="2667" y="67424"/>
                  </a:lnTo>
                  <a:lnTo>
                    <a:pt x="1955" y="68440"/>
                  </a:lnTo>
                  <a:lnTo>
                    <a:pt x="2768" y="68440"/>
                  </a:lnTo>
                  <a:lnTo>
                    <a:pt x="2324" y="70256"/>
                  </a:lnTo>
                  <a:lnTo>
                    <a:pt x="3200" y="70256"/>
                  </a:lnTo>
                  <a:lnTo>
                    <a:pt x="4584" y="66890"/>
                  </a:lnTo>
                  <a:close/>
                </a:path>
                <a:path w="1431925" h="396875">
                  <a:moveTo>
                    <a:pt x="5054" y="67208"/>
                  </a:moveTo>
                  <a:lnTo>
                    <a:pt x="4064" y="65443"/>
                  </a:lnTo>
                  <a:lnTo>
                    <a:pt x="3556" y="66167"/>
                  </a:lnTo>
                  <a:lnTo>
                    <a:pt x="4584" y="66890"/>
                  </a:lnTo>
                  <a:lnTo>
                    <a:pt x="5054" y="67208"/>
                  </a:lnTo>
                  <a:close/>
                </a:path>
                <a:path w="1431925" h="396875">
                  <a:moveTo>
                    <a:pt x="20294" y="76936"/>
                  </a:moveTo>
                  <a:lnTo>
                    <a:pt x="17945" y="76263"/>
                  </a:lnTo>
                  <a:lnTo>
                    <a:pt x="15671" y="78206"/>
                  </a:lnTo>
                  <a:lnTo>
                    <a:pt x="18923" y="82600"/>
                  </a:lnTo>
                  <a:lnTo>
                    <a:pt x="20294" y="76936"/>
                  </a:lnTo>
                  <a:close/>
                </a:path>
                <a:path w="1431925" h="396875">
                  <a:moveTo>
                    <a:pt x="22999" y="77685"/>
                  </a:moveTo>
                  <a:lnTo>
                    <a:pt x="22961" y="76085"/>
                  </a:lnTo>
                  <a:lnTo>
                    <a:pt x="20688" y="75361"/>
                  </a:lnTo>
                  <a:lnTo>
                    <a:pt x="20510" y="76085"/>
                  </a:lnTo>
                  <a:lnTo>
                    <a:pt x="20396" y="76517"/>
                  </a:lnTo>
                  <a:lnTo>
                    <a:pt x="20294" y="76936"/>
                  </a:lnTo>
                  <a:lnTo>
                    <a:pt x="22999" y="77685"/>
                  </a:lnTo>
                  <a:close/>
                </a:path>
                <a:path w="1431925" h="396875">
                  <a:moveTo>
                    <a:pt x="24358" y="76517"/>
                  </a:moveTo>
                  <a:lnTo>
                    <a:pt x="22440" y="70967"/>
                  </a:lnTo>
                  <a:lnTo>
                    <a:pt x="20167" y="72199"/>
                  </a:lnTo>
                  <a:lnTo>
                    <a:pt x="22936" y="74129"/>
                  </a:lnTo>
                  <a:lnTo>
                    <a:pt x="22961" y="76085"/>
                  </a:lnTo>
                  <a:lnTo>
                    <a:pt x="22974" y="76263"/>
                  </a:lnTo>
                  <a:lnTo>
                    <a:pt x="23533" y="76263"/>
                  </a:lnTo>
                  <a:lnTo>
                    <a:pt x="24358" y="76517"/>
                  </a:lnTo>
                  <a:close/>
                </a:path>
                <a:path w="1431925" h="396875">
                  <a:moveTo>
                    <a:pt x="29768" y="68122"/>
                  </a:moveTo>
                  <a:lnTo>
                    <a:pt x="29730" y="67818"/>
                  </a:lnTo>
                  <a:lnTo>
                    <a:pt x="29616" y="67513"/>
                  </a:lnTo>
                  <a:lnTo>
                    <a:pt x="29273" y="67271"/>
                  </a:lnTo>
                  <a:lnTo>
                    <a:pt x="29171" y="67691"/>
                  </a:lnTo>
                  <a:lnTo>
                    <a:pt x="29400" y="67945"/>
                  </a:lnTo>
                  <a:lnTo>
                    <a:pt x="29768" y="68122"/>
                  </a:lnTo>
                  <a:close/>
                </a:path>
                <a:path w="1431925" h="396875">
                  <a:moveTo>
                    <a:pt x="30441" y="46901"/>
                  </a:moveTo>
                  <a:lnTo>
                    <a:pt x="29514" y="46266"/>
                  </a:lnTo>
                  <a:lnTo>
                    <a:pt x="27254" y="48907"/>
                  </a:lnTo>
                  <a:lnTo>
                    <a:pt x="30441" y="46901"/>
                  </a:lnTo>
                  <a:close/>
                </a:path>
                <a:path w="1431925" h="396875">
                  <a:moveTo>
                    <a:pt x="31026" y="59321"/>
                  </a:moveTo>
                  <a:lnTo>
                    <a:pt x="26479" y="59321"/>
                  </a:lnTo>
                  <a:lnTo>
                    <a:pt x="25476" y="54737"/>
                  </a:lnTo>
                  <a:lnTo>
                    <a:pt x="14135" y="62306"/>
                  </a:lnTo>
                  <a:lnTo>
                    <a:pt x="13881" y="61861"/>
                  </a:lnTo>
                  <a:lnTo>
                    <a:pt x="11341" y="57518"/>
                  </a:lnTo>
                  <a:lnTo>
                    <a:pt x="9512" y="58369"/>
                  </a:lnTo>
                  <a:lnTo>
                    <a:pt x="10896" y="59321"/>
                  </a:lnTo>
                  <a:lnTo>
                    <a:pt x="10896" y="60629"/>
                  </a:lnTo>
                  <a:lnTo>
                    <a:pt x="7708" y="60629"/>
                  </a:lnTo>
                  <a:lnTo>
                    <a:pt x="9550" y="62636"/>
                  </a:lnTo>
                  <a:lnTo>
                    <a:pt x="6604" y="61861"/>
                  </a:lnTo>
                  <a:lnTo>
                    <a:pt x="9105" y="63728"/>
                  </a:lnTo>
                  <a:lnTo>
                    <a:pt x="9131" y="63030"/>
                  </a:lnTo>
                  <a:lnTo>
                    <a:pt x="9575" y="62636"/>
                  </a:lnTo>
                  <a:lnTo>
                    <a:pt x="10464" y="61861"/>
                  </a:lnTo>
                  <a:lnTo>
                    <a:pt x="13246" y="63855"/>
                  </a:lnTo>
                  <a:lnTo>
                    <a:pt x="13436" y="64046"/>
                  </a:lnTo>
                  <a:lnTo>
                    <a:pt x="12280" y="65684"/>
                  </a:lnTo>
                  <a:lnTo>
                    <a:pt x="11353" y="67144"/>
                  </a:lnTo>
                  <a:lnTo>
                    <a:pt x="15113" y="68643"/>
                  </a:lnTo>
                  <a:lnTo>
                    <a:pt x="17373" y="65976"/>
                  </a:lnTo>
                  <a:lnTo>
                    <a:pt x="16637" y="65481"/>
                  </a:lnTo>
                  <a:lnTo>
                    <a:pt x="14617" y="65481"/>
                  </a:lnTo>
                  <a:lnTo>
                    <a:pt x="14605" y="64046"/>
                  </a:lnTo>
                  <a:lnTo>
                    <a:pt x="18275" y="65214"/>
                  </a:lnTo>
                  <a:lnTo>
                    <a:pt x="19646" y="64046"/>
                  </a:lnTo>
                  <a:lnTo>
                    <a:pt x="21666" y="62306"/>
                  </a:lnTo>
                  <a:lnTo>
                    <a:pt x="23622" y="60629"/>
                  </a:lnTo>
                  <a:lnTo>
                    <a:pt x="23799" y="60629"/>
                  </a:lnTo>
                  <a:lnTo>
                    <a:pt x="26492" y="63030"/>
                  </a:lnTo>
                  <a:lnTo>
                    <a:pt x="26212" y="62636"/>
                  </a:lnTo>
                  <a:lnTo>
                    <a:pt x="25107" y="61518"/>
                  </a:lnTo>
                  <a:lnTo>
                    <a:pt x="26720" y="60921"/>
                  </a:lnTo>
                  <a:lnTo>
                    <a:pt x="26758" y="60629"/>
                  </a:lnTo>
                  <a:lnTo>
                    <a:pt x="26822" y="60921"/>
                  </a:lnTo>
                  <a:lnTo>
                    <a:pt x="27508" y="60629"/>
                  </a:lnTo>
                  <a:lnTo>
                    <a:pt x="31026" y="59321"/>
                  </a:lnTo>
                  <a:close/>
                </a:path>
                <a:path w="1431925" h="396875">
                  <a:moveTo>
                    <a:pt x="33693" y="68364"/>
                  </a:moveTo>
                  <a:lnTo>
                    <a:pt x="30962" y="68707"/>
                  </a:lnTo>
                  <a:lnTo>
                    <a:pt x="29768" y="68122"/>
                  </a:lnTo>
                  <a:lnTo>
                    <a:pt x="29870" y="69049"/>
                  </a:lnTo>
                  <a:lnTo>
                    <a:pt x="29184" y="70053"/>
                  </a:lnTo>
                  <a:lnTo>
                    <a:pt x="31610" y="69608"/>
                  </a:lnTo>
                  <a:lnTo>
                    <a:pt x="33693" y="68364"/>
                  </a:lnTo>
                  <a:close/>
                </a:path>
                <a:path w="1431925" h="396875">
                  <a:moveTo>
                    <a:pt x="33909" y="72644"/>
                  </a:moveTo>
                  <a:lnTo>
                    <a:pt x="33591" y="71729"/>
                  </a:lnTo>
                  <a:lnTo>
                    <a:pt x="31623" y="71729"/>
                  </a:lnTo>
                  <a:lnTo>
                    <a:pt x="33909" y="72644"/>
                  </a:lnTo>
                  <a:close/>
                </a:path>
                <a:path w="1431925" h="396875">
                  <a:moveTo>
                    <a:pt x="34861" y="78257"/>
                  </a:moveTo>
                  <a:lnTo>
                    <a:pt x="33566" y="77355"/>
                  </a:lnTo>
                  <a:lnTo>
                    <a:pt x="33515" y="78701"/>
                  </a:lnTo>
                  <a:lnTo>
                    <a:pt x="34861" y="78257"/>
                  </a:lnTo>
                  <a:close/>
                </a:path>
                <a:path w="1431925" h="396875">
                  <a:moveTo>
                    <a:pt x="36830" y="77622"/>
                  </a:moveTo>
                  <a:lnTo>
                    <a:pt x="34861" y="78257"/>
                  </a:lnTo>
                  <a:lnTo>
                    <a:pt x="35814" y="78917"/>
                  </a:lnTo>
                  <a:lnTo>
                    <a:pt x="36830" y="77622"/>
                  </a:lnTo>
                  <a:close/>
                </a:path>
                <a:path w="1431925" h="396875">
                  <a:moveTo>
                    <a:pt x="44437" y="32029"/>
                  </a:moveTo>
                  <a:lnTo>
                    <a:pt x="40767" y="29451"/>
                  </a:lnTo>
                  <a:lnTo>
                    <a:pt x="39865" y="30226"/>
                  </a:lnTo>
                  <a:lnTo>
                    <a:pt x="44437" y="32029"/>
                  </a:lnTo>
                  <a:close/>
                </a:path>
                <a:path w="1431925" h="396875">
                  <a:moveTo>
                    <a:pt x="50050" y="1422"/>
                  </a:moveTo>
                  <a:lnTo>
                    <a:pt x="49911" y="0"/>
                  </a:lnTo>
                  <a:lnTo>
                    <a:pt x="49187" y="1028"/>
                  </a:lnTo>
                  <a:lnTo>
                    <a:pt x="50050" y="1422"/>
                  </a:lnTo>
                  <a:close/>
                </a:path>
                <a:path w="1431925" h="396875">
                  <a:moveTo>
                    <a:pt x="51409" y="83477"/>
                  </a:moveTo>
                  <a:lnTo>
                    <a:pt x="51231" y="81153"/>
                  </a:lnTo>
                  <a:lnTo>
                    <a:pt x="51142" y="79946"/>
                  </a:lnTo>
                  <a:lnTo>
                    <a:pt x="51028" y="78562"/>
                  </a:lnTo>
                  <a:lnTo>
                    <a:pt x="50965" y="77622"/>
                  </a:lnTo>
                  <a:lnTo>
                    <a:pt x="50901" y="76771"/>
                  </a:lnTo>
                  <a:lnTo>
                    <a:pt x="47688" y="75920"/>
                  </a:lnTo>
                  <a:lnTo>
                    <a:pt x="43395" y="77355"/>
                  </a:lnTo>
                  <a:lnTo>
                    <a:pt x="42710" y="77355"/>
                  </a:lnTo>
                  <a:lnTo>
                    <a:pt x="39903" y="77571"/>
                  </a:lnTo>
                  <a:lnTo>
                    <a:pt x="40017" y="77355"/>
                  </a:lnTo>
                  <a:lnTo>
                    <a:pt x="41236" y="74968"/>
                  </a:lnTo>
                  <a:lnTo>
                    <a:pt x="37160" y="74968"/>
                  </a:lnTo>
                  <a:lnTo>
                    <a:pt x="37414" y="75920"/>
                  </a:lnTo>
                  <a:lnTo>
                    <a:pt x="37503" y="76771"/>
                  </a:lnTo>
                  <a:lnTo>
                    <a:pt x="36830" y="77622"/>
                  </a:lnTo>
                  <a:lnTo>
                    <a:pt x="37630" y="77355"/>
                  </a:lnTo>
                  <a:lnTo>
                    <a:pt x="39001" y="77622"/>
                  </a:lnTo>
                  <a:lnTo>
                    <a:pt x="39014" y="78562"/>
                  </a:lnTo>
                  <a:lnTo>
                    <a:pt x="34899" y="79451"/>
                  </a:lnTo>
                  <a:lnTo>
                    <a:pt x="36245" y="80187"/>
                  </a:lnTo>
                  <a:lnTo>
                    <a:pt x="37630" y="80187"/>
                  </a:lnTo>
                  <a:lnTo>
                    <a:pt x="39027" y="79946"/>
                  </a:lnTo>
                  <a:lnTo>
                    <a:pt x="39039" y="81153"/>
                  </a:lnTo>
                  <a:lnTo>
                    <a:pt x="40741" y="79946"/>
                  </a:lnTo>
                  <a:lnTo>
                    <a:pt x="44018" y="77622"/>
                  </a:lnTo>
                  <a:lnTo>
                    <a:pt x="51409" y="83477"/>
                  </a:lnTo>
                  <a:close/>
                </a:path>
                <a:path w="1431925" h="396875">
                  <a:moveTo>
                    <a:pt x="68453" y="52374"/>
                  </a:moveTo>
                  <a:lnTo>
                    <a:pt x="66624" y="52514"/>
                  </a:lnTo>
                  <a:lnTo>
                    <a:pt x="62941" y="49923"/>
                  </a:lnTo>
                  <a:lnTo>
                    <a:pt x="59296" y="52324"/>
                  </a:lnTo>
                  <a:lnTo>
                    <a:pt x="62052" y="52832"/>
                  </a:lnTo>
                  <a:lnTo>
                    <a:pt x="67094" y="52844"/>
                  </a:lnTo>
                  <a:lnTo>
                    <a:pt x="68453" y="52374"/>
                  </a:lnTo>
                  <a:close/>
                </a:path>
                <a:path w="1431925" h="396875">
                  <a:moveTo>
                    <a:pt x="70307" y="14185"/>
                  </a:moveTo>
                  <a:lnTo>
                    <a:pt x="66662" y="13017"/>
                  </a:lnTo>
                  <a:lnTo>
                    <a:pt x="68948" y="15341"/>
                  </a:lnTo>
                  <a:lnTo>
                    <a:pt x="70307" y="14185"/>
                  </a:lnTo>
                  <a:close/>
                </a:path>
                <a:path w="1431925" h="396875">
                  <a:moveTo>
                    <a:pt x="79781" y="27736"/>
                  </a:moveTo>
                  <a:lnTo>
                    <a:pt x="78714" y="29946"/>
                  </a:lnTo>
                  <a:lnTo>
                    <a:pt x="79654" y="29514"/>
                  </a:lnTo>
                  <a:lnTo>
                    <a:pt x="79743" y="28257"/>
                  </a:lnTo>
                  <a:lnTo>
                    <a:pt x="79781" y="27736"/>
                  </a:lnTo>
                  <a:close/>
                </a:path>
                <a:path w="1431925" h="396875">
                  <a:moveTo>
                    <a:pt x="80010" y="24752"/>
                  </a:moveTo>
                  <a:lnTo>
                    <a:pt x="79578" y="24892"/>
                  </a:lnTo>
                  <a:lnTo>
                    <a:pt x="79971" y="25488"/>
                  </a:lnTo>
                  <a:lnTo>
                    <a:pt x="80010" y="24752"/>
                  </a:lnTo>
                  <a:close/>
                </a:path>
                <a:path w="1431925" h="396875">
                  <a:moveTo>
                    <a:pt x="80505" y="26276"/>
                  </a:moveTo>
                  <a:lnTo>
                    <a:pt x="79971" y="25488"/>
                  </a:lnTo>
                  <a:lnTo>
                    <a:pt x="79908" y="26123"/>
                  </a:lnTo>
                  <a:lnTo>
                    <a:pt x="79781" y="27736"/>
                  </a:lnTo>
                  <a:lnTo>
                    <a:pt x="80505" y="26276"/>
                  </a:lnTo>
                  <a:close/>
                </a:path>
                <a:path w="1431925" h="396875">
                  <a:moveTo>
                    <a:pt x="82359" y="28257"/>
                  </a:moveTo>
                  <a:lnTo>
                    <a:pt x="79654" y="29514"/>
                  </a:lnTo>
                  <a:lnTo>
                    <a:pt x="79616" y="29946"/>
                  </a:lnTo>
                  <a:lnTo>
                    <a:pt x="80238" y="29514"/>
                  </a:lnTo>
                  <a:lnTo>
                    <a:pt x="82359" y="28257"/>
                  </a:lnTo>
                  <a:close/>
                </a:path>
                <a:path w="1431925" h="396875">
                  <a:moveTo>
                    <a:pt x="82473" y="24752"/>
                  </a:moveTo>
                  <a:lnTo>
                    <a:pt x="79933" y="23990"/>
                  </a:lnTo>
                  <a:lnTo>
                    <a:pt x="77508" y="23368"/>
                  </a:lnTo>
                  <a:lnTo>
                    <a:pt x="77431" y="22936"/>
                  </a:lnTo>
                  <a:lnTo>
                    <a:pt x="77343" y="22352"/>
                  </a:lnTo>
                  <a:lnTo>
                    <a:pt x="77279" y="21894"/>
                  </a:lnTo>
                  <a:lnTo>
                    <a:pt x="76847" y="22618"/>
                  </a:lnTo>
                  <a:lnTo>
                    <a:pt x="76479" y="22936"/>
                  </a:lnTo>
                  <a:lnTo>
                    <a:pt x="75552" y="22936"/>
                  </a:lnTo>
                  <a:lnTo>
                    <a:pt x="74599" y="22352"/>
                  </a:lnTo>
                  <a:lnTo>
                    <a:pt x="73787" y="21564"/>
                  </a:lnTo>
                  <a:lnTo>
                    <a:pt x="72326" y="21564"/>
                  </a:lnTo>
                  <a:lnTo>
                    <a:pt x="71755" y="21221"/>
                  </a:lnTo>
                  <a:lnTo>
                    <a:pt x="71145" y="20751"/>
                  </a:lnTo>
                  <a:lnTo>
                    <a:pt x="71297" y="21221"/>
                  </a:lnTo>
                  <a:lnTo>
                    <a:pt x="69469" y="22072"/>
                  </a:lnTo>
                  <a:lnTo>
                    <a:pt x="68859" y="22618"/>
                  </a:lnTo>
                  <a:lnTo>
                    <a:pt x="68618" y="22936"/>
                  </a:lnTo>
                  <a:lnTo>
                    <a:pt x="70002" y="26670"/>
                  </a:lnTo>
                  <a:lnTo>
                    <a:pt x="78981" y="24752"/>
                  </a:lnTo>
                  <a:lnTo>
                    <a:pt x="80010" y="24752"/>
                  </a:lnTo>
                  <a:lnTo>
                    <a:pt x="81076" y="24752"/>
                  </a:lnTo>
                  <a:lnTo>
                    <a:pt x="81419" y="25488"/>
                  </a:lnTo>
                  <a:lnTo>
                    <a:pt x="82359" y="26123"/>
                  </a:lnTo>
                  <a:lnTo>
                    <a:pt x="82245" y="25488"/>
                  </a:lnTo>
                  <a:lnTo>
                    <a:pt x="82118" y="24752"/>
                  </a:lnTo>
                  <a:lnTo>
                    <a:pt x="82473" y="24752"/>
                  </a:lnTo>
                  <a:close/>
                </a:path>
                <a:path w="1431925" h="396875">
                  <a:moveTo>
                    <a:pt x="83248" y="66268"/>
                  </a:moveTo>
                  <a:lnTo>
                    <a:pt x="81889" y="66014"/>
                  </a:lnTo>
                  <a:lnTo>
                    <a:pt x="79997" y="61874"/>
                  </a:lnTo>
                  <a:lnTo>
                    <a:pt x="78193" y="65557"/>
                  </a:lnTo>
                  <a:lnTo>
                    <a:pt x="80505" y="67183"/>
                  </a:lnTo>
                  <a:lnTo>
                    <a:pt x="80975" y="66078"/>
                  </a:lnTo>
                  <a:lnTo>
                    <a:pt x="82791" y="66662"/>
                  </a:lnTo>
                  <a:lnTo>
                    <a:pt x="83248" y="66268"/>
                  </a:lnTo>
                  <a:close/>
                </a:path>
                <a:path w="1431925" h="396875">
                  <a:moveTo>
                    <a:pt x="89471" y="32613"/>
                  </a:moveTo>
                  <a:lnTo>
                    <a:pt x="89141" y="32550"/>
                  </a:lnTo>
                  <a:lnTo>
                    <a:pt x="88811" y="32689"/>
                  </a:lnTo>
                  <a:lnTo>
                    <a:pt x="88493" y="33058"/>
                  </a:lnTo>
                  <a:lnTo>
                    <a:pt x="88823" y="32918"/>
                  </a:lnTo>
                  <a:lnTo>
                    <a:pt x="89154" y="32766"/>
                  </a:lnTo>
                  <a:lnTo>
                    <a:pt x="89471" y="32613"/>
                  </a:lnTo>
                  <a:close/>
                </a:path>
                <a:path w="1431925" h="396875">
                  <a:moveTo>
                    <a:pt x="94018" y="86512"/>
                  </a:moveTo>
                  <a:lnTo>
                    <a:pt x="91236" y="83870"/>
                  </a:lnTo>
                  <a:lnTo>
                    <a:pt x="93091" y="85864"/>
                  </a:lnTo>
                  <a:lnTo>
                    <a:pt x="94018" y="86512"/>
                  </a:lnTo>
                  <a:close/>
                </a:path>
                <a:path w="1431925" h="396875">
                  <a:moveTo>
                    <a:pt x="113588" y="49060"/>
                  </a:moveTo>
                  <a:lnTo>
                    <a:pt x="110236" y="49060"/>
                  </a:lnTo>
                  <a:lnTo>
                    <a:pt x="108216" y="49199"/>
                  </a:lnTo>
                  <a:lnTo>
                    <a:pt x="105041" y="51193"/>
                  </a:lnTo>
                  <a:lnTo>
                    <a:pt x="111023" y="53975"/>
                  </a:lnTo>
                  <a:lnTo>
                    <a:pt x="113512" y="49199"/>
                  </a:lnTo>
                  <a:lnTo>
                    <a:pt x="113588" y="49060"/>
                  </a:lnTo>
                  <a:close/>
                </a:path>
                <a:path w="1431925" h="396875">
                  <a:moveTo>
                    <a:pt x="116941" y="96177"/>
                  </a:moveTo>
                  <a:lnTo>
                    <a:pt x="116255" y="96405"/>
                  </a:lnTo>
                  <a:lnTo>
                    <a:pt x="115874" y="96685"/>
                  </a:lnTo>
                  <a:lnTo>
                    <a:pt x="116141" y="97066"/>
                  </a:lnTo>
                  <a:lnTo>
                    <a:pt x="116306" y="96748"/>
                  </a:lnTo>
                  <a:lnTo>
                    <a:pt x="116586" y="96443"/>
                  </a:lnTo>
                  <a:lnTo>
                    <a:pt x="116941" y="96177"/>
                  </a:lnTo>
                  <a:close/>
                </a:path>
                <a:path w="1431925" h="396875">
                  <a:moveTo>
                    <a:pt x="117817" y="48590"/>
                  </a:moveTo>
                  <a:lnTo>
                    <a:pt x="116192" y="47180"/>
                  </a:lnTo>
                  <a:lnTo>
                    <a:pt x="115608" y="47180"/>
                  </a:lnTo>
                  <a:lnTo>
                    <a:pt x="114173" y="48412"/>
                  </a:lnTo>
                  <a:lnTo>
                    <a:pt x="113982" y="48285"/>
                  </a:lnTo>
                  <a:lnTo>
                    <a:pt x="113588" y="49060"/>
                  </a:lnTo>
                  <a:lnTo>
                    <a:pt x="115074" y="49060"/>
                  </a:lnTo>
                  <a:lnTo>
                    <a:pt x="114414" y="48590"/>
                  </a:lnTo>
                  <a:lnTo>
                    <a:pt x="117817" y="48590"/>
                  </a:lnTo>
                  <a:close/>
                </a:path>
                <a:path w="1431925" h="396875">
                  <a:moveTo>
                    <a:pt x="119227" y="49822"/>
                  </a:moveTo>
                  <a:lnTo>
                    <a:pt x="118021" y="48412"/>
                  </a:lnTo>
                  <a:lnTo>
                    <a:pt x="117906" y="48285"/>
                  </a:lnTo>
                  <a:lnTo>
                    <a:pt x="117817" y="48590"/>
                  </a:lnTo>
                  <a:lnTo>
                    <a:pt x="119227" y="49822"/>
                  </a:lnTo>
                  <a:close/>
                </a:path>
                <a:path w="1431925" h="396875">
                  <a:moveTo>
                    <a:pt x="127736" y="47180"/>
                  </a:moveTo>
                  <a:lnTo>
                    <a:pt x="127419" y="46532"/>
                  </a:lnTo>
                  <a:lnTo>
                    <a:pt x="126479" y="45046"/>
                  </a:lnTo>
                  <a:lnTo>
                    <a:pt x="126034" y="45427"/>
                  </a:lnTo>
                  <a:lnTo>
                    <a:pt x="126123" y="46202"/>
                  </a:lnTo>
                  <a:lnTo>
                    <a:pt x="126631" y="46532"/>
                  </a:lnTo>
                  <a:lnTo>
                    <a:pt x="125590" y="46532"/>
                  </a:lnTo>
                  <a:lnTo>
                    <a:pt x="117983" y="44805"/>
                  </a:lnTo>
                  <a:lnTo>
                    <a:pt x="113665" y="43827"/>
                  </a:lnTo>
                  <a:lnTo>
                    <a:pt x="111391" y="45758"/>
                  </a:lnTo>
                  <a:lnTo>
                    <a:pt x="113893" y="48285"/>
                  </a:lnTo>
                  <a:lnTo>
                    <a:pt x="114452" y="47383"/>
                  </a:lnTo>
                  <a:lnTo>
                    <a:pt x="115062" y="46202"/>
                  </a:lnTo>
                  <a:lnTo>
                    <a:pt x="115900" y="46939"/>
                  </a:lnTo>
                  <a:lnTo>
                    <a:pt x="116751" y="46202"/>
                  </a:lnTo>
                  <a:lnTo>
                    <a:pt x="117043" y="46202"/>
                  </a:lnTo>
                  <a:lnTo>
                    <a:pt x="115023" y="44805"/>
                  </a:lnTo>
                  <a:lnTo>
                    <a:pt x="117475" y="45758"/>
                  </a:lnTo>
                  <a:lnTo>
                    <a:pt x="121462" y="47180"/>
                  </a:lnTo>
                  <a:lnTo>
                    <a:pt x="127736" y="47180"/>
                  </a:lnTo>
                  <a:close/>
                </a:path>
                <a:path w="1431925" h="396875">
                  <a:moveTo>
                    <a:pt x="127901" y="121678"/>
                  </a:moveTo>
                  <a:lnTo>
                    <a:pt x="127495" y="119926"/>
                  </a:lnTo>
                  <a:lnTo>
                    <a:pt x="127635" y="119926"/>
                  </a:lnTo>
                  <a:lnTo>
                    <a:pt x="123723" y="117919"/>
                  </a:lnTo>
                  <a:lnTo>
                    <a:pt x="124218" y="117716"/>
                  </a:lnTo>
                  <a:lnTo>
                    <a:pt x="126898" y="116624"/>
                  </a:lnTo>
                  <a:lnTo>
                    <a:pt x="125895" y="116179"/>
                  </a:lnTo>
                  <a:lnTo>
                    <a:pt x="121526" y="114236"/>
                  </a:lnTo>
                  <a:lnTo>
                    <a:pt x="121310" y="114236"/>
                  </a:lnTo>
                  <a:lnTo>
                    <a:pt x="120027" y="116179"/>
                  </a:lnTo>
                  <a:lnTo>
                    <a:pt x="113614" y="115074"/>
                  </a:lnTo>
                  <a:lnTo>
                    <a:pt x="113118" y="115455"/>
                  </a:lnTo>
                  <a:lnTo>
                    <a:pt x="113144" y="116179"/>
                  </a:lnTo>
                  <a:lnTo>
                    <a:pt x="106019" y="115455"/>
                  </a:lnTo>
                  <a:lnTo>
                    <a:pt x="104876" y="115455"/>
                  </a:lnTo>
                  <a:lnTo>
                    <a:pt x="105092" y="112102"/>
                  </a:lnTo>
                  <a:lnTo>
                    <a:pt x="105270" y="109245"/>
                  </a:lnTo>
                  <a:lnTo>
                    <a:pt x="95694" y="111709"/>
                  </a:lnTo>
                  <a:lnTo>
                    <a:pt x="95262" y="114236"/>
                  </a:lnTo>
                  <a:lnTo>
                    <a:pt x="100266" y="112102"/>
                  </a:lnTo>
                  <a:lnTo>
                    <a:pt x="97396" y="114554"/>
                  </a:lnTo>
                  <a:lnTo>
                    <a:pt x="95719" y="114554"/>
                  </a:lnTo>
                  <a:lnTo>
                    <a:pt x="99961" y="119672"/>
                  </a:lnTo>
                  <a:lnTo>
                    <a:pt x="98996" y="119672"/>
                  </a:lnTo>
                  <a:lnTo>
                    <a:pt x="100368" y="119926"/>
                  </a:lnTo>
                  <a:lnTo>
                    <a:pt x="112725" y="118694"/>
                  </a:lnTo>
                  <a:lnTo>
                    <a:pt x="115963" y="122402"/>
                  </a:lnTo>
                  <a:lnTo>
                    <a:pt x="115963" y="121678"/>
                  </a:lnTo>
                  <a:lnTo>
                    <a:pt x="121488" y="123431"/>
                  </a:lnTo>
                  <a:lnTo>
                    <a:pt x="120446" y="121678"/>
                  </a:lnTo>
                  <a:lnTo>
                    <a:pt x="120065" y="121031"/>
                  </a:lnTo>
                  <a:lnTo>
                    <a:pt x="122351" y="120510"/>
                  </a:lnTo>
                  <a:lnTo>
                    <a:pt x="121742" y="118694"/>
                  </a:lnTo>
                  <a:lnTo>
                    <a:pt x="121488" y="117919"/>
                  </a:lnTo>
                  <a:lnTo>
                    <a:pt x="121424" y="117716"/>
                  </a:lnTo>
                  <a:lnTo>
                    <a:pt x="122821" y="119405"/>
                  </a:lnTo>
                  <a:lnTo>
                    <a:pt x="125577" y="122072"/>
                  </a:lnTo>
                  <a:lnTo>
                    <a:pt x="127304" y="121678"/>
                  </a:lnTo>
                  <a:lnTo>
                    <a:pt x="127901" y="121678"/>
                  </a:lnTo>
                  <a:close/>
                </a:path>
                <a:path w="1431925" h="396875">
                  <a:moveTo>
                    <a:pt x="128206" y="47180"/>
                  </a:moveTo>
                  <a:lnTo>
                    <a:pt x="127825" y="47180"/>
                  </a:lnTo>
                  <a:lnTo>
                    <a:pt x="127952" y="47383"/>
                  </a:lnTo>
                  <a:lnTo>
                    <a:pt x="128206" y="47180"/>
                  </a:lnTo>
                  <a:close/>
                </a:path>
                <a:path w="1431925" h="396875">
                  <a:moveTo>
                    <a:pt x="128892" y="48590"/>
                  </a:moveTo>
                  <a:lnTo>
                    <a:pt x="128701" y="48590"/>
                  </a:lnTo>
                  <a:lnTo>
                    <a:pt x="127952" y="47383"/>
                  </a:lnTo>
                  <a:lnTo>
                    <a:pt x="123736" y="50990"/>
                  </a:lnTo>
                  <a:lnTo>
                    <a:pt x="127927" y="50990"/>
                  </a:lnTo>
                  <a:lnTo>
                    <a:pt x="128892" y="48590"/>
                  </a:lnTo>
                  <a:close/>
                </a:path>
                <a:path w="1431925" h="396875">
                  <a:moveTo>
                    <a:pt x="133985" y="94729"/>
                  </a:moveTo>
                  <a:lnTo>
                    <a:pt x="127533" y="94462"/>
                  </a:lnTo>
                  <a:lnTo>
                    <a:pt x="125984" y="93383"/>
                  </a:lnTo>
                  <a:lnTo>
                    <a:pt x="117716" y="94462"/>
                  </a:lnTo>
                  <a:lnTo>
                    <a:pt x="119164" y="94462"/>
                  </a:lnTo>
                  <a:lnTo>
                    <a:pt x="116941" y="96177"/>
                  </a:lnTo>
                  <a:lnTo>
                    <a:pt x="118732" y="95580"/>
                  </a:lnTo>
                  <a:lnTo>
                    <a:pt x="122834" y="95326"/>
                  </a:lnTo>
                  <a:lnTo>
                    <a:pt x="124612" y="94729"/>
                  </a:lnTo>
                  <a:lnTo>
                    <a:pt x="124828" y="94729"/>
                  </a:lnTo>
                  <a:lnTo>
                    <a:pt x="125755" y="96812"/>
                  </a:lnTo>
                  <a:lnTo>
                    <a:pt x="124828" y="96812"/>
                  </a:lnTo>
                  <a:lnTo>
                    <a:pt x="123012" y="98374"/>
                  </a:lnTo>
                  <a:lnTo>
                    <a:pt x="127482" y="99631"/>
                  </a:lnTo>
                  <a:lnTo>
                    <a:pt x="125298" y="100177"/>
                  </a:lnTo>
                  <a:lnTo>
                    <a:pt x="123990" y="102577"/>
                  </a:lnTo>
                  <a:lnTo>
                    <a:pt x="127647" y="102311"/>
                  </a:lnTo>
                  <a:lnTo>
                    <a:pt x="130441" y="105676"/>
                  </a:lnTo>
                  <a:lnTo>
                    <a:pt x="133591" y="102247"/>
                  </a:lnTo>
                  <a:lnTo>
                    <a:pt x="133083" y="101498"/>
                  </a:lnTo>
                  <a:lnTo>
                    <a:pt x="132283" y="100901"/>
                  </a:lnTo>
                  <a:lnTo>
                    <a:pt x="131368" y="100469"/>
                  </a:lnTo>
                  <a:lnTo>
                    <a:pt x="132207" y="100279"/>
                  </a:lnTo>
                  <a:lnTo>
                    <a:pt x="132994" y="99618"/>
                  </a:lnTo>
                  <a:lnTo>
                    <a:pt x="133388" y="99352"/>
                  </a:lnTo>
                  <a:lnTo>
                    <a:pt x="132168" y="99047"/>
                  </a:lnTo>
                  <a:lnTo>
                    <a:pt x="131610" y="98196"/>
                  </a:lnTo>
                  <a:lnTo>
                    <a:pt x="129451" y="99377"/>
                  </a:lnTo>
                  <a:lnTo>
                    <a:pt x="129590" y="99669"/>
                  </a:lnTo>
                  <a:lnTo>
                    <a:pt x="129908" y="99999"/>
                  </a:lnTo>
                  <a:lnTo>
                    <a:pt x="128219" y="99669"/>
                  </a:lnTo>
                  <a:lnTo>
                    <a:pt x="133985" y="94729"/>
                  </a:lnTo>
                  <a:close/>
                </a:path>
                <a:path w="1431925" h="396875">
                  <a:moveTo>
                    <a:pt x="134899" y="94246"/>
                  </a:moveTo>
                  <a:lnTo>
                    <a:pt x="133972" y="94462"/>
                  </a:lnTo>
                  <a:lnTo>
                    <a:pt x="134302" y="94462"/>
                  </a:lnTo>
                  <a:lnTo>
                    <a:pt x="133985" y="94729"/>
                  </a:lnTo>
                  <a:lnTo>
                    <a:pt x="134899" y="94246"/>
                  </a:lnTo>
                  <a:close/>
                </a:path>
                <a:path w="1431925" h="396875">
                  <a:moveTo>
                    <a:pt x="139395" y="15303"/>
                  </a:moveTo>
                  <a:lnTo>
                    <a:pt x="136194" y="13741"/>
                  </a:lnTo>
                  <a:lnTo>
                    <a:pt x="135280" y="14503"/>
                  </a:lnTo>
                  <a:lnTo>
                    <a:pt x="137096" y="15100"/>
                  </a:lnTo>
                  <a:lnTo>
                    <a:pt x="137109" y="15798"/>
                  </a:lnTo>
                  <a:lnTo>
                    <a:pt x="138036" y="16459"/>
                  </a:lnTo>
                  <a:lnTo>
                    <a:pt x="139395" y="15303"/>
                  </a:lnTo>
                  <a:close/>
                </a:path>
                <a:path w="1431925" h="396875">
                  <a:moveTo>
                    <a:pt x="139433" y="92202"/>
                  </a:moveTo>
                  <a:lnTo>
                    <a:pt x="137591" y="91605"/>
                  </a:lnTo>
                  <a:lnTo>
                    <a:pt x="137109" y="91313"/>
                  </a:lnTo>
                  <a:lnTo>
                    <a:pt x="138061" y="92659"/>
                  </a:lnTo>
                  <a:lnTo>
                    <a:pt x="134899" y="94246"/>
                  </a:lnTo>
                  <a:lnTo>
                    <a:pt x="138658" y="93383"/>
                  </a:lnTo>
                  <a:lnTo>
                    <a:pt x="138950" y="93383"/>
                  </a:lnTo>
                  <a:lnTo>
                    <a:pt x="139433" y="92202"/>
                  </a:lnTo>
                  <a:close/>
                </a:path>
                <a:path w="1431925" h="396875">
                  <a:moveTo>
                    <a:pt x="162699" y="28270"/>
                  </a:moveTo>
                  <a:lnTo>
                    <a:pt x="162471" y="28587"/>
                  </a:lnTo>
                  <a:lnTo>
                    <a:pt x="162623" y="28587"/>
                  </a:lnTo>
                  <a:lnTo>
                    <a:pt x="162699" y="28270"/>
                  </a:lnTo>
                  <a:close/>
                </a:path>
                <a:path w="1431925" h="396875">
                  <a:moveTo>
                    <a:pt x="163753" y="23152"/>
                  </a:moveTo>
                  <a:lnTo>
                    <a:pt x="161048" y="24765"/>
                  </a:lnTo>
                  <a:lnTo>
                    <a:pt x="163690" y="23469"/>
                  </a:lnTo>
                  <a:lnTo>
                    <a:pt x="163753" y="23152"/>
                  </a:lnTo>
                  <a:close/>
                </a:path>
                <a:path w="1431925" h="396875">
                  <a:moveTo>
                    <a:pt x="166979" y="21844"/>
                  </a:moveTo>
                  <a:lnTo>
                    <a:pt x="163690" y="23469"/>
                  </a:lnTo>
                  <a:lnTo>
                    <a:pt x="162699" y="28270"/>
                  </a:lnTo>
                  <a:lnTo>
                    <a:pt x="166979" y="21844"/>
                  </a:lnTo>
                  <a:close/>
                </a:path>
                <a:path w="1431925" h="396875">
                  <a:moveTo>
                    <a:pt x="167030" y="28270"/>
                  </a:moveTo>
                  <a:lnTo>
                    <a:pt x="162623" y="28587"/>
                  </a:lnTo>
                  <a:lnTo>
                    <a:pt x="162483" y="29298"/>
                  </a:lnTo>
                  <a:lnTo>
                    <a:pt x="167030" y="28270"/>
                  </a:lnTo>
                  <a:close/>
                </a:path>
                <a:path w="1431925" h="396875">
                  <a:moveTo>
                    <a:pt x="175641" y="92125"/>
                  </a:moveTo>
                  <a:lnTo>
                    <a:pt x="171932" y="88836"/>
                  </a:lnTo>
                  <a:lnTo>
                    <a:pt x="170116" y="90385"/>
                  </a:lnTo>
                  <a:lnTo>
                    <a:pt x="171500" y="91351"/>
                  </a:lnTo>
                  <a:lnTo>
                    <a:pt x="171983" y="93103"/>
                  </a:lnTo>
                  <a:lnTo>
                    <a:pt x="172885" y="91617"/>
                  </a:lnTo>
                  <a:lnTo>
                    <a:pt x="174244" y="91884"/>
                  </a:lnTo>
                  <a:lnTo>
                    <a:pt x="175641" y="92125"/>
                  </a:lnTo>
                  <a:close/>
                </a:path>
                <a:path w="1431925" h="396875">
                  <a:moveTo>
                    <a:pt x="469176" y="348399"/>
                  </a:moveTo>
                  <a:lnTo>
                    <a:pt x="468249" y="347052"/>
                  </a:lnTo>
                  <a:lnTo>
                    <a:pt x="465543" y="350824"/>
                  </a:lnTo>
                  <a:lnTo>
                    <a:pt x="469176" y="348399"/>
                  </a:lnTo>
                  <a:close/>
                </a:path>
                <a:path w="1431925" h="396875">
                  <a:moveTo>
                    <a:pt x="471919" y="346557"/>
                  </a:moveTo>
                  <a:lnTo>
                    <a:pt x="469176" y="348399"/>
                  </a:lnTo>
                  <a:lnTo>
                    <a:pt x="470154" y="349796"/>
                  </a:lnTo>
                  <a:lnTo>
                    <a:pt x="471919" y="346557"/>
                  </a:lnTo>
                  <a:close/>
                </a:path>
                <a:path w="1431925" h="396875">
                  <a:moveTo>
                    <a:pt x="486816" y="352933"/>
                  </a:moveTo>
                  <a:lnTo>
                    <a:pt x="483031" y="348183"/>
                  </a:lnTo>
                  <a:lnTo>
                    <a:pt x="480212" y="346202"/>
                  </a:lnTo>
                  <a:lnTo>
                    <a:pt x="479450" y="345668"/>
                  </a:lnTo>
                  <a:lnTo>
                    <a:pt x="479907" y="345668"/>
                  </a:lnTo>
                  <a:lnTo>
                    <a:pt x="472376" y="344258"/>
                  </a:lnTo>
                  <a:lnTo>
                    <a:pt x="472401" y="345668"/>
                  </a:lnTo>
                  <a:lnTo>
                    <a:pt x="471919" y="346557"/>
                  </a:lnTo>
                  <a:lnTo>
                    <a:pt x="473240" y="345668"/>
                  </a:lnTo>
                  <a:lnTo>
                    <a:pt x="473240" y="346202"/>
                  </a:lnTo>
                  <a:lnTo>
                    <a:pt x="473125" y="347052"/>
                  </a:lnTo>
                  <a:lnTo>
                    <a:pt x="473049" y="347713"/>
                  </a:lnTo>
                  <a:lnTo>
                    <a:pt x="472986" y="348183"/>
                  </a:lnTo>
                  <a:lnTo>
                    <a:pt x="472909" y="348881"/>
                  </a:lnTo>
                  <a:lnTo>
                    <a:pt x="475183" y="346202"/>
                  </a:lnTo>
                  <a:lnTo>
                    <a:pt x="475284" y="351218"/>
                  </a:lnTo>
                  <a:lnTo>
                    <a:pt x="476681" y="351523"/>
                  </a:lnTo>
                  <a:lnTo>
                    <a:pt x="480377" y="353402"/>
                  </a:lnTo>
                  <a:lnTo>
                    <a:pt x="479463" y="354888"/>
                  </a:lnTo>
                  <a:lnTo>
                    <a:pt x="486816" y="352933"/>
                  </a:lnTo>
                  <a:close/>
                </a:path>
                <a:path w="1431925" h="396875">
                  <a:moveTo>
                    <a:pt x="1178382" y="249834"/>
                  </a:moveTo>
                  <a:lnTo>
                    <a:pt x="1178344" y="249529"/>
                  </a:lnTo>
                  <a:lnTo>
                    <a:pt x="1178102" y="249834"/>
                  </a:lnTo>
                  <a:lnTo>
                    <a:pt x="1178382" y="249834"/>
                  </a:lnTo>
                  <a:close/>
                </a:path>
                <a:path w="1431925" h="396875">
                  <a:moveTo>
                    <a:pt x="1189088" y="249656"/>
                  </a:moveTo>
                  <a:lnTo>
                    <a:pt x="1188466" y="249516"/>
                  </a:lnTo>
                  <a:lnTo>
                    <a:pt x="1187742" y="249491"/>
                  </a:lnTo>
                  <a:lnTo>
                    <a:pt x="1186700" y="249593"/>
                  </a:lnTo>
                  <a:lnTo>
                    <a:pt x="1188123" y="250596"/>
                  </a:lnTo>
                  <a:lnTo>
                    <a:pt x="1189062" y="249796"/>
                  </a:lnTo>
                  <a:lnTo>
                    <a:pt x="1189088" y="249656"/>
                  </a:lnTo>
                  <a:close/>
                </a:path>
                <a:path w="1431925" h="396875">
                  <a:moveTo>
                    <a:pt x="1195235" y="220560"/>
                  </a:moveTo>
                  <a:lnTo>
                    <a:pt x="1194777" y="220027"/>
                  </a:lnTo>
                  <a:lnTo>
                    <a:pt x="1194041" y="219964"/>
                  </a:lnTo>
                  <a:lnTo>
                    <a:pt x="1193190" y="220052"/>
                  </a:lnTo>
                  <a:lnTo>
                    <a:pt x="1192644" y="219798"/>
                  </a:lnTo>
                  <a:lnTo>
                    <a:pt x="1192441" y="219671"/>
                  </a:lnTo>
                  <a:lnTo>
                    <a:pt x="1195184" y="217297"/>
                  </a:lnTo>
                  <a:lnTo>
                    <a:pt x="1186357" y="217563"/>
                  </a:lnTo>
                  <a:lnTo>
                    <a:pt x="1187310" y="219659"/>
                  </a:lnTo>
                  <a:lnTo>
                    <a:pt x="1186865" y="220040"/>
                  </a:lnTo>
                  <a:lnTo>
                    <a:pt x="1184071" y="219532"/>
                  </a:lnTo>
                  <a:lnTo>
                    <a:pt x="1186053" y="222796"/>
                  </a:lnTo>
                  <a:lnTo>
                    <a:pt x="1190371" y="220370"/>
                  </a:lnTo>
                  <a:lnTo>
                    <a:pt x="1193177" y="220065"/>
                  </a:lnTo>
                  <a:lnTo>
                    <a:pt x="1193787" y="220319"/>
                  </a:lnTo>
                  <a:lnTo>
                    <a:pt x="1194498" y="220510"/>
                  </a:lnTo>
                  <a:lnTo>
                    <a:pt x="1195235" y="220560"/>
                  </a:lnTo>
                  <a:close/>
                </a:path>
                <a:path w="1431925" h="396875">
                  <a:moveTo>
                    <a:pt x="1228356" y="249085"/>
                  </a:moveTo>
                  <a:lnTo>
                    <a:pt x="1226299" y="248691"/>
                  </a:lnTo>
                  <a:lnTo>
                    <a:pt x="1227277" y="248691"/>
                  </a:lnTo>
                  <a:lnTo>
                    <a:pt x="1224318" y="246659"/>
                  </a:lnTo>
                  <a:lnTo>
                    <a:pt x="1225791" y="249834"/>
                  </a:lnTo>
                  <a:lnTo>
                    <a:pt x="1227886" y="249199"/>
                  </a:lnTo>
                  <a:lnTo>
                    <a:pt x="1228356" y="249085"/>
                  </a:lnTo>
                  <a:close/>
                </a:path>
                <a:path w="1431925" h="396875">
                  <a:moveTo>
                    <a:pt x="1229131" y="217576"/>
                  </a:moveTo>
                  <a:lnTo>
                    <a:pt x="1227620" y="217068"/>
                  </a:lnTo>
                  <a:lnTo>
                    <a:pt x="1227239" y="217068"/>
                  </a:lnTo>
                  <a:lnTo>
                    <a:pt x="1227277" y="218338"/>
                  </a:lnTo>
                  <a:lnTo>
                    <a:pt x="1229131" y="217576"/>
                  </a:lnTo>
                  <a:close/>
                </a:path>
                <a:path w="1431925" h="396875">
                  <a:moveTo>
                    <a:pt x="1255052" y="257835"/>
                  </a:moveTo>
                  <a:lnTo>
                    <a:pt x="1253744" y="257835"/>
                  </a:lnTo>
                  <a:lnTo>
                    <a:pt x="1251127" y="256692"/>
                  </a:lnTo>
                  <a:lnTo>
                    <a:pt x="1248384" y="257327"/>
                  </a:lnTo>
                  <a:lnTo>
                    <a:pt x="1249019" y="257327"/>
                  </a:lnTo>
                  <a:lnTo>
                    <a:pt x="1251153" y="258216"/>
                  </a:lnTo>
                  <a:lnTo>
                    <a:pt x="1251165" y="258851"/>
                  </a:lnTo>
                  <a:lnTo>
                    <a:pt x="1255052" y="257835"/>
                  </a:lnTo>
                  <a:close/>
                </a:path>
                <a:path w="1431925" h="396875">
                  <a:moveTo>
                    <a:pt x="1257554" y="257835"/>
                  </a:moveTo>
                  <a:lnTo>
                    <a:pt x="1255052" y="257835"/>
                  </a:lnTo>
                  <a:lnTo>
                    <a:pt x="1257185" y="258152"/>
                  </a:lnTo>
                  <a:lnTo>
                    <a:pt x="1257554" y="257835"/>
                  </a:lnTo>
                  <a:close/>
                </a:path>
                <a:path w="1431925" h="396875">
                  <a:moveTo>
                    <a:pt x="1264818" y="258216"/>
                  </a:moveTo>
                  <a:lnTo>
                    <a:pt x="1257719" y="258216"/>
                  </a:lnTo>
                  <a:lnTo>
                    <a:pt x="1257109" y="258216"/>
                  </a:lnTo>
                  <a:lnTo>
                    <a:pt x="1256334" y="258216"/>
                  </a:lnTo>
                  <a:lnTo>
                    <a:pt x="1262341" y="259613"/>
                  </a:lnTo>
                  <a:lnTo>
                    <a:pt x="1260995" y="261391"/>
                  </a:lnTo>
                  <a:lnTo>
                    <a:pt x="1264818" y="258216"/>
                  </a:lnTo>
                  <a:close/>
                </a:path>
                <a:path w="1431925" h="396875">
                  <a:moveTo>
                    <a:pt x="1281785" y="251866"/>
                  </a:moveTo>
                  <a:lnTo>
                    <a:pt x="1280909" y="250723"/>
                  </a:lnTo>
                  <a:lnTo>
                    <a:pt x="1280629" y="250469"/>
                  </a:lnTo>
                  <a:lnTo>
                    <a:pt x="1280109" y="249834"/>
                  </a:lnTo>
                  <a:lnTo>
                    <a:pt x="1279118" y="248691"/>
                  </a:lnTo>
                  <a:lnTo>
                    <a:pt x="1279004" y="248564"/>
                  </a:lnTo>
                  <a:lnTo>
                    <a:pt x="1278902" y="248437"/>
                  </a:lnTo>
                  <a:lnTo>
                    <a:pt x="1278051" y="248437"/>
                  </a:lnTo>
                  <a:lnTo>
                    <a:pt x="1267688" y="249809"/>
                  </a:lnTo>
                  <a:lnTo>
                    <a:pt x="1267675" y="249199"/>
                  </a:lnTo>
                  <a:lnTo>
                    <a:pt x="1267167" y="249199"/>
                  </a:lnTo>
                  <a:lnTo>
                    <a:pt x="1263510" y="250469"/>
                  </a:lnTo>
                  <a:lnTo>
                    <a:pt x="1265186" y="243103"/>
                  </a:lnTo>
                  <a:lnTo>
                    <a:pt x="1260614" y="246278"/>
                  </a:lnTo>
                  <a:lnTo>
                    <a:pt x="1262494" y="246913"/>
                  </a:lnTo>
                  <a:lnTo>
                    <a:pt x="1262773" y="247548"/>
                  </a:lnTo>
                  <a:lnTo>
                    <a:pt x="1262951" y="248056"/>
                  </a:lnTo>
                  <a:lnTo>
                    <a:pt x="1262481" y="249199"/>
                  </a:lnTo>
                  <a:lnTo>
                    <a:pt x="1262214" y="249199"/>
                  </a:lnTo>
                  <a:lnTo>
                    <a:pt x="1258849" y="250723"/>
                  </a:lnTo>
                  <a:lnTo>
                    <a:pt x="1259636" y="248691"/>
                  </a:lnTo>
                  <a:lnTo>
                    <a:pt x="1259713" y="248564"/>
                  </a:lnTo>
                  <a:lnTo>
                    <a:pt x="1260132" y="247548"/>
                  </a:lnTo>
                  <a:lnTo>
                    <a:pt x="1259420" y="246913"/>
                  </a:lnTo>
                  <a:lnTo>
                    <a:pt x="1258747" y="246405"/>
                  </a:lnTo>
                  <a:lnTo>
                    <a:pt x="1256182" y="247548"/>
                  </a:lnTo>
                  <a:lnTo>
                    <a:pt x="1257566" y="247548"/>
                  </a:lnTo>
                  <a:lnTo>
                    <a:pt x="1249489" y="248564"/>
                  </a:lnTo>
                  <a:lnTo>
                    <a:pt x="1249413" y="248437"/>
                  </a:lnTo>
                  <a:lnTo>
                    <a:pt x="1248994" y="247548"/>
                  </a:lnTo>
                  <a:lnTo>
                    <a:pt x="1233576" y="245389"/>
                  </a:lnTo>
                  <a:lnTo>
                    <a:pt x="1233462" y="240309"/>
                  </a:lnTo>
                  <a:lnTo>
                    <a:pt x="1238592" y="240944"/>
                  </a:lnTo>
                  <a:lnTo>
                    <a:pt x="1237957" y="240309"/>
                  </a:lnTo>
                  <a:lnTo>
                    <a:pt x="1236192" y="238277"/>
                  </a:lnTo>
                  <a:lnTo>
                    <a:pt x="1234236" y="236118"/>
                  </a:lnTo>
                  <a:lnTo>
                    <a:pt x="1233474" y="235229"/>
                  </a:lnTo>
                  <a:lnTo>
                    <a:pt x="1231900" y="233578"/>
                  </a:lnTo>
                  <a:lnTo>
                    <a:pt x="1239393" y="235864"/>
                  </a:lnTo>
                  <a:lnTo>
                    <a:pt x="1238694" y="233578"/>
                  </a:lnTo>
                  <a:lnTo>
                    <a:pt x="1237830" y="230530"/>
                  </a:lnTo>
                  <a:lnTo>
                    <a:pt x="1227289" y="235229"/>
                  </a:lnTo>
                  <a:lnTo>
                    <a:pt x="1226223" y="233578"/>
                  </a:lnTo>
                  <a:lnTo>
                    <a:pt x="1226108" y="233324"/>
                  </a:lnTo>
                  <a:lnTo>
                    <a:pt x="1224445" y="230530"/>
                  </a:lnTo>
                  <a:lnTo>
                    <a:pt x="1229652" y="230530"/>
                  </a:lnTo>
                  <a:lnTo>
                    <a:pt x="1228166" y="229514"/>
                  </a:lnTo>
                  <a:lnTo>
                    <a:pt x="1227950" y="229387"/>
                  </a:lnTo>
                  <a:lnTo>
                    <a:pt x="1223784" y="226466"/>
                  </a:lnTo>
                  <a:lnTo>
                    <a:pt x="1224775" y="225577"/>
                  </a:lnTo>
                  <a:lnTo>
                    <a:pt x="1229207" y="221132"/>
                  </a:lnTo>
                  <a:lnTo>
                    <a:pt x="1224953" y="219100"/>
                  </a:lnTo>
                  <a:lnTo>
                    <a:pt x="1226667" y="219100"/>
                  </a:lnTo>
                  <a:lnTo>
                    <a:pt x="1227785" y="219354"/>
                  </a:lnTo>
                  <a:lnTo>
                    <a:pt x="1227658" y="219100"/>
                  </a:lnTo>
                  <a:lnTo>
                    <a:pt x="1228051" y="219100"/>
                  </a:lnTo>
                  <a:lnTo>
                    <a:pt x="1227632" y="219075"/>
                  </a:lnTo>
                  <a:lnTo>
                    <a:pt x="1227277" y="218338"/>
                  </a:lnTo>
                  <a:lnTo>
                    <a:pt x="1227302" y="219049"/>
                  </a:lnTo>
                  <a:lnTo>
                    <a:pt x="1225880" y="218935"/>
                  </a:lnTo>
                  <a:lnTo>
                    <a:pt x="1224927" y="218719"/>
                  </a:lnTo>
                  <a:lnTo>
                    <a:pt x="1224038" y="218719"/>
                  </a:lnTo>
                  <a:lnTo>
                    <a:pt x="1224216" y="218808"/>
                  </a:lnTo>
                  <a:lnTo>
                    <a:pt x="1223238" y="218719"/>
                  </a:lnTo>
                  <a:lnTo>
                    <a:pt x="1224038" y="218719"/>
                  </a:lnTo>
                  <a:lnTo>
                    <a:pt x="1223238" y="218338"/>
                  </a:lnTo>
                  <a:lnTo>
                    <a:pt x="1223365" y="218338"/>
                  </a:lnTo>
                  <a:lnTo>
                    <a:pt x="1224927" y="218719"/>
                  </a:lnTo>
                  <a:lnTo>
                    <a:pt x="1224813" y="218338"/>
                  </a:lnTo>
                  <a:lnTo>
                    <a:pt x="1224648" y="217830"/>
                  </a:lnTo>
                  <a:lnTo>
                    <a:pt x="1224584" y="217576"/>
                  </a:lnTo>
                  <a:lnTo>
                    <a:pt x="1224470" y="217068"/>
                  </a:lnTo>
                  <a:lnTo>
                    <a:pt x="1223594" y="215925"/>
                  </a:lnTo>
                  <a:lnTo>
                    <a:pt x="1221613" y="213766"/>
                  </a:lnTo>
                  <a:lnTo>
                    <a:pt x="1215745" y="220992"/>
                  </a:lnTo>
                  <a:lnTo>
                    <a:pt x="1215847" y="221132"/>
                  </a:lnTo>
                  <a:lnTo>
                    <a:pt x="1215644" y="221132"/>
                  </a:lnTo>
                  <a:lnTo>
                    <a:pt x="1215745" y="220992"/>
                  </a:lnTo>
                  <a:lnTo>
                    <a:pt x="1214196" y="219100"/>
                  </a:lnTo>
                  <a:lnTo>
                    <a:pt x="1213840" y="218719"/>
                  </a:lnTo>
                  <a:lnTo>
                    <a:pt x="1211414" y="215925"/>
                  </a:lnTo>
                  <a:lnTo>
                    <a:pt x="1211694" y="216433"/>
                  </a:lnTo>
                  <a:lnTo>
                    <a:pt x="1211897" y="217068"/>
                  </a:lnTo>
                  <a:lnTo>
                    <a:pt x="1211783" y="229514"/>
                  </a:lnTo>
                  <a:lnTo>
                    <a:pt x="1209090" y="233324"/>
                  </a:lnTo>
                  <a:lnTo>
                    <a:pt x="1202994" y="231927"/>
                  </a:lnTo>
                  <a:lnTo>
                    <a:pt x="1204874" y="232562"/>
                  </a:lnTo>
                  <a:lnTo>
                    <a:pt x="1200429" y="232714"/>
                  </a:lnTo>
                  <a:lnTo>
                    <a:pt x="1202842" y="230022"/>
                  </a:lnTo>
                  <a:lnTo>
                    <a:pt x="1203261" y="229514"/>
                  </a:lnTo>
                  <a:lnTo>
                    <a:pt x="1203375" y="229387"/>
                  </a:lnTo>
                  <a:lnTo>
                    <a:pt x="1205763" y="231800"/>
                  </a:lnTo>
                  <a:lnTo>
                    <a:pt x="1211783" y="229514"/>
                  </a:lnTo>
                  <a:lnTo>
                    <a:pt x="1211783" y="217068"/>
                  </a:lnTo>
                  <a:lnTo>
                    <a:pt x="1211592" y="217068"/>
                  </a:lnTo>
                  <a:lnTo>
                    <a:pt x="1210068" y="217830"/>
                  </a:lnTo>
                  <a:lnTo>
                    <a:pt x="1208951" y="218719"/>
                  </a:lnTo>
                  <a:lnTo>
                    <a:pt x="1208684" y="218719"/>
                  </a:lnTo>
                  <a:lnTo>
                    <a:pt x="1208125" y="215036"/>
                  </a:lnTo>
                  <a:lnTo>
                    <a:pt x="1201191" y="215925"/>
                  </a:lnTo>
                  <a:lnTo>
                    <a:pt x="1197914" y="216433"/>
                  </a:lnTo>
                  <a:lnTo>
                    <a:pt x="1200772" y="219100"/>
                  </a:lnTo>
                  <a:lnTo>
                    <a:pt x="1195870" y="217830"/>
                  </a:lnTo>
                  <a:lnTo>
                    <a:pt x="1195666" y="217830"/>
                  </a:lnTo>
                  <a:lnTo>
                    <a:pt x="1196644" y="220497"/>
                  </a:lnTo>
                  <a:lnTo>
                    <a:pt x="1196213" y="220624"/>
                  </a:lnTo>
                  <a:lnTo>
                    <a:pt x="1195260" y="220624"/>
                  </a:lnTo>
                  <a:lnTo>
                    <a:pt x="1195489" y="220992"/>
                  </a:lnTo>
                  <a:lnTo>
                    <a:pt x="1195578" y="221132"/>
                  </a:lnTo>
                  <a:lnTo>
                    <a:pt x="1195692" y="221386"/>
                  </a:lnTo>
                  <a:lnTo>
                    <a:pt x="1195806" y="223418"/>
                  </a:lnTo>
                  <a:lnTo>
                    <a:pt x="1191679" y="225577"/>
                  </a:lnTo>
                  <a:lnTo>
                    <a:pt x="1190409" y="223418"/>
                  </a:lnTo>
                  <a:lnTo>
                    <a:pt x="1190485" y="223926"/>
                  </a:lnTo>
                  <a:lnTo>
                    <a:pt x="1191209" y="225958"/>
                  </a:lnTo>
                  <a:lnTo>
                    <a:pt x="1188885" y="226402"/>
                  </a:lnTo>
                  <a:lnTo>
                    <a:pt x="1184186" y="224688"/>
                  </a:lnTo>
                  <a:lnTo>
                    <a:pt x="1187856" y="222910"/>
                  </a:lnTo>
                  <a:lnTo>
                    <a:pt x="1179068" y="223926"/>
                  </a:lnTo>
                  <a:lnTo>
                    <a:pt x="1183398" y="225069"/>
                  </a:lnTo>
                  <a:lnTo>
                    <a:pt x="1184656" y="228498"/>
                  </a:lnTo>
                  <a:lnTo>
                    <a:pt x="1186053" y="231165"/>
                  </a:lnTo>
                  <a:lnTo>
                    <a:pt x="1190574" y="230022"/>
                  </a:lnTo>
                  <a:lnTo>
                    <a:pt x="1195031" y="230022"/>
                  </a:lnTo>
                  <a:lnTo>
                    <a:pt x="1199832" y="232727"/>
                  </a:lnTo>
                  <a:lnTo>
                    <a:pt x="1193063" y="232943"/>
                  </a:lnTo>
                  <a:lnTo>
                    <a:pt x="1195971" y="232943"/>
                  </a:lnTo>
                  <a:lnTo>
                    <a:pt x="1192936" y="239166"/>
                  </a:lnTo>
                  <a:lnTo>
                    <a:pt x="1184617" y="241236"/>
                  </a:lnTo>
                  <a:lnTo>
                    <a:pt x="1180871" y="240055"/>
                  </a:lnTo>
                  <a:lnTo>
                    <a:pt x="1180071" y="237769"/>
                  </a:lnTo>
                  <a:lnTo>
                    <a:pt x="1179982" y="237515"/>
                  </a:lnTo>
                  <a:lnTo>
                    <a:pt x="1179855" y="237134"/>
                  </a:lnTo>
                  <a:lnTo>
                    <a:pt x="1176616" y="236372"/>
                  </a:lnTo>
                  <a:lnTo>
                    <a:pt x="1176693" y="240690"/>
                  </a:lnTo>
                  <a:lnTo>
                    <a:pt x="1177467" y="240055"/>
                  </a:lnTo>
                  <a:lnTo>
                    <a:pt x="1177696" y="240055"/>
                  </a:lnTo>
                  <a:lnTo>
                    <a:pt x="1180566" y="246151"/>
                  </a:lnTo>
                  <a:lnTo>
                    <a:pt x="1177759" y="245643"/>
                  </a:lnTo>
                  <a:lnTo>
                    <a:pt x="1177836" y="246151"/>
                  </a:lnTo>
                  <a:lnTo>
                    <a:pt x="1177912" y="246659"/>
                  </a:lnTo>
                  <a:lnTo>
                    <a:pt x="1178039" y="247548"/>
                  </a:lnTo>
                  <a:lnTo>
                    <a:pt x="1178115" y="248056"/>
                  </a:lnTo>
                  <a:lnTo>
                    <a:pt x="1178166" y="248437"/>
                  </a:lnTo>
                  <a:lnTo>
                    <a:pt x="1178293" y="249199"/>
                  </a:lnTo>
                  <a:lnTo>
                    <a:pt x="1178344" y="249529"/>
                  </a:lnTo>
                  <a:lnTo>
                    <a:pt x="1180896" y="246405"/>
                  </a:lnTo>
                  <a:lnTo>
                    <a:pt x="1180998" y="246278"/>
                  </a:lnTo>
                  <a:lnTo>
                    <a:pt x="1181100" y="246151"/>
                  </a:lnTo>
                  <a:lnTo>
                    <a:pt x="1182281" y="244754"/>
                  </a:lnTo>
                  <a:lnTo>
                    <a:pt x="1184236" y="244500"/>
                  </a:lnTo>
                  <a:lnTo>
                    <a:pt x="1184186" y="244754"/>
                  </a:lnTo>
                  <a:lnTo>
                    <a:pt x="1184071" y="245389"/>
                  </a:lnTo>
                  <a:lnTo>
                    <a:pt x="1183982" y="245770"/>
                  </a:lnTo>
                  <a:lnTo>
                    <a:pt x="1183881" y="246278"/>
                  </a:lnTo>
                  <a:lnTo>
                    <a:pt x="1183767" y="246913"/>
                  </a:lnTo>
                  <a:lnTo>
                    <a:pt x="1183665" y="247548"/>
                  </a:lnTo>
                  <a:lnTo>
                    <a:pt x="1183563" y="248056"/>
                  </a:lnTo>
                  <a:lnTo>
                    <a:pt x="1183500" y="248437"/>
                  </a:lnTo>
                  <a:lnTo>
                    <a:pt x="1183436" y="248691"/>
                  </a:lnTo>
                  <a:lnTo>
                    <a:pt x="1190688" y="245389"/>
                  </a:lnTo>
                  <a:lnTo>
                    <a:pt x="1190840" y="245389"/>
                  </a:lnTo>
                  <a:lnTo>
                    <a:pt x="1189164" y="249529"/>
                  </a:lnTo>
                  <a:lnTo>
                    <a:pt x="1189062" y="249796"/>
                  </a:lnTo>
                  <a:lnTo>
                    <a:pt x="1191425" y="249834"/>
                  </a:lnTo>
                  <a:lnTo>
                    <a:pt x="1194638" y="250088"/>
                  </a:lnTo>
                  <a:lnTo>
                    <a:pt x="1188402" y="255676"/>
                  </a:lnTo>
                  <a:lnTo>
                    <a:pt x="1196606" y="254406"/>
                  </a:lnTo>
                  <a:lnTo>
                    <a:pt x="1197521" y="254406"/>
                  </a:lnTo>
                  <a:lnTo>
                    <a:pt x="1197483" y="253644"/>
                  </a:lnTo>
                  <a:lnTo>
                    <a:pt x="1200759" y="253009"/>
                  </a:lnTo>
                  <a:lnTo>
                    <a:pt x="1205903" y="254406"/>
                  </a:lnTo>
                  <a:lnTo>
                    <a:pt x="1209421" y="254406"/>
                  </a:lnTo>
                  <a:lnTo>
                    <a:pt x="1210564" y="253009"/>
                  </a:lnTo>
                  <a:lnTo>
                    <a:pt x="1211414" y="251866"/>
                  </a:lnTo>
                  <a:lnTo>
                    <a:pt x="1211084" y="250723"/>
                  </a:lnTo>
                  <a:lnTo>
                    <a:pt x="1210983" y="250469"/>
                  </a:lnTo>
                  <a:lnTo>
                    <a:pt x="1210500" y="248691"/>
                  </a:lnTo>
                  <a:lnTo>
                    <a:pt x="1210398" y="248437"/>
                  </a:lnTo>
                  <a:lnTo>
                    <a:pt x="1205001" y="249199"/>
                  </a:lnTo>
                  <a:lnTo>
                    <a:pt x="1205649" y="249199"/>
                  </a:lnTo>
                  <a:lnTo>
                    <a:pt x="1202093" y="250431"/>
                  </a:lnTo>
                  <a:lnTo>
                    <a:pt x="1200404" y="248691"/>
                  </a:lnTo>
                  <a:lnTo>
                    <a:pt x="1200289" y="248564"/>
                  </a:lnTo>
                  <a:lnTo>
                    <a:pt x="1200162" y="248437"/>
                  </a:lnTo>
                  <a:lnTo>
                    <a:pt x="1199743" y="248564"/>
                  </a:lnTo>
                  <a:lnTo>
                    <a:pt x="1196924" y="249707"/>
                  </a:lnTo>
                  <a:lnTo>
                    <a:pt x="1196898" y="248437"/>
                  </a:lnTo>
                  <a:lnTo>
                    <a:pt x="1194485" y="248437"/>
                  </a:lnTo>
                  <a:lnTo>
                    <a:pt x="1199489" y="248056"/>
                  </a:lnTo>
                  <a:lnTo>
                    <a:pt x="1202969" y="248056"/>
                  </a:lnTo>
                  <a:lnTo>
                    <a:pt x="1200124" y="246913"/>
                  </a:lnTo>
                  <a:lnTo>
                    <a:pt x="1194574" y="248056"/>
                  </a:lnTo>
                  <a:lnTo>
                    <a:pt x="1191463" y="245389"/>
                  </a:lnTo>
                  <a:lnTo>
                    <a:pt x="1190764" y="244754"/>
                  </a:lnTo>
                  <a:lnTo>
                    <a:pt x="1191310" y="244500"/>
                  </a:lnTo>
                  <a:lnTo>
                    <a:pt x="1196708" y="241833"/>
                  </a:lnTo>
                  <a:lnTo>
                    <a:pt x="1196606" y="241325"/>
                  </a:lnTo>
                  <a:lnTo>
                    <a:pt x="1195959" y="238531"/>
                  </a:lnTo>
                  <a:lnTo>
                    <a:pt x="1195895" y="238277"/>
                  </a:lnTo>
                  <a:lnTo>
                    <a:pt x="1195781" y="237769"/>
                  </a:lnTo>
                  <a:lnTo>
                    <a:pt x="1195717" y="237515"/>
                  </a:lnTo>
                  <a:lnTo>
                    <a:pt x="1196670" y="239547"/>
                  </a:lnTo>
                  <a:lnTo>
                    <a:pt x="1197114" y="237769"/>
                  </a:lnTo>
                  <a:lnTo>
                    <a:pt x="1197254" y="237515"/>
                  </a:lnTo>
                  <a:lnTo>
                    <a:pt x="1197952" y="236372"/>
                  </a:lnTo>
                  <a:lnTo>
                    <a:pt x="1197317" y="236372"/>
                  </a:lnTo>
                  <a:lnTo>
                    <a:pt x="1199845" y="236118"/>
                  </a:lnTo>
                  <a:lnTo>
                    <a:pt x="1199972" y="237134"/>
                  </a:lnTo>
                  <a:lnTo>
                    <a:pt x="1200010" y="237515"/>
                  </a:lnTo>
                  <a:lnTo>
                    <a:pt x="1200111" y="238277"/>
                  </a:lnTo>
                  <a:lnTo>
                    <a:pt x="1200213" y="239166"/>
                  </a:lnTo>
                  <a:lnTo>
                    <a:pt x="1200315" y="240055"/>
                  </a:lnTo>
                  <a:lnTo>
                    <a:pt x="1200404" y="240690"/>
                  </a:lnTo>
                  <a:lnTo>
                    <a:pt x="1200810" y="240309"/>
                  </a:lnTo>
                  <a:lnTo>
                    <a:pt x="1202232" y="238531"/>
                  </a:lnTo>
                  <a:lnTo>
                    <a:pt x="1208760" y="240233"/>
                  </a:lnTo>
                  <a:lnTo>
                    <a:pt x="1209992" y="238531"/>
                  </a:lnTo>
                  <a:lnTo>
                    <a:pt x="1210119" y="238277"/>
                  </a:lnTo>
                  <a:lnTo>
                    <a:pt x="1209878" y="239166"/>
                  </a:lnTo>
                  <a:lnTo>
                    <a:pt x="1209763" y="239547"/>
                  </a:lnTo>
                  <a:lnTo>
                    <a:pt x="1209649" y="240055"/>
                  </a:lnTo>
                  <a:lnTo>
                    <a:pt x="1209560" y="240309"/>
                  </a:lnTo>
                  <a:lnTo>
                    <a:pt x="1209459" y="240690"/>
                  </a:lnTo>
                  <a:lnTo>
                    <a:pt x="1209357" y="240944"/>
                  </a:lnTo>
                  <a:lnTo>
                    <a:pt x="1209281" y="241325"/>
                  </a:lnTo>
                  <a:lnTo>
                    <a:pt x="1216634" y="240055"/>
                  </a:lnTo>
                  <a:lnTo>
                    <a:pt x="1224038" y="240055"/>
                  </a:lnTo>
                  <a:lnTo>
                    <a:pt x="1230630" y="238277"/>
                  </a:lnTo>
                  <a:lnTo>
                    <a:pt x="1232547" y="241833"/>
                  </a:lnTo>
                  <a:lnTo>
                    <a:pt x="1227074" y="245770"/>
                  </a:lnTo>
                  <a:lnTo>
                    <a:pt x="1228877" y="248945"/>
                  </a:lnTo>
                  <a:lnTo>
                    <a:pt x="1230845" y="248437"/>
                  </a:lnTo>
                  <a:lnTo>
                    <a:pt x="1233766" y="251866"/>
                  </a:lnTo>
                  <a:lnTo>
                    <a:pt x="1237043" y="252628"/>
                  </a:lnTo>
                  <a:lnTo>
                    <a:pt x="1234948" y="254406"/>
                  </a:lnTo>
                  <a:lnTo>
                    <a:pt x="1238084" y="254406"/>
                  </a:lnTo>
                  <a:lnTo>
                    <a:pt x="1239901" y="254660"/>
                  </a:lnTo>
                  <a:lnTo>
                    <a:pt x="1238415" y="252247"/>
                  </a:lnTo>
                  <a:lnTo>
                    <a:pt x="1242212" y="254152"/>
                  </a:lnTo>
                  <a:lnTo>
                    <a:pt x="1247343" y="255625"/>
                  </a:lnTo>
                  <a:lnTo>
                    <a:pt x="1250607" y="254406"/>
                  </a:lnTo>
                  <a:lnTo>
                    <a:pt x="1251978" y="254406"/>
                  </a:lnTo>
                  <a:lnTo>
                    <a:pt x="1251229" y="254000"/>
                  </a:lnTo>
                  <a:lnTo>
                    <a:pt x="1249680" y="254000"/>
                  </a:lnTo>
                  <a:lnTo>
                    <a:pt x="1259395" y="253263"/>
                  </a:lnTo>
                  <a:lnTo>
                    <a:pt x="1259471" y="256184"/>
                  </a:lnTo>
                  <a:lnTo>
                    <a:pt x="1257554" y="257835"/>
                  </a:lnTo>
                  <a:lnTo>
                    <a:pt x="1265199" y="257835"/>
                  </a:lnTo>
                  <a:lnTo>
                    <a:pt x="1265796" y="257327"/>
                  </a:lnTo>
                  <a:lnTo>
                    <a:pt x="1266482" y="256692"/>
                  </a:lnTo>
                  <a:lnTo>
                    <a:pt x="1263230" y="257327"/>
                  </a:lnTo>
                  <a:lnTo>
                    <a:pt x="1262329" y="256692"/>
                  </a:lnTo>
                  <a:lnTo>
                    <a:pt x="1262443" y="256184"/>
                  </a:lnTo>
                  <a:lnTo>
                    <a:pt x="1263065" y="254660"/>
                  </a:lnTo>
                  <a:lnTo>
                    <a:pt x="1263129" y="254406"/>
                  </a:lnTo>
                  <a:lnTo>
                    <a:pt x="1262976" y="254406"/>
                  </a:lnTo>
                  <a:lnTo>
                    <a:pt x="1266177" y="254000"/>
                  </a:lnTo>
                  <a:lnTo>
                    <a:pt x="1267587" y="253822"/>
                  </a:lnTo>
                  <a:lnTo>
                    <a:pt x="1268996" y="253644"/>
                  </a:lnTo>
                  <a:lnTo>
                    <a:pt x="1269885" y="253644"/>
                  </a:lnTo>
                  <a:lnTo>
                    <a:pt x="1274826" y="253263"/>
                  </a:lnTo>
                  <a:lnTo>
                    <a:pt x="1280363" y="252882"/>
                  </a:lnTo>
                  <a:lnTo>
                    <a:pt x="1281150" y="252247"/>
                  </a:lnTo>
                  <a:lnTo>
                    <a:pt x="1281607" y="251866"/>
                  </a:lnTo>
                  <a:lnTo>
                    <a:pt x="1281785" y="251866"/>
                  </a:lnTo>
                  <a:close/>
                </a:path>
                <a:path w="1431925" h="396875">
                  <a:moveTo>
                    <a:pt x="1293075" y="383209"/>
                  </a:moveTo>
                  <a:lnTo>
                    <a:pt x="1292225" y="381444"/>
                  </a:lnTo>
                  <a:lnTo>
                    <a:pt x="1292161" y="382397"/>
                  </a:lnTo>
                  <a:lnTo>
                    <a:pt x="1292542" y="382879"/>
                  </a:lnTo>
                  <a:lnTo>
                    <a:pt x="1293075" y="383209"/>
                  </a:lnTo>
                  <a:close/>
                </a:path>
                <a:path w="1431925" h="396875">
                  <a:moveTo>
                    <a:pt x="1299489" y="390702"/>
                  </a:moveTo>
                  <a:lnTo>
                    <a:pt x="1297660" y="392277"/>
                  </a:lnTo>
                  <a:lnTo>
                    <a:pt x="1297863" y="392430"/>
                  </a:lnTo>
                  <a:lnTo>
                    <a:pt x="1299489" y="390702"/>
                  </a:lnTo>
                  <a:close/>
                </a:path>
                <a:path w="1431925" h="396875">
                  <a:moveTo>
                    <a:pt x="1300086" y="326618"/>
                  </a:moveTo>
                  <a:lnTo>
                    <a:pt x="1299413" y="326301"/>
                  </a:lnTo>
                  <a:lnTo>
                    <a:pt x="1294485" y="326301"/>
                  </a:lnTo>
                  <a:lnTo>
                    <a:pt x="1300086" y="326618"/>
                  </a:lnTo>
                  <a:close/>
                </a:path>
                <a:path w="1431925" h="396875">
                  <a:moveTo>
                    <a:pt x="1300657" y="382155"/>
                  </a:moveTo>
                  <a:lnTo>
                    <a:pt x="1295196" y="384505"/>
                  </a:lnTo>
                  <a:lnTo>
                    <a:pt x="1293088" y="383209"/>
                  </a:lnTo>
                  <a:lnTo>
                    <a:pt x="1293736" y="384594"/>
                  </a:lnTo>
                  <a:lnTo>
                    <a:pt x="1290967" y="386232"/>
                  </a:lnTo>
                  <a:lnTo>
                    <a:pt x="1289951" y="383387"/>
                  </a:lnTo>
                  <a:lnTo>
                    <a:pt x="1287157" y="383590"/>
                  </a:lnTo>
                  <a:lnTo>
                    <a:pt x="1285354" y="385165"/>
                  </a:lnTo>
                  <a:lnTo>
                    <a:pt x="1289583" y="386702"/>
                  </a:lnTo>
                  <a:lnTo>
                    <a:pt x="1291463" y="387286"/>
                  </a:lnTo>
                  <a:lnTo>
                    <a:pt x="1296123" y="386969"/>
                  </a:lnTo>
                  <a:lnTo>
                    <a:pt x="1295158" y="386321"/>
                  </a:lnTo>
                  <a:lnTo>
                    <a:pt x="1293787" y="386765"/>
                  </a:lnTo>
                  <a:lnTo>
                    <a:pt x="1293279" y="385711"/>
                  </a:lnTo>
                  <a:lnTo>
                    <a:pt x="1295146" y="385584"/>
                  </a:lnTo>
                  <a:lnTo>
                    <a:pt x="1298384" y="384263"/>
                  </a:lnTo>
                  <a:lnTo>
                    <a:pt x="1298892" y="386054"/>
                  </a:lnTo>
                  <a:lnTo>
                    <a:pt x="1300657" y="382155"/>
                  </a:lnTo>
                  <a:close/>
                </a:path>
                <a:path w="1431925" h="396875">
                  <a:moveTo>
                    <a:pt x="1301394" y="326301"/>
                  </a:moveTo>
                  <a:lnTo>
                    <a:pt x="1300505" y="325501"/>
                  </a:lnTo>
                  <a:lnTo>
                    <a:pt x="1299514" y="322694"/>
                  </a:lnTo>
                  <a:lnTo>
                    <a:pt x="1296797" y="325056"/>
                  </a:lnTo>
                  <a:lnTo>
                    <a:pt x="1299413" y="326301"/>
                  </a:lnTo>
                  <a:lnTo>
                    <a:pt x="1301394" y="326301"/>
                  </a:lnTo>
                  <a:close/>
                </a:path>
                <a:path w="1431925" h="396875">
                  <a:moveTo>
                    <a:pt x="1304251" y="394004"/>
                  </a:moveTo>
                  <a:lnTo>
                    <a:pt x="1302410" y="395592"/>
                  </a:lnTo>
                  <a:lnTo>
                    <a:pt x="1297876" y="392430"/>
                  </a:lnTo>
                  <a:lnTo>
                    <a:pt x="1296403" y="394004"/>
                  </a:lnTo>
                  <a:lnTo>
                    <a:pt x="1295857" y="394589"/>
                  </a:lnTo>
                  <a:lnTo>
                    <a:pt x="1302448" y="396303"/>
                  </a:lnTo>
                  <a:lnTo>
                    <a:pt x="1303007" y="395592"/>
                  </a:lnTo>
                  <a:lnTo>
                    <a:pt x="1304251" y="394004"/>
                  </a:lnTo>
                  <a:close/>
                </a:path>
                <a:path w="1431925" h="396875">
                  <a:moveTo>
                    <a:pt x="1306093" y="324396"/>
                  </a:moveTo>
                  <a:lnTo>
                    <a:pt x="1304671" y="323405"/>
                  </a:lnTo>
                  <a:lnTo>
                    <a:pt x="1302245" y="320319"/>
                  </a:lnTo>
                  <a:lnTo>
                    <a:pt x="1299514" y="322694"/>
                  </a:lnTo>
                  <a:lnTo>
                    <a:pt x="1306093" y="324396"/>
                  </a:lnTo>
                  <a:close/>
                </a:path>
                <a:path w="1431925" h="396875">
                  <a:moveTo>
                    <a:pt x="1310754" y="393547"/>
                  </a:moveTo>
                  <a:lnTo>
                    <a:pt x="1306563" y="393484"/>
                  </a:lnTo>
                  <a:lnTo>
                    <a:pt x="1305204" y="394665"/>
                  </a:lnTo>
                  <a:lnTo>
                    <a:pt x="1310754" y="393547"/>
                  </a:lnTo>
                  <a:close/>
                </a:path>
                <a:path w="1431925" h="396875">
                  <a:moveTo>
                    <a:pt x="1313472" y="390474"/>
                  </a:moveTo>
                  <a:lnTo>
                    <a:pt x="1309281" y="390410"/>
                  </a:lnTo>
                  <a:lnTo>
                    <a:pt x="1306830" y="385851"/>
                  </a:lnTo>
                  <a:lnTo>
                    <a:pt x="1301737" y="388035"/>
                  </a:lnTo>
                  <a:lnTo>
                    <a:pt x="1302232" y="388353"/>
                  </a:lnTo>
                  <a:lnTo>
                    <a:pt x="1302727" y="389407"/>
                  </a:lnTo>
                  <a:lnTo>
                    <a:pt x="1303172" y="388277"/>
                  </a:lnTo>
                  <a:lnTo>
                    <a:pt x="1304188" y="391833"/>
                  </a:lnTo>
                  <a:lnTo>
                    <a:pt x="1308341" y="390474"/>
                  </a:lnTo>
                  <a:lnTo>
                    <a:pt x="1310284" y="393242"/>
                  </a:lnTo>
                  <a:lnTo>
                    <a:pt x="1313472" y="390474"/>
                  </a:lnTo>
                  <a:close/>
                </a:path>
                <a:path w="1431925" h="396875">
                  <a:moveTo>
                    <a:pt x="1315910" y="361530"/>
                  </a:moveTo>
                  <a:lnTo>
                    <a:pt x="1314640" y="361530"/>
                  </a:lnTo>
                  <a:lnTo>
                    <a:pt x="1315389" y="361823"/>
                  </a:lnTo>
                  <a:lnTo>
                    <a:pt x="1315707" y="361734"/>
                  </a:lnTo>
                  <a:lnTo>
                    <a:pt x="1315910" y="361530"/>
                  </a:lnTo>
                  <a:close/>
                </a:path>
                <a:path w="1431925" h="396875">
                  <a:moveTo>
                    <a:pt x="1316456" y="325056"/>
                  </a:moveTo>
                  <a:lnTo>
                    <a:pt x="1315694" y="325501"/>
                  </a:lnTo>
                  <a:lnTo>
                    <a:pt x="1312697" y="327533"/>
                  </a:lnTo>
                  <a:lnTo>
                    <a:pt x="1308925" y="325640"/>
                  </a:lnTo>
                  <a:lnTo>
                    <a:pt x="1305191" y="325907"/>
                  </a:lnTo>
                  <a:lnTo>
                    <a:pt x="1305763" y="326301"/>
                  </a:lnTo>
                  <a:lnTo>
                    <a:pt x="1306652" y="326301"/>
                  </a:lnTo>
                  <a:lnTo>
                    <a:pt x="1307477" y="328066"/>
                  </a:lnTo>
                  <a:lnTo>
                    <a:pt x="1307579" y="328269"/>
                  </a:lnTo>
                  <a:lnTo>
                    <a:pt x="1305255" y="328066"/>
                  </a:lnTo>
                  <a:lnTo>
                    <a:pt x="1303921" y="328510"/>
                  </a:lnTo>
                  <a:lnTo>
                    <a:pt x="1301750" y="326618"/>
                  </a:lnTo>
                  <a:lnTo>
                    <a:pt x="1300086" y="326618"/>
                  </a:lnTo>
                  <a:lnTo>
                    <a:pt x="1295006" y="326618"/>
                  </a:lnTo>
                  <a:lnTo>
                    <a:pt x="1296835" y="327215"/>
                  </a:lnTo>
                  <a:lnTo>
                    <a:pt x="1294091" y="329565"/>
                  </a:lnTo>
                  <a:lnTo>
                    <a:pt x="1298384" y="332524"/>
                  </a:lnTo>
                  <a:lnTo>
                    <a:pt x="1309014" y="329984"/>
                  </a:lnTo>
                  <a:lnTo>
                    <a:pt x="1314208" y="329311"/>
                  </a:lnTo>
                  <a:lnTo>
                    <a:pt x="1313815" y="329044"/>
                  </a:lnTo>
                  <a:lnTo>
                    <a:pt x="1313180" y="328612"/>
                  </a:lnTo>
                  <a:lnTo>
                    <a:pt x="1311795" y="329044"/>
                  </a:lnTo>
                  <a:lnTo>
                    <a:pt x="1312291" y="328612"/>
                  </a:lnTo>
                  <a:lnTo>
                    <a:pt x="1312697" y="328269"/>
                  </a:lnTo>
                  <a:lnTo>
                    <a:pt x="1313561" y="327533"/>
                  </a:lnTo>
                  <a:lnTo>
                    <a:pt x="1316456" y="325056"/>
                  </a:lnTo>
                  <a:close/>
                </a:path>
                <a:path w="1431925" h="396875">
                  <a:moveTo>
                    <a:pt x="1319771" y="361530"/>
                  </a:moveTo>
                  <a:lnTo>
                    <a:pt x="1317409" y="359892"/>
                  </a:lnTo>
                  <a:lnTo>
                    <a:pt x="1316113" y="359968"/>
                  </a:lnTo>
                  <a:lnTo>
                    <a:pt x="1316355" y="361099"/>
                  </a:lnTo>
                  <a:lnTo>
                    <a:pt x="1315910" y="361530"/>
                  </a:lnTo>
                  <a:lnTo>
                    <a:pt x="1319771" y="361530"/>
                  </a:lnTo>
                  <a:close/>
                </a:path>
                <a:path w="1431925" h="396875">
                  <a:moveTo>
                    <a:pt x="1326451" y="351955"/>
                  </a:moveTo>
                  <a:lnTo>
                    <a:pt x="1323632" y="351421"/>
                  </a:lnTo>
                  <a:lnTo>
                    <a:pt x="1324457" y="352310"/>
                  </a:lnTo>
                  <a:lnTo>
                    <a:pt x="1324724" y="352310"/>
                  </a:lnTo>
                  <a:lnTo>
                    <a:pt x="1323606" y="353987"/>
                  </a:lnTo>
                  <a:lnTo>
                    <a:pt x="1323492" y="354164"/>
                  </a:lnTo>
                  <a:lnTo>
                    <a:pt x="1323378" y="354342"/>
                  </a:lnTo>
                  <a:lnTo>
                    <a:pt x="1323276" y="354495"/>
                  </a:lnTo>
                  <a:lnTo>
                    <a:pt x="1323162" y="354672"/>
                  </a:lnTo>
                  <a:lnTo>
                    <a:pt x="1324813" y="354672"/>
                  </a:lnTo>
                  <a:lnTo>
                    <a:pt x="1325943" y="352793"/>
                  </a:lnTo>
                  <a:lnTo>
                    <a:pt x="1326451" y="351955"/>
                  </a:lnTo>
                  <a:close/>
                </a:path>
                <a:path w="1431925" h="396875">
                  <a:moveTo>
                    <a:pt x="1339278" y="353479"/>
                  </a:moveTo>
                  <a:lnTo>
                    <a:pt x="1339138" y="353288"/>
                  </a:lnTo>
                  <a:lnTo>
                    <a:pt x="1338656" y="352933"/>
                  </a:lnTo>
                  <a:lnTo>
                    <a:pt x="1337729" y="352704"/>
                  </a:lnTo>
                  <a:lnTo>
                    <a:pt x="1338364" y="353136"/>
                  </a:lnTo>
                  <a:lnTo>
                    <a:pt x="1338567" y="353237"/>
                  </a:lnTo>
                  <a:lnTo>
                    <a:pt x="1338694" y="353314"/>
                  </a:lnTo>
                  <a:lnTo>
                    <a:pt x="1338821" y="353364"/>
                  </a:lnTo>
                  <a:lnTo>
                    <a:pt x="1339278" y="353491"/>
                  </a:lnTo>
                  <a:close/>
                </a:path>
                <a:path w="1431925" h="396875">
                  <a:moveTo>
                    <a:pt x="1340434" y="302133"/>
                  </a:moveTo>
                  <a:lnTo>
                    <a:pt x="1340408" y="301218"/>
                  </a:lnTo>
                  <a:lnTo>
                    <a:pt x="1340040" y="301612"/>
                  </a:lnTo>
                  <a:lnTo>
                    <a:pt x="1339862" y="301955"/>
                  </a:lnTo>
                  <a:lnTo>
                    <a:pt x="1340434" y="302133"/>
                  </a:lnTo>
                  <a:close/>
                </a:path>
                <a:path w="1431925" h="396875">
                  <a:moveTo>
                    <a:pt x="1341805" y="317944"/>
                  </a:moveTo>
                  <a:lnTo>
                    <a:pt x="1338059" y="316738"/>
                  </a:lnTo>
                  <a:lnTo>
                    <a:pt x="1334109" y="309803"/>
                  </a:lnTo>
                  <a:lnTo>
                    <a:pt x="1329626" y="315887"/>
                  </a:lnTo>
                  <a:lnTo>
                    <a:pt x="1333360" y="315645"/>
                  </a:lnTo>
                  <a:lnTo>
                    <a:pt x="1327810" y="317461"/>
                  </a:lnTo>
                  <a:lnTo>
                    <a:pt x="1334846" y="318782"/>
                  </a:lnTo>
                  <a:lnTo>
                    <a:pt x="1333969" y="321017"/>
                  </a:lnTo>
                  <a:lnTo>
                    <a:pt x="1328775" y="318846"/>
                  </a:lnTo>
                  <a:lnTo>
                    <a:pt x="1326959" y="319684"/>
                  </a:lnTo>
                  <a:lnTo>
                    <a:pt x="1330261" y="321995"/>
                  </a:lnTo>
                  <a:lnTo>
                    <a:pt x="1326540" y="322237"/>
                  </a:lnTo>
                  <a:lnTo>
                    <a:pt x="1334084" y="325361"/>
                  </a:lnTo>
                  <a:lnTo>
                    <a:pt x="1333538" y="322122"/>
                  </a:lnTo>
                  <a:lnTo>
                    <a:pt x="1340040" y="320954"/>
                  </a:lnTo>
                  <a:lnTo>
                    <a:pt x="1336268" y="319760"/>
                  </a:lnTo>
                  <a:lnTo>
                    <a:pt x="1340459" y="319125"/>
                  </a:lnTo>
                  <a:lnTo>
                    <a:pt x="1341805" y="317944"/>
                  </a:lnTo>
                  <a:close/>
                </a:path>
                <a:path w="1431925" h="396875">
                  <a:moveTo>
                    <a:pt x="1342936" y="357276"/>
                  </a:moveTo>
                  <a:lnTo>
                    <a:pt x="1333792" y="355917"/>
                  </a:lnTo>
                  <a:lnTo>
                    <a:pt x="1336421" y="355917"/>
                  </a:lnTo>
                  <a:lnTo>
                    <a:pt x="1333093" y="354342"/>
                  </a:lnTo>
                  <a:lnTo>
                    <a:pt x="1333068" y="353987"/>
                  </a:lnTo>
                  <a:lnTo>
                    <a:pt x="1332992" y="352793"/>
                  </a:lnTo>
                  <a:lnTo>
                    <a:pt x="1332953" y="352310"/>
                  </a:lnTo>
                  <a:lnTo>
                    <a:pt x="1332839" y="350418"/>
                  </a:lnTo>
                  <a:lnTo>
                    <a:pt x="1332725" y="348665"/>
                  </a:lnTo>
                  <a:lnTo>
                    <a:pt x="1327391" y="352615"/>
                  </a:lnTo>
                  <a:lnTo>
                    <a:pt x="1327162" y="352793"/>
                  </a:lnTo>
                  <a:lnTo>
                    <a:pt x="1328305" y="352793"/>
                  </a:lnTo>
                  <a:lnTo>
                    <a:pt x="1328356" y="353987"/>
                  </a:lnTo>
                  <a:lnTo>
                    <a:pt x="1326426" y="354495"/>
                  </a:lnTo>
                  <a:lnTo>
                    <a:pt x="1325968" y="354672"/>
                  </a:lnTo>
                  <a:lnTo>
                    <a:pt x="1325854" y="354965"/>
                  </a:lnTo>
                  <a:lnTo>
                    <a:pt x="1325791" y="355104"/>
                  </a:lnTo>
                  <a:lnTo>
                    <a:pt x="1325676" y="355663"/>
                  </a:lnTo>
                  <a:lnTo>
                    <a:pt x="1326349" y="355917"/>
                  </a:lnTo>
                  <a:lnTo>
                    <a:pt x="1324533" y="355917"/>
                  </a:lnTo>
                  <a:lnTo>
                    <a:pt x="1323848" y="356425"/>
                  </a:lnTo>
                  <a:lnTo>
                    <a:pt x="1324470" y="355917"/>
                  </a:lnTo>
                  <a:lnTo>
                    <a:pt x="1325841" y="354672"/>
                  </a:lnTo>
                  <a:lnTo>
                    <a:pt x="1324648" y="354965"/>
                  </a:lnTo>
                  <a:lnTo>
                    <a:pt x="1324813" y="354672"/>
                  </a:lnTo>
                  <a:lnTo>
                    <a:pt x="1320850" y="354965"/>
                  </a:lnTo>
                  <a:lnTo>
                    <a:pt x="1322374" y="354965"/>
                  </a:lnTo>
                  <a:lnTo>
                    <a:pt x="1322285" y="355346"/>
                  </a:lnTo>
                  <a:lnTo>
                    <a:pt x="1322209" y="355663"/>
                  </a:lnTo>
                  <a:lnTo>
                    <a:pt x="1322146" y="355917"/>
                  </a:lnTo>
                  <a:lnTo>
                    <a:pt x="1322031" y="356425"/>
                  </a:lnTo>
                  <a:lnTo>
                    <a:pt x="1321981" y="356666"/>
                  </a:lnTo>
                  <a:lnTo>
                    <a:pt x="1321841" y="357276"/>
                  </a:lnTo>
                  <a:lnTo>
                    <a:pt x="1322781" y="357276"/>
                  </a:lnTo>
                  <a:lnTo>
                    <a:pt x="1328508" y="357276"/>
                  </a:lnTo>
                  <a:lnTo>
                    <a:pt x="1328928" y="357949"/>
                  </a:lnTo>
                  <a:lnTo>
                    <a:pt x="1329702" y="357276"/>
                  </a:lnTo>
                  <a:lnTo>
                    <a:pt x="1333868" y="357276"/>
                  </a:lnTo>
                  <a:lnTo>
                    <a:pt x="1327975" y="356425"/>
                  </a:lnTo>
                  <a:lnTo>
                    <a:pt x="1327658" y="355917"/>
                  </a:lnTo>
                  <a:lnTo>
                    <a:pt x="1327708" y="355663"/>
                  </a:lnTo>
                  <a:lnTo>
                    <a:pt x="1327835" y="355346"/>
                  </a:lnTo>
                  <a:lnTo>
                    <a:pt x="1327937" y="355104"/>
                  </a:lnTo>
                  <a:lnTo>
                    <a:pt x="1330363" y="353987"/>
                  </a:lnTo>
                  <a:lnTo>
                    <a:pt x="1330579" y="353987"/>
                  </a:lnTo>
                  <a:lnTo>
                    <a:pt x="1332865" y="355663"/>
                  </a:lnTo>
                  <a:lnTo>
                    <a:pt x="1333322" y="355917"/>
                  </a:lnTo>
                  <a:lnTo>
                    <a:pt x="1337411" y="357276"/>
                  </a:lnTo>
                  <a:lnTo>
                    <a:pt x="1342936" y="357276"/>
                  </a:lnTo>
                  <a:close/>
                </a:path>
                <a:path w="1431925" h="396875">
                  <a:moveTo>
                    <a:pt x="1343279" y="299072"/>
                  </a:moveTo>
                  <a:lnTo>
                    <a:pt x="1340332" y="298513"/>
                  </a:lnTo>
                  <a:lnTo>
                    <a:pt x="1340408" y="301218"/>
                  </a:lnTo>
                  <a:lnTo>
                    <a:pt x="1341259" y="300316"/>
                  </a:lnTo>
                  <a:lnTo>
                    <a:pt x="1343279" y="299072"/>
                  </a:lnTo>
                  <a:close/>
                </a:path>
                <a:path w="1431925" h="396875">
                  <a:moveTo>
                    <a:pt x="1347812" y="299440"/>
                  </a:moveTo>
                  <a:lnTo>
                    <a:pt x="1346835" y="297345"/>
                  </a:lnTo>
                  <a:lnTo>
                    <a:pt x="1343190" y="300494"/>
                  </a:lnTo>
                  <a:lnTo>
                    <a:pt x="1347419" y="299948"/>
                  </a:lnTo>
                  <a:lnTo>
                    <a:pt x="1347812" y="299440"/>
                  </a:lnTo>
                  <a:close/>
                </a:path>
                <a:path w="1431925" h="396875">
                  <a:moveTo>
                    <a:pt x="1348346" y="317487"/>
                  </a:moveTo>
                  <a:lnTo>
                    <a:pt x="1345069" y="318071"/>
                  </a:lnTo>
                  <a:lnTo>
                    <a:pt x="1345095" y="318782"/>
                  </a:lnTo>
                  <a:lnTo>
                    <a:pt x="1344637" y="319913"/>
                  </a:lnTo>
                  <a:lnTo>
                    <a:pt x="1346060" y="320167"/>
                  </a:lnTo>
                  <a:lnTo>
                    <a:pt x="1346034" y="319455"/>
                  </a:lnTo>
                  <a:lnTo>
                    <a:pt x="1348346" y="317487"/>
                  </a:lnTo>
                  <a:close/>
                </a:path>
                <a:path w="1431925" h="396875">
                  <a:moveTo>
                    <a:pt x="1348765" y="383679"/>
                  </a:moveTo>
                  <a:lnTo>
                    <a:pt x="1344536" y="382892"/>
                  </a:lnTo>
                  <a:lnTo>
                    <a:pt x="1346454" y="384213"/>
                  </a:lnTo>
                  <a:lnTo>
                    <a:pt x="1348765" y="383679"/>
                  </a:lnTo>
                  <a:close/>
                </a:path>
                <a:path w="1431925" h="396875">
                  <a:moveTo>
                    <a:pt x="1348828" y="299770"/>
                  </a:moveTo>
                  <a:lnTo>
                    <a:pt x="1347419" y="299948"/>
                  </a:lnTo>
                  <a:lnTo>
                    <a:pt x="1346390" y="301256"/>
                  </a:lnTo>
                  <a:lnTo>
                    <a:pt x="1348828" y="299770"/>
                  </a:lnTo>
                  <a:close/>
                </a:path>
                <a:path w="1431925" h="396875">
                  <a:moveTo>
                    <a:pt x="1349044" y="302488"/>
                  </a:moveTo>
                  <a:lnTo>
                    <a:pt x="1346009" y="301752"/>
                  </a:lnTo>
                  <a:lnTo>
                    <a:pt x="1346390" y="301256"/>
                  </a:lnTo>
                  <a:lnTo>
                    <a:pt x="1342466" y="303669"/>
                  </a:lnTo>
                  <a:lnTo>
                    <a:pt x="1342644" y="303669"/>
                  </a:lnTo>
                  <a:lnTo>
                    <a:pt x="1345742" y="305181"/>
                  </a:lnTo>
                  <a:lnTo>
                    <a:pt x="1342605" y="305181"/>
                  </a:lnTo>
                  <a:lnTo>
                    <a:pt x="1343825" y="306628"/>
                  </a:lnTo>
                  <a:lnTo>
                    <a:pt x="1348943" y="305181"/>
                  </a:lnTo>
                  <a:lnTo>
                    <a:pt x="1346314" y="305181"/>
                  </a:lnTo>
                  <a:lnTo>
                    <a:pt x="1349044" y="302488"/>
                  </a:lnTo>
                  <a:close/>
                </a:path>
                <a:path w="1431925" h="396875">
                  <a:moveTo>
                    <a:pt x="1349146" y="360591"/>
                  </a:moveTo>
                  <a:lnTo>
                    <a:pt x="1346593" y="358838"/>
                  </a:lnTo>
                  <a:lnTo>
                    <a:pt x="1345450" y="362292"/>
                  </a:lnTo>
                  <a:lnTo>
                    <a:pt x="1346809" y="361772"/>
                  </a:lnTo>
                  <a:lnTo>
                    <a:pt x="1349146" y="360591"/>
                  </a:lnTo>
                  <a:close/>
                </a:path>
                <a:path w="1431925" h="396875">
                  <a:moveTo>
                    <a:pt x="1350035" y="360591"/>
                  </a:moveTo>
                  <a:lnTo>
                    <a:pt x="1346809" y="361772"/>
                  </a:lnTo>
                  <a:lnTo>
                    <a:pt x="1340878" y="364782"/>
                  </a:lnTo>
                  <a:lnTo>
                    <a:pt x="1346479" y="365112"/>
                  </a:lnTo>
                  <a:lnTo>
                    <a:pt x="1350035" y="360591"/>
                  </a:lnTo>
                  <a:close/>
                </a:path>
                <a:path w="1431925" h="396875">
                  <a:moveTo>
                    <a:pt x="1350149" y="302768"/>
                  </a:moveTo>
                  <a:lnTo>
                    <a:pt x="1349451" y="302094"/>
                  </a:lnTo>
                  <a:lnTo>
                    <a:pt x="1349044" y="302488"/>
                  </a:lnTo>
                  <a:lnTo>
                    <a:pt x="1350149" y="302768"/>
                  </a:lnTo>
                  <a:close/>
                </a:path>
                <a:path w="1431925" h="396875">
                  <a:moveTo>
                    <a:pt x="1352537" y="295554"/>
                  </a:moveTo>
                  <a:lnTo>
                    <a:pt x="1349921" y="295059"/>
                  </a:lnTo>
                  <a:lnTo>
                    <a:pt x="1349629" y="295059"/>
                  </a:lnTo>
                  <a:lnTo>
                    <a:pt x="1350518" y="296367"/>
                  </a:lnTo>
                  <a:lnTo>
                    <a:pt x="1352537" y="295554"/>
                  </a:lnTo>
                  <a:close/>
                </a:path>
                <a:path w="1431925" h="396875">
                  <a:moveTo>
                    <a:pt x="1353616" y="281520"/>
                  </a:moveTo>
                  <a:lnTo>
                    <a:pt x="1351000" y="279717"/>
                  </a:lnTo>
                  <a:lnTo>
                    <a:pt x="1347330" y="280695"/>
                  </a:lnTo>
                  <a:lnTo>
                    <a:pt x="1350200" y="284099"/>
                  </a:lnTo>
                  <a:lnTo>
                    <a:pt x="1350695" y="285153"/>
                  </a:lnTo>
                  <a:lnTo>
                    <a:pt x="1351635" y="285826"/>
                  </a:lnTo>
                  <a:lnTo>
                    <a:pt x="1350162" y="282651"/>
                  </a:lnTo>
                  <a:lnTo>
                    <a:pt x="1353616" y="281520"/>
                  </a:lnTo>
                  <a:close/>
                </a:path>
                <a:path w="1431925" h="396875">
                  <a:moveTo>
                    <a:pt x="1353756" y="295059"/>
                  </a:moveTo>
                  <a:lnTo>
                    <a:pt x="1352537" y="295554"/>
                  </a:lnTo>
                  <a:lnTo>
                    <a:pt x="1353680" y="295554"/>
                  </a:lnTo>
                  <a:lnTo>
                    <a:pt x="1353756" y="295059"/>
                  </a:lnTo>
                  <a:close/>
                </a:path>
                <a:path w="1431925" h="396875">
                  <a:moveTo>
                    <a:pt x="1355623" y="297624"/>
                  </a:moveTo>
                  <a:lnTo>
                    <a:pt x="1355229" y="296760"/>
                  </a:lnTo>
                  <a:lnTo>
                    <a:pt x="1355191" y="296049"/>
                  </a:lnTo>
                  <a:lnTo>
                    <a:pt x="1353604" y="296049"/>
                  </a:lnTo>
                  <a:lnTo>
                    <a:pt x="1353362" y="297624"/>
                  </a:lnTo>
                  <a:lnTo>
                    <a:pt x="1355623" y="297624"/>
                  </a:lnTo>
                  <a:close/>
                </a:path>
                <a:path w="1431925" h="396875">
                  <a:moveTo>
                    <a:pt x="1356106" y="298678"/>
                  </a:moveTo>
                  <a:lnTo>
                    <a:pt x="1355775" y="297942"/>
                  </a:lnTo>
                  <a:lnTo>
                    <a:pt x="1353845" y="297942"/>
                  </a:lnTo>
                  <a:lnTo>
                    <a:pt x="1353858" y="298678"/>
                  </a:lnTo>
                  <a:lnTo>
                    <a:pt x="1356106" y="298678"/>
                  </a:lnTo>
                  <a:close/>
                </a:path>
                <a:path w="1431925" h="396875">
                  <a:moveTo>
                    <a:pt x="1356372" y="281152"/>
                  </a:moveTo>
                  <a:lnTo>
                    <a:pt x="1354315" y="281292"/>
                  </a:lnTo>
                  <a:lnTo>
                    <a:pt x="1353616" y="281520"/>
                  </a:lnTo>
                  <a:lnTo>
                    <a:pt x="1355763" y="282994"/>
                  </a:lnTo>
                  <a:lnTo>
                    <a:pt x="1356245" y="281520"/>
                  </a:lnTo>
                  <a:lnTo>
                    <a:pt x="1356372" y="281152"/>
                  </a:lnTo>
                  <a:close/>
                </a:path>
                <a:path w="1431925" h="396875">
                  <a:moveTo>
                    <a:pt x="1360868" y="352793"/>
                  </a:moveTo>
                  <a:lnTo>
                    <a:pt x="1360805" y="352310"/>
                  </a:lnTo>
                  <a:lnTo>
                    <a:pt x="1360068" y="350418"/>
                  </a:lnTo>
                  <a:lnTo>
                    <a:pt x="1360055" y="351066"/>
                  </a:lnTo>
                  <a:lnTo>
                    <a:pt x="1360868" y="352793"/>
                  </a:lnTo>
                  <a:close/>
                </a:path>
                <a:path w="1431925" h="396875">
                  <a:moveTo>
                    <a:pt x="1362176" y="278930"/>
                  </a:moveTo>
                  <a:lnTo>
                    <a:pt x="1357477" y="277825"/>
                  </a:lnTo>
                  <a:lnTo>
                    <a:pt x="1356525" y="280695"/>
                  </a:lnTo>
                  <a:lnTo>
                    <a:pt x="1356448" y="280911"/>
                  </a:lnTo>
                  <a:lnTo>
                    <a:pt x="1356372" y="281152"/>
                  </a:lnTo>
                  <a:lnTo>
                    <a:pt x="1359890" y="280911"/>
                  </a:lnTo>
                  <a:lnTo>
                    <a:pt x="1362176" y="278930"/>
                  </a:lnTo>
                  <a:close/>
                </a:path>
                <a:path w="1431925" h="396875">
                  <a:moveTo>
                    <a:pt x="1362849" y="350240"/>
                  </a:moveTo>
                  <a:lnTo>
                    <a:pt x="1360474" y="350139"/>
                  </a:lnTo>
                  <a:lnTo>
                    <a:pt x="1357020" y="349224"/>
                  </a:lnTo>
                  <a:lnTo>
                    <a:pt x="1359255" y="344766"/>
                  </a:lnTo>
                  <a:lnTo>
                    <a:pt x="1352981" y="347649"/>
                  </a:lnTo>
                  <a:lnTo>
                    <a:pt x="1354886" y="348970"/>
                  </a:lnTo>
                  <a:lnTo>
                    <a:pt x="1354607" y="350202"/>
                  </a:lnTo>
                  <a:lnTo>
                    <a:pt x="1354556" y="350418"/>
                  </a:lnTo>
                  <a:lnTo>
                    <a:pt x="1354467" y="350824"/>
                  </a:lnTo>
                  <a:lnTo>
                    <a:pt x="1350505" y="350824"/>
                  </a:lnTo>
                  <a:lnTo>
                    <a:pt x="1349438" y="351066"/>
                  </a:lnTo>
                  <a:lnTo>
                    <a:pt x="1348803" y="351066"/>
                  </a:lnTo>
                  <a:lnTo>
                    <a:pt x="1348625" y="350824"/>
                  </a:lnTo>
                  <a:lnTo>
                    <a:pt x="1346949" y="348424"/>
                  </a:lnTo>
                  <a:lnTo>
                    <a:pt x="1345069" y="347840"/>
                  </a:lnTo>
                  <a:lnTo>
                    <a:pt x="1347470" y="350202"/>
                  </a:lnTo>
                  <a:lnTo>
                    <a:pt x="1345133" y="350735"/>
                  </a:lnTo>
                  <a:lnTo>
                    <a:pt x="1340434" y="349605"/>
                  </a:lnTo>
                  <a:lnTo>
                    <a:pt x="1341297" y="350202"/>
                  </a:lnTo>
                  <a:lnTo>
                    <a:pt x="1340954" y="350202"/>
                  </a:lnTo>
                  <a:lnTo>
                    <a:pt x="1339748" y="351066"/>
                  </a:lnTo>
                  <a:lnTo>
                    <a:pt x="1339176" y="351421"/>
                  </a:lnTo>
                  <a:lnTo>
                    <a:pt x="1339329" y="351675"/>
                  </a:lnTo>
                  <a:lnTo>
                    <a:pt x="1339837" y="351955"/>
                  </a:lnTo>
                  <a:lnTo>
                    <a:pt x="1340015" y="352310"/>
                  </a:lnTo>
                  <a:lnTo>
                    <a:pt x="1340497" y="353072"/>
                  </a:lnTo>
                  <a:lnTo>
                    <a:pt x="1340535" y="353237"/>
                  </a:lnTo>
                  <a:lnTo>
                    <a:pt x="1339989" y="353695"/>
                  </a:lnTo>
                  <a:lnTo>
                    <a:pt x="1339291" y="353491"/>
                  </a:lnTo>
                  <a:lnTo>
                    <a:pt x="1339469" y="353733"/>
                  </a:lnTo>
                  <a:lnTo>
                    <a:pt x="1339900" y="354342"/>
                  </a:lnTo>
                  <a:lnTo>
                    <a:pt x="1339761" y="354342"/>
                  </a:lnTo>
                  <a:lnTo>
                    <a:pt x="1338148" y="355346"/>
                  </a:lnTo>
                  <a:lnTo>
                    <a:pt x="1337144" y="355917"/>
                  </a:lnTo>
                  <a:lnTo>
                    <a:pt x="1338300" y="355917"/>
                  </a:lnTo>
                  <a:lnTo>
                    <a:pt x="1345209" y="357276"/>
                  </a:lnTo>
                  <a:lnTo>
                    <a:pt x="1344333" y="357276"/>
                  </a:lnTo>
                  <a:lnTo>
                    <a:pt x="1346593" y="358838"/>
                  </a:lnTo>
                  <a:lnTo>
                    <a:pt x="1347114" y="357276"/>
                  </a:lnTo>
                  <a:lnTo>
                    <a:pt x="1347419" y="357276"/>
                  </a:lnTo>
                  <a:lnTo>
                    <a:pt x="1348625" y="358089"/>
                  </a:lnTo>
                  <a:lnTo>
                    <a:pt x="1350073" y="359803"/>
                  </a:lnTo>
                  <a:lnTo>
                    <a:pt x="1352105" y="359803"/>
                  </a:lnTo>
                  <a:lnTo>
                    <a:pt x="1349629" y="358089"/>
                  </a:lnTo>
                  <a:lnTo>
                    <a:pt x="1349400" y="358089"/>
                  </a:lnTo>
                  <a:lnTo>
                    <a:pt x="1354061" y="355917"/>
                  </a:lnTo>
                  <a:lnTo>
                    <a:pt x="1352651" y="355917"/>
                  </a:lnTo>
                  <a:lnTo>
                    <a:pt x="1352283" y="355663"/>
                  </a:lnTo>
                  <a:lnTo>
                    <a:pt x="1356956" y="355346"/>
                  </a:lnTo>
                  <a:lnTo>
                    <a:pt x="1356474" y="354672"/>
                  </a:lnTo>
                  <a:lnTo>
                    <a:pt x="1356347" y="354495"/>
                  </a:lnTo>
                  <a:lnTo>
                    <a:pt x="1356245" y="354342"/>
                  </a:lnTo>
                  <a:lnTo>
                    <a:pt x="1356118" y="354164"/>
                  </a:lnTo>
                  <a:lnTo>
                    <a:pt x="1355991" y="353987"/>
                  </a:lnTo>
                  <a:lnTo>
                    <a:pt x="1355623" y="353987"/>
                  </a:lnTo>
                  <a:lnTo>
                    <a:pt x="1353172" y="354164"/>
                  </a:lnTo>
                  <a:lnTo>
                    <a:pt x="1353121" y="352793"/>
                  </a:lnTo>
                  <a:lnTo>
                    <a:pt x="1352956" y="352793"/>
                  </a:lnTo>
                  <a:lnTo>
                    <a:pt x="1354759" y="351955"/>
                  </a:lnTo>
                  <a:lnTo>
                    <a:pt x="1355191" y="351955"/>
                  </a:lnTo>
                  <a:lnTo>
                    <a:pt x="1357337" y="352793"/>
                  </a:lnTo>
                  <a:lnTo>
                    <a:pt x="1358785" y="354495"/>
                  </a:lnTo>
                  <a:lnTo>
                    <a:pt x="1359471" y="352310"/>
                  </a:lnTo>
                  <a:lnTo>
                    <a:pt x="1359585" y="351955"/>
                  </a:lnTo>
                  <a:lnTo>
                    <a:pt x="1359662" y="351675"/>
                  </a:lnTo>
                  <a:lnTo>
                    <a:pt x="1359750" y="351421"/>
                  </a:lnTo>
                  <a:lnTo>
                    <a:pt x="1359865" y="351066"/>
                  </a:lnTo>
                  <a:lnTo>
                    <a:pt x="1359941" y="350824"/>
                  </a:lnTo>
                  <a:lnTo>
                    <a:pt x="1359750" y="350418"/>
                  </a:lnTo>
                  <a:lnTo>
                    <a:pt x="1359649" y="350202"/>
                  </a:lnTo>
                  <a:lnTo>
                    <a:pt x="1360766" y="350202"/>
                  </a:lnTo>
                  <a:lnTo>
                    <a:pt x="1361084" y="350278"/>
                  </a:lnTo>
                  <a:lnTo>
                    <a:pt x="1361808" y="350367"/>
                  </a:lnTo>
                  <a:lnTo>
                    <a:pt x="1362849" y="350240"/>
                  </a:lnTo>
                  <a:close/>
                </a:path>
                <a:path w="1431925" h="396875">
                  <a:moveTo>
                    <a:pt x="1364615" y="331647"/>
                  </a:moveTo>
                  <a:lnTo>
                    <a:pt x="1364183" y="330174"/>
                  </a:lnTo>
                  <a:lnTo>
                    <a:pt x="1364068" y="329768"/>
                  </a:lnTo>
                  <a:lnTo>
                    <a:pt x="1363903" y="329209"/>
                  </a:lnTo>
                  <a:lnTo>
                    <a:pt x="1363840" y="328980"/>
                  </a:lnTo>
                  <a:lnTo>
                    <a:pt x="1362265" y="329209"/>
                  </a:lnTo>
                  <a:lnTo>
                    <a:pt x="1360462" y="329768"/>
                  </a:lnTo>
                  <a:lnTo>
                    <a:pt x="1360830" y="329209"/>
                  </a:lnTo>
                  <a:lnTo>
                    <a:pt x="1361122" y="328980"/>
                  </a:lnTo>
                  <a:lnTo>
                    <a:pt x="1361795" y="328599"/>
                  </a:lnTo>
                  <a:lnTo>
                    <a:pt x="1355725" y="328980"/>
                  </a:lnTo>
                  <a:lnTo>
                    <a:pt x="1358519" y="328980"/>
                  </a:lnTo>
                  <a:lnTo>
                    <a:pt x="1358557" y="330174"/>
                  </a:lnTo>
                  <a:lnTo>
                    <a:pt x="1359179" y="330174"/>
                  </a:lnTo>
                  <a:lnTo>
                    <a:pt x="1356893" y="330746"/>
                  </a:lnTo>
                  <a:lnTo>
                    <a:pt x="1356385" y="330746"/>
                  </a:lnTo>
                  <a:lnTo>
                    <a:pt x="1356702" y="331139"/>
                  </a:lnTo>
                  <a:lnTo>
                    <a:pt x="1356550" y="331647"/>
                  </a:lnTo>
                  <a:lnTo>
                    <a:pt x="1356156" y="332460"/>
                  </a:lnTo>
                  <a:lnTo>
                    <a:pt x="1355547" y="332460"/>
                  </a:lnTo>
                  <a:lnTo>
                    <a:pt x="1355394" y="332460"/>
                  </a:lnTo>
                  <a:lnTo>
                    <a:pt x="1353235" y="330746"/>
                  </a:lnTo>
                  <a:lnTo>
                    <a:pt x="1352511" y="330174"/>
                  </a:lnTo>
                  <a:lnTo>
                    <a:pt x="1352626" y="327939"/>
                  </a:lnTo>
                  <a:lnTo>
                    <a:pt x="1352715" y="326415"/>
                  </a:lnTo>
                  <a:lnTo>
                    <a:pt x="1346822" y="327101"/>
                  </a:lnTo>
                  <a:lnTo>
                    <a:pt x="1346555" y="327266"/>
                  </a:lnTo>
                  <a:lnTo>
                    <a:pt x="1346555" y="333984"/>
                  </a:lnTo>
                  <a:lnTo>
                    <a:pt x="1344142" y="334187"/>
                  </a:lnTo>
                  <a:lnTo>
                    <a:pt x="1346530" y="333984"/>
                  </a:lnTo>
                  <a:lnTo>
                    <a:pt x="1346555" y="327266"/>
                  </a:lnTo>
                  <a:lnTo>
                    <a:pt x="1341653" y="330174"/>
                  </a:lnTo>
                  <a:lnTo>
                    <a:pt x="1340840" y="330174"/>
                  </a:lnTo>
                  <a:lnTo>
                    <a:pt x="1338643" y="329209"/>
                  </a:lnTo>
                  <a:lnTo>
                    <a:pt x="1338503" y="329209"/>
                  </a:lnTo>
                  <a:lnTo>
                    <a:pt x="1337513" y="326415"/>
                  </a:lnTo>
                  <a:lnTo>
                    <a:pt x="1336763" y="326415"/>
                  </a:lnTo>
                  <a:lnTo>
                    <a:pt x="1334223" y="326872"/>
                  </a:lnTo>
                  <a:lnTo>
                    <a:pt x="1334617" y="327723"/>
                  </a:lnTo>
                  <a:lnTo>
                    <a:pt x="1334719" y="327939"/>
                  </a:lnTo>
                  <a:lnTo>
                    <a:pt x="1335671" y="328599"/>
                  </a:lnTo>
                  <a:lnTo>
                    <a:pt x="1336128" y="328980"/>
                  </a:lnTo>
                  <a:lnTo>
                    <a:pt x="1336078" y="329209"/>
                  </a:lnTo>
                  <a:lnTo>
                    <a:pt x="1335951" y="329768"/>
                  </a:lnTo>
                  <a:lnTo>
                    <a:pt x="1335862" y="330174"/>
                  </a:lnTo>
                  <a:lnTo>
                    <a:pt x="1335735" y="330746"/>
                  </a:lnTo>
                  <a:lnTo>
                    <a:pt x="1332458" y="329209"/>
                  </a:lnTo>
                  <a:lnTo>
                    <a:pt x="1332674" y="329768"/>
                  </a:lnTo>
                  <a:lnTo>
                    <a:pt x="1333563" y="331647"/>
                  </a:lnTo>
                  <a:lnTo>
                    <a:pt x="1333652" y="332054"/>
                  </a:lnTo>
                  <a:lnTo>
                    <a:pt x="1333131" y="331647"/>
                  </a:lnTo>
                  <a:lnTo>
                    <a:pt x="1327340" y="326415"/>
                  </a:lnTo>
                  <a:lnTo>
                    <a:pt x="1327696" y="326872"/>
                  </a:lnTo>
                  <a:lnTo>
                    <a:pt x="1332801" y="332917"/>
                  </a:lnTo>
                  <a:lnTo>
                    <a:pt x="1332979" y="333108"/>
                  </a:lnTo>
                  <a:lnTo>
                    <a:pt x="1332801" y="332917"/>
                  </a:lnTo>
                  <a:lnTo>
                    <a:pt x="1332255" y="332460"/>
                  </a:lnTo>
                  <a:lnTo>
                    <a:pt x="1329715" y="330174"/>
                  </a:lnTo>
                  <a:lnTo>
                    <a:pt x="1329334" y="330174"/>
                  </a:lnTo>
                  <a:lnTo>
                    <a:pt x="1323606" y="331609"/>
                  </a:lnTo>
                  <a:lnTo>
                    <a:pt x="1322184" y="327939"/>
                  </a:lnTo>
                  <a:lnTo>
                    <a:pt x="1322108" y="327723"/>
                  </a:lnTo>
                  <a:lnTo>
                    <a:pt x="1317434" y="327342"/>
                  </a:lnTo>
                  <a:lnTo>
                    <a:pt x="1313281" y="331647"/>
                  </a:lnTo>
                  <a:lnTo>
                    <a:pt x="1313497" y="331647"/>
                  </a:lnTo>
                  <a:lnTo>
                    <a:pt x="1321142" y="336257"/>
                  </a:lnTo>
                  <a:lnTo>
                    <a:pt x="1321485" y="336257"/>
                  </a:lnTo>
                  <a:lnTo>
                    <a:pt x="1322247" y="338836"/>
                  </a:lnTo>
                  <a:lnTo>
                    <a:pt x="1322184" y="336207"/>
                  </a:lnTo>
                  <a:lnTo>
                    <a:pt x="1321409" y="336003"/>
                  </a:lnTo>
                  <a:lnTo>
                    <a:pt x="1321282" y="335521"/>
                  </a:lnTo>
                  <a:lnTo>
                    <a:pt x="1321155" y="335064"/>
                  </a:lnTo>
                  <a:lnTo>
                    <a:pt x="1321092" y="334835"/>
                  </a:lnTo>
                  <a:lnTo>
                    <a:pt x="1320965" y="334327"/>
                  </a:lnTo>
                  <a:lnTo>
                    <a:pt x="1320888" y="333984"/>
                  </a:lnTo>
                  <a:lnTo>
                    <a:pt x="1320482" y="333667"/>
                  </a:lnTo>
                  <a:lnTo>
                    <a:pt x="1320939" y="333984"/>
                  </a:lnTo>
                  <a:lnTo>
                    <a:pt x="1320965" y="334327"/>
                  </a:lnTo>
                  <a:lnTo>
                    <a:pt x="1321422" y="334327"/>
                  </a:lnTo>
                  <a:lnTo>
                    <a:pt x="1324203" y="336257"/>
                  </a:lnTo>
                  <a:lnTo>
                    <a:pt x="1327912" y="333667"/>
                  </a:lnTo>
                  <a:lnTo>
                    <a:pt x="1328712" y="333108"/>
                  </a:lnTo>
                  <a:lnTo>
                    <a:pt x="1329194" y="333108"/>
                  </a:lnTo>
                  <a:lnTo>
                    <a:pt x="1336509" y="334022"/>
                  </a:lnTo>
                  <a:lnTo>
                    <a:pt x="1338478" y="334327"/>
                  </a:lnTo>
                  <a:lnTo>
                    <a:pt x="1338313" y="334327"/>
                  </a:lnTo>
                  <a:lnTo>
                    <a:pt x="1346974" y="336257"/>
                  </a:lnTo>
                  <a:lnTo>
                    <a:pt x="1347533" y="336257"/>
                  </a:lnTo>
                  <a:lnTo>
                    <a:pt x="1346746" y="335521"/>
                  </a:lnTo>
                  <a:lnTo>
                    <a:pt x="1346606" y="335064"/>
                  </a:lnTo>
                  <a:lnTo>
                    <a:pt x="1351267" y="337223"/>
                  </a:lnTo>
                  <a:lnTo>
                    <a:pt x="1353845" y="337223"/>
                  </a:lnTo>
                  <a:lnTo>
                    <a:pt x="1353527" y="335521"/>
                  </a:lnTo>
                  <a:lnTo>
                    <a:pt x="1353439" y="335064"/>
                  </a:lnTo>
                  <a:lnTo>
                    <a:pt x="1353388" y="333984"/>
                  </a:lnTo>
                  <a:lnTo>
                    <a:pt x="1353515" y="333667"/>
                  </a:lnTo>
                  <a:lnTo>
                    <a:pt x="1353731" y="333108"/>
                  </a:lnTo>
                  <a:lnTo>
                    <a:pt x="1353807" y="332917"/>
                  </a:lnTo>
                  <a:lnTo>
                    <a:pt x="1354810" y="332917"/>
                  </a:lnTo>
                  <a:lnTo>
                    <a:pt x="1355559" y="333438"/>
                  </a:lnTo>
                  <a:lnTo>
                    <a:pt x="1355610" y="333667"/>
                  </a:lnTo>
                  <a:lnTo>
                    <a:pt x="1355686" y="333984"/>
                  </a:lnTo>
                  <a:lnTo>
                    <a:pt x="1355763" y="334327"/>
                  </a:lnTo>
                  <a:lnTo>
                    <a:pt x="1355864" y="334784"/>
                  </a:lnTo>
                  <a:lnTo>
                    <a:pt x="1357109" y="334454"/>
                  </a:lnTo>
                  <a:lnTo>
                    <a:pt x="1357376" y="334327"/>
                  </a:lnTo>
                  <a:lnTo>
                    <a:pt x="1358442" y="333667"/>
                  </a:lnTo>
                  <a:lnTo>
                    <a:pt x="1360944" y="334733"/>
                  </a:lnTo>
                  <a:lnTo>
                    <a:pt x="1360119" y="333667"/>
                  </a:lnTo>
                  <a:lnTo>
                    <a:pt x="1358544" y="331647"/>
                  </a:lnTo>
                  <a:lnTo>
                    <a:pt x="1362290" y="332117"/>
                  </a:lnTo>
                  <a:lnTo>
                    <a:pt x="1364322" y="331647"/>
                  </a:lnTo>
                  <a:lnTo>
                    <a:pt x="1364615" y="331647"/>
                  </a:lnTo>
                  <a:close/>
                </a:path>
                <a:path w="1431925" h="396875">
                  <a:moveTo>
                    <a:pt x="1365529" y="298462"/>
                  </a:moveTo>
                  <a:lnTo>
                    <a:pt x="1361732" y="296303"/>
                  </a:lnTo>
                  <a:lnTo>
                    <a:pt x="1365529" y="298932"/>
                  </a:lnTo>
                  <a:lnTo>
                    <a:pt x="1365529" y="298462"/>
                  </a:lnTo>
                  <a:close/>
                </a:path>
                <a:path w="1431925" h="396875">
                  <a:moveTo>
                    <a:pt x="1367434" y="299542"/>
                  </a:moveTo>
                  <a:lnTo>
                    <a:pt x="1365529" y="298208"/>
                  </a:lnTo>
                  <a:lnTo>
                    <a:pt x="1365529" y="298462"/>
                  </a:lnTo>
                  <a:lnTo>
                    <a:pt x="1367434" y="299542"/>
                  </a:lnTo>
                  <a:close/>
                </a:path>
                <a:path w="1431925" h="396875">
                  <a:moveTo>
                    <a:pt x="1369123" y="305447"/>
                  </a:moveTo>
                  <a:lnTo>
                    <a:pt x="1368564" y="305447"/>
                  </a:lnTo>
                  <a:lnTo>
                    <a:pt x="1366710" y="305663"/>
                  </a:lnTo>
                  <a:lnTo>
                    <a:pt x="1363687" y="304152"/>
                  </a:lnTo>
                  <a:lnTo>
                    <a:pt x="1363535" y="305181"/>
                  </a:lnTo>
                  <a:lnTo>
                    <a:pt x="1363497" y="305447"/>
                  </a:lnTo>
                  <a:lnTo>
                    <a:pt x="1363408" y="305993"/>
                  </a:lnTo>
                  <a:lnTo>
                    <a:pt x="1363256" y="305663"/>
                  </a:lnTo>
                  <a:lnTo>
                    <a:pt x="1363154" y="305447"/>
                  </a:lnTo>
                  <a:lnTo>
                    <a:pt x="1363027" y="305181"/>
                  </a:lnTo>
                  <a:lnTo>
                    <a:pt x="1363218" y="305181"/>
                  </a:lnTo>
                  <a:lnTo>
                    <a:pt x="1361998" y="304152"/>
                  </a:lnTo>
                  <a:lnTo>
                    <a:pt x="1361300" y="303669"/>
                  </a:lnTo>
                  <a:lnTo>
                    <a:pt x="1360843" y="303364"/>
                  </a:lnTo>
                  <a:lnTo>
                    <a:pt x="1360424" y="302094"/>
                  </a:lnTo>
                  <a:lnTo>
                    <a:pt x="1360309" y="301752"/>
                  </a:lnTo>
                  <a:lnTo>
                    <a:pt x="1359992" y="300786"/>
                  </a:lnTo>
                  <a:lnTo>
                    <a:pt x="1358049" y="301675"/>
                  </a:lnTo>
                  <a:lnTo>
                    <a:pt x="1355153" y="300304"/>
                  </a:lnTo>
                  <a:lnTo>
                    <a:pt x="1353908" y="299440"/>
                  </a:lnTo>
                  <a:lnTo>
                    <a:pt x="1349527" y="299440"/>
                  </a:lnTo>
                  <a:lnTo>
                    <a:pt x="1353477" y="301256"/>
                  </a:lnTo>
                  <a:lnTo>
                    <a:pt x="1354480" y="301752"/>
                  </a:lnTo>
                  <a:lnTo>
                    <a:pt x="1353947" y="303364"/>
                  </a:lnTo>
                  <a:lnTo>
                    <a:pt x="1353845" y="303669"/>
                  </a:lnTo>
                  <a:lnTo>
                    <a:pt x="1350149" y="302768"/>
                  </a:lnTo>
                  <a:lnTo>
                    <a:pt x="1351762" y="304317"/>
                  </a:lnTo>
                  <a:lnTo>
                    <a:pt x="1353324" y="305981"/>
                  </a:lnTo>
                  <a:lnTo>
                    <a:pt x="1353502" y="305663"/>
                  </a:lnTo>
                  <a:lnTo>
                    <a:pt x="1353807" y="305447"/>
                  </a:lnTo>
                  <a:lnTo>
                    <a:pt x="1354467" y="306070"/>
                  </a:lnTo>
                  <a:lnTo>
                    <a:pt x="1355572" y="306781"/>
                  </a:lnTo>
                  <a:lnTo>
                    <a:pt x="1357503" y="307746"/>
                  </a:lnTo>
                  <a:lnTo>
                    <a:pt x="1354670" y="307746"/>
                  </a:lnTo>
                  <a:lnTo>
                    <a:pt x="1355064" y="308698"/>
                  </a:lnTo>
                  <a:lnTo>
                    <a:pt x="1356588" y="308698"/>
                  </a:lnTo>
                  <a:lnTo>
                    <a:pt x="1358303" y="308114"/>
                  </a:lnTo>
                  <a:lnTo>
                    <a:pt x="1360843" y="309232"/>
                  </a:lnTo>
                  <a:lnTo>
                    <a:pt x="1363853" y="310121"/>
                  </a:lnTo>
                  <a:lnTo>
                    <a:pt x="1366316" y="310121"/>
                  </a:lnTo>
                  <a:lnTo>
                    <a:pt x="1364449" y="308114"/>
                  </a:lnTo>
                  <a:lnTo>
                    <a:pt x="1368005" y="306070"/>
                  </a:lnTo>
                  <a:lnTo>
                    <a:pt x="1368729" y="305663"/>
                  </a:lnTo>
                  <a:lnTo>
                    <a:pt x="1369123" y="305447"/>
                  </a:lnTo>
                  <a:close/>
                </a:path>
                <a:path w="1431925" h="396875">
                  <a:moveTo>
                    <a:pt x="1373136" y="303669"/>
                  </a:moveTo>
                  <a:lnTo>
                    <a:pt x="1370596" y="296786"/>
                  </a:lnTo>
                  <a:lnTo>
                    <a:pt x="1365618" y="302552"/>
                  </a:lnTo>
                  <a:lnTo>
                    <a:pt x="1369441" y="304469"/>
                  </a:lnTo>
                  <a:lnTo>
                    <a:pt x="1373136" y="303669"/>
                  </a:lnTo>
                  <a:close/>
                </a:path>
                <a:path w="1431925" h="396875">
                  <a:moveTo>
                    <a:pt x="1375714" y="342099"/>
                  </a:moveTo>
                  <a:lnTo>
                    <a:pt x="1372362" y="339077"/>
                  </a:lnTo>
                  <a:lnTo>
                    <a:pt x="1370063" y="339229"/>
                  </a:lnTo>
                  <a:lnTo>
                    <a:pt x="1369441" y="338455"/>
                  </a:lnTo>
                  <a:lnTo>
                    <a:pt x="1369009" y="338836"/>
                  </a:lnTo>
                  <a:lnTo>
                    <a:pt x="1370622" y="336626"/>
                  </a:lnTo>
                  <a:lnTo>
                    <a:pt x="1366393" y="334403"/>
                  </a:lnTo>
                  <a:lnTo>
                    <a:pt x="1363345" y="334276"/>
                  </a:lnTo>
                  <a:lnTo>
                    <a:pt x="1362481" y="336499"/>
                  </a:lnTo>
                  <a:lnTo>
                    <a:pt x="1363916" y="338201"/>
                  </a:lnTo>
                  <a:lnTo>
                    <a:pt x="1361147" y="339115"/>
                  </a:lnTo>
                  <a:lnTo>
                    <a:pt x="1359725" y="338137"/>
                  </a:lnTo>
                  <a:lnTo>
                    <a:pt x="1364157" y="342404"/>
                  </a:lnTo>
                  <a:lnTo>
                    <a:pt x="1366367" y="337693"/>
                  </a:lnTo>
                  <a:lnTo>
                    <a:pt x="1369707" y="340055"/>
                  </a:lnTo>
                  <a:lnTo>
                    <a:pt x="1370126" y="340448"/>
                  </a:lnTo>
                  <a:lnTo>
                    <a:pt x="1370558" y="340969"/>
                  </a:lnTo>
                  <a:lnTo>
                    <a:pt x="1371028" y="341706"/>
                  </a:lnTo>
                  <a:lnTo>
                    <a:pt x="1366850" y="342353"/>
                  </a:lnTo>
                  <a:lnTo>
                    <a:pt x="1370634" y="344995"/>
                  </a:lnTo>
                  <a:lnTo>
                    <a:pt x="1367434" y="347014"/>
                  </a:lnTo>
                  <a:lnTo>
                    <a:pt x="1368831" y="346557"/>
                  </a:lnTo>
                  <a:lnTo>
                    <a:pt x="1369809" y="348653"/>
                  </a:lnTo>
                  <a:lnTo>
                    <a:pt x="1372095" y="346697"/>
                  </a:lnTo>
                  <a:lnTo>
                    <a:pt x="1371079" y="343154"/>
                  </a:lnTo>
                  <a:lnTo>
                    <a:pt x="1375714" y="342099"/>
                  </a:lnTo>
                  <a:close/>
                </a:path>
                <a:path w="1431925" h="396875">
                  <a:moveTo>
                    <a:pt x="1376413" y="299389"/>
                  </a:moveTo>
                  <a:lnTo>
                    <a:pt x="1375321" y="298627"/>
                  </a:lnTo>
                  <a:lnTo>
                    <a:pt x="1375752" y="299021"/>
                  </a:lnTo>
                  <a:lnTo>
                    <a:pt x="1376108" y="299250"/>
                  </a:lnTo>
                  <a:lnTo>
                    <a:pt x="1376413" y="299389"/>
                  </a:lnTo>
                  <a:close/>
                </a:path>
                <a:path w="1431925" h="396875">
                  <a:moveTo>
                    <a:pt x="1376476" y="302958"/>
                  </a:moveTo>
                  <a:lnTo>
                    <a:pt x="1373136" y="303669"/>
                  </a:lnTo>
                  <a:lnTo>
                    <a:pt x="1374114" y="306298"/>
                  </a:lnTo>
                  <a:lnTo>
                    <a:pt x="1376476" y="302958"/>
                  </a:lnTo>
                  <a:close/>
                </a:path>
                <a:path w="1431925" h="396875">
                  <a:moveTo>
                    <a:pt x="1378648" y="280365"/>
                  </a:moveTo>
                  <a:lnTo>
                    <a:pt x="1372819" y="275653"/>
                  </a:lnTo>
                  <a:lnTo>
                    <a:pt x="1370139" y="280187"/>
                  </a:lnTo>
                  <a:lnTo>
                    <a:pt x="1374406" y="283133"/>
                  </a:lnTo>
                  <a:lnTo>
                    <a:pt x="1377149" y="280784"/>
                  </a:lnTo>
                  <a:lnTo>
                    <a:pt x="1378648" y="280365"/>
                  </a:lnTo>
                  <a:close/>
                </a:path>
                <a:path w="1431925" h="396875">
                  <a:moveTo>
                    <a:pt x="1379728" y="288925"/>
                  </a:moveTo>
                  <a:lnTo>
                    <a:pt x="1377619" y="288378"/>
                  </a:lnTo>
                  <a:lnTo>
                    <a:pt x="1373339" y="287997"/>
                  </a:lnTo>
                  <a:lnTo>
                    <a:pt x="1369644" y="288290"/>
                  </a:lnTo>
                  <a:lnTo>
                    <a:pt x="1369504" y="288251"/>
                  </a:lnTo>
                  <a:lnTo>
                    <a:pt x="1367332" y="288505"/>
                  </a:lnTo>
                  <a:lnTo>
                    <a:pt x="1365465" y="288899"/>
                  </a:lnTo>
                  <a:lnTo>
                    <a:pt x="1364335" y="289623"/>
                  </a:lnTo>
                  <a:lnTo>
                    <a:pt x="1366189" y="289496"/>
                  </a:lnTo>
                  <a:lnTo>
                    <a:pt x="1367282" y="294474"/>
                  </a:lnTo>
                  <a:lnTo>
                    <a:pt x="1367739" y="292455"/>
                  </a:lnTo>
                  <a:lnTo>
                    <a:pt x="1368983" y="291363"/>
                  </a:lnTo>
                  <a:lnTo>
                    <a:pt x="1370558" y="290715"/>
                  </a:lnTo>
                  <a:lnTo>
                    <a:pt x="1371561" y="290969"/>
                  </a:lnTo>
                  <a:lnTo>
                    <a:pt x="1372793" y="291363"/>
                  </a:lnTo>
                  <a:lnTo>
                    <a:pt x="1373759" y="292608"/>
                  </a:lnTo>
                  <a:lnTo>
                    <a:pt x="1374521" y="291325"/>
                  </a:lnTo>
                  <a:lnTo>
                    <a:pt x="1374165" y="290563"/>
                  </a:lnTo>
                  <a:lnTo>
                    <a:pt x="1373454" y="289966"/>
                  </a:lnTo>
                  <a:lnTo>
                    <a:pt x="1375613" y="289623"/>
                  </a:lnTo>
                  <a:lnTo>
                    <a:pt x="1377924" y="289509"/>
                  </a:lnTo>
                  <a:lnTo>
                    <a:pt x="1379728" y="288925"/>
                  </a:lnTo>
                  <a:close/>
                </a:path>
                <a:path w="1431925" h="396875">
                  <a:moveTo>
                    <a:pt x="1382229" y="279336"/>
                  </a:moveTo>
                  <a:lnTo>
                    <a:pt x="1378648" y="280365"/>
                  </a:lnTo>
                  <a:lnTo>
                    <a:pt x="1378991" y="280644"/>
                  </a:lnTo>
                  <a:lnTo>
                    <a:pt x="1382229" y="279336"/>
                  </a:lnTo>
                  <a:close/>
                </a:path>
                <a:path w="1431925" h="396875">
                  <a:moveTo>
                    <a:pt x="1386255" y="305447"/>
                  </a:moveTo>
                  <a:lnTo>
                    <a:pt x="1386192" y="303352"/>
                  </a:lnTo>
                  <a:lnTo>
                    <a:pt x="1386116" y="301142"/>
                  </a:lnTo>
                  <a:lnTo>
                    <a:pt x="1381950" y="303237"/>
                  </a:lnTo>
                  <a:lnTo>
                    <a:pt x="1379512" y="300304"/>
                  </a:lnTo>
                  <a:lnTo>
                    <a:pt x="1379093" y="299808"/>
                  </a:lnTo>
                  <a:lnTo>
                    <a:pt x="1381848" y="298170"/>
                  </a:lnTo>
                  <a:lnTo>
                    <a:pt x="1378127" y="296214"/>
                  </a:lnTo>
                  <a:lnTo>
                    <a:pt x="1378178" y="296786"/>
                  </a:lnTo>
                  <a:lnTo>
                    <a:pt x="1378292" y="298170"/>
                  </a:lnTo>
                  <a:lnTo>
                    <a:pt x="1378394" y="299389"/>
                  </a:lnTo>
                  <a:lnTo>
                    <a:pt x="1378470" y="300304"/>
                  </a:lnTo>
                  <a:lnTo>
                    <a:pt x="1376413" y="299389"/>
                  </a:lnTo>
                  <a:lnTo>
                    <a:pt x="1378140" y="300609"/>
                  </a:lnTo>
                  <a:lnTo>
                    <a:pt x="1376476" y="302958"/>
                  </a:lnTo>
                  <a:lnTo>
                    <a:pt x="1380121" y="303352"/>
                  </a:lnTo>
                  <a:lnTo>
                    <a:pt x="1384808" y="304469"/>
                  </a:lnTo>
                  <a:lnTo>
                    <a:pt x="1379728" y="305904"/>
                  </a:lnTo>
                  <a:lnTo>
                    <a:pt x="1380680" y="306578"/>
                  </a:lnTo>
                  <a:lnTo>
                    <a:pt x="1386255" y="305447"/>
                  </a:lnTo>
                  <a:close/>
                </a:path>
                <a:path w="1431925" h="396875">
                  <a:moveTo>
                    <a:pt x="1391653" y="236423"/>
                  </a:moveTo>
                  <a:lnTo>
                    <a:pt x="1391602" y="236156"/>
                  </a:lnTo>
                  <a:lnTo>
                    <a:pt x="1391272" y="236093"/>
                  </a:lnTo>
                  <a:lnTo>
                    <a:pt x="1391373" y="236385"/>
                  </a:lnTo>
                  <a:lnTo>
                    <a:pt x="1391475" y="236562"/>
                  </a:lnTo>
                  <a:lnTo>
                    <a:pt x="1391577" y="236791"/>
                  </a:lnTo>
                  <a:lnTo>
                    <a:pt x="1391653" y="236423"/>
                  </a:lnTo>
                  <a:close/>
                </a:path>
                <a:path w="1431925" h="396875">
                  <a:moveTo>
                    <a:pt x="1394053" y="268401"/>
                  </a:moveTo>
                  <a:lnTo>
                    <a:pt x="1390269" y="266509"/>
                  </a:lnTo>
                  <a:lnTo>
                    <a:pt x="1387983" y="268465"/>
                  </a:lnTo>
                  <a:lnTo>
                    <a:pt x="1391805" y="270357"/>
                  </a:lnTo>
                  <a:lnTo>
                    <a:pt x="1392250" y="270700"/>
                  </a:lnTo>
                  <a:lnTo>
                    <a:pt x="1390332" y="268668"/>
                  </a:lnTo>
                  <a:lnTo>
                    <a:pt x="1394053" y="268401"/>
                  </a:lnTo>
                  <a:close/>
                </a:path>
                <a:path w="1431925" h="396875">
                  <a:moveTo>
                    <a:pt x="1394828" y="245605"/>
                  </a:moveTo>
                  <a:lnTo>
                    <a:pt x="1391970" y="244373"/>
                  </a:lnTo>
                  <a:lnTo>
                    <a:pt x="1393913" y="247091"/>
                  </a:lnTo>
                  <a:lnTo>
                    <a:pt x="1394828" y="245605"/>
                  </a:lnTo>
                  <a:close/>
                </a:path>
                <a:path w="1431925" h="396875">
                  <a:moveTo>
                    <a:pt x="1399095" y="271437"/>
                  </a:moveTo>
                  <a:lnTo>
                    <a:pt x="1398739" y="271424"/>
                  </a:lnTo>
                  <a:lnTo>
                    <a:pt x="1398422" y="271386"/>
                  </a:lnTo>
                  <a:lnTo>
                    <a:pt x="1398104" y="271360"/>
                  </a:lnTo>
                  <a:lnTo>
                    <a:pt x="1398295" y="271475"/>
                  </a:lnTo>
                  <a:lnTo>
                    <a:pt x="1398473" y="271602"/>
                  </a:lnTo>
                  <a:lnTo>
                    <a:pt x="1398803" y="271703"/>
                  </a:lnTo>
                  <a:lnTo>
                    <a:pt x="1398993" y="271513"/>
                  </a:lnTo>
                  <a:close/>
                </a:path>
                <a:path w="1431925" h="396875">
                  <a:moveTo>
                    <a:pt x="1400695" y="268262"/>
                  </a:moveTo>
                  <a:lnTo>
                    <a:pt x="1400556" y="268287"/>
                  </a:lnTo>
                  <a:lnTo>
                    <a:pt x="1395920" y="268274"/>
                  </a:lnTo>
                  <a:lnTo>
                    <a:pt x="1394917" y="270471"/>
                  </a:lnTo>
                  <a:lnTo>
                    <a:pt x="1396212" y="271145"/>
                  </a:lnTo>
                  <a:lnTo>
                    <a:pt x="1398104" y="271348"/>
                  </a:lnTo>
                  <a:lnTo>
                    <a:pt x="1396111" y="270116"/>
                  </a:lnTo>
                  <a:lnTo>
                    <a:pt x="1400111" y="268490"/>
                  </a:lnTo>
                  <a:lnTo>
                    <a:pt x="1400149" y="269049"/>
                  </a:lnTo>
                  <a:lnTo>
                    <a:pt x="1400695" y="268262"/>
                  </a:lnTo>
                  <a:close/>
                </a:path>
                <a:path w="1431925" h="396875">
                  <a:moveTo>
                    <a:pt x="1401406" y="271284"/>
                  </a:moveTo>
                  <a:lnTo>
                    <a:pt x="1400251" y="270560"/>
                  </a:lnTo>
                  <a:lnTo>
                    <a:pt x="1399286" y="271284"/>
                  </a:lnTo>
                  <a:lnTo>
                    <a:pt x="1401406" y="271284"/>
                  </a:lnTo>
                  <a:close/>
                </a:path>
                <a:path w="1431925" h="396875">
                  <a:moveTo>
                    <a:pt x="1402676" y="267995"/>
                  </a:moveTo>
                  <a:lnTo>
                    <a:pt x="1401470" y="267169"/>
                  </a:lnTo>
                  <a:lnTo>
                    <a:pt x="1400695" y="268262"/>
                  </a:lnTo>
                  <a:lnTo>
                    <a:pt x="1402016" y="267995"/>
                  </a:lnTo>
                  <a:lnTo>
                    <a:pt x="1402676" y="267995"/>
                  </a:lnTo>
                  <a:close/>
                </a:path>
                <a:path w="1431925" h="396875">
                  <a:moveTo>
                    <a:pt x="1402765" y="376326"/>
                  </a:moveTo>
                  <a:lnTo>
                    <a:pt x="1402740" y="376847"/>
                  </a:lnTo>
                  <a:lnTo>
                    <a:pt x="1402753" y="377063"/>
                  </a:lnTo>
                  <a:lnTo>
                    <a:pt x="1402765" y="376326"/>
                  </a:lnTo>
                  <a:close/>
                </a:path>
                <a:path w="1431925" h="396875">
                  <a:moveTo>
                    <a:pt x="1403032" y="272313"/>
                  </a:moveTo>
                  <a:lnTo>
                    <a:pt x="1402994" y="271284"/>
                  </a:lnTo>
                  <a:lnTo>
                    <a:pt x="1401406" y="271284"/>
                  </a:lnTo>
                  <a:lnTo>
                    <a:pt x="1403032" y="272313"/>
                  </a:lnTo>
                  <a:close/>
                </a:path>
                <a:path w="1431925" h="396875">
                  <a:moveTo>
                    <a:pt x="1406728" y="271500"/>
                  </a:moveTo>
                  <a:lnTo>
                    <a:pt x="1405305" y="269138"/>
                  </a:lnTo>
                  <a:lnTo>
                    <a:pt x="1404327" y="269138"/>
                  </a:lnTo>
                  <a:lnTo>
                    <a:pt x="1402676" y="267995"/>
                  </a:lnTo>
                  <a:lnTo>
                    <a:pt x="1402651" y="268262"/>
                  </a:lnTo>
                  <a:lnTo>
                    <a:pt x="1402537" y="269354"/>
                  </a:lnTo>
                  <a:lnTo>
                    <a:pt x="1402969" y="270319"/>
                  </a:lnTo>
                  <a:lnTo>
                    <a:pt x="1402994" y="271284"/>
                  </a:lnTo>
                  <a:lnTo>
                    <a:pt x="1403997" y="271284"/>
                  </a:lnTo>
                  <a:lnTo>
                    <a:pt x="1404518" y="271500"/>
                  </a:lnTo>
                  <a:lnTo>
                    <a:pt x="1406728" y="271500"/>
                  </a:lnTo>
                  <a:close/>
                </a:path>
                <a:path w="1431925" h="396875">
                  <a:moveTo>
                    <a:pt x="1407922" y="328904"/>
                  </a:moveTo>
                  <a:lnTo>
                    <a:pt x="1407337" y="324967"/>
                  </a:lnTo>
                  <a:lnTo>
                    <a:pt x="1403718" y="328117"/>
                  </a:lnTo>
                  <a:lnTo>
                    <a:pt x="1405102" y="329107"/>
                  </a:lnTo>
                  <a:lnTo>
                    <a:pt x="1406525" y="329361"/>
                  </a:lnTo>
                  <a:lnTo>
                    <a:pt x="1407922" y="328904"/>
                  </a:lnTo>
                  <a:close/>
                </a:path>
                <a:path w="1431925" h="396875">
                  <a:moveTo>
                    <a:pt x="1408658" y="338645"/>
                  </a:moveTo>
                  <a:lnTo>
                    <a:pt x="1408201" y="337883"/>
                  </a:lnTo>
                  <a:lnTo>
                    <a:pt x="1406309" y="338416"/>
                  </a:lnTo>
                  <a:lnTo>
                    <a:pt x="1403299" y="338416"/>
                  </a:lnTo>
                  <a:lnTo>
                    <a:pt x="1408658" y="338645"/>
                  </a:lnTo>
                  <a:close/>
                </a:path>
                <a:path w="1431925" h="396875">
                  <a:moveTo>
                    <a:pt x="1410944" y="255295"/>
                  </a:moveTo>
                  <a:lnTo>
                    <a:pt x="1408137" y="255498"/>
                  </a:lnTo>
                  <a:lnTo>
                    <a:pt x="1407236" y="256286"/>
                  </a:lnTo>
                  <a:lnTo>
                    <a:pt x="1410944" y="255295"/>
                  </a:lnTo>
                  <a:close/>
                </a:path>
                <a:path w="1431925" h="396875">
                  <a:moveTo>
                    <a:pt x="1411414" y="336981"/>
                  </a:moveTo>
                  <a:lnTo>
                    <a:pt x="1407185" y="336194"/>
                  </a:lnTo>
                  <a:lnTo>
                    <a:pt x="1408201" y="337883"/>
                  </a:lnTo>
                  <a:lnTo>
                    <a:pt x="1411414" y="336981"/>
                  </a:lnTo>
                  <a:close/>
                </a:path>
                <a:path w="1431925" h="396875">
                  <a:moveTo>
                    <a:pt x="1423390" y="331812"/>
                  </a:moveTo>
                  <a:lnTo>
                    <a:pt x="1420545" y="329844"/>
                  </a:lnTo>
                  <a:lnTo>
                    <a:pt x="1420126" y="331673"/>
                  </a:lnTo>
                  <a:lnTo>
                    <a:pt x="1423390" y="331812"/>
                  </a:lnTo>
                  <a:close/>
                </a:path>
                <a:path w="1431925" h="396875">
                  <a:moveTo>
                    <a:pt x="1431315" y="218567"/>
                  </a:moveTo>
                  <a:lnTo>
                    <a:pt x="1425257" y="218567"/>
                  </a:lnTo>
                  <a:lnTo>
                    <a:pt x="1428597" y="220840"/>
                  </a:lnTo>
                  <a:lnTo>
                    <a:pt x="1430515" y="222173"/>
                  </a:lnTo>
                  <a:lnTo>
                    <a:pt x="1431315" y="218567"/>
                  </a:lnTo>
                  <a:close/>
                </a:path>
              </a:pathLst>
            </a:custGeom>
            <a:solidFill>
              <a:srgbClr val="ABD3D8">
                <a:alpha val="51998"/>
              </a:srgbClr>
            </a:solidFill>
          </p:spPr>
          <p:txBody>
            <a:bodyPr wrap="square" lIns="0" tIns="0" rIns="0" bIns="0" rtlCol="0"/>
            <a:lstStyle/>
            <a:p>
              <a:pPr defTabSz="829178"/>
              <a:endParaRPr sz="1632" kern="0">
                <a:solidFill>
                  <a:sysClr val="windowText" lastClr="000000"/>
                </a:solidFill>
              </a:endParaRPr>
            </a:p>
          </p:txBody>
        </p:sp>
        <p:sp>
          <p:nvSpPr>
            <p:cNvPr id="57" name="object 57"/>
            <p:cNvSpPr/>
            <p:nvPr/>
          </p:nvSpPr>
          <p:spPr>
            <a:xfrm>
              <a:off x="8029042" y="1934832"/>
              <a:ext cx="1497330" cy="300990"/>
            </a:xfrm>
            <a:custGeom>
              <a:avLst/>
              <a:gdLst/>
              <a:ahLst/>
              <a:cxnLst/>
              <a:rect l="l" t="t" r="r" b="b"/>
              <a:pathLst>
                <a:path w="1497329" h="300989">
                  <a:moveTo>
                    <a:pt x="2374" y="145897"/>
                  </a:moveTo>
                  <a:lnTo>
                    <a:pt x="0" y="145275"/>
                  </a:lnTo>
                  <a:lnTo>
                    <a:pt x="762" y="145999"/>
                  </a:lnTo>
                  <a:lnTo>
                    <a:pt x="1574" y="146062"/>
                  </a:lnTo>
                  <a:lnTo>
                    <a:pt x="2374" y="145897"/>
                  </a:lnTo>
                  <a:close/>
                </a:path>
                <a:path w="1497329" h="300989">
                  <a:moveTo>
                    <a:pt x="4216" y="156032"/>
                  </a:moveTo>
                  <a:lnTo>
                    <a:pt x="1003" y="153047"/>
                  </a:lnTo>
                  <a:lnTo>
                    <a:pt x="1003" y="154482"/>
                  </a:lnTo>
                  <a:lnTo>
                    <a:pt x="4216" y="156032"/>
                  </a:lnTo>
                  <a:close/>
                </a:path>
                <a:path w="1497329" h="300989">
                  <a:moveTo>
                    <a:pt x="5321" y="173113"/>
                  </a:moveTo>
                  <a:lnTo>
                    <a:pt x="3924" y="172135"/>
                  </a:lnTo>
                  <a:lnTo>
                    <a:pt x="1816" y="173113"/>
                  </a:lnTo>
                  <a:lnTo>
                    <a:pt x="2095" y="173113"/>
                  </a:lnTo>
                  <a:lnTo>
                    <a:pt x="2159" y="173888"/>
                  </a:lnTo>
                  <a:lnTo>
                    <a:pt x="2590" y="175463"/>
                  </a:lnTo>
                  <a:lnTo>
                    <a:pt x="4394" y="173888"/>
                  </a:lnTo>
                  <a:lnTo>
                    <a:pt x="5321" y="173113"/>
                  </a:lnTo>
                  <a:close/>
                </a:path>
                <a:path w="1497329" h="300989">
                  <a:moveTo>
                    <a:pt x="6438" y="146964"/>
                  </a:moveTo>
                  <a:lnTo>
                    <a:pt x="6400" y="143344"/>
                  </a:lnTo>
                  <a:lnTo>
                    <a:pt x="4483" y="145465"/>
                  </a:lnTo>
                  <a:lnTo>
                    <a:pt x="2374" y="145897"/>
                  </a:lnTo>
                  <a:lnTo>
                    <a:pt x="6438" y="146964"/>
                  </a:lnTo>
                  <a:close/>
                </a:path>
                <a:path w="1497329" h="300989">
                  <a:moveTo>
                    <a:pt x="12954" y="189852"/>
                  </a:moveTo>
                  <a:lnTo>
                    <a:pt x="12928" y="189407"/>
                  </a:lnTo>
                  <a:lnTo>
                    <a:pt x="12750" y="189014"/>
                  </a:lnTo>
                  <a:lnTo>
                    <a:pt x="12319" y="188709"/>
                  </a:lnTo>
                  <a:lnTo>
                    <a:pt x="12509" y="189115"/>
                  </a:lnTo>
                  <a:lnTo>
                    <a:pt x="12725" y="189484"/>
                  </a:lnTo>
                  <a:lnTo>
                    <a:pt x="12954" y="189852"/>
                  </a:lnTo>
                  <a:close/>
                </a:path>
                <a:path w="1497329" h="300989">
                  <a:moveTo>
                    <a:pt x="13347" y="105054"/>
                  </a:moveTo>
                  <a:lnTo>
                    <a:pt x="7848" y="104724"/>
                  </a:lnTo>
                  <a:lnTo>
                    <a:pt x="12433" y="105829"/>
                  </a:lnTo>
                  <a:lnTo>
                    <a:pt x="13347" y="105054"/>
                  </a:lnTo>
                  <a:close/>
                </a:path>
                <a:path w="1497329" h="300989">
                  <a:moveTo>
                    <a:pt x="17322" y="58458"/>
                  </a:moveTo>
                  <a:lnTo>
                    <a:pt x="15824" y="58229"/>
                  </a:lnTo>
                  <a:lnTo>
                    <a:pt x="15557" y="58610"/>
                  </a:lnTo>
                  <a:lnTo>
                    <a:pt x="16154" y="58597"/>
                  </a:lnTo>
                  <a:lnTo>
                    <a:pt x="17322" y="58458"/>
                  </a:lnTo>
                  <a:close/>
                </a:path>
                <a:path w="1497329" h="300989">
                  <a:moveTo>
                    <a:pt x="18935" y="155740"/>
                  </a:moveTo>
                  <a:lnTo>
                    <a:pt x="15659" y="154889"/>
                  </a:lnTo>
                  <a:lnTo>
                    <a:pt x="16586" y="156972"/>
                  </a:lnTo>
                  <a:lnTo>
                    <a:pt x="18935" y="155740"/>
                  </a:lnTo>
                  <a:close/>
                </a:path>
                <a:path w="1497329" h="300989">
                  <a:moveTo>
                    <a:pt x="20447" y="81724"/>
                  </a:moveTo>
                  <a:lnTo>
                    <a:pt x="11239" y="75234"/>
                  </a:lnTo>
                  <a:lnTo>
                    <a:pt x="4381" y="75387"/>
                  </a:lnTo>
                  <a:lnTo>
                    <a:pt x="4864" y="77838"/>
                  </a:lnTo>
                  <a:lnTo>
                    <a:pt x="2413" y="77381"/>
                  </a:lnTo>
                  <a:lnTo>
                    <a:pt x="3949" y="78613"/>
                  </a:lnTo>
                  <a:lnTo>
                    <a:pt x="2108" y="79451"/>
                  </a:lnTo>
                  <a:lnTo>
                    <a:pt x="5816" y="83464"/>
                  </a:lnTo>
                  <a:lnTo>
                    <a:pt x="10401" y="83883"/>
                  </a:lnTo>
                  <a:lnTo>
                    <a:pt x="16344" y="83794"/>
                  </a:lnTo>
                  <a:lnTo>
                    <a:pt x="15392" y="81000"/>
                  </a:lnTo>
                  <a:lnTo>
                    <a:pt x="16776" y="81280"/>
                  </a:lnTo>
                  <a:lnTo>
                    <a:pt x="18618" y="81864"/>
                  </a:lnTo>
                  <a:lnTo>
                    <a:pt x="20447" y="81724"/>
                  </a:lnTo>
                  <a:close/>
                </a:path>
                <a:path w="1497329" h="300989">
                  <a:moveTo>
                    <a:pt x="21272" y="181698"/>
                  </a:moveTo>
                  <a:lnTo>
                    <a:pt x="20510" y="181698"/>
                  </a:lnTo>
                  <a:lnTo>
                    <a:pt x="20675" y="182003"/>
                  </a:lnTo>
                  <a:lnTo>
                    <a:pt x="21272" y="181698"/>
                  </a:lnTo>
                  <a:close/>
                </a:path>
                <a:path w="1497329" h="300989">
                  <a:moveTo>
                    <a:pt x="21577" y="59156"/>
                  </a:moveTo>
                  <a:lnTo>
                    <a:pt x="20675" y="57099"/>
                  </a:lnTo>
                  <a:lnTo>
                    <a:pt x="19913" y="57975"/>
                  </a:lnTo>
                  <a:lnTo>
                    <a:pt x="18618" y="58293"/>
                  </a:lnTo>
                  <a:lnTo>
                    <a:pt x="17322" y="58458"/>
                  </a:lnTo>
                  <a:lnTo>
                    <a:pt x="19494" y="58801"/>
                  </a:lnTo>
                  <a:lnTo>
                    <a:pt x="21577" y="59156"/>
                  </a:lnTo>
                  <a:close/>
                </a:path>
                <a:path w="1497329" h="300989">
                  <a:moveTo>
                    <a:pt x="22072" y="156565"/>
                  </a:moveTo>
                  <a:lnTo>
                    <a:pt x="22047" y="154114"/>
                  </a:lnTo>
                  <a:lnTo>
                    <a:pt x="18935" y="155740"/>
                  </a:lnTo>
                  <a:lnTo>
                    <a:pt x="22072" y="156565"/>
                  </a:lnTo>
                  <a:close/>
                </a:path>
                <a:path w="1497329" h="300989">
                  <a:moveTo>
                    <a:pt x="26035" y="187134"/>
                  </a:moveTo>
                  <a:lnTo>
                    <a:pt x="23291" y="184353"/>
                  </a:lnTo>
                  <a:lnTo>
                    <a:pt x="21907" y="184111"/>
                  </a:lnTo>
                  <a:lnTo>
                    <a:pt x="20675" y="182003"/>
                  </a:lnTo>
                  <a:lnTo>
                    <a:pt x="15494" y="184556"/>
                  </a:lnTo>
                  <a:lnTo>
                    <a:pt x="18719" y="186842"/>
                  </a:lnTo>
                  <a:lnTo>
                    <a:pt x="26035" y="187134"/>
                  </a:lnTo>
                  <a:close/>
                </a:path>
                <a:path w="1497329" h="300989">
                  <a:moveTo>
                    <a:pt x="26136" y="187223"/>
                  </a:moveTo>
                  <a:lnTo>
                    <a:pt x="25984" y="187223"/>
                  </a:lnTo>
                  <a:lnTo>
                    <a:pt x="26136" y="187223"/>
                  </a:lnTo>
                  <a:close/>
                </a:path>
                <a:path w="1497329" h="300989">
                  <a:moveTo>
                    <a:pt x="27038" y="55219"/>
                  </a:moveTo>
                  <a:lnTo>
                    <a:pt x="22923" y="54444"/>
                  </a:lnTo>
                  <a:lnTo>
                    <a:pt x="25692" y="56400"/>
                  </a:lnTo>
                  <a:lnTo>
                    <a:pt x="27038" y="55219"/>
                  </a:lnTo>
                  <a:close/>
                </a:path>
                <a:path w="1497329" h="300989">
                  <a:moveTo>
                    <a:pt x="27546" y="153327"/>
                  </a:moveTo>
                  <a:lnTo>
                    <a:pt x="22009" y="149428"/>
                  </a:lnTo>
                  <a:lnTo>
                    <a:pt x="22047" y="154114"/>
                  </a:lnTo>
                  <a:lnTo>
                    <a:pt x="22974" y="153644"/>
                  </a:lnTo>
                  <a:lnTo>
                    <a:pt x="25768" y="154889"/>
                  </a:lnTo>
                  <a:lnTo>
                    <a:pt x="27178" y="153644"/>
                  </a:lnTo>
                  <a:lnTo>
                    <a:pt x="27546" y="153327"/>
                  </a:lnTo>
                  <a:close/>
                </a:path>
                <a:path w="1497329" h="300989">
                  <a:moveTo>
                    <a:pt x="32905" y="186194"/>
                  </a:moveTo>
                  <a:lnTo>
                    <a:pt x="31965" y="180530"/>
                  </a:lnTo>
                  <a:lnTo>
                    <a:pt x="26060" y="187134"/>
                  </a:lnTo>
                  <a:lnTo>
                    <a:pt x="28333" y="187223"/>
                  </a:lnTo>
                  <a:lnTo>
                    <a:pt x="32905" y="186194"/>
                  </a:lnTo>
                  <a:close/>
                </a:path>
                <a:path w="1497329" h="300989">
                  <a:moveTo>
                    <a:pt x="36626" y="190931"/>
                  </a:moveTo>
                  <a:lnTo>
                    <a:pt x="36144" y="189179"/>
                  </a:lnTo>
                  <a:lnTo>
                    <a:pt x="32956" y="189052"/>
                  </a:lnTo>
                  <a:lnTo>
                    <a:pt x="35255" y="191389"/>
                  </a:lnTo>
                  <a:lnTo>
                    <a:pt x="32524" y="192303"/>
                  </a:lnTo>
                  <a:lnTo>
                    <a:pt x="35280" y="192100"/>
                  </a:lnTo>
                  <a:lnTo>
                    <a:pt x="36626" y="190931"/>
                  </a:lnTo>
                  <a:close/>
                </a:path>
                <a:path w="1497329" h="300989">
                  <a:moveTo>
                    <a:pt x="38341" y="125285"/>
                  </a:moveTo>
                  <a:lnTo>
                    <a:pt x="34150" y="124637"/>
                  </a:lnTo>
                  <a:lnTo>
                    <a:pt x="36626" y="125628"/>
                  </a:lnTo>
                  <a:lnTo>
                    <a:pt x="38341" y="125285"/>
                  </a:lnTo>
                  <a:close/>
                </a:path>
                <a:path w="1497329" h="300989">
                  <a:moveTo>
                    <a:pt x="40233" y="93535"/>
                  </a:moveTo>
                  <a:lnTo>
                    <a:pt x="39763" y="93764"/>
                  </a:lnTo>
                  <a:lnTo>
                    <a:pt x="40220" y="93764"/>
                  </a:lnTo>
                  <a:lnTo>
                    <a:pt x="40233" y="93535"/>
                  </a:lnTo>
                  <a:close/>
                </a:path>
                <a:path w="1497329" h="300989">
                  <a:moveTo>
                    <a:pt x="40563" y="125628"/>
                  </a:moveTo>
                  <a:lnTo>
                    <a:pt x="38684" y="122885"/>
                  </a:lnTo>
                  <a:lnTo>
                    <a:pt x="39166" y="123939"/>
                  </a:lnTo>
                  <a:lnTo>
                    <a:pt x="40093" y="125285"/>
                  </a:lnTo>
                  <a:lnTo>
                    <a:pt x="38341" y="125285"/>
                  </a:lnTo>
                  <a:lnTo>
                    <a:pt x="40563" y="125628"/>
                  </a:lnTo>
                  <a:close/>
                </a:path>
                <a:path w="1497329" h="300989">
                  <a:moveTo>
                    <a:pt x="42964" y="54584"/>
                  </a:moveTo>
                  <a:lnTo>
                    <a:pt x="36182" y="54584"/>
                  </a:lnTo>
                  <a:lnTo>
                    <a:pt x="36055" y="54305"/>
                  </a:lnTo>
                  <a:lnTo>
                    <a:pt x="35229" y="52501"/>
                  </a:lnTo>
                  <a:lnTo>
                    <a:pt x="34823" y="53047"/>
                  </a:lnTo>
                  <a:lnTo>
                    <a:pt x="34823" y="54305"/>
                  </a:lnTo>
                  <a:lnTo>
                    <a:pt x="34556" y="56654"/>
                  </a:lnTo>
                  <a:lnTo>
                    <a:pt x="34480" y="57365"/>
                  </a:lnTo>
                  <a:lnTo>
                    <a:pt x="34378" y="58280"/>
                  </a:lnTo>
                  <a:lnTo>
                    <a:pt x="33045" y="59423"/>
                  </a:lnTo>
                  <a:lnTo>
                    <a:pt x="31826" y="57365"/>
                  </a:lnTo>
                  <a:lnTo>
                    <a:pt x="32131" y="57048"/>
                  </a:lnTo>
                  <a:lnTo>
                    <a:pt x="34823" y="54305"/>
                  </a:lnTo>
                  <a:lnTo>
                    <a:pt x="34823" y="53047"/>
                  </a:lnTo>
                  <a:lnTo>
                    <a:pt x="32105" y="56654"/>
                  </a:lnTo>
                  <a:lnTo>
                    <a:pt x="29032" y="56654"/>
                  </a:lnTo>
                  <a:lnTo>
                    <a:pt x="30289" y="58928"/>
                  </a:lnTo>
                  <a:lnTo>
                    <a:pt x="31546" y="57645"/>
                  </a:lnTo>
                  <a:lnTo>
                    <a:pt x="31496" y="58089"/>
                  </a:lnTo>
                  <a:lnTo>
                    <a:pt x="31369" y="58928"/>
                  </a:lnTo>
                  <a:lnTo>
                    <a:pt x="31305" y="59423"/>
                  </a:lnTo>
                  <a:lnTo>
                    <a:pt x="31191" y="60286"/>
                  </a:lnTo>
                  <a:lnTo>
                    <a:pt x="33515" y="59423"/>
                  </a:lnTo>
                  <a:lnTo>
                    <a:pt x="37122" y="58089"/>
                  </a:lnTo>
                  <a:lnTo>
                    <a:pt x="37198" y="65913"/>
                  </a:lnTo>
                  <a:lnTo>
                    <a:pt x="42214" y="63068"/>
                  </a:lnTo>
                  <a:lnTo>
                    <a:pt x="39001" y="60782"/>
                  </a:lnTo>
                  <a:lnTo>
                    <a:pt x="40601" y="58280"/>
                  </a:lnTo>
                  <a:lnTo>
                    <a:pt x="40728" y="58089"/>
                  </a:lnTo>
                  <a:lnTo>
                    <a:pt x="42964" y="54584"/>
                  </a:lnTo>
                  <a:close/>
                </a:path>
                <a:path w="1497329" h="300989">
                  <a:moveTo>
                    <a:pt x="43764" y="125044"/>
                  </a:moveTo>
                  <a:lnTo>
                    <a:pt x="42367" y="124066"/>
                  </a:lnTo>
                  <a:lnTo>
                    <a:pt x="42849" y="125818"/>
                  </a:lnTo>
                  <a:lnTo>
                    <a:pt x="43764" y="125044"/>
                  </a:lnTo>
                  <a:close/>
                </a:path>
                <a:path w="1497329" h="300989">
                  <a:moveTo>
                    <a:pt x="50977" y="69227"/>
                  </a:moveTo>
                  <a:lnTo>
                    <a:pt x="50507" y="68186"/>
                  </a:lnTo>
                  <a:lnTo>
                    <a:pt x="48666" y="67602"/>
                  </a:lnTo>
                  <a:lnTo>
                    <a:pt x="48653" y="66179"/>
                  </a:lnTo>
                  <a:lnTo>
                    <a:pt x="42710" y="68376"/>
                  </a:lnTo>
                  <a:lnTo>
                    <a:pt x="44107" y="69342"/>
                  </a:lnTo>
                  <a:lnTo>
                    <a:pt x="49161" y="71488"/>
                  </a:lnTo>
                  <a:lnTo>
                    <a:pt x="50977" y="69227"/>
                  </a:lnTo>
                  <a:close/>
                </a:path>
                <a:path w="1497329" h="300989">
                  <a:moveTo>
                    <a:pt x="51790" y="150558"/>
                  </a:moveTo>
                  <a:lnTo>
                    <a:pt x="49961" y="147802"/>
                  </a:lnTo>
                  <a:lnTo>
                    <a:pt x="49771" y="150558"/>
                  </a:lnTo>
                  <a:lnTo>
                    <a:pt x="49720" y="151320"/>
                  </a:lnTo>
                  <a:lnTo>
                    <a:pt x="49644" y="152514"/>
                  </a:lnTo>
                  <a:lnTo>
                    <a:pt x="48171" y="152222"/>
                  </a:lnTo>
                  <a:lnTo>
                    <a:pt x="47713" y="152615"/>
                  </a:lnTo>
                  <a:lnTo>
                    <a:pt x="45872" y="151320"/>
                  </a:lnTo>
                  <a:lnTo>
                    <a:pt x="46278" y="152222"/>
                  </a:lnTo>
                  <a:lnTo>
                    <a:pt x="47561" y="152742"/>
                  </a:lnTo>
                  <a:lnTo>
                    <a:pt x="47891" y="152742"/>
                  </a:lnTo>
                  <a:lnTo>
                    <a:pt x="49555" y="153911"/>
                  </a:lnTo>
                  <a:lnTo>
                    <a:pt x="49631" y="152742"/>
                  </a:lnTo>
                  <a:lnTo>
                    <a:pt x="50927" y="152742"/>
                  </a:lnTo>
                  <a:lnTo>
                    <a:pt x="50977" y="152615"/>
                  </a:lnTo>
                  <a:lnTo>
                    <a:pt x="51790" y="150558"/>
                  </a:lnTo>
                  <a:close/>
                </a:path>
                <a:path w="1497329" h="300989">
                  <a:moveTo>
                    <a:pt x="52920" y="125818"/>
                  </a:moveTo>
                  <a:lnTo>
                    <a:pt x="51536" y="124853"/>
                  </a:lnTo>
                  <a:lnTo>
                    <a:pt x="49682" y="121424"/>
                  </a:lnTo>
                  <a:lnTo>
                    <a:pt x="47853" y="123672"/>
                  </a:lnTo>
                  <a:lnTo>
                    <a:pt x="50177" y="124587"/>
                  </a:lnTo>
                  <a:lnTo>
                    <a:pt x="49707" y="125691"/>
                  </a:lnTo>
                  <a:lnTo>
                    <a:pt x="52920" y="125818"/>
                  </a:lnTo>
                  <a:close/>
                </a:path>
                <a:path w="1497329" h="300989">
                  <a:moveTo>
                    <a:pt x="54508" y="84848"/>
                  </a:moveTo>
                  <a:lnTo>
                    <a:pt x="53797" y="84620"/>
                  </a:lnTo>
                  <a:lnTo>
                    <a:pt x="53047" y="84874"/>
                  </a:lnTo>
                  <a:lnTo>
                    <a:pt x="52895" y="84924"/>
                  </a:lnTo>
                  <a:lnTo>
                    <a:pt x="52705" y="84988"/>
                  </a:lnTo>
                  <a:lnTo>
                    <a:pt x="51066" y="85547"/>
                  </a:lnTo>
                  <a:lnTo>
                    <a:pt x="52362" y="85280"/>
                  </a:lnTo>
                  <a:lnTo>
                    <a:pt x="52781" y="85204"/>
                  </a:lnTo>
                  <a:lnTo>
                    <a:pt x="52870" y="84988"/>
                  </a:lnTo>
                  <a:lnTo>
                    <a:pt x="52806" y="85191"/>
                  </a:lnTo>
                  <a:lnTo>
                    <a:pt x="53797" y="84988"/>
                  </a:lnTo>
                  <a:lnTo>
                    <a:pt x="54508" y="84848"/>
                  </a:lnTo>
                  <a:close/>
                </a:path>
                <a:path w="1497329" h="300989">
                  <a:moveTo>
                    <a:pt x="56553" y="84429"/>
                  </a:moveTo>
                  <a:lnTo>
                    <a:pt x="54508" y="84848"/>
                  </a:lnTo>
                  <a:lnTo>
                    <a:pt x="56172" y="85382"/>
                  </a:lnTo>
                  <a:lnTo>
                    <a:pt x="56337" y="84988"/>
                  </a:lnTo>
                  <a:lnTo>
                    <a:pt x="56388" y="84848"/>
                  </a:lnTo>
                  <a:lnTo>
                    <a:pt x="56476" y="84620"/>
                  </a:lnTo>
                  <a:lnTo>
                    <a:pt x="56553" y="84429"/>
                  </a:lnTo>
                  <a:close/>
                </a:path>
                <a:path w="1497329" h="300989">
                  <a:moveTo>
                    <a:pt x="57886" y="88163"/>
                  </a:moveTo>
                  <a:lnTo>
                    <a:pt x="57734" y="87871"/>
                  </a:lnTo>
                  <a:lnTo>
                    <a:pt x="57569" y="87579"/>
                  </a:lnTo>
                  <a:lnTo>
                    <a:pt x="57556" y="87299"/>
                  </a:lnTo>
                  <a:lnTo>
                    <a:pt x="57480" y="87744"/>
                  </a:lnTo>
                  <a:lnTo>
                    <a:pt x="57645" y="87985"/>
                  </a:lnTo>
                  <a:lnTo>
                    <a:pt x="57886" y="88163"/>
                  </a:lnTo>
                  <a:close/>
                </a:path>
                <a:path w="1497329" h="300989">
                  <a:moveTo>
                    <a:pt x="57912" y="143878"/>
                  </a:moveTo>
                  <a:lnTo>
                    <a:pt x="56743" y="141249"/>
                  </a:lnTo>
                  <a:lnTo>
                    <a:pt x="55727" y="142125"/>
                  </a:lnTo>
                  <a:lnTo>
                    <a:pt x="57010" y="143040"/>
                  </a:lnTo>
                  <a:lnTo>
                    <a:pt x="57912" y="143878"/>
                  </a:lnTo>
                  <a:close/>
                </a:path>
                <a:path w="1497329" h="300989">
                  <a:moveTo>
                    <a:pt x="58153" y="144170"/>
                  </a:moveTo>
                  <a:lnTo>
                    <a:pt x="58077" y="144030"/>
                  </a:lnTo>
                  <a:lnTo>
                    <a:pt x="57912" y="143891"/>
                  </a:lnTo>
                  <a:lnTo>
                    <a:pt x="58140" y="144386"/>
                  </a:lnTo>
                  <a:lnTo>
                    <a:pt x="58153" y="144170"/>
                  </a:lnTo>
                  <a:close/>
                </a:path>
                <a:path w="1497329" h="300989">
                  <a:moveTo>
                    <a:pt x="60896" y="142760"/>
                  </a:moveTo>
                  <a:lnTo>
                    <a:pt x="58267" y="144297"/>
                  </a:lnTo>
                  <a:lnTo>
                    <a:pt x="58381" y="144437"/>
                  </a:lnTo>
                  <a:lnTo>
                    <a:pt x="58534" y="144564"/>
                  </a:lnTo>
                  <a:lnTo>
                    <a:pt x="60896" y="142760"/>
                  </a:lnTo>
                  <a:close/>
                </a:path>
                <a:path w="1497329" h="300989">
                  <a:moveTo>
                    <a:pt x="66471" y="63119"/>
                  </a:moveTo>
                  <a:lnTo>
                    <a:pt x="62788" y="62687"/>
                  </a:lnTo>
                  <a:lnTo>
                    <a:pt x="66001" y="63512"/>
                  </a:lnTo>
                  <a:lnTo>
                    <a:pt x="66471" y="63119"/>
                  </a:lnTo>
                  <a:close/>
                </a:path>
                <a:path w="1497329" h="300989">
                  <a:moveTo>
                    <a:pt x="74002" y="83273"/>
                  </a:moveTo>
                  <a:lnTo>
                    <a:pt x="70954" y="81661"/>
                  </a:lnTo>
                  <a:lnTo>
                    <a:pt x="71716" y="81661"/>
                  </a:lnTo>
                  <a:lnTo>
                    <a:pt x="72136" y="79857"/>
                  </a:lnTo>
                  <a:lnTo>
                    <a:pt x="70307" y="81546"/>
                  </a:lnTo>
                  <a:lnTo>
                    <a:pt x="67132" y="81280"/>
                  </a:lnTo>
                  <a:lnTo>
                    <a:pt x="64757" y="83273"/>
                  </a:lnTo>
                  <a:lnTo>
                    <a:pt x="65036" y="83273"/>
                  </a:lnTo>
                  <a:lnTo>
                    <a:pt x="70815" y="84594"/>
                  </a:lnTo>
                  <a:lnTo>
                    <a:pt x="74002" y="83273"/>
                  </a:lnTo>
                  <a:close/>
                </a:path>
                <a:path w="1497329" h="300989">
                  <a:moveTo>
                    <a:pt x="74206" y="89700"/>
                  </a:moveTo>
                  <a:lnTo>
                    <a:pt x="73545" y="89027"/>
                  </a:lnTo>
                  <a:lnTo>
                    <a:pt x="72809" y="88506"/>
                  </a:lnTo>
                  <a:lnTo>
                    <a:pt x="72237" y="88404"/>
                  </a:lnTo>
                  <a:lnTo>
                    <a:pt x="72847" y="88836"/>
                  </a:lnTo>
                  <a:lnTo>
                    <a:pt x="73520" y="89268"/>
                  </a:lnTo>
                  <a:lnTo>
                    <a:pt x="74206" y="89700"/>
                  </a:lnTo>
                  <a:close/>
                </a:path>
                <a:path w="1497329" h="300989">
                  <a:moveTo>
                    <a:pt x="78587" y="93903"/>
                  </a:moveTo>
                  <a:lnTo>
                    <a:pt x="78574" y="93535"/>
                  </a:lnTo>
                  <a:lnTo>
                    <a:pt x="78460" y="93141"/>
                  </a:lnTo>
                  <a:lnTo>
                    <a:pt x="77990" y="92138"/>
                  </a:lnTo>
                  <a:lnTo>
                    <a:pt x="74498" y="89890"/>
                  </a:lnTo>
                  <a:lnTo>
                    <a:pt x="75158" y="90678"/>
                  </a:lnTo>
                  <a:lnTo>
                    <a:pt x="75920" y="91884"/>
                  </a:lnTo>
                  <a:lnTo>
                    <a:pt x="75933" y="93116"/>
                  </a:lnTo>
                  <a:lnTo>
                    <a:pt x="74371" y="92621"/>
                  </a:lnTo>
                  <a:lnTo>
                    <a:pt x="70434" y="91389"/>
                  </a:lnTo>
                  <a:lnTo>
                    <a:pt x="69418" y="90678"/>
                  </a:lnTo>
                  <a:lnTo>
                    <a:pt x="67640" y="89446"/>
                  </a:lnTo>
                  <a:lnTo>
                    <a:pt x="60350" y="90678"/>
                  </a:lnTo>
                  <a:lnTo>
                    <a:pt x="60921" y="89890"/>
                  </a:lnTo>
                  <a:lnTo>
                    <a:pt x="61480" y="89115"/>
                  </a:lnTo>
                  <a:lnTo>
                    <a:pt x="61569" y="88976"/>
                  </a:lnTo>
                  <a:lnTo>
                    <a:pt x="62572" y="87579"/>
                  </a:lnTo>
                  <a:lnTo>
                    <a:pt x="59004" y="88976"/>
                  </a:lnTo>
                  <a:lnTo>
                    <a:pt x="57886" y="88176"/>
                  </a:lnTo>
                  <a:lnTo>
                    <a:pt x="58115" y="88620"/>
                  </a:lnTo>
                  <a:lnTo>
                    <a:pt x="58254" y="88976"/>
                  </a:lnTo>
                  <a:lnTo>
                    <a:pt x="58305" y="89115"/>
                  </a:lnTo>
                  <a:lnTo>
                    <a:pt x="58000" y="89890"/>
                  </a:lnTo>
                  <a:lnTo>
                    <a:pt x="56388" y="89890"/>
                  </a:lnTo>
                  <a:lnTo>
                    <a:pt x="54914" y="88976"/>
                  </a:lnTo>
                  <a:lnTo>
                    <a:pt x="54775" y="88976"/>
                  </a:lnTo>
                  <a:lnTo>
                    <a:pt x="53949" y="87871"/>
                  </a:lnTo>
                  <a:lnTo>
                    <a:pt x="53949" y="92621"/>
                  </a:lnTo>
                  <a:lnTo>
                    <a:pt x="53873" y="93141"/>
                  </a:lnTo>
                  <a:lnTo>
                    <a:pt x="53746" y="94107"/>
                  </a:lnTo>
                  <a:lnTo>
                    <a:pt x="53644" y="94907"/>
                  </a:lnTo>
                  <a:lnTo>
                    <a:pt x="53568" y="95491"/>
                  </a:lnTo>
                  <a:lnTo>
                    <a:pt x="47993" y="94907"/>
                  </a:lnTo>
                  <a:lnTo>
                    <a:pt x="51219" y="94907"/>
                  </a:lnTo>
                  <a:lnTo>
                    <a:pt x="51358" y="94297"/>
                  </a:lnTo>
                  <a:lnTo>
                    <a:pt x="51460" y="93903"/>
                  </a:lnTo>
                  <a:lnTo>
                    <a:pt x="51549" y="93535"/>
                  </a:lnTo>
                  <a:lnTo>
                    <a:pt x="51650" y="93141"/>
                  </a:lnTo>
                  <a:lnTo>
                    <a:pt x="51333" y="93141"/>
                  </a:lnTo>
                  <a:lnTo>
                    <a:pt x="53619" y="92621"/>
                  </a:lnTo>
                  <a:lnTo>
                    <a:pt x="53949" y="92621"/>
                  </a:lnTo>
                  <a:lnTo>
                    <a:pt x="53949" y="87871"/>
                  </a:lnTo>
                  <a:lnTo>
                    <a:pt x="53733" y="87579"/>
                  </a:lnTo>
                  <a:lnTo>
                    <a:pt x="54368" y="87579"/>
                  </a:lnTo>
                  <a:lnTo>
                    <a:pt x="55638" y="87020"/>
                  </a:lnTo>
                  <a:lnTo>
                    <a:pt x="55956" y="86817"/>
                  </a:lnTo>
                  <a:lnTo>
                    <a:pt x="57492" y="85801"/>
                  </a:lnTo>
                  <a:lnTo>
                    <a:pt x="56705" y="85547"/>
                  </a:lnTo>
                  <a:lnTo>
                    <a:pt x="56108" y="85547"/>
                  </a:lnTo>
                  <a:lnTo>
                    <a:pt x="55664" y="86652"/>
                  </a:lnTo>
                  <a:lnTo>
                    <a:pt x="53200" y="86817"/>
                  </a:lnTo>
                  <a:lnTo>
                    <a:pt x="52857" y="86131"/>
                  </a:lnTo>
                  <a:lnTo>
                    <a:pt x="52781" y="85801"/>
                  </a:lnTo>
                  <a:lnTo>
                    <a:pt x="52717" y="85547"/>
                  </a:lnTo>
                  <a:lnTo>
                    <a:pt x="52057" y="85547"/>
                  </a:lnTo>
                  <a:lnTo>
                    <a:pt x="49758" y="87515"/>
                  </a:lnTo>
                  <a:lnTo>
                    <a:pt x="41668" y="86652"/>
                  </a:lnTo>
                  <a:lnTo>
                    <a:pt x="41478" y="86817"/>
                  </a:lnTo>
                  <a:lnTo>
                    <a:pt x="40741" y="88620"/>
                  </a:lnTo>
                  <a:lnTo>
                    <a:pt x="40627" y="88976"/>
                  </a:lnTo>
                  <a:lnTo>
                    <a:pt x="40589" y="89446"/>
                  </a:lnTo>
                  <a:lnTo>
                    <a:pt x="40487" y="90678"/>
                  </a:lnTo>
                  <a:lnTo>
                    <a:pt x="40360" y="92138"/>
                  </a:lnTo>
                  <a:lnTo>
                    <a:pt x="40233" y="93535"/>
                  </a:lnTo>
                  <a:lnTo>
                    <a:pt x="49644" y="88976"/>
                  </a:lnTo>
                  <a:lnTo>
                    <a:pt x="49822" y="88976"/>
                  </a:lnTo>
                  <a:lnTo>
                    <a:pt x="50355" y="91389"/>
                  </a:lnTo>
                  <a:lnTo>
                    <a:pt x="50469" y="91884"/>
                  </a:lnTo>
                  <a:lnTo>
                    <a:pt x="50533" y="92138"/>
                  </a:lnTo>
                  <a:lnTo>
                    <a:pt x="50634" y="92621"/>
                  </a:lnTo>
                  <a:lnTo>
                    <a:pt x="50749" y="93141"/>
                  </a:lnTo>
                  <a:lnTo>
                    <a:pt x="45453" y="92138"/>
                  </a:lnTo>
                  <a:lnTo>
                    <a:pt x="45224" y="92138"/>
                  </a:lnTo>
                  <a:lnTo>
                    <a:pt x="42087" y="96253"/>
                  </a:lnTo>
                  <a:lnTo>
                    <a:pt x="46888" y="95161"/>
                  </a:lnTo>
                  <a:lnTo>
                    <a:pt x="42087" y="102209"/>
                  </a:lnTo>
                  <a:lnTo>
                    <a:pt x="41567" y="102870"/>
                  </a:lnTo>
                  <a:lnTo>
                    <a:pt x="41249" y="103441"/>
                  </a:lnTo>
                  <a:lnTo>
                    <a:pt x="33439" y="100787"/>
                  </a:lnTo>
                  <a:lnTo>
                    <a:pt x="34378" y="102209"/>
                  </a:lnTo>
                  <a:lnTo>
                    <a:pt x="34391" y="103568"/>
                  </a:lnTo>
                  <a:lnTo>
                    <a:pt x="36207" y="104152"/>
                  </a:lnTo>
                  <a:lnTo>
                    <a:pt x="44500" y="106413"/>
                  </a:lnTo>
                  <a:lnTo>
                    <a:pt x="49784" y="103568"/>
                  </a:lnTo>
                  <a:lnTo>
                    <a:pt x="51079" y="102870"/>
                  </a:lnTo>
                  <a:lnTo>
                    <a:pt x="59550" y="102870"/>
                  </a:lnTo>
                  <a:lnTo>
                    <a:pt x="58648" y="102209"/>
                  </a:lnTo>
                  <a:lnTo>
                    <a:pt x="58153" y="101168"/>
                  </a:lnTo>
                  <a:lnTo>
                    <a:pt x="58216" y="100152"/>
                  </a:lnTo>
                  <a:lnTo>
                    <a:pt x="58534" y="97726"/>
                  </a:lnTo>
                  <a:lnTo>
                    <a:pt x="58597" y="97218"/>
                  </a:lnTo>
                  <a:lnTo>
                    <a:pt x="66357" y="97726"/>
                  </a:lnTo>
                  <a:lnTo>
                    <a:pt x="67767" y="100152"/>
                  </a:lnTo>
                  <a:lnTo>
                    <a:pt x="67538" y="97726"/>
                  </a:lnTo>
                  <a:lnTo>
                    <a:pt x="67487" y="97218"/>
                  </a:lnTo>
                  <a:lnTo>
                    <a:pt x="67386" y="96253"/>
                  </a:lnTo>
                  <a:lnTo>
                    <a:pt x="67348" y="95796"/>
                  </a:lnTo>
                  <a:lnTo>
                    <a:pt x="67259" y="94907"/>
                  </a:lnTo>
                  <a:lnTo>
                    <a:pt x="66509" y="94907"/>
                  </a:lnTo>
                  <a:lnTo>
                    <a:pt x="72275" y="94107"/>
                  </a:lnTo>
                  <a:lnTo>
                    <a:pt x="71818" y="93764"/>
                  </a:lnTo>
                  <a:lnTo>
                    <a:pt x="71831" y="93141"/>
                  </a:lnTo>
                  <a:lnTo>
                    <a:pt x="71602" y="93141"/>
                  </a:lnTo>
                  <a:lnTo>
                    <a:pt x="73164" y="92621"/>
                  </a:lnTo>
                  <a:lnTo>
                    <a:pt x="73406" y="93141"/>
                  </a:lnTo>
                  <a:lnTo>
                    <a:pt x="73799" y="93764"/>
                  </a:lnTo>
                  <a:lnTo>
                    <a:pt x="74587" y="94297"/>
                  </a:lnTo>
                  <a:lnTo>
                    <a:pt x="75044" y="93903"/>
                  </a:lnTo>
                  <a:lnTo>
                    <a:pt x="77368" y="96964"/>
                  </a:lnTo>
                  <a:lnTo>
                    <a:pt x="78435" y="94297"/>
                  </a:lnTo>
                  <a:lnTo>
                    <a:pt x="78511" y="94107"/>
                  </a:lnTo>
                  <a:lnTo>
                    <a:pt x="78587" y="93903"/>
                  </a:lnTo>
                  <a:close/>
                </a:path>
                <a:path w="1497329" h="300989">
                  <a:moveTo>
                    <a:pt x="78917" y="157568"/>
                  </a:moveTo>
                  <a:lnTo>
                    <a:pt x="77520" y="156603"/>
                  </a:lnTo>
                  <a:lnTo>
                    <a:pt x="75234" y="157111"/>
                  </a:lnTo>
                  <a:lnTo>
                    <a:pt x="75260" y="159258"/>
                  </a:lnTo>
                  <a:lnTo>
                    <a:pt x="76657" y="160210"/>
                  </a:lnTo>
                  <a:lnTo>
                    <a:pt x="77990" y="158343"/>
                  </a:lnTo>
                  <a:lnTo>
                    <a:pt x="78917" y="157568"/>
                  </a:lnTo>
                  <a:close/>
                </a:path>
                <a:path w="1497329" h="300989">
                  <a:moveTo>
                    <a:pt x="94665" y="88595"/>
                  </a:moveTo>
                  <a:lnTo>
                    <a:pt x="93268" y="86918"/>
                  </a:lnTo>
                  <a:lnTo>
                    <a:pt x="88696" y="87960"/>
                  </a:lnTo>
                  <a:lnTo>
                    <a:pt x="89636" y="90754"/>
                  </a:lnTo>
                  <a:lnTo>
                    <a:pt x="91020" y="90297"/>
                  </a:lnTo>
                  <a:lnTo>
                    <a:pt x="91503" y="91325"/>
                  </a:lnTo>
                  <a:lnTo>
                    <a:pt x="92405" y="91998"/>
                  </a:lnTo>
                  <a:lnTo>
                    <a:pt x="94665" y="88595"/>
                  </a:lnTo>
                  <a:close/>
                </a:path>
                <a:path w="1497329" h="300989">
                  <a:moveTo>
                    <a:pt x="97129" y="147701"/>
                  </a:moveTo>
                  <a:lnTo>
                    <a:pt x="96647" y="145948"/>
                  </a:lnTo>
                  <a:lnTo>
                    <a:pt x="92532" y="145161"/>
                  </a:lnTo>
                  <a:lnTo>
                    <a:pt x="92570" y="149453"/>
                  </a:lnTo>
                  <a:lnTo>
                    <a:pt x="87071" y="146989"/>
                  </a:lnTo>
                  <a:lnTo>
                    <a:pt x="89814" y="149644"/>
                  </a:lnTo>
                  <a:lnTo>
                    <a:pt x="93967" y="150418"/>
                  </a:lnTo>
                  <a:lnTo>
                    <a:pt x="95796" y="150304"/>
                  </a:lnTo>
                  <a:lnTo>
                    <a:pt x="96240" y="149199"/>
                  </a:lnTo>
                  <a:lnTo>
                    <a:pt x="97129" y="147701"/>
                  </a:lnTo>
                  <a:close/>
                </a:path>
                <a:path w="1497329" h="300989">
                  <a:moveTo>
                    <a:pt x="105575" y="39674"/>
                  </a:moveTo>
                  <a:lnTo>
                    <a:pt x="105041" y="39928"/>
                  </a:lnTo>
                  <a:lnTo>
                    <a:pt x="104965" y="40373"/>
                  </a:lnTo>
                  <a:lnTo>
                    <a:pt x="104978" y="40855"/>
                  </a:lnTo>
                  <a:lnTo>
                    <a:pt x="105295" y="40551"/>
                  </a:lnTo>
                  <a:lnTo>
                    <a:pt x="105575" y="40233"/>
                  </a:lnTo>
                  <a:lnTo>
                    <a:pt x="105575" y="39674"/>
                  </a:lnTo>
                  <a:close/>
                </a:path>
                <a:path w="1497329" h="300989">
                  <a:moveTo>
                    <a:pt x="105625" y="43383"/>
                  </a:moveTo>
                  <a:lnTo>
                    <a:pt x="104965" y="41871"/>
                  </a:lnTo>
                  <a:lnTo>
                    <a:pt x="104978" y="40855"/>
                  </a:lnTo>
                  <a:lnTo>
                    <a:pt x="103924" y="41871"/>
                  </a:lnTo>
                  <a:lnTo>
                    <a:pt x="102196" y="41871"/>
                  </a:lnTo>
                  <a:lnTo>
                    <a:pt x="100291" y="41617"/>
                  </a:lnTo>
                  <a:lnTo>
                    <a:pt x="97307" y="42430"/>
                  </a:lnTo>
                  <a:lnTo>
                    <a:pt x="97751" y="41871"/>
                  </a:lnTo>
                  <a:lnTo>
                    <a:pt x="98717" y="40513"/>
                  </a:lnTo>
                  <a:lnTo>
                    <a:pt x="96431" y="41046"/>
                  </a:lnTo>
                  <a:lnTo>
                    <a:pt x="94615" y="41871"/>
                  </a:lnTo>
                  <a:lnTo>
                    <a:pt x="95059" y="39344"/>
                  </a:lnTo>
                  <a:lnTo>
                    <a:pt x="94703" y="40513"/>
                  </a:lnTo>
                  <a:lnTo>
                    <a:pt x="94589" y="40855"/>
                  </a:lnTo>
                  <a:lnTo>
                    <a:pt x="94538" y="41046"/>
                  </a:lnTo>
                  <a:lnTo>
                    <a:pt x="94424" y="41414"/>
                  </a:lnTo>
                  <a:lnTo>
                    <a:pt x="94361" y="41617"/>
                  </a:lnTo>
                  <a:lnTo>
                    <a:pt x="94272" y="41871"/>
                  </a:lnTo>
                  <a:lnTo>
                    <a:pt x="94145" y="42278"/>
                  </a:lnTo>
                  <a:lnTo>
                    <a:pt x="90944" y="41414"/>
                  </a:lnTo>
                  <a:lnTo>
                    <a:pt x="90551" y="43116"/>
                  </a:lnTo>
                  <a:lnTo>
                    <a:pt x="93853" y="42494"/>
                  </a:lnTo>
                  <a:lnTo>
                    <a:pt x="94081" y="42494"/>
                  </a:lnTo>
                  <a:lnTo>
                    <a:pt x="94919" y="42494"/>
                  </a:lnTo>
                  <a:lnTo>
                    <a:pt x="97066" y="42494"/>
                  </a:lnTo>
                  <a:lnTo>
                    <a:pt x="97256" y="42494"/>
                  </a:lnTo>
                  <a:lnTo>
                    <a:pt x="97853" y="42494"/>
                  </a:lnTo>
                  <a:lnTo>
                    <a:pt x="102412" y="43116"/>
                  </a:lnTo>
                  <a:lnTo>
                    <a:pt x="105625" y="43383"/>
                  </a:lnTo>
                  <a:close/>
                </a:path>
                <a:path w="1497329" h="300989">
                  <a:moveTo>
                    <a:pt x="111264" y="5232"/>
                  </a:moveTo>
                  <a:lnTo>
                    <a:pt x="110680" y="3683"/>
                  </a:lnTo>
                  <a:lnTo>
                    <a:pt x="109791" y="5905"/>
                  </a:lnTo>
                  <a:lnTo>
                    <a:pt x="105206" y="5499"/>
                  </a:lnTo>
                  <a:lnTo>
                    <a:pt x="107861" y="3238"/>
                  </a:lnTo>
                  <a:lnTo>
                    <a:pt x="101981" y="3238"/>
                  </a:lnTo>
                  <a:lnTo>
                    <a:pt x="102514" y="11404"/>
                  </a:lnTo>
                  <a:lnTo>
                    <a:pt x="110312" y="5905"/>
                  </a:lnTo>
                  <a:lnTo>
                    <a:pt x="111264" y="5232"/>
                  </a:lnTo>
                  <a:close/>
                </a:path>
                <a:path w="1497329" h="300989">
                  <a:moveTo>
                    <a:pt x="113906" y="5016"/>
                  </a:moveTo>
                  <a:lnTo>
                    <a:pt x="112052" y="4673"/>
                  </a:lnTo>
                  <a:lnTo>
                    <a:pt x="111264" y="5232"/>
                  </a:lnTo>
                  <a:lnTo>
                    <a:pt x="112102" y="7518"/>
                  </a:lnTo>
                  <a:lnTo>
                    <a:pt x="113906" y="5016"/>
                  </a:lnTo>
                  <a:close/>
                </a:path>
                <a:path w="1497329" h="300989">
                  <a:moveTo>
                    <a:pt x="115062" y="44183"/>
                  </a:moveTo>
                  <a:lnTo>
                    <a:pt x="114947" y="43853"/>
                  </a:lnTo>
                  <a:lnTo>
                    <a:pt x="114808" y="44716"/>
                  </a:lnTo>
                  <a:lnTo>
                    <a:pt x="115062" y="44500"/>
                  </a:lnTo>
                  <a:lnTo>
                    <a:pt x="115062" y="44183"/>
                  </a:lnTo>
                  <a:close/>
                </a:path>
                <a:path w="1497329" h="300989">
                  <a:moveTo>
                    <a:pt x="115214" y="42202"/>
                  </a:moveTo>
                  <a:lnTo>
                    <a:pt x="113639" y="42202"/>
                  </a:lnTo>
                  <a:lnTo>
                    <a:pt x="114642" y="42989"/>
                  </a:lnTo>
                  <a:lnTo>
                    <a:pt x="114947" y="43853"/>
                  </a:lnTo>
                  <a:lnTo>
                    <a:pt x="115214" y="42202"/>
                  </a:lnTo>
                  <a:close/>
                </a:path>
                <a:path w="1497329" h="300989">
                  <a:moveTo>
                    <a:pt x="117500" y="0"/>
                  </a:moveTo>
                  <a:lnTo>
                    <a:pt x="113906" y="5016"/>
                  </a:lnTo>
                  <a:lnTo>
                    <a:pt x="116179" y="5448"/>
                  </a:lnTo>
                  <a:lnTo>
                    <a:pt x="117500" y="0"/>
                  </a:lnTo>
                  <a:close/>
                </a:path>
                <a:path w="1497329" h="300989">
                  <a:moveTo>
                    <a:pt x="126707" y="46736"/>
                  </a:moveTo>
                  <a:lnTo>
                    <a:pt x="119799" y="43294"/>
                  </a:lnTo>
                  <a:lnTo>
                    <a:pt x="118008" y="45567"/>
                  </a:lnTo>
                  <a:lnTo>
                    <a:pt x="119837" y="46164"/>
                  </a:lnTo>
                  <a:lnTo>
                    <a:pt x="122148" y="46342"/>
                  </a:lnTo>
                  <a:lnTo>
                    <a:pt x="121246" y="48564"/>
                  </a:lnTo>
                  <a:lnTo>
                    <a:pt x="126707" y="46736"/>
                  </a:lnTo>
                  <a:close/>
                </a:path>
                <a:path w="1497329" h="300989">
                  <a:moveTo>
                    <a:pt x="133362" y="108712"/>
                  </a:moveTo>
                  <a:lnTo>
                    <a:pt x="129235" y="107937"/>
                  </a:lnTo>
                  <a:lnTo>
                    <a:pt x="130594" y="106045"/>
                  </a:lnTo>
                  <a:lnTo>
                    <a:pt x="126492" y="107429"/>
                  </a:lnTo>
                  <a:lnTo>
                    <a:pt x="126060" y="110667"/>
                  </a:lnTo>
                  <a:lnTo>
                    <a:pt x="133362" y="108712"/>
                  </a:lnTo>
                  <a:close/>
                </a:path>
                <a:path w="1497329" h="300989">
                  <a:moveTo>
                    <a:pt x="140703" y="82626"/>
                  </a:moveTo>
                  <a:lnTo>
                    <a:pt x="137960" y="82626"/>
                  </a:lnTo>
                  <a:lnTo>
                    <a:pt x="138582" y="83591"/>
                  </a:lnTo>
                  <a:lnTo>
                    <a:pt x="140703" y="82626"/>
                  </a:lnTo>
                  <a:close/>
                </a:path>
                <a:path w="1497329" h="300989">
                  <a:moveTo>
                    <a:pt x="140728" y="77787"/>
                  </a:moveTo>
                  <a:lnTo>
                    <a:pt x="140423" y="75692"/>
                  </a:lnTo>
                  <a:lnTo>
                    <a:pt x="140258" y="74599"/>
                  </a:lnTo>
                  <a:lnTo>
                    <a:pt x="134734" y="74231"/>
                  </a:lnTo>
                  <a:lnTo>
                    <a:pt x="134835" y="75692"/>
                  </a:lnTo>
                  <a:lnTo>
                    <a:pt x="134962" y="77317"/>
                  </a:lnTo>
                  <a:lnTo>
                    <a:pt x="134988" y="77787"/>
                  </a:lnTo>
                  <a:lnTo>
                    <a:pt x="135102" y="78435"/>
                  </a:lnTo>
                  <a:lnTo>
                    <a:pt x="136194" y="80860"/>
                  </a:lnTo>
                  <a:lnTo>
                    <a:pt x="135216" y="80860"/>
                  </a:lnTo>
                  <a:lnTo>
                    <a:pt x="130784" y="81407"/>
                  </a:lnTo>
                  <a:lnTo>
                    <a:pt x="136728" y="82778"/>
                  </a:lnTo>
                  <a:lnTo>
                    <a:pt x="136804" y="82626"/>
                  </a:lnTo>
                  <a:lnTo>
                    <a:pt x="136880" y="82029"/>
                  </a:lnTo>
                  <a:lnTo>
                    <a:pt x="137363" y="82626"/>
                  </a:lnTo>
                  <a:lnTo>
                    <a:pt x="137960" y="82626"/>
                  </a:lnTo>
                  <a:lnTo>
                    <a:pt x="137579" y="82029"/>
                  </a:lnTo>
                  <a:lnTo>
                    <a:pt x="136956" y="81051"/>
                  </a:lnTo>
                  <a:lnTo>
                    <a:pt x="137045" y="80860"/>
                  </a:lnTo>
                  <a:lnTo>
                    <a:pt x="136791" y="80860"/>
                  </a:lnTo>
                  <a:lnTo>
                    <a:pt x="136512" y="80124"/>
                  </a:lnTo>
                  <a:lnTo>
                    <a:pt x="136436" y="79425"/>
                  </a:lnTo>
                  <a:lnTo>
                    <a:pt x="136626" y="78435"/>
                  </a:lnTo>
                  <a:lnTo>
                    <a:pt x="137045" y="77317"/>
                  </a:lnTo>
                  <a:lnTo>
                    <a:pt x="139801" y="75692"/>
                  </a:lnTo>
                  <a:lnTo>
                    <a:pt x="140728" y="77787"/>
                  </a:lnTo>
                  <a:close/>
                </a:path>
                <a:path w="1497329" h="300989">
                  <a:moveTo>
                    <a:pt x="144373" y="73469"/>
                  </a:moveTo>
                  <a:lnTo>
                    <a:pt x="143484" y="71958"/>
                  </a:lnTo>
                  <a:lnTo>
                    <a:pt x="143891" y="73469"/>
                  </a:lnTo>
                  <a:lnTo>
                    <a:pt x="143954" y="73710"/>
                  </a:lnTo>
                  <a:lnTo>
                    <a:pt x="140766" y="74269"/>
                  </a:lnTo>
                  <a:lnTo>
                    <a:pt x="143065" y="75184"/>
                  </a:lnTo>
                  <a:lnTo>
                    <a:pt x="144373" y="73469"/>
                  </a:lnTo>
                  <a:close/>
                </a:path>
                <a:path w="1497329" h="300989">
                  <a:moveTo>
                    <a:pt x="146558" y="71678"/>
                  </a:moveTo>
                  <a:lnTo>
                    <a:pt x="146227" y="71031"/>
                  </a:lnTo>
                  <a:lnTo>
                    <a:pt x="144373" y="73469"/>
                  </a:lnTo>
                  <a:lnTo>
                    <a:pt x="146304" y="76746"/>
                  </a:lnTo>
                  <a:lnTo>
                    <a:pt x="146431" y="74269"/>
                  </a:lnTo>
                  <a:lnTo>
                    <a:pt x="146558" y="71678"/>
                  </a:lnTo>
                  <a:close/>
                </a:path>
                <a:path w="1497329" h="300989">
                  <a:moveTo>
                    <a:pt x="147370" y="50609"/>
                  </a:moveTo>
                  <a:lnTo>
                    <a:pt x="145072" y="49707"/>
                  </a:lnTo>
                  <a:lnTo>
                    <a:pt x="144132" y="47625"/>
                  </a:lnTo>
                  <a:lnTo>
                    <a:pt x="143256" y="50546"/>
                  </a:lnTo>
                  <a:lnTo>
                    <a:pt x="147370" y="50609"/>
                  </a:lnTo>
                  <a:close/>
                </a:path>
                <a:path w="1497329" h="300989">
                  <a:moveTo>
                    <a:pt x="147866" y="82029"/>
                  </a:moveTo>
                  <a:lnTo>
                    <a:pt x="145453" y="80860"/>
                  </a:lnTo>
                  <a:lnTo>
                    <a:pt x="144589" y="80860"/>
                  </a:lnTo>
                  <a:lnTo>
                    <a:pt x="140703" y="82626"/>
                  </a:lnTo>
                  <a:lnTo>
                    <a:pt x="141617" y="82626"/>
                  </a:lnTo>
                  <a:lnTo>
                    <a:pt x="144932" y="84963"/>
                  </a:lnTo>
                  <a:lnTo>
                    <a:pt x="147510" y="82029"/>
                  </a:lnTo>
                  <a:lnTo>
                    <a:pt x="147866" y="82029"/>
                  </a:lnTo>
                  <a:close/>
                </a:path>
                <a:path w="1497329" h="300989">
                  <a:moveTo>
                    <a:pt x="150837" y="72859"/>
                  </a:moveTo>
                  <a:lnTo>
                    <a:pt x="146672" y="69227"/>
                  </a:lnTo>
                  <a:lnTo>
                    <a:pt x="146558" y="71678"/>
                  </a:lnTo>
                  <a:lnTo>
                    <a:pt x="149974" y="78613"/>
                  </a:lnTo>
                  <a:lnTo>
                    <a:pt x="150634" y="74269"/>
                  </a:lnTo>
                  <a:lnTo>
                    <a:pt x="150749" y="73469"/>
                  </a:lnTo>
                  <a:lnTo>
                    <a:pt x="150837" y="72859"/>
                  </a:lnTo>
                  <a:close/>
                </a:path>
                <a:path w="1497329" h="300989">
                  <a:moveTo>
                    <a:pt x="154559" y="78486"/>
                  </a:moveTo>
                  <a:lnTo>
                    <a:pt x="154330" y="78574"/>
                  </a:lnTo>
                  <a:lnTo>
                    <a:pt x="154038" y="78740"/>
                  </a:lnTo>
                  <a:lnTo>
                    <a:pt x="153644" y="79082"/>
                  </a:lnTo>
                  <a:lnTo>
                    <a:pt x="154025" y="79057"/>
                  </a:lnTo>
                  <a:lnTo>
                    <a:pt x="154317" y="78790"/>
                  </a:lnTo>
                  <a:lnTo>
                    <a:pt x="154559" y="78486"/>
                  </a:lnTo>
                  <a:close/>
                </a:path>
                <a:path w="1497329" h="300989">
                  <a:moveTo>
                    <a:pt x="155486" y="75768"/>
                  </a:moveTo>
                  <a:lnTo>
                    <a:pt x="155422" y="74803"/>
                  </a:lnTo>
                  <a:lnTo>
                    <a:pt x="153606" y="74079"/>
                  </a:lnTo>
                  <a:lnTo>
                    <a:pt x="155486" y="75768"/>
                  </a:lnTo>
                  <a:close/>
                </a:path>
                <a:path w="1497329" h="300989">
                  <a:moveTo>
                    <a:pt x="160045" y="75768"/>
                  </a:moveTo>
                  <a:lnTo>
                    <a:pt x="155486" y="75768"/>
                  </a:lnTo>
                  <a:lnTo>
                    <a:pt x="157302" y="77393"/>
                  </a:lnTo>
                  <a:lnTo>
                    <a:pt x="160045" y="75768"/>
                  </a:lnTo>
                  <a:close/>
                </a:path>
                <a:path w="1497329" h="300989">
                  <a:moveTo>
                    <a:pt x="163322" y="81610"/>
                  </a:moveTo>
                  <a:lnTo>
                    <a:pt x="163106" y="81229"/>
                  </a:lnTo>
                  <a:lnTo>
                    <a:pt x="162547" y="80238"/>
                  </a:lnTo>
                  <a:lnTo>
                    <a:pt x="161251" y="77939"/>
                  </a:lnTo>
                  <a:lnTo>
                    <a:pt x="160947" y="77393"/>
                  </a:lnTo>
                  <a:lnTo>
                    <a:pt x="157302" y="77393"/>
                  </a:lnTo>
                  <a:lnTo>
                    <a:pt x="155460" y="77393"/>
                  </a:lnTo>
                  <a:lnTo>
                    <a:pt x="154571" y="78486"/>
                  </a:lnTo>
                  <a:lnTo>
                    <a:pt x="155956" y="77939"/>
                  </a:lnTo>
                  <a:lnTo>
                    <a:pt x="155016" y="81026"/>
                  </a:lnTo>
                  <a:lnTo>
                    <a:pt x="157340" y="80238"/>
                  </a:lnTo>
                  <a:lnTo>
                    <a:pt x="154152" y="82245"/>
                  </a:lnTo>
                  <a:lnTo>
                    <a:pt x="156933" y="84201"/>
                  </a:lnTo>
                  <a:lnTo>
                    <a:pt x="158724" y="81229"/>
                  </a:lnTo>
                  <a:lnTo>
                    <a:pt x="163322" y="81610"/>
                  </a:lnTo>
                  <a:close/>
                </a:path>
                <a:path w="1497329" h="300989">
                  <a:moveTo>
                    <a:pt x="199224" y="24853"/>
                  </a:moveTo>
                  <a:lnTo>
                    <a:pt x="198882" y="24853"/>
                  </a:lnTo>
                  <a:lnTo>
                    <a:pt x="198958" y="25158"/>
                  </a:lnTo>
                  <a:lnTo>
                    <a:pt x="199047" y="25463"/>
                  </a:lnTo>
                  <a:lnTo>
                    <a:pt x="199199" y="25158"/>
                  </a:lnTo>
                  <a:lnTo>
                    <a:pt x="199224" y="24853"/>
                  </a:lnTo>
                  <a:close/>
                </a:path>
                <a:path w="1497329" h="300989">
                  <a:moveTo>
                    <a:pt x="202438" y="24180"/>
                  </a:moveTo>
                  <a:lnTo>
                    <a:pt x="202311" y="23863"/>
                  </a:lnTo>
                  <a:lnTo>
                    <a:pt x="201917" y="23355"/>
                  </a:lnTo>
                  <a:lnTo>
                    <a:pt x="201790" y="23202"/>
                  </a:lnTo>
                  <a:lnTo>
                    <a:pt x="201676" y="23050"/>
                  </a:lnTo>
                  <a:lnTo>
                    <a:pt x="201561" y="22898"/>
                  </a:lnTo>
                  <a:lnTo>
                    <a:pt x="201371" y="23050"/>
                  </a:lnTo>
                  <a:lnTo>
                    <a:pt x="201307" y="23202"/>
                  </a:lnTo>
                  <a:lnTo>
                    <a:pt x="201244" y="23355"/>
                  </a:lnTo>
                  <a:lnTo>
                    <a:pt x="198729" y="21602"/>
                  </a:lnTo>
                  <a:lnTo>
                    <a:pt x="196469" y="23533"/>
                  </a:lnTo>
                  <a:lnTo>
                    <a:pt x="198767" y="24447"/>
                  </a:lnTo>
                  <a:lnTo>
                    <a:pt x="198869" y="24828"/>
                  </a:lnTo>
                  <a:lnTo>
                    <a:pt x="202438" y="24180"/>
                  </a:lnTo>
                  <a:close/>
                </a:path>
                <a:path w="1497329" h="300989">
                  <a:moveTo>
                    <a:pt x="203784" y="25768"/>
                  </a:moveTo>
                  <a:lnTo>
                    <a:pt x="202552" y="24180"/>
                  </a:lnTo>
                  <a:lnTo>
                    <a:pt x="202323" y="24447"/>
                  </a:lnTo>
                  <a:lnTo>
                    <a:pt x="201091" y="27482"/>
                  </a:lnTo>
                  <a:lnTo>
                    <a:pt x="203784" y="25768"/>
                  </a:lnTo>
                  <a:close/>
                </a:path>
                <a:path w="1497329" h="300989">
                  <a:moveTo>
                    <a:pt x="204965" y="24993"/>
                  </a:moveTo>
                  <a:lnTo>
                    <a:pt x="203822" y="25158"/>
                  </a:lnTo>
                  <a:lnTo>
                    <a:pt x="204266" y="25463"/>
                  </a:lnTo>
                  <a:lnTo>
                    <a:pt x="203784" y="25768"/>
                  </a:lnTo>
                  <a:lnTo>
                    <a:pt x="203898" y="25920"/>
                  </a:lnTo>
                  <a:lnTo>
                    <a:pt x="204965" y="24993"/>
                  </a:lnTo>
                  <a:close/>
                </a:path>
                <a:path w="1497329" h="300989">
                  <a:moveTo>
                    <a:pt x="208572" y="23863"/>
                  </a:moveTo>
                  <a:lnTo>
                    <a:pt x="206298" y="23863"/>
                  </a:lnTo>
                  <a:lnTo>
                    <a:pt x="204965" y="24993"/>
                  </a:lnTo>
                  <a:lnTo>
                    <a:pt x="206032" y="24853"/>
                  </a:lnTo>
                  <a:lnTo>
                    <a:pt x="208572" y="23863"/>
                  </a:lnTo>
                  <a:close/>
                </a:path>
                <a:path w="1497329" h="300989">
                  <a:moveTo>
                    <a:pt x="209626" y="24853"/>
                  </a:moveTo>
                  <a:lnTo>
                    <a:pt x="209486" y="24447"/>
                  </a:lnTo>
                  <a:lnTo>
                    <a:pt x="209384" y="24180"/>
                  </a:lnTo>
                  <a:lnTo>
                    <a:pt x="209118" y="24447"/>
                  </a:lnTo>
                  <a:lnTo>
                    <a:pt x="209626" y="24993"/>
                  </a:lnTo>
                  <a:lnTo>
                    <a:pt x="209626" y="24853"/>
                  </a:lnTo>
                  <a:close/>
                </a:path>
                <a:path w="1497329" h="300989">
                  <a:moveTo>
                    <a:pt x="210324" y="26898"/>
                  </a:moveTo>
                  <a:lnTo>
                    <a:pt x="210312" y="25984"/>
                  </a:lnTo>
                  <a:lnTo>
                    <a:pt x="210058" y="25463"/>
                  </a:lnTo>
                  <a:lnTo>
                    <a:pt x="209702" y="25082"/>
                  </a:lnTo>
                  <a:lnTo>
                    <a:pt x="210324" y="26898"/>
                  </a:lnTo>
                  <a:close/>
                </a:path>
                <a:path w="1497329" h="300989">
                  <a:moveTo>
                    <a:pt x="216674" y="29781"/>
                  </a:moveTo>
                  <a:lnTo>
                    <a:pt x="211264" y="28981"/>
                  </a:lnTo>
                  <a:lnTo>
                    <a:pt x="212166" y="29629"/>
                  </a:lnTo>
                  <a:lnTo>
                    <a:pt x="209905" y="30137"/>
                  </a:lnTo>
                  <a:lnTo>
                    <a:pt x="209003" y="31635"/>
                  </a:lnTo>
                  <a:lnTo>
                    <a:pt x="212204" y="33172"/>
                  </a:lnTo>
                  <a:lnTo>
                    <a:pt x="212242" y="33896"/>
                  </a:lnTo>
                  <a:lnTo>
                    <a:pt x="212737" y="37071"/>
                  </a:lnTo>
                  <a:lnTo>
                    <a:pt x="213791" y="36715"/>
                  </a:lnTo>
                  <a:lnTo>
                    <a:pt x="214833" y="35140"/>
                  </a:lnTo>
                  <a:lnTo>
                    <a:pt x="216509" y="35280"/>
                  </a:lnTo>
                  <a:lnTo>
                    <a:pt x="214401" y="33642"/>
                  </a:lnTo>
                  <a:lnTo>
                    <a:pt x="216674" y="29781"/>
                  </a:lnTo>
                  <a:close/>
                </a:path>
                <a:path w="1497329" h="300989">
                  <a:moveTo>
                    <a:pt x="216890" y="39268"/>
                  </a:moveTo>
                  <a:lnTo>
                    <a:pt x="214579" y="37668"/>
                  </a:lnTo>
                  <a:lnTo>
                    <a:pt x="212305" y="39598"/>
                  </a:lnTo>
                  <a:lnTo>
                    <a:pt x="216890" y="39268"/>
                  </a:lnTo>
                  <a:close/>
                </a:path>
                <a:path w="1497329" h="300989">
                  <a:moveTo>
                    <a:pt x="218224" y="35966"/>
                  </a:moveTo>
                  <a:lnTo>
                    <a:pt x="217576" y="35509"/>
                  </a:lnTo>
                  <a:lnTo>
                    <a:pt x="217017" y="35331"/>
                  </a:lnTo>
                  <a:lnTo>
                    <a:pt x="216509" y="35280"/>
                  </a:lnTo>
                  <a:lnTo>
                    <a:pt x="216916" y="35598"/>
                  </a:lnTo>
                  <a:lnTo>
                    <a:pt x="217424" y="35852"/>
                  </a:lnTo>
                  <a:lnTo>
                    <a:pt x="218224" y="35966"/>
                  </a:lnTo>
                  <a:close/>
                </a:path>
                <a:path w="1497329" h="300989">
                  <a:moveTo>
                    <a:pt x="218516" y="22745"/>
                  </a:moveTo>
                  <a:lnTo>
                    <a:pt x="213436" y="20612"/>
                  </a:lnTo>
                  <a:lnTo>
                    <a:pt x="213410" y="18465"/>
                  </a:lnTo>
                  <a:lnTo>
                    <a:pt x="212534" y="21386"/>
                  </a:lnTo>
                  <a:lnTo>
                    <a:pt x="211137" y="20421"/>
                  </a:lnTo>
                  <a:lnTo>
                    <a:pt x="210197" y="18351"/>
                  </a:lnTo>
                  <a:lnTo>
                    <a:pt x="208394" y="19189"/>
                  </a:lnTo>
                  <a:lnTo>
                    <a:pt x="211175" y="21120"/>
                  </a:lnTo>
                  <a:lnTo>
                    <a:pt x="210248" y="21907"/>
                  </a:lnTo>
                  <a:lnTo>
                    <a:pt x="215290" y="21920"/>
                  </a:lnTo>
                  <a:lnTo>
                    <a:pt x="213969" y="25209"/>
                  </a:lnTo>
                  <a:lnTo>
                    <a:pt x="216712" y="25717"/>
                  </a:lnTo>
                  <a:lnTo>
                    <a:pt x="218516" y="22745"/>
                  </a:lnTo>
                  <a:close/>
                </a:path>
                <a:path w="1497329" h="300989">
                  <a:moveTo>
                    <a:pt x="223850" y="26035"/>
                  </a:moveTo>
                  <a:lnTo>
                    <a:pt x="222681" y="25666"/>
                  </a:lnTo>
                  <a:lnTo>
                    <a:pt x="223126" y="25882"/>
                  </a:lnTo>
                  <a:lnTo>
                    <a:pt x="223507" y="25984"/>
                  </a:lnTo>
                  <a:lnTo>
                    <a:pt x="223850" y="26035"/>
                  </a:lnTo>
                  <a:close/>
                </a:path>
                <a:path w="1497329" h="300989">
                  <a:moveTo>
                    <a:pt x="227698" y="23533"/>
                  </a:moveTo>
                  <a:lnTo>
                    <a:pt x="226491" y="23914"/>
                  </a:lnTo>
                  <a:lnTo>
                    <a:pt x="226021" y="26365"/>
                  </a:lnTo>
                  <a:lnTo>
                    <a:pt x="223850" y="26035"/>
                  </a:lnTo>
                  <a:lnTo>
                    <a:pt x="226364" y="26835"/>
                  </a:lnTo>
                  <a:lnTo>
                    <a:pt x="227698" y="23533"/>
                  </a:lnTo>
                  <a:close/>
                </a:path>
                <a:path w="1497329" h="300989">
                  <a:moveTo>
                    <a:pt x="231051" y="22402"/>
                  </a:moveTo>
                  <a:lnTo>
                    <a:pt x="230847" y="21640"/>
                  </a:lnTo>
                  <a:lnTo>
                    <a:pt x="230505" y="21069"/>
                  </a:lnTo>
                  <a:lnTo>
                    <a:pt x="230339" y="21805"/>
                  </a:lnTo>
                  <a:lnTo>
                    <a:pt x="230390" y="22644"/>
                  </a:lnTo>
                  <a:lnTo>
                    <a:pt x="230924" y="23660"/>
                  </a:lnTo>
                  <a:lnTo>
                    <a:pt x="231051" y="22402"/>
                  </a:lnTo>
                  <a:close/>
                </a:path>
                <a:path w="1497329" h="300989">
                  <a:moveTo>
                    <a:pt x="234200" y="25603"/>
                  </a:moveTo>
                  <a:lnTo>
                    <a:pt x="233680" y="25603"/>
                  </a:lnTo>
                  <a:lnTo>
                    <a:pt x="230022" y="25857"/>
                  </a:lnTo>
                  <a:lnTo>
                    <a:pt x="234188" y="28765"/>
                  </a:lnTo>
                  <a:lnTo>
                    <a:pt x="234200" y="25603"/>
                  </a:lnTo>
                  <a:close/>
                </a:path>
                <a:path w="1497329" h="300989">
                  <a:moveTo>
                    <a:pt x="234429" y="17475"/>
                  </a:moveTo>
                  <a:lnTo>
                    <a:pt x="232638" y="15684"/>
                  </a:lnTo>
                  <a:lnTo>
                    <a:pt x="230378" y="18338"/>
                  </a:lnTo>
                  <a:lnTo>
                    <a:pt x="227139" y="16065"/>
                  </a:lnTo>
                  <a:lnTo>
                    <a:pt x="228955" y="14516"/>
                  </a:lnTo>
                  <a:lnTo>
                    <a:pt x="227139" y="14643"/>
                  </a:lnTo>
                  <a:lnTo>
                    <a:pt x="223494" y="18478"/>
                  </a:lnTo>
                  <a:lnTo>
                    <a:pt x="222148" y="19634"/>
                  </a:lnTo>
                  <a:lnTo>
                    <a:pt x="221805" y="22961"/>
                  </a:lnTo>
                  <a:lnTo>
                    <a:pt x="228752" y="18046"/>
                  </a:lnTo>
                  <a:lnTo>
                    <a:pt x="230505" y="21069"/>
                  </a:lnTo>
                  <a:lnTo>
                    <a:pt x="231076" y="18605"/>
                  </a:lnTo>
                  <a:lnTo>
                    <a:pt x="234429" y="17475"/>
                  </a:lnTo>
                  <a:close/>
                </a:path>
                <a:path w="1497329" h="300989">
                  <a:moveTo>
                    <a:pt x="253847" y="25603"/>
                  </a:moveTo>
                  <a:lnTo>
                    <a:pt x="253644" y="25019"/>
                  </a:lnTo>
                  <a:lnTo>
                    <a:pt x="253517" y="24638"/>
                  </a:lnTo>
                  <a:lnTo>
                    <a:pt x="252844" y="22694"/>
                  </a:lnTo>
                  <a:lnTo>
                    <a:pt x="252742" y="22364"/>
                  </a:lnTo>
                  <a:lnTo>
                    <a:pt x="249097" y="22364"/>
                  </a:lnTo>
                  <a:lnTo>
                    <a:pt x="248716" y="19177"/>
                  </a:lnTo>
                  <a:lnTo>
                    <a:pt x="247370" y="20358"/>
                  </a:lnTo>
                  <a:lnTo>
                    <a:pt x="242785" y="20662"/>
                  </a:lnTo>
                  <a:lnTo>
                    <a:pt x="244627" y="22694"/>
                  </a:lnTo>
                  <a:lnTo>
                    <a:pt x="242354" y="24638"/>
                  </a:lnTo>
                  <a:lnTo>
                    <a:pt x="237756" y="22098"/>
                  </a:lnTo>
                  <a:lnTo>
                    <a:pt x="234099" y="22364"/>
                  </a:lnTo>
                  <a:lnTo>
                    <a:pt x="234099" y="23063"/>
                  </a:lnTo>
                  <a:lnTo>
                    <a:pt x="234200" y="25603"/>
                  </a:lnTo>
                  <a:lnTo>
                    <a:pt x="234594" y="25603"/>
                  </a:lnTo>
                  <a:lnTo>
                    <a:pt x="234213" y="23177"/>
                  </a:lnTo>
                  <a:lnTo>
                    <a:pt x="242443" y="30327"/>
                  </a:lnTo>
                  <a:lnTo>
                    <a:pt x="242011" y="25857"/>
                  </a:lnTo>
                  <a:lnTo>
                    <a:pt x="241922" y="25019"/>
                  </a:lnTo>
                  <a:lnTo>
                    <a:pt x="253847" y="25603"/>
                  </a:lnTo>
                  <a:close/>
                </a:path>
                <a:path w="1497329" h="300989">
                  <a:moveTo>
                    <a:pt x="1407807" y="281089"/>
                  </a:moveTo>
                  <a:lnTo>
                    <a:pt x="1406334" y="277939"/>
                  </a:lnTo>
                  <a:lnTo>
                    <a:pt x="1404937" y="278396"/>
                  </a:lnTo>
                  <a:lnTo>
                    <a:pt x="1404505" y="279514"/>
                  </a:lnTo>
                  <a:lnTo>
                    <a:pt x="1405902" y="279793"/>
                  </a:lnTo>
                  <a:lnTo>
                    <a:pt x="1407807" y="281089"/>
                  </a:lnTo>
                  <a:close/>
                </a:path>
                <a:path w="1497329" h="300989">
                  <a:moveTo>
                    <a:pt x="1431607" y="281266"/>
                  </a:moveTo>
                  <a:lnTo>
                    <a:pt x="1431226" y="281000"/>
                  </a:lnTo>
                  <a:lnTo>
                    <a:pt x="1429753" y="279971"/>
                  </a:lnTo>
                  <a:lnTo>
                    <a:pt x="1429727" y="280682"/>
                  </a:lnTo>
                  <a:lnTo>
                    <a:pt x="1430210" y="281000"/>
                  </a:lnTo>
                  <a:lnTo>
                    <a:pt x="1426451" y="280543"/>
                  </a:lnTo>
                  <a:lnTo>
                    <a:pt x="1431607" y="281266"/>
                  </a:lnTo>
                  <a:close/>
                </a:path>
                <a:path w="1497329" h="300989">
                  <a:moveTo>
                    <a:pt x="1432179" y="268185"/>
                  </a:moveTo>
                  <a:lnTo>
                    <a:pt x="1429918" y="270891"/>
                  </a:lnTo>
                  <a:lnTo>
                    <a:pt x="1431785" y="270764"/>
                  </a:lnTo>
                  <a:lnTo>
                    <a:pt x="1432179" y="268185"/>
                  </a:lnTo>
                  <a:close/>
                </a:path>
                <a:path w="1497329" h="300989">
                  <a:moveTo>
                    <a:pt x="1435760" y="279158"/>
                  </a:moveTo>
                  <a:lnTo>
                    <a:pt x="1430096" y="277393"/>
                  </a:lnTo>
                  <a:lnTo>
                    <a:pt x="1427327" y="278295"/>
                  </a:lnTo>
                  <a:lnTo>
                    <a:pt x="1429753" y="279971"/>
                  </a:lnTo>
                  <a:lnTo>
                    <a:pt x="1430159" y="279565"/>
                  </a:lnTo>
                  <a:lnTo>
                    <a:pt x="1435760" y="279158"/>
                  </a:lnTo>
                  <a:close/>
                </a:path>
                <a:path w="1497329" h="300989">
                  <a:moveTo>
                    <a:pt x="1439900" y="260057"/>
                  </a:moveTo>
                  <a:lnTo>
                    <a:pt x="1436547" y="257035"/>
                  </a:lnTo>
                  <a:lnTo>
                    <a:pt x="1434249" y="257187"/>
                  </a:lnTo>
                  <a:lnTo>
                    <a:pt x="1433626" y="256413"/>
                  </a:lnTo>
                  <a:lnTo>
                    <a:pt x="1433195" y="256794"/>
                  </a:lnTo>
                  <a:lnTo>
                    <a:pt x="1434807" y="254584"/>
                  </a:lnTo>
                  <a:lnTo>
                    <a:pt x="1430578" y="252361"/>
                  </a:lnTo>
                  <a:lnTo>
                    <a:pt x="1427530" y="252234"/>
                  </a:lnTo>
                  <a:lnTo>
                    <a:pt x="1426667" y="254457"/>
                  </a:lnTo>
                  <a:lnTo>
                    <a:pt x="1428102" y="256159"/>
                  </a:lnTo>
                  <a:lnTo>
                    <a:pt x="1425333" y="257073"/>
                  </a:lnTo>
                  <a:lnTo>
                    <a:pt x="1423911" y="256095"/>
                  </a:lnTo>
                  <a:lnTo>
                    <a:pt x="1428343" y="260362"/>
                  </a:lnTo>
                  <a:lnTo>
                    <a:pt x="1430553" y="255651"/>
                  </a:lnTo>
                  <a:lnTo>
                    <a:pt x="1433893" y="258013"/>
                  </a:lnTo>
                  <a:lnTo>
                    <a:pt x="1434312" y="258406"/>
                  </a:lnTo>
                  <a:lnTo>
                    <a:pt x="1434744" y="258927"/>
                  </a:lnTo>
                  <a:lnTo>
                    <a:pt x="1435214" y="259664"/>
                  </a:lnTo>
                  <a:lnTo>
                    <a:pt x="1431036" y="260311"/>
                  </a:lnTo>
                  <a:lnTo>
                    <a:pt x="1434820" y="262953"/>
                  </a:lnTo>
                  <a:lnTo>
                    <a:pt x="1431620" y="264972"/>
                  </a:lnTo>
                  <a:lnTo>
                    <a:pt x="1433017" y="264515"/>
                  </a:lnTo>
                  <a:lnTo>
                    <a:pt x="1433995" y="266611"/>
                  </a:lnTo>
                  <a:lnTo>
                    <a:pt x="1436281" y="264655"/>
                  </a:lnTo>
                  <a:lnTo>
                    <a:pt x="1435265" y="261112"/>
                  </a:lnTo>
                  <a:lnTo>
                    <a:pt x="1439900" y="260057"/>
                  </a:lnTo>
                  <a:close/>
                </a:path>
                <a:path w="1497329" h="300989">
                  <a:moveTo>
                    <a:pt x="1444675" y="293598"/>
                  </a:moveTo>
                  <a:lnTo>
                    <a:pt x="1444574" y="293039"/>
                  </a:lnTo>
                  <a:lnTo>
                    <a:pt x="1443456" y="293992"/>
                  </a:lnTo>
                  <a:lnTo>
                    <a:pt x="1443570" y="294386"/>
                  </a:lnTo>
                  <a:lnTo>
                    <a:pt x="1444180" y="294589"/>
                  </a:lnTo>
                  <a:lnTo>
                    <a:pt x="1444472" y="294106"/>
                  </a:lnTo>
                  <a:lnTo>
                    <a:pt x="1444675" y="293598"/>
                  </a:lnTo>
                  <a:close/>
                </a:path>
                <a:path w="1497329" h="300989">
                  <a:moveTo>
                    <a:pt x="1445069" y="294932"/>
                  </a:moveTo>
                  <a:lnTo>
                    <a:pt x="1444180" y="294589"/>
                  </a:lnTo>
                  <a:lnTo>
                    <a:pt x="1444066" y="294779"/>
                  </a:lnTo>
                  <a:lnTo>
                    <a:pt x="1441323" y="294360"/>
                  </a:lnTo>
                  <a:lnTo>
                    <a:pt x="1443151" y="296303"/>
                  </a:lnTo>
                  <a:lnTo>
                    <a:pt x="1443977" y="294932"/>
                  </a:lnTo>
                  <a:lnTo>
                    <a:pt x="1445069" y="294932"/>
                  </a:lnTo>
                  <a:close/>
                </a:path>
                <a:path w="1497329" h="300989">
                  <a:moveTo>
                    <a:pt x="1445590" y="263296"/>
                  </a:moveTo>
                  <a:lnTo>
                    <a:pt x="1443240" y="263080"/>
                  </a:lnTo>
                  <a:lnTo>
                    <a:pt x="1441881" y="264261"/>
                  </a:lnTo>
                  <a:lnTo>
                    <a:pt x="1445590" y="263296"/>
                  </a:lnTo>
                  <a:close/>
                </a:path>
                <a:path w="1497329" h="300989">
                  <a:moveTo>
                    <a:pt x="1447088" y="300469"/>
                  </a:moveTo>
                  <a:lnTo>
                    <a:pt x="1444561" y="297789"/>
                  </a:lnTo>
                  <a:lnTo>
                    <a:pt x="1443151" y="296303"/>
                  </a:lnTo>
                  <a:lnTo>
                    <a:pt x="1440281" y="297649"/>
                  </a:lnTo>
                  <a:lnTo>
                    <a:pt x="1439570" y="298818"/>
                  </a:lnTo>
                  <a:lnTo>
                    <a:pt x="1438668" y="299618"/>
                  </a:lnTo>
                  <a:lnTo>
                    <a:pt x="1444205" y="297789"/>
                  </a:lnTo>
                  <a:lnTo>
                    <a:pt x="1442427" y="300812"/>
                  </a:lnTo>
                  <a:lnTo>
                    <a:pt x="1447088" y="300469"/>
                  </a:lnTo>
                  <a:close/>
                </a:path>
                <a:path w="1497329" h="300989">
                  <a:moveTo>
                    <a:pt x="1447876" y="295363"/>
                  </a:moveTo>
                  <a:lnTo>
                    <a:pt x="1447266" y="294932"/>
                  </a:lnTo>
                  <a:lnTo>
                    <a:pt x="1445069" y="294932"/>
                  </a:lnTo>
                  <a:lnTo>
                    <a:pt x="1447876" y="295363"/>
                  </a:lnTo>
                  <a:close/>
                </a:path>
                <a:path w="1497329" h="300989">
                  <a:moveTo>
                    <a:pt x="1448346" y="272122"/>
                  </a:moveTo>
                  <a:lnTo>
                    <a:pt x="1447634" y="269659"/>
                  </a:lnTo>
                  <a:lnTo>
                    <a:pt x="1446822" y="270903"/>
                  </a:lnTo>
                  <a:lnTo>
                    <a:pt x="1447292" y="271614"/>
                  </a:lnTo>
                  <a:lnTo>
                    <a:pt x="1448346" y="272122"/>
                  </a:lnTo>
                  <a:close/>
                </a:path>
                <a:path w="1497329" h="300989">
                  <a:moveTo>
                    <a:pt x="1450060" y="272719"/>
                  </a:moveTo>
                  <a:lnTo>
                    <a:pt x="1449400" y="272542"/>
                  </a:lnTo>
                  <a:lnTo>
                    <a:pt x="1448816" y="272351"/>
                  </a:lnTo>
                  <a:lnTo>
                    <a:pt x="1448346" y="272122"/>
                  </a:lnTo>
                  <a:lnTo>
                    <a:pt x="1448663" y="273215"/>
                  </a:lnTo>
                  <a:lnTo>
                    <a:pt x="1449184" y="272910"/>
                  </a:lnTo>
                  <a:lnTo>
                    <a:pt x="1449616" y="272821"/>
                  </a:lnTo>
                  <a:lnTo>
                    <a:pt x="1450060" y="272719"/>
                  </a:lnTo>
                  <a:close/>
                </a:path>
                <a:path w="1497329" h="300989">
                  <a:moveTo>
                    <a:pt x="1453045" y="273215"/>
                  </a:moveTo>
                  <a:lnTo>
                    <a:pt x="1451978" y="272300"/>
                  </a:lnTo>
                  <a:lnTo>
                    <a:pt x="1450060" y="272719"/>
                  </a:lnTo>
                  <a:lnTo>
                    <a:pt x="1451965" y="273215"/>
                  </a:lnTo>
                  <a:lnTo>
                    <a:pt x="1453045" y="273215"/>
                  </a:lnTo>
                  <a:close/>
                </a:path>
                <a:path w="1497329" h="300989">
                  <a:moveTo>
                    <a:pt x="1465719" y="268808"/>
                  </a:moveTo>
                  <a:lnTo>
                    <a:pt x="1463852" y="265277"/>
                  </a:lnTo>
                  <a:lnTo>
                    <a:pt x="1460461" y="263893"/>
                  </a:lnTo>
                  <a:lnTo>
                    <a:pt x="1456359" y="262216"/>
                  </a:lnTo>
                  <a:lnTo>
                    <a:pt x="1457718" y="263169"/>
                  </a:lnTo>
                  <a:lnTo>
                    <a:pt x="1457731" y="263893"/>
                  </a:lnTo>
                  <a:lnTo>
                    <a:pt x="1446961" y="262826"/>
                  </a:lnTo>
                  <a:lnTo>
                    <a:pt x="1449349" y="264464"/>
                  </a:lnTo>
                  <a:lnTo>
                    <a:pt x="1453134" y="266369"/>
                  </a:lnTo>
                  <a:lnTo>
                    <a:pt x="1454607" y="268808"/>
                  </a:lnTo>
                  <a:lnTo>
                    <a:pt x="1465719" y="268808"/>
                  </a:lnTo>
                  <a:close/>
                </a:path>
                <a:path w="1497329" h="300989">
                  <a:moveTo>
                    <a:pt x="1471625" y="276313"/>
                  </a:moveTo>
                  <a:lnTo>
                    <a:pt x="1469885" y="274345"/>
                  </a:lnTo>
                  <a:lnTo>
                    <a:pt x="1466926" y="270992"/>
                  </a:lnTo>
                  <a:lnTo>
                    <a:pt x="1466811" y="270852"/>
                  </a:lnTo>
                  <a:lnTo>
                    <a:pt x="1466075" y="269468"/>
                  </a:lnTo>
                  <a:lnTo>
                    <a:pt x="1466075" y="277431"/>
                  </a:lnTo>
                  <a:lnTo>
                    <a:pt x="1461274" y="276047"/>
                  </a:lnTo>
                  <a:lnTo>
                    <a:pt x="1460449" y="275818"/>
                  </a:lnTo>
                  <a:lnTo>
                    <a:pt x="1459941" y="276047"/>
                  </a:lnTo>
                  <a:lnTo>
                    <a:pt x="1460436" y="275818"/>
                  </a:lnTo>
                  <a:lnTo>
                    <a:pt x="1463636" y="274345"/>
                  </a:lnTo>
                  <a:lnTo>
                    <a:pt x="1466075" y="277431"/>
                  </a:lnTo>
                  <a:lnTo>
                    <a:pt x="1466075" y="269468"/>
                  </a:lnTo>
                  <a:lnTo>
                    <a:pt x="1465795" y="268935"/>
                  </a:lnTo>
                  <a:lnTo>
                    <a:pt x="1452753" y="268935"/>
                  </a:lnTo>
                  <a:lnTo>
                    <a:pt x="1457972" y="272554"/>
                  </a:lnTo>
                  <a:lnTo>
                    <a:pt x="1458417" y="271437"/>
                  </a:lnTo>
                  <a:lnTo>
                    <a:pt x="1459801" y="270992"/>
                  </a:lnTo>
                  <a:lnTo>
                    <a:pt x="1461668" y="270852"/>
                  </a:lnTo>
                  <a:lnTo>
                    <a:pt x="1462176" y="271907"/>
                  </a:lnTo>
                  <a:lnTo>
                    <a:pt x="1460106" y="275729"/>
                  </a:lnTo>
                  <a:lnTo>
                    <a:pt x="1458988" y="275386"/>
                  </a:lnTo>
                  <a:lnTo>
                    <a:pt x="1461477" y="278523"/>
                  </a:lnTo>
                  <a:lnTo>
                    <a:pt x="1460550" y="278523"/>
                  </a:lnTo>
                  <a:lnTo>
                    <a:pt x="1461693" y="278930"/>
                  </a:lnTo>
                  <a:lnTo>
                    <a:pt x="1462087" y="278930"/>
                  </a:lnTo>
                  <a:lnTo>
                    <a:pt x="1462354" y="278523"/>
                  </a:lnTo>
                  <a:lnTo>
                    <a:pt x="1467104" y="279095"/>
                  </a:lnTo>
                  <a:lnTo>
                    <a:pt x="1468221" y="277431"/>
                  </a:lnTo>
                  <a:lnTo>
                    <a:pt x="1468602" y="276872"/>
                  </a:lnTo>
                  <a:lnTo>
                    <a:pt x="1471625" y="276313"/>
                  </a:lnTo>
                  <a:close/>
                </a:path>
                <a:path w="1497329" h="300989">
                  <a:moveTo>
                    <a:pt x="1473022" y="270878"/>
                  </a:moveTo>
                  <a:lnTo>
                    <a:pt x="1471218" y="267589"/>
                  </a:lnTo>
                  <a:lnTo>
                    <a:pt x="1469034" y="269506"/>
                  </a:lnTo>
                  <a:lnTo>
                    <a:pt x="1470837" y="269506"/>
                  </a:lnTo>
                  <a:lnTo>
                    <a:pt x="1470444" y="270510"/>
                  </a:lnTo>
                  <a:lnTo>
                    <a:pt x="1470875" y="271411"/>
                  </a:lnTo>
                  <a:lnTo>
                    <a:pt x="1471282" y="271411"/>
                  </a:lnTo>
                  <a:lnTo>
                    <a:pt x="1472438" y="270878"/>
                  </a:lnTo>
                  <a:lnTo>
                    <a:pt x="1473022" y="270878"/>
                  </a:lnTo>
                  <a:close/>
                </a:path>
                <a:path w="1497329" h="300989">
                  <a:moveTo>
                    <a:pt x="1473403" y="271564"/>
                  </a:moveTo>
                  <a:lnTo>
                    <a:pt x="1473314" y="271411"/>
                  </a:lnTo>
                  <a:lnTo>
                    <a:pt x="1471282" y="271411"/>
                  </a:lnTo>
                  <a:lnTo>
                    <a:pt x="1470952" y="271564"/>
                  </a:lnTo>
                  <a:lnTo>
                    <a:pt x="1473403" y="271564"/>
                  </a:lnTo>
                  <a:close/>
                </a:path>
                <a:path w="1497329" h="300989">
                  <a:moveTo>
                    <a:pt x="1474558" y="271564"/>
                  </a:moveTo>
                  <a:lnTo>
                    <a:pt x="1473403" y="271564"/>
                  </a:lnTo>
                  <a:lnTo>
                    <a:pt x="1474076" y="272796"/>
                  </a:lnTo>
                  <a:lnTo>
                    <a:pt x="1474558" y="271564"/>
                  </a:lnTo>
                  <a:close/>
                </a:path>
                <a:path w="1497329" h="300989">
                  <a:moveTo>
                    <a:pt x="1474736" y="271081"/>
                  </a:moveTo>
                  <a:lnTo>
                    <a:pt x="1473466" y="270878"/>
                  </a:lnTo>
                  <a:lnTo>
                    <a:pt x="1473022" y="270878"/>
                  </a:lnTo>
                  <a:lnTo>
                    <a:pt x="1473314" y="271411"/>
                  </a:lnTo>
                  <a:lnTo>
                    <a:pt x="1474609" y="271411"/>
                  </a:lnTo>
                  <a:lnTo>
                    <a:pt x="1474736" y="271081"/>
                  </a:lnTo>
                  <a:close/>
                </a:path>
                <a:path w="1497329" h="300989">
                  <a:moveTo>
                    <a:pt x="1475740" y="269506"/>
                  </a:moveTo>
                  <a:lnTo>
                    <a:pt x="1475536" y="269062"/>
                  </a:lnTo>
                  <a:lnTo>
                    <a:pt x="1475320" y="269506"/>
                  </a:lnTo>
                  <a:lnTo>
                    <a:pt x="1475740" y="269506"/>
                  </a:lnTo>
                  <a:close/>
                </a:path>
                <a:path w="1497329" h="300989">
                  <a:moveTo>
                    <a:pt x="1476629" y="271411"/>
                  </a:moveTo>
                  <a:lnTo>
                    <a:pt x="1475828" y="269709"/>
                  </a:lnTo>
                  <a:lnTo>
                    <a:pt x="1475270" y="269709"/>
                  </a:lnTo>
                  <a:lnTo>
                    <a:pt x="1474825" y="270878"/>
                  </a:lnTo>
                  <a:lnTo>
                    <a:pt x="1474736" y="271081"/>
                  </a:lnTo>
                  <a:lnTo>
                    <a:pt x="1476629" y="271411"/>
                  </a:lnTo>
                  <a:close/>
                </a:path>
                <a:path w="1497329" h="300989">
                  <a:moveTo>
                    <a:pt x="1479562" y="266255"/>
                  </a:moveTo>
                  <a:lnTo>
                    <a:pt x="1479499" y="265341"/>
                  </a:lnTo>
                  <a:lnTo>
                    <a:pt x="1477848" y="265023"/>
                  </a:lnTo>
                  <a:lnTo>
                    <a:pt x="1478483" y="266230"/>
                  </a:lnTo>
                  <a:lnTo>
                    <a:pt x="1479029" y="266852"/>
                  </a:lnTo>
                  <a:lnTo>
                    <a:pt x="1479524" y="267233"/>
                  </a:lnTo>
                  <a:lnTo>
                    <a:pt x="1479562" y="266255"/>
                  </a:lnTo>
                  <a:close/>
                </a:path>
                <a:path w="1497329" h="300989">
                  <a:moveTo>
                    <a:pt x="1479651" y="262724"/>
                  </a:moveTo>
                  <a:lnTo>
                    <a:pt x="1478635" y="259918"/>
                  </a:lnTo>
                  <a:lnTo>
                    <a:pt x="1477746" y="261429"/>
                  </a:lnTo>
                  <a:lnTo>
                    <a:pt x="1475384" y="261213"/>
                  </a:lnTo>
                  <a:lnTo>
                    <a:pt x="1474508" y="262724"/>
                  </a:lnTo>
                  <a:lnTo>
                    <a:pt x="1475498" y="264820"/>
                  </a:lnTo>
                  <a:lnTo>
                    <a:pt x="1477784" y="262864"/>
                  </a:lnTo>
                  <a:lnTo>
                    <a:pt x="1479651" y="262724"/>
                  </a:lnTo>
                  <a:close/>
                </a:path>
                <a:path w="1497329" h="300989">
                  <a:moveTo>
                    <a:pt x="1482217" y="287172"/>
                  </a:moveTo>
                  <a:lnTo>
                    <a:pt x="1478508" y="285597"/>
                  </a:lnTo>
                  <a:lnTo>
                    <a:pt x="1479575" y="285356"/>
                  </a:lnTo>
                  <a:lnTo>
                    <a:pt x="1480464" y="285000"/>
                  </a:lnTo>
                  <a:lnTo>
                    <a:pt x="1480159" y="283616"/>
                  </a:lnTo>
                  <a:lnTo>
                    <a:pt x="1478178" y="283108"/>
                  </a:lnTo>
                  <a:lnTo>
                    <a:pt x="1477606" y="284073"/>
                  </a:lnTo>
                  <a:lnTo>
                    <a:pt x="1477162" y="285026"/>
                  </a:lnTo>
                  <a:lnTo>
                    <a:pt x="1474165" y="283743"/>
                  </a:lnTo>
                  <a:lnTo>
                    <a:pt x="1475613" y="284734"/>
                  </a:lnTo>
                  <a:lnTo>
                    <a:pt x="1473454" y="291769"/>
                  </a:lnTo>
                  <a:lnTo>
                    <a:pt x="1480388" y="288734"/>
                  </a:lnTo>
                  <a:lnTo>
                    <a:pt x="1482217" y="287172"/>
                  </a:lnTo>
                  <a:close/>
                </a:path>
                <a:path w="1497329" h="300989">
                  <a:moveTo>
                    <a:pt x="1482763" y="267246"/>
                  </a:moveTo>
                  <a:lnTo>
                    <a:pt x="1482382" y="266090"/>
                  </a:lnTo>
                  <a:lnTo>
                    <a:pt x="1481899" y="267246"/>
                  </a:lnTo>
                  <a:lnTo>
                    <a:pt x="1482763" y="267246"/>
                  </a:lnTo>
                  <a:close/>
                </a:path>
                <a:path w="1497329" h="300989">
                  <a:moveTo>
                    <a:pt x="1483588" y="269709"/>
                  </a:moveTo>
                  <a:lnTo>
                    <a:pt x="1483245" y="268668"/>
                  </a:lnTo>
                  <a:lnTo>
                    <a:pt x="1481353" y="268668"/>
                  </a:lnTo>
                  <a:lnTo>
                    <a:pt x="1479423" y="268668"/>
                  </a:lnTo>
                  <a:lnTo>
                    <a:pt x="1480019" y="269506"/>
                  </a:lnTo>
                  <a:lnTo>
                    <a:pt x="1478140" y="269506"/>
                  </a:lnTo>
                  <a:lnTo>
                    <a:pt x="1480718" y="270878"/>
                  </a:lnTo>
                  <a:lnTo>
                    <a:pt x="1483588" y="269709"/>
                  </a:lnTo>
                  <a:close/>
                </a:path>
                <a:path w="1497329" h="300989">
                  <a:moveTo>
                    <a:pt x="1493837" y="285305"/>
                  </a:moveTo>
                  <a:lnTo>
                    <a:pt x="1492707" y="285305"/>
                  </a:lnTo>
                  <a:lnTo>
                    <a:pt x="1491907" y="283260"/>
                  </a:lnTo>
                  <a:lnTo>
                    <a:pt x="1490878" y="285305"/>
                  </a:lnTo>
                  <a:lnTo>
                    <a:pt x="1490776" y="285496"/>
                  </a:lnTo>
                  <a:lnTo>
                    <a:pt x="1490586" y="285877"/>
                  </a:lnTo>
                  <a:lnTo>
                    <a:pt x="1490776" y="285508"/>
                  </a:lnTo>
                  <a:lnTo>
                    <a:pt x="1493405" y="285877"/>
                  </a:lnTo>
                  <a:lnTo>
                    <a:pt x="1493837" y="285305"/>
                  </a:lnTo>
                  <a:close/>
                </a:path>
                <a:path w="1497329" h="300989">
                  <a:moveTo>
                    <a:pt x="1494383" y="287782"/>
                  </a:moveTo>
                  <a:lnTo>
                    <a:pt x="1493431" y="287147"/>
                  </a:lnTo>
                  <a:lnTo>
                    <a:pt x="1493100" y="286296"/>
                  </a:lnTo>
                  <a:lnTo>
                    <a:pt x="1490687" y="289496"/>
                  </a:lnTo>
                  <a:lnTo>
                    <a:pt x="1494383" y="287782"/>
                  </a:lnTo>
                  <a:close/>
                </a:path>
                <a:path w="1497329" h="300989">
                  <a:moveTo>
                    <a:pt x="1496961" y="279654"/>
                  </a:moveTo>
                  <a:lnTo>
                    <a:pt x="1491881" y="281813"/>
                  </a:lnTo>
                  <a:lnTo>
                    <a:pt x="1489976" y="280492"/>
                  </a:lnTo>
                  <a:lnTo>
                    <a:pt x="1490472" y="281546"/>
                  </a:lnTo>
                  <a:lnTo>
                    <a:pt x="1488605" y="281673"/>
                  </a:lnTo>
                  <a:lnTo>
                    <a:pt x="1488160" y="282790"/>
                  </a:lnTo>
                  <a:lnTo>
                    <a:pt x="1496123" y="282613"/>
                  </a:lnTo>
                  <a:lnTo>
                    <a:pt x="1496961" y="279654"/>
                  </a:lnTo>
                  <a:close/>
                </a:path>
              </a:pathLst>
            </a:custGeom>
            <a:solidFill>
              <a:srgbClr val="ABD3D8">
                <a:alpha val="51998"/>
              </a:srgbClr>
            </a:solidFill>
          </p:spPr>
          <p:txBody>
            <a:bodyPr wrap="square" lIns="0" tIns="0" rIns="0" bIns="0" rtlCol="0"/>
            <a:lstStyle/>
            <a:p>
              <a:pPr defTabSz="829178"/>
              <a:endParaRPr sz="1632" kern="0">
                <a:solidFill>
                  <a:sysClr val="windowText" lastClr="000000"/>
                </a:solidFill>
              </a:endParaRPr>
            </a:p>
          </p:txBody>
        </p:sp>
        <p:sp>
          <p:nvSpPr>
            <p:cNvPr id="58" name="object 58"/>
            <p:cNvSpPr/>
            <p:nvPr/>
          </p:nvSpPr>
          <p:spPr>
            <a:xfrm>
              <a:off x="8104277" y="1930069"/>
              <a:ext cx="410845" cy="188595"/>
            </a:xfrm>
            <a:custGeom>
              <a:avLst/>
              <a:gdLst/>
              <a:ahLst/>
              <a:cxnLst/>
              <a:rect l="l" t="t" r="r" b="b"/>
              <a:pathLst>
                <a:path w="410845" h="188594">
                  <a:moveTo>
                    <a:pt x="3683" y="162331"/>
                  </a:moveTo>
                  <a:lnTo>
                    <a:pt x="2286" y="161366"/>
                  </a:lnTo>
                  <a:lnTo>
                    <a:pt x="0" y="161874"/>
                  </a:lnTo>
                  <a:lnTo>
                    <a:pt x="25" y="164020"/>
                  </a:lnTo>
                  <a:lnTo>
                    <a:pt x="1422" y="164973"/>
                  </a:lnTo>
                  <a:lnTo>
                    <a:pt x="2755" y="163106"/>
                  </a:lnTo>
                  <a:lnTo>
                    <a:pt x="3683" y="162331"/>
                  </a:lnTo>
                  <a:close/>
                </a:path>
                <a:path w="410845" h="188594">
                  <a:moveTo>
                    <a:pt x="50114" y="133311"/>
                  </a:moveTo>
                  <a:lnTo>
                    <a:pt x="50063" y="129044"/>
                  </a:lnTo>
                  <a:lnTo>
                    <a:pt x="48742" y="129044"/>
                  </a:lnTo>
                  <a:lnTo>
                    <a:pt x="49174" y="131965"/>
                  </a:lnTo>
                  <a:lnTo>
                    <a:pt x="50114" y="133311"/>
                  </a:lnTo>
                  <a:close/>
                </a:path>
                <a:path w="410845" h="188594">
                  <a:moveTo>
                    <a:pt x="60477" y="116522"/>
                  </a:moveTo>
                  <a:lnTo>
                    <a:pt x="58610" y="115227"/>
                  </a:lnTo>
                  <a:lnTo>
                    <a:pt x="58204" y="117741"/>
                  </a:lnTo>
                  <a:lnTo>
                    <a:pt x="60477" y="116522"/>
                  </a:lnTo>
                  <a:close/>
                </a:path>
                <a:path w="410845" h="188594">
                  <a:moveTo>
                    <a:pt x="68859" y="130225"/>
                  </a:moveTo>
                  <a:lnTo>
                    <a:pt x="67310" y="130327"/>
                  </a:lnTo>
                  <a:lnTo>
                    <a:pt x="65735" y="130403"/>
                  </a:lnTo>
                  <a:lnTo>
                    <a:pt x="63804" y="130213"/>
                  </a:lnTo>
                  <a:lnTo>
                    <a:pt x="64249" y="132372"/>
                  </a:lnTo>
                  <a:lnTo>
                    <a:pt x="66713" y="130581"/>
                  </a:lnTo>
                  <a:lnTo>
                    <a:pt x="68859" y="130225"/>
                  </a:lnTo>
                  <a:close/>
                </a:path>
                <a:path w="410845" h="188594">
                  <a:moveTo>
                    <a:pt x="69278" y="165227"/>
                  </a:moveTo>
                  <a:lnTo>
                    <a:pt x="69265" y="162369"/>
                  </a:lnTo>
                  <a:lnTo>
                    <a:pt x="63715" y="162052"/>
                  </a:lnTo>
                  <a:lnTo>
                    <a:pt x="63754" y="164185"/>
                  </a:lnTo>
                  <a:lnTo>
                    <a:pt x="65582" y="164058"/>
                  </a:lnTo>
                  <a:lnTo>
                    <a:pt x="69278" y="165227"/>
                  </a:lnTo>
                  <a:close/>
                </a:path>
                <a:path w="410845" h="188594">
                  <a:moveTo>
                    <a:pt x="69786" y="130162"/>
                  </a:moveTo>
                  <a:lnTo>
                    <a:pt x="69494" y="130136"/>
                  </a:lnTo>
                  <a:lnTo>
                    <a:pt x="69176" y="130162"/>
                  </a:lnTo>
                  <a:lnTo>
                    <a:pt x="68859" y="130213"/>
                  </a:lnTo>
                  <a:lnTo>
                    <a:pt x="69164" y="130187"/>
                  </a:lnTo>
                  <a:lnTo>
                    <a:pt x="69481" y="130187"/>
                  </a:lnTo>
                  <a:lnTo>
                    <a:pt x="69786" y="130162"/>
                  </a:lnTo>
                  <a:close/>
                </a:path>
                <a:path w="410845" h="188594">
                  <a:moveTo>
                    <a:pt x="70383" y="166941"/>
                  </a:moveTo>
                  <a:lnTo>
                    <a:pt x="70256" y="166535"/>
                  </a:lnTo>
                  <a:lnTo>
                    <a:pt x="69989" y="166166"/>
                  </a:lnTo>
                  <a:lnTo>
                    <a:pt x="69303" y="165950"/>
                  </a:lnTo>
                  <a:lnTo>
                    <a:pt x="69875" y="166204"/>
                  </a:lnTo>
                  <a:lnTo>
                    <a:pt x="70180" y="166560"/>
                  </a:lnTo>
                  <a:lnTo>
                    <a:pt x="70383" y="166941"/>
                  </a:lnTo>
                  <a:close/>
                </a:path>
                <a:path w="410845" h="188594">
                  <a:moveTo>
                    <a:pt x="71145" y="168351"/>
                  </a:moveTo>
                  <a:lnTo>
                    <a:pt x="70383" y="166941"/>
                  </a:lnTo>
                  <a:lnTo>
                    <a:pt x="70853" y="168351"/>
                  </a:lnTo>
                  <a:lnTo>
                    <a:pt x="70967" y="168694"/>
                  </a:lnTo>
                  <a:lnTo>
                    <a:pt x="71145" y="168351"/>
                  </a:lnTo>
                  <a:close/>
                </a:path>
                <a:path w="410845" h="188594">
                  <a:moveTo>
                    <a:pt x="71475" y="117170"/>
                  </a:moveTo>
                  <a:lnTo>
                    <a:pt x="68795" y="115189"/>
                  </a:lnTo>
                  <a:lnTo>
                    <a:pt x="69113" y="111455"/>
                  </a:lnTo>
                  <a:lnTo>
                    <a:pt x="68414" y="108851"/>
                  </a:lnTo>
                  <a:lnTo>
                    <a:pt x="62687" y="110299"/>
                  </a:lnTo>
                  <a:lnTo>
                    <a:pt x="58597" y="112369"/>
                  </a:lnTo>
                  <a:lnTo>
                    <a:pt x="61366" y="115760"/>
                  </a:lnTo>
                  <a:lnTo>
                    <a:pt x="64135" y="117005"/>
                  </a:lnTo>
                  <a:lnTo>
                    <a:pt x="62776" y="118160"/>
                  </a:lnTo>
                  <a:lnTo>
                    <a:pt x="71475" y="117170"/>
                  </a:lnTo>
                  <a:close/>
                </a:path>
                <a:path w="410845" h="188594">
                  <a:moveTo>
                    <a:pt x="72999" y="170700"/>
                  </a:moveTo>
                  <a:lnTo>
                    <a:pt x="70091" y="170332"/>
                  </a:lnTo>
                  <a:lnTo>
                    <a:pt x="70967" y="168694"/>
                  </a:lnTo>
                  <a:lnTo>
                    <a:pt x="67779" y="171640"/>
                  </a:lnTo>
                  <a:lnTo>
                    <a:pt x="72999" y="170700"/>
                  </a:lnTo>
                  <a:close/>
                </a:path>
                <a:path w="410845" h="188594">
                  <a:moveTo>
                    <a:pt x="74752" y="163423"/>
                  </a:moveTo>
                  <a:lnTo>
                    <a:pt x="71983" y="161455"/>
                  </a:lnTo>
                  <a:lnTo>
                    <a:pt x="71996" y="162890"/>
                  </a:lnTo>
                  <a:lnTo>
                    <a:pt x="71551" y="164020"/>
                  </a:lnTo>
                  <a:lnTo>
                    <a:pt x="72936" y="164249"/>
                  </a:lnTo>
                  <a:lnTo>
                    <a:pt x="73850" y="164185"/>
                  </a:lnTo>
                  <a:lnTo>
                    <a:pt x="74295" y="164503"/>
                  </a:lnTo>
                  <a:lnTo>
                    <a:pt x="74752" y="163423"/>
                  </a:lnTo>
                  <a:close/>
                </a:path>
                <a:path w="410845" h="188594">
                  <a:moveTo>
                    <a:pt x="75603" y="156921"/>
                  </a:moveTo>
                  <a:lnTo>
                    <a:pt x="74701" y="159143"/>
                  </a:lnTo>
                  <a:lnTo>
                    <a:pt x="75209" y="159143"/>
                  </a:lnTo>
                  <a:lnTo>
                    <a:pt x="75603" y="156921"/>
                  </a:lnTo>
                  <a:close/>
                </a:path>
                <a:path w="410845" h="188594">
                  <a:moveTo>
                    <a:pt x="79756" y="159854"/>
                  </a:moveTo>
                  <a:lnTo>
                    <a:pt x="75158" y="159448"/>
                  </a:lnTo>
                  <a:lnTo>
                    <a:pt x="77482" y="161074"/>
                  </a:lnTo>
                  <a:lnTo>
                    <a:pt x="79756" y="159854"/>
                  </a:lnTo>
                  <a:close/>
                </a:path>
                <a:path w="410845" h="188594">
                  <a:moveTo>
                    <a:pt x="81457" y="187985"/>
                  </a:moveTo>
                  <a:lnTo>
                    <a:pt x="77762" y="185394"/>
                  </a:lnTo>
                  <a:lnTo>
                    <a:pt x="77800" y="187985"/>
                  </a:lnTo>
                  <a:lnTo>
                    <a:pt x="81457" y="187985"/>
                  </a:lnTo>
                  <a:close/>
                </a:path>
                <a:path w="410845" h="188594">
                  <a:moveTo>
                    <a:pt x="88163" y="150863"/>
                  </a:moveTo>
                  <a:lnTo>
                    <a:pt x="86055" y="149402"/>
                  </a:lnTo>
                  <a:lnTo>
                    <a:pt x="87414" y="150863"/>
                  </a:lnTo>
                  <a:lnTo>
                    <a:pt x="88163" y="150863"/>
                  </a:lnTo>
                  <a:close/>
                </a:path>
                <a:path w="410845" h="188594">
                  <a:moveTo>
                    <a:pt x="88531" y="151130"/>
                  </a:moveTo>
                  <a:lnTo>
                    <a:pt x="87655" y="151130"/>
                  </a:lnTo>
                  <a:lnTo>
                    <a:pt x="87922" y="151409"/>
                  </a:lnTo>
                  <a:lnTo>
                    <a:pt x="88531" y="151130"/>
                  </a:lnTo>
                  <a:close/>
                </a:path>
                <a:path w="410845" h="188594">
                  <a:moveTo>
                    <a:pt x="89230" y="151409"/>
                  </a:moveTo>
                  <a:lnTo>
                    <a:pt x="89154" y="151130"/>
                  </a:lnTo>
                  <a:lnTo>
                    <a:pt x="88531" y="151130"/>
                  </a:lnTo>
                  <a:lnTo>
                    <a:pt x="88925" y="151409"/>
                  </a:lnTo>
                  <a:lnTo>
                    <a:pt x="89230" y="151409"/>
                  </a:lnTo>
                  <a:close/>
                </a:path>
                <a:path w="410845" h="188594">
                  <a:moveTo>
                    <a:pt x="92011" y="150037"/>
                  </a:moveTo>
                  <a:lnTo>
                    <a:pt x="88773" y="147053"/>
                  </a:lnTo>
                  <a:lnTo>
                    <a:pt x="88353" y="148158"/>
                  </a:lnTo>
                  <a:lnTo>
                    <a:pt x="89001" y="150558"/>
                  </a:lnTo>
                  <a:lnTo>
                    <a:pt x="89077" y="150863"/>
                  </a:lnTo>
                  <a:lnTo>
                    <a:pt x="89750" y="150558"/>
                  </a:lnTo>
                  <a:lnTo>
                    <a:pt x="92011" y="150037"/>
                  </a:lnTo>
                  <a:close/>
                </a:path>
                <a:path w="410845" h="188594">
                  <a:moveTo>
                    <a:pt x="94691" y="141986"/>
                  </a:moveTo>
                  <a:lnTo>
                    <a:pt x="87820" y="143548"/>
                  </a:lnTo>
                  <a:lnTo>
                    <a:pt x="85979" y="142963"/>
                  </a:lnTo>
                  <a:lnTo>
                    <a:pt x="87376" y="143941"/>
                  </a:lnTo>
                  <a:lnTo>
                    <a:pt x="90563" y="143357"/>
                  </a:lnTo>
                  <a:lnTo>
                    <a:pt x="91059" y="145110"/>
                  </a:lnTo>
                  <a:lnTo>
                    <a:pt x="94691" y="141986"/>
                  </a:lnTo>
                  <a:close/>
                </a:path>
                <a:path w="410845" h="188594">
                  <a:moveTo>
                    <a:pt x="95072" y="100596"/>
                  </a:moveTo>
                  <a:lnTo>
                    <a:pt x="92354" y="99288"/>
                  </a:lnTo>
                  <a:lnTo>
                    <a:pt x="93510" y="100596"/>
                  </a:lnTo>
                  <a:lnTo>
                    <a:pt x="95072" y="100596"/>
                  </a:lnTo>
                  <a:close/>
                </a:path>
                <a:path w="410845" h="188594">
                  <a:moveTo>
                    <a:pt x="95148" y="102450"/>
                  </a:moveTo>
                  <a:lnTo>
                    <a:pt x="93802" y="100926"/>
                  </a:lnTo>
                  <a:lnTo>
                    <a:pt x="94792" y="102450"/>
                  </a:lnTo>
                  <a:lnTo>
                    <a:pt x="95148" y="102450"/>
                  </a:lnTo>
                  <a:close/>
                </a:path>
                <a:path w="410845" h="188594">
                  <a:moveTo>
                    <a:pt x="95618" y="103682"/>
                  </a:moveTo>
                  <a:lnTo>
                    <a:pt x="94792" y="102450"/>
                  </a:lnTo>
                  <a:lnTo>
                    <a:pt x="92849" y="102450"/>
                  </a:lnTo>
                  <a:lnTo>
                    <a:pt x="95618" y="103682"/>
                  </a:lnTo>
                  <a:close/>
                </a:path>
                <a:path w="410845" h="188594">
                  <a:moveTo>
                    <a:pt x="98374" y="181444"/>
                  </a:moveTo>
                  <a:lnTo>
                    <a:pt x="96977" y="181190"/>
                  </a:lnTo>
                  <a:lnTo>
                    <a:pt x="95643" y="183781"/>
                  </a:lnTo>
                  <a:lnTo>
                    <a:pt x="98374" y="181444"/>
                  </a:lnTo>
                  <a:close/>
                </a:path>
                <a:path w="410845" h="188594">
                  <a:moveTo>
                    <a:pt x="99060" y="178257"/>
                  </a:moveTo>
                  <a:lnTo>
                    <a:pt x="95999" y="175514"/>
                  </a:lnTo>
                  <a:lnTo>
                    <a:pt x="97866" y="178257"/>
                  </a:lnTo>
                  <a:lnTo>
                    <a:pt x="99060" y="178257"/>
                  </a:lnTo>
                  <a:close/>
                </a:path>
                <a:path w="410845" h="188594">
                  <a:moveTo>
                    <a:pt x="99872" y="178257"/>
                  </a:moveTo>
                  <a:lnTo>
                    <a:pt x="99060" y="178257"/>
                  </a:lnTo>
                  <a:lnTo>
                    <a:pt x="99707" y="178841"/>
                  </a:lnTo>
                  <a:lnTo>
                    <a:pt x="99872" y="178257"/>
                  </a:lnTo>
                  <a:close/>
                </a:path>
                <a:path w="410845" h="188594">
                  <a:moveTo>
                    <a:pt x="101942" y="97523"/>
                  </a:moveTo>
                  <a:lnTo>
                    <a:pt x="101803" y="97193"/>
                  </a:lnTo>
                  <a:lnTo>
                    <a:pt x="101180" y="98679"/>
                  </a:lnTo>
                  <a:lnTo>
                    <a:pt x="101625" y="98056"/>
                  </a:lnTo>
                  <a:lnTo>
                    <a:pt x="101942" y="97523"/>
                  </a:lnTo>
                  <a:close/>
                </a:path>
                <a:path w="410845" h="188594">
                  <a:moveTo>
                    <a:pt x="102412" y="95707"/>
                  </a:moveTo>
                  <a:lnTo>
                    <a:pt x="101346" y="96608"/>
                  </a:lnTo>
                  <a:lnTo>
                    <a:pt x="101549" y="96608"/>
                  </a:lnTo>
                  <a:lnTo>
                    <a:pt x="101803" y="97193"/>
                  </a:lnTo>
                  <a:lnTo>
                    <a:pt x="102412" y="95707"/>
                  </a:lnTo>
                  <a:close/>
                </a:path>
                <a:path w="410845" h="188594">
                  <a:moveTo>
                    <a:pt x="104432" y="169545"/>
                  </a:moveTo>
                  <a:lnTo>
                    <a:pt x="104190" y="169545"/>
                  </a:lnTo>
                  <a:lnTo>
                    <a:pt x="104203" y="169926"/>
                  </a:lnTo>
                  <a:lnTo>
                    <a:pt x="104432" y="169545"/>
                  </a:lnTo>
                  <a:close/>
                </a:path>
                <a:path w="410845" h="188594">
                  <a:moveTo>
                    <a:pt x="104521" y="169405"/>
                  </a:moveTo>
                  <a:lnTo>
                    <a:pt x="104178" y="169214"/>
                  </a:lnTo>
                  <a:lnTo>
                    <a:pt x="104190" y="169405"/>
                  </a:lnTo>
                  <a:lnTo>
                    <a:pt x="104521" y="169405"/>
                  </a:lnTo>
                  <a:close/>
                </a:path>
                <a:path w="410845" h="188594">
                  <a:moveTo>
                    <a:pt x="105194" y="176314"/>
                  </a:moveTo>
                  <a:lnTo>
                    <a:pt x="101041" y="174091"/>
                  </a:lnTo>
                  <a:lnTo>
                    <a:pt x="99872" y="178257"/>
                  </a:lnTo>
                  <a:lnTo>
                    <a:pt x="102920" y="178257"/>
                  </a:lnTo>
                  <a:lnTo>
                    <a:pt x="105194" y="176314"/>
                  </a:lnTo>
                  <a:close/>
                </a:path>
                <a:path w="410845" h="188594">
                  <a:moveTo>
                    <a:pt x="107022" y="174866"/>
                  </a:moveTo>
                  <a:lnTo>
                    <a:pt x="106311" y="174663"/>
                  </a:lnTo>
                  <a:lnTo>
                    <a:pt x="104876" y="174663"/>
                  </a:lnTo>
                  <a:lnTo>
                    <a:pt x="105625" y="175183"/>
                  </a:lnTo>
                  <a:lnTo>
                    <a:pt x="107022" y="174866"/>
                  </a:lnTo>
                  <a:close/>
                </a:path>
                <a:path w="410845" h="188594">
                  <a:moveTo>
                    <a:pt x="108800" y="171742"/>
                  </a:moveTo>
                  <a:lnTo>
                    <a:pt x="107556" y="171069"/>
                  </a:lnTo>
                  <a:lnTo>
                    <a:pt x="107899" y="172567"/>
                  </a:lnTo>
                  <a:lnTo>
                    <a:pt x="108216" y="172567"/>
                  </a:lnTo>
                  <a:lnTo>
                    <a:pt x="108800" y="171742"/>
                  </a:lnTo>
                  <a:close/>
                </a:path>
                <a:path w="410845" h="188594">
                  <a:moveTo>
                    <a:pt x="110197" y="172732"/>
                  </a:moveTo>
                  <a:lnTo>
                    <a:pt x="110083" y="172567"/>
                  </a:lnTo>
                  <a:lnTo>
                    <a:pt x="108216" y="172567"/>
                  </a:lnTo>
                  <a:lnTo>
                    <a:pt x="110197" y="172732"/>
                  </a:lnTo>
                  <a:close/>
                </a:path>
                <a:path w="410845" h="188594">
                  <a:moveTo>
                    <a:pt x="110261" y="96608"/>
                  </a:moveTo>
                  <a:lnTo>
                    <a:pt x="109207" y="95313"/>
                  </a:lnTo>
                  <a:lnTo>
                    <a:pt x="109029" y="95084"/>
                  </a:lnTo>
                  <a:lnTo>
                    <a:pt x="108407" y="94322"/>
                  </a:lnTo>
                  <a:lnTo>
                    <a:pt x="106324" y="91160"/>
                  </a:lnTo>
                  <a:lnTo>
                    <a:pt x="102920" y="90055"/>
                  </a:lnTo>
                  <a:lnTo>
                    <a:pt x="102717" y="90055"/>
                  </a:lnTo>
                  <a:lnTo>
                    <a:pt x="102882" y="88709"/>
                  </a:lnTo>
                  <a:lnTo>
                    <a:pt x="102641" y="88709"/>
                  </a:lnTo>
                  <a:lnTo>
                    <a:pt x="105244" y="87528"/>
                  </a:lnTo>
                  <a:lnTo>
                    <a:pt x="106337" y="87160"/>
                  </a:lnTo>
                  <a:lnTo>
                    <a:pt x="99009" y="86944"/>
                  </a:lnTo>
                  <a:lnTo>
                    <a:pt x="100850" y="87528"/>
                  </a:lnTo>
                  <a:lnTo>
                    <a:pt x="93497" y="86639"/>
                  </a:lnTo>
                  <a:lnTo>
                    <a:pt x="94462" y="88709"/>
                  </a:lnTo>
                  <a:lnTo>
                    <a:pt x="90347" y="90055"/>
                  </a:lnTo>
                  <a:lnTo>
                    <a:pt x="91351" y="90563"/>
                  </a:lnTo>
                  <a:lnTo>
                    <a:pt x="92481" y="90855"/>
                  </a:lnTo>
                  <a:lnTo>
                    <a:pt x="94221" y="91160"/>
                  </a:lnTo>
                  <a:lnTo>
                    <a:pt x="93599" y="91160"/>
                  </a:lnTo>
                  <a:lnTo>
                    <a:pt x="92964" y="92824"/>
                  </a:lnTo>
                  <a:lnTo>
                    <a:pt x="92862" y="94322"/>
                  </a:lnTo>
                  <a:lnTo>
                    <a:pt x="92798" y="95084"/>
                  </a:lnTo>
                  <a:lnTo>
                    <a:pt x="88709" y="94322"/>
                  </a:lnTo>
                  <a:lnTo>
                    <a:pt x="88176" y="94322"/>
                  </a:lnTo>
                  <a:lnTo>
                    <a:pt x="88544" y="96608"/>
                  </a:lnTo>
                  <a:lnTo>
                    <a:pt x="88633" y="97193"/>
                  </a:lnTo>
                  <a:lnTo>
                    <a:pt x="88658" y="97396"/>
                  </a:lnTo>
                  <a:lnTo>
                    <a:pt x="91452" y="97193"/>
                  </a:lnTo>
                  <a:lnTo>
                    <a:pt x="92481" y="97193"/>
                  </a:lnTo>
                  <a:lnTo>
                    <a:pt x="94627" y="98056"/>
                  </a:lnTo>
                  <a:lnTo>
                    <a:pt x="96926" y="97523"/>
                  </a:lnTo>
                  <a:lnTo>
                    <a:pt x="97929" y="97193"/>
                  </a:lnTo>
                  <a:lnTo>
                    <a:pt x="102412" y="95707"/>
                  </a:lnTo>
                  <a:lnTo>
                    <a:pt x="102831" y="95313"/>
                  </a:lnTo>
                  <a:lnTo>
                    <a:pt x="103098" y="96608"/>
                  </a:lnTo>
                  <a:lnTo>
                    <a:pt x="103212" y="97193"/>
                  </a:lnTo>
                  <a:lnTo>
                    <a:pt x="103289" y="97523"/>
                  </a:lnTo>
                  <a:lnTo>
                    <a:pt x="103390" y="98056"/>
                  </a:lnTo>
                  <a:lnTo>
                    <a:pt x="103517" y="98679"/>
                  </a:lnTo>
                  <a:lnTo>
                    <a:pt x="107403" y="96608"/>
                  </a:lnTo>
                  <a:lnTo>
                    <a:pt x="110261" y="96608"/>
                  </a:lnTo>
                  <a:close/>
                </a:path>
                <a:path w="410845" h="188594">
                  <a:moveTo>
                    <a:pt x="110490" y="172732"/>
                  </a:moveTo>
                  <a:lnTo>
                    <a:pt x="110197" y="172732"/>
                  </a:lnTo>
                  <a:lnTo>
                    <a:pt x="108089" y="172732"/>
                  </a:lnTo>
                  <a:lnTo>
                    <a:pt x="107442" y="173634"/>
                  </a:lnTo>
                  <a:lnTo>
                    <a:pt x="107099" y="174663"/>
                  </a:lnTo>
                  <a:lnTo>
                    <a:pt x="107022" y="174866"/>
                  </a:lnTo>
                  <a:lnTo>
                    <a:pt x="107911" y="174663"/>
                  </a:lnTo>
                  <a:lnTo>
                    <a:pt x="109702" y="174663"/>
                  </a:lnTo>
                  <a:lnTo>
                    <a:pt x="110490" y="172732"/>
                  </a:lnTo>
                  <a:close/>
                </a:path>
                <a:path w="410845" h="188594">
                  <a:moveTo>
                    <a:pt x="111048" y="171348"/>
                  </a:moveTo>
                  <a:lnTo>
                    <a:pt x="109270" y="171348"/>
                  </a:lnTo>
                  <a:lnTo>
                    <a:pt x="110083" y="172567"/>
                  </a:lnTo>
                  <a:lnTo>
                    <a:pt x="110553" y="172567"/>
                  </a:lnTo>
                  <a:lnTo>
                    <a:pt x="111048" y="171348"/>
                  </a:lnTo>
                  <a:close/>
                </a:path>
                <a:path w="410845" h="188594">
                  <a:moveTo>
                    <a:pt x="112839" y="178663"/>
                  </a:moveTo>
                  <a:lnTo>
                    <a:pt x="112649" y="178511"/>
                  </a:lnTo>
                  <a:lnTo>
                    <a:pt x="112395" y="178473"/>
                  </a:lnTo>
                  <a:lnTo>
                    <a:pt x="112102" y="178333"/>
                  </a:lnTo>
                  <a:lnTo>
                    <a:pt x="112674" y="178955"/>
                  </a:lnTo>
                  <a:lnTo>
                    <a:pt x="112750" y="178803"/>
                  </a:lnTo>
                  <a:lnTo>
                    <a:pt x="112839" y="178663"/>
                  </a:lnTo>
                  <a:close/>
                </a:path>
                <a:path w="410845" h="188594">
                  <a:moveTo>
                    <a:pt x="112991" y="98894"/>
                  </a:moveTo>
                  <a:lnTo>
                    <a:pt x="112674" y="97078"/>
                  </a:lnTo>
                  <a:lnTo>
                    <a:pt x="111582" y="96621"/>
                  </a:lnTo>
                  <a:lnTo>
                    <a:pt x="110261" y="96608"/>
                  </a:lnTo>
                  <a:lnTo>
                    <a:pt x="111150" y="97701"/>
                  </a:lnTo>
                  <a:lnTo>
                    <a:pt x="112014" y="98590"/>
                  </a:lnTo>
                  <a:lnTo>
                    <a:pt x="112991" y="98894"/>
                  </a:lnTo>
                  <a:close/>
                </a:path>
                <a:path w="410845" h="188594">
                  <a:moveTo>
                    <a:pt x="114541" y="152374"/>
                  </a:moveTo>
                  <a:lnTo>
                    <a:pt x="104889" y="151980"/>
                  </a:lnTo>
                  <a:lnTo>
                    <a:pt x="105752" y="149072"/>
                  </a:lnTo>
                  <a:lnTo>
                    <a:pt x="105308" y="148031"/>
                  </a:lnTo>
                  <a:lnTo>
                    <a:pt x="102997" y="146418"/>
                  </a:lnTo>
                  <a:lnTo>
                    <a:pt x="106197" y="145097"/>
                  </a:lnTo>
                  <a:lnTo>
                    <a:pt x="108483" y="146011"/>
                  </a:lnTo>
                  <a:lnTo>
                    <a:pt x="108458" y="142455"/>
                  </a:lnTo>
                  <a:lnTo>
                    <a:pt x="102933" y="140690"/>
                  </a:lnTo>
                  <a:lnTo>
                    <a:pt x="98831" y="142773"/>
                  </a:lnTo>
                  <a:lnTo>
                    <a:pt x="95173" y="145161"/>
                  </a:lnTo>
                  <a:lnTo>
                    <a:pt x="92456" y="148221"/>
                  </a:lnTo>
                  <a:lnTo>
                    <a:pt x="95694" y="150495"/>
                  </a:lnTo>
                  <a:lnTo>
                    <a:pt x="95732" y="153352"/>
                  </a:lnTo>
                  <a:lnTo>
                    <a:pt x="97155" y="155752"/>
                  </a:lnTo>
                  <a:lnTo>
                    <a:pt x="101714" y="154711"/>
                  </a:lnTo>
                  <a:lnTo>
                    <a:pt x="105829" y="154787"/>
                  </a:lnTo>
                  <a:lnTo>
                    <a:pt x="110921" y="156210"/>
                  </a:lnTo>
                  <a:lnTo>
                    <a:pt x="110413" y="153758"/>
                  </a:lnTo>
                  <a:lnTo>
                    <a:pt x="114541" y="152374"/>
                  </a:lnTo>
                  <a:close/>
                </a:path>
                <a:path w="410845" h="188594">
                  <a:moveTo>
                    <a:pt x="114744" y="169545"/>
                  </a:moveTo>
                  <a:lnTo>
                    <a:pt x="113982" y="168440"/>
                  </a:lnTo>
                  <a:lnTo>
                    <a:pt x="112839" y="166814"/>
                  </a:lnTo>
                  <a:lnTo>
                    <a:pt x="105105" y="168440"/>
                  </a:lnTo>
                  <a:lnTo>
                    <a:pt x="104635" y="169214"/>
                  </a:lnTo>
                  <a:lnTo>
                    <a:pt x="104521" y="169405"/>
                  </a:lnTo>
                  <a:lnTo>
                    <a:pt x="107556" y="171069"/>
                  </a:lnTo>
                  <a:lnTo>
                    <a:pt x="107022" y="168440"/>
                  </a:lnTo>
                  <a:lnTo>
                    <a:pt x="107251" y="168440"/>
                  </a:lnTo>
                  <a:lnTo>
                    <a:pt x="112001" y="170459"/>
                  </a:lnTo>
                  <a:lnTo>
                    <a:pt x="114744" y="169545"/>
                  </a:lnTo>
                  <a:close/>
                </a:path>
                <a:path w="410845" h="188594">
                  <a:moveTo>
                    <a:pt x="115544" y="176034"/>
                  </a:moveTo>
                  <a:lnTo>
                    <a:pt x="114642" y="175641"/>
                  </a:lnTo>
                  <a:lnTo>
                    <a:pt x="114350" y="175641"/>
                  </a:lnTo>
                  <a:lnTo>
                    <a:pt x="115544" y="176034"/>
                  </a:lnTo>
                  <a:close/>
                </a:path>
                <a:path w="410845" h="188594">
                  <a:moveTo>
                    <a:pt x="115811" y="182359"/>
                  </a:moveTo>
                  <a:lnTo>
                    <a:pt x="112674" y="178955"/>
                  </a:lnTo>
                  <a:lnTo>
                    <a:pt x="112471" y="179374"/>
                  </a:lnTo>
                  <a:lnTo>
                    <a:pt x="112229" y="179908"/>
                  </a:lnTo>
                  <a:lnTo>
                    <a:pt x="111658" y="180860"/>
                  </a:lnTo>
                  <a:lnTo>
                    <a:pt x="115811" y="182359"/>
                  </a:lnTo>
                  <a:close/>
                </a:path>
                <a:path w="410845" h="188594">
                  <a:moveTo>
                    <a:pt x="117475" y="176847"/>
                  </a:moveTo>
                  <a:lnTo>
                    <a:pt x="116179" y="176301"/>
                  </a:lnTo>
                  <a:lnTo>
                    <a:pt x="116027" y="176847"/>
                  </a:lnTo>
                  <a:lnTo>
                    <a:pt x="117475" y="176847"/>
                  </a:lnTo>
                  <a:close/>
                </a:path>
                <a:path w="410845" h="188594">
                  <a:moveTo>
                    <a:pt x="118960" y="177469"/>
                  </a:moveTo>
                  <a:lnTo>
                    <a:pt x="118414" y="176936"/>
                  </a:lnTo>
                  <a:lnTo>
                    <a:pt x="117944" y="176796"/>
                  </a:lnTo>
                  <a:lnTo>
                    <a:pt x="117475" y="176847"/>
                  </a:lnTo>
                  <a:lnTo>
                    <a:pt x="118960" y="177469"/>
                  </a:lnTo>
                  <a:close/>
                </a:path>
                <a:path w="410845" h="188594">
                  <a:moveTo>
                    <a:pt x="124841" y="132003"/>
                  </a:moveTo>
                  <a:lnTo>
                    <a:pt x="123444" y="128168"/>
                  </a:lnTo>
                  <a:lnTo>
                    <a:pt x="124333" y="128104"/>
                  </a:lnTo>
                  <a:lnTo>
                    <a:pt x="124320" y="126682"/>
                  </a:lnTo>
                  <a:lnTo>
                    <a:pt x="121119" y="127965"/>
                  </a:lnTo>
                  <a:lnTo>
                    <a:pt x="119278" y="128092"/>
                  </a:lnTo>
                  <a:lnTo>
                    <a:pt x="122085" y="130048"/>
                  </a:lnTo>
                  <a:lnTo>
                    <a:pt x="121602" y="130441"/>
                  </a:lnTo>
                  <a:lnTo>
                    <a:pt x="121145" y="130111"/>
                  </a:lnTo>
                  <a:lnTo>
                    <a:pt x="120688" y="130505"/>
                  </a:lnTo>
                  <a:lnTo>
                    <a:pt x="120726" y="133362"/>
                  </a:lnTo>
                  <a:lnTo>
                    <a:pt x="123444" y="130314"/>
                  </a:lnTo>
                  <a:lnTo>
                    <a:pt x="124841" y="132003"/>
                  </a:lnTo>
                  <a:close/>
                </a:path>
                <a:path w="410845" h="188594">
                  <a:moveTo>
                    <a:pt x="134429" y="128828"/>
                  </a:moveTo>
                  <a:lnTo>
                    <a:pt x="129857" y="128435"/>
                  </a:lnTo>
                  <a:lnTo>
                    <a:pt x="128524" y="132473"/>
                  </a:lnTo>
                  <a:lnTo>
                    <a:pt x="131279" y="132270"/>
                  </a:lnTo>
                  <a:lnTo>
                    <a:pt x="133070" y="130708"/>
                  </a:lnTo>
                  <a:lnTo>
                    <a:pt x="134429" y="128828"/>
                  </a:lnTo>
                  <a:close/>
                </a:path>
                <a:path w="410845" h="188594">
                  <a:moveTo>
                    <a:pt x="148069" y="43573"/>
                  </a:moveTo>
                  <a:lnTo>
                    <a:pt x="147561" y="39687"/>
                  </a:lnTo>
                  <a:lnTo>
                    <a:pt x="145262" y="39497"/>
                  </a:lnTo>
                  <a:lnTo>
                    <a:pt x="145757" y="41973"/>
                  </a:lnTo>
                  <a:lnTo>
                    <a:pt x="146697" y="42608"/>
                  </a:lnTo>
                  <a:lnTo>
                    <a:pt x="148069" y="43573"/>
                  </a:lnTo>
                  <a:close/>
                </a:path>
                <a:path w="410845" h="188594">
                  <a:moveTo>
                    <a:pt x="153847" y="125730"/>
                  </a:moveTo>
                  <a:lnTo>
                    <a:pt x="150456" y="124472"/>
                  </a:lnTo>
                  <a:lnTo>
                    <a:pt x="150304" y="125730"/>
                  </a:lnTo>
                  <a:lnTo>
                    <a:pt x="150228" y="126238"/>
                  </a:lnTo>
                  <a:lnTo>
                    <a:pt x="150139" y="126961"/>
                  </a:lnTo>
                  <a:lnTo>
                    <a:pt x="150037" y="127711"/>
                  </a:lnTo>
                  <a:lnTo>
                    <a:pt x="153847" y="125730"/>
                  </a:lnTo>
                  <a:close/>
                </a:path>
                <a:path w="410845" h="188594">
                  <a:moveTo>
                    <a:pt x="154863" y="126720"/>
                  </a:moveTo>
                  <a:lnTo>
                    <a:pt x="154609" y="126720"/>
                  </a:lnTo>
                  <a:lnTo>
                    <a:pt x="154152" y="127800"/>
                  </a:lnTo>
                  <a:lnTo>
                    <a:pt x="154863" y="126720"/>
                  </a:lnTo>
                  <a:close/>
                </a:path>
                <a:path w="410845" h="188594">
                  <a:moveTo>
                    <a:pt x="156362" y="124472"/>
                  </a:moveTo>
                  <a:lnTo>
                    <a:pt x="153847" y="125730"/>
                  </a:lnTo>
                  <a:lnTo>
                    <a:pt x="155194" y="126238"/>
                  </a:lnTo>
                  <a:lnTo>
                    <a:pt x="156362" y="124472"/>
                  </a:lnTo>
                  <a:close/>
                </a:path>
                <a:path w="410845" h="188594">
                  <a:moveTo>
                    <a:pt x="157099" y="126961"/>
                  </a:moveTo>
                  <a:lnTo>
                    <a:pt x="155194" y="126238"/>
                  </a:lnTo>
                  <a:lnTo>
                    <a:pt x="154863" y="126720"/>
                  </a:lnTo>
                  <a:lnTo>
                    <a:pt x="155981" y="126961"/>
                  </a:lnTo>
                  <a:lnTo>
                    <a:pt x="157099" y="126961"/>
                  </a:lnTo>
                  <a:close/>
                </a:path>
                <a:path w="410845" h="188594">
                  <a:moveTo>
                    <a:pt x="168440" y="130721"/>
                  </a:moveTo>
                  <a:lnTo>
                    <a:pt x="167055" y="130454"/>
                  </a:lnTo>
                  <a:lnTo>
                    <a:pt x="164744" y="129552"/>
                  </a:lnTo>
                  <a:lnTo>
                    <a:pt x="162928" y="131114"/>
                  </a:lnTo>
                  <a:lnTo>
                    <a:pt x="164769" y="131699"/>
                  </a:lnTo>
                  <a:lnTo>
                    <a:pt x="167513" y="132207"/>
                  </a:lnTo>
                  <a:lnTo>
                    <a:pt x="168440" y="130721"/>
                  </a:lnTo>
                  <a:close/>
                </a:path>
                <a:path w="410845" h="188594">
                  <a:moveTo>
                    <a:pt x="172643" y="135775"/>
                  </a:moveTo>
                  <a:lnTo>
                    <a:pt x="170751" y="134493"/>
                  </a:lnTo>
                  <a:lnTo>
                    <a:pt x="169405" y="136372"/>
                  </a:lnTo>
                  <a:lnTo>
                    <a:pt x="172643" y="135775"/>
                  </a:lnTo>
                  <a:close/>
                </a:path>
                <a:path w="410845" h="188594">
                  <a:moveTo>
                    <a:pt x="177279" y="118884"/>
                  </a:moveTo>
                  <a:lnTo>
                    <a:pt x="176542" y="117995"/>
                  </a:lnTo>
                  <a:lnTo>
                    <a:pt x="176949" y="118884"/>
                  </a:lnTo>
                  <a:lnTo>
                    <a:pt x="177279" y="118884"/>
                  </a:lnTo>
                  <a:close/>
                </a:path>
                <a:path w="410845" h="188594">
                  <a:moveTo>
                    <a:pt x="179120" y="140335"/>
                  </a:moveTo>
                  <a:lnTo>
                    <a:pt x="175869" y="139484"/>
                  </a:lnTo>
                  <a:lnTo>
                    <a:pt x="176784" y="138709"/>
                  </a:lnTo>
                  <a:lnTo>
                    <a:pt x="172681" y="140068"/>
                  </a:lnTo>
                  <a:lnTo>
                    <a:pt x="176377" y="141249"/>
                  </a:lnTo>
                  <a:lnTo>
                    <a:pt x="179120" y="140335"/>
                  </a:lnTo>
                  <a:close/>
                </a:path>
                <a:path w="410845" h="188594">
                  <a:moveTo>
                    <a:pt x="179806" y="122415"/>
                  </a:moveTo>
                  <a:lnTo>
                    <a:pt x="177952" y="120396"/>
                  </a:lnTo>
                  <a:lnTo>
                    <a:pt x="170535" y="115912"/>
                  </a:lnTo>
                  <a:lnTo>
                    <a:pt x="168694" y="116027"/>
                  </a:lnTo>
                  <a:lnTo>
                    <a:pt x="164553" y="113106"/>
                  </a:lnTo>
                  <a:lnTo>
                    <a:pt x="160464" y="116611"/>
                  </a:lnTo>
                  <a:lnTo>
                    <a:pt x="154520" y="119532"/>
                  </a:lnTo>
                  <a:lnTo>
                    <a:pt x="154089" y="121361"/>
                  </a:lnTo>
                  <a:lnTo>
                    <a:pt x="160489" y="120192"/>
                  </a:lnTo>
                  <a:lnTo>
                    <a:pt x="157721" y="118237"/>
                  </a:lnTo>
                  <a:lnTo>
                    <a:pt x="165557" y="120192"/>
                  </a:lnTo>
                  <a:lnTo>
                    <a:pt x="155486" y="123050"/>
                  </a:lnTo>
                  <a:lnTo>
                    <a:pt x="155956" y="124091"/>
                  </a:lnTo>
                  <a:lnTo>
                    <a:pt x="161493" y="126542"/>
                  </a:lnTo>
                  <a:lnTo>
                    <a:pt x="161937" y="124739"/>
                  </a:lnTo>
                  <a:lnTo>
                    <a:pt x="164223" y="126352"/>
                  </a:lnTo>
                  <a:lnTo>
                    <a:pt x="169278" y="125641"/>
                  </a:lnTo>
                  <a:lnTo>
                    <a:pt x="172478" y="124345"/>
                  </a:lnTo>
                  <a:lnTo>
                    <a:pt x="172046" y="126885"/>
                  </a:lnTo>
                  <a:lnTo>
                    <a:pt x="177558" y="126492"/>
                  </a:lnTo>
                  <a:lnTo>
                    <a:pt x="175221" y="122745"/>
                  </a:lnTo>
                  <a:lnTo>
                    <a:pt x="179806" y="122415"/>
                  </a:lnTo>
                  <a:close/>
                </a:path>
                <a:path w="410845" h="188594">
                  <a:moveTo>
                    <a:pt x="182067" y="119037"/>
                  </a:moveTo>
                  <a:lnTo>
                    <a:pt x="177406" y="119037"/>
                  </a:lnTo>
                  <a:lnTo>
                    <a:pt x="177774" y="119481"/>
                  </a:lnTo>
                  <a:lnTo>
                    <a:pt x="180670" y="119481"/>
                  </a:lnTo>
                  <a:lnTo>
                    <a:pt x="182067" y="119037"/>
                  </a:lnTo>
                  <a:close/>
                </a:path>
                <a:path w="410845" h="188594">
                  <a:moveTo>
                    <a:pt x="182168" y="19532"/>
                  </a:moveTo>
                  <a:lnTo>
                    <a:pt x="181635" y="19126"/>
                  </a:lnTo>
                  <a:lnTo>
                    <a:pt x="181140" y="18364"/>
                  </a:lnTo>
                  <a:lnTo>
                    <a:pt x="180746" y="17005"/>
                  </a:lnTo>
                  <a:lnTo>
                    <a:pt x="180314" y="19532"/>
                  </a:lnTo>
                  <a:lnTo>
                    <a:pt x="182168" y="19532"/>
                  </a:lnTo>
                  <a:close/>
                </a:path>
                <a:path w="410845" h="188594">
                  <a:moveTo>
                    <a:pt x="182880" y="148653"/>
                  </a:moveTo>
                  <a:lnTo>
                    <a:pt x="179654" y="147815"/>
                  </a:lnTo>
                  <a:lnTo>
                    <a:pt x="181089" y="150926"/>
                  </a:lnTo>
                  <a:lnTo>
                    <a:pt x="179247" y="151053"/>
                  </a:lnTo>
                  <a:lnTo>
                    <a:pt x="182016" y="153009"/>
                  </a:lnTo>
                  <a:lnTo>
                    <a:pt x="181965" y="149440"/>
                  </a:lnTo>
                  <a:lnTo>
                    <a:pt x="182880" y="148653"/>
                  </a:lnTo>
                  <a:close/>
                </a:path>
                <a:path w="410845" h="188594">
                  <a:moveTo>
                    <a:pt x="183375" y="115722"/>
                  </a:moveTo>
                  <a:lnTo>
                    <a:pt x="177279" y="118884"/>
                  </a:lnTo>
                  <a:lnTo>
                    <a:pt x="182118" y="118884"/>
                  </a:lnTo>
                  <a:lnTo>
                    <a:pt x="183375" y="115722"/>
                  </a:lnTo>
                  <a:close/>
                </a:path>
                <a:path w="410845" h="188594">
                  <a:moveTo>
                    <a:pt x="184658" y="19532"/>
                  </a:moveTo>
                  <a:lnTo>
                    <a:pt x="182181" y="19532"/>
                  </a:lnTo>
                  <a:lnTo>
                    <a:pt x="182930" y="20104"/>
                  </a:lnTo>
                  <a:lnTo>
                    <a:pt x="183781" y="19951"/>
                  </a:lnTo>
                  <a:lnTo>
                    <a:pt x="184658" y="19532"/>
                  </a:lnTo>
                  <a:close/>
                </a:path>
                <a:path w="410845" h="188594">
                  <a:moveTo>
                    <a:pt x="190068" y="183578"/>
                  </a:moveTo>
                  <a:lnTo>
                    <a:pt x="189865" y="182029"/>
                  </a:lnTo>
                  <a:lnTo>
                    <a:pt x="189750" y="181114"/>
                  </a:lnTo>
                  <a:lnTo>
                    <a:pt x="186524" y="181698"/>
                  </a:lnTo>
                  <a:lnTo>
                    <a:pt x="189788" y="184696"/>
                  </a:lnTo>
                  <a:lnTo>
                    <a:pt x="190055" y="184010"/>
                  </a:lnTo>
                  <a:lnTo>
                    <a:pt x="190068" y="183578"/>
                  </a:lnTo>
                  <a:close/>
                </a:path>
                <a:path w="410845" h="188594">
                  <a:moveTo>
                    <a:pt x="190423" y="19532"/>
                  </a:moveTo>
                  <a:lnTo>
                    <a:pt x="189268" y="15773"/>
                  </a:lnTo>
                  <a:lnTo>
                    <a:pt x="186893" y="18465"/>
                  </a:lnTo>
                  <a:lnTo>
                    <a:pt x="184658" y="19532"/>
                  </a:lnTo>
                  <a:lnTo>
                    <a:pt x="190423" y="19532"/>
                  </a:lnTo>
                  <a:close/>
                </a:path>
                <a:path w="410845" h="188594">
                  <a:moveTo>
                    <a:pt x="190855" y="184010"/>
                  </a:moveTo>
                  <a:lnTo>
                    <a:pt x="190233" y="184010"/>
                  </a:lnTo>
                  <a:lnTo>
                    <a:pt x="190258" y="185013"/>
                  </a:lnTo>
                  <a:lnTo>
                    <a:pt x="190855" y="184010"/>
                  </a:lnTo>
                  <a:close/>
                </a:path>
                <a:path w="410845" h="188594">
                  <a:moveTo>
                    <a:pt x="192125" y="40360"/>
                  </a:moveTo>
                  <a:lnTo>
                    <a:pt x="191439" y="39725"/>
                  </a:lnTo>
                  <a:lnTo>
                    <a:pt x="185699" y="39281"/>
                  </a:lnTo>
                  <a:lnTo>
                    <a:pt x="176301" y="39281"/>
                  </a:lnTo>
                  <a:lnTo>
                    <a:pt x="169989" y="37020"/>
                  </a:lnTo>
                  <a:lnTo>
                    <a:pt x="166814" y="41186"/>
                  </a:lnTo>
                  <a:lnTo>
                    <a:pt x="166509" y="40728"/>
                  </a:lnTo>
                  <a:lnTo>
                    <a:pt x="164947" y="38468"/>
                  </a:lnTo>
                  <a:lnTo>
                    <a:pt x="159486" y="40284"/>
                  </a:lnTo>
                  <a:lnTo>
                    <a:pt x="156718" y="38328"/>
                  </a:lnTo>
                  <a:lnTo>
                    <a:pt x="153974" y="40678"/>
                  </a:lnTo>
                  <a:lnTo>
                    <a:pt x="155333" y="40360"/>
                  </a:lnTo>
                  <a:lnTo>
                    <a:pt x="156108" y="40360"/>
                  </a:lnTo>
                  <a:lnTo>
                    <a:pt x="154470" y="42405"/>
                  </a:lnTo>
                  <a:lnTo>
                    <a:pt x="159029" y="41376"/>
                  </a:lnTo>
                  <a:lnTo>
                    <a:pt x="159994" y="43434"/>
                  </a:lnTo>
                  <a:lnTo>
                    <a:pt x="162407" y="41376"/>
                  </a:lnTo>
                  <a:lnTo>
                    <a:pt x="163169" y="40728"/>
                  </a:lnTo>
                  <a:lnTo>
                    <a:pt x="167322" y="44348"/>
                  </a:lnTo>
                  <a:lnTo>
                    <a:pt x="174129" y="44094"/>
                  </a:lnTo>
                  <a:lnTo>
                    <a:pt x="175895" y="44094"/>
                  </a:lnTo>
                  <a:lnTo>
                    <a:pt x="185229" y="43434"/>
                  </a:lnTo>
                  <a:lnTo>
                    <a:pt x="186194" y="43434"/>
                  </a:lnTo>
                  <a:lnTo>
                    <a:pt x="184264" y="42087"/>
                  </a:lnTo>
                  <a:lnTo>
                    <a:pt x="184683" y="41376"/>
                  </a:lnTo>
                  <a:lnTo>
                    <a:pt x="184797" y="41186"/>
                  </a:lnTo>
                  <a:lnTo>
                    <a:pt x="185064" y="40728"/>
                  </a:lnTo>
                  <a:lnTo>
                    <a:pt x="185394" y="40728"/>
                  </a:lnTo>
                  <a:lnTo>
                    <a:pt x="190715" y="43764"/>
                  </a:lnTo>
                  <a:lnTo>
                    <a:pt x="191973" y="40728"/>
                  </a:lnTo>
                  <a:lnTo>
                    <a:pt x="192125" y="40360"/>
                  </a:lnTo>
                  <a:close/>
                </a:path>
                <a:path w="410845" h="188594">
                  <a:moveTo>
                    <a:pt x="192557" y="185216"/>
                  </a:moveTo>
                  <a:lnTo>
                    <a:pt x="192366" y="184010"/>
                  </a:lnTo>
                  <a:lnTo>
                    <a:pt x="192062" y="182029"/>
                  </a:lnTo>
                  <a:lnTo>
                    <a:pt x="190855" y="184010"/>
                  </a:lnTo>
                  <a:lnTo>
                    <a:pt x="192557" y="185216"/>
                  </a:lnTo>
                  <a:close/>
                </a:path>
                <a:path w="410845" h="188594">
                  <a:moveTo>
                    <a:pt x="194614" y="57492"/>
                  </a:moveTo>
                  <a:lnTo>
                    <a:pt x="193878" y="56146"/>
                  </a:lnTo>
                  <a:lnTo>
                    <a:pt x="192252" y="56146"/>
                  </a:lnTo>
                  <a:lnTo>
                    <a:pt x="193192" y="57492"/>
                  </a:lnTo>
                  <a:lnTo>
                    <a:pt x="194614" y="57492"/>
                  </a:lnTo>
                  <a:close/>
                </a:path>
                <a:path w="410845" h="188594">
                  <a:moveTo>
                    <a:pt x="197485" y="42735"/>
                  </a:moveTo>
                  <a:lnTo>
                    <a:pt x="197104" y="41910"/>
                  </a:lnTo>
                  <a:lnTo>
                    <a:pt x="194818" y="43116"/>
                  </a:lnTo>
                  <a:lnTo>
                    <a:pt x="197485" y="42735"/>
                  </a:lnTo>
                  <a:close/>
                </a:path>
                <a:path w="410845" h="188594">
                  <a:moveTo>
                    <a:pt x="199859" y="42392"/>
                  </a:moveTo>
                  <a:lnTo>
                    <a:pt x="197485" y="42735"/>
                  </a:lnTo>
                  <a:lnTo>
                    <a:pt x="197573" y="42926"/>
                  </a:lnTo>
                  <a:lnTo>
                    <a:pt x="199859" y="42392"/>
                  </a:lnTo>
                  <a:close/>
                </a:path>
                <a:path w="410845" h="188594">
                  <a:moveTo>
                    <a:pt x="203479" y="38569"/>
                  </a:moveTo>
                  <a:lnTo>
                    <a:pt x="197078" y="40449"/>
                  </a:lnTo>
                  <a:lnTo>
                    <a:pt x="196164" y="41236"/>
                  </a:lnTo>
                  <a:lnTo>
                    <a:pt x="197104" y="41910"/>
                  </a:lnTo>
                  <a:lnTo>
                    <a:pt x="203479" y="38569"/>
                  </a:lnTo>
                  <a:close/>
                </a:path>
                <a:path w="410845" h="188594">
                  <a:moveTo>
                    <a:pt x="211226" y="47726"/>
                  </a:moveTo>
                  <a:lnTo>
                    <a:pt x="209435" y="46850"/>
                  </a:lnTo>
                  <a:lnTo>
                    <a:pt x="209296" y="44234"/>
                  </a:lnTo>
                  <a:lnTo>
                    <a:pt x="205854" y="44475"/>
                  </a:lnTo>
                  <a:lnTo>
                    <a:pt x="206806" y="46558"/>
                  </a:lnTo>
                  <a:lnTo>
                    <a:pt x="203619" y="47142"/>
                  </a:lnTo>
                  <a:lnTo>
                    <a:pt x="207289" y="48310"/>
                  </a:lnTo>
                  <a:lnTo>
                    <a:pt x="208610" y="47739"/>
                  </a:lnTo>
                  <a:lnTo>
                    <a:pt x="209931" y="47599"/>
                  </a:lnTo>
                  <a:lnTo>
                    <a:pt x="211226" y="47726"/>
                  </a:lnTo>
                  <a:close/>
                </a:path>
                <a:path w="410845" h="188594">
                  <a:moveTo>
                    <a:pt x="212547" y="47955"/>
                  </a:moveTo>
                  <a:lnTo>
                    <a:pt x="212115" y="47840"/>
                  </a:lnTo>
                  <a:lnTo>
                    <a:pt x="211670" y="47764"/>
                  </a:lnTo>
                  <a:lnTo>
                    <a:pt x="211226" y="47726"/>
                  </a:lnTo>
                  <a:lnTo>
                    <a:pt x="211582" y="47891"/>
                  </a:lnTo>
                  <a:lnTo>
                    <a:pt x="212026" y="47955"/>
                  </a:lnTo>
                  <a:lnTo>
                    <a:pt x="212547" y="47955"/>
                  </a:lnTo>
                  <a:close/>
                </a:path>
                <a:path w="410845" h="188594">
                  <a:moveTo>
                    <a:pt x="218884" y="57099"/>
                  </a:moveTo>
                  <a:lnTo>
                    <a:pt x="218109" y="54838"/>
                  </a:lnTo>
                  <a:lnTo>
                    <a:pt x="218008" y="54533"/>
                  </a:lnTo>
                  <a:lnTo>
                    <a:pt x="218427" y="54533"/>
                  </a:lnTo>
                  <a:lnTo>
                    <a:pt x="217932" y="54330"/>
                  </a:lnTo>
                  <a:lnTo>
                    <a:pt x="217982" y="54483"/>
                  </a:lnTo>
                  <a:lnTo>
                    <a:pt x="215607" y="54140"/>
                  </a:lnTo>
                  <a:lnTo>
                    <a:pt x="217500" y="56857"/>
                  </a:lnTo>
                  <a:lnTo>
                    <a:pt x="218884" y="57099"/>
                  </a:lnTo>
                  <a:close/>
                </a:path>
                <a:path w="410845" h="188594">
                  <a:moveTo>
                    <a:pt x="222313" y="142303"/>
                  </a:moveTo>
                  <a:lnTo>
                    <a:pt x="219989" y="139954"/>
                  </a:lnTo>
                  <a:lnTo>
                    <a:pt x="218643" y="141122"/>
                  </a:lnTo>
                  <a:lnTo>
                    <a:pt x="222313" y="142303"/>
                  </a:lnTo>
                  <a:close/>
                </a:path>
                <a:path w="410845" h="188594">
                  <a:moveTo>
                    <a:pt x="228409" y="118262"/>
                  </a:moveTo>
                  <a:lnTo>
                    <a:pt x="227977" y="118554"/>
                  </a:lnTo>
                  <a:lnTo>
                    <a:pt x="227774" y="118694"/>
                  </a:lnTo>
                  <a:lnTo>
                    <a:pt x="227685" y="118554"/>
                  </a:lnTo>
                  <a:lnTo>
                    <a:pt x="226910" y="117360"/>
                  </a:lnTo>
                  <a:lnTo>
                    <a:pt x="223354" y="116928"/>
                  </a:lnTo>
                  <a:lnTo>
                    <a:pt x="221869" y="113652"/>
                  </a:lnTo>
                  <a:lnTo>
                    <a:pt x="216395" y="117602"/>
                  </a:lnTo>
                  <a:lnTo>
                    <a:pt x="212725" y="117881"/>
                  </a:lnTo>
                  <a:lnTo>
                    <a:pt x="213614" y="118110"/>
                  </a:lnTo>
                  <a:lnTo>
                    <a:pt x="215658" y="118554"/>
                  </a:lnTo>
                  <a:lnTo>
                    <a:pt x="215214" y="120027"/>
                  </a:lnTo>
                  <a:lnTo>
                    <a:pt x="215138" y="120269"/>
                  </a:lnTo>
                  <a:lnTo>
                    <a:pt x="216052" y="120269"/>
                  </a:lnTo>
                  <a:lnTo>
                    <a:pt x="216039" y="118554"/>
                  </a:lnTo>
                  <a:lnTo>
                    <a:pt x="217766" y="118821"/>
                  </a:lnTo>
                  <a:lnTo>
                    <a:pt x="219062" y="118821"/>
                  </a:lnTo>
                  <a:lnTo>
                    <a:pt x="220002" y="118554"/>
                  </a:lnTo>
                  <a:lnTo>
                    <a:pt x="220345" y="118554"/>
                  </a:lnTo>
                  <a:lnTo>
                    <a:pt x="219913" y="119024"/>
                  </a:lnTo>
                  <a:lnTo>
                    <a:pt x="218808" y="120027"/>
                  </a:lnTo>
                  <a:lnTo>
                    <a:pt x="221145" y="123075"/>
                  </a:lnTo>
                  <a:lnTo>
                    <a:pt x="227571" y="118821"/>
                  </a:lnTo>
                  <a:lnTo>
                    <a:pt x="227863" y="118821"/>
                  </a:lnTo>
                  <a:lnTo>
                    <a:pt x="228231" y="119392"/>
                  </a:lnTo>
                  <a:lnTo>
                    <a:pt x="228333" y="118821"/>
                  </a:lnTo>
                  <a:lnTo>
                    <a:pt x="228371" y="118554"/>
                  </a:lnTo>
                  <a:lnTo>
                    <a:pt x="228409" y="118262"/>
                  </a:lnTo>
                  <a:close/>
                </a:path>
                <a:path w="410845" h="188594">
                  <a:moveTo>
                    <a:pt x="229463" y="121285"/>
                  </a:moveTo>
                  <a:lnTo>
                    <a:pt x="228231" y="119392"/>
                  </a:lnTo>
                  <a:lnTo>
                    <a:pt x="227596" y="123164"/>
                  </a:lnTo>
                  <a:lnTo>
                    <a:pt x="228638" y="122174"/>
                  </a:lnTo>
                  <a:lnTo>
                    <a:pt x="229463" y="121285"/>
                  </a:lnTo>
                  <a:close/>
                </a:path>
                <a:path w="410845" h="188594">
                  <a:moveTo>
                    <a:pt x="231686" y="121424"/>
                  </a:moveTo>
                  <a:lnTo>
                    <a:pt x="230835" y="120027"/>
                  </a:lnTo>
                  <a:lnTo>
                    <a:pt x="230619" y="120027"/>
                  </a:lnTo>
                  <a:lnTo>
                    <a:pt x="229463" y="121285"/>
                  </a:lnTo>
                  <a:lnTo>
                    <a:pt x="230047" y="122174"/>
                  </a:lnTo>
                  <a:lnTo>
                    <a:pt x="231686" y="121424"/>
                  </a:lnTo>
                  <a:close/>
                </a:path>
                <a:path w="410845" h="188594">
                  <a:moveTo>
                    <a:pt x="234823" y="120027"/>
                  </a:moveTo>
                  <a:lnTo>
                    <a:pt x="234696" y="120027"/>
                  </a:lnTo>
                  <a:lnTo>
                    <a:pt x="231686" y="121424"/>
                  </a:lnTo>
                  <a:lnTo>
                    <a:pt x="233070" y="123659"/>
                  </a:lnTo>
                  <a:lnTo>
                    <a:pt x="234708" y="120269"/>
                  </a:lnTo>
                  <a:lnTo>
                    <a:pt x="234823" y="120027"/>
                  </a:lnTo>
                  <a:close/>
                </a:path>
                <a:path w="410845" h="188594">
                  <a:moveTo>
                    <a:pt x="235826" y="55562"/>
                  </a:moveTo>
                  <a:lnTo>
                    <a:pt x="230822" y="57696"/>
                  </a:lnTo>
                  <a:lnTo>
                    <a:pt x="230365" y="55816"/>
                  </a:lnTo>
                  <a:lnTo>
                    <a:pt x="230301" y="55562"/>
                  </a:lnTo>
                  <a:lnTo>
                    <a:pt x="230225" y="55245"/>
                  </a:lnTo>
                  <a:lnTo>
                    <a:pt x="230124" y="54838"/>
                  </a:lnTo>
                  <a:lnTo>
                    <a:pt x="230009" y="54330"/>
                  </a:lnTo>
                  <a:lnTo>
                    <a:pt x="229958" y="54140"/>
                  </a:lnTo>
                  <a:lnTo>
                    <a:pt x="228028" y="53416"/>
                  </a:lnTo>
                  <a:lnTo>
                    <a:pt x="225882" y="52654"/>
                  </a:lnTo>
                  <a:lnTo>
                    <a:pt x="222402" y="50812"/>
                  </a:lnTo>
                  <a:lnTo>
                    <a:pt x="223189" y="46748"/>
                  </a:lnTo>
                  <a:lnTo>
                    <a:pt x="223240" y="46482"/>
                  </a:lnTo>
                  <a:lnTo>
                    <a:pt x="223316" y="46088"/>
                  </a:lnTo>
                  <a:lnTo>
                    <a:pt x="219646" y="45656"/>
                  </a:lnTo>
                  <a:lnTo>
                    <a:pt x="215506" y="44856"/>
                  </a:lnTo>
                  <a:lnTo>
                    <a:pt x="211848" y="45834"/>
                  </a:lnTo>
                  <a:lnTo>
                    <a:pt x="212750" y="46482"/>
                  </a:lnTo>
                  <a:lnTo>
                    <a:pt x="214160" y="46748"/>
                  </a:lnTo>
                  <a:lnTo>
                    <a:pt x="213677" y="47955"/>
                  </a:lnTo>
                  <a:lnTo>
                    <a:pt x="212547" y="47955"/>
                  </a:lnTo>
                  <a:lnTo>
                    <a:pt x="215671" y="48729"/>
                  </a:lnTo>
                  <a:lnTo>
                    <a:pt x="218541" y="51041"/>
                  </a:lnTo>
                  <a:lnTo>
                    <a:pt x="220649" y="53416"/>
                  </a:lnTo>
                  <a:lnTo>
                    <a:pt x="220687" y="54838"/>
                  </a:lnTo>
                  <a:lnTo>
                    <a:pt x="218427" y="54533"/>
                  </a:lnTo>
                  <a:lnTo>
                    <a:pt x="220230" y="55245"/>
                  </a:lnTo>
                  <a:lnTo>
                    <a:pt x="227114" y="55816"/>
                  </a:lnTo>
                  <a:lnTo>
                    <a:pt x="229019" y="60693"/>
                  </a:lnTo>
                  <a:lnTo>
                    <a:pt x="234962" y="58483"/>
                  </a:lnTo>
                  <a:lnTo>
                    <a:pt x="235204" y="57696"/>
                  </a:lnTo>
                  <a:lnTo>
                    <a:pt x="235750" y="55816"/>
                  </a:lnTo>
                  <a:lnTo>
                    <a:pt x="235826" y="55562"/>
                  </a:lnTo>
                  <a:close/>
                </a:path>
                <a:path w="410845" h="188594">
                  <a:moveTo>
                    <a:pt x="241452" y="31242"/>
                  </a:moveTo>
                  <a:lnTo>
                    <a:pt x="232270" y="29756"/>
                  </a:lnTo>
                  <a:lnTo>
                    <a:pt x="232791" y="32931"/>
                  </a:lnTo>
                  <a:lnTo>
                    <a:pt x="238252" y="31115"/>
                  </a:lnTo>
                  <a:lnTo>
                    <a:pt x="241020" y="31623"/>
                  </a:lnTo>
                  <a:lnTo>
                    <a:pt x="241452" y="31242"/>
                  </a:lnTo>
                  <a:close/>
                </a:path>
                <a:path w="410845" h="188594">
                  <a:moveTo>
                    <a:pt x="246367" y="45605"/>
                  </a:moveTo>
                  <a:lnTo>
                    <a:pt x="242252" y="45796"/>
                  </a:lnTo>
                  <a:lnTo>
                    <a:pt x="236143" y="46596"/>
                  </a:lnTo>
                  <a:lnTo>
                    <a:pt x="237236" y="46596"/>
                  </a:lnTo>
                  <a:lnTo>
                    <a:pt x="241655" y="49022"/>
                  </a:lnTo>
                  <a:lnTo>
                    <a:pt x="246367" y="45605"/>
                  </a:lnTo>
                  <a:close/>
                </a:path>
                <a:path w="410845" h="188594">
                  <a:moveTo>
                    <a:pt x="246621" y="37668"/>
                  </a:moveTo>
                  <a:lnTo>
                    <a:pt x="244741" y="34950"/>
                  </a:lnTo>
                  <a:lnTo>
                    <a:pt x="245694" y="37007"/>
                  </a:lnTo>
                  <a:lnTo>
                    <a:pt x="246621" y="37668"/>
                  </a:lnTo>
                  <a:close/>
                </a:path>
                <a:path w="410845" h="188594">
                  <a:moveTo>
                    <a:pt x="247129" y="41567"/>
                  </a:moveTo>
                  <a:lnTo>
                    <a:pt x="243433" y="41821"/>
                  </a:lnTo>
                  <a:lnTo>
                    <a:pt x="243027" y="42494"/>
                  </a:lnTo>
                  <a:lnTo>
                    <a:pt x="247129" y="41567"/>
                  </a:lnTo>
                  <a:close/>
                </a:path>
                <a:path w="410845" h="188594">
                  <a:moveTo>
                    <a:pt x="250990" y="43294"/>
                  </a:moveTo>
                  <a:lnTo>
                    <a:pt x="242951" y="42633"/>
                  </a:lnTo>
                  <a:lnTo>
                    <a:pt x="242557" y="43294"/>
                  </a:lnTo>
                  <a:lnTo>
                    <a:pt x="243738" y="43294"/>
                  </a:lnTo>
                  <a:lnTo>
                    <a:pt x="244856" y="43510"/>
                  </a:lnTo>
                  <a:lnTo>
                    <a:pt x="247751" y="43294"/>
                  </a:lnTo>
                  <a:lnTo>
                    <a:pt x="250990" y="43294"/>
                  </a:lnTo>
                  <a:close/>
                </a:path>
                <a:path w="410845" h="188594">
                  <a:moveTo>
                    <a:pt x="251790" y="101206"/>
                  </a:moveTo>
                  <a:lnTo>
                    <a:pt x="251752" y="100825"/>
                  </a:lnTo>
                  <a:lnTo>
                    <a:pt x="251650" y="100571"/>
                  </a:lnTo>
                  <a:lnTo>
                    <a:pt x="250736" y="99936"/>
                  </a:lnTo>
                  <a:lnTo>
                    <a:pt x="251790" y="101206"/>
                  </a:lnTo>
                  <a:close/>
                </a:path>
                <a:path w="410845" h="188594">
                  <a:moveTo>
                    <a:pt x="252501" y="95491"/>
                  </a:moveTo>
                  <a:lnTo>
                    <a:pt x="250456" y="96507"/>
                  </a:lnTo>
                  <a:lnTo>
                    <a:pt x="249669" y="96507"/>
                  </a:lnTo>
                  <a:lnTo>
                    <a:pt x="250151" y="96659"/>
                  </a:lnTo>
                  <a:lnTo>
                    <a:pt x="250939" y="96888"/>
                  </a:lnTo>
                  <a:lnTo>
                    <a:pt x="252222" y="97269"/>
                  </a:lnTo>
                  <a:lnTo>
                    <a:pt x="252272" y="96888"/>
                  </a:lnTo>
                  <a:lnTo>
                    <a:pt x="252387" y="96253"/>
                  </a:lnTo>
                  <a:lnTo>
                    <a:pt x="252501" y="95491"/>
                  </a:lnTo>
                  <a:close/>
                </a:path>
                <a:path w="410845" h="188594">
                  <a:moveTo>
                    <a:pt x="253390" y="36703"/>
                  </a:moveTo>
                  <a:lnTo>
                    <a:pt x="252577" y="35521"/>
                  </a:lnTo>
                  <a:lnTo>
                    <a:pt x="252450" y="35521"/>
                  </a:lnTo>
                  <a:lnTo>
                    <a:pt x="247980" y="37922"/>
                  </a:lnTo>
                  <a:lnTo>
                    <a:pt x="253390" y="36703"/>
                  </a:lnTo>
                  <a:close/>
                </a:path>
                <a:path w="410845" h="188594">
                  <a:moveTo>
                    <a:pt x="254292" y="36499"/>
                  </a:moveTo>
                  <a:lnTo>
                    <a:pt x="253390" y="36703"/>
                  </a:lnTo>
                  <a:lnTo>
                    <a:pt x="253479" y="36842"/>
                  </a:lnTo>
                  <a:lnTo>
                    <a:pt x="254292" y="36499"/>
                  </a:lnTo>
                  <a:close/>
                </a:path>
                <a:path w="410845" h="188594">
                  <a:moveTo>
                    <a:pt x="254685" y="37325"/>
                  </a:moveTo>
                  <a:lnTo>
                    <a:pt x="253492" y="37541"/>
                  </a:lnTo>
                  <a:lnTo>
                    <a:pt x="254419" y="38912"/>
                  </a:lnTo>
                  <a:lnTo>
                    <a:pt x="254584" y="37922"/>
                  </a:lnTo>
                  <a:lnTo>
                    <a:pt x="254685" y="37325"/>
                  </a:lnTo>
                  <a:close/>
                </a:path>
                <a:path w="410845" h="188594">
                  <a:moveTo>
                    <a:pt x="254812" y="97904"/>
                  </a:moveTo>
                  <a:lnTo>
                    <a:pt x="252222" y="97269"/>
                  </a:lnTo>
                  <a:lnTo>
                    <a:pt x="252158" y="97650"/>
                  </a:lnTo>
                  <a:lnTo>
                    <a:pt x="252069" y="98158"/>
                  </a:lnTo>
                  <a:lnTo>
                    <a:pt x="252361" y="98158"/>
                  </a:lnTo>
                  <a:lnTo>
                    <a:pt x="254508" y="98666"/>
                  </a:lnTo>
                  <a:lnTo>
                    <a:pt x="254596" y="98412"/>
                  </a:lnTo>
                  <a:lnTo>
                    <a:pt x="254711" y="98158"/>
                  </a:lnTo>
                  <a:lnTo>
                    <a:pt x="254812" y="97904"/>
                  </a:lnTo>
                  <a:close/>
                </a:path>
                <a:path w="410845" h="188594">
                  <a:moveTo>
                    <a:pt x="255308" y="98666"/>
                  </a:moveTo>
                  <a:lnTo>
                    <a:pt x="254508" y="98666"/>
                  </a:lnTo>
                  <a:lnTo>
                    <a:pt x="255308" y="98920"/>
                  </a:lnTo>
                  <a:lnTo>
                    <a:pt x="255308" y="98666"/>
                  </a:lnTo>
                  <a:close/>
                </a:path>
                <a:path w="410845" h="188594">
                  <a:moveTo>
                    <a:pt x="257238" y="141986"/>
                  </a:moveTo>
                  <a:lnTo>
                    <a:pt x="252615" y="138734"/>
                  </a:lnTo>
                  <a:lnTo>
                    <a:pt x="250329" y="141414"/>
                  </a:lnTo>
                  <a:lnTo>
                    <a:pt x="256336" y="143484"/>
                  </a:lnTo>
                  <a:lnTo>
                    <a:pt x="257238" y="141986"/>
                  </a:lnTo>
                  <a:close/>
                </a:path>
                <a:path w="410845" h="188594">
                  <a:moveTo>
                    <a:pt x="257975" y="30784"/>
                  </a:moveTo>
                  <a:lnTo>
                    <a:pt x="253390" y="29679"/>
                  </a:lnTo>
                  <a:lnTo>
                    <a:pt x="247383" y="27622"/>
                  </a:lnTo>
                  <a:lnTo>
                    <a:pt x="245973" y="29679"/>
                  </a:lnTo>
                  <a:lnTo>
                    <a:pt x="245148" y="30784"/>
                  </a:lnTo>
                  <a:lnTo>
                    <a:pt x="243801" y="32867"/>
                  </a:lnTo>
                  <a:lnTo>
                    <a:pt x="247942" y="35064"/>
                  </a:lnTo>
                  <a:lnTo>
                    <a:pt x="252488" y="31902"/>
                  </a:lnTo>
                  <a:lnTo>
                    <a:pt x="257340" y="34544"/>
                  </a:lnTo>
                  <a:lnTo>
                    <a:pt x="256578" y="33502"/>
                  </a:lnTo>
                  <a:lnTo>
                    <a:pt x="255549" y="31902"/>
                  </a:lnTo>
                  <a:lnTo>
                    <a:pt x="254901" y="30784"/>
                  </a:lnTo>
                  <a:lnTo>
                    <a:pt x="257975" y="30784"/>
                  </a:lnTo>
                  <a:close/>
                </a:path>
                <a:path w="410845" h="188594">
                  <a:moveTo>
                    <a:pt x="262128" y="98666"/>
                  </a:moveTo>
                  <a:lnTo>
                    <a:pt x="262001" y="97269"/>
                  </a:lnTo>
                  <a:lnTo>
                    <a:pt x="261874" y="95745"/>
                  </a:lnTo>
                  <a:lnTo>
                    <a:pt x="261785" y="94729"/>
                  </a:lnTo>
                  <a:lnTo>
                    <a:pt x="261670" y="93459"/>
                  </a:lnTo>
                  <a:lnTo>
                    <a:pt x="256578" y="92697"/>
                  </a:lnTo>
                  <a:lnTo>
                    <a:pt x="251993" y="93840"/>
                  </a:lnTo>
                  <a:lnTo>
                    <a:pt x="253390" y="94729"/>
                  </a:lnTo>
                  <a:lnTo>
                    <a:pt x="255041" y="96507"/>
                  </a:lnTo>
                  <a:lnTo>
                    <a:pt x="255282" y="96888"/>
                  </a:lnTo>
                  <a:lnTo>
                    <a:pt x="255308" y="98666"/>
                  </a:lnTo>
                  <a:lnTo>
                    <a:pt x="262128" y="98666"/>
                  </a:lnTo>
                  <a:close/>
                </a:path>
                <a:path w="410845" h="188594">
                  <a:moveTo>
                    <a:pt x="265506" y="43840"/>
                  </a:moveTo>
                  <a:lnTo>
                    <a:pt x="262724" y="40449"/>
                  </a:lnTo>
                  <a:lnTo>
                    <a:pt x="259029" y="39992"/>
                  </a:lnTo>
                  <a:lnTo>
                    <a:pt x="259003" y="36957"/>
                  </a:lnTo>
                  <a:lnTo>
                    <a:pt x="258991" y="36499"/>
                  </a:lnTo>
                  <a:lnTo>
                    <a:pt x="259207" y="36499"/>
                  </a:lnTo>
                  <a:lnTo>
                    <a:pt x="263156" y="37922"/>
                  </a:lnTo>
                  <a:lnTo>
                    <a:pt x="263118" y="36957"/>
                  </a:lnTo>
                  <a:lnTo>
                    <a:pt x="263105" y="35064"/>
                  </a:lnTo>
                  <a:lnTo>
                    <a:pt x="265417" y="36703"/>
                  </a:lnTo>
                  <a:lnTo>
                    <a:pt x="265404" y="35064"/>
                  </a:lnTo>
                  <a:lnTo>
                    <a:pt x="265404" y="34544"/>
                  </a:lnTo>
                  <a:lnTo>
                    <a:pt x="264363" y="34544"/>
                  </a:lnTo>
                  <a:lnTo>
                    <a:pt x="261696" y="32664"/>
                  </a:lnTo>
                  <a:lnTo>
                    <a:pt x="259867" y="33502"/>
                  </a:lnTo>
                  <a:lnTo>
                    <a:pt x="261747" y="36931"/>
                  </a:lnTo>
                  <a:lnTo>
                    <a:pt x="258064" y="35801"/>
                  </a:lnTo>
                  <a:lnTo>
                    <a:pt x="257251" y="34544"/>
                  </a:lnTo>
                  <a:lnTo>
                    <a:pt x="257073" y="34544"/>
                  </a:lnTo>
                  <a:lnTo>
                    <a:pt x="256679" y="35521"/>
                  </a:lnTo>
                  <a:lnTo>
                    <a:pt x="254292" y="36499"/>
                  </a:lnTo>
                  <a:lnTo>
                    <a:pt x="254825" y="36499"/>
                  </a:lnTo>
                  <a:lnTo>
                    <a:pt x="254800" y="36703"/>
                  </a:lnTo>
                  <a:lnTo>
                    <a:pt x="254685" y="37325"/>
                  </a:lnTo>
                  <a:lnTo>
                    <a:pt x="256692" y="36957"/>
                  </a:lnTo>
                  <a:lnTo>
                    <a:pt x="259511" y="41033"/>
                  </a:lnTo>
                  <a:lnTo>
                    <a:pt x="254431" y="39598"/>
                  </a:lnTo>
                  <a:lnTo>
                    <a:pt x="256768" y="41948"/>
                  </a:lnTo>
                  <a:lnTo>
                    <a:pt x="254469" y="42468"/>
                  </a:lnTo>
                  <a:lnTo>
                    <a:pt x="249821" y="39230"/>
                  </a:lnTo>
                  <a:lnTo>
                    <a:pt x="249199" y="41948"/>
                  </a:lnTo>
                  <a:lnTo>
                    <a:pt x="249072" y="42468"/>
                  </a:lnTo>
                  <a:lnTo>
                    <a:pt x="248983" y="42849"/>
                  </a:lnTo>
                  <a:lnTo>
                    <a:pt x="250317" y="42849"/>
                  </a:lnTo>
                  <a:lnTo>
                    <a:pt x="253288" y="43840"/>
                  </a:lnTo>
                  <a:lnTo>
                    <a:pt x="252831" y="43840"/>
                  </a:lnTo>
                  <a:lnTo>
                    <a:pt x="247815" y="45453"/>
                  </a:lnTo>
                  <a:lnTo>
                    <a:pt x="247116" y="45059"/>
                  </a:lnTo>
                  <a:lnTo>
                    <a:pt x="246367" y="45605"/>
                  </a:lnTo>
                  <a:lnTo>
                    <a:pt x="247357" y="45605"/>
                  </a:lnTo>
                  <a:lnTo>
                    <a:pt x="248069" y="45605"/>
                  </a:lnTo>
                  <a:lnTo>
                    <a:pt x="252653" y="48247"/>
                  </a:lnTo>
                  <a:lnTo>
                    <a:pt x="253288" y="46126"/>
                  </a:lnTo>
                  <a:lnTo>
                    <a:pt x="253390" y="45796"/>
                  </a:lnTo>
                  <a:lnTo>
                    <a:pt x="253492" y="45453"/>
                  </a:lnTo>
                  <a:lnTo>
                    <a:pt x="253530" y="45313"/>
                  </a:lnTo>
                  <a:lnTo>
                    <a:pt x="254482" y="48094"/>
                  </a:lnTo>
                  <a:lnTo>
                    <a:pt x="259092" y="49199"/>
                  </a:lnTo>
                  <a:lnTo>
                    <a:pt x="261378" y="49403"/>
                  </a:lnTo>
                  <a:lnTo>
                    <a:pt x="263639" y="47485"/>
                  </a:lnTo>
                  <a:lnTo>
                    <a:pt x="262293" y="45796"/>
                  </a:lnTo>
                  <a:lnTo>
                    <a:pt x="262216" y="43637"/>
                  </a:lnTo>
                  <a:lnTo>
                    <a:pt x="260438" y="44462"/>
                  </a:lnTo>
                  <a:lnTo>
                    <a:pt x="260438" y="46596"/>
                  </a:lnTo>
                  <a:lnTo>
                    <a:pt x="257797" y="47485"/>
                  </a:lnTo>
                  <a:lnTo>
                    <a:pt x="257771" y="46126"/>
                  </a:lnTo>
                  <a:lnTo>
                    <a:pt x="257644" y="45796"/>
                  </a:lnTo>
                  <a:lnTo>
                    <a:pt x="257568" y="45605"/>
                  </a:lnTo>
                  <a:lnTo>
                    <a:pt x="257441" y="45313"/>
                  </a:lnTo>
                  <a:lnTo>
                    <a:pt x="257340" y="45059"/>
                  </a:lnTo>
                  <a:lnTo>
                    <a:pt x="257276" y="44894"/>
                  </a:lnTo>
                  <a:lnTo>
                    <a:pt x="259422" y="44894"/>
                  </a:lnTo>
                  <a:lnTo>
                    <a:pt x="260362" y="44577"/>
                  </a:lnTo>
                  <a:lnTo>
                    <a:pt x="260248" y="44894"/>
                  </a:lnTo>
                  <a:lnTo>
                    <a:pt x="260172" y="45059"/>
                  </a:lnTo>
                  <a:lnTo>
                    <a:pt x="260070" y="45796"/>
                  </a:lnTo>
                  <a:lnTo>
                    <a:pt x="260438" y="46596"/>
                  </a:lnTo>
                  <a:lnTo>
                    <a:pt x="260438" y="44462"/>
                  </a:lnTo>
                  <a:lnTo>
                    <a:pt x="258089" y="42468"/>
                  </a:lnTo>
                  <a:lnTo>
                    <a:pt x="256438" y="41033"/>
                  </a:lnTo>
                  <a:lnTo>
                    <a:pt x="256692" y="41033"/>
                  </a:lnTo>
                  <a:lnTo>
                    <a:pt x="265506" y="43840"/>
                  </a:lnTo>
                  <a:close/>
                </a:path>
                <a:path w="410845" h="188594">
                  <a:moveTo>
                    <a:pt x="265722" y="56654"/>
                  </a:moveTo>
                  <a:lnTo>
                    <a:pt x="264274" y="52832"/>
                  </a:lnTo>
                  <a:lnTo>
                    <a:pt x="260553" y="49530"/>
                  </a:lnTo>
                  <a:lnTo>
                    <a:pt x="254673" y="55308"/>
                  </a:lnTo>
                  <a:lnTo>
                    <a:pt x="257886" y="56857"/>
                  </a:lnTo>
                  <a:lnTo>
                    <a:pt x="259689" y="53873"/>
                  </a:lnTo>
                  <a:lnTo>
                    <a:pt x="265722" y="56654"/>
                  </a:lnTo>
                  <a:close/>
                </a:path>
                <a:path w="410845" h="188594">
                  <a:moveTo>
                    <a:pt x="270522" y="749"/>
                  </a:moveTo>
                  <a:lnTo>
                    <a:pt x="269494" y="0"/>
                  </a:lnTo>
                  <a:lnTo>
                    <a:pt x="270179" y="749"/>
                  </a:lnTo>
                  <a:lnTo>
                    <a:pt x="270522" y="749"/>
                  </a:lnTo>
                  <a:close/>
                </a:path>
                <a:path w="410845" h="188594">
                  <a:moveTo>
                    <a:pt x="270954" y="102857"/>
                  </a:moveTo>
                  <a:lnTo>
                    <a:pt x="265163" y="100825"/>
                  </a:lnTo>
                  <a:lnTo>
                    <a:pt x="264883" y="100825"/>
                  </a:lnTo>
                  <a:lnTo>
                    <a:pt x="266001" y="99555"/>
                  </a:lnTo>
                  <a:lnTo>
                    <a:pt x="267182" y="98158"/>
                  </a:lnTo>
                  <a:lnTo>
                    <a:pt x="262178" y="99542"/>
                  </a:lnTo>
                  <a:lnTo>
                    <a:pt x="262140" y="98920"/>
                  </a:lnTo>
                  <a:lnTo>
                    <a:pt x="255308" y="98920"/>
                  </a:lnTo>
                  <a:lnTo>
                    <a:pt x="254393" y="98920"/>
                  </a:lnTo>
                  <a:lnTo>
                    <a:pt x="253822" y="100317"/>
                  </a:lnTo>
                  <a:lnTo>
                    <a:pt x="253720" y="100571"/>
                  </a:lnTo>
                  <a:lnTo>
                    <a:pt x="253631" y="100825"/>
                  </a:lnTo>
                  <a:lnTo>
                    <a:pt x="253580" y="100952"/>
                  </a:lnTo>
                  <a:lnTo>
                    <a:pt x="253479" y="101206"/>
                  </a:lnTo>
                  <a:lnTo>
                    <a:pt x="251790" y="101206"/>
                  </a:lnTo>
                  <a:lnTo>
                    <a:pt x="253161" y="102857"/>
                  </a:lnTo>
                  <a:lnTo>
                    <a:pt x="270954" y="102857"/>
                  </a:lnTo>
                  <a:close/>
                </a:path>
                <a:path w="410845" h="188594">
                  <a:moveTo>
                    <a:pt x="280098" y="37846"/>
                  </a:moveTo>
                  <a:lnTo>
                    <a:pt x="278980" y="36398"/>
                  </a:lnTo>
                  <a:lnTo>
                    <a:pt x="279222" y="37846"/>
                  </a:lnTo>
                  <a:lnTo>
                    <a:pt x="279666" y="38887"/>
                  </a:lnTo>
                  <a:lnTo>
                    <a:pt x="280098" y="37846"/>
                  </a:lnTo>
                  <a:close/>
                </a:path>
                <a:path w="410845" h="188594">
                  <a:moveTo>
                    <a:pt x="281089" y="102857"/>
                  </a:moveTo>
                  <a:lnTo>
                    <a:pt x="280644" y="102222"/>
                  </a:lnTo>
                  <a:lnTo>
                    <a:pt x="278257" y="98666"/>
                  </a:lnTo>
                  <a:lnTo>
                    <a:pt x="277012" y="101892"/>
                  </a:lnTo>
                  <a:lnTo>
                    <a:pt x="276948" y="102069"/>
                  </a:lnTo>
                  <a:lnTo>
                    <a:pt x="273812" y="98412"/>
                  </a:lnTo>
                  <a:lnTo>
                    <a:pt x="272491" y="96888"/>
                  </a:lnTo>
                  <a:lnTo>
                    <a:pt x="272618" y="97904"/>
                  </a:lnTo>
                  <a:lnTo>
                    <a:pt x="272694" y="98158"/>
                  </a:lnTo>
                  <a:lnTo>
                    <a:pt x="272745" y="98399"/>
                  </a:lnTo>
                  <a:lnTo>
                    <a:pt x="267652" y="96888"/>
                  </a:lnTo>
                  <a:lnTo>
                    <a:pt x="270954" y="102857"/>
                  </a:lnTo>
                  <a:lnTo>
                    <a:pt x="281089" y="102857"/>
                  </a:lnTo>
                  <a:close/>
                </a:path>
                <a:path w="410845" h="188594">
                  <a:moveTo>
                    <a:pt x="281927" y="35496"/>
                  </a:moveTo>
                  <a:lnTo>
                    <a:pt x="280416" y="34683"/>
                  </a:lnTo>
                  <a:lnTo>
                    <a:pt x="277291" y="32994"/>
                  </a:lnTo>
                  <a:lnTo>
                    <a:pt x="275513" y="35966"/>
                  </a:lnTo>
                  <a:lnTo>
                    <a:pt x="278714" y="34683"/>
                  </a:lnTo>
                  <a:lnTo>
                    <a:pt x="278841" y="35496"/>
                  </a:lnTo>
                  <a:lnTo>
                    <a:pt x="278917" y="35966"/>
                  </a:lnTo>
                  <a:lnTo>
                    <a:pt x="278980" y="36398"/>
                  </a:lnTo>
                  <a:lnTo>
                    <a:pt x="280911" y="36398"/>
                  </a:lnTo>
                  <a:lnTo>
                    <a:pt x="281927" y="35496"/>
                  </a:lnTo>
                  <a:close/>
                </a:path>
                <a:path w="410845" h="188594">
                  <a:moveTo>
                    <a:pt x="283552" y="114795"/>
                  </a:moveTo>
                  <a:lnTo>
                    <a:pt x="283527" y="113779"/>
                  </a:lnTo>
                  <a:lnTo>
                    <a:pt x="282460" y="113271"/>
                  </a:lnTo>
                  <a:lnTo>
                    <a:pt x="283552" y="114795"/>
                  </a:lnTo>
                  <a:close/>
                </a:path>
                <a:path w="410845" h="188594">
                  <a:moveTo>
                    <a:pt x="285140" y="65989"/>
                  </a:moveTo>
                  <a:lnTo>
                    <a:pt x="280517" y="64884"/>
                  </a:lnTo>
                  <a:lnTo>
                    <a:pt x="279120" y="63207"/>
                  </a:lnTo>
                  <a:lnTo>
                    <a:pt x="277761" y="65087"/>
                  </a:lnTo>
                  <a:lnTo>
                    <a:pt x="281914" y="65862"/>
                  </a:lnTo>
                  <a:lnTo>
                    <a:pt x="281901" y="66586"/>
                  </a:lnTo>
                  <a:lnTo>
                    <a:pt x="282384" y="67614"/>
                  </a:lnTo>
                  <a:lnTo>
                    <a:pt x="283286" y="66852"/>
                  </a:lnTo>
                  <a:lnTo>
                    <a:pt x="284657" y="67106"/>
                  </a:lnTo>
                  <a:lnTo>
                    <a:pt x="285140" y="65989"/>
                  </a:lnTo>
                  <a:close/>
                </a:path>
                <a:path w="410845" h="188594">
                  <a:moveTo>
                    <a:pt x="290842" y="124726"/>
                  </a:moveTo>
                  <a:lnTo>
                    <a:pt x="290449" y="124421"/>
                  </a:lnTo>
                  <a:lnTo>
                    <a:pt x="290055" y="124053"/>
                  </a:lnTo>
                  <a:lnTo>
                    <a:pt x="289661" y="123609"/>
                  </a:lnTo>
                  <a:lnTo>
                    <a:pt x="290042" y="124345"/>
                  </a:lnTo>
                  <a:lnTo>
                    <a:pt x="290449" y="124625"/>
                  </a:lnTo>
                  <a:lnTo>
                    <a:pt x="290842" y="124726"/>
                  </a:lnTo>
                  <a:close/>
                </a:path>
                <a:path w="410845" h="188594">
                  <a:moveTo>
                    <a:pt x="292506" y="110248"/>
                  </a:moveTo>
                  <a:lnTo>
                    <a:pt x="292366" y="110439"/>
                  </a:lnTo>
                  <a:lnTo>
                    <a:pt x="292227" y="110553"/>
                  </a:lnTo>
                  <a:lnTo>
                    <a:pt x="292366" y="110540"/>
                  </a:lnTo>
                  <a:lnTo>
                    <a:pt x="292506" y="110248"/>
                  </a:lnTo>
                  <a:close/>
                </a:path>
                <a:path w="410845" h="188594">
                  <a:moveTo>
                    <a:pt x="292963" y="109715"/>
                  </a:moveTo>
                  <a:lnTo>
                    <a:pt x="292785" y="109588"/>
                  </a:lnTo>
                  <a:lnTo>
                    <a:pt x="292684" y="109715"/>
                  </a:lnTo>
                  <a:lnTo>
                    <a:pt x="292582" y="110096"/>
                  </a:lnTo>
                  <a:lnTo>
                    <a:pt x="292963" y="109715"/>
                  </a:lnTo>
                  <a:close/>
                </a:path>
                <a:path w="410845" h="188594">
                  <a:moveTo>
                    <a:pt x="297573" y="99555"/>
                  </a:moveTo>
                  <a:lnTo>
                    <a:pt x="297421" y="99301"/>
                  </a:lnTo>
                  <a:lnTo>
                    <a:pt x="297268" y="99301"/>
                  </a:lnTo>
                  <a:lnTo>
                    <a:pt x="296926" y="99847"/>
                  </a:lnTo>
                  <a:lnTo>
                    <a:pt x="297573" y="99555"/>
                  </a:lnTo>
                  <a:close/>
                </a:path>
                <a:path w="410845" h="188594">
                  <a:moveTo>
                    <a:pt x="298691" y="96888"/>
                  </a:moveTo>
                  <a:lnTo>
                    <a:pt x="296100" y="96888"/>
                  </a:lnTo>
                  <a:lnTo>
                    <a:pt x="293890" y="97650"/>
                  </a:lnTo>
                  <a:lnTo>
                    <a:pt x="292963" y="98412"/>
                  </a:lnTo>
                  <a:lnTo>
                    <a:pt x="296633" y="98158"/>
                  </a:lnTo>
                  <a:lnTo>
                    <a:pt x="297332" y="99187"/>
                  </a:lnTo>
                  <a:lnTo>
                    <a:pt x="297954" y="98158"/>
                  </a:lnTo>
                  <a:lnTo>
                    <a:pt x="298691" y="96888"/>
                  </a:lnTo>
                  <a:close/>
                </a:path>
                <a:path w="410845" h="188594">
                  <a:moveTo>
                    <a:pt x="299339" y="95745"/>
                  </a:moveTo>
                  <a:lnTo>
                    <a:pt x="297980" y="96253"/>
                  </a:lnTo>
                  <a:lnTo>
                    <a:pt x="299072" y="96253"/>
                  </a:lnTo>
                  <a:lnTo>
                    <a:pt x="299339" y="95745"/>
                  </a:lnTo>
                  <a:close/>
                </a:path>
                <a:path w="410845" h="188594">
                  <a:moveTo>
                    <a:pt x="299618" y="100952"/>
                  </a:moveTo>
                  <a:lnTo>
                    <a:pt x="299440" y="100825"/>
                  </a:lnTo>
                  <a:lnTo>
                    <a:pt x="298767" y="101130"/>
                  </a:lnTo>
                  <a:lnTo>
                    <a:pt x="296684" y="100317"/>
                  </a:lnTo>
                  <a:lnTo>
                    <a:pt x="296875" y="99936"/>
                  </a:lnTo>
                  <a:lnTo>
                    <a:pt x="296722" y="99936"/>
                  </a:lnTo>
                  <a:lnTo>
                    <a:pt x="295122" y="100825"/>
                  </a:lnTo>
                  <a:lnTo>
                    <a:pt x="295516" y="100825"/>
                  </a:lnTo>
                  <a:lnTo>
                    <a:pt x="296494" y="101206"/>
                  </a:lnTo>
                  <a:lnTo>
                    <a:pt x="298602" y="101206"/>
                  </a:lnTo>
                  <a:lnTo>
                    <a:pt x="298983" y="101206"/>
                  </a:lnTo>
                  <a:lnTo>
                    <a:pt x="299618" y="100952"/>
                  </a:lnTo>
                  <a:close/>
                </a:path>
                <a:path w="410845" h="188594">
                  <a:moveTo>
                    <a:pt x="300393" y="102857"/>
                  </a:moveTo>
                  <a:lnTo>
                    <a:pt x="292265" y="102857"/>
                  </a:lnTo>
                  <a:lnTo>
                    <a:pt x="294932" y="101206"/>
                  </a:lnTo>
                  <a:lnTo>
                    <a:pt x="293941" y="101206"/>
                  </a:lnTo>
                  <a:lnTo>
                    <a:pt x="290677" y="98920"/>
                  </a:lnTo>
                  <a:lnTo>
                    <a:pt x="289496" y="96888"/>
                  </a:lnTo>
                  <a:lnTo>
                    <a:pt x="296087" y="96888"/>
                  </a:lnTo>
                  <a:lnTo>
                    <a:pt x="296379" y="96799"/>
                  </a:lnTo>
                  <a:lnTo>
                    <a:pt x="297980" y="96253"/>
                  </a:lnTo>
                  <a:lnTo>
                    <a:pt x="289128" y="96253"/>
                  </a:lnTo>
                  <a:lnTo>
                    <a:pt x="289280" y="96507"/>
                  </a:lnTo>
                  <a:lnTo>
                    <a:pt x="282829" y="96253"/>
                  </a:lnTo>
                  <a:lnTo>
                    <a:pt x="280136" y="99301"/>
                  </a:lnTo>
                  <a:lnTo>
                    <a:pt x="281038" y="99936"/>
                  </a:lnTo>
                  <a:lnTo>
                    <a:pt x="281990" y="100571"/>
                  </a:lnTo>
                  <a:lnTo>
                    <a:pt x="283806" y="100571"/>
                  </a:lnTo>
                  <a:lnTo>
                    <a:pt x="283806" y="101206"/>
                  </a:lnTo>
                  <a:lnTo>
                    <a:pt x="282689" y="102222"/>
                  </a:lnTo>
                  <a:lnTo>
                    <a:pt x="283019" y="102222"/>
                  </a:lnTo>
                  <a:lnTo>
                    <a:pt x="283311" y="102857"/>
                  </a:lnTo>
                  <a:lnTo>
                    <a:pt x="291642" y="103111"/>
                  </a:lnTo>
                  <a:lnTo>
                    <a:pt x="292303" y="103492"/>
                  </a:lnTo>
                  <a:lnTo>
                    <a:pt x="291858" y="103111"/>
                  </a:lnTo>
                  <a:lnTo>
                    <a:pt x="300075" y="103111"/>
                  </a:lnTo>
                  <a:lnTo>
                    <a:pt x="300393" y="102857"/>
                  </a:lnTo>
                  <a:close/>
                </a:path>
                <a:path w="410845" h="188594">
                  <a:moveTo>
                    <a:pt x="301650" y="32334"/>
                  </a:moveTo>
                  <a:lnTo>
                    <a:pt x="297980" y="32600"/>
                  </a:lnTo>
                  <a:lnTo>
                    <a:pt x="298424" y="33629"/>
                  </a:lnTo>
                  <a:lnTo>
                    <a:pt x="301637" y="33045"/>
                  </a:lnTo>
                  <a:lnTo>
                    <a:pt x="301650" y="32334"/>
                  </a:lnTo>
                  <a:close/>
                </a:path>
                <a:path w="410845" h="188594">
                  <a:moveTo>
                    <a:pt x="307721" y="96253"/>
                  </a:moveTo>
                  <a:lnTo>
                    <a:pt x="299072" y="96253"/>
                  </a:lnTo>
                  <a:lnTo>
                    <a:pt x="298691" y="96888"/>
                  </a:lnTo>
                  <a:lnTo>
                    <a:pt x="298958" y="96888"/>
                  </a:lnTo>
                  <a:lnTo>
                    <a:pt x="306044" y="96888"/>
                  </a:lnTo>
                  <a:lnTo>
                    <a:pt x="307721" y="96253"/>
                  </a:lnTo>
                  <a:close/>
                </a:path>
                <a:path w="410845" h="188594">
                  <a:moveTo>
                    <a:pt x="309943" y="96253"/>
                  </a:moveTo>
                  <a:lnTo>
                    <a:pt x="309930" y="95491"/>
                  </a:lnTo>
                  <a:lnTo>
                    <a:pt x="309626" y="95491"/>
                  </a:lnTo>
                  <a:lnTo>
                    <a:pt x="307721" y="96253"/>
                  </a:lnTo>
                  <a:lnTo>
                    <a:pt x="309943" y="96253"/>
                  </a:lnTo>
                  <a:close/>
                </a:path>
                <a:path w="410845" h="188594">
                  <a:moveTo>
                    <a:pt x="310972" y="108839"/>
                  </a:moveTo>
                  <a:lnTo>
                    <a:pt x="310324" y="109181"/>
                  </a:lnTo>
                  <a:lnTo>
                    <a:pt x="309778" y="109651"/>
                  </a:lnTo>
                  <a:lnTo>
                    <a:pt x="309270" y="110159"/>
                  </a:lnTo>
                  <a:lnTo>
                    <a:pt x="310019" y="110147"/>
                  </a:lnTo>
                  <a:lnTo>
                    <a:pt x="310972" y="108839"/>
                  </a:lnTo>
                  <a:close/>
                </a:path>
                <a:path w="410845" h="188594">
                  <a:moveTo>
                    <a:pt x="311150" y="124320"/>
                  </a:moveTo>
                  <a:lnTo>
                    <a:pt x="308495" y="123431"/>
                  </a:lnTo>
                  <a:lnTo>
                    <a:pt x="307721" y="125336"/>
                  </a:lnTo>
                  <a:lnTo>
                    <a:pt x="307632" y="126352"/>
                  </a:lnTo>
                  <a:lnTo>
                    <a:pt x="311150" y="124320"/>
                  </a:lnTo>
                  <a:close/>
                </a:path>
                <a:path w="410845" h="188594">
                  <a:moveTo>
                    <a:pt x="312407" y="108407"/>
                  </a:moveTo>
                  <a:lnTo>
                    <a:pt x="311835" y="107721"/>
                  </a:lnTo>
                  <a:lnTo>
                    <a:pt x="311429" y="108204"/>
                  </a:lnTo>
                  <a:lnTo>
                    <a:pt x="310972" y="108839"/>
                  </a:lnTo>
                  <a:lnTo>
                    <a:pt x="311391" y="108623"/>
                  </a:lnTo>
                  <a:lnTo>
                    <a:pt x="311848" y="108445"/>
                  </a:lnTo>
                  <a:lnTo>
                    <a:pt x="312407" y="108407"/>
                  </a:lnTo>
                  <a:close/>
                </a:path>
                <a:path w="410845" h="188594">
                  <a:moveTo>
                    <a:pt x="315861" y="107759"/>
                  </a:moveTo>
                  <a:lnTo>
                    <a:pt x="315582" y="107657"/>
                  </a:lnTo>
                  <a:lnTo>
                    <a:pt x="315595" y="107810"/>
                  </a:lnTo>
                  <a:lnTo>
                    <a:pt x="315747" y="107784"/>
                  </a:lnTo>
                  <a:close/>
                </a:path>
                <a:path w="410845" h="188594">
                  <a:moveTo>
                    <a:pt x="316191" y="86321"/>
                  </a:moveTo>
                  <a:lnTo>
                    <a:pt x="315226" y="82816"/>
                  </a:lnTo>
                  <a:lnTo>
                    <a:pt x="313385" y="82943"/>
                  </a:lnTo>
                  <a:lnTo>
                    <a:pt x="312521" y="87299"/>
                  </a:lnTo>
                  <a:lnTo>
                    <a:pt x="316191" y="86321"/>
                  </a:lnTo>
                  <a:close/>
                </a:path>
                <a:path w="410845" h="188594">
                  <a:moveTo>
                    <a:pt x="316369" y="126860"/>
                  </a:moveTo>
                  <a:lnTo>
                    <a:pt x="313563" y="123431"/>
                  </a:lnTo>
                  <a:lnTo>
                    <a:pt x="313118" y="123050"/>
                  </a:lnTo>
                  <a:lnTo>
                    <a:pt x="311150" y="124320"/>
                  </a:lnTo>
                  <a:lnTo>
                    <a:pt x="312191" y="124574"/>
                  </a:lnTo>
                  <a:lnTo>
                    <a:pt x="312254" y="124904"/>
                  </a:lnTo>
                  <a:lnTo>
                    <a:pt x="312343" y="125336"/>
                  </a:lnTo>
                  <a:lnTo>
                    <a:pt x="312432" y="125717"/>
                  </a:lnTo>
                  <a:lnTo>
                    <a:pt x="312547" y="126352"/>
                  </a:lnTo>
                  <a:lnTo>
                    <a:pt x="312635" y="126860"/>
                  </a:lnTo>
                  <a:lnTo>
                    <a:pt x="312686" y="126987"/>
                  </a:lnTo>
                  <a:lnTo>
                    <a:pt x="316369" y="126860"/>
                  </a:lnTo>
                  <a:close/>
                </a:path>
                <a:path w="410845" h="188594">
                  <a:moveTo>
                    <a:pt x="317030" y="108077"/>
                  </a:moveTo>
                  <a:lnTo>
                    <a:pt x="316801" y="107569"/>
                  </a:lnTo>
                  <a:lnTo>
                    <a:pt x="316268" y="107683"/>
                  </a:lnTo>
                  <a:lnTo>
                    <a:pt x="315861" y="107759"/>
                  </a:lnTo>
                  <a:lnTo>
                    <a:pt x="316306" y="107924"/>
                  </a:lnTo>
                  <a:lnTo>
                    <a:pt x="316712" y="108051"/>
                  </a:lnTo>
                  <a:lnTo>
                    <a:pt x="317030" y="108077"/>
                  </a:lnTo>
                  <a:close/>
                </a:path>
                <a:path w="410845" h="188594">
                  <a:moveTo>
                    <a:pt x="317500" y="106413"/>
                  </a:moveTo>
                  <a:lnTo>
                    <a:pt x="316522" y="103746"/>
                  </a:lnTo>
                  <a:lnTo>
                    <a:pt x="316458" y="103492"/>
                  </a:lnTo>
                  <a:lnTo>
                    <a:pt x="317157" y="103111"/>
                  </a:lnTo>
                  <a:lnTo>
                    <a:pt x="300088" y="103111"/>
                  </a:lnTo>
                  <a:lnTo>
                    <a:pt x="298577" y="104482"/>
                  </a:lnTo>
                  <a:lnTo>
                    <a:pt x="298551" y="103746"/>
                  </a:lnTo>
                  <a:lnTo>
                    <a:pt x="296773" y="106019"/>
                  </a:lnTo>
                  <a:lnTo>
                    <a:pt x="295262" y="105143"/>
                  </a:lnTo>
                  <a:lnTo>
                    <a:pt x="294043" y="104508"/>
                  </a:lnTo>
                  <a:lnTo>
                    <a:pt x="291642" y="103111"/>
                  </a:lnTo>
                  <a:lnTo>
                    <a:pt x="253377" y="103111"/>
                  </a:lnTo>
                  <a:lnTo>
                    <a:pt x="256336" y="106667"/>
                  </a:lnTo>
                  <a:lnTo>
                    <a:pt x="256755" y="105651"/>
                  </a:lnTo>
                  <a:lnTo>
                    <a:pt x="258864" y="104508"/>
                  </a:lnTo>
                  <a:lnTo>
                    <a:pt x="259194" y="104508"/>
                  </a:lnTo>
                  <a:lnTo>
                    <a:pt x="262750" y="106921"/>
                  </a:lnTo>
                  <a:lnTo>
                    <a:pt x="263093" y="105651"/>
                  </a:lnTo>
                  <a:lnTo>
                    <a:pt x="263207" y="105143"/>
                  </a:lnTo>
                  <a:lnTo>
                    <a:pt x="267754" y="106413"/>
                  </a:lnTo>
                  <a:lnTo>
                    <a:pt x="267030" y="106413"/>
                  </a:lnTo>
                  <a:lnTo>
                    <a:pt x="269951" y="108191"/>
                  </a:lnTo>
                  <a:lnTo>
                    <a:pt x="275539" y="108826"/>
                  </a:lnTo>
                  <a:lnTo>
                    <a:pt x="279336" y="110096"/>
                  </a:lnTo>
                  <a:lnTo>
                    <a:pt x="279933" y="110350"/>
                  </a:lnTo>
                  <a:lnTo>
                    <a:pt x="279920" y="114795"/>
                  </a:lnTo>
                  <a:lnTo>
                    <a:pt x="280835" y="117462"/>
                  </a:lnTo>
                  <a:lnTo>
                    <a:pt x="280771" y="116903"/>
                  </a:lnTo>
                  <a:lnTo>
                    <a:pt x="285000" y="116903"/>
                  </a:lnTo>
                  <a:lnTo>
                    <a:pt x="283552" y="114795"/>
                  </a:lnTo>
                  <a:lnTo>
                    <a:pt x="283565" y="115176"/>
                  </a:lnTo>
                  <a:lnTo>
                    <a:pt x="283400" y="115176"/>
                  </a:lnTo>
                  <a:lnTo>
                    <a:pt x="282651" y="115557"/>
                  </a:lnTo>
                  <a:lnTo>
                    <a:pt x="281508" y="116192"/>
                  </a:lnTo>
                  <a:lnTo>
                    <a:pt x="280758" y="116801"/>
                  </a:lnTo>
                  <a:lnTo>
                    <a:pt x="280708" y="116192"/>
                  </a:lnTo>
                  <a:lnTo>
                    <a:pt x="280606" y="115176"/>
                  </a:lnTo>
                  <a:lnTo>
                    <a:pt x="280479" y="114033"/>
                  </a:lnTo>
                  <a:lnTo>
                    <a:pt x="280365" y="112763"/>
                  </a:lnTo>
                  <a:lnTo>
                    <a:pt x="280301" y="112128"/>
                  </a:lnTo>
                  <a:lnTo>
                    <a:pt x="282460" y="113271"/>
                  </a:lnTo>
                  <a:lnTo>
                    <a:pt x="281749" y="112128"/>
                  </a:lnTo>
                  <a:lnTo>
                    <a:pt x="281216" y="111366"/>
                  </a:lnTo>
                  <a:lnTo>
                    <a:pt x="290461" y="110096"/>
                  </a:lnTo>
                  <a:lnTo>
                    <a:pt x="291299" y="110096"/>
                  </a:lnTo>
                  <a:lnTo>
                    <a:pt x="291185" y="109588"/>
                  </a:lnTo>
                  <a:lnTo>
                    <a:pt x="291109" y="109080"/>
                  </a:lnTo>
                  <a:lnTo>
                    <a:pt x="290398" y="105651"/>
                  </a:lnTo>
                  <a:lnTo>
                    <a:pt x="290309" y="105143"/>
                  </a:lnTo>
                  <a:lnTo>
                    <a:pt x="290461" y="105143"/>
                  </a:lnTo>
                  <a:lnTo>
                    <a:pt x="292227" y="106413"/>
                  </a:lnTo>
                  <a:lnTo>
                    <a:pt x="291960" y="106413"/>
                  </a:lnTo>
                  <a:lnTo>
                    <a:pt x="292036" y="106667"/>
                  </a:lnTo>
                  <a:lnTo>
                    <a:pt x="292112" y="106921"/>
                  </a:lnTo>
                  <a:lnTo>
                    <a:pt x="292214" y="107302"/>
                  </a:lnTo>
                  <a:lnTo>
                    <a:pt x="292265" y="107429"/>
                  </a:lnTo>
                  <a:lnTo>
                    <a:pt x="292366" y="107810"/>
                  </a:lnTo>
                  <a:lnTo>
                    <a:pt x="292468" y="108191"/>
                  </a:lnTo>
                  <a:lnTo>
                    <a:pt x="292557" y="108445"/>
                  </a:lnTo>
                  <a:lnTo>
                    <a:pt x="292671" y="108826"/>
                  </a:lnTo>
                  <a:lnTo>
                    <a:pt x="292760" y="109080"/>
                  </a:lnTo>
                  <a:lnTo>
                    <a:pt x="292811" y="109334"/>
                  </a:lnTo>
                  <a:lnTo>
                    <a:pt x="293103" y="109080"/>
                  </a:lnTo>
                  <a:lnTo>
                    <a:pt x="293497" y="110985"/>
                  </a:lnTo>
                  <a:lnTo>
                    <a:pt x="293624" y="111620"/>
                  </a:lnTo>
                  <a:lnTo>
                    <a:pt x="296138" y="110096"/>
                  </a:lnTo>
                  <a:lnTo>
                    <a:pt x="296392" y="110096"/>
                  </a:lnTo>
                  <a:lnTo>
                    <a:pt x="298284" y="113525"/>
                  </a:lnTo>
                  <a:lnTo>
                    <a:pt x="297192" y="113525"/>
                  </a:lnTo>
                  <a:lnTo>
                    <a:pt x="293700" y="113779"/>
                  </a:lnTo>
                  <a:lnTo>
                    <a:pt x="294665" y="113779"/>
                  </a:lnTo>
                  <a:lnTo>
                    <a:pt x="295033" y="114033"/>
                  </a:lnTo>
                  <a:lnTo>
                    <a:pt x="293408" y="116065"/>
                  </a:lnTo>
                  <a:lnTo>
                    <a:pt x="292747" y="115176"/>
                  </a:lnTo>
                  <a:lnTo>
                    <a:pt x="291312" y="116027"/>
                  </a:lnTo>
                  <a:lnTo>
                    <a:pt x="288124" y="115557"/>
                  </a:lnTo>
                  <a:lnTo>
                    <a:pt x="288188" y="117716"/>
                  </a:lnTo>
                  <a:lnTo>
                    <a:pt x="291020" y="116192"/>
                  </a:lnTo>
                  <a:lnTo>
                    <a:pt x="292455" y="116192"/>
                  </a:lnTo>
                  <a:lnTo>
                    <a:pt x="293306" y="116192"/>
                  </a:lnTo>
                  <a:lnTo>
                    <a:pt x="293509" y="116192"/>
                  </a:lnTo>
                  <a:lnTo>
                    <a:pt x="295541" y="118605"/>
                  </a:lnTo>
                  <a:lnTo>
                    <a:pt x="298805" y="120129"/>
                  </a:lnTo>
                  <a:lnTo>
                    <a:pt x="297014" y="123812"/>
                  </a:lnTo>
                  <a:lnTo>
                    <a:pt x="295033" y="119621"/>
                  </a:lnTo>
                  <a:lnTo>
                    <a:pt x="294779" y="120129"/>
                  </a:lnTo>
                  <a:lnTo>
                    <a:pt x="292862" y="125336"/>
                  </a:lnTo>
                  <a:lnTo>
                    <a:pt x="291338" y="124904"/>
                  </a:lnTo>
                  <a:lnTo>
                    <a:pt x="291020" y="124904"/>
                  </a:lnTo>
                  <a:lnTo>
                    <a:pt x="293763" y="126987"/>
                  </a:lnTo>
                  <a:lnTo>
                    <a:pt x="297002" y="125971"/>
                  </a:lnTo>
                  <a:lnTo>
                    <a:pt x="300570" y="125336"/>
                  </a:lnTo>
                  <a:lnTo>
                    <a:pt x="303034" y="124904"/>
                  </a:lnTo>
                  <a:lnTo>
                    <a:pt x="303453" y="124904"/>
                  </a:lnTo>
                  <a:lnTo>
                    <a:pt x="303441" y="124066"/>
                  </a:lnTo>
                  <a:lnTo>
                    <a:pt x="307530" y="125590"/>
                  </a:lnTo>
                  <a:lnTo>
                    <a:pt x="307428" y="124904"/>
                  </a:lnTo>
                  <a:lnTo>
                    <a:pt x="307314" y="124066"/>
                  </a:lnTo>
                  <a:lnTo>
                    <a:pt x="307276" y="123812"/>
                  </a:lnTo>
                  <a:lnTo>
                    <a:pt x="306971" y="121653"/>
                  </a:lnTo>
                  <a:lnTo>
                    <a:pt x="306743" y="120129"/>
                  </a:lnTo>
                  <a:lnTo>
                    <a:pt x="306666" y="119621"/>
                  </a:lnTo>
                  <a:lnTo>
                    <a:pt x="306616" y="119240"/>
                  </a:lnTo>
                  <a:lnTo>
                    <a:pt x="302044" y="121653"/>
                  </a:lnTo>
                  <a:lnTo>
                    <a:pt x="301993" y="119621"/>
                  </a:lnTo>
                  <a:lnTo>
                    <a:pt x="305219" y="118986"/>
                  </a:lnTo>
                  <a:lnTo>
                    <a:pt x="307517" y="119176"/>
                  </a:lnTo>
                  <a:lnTo>
                    <a:pt x="307682" y="118986"/>
                  </a:lnTo>
                  <a:lnTo>
                    <a:pt x="308622" y="117843"/>
                  </a:lnTo>
                  <a:lnTo>
                    <a:pt x="309778" y="116573"/>
                  </a:lnTo>
                  <a:lnTo>
                    <a:pt x="300609" y="117843"/>
                  </a:lnTo>
                  <a:lnTo>
                    <a:pt x="302844" y="114541"/>
                  </a:lnTo>
                  <a:lnTo>
                    <a:pt x="305142" y="114033"/>
                  </a:lnTo>
                  <a:lnTo>
                    <a:pt x="303745" y="113017"/>
                  </a:lnTo>
                  <a:lnTo>
                    <a:pt x="302374" y="113525"/>
                  </a:lnTo>
                  <a:lnTo>
                    <a:pt x="303149" y="111620"/>
                  </a:lnTo>
                  <a:lnTo>
                    <a:pt x="303237" y="111366"/>
                  </a:lnTo>
                  <a:lnTo>
                    <a:pt x="303542" y="111366"/>
                  </a:lnTo>
                  <a:lnTo>
                    <a:pt x="306654" y="112763"/>
                  </a:lnTo>
                  <a:lnTo>
                    <a:pt x="308076" y="111366"/>
                  </a:lnTo>
                  <a:lnTo>
                    <a:pt x="309194" y="110350"/>
                  </a:lnTo>
                  <a:lnTo>
                    <a:pt x="308406" y="110096"/>
                  </a:lnTo>
                  <a:lnTo>
                    <a:pt x="307822" y="109588"/>
                  </a:lnTo>
                  <a:lnTo>
                    <a:pt x="307911" y="109080"/>
                  </a:lnTo>
                  <a:lnTo>
                    <a:pt x="308889" y="104508"/>
                  </a:lnTo>
                  <a:lnTo>
                    <a:pt x="312508" y="106413"/>
                  </a:lnTo>
                  <a:lnTo>
                    <a:pt x="313042" y="106667"/>
                  </a:lnTo>
                  <a:lnTo>
                    <a:pt x="315468" y="107670"/>
                  </a:lnTo>
                  <a:lnTo>
                    <a:pt x="315544" y="107302"/>
                  </a:lnTo>
                  <a:lnTo>
                    <a:pt x="315290" y="107302"/>
                  </a:lnTo>
                  <a:lnTo>
                    <a:pt x="317500" y="106413"/>
                  </a:lnTo>
                  <a:close/>
                </a:path>
                <a:path w="410845" h="188594">
                  <a:moveTo>
                    <a:pt x="320827" y="107302"/>
                  </a:moveTo>
                  <a:lnTo>
                    <a:pt x="320255" y="105651"/>
                  </a:lnTo>
                  <a:lnTo>
                    <a:pt x="320192" y="105397"/>
                  </a:lnTo>
                  <a:lnTo>
                    <a:pt x="317500" y="106413"/>
                  </a:lnTo>
                  <a:lnTo>
                    <a:pt x="317855" y="106413"/>
                  </a:lnTo>
                  <a:lnTo>
                    <a:pt x="320827" y="107302"/>
                  </a:lnTo>
                  <a:close/>
                </a:path>
                <a:path w="410845" h="188594">
                  <a:moveTo>
                    <a:pt x="322021" y="102222"/>
                  </a:moveTo>
                  <a:lnTo>
                    <a:pt x="320890" y="98920"/>
                  </a:lnTo>
                  <a:lnTo>
                    <a:pt x="320814" y="98666"/>
                  </a:lnTo>
                  <a:lnTo>
                    <a:pt x="320700" y="98412"/>
                  </a:lnTo>
                  <a:lnTo>
                    <a:pt x="320611" y="98158"/>
                  </a:lnTo>
                  <a:lnTo>
                    <a:pt x="320522" y="97904"/>
                  </a:lnTo>
                  <a:lnTo>
                    <a:pt x="315556" y="102222"/>
                  </a:lnTo>
                  <a:lnTo>
                    <a:pt x="315493" y="101892"/>
                  </a:lnTo>
                  <a:lnTo>
                    <a:pt x="315379" y="101206"/>
                  </a:lnTo>
                  <a:lnTo>
                    <a:pt x="315264" y="100571"/>
                  </a:lnTo>
                  <a:lnTo>
                    <a:pt x="315150" y="99936"/>
                  </a:lnTo>
                  <a:lnTo>
                    <a:pt x="315036" y="99301"/>
                  </a:lnTo>
                  <a:lnTo>
                    <a:pt x="314921" y="98666"/>
                  </a:lnTo>
                  <a:lnTo>
                    <a:pt x="314833" y="98158"/>
                  </a:lnTo>
                  <a:lnTo>
                    <a:pt x="314744" y="97650"/>
                  </a:lnTo>
                  <a:lnTo>
                    <a:pt x="314680" y="97269"/>
                  </a:lnTo>
                  <a:lnTo>
                    <a:pt x="314604" y="96888"/>
                  </a:lnTo>
                  <a:lnTo>
                    <a:pt x="314121" y="96888"/>
                  </a:lnTo>
                  <a:lnTo>
                    <a:pt x="312966" y="97904"/>
                  </a:lnTo>
                  <a:lnTo>
                    <a:pt x="313016" y="98666"/>
                  </a:lnTo>
                  <a:lnTo>
                    <a:pt x="313588" y="99936"/>
                  </a:lnTo>
                  <a:lnTo>
                    <a:pt x="313715" y="100317"/>
                  </a:lnTo>
                  <a:lnTo>
                    <a:pt x="313867" y="100317"/>
                  </a:lnTo>
                  <a:lnTo>
                    <a:pt x="315201" y="101206"/>
                  </a:lnTo>
                  <a:lnTo>
                    <a:pt x="314566" y="101206"/>
                  </a:lnTo>
                  <a:lnTo>
                    <a:pt x="310032" y="101892"/>
                  </a:lnTo>
                  <a:lnTo>
                    <a:pt x="309956" y="96888"/>
                  </a:lnTo>
                  <a:lnTo>
                    <a:pt x="306057" y="96888"/>
                  </a:lnTo>
                  <a:lnTo>
                    <a:pt x="305104" y="97269"/>
                  </a:lnTo>
                  <a:lnTo>
                    <a:pt x="305511" y="97269"/>
                  </a:lnTo>
                  <a:lnTo>
                    <a:pt x="306400" y="97904"/>
                  </a:lnTo>
                  <a:lnTo>
                    <a:pt x="306705" y="98158"/>
                  </a:lnTo>
                  <a:lnTo>
                    <a:pt x="299618" y="100952"/>
                  </a:lnTo>
                  <a:lnTo>
                    <a:pt x="301409" y="102222"/>
                  </a:lnTo>
                  <a:lnTo>
                    <a:pt x="301205" y="102222"/>
                  </a:lnTo>
                  <a:lnTo>
                    <a:pt x="300393" y="102857"/>
                  </a:lnTo>
                  <a:lnTo>
                    <a:pt x="317830" y="102857"/>
                  </a:lnTo>
                  <a:lnTo>
                    <a:pt x="320268" y="102222"/>
                  </a:lnTo>
                  <a:lnTo>
                    <a:pt x="322021" y="102222"/>
                  </a:lnTo>
                  <a:close/>
                </a:path>
                <a:path w="410845" h="188594">
                  <a:moveTo>
                    <a:pt x="326669" y="107810"/>
                  </a:moveTo>
                  <a:lnTo>
                    <a:pt x="322757" y="107810"/>
                  </a:lnTo>
                  <a:lnTo>
                    <a:pt x="320827" y="107302"/>
                  </a:lnTo>
                  <a:lnTo>
                    <a:pt x="322097" y="110985"/>
                  </a:lnTo>
                  <a:lnTo>
                    <a:pt x="326669" y="107810"/>
                  </a:lnTo>
                  <a:close/>
                </a:path>
                <a:path w="410845" h="188594">
                  <a:moveTo>
                    <a:pt x="327914" y="38684"/>
                  </a:moveTo>
                  <a:lnTo>
                    <a:pt x="326072" y="38811"/>
                  </a:lnTo>
                  <a:lnTo>
                    <a:pt x="323761" y="38608"/>
                  </a:lnTo>
                  <a:lnTo>
                    <a:pt x="322402" y="39789"/>
                  </a:lnTo>
                  <a:lnTo>
                    <a:pt x="323342" y="41160"/>
                  </a:lnTo>
                  <a:lnTo>
                    <a:pt x="323786" y="40043"/>
                  </a:lnTo>
                  <a:lnTo>
                    <a:pt x="327914" y="38684"/>
                  </a:lnTo>
                  <a:close/>
                </a:path>
                <a:path w="410845" h="188594">
                  <a:moveTo>
                    <a:pt x="342595" y="69964"/>
                  </a:moveTo>
                  <a:lnTo>
                    <a:pt x="342341" y="68414"/>
                  </a:lnTo>
                  <a:lnTo>
                    <a:pt x="342303" y="68160"/>
                  </a:lnTo>
                  <a:lnTo>
                    <a:pt x="342125" y="68414"/>
                  </a:lnTo>
                  <a:lnTo>
                    <a:pt x="340309" y="69964"/>
                  </a:lnTo>
                  <a:lnTo>
                    <a:pt x="342595" y="69964"/>
                  </a:lnTo>
                  <a:close/>
                </a:path>
                <a:path w="410845" h="188594">
                  <a:moveTo>
                    <a:pt x="343077" y="67805"/>
                  </a:moveTo>
                  <a:lnTo>
                    <a:pt x="342112" y="66979"/>
                  </a:lnTo>
                  <a:lnTo>
                    <a:pt x="342252" y="67805"/>
                  </a:lnTo>
                  <a:lnTo>
                    <a:pt x="343077" y="67805"/>
                  </a:lnTo>
                  <a:close/>
                </a:path>
                <a:path w="410845" h="188594">
                  <a:moveTo>
                    <a:pt x="345808" y="68160"/>
                  </a:moveTo>
                  <a:lnTo>
                    <a:pt x="343077" y="67805"/>
                  </a:lnTo>
                  <a:lnTo>
                    <a:pt x="343471" y="68160"/>
                  </a:lnTo>
                  <a:lnTo>
                    <a:pt x="345808" y="68160"/>
                  </a:lnTo>
                  <a:close/>
                </a:path>
                <a:path w="410845" h="188594">
                  <a:moveTo>
                    <a:pt x="346176" y="69964"/>
                  </a:moveTo>
                  <a:lnTo>
                    <a:pt x="345859" y="68414"/>
                  </a:lnTo>
                  <a:lnTo>
                    <a:pt x="343763" y="68414"/>
                  </a:lnTo>
                  <a:lnTo>
                    <a:pt x="345541" y="69964"/>
                  </a:lnTo>
                  <a:lnTo>
                    <a:pt x="346176" y="69964"/>
                  </a:lnTo>
                  <a:close/>
                </a:path>
                <a:path w="410845" h="188594">
                  <a:moveTo>
                    <a:pt x="346303" y="70624"/>
                  </a:moveTo>
                  <a:lnTo>
                    <a:pt x="346214" y="70154"/>
                  </a:lnTo>
                  <a:lnTo>
                    <a:pt x="345770" y="70154"/>
                  </a:lnTo>
                  <a:lnTo>
                    <a:pt x="346303" y="70624"/>
                  </a:lnTo>
                  <a:close/>
                </a:path>
                <a:path w="410845" h="188594">
                  <a:moveTo>
                    <a:pt x="357746" y="62103"/>
                  </a:moveTo>
                  <a:lnTo>
                    <a:pt x="353974" y="61125"/>
                  </a:lnTo>
                  <a:lnTo>
                    <a:pt x="355041" y="62407"/>
                  </a:lnTo>
                  <a:lnTo>
                    <a:pt x="355295" y="63614"/>
                  </a:lnTo>
                  <a:lnTo>
                    <a:pt x="357047" y="62103"/>
                  </a:lnTo>
                  <a:lnTo>
                    <a:pt x="357746" y="62103"/>
                  </a:lnTo>
                  <a:close/>
                </a:path>
                <a:path w="410845" h="188594">
                  <a:moveTo>
                    <a:pt x="363753" y="67665"/>
                  </a:moveTo>
                  <a:lnTo>
                    <a:pt x="363232" y="67665"/>
                  </a:lnTo>
                  <a:lnTo>
                    <a:pt x="361848" y="68846"/>
                  </a:lnTo>
                  <a:lnTo>
                    <a:pt x="363131" y="68072"/>
                  </a:lnTo>
                  <a:lnTo>
                    <a:pt x="363753" y="67665"/>
                  </a:lnTo>
                  <a:close/>
                </a:path>
                <a:path w="410845" h="188594">
                  <a:moveTo>
                    <a:pt x="375526" y="64223"/>
                  </a:moveTo>
                  <a:lnTo>
                    <a:pt x="373481" y="61544"/>
                  </a:lnTo>
                  <a:lnTo>
                    <a:pt x="373710" y="57797"/>
                  </a:lnTo>
                  <a:lnTo>
                    <a:pt x="372783" y="54559"/>
                  </a:lnTo>
                  <a:lnTo>
                    <a:pt x="367207" y="53403"/>
                  </a:lnTo>
                  <a:lnTo>
                    <a:pt x="372071" y="54889"/>
                  </a:lnTo>
                  <a:lnTo>
                    <a:pt x="371589" y="58115"/>
                  </a:lnTo>
                  <a:lnTo>
                    <a:pt x="371005" y="61696"/>
                  </a:lnTo>
                  <a:lnTo>
                    <a:pt x="375526" y="64223"/>
                  </a:lnTo>
                  <a:close/>
                </a:path>
                <a:path w="410845" h="188594">
                  <a:moveTo>
                    <a:pt x="380238" y="64782"/>
                  </a:moveTo>
                  <a:lnTo>
                    <a:pt x="377126" y="64782"/>
                  </a:lnTo>
                  <a:lnTo>
                    <a:pt x="375602" y="64236"/>
                  </a:lnTo>
                  <a:lnTo>
                    <a:pt x="371589" y="64236"/>
                  </a:lnTo>
                  <a:lnTo>
                    <a:pt x="376593" y="67030"/>
                  </a:lnTo>
                  <a:lnTo>
                    <a:pt x="373380" y="66903"/>
                  </a:lnTo>
                  <a:lnTo>
                    <a:pt x="371843" y="65544"/>
                  </a:lnTo>
                  <a:lnTo>
                    <a:pt x="369646" y="63614"/>
                  </a:lnTo>
                  <a:lnTo>
                    <a:pt x="368312" y="62103"/>
                  </a:lnTo>
                  <a:lnTo>
                    <a:pt x="366369" y="59893"/>
                  </a:lnTo>
                  <a:lnTo>
                    <a:pt x="360857" y="59563"/>
                  </a:lnTo>
                  <a:lnTo>
                    <a:pt x="360400" y="62090"/>
                  </a:lnTo>
                  <a:lnTo>
                    <a:pt x="357632" y="60871"/>
                  </a:lnTo>
                  <a:lnTo>
                    <a:pt x="359079" y="63995"/>
                  </a:lnTo>
                  <a:lnTo>
                    <a:pt x="355485" y="64503"/>
                  </a:lnTo>
                  <a:lnTo>
                    <a:pt x="355371" y="63995"/>
                  </a:lnTo>
                  <a:lnTo>
                    <a:pt x="355295" y="63614"/>
                  </a:lnTo>
                  <a:lnTo>
                    <a:pt x="354012" y="64719"/>
                  </a:lnTo>
                  <a:lnTo>
                    <a:pt x="355549" y="64782"/>
                  </a:lnTo>
                  <a:lnTo>
                    <a:pt x="355587" y="64947"/>
                  </a:lnTo>
                  <a:lnTo>
                    <a:pt x="354787" y="65709"/>
                  </a:lnTo>
                  <a:lnTo>
                    <a:pt x="354431" y="65697"/>
                  </a:lnTo>
                  <a:lnTo>
                    <a:pt x="354088" y="65646"/>
                  </a:lnTo>
                  <a:lnTo>
                    <a:pt x="353606" y="65811"/>
                  </a:lnTo>
                  <a:lnTo>
                    <a:pt x="354152" y="66027"/>
                  </a:lnTo>
                  <a:lnTo>
                    <a:pt x="354533" y="65951"/>
                  </a:lnTo>
                  <a:lnTo>
                    <a:pt x="354685" y="65798"/>
                  </a:lnTo>
                  <a:lnTo>
                    <a:pt x="356463" y="65798"/>
                  </a:lnTo>
                  <a:lnTo>
                    <a:pt x="357060" y="67398"/>
                  </a:lnTo>
                  <a:lnTo>
                    <a:pt x="358203" y="67627"/>
                  </a:lnTo>
                  <a:lnTo>
                    <a:pt x="357378" y="65798"/>
                  </a:lnTo>
                  <a:lnTo>
                    <a:pt x="357263" y="65544"/>
                  </a:lnTo>
                  <a:lnTo>
                    <a:pt x="360362" y="66903"/>
                  </a:lnTo>
                  <a:lnTo>
                    <a:pt x="364896" y="66903"/>
                  </a:lnTo>
                  <a:lnTo>
                    <a:pt x="363753" y="67665"/>
                  </a:lnTo>
                  <a:lnTo>
                    <a:pt x="365582" y="67805"/>
                  </a:lnTo>
                  <a:lnTo>
                    <a:pt x="365861" y="68846"/>
                  </a:lnTo>
                  <a:lnTo>
                    <a:pt x="365950" y="69176"/>
                  </a:lnTo>
                  <a:lnTo>
                    <a:pt x="366064" y="68846"/>
                  </a:lnTo>
                  <a:lnTo>
                    <a:pt x="366966" y="68072"/>
                  </a:lnTo>
                  <a:lnTo>
                    <a:pt x="366953" y="66903"/>
                  </a:lnTo>
                  <a:lnTo>
                    <a:pt x="372478" y="66903"/>
                  </a:lnTo>
                  <a:lnTo>
                    <a:pt x="379882" y="70726"/>
                  </a:lnTo>
                  <a:lnTo>
                    <a:pt x="379996" y="68846"/>
                  </a:lnTo>
                  <a:lnTo>
                    <a:pt x="380098" y="67030"/>
                  </a:lnTo>
                  <a:lnTo>
                    <a:pt x="380225" y="64947"/>
                  </a:lnTo>
                  <a:lnTo>
                    <a:pt x="380238" y="64782"/>
                  </a:lnTo>
                  <a:close/>
                </a:path>
                <a:path w="410845" h="188594">
                  <a:moveTo>
                    <a:pt x="409435" y="20053"/>
                  </a:moveTo>
                  <a:lnTo>
                    <a:pt x="408368" y="18224"/>
                  </a:lnTo>
                  <a:lnTo>
                    <a:pt x="408241" y="18021"/>
                  </a:lnTo>
                  <a:lnTo>
                    <a:pt x="408012" y="17627"/>
                  </a:lnTo>
                  <a:lnTo>
                    <a:pt x="407543" y="16598"/>
                  </a:lnTo>
                  <a:lnTo>
                    <a:pt x="407568" y="18021"/>
                  </a:lnTo>
                  <a:lnTo>
                    <a:pt x="402488" y="17322"/>
                  </a:lnTo>
                  <a:lnTo>
                    <a:pt x="403631" y="15417"/>
                  </a:lnTo>
                  <a:lnTo>
                    <a:pt x="404279" y="14325"/>
                  </a:lnTo>
                  <a:lnTo>
                    <a:pt x="400062" y="15417"/>
                  </a:lnTo>
                  <a:lnTo>
                    <a:pt x="396201" y="14325"/>
                  </a:lnTo>
                  <a:lnTo>
                    <a:pt x="396367" y="14325"/>
                  </a:lnTo>
                  <a:lnTo>
                    <a:pt x="393471" y="13843"/>
                  </a:lnTo>
                  <a:lnTo>
                    <a:pt x="394093" y="16598"/>
                  </a:lnTo>
                  <a:lnTo>
                    <a:pt x="394042" y="17627"/>
                  </a:lnTo>
                  <a:lnTo>
                    <a:pt x="393153" y="19837"/>
                  </a:lnTo>
                  <a:lnTo>
                    <a:pt x="393065" y="20053"/>
                  </a:lnTo>
                  <a:lnTo>
                    <a:pt x="392950" y="24066"/>
                  </a:lnTo>
                  <a:lnTo>
                    <a:pt x="401154" y="20624"/>
                  </a:lnTo>
                  <a:lnTo>
                    <a:pt x="402539" y="20891"/>
                  </a:lnTo>
                  <a:lnTo>
                    <a:pt x="402412" y="20624"/>
                  </a:lnTo>
                  <a:lnTo>
                    <a:pt x="402158" y="20053"/>
                  </a:lnTo>
                  <a:lnTo>
                    <a:pt x="402056" y="19837"/>
                  </a:lnTo>
                  <a:lnTo>
                    <a:pt x="404812" y="18948"/>
                  </a:lnTo>
                  <a:lnTo>
                    <a:pt x="404799" y="18224"/>
                  </a:lnTo>
                  <a:lnTo>
                    <a:pt x="406196" y="19189"/>
                  </a:lnTo>
                  <a:lnTo>
                    <a:pt x="409435" y="20053"/>
                  </a:lnTo>
                  <a:close/>
                </a:path>
                <a:path w="410845" h="188594">
                  <a:moveTo>
                    <a:pt x="410832" y="22428"/>
                  </a:moveTo>
                  <a:lnTo>
                    <a:pt x="409435" y="20053"/>
                  </a:lnTo>
                  <a:lnTo>
                    <a:pt x="406234" y="21336"/>
                  </a:lnTo>
                  <a:lnTo>
                    <a:pt x="410832" y="22428"/>
                  </a:lnTo>
                  <a:close/>
                </a:path>
              </a:pathLst>
            </a:custGeom>
            <a:solidFill>
              <a:srgbClr val="ABD3D8">
                <a:alpha val="51998"/>
              </a:srgbClr>
            </a:solidFill>
          </p:spPr>
          <p:txBody>
            <a:bodyPr wrap="square" lIns="0" tIns="0" rIns="0" bIns="0" rtlCol="0"/>
            <a:lstStyle/>
            <a:p>
              <a:pPr defTabSz="829178"/>
              <a:endParaRPr sz="1632" kern="0">
                <a:solidFill>
                  <a:sysClr val="windowText" lastClr="000000"/>
                </a:solidFill>
              </a:endParaRPr>
            </a:p>
          </p:txBody>
        </p:sp>
        <p:sp>
          <p:nvSpPr>
            <p:cNvPr id="59" name="object 59"/>
            <p:cNvSpPr/>
            <p:nvPr/>
          </p:nvSpPr>
          <p:spPr>
            <a:xfrm>
              <a:off x="8121510" y="1797684"/>
              <a:ext cx="401955" cy="354330"/>
            </a:xfrm>
            <a:custGeom>
              <a:avLst/>
              <a:gdLst/>
              <a:ahLst/>
              <a:cxnLst/>
              <a:rect l="l" t="t" r="r" b="b"/>
              <a:pathLst>
                <a:path w="401954" h="354330">
                  <a:moveTo>
                    <a:pt x="2463" y="132359"/>
                  </a:moveTo>
                  <a:lnTo>
                    <a:pt x="1193" y="131457"/>
                  </a:lnTo>
                  <a:lnTo>
                    <a:pt x="165" y="131457"/>
                  </a:lnTo>
                  <a:lnTo>
                    <a:pt x="2463" y="132359"/>
                  </a:lnTo>
                  <a:close/>
                </a:path>
                <a:path w="401954" h="354330">
                  <a:moveTo>
                    <a:pt x="4711" y="128282"/>
                  </a:moveTo>
                  <a:lnTo>
                    <a:pt x="1511" y="128866"/>
                  </a:lnTo>
                  <a:lnTo>
                    <a:pt x="596" y="129628"/>
                  </a:lnTo>
                  <a:lnTo>
                    <a:pt x="152" y="130746"/>
                  </a:lnTo>
                  <a:lnTo>
                    <a:pt x="673" y="131102"/>
                  </a:lnTo>
                  <a:lnTo>
                    <a:pt x="4711" y="128282"/>
                  </a:lnTo>
                  <a:close/>
                </a:path>
                <a:path w="401954" h="354330">
                  <a:moveTo>
                    <a:pt x="10579" y="157962"/>
                  </a:moveTo>
                  <a:lnTo>
                    <a:pt x="7480" y="158496"/>
                  </a:lnTo>
                  <a:lnTo>
                    <a:pt x="7315" y="158369"/>
                  </a:lnTo>
                  <a:lnTo>
                    <a:pt x="5956" y="158102"/>
                  </a:lnTo>
                  <a:lnTo>
                    <a:pt x="6388" y="157022"/>
                  </a:lnTo>
                  <a:lnTo>
                    <a:pt x="5041" y="158191"/>
                  </a:lnTo>
                  <a:lnTo>
                    <a:pt x="0" y="158178"/>
                  </a:lnTo>
                  <a:lnTo>
                    <a:pt x="1397" y="160578"/>
                  </a:lnTo>
                  <a:lnTo>
                    <a:pt x="495" y="161353"/>
                  </a:lnTo>
                  <a:lnTo>
                    <a:pt x="3683" y="160769"/>
                  </a:lnTo>
                  <a:lnTo>
                    <a:pt x="8737" y="162204"/>
                  </a:lnTo>
                  <a:lnTo>
                    <a:pt x="8242" y="159016"/>
                  </a:lnTo>
                  <a:lnTo>
                    <a:pt x="7708" y="158648"/>
                  </a:lnTo>
                  <a:lnTo>
                    <a:pt x="9944" y="158648"/>
                  </a:lnTo>
                  <a:lnTo>
                    <a:pt x="10579" y="157962"/>
                  </a:lnTo>
                  <a:close/>
                </a:path>
                <a:path w="401954" h="354330">
                  <a:moveTo>
                    <a:pt x="19075" y="103060"/>
                  </a:moveTo>
                  <a:lnTo>
                    <a:pt x="18897" y="101650"/>
                  </a:lnTo>
                  <a:lnTo>
                    <a:pt x="18821" y="101130"/>
                  </a:lnTo>
                  <a:lnTo>
                    <a:pt x="18783" y="100838"/>
                  </a:lnTo>
                  <a:lnTo>
                    <a:pt x="18707" y="100279"/>
                  </a:lnTo>
                  <a:lnTo>
                    <a:pt x="18580" y="99339"/>
                  </a:lnTo>
                  <a:lnTo>
                    <a:pt x="17411" y="100838"/>
                  </a:lnTo>
                  <a:lnTo>
                    <a:pt x="16433" y="99733"/>
                  </a:lnTo>
                  <a:lnTo>
                    <a:pt x="15278" y="99123"/>
                  </a:lnTo>
                  <a:lnTo>
                    <a:pt x="14414" y="99123"/>
                  </a:lnTo>
                  <a:lnTo>
                    <a:pt x="11607" y="99123"/>
                  </a:lnTo>
                  <a:lnTo>
                    <a:pt x="11506" y="99733"/>
                  </a:lnTo>
                  <a:lnTo>
                    <a:pt x="11417" y="100279"/>
                  </a:lnTo>
                  <a:lnTo>
                    <a:pt x="11315" y="100838"/>
                  </a:lnTo>
                  <a:lnTo>
                    <a:pt x="11252" y="101130"/>
                  </a:lnTo>
                  <a:lnTo>
                    <a:pt x="11747" y="101460"/>
                  </a:lnTo>
                  <a:lnTo>
                    <a:pt x="12979" y="99733"/>
                  </a:lnTo>
                  <a:lnTo>
                    <a:pt x="13157" y="99733"/>
                  </a:lnTo>
                  <a:lnTo>
                    <a:pt x="13944" y="101460"/>
                  </a:lnTo>
                  <a:lnTo>
                    <a:pt x="14020" y="101650"/>
                  </a:lnTo>
                  <a:lnTo>
                    <a:pt x="11315" y="103974"/>
                  </a:lnTo>
                  <a:lnTo>
                    <a:pt x="14960" y="103720"/>
                  </a:lnTo>
                  <a:lnTo>
                    <a:pt x="16776" y="102882"/>
                  </a:lnTo>
                  <a:lnTo>
                    <a:pt x="17068" y="101650"/>
                  </a:lnTo>
                  <a:lnTo>
                    <a:pt x="17183" y="101130"/>
                  </a:lnTo>
                  <a:lnTo>
                    <a:pt x="19075" y="103060"/>
                  </a:lnTo>
                  <a:close/>
                </a:path>
                <a:path w="401954" h="354330">
                  <a:moveTo>
                    <a:pt x="22098" y="128460"/>
                  </a:moveTo>
                  <a:lnTo>
                    <a:pt x="20662" y="125349"/>
                  </a:lnTo>
                  <a:lnTo>
                    <a:pt x="19812" y="127558"/>
                  </a:lnTo>
                  <a:lnTo>
                    <a:pt x="22098" y="128460"/>
                  </a:lnTo>
                  <a:close/>
                </a:path>
                <a:path w="401954" h="354330">
                  <a:moveTo>
                    <a:pt x="22225" y="156870"/>
                  </a:moveTo>
                  <a:lnTo>
                    <a:pt x="20878" y="156870"/>
                  </a:lnTo>
                  <a:lnTo>
                    <a:pt x="21971" y="157391"/>
                  </a:lnTo>
                  <a:lnTo>
                    <a:pt x="22225" y="156870"/>
                  </a:lnTo>
                  <a:close/>
                </a:path>
                <a:path w="401954" h="354330">
                  <a:moveTo>
                    <a:pt x="24599" y="90411"/>
                  </a:moveTo>
                  <a:lnTo>
                    <a:pt x="23025" y="89611"/>
                  </a:lnTo>
                  <a:lnTo>
                    <a:pt x="23215" y="90271"/>
                  </a:lnTo>
                  <a:lnTo>
                    <a:pt x="23876" y="90449"/>
                  </a:lnTo>
                  <a:lnTo>
                    <a:pt x="24599" y="90411"/>
                  </a:lnTo>
                  <a:close/>
                </a:path>
                <a:path w="401954" h="354330">
                  <a:moveTo>
                    <a:pt x="26682" y="87934"/>
                  </a:moveTo>
                  <a:lnTo>
                    <a:pt x="26047" y="87490"/>
                  </a:lnTo>
                  <a:lnTo>
                    <a:pt x="22910" y="87490"/>
                  </a:lnTo>
                  <a:lnTo>
                    <a:pt x="26682" y="87934"/>
                  </a:lnTo>
                  <a:close/>
                </a:path>
                <a:path w="401954" h="354330">
                  <a:moveTo>
                    <a:pt x="28194" y="100279"/>
                  </a:moveTo>
                  <a:lnTo>
                    <a:pt x="27241" y="99123"/>
                  </a:lnTo>
                  <a:lnTo>
                    <a:pt x="23749" y="99123"/>
                  </a:lnTo>
                  <a:lnTo>
                    <a:pt x="22961" y="99123"/>
                  </a:lnTo>
                  <a:lnTo>
                    <a:pt x="24091" y="101460"/>
                  </a:lnTo>
                  <a:lnTo>
                    <a:pt x="24155" y="101612"/>
                  </a:lnTo>
                  <a:lnTo>
                    <a:pt x="28194" y="100279"/>
                  </a:lnTo>
                  <a:close/>
                </a:path>
                <a:path w="401954" h="354330">
                  <a:moveTo>
                    <a:pt x="30073" y="98653"/>
                  </a:moveTo>
                  <a:lnTo>
                    <a:pt x="27571" y="98653"/>
                  </a:lnTo>
                  <a:lnTo>
                    <a:pt x="29095" y="99733"/>
                  </a:lnTo>
                  <a:lnTo>
                    <a:pt x="30073" y="98653"/>
                  </a:lnTo>
                  <a:close/>
                </a:path>
                <a:path w="401954" h="354330">
                  <a:moveTo>
                    <a:pt x="31559" y="124129"/>
                  </a:moveTo>
                  <a:lnTo>
                    <a:pt x="29819" y="124129"/>
                  </a:lnTo>
                  <a:lnTo>
                    <a:pt x="29730" y="126453"/>
                  </a:lnTo>
                  <a:lnTo>
                    <a:pt x="28524" y="129425"/>
                  </a:lnTo>
                  <a:lnTo>
                    <a:pt x="31559" y="124129"/>
                  </a:lnTo>
                  <a:close/>
                </a:path>
                <a:path w="401954" h="354330">
                  <a:moveTo>
                    <a:pt x="31813" y="96710"/>
                  </a:moveTo>
                  <a:lnTo>
                    <a:pt x="29552" y="95808"/>
                  </a:lnTo>
                  <a:lnTo>
                    <a:pt x="28790" y="96253"/>
                  </a:lnTo>
                  <a:lnTo>
                    <a:pt x="26327" y="97790"/>
                  </a:lnTo>
                  <a:lnTo>
                    <a:pt x="25158" y="97231"/>
                  </a:lnTo>
                  <a:lnTo>
                    <a:pt x="23431" y="96405"/>
                  </a:lnTo>
                  <a:lnTo>
                    <a:pt x="23431" y="98323"/>
                  </a:lnTo>
                  <a:lnTo>
                    <a:pt x="22606" y="98399"/>
                  </a:lnTo>
                  <a:lnTo>
                    <a:pt x="21386" y="98323"/>
                  </a:lnTo>
                  <a:lnTo>
                    <a:pt x="21767" y="98463"/>
                  </a:lnTo>
                  <a:lnTo>
                    <a:pt x="20053" y="98602"/>
                  </a:lnTo>
                  <a:lnTo>
                    <a:pt x="21983" y="97790"/>
                  </a:lnTo>
                  <a:lnTo>
                    <a:pt x="22326" y="97790"/>
                  </a:lnTo>
                  <a:lnTo>
                    <a:pt x="22580" y="98323"/>
                  </a:lnTo>
                  <a:lnTo>
                    <a:pt x="23431" y="98323"/>
                  </a:lnTo>
                  <a:lnTo>
                    <a:pt x="23431" y="96405"/>
                  </a:lnTo>
                  <a:lnTo>
                    <a:pt x="23114" y="96253"/>
                  </a:lnTo>
                  <a:lnTo>
                    <a:pt x="22961" y="95808"/>
                  </a:lnTo>
                  <a:lnTo>
                    <a:pt x="22161" y="93472"/>
                  </a:lnTo>
                  <a:lnTo>
                    <a:pt x="19469" y="95808"/>
                  </a:lnTo>
                  <a:lnTo>
                    <a:pt x="14884" y="95415"/>
                  </a:lnTo>
                  <a:lnTo>
                    <a:pt x="10325" y="97167"/>
                  </a:lnTo>
                  <a:lnTo>
                    <a:pt x="11557" y="94830"/>
                  </a:lnTo>
                  <a:lnTo>
                    <a:pt x="11671" y="94602"/>
                  </a:lnTo>
                  <a:lnTo>
                    <a:pt x="7937" y="94830"/>
                  </a:lnTo>
                  <a:lnTo>
                    <a:pt x="9410" y="97231"/>
                  </a:lnTo>
                  <a:lnTo>
                    <a:pt x="6654" y="96710"/>
                  </a:lnTo>
                  <a:lnTo>
                    <a:pt x="7785" y="97790"/>
                  </a:lnTo>
                  <a:lnTo>
                    <a:pt x="7289" y="97790"/>
                  </a:lnTo>
                  <a:lnTo>
                    <a:pt x="9842" y="98653"/>
                  </a:lnTo>
                  <a:lnTo>
                    <a:pt x="10007" y="98653"/>
                  </a:lnTo>
                  <a:lnTo>
                    <a:pt x="13030" y="98983"/>
                  </a:lnTo>
                  <a:lnTo>
                    <a:pt x="18973" y="98653"/>
                  </a:lnTo>
                  <a:lnTo>
                    <a:pt x="19316" y="98653"/>
                  </a:lnTo>
                  <a:lnTo>
                    <a:pt x="19913" y="98653"/>
                  </a:lnTo>
                  <a:lnTo>
                    <a:pt x="22352" y="98653"/>
                  </a:lnTo>
                  <a:lnTo>
                    <a:pt x="22809" y="98806"/>
                  </a:lnTo>
                  <a:lnTo>
                    <a:pt x="22733" y="98653"/>
                  </a:lnTo>
                  <a:lnTo>
                    <a:pt x="27571" y="98653"/>
                  </a:lnTo>
                  <a:lnTo>
                    <a:pt x="27101" y="98323"/>
                  </a:lnTo>
                  <a:lnTo>
                    <a:pt x="30365" y="98323"/>
                  </a:lnTo>
                  <a:lnTo>
                    <a:pt x="31813" y="96710"/>
                  </a:lnTo>
                  <a:close/>
                </a:path>
                <a:path w="401954" h="354330">
                  <a:moveTo>
                    <a:pt x="33553" y="89281"/>
                  </a:moveTo>
                  <a:lnTo>
                    <a:pt x="33223" y="89281"/>
                  </a:lnTo>
                  <a:lnTo>
                    <a:pt x="32181" y="89687"/>
                  </a:lnTo>
                  <a:lnTo>
                    <a:pt x="30353" y="86715"/>
                  </a:lnTo>
                  <a:lnTo>
                    <a:pt x="30251" y="86550"/>
                  </a:lnTo>
                  <a:lnTo>
                    <a:pt x="30353" y="88379"/>
                  </a:lnTo>
                  <a:lnTo>
                    <a:pt x="26682" y="87934"/>
                  </a:lnTo>
                  <a:lnTo>
                    <a:pt x="27368" y="88417"/>
                  </a:lnTo>
                  <a:lnTo>
                    <a:pt x="27216" y="88417"/>
                  </a:lnTo>
                  <a:lnTo>
                    <a:pt x="27165" y="89725"/>
                  </a:lnTo>
                  <a:lnTo>
                    <a:pt x="26911" y="89725"/>
                  </a:lnTo>
                  <a:lnTo>
                    <a:pt x="25615" y="90462"/>
                  </a:lnTo>
                  <a:lnTo>
                    <a:pt x="24714" y="90462"/>
                  </a:lnTo>
                  <a:lnTo>
                    <a:pt x="26352" y="91300"/>
                  </a:lnTo>
                  <a:lnTo>
                    <a:pt x="26263" y="90462"/>
                  </a:lnTo>
                  <a:lnTo>
                    <a:pt x="27190" y="90462"/>
                  </a:lnTo>
                  <a:lnTo>
                    <a:pt x="28600" y="95631"/>
                  </a:lnTo>
                  <a:lnTo>
                    <a:pt x="33553" y="89281"/>
                  </a:lnTo>
                  <a:close/>
                </a:path>
                <a:path w="401954" h="354330">
                  <a:moveTo>
                    <a:pt x="33959" y="124421"/>
                  </a:moveTo>
                  <a:lnTo>
                    <a:pt x="32562" y="122377"/>
                  </a:lnTo>
                  <a:lnTo>
                    <a:pt x="31559" y="124129"/>
                  </a:lnTo>
                  <a:lnTo>
                    <a:pt x="33032" y="124129"/>
                  </a:lnTo>
                  <a:lnTo>
                    <a:pt x="33959" y="124421"/>
                  </a:lnTo>
                  <a:close/>
                </a:path>
                <a:path w="401954" h="354330">
                  <a:moveTo>
                    <a:pt x="34048" y="133324"/>
                  </a:moveTo>
                  <a:lnTo>
                    <a:pt x="29883" y="130403"/>
                  </a:lnTo>
                  <a:lnTo>
                    <a:pt x="29006" y="131178"/>
                  </a:lnTo>
                  <a:lnTo>
                    <a:pt x="28536" y="131559"/>
                  </a:lnTo>
                  <a:lnTo>
                    <a:pt x="34048" y="133324"/>
                  </a:lnTo>
                  <a:close/>
                </a:path>
                <a:path w="401954" h="354330">
                  <a:moveTo>
                    <a:pt x="35318" y="123609"/>
                  </a:moveTo>
                  <a:lnTo>
                    <a:pt x="35306" y="123431"/>
                  </a:lnTo>
                  <a:lnTo>
                    <a:pt x="35064" y="123431"/>
                  </a:lnTo>
                  <a:lnTo>
                    <a:pt x="35318" y="123609"/>
                  </a:lnTo>
                  <a:close/>
                </a:path>
                <a:path w="401954" h="354330">
                  <a:moveTo>
                    <a:pt x="35344" y="126453"/>
                  </a:moveTo>
                  <a:lnTo>
                    <a:pt x="35318" y="124714"/>
                  </a:lnTo>
                  <a:lnTo>
                    <a:pt x="35318" y="124129"/>
                  </a:lnTo>
                  <a:lnTo>
                    <a:pt x="35179" y="124421"/>
                  </a:lnTo>
                  <a:lnTo>
                    <a:pt x="34861" y="124714"/>
                  </a:lnTo>
                  <a:lnTo>
                    <a:pt x="33959" y="124421"/>
                  </a:lnTo>
                  <a:lnTo>
                    <a:pt x="35344" y="126453"/>
                  </a:lnTo>
                  <a:close/>
                </a:path>
                <a:path w="401954" h="354330">
                  <a:moveTo>
                    <a:pt x="37325" y="123431"/>
                  </a:moveTo>
                  <a:lnTo>
                    <a:pt x="35293" y="122186"/>
                  </a:lnTo>
                  <a:lnTo>
                    <a:pt x="35306" y="123431"/>
                  </a:lnTo>
                  <a:lnTo>
                    <a:pt x="37325" y="123431"/>
                  </a:lnTo>
                  <a:close/>
                </a:path>
                <a:path w="401954" h="354330">
                  <a:moveTo>
                    <a:pt x="42265" y="126453"/>
                  </a:moveTo>
                  <a:lnTo>
                    <a:pt x="42024" y="126212"/>
                  </a:lnTo>
                  <a:lnTo>
                    <a:pt x="38061" y="123431"/>
                  </a:lnTo>
                  <a:lnTo>
                    <a:pt x="37325" y="123431"/>
                  </a:lnTo>
                  <a:lnTo>
                    <a:pt x="42265" y="126453"/>
                  </a:lnTo>
                  <a:close/>
                </a:path>
                <a:path w="401954" h="354330">
                  <a:moveTo>
                    <a:pt x="42430" y="105295"/>
                  </a:moveTo>
                  <a:lnTo>
                    <a:pt x="39217" y="105181"/>
                  </a:lnTo>
                  <a:lnTo>
                    <a:pt x="39700" y="106921"/>
                  </a:lnTo>
                  <a:lnTo>
                    <a:pt x="42430" y="105295"/>
                  </a:lnTo>
                  <a:close/>
                </a:path>
                <a:path w="401954" h="354330">
                  <a:moveTo>
                    <a:pt x="47485" y="108877"/>
                  </a:moveTo>
                  <a:lnTo>
                    <a:pt x="44284" y="108026"/>
                  </a:lnTo>
                  <a:lnTo>
                    <a:pt x="47053" y="109969"/>
                  </a:lnTo>
                  <a:lnTo>
                    <a:pt x="47485" y="108877"/>
                  </a:lnTo>
                  <a:close/>
                </a:path>
                <a:path w="401954" h="354330">
                  <a:moveTo>
                    <a:pt x="48056" y="102095"/>
                  </a:moveTo>
                  <a:lnTo>
                    <a:pt x="47879" y="102069"/>
                  </a:lnTo>
                  <a:lnTo>
                    <a:pt x="47879" y="102781"/>
                  </a:lnTo>
                  <a:lnTo>
                    <a:pt x="48006" y="102577"/>
                  </a:lnTo>
                  <a:lnTo>
                    <a:pt x="48006" y="102323"/>
                  </a:lnTo>
                  <a:lnTo>
                    <a:pt x="48056" y="102095"/>
                  </a:lnTo>
                  <a:close/>
                </a:path>
                <a:path w="401954" h="354330">
                  <a:moveTo>
                    <a:pt x="50266" y="111506"/>
                  </a:moveTo>
                  <a:lnTo>
                    <a:pt x="46596" y="111074"/>
                  </a:lnTo>
                  <a:lnTo>
                    <a:pt x="45694" y="113258"/>
                  </a:lnTo>
                  <a:lnTo>
                    <a:pt x="45732" y="115392"/>
                  </a:lnTo>
                  <a:lnTo>
                    <a:pt x="50266" y="111506"/>
                  </a:lnTo>
                  <a:close/>
                </a:path>
                <a:path w="401954" h="354330">
                  <a:moveTo>
                    <a:pt x="54686" y="96596"/>
                  </a:moveTo>
                  <a:lnTo>
                    <a:pt x="54673" y="95529"/>
                  </a:lnTo>
                  <a:lnTo>
                    <a:pt x="51930" y="96456"/>
                  </a:lnTo>
                  <a:lnTo>
                    <a:pt x="52463" y="97624"/>
                  </a:lnTo>
                  <a:lnTo>
                    <a:pt x="54686" y="96596"/>
                  </a:lnTo>
                  <a:close/>
                </a:path>
                <a:path w="401954" h="354330">
                  <a:moveTo>
                    <a:pt x="55968" y="87490"/>
                  </a:moveTo>
                  <a:lnTo>
                    <a:pt x="55930" y="86550"/>
                  </a:lnTo>
                  <a:lnTo>
                    <a:pt x="53759" y="86715"/>
                  </a:lnTo>
                  <a:lnTo>
                    <a:pt x="53187" y="86550"/>
                  </a:lnTo>
                  <a:lnTo>
                    <a:pt x="51968" y="86550"/>
                  </a:lnTo>
                  <a:lnTo>
                    <a:pt x="41313" y="88315"/>
                  </a:lnTo>
                  <a:lnTo>
                    <a:pt x="41300" y="86550"/>
                  </a:lnTo>
                  <a:lnTo>
                    <a:pt x="40411" y="86550"/>
                  </a:lnTo>
                  <a:lnTo>
                    <a:pt x="36309" y="88099"/>
                  </a:lnTo>
                  <a:lnTo>
                    <a:pt x="35382" y="86982"/>
                  </a:lnTo>
                  <a:lnTo>
                    <a:pt x="34950" y="87490"/>
                  </a:lnTo>
                  <a:lnTo>
                    <a:pt x="33693" y="89103"/>
                  </a:lnTo>
                  <a:lnTo>
                    <a:pt x="35483" y="88417"/>
                  </a:lnTo>
                  <a:lnTo>
                    <a:pt x="36563" y="88417"/>
                  </a:lnTo>
                  <a:lnTo>
                    <a:pt x="39547" y="91986"/>
                  </a:lnTo>
                  <a:lnTo>
                    <a:pt x="39624" y="91300"/>
                  </a:lnTo>
                  <a:lnTo>
                    <a:pt x="39725" y="90462"/>
                  </a:lnTo>
                  <a:lnTo>
                    <a:pt x="39814" y="89725"/>
                  </a:lnTo>
                  <a:lnTo>
                    <a:pt x="39916" y="88887"/>
                  </a:lnTo>
                  <a:lnTo>
                    <a:pt x="43116" y="88887"/>
                  </a:lnTo>
                  <a:lnTo>
                    <a:pt x="43154" y="90462"/>
                  </a:lnTo>
                  <a:lnTo>
                    <a:pt x="43268" y="91986"/>
                  </a:lnTo>
                  <a:lnTo>
                    <a:pt x="43662" y="93421"/>
                  </a:lnTo>
                  <a:lnTo>
                    <a:pt x="43738" y="92760"/>
                  </a:lnTo>
                  <a:lnTo>
                    <a:pt x="43967" y="91986"/>
                  </a:lnTo>
                  <a:lnTo>
                    <a:pt x="44030" y="91770"/>
                  </a:lnTo>
                  <a:lnTo>
                    <a:pt x="44107" y="91516"/>
                  </a:lnTo>
                  <a:lnTo>
                    <a:pt x="45059" y="91300"/>
                  </a:lnTo>
                  <a:lnTo>
                    <a:pt x="45593" y="91300"/>
                  </a:lnTo>
                  <a:lnTo>
                    <a:pt x="47307" y="92506"/>
                  </a:lnTo>
                  <a:lnTo>
                    <a:pt x="52374" y="94653"/>
                  </a:lnTo>
                  <a:lnTo>
                    <a:pt x="52209" y="93421"/>
                  </a:lnTo>
                  <a:lnTo>
                    <a:pt x="52095" y="92506"/>
                  </a:lnTo>
                  <a:lnTo>
                    <a:pt x="51993" y="91770"/>
                  </a:lnTo>
                  <a:lnTo>
                    <a:pt x="51943" y="91300"/>
                  </a:lnTo>
                  <a:lnTo>
                    <a:pt x="51828" y="90462"/>
                  </a:lnTo>
                  <a:lnTo>
                    <a:pt x="51739" y="89725"/>
                  </a:lnTo>
                  <a:lnTo>
                    <a:pt x="51625" y="88887"/>
                  </a:lnTo>
                  <a:lnTo>
                    <a:pt x="51562" y="88417"/>
                  </a:lnTo>
                  <a:lnTo>
                    <a:pt x="51460" y="87490"/>
                  </a:lnTo>
                  <a:lnTo>
                    <a:pt x="51384" y="86982"/>
                  </a:lnTo>
                  <a:lnTo>
                    <a:pt x="54711" y="86982"/>
                  </a:lnTo>
                  <a:lnTo>
                    <a:pt x="55968" y="87490"/>
                  </a:lnTo>
                  <a:close/>
                </a:path>
                <a:path w="401954" h="354330">
                  <a:moveTo>
                    <a:pt x="56705" y="112471"/>
                  </a:moveTo>
                  <a:lnTo>
                    <a:pt x="55905" y="112026"/>
                  </a:lnTo>
                  <a:lnTo>
                    <a:pt x="56057" y="112229"/>
                  </a:lnTo>
                  <a:lnTo>
                    <a:pt x="56273" y="112395"/>
                  </a:lnTo>
                  <a:lnTo>
                    <a:pt x="56705" y="112471"/>
                  </a:lnTo>
                  <a:close/>
                </a:path>
                <a:path w="401954" h="354330">
                  <a:moveTo>
                    <a:pt x="57467" y="99618"/>
                  </a:moveTo>
                  <a:lnTo>
                    <a:pt x="57404" y="95351"/>
                  </a:lnTo>
                  <a:lnTo>
                    <a:pt x="54686" y="96596"/>
                  </a:lnTo>
                  <a:lnTo>
                    <a:pt x="54775" y="99110"/>
                  </a:lnTo>
                  <a:lnTo>
                    <a:pt x="57467" y="99618"/>
                  </a:lnTo>
                  <a:close/>
                </a:path>
                <a:path w="401954" h="354330">
                  <a:moveTo>
                    <a:pt x="58470" y="99809"/>
                  </a:moveTo>
                  <a:lnTo>
                    <a:pt x="57467" y="99618"/>
                  </a:lnTo>
                  <a:lnTo>
                    <a:pt x="57467" y="99809"/>
                  </a:lnTo>
                  <a:lnTo>
                    <a:pt x="58470" y="99809"/>
                  </a:lnTo>
                  <a:close/>
                </a:path>
                <a:path w="401954" h="354330">
                  <a:moveTo>
                    <a:pt x="60058" y="88417"/>
                  </a:moveTo>
                  <a:lnTo>
                    <a:pt x="58420" y="88684"/>
                  </a:lnTo>
                  <a:lnTo>
                    <a:pt x="58343" y="86982"/>
                  </a:lnTo>
                  <a:lnTo>
                    <a:pt x="58039" y="86982"/>
                  </a:lnTo>
                  <a:lnTo>
                    <a:pt x="57886" y="87490"/>
                  </a:lnTo>
                  <a:lnTo>
                    <a:pt x="56083" y="87490"/>
                  </a:lnTo>
                  <a:lnTo>
                    <a:pt x="56603" y="88417"/>
                  </a:lnTo>
                  <a:lnTo>
                    <a:pt x="57150" y="88417"/>
                  </a:lnTo>
                  <a:lnTo>
                    <a:pt x="58013" y="88747"/>
                  </a:lnTo>
                  <a:lnTo>
                    <a:pt x="57137" y="88887"/>
                  </a:lnTo>
                  <a:lnTo>
                    <a:pt x="58026" y="88887"/>
                  </a:lnTo>
                  <a:lnTo>
                    <a:pt x="59664" y="90093"/>
                  </a:lnTo>
                  <a:lnTo>
                    <a:pt x="59740" y="89725"/>
                  </a:lnTo>
                  <a:lnTo>
                    <a:pt x="59842" y="89281"/>
                  </a:lnTo>
                  <a:lnTo>
                    <a:pt x="59944" y="88887"/>
                  </a:lnTo>
                  <a:lnTo>
                    <a:pt x="59982" y="88734"/>
                  </a:lnTo>
                  <a:lnTo>
                    <a:pt x="60058" y="88417"/>
                  </a:lnTo>
                  <a:close/>
                </a:path>
                <a:path w="401954" h="354330">
                  <a:moveTo>
                    <a:pt x="69710" y="90805"/>
                  </a:moveTo>
                  <a:lnTo>
                    <a:pt x="68402" y="88887"/>
                  </a:lnTo>
                  <a:lnTo>
                    <a:pt x="68084" y="88417"/>
                  </a:lnTo>
                  <a:lnTo>
                    <a:pt x="68808" y="88417"/>
                  </a:lnTo>
                  <a:lnTo>
                    <a:pt x="66217" y="87490"/>
                  </a:lnTo>
                  <a:lnTo>
                    <a:pt x="65455" y="87490"/>
                  </a:lnTo>
                  <a:lnTo>
                    <a:pt x="66840" y="86982"/>
                  </a:lnTo>
                  <a:lnTo>
                    <a:pt x="67919" y="86550"/>
                  </a:lnTo>
                  <a:lnTo>
                    <a:pt x="68745" y="86550"/>
                  </a:lnTo>
                  <a:lnTo>
                    <a:pt x="68732" y="85712"/>
                  </a:lnTo>
                  <a:lnTo>
                    <a:pt x="68732" y="84937"/>
                  </a:lnTo>
                  <a:lnTo>
                    <a:pt x="65049" y="83058"/>
                  </a:lnTo>
                  <a:lnTo>
                    <a:pt x="64135" y="83832"/>
                  </a:lnTo>
                  <a:lnTo>
                    <a:pt x="64160" y="84556"/>
                  </a:lnTo>
                  <a:lnTo>
                    <a:pt x="62801" y="85712"/>
                  </a:lnTo>
                  <a:lnTo>
                    <a:pt x="62369" y="85229"/>
                  </a:lnTo>
                  <a:lnTo>
                    <a:pt x="59537" y="82042"/>
                  </a:lnTo>
                  <a:lnTo>
                    <a:pt x="58166" y="86550"/>
                  </a:lnTo>
                  <a:lnTo>
                    <a:pt x="58508" y="86550"/>
                  </a:lnTo>
                  <a:lnTo>
                    <a:pt x="60121" y="85229"/>
                  </a:lnTo>
                  <a:lnTo>
                    <a:pt x="63055" y="86550"/>
                  </a:lnTo>
                  <a:lnTo>
                    <a:pt x="62763" y="86550"/>
                  </a:lnTo>
                  <a:lnTo>
                    <a:pt x="62534" y="86982"/>
                  </a:lnTo>
                  <a:lnTo>
                    <a:pt x="61645" y="87490"/>
                  </a:lnTo>
                  <a:lnTo>
                    <a:pt x="61099" y="87490"/>
                  </a:lnTo>
                  <a:lnTo>
                    <a:pt x="62547" y="88417"/>
                  </a:lnTo>
                  <a:lnTo>
                    <a:pt x="62344" y="88417"/>
                  </a:lnTo>
                  <a:lnTo>
                    <a:pt x="62369" y="89725"/>
                  </a:lnTo>
                  <a:lnTo>
                    <a:pt x="62522" y="89281"/>
                  </a:lnTo>
                  <a:lnTo>
                    <a:pt x="62890" y="88887"/>
                  </a:lnTo>
                  <a:lnTo>
                    <a:pt x="64033" y="89890"/>
                  </a:lnTo>
                  <a:lnTo>
                    <a:pt x="64668" y="90093"/>
                  </a:lnTo>
                  <a:lnTo>
                    <a:pt x="62407" y="91300"/>
                  </a:lnTo>
                  <a:lnTo>
                    <a:pt x="62318" y="89281"/>
                  </a:lnTo>
                  <a:lnTo>
                    <a:pt x="61048" y="91770"/>
                  </a:lnTo>
                  <a:lnTo>
                    <a:pt x="63296" y="91948"/>
                  </a:lnTo>
                  <a:lnTo>
                    <a:pt x="66929" y="91300"/>
                  </a:lnTo>
                  <a:lnTo>
                    <a:pt x="69710" y="90805"/>
                  </a:lnTo>
                  <a:close/>
                </a:path>
                <a:path w="401954" h="354330">
                  <a:moveTo>
                    <a:pt x="70180" y="156235"/>
                  </a:moveTo>
                  <a:lnTo>
                    <a:pt x="68630" y="155486"/>
                  </a:lnTo>
                  <a:lnTo>
                    <a:pt x="68910" y="156235"/>
                  </a:lnTo>
                  <a:lnTo>
                    <a:pt x="70180" y="156235"/>
                  </a:lnTo>
                  <a:close/>
                </a:path>
                <a:path w="401954" h="354330">
                  <a:moveTo>
                    <a:pt x="72136" y="84569"/>
                  </a:moveTo>
                  <a:lnTo>
                    <a:pt x="71462" y="84023"/>
                  </a:lnTo>
                  <a:lnTo>
                    <a:pt x="71653" y="84683"/>
                  </a:lnTo>
                  <a:lnTo>
                    <a:pt x="72136" y="84569"/>
                  </a:lnTo>
                  <a:close/>
                </a:path>
                <a:path w="401954" h="354330">
                  <a:moveTo>
                    <a:pt x="73113" y="107746"/>
                  </a:moveTo>
                  <a:lnTo>
                    <a:pt x="66255" y="108585"/>
                  </a:lnTo>
                  <a:lnTo>
                    <a:pt x="65887" y="107746"/>
                  </a:lnTo>
                  <a:lnTo>
                    <a:pt x="65798" y="107543"/>
                  </a:lnTo>
                  <a:lnTo>
                    <a:pt x="67614" y="106705"/>
                  </a:lnTo>
                  <a:lnTo>
                    <a:pt x="68046" y="106324"/>
                  </a:lnTo>
                  <a:lnTo>
                    <a:pt x="66687" y="105359"/>
                  </a:lnTo>
                  <a:lnTo>
                    <a:pt x="61645" y="104648"/>
                  </a:lnTo>
                  <a:lnTo>
                    <a:pt x="58394" y="103111"/>
                  </a:lnTo>
                  <a:lnTo>
                    <a:pt x="59143" y="101295"/>
                  </a:lnTo>
                  <a:lnTo>
                    <a:pt x="59296" y="100914"/>
                  </a:lnTo>
                  <a:lnTo>
                    <a:pt x="53809" y="101295"/>
                  </a:lnTo>
                  <a:lnTo>
                    <a:pt x="55156" y="100139"/>
                  </a:lnTo>
                  <a:lnTo>
                    <a:pt x="54711" y="99809"/>
                  </a:lnTo>
                  <a:lnTo>
                    <a:pt x="52895" y="98539"/>
                  </a:lnTo>
                  <a:lnTo>
                    <a:pt x="52578" y="97853"/>
                  </a:lnTo>
                  <a:lnTo>
                    <a:pt x="52463" y="97624"/>
                  </a:lnTo>
                  <a:lnTo>
                    <a:pt x="51955" y="97853"/>
                  </a:lnTo>
                  <a:lnTo>
                    <a:pt x="43675" y="93484"/>
                  </a:lnTo>
                  <a:lnTo>
                    <a:pt x="41478" y="99618"/>
                  </a:lnTo>
                  <a:lnTo>
                    <a:pt x="41414" y="99809"/>
                  </a:lnTo>
                  <a:lnTo>
                    <a:pt x="42392" y="99809"/>
                  </a:lnTo>
                  <a:lnTo>
                    <a:pt x="45110" y="100139"/>
                  </a:lnTo>
                  <a:lnTo>
                    <a:pt x="44653" y="99809"/>
                  </a:lnTo>
                  <a:lnTo>
                    <a:pt x="44640" y="99110"/>
                  </a:lnTo>
                  <a:lnTo>
                    <a:pt x="45085" y="98704"/>
                  </a:lnTo>
                  <a:lnTo>
                    <a:pt x="47459" y="98539"/>
                  </a:lnTo>
                  <a:lnTo>
                    <a:pt x="48209" y="100139"/>
                  </a:lnTo>
                  <a:lnTo>
                    <a:pt x="48247" y="101295"/>
                  </a:lnTo>
                  <a:lnTo>
                    <a:pt x="48056" y="102095"/>
                  </a:lnTo>
                  <a:lnTo>
                    <a:pt x="53467" y="102133"/>
                  </a:lnTo>
                  <a:lnTo>
                    <a:pt x="43434" y="105968"/>
                  </a:lnTo>
                  <a:lnTo>
                    <a:pt x="49758" y="106921"/>
                  </a:lnTo>
                  <a:lnTo>
                    <a:pt x="52400" y="105359"/>
                  </a:lnTo>
                  <a:lnTo>
                    <a:pt x="52552" y="105359"/>
                  </a:lnTo>
                  <a:lnTo>
                    <a:pt x="57188" y="109308"/>
                  </a:lnTo>
                  <a:lnTo>
                    <a:pt x="56261" y="109308"/>
                  </a:lnTo>
                  <a:lnTo>
                    <a:pt x="51625" y="109651"/>
                  </a:lnTo>
                  <a:lnTo>
                    <a:pt x="55905" y="112026"/>
                  </a:lnTo>
                  <a:lnTo>
                    <a:pt x="55575" y="111582"/>
                  </a:lnTo>
                  <a:lnTo>
                    <a:pt x="55753" y="110921"/>
                  </a:lnTo>
                  <a:lnTo>
                    <a:pt x="55753" y="110401"/>
                  </a:lnTo>
                  <a:lnTo>
                    <a:pt x="61226" y="109308"/>
                  </a:lnTo>
                  <a:lnTo>
                    <a:pt x="68554" y="110921"/>
                  </a:lnTo>
                  <a:lnTo>
                    <a:pt x="71907" y="108585"/>
                  </a:lnTo>
                  <a:lnTo>
                    <a:pt x="73113" y="107746"/>
                  </a:lnTo>
                  <a:close/>
                </a:path>
                <a:path w="401954" h="354330">
                  <a:moveTo>
                    <a:pt x="73380" y="145059"/>
                  </a:moveTo>
                  <a:lnTo>
                    <a:pt x="72428" y="144678"/>
                  </a:lnTo>
                  <a:lnTo>
                    <a:pt x="70777" y="145948"/>
                  </a:lnTo>
                  <a:lnTo>
                    <a:pt x="70307" y="145059"/>
                  </a:lnTo>
                  <a:lnTo>
                    <a:pt x="70218" y="144932"/>
                  </a:lnTo>
                  <a:lnTo>
                    <a:pt x="69621" y="143802"/>
                  </a:lnTo>
                  <a:lnTo>
                    <a:pt x="70027" y="143802"/>
                  </a:lnTo>
                  <a:lnTo>
                    <a:pt x="67056" y="143027"/>
                  </a:lnTo>
                  <a:lnTo>
                    <a:pt x="64630" y="143802"/>
                  </a:lnTo>
                  <a:lnTo>
                    <a:pt x="63030" y="144678"/>
                  </a:lnTo>
                  <a:lnTo>
                    <a:pt x="60985" y="144678"/>
                  </a:lnTo>
                  <a:lnTo>
                    <a:pt x="59182" y="144932"/>
                  </a:lnTo>
                  <a:lnTo>
                    <a:pt x="58724" y="144195"/>
                  </a:lnTo>
                  <a:lnTo>
                    <a:pt x="58724" y="149390"/>
                  </a:lnTo>
                  <a:lnTo>
                    <a:pt x="58559" y="149390"/>
                  </a:lnTo>
                  <a:lnTo>
                    <a:pt x="57175" y="149123"/>
                  </a:lnTo>
                  <a:lnTo>
                    <a:pt x="57785" y="149123"/>
                  </a:lnTo>
                  <a:lnTo>
                    <a:pt x="57594" y="148742"/>
                  </a:lnTo>
                  <a:lnTo>
                    <a:pt x="58724" y="149390"/>
                  </a:lnTo>
                  <a:lnTo>
                    <a:pt x="58724" y="144195"/>
                  </a:lnTo>
                  <a:lnTo>
                    <a:pt x="58483" y="143802"/>
                  </a:lnTo>
                  <a:lnTo>
                    <a:pt x="58305" y="143802"/>
                  </a:lnTo>
                  <a:lnTo>
                    <a:pt x="60261" y="142138"/>
                  </a:lnTo>
                  <a:lnTo>
                    <a:pt x="55524" y="144678"/>
                  </a:lnTo>
                  <a:lnTo>
                    <a:pt x="55854" y="144678"/>
                  </a:lnTo>
                  <a:lnTo>
                    <a:pt x="56984" y="146062"/>
                  </a:lnTo>
                  <a:lnTo>
                    <a:pt x="58648" y="147599"/>
                  </a:lnTo>
                  <a:lnTo>
                    <a:pt x="57213" y="148742"/>
                  </a:lnTo>
                  <a:lnTo>
                    <a:pt x="56654" y="149123"/>
                  </a:lnTo>
                  <a:lnTo>
                    <a:pt x="56362" y="149263"/>
                  </a:lnTo>
                  <a:lnTo>
                    <a:pt x="56057" y="149250"/>
                  </a:lnTo>
                  <a:lnTo>
                    <a:pt x="56057" y="149390"/>
                  </a:lnTo>
                  <a:lnTo>
                    <a:pt x="55753" y="149542"/>
                  </a:lnTo>
                  <a:lnTo>
                    <a:pt x="55778" y="149390"/>
                  </a:lnTo>
                  <a:lnTo>
                    <a:pt x="56057" y="149390"/>
                  </a:lnTo>
                  <a:lnTo>
                    <a:pt x="56057" y="149250"/>
                  </a:lnTo>
                  <a:lnTo>
                    <a:pt x="55791" y="149225"/>
                  </a:lnTo>
                  <a:lnTo>
                    <a:pt x="54229" y="149123"/>
                  </a:lnTo>
                  <a:lnTo>
                    <a:pt x="55803" y="149123"/>
                  </a:lnTo>
                  <a:lnTo>
                    <a:pt x="55880" y="148361"/>
                  </a:lnTo>
                  <a:lnTo>
                    <a:pt x="56007" y="147218"/>
                  </a:lnTo>
                  <a:lnTo>
                    <a:pt x="56121" y="146062"/>
                  </a:lnTo>
                  <a:lnTo>
                    <a:pt x="56172" y="145567"/>
                  </a:lnTo>
                  <a:lnTo>
                    <a:pt x="53403" y="144424"/>
                  </a:lnTo>
                  <a:lnTo>
                    <a:pt x="50723" y="148183"/>
                  </a:lnTo>
                  <a:lnTo>
                    <a:pt x="49428" y="147218"/>
                  </a:lnTo>
                  <a:lnTo>
                    <a:pt x="47955" y="146202"/>
                  </a:lnTo>
                  <a:lnTo>
                    <a:pt x="47015" y="145059"/>
                  </a:lnTo>
                  <a:lnTo>
                    <a:pt x="47193" y="145567"/>
                  </a:lnTo>
                  <a:lnTo>
                    <a:pt x="47853" y="146710"/>
                  </a:lnTo>
                  <a:lnTo>
                    <a:pt x="48056" y="146964"/>
                  </a:lnTo>
                  <a:lnTo>
                    <a:pt x="48425" y="147218"/>
                  </a:lnTo>
                  <a:lnTo>
                    <a:pt x="45554" y="147040"/>
                  </a:lnTo>
                  <a:lnTo>
                    <a:pt x="45554" y="152171"/>
                  </a:lnTo>
                  <a:lnTo>
                    <a:pt x="45097" y="152171"/>
                  </a:lnTo>
                  <a:lnTo>
                    <a:pt x="45097" y="154813"/>
                  </a:lnTo>
                  <a:lnTo>
                    <a:pt x="43992" y="156235"/>
                  </a:lnTo>
                  <a:lnTo>
                    <a:pt x="43662" y="156235"/>
                  </a:lnTo>
                  <a:lnTo>
                    <a:pt x="42913" y="154813"/>
                  </a:lnTo>
                  <a:lnTo>
                    <a:pt x="45097" y="154813"/>
                  </a:lnTo>
                  <a:lnTo>
                    <a:pt x="45097" y="152171"/>
                  </a:lnTo>
                  <a:lnTo>
                    <a:pt x="44615" y="152171"/>
                  </a:lnTo>
                  <a:lnTo>
                    <a:pt x="39903" y="152768"/>
                  </a:lnTo>
                  <a:lnTo>
                    <a:pt x="39903" y="154813"/>
                  </a:lnTo>
                  <a:lnTo>
                    <a:pt x="35560" y="155778"/>
                  </a:lnTo>
                  <a:lnTo>
                    <a:pt x="35229" y="154813"/>
                  </a:lnTo>
                  <a:lnTo>
                    <a:pt x="35229" y="154203"/>
                  </a:lnTo>
                  <a:lnTo>
                    <a:pt x="36728" y="154813"/>
                  </a:lnTo>
                  <a:lnTo>
                    <a:pt x="39903" y="154813"/>
                  </a:lnTo>
                  <a:lnTo>
                    <a:pt x="39903" y="152768"/>
                  </a:lnTo>
                  <a:lnTo>
                    <a:pt x="37503" y="153060"/>
                  </a:lnTo>
                  <a:lnTo>
                    <a:pt x="38201" y="151485"/>
                  </a:lnTo>
                  <a:lnTo>
                    <a:pt x="38404" y="151155"/>
                  </a:lnTo>
                  <a:lnTo>
                    <a:pt x="38696" y="150393"/>
                  </a:lnTo>
                  <a:lnTo>
                    <a:pt x="38874" y="150393"/>
                  </a:lnTo>
                  <a:lnTo>
                    <a:pt x="45554" y="152171"/>
                  </a:lnTo>
                  <a:lnTo>
                    <a:pt x="45554" y="147040"/>
                  </a:lnTo>
                  <a:lnTo>
                    <a:pt x="40627" y="146710"/>
                  </a:lnTo>
                  <a:lnTo>
                    <a:pt x="39674" y="147256"/>
                  </a:lnTo>
                  <a:lnTo>
                    <a:pt x="39674" y="148361"/>
                  </a:lnTo>
                  <a:lnTo>
                    <a:pt x="38900" y="149948"/>
                  </a:lnTo>
                  <a:lnTo>
                    <a:pt x="39573" y="148361"/>
                  </a:lnTo>
                  <a:lnTo>
                    <a:pt x="39674" y="147256"/>
                  </a:lnTo>
                  <a:lnTo>
                    <a:pt x="35445" y="149631"/>
                  </a:lnTo>
                  <a:lnTo>
                    <a:pt x="35991" y="149631"/>
                  </a:lnTo>
                  <a:lnTo>
                    <a:pt x="32296" y="151155"/>
                  </a:lnTo>
                  <a:lnTo>
                    <a:pt x="32016" y="151155"/>
                  </a:lnTo>
                  <a:lnTo>
                    <a:pt x="32486" y="149631"/>
                  </a:lnTo>
                  <a:lnTo>
                    <a:pt x="32550" y="149390"/>
                  </a:lnTo>
                  <a:lnTo>
                    <a:pt x="32639" y="149123"/>
                  </a:lnTo>
                  <a:lnTo>
                    <a:pt x="32753" y="148742"/>
                  </a:lnTo>
                  <a:lnTo>
                    <a:pt x="32854" y="148361"/>
                  </a:lnTo>
                  <a:lnTo>
                    <a:pt x="29679" y="150545"/>
                  </a:lnTo>
                  <a:lnTo>
                    <a:pt x="29679" y="156489"/>
                  </a:lnTo>
                  <a:lnTo>
                    <a:pt x="27787" y="156870"/>
                  </a:lnTo>
                  <a:lnTo>
                    <a:pt x="24599" y="156870"/>
                  </a:lnTo>
                  <a:lnTo>
                    <a:pt x="24676" y="156235"/>
                  </a:lnTo>
                  <a:lnTo>
                    <a:pt x="28892" y="156235"/>
                  </a:lnTo>
                  <a:lnTo>
                    <a:pt x="29679" y="156489"/>
                  </a:lnTo>
                  <a:lnTo>
                    <a:pt x="29679" y="150545"/>
                  </a:lnTo>
                  <a:lnTo>
                    <a:pt x="28778" y="151155"/>
                  </a:lnTo>
                  <a:lnTo>
                    <a:pt x="15113" y="151485"/>
                  </a:lnTo>
                  <a:lnTo>
                    <a:pt x="18326" y="151485"/>
                  </a:lnTo>
                  <a:lnTo>
                    <a:pt x="14122" y="151790"/>
                  </a:lnTo>
                  <a:lnTo>
                    <a:pt x="16268" y="151790"/>
                  </a:lnTo>
                  <a:lnTo>
                    <a:pt x="12407" y="155981"/>
                  </a:lnTo>
                  <a:lnTo>
                    <a:pt x="11887" y="155905"/>
                  </a:lnTo>
                  <a:lnTo>
                    <a:pt x="12141" y="156260"/>
                  </a:lnTo>
                  <a:lnTo>
                    <a:pt x="10579" y="157962"/>
                  </a:lnTo>
                  <a:lnTo>
                    <a:pt x="12992" y="157543"/>
                  </a:lnTo>
                  <a:lnTo>
                    <a:pt x="12573" y="156870"/>
                  </a:lnTo>
                  <a:lnTo>
                    <a:pt x="13042" y="157429"/>
                  </a:lnTo>
                  <a:lnTo>
                    <a:pt x="13550" y="156870"/>
                  </a:lnTo>
                  <a:lnTo>
                    <a:pt x="12992" y="157543"/>
                  </a:lnTo>
                  <a:lnTo>
                    <a:pt x="16865" y="156870"/>
                  </a:lnTo>
                  <a:lnTo>
                    <a:pt x="20548" y="156235"/>
                  </a:lnTo>
                  <a:lnTo>
                    <a:pt x="23393" y="156235"/>
                  </a:lnTo>
                  <a:lnTo>
                    <a:pt x="24193" y="158419"/>
                  </a:lnTo>
                  <a:lnTo>
                    <a:pt x="23177" y="157962"/>
                  </a:lnTo>
                  <a:lnTo>
                    <a:pt x="22301" y="157543"/>
                  </a:lnTo>
                  <a:lnTo>
                    <a:pt x="21894" y="157543"/>
                  </a:lnTo>
                  <a:lnTo>
                    <a:pt x="21717" y="157886"/>
                  </a:lnTo>
                  <a:lnTo>
                    <a:pt x="17830" y="156870"/>
                  </a:lnTo>
                  <a:lnTo>
                    <a:pt x="14732" y="158648"/>
                  </a:lnTo>
                  <a:lnTo>
                    <a:pt x="14185" y="159016"/>
                  </a:lnTo>
                  <a:lnTo>
                    <a:pt x="13081" y="157543"/>
                  </a:lnTo>
                  <a:lnTo>
                    <a:pt x="12585" y="157962"/>
                  </a:lnTo>
                  <a:lnTo>
                    <a:pt x="11925" y="158648"/>
                  </a:lnTo>
                  <a:lnTo>
                    <a:pt x="11531" y="158648"/>
                  </a:lnTo>
                  <a:lnTo>
                    <a:pt x="10934" y="159664"/>
                  </a:lnTo>
                  <a:lnTo>
                    <a:pt x="11163" y="159664"/>
                  </a:lnTo>
                  <a:lnTo>
                    <a:pt x="18821" y="163601"/>
                  </a:lnTo>
                  <a:lnTo>
                    <a:pt x="21094" y="159156"/>
                  </a:lnTo>
                  <a:lnTo>
                    <a:pt x="21348" y="158648"/>
                  </a:lnTo>
                  <a:lnTo>
                    <a:pt x="24282" y="158648"/>
                  </a:lnTo>
                  <a:lnTo>
                    <a:pt x="24663" y="158648"/>
                  </a:lnTo>
                  <a:lnTo>
                    <a:pt x="27216" y="158648"/>
                  </a:lnTo>
                  <a:lnTo>
                    <a:pt x="27139" y="159016"/>
                  </a:lnTo>
                  <a:lnTo>
                    <a:pt x="27051" y="159410"/>
                  </a:lnTo>
                  <a:lnTo>
                    <a:pt x="26746" y="159410"/>
                  </a:lnTo>
                  <a:lnTo>
                    <a:pt x="26250" y="159156"/>
                  </a:lnTo>
                  <a:lnTo>
                    <a:pt x="24663" y="158648"/>
                  </a:lnTo>
                  <a:lnTo>
                    <a:pt x="28397" y="160477"/>
                  </a:lnTo>
                  <a:lnTo>
                    <a:pt x="29362" y="160172"/>
                  </a:lnTo>
                  <a:lnTo>
                    <a:pt x="29933" y="160172"/>
                  </a:lnTo>
                  <a:lnTo>
                    <a:pt x="28829" y="159410"/>
                  </a:lnTo>
                  <a:lnTo>
                    <a:pt x="28829" y="158648"/>
                  </a:lnTo>
                  <a:lnTo>
                    <a:pt x="33223" y="158648"/>
                  </a:lnTo>
                  <a:lnTo>
                    <a:pt x="34798" y="160172"/>
                  </a:lnTo>
                  <a:lnTo>
                    <a:pt x="38150" y="160934"/>
                  </a:lnTo>
                  <a:lnTo>
                    <a:pt x="35763" y="160934"/>
                  </a:lnTo>
                  <a:lnTo>
                    <a:pt x="32092" y="161188"/>
                  </a:lnTo>
                  <a:lnTo>
                    <a:pt x="34848" y="162458"/>
                  </a:lnTo>
                  <a:lnTo>
                    <a:pt x="33032" y="163347"/>
                  </a:lnTo>
                  <a:lnTo>
                    <a:pt x="37604" y="162204"/>
                  </a:lnTo>
                  <a:lnTo>
                    <a:pt x="39116" y="160934"/>
                  </a:lnTo>
                  <a:lnTo>
                    <a:pt x="37439" y="158648"/>
                  </a:lnTo>
                  <a:lnTo>
                    <a:pt x="39382" y="158648"/>
                  </a:lnTo>
                  <a:lnTo>
                    <a:pt x="41656" y="159156"/>
                  </a:lnTo>
                  <a:lnTo>
                    <a:pt x="41414" y="159156"/>
                  </a:lnTo>
                  <a:lnTo>
                    <a:pt x="44881" y="160553"/>
                  </a:lnTo>
                  <a:lnTo>
                    <a:pt x="47955" y="158648"/>
                  </a:lnTo>
                  <a:lnTo>
                    <a:pt x="48285" y="158648"/>
                  </a:lnTo>
                  <a:lnTo>
                    <a:pt x="49428" y="156870"/>
                  </a:lnTo>
                  <a:lnTo>
                    <a:pt x="47726" y="154457"/>
                  </a:lnTo>
                  <a:lnTo>
                    <a:pt x="47612" y="154203"/>
                  </a:lnTo>
                  <a:lnTo>
                    <a:pt x="48031" y="154203"/>
                  </a:lnTo>
                  <a:lnTo>
                    <a:pt x="51282" y="154813"/>
                  </a:lnTo>
                  <a:lnTo>
                    <a:pt x="49885" y="154203"/>
                  </a:lnTo>
                  <a:lnTo>
                    <a:pt x="52209" y="154203"/>
                  </a:lnTo>
                  <a:lnTo>
                    <a:pt x="53098" y="154457"/>
                  </a:lnTo>
                  <a:lnTo>
                    <a:pt x="54203" y="154813"/>
                  </a:lnTo>
                  <a:lnTo>
                    <a:pt x="56921" y="154813"/>
                  </a:lnTo>
                  <a:lnTo>
                    <a:pt x="52806" y="156235"/>
                  </a:lnTo>
                  <a:lnTo>
                    <a:pt x="54292" y="156235"/>
                  </a:lnTo>
                  <a:lnTo>
                    <a:pt x="61391" y="154813"/>
                  </a:lnTo>
                  <a:lnTo>
                    <a:pt x="62826" y="153822"/>
                  </a:lnTo>
                  <a:lnTo>
                    <a:pt x="62979" y="153822"/>
                  </a:lnTo>
                  <a:lnTo>
                    <a:pt x="67271" y="154813"/>
                  </a:lnTo>
                  <a:lnTo>
                    <a:pt x="68630" y="155486"/>
                  </a:lnTo>
                  <a:lnTo>
                    <a:pt x="68389" y="154813"/>
                  </a:lnTo>
                  <a:lnTo>
                    <a:pt x="67983" y="154457"/>
                  </a:lnTo>
                  <a:lnTo>
                    <a:pt x="67779" y="154203"/>
                  </a:lnTo>
                  <a:lnTo>
                    <a:pt x="66890" y="153822"/>
                  </a:lnTo>
                  <a:lnTo>
                    <a:pt x="67081" y="153314"/>
                  </a:lnTo>
                  <a:lnTo>
                    <a:pt x="67170" y="153060"/>
                  </a:lnTo>
                  <a:lnTo>
                    <a:pt x="66027" y="151790"/>
                  </a:lnTo>
                  <a:lnTo>
                    <a:pt x="65557" y="151485"/>
                  </a:lnTo>
                  <a:lnTo>
                    <a:pt x="65036" y="151155"/>
                  </a:lnTo>
                  <a:lnTo>
                    <a:pt x="64782" y="151155"/>
                  </a:lnTo>
                  <a:lnTo>
                    <a:pt x="64490" y="151257"/>
                  </a:lnTo>
                  <a:lnTo>
                    <a:pt x="64490" y="153314"/>
                  </a:lnTo>
                  <a:lnTo>
                    <a:pt x="62280" y="153314"/>
                  </a:lnTo>
                  <a:lnTo>
                    <a:pt x="61734" y="153733"/>
                  </a:lnTo>
                  <a:lnTo>
                    <a:pt x="63411" y="152298"/>
                  </a:lnTo>
                  <a:lnTo>
                    <a:pt x="63614" y="152552"/>
                  </a:lnTo>
                  <a:lnTo>
                    <a:pt x="64490" y="153314"/>
                  </a:lnTo>
                  <a:lnTo>
                    <a:pt x="64490" y="151257"/>
                  </a:lnTo>
                  <a:lnTo>
                    <a:pt x="64008" y="151422"/>
                  </a:lnTo>
                  <a:lnTo>
                    <a:pt x="64617" y="150393"/>
                  </a:lnTo>
                  <a:lnTo>
                    <a:pt x="63169" y="150139"/>
                  </a:lnTo>
                  <a:lnTo>
                    <a:pt x="62611" y="149631"/>
                  </a:lnTo>
                  <a:lnTo>
                    <a:pt x="61722" y="149631"/>
                  </a:lnTo>
                  <a:lnTo>
                    <a:pt x="61722" y="150901"/>
                  </a:lnTo>
                  <a:lnTo>
                    <a:pt x="61645" y="151485"/>
                  </a:lnTo>
                  <a:lnTo>
                    <a:pt x="61556" y="152171"/>
                  </a:lnTo>
                  <a:lnTo>
                    <a:pt x="61429" y="153060"/>
                  </a:lnTo>
                  <a:lnTo>
                    <a:pt x="61391" y="153314"/>
                  </a:lnTo>
                  <a:lnTo>
                    <a:pt x="60667" y="153314"/>
                  </a:lnTo>
                  <a:lnTo>
                    <a:pt x="60972" y="153060"/>
                  </a:lnTo>
                  <a:lnTo>
                    <a:pt x="61290" y="152679"/>
                  </a:lnTo>
                  <a:lnTo>
                    <a:pt x="61188" y="152171"/>
                  </a:lnTo>
                  <a:lnTo>
                    <a:pt x="61125" y="151790"/>
                  </a:lnTo>
                  <a:lnTo>
                    <a:pt x="61048" y="151485"/>
                  </a:lnTo>
                  <a:lnTo>
                    <a:pt x="60934" y="150901"/>
                  </a:lnTo>
                  <a:lnTo>
                    <a:pt x="60845" y="150393"/>
                  </a:lnTo>
                  <a:lnTo>
                    <a:pt x="60109" y="150393"/>
                  </a:lnTo>
                  <a:lnTo>
                    <a:pt x="58547" y="150799"/>
                  </a:lnTo>
                  <a:lnTo>
                    <a:pt x="58026" y="149631"/>
                  </a:lnTo>
                  <a:lnTo>
                    <a:pt x="60490" y="149631"/>
                  </a:lnTo>
                  <a:lnTo>
                    <a:pt x="60782" y="150139"/>
                  </a:lnTo>
                  <a:lnTo>
                    <a:pt x="60579" y="150139"/>
                  </a:lnTo>
                  <a:lnTo>
                    <a:pt x="61722" y="150901"/>
                  </a:lnTo>
                  <a:lnTo>
                    <a:pt x="61722" y="149631"/>
                  </a:lnTo>
                  <a:lnTo>
                    <a:pt x="61036" y="149631"/>
                  </a:lnTo>
                  <a:lnTo>
                    <a:pt x="61544" y="149567"/>
                  </a:lnTo>
                  <a:lnTo>
                    <a:pt x="67183" y="148742"/>
                  </a:lnTo>
                  <a:lnTo>
                    <a:pt x="70459" y="146202"/>
                  </a:lnTo>
                  <a:lnTo>
                    <a:pt x="70231" y="146202"/>
                  </a:lnTo>
                  <a:lnTo>
                    <a:pt x="70624" y="146062"/>
                  </a:lnTo>
                  <a:lnTo>
                    <a:pt x="70840" y="146062"/>
                  </a:lnTo>
                  <a:lnTo>
                    <a:pt x="73380" y="145059"/>
                  </a:lnTo>
                  <a:close/>
                </a:path>
                <a:path w="401954" h="354330">
                  <a:moveTo>
                    <a:pt x="76060" y="86550"/>
                  </a:moveTo>
                  <a:lnTo>
                    <a:pt x="73444" y="85509"/>
                  </a:lnTo>
                  <a:lnTo>
                    <a:pt x="73304" y="85458"/>
                  </a:lnTo>
                  <a:lnTo>
                    <a:pt x="72936" y="84823"/>
                  </a:lnTo>
                  <a:lnTo>
                    <a:pt x="72809" y="84683"/>
                  </a:lnTo>
                  <a:lnTo>
                    <a:pt x="72885" y="84823"/>
                  </a:lnTo>
                  <a:lnTo>
                    <a:pt x="72402" y="84772"/>
                  </a:lnTo>
                  <a:lnTo>
                    <a:pt x="73240" y="85432"/>
                  </a:lnTo>
                  <a:lnTo>
                    <a:pt x="71678" y="84823"/>
                  </a:lnTo>
                  <a:lnTo>
                    <a:pt x="72428" y="87515"/>
                  </a:lnTo>
                  <a:lnTo>
                    <a:pt x="72390" y="85509"/>
                  </a:lnTo>
                  <a:lnTo>
                    <a:pt x="72809" y="85509"/>
                  </a:lnTo>
                  <a:lnTo>
                    <a:pt x="76060" y="86550"/>
                  </a:lnTo>
                  <a:close/>
                </a:path>
                <a:path w="401954" h="354330">
                  <a:moveTo>
                    <a:pt x="77673" y="143802"/>
                  </a:moveTo>
                  <a:lnTo>
                    <a:pt x="73380" y="145059"/>
                  </a:lnTo>
                  <a:lnTo>
                    <a:pt x="77254" y="146964"/>
                  </a:lnTo>
                  <a:lnTo>
                    <a:pt x="77381" y="146062"/>
                  </a:lnTo>
                  <a:lnTo>
                    <a:pt x="77431" y="145567"/>
                  </a:lnTo>
                  <a:lnTo>
                    <a:pt x="77558" y="144678"/>
                  </a:lnTo>
                  <a:lnTo>
                    <a:pt x="77673" y="143802"/>
                  </a:lnTo>
                  <a:close/>
                </a:path>
                <a:path w="401954" h="354330">
                  <a:moveTo>
                    <a:pt x="97218" y="117843"/>
                  </a:moveTo>
                  <a:lnTo>
                    <a:pt x="95440" y="117868"/>
                  </a:lnTo>
                  <a:lnTo>
                    <a:pt x="93319" y="117716"/>
                  </a:lnTo>
                  <a:lnTo>
                    <a:pt x="92011" y="118148"/>
                  </a:lnTo>
                  <a:lnTo>
                    <a:pt x="93446" y="117881"/>
                  </a:lnTo>
                  <a:lnTo>
                    <a:pt x="95491" y="117919"/>
                  </a:lnTo>
                  <a:lnTo>
                    <a:pt x="97218" y="117843"/>
                  </a:lnTo>
                  <a:close/>
                </a:path>
                <a:path w="401954" h="354330">
                  <a:moveTo>
                    <a:pt x="99783" y="117436"/>
                  </a:moveTo>
                  <a:lnTo>
                    <a:pt x="99212" y="117690"/>
                  </a:lnTo>
                  <a:lnTo>
                    <a:pt x="98285" y="117792"/>
                  </a:lnTo>
                  <a:lnTo>
                    <a:pt x="97218" y="117843"/>
                  </a:lnTo>
                  <a:lnTo>
                    <a:pt x="98298" y="117830"/>
                  </a:lnTo>
                  <a:lnTo>
                    <a:pt x="99225" y="117741"/>
                  </a:lnTo>
                  <a:lnTo>
                    <a:pt x="99783" y="117436"/>
                  </a:lnTo>
                  <a:close/>
                </a:path>
                <a:path w="401954" h="354330">
                  <a:moveTo>
                    <a:pt x="100431" y="90487"/>
                  </a:moveTo>
                  <a:lnTo>
                    <a:pt x="100304" y="90208"/>
                  </a:lnTo>
                  <a:lnTo>
                    <a:pt x="99720" y="88938"/>
                  </a:lnTo>
                  <a:lnTo>
                    <a:pt x="99644" y="88773"/>
                  </a:lnTo>
                  <a:lnTo>
                    <a:pt x="99199" y="88773"/>
                  </a:lnTo>
                  <a:lnTo>
                    <a:pt x="95211" y="90208"/>
                  </a:lnTo>
                  <a:lnTo>
                    <a:pt x="93992" y="89814"/>
                  </a:lnTo>
                  <a:lnTo>
                    <a:pt x="93433" y="89636"/>
                  </a:lnTo>
                  <a:lnTo>
                    <a:pt x="91478" y="89306"/>
                  </a:lnTo>
                  <a:lnTo>
                    <a:pt x="89471" y="89306"/>
                  </a:lnTo>
                  <a:lnTo>
                    <a:pt x="89369" y="88938"/>
                  </a:lnTo>
                  <a:lnTo>
                    <a:pt x="89331" y="88773"/>
                  </a:lnTo>
                  <a:lnTo>
                    <a:pt x="88442" y="85559"/>
                  </a:lnTo>
                  <a:lnTo>
                    <a:pt x="87871" y="86055"/>
                  </a:lnTo>
                  <a:lnTo>
                    <a:pt x="87871" y="89306"/>
                  </a:lnTo>
                  <a:lnTo>
                    <a:pt x="86614" y="89306"/>
                  </a:lnTo>
                  <a:lnTo>
                    <a:pt x="85559" y="89458"/>
                  </a:lnTo>
                  <a:lnTo>
                    <a:pt x="84797" y="89814"/>
                  </a:lnTo>
                  <a:lnTo>
                    <a:pt x="84670" y="89458"/>
                  </a:lnTo>
                  <a:lnTo>
                    <a:pt x="84620" y="89306"/>
                  </a:lnTo>
                  <a:lnTo>
                    <a:pt x="84366" y="89306"/>
                  </a:lnTo>
                  <a:lnTo>
                    <a:pt x="85178" y="88938"/>
                  </a:lnTo>
                  <a:lnTo>
                    <a:pt x="85534" y="88773"/>
                  </a:lnTo>
                  <a:lnTo>
                    <a:pt x="86677" y="88773"/>
                  </a:lnTo>
                  <a:lnTo>
                    <a:pt x="87871" y="89306"/>
                  </a:lnTo>
                  <a:lnTo>
                    <a:pt x="87871" y="86055"/>
                  </a:lnTo>
                  <a:lnTo>
                    <a:pt x="84493" y="88938"/>
                  </a:lnTo>
                  <a:lnTo>
                    <a:pt x="84239" y="88176"/>
                  </a:lnTo>
                  <a:lnTo>
                    <a:pt x="83845" y="87045"/>
                  </a:lnTo>
                  <a:lnTo>
                    <a:pt x="83743" y="87503"/>
                  </a:lnTo>
                  <a:lnTo>
                    <a:pt x="83693" y="87706"/>
                  </a:lnTo>
                  <a:lnTo>
                    <a:pt x="83578" y="88176"/>
                  </a:lnTo>
                  <a:lnTo>
                    <a:pt x="83350" y="87884"/>
                  </a:lnTo>
                  <a:lnTo>
                    <a:pt x="82778" y="87706"/>
                  </a:lnTo>
                  <a:lnTo>
                    <a:pt x="82804" y="87884"/>
                  </a:lnTo>
                  <a:lnTo>
                    <a:pt x="83972" y="89306"/>
                  </a:lnTo>
                  <a:lnTo>
                    <a:pt x="83604" y="89306"/>
                  </a:lnTo>
                  <a:lnTo>
                    <a:pt x="80251" y="90855"/>
                  </a:lnTo>
                  <a:lnTo>
                    <a:pt x="80340" y="91351"/>
                  </a:lnTo>
                  <a:lnTo>
                    <a:pt x="80454" y="91744"/>
                  </a:lnTo>
                  <a:lnTo>
                    <a:pt x="80594" y="91960"/>
                  </a:lnTo>
                  <a:lnTo>
                    <a:pt x="80594" y="92519"/>
                  </a:lnTo>
                  <a:lnTo>
                    <a:pt x="80606" y="93256"/>
                  </a:lnTo>
                  <a:lnTo>
                    <a:pt x="80276" y="93014"/>
                  </a:lnTo>
                  <a:lnTo>
                    <a:pt x="80594" y="92532"/>
                  </a:lnTo>
                  <a:lnTo>
                    <a:pt x="80518" y="92227"/>
                  </a:lnTo>
                  <a:lnTo>
                    <a:pt x="80454" y="91960"/>
                  </a:lnTo>
                  <a:lnTo>
                    <a:pt x="80416" y="91744"/>
                  </a:lnTo>
                  <a:lnTo>
                    <a:pt x="80264" y="91478"/>
                  </a:lnTo>
                  <a:lnTo>
                    <a:pt x="80264" y="93014"/>
                  </a:lnTo>
                  <a:lnTo>
                    <a:pt x="78790" y="91960"/>
                  </a:lnTo>
                  <a:lnTo>
                    <a:pt x="79895" y="91960"/>
                  </a:lnTo>
                  <a:lnTo>
                    <a:pt x="80264" y="93014"/>
                  </a:lnTo>
                  <a:lnTo>
                    <a:pt x="80264" y="91478"/>
                  </a:lnTo>
                  <a:lnTo>
                    <a:pt x="79121" y="89814"/>
                  </a:lnTo>
                  <a:lnTo>
                    <a:pt x="78994" y="89636"/>
                  </a:lnTo>
                  <a:lnTo>
                    <a:pt x="78867" y="89458"/>
                  </a:lnTo>
                  <a:lnTo>
                    <a:pt x="78803" y="89814"/>
                  </a:lnTo>
                  <a:lnTo>
                    <a:pt x="78689" y="90487"/>
                  </a:lnTo>
                  <a:lnTo>
                    <a:pt x="78587" y="91059"/>
                  </a:lnTo>
                  <a:lnTo>
                    <a:pt x="78473" y="91744"/>
                  </a:lnTo>
                  <a:lnTo>
                    <a:pt x="77495" y="91059"/>
                  </a:lnTo>
                  <a:lnTo>
                    <a:pt x="79286" y="93014"/>
                  </a:lnTo>
                  <a:lnTo>
                    <a:pt x="79641" y="93014"/>
                  </a:lnTo>
                  <a:lnTo>
                    <a:pt x="76047" y="95313"/>
                  </a:lnTo>
                  <a:lnTo>
                    <a:pt x="75603" y="95059"/>
                  </a:lnTo>
                  <a:lnTo>
                    <a:pt x="74828" y="94576"/>
                  </a:lnTo>
                  <a:lnTo>
                    <a:pt x="74282" y="94170"/>
                  </a:lnTo>
                  <a:lnTo>
                    <a:pt x="74002" y="93687"/>
                  </a:lnTo>
                  <a:lnTo>
                    <a:pt x="74079" y="94043"/>
                  </a:lnTo>
                  <a:lnTo>
                    <a:pt x="72707" y="93014"/>
                  </a:lnTo>
                  <a:lnTo>
                    <a:pt x="71513" y="92227"/>
                  </a:lnTo>
                  <a:lnTo>
                    <a:pt x="70180" y="92532"/>
                  </a:lnTo>
                  <a:lnTo>
                    <a:pt x="73406" y="94094"/>
                  </a:lnTo>
                  <a:lnTo>
                    <a:pt x="70027" y="93446"/>
                  </a:lnTo>
                  <a:lnTo>
                    <a:pt x="69316" y="93446"/>
                  </a:lnTo>
                  <a:lnTo>
                    <a:pt x="69761" y="95059"/>
                  </a:lnTo>
                  <a:lnTo>
                    <a:pt x="66967" y="94170"/>
                  </a:lnTo>
                  <a:lnTo>
                    <a:pt x="66078" y="93891"/>
                  </a:lnTo>
                  <a:lnTo>
                    <a:pt x="66471" y="94170"/>
                  </a:lnTo>
                  <a:lnTo>
                    <a:pt x="66954" y="94576"/>
                  </a:lnTo>
                  <a:lnTo>
                    <a:pt x="65201" y="95377"/>
                  </a:lnTo>
                  <a:lnTo>
                    <a:pt x="64744" y="95770"/>
                  </a:lnTo>
                  <a:lnTo>
                    <a:pt x="66167" y="100253"/>
                  </a:lnTo>
                  <a:lnTo>
                    <a:pt x="73355" y="98374"/>
                  </a:lnTo>
                  <a:lnTo>
                    <a:pt x="77012" y="95999"/>
                  </a:lnTo>
                  <a:lnTo>
                    <a:pt x="79171" y="95999"/>
                  </a:lnTo>
                  <a:lnTo>
                    <a:pt x="81191" y="95377"/>
                  </a:lnTo>
                  <a:lnTo>
                    <a:pt x="82219" y="95059"/>
                  </a:lnTo>
                  <a:lnTo>
                    <a:pt x="82372" y="95059"/>
                  </a:lnTo>
                  <a:lnTo>
                    <a:pt x="83972" y="96989"/>
                  </a:lnTo>
                  <a:lnTo>
                    <a:pt x="83096" y="95059"/>
                  </a:lnTo>
                  <a:lnTo>
                    <a:pt x="83299" y="95059"/>
                  </a:lnTo>
                  <a:lnTo>
                    <a:pt x="89471" y="98031"/>
                  </a:lnTo>
                  <a:lnTo>
                    <a:pt x="92938" y="95059"/>
                  </a:lnTo>
                  <a:lnTo>
                    <a:pt x="94767" y="93446"/>
                  </a:lnTo>
                  <a:lnTo>
                    <a:pt x="98437" y="91744"/>
                  </a:lnTo>
                  <a:lnTo>
                    <a:pt x="98628" y="91744"/>
                  </a:lnTo>
                  <a:lnTo>
                    <a:pt x="98056" y="91351"/>
                  </a:lnTo>
                  <a:lnTo>
                    <a:pt x="96850" y="90855"/>
                  </a:lnTo>
                  <a:lnTo>
                    <a:pt x="97015" y="90855"/>
                  </a:lnTo>
                  <a:lnTo>
                    <a:pt x="99199" y="90487"/>
                  </a:lnTo>
                  <a:lnTo>
                    <a:pt x="100431" y="90487"/>
                  </a:lnTo>
                  <a:close/>
                </a:path>
                <a:path w="401954" h="354330">
                  <a:moveTo>
                    <a:pt x="100609" y="116801"/>
                  </a:moveTo>
                  <a:lnTo>
                    <a:pt x="100215" y="116128"/>
                  </a:lnTo>
                  <a:lnTo>
                    <a:pt x="100444" y="116789"/>
                  </a:lnTo>
                  <a:lnTo>
                    <a:pt x="100228" y="117182"/>
                  </a:lnTo>
                  <a:lnTo>
                    <a:pt x="99783" y="117436"/>
                  </a:lnTo>
                  <a:lnTo>
                    <a:pt x="100355" y="117182"/>
                  </a:lnTo>
                  <a:lnTo>
                    <a:pt x="100609" y="116801"/>
                  </a:lnTo>
                  <a:close/>
                </a:path>
                <a:path w="401954" h="354330">
                  <a:moveTo>
                    <a:pt x="108470" y="116268"/>
                  </a:moveTo>
                  <a:lnTo>
                    <a:pt x="105727" y="117170"/>
                  </a:lnTo>
                  <a:lnTo>
                    <a:pt x="104343" y="116916"/>
                  </a:lnTo>
                  <a:lnTo>
                    <a:pt x="105270" y="117551"/>
                  </a:lnTo>
                  <a:lnTo>
                    <a:pt x="106210" y="118910"/>
                  </a:lnTo>
                  <a:lnTo>
                    <a:pt x="107581" y="118452"/>
                  </a:lnTo>
                  <a:lnTo>
                    <a:pt x="108470" y="116268"/>
                  </a:lnTo>
                  <a:close/>
                </a:path>
                <a:path w="401954" h="354330">
                  <a:moveTo>
                    <a:pt x="113004" y="112369"/>
                  </a:moveTo>
                  <a:lnTo>
                    <a:pt x="111582" y="109283"/>
                  </a:lnTo>
                  <a:lnTo>
                    <a:pt x="112090" y="112433"/>
                  </a:lnTo>
                  <a:lnTo>
                    <a:pt x="113004" y="112369"/>
                  </a:lnTo>
                  <a:close/>
                </a:path>
                <a:path w="401954" h="354330">
                  <a:moveTo>
                    <a:pt x="113068" y="79984"/>
                  </a:moveTo>
                  <a:lnTo>
                    <a:pt x="112610" y="79984"/>
                  </a:lnTo>
                  <a:lnTo>
                    <a:pt x="112610" y="80746"/>
                  </a:lnTo>
                  <a:lnTo>
                    <a:pt x="113068" y="79984"/>
                  </a:lnTo>
                  <a:close/>
                </a:path>
                <a:path w="401954" h="354330">
                  <a:moveTo>
                    <a:pt x="115798" y="81267"/>
                  </a:moveTo>
                  <a:lnTo>
                    <a:pt x="115239" y="81483"/>
                  </a:lnTo>
                  <a:lnTo>
                    <a:pt x="114007" y="82054"/>
                  </a:lnTo>
                  <a:lnTo>
                    <a:pt x="112610" y="81800"/>
                  </a:lnTo>
                  <a:lnTo>
                    <a:pt x="112610" y="81483"/>
                  </a:lnTo>
                  <a:lnTo>
                    <a:pt x="112610" y="80746"/>
                  </a:lnTo>
                  <a:lnTo>
                    <a:pt x="112166" y="81483"/>
                  </a:lnTo>
                  <a:lnTo>
                    <a:pt x="111658" y="81267"/>
                  </a:lnTo>
                  <a:lnTo>
                    <a:pt x="108623" y="79984"/>
                  </a:lnTo>
                  <a:lnTo>
                    <a:pt x="107099" y="79984"/>
                  </a:lnTo>
                  <a:lnTo>
                    <a:pt x="107124" y="81483"/>
                  </a:lnTo>
                  <a:lnTo>
                    <a:pt x="105765" y="84099"/>
                  </a:lnTo>
                  <a:lnTo>
                    <a:pt x="101777" y="81267"/>
                  </a:lnTo>
                  <a:lnTo>
                    <a:pt x="100126" y="79984"/>
                  </a:lnTo>
                  <a:lnTo>
                    <a:pt x="96583" y="79984"/>
                  </a:lnTo>
                  <a:lnTo>
                    <a:pt x="96545" y="76187"/>
                  </a:lnTo>
                  <a:lnTo>
                    <a:pt x="94259" y="77419"/>
                  </a:lnTo>
                  <a:lnTo>
                    <a:pt x="90639" y="81178"/>
                  </a:lnTo>
                  <a:lnTo>
                    <a:pt x="88226" y="79984"/>
                  </a:lnTo>
                  <a:lnTo>
                    <a:pt x="87871" y="79984"/>
                  </a:lnTo>
                  <a:lnTo>
                    <a:pt x="81876" y="75819"/>
                  </a:lnTo>
                  <a:lnTo>
                    <a:pt x="76314" y="82372"/>
                  </a:lnTo>
                  <a:lnTo>
                    <a:pt x="73736" y="82092"/>
                  </a:lnTo>
                  <a:lnTo>
                    <a:pt x="73736" y="83502"/>
                  </a:lnTo>
                  <a:lnTo>
                    <a:pt x="72186" y="84023"/>
                  </a:lnTo>
                  <a:lnTo>
                    <a:pt x="72415" y="84023"/>
                  </a:lnTo>
                  <a:lnTo>
                    <a:pt x="72656" y="84442"/>
                  </a:lnTo>
                  <a:lnTo>
                    <a:pt x="75260" y="83807"/>
                  </a:lnTo>
                  <a:lnTo>
                    <a:pt x="81521" y="85229"/>
                  </a:lnTo>
                  <a:lnTo>
                    <a:pt x="80860" y="85229"/>
                  </a:lnTo>
                  <a:lnTo>
                    <a:pt x="80543" y="85547"/>
                  </a:lnTo>
                  <a:lnTo>
                    <a:pt x="80949" y="85547"/>
                  </a:lnTo>
                  <a:lnTo>
                    <a:pt x="87045" y="86487"/>
                  </a:lnTo>
                  <a:lnTo>
                    <a:pt x="86702" y="86233"/>
                  </a:lnTo>
                  <a:lnTo>
                    <a:pt x="86588" y="85547"/>
                  </a:lnTo>
                  <a:lnTo>
                    <a:pt x="86741" y="85547"/>
                  </a:lnTo>
                  <a:lnTo>
                    <a:pt x="86283" y="85229"/>
                  </a:lnTo>
                  <a:lnTo>
                    <a:pt x="84582" y="85229"/>
                  </a:lnTo>
                  <a:lnTo>
                    <a:pt x="88341" y="84950"/>
                  </a:lnTo>
                  <a:lnTo>
                    <a:pt x="90817" y="85547"/>
                  </a:lnTo>
                  <a:lnTo>
                    <a:pt x="94729" y="86563"/>
                  </a:lnTo>
                  <a:lnTo>
                    <a:pt x="95567" y="86753"/>
                  </a:lnTo>
                  <a:lnTo>
                    <a:pt x="96215" y="87655"/>
                  </a:lnTo>
                  <a:lnTo>
                    <a:pt x="96901" y="88722"/>
                  </a:lnTo>
                  <a:lnTo>
                    <a:pt x="98983" y="88011"/>
                  </a:lnTo>
                  <a:lnTo>
                    <a:pt x="98945" y="87477"/>
                  </a:lnTo>
                  <a:lnTo>
                    <a:pt x="98856" y="87337"/>
                  </a:lnTo>
                  <a:lnTo>
                    <a:pt x="100850" y="87337"/>
                  </a:lnTo>
                  <a:lnTo>
                    <a:pt x="102895" y="87007"/>
                  </a:lnTo>
                  <a:lnTo>
                    <a:pt x="104876" y="85547"/>
                  </a:lnTo>
                  <a:lnTo>
                    <a:pt x="104419" y="85229"/>
                  </a:lnTo>
                  <a:lnTo>
                    <a:pt x="104813" y="84950"/>
                  </a:lnTo>
                  <a:lnTo>
                    <a:pt x="105651" y="84328"/>
                  </a:lnTo>
                  <a:lnTo>
                    <a:pt x="106108" y="84328"/>
                  </a:lnTo>
                  <a:lnTo>
                    <a:pt x="105867" y="84175"/>
                  </a:lnTo>
                  <a:lnTo>
                    <a:pt x="109867" y="81267"/>
                  </a:lnTo>
                  <a:lnTo>
                    <a:pt x="114947" y="84836"/>
                  </a:lnTo>
                  <a:lnTo>
                    <a:pt x="115620" y="82054"/>
                  </a:lnTo>
                  <a:lnTo>
                    <a:pt x="115671" y="81800"/>
                  </a:lnTo>
                  <a:lnTo>
                    <a:pt x="115747" y="81483"/>
                  </a:lnTo>
                  <a:lnTo>
                    <a:pt x="115798" y="81267"/>
                  </a:lnTo>
                  <a:close/>
                </a:path>
                <a:path w="401954" h="354330">
                  <a:moveTo>
                    <a:pt x="118097" y="79984"/>
                  </a:moveTo>
                  <a:lnTo>
                    <a:pt x="111213" y="78689"/>
                  </a:lnTo>
                  <a:lnTo>
                    <a:pt x="108470" y="78905"/>
                  </a:lnTo>
                  <a:lnTo>
                    <a:pt x="113068" y="79984"/>
                  </a:lnTo>
                  <a:lnTo>
                    <a:pt x="118097" y="79984"/>
                  </a:lnTo>
                  <a:close/>
                </a:path>
                <a:path w="401954" h="354330">
                  <a:moveTo>
                    <a:pt x="120383" y="80187"/>
                  </a:moveTo>
                  <a:lnTo>
                    <a:pt x="119913" y="79844"/>
                  </a:lnTo>
                  <a:lnTo>
                    <a:pt x="119926" y="80556"/>
                  </a:lnTo>
                  <a:lnTo>
                    <a:pt x="116789" y="80556"/>
                  </a:lnTo>
                  <a:lnTo>
                    <a:pt x="117119" y="81267"/>
                  </a:lnTo>
                  <a:lnTo>
                    <a:pt x="119938" y="81267"/>
                  </a:lnTo>
                  <a:lnTo>
                    <a:pt x="120230" y="80556"/>
                  </a:lnTo>
                  <a:lnTo>
                    <a:pt x="120307" y="80378"/>
                  </a:lnTo>
                  <a:lnTo>
                    <a:pt x="120383" y="80187"/>
                  </a:lnTo>
                  <a:close/>
                </a:path>
                <a:path w="401954" h="354330">
                  <a:moveTo>
                    <a:pt x="122656" y="80378"/>
                  </a:moveTo>
                  <a:lnTo>
                    <a:pt x="121793" y="77774"/>
                  </a:lnTo>
                  <a:lnTo>
                    <a:pt x="119621" y="77774"/>
                  </a:lnTo>
                  <a:lnTo>
                    <a:pt x="119913" y="79844"/>
                  </a:lnTo>
                  <a:lnTo>
                    <a:pt x="122656" y="80378"/>
                  </a:lnTo>
                  <a:close/>
                </a:path>
                <a:path w="401954" h="354330">
                  <a:moveTo>
                    <a:pt x="123545" y="77584"/>
                  </a:moveTo>
                  <a:lnTo>
                    <a:pt x="119405" y="75971"/>
                  </a:lnTo>
                  <a:lnTo>
                    <a:pt x="119595" y="77584"/>
                  </a:lnTo>
                  <a:lnTo>
                    <a:pt x="123545" y="77584"/>
                  </a:lnTo>
                  <a:close/>
                </a:path>
                <a:path w="401954" h="354330">
                  <a:moveTo>
                    <a:pt x="123723" y="90970"/>
                  </a:moveTo>
                  <a:lnTo>
                    <a:pt x="122364" y="92125"/>
                  </a:lnTo>
                  <a:lnTo>
                    <a:pt x="120091" y="92646"/>
                  </a:lnTo>
                  <a:lnTo>
                    <a:pt x="116890" y="93243"/>
                  </a:lnTo>
                  <a:lnTo>
                    <a:pt x="116420" y="90779"/>
                  </a:lnTo>
                  <a:lnTo>
                    <a:pt x="118706" y="90970"/>
                  </a:lnTo>
                  <a:lnTo>
                    <a:pt x="116395" y="89357"/>
                  </a:lnTo>
                  <a:lnTo>
                    <a:pt x="115531" y="92976"/>
                  </a:lnTo>
                  <a:lnTo>
                    <a:pt x="111353" y="89344"/>
                  </a:lnTo>
                  <a:lnTo>
                    <a:pt x="111391" y="92202"/>
                  </a:lnTo>
                  <a:lnTo>
                    <a:pt x="107696" y="91046"/>
                  </a:lnTo>
                  <a:lnTo>
                    <a:pt x="108216" y="94208"/>
                  </a:lnTo>
                  <a:lnTo>
                    <a:pt x="113207" y="92773"/>
                  </a:lnTo>
                  <a:lnTo>
                    <a:pt x="114630" y="96608"/>
                  </a:lnTo>
                  <a:lnTo>
                    <a:pt x="114592" y="93751"/>
                  </a:lnTo>
                  <a:lnTo>
                    <a:pt x="117830" y="95300"/>
                  </a:lnTo>
                  <a:lnTo>
                    <a:pt x="122377" y="92837"/>
                  </a:lnTo>
                  <a:lnTo>
                    <a:pt x="123723" y="90970"/>
                  </a:lnTo>
                  <a:close/>
                </a:path>
                <a:path w="401954" h="354330">
                  <a:moveTo>
                    <a:pt x="141160" y="93281"/>
                  </a:moveTo>
                  <a:lnTo>
                    <a:pt x="136563" y="92202"/>
                  </a:lnTo>
                  <a:lnTo>
                    <a:pt x="136969" y="91198"/>
                  </a:lnTo>
                  <a:lnTo>
                    <a:pt x="137058" y="89979"/>
                  </a:lnTo>
                  <a:lnTo>
                    <a:pt x="138379" y="89128"/>
                  </a:lnTo>
                  <a:lnTo>
                    <a:pt x="139306" y="89420"/>
                  </a:lnTo>
                  <a:lnTo>
                    <a:pt x="138823" y="87668"/>
                  </a:lnTo>
                  <a:lnTo>
                    <a:pt x="137642" y="87884"/>
                  </a:lnTo>
                  <a:lnTo>
                    <a:pt x="134493" y="85915"/>
                  </a:lnTo>
                  <a:lnTo>
                    <a:pt x="131864" y="89839"/>
                  </a:lnTo>
                  <a:lnTo>
                    <a:pt x="127355" y="88569"/>
                  </a:lnTo>
                  <a:lnTo>
                    <a:pt x="129235" y="92710"/>
                  </a:lnTo>
                  <a:lnTo>
                    <a:pt x="135661" y="92976"/>
                  </a:lnTo>
                  <a:lnTo>
                    <a:pt x="140246" y="94068"/>
                  </a:lnTo>
                  <a:lnTo>
                    <a:pt x="141160" y="93281"/>
                  </a:lnTo>
                  <a:close/>
                </a:path>
                <a:path w="401954" h="354330">
                  <a:moveTo>
                    <a:pt x="148196" y="126974"/>
                  </a:moveTo>
                  <a:lnTo>
                    <a:pt x="147523" y="127165"/>
                  </a:lnTo>
                  <a:lnTo>
                    <a:pt x="146837" y="127419"/>
                  </a:lnTo>
                  <a:lnTo>
                    <a:pt x="146164" y="127838"/>
                  </a:lnTo>
                  <a:lnTo>
                    <a:pt x="147358" y="127647"/>
                  </a:lnTo>
                  <a:lnTo>
                    <a:pt x="147929" y="127342"/>
                  </a:lnTo>
                  <a:lnTo>
                    <a:pt x="148196" y="126974"/>
                  </a:lnTo>
                  <a:close/>
                </a:path>
                <a:path w="401954" h="354330">
                  <a:moveTo>
                    <a:pt x="151892" y="117106"/>
                  </a:moveTo>
                  <a:lnTo>
                    <a:pt x="151333" y="116903"/>
                  </a:lnTo>
                  <a:lnTo>
                    <a:pt x="150685" y="116700"/>
                  </a:lnTo>
                  <a:lnTo>
                    <a:pt x="150152" y="116484"/>
                  </a:lnTo>
                  <a:lnTo>
                    <a:pt x="150152" y="117068"/>
                  </a:lnTo>
                  <a:lnTo>
                    <a:pt x="150977" y="117106"/>
                  </a:lnTo>
                  <a:lnTo>
                    <a:pt x="151892" y="117106"/>
                  </a:lnTo>
                  <a:close/>
                </a:path>
                <a:path w="401954" h="354330">
                  <a:moveTo>
                    <a:pt x="154584" y="118059"/>
                  </a:moveTo>
                  <a:lnTo>
                    <a:pt x="154292" y="117170"/>
                  </a:lnTo>
                  <a:lnTo>
                    <a:pt x="153060" y="117106"/>
                  </a:lnTo>
                  <a:lnTo>
                    <a:pt x="151892" y="117106"/>
                  </a:lnTo>
                  <a:lnTo>
                    <a:pt x="152768" y="117424"/>
                  </a:lnTo>
                  <a:lnTo>
                    <a:pt x="153644" y="117754"/>
                  </a:lnTo>
                  <a:lnTo>
                    <a:pt x="154584" y="118059"/>
                  </a:lnTo>
                  <a:close/>
                </a:path>
                <a:path w="401954" h="354330">
                  <a:moveTo>
                    <a:pt x="162064" y="114274"/>
                  </a:moveTo>
                  <a:lnTo>
                    <a:pt x="161810" y="114071"/>
                  </a:lnTo>
                  <a:lnTo>
                    <a:pt x="161823" y="113817"/>
                  </a:lnTo>
                  <a:lnTo>
                    <a:pt x="159981" y="114071"/>
                  </a:lnTo>
                  <a:lnTo>
                    <a:pt x="161074" y="114071"/>
                  </a:lnTo>
                  <a:lnTo>
                    <a:pt x="162064" y="114274"/>
                  </a:lnTo>
                  <a:close/>
                </a:path>
                <a:path w="401954" h="354330">
                  <a:moveTo>
                    <a:pt x="166611" y="113195"/>
                  </a:moveTo>
                  <a:lnTo>
                    <a:pt x="164160" y="112014"/>
                  </a:lnTo>
                  <a:lnTo>
                    <a:pt x="164071" y="111658"/>
                  </a:lnTo>
                  <a:lnTo>
                    <a:pt x="164020" y="111467"/>
                  </a:lnTo>
                  <a:lnTo>
                    <a:pt x="163487" y="111163"/>
                  </a:lnTo>
                  <a:lnTo>
                    <a:pt x="162026" y="111658"/>
                  </a:lnTo>
                  <a:lnTo>
                    <a:pt x="161620" y="112014"/>
                  </a:lnTo>
                  <a:lnTo>
                    <a:pt x="161569" y="112661"/>
                  </a:lnTo>
                  <a:lnTo>
                    <a:pt x="161874" y="113195"/>
                  </a:lnTo>
                  <a:lnTo>
                    <a:pt x="161823" y="113817"/>
                  </a:lnTo>
                  <a:lnTo>
                    <a:pt x="166611" y="113195"/>
                  </a:lnTo>
                  <a:close/>
                </a:path>
                <a:path w="401954" h="354330">
                  <a:moveTo>
                    <a:pt x="169392" y="115836"/>
                  </a:moveTo>
                  <a:lnTo>
                    <a:pt x="162064" y="114274"/>
                  </a:lnTo>
                  <a:lnTo>
                    <a:pt x="162991" y="116306"/>
                  </a:lnTo>
                  <a:lnTo>
                    <a:pt x="156540" y="114630"/>
                  </a:lnTo>
                  <a:lnTo>
                    <a:pt x="159334" y="116560"/>
                  </a:lnTo>
                  <a:lnTo>
                    <a:pt x="160693" y="116827"/>
                  </a:lnTo>
                  <a:lnTo>
                    <a:pt x="163004" y="117017"/>
                  </a:lnTo>
                  <a:lnTo>
                    <a:pt x="165315" y="118630"/>
                  </a:lnTo>
                  <a:lnTo>
                    <a:pt x="168706" y="116306"/>
                  </a:lnTo>
                  <a:lnTo>
                    <a:pt x="169392" y="115836"/>
                  </a:lnTo>
                  <a:close/>
                </a:path>
                <a:path w="401954" h="354330">
                  <a:moveTo>
                    <a:pt x="174993" y="123990"/>
                  </a:moveTo>
                  <a:lnTo>
                    <a:pt x="160870" y="120192"/>
                  </a:lnTo>
                  <a:lnTo>
                    <a:pt x="154584" y="118071"/>
                  </a:lnTo>
                  <a:lnTo>
                    <a:pt x="154762" y="118173"/>
                  </a:lnTo>
                  <a:lnTo>
                    <a:pt x="154762" y="118313"/>
                  </a:lnTo>
                  <a:lnTo>
                    <a:pt x="148361" y="120192"/>
                  </a:lnTo>
                  <a:lnTo>
                    <a:pt x="148793" y="117665"/>
                  </a:lnTo>
                  <a:lnTo>
                    <a:pt x="143738" y="116967"/>
                  </a:lnTo>
                  <a:lnTo>
                    <a:pt x="145592" y="118249"/>
                  </a:lnTo>
                  <a:lnTo>
                    <a:pt x="142405" y="119545"/>
                  </a:lnTo>
                  <a:lnTo>
                    <a:pt x="144246" y="120840"/>
                  </a:lnTo>
                  <a:lnTo>
                    <a:pt x="136436" y="118198"/>
                  </a:lnTo>
                  <a:lnTo>
                    <a:pt x="138709" y="116967"/>
                  </a:lnTo>
                  <a:lnTo>
                    <a:pt x="139128" y="113728"/>
                  </a:lnTo>
                  <a:lnTo>
                    <a:pt x="139560" y="111912"/>
                  </a:lnTo>
                  <a:lnTo>
                    <a:pt x="137744" y="113461"/>
                  </a:lnTo>
                  <a:lnTo>
                    <a:pt x="136867" y="117081"/>
                  </a:lnTo>
                  <a:lnTo>
                    <a:pt x="133642" y="114820"/>
                  </a:lnTo>
                  <a:lnTo>
                    <a:pt x="134493" y="110490"/>
                  </a:lnTo>
                  <a:lnTo>
                    <a:pt x="131826" y="116382"/>
                  </a:lnTo>
                  <a:lnTo>
                    <a:pt x="129946" y="112242"/>
                  </a:lnTo>
                  <a:lnTo>
                    <a:pt x="128155" y="115938"/>
                  </a:lnTo>
                  <a:lnTo>
                    <a:pt x="122605" y="111353"/>
                  </a:lnTo>
                  <a:lnTo>
                    <a:pt x="123583" y="116255"/>
                  </a:lnTo>
                  <a:lnTo>
                    <a:pt x="125869" y="115735"/>
                  </a:lnTo>
                  <a:lnTo>
                    <a:pt x="128612" y="116967"/>
                  </a:lnTo>
                  <a:lnTo>
                    <a:pt x="130479" y="118262"/>
                  </a:lnTo>
                  <a:lnTo>
                    <a:pt x="126834" y="119227"/>
                  </a:lnTo>
                  <a:lnTo>
                    <a:pt x="130937" y="119291"/>
                  </a:lnTo>
                  <a:lnTo>
                    <a:pt x="138315" y="123050"/>
                  </a:lnTo>
                  <a:lnTo>
                    <a:pt x="143383" y="125171"/>
                  </a:lnTo>
                  <a:lnTo>
                    <a:pt x="147040" y="123494"/>
                  </a:lnTo>
                  <a:lnTo>
                    <a:pt x="147383" y="124739"/>
                  </a:lnTo>
                  <a:lnTo>
                    <a:pt x="148856" y="126060"/>
                  </a:lnTo>
                  <a:lnTo>
                    <a:pt x="148196" y="126974"/>
                  </a:lnTo>
                  <a:lnTo>
                    <a:pt x="153403" y="125514"/>
                  </a:lnTo>
                  <a:lnTo>
                    <a:pt x="158318" y="129705"/>
                  </a:lnTo>
                  <a:lnTo>
                    <a:pt x="159854" y="123278"/>
                  </a:lnTo>
                  <a:lnTo>
                    <a:pt x="162140" y="122783"/>
                  </a:lnTo>
                  <a:lnTo>
                    <a:pt x="163525" y="123748"/>
                  </a:lnTo>
                  <a:lnTo>
                    <a:pt x="165379" y="124320"/>
                  </a:lnTo>
                  <a:lnTo>
                    <a:pt x="165836" y="125349"/>
                  </a:lnTo>
                  <a:lnTo>
                    <a:pt x="164490" y="125818"/>
                  </a:lnTo>
                  <a:lnTo>
                    <a:pt x="163550" y="126580"/>
                  </a:lnTo>
                  <a:lnTo>
                    <a:pt x="167703" y="125958"/>
                  </a:lnTo>
                  <a:lnTo>
                    <a:pt x="169494" y="123672"/>
                  </a:lnTo>
                  <a:lnTo>
                    <a:pt x="174993" y="123990"/>
                  </a:lnTo>
                  <a:close/>
                </a:path>
                <a:path w="401954" h="354330">
                  <a:moveTo>
                    <a:pt x="203060" y="4597"/>
                  </a:moveTo>
                  <a:lnTo>
                    <a:pt x="201561" y="4597"/>
                  </a:lnTo>
                  <a:lnTo>
                    <a:pt x="202539" y="4838"/>
                  </a:lnTo>
                  <a:lnTo>
                    <a:pt x="203060" y="4597"/>
                  </a:lnTo>
                  <a:close/>
                </a:path>
                <a:path w="401954" h="354330">
                  <a:moveTo>
                    <a:pt x="209092" y="4953"/>
                  </a:moveTo>
                  <a:lnTo>
                    <a:pt x="208775" y="4953"/>
                  </a:lnTo>
                  <a:lnTo>
                    <a:pt x="207784" y="5270"/>
                  </a:lnTo>
                  <a:lnTo>
                    <a:pt x="208407" y="6273"/>
                  </a:lnTo>
                  <a:lnTo>
                    <a:pt x="209092" y="4953"/>
                  </a:lnTo>
                  <a:close/>
                </a:path>
                <a:path w="401954" h="354330">
                  <a:moveTo>
                    <a:pt x="209867" y="4597"/>
                  </a:moveTo>
                  <a:lnTo>
                    <a:pt x="209600" y="4597"/>
                  </a:lnTo>
                  <a:lnTo>
                    <a:pt x="209588" y="3251"/>
                  </a:lnTo>
                  <a:lnTo>
                    <a:pt x="209435" y="3251"/>
                  </a:lnTo>
                  <a:lnTo>
                    <a:pt x="208648" y="4597"/>
                  </a:lnTo>
                  <a:lnTo>
                    <a:pt x="208826" y="4597"/>
                  </a:lnTo>
                  <a:lnTo>
                    <a:pt x="209156" y="4838"/>
                  </a:lnTo>
                  <a:lnTo>
                    <a:pt x="209867" y="4597"/>
                  </a:lnTo>
                  <a:close/>
                </a:path>
                <a:path w="401954" h="354330">
                  <a:moveTo>
                    <a:pt x="210134" y="9017"/>
                  </a:moveTo>
                  <a:lnTo>
                    <a:pt x="209651" y="8242"/>
                  </a:lnTo>
                  <a:lnTo>
                    <a:pt x="209118" y="7404"/>
                  </a:lnTo>
                  <a:lnTo>
                    <a:pt x="208407" y="6273"/>
                  </a:lnTo>
                  <a:lnTo>
                    <a:pt x="207810" y="7404"/>
                  </a:lnTo>
                  <a:lnTo>
                    <a:pt x="207352" y="6883"/>
                  </a:lnTo>
                  <a:lnTo>
                    <a:pt x="205638" y="4953"/>
                  </a:lnTo>
                  <a:lnTo>
                    <a:pt x="205486" y="4838"/>
                  </a:lnTo>
                  <a:lnTo>
                    <a:pt x="205244" y="4597"/>
                  </a:lnTo>
                  <a:lnTo>
                    <a:pt x="204825" y="4038"/>
                  </a:lnTo>
                  <a:lnTo>
                    <a:pt x="203593" y="4254"/>
                  </a:lnTo>
                  <a:lnTo>
                    <a:pt x="203111" y="4597"/>
                  </a:lnTo>
                  <a:lnTo>
                    <a:pt x="202552" y="4838"/>
                  </a:lnTo>
                  <a:lnTo>
                    <a:pt x="203034" y="4953"/>
                  </a:lnTo>
                  <a:lnTo>
                    <a:pt x="202285" y="4953"/>
                  </a:lnTo>
                  <a:lnTo>
                    <a:pt x="201244" y="4953"/>
                  </a:lnTo>
                  <a:lnTo>
                    <a:pt x="200012" y="6883"/>
                  </a:lnTo>
                  <a:lnTo>
                    <a:pt x="197739" y="5981"/>
                  </a:lnTo>
                  <a:lnTo>
                    <a:pt x="199580" y="8712"/>
                  </a:lnTo>
                  <a:lnTo>
                    <a:pt x="203288" y="10566"/>
                  </a:lnTo>
                  <a:lnTo>
                    <a:pt x="205994" y="8242"/>
                  </a:lnTo>
                  <a:lnTo>
                    <a:pt x="210134" y="9017"/>
                  </a:lnTo>
                  <a:close/>
                </a:path>
                <a:path w="401954" h="354330">
                  <a:moveTo>
                    <a:pt x="217347" y="68986"/>
                  </a:moveTo>
                  <a:lnTo>
                    <a:pt x="211340" y="65481"/>
                  </a:lnTo>
                  <a:lnTo>
                    <a:pt x="205422" y="68414"/>
                  </a:lnTo>
                  <a:lnTo>
                    <a:pt x="199885" y="65239"/>
                  </a:lnTo>
                  <a:lnTo>
                    <a:pt x="197167" y="67576"/>
                  </a:lnTo>
                  <a:lnTo>
                    <a:pt x="203174" y="70345"/>
                  </a:lnTo>
                  <a:lnTo>
                    <a:pt x="197218" y="70421"/>
                  </a:lnTo>
                  <a:lnTo>
                    <a:pt x="198183" y="75336"/>
                  </a:lnTo>
                  <a:lnTo>
                    <a:pt x="210934" y="68719"/>
                  </a:lnTo>
                  <a:lnTo>
                    <a:pt x="212826" y="72859"/>
                  </a:lnTo>
                  <a:lnTo>
                    <a:pt x="215099" y="71615"/>
                  </a:lnTo>
                  <a:lnTo>
                    <a:pt x="212725" y="66446"/>
                  </a:lnTo>
                  <a:lnTo>
                    <a:pt x="217347" y="68986"/>
                  </a:lnTo>
                  <a:close/>
                </a:path>
                <a:path w="401954" h="354330">
                  <a:moveTo>
                    <a:pt x="218351" y="7734"/>
                  </a:moveTo>
                  <a:lnTo>
                    <a:pt x="212344" y="4953"/>
                  </a:lnTo>
                  <a:lnTo>
                    <a:pt x="211493" y="7848"/>
                  </a:lnTo>
                  <a:lnTo>
                    <a:pt x="218351" y="7734"/>
                  </a:lnTo>
                  <a:close/>
                </a:path>
                <a:path w="401954" h="354330">
                  <a:moveTo>
                    <a:pt x="221030" y="2552"/>
                  </a:moveTo>
                  <a:lnTo>
                    <a:pt x="216027" y="5397"/>
                  </a:lnTo>
                  <a:lnTo>
                    <a:pt x="218795" y="5905"/>
                  </a:lnTo>
                  <a:lnTo>
                    <a:pt x="220662" y="4292"/>
                  </a:lnTo>
                  <a:lnTo>
                    <a:pt x="219964" y="4292"/>
                  </a:lnTo>
                  <a:lnTo>
                    <a:pt x="219176" y="4292"/>
                  </a:lnTo>
                  <a:lnTo>
                    <a:pt x="220091" y="4076"/>
                  </a:lnTo>
                  <a:lnTo>
                    <a:pt x="221030" y="2552"/>
                  </a:lnTo>
                  <a:close/>
                </a:path>
                <a:path w="401954" h="354330">
                  <a:moveTo>
                    <a:pt x="221945" y="1130"/>
                  </a:moveTo>
                  <a:lnTo>
                    <a:pt x="220014" y="1460"/>
                  </a:lnTo>
                  <a:lnTo>
                    <a:pt x="221018" y="2552"/>
                  </a:lnTo>
                  <a:lnTo>
                    <a:pt x="221945" y="1130"/>
                  </a:lnTo>
                  <a:close/>
                </a:path>
                <a:path w="401954" h="354330">
                  <a:moveTo>
                    <a:pt x="228625" y="0"/>
                  </a:moveTo>
                  <a:lnTo>
                    <a:pt x="224155" y="749"/>
                  </a:lnTo>
                  <a:lnTo>
                    <a:pt x="222846" y="1714"/>
                  </a:lnTo>
                  <a:lnTo>
                    <a:pt x="223748" y="1714"/>
                  </a:lnTo>
                  <a:lnTo>
                    <a:pt x="223774" y="3060"/>
                  </a:lnTo>
                  <a:lnTo>
                    <a:pt x="221272" y="3759"/>
                  </a:lnTo>
                  <a:lnTo>
                    <a:pt x="221030" y="4686"/>
                  </a:lnTo>
                  <a:lnTo>
                    <a:pt x="223354" y="5575"/>
                  </a:lnTo>
                  <a:lnTo>
                    <a:pt x="224294" y="6934"/>
                  </a:lnTo>
                  <a:lnTo>
                    <a:pt x="225501" y="5905"/>
                  </a:lnTo>
                  <a:lnTo>
                    <a:pt x="226301" y="5905"/>
                  </a:lnTo>
                  <a:lnTo>
                    <a:pt x="222897" y="5245"/>
                  </a:lnTo>
                  <a:lnTo>
                    <a:pt x="223227" y="4292"/>
                  </a:lnTo>
                  <a:lnTo>
                    <a:pt x="223075" y="4292"/>
                  </a:lnTo>
                  <a:lnTo>
                    <a:pt x="224218" y="3759"/>
                  </a:lnTo>
                  <a:lnTo>
                    <a:pt x="226822" y="2552"/>
                  </a:lnTo>
                  <a:lnTo>
                    <a:pt x="227050" y="2552"/>
                  </a:lnTo>
                  <a:lnTo>
                    <a:pt x="228409" y="4292"/>
                  </a:lnTo>
                  <a:lnTo>
                    <a:pt x="228498" y="2552"/>
                  </a:lnTo>
                  <a:lnTo>
                    <a:pt x="228625" y="0"/>
                  </a:lnTo>
                  <a:close/>
                </a:path>
                <a:path w="401954" h="354330">
                  <a:moveTo>
                    <a:pt x="228930" y="4940"/>
                  </a:moveTo>
                  <a:lnTo>
                    <a:pt x="228409" y="4292"/>
                  </a:lnTo>
                  <a:lnTo>
                    <a:pt x="228384" y="4940"/>
                  </a:lnTo>
                  <a:lnTo>
                    <a:pt x="228930" y="4940"/>
                  </a:lnTo>
                  <a:close/>
                </a:path>
                <a:path w="401954" h="354330">
                  <a:moveTo>
                    <a:pt x="233438" y="5575"/>
                  </a:moveTo>
                  <a:lnTo>
                    <a:pt x="228930" y="4940"/>
                  </a:lnTo>
                  <a:lnTo>
                    <a:pt x="230695" y="7200"/>
                  </a:lnTo>
                  <a:lnTo>
                    <a:pt x="233438" y="5575"/>
                  </a:lnTo>
                  <a:close/>
                </a:path>
                <a:path w="401954" h="354330">
                  <a:moveTo>
                    <a:pt x="241655" y="2844"/>
                  </a:moveTo>
                  <a:lnTo>
                    <a:pt x="238899" y="3048"/>
                  </a:lnTo>
                  <a:lnTo>
                    <a:pt x="238442" y="2019"/>
                  </a:lnTo>
                  <a:lnTo>
                    <a:pt x="239331" y="1244"/>
                  </a:lnTo>
                  <a:lnTo>
                    <a:pt x="239331" y="533"/>
                  </a:lnTo>
                  <a:lnTo>
                    <a:pt x="234734" y="152"/>
                  </a:lnTo>
                  <a:lnTo>
                    <a:pt x="235216" y="1892"/>
                  </a:lnTo>
                  <a:lnTo>
                    <a:pt x="237566" y="5638"/>
                  </a:lnTo>
                  <a:lnTo>
                    <a:pt x="240753" y="4330"/>
                  </a:lnTo>
                  <a:lnTo>
                    <a:pt x="241655" y="2844"/>
                  </a:lnTo>
                  <a:close/>
                </a:path>
                <a:path w="401954" h="354330">
                  <a:moveTo>
                    <a:pt x="301993" y="300824"/>
                  </a:moveTo>
                  <a:lnTo>
                    <a:pt x="299224" y="299580"/>
                  </a:lnTo>
                  <a:lnTo>
                    <a:pt x="297878" y="300748"/>
                  </a:lnTo>
                  <a:lnTo>
                    <a:pt x="301993" y="300824"/>
                  </a:lnTo>
                  <a:close/>
                </a:path>
                <a:path w="401954" h="354330">
                  <a:moveTo>
                    <a:pt x="305549" y="293408"/>
                  </a:moveTo>
                  <a:lnTo>
                    <a:pt x="302793" y="292150"/>
                  </a:lnTo>
                  <a:lnTo>
                    <a:pt x="302399" y="296849"/>
                  </a:lnTo>
                  <a:lnTo>
                    <a:pt x="305549" y="293408"/>
                  </a:lnTo>
                  <a:close/>
                </a:path>
                <a:path w="401954" h="354330">
                  <a:moveTo>
                    <a:pt x="310883" y="309880"/>
                  </a:moveTo>
                  <a:lnTo>
                    <a:pt x="309016" y="307860"/>
                  </a:lnTo>
                  <a:lnTo>
                    <a:pt x="307657" y="309753"/>
                  </a:lnTo>
                  <a:lnTo>
                    <a:pt x="310883" y="309880"/>
                  </a:lnTo>
                  <a:close/>
                </a:path>
                <a:path w="401954" h="354330">
                  <a:moveTo>
                    <a:pt x="313651" y="341845"/>
                  </a:moveTo>
                  <a:lnTo>
                    <a:pt x="312686" y="340233"/>
                  </a:lnTo>
                  <a:lnTo>
                    <a:pt x="312750" y="341845"/>
                  </a:lnTo>
                  <a:lnTo>
                    <a:pt x="313651" y="341845"/>
                  </a:lnTo>
                  <a:close/>
                </a:path>
                <a:path w="401954" h="354330">
                  <a:moveTo>
                    <a:pt x="315963" y="342023"/>
                  </a:moveTo>
                  <a:lnTo>
                    <a:pt x="314439" y="342201"/>
                  </a:lnTo>
                  <a:lnTo>
                    <a:pt x="313867" y="342201"/>
                  </a:lnTo>
                  <a:lnTo>
                    <a:pt x="314134" y="342646"/>
                  </a:lnTo>
                  <a:lnTo>
                    <a:pt x="315506" y="342201"/>
                  </a:lnTo>
                  <a:lnTo>
                    <a:pt x="315963" y="343217"/>
                  </a:lnTo>
                  <a:lnTo>
                    <a:pt x="315963" y="342023"/>
                  </a:lnTo>
                  <a:close/>
                </a:path>
                <a:path w="401954" h="354330">
                  <a:moveTo>
                    <a:pt x="318719" y="340880"/>
                  </a:moveTo>
                  <a:lnTo>
                    <a:pt x="317754" y="339509"/>
                  </a:lnTo>
                  <a:lnTo>
                    <a:pt x="316230" y="339509"/>
                  </a:lnTo>
                  <a:lnTo>
                    <a:pt x="314667" y="341845"/>
                  </a:lnTo>
                  <a:lnTo>
                    <a:pt x="315772" y="341845"/>
                  </a:lnTo>
                  <a:lnTo>
                    <a:pt x="318719" y="340880"/>
                  </a:lnTo>
                  <a:close/>
                </a:path>
                <a:path w="401954" h="354330">
                  <a:moveTo>
                    <a:pt x="320243" y="288785"/>
                  </a:moveTo>
                  <a:lnTo>
                    <a:pt x="316534" y="288340"/>
                  </a:lnTo>
                  <a:lnTo>
                    <a:pt x="318414" y="290347"/>
                  </a:lnTo>
                  <a:lnTo>
                    <a:pt x="320243" y="288785"/>
                  </a:lnTo>
                  <a:close/>
                </a:path>
                <a:path w="401954" h="354330">
                  <a:moveTo>
                    <a:pt x="320725" y="290550"/>
                  </a:moveTo>
                  <a:lnTo>
                    <a:pt x="319544" y="290550"/>
                  </a:lnTo>
                  <a:lnTo>
                    <a:pt x="318681" y="290957"/>
                  </a:lnTo>
                  <a:lnTo>
                    <a:pt x="318503" y="290550"/>
                  </a:lnTo>
                  <a:lnTo>
                    <a:pt x="318414" y="291071"/>
                  </a:lnTo>
                  <a:lnTo>
                    <a:pt x="318744" y="291071"/>
                  </a:lnTo>
                  <a:lnTo>
                    <a:pt x="319608" y="291071"/>
                  </a:lnTo>
                  <a:lnTo>
                    <a:pt x="320725" y="290550"/>
                  </a:lnTo>
                  <a:close/>
                </a:path>
                <a:path w="401954" h="354330">
                  <a:moveTo>
                    <a:pt x="329882" y="293751"/>
                  </a:moveTo>
                  <a:lnTo>
                    <a:pt x="329298" y="292747"/>
                  </a:lnTo>
                  <a:lnTo>
                    <a:pt x="329476" y="292468"/>
                  </a:lnTo>
                  <a:lnTo>
                    <a:pt x="328599" y="293230"/>
                  </a:lnTo>
                  <a:lnTo>
                    <a:pt x="329882" y="293751"/>
                  </a:lnTo>
                  <a:close/>
                </a:path>
                <a:path w="401954" h="354330">
                  <a:moveTo>
                    <a:pt x="330352" y="349758"/>
                  </a:moveTo>
                  <a:lnTo>
                    <a:pt x="329425" y="349097"/>
                  </a:lnTo>
                  <a:lnTo>
                    <a:pt x="329514" y="349491"/>
                  </a:lnTo>
                  <a:lnTo>
                    <a:pt x="329730" y="349656"/>
                  </a:lnTo>
                  <a:lnTo>
                    <a:pt x="329882" y="349935"/>
                  </a:lnTo>
                  <a:lnTo>
                    <a:pt x="330352" y="349758"/>
                  </a:lnTo>
                  <a:close/>
                </a:path>
                <a:path w="401954" h="354330">
                  <a:moveTo>
                    <a:pt x="330860" y="291287"/>
                  </a:moveTo>
                  <a:lnTo>
                    <a:pt x="330263" y="291287"/>
                  </a:lnTo>
                  <a:lnTo>
                    <a:pt x="329476" y="292468"/>
                  </a:lnTo>
                  <a:lnTo>
                    <a:pt x="330860" y="291287"/>
                  </a:lnTo>
                  <a:close/>
                </a:path>
                <a:path w="401954" h="354330">
                  <a:moveTo>
                    <a:pt x="330885" y="294144"/>
                  </a:moveTo>
                  <a:lnTo>
                    <a:pt x="329882" y="293751"/>
                  </a:lnTo>
                  <a:lnTo>
                    <a:pt x="330034" y="294005"/>
                  </a:lnTo>
                  <a:lnTo>
                    <a:pt x="330314" y="294182"/>
                  </a:lnTo>
                  <a:lnTo>
                    <a:pt x="330885" y="294144"/>
                  </a:lnTo>
                  <a:close/>
                </a:path>
                <a:path w="401954" h="354330">
                  <a:moveTo>
                    <a:pt x="331216" y="285140"/>
                  </a:moveTo>
                  <a:lnTo>
                    <a:pt x="330276" y="283794"/>
                  </a:lnTo>
                  <a:lnTo>
                    <a:pt x="327964" y="282879"/>
                  </a:lnTo>
                  <a:lnTo>
                    <a:pt x="328015" y="285026"/>
                  </a:lnTo>
                  <a:lnTo>
                    <a:pt x="331216" y="285140"/>
                  </a:lnTo>
                  <a:close/>
                </a:path>
                <a:path w="401954" h="354330">
                  <a:moveTo>
                    <a:pt x="334543" y="291020"/>
                  </a:moveTo>
                  <a:lnTo>
                    <a:pt x="333895" y="290487"/>
                  </a:lnTo>
                  <a:lnTo>
                    <a:pt x="333679" y="290487"/>
                  </a:lnTo>
                  <a:lnTo>
                    <a:pt x="333654" y="290296"/>
                  </a:lnTo>
                  <a:lnTo>
                    <a:pt x="333616" y="289902"/>
                  </a:lnTo>
                  <a:lnTo>
                    <a:pt x="333552" y="289318"/>
                  </a:lnTo>
                  <a:lnTo>
                    <a:pt x="333438" y="288277"/>
                  </a:lnTo>
                  <a:lnTo>
                    <a:pt x="333324" y="287248"/>
                  </a:lnTo>
                  <a:lnTo>
                    <a:pt x="333311" y="287108"/>
                  </a:lnTo>
                  <a:lnTo>
                    <a:pt x="334022" y="287108"/>
                  </a:lnTo>
                  <a:lnTo>
                    <a:pt x="333057" y="284302"/>
                  </a:lnTo>
                  <a:lnTo>
                    <a:pt x="333273" y="286727"/>
                  </a:lnTo>
                  <a:lnTo>
                    <a:pt x="333286" y="287058"/>
                  </a:lnTo>
                  <a:lnTo>
                    <a:pt x="329412" y="286727"/>
                  </a:lnTo>
                  <a:lnTo>
                    <a:pt x="333197" y="289902"/>
                  </a:lnTo>
                  <a:lnTo>
                    <a:pt x="332536" y="289902"/>
                  </a:lnTo>
                  <a:lnTo>
                    <a:pt x="331177" y="289318"/>
                  </a:lnTo>
                  <a:lnTo>
                    <a:pt x="326047" y="287108"/>
                  </a:lnTo>
                  <a:lnTo>
                    <a:pt x="325564" y="287108"/>
                  </a:lnTo>
                  <a:lnTo>
                    <a:pt x="324789" y="287769"/>
                  </a:lnTo>
                  <a:lnTo>
                    <a:pt x="323011" y="289318"/>
                  </a:lnTo>
                  <a:lnTo>
                    <a:pt x="322541" y="288277"/>
                  </a:lnTo>
                  <a:lnTo>
                    <a:pt x="324789" y="287769"/>
                  </a:lnTo>
                  <a:lnTo>
                    <a:pt x="325234" y="286727"/>
                  </a:lnTo>
                  <a:lnTo>
                    <a:pt x="324904" y="286727"/>
                  </a:lnTo>
                  <a:lnTo>
                    <a:pt x="322059" y="287248"/>
                  </a:lnTo>
                  <a:lnTo>
                    <a:pt x="320103" y="290487"/>
                  </a:lnTo>
                  <a:lnTo>
                    <a:pt x="322973" y="290487"/>
                  </a:lnTo>
                  <a:lnTo>
                    <a:pt x="330288" y="291236"/>
                  </a:lnTo>
                  <a:lnTo>
                    <a:pt x="330784" y="290487"/>
                  </a:lnTo>
                  <a:lnTo>
                    <a:pt x="332333" y="290487"/>
                  </a:lnTo>
                  <a:lnTo>
                    <a:pt x="334543" y="291020"/>
                  </a:lnTo>
                  <a:close/>
                </a:path>
                <a:path w="401954" h="354330">
                  <a:moveTo>
                    <a:pt x="338416" y="274612"/>
                  </a:moveTo>
                  <a:lnTo>
                    <a:pt x="336537" y="271881"/>
                  </a:lnTo>
                  <a:lnTo>
                    <a:pt x="335610" y="271945"/>
                  </a:lnTo>
                  <a:lnTo>
                    <a:pt x="336575" y="273329"/>
                  </a:lnTo>
                  <a:lnTo>
                    <a:pt x="336118" y="273710"/>
                  </a:lnTo>
                  <a:lnTo>
                    <a:pt x="338416" y="274612"/>
                  </a:lnTo>
                  <a:close/>
                </a:path>
                <a:path w="401954" h="354330">
                  <a:moveTo>
                    <a:pt x="340106" y="323964"/>
                  </a:moveTo>
                  <a:lnTo>
                    <a:pt x="340004" y="323735"/>
                  </a:lnTo>
                  <a:lnTo>
                    <a:pt x="339915" y="323354"/>
                  </a:lnTo>
                  <a:lnTo>
                    <a:pt x="339801" y="322948"/>
                  </a:lnTo>
                  <a:lnTo>
                    <a:pt x="339623" y="323278"/>
                  </a:lnTo>
                  <a:lnTo>
                    <a:pt x="339623" y="323634"/>
                  </a:lnTo>
                  <a:lnTo>
                    <a:pt x="340106" y="323964"/>
                  </a:lnTo>
                  <a:close/>
                </a:path>
                <a:path w="401954" h="354330">
                  <a:moveTo>
                    <a:pt x="346506" y="293141"/>
                  </a:moveTo>
                  <a:lnTo>
                    <a:pt x="344881" y="292188"/>
                  </a:lnTo>
                  <a:lnTo>
                    <a:pt x="344944" y="292519"/>
                  </a:lnTo>
                  <a:lnTo>
                    <a:pt x="345071" y="293141"/>
                  </a:lnTo>
                  <a:lnTo>
                    <a:pt x="345147" y="293497"/>
                  </a:lnTo>
                  <a:lnTo>
                    <a:pt x="346506" y="293141"/>
                  </a:lnTo>
                  <a:close/>
                </a:path>
                <a:path w="401954" h="354330">
                  <a:moveTo>
                    <a:pt x="349783" y="294601"/>
                  </a:moveTo>
                  <a:lnTo>
                    <a:pt x="348843" y="292519"/>
                  </a:lnTo>
                  <a:lnTo>
                    <a:pt x="346506" y="293141"/>
                  </a:lnTo>
                  <a:lnTo>
                    <a:pt x="347459" y="293687"/>
                  </a:lnTo>
                  <a:lnTo>
                    <a:pt x="349783" y="294601"/>
                  </a:lnTo>
                  <a:close/>
                </a:path>
                <a:path w="401954" h="354330">
                  <a:moveTo>
                    <a:pt x="352044" y="322414"/>
                  </a:moveTo>
                  <a:lnTo>
                    <a:pt x="351104" y="321030"/>
                  </a:lnTo>
                  <a:lnTo>
                    <a:pt x="351053" y="318160"/>
                  </a:lnTo>
                  <a:lnTo>
                    <a:pt x="348970" y="320636"/>
                  </a:lnTo>
                  <a:lnTo>
                    <a:pt x="348576" y="321030"/>
                  </a:lnTo>
                  <a:lnTo>
                    <a:pt x="347433" y="322021"/>
                  </a:lnTo>
                  <a:lnTo>
                    <a:pt x="342582" y="320636"/>
                  </a:lnTo>
                  <a:lnTo>
                    <a:pt x="342442" y="320636"/>
                  </a:lnTo>
                  <a:lnTo>
                    <a:pt x="341045" y="319659"/>
                  </a:lnTo>
                  <a:lnTo>
                    <a:pt x="335368" y="315683"/>
                  </a:lnTo>
                  <a:lnTo>
                    <a:pt x="331762" y="320954"/>
                  </a:lnTo>
                  <a:lnTo>
                    <a:pt x="334962" y="319659"/>
                  </a:lnTo>
                  <a:lnTo>
                    <a:pt x="336346" y="321348"/>
                  </a:lnTo>
                  <a:lnTo>
                    <a:pt x="336359" y="320636"/>
                  </a:lnTo>
                  <a:lnTo>
                    <a:pt x="338785" y="319659"/>
                  </a:lnTo>
                  <a:lnTo>
                    <a:pt x="339598" y="322135"/>
                  </a:lnTo>
                  <a:lnTo>
                    <a:pt x="339674" y="322414"/>
                  </a:lnTo>
                  <a:lnTo>
                    <a:pt x="339725" y="322618"/>
                  </a:lnTo>
                  <a:lnTo>
                    <a:pt x="339801" y="322948"/>
                  </a:lnTo>
                  <a:lnTo>
                    <a:pt x="339966" y="322618"/>
                  </a:lnTo>
                  <a:lnTo>
                    <a:pt x="340512" y="322135"/>
                  </a:lnTo>
                  <a:lnTo>
                    <a:pt x="342849" y="323049"/>
                  </a:lnTo>
                  <a:lnTo>
                    <a:pt x="344754" y="327228"/>
                  </a:lnTo>
                  <a:lnTo>
                    <a:pt x="346506" y="325729"/>
                  </a:lnTo>
                  <a:lnTo>
                    <a:pt x="345630" y="325729"/>
                  </a:lnTo>
                  <a:lnTo>
                    <a:pt x="346075" y="323303"/>
                  </a:lnTo>
                  <a:lnTo>
                    <a:pt x="349288" y="323303"/>
                  </a:lnTo>
                  <a:lnTo>
                    <a:pt x="352044" y="322414"/>
                  </a:lnTo>
                  <a:close/>
                </a:path>
                <a:path w="401954" h="354330">
                  <a:moveTo>
                    <a:pt x="352234" y="335305"/>
                  </a:moveTo>
                  <a:lnTo>
                    <a:pt x="347599" y="333476"/>
                  </a:lnTo>
                  <a:lnTo>
                    <a:pt x="351345" y="336080"/>
                  </a:lnTo>
                  <a:lnTo>
                    <a:pt x="352234" y="335305"/>
                  </a:lnTo>
                  <a:close/>
                </a:path>
                <a:path w="401954" h="354330">
                  <a:moveTo>
                    <a:pt x="355206" y="287769"/>
                  </a:moveTo>
                  <a:lnTo>
                    <a:pt x="348754" y="287515"/>
                  </a:lnTo>
                  <a:lnTo>
                    <a:pt x="346951" y="289077"/>
                  </a:lnTo>
                  <a:lnTo>
                    <a:pt x="341388" y="286600"/>
                  </a:lnTo>
                  <a:lnTo>
                    <a:pt x="340017" y="287769"/>
                  </a:lnTo>
                  <a:lnTo>
                    <a:pt x="341845" y="289077"/>
                  </a:lnTo>
                  <a:lnTo>
                    <a:pt x="340055" y="289915"/>
                  </a:lnTo>
                  <a:lnTo>
                    <a:pt x="340791" y="293141"/>
                  </a:lnTo>
                  <a:lnTo>
                    <a:pt x="340880" y="293497"/>
                  </a:lnTo>
                  <a:lnTo>
                    <a:pt x="340918" y="293687"/>
                  </a:lnTo>
                  <a:lnTo>
                    <a:pt x="341033" y="294144"/>
                  </a:lnTo>
                  <a:lnTo>
                    <a:pt x="341122" y="293141"/>
                  </a:lnTo>
                  <a:lnTo>
                    <a:pt x="341210" y="292188"/>
                  </a:lnTo>
                  <a:lnTo>
                    <a:pt x="341312" y="291020"/>
                  </a:lnTo>
                  <a:lnTo>
                    <a:pt x="341401" y="290169"/>
                  </a:lnTo>
                  <a:lnTo>
                    <a:pt x="344881" y="292188"/>
                  </a:lnTo>
                  <a:lnTo>
                    <a:pt x="344652" y="291020"/>
                  </a:lnTo>
                  <a:lnTo>
                    <a:pt x="348843" y="292519"/>
                  </a:lnTo>
                  <a:lnTo>
                    <a:pt x="350024" y="291020"/>
                  </a:lnTo>
                  <a:lnTo>
                    <a:pt x="350685" y="290169"/>
                  </a:lnTo>
                  <a:lnTo>
                    <a:pt x="351548" y="289077"/>
                  </a:lnTo>
                  <a:lnTo>
                    <a:pt x="352437" y="287959"/>
                  </a:lnTo>
                  <a:lnTo>
                    <a:pt x="355206" y="287769"/>
                  </a:lnTo>
                  <a:close/>
                </a:path>
                <a:path w="401954" h="354330">
                  <a:moveTo>
                    <a:pt x="358063" y="323773"/>
                  </a:moveTo>
                  <a:lnTo>
                    <a:pt x="353390" y="319811"/>
                  </a:lnTo>
                  <a:lnTo>
                    <a:pt x="355714" y="322148"/>
                  </a:lnTo>
                  <a:lnTo>
                    <a:pt x="358063" y="323773"/>
                  </a:lnTo>
                  <a:close/>
                </a:path>
                <a:path w="401954" h="354330">
                  <a:moveTo>
                    <a:pt x="358292" y="196608"/>
                  </a:moveTo>
                  <a:lnTo>
                    <a:pt x="356247" y="193929"/>
                  </a:lnTo>
                  <a:lnTo>
                    <a:pt x="356476" y="190182"/>
                  </a:lnTo>
                  <a:lnTo>
                    <a:pt x="355549" y="186944"/>
                  </a:lnTo>
                  <a:lnTo>
                    <a:pt x="349973" y="185788"/>
                  </a:lnTo>
                  <a:lnTo>
                    <a:pt x="354838" y="187274"/>
                  </a:lnTo>
                  <a:lnTo>
                    <a:pt x="354355" y="190500"/>
                  </a:lnTo>
                  <a:lnTo>
                    <a:pt x="353771" y="194081"/>
                  </a:lnTo>
                  <a:lnTo>
                    <a:pt x="358292" y="196608"/>
                  </a:lnTo>
                  <a:close/>
                </a:path>
                <a:path w="401954" h="354330">
                  <a:moveTo>
                    <a:pt x="362813" y="273989"/>
                  </a:moveTo>
                  <a:lnTo>
                    <a:pt x="360489" y="272351"/>
                  </a:lnTo>
                  <a:lnTo>
                    <a:pt x="351713" y="271170"/>
                  </a:lnTo>
                  <a:lnTo>
                    <a:pt x="345757" y="271957"/>
                  </a:lnTo>
                  <a:lnTo>
                    <a:pt x="348119" y="275742"/>
                  </a:lnTo>
                  <a:lnTo>
                    <a:pt x="357759" y="274701"/>
                  </a:lnTo>
                  <a:lnTo>
                    <a:pt x="362813" y="273989"/>
                  </a:lnTo>
                  <a:close/>
                </a:path>
                <a:path w="401954" h="354330">
                  <a:moveTo>
                    <a:pt x="367982" y="340677"/>
                  </a:moveTo>
                  <a:lnTo>
                    <a:pt x="366941" y="341998"/>
                  </a:lnTo>
                  <a:lnTo>
                    <a:pt x="367093" y="342163"/>
                  </a:lnTo>
                  <a:lnTo>
                    <a:pt x="367982" y="340677"/>
                  </a:lnTo>
                  <a:close/>
                </a:path>
                <a:path w="401954" h="354330">
                  <a:moveTo>
                    <a:pt x="370243" y="347395"/>
                  </a:moveTo>
                  <a:lnTo>
                    <a:pt x="366699" y="345694"/>
                  </a:lnTo>
                  <a:lnTo>
                    <a:pt x="366141" y="345351"/>
                  </a:lnTo>
                  <a:lnTo>
                    <a:pt x="363334" y="343623"/>
                  </a:lnTo>
                  <a:lnTo>
                    <a:pt x="361734" y="341998"/>
                  </a:lnTo>
                  <a:lnTo>
                    <a:pt x="362280" y="341998"/>
                  </a:lnTo>
                  <a:lnTo>
                    <a:pt x="366191" y="342950"/>
                  </a:lnTo>
                  <a:lnTo>
                    <a:pt x="366814" y="342163"/>
                  </a:lnTo>
                  <a:lnTo>
                    <a:pt x="366941" y="341998"/>
                  </a:lnTo>
                  <a:lnTo>
                    <a:pt x="364756" y="339813"/>
                  </a:lnTo>
                  <a:lnTo>
                    <a:pt x="365645" y="339039"/>
                  </a:lnTo>
                  <a:lnTo>
                    <a:pt x="364832" y="338658"/>
                  </a:lnTo>
                  <a:lnTo>
                    <a:pt x="359625" y="336219"/>
                  </a:lnTo>
                  <a:lnTo>
                    <a:pt x="360019" y="337096"/>
                  </a:lnTo>
                  <a:lnTo>
                    <a:pt x="360108" y="337286"/>
                  </a:lnTo>
                  <a:lnTo>
                    <a:pt x="361035" y="337921"/>
                  </a:lnTo>
                  <a:lnTo>
                    <a:pt x="361048" y="338658"/>
                  </a:lnTo>
                  <a:lnTo>
                    <a:pt x="357797" y="337096"/>
                  </a:lnTo>
                  <a:lnTo>
                    <a:pt x="356933" y="341439"/>
                  </a:lnTo>
                  <a:lnTo>
                    <a:pt x="355257" y="341998"/>
                  </a:lnTo>
                  <a:lnTo>
                    <a:pt x="356184" y="341998"/>
                  </a:lnTo>
                  <a:lnTo>
                    <a:pt x="359740" y="342684"/>
                  </a:lnTo>
                  <a:lnTo>
                    <a:pt x="359740" y="343395"/>
                  </a:lnTo>
                  <a:lnTo>
                    <a:pt x="362534" y="345351"/>
                  </a:lnTo>
                  <a:lnTo>
                    <a:pt x="359283" y="344512"/>
                  </a:lnTo>
                  <a:lnTo>
                    <a:pt x="362178" y="350075"/>
                  </a:lnTo>
                  <a:lnTo>
                    <a:pt x="361683" y="349732"/>
                  </a:lnTo>
                  <a:lnTo>
                    <a:pt x="361315" y="350024"/>
                  </a:lnTo>
                  <a:lnTo>
                    <a:pt x="356616" y="349732"/>
                  </a:lnTo>
                  <a:lnTo>
                    <a:pt x="359397" y="351675"/>
                  </a:lnTo>
                  <a:lnTo>
                    <a:pt x="361188" y="350126"/>
                  </a:lnTo>
                  <a:lnTo>
                    <a:pt x="362089" y="350126"/>
                  </a:lnTo>
                  <a:lnTo>
                    <a:pt x="362356" y="350405"/>
                  </a:lnTo>
                  <a:lnTo>
                    <a:pt x="364007" y="352082"/>
                  </a:lnTo>
                  <a:lnTo>
                    <a:pt x="370243" y="347395"/>
                  </a:lnTo>
                  <a:close/>
                </a:path>
                <a:path w="401954" h="354330">
                  <a:moveTo>
                    <a:pt x="370941" y="347687"/>
                  </a:moveTo>
                  <a:lnTo>
                    <a:pt x="370840" y="347484"/>
                  </a:lnTo>
                  <a:lnTo>
                    <a:pt x="370763" y="347281"/>
                  </a:lnTo>
                  <a:lnTo>
                    <a:pt x="370840" y="346938"/>
                  </a:lnTo>
                  <a:lnTo>
                    <a:pt x="370243" y="347383"/>
                  </a:lnTo>
                  <a:lnTo>
                    <a:pt x="370471" y="347497"/>
                  </a:lnTo>
                  <a:lnTo>
                    <a:pt x="370713" y="347586"/>
                  </a:lnTo>
                  <a:lnTo>
                    <a:pt x="370941" y="347687"/>
                  </a:lnTo>
                  <a:close/>
                </a:path>
                <a:path w="401954" h="354330">
                  <a:moveTo>
                    <a:pt x="371195" y="339369"/>
                  </a:moveTo>
                  <a:lnTo>
                    <a:pt x="368896" y="339166"/>
                  </a:lnTo>
                  <a:lnTo>
                    <a:pt x="367982" y="340677"/>
                  </a:lnTo>
                  <a:lnTo>
                    <a:pt x="371195" y="339369"/>
                  </a:lnTo>
                  <a:close/>
                </a:path>
                <a:path w="401954" h="354330">
                  <a:moveTo>
                    <a:pt x="371805" y="319227"/>
                  </a:moveTo>
                  <a:lnTo>
                    <a:pt x="369468" y="316877"/>
                  </a:lnTo>
                  <a:lnTo>
                    <a:pt x="369062" y="320852"/>
                  </a:lnTo>
                  <a:lnTo>
                    <a:pt x="370878" y="318579"/>
                  </a:lnTo>
                  <a:lnTo>
                    <a:pt x="371805" y="319227"/>
                  </a:lnTo>
                  <a:close/>
                </a:path>
                <a:path w="401954" h="354330">
                  <a:moveTo>
                    <a:pt x="372745" y="348526"/>
                  </a:moveTo>
                  <a:lnTo>
                    <a:pt x="370941" y="347687"/>
                  </a:lnTo>
                  <a:lnTo>
                    <a:pt x="371259" y="348361"/>
                  </a:lnTo>
                  <a:lnTo>
                    <a:pt x="371335" y="348526"/>
                  </a:lnTo>
                  <a:lnTo>
                    <a:pt x="372745" y="348526"/>
                  </a:lnTo>
                  <a:close/>
                </a:path>
                <a:path w="401954" h="354330">
                  <a:moveTo>
                    <a:pt x="373037" y="213918"/>
                  </a:moveTo>
                  <a:lnTo>
                    <a:pt x="372910" y="213118"/>
                  </a:lnTo>
                  <a:lnTo>
                    <a:pt x="372325" y="212966"/>
                  </a:lnTo>
                  <a:lnTo>
                    <a:pt x="371640" y="213004"/>
                  </a:lnTo>
                  <a:lnTo>
                    <a:pt x="370624" y="213652"/>
                  </a:lnTo>
                  <a:lnTo>
                    <a:pt x="372706" y="214401"/>
                  </a:lnTo>
                  <a:lnTo>
                    <a:pt x="373037" y="213918"/>
                  </a:lnTo>
                  <a:close/>
                </a:path>
                <a:path w="401954" h="354330">
                  <a:moveTo>
                    <a:pt x="376707" y="220014"/>
                  </a:moveTo>
                  <a:lnTo>
                    <a:pt x="375285" y="216903"/>
                  </a:lnTo>
                  <a:lnTo>
                    <a:pt x="369328" y="219113"/>
                  </a:lnTo>
                  <a:lnTo>
                    <a:pt x="367487" y="219240"/>
                  </a:lnTo>
                  <a:lnTo>
                    <a:pt x="370255" y="219748"/>
                  </a:lnTo>
                  <a:lnTo>
                    <a:pt x="371678" y="222161"/>
                  </a:lnTo>
                  <a:lnTo>
                    <a:pt x="376707" y="220014"/>
                  </a:lnTo>
                  <a:close/>
                </a:path>
                <a:path w="401954" h="354330">
                  <a:moveTo>
                    <a:pt x="377050" y="213918"/>
                  </a:moveTo>
                  <a:lnTo>
                    <a:pt x="372389" y="210667"/>
                  </a:lnTo>
                  <a:lnTo>
                    <a:pt x="372186" y="211213"/>
                  </a:lnTo>
                  <a:lnTo>
                    <a:pt x="372770" y="212318"/>
                  </a:lnTo>
                  <a:lnTo>
                    <a:pt x="372910" y="213118"/>
                  </a:lnTo>
                  <a:lnTo>
                    <a:pt x="374142" y="213448"/>
                  </a:lnTo>
                  <a:lnTo>
                    <a:pt x="374878" y="214795"/>
                  </a:lnTo>
                  <a:lnTo>
                    <a:pt x="377050" y="213918"/>
                  </a:lnTo>
                  <a:close/>
                </a:path>
                <a:path w="401954" h="354330">
                  <a:moveTo>
                    <a:pt x="377812" y="319887"/>
                  </a:moveTo>
                  <a:lnTo>
                    <a:pt x="373202" y="320205"/>
                  </a:lnTo>
                  <a:lnTo>
                    <a:pt x="375983" y="320725"/>
                  </a:lnTo>
                  <a:lnTo>
                    <a:pt x="376897" y="322097"/>
                  </a:lnTo>
                  <a:lnTo>
                    <a:pt x="376910" y="322821"/>
                  </a:lnTo>
                  <a:lnTo>
                    <a:pt x="376910" y="321398"/>
                  </a:lnTo>
                  <a:lnTo>
                    <a:pt x="376415" y="320332"/>
                  </a:lnTo>
                  <a:lnTo>
                    <a:pt x="377812" y="319887"/>
                  </a:lnTo>
                  <a:close/>
                </a:path>
                <a:path w="401954" h="354330">
                  <a:moveTo>
                    <a:pt x="385140" y="197015"/>
                  </a:moveTo>
                  <a:lnTo>
                    <a:pt x="382701" y="192417"/>
                  </a:lnTo>
                  <a:lnTo>
                    <a:pt x="377304" y="199948"/>
                  </a:lnTo>
                  <a:lnTo>
                    <a:pt x="373646" y="198501"/>
                  </a:lnTo>
                  <a:lnTo>
                    <a:pt x="372681" y="198120"/>
                  </a:lnTo>
                  <a:lnTo>
                    <a:pt x="372643" y="198501"/>
                  </a:lnTo>
                  <a:lnTo>
                    <a:pt x="372516" y="199732"/>
                  </a:lnTo>
                  <a:lnTo>
                    <a:pt x="372389" y="200914"/>
                  </a:lnTo>
                  <a:lnTo>
                    <a:pt x="372275" y="202082"/>
                  </a:lnTo>
                  <a:lnTo>
                    <a:pt x="374180" y="202082"/>
                  </a:lnTo>
                  <a:lnTo>
                    <a:pt x="372808" y="199732"/>
                  </a:lnTo>
                  <a:lnTo>
                    <a:pt x="372706" y="199555"/>
                  </a:lnTo>
                  <a:lnTo>
                    <a:pt x="372859" y="199174"/>
                  </a:lnTo>
                  <a:lnTo>
                    <a:pt x="372973" y="198907"/>
                  </a:lnTo>
                  <a:lnTo>
                    <a:pt x="373049" y="198704"/>
                  </a:lnTo>
                  <a:lnTo>
                    <a:pt x="373138" y="198501"/>
                  </a:lnTo>
                  <a:lnTo>
                    <a:pt x="373443" y="198501"/>
                  </a:lnTo>
                  <a:lnTo>
                    <a:pt x="378726" y="202361"/>
                  </a:lnTo>
                  <a:lnTo>
                    <a:pt x="382028" y="200050"/>
                  </a:lnTo>
                  <a:lnTo>
                    <a:pt x="382473" y="199732"/>
                  </a:lnTo>
                  <a:lnTo>
                    <a:pt x="381901" y="198907"/>
                  </a:lnTo>
                  <a:lnTo>
                    <a:pt x="382803" y="197396"/>
                  </a:lnTo>
                  <a:lnTo>
                    <a:pt x="384505" y="197015"/>
                  </a:lnTo>
                  <a:lnTo>
                    <a:pt x="385140" y="197015"/>
                  </a:lnTo>
                  <a:close/>
                </a:path>
                <a:path w="401954" h="354330">
                  <a:moveTo>
                    <a:pt x="386067" y="200406"/>
                  </a:moveTo>
                  <a:lnTo>
                    <a:pt x="386054" y="200050"/>
                  </a:lnTo>
                  <a:lnTo>
                    <a:pt x="383286" y="199174"/>
                  </a:lnTo>
                  <a:lnTo>
                    <a:pt x="382473" y="199732"/>
                  </a:lnTo>
                  <a:lnTo>
                    <a:pt x="382841" y="200253"/>
                  </a:lnTo>
                  <a:lnTo>
                    <a:pt x="386067" y="200406"/>
                  </a:lnTo>
                  <a:close/>
                </a:path>
                <a:path w="401954" h="354330">
                  <a:moveTo>
                    <a:pt x="387883" y="209270"/>
                  </a:moveTo>
                  <a:lnTo>
                    <a:pt x="387642" y="209308"/>
                  </a:lnTo>
                  <a:lnTo>
                    <a:pt x="387388" y="209397"/>
                  </a:lnTo>
                  <a:lnTo>
                    <a:pt x="387134" y="209626"/>
                  </a:lnTo>
                  <a:lnTo>
                    <a:pt x="387883" y="209270"/>
                  </a:lnTo>
                  <a:close/>
                </a:path>
                <a:path w="401954" h="354330">
                  <a:moveTo>
                    <a:pt x="389509" y="273519"/>
                  </a:moveTo>
                  <a:lnTo>
                    <a:pt x="389140" y="272173"/>
                  </a:lnTo>
                  <a:lnTo>
                    <a:pt x="388175" y="272351"/>
                  </a:lnTo>
                  <a:lnTo>
                    <a:pt x="387096" y="272630"/>
                  </a:lnTo>
                  <a:lnTo>
                    <a:pt x="386295" y="272681"/>
                  </a:lnTo>
                  <a:lnTo>
                    <a:pt x="389509" y="273519"/>
                  </a:lnTo>
                  <a:close/>
                </a:path>
                <a:path w="401954" h="354330">
                  <a:moveTo>
                    <a:pt x="390017" y="246976"/>
                  </a:moveTo>
                  <a:lnTo>
                    <a:pt x="389242" y="247408"/>
                  </a:lnTo>
                  <a:lnTo>
                    <a:pt x="389521" y="247408"/>
                  </a:lnTo>
                  <a:lnTo>
                    <a:pt x="390017" y="246976"/>
                  </a:lnTo>
                  <a:close/>
                </a:path>
                <a:path w="401954" h="354330">
                  <a:moveTo>
                    <a:pt x="390766" y="207924"/>
                  </a:moveTo>
                  <a:lnTo>
                    <a:pt x="387883" y="209270"/>
                  </a:lnTo>
                  <a:lnTo>
                    <a:pt x="388505" y="209181"/>
                  </a:lnTo>
                  <a:lnTo>
                    <a:pt x="389089" y="209562"/>
                  </a:lnTo>
                  <a:lnTo>
                    <a:pt x="389407" y="209804"/>
                  </a:lnTo>
                  <a:lnTo>
                    <a:pt x="390766" y="207924"/>
                  </a:lnTo>
                  <a:close/>
                </a:path>
                <a:path w="401954" h="354330">
                  <a:moveTo>
                    <a:pt x="392366" y="250037"/>
                  </a:moveTo>
                  <a:lnTo>
                    <a:pt x="387731" y="248234"/>
                  </a:lnTo>
                  <a:lnTo>
                    <a:pt x="389242" y="247408"/>
                  </a:lnTo>
                  <a:lnTo>
                    <a:pt x="385876" y="247637"/>
                  </a:lnTo>
                  <a:lnTo>
                    <a:pt x="384517" y="248805"/>
                  </a:lnTo>
                  <a:lnTo>
                    <a:pt x="388340" y="250037"/>
                  </a:lnTo>
                  <a:lnTo>
                    <a:pt x="392366" y="250037"/>
                  </a:lnTo>
                  <a:close/>
                </a:path>
                <a:path w="401954" h="354330">
                  <a:moveTo>
                    <a:pt x="392899" y="347687"/>
                  </a:moveTo>
                  <a:lnTo>
                    <a:pt x="392557" y="347268"/>
                  </a:lnTo>
                  <a:lnTo>
                    <a:pt x="391604" y="347268"/>
                  </a:lnTo>
                  <a:lnTo>
                    <a:pt x="392899" y="347687"/>
                  </a:lnTo>
                  <a:close/>
                </a:path>
                <a:path w="401954" h="354330">
                  <a:moveTo>
                    <a:pt x="393369" y="197015"/>
                  </a:moveTo>
                  <a:lnTo>
                    <a:pt x="388315" y="198450"/>
                  </a:lnTo>
                  <a:lnTo>
                    <a:pt x="388581" y="197396"/>
                  </a:lnTo>
                  <a:lnTo>
                    <a:pt x="388670" y="197015"/>
                  </a:lnTo>
                  <a:lnTo>
                    <a:pt x="388772" y="196634"/>
                  </a:lnTo>
                  <a:lnTo>
                    <a:pt x="386245" y="198120"/>
                  </a:lnTo>
                  <a:lnTo>
                    <a:pt x="386003" y="198120"/>
                  </a:lnTo>
                  <a:lnTo>
                    <a:pt x="386054" y="200050"/>
                  </a:lnTo>
                  <a:lnTo>
                    <a:pt x="388810" y="200914"/>
                  </a:lnTo>
                  <a:lnTo>
                    <a:pt x="388734" y="200050"/>
                  </a:lnTo>
                  <a:lnTo>
                    <a:pt x="388340" y="199174"/>
                  </a:lnTo>
                  <a:lnTo>
                    <a:pt x="389712" y="198704"/>
                  </a:lnTo>
                  <a:lnTo>
                    <a:pt x="391629" y="200050"/>
                  </a:lnTo>
                  <a:lnTo>
                    <a:pt x="391718" y="199732"/>
                  </a:lnTo>
                  <a:lnTo>
                    <a:pt x="392226" y="198907"/>
                  </a:lnTo>
                  <a:lnTo>
                    <a:pt x="392341" y="198704"/>
                  </a:lnTo>
                  <a:lnTo>
                    <a:pt x="392468" y="198501"/>
                  </a:lnTo>
                  <a:lnTo>
                    <a:pt x="393369" y="197015"/>
                  </a:lnTo>
                  <a:close/>
                </a:path>
                <a:path w="401954" h="354330">
                  <a:moveTo>
                    <a:pt x="394373" y="319455"/>
                  </a:moveTo>
                  <a:lnTo>
                    <a:pt x="393382" y="319849"/>
                  </a:lnTo>
                  <a:lnTo>
                    <a:pt x="392950" y="320751"/>
                  </a:lnTo>
                  <a:lnTo>
                    <a:pt x="393903" y="319849"/>
                  </a:lnTo>
                  <a:lnTo>
                    <a:pt x="394373" y="319455"/>
                  </a:lnTo>
                  <a:close/>
                </a:path>
                <a:path w="401954" h="354330">
                  <a:moveTo>
                    <a:pt x="394804" y="316903"/>
                  </a:moveTo>
                  <a:lnTo>
                    <a:pt x="389724" y="315937"/>
                  </a:lnTo>
                  <a:lnTo>
                    <a:pt x="389115" y="315937"/>
                  </a:lnTo>
                  <a:lnTo>
                    <a:pt x="383781" y="319100"/>
                  </a:lnTo>
                  <a:lnTo>
                    <a:pt x="379196" y="319455"/>
                  </a:lnTo>
                  <a:lnTo>
                    <a:pt x="379234" y="323024"/>
                  </a:lnTo>
                  <a:lnTo>
                    <a:pt x="386130" y="321462"/>
                  </a:lnTo>
                  <a:lnTo>
                    <a:pt x="384771" y="323342"/>
                  </a:lnTo>
                  <a:lnTo>
                    <a:pt x="391883" y="321462"/>
                  </a:lnTo>
                  <a:lnTo>
                    <a:pt x="392214" y="321462"/>
                  </a:lnTo>
                  <a:lnTo>
                    <a:pt x="391185" y="320751"/>
                  </a:lnTo>
                  <a:lnTo>
                    <a:pt x="393382" y="319849"/>
                  </a:lnTo>
                  <a:lnTo>
                    <a:pt x="394804" y="316903"/>
                  </a:lnTo>
                  <a:close/>
                </a:path>
                <a:path w="401954" h="354330">
                  <a:moveTo>
                    <a:pt x="399897" y="318338"/>
                  </a:moveTo>
                  <a:lnTo>
                    <a:pt x="398475" y="315937"/>
                  </a:lnTo>
                  <a:lnTo>
                    <a:pt x="394373" y="319455"/>
                  </a:lnTo>
                  <a:lnTo>
                    <a:pt x="397598" y="318858"/>
                  </a:lnTo>
                  <a:lnTo>
                    <a:pt x="399059" y="321983"/>
                  </a:lnTo>
                  <a:lnTo>
                    <a:pt x="399542" y="319849"/>
                  </a:lnTo>
                  <a:lnTo>
                    <a:pt x="399630" y="319455"/>
                  </a:lnTo>
                  <a:lnTo>
                    <a:pt x="399719" y="319100"/>
                  </a:lnTo>
                  <a:lnTo>
                    <a:pt x="399770" y="318858"/>
                  </a:lnTo>
                  <a:lnTo>
                    <a:pt x="399897" y="318338"/>
                  </a:lnTo>
                  <a:close/>
                </a:path>
                <a:path w="401954" h="354330">
                  <a:moveTo>
                    <a:pt x="401345" y="351307"/>
                  </a:moveTo>
                  <a:lnTo>
                    <a:pt x="401307" y="349161"/>
                  </a:lnTo>
                  <a:lnTo>
                    <a:pt x="401142" y="349161"/>
                  </a:lnTo>
                  <a:lnTo>
                    <a:pt x="395363" y="351307"/>
                  </a:lnTo>
                  <a:lnTo>
                    <a:pt x="394919" y="349161"/>
                  </a:lnTo>
                  <a:lnTo>
                    <a:pt x="394868" y="348907"/>
                  </a:lnTo>
                  <a:lnTo>
                    <a:pt x="394296" y="348907"/>
                  </a:lnTo>
                  <a:lnTo>
                    <a:pt x="397611" y="348449"/>
                  </a:lnTo>
                  <a:lnTo>
                    <a:pt x="399910" y="348132"/>
                  </a:lnTo>
                  <a:lnTo>
                    <a:pt x="399516" y="346227"/>
                  </a:lnTo>
                  <a:lnTo>
                    <a:pt x="399402" y="345668"/>
                  </a:lnTo>
                  <a:lnTo>
                    <a:pt x="398932" y="345325"/>
                  </a:lnTo>
                  <a:lnTo>
                    <a:pt x="396189" y="346227"/>
                  </a:lnTo>
                  <a:lnTo>
                    <a:pt x="395439" y="348132"/>
                  </a:lnTo>
                  <a:lnTo>
                    <a:pt x="395312" y="348449"/>
                  </a:lnTo>
                  <a:lnTo>
                    <a:pt x="392899" y="347687"/>
                  </a:lnTo>
                  <a:lnTo>
                    <a:pt x="393915" y="348907"/>
                  </a:lnTo>
                  <a:lnTo>
                    <a:pt x="393420" y="350139"/>
                  </a:lnTo>
                  <a:lnTo>
                    <a:pt x="391655" y="350139"/>
                  </a:lnTo>
                  <a:lnTo>
                    <a:pt x="390715" y="348132"/>
                  </a:lnTo>
                  <a:lnTo>
                    <a:pt x="390918" y="348132"/>
                  </a:lnTo>
                  <a:lnTo>
                    <a:pt x="388835" y="347472"/>
                  </a:lnTo>
                  <a:lnTo>
                    <a:pt x="387489" y="349161"/>
                  </a:lnTo>
                  <a:lnTo>
                    <a:pt x="386524" y="350139"/>
                  </a:lnTo>
                  <a:lnTo>
                    <a:pt x="385876" y="350139"/>
                  </a:lnTo>
                  <a:lnTo>
                    <a:pt x="384594" y="350329"/>
                  </a:lnTo>
                  <a:lnTo>
                    <a:pt x="383590" y="350240"/>
                  </a:lnTo>
                  <a:lnTo>
                    <a:pt x="382663" y="350227"/>
                  </a:lnTo>
                  <a:lnTo>
                    <a:pt x="381977" y="350456"/>
                  </a:lnTo>
                  <a:lnTo>
                    <a:pt x="383044" y="350481"/>
                  </a:lnTo>
                  <a:lnTo>
                    <a:pt x="383882" y="350431"/>
                  </a:lnTo>
                  <a:lnTo>
                    <a:pt x="384581" y="350342"/>
                  </a:lnTo>
                  <a:lnTo>
                    <a:pt x="389572" y="350786"/>
                  </a:lnTo>
                  <a:lnTo>
                    <a:pt x="397306" y="354228"/>
                  </a:lnTo>
                  <a:lnTo>
                    <a:pt x="397522" y="352552"/>
                  </a:lnTo>
                  <a:lnTo>
                    <a:pt x="397598" y="351967"/>
                  </a:lnTo>
                  <a:lnTo>
                    <a:pt x="397649" y="351510"/>
                  </a:lnTo>
                  <a:lnTo>
                    <a:pt x="398132" y="352552"/>
                  </a:lnTo>
                  <a:lnTo>
                    <a:pt x="400913" y="353796"/>
                  </a:lnTo>
                  <a:lnTo>
                    <a:pt x="401345" y="351967"/>
                  </a:lnTo>
                  <a:lnTo>
                    <a:pt x="401345" y="351510"/>
                  </a:lnTo>
                  <a:lnTo>
                    <a:pt x="401345" y="351307"/>
                  </a:lnTo>
                  <a:close/>
                </a:path>
              </a:pathLst>
            </a:custGeom>
            <a:solidFill>
              <a:srgbClr val="ABD3D8">
                <a:alpha val="51998"/>
              </a:srgbClr>
            </a:solidFill>
          </p:spPr>
          <p:txBody>
            <a:bodyPr wrap="square" lIns="0" tIns="0" rIns="0" bIns="0" rtlCol="0"/>
            <a:lstStyle/>
            <a:p>
              <a:pPr defTabSz="829178"/>
              <a:endParaRPr sz="1632" kern="0">
                <a:solidFill>
                  <a:sysClr val="windowText" lastClr="000000"/>
                </a:solidFill>
              </a:endParaRPr>
            </a:p>
          </p:txBody>
        </p:sp>
        <p:sp>
          <p:nvSpPr>
            <p:cNvPr id="60" name="object 60"/>
            <p:cNvSpPr/>
            <p:nvPr/>
          </p:nvSpPr>
          <p:spPr>
            <a:xfrm>
              <a:off x="8278051" y="1794623"/>
              <a:ext cx="1256030" cy="359410"/>
            </a:xfrm>
            <a:custGeom>
              <a:avLst/>
              <a:gdLst/>
              <a:ahLst/>
              <a:cxnLst/>
              <a:rect l="l" t="t" r="r" b="b"/>
              <a:pathLst>
                <a:path w="1256029" h="359410">
                  <a:moveTo>
                    <a:pt x="5524" y="117335"/>
                  </a:moveTo>
                  <a:lnTo>
                    <a:pt x="5270" y="117132"/>
                  </a:lnTo>
                  <a:lnTo>
                    <a:pt x="5283" y="116878"/>
                  </a:lnTo>
                  <a:lnTo>
                    <a:pt x="3441" y="117132"/>
                  </a:lnTo>
                  <a:lnTo>
                    <a:pt x="4533" y="117132"/>
                  </a:lnTo>
                  <a:lnTo>
                    <a:pt x="5524" y="117335"/>
                  </a:lnTo>
                  <a:close/>
                </a:path>
                <a:path w="1256029" h="359410">
                  <a:moveTo>
                    <a:pt x="10071" y="116255"/>
                  </a:moveTo>
                  <a:lnTo>
                    <a:pt x="7620" y="115074"/>
                  </a:lnTo>
                  <a:lnTo>
                    <a:pt x="7531" y="114719"/>
                  </a:lnTo>
                  <a:lnTo>
                    <a:pt x="7480" y="114528"/>
                  </a:lnTo>
                  <a:lnTo>
                    <a:pt x="6946" y="114223"/>
                  </a:lnTo>
                  <a:lnTo>
                    <a:pt x="5486" y="114719"/>
                  </a:lnTo>
                  <a:lnTo>
                    <a:pt x="5080" y="115074"/>
                  </a:lnTo>
                  <a:lnTo>
                    <a:pt x="5029" y="115722"/>
                  </a:lnTo>
                  <a:lnTo>
                    <a:pt x="5334" y="116255"/>
                  </a:lnTo>
                  <a:lnTo>
                    <a:pt x="5283" y="116878"/>
                  </a:lnTo>
                  <a:lnTo>
                    <a:pt x="10071" y="116255"/>
                  </a:lnTo>
                  <a:close/>
                </a:path>
                <a:path w="1256029" h="359410">
                  <a:moveTo>
                    <a:pt x="12852" y="118897"/>
                  </a:moveTo>
                  <a:lnTo>
                    <a:pt x="5524" y="117335"/>
                  </a:lnTo>
                  <a:lnTo>
                    <a:pt x="6451" y="119367"/>
                  </a:lnTo>
                  <a:lnTo>
                    <a:pt x="0" y="117690"/>
                  </a:lnTo>
                  <a:lnTo>
                    <a:pt x="2794" y="119621"/>
                  </a:lnTo>
                  <a:lnTo>
                    <a:pt x="4152" y="119888"/>
                  </a:lnTo>
                  <a:lnTo>
                    <a:pt x="6464" y="120078"/>
                  </a:lnTo>
                  <a:lnTo>
                    <a:pt x="8775" y="121691"/>
                  </a:lnTo>
                  <a:lnTo>
                    <a:pt x="12166" y="119367"/>
                  </a:lnTo>
                  <a:lnTo>
                    <a:pt x="12852" y="118897"/>
                  </a:lnTo>
                  <a:close/>
                </a:path>
                <a:path w="1256029" h="359410">
                  <a:moveTo>
                    <a:pt x="29044" y="111747"/>
                  </a:moveTo>
                  <a:lnTo>
                    <a:pt x="27419" y="111442"/>
                  </a:lnTo>
                  <a:lnTo>
                    <a:pt x="27393" y="110096"/>
                  </a:lnTo>
                  <a:lnTo>
                    <a:pt x="27381" y="107886"/>
                  </a:lnTo>
                  <a:lnTo>
                    <a:pt x="21907" y="110439"/>
                  </a:lnTo>
                  <a:lnTo>
                    <a:pt x="26492" y="110096"/>
                  </a:lnTo>
                  <a:lnTo>
                    <a:pt x="21958" y="113969"/>
                  </a:lnTo>
                  <a:lnTo>
                    <a:pt x="27012" y="113969"/>
                  </a:lnTo>
                  <a:lnTo>
                    <a:pt x="29044" y="111747"/>
                  </a:lnTo>
                  <a:close/>
                </a:path>
                <a:path w="1256029" h="359410">
                  <a:moveTo>
                    <a:pt x="33655" y="112623"/>
                  </a:moveTo>
                  <a:lnTo>
                    <a:pt x="30149" y="110540"/>
                  </a:lnTo>
                  <a:lnTo>
                    <a:pt x="29044" y="111747"/>
                  </a:lnTo>
                  <a:lnTo>
                    <a:pt x="33655" y="112623"/>
                  </a:lnTo>
                  <a:close/>
                </a:path>
                <a:path w="1256029" h="359410">
                  <a:moveTo>
                    <a:pt x="38404" y="109943"/>
                  </a:moveTo>
                  <a:lnTo>
                    <a:pt x="30149" y="110540"/>
                  </a:lnTo>
                  <a:lnTo>
                    <a:pt x="31305" y="110540"/>
                  </a:lnTo>
                  <a:lnTo>
                    <a:pt x="34328" y="112737"/>
                  </a:lnTo>
                  <a:lnTo>
                    <a:pt x="33870" y="112737"/>
                  </a:lnTo>
                  <a:lnTo>
                    <a:pt x="36639" y="114363"/>
                  </a:lnTo>
                  <a:lnTo>
                    <a:pt x="38341" y="110096"/>
                  </a:lnTo>
                  <a:lnTo>
                    <a:pt x="38404" y="109943"/>
                  </a:lnTo>
                  <a:close/>
                </a:path>
                <a:path w="1256029" h="359410">
                  <a:moveTo>
                    <a:pt x="42964" y="142074"/>
                  </a:moveTo>
                  <a:lnTo>
                    <a:pt x="42468" y="140322"/>
                  </a:lnTo>
                  <a:lnTo>
                    <a:pt x="39281" y="141630"/>
                  </a:lnTo>
                  <a:lnTo>
                    <a:pt x="36982" y="141414"/>
                  </a:lnTo>
                  <a:lnTo>
                    <a:pt x="38836" y="143421"/>
                  </a:lnTo>
                  <a:lnTo>
                    <a:pt x="42049" y="142836"/>
                  </a:lnTo>
                  <a:lnTo>
                    <a:pt x="42964" y="142074"/>
                  </a:lnTo>
                  <a:close/>
                </a:path>
                <a:path w="1256029" h="359410">
                  <a:moveTo>
                    <a:pt x="62280" y="112534"/>
                  </a:moveTo>
                  <a:lnTo>
                    <a:pt x="57670" y="111429"/>
                  </a:lnTo>
                  <a:lnTo>
                    <a:pt x="57238" y="113969"/>
                  </a:lnTo>
                  <a:lnTo>
                    <a:pt x="60439" y="112661"/>
                  </a:lnTo>
                  <a:lnTo>
                    <a:pt x="61366" y="113296"/>
                  </a:lnTo>
                  <a:lnTo>
                    <a:pt x="62280" y="112534"/>
                  </a:lnTo>
                  <a:close/>
                </a:path>
                <a:path w="1256029" h="359410">
                  <a:moveTo>
                    <a:pt x="64096" y="78562"/>
                  </a:moveTo>
                  <a:lnTo>
                    <a:pt x="62750" y="80429"/>
                  </a:lnTo>
                  <a:lnTo>
                    <a:pt x="60439" y="78828"/>
                  </a:lnTo>
                  <a:lnTo>
                    <a:pt x="63220" y="81483"/>
                  </a:lnTo>
                  <a:lnTo>
                    <a:pt x="64096" y="78562"/>
                  </a:lnTo>
                  <a:close/>
                </a:path>
                <a:path w="1256029" h="359410">
                  <a:moveTo>
                    <a:pt x="65925" y="77000"/>
                  </a:moveTo>
                  <a:lnTo>
                    <a:pt x="64503" y="73190"/>
                  </a:lnTo>
                  <a:lnTo>
                    <a:pt x="63614" y="75387"/>
                  </a:lnTo>
                  <a:lnTo>
                    <a:pt x="65925" y="77000"/>
                  </a:lnTo>
                  <a:close/>
                </a:path>
                <a:path w="1256029" h="359410">
                  <a:moveTo>
                    <a:pt x="92506" y="165392"/>
                  </a:moveTo>
                  <a:lnTo>
                    <a:pt x="91897" y="163626"/>
                  </a:lnTo>
                  <a:lnTo>
                    <a:pt x="91909" y="165696"/>
                  </a:lnTo>
                  <a:lnTo>
                    <a:pt x="92506" y="165392"/>
                  </a:lnTo>
                  <a:close/>
                </a:path>
                <a:path w="1256029" h="359410">
                  <a:moveTo>
                    <a:pt x="94284" y="164592"/>
                  </a:moveTo>
                  <a:lnTo>
                    <a:pt x="94107" y="164592"/>
                  </a:lnTo>
                  <a:lnTo>
                    <a:pt x="92506" y="165392"/>
                  </a:lnTo>
                  <a:lnTo>
                    <a:pt x="92849" y="166357"/>
                  </a:lnTo>
                  <a:lnTo>
                    <a:pt x="94284" y="164592"/>
                  </a:lnTo>
                  <a:close/>
                </a:path>
                <a:path w="1256029" h="359410">
                  <a:moveTo>
                    <a:pt x="98704" y="159156"/>
                  </a:moveTo>
                  <a:lnTo>
                    <a:pt x="94399" y="164452"/>
                  </a:lnTo>
                  <a:lnTo>
                    <a:pt x="96024" y="163626"/>
                  </a:lnTo>
                  <a:lnTo>
                    <a:pt x="97409" y="164592"/>
                  </a:lnTo>
                  <a:lnTo>
                    <a:pt x="97637" y="163626"/>
                  </a:lnTo>
                  <a:lnTo>
                    <a:pt x="98704" y="159156"/>
                  </a:lnTo>
                  <a:close/>
                </a:path>
                <a:path w="1256029" h="359410">
                  <a:moveTo>
                    <a:pt x="114998" y="45021"/>
                  </a:moveTo>
                  <a:lnTo>
                    <a:pt x="112204" y="42379"/>
                  </a:lnTo>
                  <a:lnTo>
                    <a:pt x="112217" y="43789"/>
                  </a:lnTo>
                  <a:lnTo>
                    <a:pt x="114998" y="45021"/>
                  </a:lnTo>
                  <a:close/>
                </a:path>
                <a:path w="1256029" h="359410">
                  <a:moveTo>
                    <a:pt x="117309" y="52616"/>
                  </a:moveTo>
                  <a:lnTo>
                    <a:pt x="117055" y="51917"/>
                  </a:lnTo>
                  <a:lnTo>
                    <a:pt x="116916" y="52209"/>
                  </a:lnTo>
                  <a:lnTo>
                    <a:pt x="116827" y="52476"/>
                  </a:lnTo>
                  <a:lnTo>
                    <a:pt x="116928" y="52705"/>
                  </a:lnTo>
                  <a:lnTo>
                    <a:pt x="117309" y="52616"/>
                  </a:lnTo>
                  <a:close/>
                </a:path>
                <a:path w="1256029" h="359410">
                  <a:moveTo>
                    <a:pt x="118948" y="49796"/>
                  </a:moveTo>
                  <a:lnTo>
                    <a:pt x="116446" y="50253"/>
                  </a:lnTo>
                  <a:lnTo>
                    <a:pt x="117055" y="51917"/>
                  </a:lnTo>
                  <a:lnTo>
                    <a:pt x="117576" y="50927"/>
                  </a:lnTo>
                  <a:lnTo>
                    <a:pt x="118948" y="49796"/>
                  </a:lnTo>
                  <a:close/>
                </a:path>
                <a:path w="1256029" h="359410">
                  <a:moveTo>
                    <a:pt x="122669" y="26212"/>
                  </a:moveTo>
                  <a:lnTo>
                    <a:pt x="122047" y="25311"/>
                  </a:lnTo>
                  <a:lnTo>
                    <a:pt x="120662" y="25755"/>
                  </a:lnTo>
                  <a:lnTo>
                    <a:pt x="118846" y="26606"/>
                  </a:lnTo>
                  <a:lnTo>
                    <a:pt x="119316" y="27622"/>
                  </a:lnTo>
                  <a:lnTo>
                    <a:pt x="122313" y="28333"/>
                  </a:lnTo>
                  <a:lnTo>
                    <a:pt x="121970" y="27622"/>
                  </a:lnTo>
                  <a:lnTo>
                    <a:pt x="122669" y="26212"/>
                  </a:lnTo>
                  <a:close/>
                </a:path>
                <a:path w="1256029" h="359410">
                  <a:moveTo>
                    <a:pt x="123913" y="28714"/>
                  </a:moveTo>
                  <a:lnTo>
                    <a:pt x="122313" y="28333"/>
                  </a:lnTo>
                  <a:lnTo>
                    <a:pt x="122491" y="28689"/>
                  </a:lnTo>
                  <a:lnTo>
                    <a:pt x="122859" y="28905"/>
                  </a:lnTo>
                  <a:lnTo>
                    <a:pt x="123913" y="28714"/>
                  </a:lnTo>
                  <a:close/>
                </a:path>
                <a:path w="1256029" h="359410">
                  <a:moveTo>
                    <a:pt x="127342" y="50190"/>
                  </a:moveTo>
                  <a:lnTo>
                    <a:pt x="126492" y="48120"/>
                  </a:lnTo>
                  <a:lnTo>
                    <a:pt x="125984" y="49352"/>
                  </a:lnTo>
                  <a:lnTo>
                    <a:pt x="126453" y="49974"/>
                  </a:lnTo>
                  <a:lnTo>
                    <a:pt x="127342" y="50190"/>
                  </a:lnTo>
                  <a:close/>
                </a:path>
                <a:path w="1256029" h="359410">
                  <a:moveTo>
                    <a:pt x="129501" y="50368"/>
                  </a:moveTo>
                  <a:lnTo>
                    <a:pt x="128346" y="49403"/>
                  </a:lnTo>
                  <a:lnTo>
                    <a:pt x="128028" y="50190"/>
                  </a:lnTo>
                  <a:lnTo>
                    <a:pt x="127965" y="50342"/>
                  </a:lnTo>
                  <a:lnTo>
                    <a:pt x="127342" y="50190"/>
                  </a:lnTo>
                  <a:lnTo>
                    <a:pt x="116344" y="52857"/>
                  </a:lnTo>
                  <a:lnTo>
                    <a:pt x="117398" y="52857"/>
                  </a:lnTo>
                  <a:lnTo>
                    <a:pt x="117944" y="54267"/>
                  </a:lnTo>
                  <a:lnTo>
                    <a:pt x="116967" y="54267"/>
                  </a:lnTo>
                  <a:lnTo>
                    <a:pt x="117436" y="55918"/>
                  </a:lnTo>
                  <a:lnTo>
                    <a:pt x="118224" y="55422"/>
                  </a:lnTo>
                  <a:lnTo>
                    <a:pt x="120154" y="54267"/>
                  </a:lnTo>
                  <a:lnTo>
                    <a:pt x="123634" y="53340"/>
                  </a:lnTo>
                  <a:lnTo>
                    <a:pt x="123952" y="53340"/>
                  </a:lnTo>
                  <a:lnTo>
                    <a:pt x="128879" y="55422"/>
                  </a:lnTo>
                  <a:lnTo>
                    <a:pt x="128155" y="54267"/>
                  </a:lnTo>
                  <a:lnTo>
                    <a:pt x="127660" y="53670"/>
                  </a:lnTo>
                  <a:lnTo>
                    <a:pt x="127431" y="53340"/>
                  </a:lnTo>
                  <a:lnTo>
                    <a:pt x="127088" y="52857"/>
                  </a:lnTo>
                  <a:lnTo>
                    <a:pt x="127215" y="52158"/>
                  </a:lnTo>
                  <a:lnTo>
                    <a:pt x="127876" y="50546"/>
                  </a:lnTo>
                  <a:lnTo>
                    <a:pt x="127952" y="50368"/>
                  </a:lnTo>
                  <a:lnTo>
                    <a:pt x="128092" y="50368"/>
                  </a:lnTo>
                  <a:lnTo>
                    <a:pt x="128828" y="50546"/>
                  </a:lnTo>
                  <a:lnTo>
                    <a:pt x="129501" y="50368"/>
                  </a:lnTo>
                  <a:close/>
                </a:path>
                <a:path w="1256029" h="359410">
                  <a:moveTo>
                    <a:pt x="130098" y="59804"/>
                  </a:moveTo>
                  <a:lnTo>
                    <a:pt x="127114" y="59804"/>
                  </a:lnTo>
                  <a:lnTo>
                    <a:pt x="126161" y="57746"/>
                  </a:lnTo>
                  <a:lnTo>
                    <a:pt x="125869" y="59029"/>
                  </a:lnTo>
                  <a:lnTo>
                    <a:pt x="125818" y="59804"/>
                  </a:lnTo>
                  <a:lnTo>
                    <a:pt x="126225" y="61302"/>
                  </a:lnTo>
                  <a:lnTo>
                    <a:pt x="130098" y="59804"/>
                  </a:lnTo>
                  <a:close/>
                </a:path>
                <a:path w="1256029" h="359410">
                  <a:moveTo>
                    <a:pt x="130517" y="72745"/>
                  </a:moveTo>
                  <a:lnTo>
                    <a:pt x="130009" y="71005"/>
                  </a:lnTo>
                  <a:lnTo>
                    <a:pt x="129082" y="70002"/>
                  </a:lnTo>
                  <a:lnTo>
                    <a:pt x="127812" y="70015"/>
                  </a:lnTo>
                  <a:lnTo>
                    <a:pt x="126784" y="70548"/>
                  </a:lnTo>
                  <a:lnTo>
                    <a:pt x="126492" y="69532"/>
                  </a:lnTo>
                  <a:lnTo>
                    <a:pt x="127406" y="68262"/>
                  </a:lnTo>
                  <a:lnTo>
                    <a:pt x="126796" y="68300"/>
                  </a:lnTo>
                  <a:lnTo>
                    <a:pt x="124536" y="70243"/>
                  </a:lnTo>
                  <a:lnTo>
                    <a:pt x="126377" y="70891"/>
                  </a:lnTo>
                  <a:lnTo>
                    <a:pt x="125603" y="71462"/>
                  </a:lnTo>
                  <a:lnTo>
                    <a:pt x="125006" y="72263"/>
                  </a:lnTo>
                  <a:lnTo>
                    <a:pt x="125018" y="73139"/>
                  </a:lnTo>
                  <a:lnTo>
                    <a:pt x="126390" y="74104"/>
                  </a:lnTo>
                  <a:lnTo>
                    <a:pt x="130517" y="72745"/>
                  </a:lnTo>
                  <a:close/>
                </a:path>
                <a:path w="1256029" h="359410">
                  <a:moveTo>
                    <a:pt x="130517" y="59651"/>
                  </a:moveTo>
                  <a:lnTo>
                    <a:pt x="126606" y="55930"/>
                  </a:lnTo>
                  <a:lnTo>
                    <a:pt x="128016" y="59029"/>
                  </a:lnTo>
                  <a:lnTo>
                    <a:pt x="127304" y="59651"/>
                  </a:lnTo>
                  <a:lnTo>
                    <a:pt x="130517" y="59651"/>
                  </a:lnTo>
                  <a:close/>
                </a:path>
                <a:path w="1256029" h="359410">
                  <a:moveTo>
                    <a:pt x="131051" y="46685"/>
                  </a:moveTo>
                  <a:lnTo>
                    <a:pt x="130441" y="46012"/>
                  </a:lnTo>
                  <a:lnTo>
                    <a:pt x="130124" y="45707"/>
                  </a:lnTo>
                  <a:lnTo>
                    <a:pt x="129146" y="45529"/>
                  </a:lnTo>
                  <a:lnTo>
                    <a:pt x="127444" y="45529"/>
                  </a:lnTo>
                  <a:lnTo>
                    <a:pt x="126453" y="46685"/>
                  </a:lnTo>
                  <a:lnTo>
                    <a:pt x="127914" y="49834"/>
                  </a:lnTo>
                  <a:lnTo>
                    <a:pt x="128282" y="49403"/>
                  </a:lnTo>
                  <a:lnTo>
                    <a:pt x="131051" y="46685"/>
                  </a:lnTo>
                  <a:close/>
                </a:path>
                <a:path w="1256029" h="359410">
                  <a:moveTo>
                    <a:pt x="131864" y="52336"/>
                  </a:moveTo>
                  <a:lnTo>
                    <a:pt x="130975" y="51600"/>
                  </a:lnTo>
                  <a:lnTo>
                    <a:pt x="130162" y="52158"/>
                  </a:lnTo>
                  <a:lnTo>
                    <a:pt x="130505" y="52158"/>
                  </a:lnTo>
                  <a:lnTo>
                    <a:pt x="131864" y="52336"/>
                  </a:lnTo>
                  <a:close/>
                </a:path>
                <a:path w="1256029" h="359410">
                  <a:moveTo>
                    <a:pt x="132257" y="61302"/>
                  </a:moveTo>
                  <a:lnTo>
                    <a:pt x="130873" y="59651"/>
                  </a:lnTo>
                  <a:lnTo>
                    <a:pt x="130517" y="59651"/>
                  </a:lnTo>
                  <a:lnTo>
                    <a:pt x="132257" y="61302"/>
                  </a:lnTo>
                  <a:close/>
                </a:path>
                <a:path w="1256029" h="359410">
                  <a:moveTo>
                    <a:pt x="134442" y="70345"/>
                  </a:moveTo>
                  <a:lnTo>
                    <a:pt x="132765" y="69392"/>
                  </a:lnTo>
                  <a:lnTo>
                    <a:pt x="133489" y="69900"/>
                  </a:lnTo>
                  <a:lnTo>
                    <a:pt x="134010" y="70167"/>
                  </a:lnTo>
                  <a:lnTo>
                    <a:pt x="134442" y="70345"/>
                  </a:lnTo>
                  <a:close/>
                </a:path>
                <a:path w="1256029" h="359410">
                  <a:moveTo>
                    <a:pt x="135686" y="12382"/>
                  </a:moveTo>
                  <a:lnTo>
                    <a:pt x="135039" y="12496"/>
                  </a:lnTo>
                  <a:lnTo>
                    <a:pt x="134366" y="12484"/>
                  </a:lnTo>
                  <a:lnTo>
                    <a:pt x="133769" y="12369"/>
                  </a:lnTo>
                  <a:lnTo>
                    <a:pt x="135064" y="12839"/>
                  </a:lnTo>
                  <a:lnTo>
                    <a:pt x="135509" y="12700"/>
                  </a:lnTo>
                  <a:lnTo>
                    <a:pt x="135686" y="12382"/>
                  </a:lnTo>
                  <a:close/>
                </a:path>
                <a:path w="1256029" h="359410">
                  <a:moveTo>
                    <a:pt x="136512" y="43294"/>
                  </a:moveTo>
                  <a:lnTo>
                    <a:pt x="135140" y="42113"/>
                  </a:lnTo>
                  <a:lnTo>
                    <a:pt x="133096" y="40995"/>
                  </a:lnTo>
                  <a:lnTo>
                    <a:pt x="131889" y="42113"/>
                  </a:lnTo>
                  <a:lnTo>
                    <a:pt x="131470" y="43827"/>
                  </a:lnTo>
                  <a:lnTo>
                    <a:pt x="131025" y="44234"/>
                  </a:lnTo>
                  <a:lnTo>
                    <a:pt x="128727" y="44742"/>
                  </a:lnTo>
                  <a:lnTo>
                    <a:pt x="128727" y="44043"/>
                  </a:lnTo>
                  <a:lnTo>
                    <a:pt x="127533" y="45427"/>
                  </a:lnTo>
                  <a:lnTo>
                    <a:pt x="131724" y="45237"/>
                  </a:lnTo>
                  <a:lnTo>
                    <a:pt x="132143" y="44742"/>
                  </a:lnTo>
                  <a:lnTo>
                    <a:pt x="134315" y="42113"/>
                  </a:lnTo>
                  <a:lnTo>
                    <a:pt x="134480" y="42113"/>
                  </a:lnTo>
                  <a:lnTo>
                    <a:pt x="136512" y="43294"/>
                  </a:lnTo>
                  <a:close/>
                </a:path>
                <a:path w="1256029" h="359410">
                  <a:moveTo>
                    <a:pt x="136829" y="48945"/>
                  </a:moveTo>
                  <a:lnTo>
                    <a:pt x="133438" y="46012"/>
                  </a:lnTo>
                  <a:lnTo>
                    <a:pt x="133400" y="46240"/>
                  </a:lnTo>
                  <a:lnTo>
                    <a:pt x="133426" y="46012"/>
                  </a:lnTo>
                  <a:lnTo>
                    <a:pt x="132880" y="45529"/>
                  </a:lnTo>
                  <a:lnTo>
                    <a:pt x="133184" y="45720"/>
                  </a:lnTo>
                  <a:lnTo>
                    <a:pt x="133426" y="46012"/>
                  </a:lnTo>
                  <a:lnTo>
                    <a:pt x="133451" y="45885"/>
                  </a:lnTo>
                  <a:lnTo>
                    <a:pt x="133515" y="45529"/>
                  </a:lnTo>
                  <a:lnTo>
                    <a:pt x="133604" y="44996"/>
                  </a:lnTo>
                  <a:lnTo>
                    <a:pt x="133731" y="44234"/>
                  </a:lnTo>
                  <a:lnTo>
                    <a:pt x="133756" y="44043"/>
                  </a:lnTo>
                  <a:lnTo>
                    <a:pt x="131749" y="46012"/>
                  </a:lnTo>
                  <a:lnTo>
                    <a:pt x="131165" y="46685"/>
                  </a:lnTo>
                  <a:lnTo>
                    <a:pt x="133032" y="48399"/>
                  </a:lnTo>
                  <a:lnTo>
                    <a:pt x="132943" y="48945"/>
                  </a:lnTo>
                  <a:lnTo>
                    <a:pt x="132803" y="49136"/>
                  </a:lnTo>
                  <a:lnTo>
                    <a:pt x="131495" y="49834"/>
                  </a:lnTo>
                  <a:lnTo>
                    <a:pt x="129501" y="50368"/>
                  </a:lnTo>
                  <a:lnTo>
                    <a:pt x="130975" y="51600"/>
                  </a:lnTo>
                  <a:lnTo>
                    <a:pt x="134747" y="48945"/>
                  </a:lnTo>
                  <a:lnTo>
                    <a:pt x="136829" y="48945"/>
                  </a:lnTo>
                  <a:close/>
                </a:path>
                <a:path w="1256029" h="359410">
                  <a:moveTo>
                    <a:pt x="136842" y="65176"/>
                  </a:moveTo>
                  <a:lnTo>
                    <a:pt x="134048" y="62522"/>
                  </a:lnTo>
                  <a:lnTo>
                    <a:pt x="134073" y="65354"/>
                  </a:lnTo>
                  <a:lnTo>
                    <a:pt x="136842" y="65176"/>
                  </a:lnTo>
                  <a:close/>
                </a:path>
                <a:path w="1256029" h="359410">
                  <a:moveTo>
                    <a:pt x="137172" y="48945"/>
                  </a:moveTo>
                  <a:lnTo>
                    <a:pt x="136829" y="48945"/>
                  </a:lnTo>
                  <a:lnTo>
                    <a:pt x="137045" y="49136"/>
                  </a:lnTo>
                  <a:lnTo>
                    <a:pt x="137172" y="48945"/>
                  </a:lnTo>
                  <a:close/>
                </a:path>
                <a:path w="1256029" h="359410">
                  <a:moveTo>
                    <a:pt x="137464" y="44208"/>
                  </a:moveTo>
                  <a:lnTo>
                    <a:pt x="137160" y="43789"/>
                  </a:lnTo>
                  <a:lnTo>
                    <a:pt x="136855" y="43484"/>
                  </a:lnTo>
                  <a:lnTo>
                    <a:pt x="136525" y="43294"/>
                  </a:lnTo>
                  <a:lnTo>
                    <a:pt x="136893" y="43611"/>
                  </a:lnTo>
                  <a:lnTo>
                    <a:pt x="137223" y="43929"/>
                  </a:lnTo>
                  <a:lnTo>
                    <a:pt x="137464" y="44208"/>
                  </a:lnTo>
                  <a:close/>
                </a:path>
                <a:path w="1256029" h="359410">
                  <a:moveTo>
                    <a:pt x="137871" y="11010"/>
                  </a:moveTo>
                  <a:lnTo>
                    <a:pt x="135026" y="10007"/>
                  </a:lnTo>
                  <a:lnTo>
                    <a:pt x="136067" y="11684"/>
                  </a:lnTo>
                  <a:lnTo>
                    <a:pt x="135686" y="12382"/>
                  </a:lnTo>
                  <a:lnTo>
                    <a:pt x="136550" y="12242"/>
                  </a:lnTo>
                  <a:lnTo>
                    <a:pt x="137363" y="11861"/>
                  </a:lnTo>
                  <a:lnTo>
                    <a:pt x="137871" y="11010"/>
                  </a:lnTo>
                  <a:close/>
                </a:path>
                <a:path w="1256029" h="359410">
                  <a:moveTo>
                    <a:pt x="139522" y="53340"/>
                  </a:moveTo>
                  <a:lnTo>
                    <a:pt x="135382" y="52857"/>
                  </a:lnTo>
                  <a:lnTo>
                    <a:pt x="135178" y="52730"/>
                  </a:lnTo>
                  <a:lnTo>
                    <a:pt x="135178" y="52857"/>
                  </a:lnTo>
                  <a:lnTo>
                    <a:pt x="133756" y="53162"/>
                  </a:lnTo>
                  <a:lnTo>
                    <a:pt x="133934" y="52857"/>
                  </a:lnTo>
                  <a:lnTo>
                    <a:pt x="135178" y="52857"/>
                  </a:lnTo>
                  <a:lnTo>
                    <a:pt x="135178" y="52730"/>
                  </a:lnTo>
                  <a:lnTo>
                    <a:pt x="134340" y="52158"/>
                  </a:lnTo>
                  <a:lnTo>
                    <a:pt x="134073" y="52628"/>
                  </a:lnTo>
                  <a:lnTo>
                    <a:pt x="133654" y="52578"/>
                  </a:lnTo>
                  <a:lnTo>
                    <a:pt x="133654" y="53340"/>
                  </a:lnTo>
                  <a:lnTo>
                    <a:pt x="133451" y="53670"/>
                  </a:lnTo>
                  <a:lnTo>
                    <a:pt x="133642" y="53340"/>
                  </a:lnTo>
                  <a:lnTo>
                    <a:pt x="133654" y="52578"/>
                  </a:lnTo>
                  <a:lnTo>
                    <a:pt x="131864" y="52336"/>
                  </a:lnTo>
                  <a:lnTo>
                    <a:pt x="133019" y="53314"/>
                  </a:lnTo>
                  <a:lnTo>
                    <a:pt x="132892" y="53340"/>
                  </a:lnTo>
                  <a:lnTo>
                    <a:pt x="133057" y="53340"/>
                  </a:lnTo>
                  <a:lnTo>
                    <a:pt x="132994" y="54267"/>
                  </a:lnTo>
                  <a:lnTo>
                    <a:pt x="133680" y="54267"/>
                  </a:lnTo>
                  <a:lnTo>
                    <a:pt x="134823" y="54635"/>
                  </a:lnTo>
                  <a:lnTo>
                    <a:pt x="136677" y="55918"/>
                  </a:lnTo>
                  <a:lnTo>
                    <a:pt x="138506" y="55918"/>
                  </a:lnTo>
                  <a:lnTo>
                    <a:pt x="138722" y="54635"/>
                  </a:lnTo>
                  <a:lnTo>
                    <a:pt x="138772" y="54267"/>
                  </a:lnTo>
                  <a:lnTo>
                    <a:pt x="138874" y="53670"/>
                  </a:lnTo>
                  <a:lnTo>
                    <a:pt x="138925" y="53340"/>
                  </a:lnTo>
                  <a:lnTo>
                    <a:pt x="139522" y="53340"/>
                  </a:lnTo>
                  <a:close/>
                </a:path>
                <a:path w="1256029" h="359410">
                  <a:moveTo>
                    <a:pt x="143268" y="68300"/>
                  </a:moveTo>
                  <a:lnTo>
                    <a:pt x="141668" y="67449"/>
                  </a:lnTo>
                  <a:lnTo>
                    <a:pt x="139585" y="66395"/>
                  </a:lnTo>
                  <a:lnTo>
                    <a:pt x="140055" y="67449"/>
                  </a:lnTo>
                  <a:lnTo>
                    <a:pt x="134023" y="68300"/>
                  </a:lnTo>
                  <a:lnTo>
                    <a:pt x="135534" y="68300"/>
                  </a:lnTo>
                  <a:lnTo>
                    <a:pt x="138239" y="68986"/>
                  </a:lnTo>
                  <a:lnTo>
                    <a:pt x="135534" y="68300"/>
                  </a:lnTo>
                  <a:lnTo>
                    <a:pt x="136613" y="70993"/>
                  </a:lnTo>
                  <a:lnTo>
                    <a:pt x="136728" y="71285"/>
                  </a:lnTo>
                  <a:lnTo>
                    <a:pt x="134442" y="70345"/>
                  </a:lnTo>
                  <a:lnTo>
                    <a:pt x="137807" y="72263"/>
                  </a:lnTo>
                  <a:lnTo>
                    <a:pt x="139585" y="71285"/>
                  </a:lnTo>
                  <a:lnTo>
                    <a:pt x="140119" y="70993"/>
                  </a:lnTo>
                  <a:lnTo>
                    <a:pt x="142468" y="68986"/>
                  </a:lnTo>
                  <a:lnTo>
                    <a:pt x="143268" y="68300"/>
                  </a:lnTo>
                  <a:close/>
                </a:path>
                <a:path w="1256029" h="359410">
                  <a:moveTo>
                    <a:pt x="143764" y="54914"/>
                  </a:moveTo>
                  <a:lnTo>
                    <a:pt x="141681" y="53086"/>
                  </a:lnTo>
                  <a:lnTo>
                    <a:pt x="138582" y="59347"/>
                  </a:lnTo>
                  <a:lnTo>
                    <a:pt x="143764" y="54914"/>
                  </a:lnTo>
                  <a:close/>
                </a:path>
                <a:path w="1256029" h="359410">
                  <a:moveTo>
                    <a:pt x="145427" y="56362"/>
                  </a:moveTo>
                  <a:lnTo>
                    <a:pt x="145275" y="54914"/>
                  </a:lnTo>
                  <a:lnTo>
                    <a:pt x="145161" y="53721"/>
                  </a:lnTo>
                  <a:lnTo>
                    <a:pt x="143764" y="54914"/>
                  </a:lnTo>
                  <a:lnTo>
                    <a:pt x="145427" y="56362"/>
                  </a:lnTo>
                  <a:close/>
                </a:path>
                <a:path w="1256029" h="359410">
                  <a:moveTo>
                    <a:pt x="145745" y="48158"/>
                  </a:moveTo>
                  <a:lnTo>
                    <a:pt x="145148" y="46012"/>
                  </a:lnTo>
                  <a:lnTo>
                    <a:pt x="145059" y="45707"/>
                  </a:lnTo>
                  <a:lnTo>
                    <a:pt x="145021" y="45529"/>
                  </a:lnTo>
                  <a:lnTo>
                    <a:pt x="144932" y="45237"/>
                  </a:lnTo>
                  <a:lnTo>
                    <a:pt x="144868" y="44996"/>
                  </a:lnTo>
                  <a:lnTo>
                    <a:pt x="144792" y="44742"/>
                  </a:lnTo>
                  <a:lnTo>
                    <a:pt x="144919" y="44742"/>
                  </a:lnTo>
                  <a:lnTo>
                    <a:pt x="141071" y="42799"/>
                  </a:lnTo>
                  <a:lnTo>
                    <a:pt x="137172" y="48945"/>
                  </a:lnTo>
                  <a:lnTo>
                    <a:pt x="141693" y="48945"/>
                  </a:lnTo>
                  <a:lnTo>
                    <a:pt x="140576" y="46012"/>
                  </a:lnTo>
                  <a:lnTo>
                    <a:pt x="140474" y="45707"/>
                  </a:lnTo>
                  <a:lnTo>
                    <a:pt x="140398" y="45529"/>
                  </a:lnTo>
                  <a:lnTo>
                    <a:pt x="140296" y="45237"/>
                  </a:lnTo>
                  <a:lnTo>
                    <a:pt x="140195" y="44996"/>
                  </a:lnTo>
                  <a:lnTo>
                    <a:pt x="145745" y="48158"/>
                  </a:lnTo>
                  <a:close/>
                </a:path>
                <a:path w="1256029" h="359410">
                  <a:moveTo>
                    <a:pt x="146532" y="52527"/>
                  </a:moveTo>
                  <a:lnTo>
                    <a:pt x="144894" y="51066"/>
                  </a:lnTo>
                  <a:lnTo>
                    <a:pt x="145021" y="52349"/>
                  </a:lnTo>
                  <a:lnTo>
                    <a:pt x="145034" y="52527"/>
                  </a:lnTo>
                  <a:lnTo>
                    <a:pt x="145161" y="53721"/>
                  </a:lnTo>
                  <a:lnTo>
                    <a:pt x="146532" y="52527"/>
                  </a:lnTo>
                  <a:close/>
                </a:path>
                <a:path w="1256029" h="359410">
                  <a:moveTo>
                    <a:pt x="148602" y="54356"/>
                  </a:moveTo>
                  <a:lnTo>
                    <a:pt x="146748" y="52349"/>
                  </a:lnTo>
                  <a:lnTo>
                    <a:pt x="146532" y="52527"/>
                  </a:lnTo>
                  <a:lnTo>
                    <a:pt x="148602" y="54356"/>
                  </a:lnTo>
                  <a:close/>
                </a:path>
                <a:path w="1256029" h="359410">
                  <a:moveTo>
                    <a:pt x="150279" y="43573"/>
                  </a:moveTo>
                  <a:lnTo>
                    <a:pt x="145694" y="43903"/>
                  </a:lnTo>
                  <a:lnTo>
                    <a:pt x="147091" y="45567"/>
                  </a:lnTo>
                  <a:lnTo>
                    <a:pt x="150279" y="43573"/>
                  </a:lnTo>
                  <a:close/>
                </a:path>
                <a:path w="1256029" h="359410">
                  <a:moveTo>
                    <a:pt x="150393" y="19850"/>
                  </a:moveTo>
                  <a:lnTo>
                    <a:pt x="150266" y="19075"/>
                  </a:lnTo>
                  <a:lnTo>
                    <a:pt x="148996" y="20167"/>
                  </a:lnTo>
                  <a:lnTo>
                    <a:pt x="149987" y="19850"/>
                  </a:lnTo>
                  <a:lnTo>
                    <a:pt x="150393" y="19850"/>
                  </a:lnTo>
                  <a:close/>
                </a:path>
                <a:path w="1256029" h="359410">
                  <a:moveTo>
                    <a:pt x="153085" y="15951"/>
                  </a:moveTo>
                  <a:lnTo>
                    <a:pt x="151688" y="15709"/>
                  </a:lnTo>
                  <a:lnTo>
                    <a:pt x="148450" y="13449"/>
                  </a:lnTo>
                  <a:lnTo>
                    <a:pt x="148043" y="16675"/>
                  </a:lnTo>
                  <a:lnTo>
                    <a:pt x="148945" y="15913"/>
                  </a:lnTo>
                  <a:lnTo>
                    <a:pt x="151257" y="16789"/>
                  </a:lnTo>
                  <a:lnTo>
                    <a:pt x="153085" y="15951"/>
                  </a:lnTo>
                  <a:close/>
                </a:path>
                <a:path w="1256029" h="359410">
                  <a:moveTo>
                    <a:pt x="153581" y="19850"/>
                  </a:moveTo>
                  <a:lnTo>
                    <a:pt x="153073" y="17386"/>
                  </a:lnTo>
                  <a:lnTo>
                    <a:pt x="149860" y="16560"/>
                  </a:lnTo>
                  <a:lnTo>
                    <a:pt x="150266" y="19075"/>
                  </a:lnTo>
                  <a:lnTo>
                    <a:pt x="150698" y="19075"/>
                  </a:lnTo>
                  <a:lnTo>
                    <a:pt x="153581" y="19850"/>
                  </a:lnTo>
                  <a:close/>
                </a:path>
                <a:path w="1256029" h="359410">
                  <a:moveTo>
                    <a:pt x="156756" y="140411"/>
                  </a:moveTo>
                  <a:lnTo>
                    <a:pt x="153962" y="138468"/>
                  </a:lnTo>
                  <a:lnTo>
                    <a:pt x="154419" y="138061"/>
                  </a:lnTo>
                  <a:lnTo>
                    <a:pt x="150774" y="139052"/>
                  </a:lnTo>
                  <a:lnTo>
                    <a:pt x="151257" y="141503"/>
                  </a:lnTo>
                  <a:lnTo>
                    <a:pt x="154457" y="139496"/>
                  </a:lnTo>
                  <a:lnTo>
                    <a:pt x="156756" y="140411"/>
                  </a:lnTo>
                  <a:close/>
                </a:path>
                <a:path w="1256029" h="359410">
                  <a:moveTo>
                    <a:pt x="164439" y="9804"/>
                  </a:moveTo>
                  <a:lnTo>
                    <a:pt x="160769" y="8648"/>
                  </a:lnTo>
                  <a:lnTo>
                    <a:pt x="162166" y="9613"/>
                  </a:lnTo>
                  <a:lnTo>
                    <a:pt x="164439" y="9804"/>
                  </a:lnTo>
                  <a:close/>
                </a:path>
                <a:path w="1256029" h="359410">
                  <a:moveTo>
                    <a:pt x="166649" y="4318"/>
                  </a:moveTo>
                  <a:lnTo>
                    <a:pt x="161150" y="4013"/>
                  </a:lnTo>
                  <a:lnTo>
                    <a:pt x="164833" y="5880"/>
                  </a:lnTo>
                  <a:lnTo>
                    <a:pt x="166649" y="4318"/>
                  </a:lnTo>
                  <a:close/>
                </a:path>
                <a:path w="1256029" h="359410">
                  <a:moveTo>
                    <a:pt x="168910" y="368"/>
                  </a:moveTo>
                  <a:lnTo>
                    <a:pt x="167487" y="0"/>
                  </a:lnTo>
                  <a:lnTo>
                    <a:pt x="167551" y="482"/>
                  </a:lnTo>
                  <a:lnTo>
                    <a:pt x="167830" y="850"/>
                  </a:lnTo>
                  <a:lnTo>
                    <a:pt x="168160" y="1168"/>
                  </a:lnTo>
                  <a:lnTo>
                    <a:pt x="168783" y="774"/>
                  </a:lnTo>
                  <a:lnTo>
                    <a:pt x="168910" y="368"/>
                  </a:lnTo>
                  <a:close/>
                </a:path>
                <a:path w="1256029" h="359410">
                  <a:moveTo>
                    <a:pt x="176758" y="65532"/>
                  </a:moveTo>
                  <a:lnTo>
                    <a:pt x="176009" y="63639"/>
                  </a:lnTo>
                  <a:lnTo>
                    <a:pt x="175920" y="63423"/>
                  </a:lnTo>
                  <a:lnTo>
                    <a:pt x="174917" y="64262"/>
                  </a:lnTo>
                  <a:lnTo>
                    <a:pt x="176758" y="65532"/>
                  </a:lnTo>
                  <a:close/>
                </a:path>
                <a:path w="1256029" h="359410">
                  <a:moveTo>
                    <a:pt x="180098" y="74193"/>
                  </a:moveTo>
                  <a:lnTo>
                    <a:pt x="175958" y="74841"/>
                  </a:lnTo>
                  <a:lnTo>
                    <a:pt x="176923" y="76200"/>
                  </a:lnTo>
                  <a:lnTo>
                    <a:pt x="177355" y="75107"/>
                  </a:lnTo>
                  <a:lnTo>
                    <a:pt x="178739" y="75361"/>
                  </a:lnTo>
                  <a:lnTo>
                    <a:pt x="180098" y="74193"/>
                  </a:lnTo>
                  <a:close/>
                </a:path>
                <a:path w="1256029" h="359410">
                  <a:moveTo>
                    <a:pt x="180365" y="61696"/>
                  </a:moveTo>
                  <a:lnTo>
                    <a:pt x="178904" y="61175"/>
                  </a:lnTo>
                  <a:lnTo>
                    <a:pt x="176212" y="60223"/>
                  </a:lnTo>
                  <a:lnTo>
                    <a:pt x="174828" y="60667"/>
                  </a:lnTo>
                  <a:lnTo>
                    <a:pt x="175920" y="63423"/>
                  </a:lnTo>
                  <a:lnTo>
                    <a:pt x="178092" y="63639"/>
                  </a:lnTo>
                  <a:lnTo>
                    <a:pt x="177215" y="61696"/>
                  </a:lnTo>
                  <a:lnTo>
                    <a:pt x="177012" y="61696"/>
                  </a:lnTo>
                  <a:lnTo>
                    <a:pt x="177596" y="61175"/>
                  </a:lnTo>
                  <a:lnTo>
                    <a:pt x="180365" y="61696"/>
                  </a:lnTo>
                  <a:close/>
                </a:path>
                <a:path w="1256029" h="359410">
                  <a:moveTo>
                    <a:pt x="181927" y="1778"/>
                  </a:moveTo>
                  <a:lnTo>
                    <a:pt x="170954" y="3949"/>
                  </a:lnTo>
                  <a:lnTo>
                    <a:pt x="168160" y="1168"/>
                  </a:lnTo>
                  <a:lnTo>
                    <a:pt x="167373" y="1676"/>
                  </a:lnTo>
                  <a:lnTo>
                    <a:pt x="165760" y="2197"/>
                  </a:lnTo>
                  <a:lnTo>
                    <a:pt x="165265" y="2628"/>
                  </a:lnTo>
                  <a:lnTo>
                    <a:pt x="168008" y="3860"/>
                  </a:lnTo>
                  <a:lnTo>
                    <a:pt x="172631" y="5676"/>
                  </a:lnTo>
                  <a:lnTo>
                    <a:pt x="175818" y="5080"/>
                  </a:lnTo>
                  <a:lnTo>
                    <a:pt x="181927" y="1778"/>
                  </a:lnTo>
                  <a:close/>
                </a:path>
                <a:path w="1256029" h="359410">
                  <a:moveTo>
                    <a:pt x="185572" y="71666"/>
                  </a:moveTo>
                  <a:lnTo>
                    <a:pt x="185534" y="68808"/>
                  </a:lnTo>
                  <a:lnTo>
                    <a:pt x="183222" y="67906"/>
                  </a:lnTo>
                  <a:lnTo>
                    <a:pt x="178587" y="65379"/>
                  </a:lnTo>
                  <a:lnTo>
                    <a:pt x="177711" y="68300"/>
                  </a:lnTo>
                  <a:lnTo>
                    <a:pt x="177228" y="65849"/>
                  </a:lnTo>
                  <a:lnTo>
                    <a:pt x="174015" y="65024"/>
                  </a:lnTo>
                  <a:lnTo>
                    <a:pt x="174917" y="64262"/>
                  </a:lnTo>
                  <a:lnTo>
                    <a:pt x="173037" y="62953"/>
                  </a:lnTo>
                  <a:lnTo>
                    <a:pt x="172720" y="65532"/>
                  </a:lnTo>
                  <a:lnTo>
                    <a:pt x="172631" y="66179"/>
                  </a:lnTo>
                  <a:lnTo>
                    <a:pt x="174002" y="65036"/>
                  </a:lnTo>
                  <a:lnTo>
                    <a:pt x="178638" y="69659"/>
                  </a:lnTo>
                  <a:lnTo>
                    <a:pt x="173126" y="68643"/>
                  </a:lnTo>
                  <a:lnTo>
                    <a:pt x="169011" y="65747"/>
                  </a:lnTo>
                  <a:lnTo>
                    <a:pt x="170459" y="62814"/>
                  </a:lnTo>
                  <a:lnTo>
                    <a:pt x="172148" y="59931"/>
                  </a:lnTo>
                  <a:lnTo>
                    <a:pt x="168821" y="57175"/>
                  </a:lnTo>
                  <a:lnTo>
                    <a:pt x="167132" y="59550"/>
                  </a:lnTo>
                  <a:lnTo>
                    <a:pt x="162331" y="59880"/>
                  </a:lnTo>
                  <a:lnTo>
                    <a:pt x="157010" y="60642"/>
                  </a:lnTo>
                  <a:lnTo>
                    <a:pt x="153797" y="64312"/>
                  </a:lnTo>
                  <a:lnTo>
                    <a:pt x="149250" y="66776"/>
                  </a:lnTo>
                  <a:lnTo>
                    <a:pt x="149618" y="61391"/>
                  </a:lnTo>
                  <a:lnTo>
                    <a:pt x="145999" y="64516"/>
                  </a:lnTo>
                  <a:lnTo>
                    <a:pt x="147370" y="65481"/>
                  </a:lnTo>
                  <a:lnTo>
                    <a:pt x="143725" y="65735"/>
                  </a:lnTo>
                  <a:lnTo>
                    <a:pt x="146062" y="68783"/>
                  </a:lnTo>
                  <a:lnTo>
                    <a:pt x="143776" y="68592"/>
                  </a:lnTo>
                  <a:lnTo>
                    <a:pt x="157568" y="71158"/>
                  </a:lnTo>
                  <a:lnTo>
                    <a:pt x="162179" y="72974"/>
                  </a:lnTo>
                  <a:lnTo>
                    <a:pt x="164884" y="69938"/>
                  </a:lnTo>
                  <a:lnTo>
                    <a:pt x="171361" y="73736"/>
                  </a:lnTo>
                  <a:lnTo>
                    <a:pt x="171780" y="69786"/>
                  </a:lnTo>
                  <a:lnTo>
                    <a:pt x="172694" y="69723"/>
                  </a:lnTo>
                  <a:lnTo>
                    <a:pt x="176822" y="70510"/>
                  </a:lnTo>
                  <a:lnTo>
                    <a:pt x="179133" y="71412"/>
                  </a:lnTo>
                  <a:lnTo>
                    <a:pt x="178676" y="71081"/>
                  </a:lnTo>
                  <a:lnTo>
                    <a:pt x="180454" y="67386"/>
                  </a:lnTo>
                  <a:lnTo>
                    <a:pt x="185572" y="71666"/>
                  </a:lnTo>
                  <a:close/>
                </a:path>
                <a:path w="1256029" h="359410">
                  <a:moveTo>
                    <a:pt x="186880" y="96685"/>
                  </a:moveTo>
                  <a:lnTo>
                    <a:pt x="183146" y="94640"/>
                  </a:lnTo>
                  <a:lnTo>
                    <a:pt x="185940" y="97294"/>
                  </a:lnTo>
                  <a:lnTo>
                    <a:pt x="186880" y="96685"/>
                  </a:lnTo>
                  <a:close/>
                </a:path>
                <a:path w="1256029" h="359410">
                  <a:moveTo>
                    <a:pt x="189344" y="95161"/>
                  </a:moveTo>
                  <a:lnTo>
                    <a:pt x="186880" y="96685"/>
                  </a:lnTo>
                  <a:lnTo>
                    <a:pt x="187782" y="97193"/>
                  </a:lnTo>
                  <a:lnTo>
                    <a:pt x="189344" y="95161"/>
                  </a:lnTo>
                  <a:close/>
                </a:path>
                <a:path w="1256029" h="359410">
                  <a:moveTo>
                    <a:pt x="192798" y="95161"/>
                  </a:moveTo>
                  <a:lnTo>
                    <a:pt x="192786" y="93827"/>
                  </a:lnTo>
                  <a:lnTo>
                    <a:pt x="190969" y="95161"/>
                  </a:lnTo>
                  <a:lnTo>
                    <a:pt x="192798" y="95161"/>
                  </a:lnTo>
                  <a:close/>
                </a:path>
                <a:path w="1256029" h="359410">
                  <a:moveTo>
                    <a:pt x="196024" y="95161"/>
                  </a:moveTo>
                  <a:lnTo>
                    <a:pt x="192798" y="95161"/>
                  </a:lnTo>
                  <a:lnTo>
                    <a:pt x="192849" y="97878"/>
                  </a:lnTo>
                  <a:lnTo>
                    <a:pt x="196024" y="95161"/>
                  </a:lnTo>
                  <a:close/>
                </a:path>
                <a:path w="1256029" h="359410">
                  <a:moveTo>
                    <a:pt x="196875" y="90830"/>
                  </a:moveTo>
                  <a:lnTo>
                    <a:pt x="193179" y="89662"/>
                  </a:lnTo>
                  <a:lnTo>
                    <a:pt x="192697" y="90830"/>
                  </a:lnTo>
                  <a:lnTo>
                    <a:pt x="189458" y="95021"/>
                  </a:lnTo>
                  <a:lnTo>
                    <a:pt x="192773" y="92887"/>
                  </a:lnTo>
                  <a:lnTo>
                    <a:pt x="192786" y="93827"/>
                  </a:lnTo>
                  <a:lnTo>
                    <a:pt x="194068" y="92887"/>
                  </a:lnTo>
                  <a:lnTo>
                    <a:pt x="196875" y="90830"/>
                  </a:lnTo>
                  <a:close/>
                </a:path>
                <a:path w="1256029" h="359410">
                  <a:moveTo>
                    <a:pt x="202615" y="46215"/>
                  </a:moveTo>
                  <a:lnTo>
                    <a:pt x="201866" y="47256"/>
                  </a:lnTo>
                  <a:lnTo>
                    <a:pt x="201891" y="47879"/>
                  </a:lnTo>
                  <a:lnTo>
                    <a:pt x="202272" y="48323"/>
                  </a:lnTo>
                  <a:lnTo>
                    <a:pt x="202615" y="46215"/>
                  </a:lnTo>
                  <a:close/>
                </a:path>
                <a:path w="1256029" h="359410">
                  <a:moveTo>
                    <a:pt x="203466" y="11645"/>
                  </a:moveTo>
                  <a:lnTo>
                    <a:pt x="202984" y="11315"/>
                  </a:lnTo>
                  <a:lnTo>
                    <a:pt x="202666" y="13893"/>
                  </a:lnTo>
                  <a:lnTo>
                    <a:pt x="202603" y="14439"/>
                  </a:lnTo>
                  <a:lnTo>
                    <a:pt x="202488" y="15265"/>
                  </a:lnTo>
                  <a:lnTo>
                    <a:pt x="199377" y="14439"/>
                  </a:lnTo>
                  <a:lnTo>
                    <a:pt x="202184" y="17805"/>
                  </a:lnTo>
                  <a:lnTo>
                    <a:pt x="202311" y="16802"/>
                  </a:lnTo>
                  <a:lnTo>
                    <a:pt x="202399" y="16052"/>
                  </a:lnTo>
                  <a:lnTo>
                    <a:pt x="202488" y="15341"/>
                  </a:lnTo>
                  <a:lnTo>
                    <a:pt x="202831" y="15341"/>
                  </a:lnTo>
                  <a:lnTo>
                    <a:pt x="202514" y="15265"/>
                  </a:lnTo>
                  <a:lnTo>
                    <a:pt x="202793" y="14439"/>
                  </a:lnTo>
                  <a:lnTo>
                    <a:pt x="203415" y="11874"/>
                  </a:lnTo>
                  <a:lnTo>
                    <a:pt x="203466" y="11645"/>
                  </a:lnTo>
                  <a:close/>
                </a:path>
                <a:path w="1256029" h="359410">
                  <a:moveTo>
                    <a:pt x="205651" y="108902"/>
                  </a:moveTo>
                  <a:lnTo>
                    <a:pt x="204495" y="108089"/>
                  </a:lnTo>
                  <a:lnTo>
                    <a:pt x="204431" y="107911"/>
                  </a:lnTo>
                  <a:lnTo>
                    <a:pt x="204355" y="108419"/>
                  </a:lnTo>
                  <a:lnTo>
                    <a:pt x="205651" y="108902"/>
                  </a:lnTo>
                  <a:close/>
                </a:path>
                <a:path w="1256029" h="359410">
                  <a:moveTo>
                    <a:pt x="207264" y="108610"/>
                  </a:moveTo>
                  <a:lnTo>
                    <a:pt x="206451" y="108254"/>
                  </a:lnTo>
                  <a:lnTo>
                    <a:pt x="206616" y="108407"/>
                  </a:lnTo>
                  <a:lnTo>
                    <a:pt x="206844" y="108534"/>
                  </a:lnTo>
                  <a:lnTo>
                    <a:pt x="207264" y="108610"/>
                  </a:lnTo>
                  <a:close/>
                </a:path>
                <a:path w="1256029" h="359410">
                  <a:moveTo>
                    <a:pt x="207314" y="52298"/>
                  </a:moveTo>
                  <a:lnTo>
                    <a:pt x="206832" y="51968"/>
                  </a:lnTo>
                  <a:lnTo>
                    <a:pt x="206794" y="49403"/>
                  </a:lnTo>
                  <a:lnTo>
                    <a:pt x="203250" y="49479"/>
                  </a:lnTo>
                  <a:lnTo>
                    <a:pt x="202272" y="48323"/>
                  </a:lnTo>
                  <a:lnTo>
                    <a:pt x="202196" y="48742"/>
                  </a:lnTo>
                  <a:lnTo>
                    <a:pt x="193954" y="49339"/>
                  </a:lnTo>
                  <a:lnTo>
                    <a:pt x="196761" y="52679"/>
                  </a:lnTo>
                  <a:lnTo>
                    <a:pt x="200456" y="55283"/>
                  </a:lnTo>
                  <a:lnTo>
                    <a:pt x="205079" y="57073"/>
                  </a:lnTo>
                  <a:lnTo>
                    <a:pt x="201828" y="55524"/>
                  </a:lnTo>
                  <a:lnTo>
                    <a:pt x="207314" y="52298"/>
                  </a:lnTo>
                  <a:close/>
                </a:path>
                <a:path w="1256029" h="359410">
                  <a:moveTo>
                    <a:pt x="208038" y="105664"/>
                  </a:moveTo>
                  <a:lnTo>
                    <a:pt x="207657" y="105397"/>
                  </a:lnTo>
                  <a:lnTo>
                    <a:pt x="205955" y="106184"/>
                  </a:lnTo>
                  <a:lnTo>
                    <a:pt x="203174" y="106184"/>
                  </a:lnTo>
                  <a:lnTo>
                    <a:pt x="204343" y="107797"/>
                  </a:lnTo>
                  <a:lnTo>
                    <a:pt x="204343" y="107670"/>
                  </a:lnTo>
                  <a:lnTo>
                    <a:pt x="204317" y="107530"/>
                  </a:lnTo>
                  <a:lnTo>
                    <a:pt x="204482" y="107403"/>
                  </a:lnTo>
                  <a:lnTo>
                    <a:pt x="206438" y="108254"/>
                  </a:lnTo>
                  <a:lnTo>
                    <a:pt x="205524" y="107416"/>
                  </a:lnTo>
                  <a:lnTo>
                    <a:pt x="208038" y="105664"/>
                  </a:lnTo>
                  <a:close/>
                </a:path>
                <a:path w="1256029" h="359410">
                  <a:moveTo>
                    <a:pt x="210654" y="18046"/>
                  </a:moveTo>
                  <a:lnTo>
                    <a:pt x="210299" y="17589"/>
                  </a:lnTo>
                  <a:lnTo>
                    <a:pt x="209994" y="17589"/>
                  </a:lnTo>
                  <a:lnTo>
                    <a:pt x="210654" y="18046"/>
                  </a:lnTo>
                  <a:close/>
                </a:path>
                <a:path w="1256029" h="359410">
                  <a:moveTo>
                    <a:pt x="213563" y="49453"/>
                  </a:moveTo>
                  <a:lnTo>
                    <a:pt x="212255" y="47104"/>
                  </a:lnTo>
                  <a:lnTo>
                    <a:pt x="211632" y="44157"/>
                  </a:lnTo>
                  <a:lnTo>
                    <a:pt x="207200" y="44475"/>
                  </a:lnTo>
                  <a:lnTo>
                    <a:pt x="207619" y="47205"/>
                  </a:lnTo>
                  <a:lnTo>
                    <a:pt x="209537" y="47790"/>
                  </a:lnTo>
                  <a:lnTo>
                    <a:pt x="213563" y="49453"/>
                  </a:lnTo>
                  <a:close/>
                </a:path>
                <a:path w="1256029" h="359410">
                  <a:moveTo>
                    <a:pt x="213906" y="49606"/>
                  </a:moveTo>
                  <a:lnTo>
                    <a:pt x="213677" y="49504"/>
                  </a:lnTo>
                  <a:lnTo>
                    <a:pt x="213677" y="49695"/>
                  </a:lnTo>
                  <a:lnTo>
                    <a:pt x="213842" y="49644"/>
                  </a:lnTo>
                  <a:close/>
                </a:path>
                <a:path w="1256029" h="359410">
                  <a:moveTo>
                    <a:pt x="215392" y="21158"/>
                  </a:moveTo>
                  <a:lnTo>
                    <a:pt x="214617" y="18935"/>
                  </a:lnTo>
                  <a:lnTo>
                    <a:pt x="213766" y="18745"/>
                  </a:lnTo>
                  <a:lnTo>
                    <a:pt x="210667" y="18059"/>
                  </a:lnTo>
                  <a:lnTo>
                    <a:pt x="208622" y="17589"/>
                  </a:lnTo>
                  <a:lnTo>
                    <a:pt x="208851" y="18745"/>
                  </a:lnTo>
                  <a:lnTo>
                    <a:pt x="208889" y="18935"/>
                  </a:lnTo>
                  <a:lnTo>
                    <a:pt x="208991" y="19443"/>
                  </a:lnTo>
                  <a:lnTo>
                    <a:pt x="209118" y="20027"/>
                  </a:lnTo>
                  <a:lnTo>
                    <a:pt x="212318" y="18745"/>
                  </a:lnTo>
                  <a:lnTo>
                    <a:pt x="211416" y="22364"/>
                  </a:lnTo>
                  <a:lnTo>
                    <a:pt x="214655" y="21780"/>
                  </a:lnTo>
                  <a:lnTo>
                    <a:pt x="215392" y="21158"/>
                  </a:lnTo>
                  <a:close/>
                </a:path>
                <a:path w="1256029" h="359410">
                  <a:moveTo>
                    <a:pt x="216725" y="15341"/>
                  </a:moveTo>
                  <a:lnTo>
                    <a:pt x="214604" y="15341"/>
                  </a:lnTo>
                  <a:lnTo>
                    <a:pt x="214058" y="15519"/>
                  </a:lnTo>
                  <a:lnTo>
                    <a:pt x="214947" y="11874"/>
                  </a:lnTo>
                  <a:lnTo>
                    <a:pt x="210883" y="16802"/>
                  </a:lnTo>
                  <a:lnTo>
                    <a:pt x="209651" y="11874"/>
                  </a:lnTo>
                  <a:lnTo>
                    <a:pt x="209600" y="11645"/>
                  </a:lnTo>
                  <a:lnTo>
                    <a:pt x="209511" y="11315"/>
                  </a:lnTo>
                  <a:lnTo>
                    <a:pt x="209397" y="10845"/>
                  </a:lnTo>
                  <a:lnTo>
                    <a:pt x="205854" y="10845"/>
                  </a:lnTo>
                  <a:lnTo>
                    <a:pt x="203466" y="11645"/>
                  </a:lnTo>
                  <a:lnTo>
                    <a:pt x="206705" y="13893"/>
                  </a:lnTo>
                  <a:lnTo>
                    <a:pt x="210197" y="17513"/>
                  </a:lnTo>
                  <a:lnTo>
                    <a:pt x="212331" y="16802"/>
                  </a:lnTo>
                  <a:lnTo>
                    <a:pt x="216192" y="15519"/>
                  </a:lnTo>
                  <a:lnTo>
                    <a:pt x="216725" y="15341"/>
                  </a:lnTo>
                  <a:close/>
                </a:path>
                <a:path w="1256029" h="359410">
                  <a:moveTo>
                    <a:pt x="217360" y="19443"/>
                  </a:moveTo>
                  <a:lnTo>
                    <a:pt x="215392" y="21158"/>
                  </a:lnTo>
                  <a:lnTo>
                    <a:pt x="215607" y="21780"/>
                  </a:lnTo>
                  <a:lnTo>
                    <a:pt x="216014" y="21158"/>
                  </a:lnTo>
                  <a:lnTo>
                    <a:pt x="217360" y="19443"/>
                  </a:lnTo>
                  <a:close/>
                </a:path>
                <a:path w="1256029" h="359410">
                  <a:moveTo>
                    <a:pt x="218198" y="14846"/>
                  </a:moveTo>
                  <a:lnTo>
                    <a:pt x="216992" y="15252"/>
                  </a:lnTo>
                  <a:lnTo>
                    <a:pt x="217449" y="15201"/>
                  </a:lnTo>
                  <a:lnTo>
                    <a:pt x="217881" y="15113"/>
                  </a:lnTo>
                  <a:lnTo>
                    <a:pt x="218198" y="14846"/>
                  </a:lnTo>
                  <a:close/>
                </a:path>
                <a:path w="1256029" h="359410">
                  <a:moveTo>
                    <a:pt x="221424" y="49911"/>
                  </a:moveTo>
                  <a:lnTo>
                    <a:pt x="220002" y="48018"/>
                  </a:lnTo>
                  <a:lnTo>
                    <a:pt x="216382" y="48247"/>
                  </a:lnTo>
                  <a:lnTo>
                    <a:pt x="213906" y="49593"/>
                  </a:lnTo>
                  <a:lnTo>
                    <a:pt x="215519" y="50266"/>
                  </a:lnTo>
                  <a:lnTo>
                    <a:pt x="216230" y="49110"/>
                  </a:lnTo>
                  <a:lnTo>
                    <a:pt x="220027" y="49263"/>
                  </a:lnTo>
                  <a:lnTo>
                    <a:pt x="221424" y="49911"/>
                  </a:lnTo>
                  <a:close/>
                </a:path>
                <a:path w="1256029" h="359410">
                  <a:moveTo>
                    <a:pt x="222046" y="50292"/>
                  </a:moveTo>
                  <a:lnTo>
                    <a:pt x="221805" y="50088"/>
                  </a:lnTo>
                  <a:lnTo>
                    <a:pt x="221424" y="49911"/>
                  </a:lnTo>
                  <a:lnTo>
                    <a:pt x="221589" y="50126"/>
                  </a:lnTo>
                  <a:lnTo>
                    <a:pt x="221856" y="50241"/>
                  </a:lnTo>
                  <a:lnTo>
                    <a:pt x="221957" y="50520"/>
                  </a:lnTo>
                  <a:lnTo>
                    <a:pt x="222046" y="50292"/>
                  </a:lnTo>
                  <a:close/>
                </a:path>
                <a:path w="1256029" h="359410">
                  <a:moveTo>
                    <a:pt x="229108" y="31699"/>
                  </a:moveTo>
                  <a:lnTo>
                    <a:pt x="228892" y="31369"/>
                  </a:lnTo>
                  <a:lnTo>
                    <a:pt x="228587" y="31127"/>
                  </a:lnTo>
                  <a:lnTo>
                    <a:pt x="228625" y="31445"/>
                  </a:lnTo>
                  <a:lnTo>
                    <a:pt x="228727" y="31788"/>
                  </a:lnTo>
                  <a:lnTo>
                    <a:pt x="229031" y="32207"/>
                  </a:lnTo>
                  <a:lnTo>
                    <a:pt x="229108" y="31699"/>
                  </a:lnTo>
                  <a:close/>
                </a:path>
                <a:path w="1256029" h="359410">
                  <a:moveTo>
                    <a:pt x="229539" y="26885"/>
                  </a:moveTo>
                  <a:lnTo>
                    <a:pt x="226580" y="23495"/>
                  </a:lnTo>
                  <a:lnTo>
                    <a:pt x="224802" y="26479"/>
                  </a:lnTo>
                  <a:lnTo>
                    <a:pt x="229539" y="26885"/>
                  </a:lnTo>
                  <a:close/>
                </a:path>
                <a:path w="1256029" h="359410">
                  <a:moveTo>
                    <a:pt x="231000" y="29133"/>
                  </a:moveTo>
                  <a:lnTo>
                    <a:pt x="227114" y="28816"/>
                  </a:lnTo>
                  <a:lnTo>
                    <a:pt x="224243" y="30708"/>
                  </a:lnTo>
                  <a:lnTo>
                    <a:pt x="227380" y="30175"/>
                  </a:lnTo>
                  <a:lnTo>
                    <a:pt x="228587" y="31127"/>
                  </a:lnTo>
                  <a:lnTo>
                    <a:pt x="228371" y="29438"/>
                  </a:lnTo>
                  <a:lnTo>
                    <a:pt x="231000" y="29133"/>
                  </a:lnTo>
                  <a:close/>
                </a:path>
                <a:path w="1256029" h="359410">
                  <a:moveTo>
                    <a:pt x="231279" y="28867"/>
                  </a:moveTo>
                  <a:lnTo>
                    <a:pt x="230695" y="27063"/>
                  </a:lnTo>
                  <a:lnTo>
                    <a:pt x="229704" y="27063"/>
                  </a:lnTo>
                  <a:lnTo>
                    <a:pt x="231279" y="28867"/>
                  </a:lnTo>
                  <a:close/>
                </a:path>
                <a:path w="1256029" h="359410">
                  <a:moveTo>
                    <a:pt x="231698" y="27063"/>
                  </a:moveTo>
                  <a:lnTo>
                    <a:pt x="229806" y="24345"/>
                  </a:lnTo>
                  <a:lnTo>
                    <a:pt x="230657" y="26987"/>
                  </a:lnTo>
                  <a:lnTo>
                    <a:pt x="231698" y="27063"/>
                  </a:lnTo>
                  <a:close/>
                </a:path>
                <a:path w="1256029" h="359410">
                  <a:moveTo>
                    <a:pt x="917930" y="336232"/>
                  </a:moveTo>
                  <a:lnTo>
                    <a:pt x="914336" y="337058"/>
                  </a:lnTo>
                  <a:lnTo>
                    <a:pt x="915352" y="337756"/>
                  </a:lnTo>
                  <a:lnTo>
                    <a:pt x="916609" y="336956"/>
                  </a:lnTo>
                  <a:lnTo>
                    <a:pt x="917930" y="336232"/>
                  </a:lnTo>
                  <a:close/>
                </a:path>
                <a:path w="1256029" h="359410">
                  <a:moveTo>
                    <a:pt x="920216" y="349973"/>
                  </a:moveTo>
                  <a:lnTo>
                    <a:pt x="920191" y="348894"/>
                  </a:lnTo>
                  <a:lnTo>
                    <a:pt x="919200" y="349758"/>
                  </a:lnTo>
                  <a:lnTo>
                    <a:pt x="919518" y="349758"/>
                  </a:lnTo>
                  <a:lnTo>
                    <a:pt x="920216" y="349973"/>
                  </a:lnTo>
                  <a:close/>
                </a:path>
                <a:path w="1256029" h="359410">
                  <a:moveTo>
                    <a:pt x="921156" y="350291"/>
                  </a:moveTo>
                  <a:lnTo>
                    <a:pt x="920216" y="349973"/>
                  </a:lnTo>
                  <a:lnTo>
                    <a:pt x="920254" y="352183"/>
                  </a:lnTo>
                  <a:lnTo>
                    <a:pt x="920724" y="352183"/>
                  </a:lnTo>
                  <a:lnTo>
                    <a:pt x="921156" y="350291"/>
                  </a:lnTo>
                  <a:close/>
                </a:path>
                <a:path w="1256029" h="359410">
                  <a:moveTo>
                    <a:pt x="921270" y="335470"/>
                  </a:moveTo>
                  <a:lnTo>
                    <a:pt x="920191" y="335051"/>
                  </a:lnTo>
                  <a:lnTo>
                    <a:pt x="919035" y="335622"/>
                  </a:lnTo>
                  <a:lnTo>
                    <a:pt x="917930" y="336232"/>
                  </a:lnTo>
                  <a:lnTo>
                    <a:pt x="921270" y="335470"/>
                  </a:lnTo>
                  <a:close/>
                </a:path>
                <a:path w="1256029" h="359410">
                  <a:moveTo>
                    <a:pt x="929233" y="357301"/>
                  </a:moveTo>
                  <a:lnTo>
                    <a:pt x="926350" y="352882"/>
                  </a:lnTo>
                  <a:lnTo>
                    <a:pt x="925906" y="352183"/>
                  </a:lnTo>
                  <a:lnTo>
                    <a:pt x="928230" y="354482"/>
                  </a:lnTo>
                  <a:lnTo>
                    <a:pt x="928357" y="352882"/>
                  </a:lnTo>
                  <a:lnTo>
                    <a:pt x="928408" y="352183"/>
                  </a:lnTo>
                  <a:lnTo>
                    <a:pt x="928547" y="350291"/>
                  </a:lnTo>
                  <a:lnTo>
                    <a:pt x="928585" y="349758"/>
                  </a:lnTo>
                  <a:lnTo>
                    <a:pt x="925779" y="349237"/>
                  </a:lnTo>
                  <a:lnTo>
                    <a:pt x="920280" y="353225"/>
                  </a:lnTo>
                  <a:lnTo>
                    <a:pt x="920254" y="352183"/>
                  </a:lnTo>
                  <a:lnTo>
                    <a:pt x="914704" y="352882"/>
                  </a:lnTo>
                  <a:lnTo>
                    <a:pt x="918502" y="356247"/>
                  </a:lnTo>
                  <a:lnTo>
                    <a:pt x="921270" y="353225"/>
                  </a:lnTo>
                  <a:lnTo>
                    <a:pt x="921588" y="352882"/>
                  </a:lnTo>
                  <a:lnTo>
                    <a:pt x="921880" y="352882"/>
                  </a:lnTo>
                  <a:lnTo>
                    <a:pt x="929233" y="357301"/>
                  </a:lnTo>
                  <a:close/>
                </a:path>
                <a:path w="1256029" h="359410">
                  <a:moveTo>
                    <a:pt x="933297" y="355346"/>
                  </a:moveTo>
                  <a:lnTo>
                    <a:pt x="933018" y="354838"/>
                  </a:lnTo>
                  <a:lnTo>
                    <a:pt x="932649" y="354317"/>
                  </a:lnTo>
                  <a:lnTo>
                    <a:pt x="932243" y="353796"/>
                  </a:lnTo>
                  <a:lnTo>
                    <a:pt x="932243" y="354495"/>
                  </a:lnTo>
                  <a:lnTo>
                    <a:pt x="932688" y="354977"/>
                  </a:lnTo>
                  <a:lnTo>
                    <a:pt x="933297" y="355346"/>
                  </a:lnTo>
                  <a:close/>
                </a:path>
                <a:path w="1256029" h="359410">
                  <a:moveTo>
                    <a:pt x="936498" y="350278"/>
                  </a:moveTo>
                  <a:lnTo>
                    <a:pt x="935494" y="347472"/>
                  </a:lnTo>
                  <a:lnTo>
                    <a:pt x="932815" y="351269"/>
                  </a:lnTo>
                  <a:lnTo>
                    <a:pt x="930910" y="349948"/>
                  </a:lnTo>
                  <a:lnTo>
                    <a:pt x="929830" y="350888"/>
                  </a:lnTo>
                  <a:lnTo>
                    <a:pt x="931075" y="352323"/>
                  </a:lnTo>
                  <a:lnTo>
                    <a:pt x="932230" y="353783"/>
                  </a:lnTo>
                  <a:lnTo>
                    <a:pt x="932319" y="352983"/>
                  </a:lnTo>
                  <a:lnTo>
                    <a:pt x="932383" y="352704"/>
                  </a:lnTo>
                  <a:lnTo>
                    <a:pt x="932815" y="351980"/>
                  </a:lnTo>
                  <a:lnTo>
                    <a:pt x="933754" y="352640"/>
                  </a:lnTo>
                  <a:lnTo>
                    <a:pt x="934529" y="351980"/>
                  </a:lnTo>
                  <a:lnTo>
                    <a:pt x="935355" y="351269"/>
                  </a:lnTo>
                  <a:lnTo>
                    <a:pt x="936498" y="350278"/>
                  </a:lnTo>
                  <a:close/>
                </a:path>
                <a:path w="1256029" h="359410">
                  <a:moveTo>
                    <a:pt x="937387" y="348068"/>
                  </a:moveTo>
                  <a:lnTo>
                    <a:pt x="936383" y="345986"/>
                  </a:lnTo>
                  <a:lnTo>
                    <a:pt x="930808" y="344919"/>
                  </a:lnTo>
                  <a:lnTo>
                    <a:pt x="930871" y="347827"/>
                  </a:lnTo>
                  <a:lnTo>
                    <a:pt x="931824" y="348462"/>
                  </a:lnTo>
                  <a:lnTo>
                    <a:pt x="935469" y="346036"/>
                  </a:lnTo>
                  <a:lnTo>
                    <a:pt x="937387" y="348068"/>
                  </a:lnTo>
                  <a:close/>
                </a:path>
                <a:path w="1256029" h="359410">
                  <a:moveTo>
                    <a:pt x="939355" y="352983"/>
                  </a:moveTo>
                  <a:lnTo>
                    <a:pt x="935672" y="353961"/>
                  </a:lnTo>
                  <a:lnTo>
                    <a:pt x="938034" y="355600"/>
                  </a:lnTo>
                  <a:lnTo>
                    <a:pt x="939355" y="352983"/>
                  </a:lnTo>
                  <a:close/>
                </a:path>
                <a:path w="1256029" h="359410">
                  <a:moveTo>
                    <a:pt x="961758" y="337375"/>
                  </a:moveTo>
                  <a:lnTo>
                    <a:pt x="954684" y="333870"/>
                  </a:lnTo>
                  <a:lnTo>
                    <a:pt x="952868" y="335445"/>
                  </a:lnTo>
                  <a:lnTo>
                    <a:pt x="961758" y="337375"/>
                  </a:lnTo>
                  <a:close/>
                </a:path>
                <a:path w="1256029" h="359410">
                  <a:moveTo>
                    <a:pt x="967041" y="347332"/>
                  </a:moveTo>
                  <a:lnTo>
                    <a:pt x="966635" y="346392"/>
                  </a:lnTo>
                  <a:lnTo>
                    <a:pt x="966647" y="346760"/>
                  </a:lnTo>
                  <a:lnTo>
                    <a:pt x="966736" y="346989"/>
                  </a:lnTo>
                  <a:lnTo>
                    <a:pt x="966825" y="347243"/>
                  </a:lnTo>
                  <a:lnTo>
                    <a:pt x="967041" y="347332"/>
                  </a:lnTo>
                  <a:close/>
                </a:path>
                <a:path w="1256029" h="359410">
                  <a:moveTo>
                    <a:pt x="967232" y="259842"/>
                  </a:moveTo>
                  <a:lnTo>
                    <a:pt x="965911" y="258927"/>
                  </a:lnTo>
                  <a:lnTo>
                    <a:pt x="964882" y="258927"/>
                  </a:lnTo>
                  <a:lnTo>
                    <a:pt x="964996" y="259842"/>
                  </a:lnTo>
                  <a:lnTo>
                    <a:pt x="965390" y="260692"/>
                  </a:lnTo>
                  <a:lnTo>
                    <a:pt x="967232" y="259842"/>
                  </a:lnTo>
                  <a:close/>
                </a:path>
                <a:path w="1256029" h="359410">
                  <a:moveTo>
                    <a:pt x="968692" y="335508"/>
                  </a:moveTo>
                  <a:lnTo>
                    <a:pt x="968679" y="335064"/>
                  </a:lnTo>
                  <a:lnTo>
                    <a:pt x="968133" y="335508"/>
                  </a:lnTo>
                  <a:lnTo>
                    <a:pt x="968692" y="335508"/>
                  </a:lnTo>
                  <a:close/>
                </a:path>
                <a:path w="1256029" h="359410">
                  <a:moveTo>
                    <a:pt x="971346" y="257048"/>
                  </a:moveTo>
                  <a:lnTo>
                    <a:pt x="966254" y="257759"/>
                  </a:lnTo>
                  <a:lnTo>
                    <a:pt x="967359" y="257759"/>
                  </a:lnTo>
                  <a:lnTo>
                    <a:pt x="971346" y="257048"/>
                  </a:lnTo>
                  <a:close/>
                </a:path>
                <a:path w="1256029" h="359410">
                  <a:moveTo>
                    <a:pt x="975690" y="336384"/>
                  </a:moveTo>
                  <a:lnTo>
                    <a:pt x="970838" y="335775"/>
                  </a:lnTo>
                  <a:lnTo>
                    <a:pt x="968692" y="335508"/>
                  </a:lnTo>
                  <a:lnTo>
                    <a:pt x="968692" y="335775"/>
                  </a:lnTo>
                  <a:lnTo>
                    <a:pt x="961694" y="334479"/>
                  </a:lnTo>
                  <a:lnTo>
                    <a:pt x="965441" y="339801"/>
                  </a:lnTo>
                  <a:lnTo>
                    <a:pt x="965555" y="339966"/>
                  </a:lnTo>
                  <a:lnTo>
                    <a:pt x="975690" y="336384"/>
                  </a:lnTo>
                  <a:close/>
                </a:path>
                <a:path w="1256029" h="359410">
                  <a:moveTo>
                    <a:pt x="977353" y="354825"/>
                  </a:moveTo>
                  <a:lnTo>
                    <a:pt x="976452" y="355015"/>
                  </a:lnTo>
                  <a:lnTo>
                    <a:pt x="975715" y="355511"/>
                  </a:lnTo>
                  <a:lnTo>
                    <a:pt x="975283" y="356628"/>
                  </a:lnTo>
                  <a:lnTo>
                    <a:pt x="976617" y="356247"/>
                  </a:lnTo>
                  <a:lnTo>
                    <a:pt x="977201" y="355574"/>
                  </a:lnTo>
                  <a:lnTo>
                    <a:pt x="977353" y="354825"/>
                  </a:lnTo>
                  <a:close/>
                </a:path>
                <a:path w="1256029" h="359410">
                  <a:moveTo>
                    <a:pt x="982103" y="350723"/>
                  </a:moveTo>
                  <a:lnTo>
                    <a:pt x="982052" y="350405"/>
                  </a:lnTo>
                  <a:lnTo>
                    <a:pt x="981811" y="350545"/>
                  </a:lnTo>
                  <a:lnTo>
                    <a:pt x="981964" y="350697"/>
                  </a:lnTo>
                  <a:lnTo>
                    <a:pt x="982103" y="350723"/>
                  </a:lnTo>
                  <a:close/>
                </a:path>
                <a:path w="1256029" h="359410">
                  <a:moveTo>
                    <a:pt x="984529" y="336842"/>
                  </a:moveTo>
                  <a:lnTo>
                    <a:pt x="979995" y="335064"/>
                  </a:lnTo>
                  <a:lnTo>
                    <a:pt x="979817" y="335064"/>
                  </a:lnTo>
                  <a:lnTo>
                    <a:pt x="979716" y="335775"/>
                  </a:lnTo>
                  <a:lnTo>
                    <a:pt x="979614" y="336384"/>
                  </a:lnTo>
                  <a:lnTo>
                    <a:pt x="979551" y="336842"/>
                  </a:lnTo>
                  <a:lnTo>
                    <a:pt x="979436" y="337566"/>
                  </a:lnTo>
                  <a:lnTo>
                    <a:pt x="975690" y="336384"/>
                  </a:lnTo>
                  <a:lnTo>
                    <a:pt x="981367" y="340309"/>
                  </a:lnTo>
                  <a:lnTo>
                    <a:pt x="983678" y="339801"/>
                  </a:lnTo>
                  <a:lnTo>
                    <a:pt x="982700" y="338429"/>
                  </a:lnTo>
                  <a:lnTo>
                    <a:pt x="981494" y="337566"/>
                  </a:lnTo>
                  <a:lnTo>
                    <a:pt x="981290" y="337426"/>
                  </a:lnTo>
                  <a:lnTo>
                    <a:pt x="984529" y="336842"/>
                  </a:lnTo>
                  <a:close/>
                </a:path>
                <a:path w="1256029" h="359410">
                  <a:moveTo>
                    <a:pt x="985850" y="353974"/>
                  </a:moveTo>
                  <a:lnTo>
                    <a:pt x="980719" y="351180"/>
                  </a:lnTo>
                  <a:lnTo>
                    <a:pt x="981671" y="350621"/>
                  </a:lnTo>
                  <a:lnTo>
                    <a:pt x="979487" y="350113"/>
                  </a:lnTo>
                  <a:lnTo>
                    <a:pt x="979131" y="350113"/>
                  </a:lnTo>
                  <a:lnTo>
                    <a:pt x="975461" y="348043"/>
                  </a:lnTo>
                  <a:lnTo>
                    <a:pt x="974966" y="348043"/>
                  </a:lnTo>
                  <a:lnTo>
                    <a:pt x="976185" y="346519"/>
                  </a:lnTo>
                  <a:lnTo>
                    <a:pt x="976845" y="345681"/>
                  </a:lnTo>
                  <a:lnTo>
                    <a:pt x="975004" y="346519"/>
                  </a:lnTo>
                  <a:lnTo>
                    <a:pt x="971283" y="346075"/>
                  </a:lnTo>
                  <a:lnTo>
                    <a:pt x="972451" y="346887"/>
                  </a:lnTo>
                  <a:lnTo>
                    <a:pt x="972299" y="346887"/>
                  </a:lnTo>
                  <a:lnTo>
                    <a:pt x="967651" y="350024"/>
                  </a:lnTo>
                  <a:lnTo>
                    <a:pt x="966863" y="347357"/>
                  </a:lnTo>
                  <a:lnTo>
                    <a:pt x="966406" y="346887"/>
                  </a:lnTo>
                  <a:lnTo>
                    <a:pt x="965669" y="346265"/>
                  </a:lnTo>
                  <a:lnTo>
                    <a:pt x="965238" y="345909"/>
                  </a:lnTo>
                  <a:lnTo>
                    <a:pt x="962952" y="346265"/>
                  </a:lnTo>
                  <a:lnTo>
                    <a:pt x="960983" y="345909"/>
                  </a:lnTo>
                  <a:lnTo>
                    <a:pt x="960640" y="345909"/>
                  </a:lnTo>
                  <a:lnTo>
                    <a:pt x="961212" y="345351"/>
                  </a:lnTo>
                  <a:lnTo>
                    <a:pt x="962520" y="344055"/>
                  </a:lnTo>
                  <a:lnTo>
                    <a:pt x="953858" y="345351"/>
                  </a:lnTo>
                  <a:lnTo>
                    <a:pt x="951357" y="342900"/>
                  </a:lnTo>
                  <a:lnTo>
                    <a:pt x="950569" y="343408"/>
                  </a:lnTo>
                  <a:lnTo>
                    <a:pt x="948931" y="343928"/>
                  </a:lnTo>
                  <a:lnTo>
                    <a:pt x="948436" y="344373"/>
                  </a:lnTo>
                  <a:lnTo>
                    <a:pt x="951407" y="345681"/>
                  </a:lnTo>
                  <a:lnTo>
                    <a:pt x="955725" y="347357"/>
                  </a:lnTo>
                  <a:lnTo>
                    <a:pt x="958951" y="346887"/>
                  </a:lnTo>
                  <a:lnTo>
                    <a:pt x="958875" y="347357"/>
                  </a:lnTo>
                  <a:lnTo>
                    <a:pt x="958761" y="348043"/>
                  </a:lnTo>
                  <a:lnTo>
                    <a:pt x="954468" y="348043"/>
                  </a:lnTo>
                  <a:lnTo>
                    <a:pt x="953198" y="349135"/>
                  </a:lnTo>
                  <a:lnTo>
                    <a:pt x="948118" y="349135"/>
                  </a:lnTo>
                  <a:lnTo>
                    <a:pt x="950595" y="351612"/>
                  </a:lnTo>
                  <a:lnTo>
                    <a:pt x="949248" y="353237"/>
                  </a:lnTo>
                  <a:lnTo>
                    <a:pt x="949134" y="353390"/>
                  </a:lnTo>
                  <a:lnTo>
                    <a:pt x="947026" y="352844"/>
                  </a:lnTo>
                  <a:lnTo>
                    <a:pt x="945845" y="352539"/>
                  </a:lnTo>
                  <a:lnTo>
                    <a:pt x="943495" y="351612"/>
                  </a:lnTo>
                  <a:lnTo>
                    <a:pt x="945883" y="353974"/>
                  </a:lnTo>
                  <a:lnTo>
                    <a:pt x="945870" y="353237"/>
                  </a:lnTo>
                  <a:lnTo>
                    <a:pt x="946340" y="352844"/>
                  </a:lnTo>
                  <a:lnTo>
                    <a:pt x="947928" y="353974"/>
                  </a:lnTo>
                  <a:lnTo>
                    <a:pt x="947750" y="353974"/>
                  </a:lnTo>
                  <a:lnTo>
                    <a:pt x="947699" y="354520"/>
                  </a:lnTo>
                  <a:lnTo>
                    <a:pt x="947585" y="356222"/>
                  </a:lnTo>
                  <a:lnTo>
                    <a:pt x="947508" y="357174"/>
                  </a:lnTo>
                  <a:lnTo>
                    <a:pt x="947407" y="358559"/>
                  </a:lnTo>
                  <a:lnTo>
                    <a:pt x="942149" y="352094"/>
                  </a:lnTo>
                  <a:lnTo>
                    <a:pt x="942047" y="352539"/>
                  </a:lnTo>
                  <a:lnTo>
                    <a:pt x="941476" y="356222"/>
                  </a:lnTo>
                  <a:lnTo>
                    <a:pt x="941425" y="356552"/>
                  </a:lnTo>
                  <a:lnTo>
                    <a:pt x="941324" y="357174"/>
                  </a:lnTo>
                  <a:lnTo>
                    <a:pt x="946010" y="359029"/>
                  </a:lnTo>
                  <a:lnTo>
                    <a:pt x="950353" y="358559"/>
                  </a:lnTo>
                  <a:lnTo>
                    <a:pt x="955763" y="357987"/>
                  </a:lnTo>
                  <a:lnTo>
                    <a:pt x="956259" y="359029"/>
                  </a:lnTo>
                  <a:lnTo>
                    <a:pt x="961364" y="359029"/>
                  </a:lnTo>
                  <a:lnTo>
                    <a:pt x="971118" y="357987"/>
                  </a:lnTo>
                  <a:lnTo>
                    <a:pt x="970711" y="356552"/>
                  </a:lnTo>
                  <a:lnTo>
                    <a:pt x="970610" y="356222"/>
                  </a:lnTo>
                  <a:lnTo>
                    <a:pt x="970305" y="354825"/>
                  </a:lnTo>
                  <a:lnTo>
                    <a:pt x="970229" y="354520"/>
                  </a:lnTo>
                  <a:lnTo>
                    <a:pt x="970114" y="353974"/>
                  </a:lnTo>
                  <a:lnTo>
                    <a:pt x="971397" y="353974"/>
                  </a:lnTo>
                  <a:lnTo>
                    <a:pt x="974267" y="354520"/>
                  </a:lnTo>
                  <a:lnTo>
                    <a:pt x="972540" y="353974"/>
                  </a:lnTo>
                  <a:lnTo>
                    <a:pt x="972400" y="353390"/>
                  </a:lnTo>
                  <a:lnTo>
                    <a:pt x="972388" y="353237"/>
                  </a:lnTo>
                  <a:lnTo>
                    <a:pt x="972820" y="352094"/>
                  </a:lnTo>
                  <a:lnTo>
                    <a:pt x="974483" y="350113"/>
                  </a:lnTo>
                  <a:lnTo>
                    <a:pt x="977900" y="352844"/>
                  </a:lnTo>
                  <a:lnTo>
                    <a:pt x="977734" y="352844"/>
                  </a:lnTo>
                  <a:lnTo>
                    <a:pt x="977620" y="353390"/>
                  </a:lnTo>
                  <a:lnTo>
                    <a:pt x="977506" y="353974"/>
                  </a:lnTo>
                  <a:lnTo>
                    <a:pt x="977455" y="354253"/>
                  </a:lnTo>
                  <a:lnTo>
                    <a:pt x="977341" y="354825"/>
                  </a:lnTo>
                  <a:lnTo>
                    <a:pt x="980033" y="354253"/>
                  </a:lnTo>
                  <a:lnTo>
                    <a:pt x="984097" y="356552"/>
                  </a:lnTo>
                  <a:lnTo>
                    <a:pt x="985062" y="354520"/>
                  </a:lnTo>
                  <a:lnTo>
                    <a:pt x="985189" y="354253"/>
                  </a:lnTo>
                  <a:lnTo>
                    <a:pt x="985329" y="353974"/>
                  </a:lnTo>
                  <a:lnTo>
                    <a:pt x="985850" y="353974"/>
                  </a:lnTo>
                  <a:close/>
                </a:path>
                <a:path w="1256029" h="359410">
                  <a:moveTo>
                    <a:pt x="1022096" y="260324"/>
                  </a:moveTo>
                  <a:lnTo>
                    <a:pt x="1021816" y="260121"/>
                  </a:lnTo>
                  <a:lnTo>
                    <a:pt x="1019771" y="260121"/>
                  </a:lnTo>
                  <a:lnTo>
                    <a:pt x="1022096" y="260324"/>
                  </a:lnTo>
                  <a:close/>
                </a:path>
                <a:path w="1256029" h="359410">
                  <a:moveTo>
                    <a:pt x="1033170" y="260324"/>
                  </a:moveTo>
                  <a:lnTo>
                    <a:pt x="1022248" y="260324"/>
                  </a:lnTo>
                  <a:lnTo>
                    <a:pt x="1022121" y="260324"/>
                  </a:lnTo>
                  <a:lnTo>
                    <a:pt x="1019657" y="260324"/>
                  </a:lnTo>
                  <a:lnTo>
                    <a:pt x="1018844" y="261708"/>
                  </a:lnTo>
                  <a:lnTo>
                    <a:pt x="1018590" y="261708"/>
                  </a:lnTo>
                  <a:lnTo>
                    <a:pt x="1016558" y="262140"/>
                  </a:lnTo>
                  <a:lnTo>
                    <a:pt x="1026756" y="261429"/>
                  </a:lnTo>
                  <a:lnTo>
                    <a:pt x="1023607" y="264909"/>
                  </a:lnTo>
                  <a:lnTo>
                    <a:pt x="1032421" y="264642"/>
                  </a:lnTo>
                  <a:lnTo>
                    <a:pt x="1030592" y="262699"/>
                  </a:lnTo>
                  <a:lnTo>
                    <a:pt x="1030401" y="262699"/>
                  </a:lnTo>
                  <a:lnTo>
                    <a:pt x="1031887" y="261429"/>
                  </a:lnTo>
                  <a:lnTo>
                    <a:pt x="1033170" y="260324"/>
                  </a:lnTo>
                  <a:close/>
                </a:path>
                <a:path w="1256029" h="359410">
                  <a:moveTo>
                    <a:pt x="1045603" y="252564"/>
                  </a:moveTo>
                  <a:lnTo>
                    <a:pt x="1040930" y="251421"/>
                  </a:lnTo>
                  <a:lnTo>
                    <a:pt x="1038148" y="251625"/>
                  </a:lnTo>
                  <a:lnTo>
                    <a:pt x="1039037" y="254203"/>
                  </a:lnTo>
                  <a:lnTo>
                    <a:pt x="1045603" y="252564"/>
                  </a:lnTo>
                  <a:close/>
                </a:path>
                <a:path w="1256029" h="359410">
                  <a:moveTo>
                    <a:pt x="1052017" y="249212"/>
                  </a:moveTo>
                  <a:lnTo>
                    <a:pt x="1048956" y="246595"/>
                  </a:lnTo>
                  <a:lnTo>
                    <a:pt x="1047737" y="245554"/>
                  </a:lnTo>
                  <a:lnTo>
                    <a:pt x="1047330" y="248132"/>
                  </a:lnTo>
                  <a:lnTo>
                    <a:pt x="1042657" y="246989"/>
                  </a:lnTo>
                  <a:lnTo>
                    <a:pt x="1046899" y="249212"/>
                  </a:lnTo>
                  <a:lnTo>
                    <a:pt x="1047445" y="248158"/>
                  </a:lnTo>
                  <a:lnTo>
                    <a:pt x="1048042" y="246989"/>
                  </a:lnTo>
                  <a:lnTo>
                    <a:pt x="1048232" y="246595"/>
                  </a:lnTo>
                  <a:lnTo>
                    <a:pt x="1049705" y="249732"/>
                  </a:lnTo>
                  <a:lnTo>
                    <a:pt x="1052017" y="249212"/>
                  </a:lnTo>
                  <a:close/>
                </a:path>
                <a:path w="1256029" h="359410">
                  <a:moveTo>
                    <a:pt x="1053782" y="256768"/>
                  </a:moveTo>
                  <a:lnTo>
                    <a:pt x="1053338" y="256476"/>
                  </a:lnTo>
                  <a:lnTo>
                    <a:pt x="1052360" y="256476"/>
                  </a:lnTo>
                  <a:lnTo>
                    <a:pt x="1051318" y="257187"/>
                  </a:lnTo>
                  <a:lnTo>
                    <a:pt x="1053782" y="256768"/>
                  </a:lnTo>
                  <a:close/>
                </a:path>
                <a:path w="1256029" h="359410">
                  <a:moveTo>
                    <a:pt x="1055598" y="254444"/>
                  </a:moveTo>
                  <a:lnTo>
                    <a:pt x="1053414" y="248780"/>
                  </a:lnTo>
                  <a:lnTo>
                    <a:pt x="1050988" y="254241"/>
                  </a:lnTo>
                  <a:lnTo>
                    <a:pt x="1050899" y="254444"/>
                  </a:lnTo>
                  <a:lnTo>
                    <a:pt x="1050785" y="254711"/>
                  </a:lnTo>
                  <a:lnTo>
                    <a:pt x="1050658" y="254444"/>
                  </a:lnTo>
                  <a:lnTo>
                    <a:pt x="1050569" y="254241"/>
                  </a:lnTo>
                  <a:lnTo>
                    <a:pt x="1050429" y="253657"/>
                  </a:lnTo>
                  <a:lnTo>
                    <a:pt x="1050378" y="253326"/>
                  </a:lnTo>
                  <a:lnTo>
                    <a:pt x="1050544" y="252564"/>
                  </a:lnTo>
                  <a:lnTo>
                    <a:pt x="1050620" y="252222"/>
                  </a:lnTo>
                  <a:lnTo>
                    <a:pt x="1050709" y="251828"/>
                  </a:lnTo>
                  <a:lnTo>
                    <a:pt x="1048829" y="251244"/>
                  </a:lnTo>
                  <a:lnTo>
                    <a:pt x="1047394" y="253657"/>
                  </a:lnTo>
                  <a:lnTo>
                    <a:pt x="1047292" y="254241"/>
                  </a:lnTo>
                  <a:lnTo>
                    <a:pt x="1047051" y="254241"/>
                  </a:lnTo>
                  <a:lnTo>
                    <a:pt x="1046022" y="255117"/>
                  </a:lnTo>
                  <a:lnTo>
                    <a:pt x="1040676" y="255117"/>
                  </a:lnTo>
                  <a:lnTo>
                    <a:pt x="1038707" y="255562"/>
                  </a:lnTo>
                  <a:lnTo>
                    <a:pt x="1039368" y="254444"/>
                  </a:lnTo>
                  <a:lnTo>
                    <a:pt x="1039482" y="254241"/>
                  </a:lnTo>
                  <a:lnTo>
                    <a:pt x="1039063" y="254241"/>
                  </a:lnTo>
                  <a:lnTo>
                    <a:pt x="1039126" y="254444"/>
                  </a:lnTo>
                  <a:lnTo>
                    <a:pt x="1035913" y="254444"/>
                  </a:lnTo>
                  <a:lnTo>
                    <a:pt x="1035519" y="252564"/>
                  </a:lnTo>
                  <a:lnTo>
                    <a:pt x="1035456" y="252222"/>
                  </a:lnTo>
                  <a:lnTo>
                    <a:pt x="1035367" y="251828"/>
                  </a:lnTo>
                  <a:lnTo>
                    <a:pt x="1030630" y="249275"/>
                  </a:lnTo>
                  <a:lnTo>
                    <a:pt x="1030516" y="253326"/>
                  </a:lnTo>
                  <a:lnTo>
                    <a:pt x="1030401" y="257594"/>
                  </a:lnTo>
                  <a:lnTo>
                    <a:pt x="1029665" y="256476"/>
                  </a:lnTo>
                  <a:lnTo>
                    <a:pt x="1027112" y="252564"/>
                  </a:lnTo>
                  <a:lnTo>
                    <a:pt x="1027010" y="252412"/>
                  </a:lnTo>
                  <a:lnTo>
                    <a:pt x="1021461" y="254241"/>
                  </a:lnTo>
                  <a:lnTo>
                    <a:pt x="1015936" y="255358"/>
                  </a:lnTo>
                  <a:lnTo>
                    <a:pt x="1015923" y="255562"/>
                  </a:lnTo>
                  <a:lnTo>
                    <a:pt x="1015796" y="256768"/>
                  </a:lnTo>
                  <a:lnTo>
                    <a:pt x="1015669" y="258102"/>
                  </a:lnTo>
                  <a:lnTo>
                    <a:pt x="1015555" y="259346"/>
                  </a:lnTo>
                  <a:lnTo>
                    <a:pt x="1016965" y="260324"/>
                  </a:lnTo>
                  <a:lnTo>
                    <a:pt x="1017346" y="259346"/>
                  </a:lnTo>
                  <a:lnTo>
                    <a:pt x="1017600" y="259346"/>
                  </a:lnTo>
                  <a:lnTo>
                    <a:pt x="1016571" y="258635"/>
                  </a:lnTo>
                  <a:lnTo>
                    <a:pt x="1016368" y="258635"/>
                  </a:lnTo>
                  <a:lnTo>
                    <a:pt x="1017371" y="257771"/>
                  </a:lnTo>
                  <a:lnTo>
                    <a:pt x="1020597" y="256476"/>
                  </a:lnTo>
                  <a:lnTo>
                    <a:pt x="1020660" y="259346"/>
                  </a:lnTo>
                  <a:lnTo>
                    <a:pt x="1021816" y="260121"/>
                  </a:lnTo>
                  <a:lnTo>
                    <a:pt x="1033411" y="260121"/>
                  </a:lnTo>
                  <a:lnTo>
                    <a:pt x="1035532" y="258305"/>
                  </a:lnTo>
                  <a:lnTo>
                    <a:pt x="1032459" y="265366"/>
                  </a:lnTo>
                  <a:lnTo>
                    <a:pt x="1037551" y="264642"/>
                  </a:lnTo>
                  <a:lnTo>
                    <a:pt x="1038542" y="264642"/>
                  </a:lnTo>
                  <a:lnTo>
                    <a:pt x="1035278" y="261708"/>
                  </a:lnTo>
                  <a:lnTo>
                    <a:pt x="1034669" y="261708"/>
                  </a:lnTo>
                  <a:lnTo>
                    <a:pt x="1038834" y="260591"/>
                  </a:lnTo>
                  <a:lnTo>
                    <a:pt x="1042644" y="259346"/>
                  </a:lnTo>
                  <a:lnTo>
                    <a:pt x="1042885" y="259346"/>
                  </a:lnTo>
                  <a:lnTo>
                    <a:pt x="1039812" y="262699"/>
                  </a:lnTo>
                  <a:lnTo>
                    <a:pt x="1042162" y="262877"/>
                  </a:lnTo>
                  <a:lnTo>
                    <a:pt x="1041819" y="261708"/>
                  </a:lnTo>
                  <a:lnTo>
                    <a:pt x="1041730" y="261429"/>
                  </a:lnTo>
                  <a:lnTo>
                    <a:pt x="1041641" y="261124"/>
                  </a:lnTo>
                  <a:lnTo>
                    <a:pt x="1042555" y="260324"/>
                  </a:lnTo>
                  <a:lnTo>
                    <a:pt x="1042936" y="261124"/>
                  </a:lnTo>
                  <a:lnTo>
                    <a:pt x="1043127" y="261429"/>
                  </a:lnTo>
                  <a:lnTo>
                    <a:pt x="1043520" y="261708"/>
                  </a:lnTo>
                  <a:lnTo>
                    <a:pt x="1043482" y="260324"/>
                  </a:lnTo>
                  <a:lnTo>
                    <a:pt x="1043457" y="259346"/>
                  </a:lnTo>
                  <a:lnTo>
                    <a:pt x="1043432" y="258305"/>
                  </a:lnTo>
                  <a:lnTo>
                    <a:pt x="1043419" y="258102"/>
                  </a:lnTo>
                  <a:lnTo>
                    <a:pt x="1048435" y="257771"/>
                  </a:lnTo>
                  <a:lnTo>
                    <a:pt x="1048943" y="257771"/>
                  </a:lnTo>
                  <a:lnTo>
                    <a:pt x="1049223" y="257594"/>
                  </a:lnTo>
                  <a:lnTo>
                    <a:pt x="1052017" y="255803"/>
                  </a:lnTo>
                  <a:lnTo>
                    <a:pt x="1052385" y="255803"/>
                  </a:lnTo>
                  <a:lnTo>
                    <a:pt x="1052855" y="256146"/>
                  </a:lnTo>
                  <a:lnTo>
                    <a:pt x="1054925" y="254711"/>
                  </a:lnTo>
                  <a:lnTo>
                    <a:pt x="1055331" y="254444"/>
                  </a:lnTo>
                  <a:lnTo>
                    <a:pt x="1055598" y="254444"/>
                  </a:lnTo>
                  <a:close/>
                </a:path>
                <a:path w="1256029" h="359410">
                  <a:moveTo>
                    <a:pt x="1059103" y="256425"/>
                  </a:moveTo>
                  <a:lnTo>
                    <a:pt x="1058964" y="256387"/>
                  </a:lnTo>
                  <a:lnTo>
                    <a:pt x="1058697" y="256311"/>
                  </a:lnTo>
                  <a:lnTo>
                    <a:pt x="1058646" y="256032"/>
                  </a:lnTo>
                  <a:lnTo>
                    <a:pt x="1058608" y="255803"/>
                  </a:lnTo>
                  <a:lnTo>
                    <a:pt x="1058519" y="255358"/>
                  </a:lnTo>
                  <a:lnTo>
                    <a:pt x="1058392" y="254711"/>
                  </a:lnTo>
                  <a:lnTo>
                    <a:pt x="1058557" y="254444"/>
                  </a:lnTo>
                  <a:lnTo>
                    <a:pt x="1058672" y="254241"/>
                  </a:lnTo>
                  <a:lnTo>
                    <a:pt x="1058341" y="254444"/>
                  </a:lnTo>
                  <a:lnTo>
                    <a:pt x="1057084" y="255752"/>
                  </a:lnTo>
                  <a:lnTo>
                    <a:pt x="1056043" y="255117"/>
                  </a:lnTo>
                  <a:lnTo>
                    <a:pt x="1055712" y="254711"/>
                  </a:lnTo>
                  <a:lnTo>
                    <a:pt x="1056335" y="256362"/>
                  </a:lnTo>
                  <a:lnTo>
                    <a:pt x="1055585" y="256476"/>
                  </a:lnTo>
                  <a:lnTo>
                    <a:pt x="1053782" y="256768"/>
                  </a:lnTo>
                  <a:lnTo>
                    <a:pt x="1056449" y="258635"/>
                  </a:lnTo>
                  <a:lnTo>
                    <a:pt x="1058278" y="256476"/>
                  </a:lnTo>
                  <a:lnTo>
                    <a:pt x="1058697" y="256476"/>
                  </a:lnTo>
                  <a:lnTo>
                    <a:pt x="1059103" y="256425"/>
                  </a:lnTo>
                  <a:close/>
                </a:path>
                <a:path w="1256029" h="359410">
                  <a:moveTo>
                    <a:pt x="1060157" y="252564"/>
                  </a:moveTo>
                  <a:lnTo>
                    <a:pt x="1059192" y="253326"/>
                  </a:lnTo>
                  <a:lnTo>
                    <a:pt x="1059002" y="253657"/>
                  </a:lnTo>
                  <a:lnTo>
                    <a:pt x="1059421" y="253326"/>
                  </a:lnTo>
                  <a:lnTo>
                    <a:pt x="1060157" y="252564"/>
                  </a:lnTo>
                  <a:close/>
                </a:path>
                <a:path w="1256029" h="359410">
                  <a:moveTo>
                    <a:pt x="1062875" y="254584"/>
                  </a:moveTo>
                  <a:lnTo>
                    <a:pt x="1062863" y="253873"/>
                  </a:lnTo>
                  <a:lnTo>
                    <a:pt x="1059103" y="256425"/>
                  </a:lnTo>
                  <a:lnTo>
                    <a:pt x="1060780" y="256819"/>
                  </a:lnTo>
                  <a:lnTo>
                    <a:pt x="1062431" y="256527"/>
                  </a:lnTo>
                  <a:lnTo>
                    <a:pt x="1062875" y="254584"/>
                  </a:lnTo>
                  <a:close/>
                </a:path>
                <a:path w="1256029" h="359410">
                  <a:moveTo>
                    <a:pt x="1178826" y="222313"/>
                  </a:moveTo>
                  <a:lnTo>
                    <a:pt x="1178433" y="221564"/>
                  </a:lnTo>
                  <a:lnTo>
                    <a:pt x="1177874" y="220675"/>
                  </a:lnTo>
                  <a:lnTo>
                    <a:pt x="1178128" y="220560"/>
                  </a:lnTo>
                  <a:lnTo>
                    <a:pt x="1177874" y="220408"/>
                  </a:lnTo>
                  <a:lnTo>
                    <a:pt x="1177709" y="220395"/>
                  </a:lnTo>
                  <a:lnTo>
                    <a:pt x="1176909" y="219163"/>
                  </a:lnTo>
                  <a:lnTo>
                    <a:pt x="1175766" y="217716"/>
                  </a:lnTo>
                  <a:lnTo>
                    <a:pt x="1174470" y="217220"/>
                  </a:lnTo>
                  <a:lnTo>
                    <a:pt x="1175131" y="219925"/>
                  </a:lnTo>
                  <a:lnTo>
                    <a:pt x="1174267" y="219748"/>
                  </a:lnTo>
                  <a:lnTo>
                    <a:pt x="1173505" y="219748"/>
                  </a:lnTo>
                  <a:lnTo>
                    <a:pt x="1173086" y="220459"/>
                  </a:lnTo>
                  <a:lnTo>
                    <a:pt x="1173518" y="220764"/>
                  </a:lnTo>
                  <a:lnTo>
                    <a:pt x="1174483" y="221094"/>
                  </a:lnTo>
                  <a:lnTo>
                    <a:pt x="1175461" y="221221"/>
                  </a:lnTo>
                  <a:lnTo>
                    <a:pt x="1175499" y="221386"/>
                  </a:lnTo>
                  <a:lnTo>
                    <a:pt x="1176502" y="221132"/>
                  </a:lnTo>
                  <a:lnTo>
                    <a:pt x="1178001" y="220967"/>
                  </a:lnTo>
                  <a:lnTo>
                    <a:pt x="1178826" y="222313"/>
                  </a:lnTo>
                  <a:close/>
                </a:path>
                <a:path w="1256029" h="359410">
                  <a:moveTo>
                    <a:pt x="1243076" y="211035"/>
                  </a:moveTo>
                  <a:lnTo>
                    <a:pt x="1242606" y="210921"/>
                  </a:lnTo>
                  <a:lnTo>
                    <a:pt x="1242136" y="210845"/>
                  </a:lnTo>
                  <a:lnTo>
                    <a:pt x="1241742" y="210578"/>
                  </a:lnTo>
                  <a:lnTo>
                    <a:pt x="1242669" y="211239"/>
                  </a:lnTo>
                  <a:lnTo>
                    <a:pt x="1242809" y="211201"/>
                  </a:lnTo>
                  <a:lnTo>
                    <a:pt x="1243076" y="211035"/>
                  </a:lnTo>
                  <a:close/>
                </a:path>
                <a:path w="1256029" h="359410">
                  <a:moveTo>
                    <a:pt x="1246860" y="207759"/>
                  </a:moveTo>
                  <a:lnTo>
                    <a:pt x="1245349" y="206717"/>
                  </a:lnTo>
                  <a:lnTo>
                    <a:pt x="1246606" y="207759"/>
                  </a:lnTo>
                  <a:lnTo>
                    <a:pt x="1246860" y="207759"/>
                  </a:lnTo>
                  <a:close/>
                </a:path>
                <a:path w="1256029" h="359410">
                  <a:moveTo>
                    <a:pt x="1250594" y="211035"/>
                  </a:moveTo>
                  <a:lnTo>
                    <a:pt x="1250073" y="210604"/>
                  </a:lnTo>
                  <a:lnTo>
                    <a:pt x="1246606" y="207759"/>
                  </a:lnTo>
                  <a:lnTo>
                    <a:pt x="1245171" y="210261"/>
                  </a:lnTo>
                  <a:lnTo>
                    <a:pt x="1243076" y="211035"/>
                  </a:lnTo>
                  <a:lnTo>
                    <a:pt x="1245362" y="211594"/>
                  </a:lnTo>
                  <a:lnTo>
                    <a:pt x="1248270" y="210604"/>
                  </a:lnTo>
                  <a:lnTo>
                    <a:pt x="1250594" y="211035"/>
                  </a:lnTo>
                  <a:close/>
                </a:path>
                <a:path w="1256029" h="359410">
                  <a:moveTo>
                    <a:pt x="1255458" y="217906"/>
                  </a:moveTo>
                  <a:lnTo>
                    <a:pt x="1247432" y="214503"/>
                  </a:lnTo>
                  <a:lnTo>
                    <a:pt x="1246136" y="217843"/>
                  </a:lnTo>
                  <a:lnTo>
                    <a:pt x="1250784" y="217500"/>
                  </a:lnTo>
                  <a:lnTo>
                    <a:pt x="1252689" y="218821"/>
                  </a:lnTo>
                  <a:lnTo>
                    <a:pt x="1255458" y="217906"/>
                  </a:lnTo>
                  <a:close/>
                </a:path>
              </a:pathLst>
            </a:custGeom>
            <a:solidFill>
              <a:srgbClr val="ABD3D8">
                <a:alpha val="51998"/>
              </a:srgbClr>
            </a:solidFill>
          </p:spPr>
          <p:txBody>
            <a:bodyPr wrap="square" lIns="0" tIns="0" rIns="0" bIns="0" rtlCol="0"/>
            <a:lstStyle/>
            <a:p>
              <a:pPr defTabSz="829178"/>
              <a:endParaRPr sz="1632" kern="0">
                <a:solidFill>
                  <a:sysClr val="windowText" lastClr="000000"/>
                </a:solidFill>
              </a:endParaRPr>
            </a:p>
          </p:txBody>
        </p:sp>
        <p:sp>
          <p:nvSpPr>
            <p:cNvPr id="61" name="object 61"/>
            <p:cNvSpPr/>
            <p:nvPr/>
          </p:nvSpPr>
          <p:spPr>
            <a:xfrm>
              <a:off x="9228417" y="2014448"/>
              <a:ext cx="332740" cy="201930"/>
            </a:xfrm>
            <a:custGeom>
              <a:avLst/>
              <a:gdLst/>
              <a:ahLst/>
              <a:cxnLst/>
              <a:rect l="l" t="t" r="r" b="b"/>
              <a:pathLst>
                <a:path w="332740" h="201930">
                  <a:moveTo>
                    <a:pt x="12573" y="146672"/>
                  </a:moveTo>
                  <a:lnTo>
                    <a:pt x="8369" y="145884"/>
                  </a:lnTo>
                  <a:lnTo>
                    <a:pt x="4114" y="142913"/>
                  </a:lnTo>
                  <a:lnTo>
                    <a:pt x="3657" y="143306"/>
                  </a:lnTo>
                  <a:lnTo>
                    <a:pt x="5080" y="144284"/>
                  </a:lnTo>
                  <a:lnTo>
                    <a:pt x="4635" y="145415"/>
                  </a:lnTo>
                  <a:lnTo>
                    <a:pt x="0" y="146456"/>
                  </a:lnTo>
                  <a:lnTo>
                    <a:pt x="4241" y="147967"/>
                  </a:lnTo>
                  <a:lnTo>
                    <a:pt x="533" y="148221"/>
                  </a:lnTo>
                  <a:lnTo>
                    <a:pt x="4749" y="149733"/>
                  </a:lnTo>
                  <a:lnTo>
                    <a:pt x="5626" y="147523"/>
                  </a:lnTo>
                  <a:lnTo>
                    <a:pt x="7518" y="148831"/>
                  </a:lnTo>
                  <a:lnTo>
                    <a:pt x="10261" y="147193"/>
                  </a:lnTo>
                  <a:lnTo>
                    <a:pt x="12573" y="146672"/>
                  </a:lnTo>
                  <a:close/>
                </a:path>
                <a:path w="332740" h="201930">
                  <a:moveTo>
                    <a:pt x="16675" y="127508"/>
                  </a:moveTo>
                  <a:lnTo>
                    <a:pt x="16268" y="126568"/>
                  </a:lnTo>
                  <a:lnTo>
                    <a:pt x="16281" y="126936"/>
                  </a:lnTo>
                  <a:lnTo>
                    <a:pt x="16370" y="127165"/>
                  </a:lnTo>
                  <a:lnTo>
                    <a:pt x="16459" y="127419"/>
                  </a:lnTo>
                  <a:lnTo>
                    <a:pt x="16675" y="127508"/>
                  </a:lnTo>
                  <a:close/>
                </a:path>
                <a:path w="332740" h="201930">
                  <a:moveTo>
                    <a:pt x="36169" y="127965"/>
                  </a:moveTo>
                  <a:lnTo>
                    <a:pt x="35318" y="125603"/>
                  </a:lnTo>
                  <a:lnTo>
                    <a:pt x="28384" y="127152"/>
                  </a:lnTo>
                  <a:lnTo>
                    <a:pt x="31165" y="126961"/>
                  </a:lnTo>
                  <a:lnTo>
                    <a:pt x="31686" y="130581"/>
                  </a:lnTo>
                  <a:lnTo>
                    <a:pt x="34023" y="129260"/>
                  </a:lnTo>
                  <a:lnTo>
                    <a:pt x="36169" y="127965"/>
                  </a:lnTo>
                  <a:close/>
                </a:path>
                <a:path w="332740" h="201930">
                  <a:moveTo>
                    <a:pt x="36449" y="137541"/>
                  </a:moveTo>
                  <a:lnTo>
                    <a:pt x="32791" y="136588"/>
                  </a:lnTo>
                  <a:lnTo>
                    <a:pt x="35674" y="140004"/>
                  </a:lnTo>
                  <a:lnTo>
                    <a:pt x="35915" y="137833"/>
                  </a:lnTo>
                  <a:lnTo>
                    <a:pt x="35953" y="137541"/>
                  </a:lnTo>
                  <a:lnTo>
                    <a:pt x="36449" y="137541"/>
                  </a:lnTo>
                  <a:close/>
                </a:path>
                <a:path w="332740" h="201930">
                  <a:moveTo>
                    <a:pt x="41275" y="132613"/>
                  </a:moveTo>
                  <a:lnTo>
                    <a:pt x="41160" y="132448"/>
                  </a:lnTo>
                  <a:lnTo>
                    <a:pt x="40906" y="132613"/>
                  </a:lnTo>
                  <a:lnTo>
                    <a:pt x="41275" y="132613"/>
                  </a:lnTo>
                  <a:close/>
                </a:path>
                <a:path w="332740" h="201930">
                  <a:moveTo>
                    <a:pt x="50393" y="137541"/>
                  </a:moveTo>
                  <a:lnTo>
                    <a:pt x="48221" y="137541"/>
                  </a:lnTo>
                  <a:lnTo>
                    <a:pt x="47688" y="137731"/>
                  </a:lnTo>
                  <a:lnTo>
                    <a:pt x="48539" y="134112"/>
                  </a:lnTo>
                  <a:lnTo>
                    <a:pt x="47586" y="135216"/>
                  </a:lnTo>
                  <a:lnTo>
                    <a:pt x="45453" y="137833"/>
                  </a:lnTo>
                  <a:lnTo>
                    <a:pt x="43802" y="135216"/>
                  </a:lnTo>
                  <a:lnTo>
                    <a:pt x="41757" y="133718"/>
                  </a:lnTo>
                  <a:lnTo>
                    <a:pt x="42075" y="133946"/>
                  </a:lnTo>
                  <a:lnTo>
                    <a:pt x="41973" y="133718"/>
                  </a:lnTo>
                  <a:lnTo>
                    <a:pt x="41592" y="133121"/>
                  </a:lnTo>
                  <a:lnTo>
                    <a:pt x="40220" y="133121"/>
                  </a:lnTo>
                  <a:lnTo>
                    <a:pt x="39090" y="133121"/>
                  </a:lnTo>
                  <a:lnTo>
                    <a:pt x="37172" y="133946"/>
                  </a:lnTo>
                  <a:lnTo>
                    <a:pt x="36436" y="133438"/>
                  </a:lnTo>
                  <a:lnTo>
                    <a:pt x="36220" y="135216"/>
                  </a:lnTo>
                  <a:lnTo>
                    <a:pt x="36131" y="136055"/>
                  </a:lnTo>
                  <a:lnTo>
                    <a:pt x="36068" y="136588"/>
                  </a:lnTo>
                  <a:lnTo>
                    <a:pt x="36296" y="136055"/>
                  </a:lnTo>
                  <a:lnTo>
                    <a:pt x="36855" y="134112"/>
                  </a:lnTo>
                  <a:lnTo>
                    <a:pt x="37401" y="134112"/>
                  </a:lnTo>
                  <a:lnTo>
                    <a:pt x="40220" y="136055"/>
                  </a:lnTo>
                  <a:lnTo>
                    <a:pt x="43815" y="139725"/>
                  </a:lnTo>
                  <a:lnTo>
                    <a:pt x="49517" y="137833"/>
                  </a:lnTo>
                  <a:lnTo>
                    <a:pt x="50393" y="137541"/>
                  </a:lnTo>
                  <a:close/>
                </a:path>
                <a:path w="332740" h="201930">
                  <a:moveTo>
                    <a:pt x="59651" y="146773"/>
                  </a:moveTo>
                  <a:lnTo>
                    <a:pt x="59143" y="146392"/>
                  </a:lnTo>
                  <a:lnTo>
                    <a:pt x="59372" y="146773"/>
                  </a:lnTo>
                  <a:lnTo>
                    <a:pt x="59651" y="146773"/>
                  </a:lnTo>
                  <a:close/>
                </a:path>
                <a:path w="332740" h="201930">
                  <a:moveTo>
                    <a:pt x="61556" y="132549"/>
                  </a:moveTo>
                  <a:lnTo>
                    <a:pt x="59867" y="132549"/>
                  </a:lnTo>
                  <a:lnTo>
                    <a:pt x="58293" y="133057"/>
                  </a:lnTo>
                  <a:lnTo>
                    <a:pt x="60591" y="134073"/>
                  </a:lnTo>
                  <a:lnTo>
                    <a:pt x="61556" y="132549"/>
                  </a:lnTo>
                  <a:close/>
                </a:path>
                <a:path w="332740" h="201930">
                  <a:moveTo>
                    <a:pt x="61874" y="121589"/>
                  </a:moveTo>
                  <a:lnTo>
                    <a:pt x="61429" y="119354"/>
                  </a:lnTo>
                  <a:lnTo>
                    <a:pt x="60909" y="117322"/>
                  </a:lnTo>
                  <a:lnTo>
                    <a:pt x="57429" y="116840"/>
                  </a:lnTo>
                  <a:lnTo>
                    <a:pt x="56083" y="118732"/>
                  </a:lnTo>
                  <a:lnTo>
                    <a:pt x="58839" y="117817"/>
                  </a:lnTo>
                  <a:lnTo>
                    <a:pt x="60820" y="119519"/>
                  </a:lnTo>
                  <a:lnTo>
                    <a:pt x="61874" y="121589"/>
                  </a:lnTo>
                  <a:close/>
                </a:path>
                <a:path w="332740" h="201930">
                  <a:moveTo>
                    <a:pt x="62763" y="124764"/>
                  </a:moveTo>
                  <a:lnTo>
                    <a:pt x="62725" y="123786"/>
                  </a:lnTo>
                  <a:lnTo>
                    <a:pt x="62407" y="122643"/>
                  </a:lnTo>
                  <a:lnTo>
                    <a:pt x="61874" y="121589"/>
                  </a:lnTo>
                  <a:lnTo>
                    <a:pt x="62090" y="122643"/>
                  </a:lnTo>
                  <a:lnTo>
                    <a:pt x="62280" y="123748"/>
                  </a:lnTo>
                  <a:lnTo>
                    <a:pt x="62763" y="124764"/>
                  </a:lnTo>
                  <a:close/>
                </a:path>
                <a:path w="332740" h="201930">
                  <a:moveTo>
                    <a:pt x="62928" y="131279"/>
                  </a:moveTo>
                  <a:lnTo>
                    <a:pt x="59131" y="129120"/>
                  </a:lnTo>
                  <a:lnTo>
                    <a:pt x="55829" y="127088"/>
                  </a:lnTo>
                  <a:lnTo>
                    <a:pt x="56642" y="126834"/>
                  </a:lnTo>
                  <a:lnTo>
                    <a:pt x="57721" y="126453"/>
                  </a:lnTo>
                  <a:lnTo>
                    <a:pt x="57785" y="124929"/>
                  </a:lnTo>
                  <a:lnTo>
                    <a:pt x="57721" y="123913"/>
                  </a:lnTo>
                  <a:lnTo>
                    <a:pt x="57010" y="124929"/>
                  </a:lnTo>
                  <a:lnTo>
                    <a:pt x="55778" y="124929"/>
                  </a:lnTo>
                  <a:lnTo>
                    <a:pt x="51739" y="123024"/>
                  </a:lnTo>
                  <a:lnTo>
                    <a:pt x="48577" y="124421"/>
                  </a:lnTo>
                  <a:lnTo>
                    <a:pt x="47256" y="124929"/>
                  </a:lnTo>
                  <a:lnTo>
                    <a:pt x="43624" y="126644"/>
                  </a:lnTo>
                  <a:lnTo>
                    <a:pt x="39954" y="125310"/>
                  </a:lnTo>
                  <a:lnTo>
                    <a:pt x="37236" y="127723"/>
                  </a:lnTo>
                  <a:lnTo>
                    <a:pt x="40093" y="128231"/>
                  </a:lnTo>
                  <a:lnTo>
                    <a:pt x="40347" y="127723"/>
                  </a:lnTo>
                  <a:lnTo>
                    <a:pt x="40855" y="126834"/>
                  </a:lnTo>
                  <a:lnTo>
                    <a:pt x="40932" y="126707"/>
                  </a:lnTo>
                  <a:lnTo>
                    <a:pt x="46558" y="128485"/>
                  </a:lnTo>
                  <a:lnTo>
                    <a:pt x="49314" y="126834"/>
                  </a:lnTo>
                  <a:lnTo>
                    <a:pt x="50279" y="128231"/>
                  </a:lnTo>
                  <a:lnTo>
                    <a:pt x="50330" y="130390"/>
                  </a:lnTo>
                  <a:lnTo>
                    <a:pt x="53555" y="129120"/>
                  </a:lnTo>
                  <a:lnTo>
                    <a:pt x="52679" y="132041"/>
                  </a:lnTo>
                  <a:lnTo>
                    <a:pt x="51765" y="132041"/>
                  </a:lnTo>
                  <a:lnTo>
                    <a:pt x="54635" y="134835"/>
                  </a:lnTo>
                  <a:lnTo>
                    <a:pt x="55410" y="134073"/>
                  </a:lnTo>
                  <a:lnTo>
                    <a:pt x="55626" y="134073"/>
                  </a:lnTo>
                  <a:lnTo>
                    <a:pt x="55118" y="133057"/>
                  </a:lnTo>
                  <a:lnTo>
                    <a:pt x="55016" y="132168"/>
                  </a:lnTo>
                  <a:lnTo>
                    <a:pt x="60020" y="132461"/>
                  </a:lnTo>
                  <a:lnTo>
                    <a:pt x="60528" y="132168"/>
                  </a:lnTo>
                  <a:lnTo>
                    <a:pt x="62928" y="131279"/>
                  </a:lnTo>
                  <a:close/>
                </a:path>
                <a:path w="332740" h="201930">
                  <a:moveTo>
                    <a:pt x="69265" y="159715"/>
                  </a:moveTo>
                  <a:lnTo>
                    <a:pt x="69126" y="159385"/>
                  </a:lnTo>
                  <a:lnTo>
                    <a:pt x="67754" y="155854"/>
                  </a:lnTo>
                  <a:lnTo>
                    <a:pt x="65417" y="156362"/>
                  </a:lnTo>
                  <a:lnTo>
                    <a:pt x="62369" y="159715"/>
                  </a:lnTo>
                  <a:lnTo>
                    <a:pt x="68783" y="159385"/>
                  </a:lnTo>
                  <a:lnTo>
                    <a:pt x="69265" y="159715"/>
                  </a:lnTo>
                  <a:close/>
                </a:path>
                <a:path w="332740" h="201930">
                  <a:moveTo>
                    <a:pt x="70040" y="100799"/>
                  </a:moveTo>
                  <a:lnTo>
                    <a:pt x="67233" y="100291"/>
                  </a:lnTo>
                  <a:lnTo>
                    <a:pt x="66319" y="101053"/>
                  </a:lnTo>
                  <a:lnTo>
                    <a:pt x="66827" y="102831"/>
                  </a:lnTo>
                  <a:lnTo>
                    <a:pt x="69621" y="102641"/>
                  </a:lnTo>
                  <a:lnTo>
                    <a:pt x="69634" y="103365"/>
                  </a:lnTo>
                  <a:lnTo>
                    <a:pt x="70040" y="100799"/>
                  </a:lnTo>
                  <a:close/>
                </a:path>
                <a:path w="332740" h="201930">
                  <a:moveTo>
                    <a:pt x="71462" y="140169"/>
                  </a:moveTo>
                  <a:lnTo>
                    <a:pt x="71310" y="140169"/>
                  </a:lnTo>
                  <a:lnTo>
                    <a:pt x="71221" y="140677"/>
                  </a:lnTo>
                  <a:lnTo>
                    <a:pt x="71462" y="140169"/>
                  </a:lnTo>
                  <a:close/>
                </a:path>
                <a:path w="332740" h="201930">
                  <a:moveTo>
                    <a:pt x="75730" y="157810"/>
                  </a:moveTo>
                  <a:lnTo>
                    <a:pt x="74307" y="157556"/>
                  </a:lnTo>
                  <a:lnTo>
                    <a:pt x="72936" y="158013"/>
                  </a:lnTo>
                  <a:lnTo>
                    <a:pt x="71945" y="156629"/>
                  </a:lnTo>
                  <a:lnTo>
                    <a:pt x="71996" y="157353"/>
                  </a:lnTo>
                  <a:lnTo>
                    <a:pt x="69265" y="159715"/>
                  </a:lnTo>
                  <a:lnTo>
                    <a:pt x="69710" y="160020"/>
                  </a:lnTo>
                  <a:lnTo>
                    <a:pt x="73418" y="158356"/>
                  </a:lnTo>
                  <a:lnTo>
                    <a:pt x="73444" y="160502"/>
                  </a:lnTo>
                  <a:lnTo>
                    <a:pt x="75260" y="158356"/>
                  </a:lnTo>
                  <a:lnTo>
                    <a:pt x="75552" y="158013"/>
                  </a:lnTo>
                  <a:lnTo>
                    <a:pt x="75730" y="157810"/>
                  </a:lnTo>
                  <a:close/>
                </a:path>
                <a:path w="332740" h="201930">
                  <a:moveTo>
                    <a:pt x="79032" y="195529"/>
                  </a:moveTo>
                  <a:lnTo>
                    <a:pt x="73939" y="196964"/>
                  </a:lnTo>
                  <a:lnTo>
                    <a:pt x="71577" y="196049"/>
                  </a:lnTo>
                  <a:lnTo>
                    <a:pt x="69265" y="197294"/>
                  </a:lnTo>
                  <a:lnTo>
                    <a:pt x="65963" y="194983"/>
                  </a:lnTo>
                  <a:lnTo>
                    <a:pt x="64198" y="198716"/>
                  </a:lnTo>
                  <a:lnTo>
                    <a:pt x="68910" y="200558"/>
                  </a:lnTo>
                  <a:lnTo>
                    <a:pt x="69329" y="199440"/>
                  </a:lnTo>
                  <a:lnTo>
                    <a:pt x="70713" y="198285"/>
                  </a:lnTo>
                  <a:lnTo>
                    <a:pt x="72593" y="198882"/>
                  </a:lnTo>
                  <a:lnTo>
                    <a:pt x="73063" y="199199"/>
                  </a:lnTo>
                  <a:lnTo>
                    <a:pt x="73545" y="200253"/>
                  </a:lnTo>
                  <a:lnTo>
                    <a:pt x="74968" y="201244"/>
                  </a:lnTo>
                  <a:lnTo>
                    <a:pt x="76390" y="201498"/>
                  </a:lnTo>
                  <a:lnTo>
                    <a:pt x="76796" y="199669"/>
                  </a:lnTo>
                  <a:lnTo>
                    <a:pt x="78181" y="199199"/>
                  </a:lnTo>
                  <a:lnTo>
                    <a:pt x="79032" y="195529"/>
                  </a:lnTo>
                  <a:close/>
                </a:path>
                <a:path w="332740" h="201930">
                  <a:moveTo>
                    <a:pt x="79451" y="140169"/>
                  </a:moveTo>
                  <a:lnTo>
                    <a:pt x="79235" y="140169"/>
                  </a:lnTo>
                  <a:lnTo>
                    <a:pt x="79324" y="140677"/>
                  </a:lnTo>
                  <a:lnTo>
                    <a:pt x="79451" y="140169"/>
                  </a:lnTo>
                  <a:close/>
                </a:path>
                <a:path w="332740" h="201930">
                  <a:moveTo>
                    <a:pt x="84709" y="92583"/>
                  </a:moveTo>
                  <a:lnTo>
                    <a:pt x="83693" y="89039"/>
                  </a:lnTo>
                  <a:lnTo>
                    <a:pt x="81419" y="91706"/>
                  </a:lnTo>
                  <a:lnTo>
                    <a:pt x="82829" y="91998"/>
                  </a:lnTo>
                  <a:lnTo>
                    <a:pt x="84213" y="91516"/>
                  </a:lnTo>
                  <a:lnTo>
                    <a:pt x="84709" y="92583"/>
                  </a:lnTo>
                  <a:close/>
                </a:path>
                <a:path w="332740" h="201930">
                  <a:moveTo>
                    <a:pt x="84950" y="101219"/>
                  </a:moveTo>
                  <a:lnTo>
                    <a:pt x="84442" y="100152"/>
                  </a:lnTo>
                  <a:lnTo>
                    <a:pt x="84201" y="100469"/>
                  </a:lnTo>
                  <a:lnTo>
                    <a:pt x="84950" y="101219"/>
                  </a:lnTo>
                  <a:close/>
                </a:path>
                <a:path w="332740" h="201930">
                  <a:moveTo>
                    <a:pt x="88379" y="197129"/>
                  </a:moveTo>
                  <a:lnTo>
                    <a:pt x="87896" y="196011"/>
                  </a:lnTo>
                  <a:lnTo>
                    <a:pt x="87439" y="197129"/>
                  </a:lnTo>
                  <a:lnTo>
                    <a:pt x="87477" y="197688"/>
                  </a:lnTo>
                  <a:lnTo>
                    <a:pt x="88379" y="197129"/>
                  </a:lnTo>
                  <a:close/>
                </a:path>
                <a:path w="332740" h="201930">
                  <a:moveTo>
                    <a:pt x="88468" y="200672"/>
                  </a:moveTo>
                  <a:lnTo>
                    <a:pt x="86220" y="199097"/>
                  </a:lnTo>
                  <a:lnTo>
                    <a:pt x="85166" y="199097"/>
                  </a:lnTo>
                  <a:lnTo>
                    <a:pt x="88468" y="200672"/>
                  </a:lnTo>
                  <a:close/>
                </a:path>
                <a:path w="332740" h="201930">
                  <a:moveTo>
                    <a:pt x="90449" y="97942"/>
                  </a:moveTo>
                  <a:lnTo>
                    <a:pt x="88023" y="94869"/>
                  </a:lnTo>
                  <a:lnTo>
                    <a:pt x="88557" y="97942"/>
                  </a:lnTo>
                  <a:lnTo>
                    <a:pt x="88569" y="98082"/>
                  </a:lnTo>
                  <a:lnTo>
                    <a:pt x="74574" y="96888"/>
                  </a:lnTo>
                  <a:lnTo>
                    <a:pt x="82651" y="102463"/>
                  </a:lnTo>
                  <a:lnTo>
                    <a:pt x="84201" y="100469"/>
                  </a:lnTo>
                  <a:lnTo>
                    <a:pt x="82550" y="98844"/>
                  </a:lnTo>
                  <a:lnTo>
                    <a:pt x="88595" y="98145"/>
                  </a:lnTo>
                  <a:lnTo>
                    <a:pt x="89433" y="98145"/>
                  </a:lnTo>
                  <a:lnTo>
                    <a:pt x="88950" y="98107"/>
                  </a:lnTo>
                  <a:lnTo>
                    <a:pt x="90449" y="97942"/>
                  </a:lnTo>
                  <a:close/>
                </a:path>
                <a:path w="332740" h="201930">
                  <a:moveTo>
                    <a:pt x="91059" y="139534"/>
                  </a:moveTo>
                  <a:lnTo>
                    <a:pt x="89890" y="140169"/>
                  </a:lnTo>
                  <a:lnTo>
                    <a:pt x="87858" y="141439"/>
                  </a:lnTo>
                  <a:lnTo>
                    <a:pt x="86563" y="139534"/>
                  </a:lnTo>
                  <a:lnTo>
                    <a:pt x="86220" y="139026"/>
                  </a:lnTo>
                  <a:lnTo>
                    <a:pt x="86131" y="138899"/>
                  </a:lnTo>
                  <a:lnTo>
                    <a:pt x="85979" y="138645"/>
                  </a:lnTo>
                  <a:lnTo>
                    <a:pt x="85864" y="138518"/>
                  </a:lnTo>
                  <a:lnTo>
                    <a:pt x="85001" y="137160"/>
                  </a:lnTo>
                  <a:lnTo>
                    <a:pt x="85001" y="139534"/>
                  </a:lnTo>
                  <a:lnTo>
                    <a:pt x="80454" y="144995"/>
                  </a:lnTo>
                  <a:lnTo>
                    <a:pt x="80213" y="144487"/>
                  </a:lnTo>
                  <a:lnTo>
                    <a:pt x="79578" y="143725"/>
                  </a:lnTo>
                  <a:lnTo>
                    <a:pt x="79273" y="143344"/>
                  </a:lnTo>
                  <a:lnTo>
                    <a:pt x="78193" y="141947"/>
                  </a:lnTo>
                  <a:lnTo>
                    <a:pt x="73952" y="142582"/>
                  </a:lnTo>
                  <a:lnTo>
                    <a:pt x="74142" y="142582"/>
                  </a:lnTo>
                  <a:lnTo>
                    <a:pt x="70497" y="143294"/>
                  </a:lnTo>
                  <a:lnTo>
                    <a:pt x="67411" y="141439"/>
                  </a:lnTo>
                  <a:lnTo>
                    <a:pt x="67348" y="140804"/>
                  </a:lnTo>
                  <a:lnTo>
                    <a:pt x="66560" y="140169"/>
                  </a:lnTo>
                  <a:lnTo>
                    <a:pt x="66268" y="140169"/>
                  </a:lnTo>
                  <a:lnTo>
                    <a:pt x="67576" y="139026"/>
                  </a:lnTo>
                  <a:lnTo>
                    <a:pt x="67792" y="139026"/>
                  </a:lnTo>
                  <a:lnTo>
                    <a:pt x="69151" y="138518"/>
                  </a:lnTo>
                  <a:lnTo>
                    <a:pt x="71348" y="139979"/>
                  </a:lnTo>
                  <a:lnTo>
                    <a:pt x="71462" y="139534"/>
                  </a:lnTo>
                  <a:lnTo>
                    <a:pt x="71589" y="138899"/>
                  </a:lnTo>
                  <a:lnTo>
                    <a:pt x="71653" y="138518"/>
                  </a:lnTo>
                  <a:lnTo>
                    <a:pt x="71742" y="137883"/>
                  </a:lnTo>
                  <a:lnTo>
                    <a:pt x="71856" y="137121"/>
                  </a:lnTo>
                  <a:lnTo>
                    <a:pt x="71907" y="136867"/>
                  </a:lnTo>
                  <a:lnTo>
                    <a:pt x="74701" y="137375"/>
                  </a:lnTo>
                  <a:lnTo>
                    <a:pt x="74574" y="138518"/>
                  </a:lnTo>
                  <a:lnTo>
                    <a:pt x="74460" y="139534"/>
                  </a:lnTo>
                  <a:lnTo>
                    <a:pt x="74333" y="140677"/>
                  </a:lnTo>
                  <a:lnTo>
                    <a:pt x="75628" y="139534"/>
                  </a:lnTo>
                  <a:lnTo>
                    <a:pt x="76479" y="139534"/>
                  </a:lnTo>
                  <a:lnTo>
                    <a:pt x="78955" y="138899"/>
                  </a:lnTo>
                  <a:lnTo>
                    <a:pt x="79171" y="139915"/>
                  </a:lnTo>
                  <a:lnTo>
                    <a:pt x="85001" y="139534"/>
                  </a:lnTo>
                  <a:lnTo>
                    <a:pt x="85001" y="137160"/>
                  </a:lnTo>
                  <a:lnTo>
                    <a:pt x="84582" y="136486"/>
                  </a:lnTo>
                  <a:lnTo>
                    <a:pt x="84455" y="136359"/>
                  </a:lnTo>
                  <a:lnTo>
                    <a:pt x="81673" y="136486"/>
                  </a:lnTo>
                  <a:lnTo>
                    <a:pt x="79387" y="138518"/>
                  </a:lnTo>
                  <a:lnTo>
                    <a:pt x="78486" y="135851"/>
                  </a:lnTo>
                  <a:lnTo>
                    <a:pt x="78359" y="135470"/>
                  </a:lnTo>
                  <a:lnTo>
                    <a:pt x="77724" y="135470"/>
                  </a:lnTo>
                  <a:lnTo>
                    <a:pt x="74612" y="135851"/>
                  </a:lnTo>
                  <a:lnTo>
                    <a:pt x="70116" y="136867"/>
                  </a:lnTo>
                  <a:lnTo>
                    <a:pt x="67030" y="135470"/>
                  </a:lnTo>
                  <a:lnTo>
                    <a:pt x="66776" y="135470"/>
                  </a:lnTo>
                  <a:lnTo>
                    <a:pt x="67030" y="136359"/>
                  </a:lnTo>
                  <a:lnTo>
                    <a:pt x="67081" y="136486"/>
                  </a:lnTo>
                  <a:lnTo>
                    <a:pt x="67183" y="136867"/>
                  </a:lnTo>
                  <a:lnTo>
                    <a:pt x="67271" y="137121"/>
                  </a:lnTo>
                  <a:lnTo>
                    <a:pt x="60591" y="134073"/>
                  </a:lnTo>
                  <a:lnTo>
                    <a:pt x="59778" y="135470"/>
                  </a:lnTo>
                  <a:lnTo>
                    <a:pt x="62166" y="137883"/>
                  </a:lnTo>
                  <a:lnTo>
                    <a:pt x="61226" y="138645"/>
                  </a:lnTo>
                  <a:lnTo>
                    <a:pt x="56134" y="138645"/>
                  </a:lnTo>
                  <a:lnTo>
                    <a:pt x="58597" y="141058"/>
                  </a:lnTo>
                  <a:lnTo>
                    <a:pt x="58293" y="141058"/>
                  </a:lnTo>
                  <a:lnTo>
                    <a:pt x="54356" y="142417"/>
                  </a:lnTo>
                  <a:lnTo>
                    <a:pt x="54470" y="140169"/>
                  </a:lnTo>
                  <a:lnTo>
                    <a:pt x="54597" y="137883"/>
                  </a:lnTo>
                  <a:lnTo>
                    <a:pt x="54673" y="136359"/>
                  </a:lnTo>
                  <a:lnTo>
                    <a:pt x="54330" y="136486"/>
                  </a:lnTo>
                  <a:lnTo>
                    <a:pt x="52387" y="138137"/>
                  </a:lnTo>
                  <a:lnTo>
                    <a:pt x="50634" y="143344"/>
                  </a:lnTo>
                  <a:lnTo>
                    <a:pt x="39382" y="139026"/>
                  </a:lnTo>
                  <a:lnTo>
                    <a:pt x="35217" y="144995"/>
                  </a:lnTo>
                  <a:lnTo>
                    <a:pt x="35445" y="144995"/>
                  </a:lnTo>
                  <a:lnTo>
                    <a:pt x="36118" y="145884"/>
                  </a:lnTo>
                  <a:lnTo>
                    <a:pt x="36156" y="146392"/>
                  </a:lnTo>
                  <a:lnTo>
                    <a:pt x="35623" y="147281"/>
                  </a:lnTo>
                  <a:lnTo>
                    <a:pt x="35687" y="148297"/>
                  </a:lnTo>
                  <a:lnTo>
                    <a:pt x="35814" y="148551"/>
                  </a:lnTo>
                  <a:lnTo>
                    <a:pt x="35902" y="148678"/>
                  </a:lnTo>
                  <a:lnTo>
                    <a:pt x="38671" y="148551"/>
                  </a:lnTo>
                  <a:lnTo>
                    <a:pt x="38773" y="147789"/>
                  </a:lnTo>
                  <a:lnTo>
                    <a:pt x="38887" y="146773"/>
                  </a:lnTo>
                  <a:lnTo>
                    <a:pt x="39001" y="145884"/>
                  </a:lnTo>
                  <a:lnTo>
                    <a:pt x="39065" y="145376"/>
                  </a:lnTo>
                  <a:lnTo>
                    <a:pt x="39255" y="144995"/>
                  </a:lnTo>
                  <a:lnTo>
                    <a:pt x="39966" y="143725"/>
                  </a:lnTo>
                  <a:lnTo>
                    <a:pt x="44716" y="147789"/>
                  </a:lnTo>
                  <a:lnTo>
                    <a:pt x="51612" y="143725"/>
                  </a:lnTo>
                  <a:lnTo>
                    <a:pt x="52273" y="143344"/>
                  </a:lnTo>
                  <a:lnTo>
                    <a:pt x="53263" y="143344"/>
                  </a:lnTo>
                  <a:lnTo>
                    <a:pt x="59524" y="144487"/>
                  </a:lnTo>
                  <a:lnTo>
                    <a:pt x="59474" y="142582"/>
                  </a:lnTo>
                  <a:lnTo>
                    <a:pt x="59410" y="140169"/>
                  </a:lnTo>
                  <a:lnTo>
                    <a:pt x="62712" y="141058"/>
                  </a:lnTo>
                  <a:lnTo>
                    <a:pt x="66027" y="144106"/>
                  </a:lnTo>
                  <a:lnTo>
                    <a:pt x="64960" y="146265"/>
                  </a:lnTo>
                  <a:lnTo>
                    <a:pt x="64668" y="146773"/>
                  </a:lnTo>
                  <a:lnTo>
                    <a:pt x="64427" y="147027"/>
                  </a:lnTo>
                  <a:lnTo>
                    <a:pt x="63804" y="147027"/>
                  </a:lnTo>
                  <a:lnTo>
                    <a:pt x="63893" y="147281"/>
                  </a:lnTo>
                  <a:lnTo>
                    <a:pt x="63588" y="147281"/>
                  </a:lnTo>
                  <a:lnTo>
                    <a:pt x="62064" y="148005"/>
                  </a:lnTo>
                  <a:lnTo>
                    <a:pt x="60718" y="147789"/>
                  </a:lnTo>
                  <a:lnTo>
                    <a:pt x="60058" y="147789"/>
                  </a:lnTo>
                  <a:lnTo>
                    <a:pt x="59524" y="147027"/>
                  </a:lnTo>
                  <a:lnTo>
                    <a:pt x="59563" y="147281"/>
                  </a:lnTo>
                  <a:lnTo>
                    <a:pt x="59664" y="147789"/>
                  </a:lnTo>
                  <a:lnTo>
                    <a:pt x="59740" y="148043"/>
                  </a:lnTo>
                  <a:lnTo>
                    <a:pt x="59309" y="148297"/>
                  </a:lnTo>
                  <a:lnTo>
                    <a:pt x="58928" y="148551"/>
                  </a:lnTo>
                  <a:lnTo>
                    <a:pt x="58635" y="149059"/>
                  </a:lnTo>
                  <a:lnTo>
                    <a:pt x="59982" y="149059"/>
                  </a:lnTo>
                  <a:lnTo>
                    <a:pt x="60350" y="150202"/>
                  </a:lnTo>
                  <a:lnTo>
                    <a:pt x="61048" y="151345"/>
                  </a:lnTo>
                  <a:lnTo>
                    <a:pt x="62814" y="151345"/>
                  </a:lnTo>
                  <a:lnTo>
                    <a:pt x="64782" y="149567"/>
                  </a:lnTo>
                  <a:lnTo>
                    <a:pt x="66662" y="149567"/>
                  </a:lnTo>
                  <a:lnTo>
                    <a:pt x="66700" y="151599"/>
                  </a:lnTo>
                  <a:lnTo>
                    <a:pt x="70916" y="152361"/>
                  </a:lnTo>
                  <a:lnTo>
                    <a:pt x="69570" y="149567"/>
                  </a:lnTo>
                  <a:lnTo>
                    <a:pt x="68935" y="148297"/>
                  </a:lnTo>
                  <a:lnTo>
                    <a:pt x="71247" y="148043"/>
                  </a:lnTo>
                  <a:lnTo>
                    <a:pt x="72758" y="148043"/>
                  </a:lnTo>
                  <a:lnTo>
                    <a:pt x="70751" y="145884"/>
                  </a:lnTo>
                  <a:lnTo>
                    <a:pt x="72161" y="146265"/>
                  </a:lnTo>
                  <a:lnTo>
                    <a:pt x="72745" y="145884"/>
                  </a:lnTo>
                  <a:lnTo>
                    <a:pt x="74002" y="145376"/>
                  </a:lnTo>
                  <a:lnTo>
                    <a:pt x="74269" y="145884"/>
                  </a:lnTo>
                  <a:lnTo>
                    <a:pt x="74396" y="146265"/>
                  </a:lnTo>
                  <a:lnTo>
                    <a:pt x="74460" y="145376"/>
                  </a:lnTo>
                  <a:lnTo>
                    <a:pt x="74422" y="144233"/>
                  </a:lnTo>
                  <a:lnTo>
                    <a:pt x="76568" y="143725"/>
                  </a:lnTo>
                  <a:lnTo>
                    <a:pt x="76771" y="143725"/>
                  </a:lnTo>
                  <a:lnTo>
                    <a:pt x="79603" y="146392"/>
                  </a:lnTo>
                  <a:lnTo>
                    <a:pt x="80467" y="144995"/>
                  </a:lnTo>
                  <a:lnTo>
                    <a:pt x="84696" y="144995"/>
                  </a:lnTo>
                  <a:lnTo>
                    <a:pt x="82423" y="144487"/>
                  </a:lnTo>
                  <a:lnTo>
                    <a:pt x="83273" y="144487"/>
                  </a:lnTo>
                  <a:lnTo>
                    <a:pt x="83235" y="142582"/>
                  </a:lnTo>
                  <a:lnTo>
                    <a:pt x="90182" y="142582"/>
                  </a:lnTo>
                  <a:lnTo>
                    <a:pt x="90474" y="141439"/>
                  </a:lnTo>
                  <a:lnTo>
                    <a:pt x="91059" y="139534"/>
                  </a:lnTo>
                  <a:close/>
                </a:path>
                <a:path w="332740" h="201930">
                  <a:moveTo>
                    <a:pt x="92290" y="80149"/>
                  </a:moveTo>
                  <a:lnTo>
                    <a:pt x="88544" y="78968"/>
                  </a:lnTo>
                  <a:lnTo>
                    <a:pt x="89509" y="80340"/>
                  </a:lnTo>
                  <a:lnTo>
                    <a:pt x="92290" y="80149"/>
                  </a:lnTo>
                  <a:close/>
                </a:path>
                <a:path w="332740" h="201930">
                  <a:moveTo>
                    <a:pt x="92570" y="90208"/>
                  </a:moveTo>
                  <a:lnTo>
                    <a:pt x="88353" y="89420"/>
                  </a:lnTo>
                  <a:lnTo>
                    <a:pt x="87922" y="90538"/>
                  </a:lnTo>
                  <a:lnTo>
                    <a:pt x="89776" y="90411"/>
                  </a:lnTo>
                  <a:lnTo>
                    <a:pt x="90258" y="91465"/>
                  </a:lnTo>
                  <a:lnTo>
                    <a:pt x="92570" y="90208"/>
                  </a:lnTo>
                  <a:close/>
                </a:path>
                <a:path w="332740" h="201930">
                  <a:moveTo>
                    <a:pt x="93129" y="164922"/>
                  </a:moveTo>
                  <a:lnTo>
                    <a:pt x="89471" y="167335"/>
                  </a:lnTo>
                  <a:lnTo>
                    <a:pt x="90436" y="168719"/>
                  </a:lnTo>
                  <a:lnTo>
                    <a:pt x="90703" y="168719"/>
                  </a:lnTo>
                  <a:lnTo>
                    <a:pt x="93129" y="164922"/>
                  </a:lnTo>
                  <a:close/>
                </a:path>
                <a:path w="332740" h="201930">
                  <a:moveTo>
                    <a:pt x="93243" y="169252"/>
                  </a:moveTo>
                  <a:lnTo>
                    <a:pt x="90449" y="169748"/>
                  </a:lnTo>
                  <a:lnTo>
                    <a:pt x="90449" y="169252"/>
                  </a:lnTo>
                  <a:lnTo>
                    <a:pt x="89992" y="169824"/>
                  </a:lnTo>
                  <a:lnTo>
                    <a:pt x="90462" y="169824"/>
                  </a:lnTo>
                  <a:lnTo>
                    <a:pt x="91490" y="169824"/>
                  </a:lnTo>
                  <a:lnTo>
                    <a:pt x="93243" y="169252"/>
                  </a:lnTo>
                  <a:close/>
                </a:path>
                <a:path w="332740" h="201930">
                  <a:moveTo>
                    <a:pt x="97701" y="144005"/>
                  </a:moveTo>
                  <a:lnTo>
                    <a:pt x="95364" y="143802"/>
                  </a:lnTo>
                  <a:lnTo>
                    <a:pt x="94488" y="145313"/>
                  </a:lnTo>
                  <a:lnTo>
                    <a:pt x="97701" y="144005"/>
                  </a:lnTo>
                  <a:close/>
                </a:path>
                <a:path w="332740" h="201930">
                  <a:moveTo>
                    <a:pt x="107111" y="137160"/>
                  </a:moveTo>
                  <a:lnTo>
                    <a:pt x="101206" y="135204"/>
                  </a:lnTo>
                  <a:lnTo>
                    <a:pt x="100939" y="134569"/>
                  </a:lnTo>
                  <a:lnTo>
                    <a:pt x="100774" y="134175"/>
                  </a:lnTo>
                  <a:lnTo>
                    <a:pt x="100774" y="136207"/>
                  </a:lnTo>
                  <a:lnTo>
                    <a:pt x="97002" y="138099"/>
                  </a:lnTo>
                  <a:lnTo>
                    <a:pt x="98399" y="134569"/>
                  </a:lnTo>
                  <a:lnTo>
                    <a:pt x="100774" y="136207"/>
                  </a:lnTo>
                  <a:lnTo>
                    <a:pt x="100774" y="134175"/>
                  </a:lnTo>
                  <a:lnTo>
                    <a:pt x="100266" y="132930"/>
                  </a:lnTo>
                  <a:lnTo>
                    <a:pt x="100177" y="132702"/>
                  </a:lnTo>
                  <a:lnTo>
                    <a:pt x="99961" y="132194"/>
                  </a:lnTo>
                  <a:lnTo>
                    <a:pt x="100114" y="131991"/>
                  </a:lnTo>
                  <a:lnTo>
                    <a:pt x="100101" y="131711"/>
                  </a:lnTo>
                  <a:lnTo>
                    <a:pt x="99695" y="131229"/>
                  </a:lnTo>
                  <a:lnTo>
                    <a:pt x="99707" y="131572"/>
                  </a:lnTo>
                  <a:lnTo>
                    <a:pt x="99834" y="131876"/>
                  </a:lnTo>
                  <a:lnTo>
                    <a:pt x="99949" y="132194"/>
                  </a:lnTo>
                  <a:lnTo>
                    <a:pt x="99669" y="132562"/>
                  </a:lnTo>
                  <a:lnTo>
                    <a:pt x="99568" y="132702"/>
                  </a:lnTo>
                  <a:lnTo>
                    <a:pt x="97688" y="132562"/>
                  </a:lnTo>
                  <a:lnTo>
                    <a:pt x="96024" y="132930"/>
                  </a:lnTo>
                  <a:lnTo>
                    <a:pt x="95935" y="130048"/>
                  </a:lnTo>
                  <a:lnTo>
                    <a:pt x="94119" y="131610"/>
                  </a:lnTo>
                  <a:lnTo>
                    <a:pt x="94653" y="134112"/>
                  </a:lnTo>
                  <a:lnTo>
                    <a:pt x="92367" y="135343"/>
                  </a:lnTo>
                  <a:lnTo>
                    <a:pt x="95707" y="139077"/>
                  </a:lnTo>
                  <a:lnTo>
                    <a:pt x="96608" y="138303"/>
                  </a:lnTo>
                  <a:lnTo>
                    <a:pt x="97167" y="138303"/>
                  </a:lnTo>
                  <a:lnTo>
                    <a:pt x="102120" y="139077"/>
                  </a:lnTo>
                  <a:lnTo>
                    <a:pt x="101727" y="139077"/>
                  </a:lnTo>
                  <a:lnTo>
                    <a:pt x="100863" y="140525"/>
                  </a:lnTo>
                  <a:lnTo>
                    <a:pt x="107111" y="137160"/>
                  </a:lnTo>
                  <a:close/>
                </a:path>
                <a:path w="332740" h="201930">
                  <a:moveTo>
                    <a:pt x="110147" y="173113"/>
                  </a:moveTo>
                  <a:lnTo>
                    <a:pt x="109207" y="173266"/>
                  </a:lnTo>
                  <a:lnTo>
                    <a:pt x="107340" y="173316"/>
                  </a:lnTo>
                  <a:lnTo>
                    <a:pt x="106438" y="174117"/>
                  </a:lnTo>
                  <a:lnTo>
                    <a:pt x="107848" y="175107"/>
                  </a:lnTo>
                  <a:lnTo>
                    <a:pt x="110147" y="173113"/>
                  </a:lnTo>
                  <a:close/>
                </a:path>
                <a:path w="332740" h="201930">
                  <a:moveTo>
                    <a:pt x="110896" y="172961"/>
                  </a:moveTo>
                  <a:lnTo>
                    <a:pt x="110578" y="172732"/>
                  </a:lnTo>
                  <a:lnTo>
                    <a:pt x="110147" y="173113"/>
                  </a:lnTo>
                  <a:lnTo>
                    <a:pt x="110604" y="173050"/>
                  </a:lnTo>
                  <a:lnTo>
                    <a:pt x="110896" y="172961"/>
                  </a:lnTo>
                  <a:close/>
                </a:path>
                <a:path w="332740" h="201930">
                  <a:moveTo>
                    <a:pt x="112306" y="185267"/>
                  </a:moveTo>
                  <a:lnTo>
                    <a:pt x="108635" y="187693"/>
                  </a:lnTo>
                  <a:lnTo>
                    <a:pt x="110375" y="189534"/>
                  </a:lnTo>
                  <a:lnTo>
                    <a:pt x="111506" y="189357"/>
                  </a:lnTo>
                  <a:lnTo>
                    <a:pt x="112306" y="185267"/>
                  </a:lnTo>
                  <a:close/>
                </a:path>
                <a:path w="332740" h="201930">
                  <a:moveTo>
                    <a:pt x="114363" y="189179"/>
                  </a:moveTo>
                  <a:lnTo>
                    <a:pt x="114134" y="188963"/>
                  </a:lnTo>
                  <a:lnTo>
                    <a:pt x="111506" y="189357"/>
                  </a:lnTo>
                  <a:lnTo>
                    <a:pt x="111086" y="191516"/>
                  </a:lnTo>
                  <a:lnTo>
                    <a:pt x="114363" y="189179"/>
                  </a:lnTo>
                  <a:close/>
                </a:path>
                <a:path w="332740" h="201930">
                  <a:moveTo>
                    <a:pt x="115709" y="190474"/>
                  </a:moveTo>
                  <a:lnTo>
                    <a:pt x="115658" y="190296"/>
                  </a:lnTo>
                  <a:lnTo>
                    <a:pt x="115443" y="190258"/>
                  </a:lnTo>
                  <a:lnTo>
                    <a:pt x="115709" y="190474"/>
                  </a:lnTo>
                  <a:close/>
                </a:path>
                <a:path w="332740" h="201930">
                  <a:moveTo>
                    <a:pt x="117932" y="99263"/>
                  </a:moveTo>
                  <a:lnTo>
                    <a:pt x="116611" y="99263"/>
                  </a:lnTo>
                  <a:lnTo>
                    <a:pt x="113550" y="98691"/>
                  </a:lnTo>
                  <a:lnTo>
                    <a:pt x="113093" y="98691"/>
                  </a:lnTo>
                  <a:lnTo>
                    <a:pt x="116103" y="100126"/>
                  </a:lnTo>
                  <a:lnTo>
                    <a:pt x="117932" y="99263"/>
                  </a:lnTo>
                  <a:close/>
                </a:path>
                <a:path w="332740" h="201930">
                  <a:moveTo>
                    <a:pt x="118910" y="99631"/>
                  </a:moveTo>
                  <a:lnTo>
                    <a:pt x="118376" y="98158"/>
                  </a:lnTo>
                  <a:lnTo>
                    <a:pt x="115557" y="97637"/>
                  </a:lnTo>
                  <a:lnTo>
                    <a:pt x="117932" y="99263"/>
                  </a:lnTo>
                  <a:lnTo>
                    <a:pt x="118554" y="99631"/>
                  </a:lnTo>
                  <a:lnTo>
                    <a:pt x="118872" y="99898"/>
                  </a:lnTo>
                  <a:lnTo>
                    <a:pt x="118910" y="99631"/>
                  </a:lnTo>
                  <a:close/>
                </a:path>
                <a:path w="332740" h="201930">
                  <a:moveTo>
                    <a:pt x="120637" y="99898"/>
                  </a:moveTo>
                  <a:lnTo>
                    <a:pt x="118999" y="99898"/>
                  </a:lnTo>
                  <a:lnTo>
                    <a:pt x="118478" y="101777"/>
                  </a:lnTo>
                  <a:lnTo>
                    <a:pt x="119392" y="100990"/>
                  </a:lnTo>
                  <a:lnTo>
                    <a:pt x="119075" y="100126"/>
                  </a:lnTo>
                  <a:lnTo>
                    <a:pt x="120370" y="100126"/>
                  </a:lnTo>
                  <a:lnTo>
                    <a:pt x="120637" y="99898"/>
                  </a:lnTo>
                  <a:close/>
                </a:path>
                <a:path w="332740" h="201930">
                  <a:moveTo>
                    <a:pt x="120662" y="184696"/>
                  </a:moveTo>
                  <a:lnTo>
                    <a:pt x="114363" y="189179"/>
                  </a:lnTo>
                  <a:lnTo>
                    <a:pt x="115277" y="190119"/>
                  </a:lnTo>
                  <a:lnTo>
                    <a:pt x="117386" y="188963"/>
                  </a:lnTo>
                  <a:lnTo>
                    <a:pt x="118427" y="187693"/>
                  </a:lnTo>
                  <a:lnTo>
                    <a:pt x="120662" y="184696"/>
                  </a:lnTo>
                  <a:close/>
                </a:path>
                <a:path w="332740" h="201930">
                  <a:moveTo>
                    <a:pt x="132486" y="86004"/>
                  </a:moveTo>
                  <a:lnTo>
                    <a:pt x="131902" y="84963"/>
                  </a:lnTo>
                  <a:lnTo>
                    <a:pt x="131940" y="85344"/>
                  </a:lnTo>
                  <a:lnTo>
                    <a:pt x="132067" y="85712"/>
                  </a:lnTo>
                  <a:lnTo>
                    <a:pt x="132486" y="86004"/>
                  </a:lnTo>
                  <a:close/>
                </a:path>
                <a:path w="332740" h="201930">
                  <a:moveTo>
                    <a:pt x="137033" y="82067"/>
                  </a:moveTo>
                  <a:lnTo>
                    <a:pt x="131864" y="79921"/>
                  </a:lnTo>
                  <a:lnTo>
                    <a:pt x="131864" y="80606"/>
                  </a:lnTo>
                  <a:lnTo>
                    <a:pt x="132867" y="82702"/>
                  </a:lnTo>
                  <a:lnTo>
                    <a:pt x="130543" y="82537"/>
                  </a:lnTo>
                  <a:lnTo>
                    <a:pt x="131902" y="84963"/>
                  </a:lnTo>
                  <a:lnTo>
                    <a:pt x="131851" y="84455"/>
                  </a:lnTo>
                  <a:lnTo>
                    <a:pt x="131965" y="83921"/>
                  </a:lnTo>
                  <a:lnTo>
                    <a:pt x="131965" y="83515"/>
                  </a:lnTo>
                  <a:lnTo>
                    <a:pt x="133337" y="83058"/>
                  </a:lnTo>
                  <a:lnTo>
                    <a:pt x="134302" y="84429"/>
                  </a:lnTo>
                  <a:lnTo>
                    <a:pt x="135255" y="85077"/>
                  </a:lnTo>
                  <a:lnTo>
                    <a:pt x="134277" y="82994"/>
                  </a:lnTo>
                  <a:lnTo>
                    <a:pt x="135661" y="83248"/>
                  </a:lnTo>
                  <a:lnTo>
                    <a:pt x="137033" y="82067"/>
                  </a:lnTo>
                  <a:close/>
                </a:path>
                <a:path w="332740" h="201930">
                  <a:moveTo>
                    <a:pt x="142417" y="160769"/>
                  </a:moveTo>
                  <a:lnTo>
                    <a:pt x="139827" y="160769"/>
                  </a:lnTo>
                  <a:lnTo>
                    <a:pt x="141884" y="161150"/>
                  </a:lnTo>
                  <a:lnTo>
                    <a:pt x="142417" y="160769"/>
                  </a:lnTo>
                  <a:close/>
                </a:path>
                <a:path w="332740" h="201930">
                  <a:moveTo>
                    <a:pt x="142798" y="81673"/>
                  </a:moveTo>
                  <a:lnTo>
                    <a:pt x="142608" y="81673"/>
                  </a:lnTo>
                  <a:lnTo>
                    <a:pt x="142633" y="82397"/>
                  </a:lnTo>
                  <a:lnTo>
                    <a:pt x="142798" y="81673"/>
                  </a:lnTo>
                  <a:close/>
                </a:path>
                <a:path w="332740" h="201930">
                  <a:moveTo>
                    <a:pt x="143357" y="161429"/>
                  </a:moveTo>
                  <a:lnTo>
                    <a:pt x="141884" y="161150"/>
                  </a:lnTo>
                  <a:lnTo>
                    <a:pt x="137375" y="164376"/>
                  </a:lnTo>
                  <a:lnTo>
                    <a:pt x="141122" y="164846"/>
                  </a:lnTo>
                  <a:lnTo>
                    <a:pt x="143357" y="161429"/>
                  </a:lnTo>
                  <a:close/>
                </a:path>
                <a:path w="332740" h="201930">
                  <a:moveTo>
                    <a:pt x="143700" y="81711"/>
                  </a:moveTo>
                  <a:lnTo>
                    <a:pt x="143332" y="81495"/>
                  </a:lnTo>
                  <a:lnTo>
                    <a:pt x="143065" y="81178"/>
                  </a:lnTo>
                  <a:lnTo>
                    <a:pt x="143052" y="80568"/>
                  </a:lnTo>
                  <a:lnTo>
                    <a:pt x="142798" y="81673"/>
                  </a:lnTo>
                  <a:lnTo>
                    <a:pt x="143217" y="81622"/>
                  </a:lnTo>
                  <a:lnTo>
                    <a:pt x="143459" y="81661"/>
                  </a:lnTo>
                  <a:lnTo>
                    <a:pt x="143700" y="81711"/>
                  </a:lnTo>
                  <a:close/>
                </a:path>
                <a:path w="332740" h="201930">
                  <a:moveTo>
                    <a:pt x="144259" y="81915"/>
                  </a:moveTo>
                  <a:lnTo>
                    <a:pt x="143929" y="81737"/>
                  </a:lnTo>
                  <a:lnTo>
                    <a:pt x="143700" y="81711"/>
                  </a:lnTo>
                  <a:lnTo>
                    <a:pt x="143865" y="81788"/>
                  </a:lnTo>
                  <a:lnTo>
                    <a:pt x="144056" y="81864"/>
                  </a:lnTo>
                  <a:lnTo>
                    <a:pt x="144259" y="81915"/>
                  </a:lnTo>
                  <a:close/>
                </a:path>
                <a:path w="332740" h="201930">
                  <a:moveTo>
                    <a:pt x="146278" y="148564"/>
                  </a:moveTo>
                  <a:lnTo>
                    <a:pt x="142113" y="149948"/>
                  </a:lnTo>
                  <a:lnTo>
                    <a:pt x="141224" y="150723"/>
                  </a:lnTo>
                  <a:lnTo>
                    <a:pt x="139827" y="151180"/>
                  </a:lnTo>
                  <a:lnTo>
                    <a:pt x="140309" y="152260"/>
                  </a:lnTo>
                  <a:lnTo>
                    <a:pt x="142849" y="152260"/>
                  </a:lnTo>
                  <a:lnTo>
                    <a:pt x="146278" y="148564"/>
                  </a:lnTo>
                  <a:close/>
                </a:path>
                <a:path w="332740" h="201930">
                  <a:moveTo>
                    <a:pt x="146431" y="85013"/>
                  </a:moveTo>
                  <a:lnTo>
                    <a:pt x="146062" y="82524"/>
                  </a:lnTo>
                  <a:lnTo>
                    <a:pt x="145986" y="82016"/>
                  </a:lnTo>
                  <a:lnTo>
                    <a:pt x="144348" y="82016"/>
                  </a:lnTo>
                  <a:lnTo>
                    <a:pt x="144780" y="82524"/>
                  </a:lnTo>
                  <a:lnTo>
                    <a:pt x="143929" y="83947"/>
                  </a:lnTo>
                  <a:lnTo>
                    <a:pt x="143675" y="85013"/>
                  </a:lnTo>
                  <a:lnTo>
                    <a:pt x="146431" y="85013"/>
                  </a:lnTo>
                  <a:close/>
                </a:path>
                <a:path w="332740" h="201930">
                  <a:moveTo>
                    <a:pt x="146494" y="82016"/>
                  </a:moveTo>
                  <a:lnTo>
                    <a:pt x="145859" y="81102"/>
                  </a:lnTo>
                  <a:lnTo>
                    <a:pt x="145923" y="81572"/>
                  </a:lnTo>
                  <a:lnTo>
                    <a:pt x="145986" y="82016"/>
                  </a:lnTo>
                  <a:lnTo>
                    <a:pt x="146494" y="82016"/>
                  </a:lnTo>
                  <a:close/>
                </a:path>
                <a:path w="332740" h="201930">
                  <a:moveTo>
                    <a:pt x="148056" y="81572"/>
                  </a:moveTo>
                  <a:lnTo>
                    <a:pt x="146494" y="82016"/>
                  </a:lnTo>
                  <a:lnTo>
                    <a:pt x="147853" y="83947"/>
                  </a:lnTo>
                  <a:lnTo>
                    <a:pt x="147967" y="82232"/>
                  </a:lnTo>
                  <a:lnTo>
                    <a:pt x="148056" y="81572"/>
                  </a:lnTo>
                  <a:close/>
                </a:path>
                <a:path w="332740" h="201930">
                  <a:moveTo>
                    <a:pt x="152476" y="83654"/>
                  </a:moveTo>
                  <a:lnTo>
                    <a:pt x="148221" y="82016"/>
                  </a:lnTo>
                  <a:lnTo>
                    <a:pt x="149199" y="85407"/>
                  </a:lnTo>
                  <a:lnTo>
                    <a:pt x="151091" y="85407"/>
                  </a:lnTo>
                  <a:lnTo>
                    <a:pt x="152476" y="83654"/>
                  </a:lnTo>
                  <a:close/>
                </a:path>
                <a:path w="332740" h="201930">
                  <a:moveTo>
                    <a:pt x="154228" y="82016"/>
                  </a:moveTo>
                  <a:lnTo>
                    <a:pt x="152895" y="83134"/>
                  </a:lnTo>
                  <a:lnTo>
                    <a:pt x="152476" y="83654"/>
                  </a:lnTo>
                  <a:lnTo>
                    <a:pt x="153047" y="83654"/>
                  </a:lnTo>
                  <a:lnTo>
                    <a:pt x="154228" y="82016"/>
                  </a:lnTo>
                  <a:close/>
                </a:path>
                <a:path w="332740" h="201930">
                  <a:moveTo>
                    <a:pt x="155689" y="32080"/>
                  </a:moveTo>
                  <a:lnTo>
                    <a:pt x="152869" y="30835"/>
                  </a:lnTo>
                  <a:lnTo>
                    <a:pt x="153835" y="31508"/>
                  </a:lnTo>
                  <a:lnTo>
                    <a:pt x="152006" y="32346"/>
                  </a:lnTo>
                  <a:lnTo>
                    <a:pt x="151574" y="33451"/>
                  </a:lnTo>
                  <a:lnTo>
                    <a:pt x="152971" y="34442"/>
                  </a:lnTo>
                  <a:lnTo>
                    <a:pt x="152946" y="32994"/>
                  </a:lnTo>
                  <a:lnTo>
                    <a:pt x="155689" y="32080"/>
                  </a:lnTo>
                  <a:close/>
                </a:path>
                <a:path w="332740" h="201930">
                  <a:moveTo>
                    <a:pt x="164579" y="84124"/>
                  </a:moveTo>
                  <a:lnTo>
                    <a:pt x="164020" y="80911"/>
                  </a:lnTo>
                  <a:lnTo>
                    <a:pt x="162179" y="81762"/>
                  </a:lnTo>
                  <a:lnTo>
                    <a:pt x="163588" y="82016"/>
                  </a:lnTo>
                  <a:lnTo>
                    <a:pt x="163144" y="83121"/>
                  </a:lnTo>
                  <a:lnTo>
                    <a:pt x="164579" y="84124"/>
                  </a:lnTo>
                  <a:close/>
                </a:path>
                <a:path w="332740" h="201930">
                  <a:moveTo>
                    <a:pt x="175831" y="80149"/>
                  </a:moveTo>
                  <a:lnTo>
                    <a:pt x="170484" y="79006"/>
                  </a:lnTo>
                  <a:lnTo>
                    <a:pt x="171018" y="80149"/>
                  </a:lnTo>
                  <a:lnTo>
                    <a:pt x="171132" y="80391"/>
                  </a:lnTo>
                  <a:lnTo>
                    <a:pt x="171602" y="81191"/>
                  </a:lnTo>
                  <a:lnTo>
                    <a:pt x="172885" y="82092"/>
                  </a:lnTo>
                  <a:lnTo>
                    <a:pt x="175831" y="80149"/>
                  </a:lnTo>
                  <a:close/>
                </a:path>
                <a:path w="332740" h="201930">
                  <a:moveTo>
                    <a:pt x="176987" y="80391"/>
                  </a:moveTo>
                  <a:lnTo>
                    <a:pt x="176555" y="79667"/>
                  </a:lnTo>
                  <a:lnTo>
                    <a:pt x="175831" y="80149"/>
                  </a:lnTo>
                  <a:lnTo>
                    <a:pt x="176987" y="80391"/>
                  </a:lnTo>
                  <a:close/>
                </a:path>
                <a:path w="332740" h="201930">
                  <a:moveTo>
                    <a:pt x="180809" y="81191"/>
                  </a:moveTo>
                  <a:lnTo>
                    <a:pt x="176987" y="80391"/>
                  </a:lnTo>
                  <a:lnTo>
                    <a:pt x="178028" y="82092"/>
                  </a:lnTo>
                  <a:lnTo>
                    <a:pt x="180809" y="81191"/>
                  </a:lnTo>
                  <a:close/>
                </a:path>
                <a:path w="332740" h="201930">
                  <a:moveTo>
                    <a:pt x="191401" y="111112"/>
                  </a:moveTo>
                  <a:lnTo>
                    <a:pt x="191223" y="110959"/>
                  </a:lnTo>
                  <a:lnTo>
                    <a:pt x="191084" y="110744"/>
                  </a:lnTo>
                  <a:lnTo>
                    <a:pt x="190919" y="110769"/>
                  </a:lnTo>
                  <a:lnTo>
                    <a:pt x="191401" y="111112"/>
                  </a:lnTo>
                  <a:close/>
                </a:path>
                <a:path w="332740" h="201930">
                  <a:moveTo>
                    <a:pt x="193154" y="39560"/>
                  </a:moveTo>
                  <a:lnTo>
                    <a:pt x="188925" y="38061"/>
                  </a:lnTo>
                  <a:lnTo>
                    <a:pt x="187566" y="39243"/>
                  </a:lnTo>
                  <a:lnTo>
                    <a:pt x="193154" y="39560"/>
                  </a:lnTo>
                  <a:close/>
                </a:path>
                <a:path w="332740" h="201930">
                  <a:moveTo>
                    <a:pt x="198323" y="110058"/>
                  </a:moveTo>
                  <a:lnTo>
                    <a:pt x="198043" y="108750"/>
                  </a:lnTo>
                  <a:lnTo>
                    <a:pt x="197866" y="108750"/>
                  </a:lnTo>
                  <a:lnTo>
                    <a:pt x="195097" y="109321"/>
                  </a:lnTo>
                  <a:lnTo>
                    <a:pt x="188150" y="107721"/>
                  </a:lnTo>
                  <a:lnTo>
                    <a:pt x="191084" y="110744"/>
                  </a:lnTo>
                  <a:lnTo>
                    <a:pt x="194170" y="110210"/>
                  </a:lnTo>
                  <a:lnTo>
                    <a:pt x="193687" y="109880"/>
                  </a:lnTo>
                  <a:lnTo>
                    <a:pt x="195275" y="109359"/>
                  </a:lnTo>
                  <a:lnTo>
                    <a:pt x="198323" y="110058"/>
                  </a:lnTo>
                  <a:close/>
                </a:path>
                <a:path w="332740" h="201930">
                  <a:moveTo>
                    <a:pt x="198437" y="132994"/>
                  </a:moveTo>
                  <a:lnTo>
                    <a:pt x="194449" y="134124"/>
                  </a:lnTo>
                  <a:lnTo>
                    <a:pt x="191630" y="133515"/>
                  </a:lnTo>
                  <a:lnTo>
                    <a:pt x="194233" y="130035"/>
                  </a:lnTo>
                  <a:lnTo>
                    <a:pt x="184924" y="130683"/>
                  </a:lnTo>
                  <a:lnTo>
                    <a:pt x="187083" y="131521"/>
                  </a:lnTo>
                  <a:lnTo>
                    <a:pt x="191084" y="130771"/>
                  </a:lnTo>
                  <a:lnTo>
                    <a:pt x="191135" y="133426"/>
                  </a:lnTo>
                  <a:lnTo>
                    <a:pt x="190182" y="133134"/>
                  </a:lnTo>
                  <a:lnTo>
                    <a:pt x="189433" y="132575"/>
                  </a:lnTo>
                  <a:lnTo>
                    <a:pt x="189166" y="131495"/>
                  </a:lnTo>
                  <a:lnTo>
                    <a:pt x="189217" y="133654"/>
                  </a:lnTo>
                  <a:lnTo>
                    <a:pt x="184518" y="131838"/>
                  </a:lnTo>
                  <a:lnTo>
                    <a:pt x="187375" y="134518"/>
                  </a:lnTo>
                  <a:lnTo>
                    <a:pt x="188925" y="139839"/>
                  </a:lnTo>
                  <a:lnTo>
                    <a:pt x="189941" y="142646"/>
                  </a:lnTo>
                  <a:lnTo>
                    <a:pt x="189344" y="137998"/>
                  </a:lnTo>
                  <a:lnTo>
                    <a:pt x="192595" y="137414"/>
                  </a:lnTo>
                  <a:lnTo>
                    <a:pt x="194449" y="137274"/>
                  </a:lnTo>
                  <a:lnTo>
                    <a:pt x="197192" y="135636"/>
                  </a:lnTo>
                  <a:lnTo>
                    <a:pt x="198437" y="132994"/>
                  </a:lnTo>
                  <a:close/>
                </a:path>
                <a:path w="332740" h="201930">
                  <a:moveTo>
                    <a:pt x="199936" y="15278"/>
                  </a:moveTo>
                  <a:lnTo>
                    <a:pt x="199682" y="15278"/>
                  </a:lnTo>
                  <a:lnTo>
                    <a:pt x="199478" y="15684"/>
                  </a:lnTo>
                  <a:lnTo>
                    <a:pt x="199936" y="15278"/>
                  </a:lnTo>
                  <a:close/>
                </a:path>
                <a:path w="332740" h="201930">
                  <a:moveTo>
                    <a:pt x="200164" y="107975"/>
                  </a:moveTo>
                  <a:lnTo>
                    <a:pt x="197294" y="105308"/>
                  </a:lnTo>
                  <a:lnTo>
                    <a:pt x="197815" y="107721"/>
                  </a:lnTo>
                  <a:lnTo>
                    <a:pt x="197878" y="107975"/>
                  </a:lnTo>
                  <a:lnTo>
                    <a:pt x="197954" y="108369"/>
                  </a:lnTo>
                  <a:lnTo>
                    <a:pt x="198031" y="108724"/>
                  </a:lnTo>
                  <a:lnTo>
                    <a:pt x="199707" y="108369"/>
                  </a:lnTo>
                  <a:lnTo>
                    <a:pt x="200164" y="107975"/>
                  </a:lnTo>
                  <a:close/>
                </a:path>
                <a:path w="332740" h="201930">
                  <a:moveTo>
                    <a:pt x="200812" y="13068"/>
                  </a:moveTo>
                  <a:lnTo>
                    <a:pt x="195237" y="13474"/>
                  </a:lnTo>
                  <a:lnTo>
                    <a:pt x="196532" y="10134"/>
                  </a:lnTo>
                  <a:lnTo>
                    <a:pt x="193840" y="13919"/>
                  </a:lnTo>
                  <a:lnTo>
                    <a:pt x="199707" y="15227"/>
                  </a:lnTo>
                  <a:lnTo>
                    <a:pt x="200596" y="13474"/>
                  </a:lnTo>
                  <a:lnTo>
                    <a:pt x="200812" y="13068"/>
                  </a:lnTo>
                  <a:close/>
                </a:path>
                <a:path w="332740" h="201930">
                  <a:moveTo>
                    <a:pt x="201498" y="55206"/>
                  </a:moveTo>
                  <a:lnTo>
                    <a:pt x="196329" y="53746"/>
                  </a:lnTo>
                  <a:lnTo>
                    <a:pt x="199174" y="55714"/>
                  </a:lnTo>
                  <a:lnTo>
                    <a:pt x="201498" y="55206"/>
                  </a:lnTo>
                  <a:close/>
                </a:path>
                <a:path w="332740" h="201930">
                  <a:moveTo>
                    <a:pt x="205460" y="147713"/>
                  </a:moveTo>
                  <a:lnTo>
                    <a:pt x="199415" y="147459"/>
                  </a:lnTo>
                  <a:lnTo>
                    <a:pt x="203568" y="144653"/>
                  </a:lnTo>
                  <a:lnTo>
                    <a:pt x="200507" y="142773"/>
                  </a:lnTo>
                  <a:lnTo>
                    <a:pt x="201104" y="142582"/>
                  </a:lnTo>
                  <a:lnTo>
                    <a:pt x="197789" y="140982"/>
                  </a:lnTo>
                  <a:lnTo>
                    <a:pt x="196900" y="141770"/>
                  </a:lnTo>
                  <a:lnTo>
                    <a:pt x="195059" y="143344"/>
                  </a:lnTo>
                  <a:lnTo>
                    <a:pt x="196938" y="143941"/>
                  </a:lnTo>
                  <a:lnTo>
                    <a:pt x="199009" y="143268"/>
                  </a:lnTo>
                  <a:lnTo>
                    <a:pt x="197104" y="145872"/>
                  </a:lnTo>
                  <a:lnTo>
                    <a:pt x="195491" y="146964"/>
                  </a:lnTo>
                  <a:lnTo>
                    <a:pt x="194335" y="149936"/>
                  </a:lnTo>
                  <a:lnTo>
                    <a:pt x="205460" y="147713"/>
                  </a:lnTo>
                  <a:close/>
                </a:path>
                <a:path w="332740" h="201930">
                  <a:moveTo>
                    <a:pt x="205587" y="1574"/>
                  </a:moveTo>
                  <a:lnTo>
                    <a:pt x="203301" y="2070"/>
                  </a:lnTo>
                  <a:lnTo>
                    <a:pt x="204050" y="2908"/>
                  </a:lnTo>
                  <a:lnTo>
                    <a:pt x="205587" y="1574"/>
                  </a:lnTo>
                  <a:close/>
                </a:path>
                <a:path w="332740" h="201930">
                  <a:moveTo>
                    <a:pt x="206044" y="1181"/>
                  </a:moveTo>
                  <a:lnTo>
                    <a:pt x="202285" y="0"/>
                  </a:lnTo>
                  <a:lnTo>
                    <a:pt x="205587" y="1574"/>
                  </a:lnTo>
                  <a:lnTo>
                    <a:pt x="206044" y="1181"/>
                  </a:lnTo>
                  <a:close/>
                </a:path>
                <a:path w="332740" h="201930">
                  <a:moveTo>
                    <a:pt x="206654" y="5829"/>
                  </a:moveTo>
                  <a:lnTo>
                    <a:pt x="204050" y="2908"/>
                  </a:lnTo>
                  <a:lnTo>
                    <a:pt x="202425" y="4318"/>
                  </a:lnTo>
                  <a:lnTo>
                    <a:pt x="206654" y="5829"/>
                  </a:lnTo>
                  <a:close/>
                </a:path>
                <a:path w="332740" h="201930">
                  <a:moveTo>
                    <a:pt x="208051" y="13322"/>
                  </a:moveTo>
                  <a:lnTo>
                    <a:pt x="207657" y="13322"/>
                  </a:lnTo>
                  <a:lnTo>
                    <a:pt x="203606" y="13601"/>
                  </a:lnTo>
                  <a:lnTo>
                    <a:pt x="205054" y="15303"/>
                  </a:lnTo>
                  <a:lnTo>
                    <a:pt x="208051" y="13322"/>
                  </a:lnTo>
                  <a:close/>
                </a:path>
                <a:path w="332740" h="201930">
                  <a:moveTo>
                    <a:pt x="210616" y="14198"/>
                  </a:moveTo>
                  <a:lnTo>
                    <a:pt x="208622" y="13322"/>
                  </a:lnTo>
                  <a:lnTo>
                    <a:pt x="207454" y="18376"/>
                  </a:lnTo>
                  <a:lnTo>
                    <a:pt x="210616" y="14198"/>
                  </a:lnTo>
                  <a:close/>
                </a:path>
                <a:path w="332740" h="201930">
                  <a:moveTo>
                    <a:pt x="212293" y="41465"/>
                  </a:moveTo>
                  <a:lnTo>
                    <a:pt x="209016" y="41338"/>
                  </a:lnTo>
                  <a:lnTo>
                    <a:pt x="209537" y="43103"/>
                  </a:lnTo>
                  <a:lnTo>
                    <a:pt x="209080" y="43497"/>
                  </a:lnTo>
                  <a:lnTo>
                    <a:pt x="208622" y="43154"/>
                  </a:lnTo>
                  <a:lnTo>
                    <a:pt x="208165" y="43548"/>
                  </a:lnTo>
                  <a:lnTo>
                    <a:pt x="211442" y="44411"/>
                  </a:lnTo>
                  <a:lnTo>
                    <a:pt x="212293" y="41465"/>
                  </a:lnTo>
                  <a:close/>
                </a:path>
                <a:path w="332740" h="201930">
                  <a:moveTo>
                    <a:pt x="214680" y="60058"/>
                  </a:moveTo>
                  <a:lnTo>
                    <a:pt x="214210" y="59715"/>
                  </a:lnTo>
                  <a:lnTo>
                    <a:pt x="213855" y="60109"/>
                  </a:lnTo>
                  <a:lnTo>
                    <a:pt x="213690" y="60439"/>
                  </a:lnTo>
                  <a:lnTo>
                    <a:pt x="213588" y="60769"/>
                  </a:lnTo>
                  <a:lnTo>
                    <a:pt x="214680" y="60058"/>
                  </a:lnTo>
                  <a:close/>
                </a:path>
                <a:path w="332740" h="201930">
                  <a:moveTo>
                    <a:pt x="215595" y="42291"/>
                  </a:moveTo>
                  <a:lnTo>
                    <a:pt x="212725" y="39624"/>
                  </a:lnTo>
                  <a:lnTo>
                    <a:pt x="214160" y="41325"/>
                  </a:lnTo>
                  <a:lnTo>
                    <a:pt x="215595" y="42291"/>
                  </a:lnTo>
                  <a:close/>
                </a:path>
                <a:path w="332740" h="201930">
                  <a:moveTo>
                    <a:pt x="218300" y="73139"/>
                  </a:moveTo>
                  <a:lnTo>
                    <a:pt x="217144" y="71501"/>
                  </a:lnTo>
                  <a:lnTo>
                    <a:pt x="215671" y="69621"/>
                  </a:lnTo>
                  <a:lnTo>
                    <a:pt x="215747" y="68059"/>
                  </a:lnTo>
                  <a:lnTo>
                    <a:pt x="215531" y="69354"/>
                  </a:lnTo>
                  <a:lnTo>
                    <a:pt x="212534" y="69926"/>
                  </a:lnTo>
                  <a:lnTo>
                    <a:pt x="210273" y="69735"/>
                  </a:lnTo>
                  <a:lnTo>
                    <a:pt x="212686" y="72085"/>
                  </a:lnTo>
                  <a:lnTo>
                    <a:pt x="213677" y="74193"/>
                  </a:lnTo>
                  <a:lnTo>
                    <a:pt x="218300" y="73139"/>
                  </a:lnTo>
                  <a:close/>
                </a:path>
                <a:path w="332740" h="201930">
                  <a:moveTo>
                    <a:pt x="221818" y="65684"/>
                  </a:moveTo>
                  <a:lnTo>
                    <a:pt x="219278" y="63944"/>
                  </a:lnTo>
                  <a:lnTo>
                    <a:pt x="212788" y="63322"/>
                  </a:lnTo>
                  <a:lnTo>
                    <a:pt x="213575" y="60769"/>
                  </a:lnTo>
                  <a:lnTo>
                    <a:pt x="207810" y="64503"/>
                  </a:lnTo>
                  <a:lnTo>
                    <a:pt x="209753" y="67945"/>
                  </a:lnTo>
                  <a:lnTo>
                    <a:pt x="211556" y="65722"/>
                  </a:lnTo>
                  <a:lnTo>
                    <a:pt x="215734" y="67868"/>
                  </a:lnTo>
                  <a:lnTo>
                    <a:pt x="215861" y="66916"/>
                  </a:lnTo>
                  <a:lnTo>
                    <a:pt x="216649" y="66090"/>
                  </a:lnTo>
                  <a:lnTo>
                    <a:pt x="218554" y="65557"/>
                  </a:lnTo>
                  <a:lnTo>
                    <a:pt x="221818" y="65684"/>
                  </a:lnTo>
                  <a:close/>
                </a:path>
                <a:path w="332740" h="201930">
                  <a:moveTo>
                    <a:pt x="224751" y="1663"/>
                  </a:moveTo>
                  <a:lnTo>
                    <a:pt x="224243" y="1689"/>
                  </a:lnTo>
                  <a:lnTo>
                    <a:pt x="223888" y="1993"/>
                  </a:lnTo>
                  <a:lnTo>
                    <a:pt x="224180" y="1841"/>
                  </a:lnTo>
                  <a:lnTo>
                    <a:pt x="224751" y="1663"/>
                  </a:lnTo>
                  <a:close/>
                </a:path>
                <a:path w="332740" h="201930">
                  <a:moveTo>
                    <a:pt x="225145" y="1638"/>
                  </a:moveTo>
                  <a:lnTo>
                    <a:pt x="224993" y="1600"/>
                  </a:lnTo>
                  <a:lnTo>
                    <a:pt x="224866" y="1625"/>
                  </a:lnTo>
                  <a:lnTo>
                    <a:pt x="225145" y="1638"/>
                  </a:lnTo>
                  <a:close/>
                </a:path>
                <a:path w="332740" h="201930">
                  <a:moveTo>
                    <a:pt x="241922" y="51282"/>
                  </a:moveTo>
                  <a:lnTo>
                    <a:pt x="238607" y="48996"/>
                  </a:lnTo>
                  <a:lnTo>
                    <a:pt x="238150" y="49377"/>
                  </a:lnTo>
                  <a:lnTo>
                    <a:pt x="241477" y="51676"/>
                  </a:lnTo>
                  <a:lnTo>
                    <a:pt x="241922" y="51282"/>
                  </a:lnTo>
                  <a:close/>
                </a:path>
                <a:path w="332740" h="201930">
                  <a:moveTo>
                    <a:pt x="243306" y="66344"/>
                  </a:moveTo>
                  <a:lnTo>
                    <a:pt x="242290" y="64249"/>
                  </a:lnTo>
                  <a:lnTo>
                    <a:pt x="242747" y="66382"/>
                  </a:lnTo>
                  <a:lnTo>
                    <a:pt x="243306" y="66344"/>
                  </a:lnTo>
                  <a:close/>
                </a:path>
                <a:path w="332740" h="201930">
                  <a:moveTo>
                    <a:pt x="243357" y="69227"/>
                  </a:moveTo>
                  <a:lnTo>
                    <a:pt x="242747" y="66382"/>
                  </a:lnTo>
                  <a:lnTo>
                    <a:pt x="239560" y="66598"/>
                  </a:lnTo>
                  <a:lnTo>
                    <a:pt x="243357" y="69227"/>
                  </a:lnTo>
                  <a:close/>
                </a:path>
                <a:path w="332740" h="201930">
                  <a:moveTo>
                    <a:pt x="253250" y="81711"/>
                  </a:moveTo>
                  <a:lnTo>
                    <a:pt x="250812" y="79552"/>
                  </a:lnTo>
                  <a:lnTo>
                    <a:pt x="250101" y="78917"/>
                  </a:lnTo>
                  <a:lnTo>
                    <a:pt x="250291" y="76911"/>
                  </a:lnTo>
                  <a:lnTo>
                    <a:pt x="250367" y="73723"/>
                  </a:lnTo>
                  <a:lnTo>
                    <a:pt x="246697" y="72199"/>
                  </a:lnTo>
                  <a:lnTo>
                    <a:pt x="243192" y="75793"/>
                  </a:lnTo>
                  <a:lnTo>
                    <a:pt x="237731" y="75793"/>
                  </a:lnTo>
                  <a:lnTo>
                    <a:pt x="233819" y="78879"/>
                  </a:lnTo>
                  <a:lnTo>
                    <a:pt x="230987" y="76911"/>
                  </a:lnTo>
                  <a:lnTo>
                    <a:pt x="232714" y="79362"/>
                  </a:lnTo>
                  <a:lnTo>
                    <a:pt x="232613" y="79552"/>
                  </a:lnTo>
                  <a:lnTo>
                    <a:pt x="230962" y="78917"/>
                  </a:lnTo>
                  <a:lnTo>
                    <a:pt x="226987" y="80556"/>
                  </a:lnTo>
                  <a:lnTo>
                    <a:pt x="228892" y="82651"/>
                  </a:lnTo>
                  <a:lnTo>
                    <a:pt x="228358" y="82651"/>
                  </a:lnTo>
                  <a:lnTo>
                    <a:pt x="225577" y="83083"/>
                  </a:lnTo>
                  <a:lnTo>
                    <a:pt x="226072" y="84137"/>
                  </a:lnTo>
                  <a:lnTo>
                    <a:pt x="229298" y="82651"/>
                  </a:lnTo>
                  <a:lnTo>
                    <a:pt x="234734" y="82651"/>
                  </a:lnTo>
                  <a:lnTo>
                    <a:pt x="236258" y="81965"/>
                  </a:lnTo>
                  <a:lnTo>
                    <a:pt x="244132" y="81965"/>
                  </a:lnTo>
                  <a:lnTo>
                    <a:pt x="245668" y="85636"/>
                  </a:lnTo>
                  <a:lnTo>
                    <a:pt x="244322" y="86804"/>
                  </a:lnTo>
                  <a:lnTo>
                    <a:pt x="247523" y="84785"/>
                  </a:lnTo>
                  <a:lnTo>
                    <a:pt x="245173" y="83858"/>
                  </a:lnTo>
                  <a:lnTo>
                    <a:pt x="245262" y="83083"/>
                  </a:lnTo>
                  <a:lnTo>
                    <a:pt x="245313" y="82651"/>
                  </a:lnTo>
                  <a:lnTo>
                    <a:pt x="244716" y="82651"/>
                  </a:lnTo>
                  <a:lnTo>
                    <a:pt x="246126" y="81965"/>
                  </a:lnTo>
                  <a:lnTo>
                    <a:pt x="246646" y="81711"/>
                  </a:lnTo>
                  <a:lnTo>
                    <a:pt x="248691" y="81711"/>
                  </a:lnTo>
                  <a:lnTo>
                    <a:pt x="250317" y="83502"/>
                  </a:lnTo>
                  <a:lnTo>
                    <a:pt x="250317" y="82651"/>
                  </a:lnTo>
                  <a:lnTo>
                    <a:pt x="250482" y="82651"/>
                  </a:lnTo>
                  <a:lnTo>
                    <a:pt x="249720" y="81711"/>
                  </a:lnTo>
                  <a:lnTo>
                    <a:pt x="250875" y="81711"/>
                  </a:lnTo>
                  <a:lnTo>
                    <a:pt x="251460" y="81965"/>
                  </a:lnTo>
                  <a:lnTo>
                    <a:pt x="251853" y="81965"/>
                  </a:lnTo>
                  <a:lnTo>
                    <a:pt x="252374" y="82651"/>
                  </a:lnTo>
                  <a:lnTo>
                    <a:pt x="252653" y="83083"/>
                  </a:lnTo>
                  <a:lnTo>
                    <a:pt x="250469" y="83680"/>
                  </a:lnTo>
                  <a:lnTo>
                    <a:pt x="250317" y="83502"/>
                  </a:lnTo>
                  <a:lnTo>
                    <a:pt x="250215" y="83756"/>
                  </a:lnTo>
                  <a:lnTo>
                    <a:pt x="249821" y="83858"/>
                  </a:lnTo>
                  <a:lnTo>
                    <a:pt x="250177" y="83858"/>
                  </a:lnTo>
                  <a:lnTo>
                    <a:pt x="250634" y="83858"/>
                  </a:lnTo>
                  <a:lnTo>
                    <a:pt x="251256" y="84543"/>
                  </a:lnTo>
                  <a:lnTo>
                    <a:pt x="252793" y="83223"/>
                  </a:lnTo>
                  <a:lnTo>
                    <a:pt x="252984" y="83502"/>
                  </a:lnTo>
                  <a:lnTo>
                    <a:pt x="253072" y="83223"/>
                  </a:lnTo>
                  <a:lnTo>
                    <a:pt x="253123" y="81711"/>
                  </a:lnTo>
                  <a:lnTo>
                    <a:pt x="253250" y="81711"/>
                  </a:lnTo>
                  <a:close/>
                </a:path>
                <a:path w="332740" h="201930">
                  <a:moveTo>
                    <a:pt x="255079" y="39179"/>
                  </a:moveTo>
                  <a:lnTo>
                    <a:pt x="251777" y="36880"/>
                  </a:lnTo>
                  <a:lnTo>
                    <a:pt x="251320" y="37287"/>
                  </a:lnTo>
                  <a:lnTo>
                    <a:pt x="254647" y="39573"/>
                  </a:lnTo>
                  <a:lnTo>
                    <a:pt x="255079" y="39179"/>
                  </a:lnTo>
                  <a:close/>
                </a:path>
                <a:path w="332740" h="201930">
                  <a:moveTo>
                    <a:pt x="257606" y="45859"/>
                  </a:moveTo>
                  <a:lnTo>
                    <a:pt x="256654" y="44475"/>
                  </a:lnTo>
                  <a:lnTo>
                    <a:pt x="255181" y="42049"/>
                  </a:lnTo>
                  <a:lnTo>
                    <a:pt x="257048" y="41935"/>
                  </a:lnTo>
                  <a:lnTo>
                    <a:pt x="251929" y="41922"/>
                  </a:lnTo>
                  <a:lnTo>
                    <a:pt x="251485" y="43053"/>
                  </a:lnTo>
                  <a:lnTo>
                    <a:pt x="253377" y="43637"/>
                  </a:lnTo>
                  <a:lnTo>
                    <a:pt x="252450" y="44411"/>
                  </a:lnTo>
                  <a:lnTo>
                    <a:pt x="257606" y="45859"/>
                  </a:lnTo>
                  <a:close/>
                </a:path>
                <a:path w="332740" h="201930">
                  <a:moveTo>
                    <a:pt x="259105" y="38404"/>
                  </a:moveTo>
                  <a:lnTo>
                    <a:pt x="258508" y="37744"/>
                  </a:lnTo>
                  <a:lnTo>
                    <a:pt x="257873" y="37020"/>
                  </a:lnTo>
                  <a:lnTo>
                    <a:pt x="256413" y="36563"/>
                  </a:lnTo>
                  <a:lnTo>
                    <a:pt x="259105" y="38404"/>
                  </a:lnTo>
                  <a:close/>
                </a:path>
                <a:path w="332740" h="201930">
                  <a:moveTo>
                    <a:pt x="260096" y="61912"/>
                  </a:moveTo>
                  <a:lnTo>
                    <a:pt x="259384" y="59080"/>
                  </a:lnTo>
                  <a:lnTo>
                    <a:pt x="255219" y="60452"/>
                  </a:lnTo>
                  <a:lnTo>
                    <a:pt x="256705" y="62877"/>
                  </a:lnTo>
                  <a:lnTo>
                    <a:pt x="260096" y="61912"/>
                  </a:lnTo>
                  <a:close/>
                </a:path>
                <a:path w="332740" h="201930">
                  <a:moveTo>
                    <a:pt x="261785" y="61429"/>
                  </a:moveTo>
                  <a:lnTo>
                    <a:pt x="260096" y="61912"/>
                  </a:lnTo>
                  <a:lnTo>
                    <a:pt x="260337" y="62877"/>
                  </a:lnTo>
                  <a:lnTo>
                    <a:pt x="260515" y="63423"/>
                  </a:lnTo>
                  <a:lnTo>
                    <a:pt x="260718" y="63665"/>
                  </a:lnTo>
                  <a:lnTo>
                    <a:pt x="261785" y="61429"/>
                  </a:lnTo>
                  <a:close/>
                </a:path>
                <a:path w="332740" h="201930">
                  <a:moveTo>
                    <a:pt x="263474" y="85420"/>
                  </a:moveTo>
                  <a:lnTo>
                    <a:pt x="262839" y="84924"/>
                  </a:lnTo>
                  <a:lnTo>
                    <a:pt x="261899" y="84518"/>
                  </a:lnTo>
                  <a:lnTo>
                    <a:pt x="262521" y="86652"/>
                  </a:lnTo>
                  <a:lnTo>
                    <a:pt x="263474" y="85420"/>
                  </a:lnTo>
                  <a:close/>
                </a:path>
                <a:path w="332740" h="201930">
                  <a:moveTo>
                    <a:pt x="263588" y="75399"/>
                  </a:moveTo>
                  <a:lnTo>
                    <a:pt x="263055" y="72923"/>
                  </a:lnTo>
                  <a:lnTo>
                    <a:pt x="262661" y="72771"/>
                  </a:lnTo>
                  <a:lnTo>
                    <a:pt x="262318" y="72555"/>
                  </a:lnTo>
                  <a:lnTo>
                    <a:pt x="262089" y="72237"/>
                  </a:lnTo>
                  <a:lnTo>
                    <a:pt x="262166" y="74409"/>
                  </a:lnTo>
                  <a:lnTo>
                    <a:pt x="263588" y="75399"/>
                  </a:lnTo>
                  <a:close/>
                </a:path>
                <a:path w="332740" h="201930">
                  <a:moveTo>
                    <a:pt x="265760" y="54991"/>
                  </a:moveTo>
                  <a:lnTo>
                    <a:pt x="263779" y="50800"/>
                  </a:lnTo>
                  <a:lnTo>
                    <a:pt x="262305" y="55714"/>
                  </a:lnTo>
                  <a:lnTo>
                    <a:pt x="262242" y="55892"/>
                  </a:lnTo>
                  <a:lnTo>
                    <a:pt x="264833" y="55232"/>
                  </a:lnTo>
                  <a:lnTo>
                    <a:pt x="265760" y="54991"/>
                  </a:lnTo>
                  <a:close/>
                </a:path>
                <a:path w="332740" h="201930">
                  <a:moveTo>
                    <a:pt x="265836" y="73037"/>
                  </a:moveTo>
                  <a:lnTo>
                    <a:pt x="263334" y="73037"/>
                  </a:lnTo>
                  <a:lnTo>
                    <a:pt x="264414" y="73393"/>
                  </a:lnTo>
                  <a:lnTo>
                    <a:pt x="265836" y="73037"/>
                  </a:lnTo>
                  <a:close/>
                </a:path>
                <a:path w="332740" h="201930">
                  <a:moveTo>
                    <a:pt x="266166" y="67983"/>
                  </a:moveTo>
                  <a:lnTo>
                    <a:pt x="266039" y="67068"/>
                  </a:lnTo>
                  <a:lnTo>
                    <a:pt x="265976" y="66624"/>
                  </a:lnTo>
                  <a:lnTo>
                    <a:pt x="265595" y="64058"/>
                  </a:lnTo>
                  <a:lnTo>
                    <a:pt x="264642" y="63423"/>
                  </a:lnTo>
                  <a:lnTo>
                    <a:pt x="265188" y="66624"/>
                  </a:lnTo>
                  <a:lnTo>
                    <a:pt x="262128" y="65163"/>
                  </a:lnTo>
                  <a:lnTo>
                    <a:pt x="261988" y="65163"/>
                  </a:lnTo>
                  <a:lnTo>
                    <a:pt x="260718" y="63665"/>
                  </a:lnTo>
                  <a:lnTo>
                    <a:pt x="260007" y="65163"/>
                  </a:lnTo>
                  <a:lnTo>
                    <a:pt x="261023" y="65163"/>
                  </a:lnTo>
                  <a:lnTo>
                    <a:pt x="263804" y="67068"/>
                  </a:lnTo>
                  <a:lnTo>
                    <a:pt x="266166" y="67983"/>
                  </a:lnTo>
                  <a:close/>
                </a:path>
                <a:path w="332740" h="201930">
                  <a:moveTo>
                    <a:pt x="266852" y="75514"/>
                  </a:moveTo>
                  <a:lnTo>
                    <a:pt x="266395" y="73761"/>
                  </a:lnTo>
                  <a:lnTo>
                    <a:pt x="266306" y="73393"/>
                  </a:lnTo>
                  <a:lnTo>
                    <a:pt x="264414" y="73393"/>
                  </a:lnTo>
                  <a:lnTo>
                    <a:pt x="263766" y="73393"/>
                  </a:lnTo>
                  <a:lnTo>
                    <a:pt x="266852" y="75514"/>
                  </a:lnTo>
                  <a:close/>
                </a:path>
                <a:path w="332740" h="201930">
                  <a:moveTo>
                    <a:pt x="267157" y="66713"/>
                  </a:moveTo>
                  <a:lnTo>
                    <a:pt x="267106" y="66573"/>
                  </a:lnTo>
                  <a:lnTo>
                    <a:pt x="266915" y="66573"/>
                  </a:lnTo>
                  <a:lnTo>
                    <a:pt x="266763" y="66713"/>
                  </a:lnTo>
                  <a:lnTo>
                    <a:pt x="267157" y="66713"/>
                  </a:lnTo>
                  <a:close/>
                </a:path>
                <a:path w="332740" h="201930">
                  <a:moveTo>
                    <a:pt x="267233" y="55994"/>
                  </a:moveTo>
                  <a:lnTo>
                    <a:pt x="265264" y="55232"/>
                  </a:lnTo>
                  <a:lnTo>
                    <a:pt x="264833" y="55232"/>
                  </a:lnTo>
                  <a:lnTo>
                    <a:pt x="264731" y="55714"/>
                  </a:lnTo>
                  <a:lnTo>
                    <a:pt x="264668" y="55994"/>
                  </a:lnTo>
                  <a:lnTo>
                    <a:pt x="264553" y="56502"/>
                  </a:lnTo>
                  <a:lnTo>
                    <a:pt x="264452" y="56921"/>
                  </a:lnTo>
                  <a:lnTo>
                    <a:pt x="267233" y="55994"/>
                  </a:lnTo>
                  <a:close/>
                </a:path>
                <a:path w="332740" h="201930">
                  <a:moveTo>
                    <a:pt x="267652" y="37947"/>
                  </a:moveTo>
                  <a:lnTo>
                    <a:pt x="262978" y="37553"/>
                  </a:lnTo>
                  <a:lnTo>
                    <a:pt x="262026" y="36906"/>
                  </a:lnTo>
                  <a:lnTo>
                    <a:pt x="261124" y="37680"/>
                  </a:lnTo>
                  <a:lnTo>
                    <a:pt x="261607" y="38735"/>
                  </a:lnTo>
                  <a:lnTo>
                    <a:pt x="260235" y="39179"/>
                  </a:lnTo>
                  <a:lnTo>
                    <a:pt x="259118" y="38417"/>
                  </a:lnTo>
                  <a:lnTo>
                    <a:pt x="260057" y="39446"/>
                  </a:lnTo>
                  <a:lnTo>
                    <a:pt x="260934" y="40297"/>
                  </a:lnTo>
                  <a:lnTo>
                    <a:pt x="264896" y="39573"/>
                  </a:lnTo>
                  <a:lnTo>
                    <a:pt x="267652" y="37947"/>
                  </a:lnTo>
                  <a:close/>
                </a:path>
                <a:path w="332740" h="201930">
                  <a:moveTo>
                    <a:pt x="270306" y="66573"/>
                  </a:moveTo>
                  <a:lnTo>
                    <a:pt x="270014" y="66713"/>
                  </a:lnTo>
                  <a:lnTo>
                    <a:pt x="270268" y="66713"/>
                  </a:lnTo>
                  <a:lnTo>
                    <a:pt x="270306" y="66573"/>
                  </a:lnTo>
                  <a:close/>
                </a:path>
                <a:path w="332740" h="201930">
                  <a:moveTo>
                    <a:pt x="271475" y="73761"/>
                  </a:moveTo>
                  <a:lnTo>
                    <a:pt x="267195" y="71526"/>
                  </a:lnTo>
                  <a:lnTo>
                    <a:pt x="266268" y="73037"/>
                  </a:lnTo>
                  <a:lnTo>
                    <a:pt x="266687" y="73037"/>
                  </a:lnTo>
                  <a:lnTo>
                    <a:pt x="271475" y="73761"/>
                  </a:lnTo>
                  <a:close/>
                </a:path>
                <a:path w="332740" h="201930">
                  <a:moveTo>
                    <a:pt x="273291" y="72885"/>
                  </a:moveTo>
                  <a:lnTo>
                    <a:pt x="271462" y="70281"/>
                  </a:lnTo>
                  <a:lnTo>
                    <a:pt x="271360" y="70142"/>
                  </a:lnTo>
                  <a:lnTo>
                    <a:pt x="267195" y="71526"/>
                  </a:lnTo>
                  <a:lnTo>
                    <a:pt x="273291" y="72885"/>
                  </a:lnTo>
                  <a:close/>
                </a:path>
                <a:path w="332740" h="201930">
                  <a:moveTo>
                    <a:pt x="275145" y="71526"/>
                  </a:moveTo>
                  <a:lnTo>
                    <a:pt x="274853" y="71208"/>
                  </a:lnTo>
                  <a:lnTo>
                    <a:pt x="274180" y="70675"/>
                  </a:lnTo>
                  <a:lnTo>
                    <a:pt x="273316" y="72885"/>
                  </a:lnTo>
                  <a:lnTo>
                    <a:pt x="275145" y="71526"/>
                  </a:lnTo>
                  <a:close/>
                </a:path>
                <a:path w="332740" h="201930">
                  <a:moveTo>
                    <a:pt x="282867" y="80911"/>
                  </a:moveTo>
                  <a:lnTo>
                    <a:pt x="281533" y="79984"/>
                  </a:lnTo>
                  <a:lnTo>
                    <a:pt x="280479" y="79260"/>
                  </a:lnTo>
                  <a:lnTo>
                    <a:pt x="280492" y="79984"/>
                  </a:lnTo>
                  <a:lnTo>
                    <a:pt x="275323" y="78562"/>
                  </a:lnTo>
                  <a:lnTo>
                    <a:pt x="276466" y="80911"/>
                  </a:lnTo>
                  <a:lnTo>
                    <a:pt x="273240" y="80911"/>
                  </a:lnTo>
                  <a:lnTo>
                    <a:pt x="273367" y="81178"/>
                  </a:lnTo>
                  <a:lnTo>
                    <a:pt x="273456" y="81368"/>
                  </a:lnTo>
                  <a:lnTo>
                    <a:pt x="273545" y="81572"/>
                  </a:lnTo>
                  <a:lnTo>
                    <a:pt x="268287" y="80911"/>
                  </a:lnTo>
                  <a:lnTo>
                    <a:pt x="266496" y="80911"/>
                  </a:lnTo>
                  <a:lnTo>
                    <a:pt x="265087" y="79235"/>
                  </a:lnTo>
                  <a:lnTo>
                    <a:pt x="259105" y="81470"/>
                  </a:lnTo>
                  <a:lnTo>
                    <a:pt x="259600" y="83248"/>
                  </a:lnTo>
                  <a:lnTo>
                    <a:pt x="260057" y="83883"/>
                  </a:lnTo>
                  <a:lnTo>
                    <a:pt x="261086" y="84162"/>
                  </a:lnTo>
                  <a:lnTo>
                    <a:pt x="261886" y="84518"/>
                  </a:lnTo>
                  <a:lnTo>
                    <a:pt x="261480" y="83108"/>
                  </a:lnTo>
                  <a:lnTo>
                    <a:pt x="263321" y="82257"/>
                  </a:lnTo>
                  <a:lnTo>
                    <a:pt x="265188" y="82867"/>
                  </a:lnTo>
                  <a:lnTo>
                    <a:pt x="266153" y="83502"/>
                  </a:lnTo>
                  <a:lnTo>
                    <a:pt x="266115" y="82778"/>
                  </a:lnTo>
                  <a:lnTo>
                    <a:pt x="267030" y="82003"/>
                  </a:lnTo>
                  <a:lnTo>
                    <a:pt x="266852" y="81648"/>
                  </a:lnTo>
                  <a:lnTo>
                    <a:pt x="268490" y="83705"/>
                  </a:lnTo>
                  <a:lnTo>
                    <a:pt x="268465" y="83007"/>
                  </a:lnTo>
                  <a:lnTo>
                    <a:pt x="280009" y="83007"/>
                  </a:lnTo>
                  <a:lnTo>
                    <a:pt x="278257" y="82677"/>
                  </a:lnTo>
                  <a:lnTo>
                    <a:pt x="278904" y="81572"/>
                  </a:lnTo>
                  <a:lnTo>
                    <a:pt x="279019" y="81368"/>
                  </a:lnTo>
                  <a:lnTo>
                    <a:pt x="279133" y="81178"/>
                  </a:lnTo>
                  <a:lnTo>
                    <a:pt x="278853" y="80911"/>
                  </a:lnTo>
                  <a:lnTo>
                    <a:pt x="280822" y="80911"/>
                  </a:lnTo>
                  <a:lnTo>
                    <a:pt x="281482" y="81368"/>
                  </a:lnTo>
                  <a:lnTo>
                    <a:pt x="282867" y="80911"/>
                  </a:lnTo>
                  <a:close/>
                </a:path>
                <a:path w="332740" h="201930">
                  <a:moveTo>
                    <a:pt x="285216" y="81813"/>
                  </a:moveTo>
                  <a:lnTo>
                    <a:pt x="285102" y="80810"/>
                  </a:lnTo>
                  <a:lnTo>
                    <a:pt x="284962" y="81089"/>
                  </a:lnTo>
                  <a:lnTo>
                    <a:pt x="284937" y="81407"/>
                  </a:lnTo>
                  <a:lnTo>
                    <a:pt x="285216" y="81813"/>
                  </a:lnTo>
                  <a:close/>
                </a:path>
                <a:path w="332740" h="201930">
                  <a:moveTo>
                    <a:pt x="289521" y="66713"/>
                  </a:moveTo>
                  <a:lnTo>
                    <a:pt x="285699" y="66713"/>
                  </a:lnTo>
                  <a:lnTo>
                    <a:pt x="285242" y="68249"/>
                  </a:lnTo>
                  <a:lnTo>
                    <a:pt x="285165" y="68529"/>
                  </a:lnTo>
                  <a:lnTo>
                    <a:pt x="285089" y="68783"/>
                  </a:lnTo>
                  <a:lnTo>
                    <a:pt x="285038" y="68986"/>
                  </a:lnTo>
                  <a:lnTo>
                    <a:pt x="285318" y="68783"/>
                  </a:lnTo>
                  <a:lnTo>
                    <a:pt x="289521" y="66713"/>
                  </a:lnTo>
                  <a:close/>
                </a:path>
                <a:path w="332740" h="201930">
                  <a:moveTo>
                    <a:pt x="293052" y="67437"/>
                  </a:moveTo>
                  <a:lnTo>
                    <a:pt x="293027" y="67271"/>
                  </a:lnTo>
                  <a:lnTo>
                    <a:pt x="292912" y="66713"/>
                  </a:lnTo>
                  <a:lnTo>
                    <a:pt x="292887" y="66573"/>
                  </a:lnTo>
                  <a:lnTo>
                    <a:pt x="292760" y="65925"/>
                  </a:lnTo>
                  <a:lnTo>
                    <a:pt x="292481" y="64554"/>
                  </a:lnTo>
                  <a:lnTo>
                    <a:pt x="292430" y="64287"/>
                  </a:lnTo>
                  <a:lnTo>
                    <a:pt x="292315" y="63703"/>
                  </a:lnTo>
                  <a:lnTo>
                    <a:pt x="291630" y="60236"/>
                  </a:lnTo>
                  <a:lnTo>
                    <a:pt x="291579" y="60032"/>
                  </a:lnTo>
                  <a:lnTo>
                    <a:pt x="287769" y="59702"/>
                  </a:lnTo>
                  <a:lnTo>
                    <a:pt x="289242" y="59702"/>
                  </a:lnTo>
                  <a:lnTo>
                    <a:pt x="289331" y="58788"/>
                  </a:lnTo>
                  <a:lnTo>
                    <a:pt x="289407" y="57924"/>
                  </a:lnTo>
                  <a:lnTo>
                    <a:pt x="289496" y="56921"/>
                  </a:lnTo>
                  <a:lnTo>
                    <a:pt x="289598" y="55714"/>
                  </a:lnTo>
                  <a:lnTo>
                    <a:pt x="291426" y="55714"/>
                  </a:lnTo>
                  <a:lnTo>
                    <a:pt x="284353" y="52971"/>
                  </a:lnTo>
                  <a:lnTo>
                    <a:pt x="279438" y="59436"/>
                  </a:lnTo>
                  <a:lnTo>
                    <a:pt x="274459" y="58788"/>
                  </a:lnTo>
                  <a:lnTo>
                    <a:pt x="267804" y="57924"/>
                  </a:lnTo>
                  <a:lnTo>
                    <a:pt x="266344" y="57924"/>
                  </a:lnTo>
                  <a:lnTo>
                    <a:pt x="263080" y="58788"/>
                  </a:lnTo>
                  <a:lnTo>
                    <a:pt x="261747" y="57873"/>
                  </a:lnTo>
                  <a:lnTo>
                    <a:pt x="261937" y="56921"/>
                  </a:lnTo>
                  <a:lnTo>
                    <a:pt x="262064" y="56502"/>
                  </a:lnTo>
                  <a:lnTo>
                    <a:pt x="262115" y="56349"/>
                  </a:lnTo>
                  <a:lnTo>
                    <a:pt x="262216" y="55994"/>
                  </a:lnTo>
                  <a:lnTo>
                    <a:pt x="261810" y="55994"/>
                  </a:lnTo>
                  <a:lnTo>
                    <a:pt x="260426" y="56349"/>
                  </a:lnTo>
                  <a:lnTo>
                    <a:pt x="261620" y="57785"/>
                  </a:lnTo>
                  <a:lnTo>
                    <a:pt x="259778" y="56502"/>
                  </a:lnTo>
                  <a:lnTo>
                    <a:pt x="260426" y="56349"/>
                  </a:lnTo>
                  <a:lnTo>
                    <a:pt x="258787" y="54394"/>
                  </a:lnTo>
                  <a:lnTo>
                    <a:pt x="259816" y="57924"/>
                  </a:lnTo>
                  <a:lnTo>
                    <a:pt x="262191" y="59563"/>
                  </a:lnTo>
                  <a:lnTo>
                    <a:pt x="266839" y="59969"/>
                  </a:lnTo>
                  <a:lnTo>
                    <a:pt x="267296" y="59563"/>
                  </a:lnTo>
                  <a:lnTo>
                    <a:pt x="268262" y="60236"/>
                  </a:lnTo>
                  <a:lnTo>
                    <a:pt x="270205" y="62979"/>
                  </a:lnTo>
                  <a:lnTo>
                    <a:pt x="268401" y="64554"/>
                  </a:lnTo>
                  <a:lnTo>
                    <a:pt x="267487" y="61480"/>
                  </a:lnTo>
                  <a:lnTo>
                    <a:pt x="267423" y="61264"/>
                  </a:lnTo>
                  <a:lnTo>
                    <a:pt x="267347" y="61023"/>
                  </a:lnTo>
                  <a:lnTo>
                    <a:pt x="266369" y="62979"/>
                  </a:lnTo>
                  <a:lnTo>
                    <a:pt x="266065" y="63703"/>
                  </a:lnTo>
                  <a:lnTo>
                    <a:pt x="267055" y="66459"/>
                  </a:lnTo>
                  <a:lnTo>
                    <a:pt x="269252" y="64554"/>
                  </a:lnTo>
                  <a:lnTo>
                    <a:pt x="271602" y="62509"/>
                  </a:lnTo>
                  <a:lnTo>
                    <a:pt x="270306" y="66573"/>
                  </a:lnTo>
                  <a:lnTo>
                    <a:pt x="272148" y="65735"/>
                  </a:lnTo>
                  <a:lnTo>
                    <a:pt x="272262" y="62979"/>
                  </a:lnTo>
                  <a:lnTo>
                    <a:pt x="272313" y="62509"/>
                  </a:lnTo>
                  <a:lnTo>
                    <a:pt x="272427" y="61480"/>
                  </a:lnTo>
                  <a:lnTo>
                    <a:pt x="272478" y="61023"/>
                  </a:lnTo>
                  <a:lnTo>
                    <a:pt x="273862" y="61264"/>
                  </a:lnTo>
                  <a:lnTo>
                    <a:pt x="274154" y="61023"/>
                  </a:lnTo>
                  <a:lnTo>
                    <a:pt x="275691" y="59702"/>
                  </a:lnTo>
                  <a:lnTo>
                    <a:pt x="276098" y="61023"/>
                  </a:lnTo>
                  <a:lnTo>
                    <a:pt x="276161" y="61264"/>
                  </a:lnTo>
                  <a:lnTo>
                    <a:pt x="276225" y="61480"/>
                  </a:lnTo>
                  <a:lnTo>
                    <a:pt x="274472" y="65201"/>
                  </a:lnTo>
                  <a:lnTo>
                    <a:pt x="277710" y="63703"/>
                  </a:lnTo>
                  <a:lnTo>
                    <a:pt x="278180" y="63703"/>
                  </a:lnTo>
                  <a:lnTo>
                    <a:pt x="279133" y="65735"/>
                  </a:lnTo>
                  <a:lnTo>
                    <a:pt x="280149" y="68249"/>
                  </a:lnTo>
                  <a:lnTo>
                    <a:pt x="277837" y="68249"/>
                  </a:lnTo>
                  <a:lnTo>
                    <a:pt x="279247" y="68529"/>
                  </a:lnTo>
                  <a:lnTo>
                    <a:pt x="280644" y="68783"/>
                  </a:lnTo>
                  <a:lnTo>
                    <a:pt x="279031" y="71526"/>
                  </a:lnTo>
                  <a:lnTo>
                    <a:pt x="278739" y="71856"/>
                  </a:lnTo>
                  <a:lnTo>
                    <a:pt x="277075" y="72631"/>
                  </a:lnTo>
                  <a:lnTo>
                    <a:pt x="277380" y="72009"/>
                  </a:lnTo>
                  <a:lnTo>
                    <a:pt x="279247" y="68529"/>
                  </a:lnTo>
                  <a:lnTo>
                    <a:pt x="275577" y="71208"/>
                  </a:lnTo>
                  <a:lnTo>
                    <a:pt x="275259" y="71526"/>
                  </a:lnTo>
                  <a:lnTo>
                    <a:pt x="276796" y="72771"/>
                  </a:lnTo>
                  <a:lnTo>
                    <a:pt x="276529" y="72885"/>
                  </a:lnTo>
                  <a:lnTo>
                    <a:pt x="276961" y="72885"/>
                  </a:lnTo>
                  <a:lnTo>
                    <a:pt x="280860" y="75984"/>
                  </a:lnTo>
                  <a:lnTo>
                    <a:pt x="281901" y="72009"/>
                  </a:lnTo>
                  <a:lnTo>
                    <a:pt x="282028" y="71526"/>
                  </a:lnTo>
                  <a:lnTo>
                    <a:pt x="282105" y="71208"/>
                  </a:lnTo>
                  <a:lnTo>
                    <a:pt x="283273" y="72009"/>
                  </a:lnTo>
                  <a:lnTo>
                    <a:pt x="283184" y="71526"/>
                  </a:lnTo>
                  <a:lnTo>
                    <a:pt x="283133" y="71208"/>
                  </a:lnTo>
                  <a:lnTo>
                    <a:pt x="283044" y="70675"/>
                  </a:lnTo>
                  <a:lnTo>
                    <a:pt x="282968" y="70281"/>
                  </a:lnTo>
                  <a:lnTo>
                    <a:pt x="281698" y="68986"/>
                  </a:lnTo>
                  <a:lnTo>
                    <a:pt x="281749" y="68249"/>
                  </a:lnTo>
                  <a:lnTo>
                    <a:pt x="281889" y="67437"/>
                  </a:lnTo>
                  <a:lnTo>
                    <a:pt x="282016" y="66713"/>
                  </a:lnTo>
                  <a:lnTo>
                    <a:pt x="282041" y="66573"/>
                  </a:lnTo>
                  <a:lnTo>
                    <a:pt x="282143" y="65925"/>
                  </a:lnTo>
                  <a:lnTo>
                    <a:pt x="282270" y="65201"/>
                  </a:lnTo>
                  <a:lnTo>
                    <a:pt x="282371" y="64554"/>
                  </a:lnTo>
                  <a:lnTo>
                    <a:pt x="282422" y="64287"/>
                  </a:lnTo>
                  <a:lnTo>
                    <a:pt x="282511" y="63703"/>
                  </a:lnTo>
                  <a:lnTo>
                    <a:pt x="290131" y="66408"/>
                  </a:lnTo>
                  <a:lnTo>
                    <a:pt x="290614" y="66573"/>
                  </a:lnTo>
                  <a:lnTo>
                    <a:pt x="290995" y="66713"/>
                  </a:lnTo>
                  <a:lnTo>
                    <a:pt x="293052" y="67437"/>
                  </a:lnTo>
                  <a:close/>
                </a:path>
                <a:path w="332740" h="201930">
                  <a:moveTo>
                    <a:pt x="296049" y="69519"/>
                  </a:moveTo>
                  <a:lnTo>
                    <a:pt x="294271" y="68529"/>
                  </a:lnTo>
                  <a:lnTo>
                    <a:pt x="290995" y="66713"/>
                  </a:lnTo>
                  <a:lnTo>
                    <a:pt x="291807" y="67271"/>
                  </a:lnTo>
                  <a:lnTo>
                    <a:pt x="288112" y="68986"/>
                  </a:lnTo>
                  <a:lnTo>
                    <a:pt x="284962" y="69202"/>
                  </a:lnTo>
                  <a:lnTo>
                    <a:pt x="285038" y="68986"/>
                  </a:lnTo>
                  <a:lnTo>
                    <a:pt x="284391" y="69240"/>
                  </a:lnTo>
                  <a:lnTo>
                    <a:pt x="284962" y="69240"/>
                  </a:lnTo>
                  <a:lnTo>
                    <a:pt x="284861" y="69557"/>
                  </a:lnTo>
                  <a:lnTo>
                    <a:pt x="289521" y="69240"/>
                  </a:lnTo>
                  <a:lnTo>
                    <a:pt x="288201" y="71856"/>
                  </a:lnTo>
                  <a:lnTo>
                    <a:pt x="284060" y="72555"/>
                  </a:lnTo>
                  <a:lnTo>
                    <a:pt x="283273" y="72009"/>
                  </a:lnTo>
                  <a:lnTo>
                    <a:pt x="283375" y="72682"/>
                  </a:lnTo>
                  <a:lnTo>
                    <a:pt x="282105" y="72885"/>
                  </a:lnTo>
                  <a:lnTo>
                    <a:pt x="283413" y="72885"/>
                  </a:lnTo>
                  <a:lnTo>
                    <a:pt x="284543" y="72885"/>
                  </a:lnTo>
                  <a:lnTo>
                    <a:pt x="285902" y="73825"/>
                  </a:lnTo>
                  <a:lnTo>
                    <a:pt x="289433" y="72885"/>
                  </a:lnTo>
                  <a:lnTo>
                    <a:pt x="289623" y="72885"/>
                  </a:lnTo>
                  <a:lnTo>
                    <a:pt x="289788" y="72009"/>
                  </a:lnTo>
                  <a:lnTo>
                    <a:pt x="289877" y="71526"/>
                  </a:lnTo>
                  <a:lnTo>
                    <a:pt x="289928" y="71208"/>
                  </a:lnTo>
                  <a:lnTo>
                    <a:pt x="290029" y="70675"/>
                  </a:lnTo>
                  <a:lnTo>
                    <a:pt x="290131" y="70142"/>
                  </a:lnTo>
                  <a:lnTo>
                    <a:pt x="290233" y="69557"/>
                  </a:lnTo>
                  <a:lnTo>
                    <a:pt x="290347" y="68986"/>
                  </a:lnTo>
                  <a:lnTo>
                    <a:pt x="290436" y="68529"/>
                  </a:lnTo>
                  <a:lnTo>
                    <a:pt x="290791" y="68529"/>
                  </a:lnTo>
                  <a:lnTo>
                    <a:pt x="296049" y="69519"/>
                  </a:lnTo>
                  <a:close/>
                </a:path>
                <a:path w="332740" h="201930">
                  <a:moveTo>
                    <a:pt x="332143" y="59055"/>
                  </a:moveTo>
                  <a:lnTo>
                    <a:pt x="328345" y="56451"/>
                  </a:lnTo>
                  <a:lnTo>
                    <a:pt x="330593" y="53746"/>
                  </a:lnTo>
                  <a:lnTo>
                    <a:pt x="330123" y="53428"/>
                  </a:lnTo>
                  <a:lnTo>
                    <a:pt x="325882" y="51917"/>
                  </a:lnTo>
                  <a:lnTo>
                    <a:pt x="328129" y="49237"/>
                  </a:lnTo>
                  <a:lnTo>
                    <a:pt x="325716" y="46863"/>
                  </a:lnTo>
                  <a:lnTo>
                    <a:pt x="320713" y="51193"/>
                  </a:lnTo>
                  <a:lnTo>
                    <a:pt x="320611" y="47586"/>
                  </a:lnTo>
                  <a:lnTo>
                    <a:pt x="319786" y="50533"/>
                  </a:lnTo>
                  <a:lnTo>
                    <a:pt x="314579" y="49085"/>
                  </a:lnTo>
                  <a:lnTo>
                    <a:pt x="312305" y="50330"/>
                  </a:lnTo>
                  <a:lnTo>
                    <a:pt x="311315" y="45834"/>
                  </a:lnTo>
                  <a:lnTo>
                    <a:pt x="303822" y="51155"/>
                  </a:lnTo>
                  <a:lnTo>
                    <a:pt x="301929" y="48260"/>
                  </a:lnTo>
                  <a:lnTo>
                    <a:pt x="302298" y="49301"/>
                  </a:lnTo>
                  <a:lnTo>
                    <a:pt x="302437" y="50520"/>
                  </a:lnTo>
                  <a:lnTo>
                    <a:pt x="301142" y="51130"/>
                  </a:lnTo>
                  <a:lnTo>
                    <a:pt x="299237" y="49809"/>
                  </a:lnTo>
                  <a:lnTo>
                    <a:pt x="297230" y="44894"/>
                  </a:lnTo>
                  <a:lnTo>
                    <a:pt x="293497" y="45161"/>
                  </a:lnTo>
                  <a:lnTo>
                    <a:pt x="297294" y="47066"/>
                  </a:lnTo>
                  <a:lnTo>
                    <a:pt x="292176" y="47777"/>
                  </a:lnTo>
                  <a:lnTo>
                    <a:pt x="290309" y="47904"/>
                  </a:lnTo>
                  <a:lnTo>
                    <a:pt x="290233" y="45021"/>
                  </a:lnTo>
                  <a:lnTo>
                    <a:pt x="287426" y="45224"/>
                  </a:lnTo>
                  <a:lnTo>
                    <a:pt x="282816" y="46977"/>
                  </a:lnTo>
                  <a:lnTo>
                    <a:pt x="286626" y="49606"/>
                  </a:lnTo>
                  <a:lnTo>
                    <a:pt x="284302" y="49415"/>
                  </a:lnTo>
                  <a:lnTo>
                    <a:pt x="289521" y="53022"/>
                  </a:lnTo>
                  <a:lnTo>
                    <a:pt x="288048" y="50584"/>
                  </a:lnTo>
                  <a:lnTo>
                    <a:pt x="293344" y="50647"/>
                  </a:lnTo>
                  <a:lnTo>
                    <a:pt x="296291" y="53530"/>
                  </a:lnTo>
                  <a:lnTo>
                    <a:pt x="299224" y="55994"/>
                  </a:lnTo>
                  <a:lnTo>
                    <a:pt x="304507" y="54838"/>
                  </a:lnTo>
                  <a:lnTo>
                    <a:pt x="308381" y="59639"/>
                  </a:lnTo>
                  <a:lnTo>
                    <a:pt x="313385" y="55308"/>
                  </a:lnTo>
                  <a:lnTo>
                    <a:pt x="319595" y="60299"/>
                  </a:lnTo>
                  <a:lnTo>
                    <a:pt x="321818" y="56184"/>
                  </a:lnTo>
                  <a:lnTo>
                    <a:pt x="324612" y="56705"/>
                  </a:lnTo>
                  <a:lnTo>
                    <a:pt x="324688" y="59588"/>
                  </a:lnTo>
                  <a:lnTo>
                    <a:pt x="327533" y="60820"/>
                  </a:lnTo>
                  <a:lnTo>
                    <a:pt x="332143" y="59055"/>
                  </a:lnTo>
                  <a:close/>
                </a:path>
              </a:pathLst>
            </a:custGeom>
            <a:solidFill>
              <a:srgbClr val="ABD3D8">
                <a:alpha val="51998"/>
              </a:srgbClr>
            </a:solidFill>
          </p:spPr>
          <p:txBody>
            <a:bodyPr wrap="square" lIns="0" tIns="0" rIns="0" bIns="0" rtlCol="0"/>
            <a:lstStyle/>
            <a:p>
              <a:pPr defTabSz="829178"/>
              <a:endParaRPr sz="1632" kern="0">
                <a:solidFill>
                  <a:sysClr val="windowText" lastClr="000000"/>
                </a:solidFill>
              </a:endParaRPr>
            </a:p>
          </p:txBody>
        </p:sp>
        <p:sp>
          <p:nvSpPr>
            <p:cNvPr id="62" name="object 62"/>
            <p:cNvSpPr/>
            <p:nvPr/>
          </p:nvSpPr>
          <p:spPr>
            <a:xfrm>
              <a:off x="8037334" y="1809419"/>
              <a:ext cx="1499235" cy="437515"/>
            </a:xfrm>
            <a:custGeom>
              <a:avLst/>
              <a:gdLst/>
              <a:ahLst/>
              <a:cxnLst/>
              <a:rect l="l" t="t" r="r" b="b"/>
              <a:pathLst>
                <a:path w="1499234" h="437514">
                  <a:moveTo>
                    <a:pt x="3619" y="233680"/>
                  </a:moveTo>
                  <a:lnTo>
                    <a:pt x="2705" y="232359"/>
                  </a:lnTo>
                  <a:lnTo>
                    <a:pt x="0" y="236105"/>
                  </a:lnTo>
                  <a:lnTo>
                    <a:pt x="3619" y="233680"/>
                  </a:lnTo>
                  <a:close/>
                </a:path>
                <a:path w="1499234" h="437514">
                  <a:moveTo>
                    <a:pt x="6350" y="231851"/>
                  </a:moveTo>
                  <a:lnTo>
                    <a:pt x="3619" y="233680"/>
                  </a:lnTo>
                  <a:lnTo>
                    <a:pt x="4648" y="235178"/>
                  </a:lnTo>
                  <a:lnTo>
                    <a:pt x="5067" y="234175"/>
                  </a:lnTo>
                  <a:lnTo>
                    <a:pt x="6350" y="231851"/>
                  </a:lnTo>
                  <a:close/>
                </a:path>
                <a:path w="1499234" h="437514">
                  <a:moveTo>
                    <a:pt x="14312" y="200837"/>
                  </a:moveTo>
                  <a:lnTo>
                    <a:pt x="13830" y="199301"/>
                  </a:lnTo>
                  <a:lnTo>
                    <a:pt x="13042" y="199301"/>
                  </a:lnTo>
                  <a:lnTo>
                    <a:pt x="13995" y="199034"/>
                  </a:lnTo>
                  <a:lnTo>
                    <a:pt x="9715" y="199034"/>
                  </a:lnTo>
                  <a:lnTo>
                    <a:pt x="14312" y="200837"/>
                  </a:lnTo>
                  <a:close/>
                </a:path>
                <a:path w="1499234" h="437514">
                  <a:moveTo>
                    <a:pt x="15570" y="189699"/>
                  </a:moveTo>
                  <a:lnTo>
                    <a:pt x="15062" y="185813"/>
                  </a:lnTo>
                  <a:lnTo>
                    <a:pt x="11468" y="188925"/>
                  </a:lnTo>
                  <a:lnTo>
                    <a:pt x="12801" y="189903"/>
                  </a:lnTo>
                  <a:lnTo>
                    <a:pt x="14198" y="190157"/>
                  </a:lnTo>
                  <a:lnTo>
                    <a:pt x="15570" y="189699"/>
                  </a:lnTo>
                  <a:close/>
                </a:path>
                <a:path w="1499234" h="437514">
                  <a:moveTo>
                    <a:pt x="15925" y="213169"/>
                  </a:moveTo>
                  <a:lnTo>
                    <a:pt x="14376" y="210108"/>
                  </a:lnTo>
                  <a:lnTo>
                    <a:pt x="12560" y="211670"/>
                  </a:lnTo>
                  <a:lnTo>
                    <a:pt x="13957" y="211912"/>
                  </a:lnTo>
                  <a:lnTo>
                    <a:pt x="13500" y="213017"/>
                  </a:lnTo>
                  <a:lnTo>
                    <a:pt x="13982" y="214058"/>
                  </a:lnTo>
                  <a:lnTo>
                    <a:pt x="15925" y="213169"/>
                  </a:lnTo>
                  <a:close/>
                </a:path>
                <a:path w="1499234" h="437514">
                  <a:moveTo>
                    <a:pt x="15951" y="199034"/>
                  </a:moveTo>
                  <a:lnTo>
                    <a:pt x="15684" y="198564"/>
                  </a:lnTo>
                  <a:lnTo>
                    <a:pt x="13995" y="199034"/>
                  </a:lnTo>
                  <a:lnTo>
                    <a:pt x="15951" y="199034"/>
                  </a:lnTo>
                  <a:close/>
                </a:path>
                <a:path w="1499234" h="437514">
                  <a:moveTo>
                    <a:pt x="18846" y="197662"/>
                  </a:moveTo>
                  <a:lnTo>
                    <a:pt x="14719" y="196888"/>
                  </a:lnTo>
                  <a:lnTo>
                    <a:pt x="15684" y="198564"/>
                  </a:lnTo>
                  <a:lnTo>
                    <a:pt x="18846" y="197662"/>
                  </a:lnTo>
                  <a:close/>
                </a:path>
                <a:path w="1499234" h="437514">
                  <a:moveTo>
                    <a:pt x="19939" y="214007"/>
                  </a:moveTo>
                  <a:lnTo>
                    <a:pt x="18592" y="211670"/>
                  </a:lnTo>
                  <a:lnTo>
                    <a:pt x="18440" y="211912"/>
                  </a:lnTo>
                  <a:lnTo>
                    <a:pt x="17868" y="213588"/>
                  </a:lnTo>
                  <a:lnTo>
                    <a:pt x="15925" y="213169"/>
                  </a:lnTo>
                  <a:lnTo>
                    <a:pt x="17183" y="215633"/>
                  </a:lnTo>
                  <a:lnTo>
                    <a:pt x="17868" y="213614"/>
                  </a:lnTo>
                  <a:lnTo>
                    <a:pt x="18059" y="213614"/>
                  </a:lnTo>
                  <a:lnTo>
                    <a:pt x="19939" y="214007"/>
                  </a:lnTo>
                  <a:close/>
                </a:path>
                <a:path w="1499234" h="437514">
                  <a:moveTo>
                    <a:pt x="21082" y="238188"/>
                  </a:moveTo>
                  <a:lnTo>
                    <a:pt x="18719" y="235178"/>
                  </a:lnTo>
                  <a:lnTo>
                    <a:pt x="16268" y="233121"/>
                  </a:lnTo>
                  <a:lnTo>
                    <a:pt x="13119" y="231622"/>
                  </a:lnTo>
                  <a:lnTo>
                    <a:pt x="13804" y="230987"/>
                  </a:lnTo>
                  <a:lnTo>
                    <a:pt x="14020" y="230746"/>
                  </a:lnTo>
                  <a:lnTo>
                    <a:pt x="14147" y="230606"/>
                  </a:lnTo>
                  <a:lnTo>
                    <a:pt x="14185" y="229120"/>
                  </a:lnTo>
                  <a:lnTo>
                    <a:pt x="14579" y="227507"/>
                  </a:lnTo>
                  <a:lnTo>
                    <a:pt x="14630" y="227291"/>
                  </a:lnTo>
                  <a:lnTo>
                    <a:pt x="14160" y="226987"/>
                  </a:lnTo>
                  <a:lnTo>
                    <a:pt x="11887" y="227507"/>
                  </a:lnTo>
                  <a:lnTo>
                    <a:pt x="13296" y="230606"/>
                  </a:lnTo>
                  <a:lnTo>
                    <a:pt x="11468" y="230746"/>
                  </a:lnTo>
                  <a:lnTo>
                    <a:pt x="11087" y="230276"/>
                  </a:lnTo>
                  <a:lnTo>
                    <a:pt x="10134" y="229120"/>
                  </a:lnTo>
                  <a:lnTo>
                    <a:pt x="9804" y="229577"/>
                  </a:lnTo>
                  <a:lnTo>
                    <a:pt x="9436" y="230276"/>
                  </a:lnTo>
                  <a:lnTo>
                    <a:pt x="8585" y="230035"/>
                  </a:lnTo>
                  <a:lnTo>
                    <a:pt x="7797" y="229768"/>
                  </a:lnTo>
                  <a:lnTo>
                    <a:pt x="6819" y="229577"/>
                  </a:lnTo>
                  <a:lnTo>
                    <a:pt x="6743" y="231140"/>
                  </a:lnTo>
                  <a:lnTo>
                    <a:pt x="6350" y="231851"/>
                  </a:lnTo>
                  <a:lnTo>
                    <a:pt x="7658" y="230987"/>
                  </a:lnTo>
                  <a:lnTo>
                    <a:pt x="7658" y="231622"/>
                  </a:lnTo>
                  <a:lnTo>
                    <a:pt x="7556" y="232359"/>
                  </a:lnTo>
                  <a:lnTo>
                    <a:pt x="7454" y="233121"/>
                  </a:lnTo>
                  <a:lnTo>
                    <a:pt x="7378" y="233680"/>
                  </a:lnTo>
                  <a:lnTo>
                    <a:pt x="7315" y="234175"/>
                  </a:lnTo>
                  <a:lnTo>
                    <a:pt x="9486" y="231622"/>
                  </a:lnTo>
                  <a:lnTo>
                    <a:pt x="9652" y="236486"/>
                  </a:lnTo>
                  <a:lnTo>
                    <a:pt x="11023" y="236778"/>
                  </a:lnTo>
                  <a:lnTo>
                    <a:pt x="14681" y="238658"/>
                  </a:lnTo>
                  <a:lnTo>
                    <a:pt x="13779" y="240131"/>
                  </a:lnTo>
                  <a:lnTo>
                    <a:pt x="21082" y="238188"/>
                  </a:lnTo>
                  <a:close/>
                </a:path>
                <a:path w="1499234" h="437514">
                  <a:moveTo>
                    <a:pt x="30670" y="192557"/>
                  </a:moveTo>
                  <a:lnTo>
                    <a:pt x="27914" y="190627"/>
                  </a:lnTo>
                  <a:lnTo>
                    <a:pt x="27470" y="192430"/>
                  </a:lnTo>
                  <a:lnTo>
                    <a:pt x="30670" y="192557"/>
                  </a:lnTo>
                  <a:close/>
                </a:path>
                <a:path w="1499234" h="437514">
                  <a:moveTo>
                    <a:pt x="45745" y="130187"/>
                  </a:moveTo>
                  <a:lnTo>
                    <a:pt x="44983" y="130187"/>
                  </a:lnTo>
                  <a:lnTo>
                    <a:pt x="44170" y="131330"/>
                  </a:lnTo>
                  <a:lnTo>
                    <a:pt x="45173" y="132029"/>
                  </a:lnTo>
                  <a:lnTo>
                    <a:pt x="45669" y="130416"/>
                  </a:lnTo>
                  <a:lnTo>
                    <a:pt x="45745" y="130187"/>
                  </a:lnTo>
                  <a:close/>
                </a:path>
                <a:path w="1499234" h="437514">
                  <a:moveTo>
                    <a:pt x="47053" y="130187"/>
                  </a:moveTo>
                  <a:lnTo>
                    <a:pt x="46075" y="129120"/>
                  </a:lnTo>
                  <a:lnTo>
                    <a:pt x="45872" y="129781"/>
                  </a:lnTo>
                  <a:lnTo>
                    <a:pt x="45745" y="130187"/>
                  </a:lnTo>
                  <a:lnTo>
                    <a:pt x="47053" y="130187"/>
                  </a:lnTo>
                  <a:close/>
                </a:path>
                <a:path w="1499234" h="437514">
                  <a:moveTo>
                    <a:pt x="52946" y="131826"/>
                  </a:moveTo>
                  <a:lnTo>
                    <a:pt x="50660" y="130911"/>
                  </a:lnTo>
                  <a:lnTo>
                    <a:pt x="51015" y="130416"/>
                  </a:lnTo>
                  <a:lnTo>
                    <a:pt x="47917" y="130416"/>
                  </a:lnTo>
                  <a:lnTo>
                    <a:pt x="48031" y="130187"/>
                  </a:lnTo>
                  <a:lnTo>
                    <a:pt x="47053" y="130187"/>
                  </a:lnTo>
                  <a:lnTo>
                    <a:pt x="49771" y="133121"/>
                  </a:lnTo>
                  <a:lnTo>
                    <a:pt x="52946" y="131826"/>
                  </a:lnTo>
                  <a:close/>
                </a:path>
                <a:path w="1499234" h="437514">
                  <a:moveTo>
                    <a:pt x="53352" y="127177"/>
                  </a:moveTo>
                  <a:lnTo>
                    <a:pt x="49237" y="127825"/>
                  </a:lnTo>
                  <a:lnTo>
                    <a:pt x="48031" y="130187"/>
                  </a:lnTo>
                  <a:lnTo>
                    <a:pt x="51181" y="130187"/>
                  </a:lnTo>
                  <a:lnTo>
                    <a:pt x="53352" y="127177"/>
                  </a:lnTo>
                  <a:close/>
                </a:path>
                <a:path w="1499234" h="437514">
                  <a:moveTo>
                    <a:pt x="56743" y="233527"/>
                  </a:moveTo>
                  <a:lnTo>
                    <a:pt x="49415" y="234048"/>
                  </a:lnTo>
                  <a:lnTo>
                    <a:pt x="55867" y="235000"/>
                  </a:lnTo>
                  <a:lnTo>
                    <a:pt x="56743" y="233527"/>
                  </a:lnTo>
                  <a:close/>
                </a:path>
                <a:path w="1499234" h="437514">
                  <a:moveTo>
                    <a:pt x="94576" y="173774"/>
                  </a:moveTo>
                  <a:lnTo>
                    <a:pt x="92760" y="173901"/>
                  </a:lnTo>
                  <a:lnTo>
                    <a:pt x="93218" y="176364"/>
                  </a:lnTo>
                  <a:lnTo>
                    <a:pt x="94576" y="173774"/>
                  </a:lnTo>
                  <a:close/>
                </a:path>
                <a:path w="1499234" h="437514">
                  <a:moveTo>
                    <a:pt x="99352" y="108597"/>
                  </a:moveTo>
                  <a:lnTo>
                    <a:pt x="98094" y="105879"/>
                  </a:lnTo>
                  <a:lnTo>
                    <a:pt x="98640" y="105879"/>
                  </a:lnTo>
                  <a:lnTo>
                    <a:pt x="98158" y="105625"/>
                  </a:lnTo>
                  <a:lnTo>
                    <a:pt x="97002" y="105625"/>
                  </a:lnTo>
                  <a:lnTo>
                    <a:pt x="96583" y="106654"/>
                  </a:lnTo>
                  <a:lnTo>
                    <a:pt x="99352" y="108597"/>
                  </a:lnTo>
                  <a:close/>
                </a:path>
                <a:path w="1499234" h="437514">
                  <a:moveTo>
                    <a:pt x="102527" y="105879"/>
                  </a:moveTo>
                  <a:lnTo>
                    <a:pt x="98640" y="105879"/>
                  </a:lnTo>
                  <a:lnTo>
                    <a:pt x="102082" y="107696"/>
                  </a:lnTo>
                  <a:lnTo>
                    <a:pt x="102527" y="105879"/>
                  </a:lnTo>
                  <a:close/>
                </a:path>
                <a:path w="1499234" h="437514">
                  <a:moveTo>
                    <a:pt x="111493" y="159562"/>
                  </a:moveTo>
                  <a:lnTo>
                    <a:pt x="111112" y="159372"/>
                  </a:lnTo>
                  <a:lnTo>
                    <a:pt x="110744" y="159131"/>
                  </a:lnTo>
                  <a:lnTo>
                    <a:pt x="110426" y="158750"/>
                  </a:lnTo>
                  <a:lnTo>
                    <a:pt x="110909" y="161213"/>
                  </a:lnTo>
                  <a:lnTo>
                    <a:pt x="110896" y="159778"/>
                  </a:lnTo>
                  <a:lnTo>
                    <a:pt x="111099" y="159651"/>
                  </a:lnTo>
                  <a:lnTo>
                    <a:pt x="111290" y="159626"/>
                  </a:lnTo>
                  <a:lnTo>
                    <a:pt x="111493" y="159562"/>
                  </a:lnTo>
                  <a:close/>
                </a:path>
                <a:path w="1499234" h="437514">
                  <a:moveTo>
                    <a:pt x="113753" y="159766"/>
                  </a:moveTo>
                  <a:lnTo>
                    <a:pt x="113042" y="159423"/>
                  </a:lnTo>
                  <a:lnTo>
                    <a:pt x="112293" y="159283"/>
                  </a:lnTo>
                  <a:lnTo>
                    <a:pt x="111493" y="159562"/>
                  </a:lnTo>
                  <a:lnTo>
                    <a:pt x="112191" y="159893"/>
                  </a:lnTo>
                  <a:lnTo>
                    <a:pt x="112966" y="159905"/>
                  </a:lnTo>
                  <a:lnTo>
                    <a:pt x="113753" y="159766"/>
                  </a:lnTo>
                  <a:close/>
                </a:path>
                <a:path w="1499234" h="437514">
                  <a:moveTo>
                    <a:pt x="114287" y="135318"/>
                  </a:moveTo>
                  <a:lnTo>
                    <a:pt x="110134" y="133108"/>
                  </a:lnTo>
                  <a:lnTo>
                    <a:pt x="108775" y="134988"/>
                  </a:lnTo>
                  <a:lnTo>
                    <a:pt x="114287" y="135318"/>
                  </a:lnTo>
                  <a:close/>
                </a:path>
                <a:path w="1499234" h="437514">
                  <a:moveTo>
                    <a:pt x="121856" y="157581"/>
                  </a:moveTo>
                  <a:lnTo>
                    <a:pt x="119087" y="156337"/>
                  </a:lnTo>
                  <a:lnTo>
                    <a:pt x="119113" y="156819"/>
                  </a:lnTo>
                  <a:lnTo>
                    <a:pt x="116382" y="159270"/>
                  </a:lnTo>
                  <a:lnTo>
                    <a:pt x="113753" y="159766"/>
                  </a:lnTo>
                  <a:lnTo>
                    <a:pt x="115595" y="160655"/>
                  </a:lnTo>
                  <a:lnTo>
                    <a:pt x="117170" y="162560"/>
                  </a:lnTo>
                  <a:lnTo>
                    <a:pt x="118668" y="160299"/>
                  </a:lnTo>
                  <a:lnTo>
                    <a:pt x="118656" y="158889"/>
                  </a:lnTo>
                  <a:lnTo>
                    <a:pt x="121856" y="157581"/>
                  </a:lnTo>
                  <a:close/>
                </a:path>
                <a:path w="1499234" h="437514">
                  <a:moveTo>
                    <a:pt x="124104" y="32156"/>
                  </a:moveTo>
                  <a:lnTo>
                    <a:pt x="120891" y="31330"/>
                  </a:lnTo>
                  <a:lnTo>
                    <a:pt x="122313" y="34417"/>
                  </a:lnTo>
                  <a:lnTo>
                    <a:pt x="120484" y="34544"/>
                  </a:lnTo>
                  <a:lnTo>
                    <a:pt x="123228" y="36474"/>
                  </a:lnTo>
                  <a:lnTo>
                    <a:pt x="123190" y="32931"/>
                  </a:lnTo>
                  <a:lnTo>
                    <a:pt x="124104" y="32156"/>
                  </a:lnTo>
                  <a:close/>
                </a:path>
                <a:path w="1499234" h="437514">
                  <a:moveTo>
                    <a:pt x="128270" y="157835"/>
                  </a:moveTo>
                  <a:lnTo>
                    <a:pt x="126428" y="156527"/>
                  </a:lnTo>
                  <a:lnTo>
                    <a:pt x="122313" y="157200"/>
                  </a:lnTo>
                  <a:lnTo>
                    <a:pt x="124612" y="158813"/>
                  </a:lnTo>
                  <a:lnTo>
                    <a:pt x="123710" y="159575"/>
                  </a:lnTo>
                  <a:lnTo>
                    <a:pt x="128270" y="157835"/>
                  </a:lnTo>
                  <a:close/>
                </a:path>
                <a:path w="1499234" h="437514">
                  <a:moveTo>
                    <a:pt x="129387" y="150990"/>
                  </a:moveTo>
                  <a:lnTo>
                    <a:pt x="128181" y="150698"/>
                  </a:lnTo>
                  <a:lnTo>
                    <a:pt x="128193" y="151371"/>
                  </a:lnTo>
                  <a:lnTo>
                    <a:pt x="128600" y="151091"/>
                  </a:lnTo>
                  <a:lnTo>
                    <a:pt x="129387" y="150990"/>
                  </a:lnTo>
                  <a:close/>
                </a:path>
                <a:path w="1499234" h="437514">
                  <a:moveTo>
                    <a:pt x="129590" y="151041"/>
                  </a:moveTo>
                  <a:lnTo>
                    <a:pt x="129387" y="150990"/>
                  </a:lnTo>
                  <a:lnTo>
                    <a:pt x="129590" y="151041"/>
                  </a:lnTo>
                  <a:close/>
                </a:path>
                <a:path w="1499234" h="437514">
                  <a:moveTo>
                    <a:pt x="132778" y="151803"/>
                  </a:moveTo>
                  <a:lnTo>
                    <a:pt x="129870" y="151041"/>
                  </a:lnTo>
                  <a:lnTo>
                    <a:pt x="129641" y="151041"/>
                  </a:lnTo>
                  <a:lnTo>
                    <a:pt x="132778" y="151803"/>
                  </a:lnTo>
                  <a:close/>
                </a:path>
                <a:path w="1499234" h="437514">
                  <a:moveTo>
                    <a:pt x="132803" y="154673"/>
                  </a:moveTo>
                  <a:lnTo>
                    <a:pt x="129654" y="151066"/>
                  </a:lnTo>
                  <a:lnTo>
                    <a:pt x="130048" y="151803"/>
                  </a:lnTo>
                  <a:lnTo>
                    <a:pt x="130365" y="152349"/>
                  </a:lnTo>
                  <a:lnTo>
                    <a:pt x="128206" y="152869"/>
                  </a:lnTo>
                  <a:lnTo>
                    <a:pt x="127762" y="153962"/>
                  </a:lnTo>
                  <a:lnTo>
                    <a:pt x="132803" y="154673"/>
                  </a:lnTo>
                  <a:close/>
                </a:path>
                <a:path w="1499234" h="437514">
                  <a:moveTo>
                    <a:pt x="163347" y="25781"/>
                  </a:moveTo>
                  <a:lnTo>
                    <a:pt x="161036" y="23456"/>
                  </a:lnTo>
                  <a:lnTo>
                    <a:pt x="159702" y="24625"/>
                  </a:lnTo>
                  <a:lnTo>
                    <a:pt x="163347" y="25781"/>
                  </a:lnTo>
                  <a:close/>
                </a:path>
                <a:path w="1499234" h="437514">
                  <a:moveTo>
                    <a:pt x="186499" y="85648"/>
                  </a:moveTo>
                  <a:lnTo>
                    <a:pt x="184619" y="83654"/>
                  </a:lnTo>
                  <a:lnTo>
                    <a:pt x="184150" y="82626"/>
                  </a:lnTo>
                  <a:lnTo>
                    <a:pt x="182803" y="83083"/>
                  </a:lnTo>
                  <a:lnTo>
                    <a:pt x="183248" y="84112"/>
                  </a:lnTo>
                  <a:lnTo>
                    <a:pt x="182829" y="85204"/>
                  </a:lnTo>
                  <a:lnTo>
                    <a:pt x="186499" y="85648"/>
                  </a:lnTo>
                  <a:close/>
                </a:path>
                <a:path w="1499234" h="437514">
                  <a:moveTo>
                    <a:pt x="194043" y="66967"/>
                  </a:moveTo>
                  <a:lnTo>
                    <a:pt x="193598" y="66649"/>
                  </a:lnTo>
                  <a:lnTo>
                    <a:pt x="193230" y="66967"/>
                  </a:lnTo>
                  <a:lnTo>
                    <a:pt x="194043" y="66967"/>
                  </a:lnTo>
                  <a:close/>
                </a:path>
                <a:path w="1499234" h="437514">
                  <a:moveTo>
                    <a:pt x="195986" y="66967"/>
                  </a:moveTo>
                  <a:lnTo>
                    <a:pt x="194017" y="64846"/>
                  </a:lnTo>
                  <a:lnTo>
                    <a:pt x="193586" y="65938"/>
                  </a:lnTo>
                  <a:lnTo>
                    <a:pt x="194043" y="66967"/>
                  </a:lnTo>
                  <a:lnTo>
                    <a:pt x="195986" y="66967"/>
                  </a:lnTo>
                  <a:close/>
                </a:path>
                <a:path w="1499234" h="437514">
                  <a:moveTo>
                    <a:pt x="198120" y="25412"/>
                  </a:moveTo>
                  <a:lnTo>
                    <a:pt x="193522" y="22186"/>
                  </a:lnTo>
                  <a:lnTo>
                    <a:pt x="191236" y="24853"/>
                  </a:lnTo>
                  <a:lnTo>
                    <a:pt x="197218" y="26911"/>
                  </a:lnTo>
                  <a:lnTo>
                    <a:pt x="198120" y="25412"/>
                  </a:lnTo>
                  <a:close/>
                </a:path>
                <a:path w="1499234" h="437514">
                  <a:moveTo>
                    <a:pt x="203555" y="102057"/>
                  </a:moveTo>
                  <a:lnTo>
                    <a:pt x="200888" y="102057"/>
                  </a:lnTo>
                  <a:lnTo>
                    <a:pt x="200444" y="103174"/>
                  </a:lnTo>
                  <a:lnTo>
                    <a:pt x="200444" y="103886"/>
                  </a:lnTo>
                  <a:lnTo>
                    <a:pt x="202819" y="103886"/>
                  </a:lnTo>
                  <a:lnTo>
                    <a:pt x="203555" y="102057"/>
                  </a:lnTo>
                  <a:close/>
                </a:path>
                <a:path w="1499234" h="437514">
                  <a:moveTo>
                    <a:pt x="205917" y="64693"/>
                  </a:moveTo>
                  <a:lnTo>
                    <a:pt x="203619" y="63792"/>
                  </a:lnTo>
                  <a:lnTo>
                    <a:pt x="202717" y="65290"/>
                  </a:lnTo>
                  <a:lnTo>
                    <a:pt x="202285" y="67081"/>
                  </a:lnTo>
                  <a:lnTo>
                    <a:pt x="203631" y="65925"/>
                  </a:lnTo>
                  <a:lnTo>
                    <a:pt x="205486" y="66497"/>
                  </a:lnTo>
                  <a:lnTo>
                    <a:pt x="205917" y="64693"/>
                  </a:lnTo>
                  <a:close/>
                </a:path>
                <a:path w="1499234" h="437514">
                  <a:moveTo>
                    <a:pt x="207962" y="195503"/>
                  </a:moveTo>
                  <a:lnTo>
                    <a:pt x="203657" y="195338"/>
                  </a:lnTo>
                  <a:lnTo>
                    <a:pt x="204939" y="193725"/>
                  </a:lnTo>
                  <a:lnTo>
                    <a:pt x="205892" y="193662"/>
                  </a:lnTo>
                  <a:lnTo>
                    <a:pt x="205879" y="193459"/>
                  </a:lnTo>
                  <a:lnTo>
                    <a:pt x="205638" y="193332"/>
                  </a:lnTo>
                  <a:lnTo>
                    <a:pt x="205384" y="193344"/>
                  </a:lnTo>
                  <a:lnTo>
                    <a:pt x="205117" y="193395"/>
                  </a:lnTo>
                  <a:lnTo>
                    <a:pt x="201498" y="193065"/>
                  </a:lnTo>
                  <a:lnTo>
                    <a:pt x="201790" y="195287"/>
                  </a:lnTo>
                  <a:lnTo>
                    <a:pt x="198348" y="194271"/>
                  </a:lnTo>
                  <a:lnTo>
                    <a:pt x="197904" y="195338"/>
                  </a:lnTo>
                  <a:lnTo>
                    <a:pt x="198882" y="200279"/>
                  </a:lnTo>
                  <a:lnTo>
                    <a:pt x="200253" y="199834"/>
                  </a:lnTo>
                  <a:lnTo>
                    <a:pt x="198818" y="194576"/>
                  </a:lnTo>
                  <a:lnTo>
                    <a:pt x="202971" y="196773"/>
                  </a:lnTo>
                  <a:lnTo>
                    <a:pt x="202984" y="199631"/>
                  </a:lnTo>
                  <a:lnTo>
                    <a:pt x="205270" y="198412"/>
                  </a:lnTo>
                  <a:lnTo>
                    <a:pt x="207556" y="197866"/>
                  </a:lnTo>
                  <a:lnTo>
                    <a:pt x="207962" y="195503"/>
                  </a:lnTo>
                  <a:close/>
                </a:path>
                <a:path w="1499234" h="437514">
                  <a:moveTo>
                    <a:pt x="210324" y="181927"/>
                  </a:moveTo>
                  <a:lnTo>
                    <a:pt x="210121" y="182181"/>
                  </a:lnTo>
                  <a:lnTo>
                    <a:pt x="209981" y="182524"/>
                  </a:lnTo>
                  <a:lnTo>
                    <a:pt x="209880" y="183019"/>
                  </a:lnTo>
                  <a:lnTo>
                    <a:pt x="210045" y="182664"/>
                  </a:lnTo>
                  <a:lnTo>
                    <a:pt x="210261" y="182384"/>
                  </a:lnTo>
                  <a:lnTo>
                    <a:pt x="210324" y="181927"/>
                  </a:lnTo>
                  <a:close/>
                </a:path>
                <a:path w="1499234" h="437514">
                  <a:moveTo>
                    <a:pt x="210743" y="181076"/>
                  </a:moveTo>
                  <a:lnTo>
                    <a:pt x="210629" y="180441"/>
                  </a:lnTo>
                  <a:lnTo>
                    <a:pt x="210527" y="179908"/>
                  </a:lnTo>
                  <a:lnTo>
                    <a:pt x="209804" y="175895"/>
                  </a:lnTo>
                  <a:lnTo>
                    <a:pt x="206184" y="180441"/>
                  </a:lnTo>
                  <a:lnTo>
                    <a:pt x="208432" y="179908"/>
                  </a:lnTo>
                  <a:lnTo>
                    <a:pt x="208940" y="181597"/>
                  </a:lnTo>
                  <a:lnTo>
                    <a:pt x="210273" y="181902"/>
                  </a:lnTo>
                  <a:lnTo>
                    <a:pt x="210743" y="181076"/>
                  </a:lnTo>
                  <a:close/>
                </a:path>
                <a:path w="1499234" h="437514">
                  <a:moveTo>
                    <a:pt x="228333" y="63436"/>
                  </a:moveTo>
                  <a:lnTo>
                    <a:pt x="226517" y="62865"/>
                  </a:lnTo>
                  <a:lnTo>
                    <a:pt x="226555" y="66421"/>
                  </a:lnTo>
                  <a:lnTo>
                    <a:pt x="228333" y="63436"/>
                  </a:lnTo>
                  <a:close/>
                </a:path>
                <a:path w="1499234" h="437514">
                  <a:moveTo>
                    <a:pt x="231597" y="8229"/>
                  </a:moveTo>
                  <a:lnTo>
                    <a:pt x="231203" y="7924"/>
                  </a:lnTo>
                  <a:lnTo>
                    <a:pt x="230809" y="7556"/>
                  </a:lnTo>
                  <a:lnTo>
                    <a:pt x="230416" y="7124"/>
                  </a:lnTo>
                  <a:lnTo>
                    <a:pt x="230809" y="7861"/>
                  </a:lnTo>
                  <a:lnTo>
                    <a:pt x="231203" y="8128"/>
                  </a:lnTo>
                  <a:lnTo>
                    <a:pt x="231597" y="8229"/>
                  </a:lnTo>
                  <a:close/>
                </a:path>
                <a:path w="1499234" h="437514">
                  <a:moveTo>
                    <a:pt x="233781" y="8267"/>
                  </a:moveTo>
                  <a:lnTo>
                    <a:pt x="231736" y="8267"/>
                  </a:lnTo>
                  <a:lnTo>
                    <a:pt x="233603" y="8763"/>
                  </a:lnTo>
                  <a:lnTo>
                    <a:pt x="233781" y="8267"/>
                  </a:lnTo>
                  <a:close/>
                </a:path>
                <a:path w="1499234" h="437514">
                  <a:moveTo>
                    <a:pt x="241223" y="8763"/>
                  </a:moveTo>
                  <a:lnTo>
                    <a:pt x="233603" y="8763"/>
                  </a:lnTo>
                  <a:lnTo>
                    <a:pt x="232283" y="8763"/>
                  </a:lnTo>
                  <a:lnTo>
                    <a:pt x="234505" y="10477"/>
                  </a:lnTo>
                  <a:lnTo>
                    <a:pt x="237718" y="9359"/>
                  </a:lnTo>
                  <a:lnTo>
                    <a:pt x="241223" y="8763"/>
                  </a:lnTo>
                  <a:close/>
                </a:path>
                <a:path w="1499234" h="437514">
                  <a:moveTo>
                    <a:pt x="250456" y="0"/>
                  </a:moveTo>
                  <a:lnTo>
                    <a:pt x="240436" y="1358"/>
                  </a:lnTo>
                  <a:lnTo>
                    <a:pt x="240728" y="1358"/>
                  </a:lnTo>
                  <a:lnTo>
                    <a:pt x="236562" y="2209"/>
                  </a:lnTo>
                  <a:lnTo>
                    <a:pt x="239522" y="3619"/>
                  </a:lnTo>
                  <a:lnTo>
                    <a:pt x="237744" y="7302"/>
                  </a:lnTo>
                  <a:lnTo>
                    <a:pt x="235775" y="3035"/>
                  </a:lnTo>
                  <a:lnTo>
                    <a:pt x="235521" y="3619"/>
                  </a:lnTo>
                  <a:lnTo>
                    <a:pt x="234149" y="7302"/>
                  </a:lnTo>
                  <a:lnTo>
                    <a:pt x="234061" y="7543"/>
                  </a:lnTo>
                  <a:lnTo>
                    <a:pt x="234010" y="7683"/>
                  </a:lnTo>
                  <a:lnTo>
                    <a:pt x="233883" y="8013"/>
                  </a:lnTo>
                  <a:lnTo>
                    <a:pt x="233781" y="8267"/>
                  </a:lnTo>
                  <a:lnTo>
                    <a:pt x="244144" y="8267"/>
                  </a:lnTo>
                  <a:lnTo>
                    <a:pt x="244132" y="7543"/>
                  </a:lnTo>
                  <a:lnTo>
                    <a:pt x="248196" y="9029"/>
                  </a:lnTo>
                  <a:lnTo>
                    <a:pt x="248094" y="8267"/>
                  </a:lnTo>
                  <a:lnTo>
                    <a:pt x="247992" y="7543"/>
                  </a:lnTo>
                  <a:lnTo>
                    <a:pt x="247954" y="7302"/>
                  </a:lnTo>
                  <a:lnTo>
                    <a:pt x="247650" y="5168"/>
                  </a:lnTo>
                  <a:lnTo>
                    <a:pt x="247434" y="3619"/>
                  </a:lnTo>
                  <a:lnTo>
                    <a:pt x="247345" y="3035"/>
                  </a:lnTo>
                  <a:lnTo>
                    <a:pt x="247307" y="2705"/>
                  </a:lnTo>
                  <a:lnTo>
                    <a:pt x="242747" y="5168"/>
                  </a:lnTo>
                  <a:lnTo>
                    <a:pt x="242709" y="3035"/>
                  </a:lnTo>
                  <a:lnTo>
                    <a:pt x="245922" y="2438"/>
                  </a:lnTo>
                  <a:lnTo>
                    <a:pt x="248196" y="2641"/>
                  </a:lnTo>
                  <a:lnTo>
                    <a:pt x="248361" y="2438"/>
                  </a:lnTo>
                  <a:lnTo>
                    <a:pt x="250456" y="0"/>
                  </a:lnTo>
                  <a:close/>
                </a:path>
                <a:path w="1499234" h="437514">
                  <a:moveTo>
                    <a:pt x="251193" y="209956"/>
                  </a:moveTo>
                  <a:lnTo>
                    <a:pt x="248450" y="209956"/>
                  </a:lnTo>
                  <a:lnTo>
                    <a:pt x="250583" y="210210"/>
                  </a:lnTo>
                  <a:lnTo>
                    <a:pt x="251193" y="209956"/>
                  </a:lnTo>
                  <a:close/>
                </a:path>
                <a:path w="1499234" h="437514">
                  <a:moveTo>
                    <a:pt x="251802" y="7683"/>
                  </a:moveTo>
                  <a:lnTo>
                    <a:pt x="249174" y="6832"/>
                  </a:lnTo>
                  <a:lnTo>
                    <a:pt x="248386" y="8763"/>
                  </a:lnTo>
                  <a:lnTo>
                    <a:pt x="248361" y="9080"/>
                  </a:lnTo>
                  <a:lnTo>
                    <a:pt x="248577" y="9156"/>
                  </a:lnTo>
                  <a:lnTo>
                    <a:pt x="248348" y="9156"/>
                  </a:lnTo>
                  <a:lnTo>
                    <a:pt x="248310" y="9740"/>
                  </a:lnTo>
                  <a:lnTo>
                    <a:pt x="251802" y="7683"/>
                  </a:lnTo>
                  <a:close/>
                </a:path>
                <a:path w="1499234" h="437514">
                  <a:moveTo>
                    <a:pt x="252971" y="210210"/>
                  </a:moveTo>
                  <a:lnTo>
                    <a:pt x="250583" y="210210"/>
                  </a:lnTo>
                  <a:lnTo>
                    <a:pt x="249148" y="210210"/>
                  </a:lnTo>
                  <a:lnTo>
                    <a:pt x="252895" y="211150"/>
                  </a:lnTo>
                  <a:lnTo>
                    <a:pt x="252971" y="210210"/>
                  </a:lnTo>
                  <a:close/>
                </a:path>
                <a:path w="1499234" h="437514">
                  <a:moveTo>
                    <a:pt x="253060" y="209194"/>
                  </a:moveTo>
                  <a:lnTo>
                    <a:pt x="251193" y="209956"/>
                  </a:lnTo>
                  <a:lnTo>
                    <a:pt x="252996" y="209956"/>
                  </a:lnTo>
                  <a:lnTo>
                    <a:pt x="253060" y="209194"/>
                  </a:lnTo>
                  <a:close/>
                </a:path>
                <a:path w="1499234" h="437514">
                  <a:moveTo>
                    <a:pt x="253860" y="209067"/>
                  </a:moveTo>
                  <a:lnTo>
                    <a:pt x="253174" y="207797"/>
                  </a:lnTo>
                  <a:lnTo>
                    <a:pt x="253060" y="209194"/>
                  </a:lnTo>
                  <a:lnTo>
                    <a:pt x="253517" y="209067"/>
                  </a:lnTo>
                  <a:lnTo>
                    <a:pt x="253860" y="209067"/>
                  </a:lnTo>
                  <a:close/>
                </a:path>
                <a:path w="1499234" h="437514">
                  <a:moveTo>
                    <a:pt x="256997" y="10185"/>
                  </a:moveTo>
                  <a:lnTo>
                    <a:pt x="254228" y="6832"/>
                  </a:lnTo>
                  <a:lnTo>
                    <a:pt x="253771" y="6527"/>
                  </a:lnTo>
                  <a:lnTo>
                    <a:pt x="251802" y="7683"/>
                  </a:lnTo>
                  <a:lnTo>
                    <a:pt x="252844" y="8013"/>
                  </a:lnTo>
                  <a:lnTo>
                    <a:pt x="252895" y="8267"/>
                  </a:lnTo>
                  <a:lnTo>
                    <a:pt x="252996" y="8763"/>
                  </a:lnTo>
                  <a:lnTo>
                    <a:pt x="253072" y="9156"/>
                  </a:lnTo>
                  <a:lnTo>
                    <a:pt x="253187" y="9740"/>
                  </a:lnTo>
                  <a:lnTo>
                    <a:pt x="253288" y="10185"/>
                  </a:lnTo>
                  <a:lnTo>
                    <a:pt x="253326" y="10452"/>
                  </a:lnTo>
                  <a:lnTo>
                    <a:pt x="256997" y="10185"/>
                  </a:lnTo>
                  <a:close/>
                </a:path>
                <a:path w="1499234" h="437514">
                  <a:moveTo>
                    <a:pt x="259765" y="51587"/>
                  </a:moveTo>
                  <a:lnTo>
                    <a:pt x="257009" y="50355"/>
                  </a:lnTo>
                  <a:lnTo>
                    <a:pt x="255676" y="51523"/>
                  </a:lnTo>
                  <a:lnTo>
                    <a:pt x="259765" y="51587"/>
                  </a:lnTo>
                  <a:close/>
                </a:path>
                <a:path w="1499234" h="437514">
                  <a:moveTo>
                    <a:pt x="263334" y="44234"/>
                  </a:moveTo>
                  <a:lnTo>
                    <a:pt x="260591" y="42989"/>
                  </a:lnTo>
                  <a:lnTo>
                    <a:pt x="260184" y="47650"/>
                  </a:lnTo>
                  <a:lnTo>
                    <a:pt x="263334" y="44234"/>
                  </a:lnTo>
                  <a:close/>
                </a:path>
                <a:path w="1499234" h="437514">
                  <a:moveTo>
                    <a:pt x="277952" y="39611"/>
                  </a:moveTo>
                  <a:lnTo>
                    <a:pt x="274269" y="39179"/>
                  </a:lnTo>
                  <a:lnTo>
                    <a:pt x="276009" y="41033"/>
                  </a:lnTo>
                  <a:lnTo>
                    <a:pt x="276301" y="41033"/>
                  </a:lnTo>
                  <a:lnTo>
                    <a:pt x="277952" y="39611"/>
                  </a:lnTo>
                  <a:close/>
                </a:path>
                <a:path w="1499234" h="437514">
                  <a:moveTo>
                    <a:pt x="278434" y="41363"/>
                  </a:moveTo>
                  <a:lnTo>
                    <a:pt x="277266" y="41363"/>
                  </a:lnTo>
                  <a:lnTo>
                    <a:pt x="276402" y="41770"/>
                  </a:lnTo>
                  <a:lnTo>
                    <a:pt x="276225" y="41363"/>
                  </a:lnTo>
                  <a:lnTo>
                    <a:pt x="276136" y="41884"/>
                  </a:lnTo>
                  <a:lnTo>
                    <a:pt x="276466" y="41884"/>
                  </a:lnTo>
                  <a:lnTo>
                    <a:pt x="277304" y="41884"/>
                  </a:lnTo>
                  <a:lnTo>
                    <a:pt x="278434" y="41363"/>
                  </a:lnTo>
                  <a:close/>
                </a:path>
                <a:path w="1499234" h="437514">
                  <a:moveTo>
                    <a:pt x="282282" y="211226"/>
                  </a:moveTo>
                  <a:lnTo>
                    <a:pt x="282270" y="209956"/>
                  </a:lnTo>
                  <a:lnTo>
                    <a:pt x="282257" y="209702"/>
                  </a:lnTo>
                  <a:lnTo>
                    <a:pt x="273024" y="209702"/>
                  </a:lnTo>
                  <a:lnTo>
                    <a:pt x="273570" y="212877"/>
                  </a:lnTo>
                  <a:lnTo>
                    <a:pt x="274078" y="211226"/>
                  </a:lnTo>
                  <a:lnTo>
                    <a:pt x="274154" y="210972"/>
                  </a:lnTo>
                  <a:lnTo>
                    <a:pt x="274281" y="210464"/>
                  </a:lnTo>
                  <a:lnTo>
                    <a:pt x="274370" y="210210"/>
                  </a:lnTo>
                  <a:lnTo>
                    <a:pt x="274434" y="209956"/>
                  </a:lnTo>
                  <a:lnTo>
                    <a:pt x="275348" y="209956"/>
                  </a:lnTo>
                  <a:lnTo>
                    <a:pt x="281355" y="210464"/>
                  </a:lnTo>
                  <a:lnTo>
                    <a:pt x="282282" y="211226"/>
                  </a:lnTo>
                  <a:close/>
                </a:path>
                <a:path w="1499234" h="437514">
                  <a:moveTo>
                    <a:pt x="288544" y="44907"/>
                  </a:moveTo>
                  <a:lnTo>
                    <a:pt x="287553" y="44513"/>
                  </a:lnTo>
                  <a:lnTo>
                    <a:pt x="287705" y="44767"/>
                  </a:lnTo>
                  <a:lnTo>
                    <a:pt x="287972" y="44945"/>
                  </a:lnTo>
                  <a:lnTo>
                    <a:pt x="288544" y="44907"/>
                  </a:lnTo>
                  <a:close/>
                </a:path>
                <a:path w="1499234" h="437514">
                  <a:moveTo>
                    <a:pt x="294119" y="197637"/>
                  </a:moveTo>
                  <a:lnTo>
                    <a:pt x="293103" y="196113"/>
                  </a:lnTo>
                  <a:lnTo>
                    <a:pt x="289039" y="193268"/>
                  </a:lnTo>
                  <a:lnTo>
                    <a:pt x="288848" y="193268"/>
                  </a:lnTo>
                  <a:lnTo>
                    <a:pt x="285864" y="196494"/>
                  </a:lnTo>
                  <a:lnTo>
                    <a:pt x="285750" y="196621"/>
                  </a:lnTo>
                  <a:lnTo>
                    <a:pt x="285051" y="197637"/>
                  </a:lnTo>
                  <a:lnTo>
                    <a:pt x="284962" y="197764"/>
                  </a:lnTo>
                  <a:lnTo>
                    <a:pt x="284391" y="198589"/>
                  </a:lnTo>
                  <a:lnTo>
                    <a:pt x="283679" y="197764"/>
                  </a:lnTo>
                  <a:lnTo>
                    <a:pt x="284962" y="197764"/>
                  </a:lnTo>
                  <a:lnTo>
                    <a:pt x="284962" y="197637"/>
                  </a:lnTo>
                  <a:lnTo>
                    <a:pt x="283565" y="197637"/>
                  </a:lnTo>
                  <a:lnTo>
                    <a:pt x="282651" y="196621"/>
                  </a:lnTo>
                  <a:lnTo>
                    <a:pt x="282536" y="196494"/>
                  </a:lnTo>
                  <a:lnTo>
                    <a:pt x="281051" y="197446"/>
                  </a:lnTo>
                  <a:lnTo>
                    <a:pt x="280860" y="197637"/>
                  </a:lnTo>
                  <a:lnTo>
                    <a:pt x="280682" y="197713"/>
                  </a:lnTo>
                  <a:lnTo>
                    <a:pt x="281051" y="197446"/>
                  </a:lnTo>
                  <a:lnTo>
                    <a:pt x="281076" y="196875"/>
                  </a:lnTo>
                  <a:lnTo>
                    <a:pt x="281139" y="195732"/>
                  </a:lnTo>
                  <a:lnTo>
                    <a:pt x="280225" y="195732"/>
                  </a:lnTo>
                  <a:lnTo>
                    <a:pt x="272783" y="196773"/>
                  </a:lnTo>
                  <a:lnTo>
                    <a:pt x="272783" y="208305"/>
                  </a:lnTo>
                  <a:lnTo>
                    <a:pt x="271348" y="208305"/>
                  </a:lnTo>
                  <a:lnTo>
                    <a:pt x="272542" y="207289"/>
                  </a:lnTo>
                  <a:lnTo>
                    <a:pt x="272694" y="207797"/>
                  </a:lnTo>
                  <a:lnTo>
                    <a:pt x="272783" y="208305"/>
                  </a:lnTo>
                  <a:lnTo>
                    <a:pt x="272783" y="196773"/>
                  </a:lnTo>
                  <a:lnTo>
                    <a:pt x="271995" y="196875"/>
                  </a:lnTo>
                  <a:lnTo>
                    <a:pt x="271868" y="195351"/>
                  </a:lnTo>
                  <a:lnTo>
                    <a:pt x="271805" y="194589"/>
                  </a:lnTo>
                  <a:lnTo>
                    <a:pt x="271703" y="193446"/>
                  </a:lnTo>
                  <a:lnTo>
                    <a:pt x="271614" y="192430"/>
                  </a:lnTo>
                  <a:lnTo>
                    <a:pt x="271513" y="191160"/>
                  </a:lnTo>
                  <a:lnTo>
                    <a:pt x="271437" y="190144"/>
                  </a:lnTo>
                  <a:lnTo>
                    <a:pt x="270319" y="192989"/>
                  </a:lnTo>
                  <a:lnTo>
                    <a:pt x="270205" y="193268"/>
                  </a:lnTo>
                  <a:lnTo>
                    <a:pt x="270141" y="193446"/>
                  </a:lnTo>
                  <a:lnTo>
                    <a:pt x="266039" y="188493"/>
                  </a:lnTo>
                  <a:lnTo>
                    <a:pt x="266052" y="188747"/>
                  </a:lnTo>
                  <a:lnTo>
                    <a:pt x="267322" y="192252"/>
                  </a:lnTo>
                  <a:lnTo>
                    <a:pt x="266077" y="190766"/>
                  </a:lnTo>
                  <a:lnTo>
                    <a:pt x="266077" y="208305"/>
                  </a:lnTo>
                  <a:lnTo>
                    <a:pt x="264020" y="208305"/>
                  </a:lnTo>
                  <a:lnTo>
                    <a:pt x="263448" y="208026"/>
                  </a:lnTo>
                  <a:lnTo>
                    <a:pt x="262928" y="207899"/>
                  </a:lnTo>
                  <a:lnTo>
                    <a:pt x="263677" y="206908"/>
                  </a:lnTo>
                  <a:lnTo>
                    <a:pt x="264033" y="206908"/>
                  </a:lnTo>
                  <a:lnTo>
                    <a:pt x="266077" y="208305"/>
                  </a:lnTo>
                  <a:lnTo>
                    <a:pt x="266077" y="190766"/>
                  </a:lnTo>
                  <a:lnTo>
                    <a:pt x="264718" y="189128"/>
                  </a:lnTo>
                  <a:lnTo>
                    <a:pt x="265696" y="187477"/>
                  </a:lnTo>
                  <a:lnTo>
                    <a:pt x="266433" y="186207"/>
                  </a:lnTo>
                  <a:lnTo>
                    <a:pt x="267589" y="184302"/>
                  </a:lnTo>
                  <a:lnTo>
                    <a:pt x="267728" y="184302"/>
                  </a:lnTo>
                  <a:lnTo>
                    <a:pt x="264007" y="182778"/>
                  </a:lnTo>
                  <a:lnTo>
                    <a:pt x="258051" y="184302"/>
                  </a:lnTo>
                  <a:lnTo>
                    <a:pt x="252107" y="182778"/>
                  </a:lnTo>
                  <a:lnTo>
                    <a:pt x="247954" y="181635"/>
                  </a:lnTo>
                  <a:lnTo>
                    <a:pt x="247002" y="181381"/>
                  </a:lnTo>
                  <a:lnTo>
                    <a:pt x="246494" y="181381"/>
                  </a:lnTo>
                  <a:lnTo>
                    <a:pt x="246938" y="180238"/>
                  </a:lnTo>
                  <a:lnTo>
                    <a:pt x="247002" y="180111"/>
                  </a:lnTo>
                  <a:lnTo>
                    <a:pt x="246100" y="178206"/>
                  </a:lnTo>
                  <a:lnTo>
                    <a:pt x="248196" y="178206"/>
                  </a:lnTo>
                  <a:lnTo>
                    <a:pt x="245148" y="176682"/>
                  </a:lnTo>
                  <a:lnTo>
                    <a:pt x="243725" y="180111"/>
                  </a:lnTo>
                  <a:lnTo>
                    <a:pt x="239649" y="180111"/>
                  </a:lnTo>
                  <a:lnTo>
                    <a:pt x="235064" y="180238"/>
                  </a:lnTo>
                  <a:lnTo>
                    <a:pt x="235546" y="180619"/>
                  </a:lnTo>
                  <a:lnTo>
                    <a:pt x="230962" y="181635"/>
                  </a:lnTo>
                  <a:lnTo>
                    <a:pt x="230720" y="181470"/>
                  </a:lnTo>
                  <a:lnTo>
                    <a:pt x="230720" y="187477"/>
                  </a:lnTo>
                  <a:lnTo>
                    <a:pt x="224104" y="187477"/>
                  </a:lnTo>
                  <a:lnTo>
                    <a:pt x="226136" y="186207"/>
                  </a:lnTo>
                  <a:lnTo>
                    <a:pt x="230720" y="187477"/>
                  </a:lnTo>
                  <a:lnTo>
                    <a:pt x="230720" y="181470"/>
                  </a:lnTo>
                  <a:lnTo>
                    <a:pt x="230035" y="181000"/>
                  </a:lnTo>
                  <a:lnTo>
                    <a:pt x="224510" y="179222"/>
                  </a:lnTo>
                  <a:lnTo>
                    <a:pt x="220599" y="187477"/>
                  </a:lnTo>
                  <a:lnTo>
                    <a:pt x="220459" y="187477"/>
                  </a:lnTo>
                  <a:lnTo>
                    <a:pt x="219544" y="181635"/>
                  </a:lnTo>
                  <a:lnTo>
                    <a:pt x="219506" y="181381"/>
                  </a:lnTo>
                  <a:lnTo>
                    <a:pt x="214528" y="182245"/>
                  </a:lnTo>
                  <a:lnTo>
                    <a:pt x="215303" y="179908"/>
                  </a:lnTo>
                  <a:lnTo>
                    <a:pt x="214706" y="180441"/>
                  </a:lnTo>
                  <a:lnTo>
                    <a:pt x="213296" y="181902"/>
                  </a:lnTo>
                  <a:lnTo>
                    <a:pt x="213169" y="182029"/>
                  </a:lnTo>
                  <a:lnTo>
                    <a:pt x="213461" y="182422"/>
                  </a:lnTo>
                  <a:lnTo>
                    <a:pt x="212661" y="182562"/>
                  </a:lnTo>
                  <a:lnTo>
                    <a:pt x="213169" y="182029"/>
                  </a:lnTo>
                  <a:lnTo>
                    <a:pt x="211582" y="179908"/>
                  </a:lnTo>
                  <a:lnTo>
                    <a:pt x="211391" y="179908"/>
                  </a:lnTo>
                  <a:lnTo>
                    <a:pt x="210743" y="181076"/>
                  </a:lnTo>
                  <a:lnTo>
                    <a:pt x="211048" y="182841"/>
                  </a:lnTo>
                  <a:lnTo>
                    <a:pt x="209880" y="183032"/>
                  </a:lnTo>
                  <a:lnTo>
                    <a:pt x="207873" y="187477"/>
                  </a:lnTo>
                  <a:lnTo>
                    <a:pt x="207086" y="187477"/>
                  </a:lnTo>
                  <a:lnTo>
                    <a:pt x="197396" y="183794"/>
                  </a:lnTo>
                  <a:lnTo>
                    <a:pt x="195707" y="185826"/>
                  </a:lnTo>
                  <a:lnTo>
                    <a:pt x="198945" y="188112"/>
                  </a:lnTo>
                  <a:lnTo>
                    <a:pt x="196672" y="189382"/>
                  </a:lnTo>
                  <a:lnTo>
                    <a:pt x="200228" y="189763"/>
                  </a:lnTo>
                  <a:lnTo>
                    <a:pt x="207581" y="190144"/>
                  </a:lnTo>
                  <a:lnTo>
                    <a:pt x="206260" y="190144"/>
                  </a:lnTo>
                  <a:lnTo>
                    <a:pt x="206146" y="191160"/>
                  </a:lnTo>
                  <a:lnTo>
                    <a:pt x="206082" y="191795"/>
                  </a:lnTo>
                  <a:lnTo>
                    <a:pt x="206006" y="192430"/>
                  </a:lnTo>
                  <a:lnTo>
                    <a:pt x="205892" y="193446"/>
                  </a:lnTo>
                  <a:lnTo>
                    <a:pt x="206717" y="193446"/>
                  </a:lnTo>
                  <a:lnTo>
                    <a:pt x="209169" y="193700"/>
                  </a:lnTo>
                  <a:lnTo>
                    <a:pt x="208699" y="193700"/>
                  </a:lnTo>
                  <a:lnTo>
                    <a:pt x="210807" y="197446"/>
                  </a:lnTo>
                  <a:lnTo>
                    <a:pt x="210921" y="197637"/>
                  </a:lnTo>
                  <a:lnTo>
                    <a:pt x="213233" y="194589"/>
                  </a:lnTo>
                  <a:lnTo>
                    <a:pt x="211340" y="193268"/>
                  </a:lnTo>
                  <a:lnTo>
                    <a:pt x="211162" y="192989"/>
                  </a:lnTo>
                  <a:lnTo>
                    <a:pt x="210947" y="192989"/>
                  </a:lnTo>
                  <a:lnTo>
                    <a:pt x="208178" y="191795"/>
                  </a:lnTo>
                  <a:lnTo>
                    <a:pt x="208546" y="190144"/>
                  </a:lnTo>
                  <a:lnTo>
                    <a:pt x="208635" y="189763"/>
                  </a:lnTo>
                  <a:lnTo>
                    <a:pt x="208737" y="189382"/>
                  </a:lnTo>
                  <a:lnTo>
                    <a:pt x="208800" y="189128"/>
                  </a:lnTo>
                  <a:lnTo>
                    <a:pt x="208876" y="188747"/>
                  </a:lnTo>
                  <a:lnTo>
                    <a:pt x="208965" y="188366"/>
                  </a:lnTo>
                  <a:lnTo>
                    <a:pt x="209029" y="188112"/>
                  </a:lnTo>
                  <a:lnTo>
                    <a:pt x="214998" y="188747"/>
                  </a:lnTo>
                  <a:lnTo>
                    <a:pt x="216839" y="190068"/>
                  </a:lnTo>
                  <a:lnTo>
                    <a:pt x="220764" y="188747"/>
                  </a:lnTo>
                  <a:lnTo>
                    <a:pt x="220967" y="188747"/>
                  </a:lnTo>
                  <a:lnTo>
                    <a:pt x="220967" y="188112"/>
                  </a:lnTo>
                  <a:lnTo>
                    <a:pt x="222491" y="188112"/>
                  </a:lnTo>
                  <a:lnTo>
                    <a:pt x="225539" y="188366"/>
                  </a:lnTo>
                  <a:lnTo>
                    <a:pt x="225158" y="188112"/>
                  </a:lnTo>
                  <a:lnTo>
                    <a:pt x="229857" y="188112"/>
                  </a:lnTo>
                  <a:lnTo>
                    <a:pt x="230505" y="187845"/>
                  </a:lnTo>
                  <a:lnTo>
                    <a:pt x="229895" y="188112"/>
                  </a:lnTo>
                  <a:lnTo>
                    <a:pt x="229095" y="188493"/>
                  </a:lnTo>
                  <a:lnTo>
                    <a:pt x="228206" y="191160"/>
                  </a:lnTo>
                  <a:lnTo>
                    <a:pt x="234670" y="195732"/>
                  </a:lnTo>
                  <a:lnTo>
                    <a:pt x="236042" y="196011"/>
                  </a:lnTo>
                  <a:lnTo>
                    <a:pt x="230949" y="192430"/>
                  </a:lnTo>
                  <a:lnTo>
                    <a:pt x="233133" y="193268"/>
                  </a:lnTo>
                  <a:lnTo>
                    <a:pt x="236194" y="193268"/>
                  </a:lnTo>
                  <a:lnTo>
                    <a:pt x="237566" y="195351"/>
                  </a:lnTo>
                  <a:lnTo>
                    <a:pt x="237083" y="193700"/>
                  </a:lnTo>
                  <a:lnTo>
                    <a:pt x="240817" y="192430"/>
                  </a:lnTo>
                  <a:lnTo>
                    <a:pt x="241376" y="192430"/>
                  </a:lnTo>
                  <a:lnTo>
                    <a:pt x="244500" y="194589"/>
                  </a:lnTo>
                  <a:lnTo>
                    <a:pt x="246748" y="196875"/>
                  </a:lnTo>
                  <a:lnTo>
                    <a:pt x="242430" y="199288"/>
                  </a:lnTo>
                  <a:lnTo>
                    <a:pt x="242125" y="199288"/>
                  </a:lnTo>
                  <a:lnTo>
                    <a:pt x="245491" y="205257"/>
                  </a:lnTo>
                  <a:lnTo>
                    <a:pt x="245529" y="208051"/>
                  </a:lnTo>
                  <a:lnTo>
                    <a:pt x="241871" y="209702"/>
                  </a:lnTo>
                  <a:lnTo>
                    <a:pt x="238201" y="209956"/>
                  </a:lnTo>
                  <a:lnTo>
                    <a:pt x="235458" y="210972"/>
                  </a:lnTo>
                  <a:lnTo>
                    <a:pt x="243751" y="213131"/>
                  </a:lnTo>
                  <a:lnTo>
                    <a:pt x="246367" y="210972"/>
                  </a:lnTo>
                  <a:lnTo>
                    <a:pt x="246519" y="210464"/>
                  </a:lnTo>
                  <a:lnTo>
                    <a:pt x="246634" y="209575"/>
                  </a:lnTo>
                  <a:lnTo>
                    <a:pt x="246697" y="209067"/>
                  </a:lnTo>
                  <a:lnTo>
                    <a:pt x="246811" y="208051"/>
                  </a:lnTo>
                  <a:lnTo>
                    <a:pt x="246849" y="207797"/>
                  </a:lnTo>
                  <a:lnTo>
                    <a:pt x="246697" y="207289"/>
                  </a:lnTo>
                  <a:lnTo>
                    <a:pt x="245478" y="204495"/>
                  </a:lnTo>
                  <a:lnTo>
                    <a:pt x="249199" y="207797"/>
                  </a:lnTo>
                  <a:lnTo>
                    <a:pt x="249097" y="206743"/>
                  </a:lnTo>
                  <a:lnTo>
                    <a:pt x="248983" y="205511"/>
                  </a:lnTo>
                  <a:lnTo>
                    <a:pt x="248907" y="204495"/>
                  </a:lnTo>
                  <a:lnTo>
                    <a:pt x="248780" y="203098"/>
                  </a:lnTo>
                  <a:lnTo>
                    <a:pt x="248666" y="201701"/>
                  </a:lnTo>
                  <a:lnTo>
                    <a:pt x="252501" y="202844"/>
                  </a:lnTo>
                  <a:lnTo>
                    <a:pt x="251891" y="202844"/>
                  </a:lnTo>
                  <a:lnTo>
                    <a:pt x="251904" y="205511"/>
                  </a:lnTo>
                  <a:lnTo>
                    <a:pt x="253123" y="207759"/>
                  </a:lnTo>
                  <a:lnTo>
                    <a:pt x="256209" y="207289"/>
                  </a:lnTo>
                  <a:lnTo>
                    <a:pt x="258648" y="207289"/>
                  </a:lnTo>
                  <a:lnTo>
                    <a:pt x="260858" y="207632"/>
                  </a:lnTo>
                  <a:lnTo>
                    <a:pt x="260489" y="207289"/>
                  </a:lnTo>
                  <a:lnTo>
                    <a:pt x="260032" y="206908"/>
                  </a:lnTo>
                  <a:lnTo>
                    <a:pt x="259003" y="205892"/>
                  </a:lnTo>
                  <a:lnTo>
                    <a:pt x="258229" y="205892"/>
                  </a:lnTo>
                  <a:lnTo>
                    <a:pt x="261607" y="201701"/>
                  </a:lnTo>
                  <a:lnTo>
                    <a:pt x="262420" y="200812"/>
                  </a:lnTo>
                  <a:lnTo>
                    <a:pt x="262318" y="202844"/>
                  </a:lnTo>
                  <a:lnTo>
                    <a:pt x="262204" y="205511"/>
                  </a:lnTo>
                  <a:lnTo>
                    <a:pt x="262102" y="207683"/>
                  </a:lnTo>
                  <a:lnTo>
                    <a:pt x="260858" y="207518"/>
                  </a:lnTo>
                  <a:lnTo>
                    <a:pt x="261023" y="207657"/>
                  </a:lnTo>
                  <a:lnTo>
                    <a:pt x="261200" y="207797"/>
                  </a:lnTo>
                  <a:lnTo>
                    <a:pt x="261937" y="208381"/>
                  </a:lnTo>
                  <a:lnTo>
                    <a:pt x="262064" y="208470"/>
                  </a:lnTo>
                  <a:lnTo>
                    <a:pt x="262051" y="209067"/>
                  </a:lnTo>
                  <a:lnTo>
                    <a:pt x="262356" y="208648"/>
                  </a:lnTo>
                  <a:lnTo>
                    <a:pt x="263144" y="209105"/>
                  </a:lnTo>
                  <a:lnTo>
                    <a:pt x="264337" y="208457"/>
                  </a:lnTo>
                  <a:lnTo>
                    <a:pt x="266255" y="208432"/>
                  </a:lnTo>
                  <a:lnTo>
                    <a:pt x="267550" y="209321"/>
                  </a:lnTo>
                  <a:lnTo>
                    <a:pt x="269875" y="209575"/>
                  </a:lnTo>
                  <a:lnTo>
                    <a:pt x="271208" y="208432"/>
                  </a:lnTo>
                  <a:lnTo>
                    <a:pt x="272808" y="208432"/>
                  </a:lnTo>
                  <a:lnTo>
                    <a:pt x="272910" y="209067"/>
                  </a:lnTo>
                  <a:lnTo>
                    <a:pt x="272999" y="209575"/>
                  </a:lnTo>
                  <a:lnTo>
                    <a:pt x="282257" y="209575"/>
                  </a:lnTo>
                  <a:lnTo>
                    <a:pt x="282244" y="208432"/>
                  </a:lnTo>
                  <a:lnTo>
                    <a:pt x="285470" y="208432"/>
                  </a:lnTo>
                  <a:lnTo>
                    <a:pt x="284924" y="208305"/>
                  </a:lnTo>
                  <a:lnTo>
                    <a:pt x="282244" y="208305"/>
                  </a:lnTo>
                  <a:lnTo>
                    <a:pt x="282244" y="207797"/>
                  </a:lnTo>
                  <a:lnTo>
                    <a:pt x="282778" y="207797"/>
                  </a:lnTo>
                  <a:lnTo>
                    <a:pt x="284924" y="208305"/>
                  </a:lnTo>
                  <a:lnTo>
                    <a:pt x="287312" y="208305"/>
                  </a:lnTo>
                  <a:lnTo>
                    <a:pt x="285521" y="207797"/>
                  </a:lnTo>
                  <a:lnTo>
                    <a:pt x="283972" y="207289"/>
                  </a:lnTo>
                  <a:lnTo>
                    <a:pt x="284213" y="207289"/>
                  </a:lnTo>
                  <a:lnTo>
                    <a:pt x="282270" y="206908"/>
                  </a:lnTo>
                  <a:lnTo>
                    <a:pt x="281774" y="207289"/>
                  </a:lnTo>
                  <a:lnTo>
                    <a:pt x="283324" y="204876"/>
                  </a:lnTo>
                  <a:lnTo>
                    <a:pt x="284505" y="203098"/>
                  </a:lnTo>
                  <a:lnTo>
                    <a:pt x="284683" y="202844"/>
                  </a:lnTo>
                  <a:lnTo>
                    <a:pt x="284822" y="202641"/>
                  </a:lnTo>
                  <a:lnTo>
                    <a:pt x="283972" y="202844"/>
                  </a:lnTo>
                  <a:lnTo>
                    <a:pt x="283438" y="202844"/>
                  </a:lnTo>
                  <a:lnTo>
                    <a:pt x="280784" y="203098"/>
                  </a:lnTo>
                  <a:lnTo>
                    <a:pt x="280885" y="200812"/>
                  </a:lnTo>
                  <a:lnTo>
                    <a:pt x="281000" y="198653"/>
                  </a:lnTo>
                  <a:lnTo>
                    <a:pt x="283591" y="199288"/>
                  </a:lnTo>
                  <a:lnTo>
                    <a:pt x="283210" y="199288"/>
                  </a:lnTo>
                  <a:lnTo>
                    <a:pt x="283806" y="199898"/>
                  </a:lnTo>
                  <a:lnTo>
                    <a:pt x="283527" y="200672"/>
                  </a:lnTo>
                  <a:lnTo>
                    <a:pt x="284073" y="200380"/>
                  </a:lnTo>
                  <a:lnTo>
                    <a:pt x="284073" y="200113"/>
                  </a:lnTo>
                  <a:lnTo>
                    <a:pt x="283857" y="199898"/>
                  </a:lnTo>
                  <a:lnTo>
                    <a:pt x="283959" y="199669"/>
                  </a:lnTo>
                  <a:lnTo>
                    <a:pt x="284429" y="199288"/>
                  </a:lnTo>
                  <a:lnTo>
                    <a:pt x="285369" y="199923"/>
                  </a:lnTo>
                  <a:lnTo>
                    <a:pt x="285826" y="200177"/>
                  </a:lnTo>
                  <a:lnTo>
                    <a:pt x="285851" y="202463"/>
                  </a:lnTo>
                  <a:lnTo>
                    <a:pt x="286042" y="202463"/>
                  </a:lnTo>
                  <a:lnTo>
                    <a:pt x="287172" y="203047"/>
                  </a:lnTo>
                  <a:lnTo>
                    <a:pt x="287210" y="203263"/>
                  </a:lnTo>
                  <a:lnTo>
                    <a:pt x="287502" y="203263"/>
                  </a:lnTo>
                  <a:lnTo>
                    <a:pt x="287642" y="203250"/>
                  </a:lnTo>
                  <a:lnTo>
                    <a:pt x="287489" y="203149"/>
                  </a:lnTo>
                  <a:lnTo>
                    <a:pt x="287324" y="203060"/>
                  </a:lnTo>
                  <a:lnTo>
                    <a:pt x="287159" y="202844"/>
                  </a:lnTo>
                  <a:lnTo>
                    <a:pt x="287108" y="202463"/>
                  </a:lnTo>
                  <a:lnTo>
                    <a:pt x="287007" y="201701"/>
                  </a:lnTo>
                  <a:lnTo>
                    <a:pt x="286893" y="200812"/>
                  </a:lnTo>
                  <a:lnTo>
                    <a:pt x="286778" y="199923"/>
                  </a:lnTo>
                  <a:lnTo>
                    <a:pt x="286715" y="199542"/>
                  </a:lnTo>
                  <a:lnTo>
                    <a:pt x="286905" y="199542"/>
                  </a:lnTo>
                  <a:lnTo>
                    <a:pt x="289026" y="200304"/>
                  </a:lnTo>
                  <a:lnTo>
                    <a:pt x="290842" y="199542"/>
                  </a:lnTo>
                  <a:lnTo>
                    <a:pt x="291668" y="199288"/>
                  </a:lnTo>
                  <a:lnTo>
                    <a:pt x="292227" y="199288"/>
                  </a:lnTo>
                  <a:lnTo>
                    <a:pt x="292214" y="198653"/>
                  </a:lnTo>
                  <a:lnTo>
                    <a:pt x="292201" y="197637"/>
                  </a:lnTo>
                  <a:lnTo>
                    <a:pt x="294119" y="197637"/>
                  </a:lnTo>
                  <a:close/>
                </a:path>
                <a:path w="1499234" h="437514">
                  <a:moveTo>
                    <a:pt x="294513" y="208203"/>
                  </a:moveTo>
                  <a:lnTo>
                    <a:pt x="294284" y="207505"/>
                  </a:lnTo>
                  <a:lnTo>
                    <a:pt x="294170" y="208203"/>
                  </a:lnTo>
                  <a:lnTo>
                    <a:pt x="294513" y="208203"/>
                  </a:lnTo>
                  <a:close/>
                </a:path>
                <a:path w="1499234" h="437514">
                  <a:moveTo>
                    <a:pt x="296075" y="25514"/>
                  </a:moveTo>
                  <a:lnTo>
                    <a:pt x="294208" y="22809"/>
                  </a:lnTo>
                  <a:lnTo>
                    <a:pt x="293293" y="22872"/>
                  </a:lnTo>
                  <a:lnTo>
                    <a:pt x="294246" y="24231"/>
                  </a:lnTo>
                  <a:lnTo>
                    <a:pt x="293789" y="24612"/>
                  </a:lnTo>
                  <a:lnTo>
                    <a:pt x="296075" y="25514"/>
                  </a:lnTo>
                  <a:close/>
                </a:path>
                <a:path w="1499234" h="437514">
                  <a:moveTo>
                    <a:pt x="297764" y="201447"/>
                  </a:moveTo>
                  <a:lnTo>
                    <a:pt x="294525" y="200609"/>
                  </a:lnTo>
                  <a:lnTo>
                    <a:pt x="294563" y="203314"/>
                  </a:lnTo>
                  <a:lnTo>
                    <a:pt x="287756" y="203314"/>
                  </a:lnTo>
                  <a:lnTo>
                    <a:pt x="288544" y="203860"/>
                  </a:lnTo>
                  <a:lnTo>
                    <a:pt x="289382" y="204546"/>
                  </a:lnTo>
                  <a:lnTo>
                    <a:pt x="290880" y="204546"/>
                  </a:lnTo>
                  <a:lnTo>
                    <a:pt x="290042" y="207365"/>
                  </a:lnTo>
                  <a:lnTo>
                    <a:pt x="288683" y="208534"/>
                  </a:lnTo>
                  <a:lnTo>
                    <a:pt x="292811" y="210019"/>
                  </a:lnTo>
                  <a:lnTo>
                    <a:pt x="293674" y="205663"/>
                  </a:lnTo>
                  <a:lnTo>
                    <a:pt x="294233" y="207365"/>
                  </a:lnTo>
                  <a:lnTo>
                    <a:pt x="294589" y="205663"/>
                  </a:lnTo>
                  <a:lnTo>
                    <a:pt x="297764" y="201447"/>
                  </a:lnTo>
                  <a:close/>
                </a:path>
                <a:path w="1499234" h="437514">
                  <a:moveTo>
                    <a:pt x="298310" y="208902"/>
                  </a:moveTo>
                  <a:lnTo>
                    <a:pt x="294513" y="208203"/>
                  </a:lnTo>
                  <a:lnTo>
                    <a:pt x="296075" y="213004"/>
                  </a:lnTo>
                  <a:lnTo>
                    <a:pt x="298310" y="208902"/>
                  </a:lnTo>
                  <a:close/>
                </a:path>
                <a:path w="1499234" h="437514">
                  <a:moveTo>
                    <a:pt x="520065" y="422402"/>
                  </a:moveTo>
                  <a:lnTo>
                    <a:pt x="518617" y="420306"/>
                  </a:lnTo>
                  <a:lnTo>
                    <a:pt x="518236" y="419773"/>
                  </a:lnTo>
                  <a:lnTo>
                    <a:pt x="518312" y="419290"/>
                  </a:lnTo>
                  <a:lnTo>
                    <a:pt x="519049" y="417474"/>
                  </a:lnTo>
                  <a:lnTo>
                    <a:pt x="519125" y="417296"/>
                  </a:lnTo>
                  <a:lnTo>
                    <a:pt x="518502" y="417118"/>
                  </a:lnTo>
                  <a:lnTo>
                    <a:pt x="507479" y="419773"/>
                  </a:lnTo>
                  <a:lnTo>
                    <a:pt x="508508" y="419773"/>
                  </a:lnTo>
                  <a:lnTo>
                    <a:pt x="509041" y="421208"/>
                  </a:lnTo>
                  <a:lnTo>
                    <a:pt x="508076" y="421208"/>
                  </a:lnTo>
                  <a:lnTo>
                    <a:pt x="508533" y="422846"/>
                  </a:lnTo>
                  <a:lnTo>
                    <a:pt x="511276" y="421208"/>
                  </a:lnTo>
                  <a:lnTo>
                    <a:pt x="514680" y="420306"/>
                  </a:lnTo>
                  <a:lnTo>
                    <a:pt x="515150" y="420306"/>
                  </a:lnTo>
                  <a:lnTo>
                    <a:pt x="520065" y="422402"/>
                  </a:lnTo>
                  <a:close/>
                </a:path>
                <a:path w="1499234" h="437514">
                  <a:moveTo>
                    <a:pt x="520687" y="417296"/>
                  </a:moveTo>
                  <a:lnTo>
                    <a:pt x="519518" y="416318"/>
                  </a:lnTo>
                  <a:lnTo>
                    <a:pt x="519341" y="416763"/>
                  </a:lnTo>
                  <a:lnTo>
                    <a:pt x="519239" y="417296"/>
                  </a:lnTo>
                  <a:lnTo>
                    <a:pt x="520001" y="417474"/>
                  </a:lnTo>
                  <a:lnTo>
                    <a:pt x="520687" y="417296"/>
                  </a:lnTo>
                  <a:close/>
                </a:path>
                <a:path w="1499234" h="437514">
                  <a:moveTo>
                    <a:pt x="523062" y="419290"/>
                  </a:moveTo>
                  <a:lnTo>
                    <a:pt x="522160" y="418541"/>
                  </a:lnTo>
                  <a:lnTo>
                    <a:pt x="521322" y="419125"/>
                  </a:lnTo>
                  <a:lnTo>
                    <a:pt x="521779" y="419125"/>
                  </a:lnTo>
                  <a:lnTo>
                    <a:pt x="523062" y="419290"/>
                  </a:lnTo>
                  <a:close/>
                </a:path>
                <a:path w="1499234" h="437514">
                  <a:moveTo>
                    <a:pt x="527735" y="410159"/>
                  </a:moveTo>
                  <a:lnTo>
                    <a:pt x="526338" y="408965"/>
                  </a:lnTo>
                  <a:lnTo>
                    <a:pt x="524294" y="407835"/>
                  </a:lnTo>
                  <a:lnTo>
                    <a:pt x="523062" y="408965"/>
                  </a:lnTo>
                  <a:lnTo>
                    <a:pt x="522897" y="409676"/>
                  </a:lnTo>
                  <a:lnTo>
                    <a:pt x="522782" y="410159"/>
                  </a:lnTo>
                  <a:lnTo>
                    <a:pt x="522655" y="410692"/>
                  </a:lnTo>
                  <a:lnTo>
                    <a:pt x="522198" y="411099"/>
                  </a:lnTo>
                  <a:lnTo>
                    <a:pt x="519899" y="411607"/>
                  </a:lnTo>
                  <a:lnTo>
                    <a:pt x="519887" y="410895"/>
                  </a:lnTo>
                  <a:lnTo>
                    <a:pt x="517601" y="413562"/>
                  </a:lnTo>
                  <a:lnTo>
                    <a:pt x="519074" y="416763"/>
                  </a:lnTo>
                  <a:lnTo>
                    <a:pt x="519455" y="416318"/>
                  </a:lnTo>
                  <a:lnTo>
                    <a:pt x="522249" y="413562"/>
                  </a:lnTo>
                  <a:lnTo>
                    <a:pt x="521614" y="412889"/>
                  </a:lnTo>
                  <a:lnTo>
                    <a:pt x="521296" y="412597"/>
                  </a:lnTo>
                  <a:lnTo>
                    <a:pt x="520306" y="412407"/>
                  </a:lnTo>
                  <a:lnTo>
                    <a:pt x="518833" y="412407"/>
                  </a:lnTo>
                  <a:lnTo>
                    <a:pt x="522909" y="412115"/>
                  </a:lnTo>
                  <a:lnTo>
                    <a:pt x="523328" y="411607"/>
                  </a:lnTo>
                  <a:lnTo>
                    <a:pt x="525513" y="408965"/>
                  </a:lnTo>
                  <a:lnTo>
                    <a:pt x="525678" y="408965"/>
                  </a:lnTo>
                  <a:lnTo>
                    <a:pt x="527735" y="410159"/>
                  </a:lnTo>
                  <a:close/>
                </a:path>
                <a:path w="1499234" h="437514">
                  <a:moveTo>
                    <a:pt x="528053" y="415874"/>
                  </a:moveTo>
                  <a:lnTo>
                    <a:pt x="527481" y="415366"/>
                  </a:lnTo>
                  <a:lnTo>
                    <a:pt x="524624" y="412889"/>
                  </a:lnTo>
                  <a:lnTo>
                    <a:pt x="524065" y="412407"/>
                  </a:lnTo>
                  <a:lnTo>
                    <a:pt x="524383" y="412597"/>
                  </a:lnTo>
                  <a:lnTo>
                    <a:pt x="524624" y="412889"/>
                  </a:lnTo>
                  <a:lnTo>
                    <a:pt x="524637" y="412762"/>
                  </a:lnTo>
                  <a:lnTo>
                    <a:pt x="524713" y="412407"/>
                  </a:lnTo>
                  <a:lnTo>
                    <a:pt x="524789" y="411886"/>
                  </a:lnTo>
                  <a:lnTo>
                    <a:pt x="524840" y="411607"/>
                  </a:lnTo>
                  <a:lnTo>
                    <a:pt x="524954" y="410895"/>
                  </a:lnTo>
                  <a:lnTo>
                    <a:pt x="522922" y="412889"/>
                  </a:lnTo>
                  <a:lnTo>
                    <a:pt x="522312" y="413562"/>
                  </a:lnTo>
                  <a:lnTo>
                    <a:pt x="524154" y="415226"/>
                  </a:lnTo>
                  <a:lnTo>
                    <a:pt x="524141" y="415874"/>
                  </a:lnTo>
                  <a:lnTo>
                    <a:pt x="524357" y="415874"/>
                  </a:lnTo>
                  <a:lnTo>
                    <a:pt x="522681" y="416763"/>
                  </a:lnTo>
                  <a:lnTo>
                    <a:pt x="520687" y="417296"/>
                  </a:lnTo>
                  <a:lnTo>
                    <a:pt x="522160" y="418541"/>
                  </a:lnTo>
                  <a:lnTo>
                    <a:pt x="525957" y="415874"/>
                  </a:lnTo>
                  <a:lnTo>
                    <a:pt x="528053" y="415874"/>
                  </a:lnTo>
                  <a:close/>
                </a:path>
                <a:path w="1499234" h="437514">
                  <a:moveTo>
                    <a:pt x="528688" y="411086"/>
                  </a:moveTo>
                  <a:lnTo>
                    <a:pt x="528370" y="410667"/>
                  </a:lnTo>
                  <a:lnTo>
                    <a:pt x="528066" y="410349"/>
                  </a:lnTo>
                  <a:lnTo>
                    <a:pt x="527735" y="410159"/>
                  </a:lnTo>
                  <a:lnTo>
                    <a:pt x="528116" y="410476"/>
                  </a:lnTo>
                  <a:lnTo>
                    <a:pt x="528434" y="410794"/>
                  </a:lnTo>
                  <a:lnTo>
                    <a:pt x="528688" y="411086"/>
                  </a:lnTo>
                  <a:close/>
                </a:path>
                <a:path w="1499234" h="437514">
                  <a:moveTo>
                    <a:pt x="530669" y="420306"/>
                  </a:moveTo>
                  <a:lnTo>
                    <a:pt x="526630" y="419773"/>
                  </a:lnTo>
                  <a:lnTo>
                    <a:pt x="526440" y="419671"/>
                  </a:lnTo>
                  <a:lnTo>
                    <a:pt x="524979" y="420128"/>
                  </a:lnTo>
                  <a:lnTo>
                    <a:pt x="525195" y="419773"/>
                  </a:lnTo>
                  <a:lnTo>
                    <a:pt x="526440" y="419773"/>
                  </a:lnTo>
                  <a:lnTo>
                    <a:pt x="525818" y="419290"/>
                  </a:lnTo>
                  <a:lnTo>
                    <a:pt x="525564" y="419125"/>
                  </a:lnTo>
                  <a:lnTo>
                    <a:pt x="525297" y="419595"/>
                  </a:lnTo>
                  <a:lnTo>
                    <a:pt x="523062" y="419290"/>
                  </a:lnTo>
                  <a:lnTo>
                    <a:pt x="524243" y="420306"/>
                  </a:lnTo>
                  <a:lnTo>
                    <a:pt x="524205" y="421208"/>
                  </a:lnTo>
                  <a:lnTo>
                    <a:pt x="524751" y="421208"/>
                  </a:lnTo>
                  <a:lnTo>
                    <a:pt x="526046" y="421627"/>
                  </a:lnTo>
                  <a:lnTo>
                    <a:pt x="527926" y="422922"/>
                  </a:lnTo>
                  <a:lnTo>
                    <a:pt x="529742" y="422922"/>
                  </a:lnTo>
                  <a:lnTo>
                    <a:pt x="529958" y="421627"/>
                  </a:lnTo>
                  <a:lnTo>
                    <a:pt x="530034" y="421208"/>
                  </a:lnTo>
                  <a:lnTo>
                    <a:pt x="530123" y="420649"/>
                  </a:lnTo>
                  <a:lnTo>
                    <a:pt x="530174" y="420306"/>
                  </a:lnTo>
                  <a:lnTo>
                    <a:pt x="530669" y="420306"/>
                  </a:lnTo>
                  <a:close/>
                </a:path>
                <a:path w="1499234" h="437514">
                  <a:moveTo>
                    <a:pt x="537032" y="415124"/>
                  </a:moveTo>
                  <a:lnTo>
                    <a:pt x="536409" y="412889"/>
                  </a:lnTo>
                  <a:lnTo>
                    <a:pt x="536321" y="412597"/>
                  </a:lnTo>
                  <a:lnTo>
                    <a:pt x="536270" y="412407"/>
                  </a:lnTo>
                  <a:lnTo>
                    <a:pt x="536181" y="412115"/>
                  </a:lnTo>
                  <a:lnTo>
                    <a:pt x="536117" y="411886"/>
                  </a:lnTo>
                  <a:lnTo>
                    <a:pt x="536041" y="411607"/>
                  </a:lnTo>
                  <a:lnTo>
                    <a:pt x="535101" y="411099"/>
                  </a:lnTo>
                  <a:lnTo>
                    <a:pt x="532307" y="409676"/>
                  </a:lnTo>
                  <a:lnTo>
                    <a:pt x="528408" y="415874"/>
                  </a:lnTo>
                  <a:lnTo>
                    <a:pt x="532942" y="415874"/>
                  </a:lnTo>
                  <a:lnTo>
                    <a:pt x="531812" y="412889"/>
                  </a:lnTo>
                  <a:lnTo>
                    <a:pt x="531698" y="412597"/>
                  </a:lnTo>
                  <a:lnTo>
                    <a:pt x="531634" y="412407"/>
                  </a:lnTo>
                  <a:lnTo>
                    <a:pt x="531520" y="412115"/>
                  </a:lnTo>
                  <a:lnTo>
                    <a:pt x="531431" y="411886"/>
                  </a:lnTo>
                  <a:lnTo>
                    <a:pt x="537032" y="415124"/>
                  </a:lnTo>
                  <a:close/>
                </a:path>
                <a:path w="1499234" h="437514">
                  <a:moveTo>
                    <a:pt x="549859" y="409168"/>
                  </a:moveTo>
                  <a:lnTo>
                    <a:pt x="543344" y="406730"/>
                  </a:lnTo>
                  <a:lnTo>
                    <a:pt x="543394" y="408901"/>
                  </a:lnTo>
                  <a:lnTo>
                    <a:pt x="544347" y="410286"/>
                  </a:lnTo>
                  <a:lnTo>
                    <a:pt x="546671" y="411187"/>
                  </a:lnTo>
                  <a:lnTo>
                    <a:pt x="547103" y="409371"/>
                  </a:lnTo>
                  <a:lnTo>
                    <a:pt x="549859" y="409168"/>
                  </a:lnTo>
                  <a:close/>
                </a:path>
                <a:path w="1499234" h="437514">
                  <a:moveTo>
                    <a:pt x="1369314" y="399237"/>
                  </a:moveTo>
                  <a:lnTo>
                    <a:pt x="1369009" y="399237"/>
                  </a:lnTo>
                  <a:lnTo>
                    <a:pt x="1367980" y="399567"/>
                  </a:lnTo>
                  <a:lnTo>
                    <a:pt x="1368628" y="400570"/>
                  </a:lnTo>
                  <a:lnTo>
                    <a:pt x="1369314" y="399237"/>
                  </a:lnTo>
                  <a:close/>
                </a:path>
                <a:path w="1499234" h="437514">
                  <a:moveTo>
                    <a:pt x="1370418" y="398780"/>
                  </a:moveTo>
                  <a:lnTo>
                    <a:pt x="1369822" y="398780"/>
                  </a:lnTo>
                  <a:lnTo>
                    <a:pt x="1369796" y="397268"/>
                  </a:lnTo>
                  <a:lnTo>
                    <a:pt x="1368907" y="398780"/>
                  </a:lnTo>
                  <a:lnTo>
                    <a:pt x="1369352" y="399122"/>
                  </a:lnTo>
                  <a:lnTo>
                    <a:pt x="1370418" y="398780"/>
                  </a:lnTo>
                  <a:close/>
                </a:path>
                <a:path w="1499234" h="437514">
                  <a:moveTo>
                    <a:pt x="1370431" y="403390"/>
                  </a:moveTo>
                  <a:lnTo>
                    <a:pt x="1369923" y="402590"/>
                  </a:lnTo>
                  <a:lnTo>
                    <a:pt x="1369377" y="401739"/>
                  </a:lnTo>
                  <a:lnTo>
                    <a:pt x="1368628" y="400570"/>
                  </a:lnTo>
                  <a:lnTo>
                    <a:pt x="1368031" y="401739"/>
                  </a:lnTo>
                  <a:lnTo>
                    <a:pt x="1367548" y="401205"/>
                  </a:lnTo>
                  <a:lnTo>
                    <a:pt x="1365783" y="399237"/>
                  </a:lnTo>
                  <a:lnTo>
                    <a:pt x="1364805" y="398157"/>
                  </a:lnTo>
                  <a:lnTo>
                    <a:pt x="1364361" y="398157"/>
                  </a:lnTo>
                  <a:lnTo>
                    <a:pt x="1362379" y="399237"/>
                  </a:lnTo>
                  <a:lnTo>
                    <a:pt x="1361998" y="398157"/>
                  </a:lnTo>
                  <a:lnTo>
                    <a:pt x="1360093" y="401205"/>
                  </a:lnTo>
                  <a:lnTo>
                    <a:pt x="1357757" y="400278"/>
                  </a:lnTo>
                  <a:lnTo>
                    <a:pt x="1359674" y="403047"/>
                  </a:lnTo>
                  <a:lnTo>
                    <a:pt x="1363472" y="404964"/>
                  </a:lnTo>
                  <a:lnTo>
                    <a:pt x="1366202" y="402590"/>
                  </a:lnTo>
                  <a:lnTo>
                    <a:pt x="1370431" y="403390"/>
                  </a:lnTo>
                  <a:close/>
                </a:path>
                <a:path w="1499234" h="437514">
                  <a:moveTo>
                    <a:pt x="1378788" y="402094"/>
                  </a:moveTo>
                  <a:lnTo>
                    <a:pt x="1372628" y="399262"/>
                  </a:lnTo>
                  <a:lnTo>
                    <a:pt x="1371790" y="402209"/>
                  </a:lnTo>
                  <a:lnTo>
                    <a:pt x="1378788" y="402094"/>
                  </a:lnTo>
                  <a:close/>
                </a:path>
                <a:path w="1499234" h="437514">
                  <a:moveTo>
                    <a:pt x="1412062" y="373849"/>
                  </a:moveTo>
                  <a:lnTo>
                    <a:pt x="1411808" y="373519"/>
                  </a:lnTo>
                  <a:lnTo>
                    <a:pt x="1411363" y="373240"/>
                  </a:lnTo>
                  <a:lnTo>
                    <a:pt x="1410639" y="373113"/>
                  </a:lnTo>
                  <a:lnTo>
                    <a:pt x="1411084" y="373519"/>
                  </a:lnTo>
                  <a:lnTo>
                    <a:pt x="1411566" y="373735"/>
                  </a:lnTo>
                  <a:lnTo>
                    <a:pt x="1412062" y="373849"/>
                  </a:lnTo>
                  <a:close/>
                </a:path>
                <a:path w="1499234" h="437514">
                  <a:moveTo>
                    <a:pt x="1427657" y="347332"/>
                  </a:moveTo>
                  <a:lnTo>
                    <a:pt x="1425143" y="348742"/>
                  </a:lnTo>
                  <a:lnTo>
                    <a:pt x="1426121" y="348627"/>
                  </a:lnTo>
                  <a:lnTo>
                    <a:pt x="1427035" y="348284"/>
                  </a:lnTo>
                  <a:lnTo>
                    <a:pt x="1427657" y="347332"/>
                  </a:lnTo>
                  <a:close/>
                </a:path>
                <a:path w="1499234" h="437514">
                  <a:moveTo>
                    <a:pt x="1427695" y="365061"/>
                  </a:moveTo>
                  <a:lnTo>
                    <a:pt x="1423949" y="365315"/>
                  </a:lnTo>
                  <a:lnTo>
                    <a:pt x="1421701" y="367995"/>
                  </a:lnTo>
                  <a:lnTo>
                    <a:pt x="1427314" y="369062"/>
                  </a:lnTo>
                  <a:lnTo>
                    <a:pt x="1425409" y="367741"/>
                  </a:lnTo>
                  <a:lnTo>
                    <a:pt x="1427695" y="365061"/>
                  </a:lnTo>
                  <a:close/>
                </a:path>
                <a:path w="1499234" h="437514">
                  <a:moveTo>
                    <a:pt x="1433449" y="437057"/>
                  </a:moveTo>
                  <a:lnTo>
                    <a:pt x="1430566" y="434365"/>
                  </a:lnTo>
                  <a:lnTo>
                    <a:pt x="1430591" y="435800"/>
                  </a:lnTo>
                  <a:lnTo>
                    <a:pt x="1433449" y="437057"/>
                  </a:lnTo>
                  <a:close/>
                </a:path>
                <a:path w="1499234" h="437514">
                  <a:moveTo>
                    <a:pt x="1441005" y="417944"/>
                  </a:moveTo>
                  <a:lnTo>
                    <a:pt x="1440357" y="417029"/>
                  </a:lnTo>
                  <a:lnTo>
                    <a:pt x="1438960" y="417474"/>
                  </a:lnTo>
                  <a:lnTo>
                    <a:pt x="1437106" y="418338"/>
                  </a:lnTo>
                  <a:lnTo>
                    <a:pt x="1437601" y="419366"/>
                  </a:lnTo>
                  <a:lnTo>
                    <a:pt x="1440675" y="420103"/>
                  </a:lnTo>
                  <a:lnTo>
                    <a:pt x="1440307" y="419379"/>
                  </a:lnTo>
                  <a:lnTo>
                    <a:pt x="1441005" y="417944"/>
                  </a:lnTo>
                  <a:close/>
                </a:path>
                <a:path w="1499234" h="437514">
                  <a:moveTo>
                    <a:pt x="1442313" y="420497"/>
                  </a:moveTo>
                  <a:lnTo>
                    <a:pt x="1440675" y="420103"/>
                  </a:lnTo>
                  <a:lnTo>
                    <a:pt x="1440865" y="420458"/>
                  </a:lnTo>
                  <a:lnTo>
                    <a:pt x="1441234" y="420687"/>
                  </a:lnTo>
                  <a:lnTo>
                    <a:pt x="1442313" y="420497"/>
                  </a:lnTo>
                  <a:close/>
                </a:path>
                <a:path w="1499234" h="437514">
                  <a:moveTo>
                    <a:pt x="1450555" y="348996"/>
                  </a:moveTo>
                  <a:lnTo>
                    <a:pt x="1449654" y="349783"/>
                  </a:lnTo>
                  <a:lnTo>
                    <a:pt x="1450098" y="349783"/>
                  </a:lnTo>
                  <a:lnTo>
                    <a:pt x="1450555" y="348996"/>
                  </a:lnTo>
                  <a:close/>
                </a:path>
                <a:path w="1499234" h="437514">
                  <a:moveTo>
                    <a:pt x="1461566" y="358724"/>
                  </a:moveTo>
                  <a:lnTo>
                    <a:pt x="1459204" y="357797"/>
                  </a:lnTo>
                  <a:lnTo>
                    <a:pt x="1457820" y="358254"/>
                  </a:lnTo>
                  <a:lnTo>
                    <a:pt x="1456461" y="360159"/>
                  </a:lnTo>
                  <a:lnTo>
                    <a:pt x="1457477" y="362267"/>
                  </a:lnTo>
                  <a:lnTo>
                    <a:pt x="1459242" y="359244"/>
                  </a:lnTo>
                  <a:lnTo>
                    <a:pt x="1461566" y="358724"/>
                  </a:lnTo>
                  <a:close/>
                </a:path>
                <a:path w="1499234" h="437514">
                  <a:moveTo>
                    <a:pt x="1461731" y="378701"/>
                  </a:moveTo>
                  <a:lnTo>
                    <a:pt x="1460881" y="378714"/>
                  </a:lnTo>
                  <a:lnTo>
                    <a:pt x="1460017" y="378612"/>
                  </a:lnTo>
                  <a:lnTo>
                    <a:pt x="1459331" y="378409"/>
                  </a:lnTo>
                  <a:lnTo>
                    <a:pt x="1460766" y="379196"/>
                  </a:lnTo>
                  <a:lnTo>
                    <a:pt x="1461401" y="379120"/>
                  </a:lnTo>
                  <a:lnTo>
                    <a:pt x="1461731" y="378701"/>
                  </a:lnTo>
                  <a:close/>
                </a:path>
                <a:path w="1499234" h="437514">
                  <a:moveTo>
                    <a:pt x="1463001" y="344843"/>
                  </a:moveTo>
                  <a:lnTo>
                    <a:pt x="1462582" y="345236"/>
                  </a:lnTo>
                  <a:lnTo>
                    <a:pt x="1460309" y="347179"/>
                  </a:lnTo>
                  <a:lnTo>
                    <a:pt x="1457883" y="345554"/>
                  </a:lnTo>
                  <a:lnTo>
                    <a:pt x="1459826" y="347586"/>
                  </a:lnTo>
                  <a:lnTo>
                    <a:pt x="1457972" y="347726"/>
                  </a:lnTo>
                  <a:lnTo>
                    <a:pt x="1454873" y="347243"/>
                  </a:lnTo>
                  <a:lnTo>
                    <a:pt x="1451419" y="346951"/>
                  </a:lnTo>
                  <a:lnTo>
                    <a:pt x="1451508" y="349783"/>
                  </a:lnTo>
                  <a:lnTo>
                    <a:pt x="1450098" y="349783"/>
                  </a:lnTo>
                  <a:lnTo>
                    <a:pt x="1449679" y="350507"/>
                  </a:lnTo>
                  <a:lnTo>
                    <a:pt x="1455801" y="352628"/>
                  </a:lnTo>
                  <a:lnTo>
                    <a:pt x="1456461" y="348996"/>
                  </a:lnTo>
                  <a:lnTo>
                    <a:pt x="1456537" y="348576"/>
                  </a:lnTo>
                  <a:lnTo>
                    <a:pt x="1456588" y="348272"/>
                  </a:lnTo>
                  <a:lnTo>
                    <a:pt x="1457642" y="348272"/>
                  </a:lnTo>
                  <a:lnTo>
                    <a:pt x="1461439" y="348513"/>
                  </a:lnTo>
                  <a:lnTo>
                    <a:pt x="1460233" y="348272"/>
                  </a:lnTo>
                  <a:lnTo>
                    <a:pt x="1461312" y="347726"/>
                  </a:lnTo>
                  <a:lnTo>
                    <a:pt x="1461592" y="347586"/>
                  </a:lnTo>
                  <a:lnTo>
                    <a:pt x="1461833" y="347243"/>
                  </a:lnTo>
                  <a:lnTo>
                    <a:pt x="1462443" y="346303"/>
                  </a:lnTo>
                  <a:lnTo>
                    <a:pt x="1463001" y="344843"/>
                  </a:lnTo>
                  <a:close/>
                </a:path>
                <a:path w="1499234" h="437514">
                  <a:moveTo>
                    <a:pt x="1464894" y="376567"/>
                  </a:moveTo>
                  <a:lnTo>
                    <a:pt x="1461084" y="373951"/>
                  </a:lnTo>
                  <a:lnTo>
                    <a:pt x="1462595" y="377596"/>
                  </a:lnTo>
                  <a:lnTo>
                    <a:pt x="1461731" y="378701"/>
                  </a:lnTo>
                  <a:lnTo>
                    <a:pt x="1463217" y="378675"/>
                  </a:lnTo>
                  <a:lnTo>
                    <a:pt x="1464640" y="378206"/>
                  </a:lnTo>
                  <a:lnTo>
                    <a:pt x="1464894" y="376567"/>
                  </a:lnTo>
                  <a:close/>
                </a:path>
                <a:path w="1499234" h="437514">
                  <a:moveTo>
                    <a:pt x="1466418" y="292366"/>
                  </a:moveTo>
                  <a:lnTo>
                    <a:pt x="1466354" y="291985"/>
                  </a:lnTo>
                  <a:lnTo>
                    <a:pt x="1466227" y="291655"/>
                  </a:lnTo>
                  <a:lnTo>
                    <a:pt x="1465719" y="291566"/>
                  </a:lnTo>
                  <a:lnTo>
                    <a:pt x="1465732" y="291922"/>
                  </a:lnTo>
                  <a:lnTo>
                    <a:pt x="1466024" y="292163"/>
                  </a:lnTo>
                  <a:lnTo>
                    <a:pt x="1466418" y="292366"/>
                  </a:lnTo>
                  <a:close/>
                </a:path>
                <a:path w="1499234" h="437514">
                  <a:moveTo>
                    <a:pt x="1468272" y="348500"/>
                  </a:moveTo>
                  <a:lnTo>
                    <a:pt x="1465897" y="347560"/>
                  </a:lnTo>
                  <a:lnTo>
                    <a:pt x="1466443" y="349338"/>
                  </a:lnTo>
                  <a:lnTo>
                    <a:pt x="1464538" y="348018"/>
                  </a:lnTo>
                  <a:lnTo>
                    <a:pt x="1465973" y="349732"/>
                  </a:lnTo>
                  <a:lnTo>
                    <a:pt x="1466926" y="350393"/>
                  </a:lnTo>
                  <a:lnTo>
                    <a:pt x="1466900" y="348932"/>
                  </a:lnTo>
                  <a:lnTo>
                    <a:pt x="1468272" y="348500"/>
                  </a:lnTo>
                  <a:close/>
                </a:path>
                <a:path w="1499234" h="437514">
                  <a:moveTo>
                    <a:pt x="1469732" y="293090"/>
                  </a:moveTo>
                  <a:lnTo>
                    <a:pt x="1467624" y="292963"/>
                  </a:lnTo>
                  <a:lnTo>
                    <a:pt x="1466418" y="292366"/>
                  </a:lnTo>
                  <a:lnTo>
                    <a:pt x="1466557" y="293052"/>
                  </a:lnTo>
                  <a:lnTo>
                    <a:pt x="1466456" y="293941"/>
                  </a:lnTo>
                  <a:lnTo>
                    <a:pt x="1467662" y="294322"/>
                  </a:lnTo>
                  <a:lnTo>
                    <a:pt x="1469732" y="293090"/>
                  </a:lnTo>
                  <a:close/>
                </a:path>
                <a:path w="1499234" h="437514">
                  <a:moveTo>
                    <a:pt x="1471853" y="407593"/>
                  </a:moveTo>
                  <a:lnTo>
                    <a:pt x="1470431" y="407352"/>
                  </a:lnTo>
                  <a:lnTo>
                    <a:pt x="1467091" y="405041"/>
                  </a:lnTo>
                  <a:lnTo>
                    <a:pt x="1466723" y="408317"/>
                  </a:lnTo>
                  <a:lnTo>
                    <a:pt x="1467624" y="407543"/>
                  </a:lnTo>
                  <a:lnTo>
                    <a:pt x="1469999" y="408444"/>
                  </a:lnTo>
                  <a:lnTo>
                    <a:pt x="1471853" y="407593"/>
                  </a:lnTo>
                  <a:close/>
                </a:path>
                <a:path w="1499234" h="437514">
                  <a:moveTo>
                    <a:pt x="1476298" y="286842"/>
                  </a:moveTo>
                  <a:lnTo>
                    <a:pt x="1476184" y="285838"/>
                  </a:lnTo>
                  <a:lnTo>
                    <a:pt x="1476044" y="286118"/>
                  </a:lnTo>
                  <a:lnTo>
                    <a:pt x="1476019" y="286435"/>
                  </a:lnTo>
                  <a:lnTo>
                    <a:pt x="1476298" y="286842"/>
                  </a:lnTo>
                  <a:close/>
                </a:path>
                <a:path w="1499234" h="437514">
                  <a:moveTo>
                    <a:pt x="1477645" y="284746"/>
                  </a:moveTo>
                  <a:lnTo>
                    <a:pt x="1477632" y="284238"/>
                  </a:lnTo>
                  <a:lnTo>
                    <a:pt x="1476006" y="284238"/>
                  </a:lnTo>
                  <a:lnTo>
                    <a:pt x="1476057" y="284746"/>
                  </a:lnTo>
                  <a:lnTo>
                    <a:pt x="1477645" y="284746"/>
                  </a:lnTo>
                  <a:close/>
                </a:path>
                <a:path w="1499234" h="437514">
                  <a:moveTo>
                    <a:pt x="1479283" y="283857"/>
                  </a:moveTo>
                  <a:lnTo>
                    <a:pt x="1478127" y="281571"/>
                  </a:lnTo>
                  <a:lnTo>
                    <a:pt x="1475701" y="281571"/>
                  </a:lnTo>
                  <a:lnTo>
                    <a:pt x="1475968" y="283857"/>
                  </a:lnTo>
                  <a:lnTo>
                    <a:pt x="1479283" y="283857"/>
                  </a:lnTo>
                  <a:close/>
                </a:path>
                <a:path w="1499234" h="437514">
                  <a:moveTo>
                    <a:pt x="1483245" y="285280"/>
                  </a:moveTo>
                  <a:lnTo>
                    <a:pt x="1482852" y="285788"/>
                  </a:lnTo>
                  <a:lnTo>
                    <a:pt x="1482471" y="285965"/>
                  </a:lnTo>
                  <a:lnTo>
                    <a:pt x="1482090" y="285978"/>
                  </a:lnTo>
                  <a:lnTo>
                    <a:pt x="1482509" y="286016"/>
                  </a:lnTo>
                  <a:lnTo>
                    <a:pt x="1482890" y="285877"/>
                  </a:lnTo>
                  <a:lnTo>
                    <a:pt x="1483245" y="285280"/>
                  </a:lnTo>
                  <a:close/>
                </a:path>
                <a:path w="1499234" h="437514">
                  <a:moveTo>
                    <a:pt x="1483347" y="401370"/>
                  </a:moveTo>
                  <a:lnTo>
                    <a:pt x="1479588" y="400177"/>
                  </a:lnTo>
                  <a:lnTo>
                    <a:pt x="1481023" y="401167"/>
                  </a:lnTo>
                  <a:lnTo>
                    <a:pt x="1483347" y="401370"/>
                  </a:lnTo>
                  <a:close/>
                </a:path>
                <a:path w="1499234" h="437514">
                  <a:moveTo>
                    <a:pt x="1484274" y="288099"/>
                  </a:moveTo>
                  <a:lnTo>
                    <a:pt x="1482852" y="287108"/>
                  </a:lnTo>
                  <a:lnTo>
                    <a:pt x="1481353" y="288417"/>
                  </a:lnTo>
                  <a:lnTo>
                    <a:pt x="1481531" y="288417"/>
                  </a:lnTo>
                  <a:lnTo>
                    <a:pt x="1482471" y="290385"/>
                  </a:lnTo>
                  <a:lnTo>
                    <a:pt x="1484274" y="288099"/>
                  </a:lnTo>
                  <a:close/>
                </a:path>
                <a:path w="1499234" h="437514">
                  <a:moveTo>
                    <a:pt x="1485519" y="395782"/>
                  </a:moveTo>
                  <a:lnTo>
                    <a:pt x="1479905" y="395465"/>
                  </a:lnTo>
                  <a:lnTo>
                    <a:pt x="1483690" y="397370"/>
                  </a:lnTo>
                  <a:lnTo>
                    <a:pt x="1485519" y="395782"/>
                  </a:lnTo>
                  <a:close/>
                </a:path>
                <a:path w="1499234" h="437514">
                  <a:moveTo>
                    <a:pt x="1486357" y="290195"/>
                  </a:moveTo>
                  <a:lnTo>
                    <a:pt x="1482953" y="290728"/>
                  </a:lnTo>
                  <a:lnTo>
                    <a:pt x="1485366" y="294500"/>
                  </a:lnTo>
                  <a:lnTo>
                    <a:pt x="1485544" y="293776"/>
                  </a:lnTo>
                  <a:lnTo>
                    <a:pt x="1486357" y="290195"/>
                  </a:lnTo>
                  <a:close/>
                </a:path>
                <a:path w="1499234" h="437514">
                  <a:moveTo>
                    <a:pt x="1487754" y="391769"/>
                  </a:moveTo>
                  <a:lnTo>
                    <a:pt x="1486306" y="391388"/>
                  </a:lnTo>
                  <a:lnTo>
                    <a:pt x="1486369" y="391883"/>
                  </a:lnTo>
                  <a:lnTo>
                    <a:pt x="1486662" y="392252"/>
                  </a:lnTo>
                  <a:lnTo>
                    <a:pt x="1487004" y="392582"/>
                  </a:lnTo>
                  <a:lnTo>
                    <a:pt x="1487639" y="392176"/>
                  </a:lnTo>
                  <a:lnTo>
                    <a:pt x="1487754" y="391769"/>
                  </a:lnTo>
                  <a:close/>
                </a:path>
                <a:path w="1499234" h="437514">
                  <a:moveTo>
                    <a:pt x="1495488" y="393153"/>
                  </a:moveTo>
                  <a:lnTo>
                    <a:pt x="1494751" y="392925"/>
                  </a:lnTo>
                  <a:lnTo>
                    <a:pt x="1492123" y="393814"/>
                  </a:lnTo>
                  <a:lnTo>
                    <a:pt x="1495488" y="393153"/>
                  </a:lnTo>
                  <a:close/>
                </a:path>
                <a:path w="1499234" h="437514">
                  <a:moveTo>
                    <a:pt x="1496961" y="393623"/>
                  </a:moveTo>
                  <a:lnTo>
                    <a:pt x="1496949" y="392925"/>
                  </a:lnTo>
                  <a:lnTo>
                    <a:pt x="1496695" y="392925"/>
                  </a:lnTo>
                  <a:lnTo>
                    <a:pt x="1495488" y="393153"/>
                  </a:lnTo>
                  <a:lnTo>
                    <a:pt x="1496961" y="393623"/>
                  </a:lnTo>
                  <a:close/>
                </a:path>
                <a:path w="1499234" h="437514">
                  <a:moveTo>
                    <a:pt x="1498993" y="393814"/>
                  </a:moveTo>
                  <a:lnTo>
                    <a:pt x="1497571" y="393814"/>
                  </a:lnTo>
                  <a:lnTo>
                    <a:pt x="1496961" y="393623"/>
                  </a:lnTo>
                  <a:lnTo>
                    <a:pt x="1496834" y="393814"/>
                  </a:lnTo>
                  <a:lnTo>
                    <a:pt x="1496720" y="394703"/>
                  </a:lnTo>
                  <a:lnTo>
                    <a:pt x="1496021" y="394474"/>
                  </a:lnTo>
                  <a:lnTo>
                    <a:pt x="1495793" y="394474"/>
                  </a:lnTo>
                  <a:lnTo>
                    <a:pt x="1495691" y="394627"/>
                  </a:lnTo>
                  <a:lnTo>
                    <a:pt x="1494929" y="394474"/>
                  </a:lnTo>
                  <a:lnTo>
                    <a:pt x="1488935" y="394474"/>
                  </a:lnTo>
                  <a:lnTo>
                    <a:pt x="1487017" y="392582"/>
                  </a:lnTo>
                  <a:lnTo>
                    <a:pt x="1486484" y="392925"/>
                  </a:lnTo>
                  <a:lnTo>
                    <a:pt x="1486039" y="393153"/>
                  </a:lnTo>
                  <a:lnTo>
                    <a:pt x="1484579" y="393623"/>
                  </a:lnTo>
                  <a:lnTo>
                    <a:pt x="1484363" y="393814"/>
                  </a:lnTo>
                  <a:lnTo>
                    <a:pt x="1483512" y="393814"/>
                  </a:lnTo>
                  <a:lnTo>
                    <a:pt x="1487131" y="395414"/>
                  </a:lnTo>
                  <a:lnTo>
                    <a:pt x="1491627" y="397179"/>
                  </a:lnTo>
                  <a:lnTo>
                    <a:pt x="1494878" y="396582"/>
                  </a:lnTo>
                  <a:lnTo>
                    <a:pt x="1495831" y="396074"/>
                  </a:lnTo>
                  <a:lnTo>
                    <a:pt x="1496301" y="395706"/>
                  </a:lnTo>
                  <a:lnTo>
                    <a:pt x="1496517" y="395414"/>
                  </a:lnTo>
                  <a:lnTo>
                    <a:pt x="1497723" y="395020"/>
                  </a:lnTo>
                  <a:lnTo>
                    <a:pt x="1497253" y="394868"/>
                  </a:lnTo>
                  <a:lnTo>
                    <a:pt x="1497545" y="394703"/>
                  </a:lnTo>
                  <a:lnTo>
                    <a:pt x="1498003" y="394474"/>
                  </a:lnTo>
                  <a:lnTo>
                    <a:pt x="1498993" y="393814"/>
                  </a:lnTo>
                  <a:close/>
                </a:path>
              </a:pathLst>
            </a:custGeom>
            <a:solidFill>
              <a:srgbClr val="ABD3D8">
                <a:alpha val="51998"/>
              </a:srgbClr>
            </a:solidFill>
          </p:spPr>
          <p:txBody>
            <a:bodyPr wrap="square" lIns="0" tIns="0" rIns="0" bIns="0" rtlCol="0"/>
            <a:lstStyle/>
            <a:p>
              <a:pPr defTabSz="829178"/>
              <a:endParaRPr sz="1632" kern="0">
                <a:solidFill>
                  <a:sysClr val="windowText" lastClr="000000"/>
                </a:solidFill>
              </a:endParaRPr>
            </a:p>
          </p:txBody>
        </p:sp>
        <p:sp>
          <p:nvSpPr>
            <p:cNvPr id="63" name="object 63"/>
            <p:cNvSpPr/>
            <p:nvPr/>
          </p:nvSpPr>
          <p:spPr>
            <a:xfrm>
              <a:off x="8130463" y="1796198"/>
              <a:ext cx="356235" cy="277495"/>
            </a:xfrm>
            <a:custGeom>
              <a:avLst/>
              <a:gdLst/>
              <a:ahLst/>
              <a:cxnLst/>
              <a:rect l="l" t="t" r="r" b="b"/>
              <a:pathLst>
                <a:path w="356234" h="277494">
                  <a:moveTo>
                    <a:pt x="1866" y="226910"/>
                  </a:moveTo>
                  <a:lnTo>
                    <a:pt x="1231" y="226745"/>
                  </a:lnTo>
                  <a:lnTo>
                    <a:pt x="736" y="226631"/>
                  </a:lnTo>
                  <a:lnTo>
                    <a:pt x="482" y="226644"/>
                  </a:lnTo>
                  <a:lnTo>
                    <a:pt x="1866" y="226910"/>
                  </a:lnTo>
                  <a:close/>
                </a:path>
                <a:path w="356234" h="277494">
                  <a:moveTo>
                    <a:pt x="6515" y="275513"/>
                  </a:moveTo>
                  <a:lnTo>
                    <a:pt x="4699" y="275640"/>
                  </a:lnTo>
                  <a:lnTo>
                    <a:pt x="2387" y="274015"/>
                  </a:lnTo>
                  <a:lnTo>
                    <a:pt x="1485" y="275513"/>
                  </a:lnTo>
                  <a:lnTo>
                    <a:pt x="2387" y="276161"/>
                  </a:lnTo>
                  <a:lnTo>
                    <a:pt x="5613" y="276999"/>
                  </a:lnTo>
                  <a:lnTo>
                    <a:pt x="6515" y="275513"/>
                  </a:lnTo>
                  <a:close/>
                </a:path>
                <a:path w="356234" h="277494">
                  <a:moveTo>
                    <a:pt x="8318" y="230022"/>
                  </a:moveTo>
                  <a:lnTo>
                    <a:pt x="6921" y="228320"/>
                  </a:lnTo>
                  <a:lnTo>
                    <a:pt x="4648" y="230276"/>
                  </a:lnTo>
                  <a:lnTo>
                    <a:pt x="3733" y="230352"/>
                  </a:lnTo>
                  <a:lnTo>
                    <a:pt x="4686" y="232422"/>
                  </a:lnTo>
                  <a:lnTo>
                    <a:pt x="7404" y="230809"/>
                  </a:lnTo>
                  <a:lnTo>
                    <a:pt x="8318" y="230022"/>
                  </a:lnTo>
                  <a:close/>
                </a:path>
                <a:path w="356234" h="277494">
                  <a:moveTo>
                    <a:pt x="8712" y="227507"/>
                  </a:moveTo>
                  <a:lnTo>
                    <a:pt x="0" y="222059"/>
                  </a:lnTo>
                  <a:lnTo>
                    <a:pt x="1866" y="226898"/>
                  </a:lnTo>
                  <a:lnTo>
                    <a:pt x="3695" y="227342"/>
                  </a:lnTo>
                  <a:lnTo>
                    <a:pt x="6718" y="228168"/>
                  </a:lnTo>
                  <a:lnTo>
                    <a:pt x="8712" y="227507"/>
                  </a:lnTo>
                  <a:close/>
                </a:path>
                <a:path w="356234" h="277494">
                  <a:moveTo>
                    <a:pt x="9194" y="227812"/>
                  </a:moveTo>
                  <a:lnTo>
                    <a:pt x="9055" y="227507"/>
                  </a:lnTo>
                  <a:lnTo>
                    <a:pt x="8978" y="227342"/>
                  </a:lnTo>
                  <a:lnTo>
                    <a:pt x="8890" y="227152"/>
                  </a:lnTo>
                  <a:lnTo>
                    <a:pt x="8813" y="227342"/>
                  </a:lnTo>
                  <a:lnTo>
                    <a:pt x="8712" y="227507"/>
                  </a:lnTo>
                  <a:lnTo>
                    <a:pt x="9194" y="227812"/>
                  </a:lnTo>
                  <a:close/>
                </a:path>
                <a:path w="356234" h="277494">
                  <a:moveTo>
                    <a:pt x="9626" y="223151"/>
                  </a:moveTo>
                  <a:lnTo>
                    <a:pt x="6870" y="222618"/>
                  </a:lnTo>
                  <a:lnTo>
                    <a:pt x="8788" y="226898"/>
                  </a:lnTo>
                  <a:lnTo>
                    <a:pt x="8890" y="227152"/>
                  </a:lnTo>
                  <a:lnTo>
                    <a:pt x="9207" y="226390"/>
                  </a:lnTo>
                  <a:lnTo>
                    <a:pt x="9626" y="223151"/>
                  </a:lnTo>
                  <a:close/>
                </a:path>
                <a:path w="356234" h="277494">
                  <a:moveTo>
                    <a:pt x="20370" y="241300"/>
                  </a:moveTo>
                  <a:lnTo>
                    <a:pt x="19875" y="238137"/>
                  </a:lnTo>
                  <a:lnTo>
                    <a:pt x="17094" y="236905"/>
                  </a:lnTo>
                  <a:lnTo>
                    <a:pt x="11620" y="237985"/>
                  </a:lnTo>
                  <a:lnTo>
                    <a:pt x="13931" y="240347"/>
                  </a:lnTo>
                  <a:lnTo>
                    <a:pt x="14389" y="239953"/>
                  </a:lnTo>
                  <a:lnTo>
                    <a:pt x="17627" y="242214"/>
                  </a:lnTo>
                  <a:lnTo>
                    <a:pt x="13970" y="243903"/>
                  </a:lnTo>
                  <a:lnTo>
                    <a:pt x="17653" y="244360"/>
                  </a:lnTo>
                  <a:lnTo>
                    <a:pt x="19481" y="244233"/>
                  </a:lnTo>
                  <a:lnTo>
                    <a:pt x="20370" y="241300"/>
                  </a:lnTo>
                  <a:close/>
                </a:path>
                <a:path w="356234" h="277494">
                  <a:moveTo>
                    <a:pt x="31762" y="196964"/>
                  </a:moveTo>
                  <a:lnTo>
                    <a:pt x="31750" y="195541"/>
                  </a:lnTo>
                  <a:lnTo>
                    <a:pt x="28917" y="193560"/>
                  </a:lnTo>
                  <a:lnTo>
                    <a:pt x="28498" y="193268"/>
                  </a:lnTo>
                  <a:lnTo>
                    <a:pt x="31762" y="196964"/>
                  </a:lnTo>
                  <a:close/>
                </a:path>
                <a:path w="356234" h="277494">
                  <a:moveTo>
                    <a:pt x="35648" y="230733"/>
                  </a:moveTo>
                  <a:lnTo>
                    <a:pt x="35306" y="230936"/>
                  </a:lnTo>
                  <a:lnTo>
                    <a:pt x="34823" y="231076"/>
                  </a:lnTo>
                  <a:lnTo>
                    <a:pt x="33972" y="231063"/>
                  </a:lnTo>
                  <a:lnTo>
                    <a:pt x="34925" y="231711"/>
                  </a:lnTo>
                  <a:lnTo>
                    <a:pt x="35102" y="231419"/>
                  </a:lnTo>
                  <a:lnTo>
                    <a:pt x="35382" y="231076"/>
                  </a:lnTo>
                  <a:lnTo>
                    <a:pt x="35648" y="230733"/>
                  </a:lnTo>
                  <a:close/>
                </a:path>
                <a:path w="356234" h="277494">
                  <a:moveTo>
                    <a:pt x="36207" y="230009"/>
                  </a:moveTo>
                  <a:lnTo>
                    <a:pt x="36004" y="230263"/>
                  </a:lnTo>
                  <a:lnTo>
                    <a:pt x="35839" y="230492"/>
                  </a:lnTo>
                  <a:lnTo>
                    <a:pt x="35648" y="230733"/>
                  </a:lnTo>
                  <a:lnTo>
                    <a:pt x="35966" y="230555"/>
                  </a:lnTo>
                  <a:lnTo>
                    <a:pt x="36144" y="230314"/>
                  </a:lnTo>
                  <a:lnTo>
                    <a:pt x="36207" y="230009"/>
                  </a:lnTo>
                  <a:close/>
                </a:path>
                <a:path w="356234" h="277494">
                  <a:moveTo>
                    <a:pt x="38074" y="227571"/>
                  </a:moveTo>
                  <a:lnTo>
                    <a:pt x="37147" y="226923"/>
                  </a:lnTo>
                  <a:lnTo>
                    <a:pt x="35763" y="227672"/>
                  </a:lnTo>
                  <a:lnTo>
                    <a:pt x="36398" y="229057"/>
                  </a:lnTo>
                  <a:lnTo>
                    <a:pt x="36207" y="230009"/>
                  </a:lnTo>
                  <a:lnTo>
                    <a:pt x="37172" y="228815"/>
                  </a:lnTo>
                  <a:lnTo>
                    <a:pt x="38074" y="227571"/>
                  </a:lnTo>
                  <a:close/>
                </a:path>
                <a:path w="356234" h="277494">
                  <a:moveTo>
                    <a:pt x="69621" y="182499"/>
                  </a:moveTo>
                  <a:lnTo>
                    <a:pt x="66840" y="180568"/>
                  </a:lnTo>
                  <a:lnTo>
                    <a:pt x="67335" y="183032"/>
                  </a:lnTo>
                  <a:lnTo>
                    <a:pt x="64122" y="182892"/>
                  </a:lnTo>
                  <a:lnTo>
                    <a:pt x="68262" y="184391"/>
                  </a:lnTo>
                  <a:lnTo>
                    <a:pt x="68275" y="183667"/>
                  </a:lnTo>
                  <a:lnTo>
                    <a:pt x="69164" y="182918"/>
                  </a:lnTo>
                  <a:lnTo>
                    <a:pt x="69621" y="182499"/>
                  </a:lnTo>
                  <a:close/>
                </a:path>
                <a:path w="356234" h="277494">
                  <a:moveTo>
                    <a:pt x="74968" y="207759"/>
                  </a:moveTo>
                  <a:lnTo>
                    <a:pt x="71894" y="206552"/>
                  </a:lnTo>
                  <a:lnTo>
                    <a:pt x="72212" y="206235"/>
                  </a:lnTo>
                  <a:lnTo>
                    <a:pt x="67170" y="206933"/>
                  </a:lnTo>
                  <a:lnTo>
                    <a:pt x="69430" y="204266"/>
                  </a:lnTo>
                  <a:lnTo>
                    <a:pt x="69164" y="204089"/>
                  </a:lnTo>
                  <a:lnTo>
                    <a:pt x="68516" y="203631"/>
                  </a:lnTo>
                  <a:lnTo>
                    <a:pt x="67144" y="204089"/>
                  </a:lnTo>
                  <a:lnTo>
                    <a:pt x="66700" y="203111"/>
                  </a:lnTo>
                  <a:lnTo>
                    <a:pt x="70802" y="203111"/>
                  </a:lnTo>
                  <a:lnTo>
                    <a:pt x="68237" y="200926"/>
                  </a:lnTo>
                  <a:lnTo>
                    <a:pt x="66167" y="199161"/>
                  </a:lnTo>
                  <a:lnTo>
                    <a:pt x="66916" y="198513"/>
                  </a:lnTo>
                  <a:lnTo>
                    <a:pt x="69354" y="196430"/>
                  </a:lnTo>
                  <a:lnTo>
                    <a:pt x="65392" y="198437"/>
                  </a:lnTo>
                  <a:lnTo>
                    <a:pt x="65544" y="198183"/>
                  </a:lnTo>
                  <a:lnTo>
                    <a:pt x="66014" y="197396"/>
                  </a:lnTo>
                  <a:lnTo>
                    <a:pt x="68846" y="193268"/>
                  </a:lnTo>
                  <a:lnTo>
                    <a:pt x="66078" y="193459"/>
                  </a:lnTo>
                  <a:lnTo>
                    <a:pt x="59880" y="194957"/>
                  </a:lnTo>
                  <a:lnTo>
                    <a:pt x="52400" y="197154"/>
                  </a:lnTo>
                  <a:lnTo>
                    <a:pt x="50050" y="197154"/>
                  </a:lnTo>
                  <a:lnTo>
                    <a:pt x="47459" y="197396"/>
                  </a:lnTo>
                  <a:lnTo>
                    <a:pt x="42748" y="194754"/>
                  </a:lnTo>
                  <a:lnTo>
                    <a:pt x="44615" y="198183"/>
                  </a:lnTo>
                  <a:lnTo>
                    <a:pt x="37807" y="198183"/>
                  </a:lnTo>
                  <a:lnTo>
                    <a:pt x="38201" y="197396"/>
                  </a:lnTo>
                  <a:lnTo>
                    <a:pt x="38315" y="197154"/>
                  </a:lnTo>
                  <a:lnTo>
                    <a:pt x="39382" y="194957"/>
                  </a:lnTo>
                  <a:lnTo>
                    <a:pt x="39471" y="194754"/>
                  </a:lnTo>
                  <a:lnTo>
                    <a:pt x="39878" y="194754"/>
                  </a:lnTo>
                  <a:lnTo>
                    <a:pt x="37719" y="194043"/>
                  </a:lnTo>
                  <a:lnTo>
                    <a:pt x="33108" y="193662"/>
                  </a:lnTo>
                  <a:lnTo>
                    <a:pt x="33934" y="197065"/>
                  </a:lnTo>
                  <a:lnTo>
                    <a:pt x="31762" y="195541"/>
                  </a:lnTo>
                  <a:lnTo>
                    <a:pt x="35674" y="198755"/>
                  </a:lnTo>
                  <a:lnTo>
                    <a:pt x="41300" y="200037"/>
                  </a:lnTo>
                  <a:lnTo>
                    <a:pt x="46761" y="201599"/>
                  </a:lnTo>
                  <a:lnTo>
                    <a:pt x="50203" y="205651"/>
                  </a:lnTo>
                  <a:lnTo>
                    <a:pt x="45605" y="204546"/>
                  </a:lnTo>
                  <a:lnTo>
                    <a:pt x="38735" y="205384"/>
                  </a:lnTo>
                  <a:lnTo>
                    <a:pt x="33274" y="207213"/>
                  </a:lnTo>
                  <a:lnTo>
                    <a:pt x="37553" y="209029"/>
                  </a:lnTo>
                  <a:lnTo>
                    <a:pt x="43014" y="208749"/>
                  </a:lnTo>
                  <a:lnTo>
                    <a:pt x="48983" y="208305"/>
                  </a:lnTo>
                  <a:lnTo>
                    <a:pt x="54813" y="209600"/>
                  </a:lnTo>
                  <a:lnTo>
                    <a:pt x="55918" y="208305"/>
                  </a:lnTo>
                  <a:lnTo>
                    <a:pt x="57099" y="206933"/>
                  </a:lnTo>
                  <a:lnTo>
                    <a:pt x="54838" y="205651"/>
                  </a:lnTo>
                  <a:lnTo>
                    <a:pt x="51562" y="203784"/>
                  </a:lnTo>
                  <a:lnTo>
                    <a:pt x="57061" y="204089"/>
                  </a:lnTo>
                  <a:lnTo>
                    <a:pt x="57492" y="203784"/>
                  </a:lnTo>
                  <a:lnTo>
                    <a:pt x="61595" y="200926"/>
                  </a:lnTo>
                  <a:lnTo>
                    <a:pt x="66205" y="202717"/>
                  </a:lnTo>
                  <a:lnTo>
                    <a:pt x="64401" y="204990"/>
                  </a:lnTo>
                  <a:lnTo>
                    <a:pt x="59817" y="206032"/>
                  </a:lnTo>
                  <a:lnTo>
                    <a:pt x="59842" y="208165"/>
                  </a:lnTo>
                  <a:lnTo>
                    <a:pt x="67170" y="211353"/>
                  </a:lnTo>
                  <a:lnTo>
                    <a:pt x="71170" y="207276"/>
                  </a:lnTo>
                  <a:lnTo>
                    <a:pt x="71132" y="207759"/>
                  </a:lnTo>
                  <a:lnTo>
                    <a:pt x="74968" y="207759"/>
                  </a:lnTo>
                  <a:close/>
                </a:path>
                <a:path w="356234" h="277494">
                  <a:moveTo>
                    <a:pt x="75374" y="207911"/>
                  </a:moveTo>
                  <a:lnTo>
                    <a:pt x="71120" y="207911"/>
                  </a:lnTo>
                  <a:lnTo>
                    <a:pt x="70916" y="209740"/>
                  </a:lnTo>
                  <a:lnTo>
                    <a:pt x="70866" y="210235"/>
                  </a:lnTo>
                  <a:lnTo>
                    <a:pt x="75374" y="207911"/>
                  </a:lnTo>
                  <a:close/>
                </a:path>
                <a:path w="356234" h="277494">
                  <a:moveTo>
                    <a:pt x="75869" y="208114"/>
                  </a:moveTo>
                  <a:lnTo>
                    <a:pt x="75768" y="207911"/>
                  </a:lnTo>
                  <a:lnTo>
                    <a:pt x="75374" y="207911"/>
                  </a:lnTo>
                  <a:lnTo>
                    <a:pt x="75869" y="208114"/>
                  </a:lnTo>
                  <a:close/>
                </a:path>
                <a:path w="356234" h="277494">
                  <a:moveTo>
                    <a:pt x="78206" y="209740"/>
                  </a:moveTo>
                  <a:lnTo>
                    <a:pt x="77368" y="207314"/>
                  </a:lnTo>
                  <a:lnTo>
                    <a:pt x="77266" y="207010"/>
                  </a:lnTo>
                  <a:lnTo>
                    <a:pt x="77127" y="207010"/>
                  </a:lnTo>
                  <a:lnTo>
                    <a:pt x="76530" y="207314"/>
                  </a:lnTo>
                  <a:lnTo>
                    <a:pt x="78206" y="209740"/>
                  </a:lnTo>
                  <a:close/>
                </a:path>
                <a:path w="356234" h="277494">
                  <a:moveTo>
                    <a:pt x="80225" y="203136"/>
                  </a:moveTo>
                  <a:lnTo>
                    <a:pt x="78193" y="204508"/>
                  </a:lnTo>
                  <a:lnTo>
                    <a:pt x="74358" y="205359"/>
                  </a:lnTo>
                  <a:lnTo>
                    <a:pt x="75679" y="207759"/>
                  </a:lnTo>
                  <a:lnTo>
                    <a:pt x="76530" y="207314"/>
                  </a:lnTo>
                  <a:lnTo>
                    <a:pt x="76314" y="207010"/>
                  </a:lnTo>
                  <a:lnTo>
                    <a:pt x="78168" y="206400"/>
                  </a:lnTo>
                  <a:lnTo>
                    <a:pt x="79298" y="204508"/>
                  </a:lnTo>
                  <a:lnTo>
                    <a:pt x="80225" y="203136"/>
                  </a:lnTo>
                  <a:close/>
                </a:path>
                <a:path w="356234" h="277494">
                  <a:moveTo>
                    <a:pt x="81318" y="202018"/>
                  </a:moveTo>
                  <a:lnTo>
                    <a:pt x="81026" y="202044"/>
                  </a:lnTo>
                  <a:lnTo>
                    <a:pt x="80657" y="202526"/>
                  </a:lnTo>
                  <a:lnTo>
                    <a:pt x="80238" y="203136"/>
                  </a:lnTo>
                  <a:lnTo>
                    <a:pt x="80721" y="202806"/>
                  </a:lnTo>
                  <a:lnTo>
                    <a:pt x="81140" y="202450"/>
                  </a:lnTo>
                  <a:lnTo>
                    <a:pt x="81318" y="202018"/>
                  </a:lnTo>
                  <a:close/>
                </a:path>
                <a:path w="356234" h="277494">
                  <a:moveTo>
                    <a:pt x="83210" y="200533"/>
                  </a:moveTo>
                  <a:lnTo>
                    <a:pt x="80873" y="200698"/>
                  </a:lnTo>
                  <a:lnTo>
                    <a:pt x="77660" y="200202"/>
                  </a:lnTo>
                  <a:lnTo>
                    <a:pt x="75857" y="200317"/>
                  </a:lnTo>
                  <a:lnTo>
                    <a:pt x="77216" y="197231"/>
                  </a:lnTo>
                  <a:lnTo>
                    <a:pt x="78943" y="193497"/>
                  </a:lnTo>
                  <a:lnTo>
                    <a:pt x="70688" y="196723"/>
                  </a:lnTo>
                  <a:lnTo>
                    <a:pt x="75780" y="199567"/>
                  </a:lnTo>
                  <a:lnTo>
                    <a:pt x="75006" y="200406"/>
                  </a:lnTo>
                  <a:lnTo>
                    <a:pt x="72631" y="202996"/>
                  </a:lnTo>
                  <a:lnTo>
                    <a:pt x="75361" y="203517"/>
                  </a:lnTo>
                  <a:lnTo>
                    <a:pt x="74650" y="203225"/>
                  </a:lnTo>
                  <a:lnTo>
                    <a:pt x="75133" y="201980"/>
                  </a:lnTo>
                  <a:lnTo>
                    <a:pt x="75755" y="200545"/>
                  </a:lnTo>
                  <a:lnTo>
                    <a:pt x="78536" y="200977"/>
                  </a:lnTo>
                  <a:lnTo>
                    <a:pt x="79044" y="201472"/>
                  </a:lnTo>
                  <a:lnTo>
                    <a:pt x="83210" y="200533"/>
                  </a:lnTo>
                  <a:close/>
                </a:path>
                <a:path w="356234" h="277494">
                  <a:moveTo>
                    <a:pt x="89700" y="211404"/>
                  </a:moveTo>
                  <a:lnTo>
                    <a:pt x="87198" y="210959"/>
                  </a:lnTo>
                  <a:lnTo>
                    <a:pt x="83337" y="209423"/>
                  </a:lnTo>
                  <a:lnTo>
                    <a:pt x="83718" y="212915"/>
                  </a:lnTo>
                  <a:lnTo>
                    <a:pt x="84480" y="211670"/>
                  </a:lnTo>
                  <a:lnTo>
                    <a:pt x="86842" y="211556"/>
                  </a:lnTo>
                  <a:lnTo>
                    <a:pt x="89700" y="211404"/>
                  </a:lnTo>
                  <a:close/>
                </a:path>
                <a:path w="356234" h="277494">
                  <a:moveTo>
                    <a:pt x="90982" y="169227"/>
                  </a:moveTo>
                  <a:lnTo>
                    <a:pt x="88201" y="165849"/>
                  </a:lnTo>
                  <a:lnTo>
                    <a:pt x="90068" y="168592"/>
                  </a:lnTo>
                  <a:lnTo>
                    <a:pt x="85026" y="167170"/>
                  </a:lnTo>
                  <a:lnTo>
                    <a:pt x="83654" y="167614"/>
                  </a:lnTo>
                  <a:lnTo>
                    <a:pt x="86804" y="164896"/>
                  </a:lnTo>
                  <a:lnTo>
                    <a:pt x="81318" y="163842"/>
                  </a:lnTo>
                  <a:lnTo>
                    <a:pt x="80835" y="162090"/>
                  </a:lnTo>
                  <a:lnTo>
                    <a:pt x="77165" y="162369"/>
                  </a:lnTo>
                  <a:lnTo>
                    <a:pt x="75831" y="165671"/>
                  </a:lnTo>
                  <a:lnTo>
                    <a:pt x="78143" y="165862"/>
                  </a:lnTo>
                  <a:lnTo>
                    <a:pt x="78130" y="166573"/>
                  </a:lnTo>
                  <a:lnTo>
                    <a:pt x="79489" y="164706"/>
                  </a:lnTo>
                  <a:lnTo>
                    <a:pt x="81813" y="167043"/>
                  </a:lnTo>
                  <a:lnTo>
                    <a:pt x="85064" y="171437"/>
                  </a:lnTo>
                  <a:lnTo>
                    <a:pt x="90982" y="169227"/>
                  </a:lnTo>
                  <a:close/>
                </a:path>
                <a:path w="356234" h="277494">
                  <a:moveTo>
                    <a:pt x="91516" y="211289"/>
                  </a:moveTo>
                  <a:lnTo>
                    <a:pt x="90881" y="211340"/>
                  </a:lnTo>
                  <a:lnTo>
                    <a:pt x="89700" y="211391"/>
                  </a:lnTo>
                  <a:lnTo>
                    <a:pt x="90512" y="211543"/>
                  </a:lnTo>
                  <a:lnTo>
                    <a:pt x="91186" y="211582"/>
                  </a:lnTo>
                  <a:lnTo>
                    <a:pt x="91516" y="211289"/>
                  </a:lnTo>
                  <a:close/>
                </a:path>
                <a:path w="356234" h="277494">
                  <a:moveTo>
                    <a:pt x="93205" y="162280"/>
                  </a:moveTo>
                  <a:lnTo>
                    <a:pt x="90004" y="161455"/>
                  </a:lnTo>
                  <a:lnTo>
                    <a:pt x="88163" y="163017"/>
                  </a:lnTo>
                  <a:lnTo>
                    <a:pt x="90474" y="164630"/>
                  </a:lnTo>
                  <a:lnTo>
                    <a:pt x="93205" y="162280"/>
                  </a:lnTo>
                  <a:close/>
                </a:path>
                <a:path w="356234" h="277494">
                  <a:moveTo>
                    <a:pt x="96443" y="155765"/>
                  </a:moveTo>
                  <a:lnTo>
                    <a:pt x="96139" y="155943"/>
                  </a:lnTo>
                  <a:lnTo>
                    <a:pt x="96342" y="156006"/>
                  </a:lnTo>
                  <a:lnTo>
                    <a:pt x="96443" y="155765"/>
                  </a:lnTo>
                  <a:close/>
                </a:path>
                <a:path w="356234" h="277494">
                  <a:moveTo>
                    <a:pt x="104432" y="219659"/>
                  </a:moveTo>
                  <a:lnTo>
                    <a:pt x="103987" y="219341"/>
                  </a:lnTo>
                  <a:lnTo>
                    <a:pt x="101688" y="222046"/>
                  </a:lnTo>
                  <a:lnTo>
                    <a:pt x="104432" y="219659"/>
                  </a:lnTo>
                  <a:close/>
                </a:path>
                <a:path w="356234" h="277494">
                  <a:moveTo>
                    <a:pt x="110464" y="223164"/>
                  </a:moveTo>
                  <a:lnTo>
                    <a:pt x="109308" y="222580"/>
                  </a:lnTo>
                  <a:lnTo>
                    <a:pt x="106781" y="221297"/>
                  </a:lnTo>
                  <a:lnTo>
                    <a:pt x="104432" y="219659"/>
                  </a:lnTo>
                  <a:lnTo>
                    <a:pt x="104470" y="222529"/>
                  </a:lnTo>
                  <a:lnTo>
                    <a:pt x="102895" y="222377"/>
                  </a:lnTo>
                  <a:lnTo>
                    <a:pt x="102298" y="222377"/>
                  </a:lnTo>
                  <a:lnTo>
                    <a:pt x="101688" y="222046"/>
                  </a:lnTo>
                  <a:lnTo>
                    <a:pt x="97561" y="219798"/>
                  </a:lnTo>
                  <a:lnTo>
                    <a:pt x="96240" y="222377"/>
                  </a:lnTo>
                  <a:lnTo>
                    <a:pt x="98539" y="222580"/>
                  </a:lnTo>
                  <a:lnTo>
                    <a:pt x="96723" y="224142"/>
                  </a:lnTo>
                  <a:lnTo>
                    <a:pt x="95783" y="224917"/>
                  </a:lnTo>
                  <a:lnTo>
                    <a:pt x="100850" y="225628"/>
                  </a:lnTo>
                  <a:lnTo>
                    <a:pt x="106743" y="224142"/>
                  </a:lnTo>
                  <a:lnTo>
                    <a:pt x="109118" y="226479"/>
                  </a:lnTo>
                  <a:lnTo>
                    <a:pt x="110058" y="224142"/>
                  </a:lnTo>
                  <a:lnTo>
                    <a:pt x="110464" y="223164"/>
                  </a:lnTo>
                  <a:close/>
                </a:path>
                <a:path w="356234" h="277494">
                  <a:moveTo>
                    <a:pt x="114630" y="151853"/>
                  </a:moveTo>
                  <a:lnTo>
                    <a:pt x="108191" y="150888"/>
                  </a:lnTo>
                  <a:lnTo>
                    <a:pt x="111417" y="152450"/>
                  </a:lnTo>
                  <a:lnTo>
                    <a:pt x="114630" y="151853"/>
                  </a:lnTo>
                  <a:close/>
                </a:path>
                <a:path w="356234" h="277494">
                  <a:moveTo>
                    <a:pt x="120205" y="121183"/>
                  </a:moveTo>
                  <a:lnTo>
                    <a:pt x="116078" y="121107"/>
                  </a:lnTo>
                  <a:lnTo>
                    <a:pt x="119735" y="121564"/>
                  </a:lnTo>
                  <a:lnTo>
                    <a:pt x="120205" y="121183"/>
                  </a:lnTo>
                  <a:close/>
                </a:path>
                <a:path w="356234" h="277494">
                  <a:moveTo>
                    <a:pt x="120472" y="181406"/>
                  </a:moveTo>
                  <a:lnTo>
                    <a:pt x="120154" y="180682"/>
                  </a:lnTo>
                  <a:lnTo>
                    <a:pt x="118592" y="180708"/>
                  </a:lnTo>
                  <a:lnTo>
                    <a:pt x="118059" y="180200"/>
                  </a:lnTo>
                  <a:lnTo>
                    <a:pt x="118071" y="179793"/>
                  </a:lnTo>
                  <a:lnTo>
                    <a:pt x="118160" y="179400"/>
                  </a:lnTo>
                  <a:lnTo>
                    <a:pt x="118160" y="179082"/>
                  </a:lnTo>
                  <a:lnTo>
                    <a:pt x="117729" y="179666"/>
                  </a:lnTo>
                  <a:lnTo>
                    <a:pt x="117817" y="179971"/>
                  </a:lnTo>
                  <a:lnTo>
                    <a:pt x="118046" y="180200"/>
                  </a:lnTo>
                  <a:lnTo>
                    <a:pt x="118046" y="180682"/>
                  </a:lnTo>
                  <a:lnTo>
                    <a:pt x="118135" y="181165"/>
                  </a:lnTo>
                  <a:lnTo>
                    <a:pt x="118643" y="181521"/>
                  </a:lnTo>
                  <a:lnTo>
                    <a:pt x="120472" y="181406"/>
                  </a:lnTo>
                  <a:close/>
                </a:path>
                <a:path w="356234" h="277494">
                  <a:moveTo>
                    <a:pt x="136525" y="107899"/>
                  </a:moveTo>
                  <a:lnTo>
                    <a:pt x="134226" y="107696"/>
                  </a:lnTo>
                  <a:lnTo>
                    <a:pt x="131025" y="109016"/>
                  </a:lnTo>
                  <a:lnTo>
                    <a:pt x="131025" y="107581"/>
                  </a:lnTo>
                  <a:lnTo>
                    <a:pt x="130162" y="111201"/>
                  </a:lnTo>
                  <a:lnTo>
                    <a:pt x="121843" y="106108"/>
                  </a:lnTo>
                  <a:lnTo>
                    <a:pt x="124206" y="111277"/>
                  </a:lnTo>
                  <a:lnTo>
                    <a:pt x="133845" y="113804"/>
                  </a:lnTo>
                  <a:lnTo>
                    <a:pt x="132473" y="112814"/>
                  </a:lnTo>
                  <a:lnTo>
                    <a:pt x="132448" y="112115"/>
                  </a:lnTo>
                  <a:lnTo>
                    <a:pt x="132905" y="111010"/>
                  </a:lnTo>
                  <a:lnTo>
                    <a:pt x="134734" y="111582"/>
                  </a:lnTo>
                  <a:lnTo>
                    <a:pt x="135229" y="112623"/>
                  </a:lnTo>
                  <a:lnTo>
                    <a:pt x="136525" y="107899"/>
                  </a:lnTo>
                  <a:close/>
                </a:path>
                <a:path w="356234" h="277494">
                  <a:moveTo>
                    <a:pt x="136982" y="155321"/>
                  </a:moveTo>
                  <a:lnTo>
                    <a:pt x="136664" y="155333"/>
                  </a:lnTo>
                  <a:lnTo>
                    <a:pt x="136398" y="155422"/>
                  </a:lnTo>
                  <a:lnTo>
                    <a:pt x="136220" y="155676"/>
                  </a:lnTo>
                  <a:lnTo>
                    <a:pt x="136436" y="155498"/>
                  </a:lnTo>
                  <a:lnTo>
                    <a:pt x="136728" y="155435"/>
                  </a:lnTo>
                  <a:lnTo>
                    <a:pt x="136982" y="155321"/>
                  </a:lnTo>
                  <a:close/>
                </a:path>
                <a:path w="356234" h="277494">
                  <a:moveTo>
                    <a:pt x="142189" y="147751"/>
                  </a:moveTo>
                  <a:lnTo>
                    <a:pt x="141274" y="146748"/>
                  </a:lnTo>
                  <a:lnTo>
                    <a:pt x="140017" y="146583"/>
                  </a:lnTo>
                  <a:lnTo>
                    <a:pt x="138391" y="147332"/>
                  </a:lnTo>
                  <a:lnTo>
                    <a:pt x="138798" y="149364"/>
                  </a:lnTo>
                  <a:lnTo>
                    <a:pt x="141287" y="147637"/>
                  </a:lnTo>
                  <a:lnTo>
                    <a:pt x="142189" y="147751"/>
                  </a:lnTo>
                  <a:close/>
                </a:path>
                <a:path w="356234" h="277494">
                  <a:moveTo>
                    <a:pt x="142532" y="147840"/>
                  </a:moveTo>
                  <a:lnTo>
                    <a:pt x="142379" y="147764"/>
                  </a:lnTo>
                  <a:lnTo>
                    <a:pt x="142189" y="147751"/>
                  </a:lnTo>
                  <a:lnTo>
                    <a:pt x="142430" y="147942"/>
                  </a:lnTo>
                  <a:lnTo>
                    <a:pt x="142532" y="148094"/>
                  </a:lnTo>
                  <a:lnTo>
                    <a:pt x="142532" y="147840"/>
                  </a:lnTo>
                  <a:close/>
                </a:path>
                <a:path w="356234" h="277494">
                  <a:moveTo>
                    <a:pt x="146748" y="155994"/>
                  </a:moveTo>
                  <a:lnTo>
                    <a:pt x="141668" y="153149"/>
                  </a:lnTo>
                  <a:lnTo>
                    <a:pt x="141693" y="155028"/>
                  </a:lnTo>
                  <a:lnTo>
                    <a:pt x="138887" y="154457"/>
                  </a:lnTo>
                  <a:lnTo>
                    <a:pt x="136982" y="155321"/>
                  </a:lnTo>
                  <a:lnTo>
                    <a:pt x="139026" y="155270"/>
                  </a:lnTo>
                  <a:lnTo>
                    <a:pt x="143611" y="159321"/>
                  </a:lnTo>
                  <a:lnTo>
                    <a:pt x="146748" y="155994"/>
                  </a:lnTo>
                  <a:close/>
                </a:path>
                <a:path w="356234" h="277494">
                  <a:moveTo>
                    <a:pt x="148653" y="88861"/>
                  </a:moveTo>
                  <a:lnTo>
                    <a:pt x="144513" y="88099"/>
                  </a:lnTo>
                  <a:lnTo>
                    <a:pt x="145465" y="90868"/>
                  </a:lnTo>
                  <a:lnTo>
                    <a:pt x="146367" y="90106"/>
                  </a:lnTo>
                  <a:lnTo>
                    <a:pt x="147739" y="89649"/>
                  </a:lnTo>
                  <a:lnTo>
                    <a:pt x="148653" y="88861"/>
                  </a:lnTo>
                  <a:close/>
                </a:path>
                <a:path w="356234" h="277494">
                  <a:moveTo>
                    <a:pt x="149390" y="111264"/>
                  </a:moveTo>
                  <a:lnTo>
                    <a:pt x="146189" y="110426"/>
                  </a:lnTo>
                  <a:lnTo>
                    <a:pt x="145732" y="111531"/>
                  </a:lnTo>
                  <a:lnTo>
                    <a:pt x="146659" y="112166"/>
                  </a:lnTo>
                  <a:lnTo>
                    <a:pt x="147104" y="112496"/>
                  </a:lnTo>
                  <a:lnTo>
                    <a:pt x="149390" y="111264"/>
                  </a:lnTo>
                  <a:close/>
                </a:path>
                <a:path w="356234" h="277494">
                  <a:moveTo>
                    <a:pt x="175475" y="73799"/>
                  </a:moveTo>
                  <a:lnTo>
                    <a:pt x="173621" y="71793"/>
                  </a:lnTo>
                  <a:lnTo>
                    <a:pt x="172262" y="73672"/>
                  </a:lnTo>
                  <a:lnTo>
                    <a:pt x="175475" y="73799"/>
                  </a:lnTo>
                  <a:close/>
                </a:path>
                <a:path w="356234" h="277494">
                  <a:moveTo>
                    <a:pt x="178181" y="105537"/>
                  </a:moveTo>
                  <a:lnTo>
                    <a:pt x="177228" y="103936"/>
                  </a:lnTo>
                  <a:lnTo>
                    <a:pt x="177279" y="105537"/>
                  </a:lnTo>
                  <a:lnTo>
                    <a:pt x="178181" y="105537"/>
                  </a:lnTo>
                  <a:close/>
                </a:path>
                <a:path w="356234" h="277494">
                  <a:moveTo>
                    <a:pt x="180479" y="105879"/>
                  </a:moveTo>
                  <a:lnTo>
                    <a:pt x="180022" y="105879"/>
                  </a:lnTo>
                  <a:lnTo>
                    <a:pt x="180479" y="106895"/>
                  </a:lnTo>
                  <a:lnTo>
                    <a:pt x="180479" y="105879"/>
                  </a:lnTo>
                  <a:close/>
                </a:path>
                <a:path w="356234" h="277494">
                  <a:moveTo>
                    <a:pt x="183222" y="104559"/>
                  </a:moveTo>
                  <a:lnTo>
                    <a:pt x="182270" y="103212"/>
                  </a:lnTo>
                  <a:lnTo>
                    <a:pt x="180746" y="103212"/>
                  </a:lnTo>
                  <a:lnTo>
                    <a:pt x="179184" y="105537"/>
                  </a:lnTo>
                  <a:lnTo>
                    <a:pt x="180314" y="105537"/>
                  </a:lnTo>
                  <a:lnTo>
                    <a:pt x="183222" y="104559"/>
                  </a:lnTo>
                  <a:close/>
                </a:path>
                <a:path w="356234" h="277494">
                  <a:moveTo>
                    <a:pt x="184746" y="150101"/>
                  </a:moveTo>
                  <a:lnTo>
                    <a:pt x="183807" y="148729"/>
                  </a:lnTo>
                  <a:lnTo>
                    <a:pt x="181546" y="151384"/>
                  </a:lnTo>
                  <a:lnTo>
                    <a:pt x="184746" y="150101"/>
                  </a:lnTo>
                  <a:close/>
                </a:path>
                <a:path w="356234" h="277494">
                  <a:moveTo>
                    <a:pt x="188772" y="143040"/>
                  </a:moveTo>
                  <a:lnTo>
                    <a:pt x="188315" y="141973"/>
                  </a:lnTo>
                  <a:lnTo>
                    <a:pt x="184632" y="142240"/>
                  </a:lnTo>
                  <a:lnTo>
                    <a:pt x="184619" y="140106"/>
                  </a:lnTo>
                  <a:lnTo>
                    <a:pt x="183286" y="142697"/>
                  </a:lnTo>
                  <a:lnTo>
                    <a:pt x="184670" y="144373"/>
                  </a:lnTo>
                  <a:lnTo>
                    <a:pt x="187388" y="142760"/>
                  </a:lnTo>
                  <a:lnTo>
                    <a:pt x="188772" y="143040"/>
                  </a:lnTo>
                  <a:close/>
                </a:path>
                <a:path w="356234" h="277494">
                  <a:moveTo>
                    <a:pt x="194424" y="57734"/>
                  </a:moveTo>
                  <a:lnTo>
                    <a:pt x="193840" y="56756"/>
                  </a:lnTo>
                  <a:lnTo>
                    <a:pt x="194017" y="56476"/>
                  </a:lnTo>
                  <a:lnTo>
                    <a:pt x="193141" y="57238"/>
                  </a:lnTo>
                  <a:lnTo>
                    <a:pt x="194424" y="57746"/>
                  </a:lnTo>
                  <a:close/>
                </a:path>
                <a:path w="356234" h="277494">
                  <a:moveTo>
                    <a:pt x="194792" y="113360"/>
                  </a:moveTo>
                  <a:lnTo>
                    <a:pt x="193865" y="112712"/>
                  </a:lnTo>
                  <a:lnTo>
                    <a:pt x="193954" y="113093"/>
                  </a:lnTo>
                  <a:lnTo>
                    <a:pt x="194157" y="113271"/>
                  </a:lnTo>
                  <a:lnTo>
                    <a:pt x="194322" y="113538"/>
                  </a:lnTo>
                  <a:lnTo>
                    <a:pt x="194792" y="113360"/>
                  </a:lnTo>
                  <a:close/>
                </a:path>
                <a:path w="356234" h="277494">
                  <a:moveTo>
                    <a:pt x="194818" y="114465"/>
                  </a:moveTo>
                  <a:lnTo>
                    <a:pt x="194322" y="113538"/>
                  </a:lnTo>
                  <a:lnTo>
                    <a:pt x="190220" y="115112"/>
                  </a:lnTo>
                  <a:lnTo>
                    <a:pt x="194818" y="114465"/>
                  </a:lnTo>
                  <a:close/>
                </a:path>
                <a:path w="356234" h="277494">
                  <a:moveTo>
                    <a:pt x="195389" y="55308"/>
                  </a:moveTo>
                  <a:lnTo>
                    <a:pt x="194792" y="55308"/>
                  </a:lnTo>
                  <a:lnTo>
                    <a:pt x="194017" y="56476"/>
                  </a:lnTo>
                  <a:lnTo>
                    <a:pt x="195389" y="55308"/>
                  </a:lnTo>
                  <a:close/>
                </a:path>
                <a:path w="356234" h="277494">
                  <a:moveTo>
                    <a:pt x="195414" y="58127"/>
                  </a:moveTo>
                  <a:lnTo>
                    <a:pt x="194437" y="57746"/>
                  </a:lnTo>
                  <a:lnTo>
                    <a:pt x="194576" y="57988"/>
                  </a:lnTo>
                  <a:lnTo>
                    <a:pt x="194843" y="58166"/>
                  </a:lnTo>
                  <a:lnTo>
                    <a:pt x="195414" y="58127"/>
                  </a:lnTo>
                  <a:close/>
                </a:path>
                <a:path w="356234" h="277494">
                  <a:moveTo>
                    <a:pt x="195757" y="49199"/>
                  </a:moveTo>
                  <a:lnTo>
                    <a:pt x="194830" y="47853"/>
                  </a:lnTo>
                  <a:lnTo>
                    <a:pt x="192519" y="46951"/>
                  </a:lnTo>
                  <a:lnTo>
                    <a:pt x="192570" y="49085"/>
                  </a:lnTo>
                  <a:lnTo>
                    <a:pt x="195757" y="49199"/>
                  </a:lnTo>
                  <a:close/>
                </a:path>
                <a:path w="356234" h="277494">
                  <a:moveTo>
                    <a:pt x="196456" y="117538"/>
                  </a:moveTo>
                  <a:lnTo>
                    <a:pt x="195287" y="114465"/>
                  </a:lnTo>
                  <a:lnTo>
                    <a:pt x="194818" y="114465"/>
                  </a:lnTo>
                  <a:lnTo>
                    <a:pt x="196456" y="117538"/>
                  </a:lnTo>
                  <a:close/>
                </a:path>
                <a:path w="356234" h="277494">
                  <a:moveTo>
                    <a:pt x="199059" y="55029"/>
                  </a:moveTo>
                  <a:lnTo>
                    <a:pt x="198183" y="54305"/>
                  </a:lnTo>
                  <a:lnTo>
                    <a:pt x="198488" y="54305"/>
                  </a:lnTo>
                  <a:lnTo>
                    <a:pt x="198170" y="54229"/>
                  </a:lnTo>
                  <a:lnTo>
                    <a:pt x="198081" y="53352"/>
                  </a:lnTo>
                  <a:lnTo>
                    <a:pt x="197967" y="52324"/>
                  </a:lnTo>
                  <a:lnTo>
                    <a:pt x="197853" y="51308"/>
                  </a:lnTo>
                  <a:lnTo>
                    <a:pt x="197840" y="51155"/>
                  </a:lnTo>
                  <a:lnTo>
                    <a:pt x="198551" y="51155"/>
                  </a:lnTo>
                  <a:lnTo>
                    <a:pt x="197599" y="48374"/>
                  </a:lnTo>
                  <a:lnTo>
                    <a:pt x="197802" y="50774"/>
                  </a:lnTo>
                  <a:lnTo>
                    <a:pt x="197827" y="51104"/>
                  </a:lnTo>
                  <a:lnTo>
                    <a:pt x="193954" y="50774"/>
                  </a:lnTo>
                  <a:lnTo>
                    <a:pt x="198031" y="54190"/>
                  </a:lnTo>
                  <a:lnTo>
                    <a:pt x="197091" y="53936"/>
                  </a:lnTo>
                  <a:lnTo>
                    <a:pt x="195719" y="53352"/>
                  </a:lnTo>
                  <a:lnTo>
                    <a:pt x="190576" y="51155"/>
                  </a:lnTo>
                  <a:lnTo>
                    <a:pt x="190131" y="51155"/>
                  </a:lnTo>
                  <a:lnTo>
                    <a:pt x="189357" y="51816"/>
                  </a:lnTo>
                  <a:lnTo>
                    <a:pt x="187591" y="53352"/>
                  </a:lnTo>
                  <a:lnTo>
                    <a:pt x="187121" y="52324"/>
                  </a:lnTo>
                  <a:lnTo>
                    <a:pt x="189357" y="51816"/>
                  </a:lnTo>
                  <a:lnTo>
                    <a:pt x="189801" y="50774"/>
                  </a:lnTo>
                  <a:lnTo>
                    <a:pt x="189547" y="50774"/>
                  </a:lnTo>
                  <a:lnTo>
                    <a:pt x="186651" y="51308"/>
                  </a:lnTo>
                  <a:lnTo>
                    <a:pt x="184823" y="54305"/>
                  </a:lnTo>
                  <a:lnTo>
                    <a:pt x="185254" y="54305"/>
                  </a:lnTo>
                  <a:lnTo>
                    <a:pt x="194818" y="55257"/>
                  </a:lnTo>
                  <a:lnTo>
                    <a:pt x="195275" y="54508"/>
                  </a:lnTo>
                  <a:lnTo>
                    <a:pt x="195402" y="54305"/>
                  </a:lnTo>
                  <a:lnTo>
                    <a:pt x="195999" y="54305"/>
                  </a:lnTo>
                  <a:lnTo>
                    <a:pt x="199059" y="55029"/>
                  </a:lnTo>
                  <a:close/>
                </a:path>
                <a:path w="356234" h="277494">
                  <a:moveTo>
                    <a:pt x="200672" y="126377"/>
                  </a:moveTo>
                  <a:lnTo>
                    <a:pt x="199440" y="126212"/>
                  </a:lnTo>
                  <a:lnTo>
                    <a:pt x="200088" y="127660"/>
                  </a:lnTo>
                  <a:lnTo>
                    <a:pt x="200050" y="127088"/>
                  </a:lnTo>
                  <a:lnTo>
                    <a:pt x="199898" y="126695"/>
                  </a:lnTo>
                  <a:lnTo>
                    <a:pt x="199758" y="126377"/>
                  </a:lnTo>
                  <a:lnTo>
                    <a:pt x="200672" y="126377"/>
                  </a:lnTo>
                  <a:close/>
                </a:path>
                <a:path w="356234" h="277494">
                  <a:moveTo>
                    <a:pt x="201510" y="130784"/>
                  </a:moveTo>
                  <a:lnTo>
                    <a:pt x="200329" y="128181"/>
                  </a:lnTo>
                  <a:lnTo>
                    <a:pt x="200215" y="127914"/>
                  </a:lnTo>
                  <a:lnTo>
                    <a:pt x="200113" y="129108"/>
                  </a:lnTo>
                  <a:lnTo>
                    <a:pt x="201510" y="130784"/>
                  </a:lnTo>
                  <a:close/>
                </a:path>
                <a:path w="356234" h="277494">
                  <a:moveTo>
                    <a:pt x="205663" y="132981"/>
                  </a:moveTo>
                  <a:lnTo>
                    <a:pt x="204851" y="132397"/>
                  </a:lnTo>
                  <a:lnTo>
                    <a:pt x="203822" y="132397"/>
                  </a:lnTo>
                  <a:lnTo>
                    <a:pt x="205663" y="132981"/>
                  </a:lnTo>
                  <a:close/>
                </a:path>
                <a:path w="356234" h="277494">
                  <a:moveTo>
                    <a:pt x="210959" y="57111"/>
                  </a:moveTo>
                  <a:lnTo>
                    <a:pt x="209359" y="56184"/>
                  </a:lnTo>
                  <a:lnTo>
                    <a:pt x="209423" y="56502"/>
                  </a:lnTo>
                  <a:lnTo>
                    <a:pt x="209537" y="57111"/>
                  </a:lnTo>
                  <a:lnTo>
                    <a:pt x="209613" y="57480"/>
                  </a:lnTo>
                  <a:lnTo>
                    <a:pt x="210959" y="57111"/>
                  </a:lnTo>
                  <a:close/>
                </a:path>
                <a:path w="356234" h="277494">
                  <a:moveTo>
                    <a:pt x="214223" y="58572"/>
                  </a:moveTo>
                  <a:lnTo>
                    <a:pt x="213296" y="56502"/>
                  </a:lnTo>
                  <a:lnTo>
                    <a:pt x="210959" y="57111"/>
                  </a:lnTo>
                  <a:lnTo>
                    <a:pt x="211912" y="57670"/>
                  </a:lnTo>
                  <a:lnTo>
                    <a:pt x="214223" y="58572"/>
                  </a:lnTo>
                  <a:close/>
                </a:path>
                <a:path w="356234" h="277494">
                  <a:moveTo>
                    <a:pt x="216433" y="86182"/>
                  </a:moveTo>
                  <a:lnTo>
                    <a:pt x="215493" y="84810"/>
                  </a:lnTo>
                  <a:lnTo>
                    <a:pt x="215455" y="81965"/>
                  </a:lnTo>
                  <a:lnTo>
                    <a:pt x="213194" y="84620"/>
                  </a:lnTo>
                  <a:lnTo>
                    <a:pt x="211836" y="85801"/>
                  </a:lnTo>
                  <a:lnTo>
                    <a:pt x="207060" y="84442"/>
                  </a:lnTo>
                  <a:lnTo>
                    <a:pt x="206908" y="84442"/>
                  </a:lnTo>
                  <a:lnTo>
                    <a:pt x="205524" y="83477"/>
                  </a:lnTo>
                  <a:lnTo>
                    <a:pt x="199847" y="79514"/>
                  </a:lnTo>
                  <a:lnTo>
                    <a:pt x="196202" y="84810"/>
                  </a:lnTo>
                  <a:lnTo>
                    <a:pt x="196583" y="84620"/>
                  </a:lnTo>
                  <a:lnTo>
                    <a:pt x="199440" y="83477"/>
                  </a:lnTo>
                  <a:lnTo>
                    <a:pt x="200812" y="85140"/>
                  </a:lnTo>
                  <a:lnTo>
                    <a:pt x="200825" y="84442"/>
                  </a:lnTo>
                  <a:lnTo>
                    <a:pt x="203212" y="83477"/>
                  </a:lnTo>
                  <a:lnTo>
                    <a:pt x="204000" y="85801"/>
                  </a:lnTo>
                  <a:lnTo>
                    <a:pt x="204038" y="85928"/>
                  </a:lnTo>
                  <a:lnTo>
                    <a:pt x="204152" y="86398"/>
                  </a:lnTo>
                  <a:lnTo>
                    <a:pt x="204228" y="86728"/>
                  </a:lnTo>
                  <a:lnTo>
                    <a:pt x="204076" y="87045"/>
                  </a:lnTo>
                  <a:lnTo>
                    <a:pt x="204063" y="87401"/>
                  </a:lnTo>
                  <a:lnTo>
                    <a:pt x="204546" y="87731"/>
                  </a:lnTo>
                  <a:lnTo>
                    <a:pt x="204444" y="87503"/>
                  </a:lnTo>
                  <a:lnTo>
                    <a:pt x="204355" y="87122"/>
                  </a:lnTo>
                  <a:lnTo>
                    <a:pt x="204266" y="86829"/>
                  </a:lnTo>
                  <a:lnTo>
                    <a:pt x="204419" y="86398"/>
                  </a:lnTo>
                  <a:lnTo>
                    <a:pt x="204952" y="85928"/>
                  </a:lnTo>
                  <a:lnTo>
                    <a:pt x="207289" y="86829"/>
                  </a:lnTo>
                  <a:lnTo>
                    <a:pt x="209169" y="90970"/>
                  </a:lnTo>
                  <a:lnTo>
                    <a:pt x="210908" y="89484"/>
                  </a:lnTo>
                  <a:lnTo>
                    <a:pt x="210045" y="89484"/>
                  </a:lnTo>
                  <a:lnTo>
                    <a:pt x="210477" y="87071"/>
                  </a:lnTo>
                  <a:lnTo>
                    <a:pt x="213690" y="87071"/>
                  </a:lnTo>
                  <a:lnTo>
                    <a:pt x="216433" y="86182"/>
                  </a:lnTo>
                  <a:close/>
                </a:path>
                <a:path w="356234" h="277494">
                  <a:moveTo>
                    <a:pt x="216598" y="98983"/>
                  </a:moveTo>
                  <a:lnTo>
                    <a:pt x="211988" y="97167"/>
                  </a:lnTo>
                  <a:lnTo>
                    <a:pt x="215709" y="99758"/>
                  </a:lnTo>
                  <a:lnTo>
                    <a:pt x="216598" y="98983"/>
                  </a:lnTo>
                  <a:close/>
                </a:path>
                <a:path w="356234" h="277494">
                  <a:moveTo>
                    <a:pt x="220306" y="51803"/>
                  </a:moveTo>
                  <a:lnTo>
                    <a:pt x="213207" y="51536"/>
                  </a:lnTo>
                  <a:lnTo>
                    <a:pt x="211416" y="53086"/>
                  </a:lnTo>
                  <a:lnTo>
                    <a:pt x="205879" y="50634"/>
                  </a:lnTo>
                  <a:lnTo>
                    <a:pt x="204520" y="51803"/>
                  </a:lnTo>
                  <a:lnTo>
                    <a:pt x="206336" y="53086"/>
                  </a:lnTo>
                  <a:lnTo>
                    <a:pt x="204546" y="53924"/>
                  </a:lnTo>
                  <a:lnTo>
                    <a:pt x="205270" y="57111"/>
                  </a:lnTo>
                  <a:lnTo>
                    <a:pt x="205397" y="57670"/>
                  </a:lnTo>
                  <a:lnTo>
                    <a:pt x="205511" y="58127"/>
                  </a:lnTo>
                  <a:lnTo>
                    <a:pt x="205600" y="57111"/>
                  </a:lnTo>
                  <a:lnTo>
                    <a:pt x="205689" y="56184"/>
                  </a:lnTo>
                  <a:lnTo>
                    <a:pt x="205803" y="55016"/>
                  </a:lnTo>
                  <a:lnTo>
                    <a:pt x="205892" y="54178"/>
                  </a:lnTo>
                  <a:lnTo>
                    <a:pt x="209359" y="56184"/>
                  </a:lnTo>
                  <a:lnTo>
                    <a:pt x="209130" y="55016"/>
                  </a:lnTo>
                  <a:lnTo>
                    <a:pt x="213296" y="56502"/>
                  </a:lnTo>
                  <a:lnTo>
                    <a:pt x="214464" y="55016"/>
                  </a:lnTo>
                  <a:lnTo>
                    <a:pt x="215125" y="54178"/>
                  </a:lnTo>
                  <a:lnTo>
                    <a:pt x="215988" y="53086"/>
                  </a:lnTo>
                  <a:lnTo>
                    <a:pt x="216877" y="51968"/>
                  </a:lnTo>
                  <a:lnTo>
                    <a:pt x="219265" y="51803"/>
                  </a:lnTo>
                  <a:lnTo>
                    <a:pt x="220306" y="51803"/>
                  </a:lnTo>
                  <a:close/>
                </a:path>
                <a:path w="356234" h="277494">
                  <a:moveTo>
                    <a:pt x="221754" y="87071"/>
                  </a:moveTo>
                  <a:lnTo>
                    <a:pt x="221488" y="86741"/>
                  </a:lnTo>
                  <a:lnTo>
                    <a:pt x="219278" y="84874"/>
                  </a:lnTo>
                  <a:lnTo>
                    <a:pt x="219049" y="84874"/>
                  </a:lnTo>
                  <a:lnTo>
                    <a:pt x="219354" y="85191"/>
                  </a:lnTo>
                  <a:lnTo>
                    <a:pt x="219722" y="85674"/>
                  </a:lnTo>
                  <a:lnTo>
                    <a:pt x="221754" y="87071"/>
                  </a:lnTo>
                  <a:close/>
                </a:path>
                <a:path w="356234" h="277494">
                  <a:moveTo>
                    <a:pt x="222084" y="121132"/>
                  </a:moveTo>
                  <a:lnTo>
                    <a:pt x="220764" y="120218"/>
                  </a:lnTo>
                  <a:lnTo>
                    <a:pt x="219176" y="119113"/>
                  </a:lnTo>
                  <a:lnTo>
                    <a:pt x="213690" y="120218"/>
                  </a:lnTo>
                  <a:lnTo>
                    <a:pt x="214325" y="118656"/>
                  </a:lnTo>
                  <a:lnTo>
                    <a:pt x="215150" y="116598"/>
                  </a:lnTo>
                  <a:lnTo>
                    <a:pt x="215468" y="115811"/>
                  </a:lnTo>
                  <a:lnTo>
                    <a:pt x="209499" y="116598"/>
                  </a:lnTo>
                  <a:lnTo>
                    <a:pt x="208559" y="115239"/>
                  </a:lnTo>
                  <a:lnTo>
                    <a:pt x="205752" y="114503"/>
                  </a:lnTo>
                  <a:lnTo>
                    <a:pt x="205752" y="126695"/>
                  </a:lnTo>
                  <a:lnTo>
                    <a:pt x="205740" y="127088"/>
                  </a:lnTo>
                  <a:lnTo>
                    <a:pt x="205117" y="126377"/>
                  </a:lnTo>
                  <a:lnTo>
                    <a:pt x="205473" y="126377"/>
                  </a:lnTo>
                  <a:lnTo>
                    <a:pt x="205752" y="126695"/>
                  </a:lnTo>
                  <a:lnTo>
                    <a:pt x="205752" y="114503"/>
                  </a:lnTo>
                  <a:lnTo>
                    <a:pt x="205613" y="114465"/>
                  </a:lnTo>
                  <a:lnTo>
                    <a:pt x="205295" y="114465"/>
                  </a:lnTo>
                  <a:lnTo>
                    <a:pt x="208521" y="111671"/>
                  </a:lnTo>
                  <a:lnTo>
                    <a:pt x="204647" y="110286"/>
                  </a:lnTo>
                  <a:lnTo>
                    <a:pt x="196456" y="117538"/>
                  </a:lnTo>
                  <a:lnTo>
                    <a:pt x="196723" y="118300"/>
                  </a:lnTo>
                  <a:lnTo>
                    <a:pt x="197345" y="118300"/>
                  </a:lnTo>
                  <a:lnTo>
                    <a:pt x="200367" y="118656"/>
                  </a:lnTo>
                  <a:lnTo>
                    <a:pt x="193382" y="118300"/>
                  </a:lnTo>
                  <a:lnTo>
                    <a:pt x="188696" y="120459"/>
                  </a:lnTo>
                  <a:lnTo>
                    <a:pt x="182435" y="121716"/>
                  </a:lnTo>
                  <a:lnTo>
                    <a:pt x="182118" y="121564"/>
                  </a:lnTo>
                  <a:lnTo>
                    <a:pt x="181787" y="121564"/>
                  </a:lnTo>
                  <a:lnTo>
                    <a:pt x="181660" y="121132"/>
                  </a:lnTo>
                  <a:lnTo>
                    <a:pt x="181584" y="121831"/>
                  </a:lnTo>
                  <a:lnTo>
                    <a:pt x="180263" y="122072"/>
                  </a:lnTo>
                  <a:lnTo>
                    <a:pt x="178447" y="122453"/>
                  </a:lnTo>
                  <a:lnTo>
                    <a:pt x="177482" y="122453"/>
                  </a:lnTo>
                  <a:lnTo>
                    <a:pt x="177025" y="123063"/>
                  </a:lnTo>
                  <a:lnTo>
                    <a:pt x="176809" y="123405"/>
                  </a:lnTo>
                  <a:lnTo>
                    <a:pt x="176682" y="124472"/>
                  </a:lnTo>
                  <a:lnTo>
                    <a:pt x="175183" y="123405"/>
                  </a:lnTo>
                  <a:lnTo>
                    <a:pt x="173812" y="124561"/>
                  </a:lnTo>
                  <a:lnTo>
                    <a:pt x="177520" y="125272"/>
                  </a:lnTo>
                  <a:lnTo>
                    <a:pt x="177152" y="125272"/>
                  </a:lnTo>
                  <a:lnTo>
                    <a:pt x="178028" y="126377"/>
                  </a:lnTo>
                  <a:lnTo>
                    <a:pt x="178308" y="126377"/>
                  </a:lnTo>
                  <a:lnTo>
                    <a:pt x="180898" y="126695"/>
                  </a:lnTo>
                  <a:lnTo>
                    <a:pt x="180949" y="127088"/>
                  </a:lnTo>
                  <a:lnTo>
                    <a:pt x="181063" y="127914"/>
                  </a:lnTo>
                  <a:lnTo>
                    <a:pt x="181165" y="128701"/>
                  </a:lnTo>
                  <a:lnTo>
                    <a:pt x="181241" y="129286"/>
                  </a:lnTo>
                  <a:lnTo>
                    <a:pt x="185839" y="128968"/>
                  </a:lnTo>
                  <a:lnTo>
                    <a:pt x="194081" y="129095"/>
                  </a:lnTo>
                  <a:lnTo>
                    <a:pt x="194208" y="128968"/>
                  </a:lnTo>
                  <a:lnTo>
                    <a:pt x="197726" y="125272"/>
                  </a:lnTo>
                  <a:lnTo>
                    <a:pt x="198247" y="126060"/>
                  </a:lnTo>
                  <a:lnTo>
                    <a:pt x="199440" y="126212"/>
                  </a:lnTo>
                  <a:lnTo>
                    <a:pt x="199161" y="125603"/>
                  </a:lnTo>
                  <a:lnTo>
                    <a:pt x="200672" y="126377"/>
                  </a:lnTo>
                  <a:lnTo>
                    <a:pt x="203187" y="127660"/>
                  </a:lnTo>
                  <a:lnTo>
                    <a:pt x="202920" y="127660"/>
                  </a:lnTo>
                  <a:lnTo>
                    <a:pt x="204787" y="132397"/>
                  </a:lnTo>
                  <a:lnTo>
                    <a:pt x="205193" y="131953"/>
                  </a:lnTo>
                  <a:lnTo>
                    <a:pt x="205181" y="131241"/>
                  </a:lnTo>
                  <a:lnTo>
                    <a:pt x="210337" y="131953"/>
                  </a:lnTo>
                  <a:lnTo>
                    <a:pt x="209816" y="131470"/>
                  </a:lnTo>
                  <a:lnTo>
                    <a:pt x="209613" y="131241"/>
                  </a:lnTo>
                  <a:lnTo>
                    <a:pt x="208699" y="130251"/>
                  </a:lnTo>
                  <a:lnTo>
                    <a:pt x="205638" y="129806"/>
                  </a:lnTo>
                  <a:lnTo>
                    <a:pt x="204343" y="127444"/>
                  </a:lnTo>
                  <a:lnTo>
                    <a:pt x="205257" y="128181"/>
                  </a:lnTo>
                  <a:lnTo>
                    <a:pt x="205613" y="128701"/>
                  </a:lnTo>
                  <a:lnTo>
                    <a:pt x="206514" y="127914"/>
                  </a:lnTo>
                  <a:lnTo>
                    <a:pt x="206324" y="127660"/>
                  </a:lnTo>
                  <a:lnTo>
                    <a:pt x="205905" y="127266"/>
                  </a:lnTo>
                  <a:lnTo>
                    <a:pt x="206006" y="127088"/>
                  </a:lnTo>
                  <a:lnTo>
                    <a:pt x="206413" y="126377"/>
                  </a:lnTo>
                  <a:lnTo>
                    <a:pt x="206857" y="125603"/>
                  </a:lnTo>
                  <a:lnTo>
                    <a:pt x="207467" y="124561"/>
                  </a:lnTo>
                  <a:lnTo>
                    <a:pt x="209042" y="121831"/>
                  </a:lnTo>
                  <a:lnTo>
                    <a:pt x="209194" y="121564"/>
                  </a:lnTo>
                  <a:lnTo>
                    <a:pt x="209270" y="121132"/>
                  </a:lnTo>
                  <a:lnTo>
                    <a:pt x="209435" y="121132"/>
                  </a:lnTo>
                  <a:lnTo>
                    <a:pt x="209524" y="122072"/>
                  </a:lnTo>
                  <a:lnTo>
                    <a:pt x="211912" y="130784"/>
                  </a:lnTo>
                  <a:lnTo>
                    <a:pt x="212039" y="131241"/>
                  </a:lnTo>
                  <a:lnTo>
                    <a:pt x="212102" y="131470"/>
                  </a:lnTo>
                  <a:lnTo>
                    <a:pt x="215112" y="124028"/>
                  </a:lnTo>
                  <a:lnTo>
                    <a:pt x="217982" y="126060"/>
                  </a:lnTo>
                  <a:lnTo>
                    <a:pt x="218097" y="125272"/>
                  </a:lnTo>
                  <a:lnTo>
                    <a:pt x="218465" y="124028"/>
                  </a:lnTo>
                  <a:lnTo>
                    <a:pt x="218643" y="123405"/>
                  </a:lnTo>
                  <a:lnTo>
                    <a:pt x="218744" y="123063"/>
                  </a:lnTo>
                  <a:lnTo>
                    <a:pt x="219621" y="123063"/>
                  </a:lnTo>
                  <a:lnTo>
                    <a:pt x="221805" y="121132"/>
                  </a:lnTo>
                  <a:lnTo>
                    <a:pt x="222084" y="121132"/>
                  </a:lnTo>
                  <a:close/>
                </a:path>
                <a:path w="356234" h="277494">
                  <a:moveTo>
                    <a:pt x="224967" y="75679"/>
                  </a:moveTo>
                  <a:lnTo>
                    <a:pt x="222681" y="75488"/>
                  </a:lnTo>
                  <a:lnTo>
                    <a:pt x="224853" y="76796"/>
                  </a:lnTo>
                  <a:lnTo>
                    <a:pt x="224967" y="75679"/>
                  </a:lnTo>
                  <a:close/>
                </a:path>
                <a:path w="356234" h="277494">
                  <a:moveTo>
                    <a:pt x="226377" y="113690"/>
                  </a:moveTo>
                  <a:lnTo>
                    <a:pt x="225996" y="113309"/>
                  </a:lnTo>
                  <a:lnTo>
                    <a:pt x="225552" y="113639"/>
                  </a:lnTo>
                  <a:lnTo>
                    <a:pt x="220941" y="113309"/>
                  </a:lnTo>
                  <a:lnTo>
                    <a:pt x="223710" y="115227"/>
                  </a:lnTo>
                  <a:lnTo>
                    <a:pt x="225488" y="113690"/>
                  </a:lnTo>
                  <a:lnTo>
                    <a:pt x="226377" y="113690"/>
                  </a:lnTo>
                  <a:close/>
                </a:path>
                <a:path w="356234" h="277494">
                  <a:moveTo>
                    <a:pt x="227228" y="38074"/>
                  </a:moveTo>
                  <a:lnTo>
                    <a:pt x="224917" y="36449"/>
                  </a:lnTo>
                  <a:lnTo>
                    <a:pt x="216179" y="35293"/>
                  </a:lnTo>
                  <a:lnTo>
                    <a:pt x="210248" y="36080"/>
                  </a:lnTo>
                  <a:lnTo>
                    <a:pt x="212598" y="39839"/>
                  </a:lnTo>
                  <a:lnTo>
                    <a:pt x="222186" y="38798"/>
                  </a:lnTo>
                  <a:lnTo>
                    <a:pt x="227228" y="38074"/>
                  </a:lnTo>
                  <a:close/>
                </a:path>
                <a:path w="356234" h="277494">
                  <a:moveTo>
                    <a:pt x="232270" y="104292"/>
                  </a:moveTo>
                  <a:lnTo>
                    <a:pt x="231216" y="105613"/>
                  </a:lnTo>
                  <a:lnTo>
                    <a:pt x="231381" y="105778"/>
                  </a:lnTo>
                  <a:lnTo>
                    <a:pt x="232270" y="104292"/>
                  </a:lnTo>
                  <a:close/>
                </a:path>
                <a:path w="356234" h="277494">
                  <a:moveTo>
                    <a:pt x="234505" y="110959"/>
                  </a:moveTo>
                  <a:lnTo>
                    <a:pt x="230987" y="109270"/>
                  </a:lnTo>
                  <a:lnTo>
                    <a:pt x="230441" y="108940"/>
                  </a:lnTo>
                  <a:lnTo>
                    <a:pt x="227634" y="107226"/>
                  </a:lnTo>
                  <a:lnTo>
                    <a:pt x="226034" y="105613"/>
                  </a:lnTo>
                  <a:lnTo>
                    <a:pt x="226580" y="105613"/>
                  </a:lnTo>
                  <a:lnTo>
                    <a:pt x="230479" y="106553"/>
                  </a:lnTo>
                  <a:lnTo>
                    <a:pt x="231089" y="105778"/>
                  </a:lnTo>
                  <a:lnTo>
                    <a:pt x="231216" y="105613"/>
                  </a:lnTo>
                  <a:lnTo>
                    <a:pt x="229057" y="103441"/>
                  </a:lnTo>
                  <a:lnTo>
                    <a:pt x="229946" y="102666"/>
                  </a:lnTo>
                  <a:lnTo>
                    <a:pt x="229146" y="102298"/>
                  </a:lnTo>
                  <a:lnTo>
                    <a:pt x="223964" y="99885"/>
                  </a:lnTo>
                  <a:lnTo>
                    <a:pt x="224345" y="100749"/>
                  </a:lnTo>
                  <a:lnTo>
                    <a:pt x="224434" y="100939"/>
                  </a:lnTo>
                  <a:lnTo>
                    <a:pt x="225361" y="101574"/>
                  </a:lnTo>
                  <a:lnTo>
                    <a:pt x="225374" y="102298"/>
                  </a:lnTo>
                  <a:lnTo>
                    <a:pt x="222135" y="100749"/>
                  </a:lnTo>
                  <a:lnTo>
                    <a:pt x="221272" y="105067"/>
                  </a:lnTo>
                  <a:lnTo>
                    <a:pt x="219633" y="105613"/>
                  </a:lnTo>
                  <a:lnTo>
                    <a:pt x="220433" y="105613"/>
                  </a:lnTo>
                  <a:lnTo>
                    <a:pt x="224066" y="106299"/>
                  </a:lnTo>
                  <a:lnTo>
                    <a:pt x="224053" y="107010"/>
                  </a:lnTo>
                  <a:lnTo>
                    <a:pt x="226834" y="108940"/>
                  </a:lnTo>
                  <a:lnTo>
                    <a:pt x="223608" y="108115"/>
                  </a:lnTo>
                  <a:lnTo>
                    <a:pt x="226288" y="113309"/>
                  </a:lnTo>
                  <a:lnTo>
                    <a:pt x="226377" y="113690"/>
                  </a:lnTo>
                  <a:lnTo>
                    <a:pt x="228295" y="115620"/>
                  </a:lnTo>
                  <a:lnTo>
                    <a:pt x="234505" y="110959"/>
                  </a:lnTo>
                  <a:close/>
                </a:path>
                <a:path w="356234" h="277494">
                  <a:moveTo>
                    <a:pt x="235191" y="111252"/>
                  </a:moveTo>
                  <a:lnTo>
                    <a:pt x="235026" y="110858"/>
                  </a:lnTo>
                  <a:lnTo>
                    <a:pt x="235102" y="110515"/>
                  </a:lnTo>
                  <a:lnTo>
                    <a:pt x="234505" y="110959"/>
                  </a:lnTo>
                  <a:lnTo>
                    <a:pt x="234746" y="111074"/>
                  </a:lnTo>
                  <a:lnTo>
                    <a:pt x="234975" y="111163"/>
                  </a:lnTo>
                  <a:lnTo>
                    <a:pt x="235191" y="111264"/>
                  </a:lnTo>
                  <a:close/>
                </a:path>
                <a:path w="356234" h="277494">
                  <a:moveTo>
                    <a:pt x="235470" y="102984"/>
                  </a:moveTo>
                  <a:lnTo>
                    <a:pt x="233184" y="102793"/>
                  </a:lnTo>
                  <a:lnTo>
                    <a:pt x="232270" y="104292"/>
                  </a:lnTo>
                  <a:lnTo>
                    <a:pt x="235470" y="102984"/>
                  </a:lnTo>
                  <a:close/>
                </a:path>
                <a:path w="356234" h="277494">
                  <a:moveTo>
                    <a:pt x="236994" y="112077"/>
                  </a:moveTo>
                  <a:lnTo>
                    <a:pt x="235204" y="111264"/>
                  </a:lnTo>
                  <a:lnTo>
                    <a:pt x="235508" y="111912"/>
                  </a:lnTo>
                  <a:lnTo>
                    <a:pt x="235585" y="112077"/>
                  </a:lnTo>
                  <a:lnTo>
                    <a:pt x="236994" y="112077"/>
                  </a:lnTo>
                  <a:close/>
                </a:path>
                <a:path w="356234" h="277494">
                  <a:moveTo>
                    <a:pt x="253796" y="37579"/>
                  </a:moveTo>
                  <a:lnTo>
                    <a:pt x="253428" y="36245"/>
                  </a:lnTo>
                  <a:lnTo>
                    <a:pt x="252476" y="36423"/>
                  </a:lnTo>
                  <a:lnTo>
                    <a:pt x="251396" y="36703"/>
                  </a:lnTo>
                  <a:lnTo>
                    <a:pt x="250596" y="36753"/>
                  </a:lnTo>
                  <a:lnTo>
                    <a:pt x="253796" y="37579"/>
                  </a:lnTo>
                  <a:close/>
                </a:path>
                <a:path w="356234" h="277494">
                  <a:moveTo>
                    <a:pt x="254355" y="11214"/>
                  </a:moveTo>
                  <a:lnTo>
                    <a:pt x="253593" y="11633"/>
                  </a:lnTo>
                  <a:lnTo>
                    <a:pt x="253860" y="11633"/>
                  </a:lnTo>
                  <a:lnTo>
                    <a:pt x="254355" y="11214"/>
                  </a:lnTo>
                  <a:close/>
                </a:path>
                <a:path w="356234" h="277494">
                  <a:moveTo>
                    <a:pt x="254952" y="36131"/>
                  </a:moveTo>
                  <a:lnTo>
                    <a:pt x="254596" y="35826"/>
                  </a:lnTo>
                  <a:lnTo>
                    <a:pt x="254114" y="35585"/>
                  </a:lnTo>
                  <a:lnTo>
                    <a:pt x="253314" y="35839"/>
                  </a:lnTo>
                  <a:lnTo>
                    <a:pt x="253428" y="36233"/>
                  </a:lnTo>
                  <a:lnTo>
                    <a:pt x="254025" y="36131"/>
                  </a:lnTo>
                  <a:lnTo>
                    <a:pt x="254558" y="36068"/>
                  </a:lnTo>
                  <a:lnTo>
                    <a:pt x="254952" y="36131"/>
                  </a:lnTo>
                  <a:close/>
                </a:path>
                <a:path w="356234" h="277494">
                  <a:moveTo>
                    <a:pt x="255625" y="36347"/>
                  </a:moveTo>
                  <a:lnTo>
                    <a:pt x="255346" y="36195"/>
                  </a:lnTo>
                  <a:lnTo>
                    <a:pt x="254952" y="36131"/>
                  </a:lnTo>
                  <a:lnTo>
                    <a:pt x="255219" y="36360"/>
                  </a:lnTo>
                  <a:lnTo>
                    <a:pt x="255422" y="36614"/>
                  </a:lnTo>
                  <a:lnTo>
                    <a:pt x="255625" y="36741"/>
                  </a:lnTo>
                  <a:lnTo>
                    <a:pt x="255625" y="36347"/>
                  </a:lnTo>
                  <a:close/>
                </a:path>
                <a:path w="356234" h="277494">
                  <a:moveTo>
                    <a:pt x="256692" y="14249"/>
                  </a:moveTo>
                  <a:lnTo>
                    <a:pt x="252082" y="12458"/>
                  </a:lnTo>
                  <a:lnTo>
                    <a:pt x="253593" y="11633"/>
                  </a:lnTo>
                  <a:lnTo>
                    <a:pt x="250240" y="11887"/>
                  </a:lnTo>
                  <a:lnTo>
                    <a:pt x="248869" y="13042"/>
                  </a:lnTo>
                  <a:lnTo>
                    <a:pt x="252641" y="14249"/>
                  </a:lnTo>
                  <a:lnTo>
                    <a:pt x="256692" y="14249"/>
                  </a:lnTo>
                  <a:close/>
                </a:path>
                <a:path w="356234" h="277494">
                  <a:moveTo>
                    <a:pt x="258889" y="74955"/>
                  </a:moveTo>
                  <a:lnTo>
                    <a:pt x="257581" y="74422"/>
                  </a:lnTo>
                  <a:lnTo>
                    <a:pt x="256489" y="72148"/>
                  </a:lnTo>
                  <a:lnTo>
                    <a:pt x="255270" y="75222"/>
                  </a:lnTo>
                  <a:lnTo>
                    <a:pt x="258889" y="74955"/>
                  </a:lnTo>
                  <a:close/>
                </a:path>
                <a:path w="356234" h="277494">
                  <a:moveTo>
                    <a:pt x="258991" y="80645"/>
                  </a:moveTo>
                  <a:lnTo>
                    <a:pt x="253961" y="79692"/>
                  </a:lnTo>
                  <a:lnTo>
                    <a:pt x="248958" y="82308"/>
                  </a:lnTo>
                  <a:lnTo>
                    <a:pt x="243674" y="83197"/>
                  </a:lnTo>
                  <a:lnTo>
                    <a:pt x="243459" y="83197"/>
                  </a:lnTo>
                  <a:lnTo>
                    <a:pt x="243382" y="85191"/>
                  </a:lnTo>
                  <a:lnTo>
                    <a:pt x="242824" y="85572"/>
                  </a:lnTo>
                  <a:lnTo>
                    <a:pt x="240969" y="85547"/>
                  </a:lnTo>
                  <a:lnTo>
                    <a:pt x="241071" y="84874"/>
                  </a:lnTo>
                  <a:lnTo>
                    <a:pt x="240957" y="84150"/>
                  </a:lnTo>
                  <a:lnTo>
                    <a:pt x="240931" y="84010"/>
                  </a:lnTo>
                  <a:lnTo>
                    <a:pt x="240792" y="84010"/>
                  </a:lnTo>
                  <a:lnTo>
                    <a:pt x="240792" y="85547"/>
                  </a:lnTo>
                  <a:lnTo>
                    <a:pt x="239712" y="85521"/>
                  </a:lnTo>
                  <a:lnTo>
                    <a:pt x="239585" y="85191"/>
                  </a:lnTo>
                  <a:lnTo>
                    <a:pt x="239572" y="84874"/>
                  </a:lnTo>
                  <a:lnTo>
                    <a:pt x="239928" y="84874"/>
                  </a:lnTo>
                  <a:lnTo>
                    <a:pt x="240411" y="85191"/>
                  </a:lnTo>
                  <a:lnTo>
                    <a:pt x="240792" y="85547"/>
                  </a:lnTo>
                  <a:lnTo>
                    <a:pt x="240792" y="84010"/>
                  </a:lnTo>
                  <a:lnTo>
                    <a:pt x="239610" y="84010"/>
                  </a:lnTo>
                  <a:lnTo>
                    <a:pt x="239687" y="83591"/>
                  </a:lnTo>
                  <a:lnTo>
                    <a:pt x="239750" y="83197"/>
                  </a:lnTo>
                  <a:lnTo>
                    <a:pt x="240779" y="83197"/>
                  </a:lnTo>
                  <a:lnTo>
                    <a:pt x="239534" y="82308"/>
                  </a:lnTo>
                  <a:lnTo>
                    <a:pt x="240030" y="82308"/>
                  </a:lnTo>
                  <a:lnTo>
                    <a:pt x="233616" y="80797"/>
                  </a:lnTo>
                  <a:lnTo>
                    <a:pt x="233616" y="85191"/>
                  </a:lnTo>
                  <a:lnTo>
                    <a:pt x="233426" y="85407"/>
                  </a:lnTo>
                  <a:lnTo>
                    <a:pt x="233616" y="85191"/>
                  </a:lnTo>
                  <a:lnTo>
                    <a:pt x="233616" y="80797"/>
                  </a:lnTo>
                  <a:lnTo>
                    <a:pt x="232422" y="80505"/>
                  </a:lnTo>
                  <a:lnTo>
                    <a:pt x="232422" y="85382"/>
                  </a:lnTo>
                  <a:lnTo>
                    <a:pt x="229323" y="85305"/>
                  </a:lnTo>
                  <a:lnTo>
                    <a:pt x="228828" y="84150"/>
                  </a:lnTo>
                  <a:lnTo>
                    <a:pt x="228765" y="84010"/>
                  </a:lnTo>
                  <a:lnTo>
                    <a:pt x="228485" y="84010"/>
                  </a:lnTo>
                  <a:lnTo>
                    <a:pt x="229184" y="85305"/>
                  </a:lnTo>
                  <a:lnTo>
                    <a:pt x="224891" y="85191"/>
                  </a:lnTo>
                  <a:lnTo>
                    <a:pt x="224586" y="85191"/>
                  </a:lnTo>
                  <a:lnTo>
                    <a:pt x="221348" y="85191"/>
                  </a:lnTo>
                  <a:lnTo>
                    <a:pt x="224586" y="85191"/>
                  </a:lnTo>
                  <a:lnTo>
                    <a:pt x="227825" y="82308"/>
                  </a:lnTo>
                  <a:lnTo>
                    <a:pt x="227990" y="82308"/>
                  </a:lnTo>
                  <a:lnTo>
                    <a:pt x="228765" y="84010"/>
                  </a:lnTo>
                  <a:lnTo>
                    <a:pt x="229184" y="84010"/>
                  </a:lnTo>
                  <a:lnTo>
                    <a:pt x="232422" y="85382"/>
                  </a:lnTo>
                  <a:lnTo>
                    <a:pt x="232422" y="80505"/>
                  </a:lnTo>
                  <a:lnTo>
                    <a:pt x="230073" y="79946"/>
                  </a:lnTo>
                  <a:lnTo>
                    <a:pt x="229654" y="79692"/>
                  </a:lnTo>
                  <a:lnTo>
                    <a:pt x="224853" y="76796"/>
                  </a:lnTo>
                  <a:lnTo>
                    <a:pt x="224586" y="79502"/>
                  </a:lnTo>
                  <a:lnTo>
                    <a:pt x="224574" y="79641"/>
                  </a:lnTo>
                  <a:lnTo>
                    <a:pt x="221373" y="79502"/>
                  </a:lnTo>
                  <a:lnTo>
                    <a:pt x="217233" y="80162"/>
                  </a:lnTo>
                  <a:lnTo>
                    <a:pt x="222123" y="80441"/>
                  </a:lnTo>
                  <a:lnTo>
                    <a:pt x="217678" y="81940"/>
                  </a:lnTo>
                  <a:lnTo>
                    <a:pt x="217716" y="82308"/>
                  </a:lnTo>
                  <a:lnTo>
                    <a:pt x="217817" y="83197"/>
                  </a:lnTo>
                  <a:lnTo>
                    <a:pt x="217881" y="83591"/>
                  </a:lnTo>
                  <a:lnTo>
                    <a:pt x="217995" y="84150"/>
                  </a:lnTo>
                  <a:lnTo>
                    <a:pt x="217779" y="84150"/>
                  </a:lnTo>
                  <a:lnTo>
                    <a:pt x="219481" y="84874"/>
                  </a:lnTo>
                  <a:lnTo>
                    <a:pt x="219621" y="84874"/>
                  </a:lnTo>
                  <a:lnTo>
                    <a:pt x="223405" y="86245"/>
                  </a:lnTo>
                  <a:lnTo>
                    <a:pt x="224040" y="85674"/>
                  </a:lnTo>
                  <a:lnTo>
                    <a:pt x="229400" y="85674"/>
                  </a:lnTo>
                  <a:lnTo>
                    <a:pt x="233121" y="85674"/>
                  </a:lnTo>
                  <a:lnTo>
                    <a:pt x="232448" y="86550"/>
                  </a:lnTo>
                  <a:lnTo>
                    <a:pt x="236499" y="85966"/>
                  </a:lnTo>
                  <a:lnTo>
                    <a:pt x="237490" y="85826"/>
                  </a:lnTo>
                  <a:lnTo>
                    <a:pt x="238569" y="85674"/>
                  </a:lnTo>
                  <a:lnTo>
                    <a:pt x="239776" y="85674"/>
                  </a:lnTo>
                  <a:lnTo>
                    <a:pt x="240957" y="85674"/>
                  </a:lnTo>
                  <a:lnTo>
                    <a:pt x="241973" y="85674"/>
                  </a:lnTo>
                  <a:lnTo>
                    <a:pt x="240779" y="85966"/>
                  </a:lnTo>
                  <a:lnTo>
                    <a:pt x="241427" y="86182"/>
                  </a:lnTo>
                  <a:lnTo>
                    <a:pt x="242836" y="85966"/>
                  </a:lnTo>
                  <a:lnTo>
                    <a:pt x="241427" y="86182"/>
                  </a:lnTo>
                  <a:lnTo>
                    <a:pt x="240766" y="85966"/>
                  </a:lnTo>
                  <a:lnTo>
                    <a:pt x="239052" y="86347"/>
                  </a:lnTo>
                  <a:lnTo>
                    <a:pt x="237375" y="86347"/>
                  </a:lnTo>
                  <a:lnTo>
                    <a:pt x="237248" y="86741"/>
                  </a:lnTo>
                  <a:lnTo>
                    <a:pt x="237185" y="87071"/>
                  </a:lnTo>
                  <a:lnTo>
                    <a:pt x="237058" y="87642"/>
                  </a:lnTo>
                  <a:lnTo>
                    <a:pt x="238290" y="87071"/>
                  </a:lnTo>
                  <a:lnTo>
                    <a:pt x="239306" y="86741"/>
                  </a:lnTo>
                  <a:lnTo>
                    <a:pt x="240792" y="86347"/>
                  </a:lnTo>
                  <a:lnTo>
                    <a:pt x="241973" y="86347"/>
                  </a:lnTo>
                  <a:lnTo>
                    <a:pt x="243471" y="86347"/>
                  </a:lnTo>
                  <a:lnTo>
                    <a:pt x="243484" y="86741"/>
                  </a:lnTo>
                  <a:lnTo>
                    <a:pt x="245237" y="86347"/>
                  </a:lnTo>
                  <a:lnTo>
                    <a:pt x="246900" y="85966"/>
                  </a:lnTo>
                  <a:lnTo>
                    <a:pt x="248221" y="85674"/>
                  </a:lnTo>
                  <a:lnTo>
                    <a:pt x="245237" y="86347"/>
                  </a:lnTo>
                  <a:lnTo>
                    <a:pt x="249313" y="86347"/>
                  </a:lnTo>
                  <a:lnTo>
                    <a:pt x="253504" y="86347"/>
                  </a:lnTo>
                  <a:lnTo>
                    <a:pt x="253111" y="85674"/>
                  </a:lnTo>
                  <a:lnTo>
                    <a:pt x="254165" y="85674"/>
                  </a:lnTo>
                  <a:lnTo>
                    <a:pt x="256032" y="85191"/>
                  </a:lnTo>
                  <a:lnTo>
                    <a:pt x="256438" y="85191"/>
                  </a:lnTo>
                  <a:lnTo>
                    <a:pt x="254914" y="84150"/>
                  </a:lnTo>
                  <a:lnTo>
                    <a:pt x="256197" y="84150"/>
                  </a:lnTo>
                  <a:lnTo>
                    <a:pt x="256540" y="84010"/>
                  </a:lnTo>
                  <a:lnTo>
                    <a:pt x="257365" y="84010"/>
                  </a:lnTo>
                  <a:lnTo>
                    <a:pt x="257289" y="84150"/>
                  </a:lnTo>
                  <a:lnTo>
                    <a:pt x="257416" y="84150"/>
                  </a:lnTo>
                  <a:lnTo>
                    <a:pt x="258533" y="83197"/>
                  </a:lnTo>
                  <a:lnTo>
                    <a:pt x="257556" y="83591"/>
                  </a:lnTo>
                  <a:lnTo>
                    <a:pt x="258991" y="80645"/>
                  </a:lnTo>
                  <a:close/>
                </a:path>
                <a:path w="356234" h="277494">
                  <a:moveTo>
                    <a:pt x="259994" y="74866"/>
                  </a:moveTo>
                  <a:lnTo>
                    <a:pt x="258876" y="74942"/>
                  </a:lnTo>
                  <a:lnTo>
                    <a:pt x="259232" y="75095"/>
                  </a:lnTo>
                  <a:lnTo>
                    <a:pt x="259600" y="75120"/>
                  </a:lnTo>
                  <a:lnTo>
                    <a:pt x="259994" y="74866"/>
                  </a:lnTo>
                  <a:close/>
                </a:path>
                <a:path w="356234" h="277494">
                  <a:moveTo>
                    <a:pt x="260108" y="72834"/>
                  </a:moveTo>
                  <a:lnTo>
                    <a:pt x="259943" y="72644"/>
                  </a:lnTo>
                  <a:lnTo>
                    <a:pt x="259715" y="72504"/>
                  </a:lnTo>
                  <a:lnTo>
                    <a:pt x="259334" y="72428"/>
                  </a:lnTo>
                  <a:lnTo>
                    <a:pt x="259511" y="72542"/>
                  </a:lnTo>
                  <a:lnTo>
                    <a:pt x="259816" y="72669"/>
                  </a:lnTo>
                  <a:lnTo>
                    <a:pt x="260108" y="72834"/>
                  </a:lnTo>
                  <a:close/>
                </a:path>
                <a:path w="356234" h="277494">
                  <a:moveTo>
                    <a:pt x="260769" y="74815"/>
                  </a:moveTo>
                  <a:lnTo>
                    <a:pt x="260680" y="74637"/>
                  </a:lnTo>
                  <a:lnTo>
                    <a:pt x="260629" y="74447"/>
                  </a:lnTo>
                  <a:lnTo>
                    <a:pt x="260591" y="74256"/>
                  </a:lnTo>
                  <a:lnTo>
                    <a:pt x="260388" y="74523"/>
                  </a:lnTo>
                  <a:lnTo>
                    <a:pt x="260184" y="74752"/>
                  </a:lnTo>
                  <a:lnTo>
                    <a:pt x="259994" y="74879"/>
                  </a:lnTo>
                  <a:lnTo>
                    <a:pt x="260769" y="74815"/>
                  </a:lnTo>
                  <a:close/>
                </a:path>
                <a:path w="356234" h="277494">
                  <a:moveTo>
                    <a:pt x="261010" y="73431"/>
                  </a:moveTo>
                  <a:lnTo>
                    <a:pt x="260578" y="73088"/>
                  </a:lnTo>
                  <a:lnTo>
                    <a:pt x="260108" y="72834"/>
                  </a:lnTo>
                  <a:lnTo>
                    <a:pt x="260426" y="73190"/>
                  </a:lnTo>
                  <a:lnTo>
                    <a:pt x="260464" y="73710"/>
                  </a:lnTo>
                  <a:lnTo>
                    <a:pt x="260591" y="74256"/>
                  </a:lnTo>
                  <a:lnTo>
                    <a:pt x="260731" y="74104"/>
                  </a:lnTo>
                  <a:lnTo>
                    <a:pt x="261010" y="73431"/>
                  </a:lnTo>
                  <a:close/>
                </a:path>
                <a:path w="356234" h="277494">
                  <a:moveTo>
                    <a:pt x="263283" y="33820"/>
                  </a:moveTo>
                  <a:lnTo>
                    <a:pt x="259257" y="34340"/>
                  </a:lnTo>
                  <a:lnTo>
                    <a:pt x="259295" y="36474"/>
                  </a:lnTo>
                  <a:lnTo>
                    <a:pt x="260680" y="37452"/>
                  </a:lnTo>
                  <a:lnTo>
                    <a:pt x="263283" y="33820"/>
                  </a:lnTo>
                  <a:close/>
                </a:path>
                <a:path w="356234" h="277494">
                  <a:moveTo>
                    <a:pt x="264083" y="81940"/>
                  </a:moveTo>
                  <a:lnTo>
                    <a:pt x="263220" y="80645"/>
                  </a:lnTo>
                  <a:lnTo>
                    <a:pt x="262661" y="79692"/>
                  </a:lnTo>
                  <a:lnTo>
                    <a:pt x="262331" y="79946"/>
                  </a:lnTo>
                  <a:lnTo>
                    <a:pt x="258533" y="83197"/>
                  </a:lnTo>
                  <a:lnTo>
                    <a:pt x="261772" y="82588"/>
                  </a:lnTo>
                  <a:lnTo>
                    <a:pt x="263131" y="85521"/>
                  </a:lnTo>
                  <a:lnTo>
                    <a:pt x="263334" y="85191"/>
                  </a:lnTo>
                  <a:lnTo>
                    <a:pt x="263931" y="82588"/>
                  </a:lnTo>
                  <a:lnTo>
                    <a:pt x="264007" y="82308"/>
                  </a:lnTo>
                  <a:lnTo>
                    <a:pt x="264083" y="81940"/>
                  </a:lnTo>
                  <a:close/>
                </a:path>
                <a:path w="356234" h="277494">
                  <a:moveTo>
                    <a:pt x="265315" y="8293"/>
                  </a:moveTo>
                  <a:lnTo>
                    <a:pt x="264680" y="7658"/>
                  </a:lnTo>
                  <a:lnTo>
                    <a:pt x="257378" y="0"/>
                  </a:lnTo>
                  <a:lnTo>
                    <a:pt x="254876" y="7658"/>
                  </a:lnTo>
                  <a:lnTo>
                    <a:pt x="254762" y="8001"/>
                  </a:lnTo>
                  <a:lnTo>
                    <a:pt x="258254" y="8293"/>
                  </a:lnTo>
                  <a:lnTo>
                    <a:pt x="257060" y="8293"/>
                  </a:lnTo>
                  <a:lnTo>
                    <a:pt x="257429" y="10045"/>
                  </a:lnTo>
                  <a:lnTo>
                    <a:pt x="257543" y="10655"/>
                  </a:lnTo>
                  <a:lnTo>
                    <a:pt x="259321" y="7658"/>
                  </a:lnTo>
                  <a:lnTo>
                    <a:pt x="261670" y="11417"/>
                  </a:lnTo>
                  <a:lnTo>
                    <a:pt x="265315" y="8293"/>
                  </a:lnTo>
                  <a:close/>
                </a:path>
                <a:path w="356234" h="277494">
                  <a:moveTo>
                    <a:pt x="269824" y="8001"/>
                  </a:moveTo>
                  <a:lnTo>
                    <a:pt x="269506" y="8001"/>
                  </a:lnTo>
                  <a:lnTo>
                    <a:pt x="265760" y="8267"/>
                  </a:lnTo>
                  <a:lnTo>
                    <a:pt x="265760" y="8001"/>
                  </a:lnTo>
                  <a:lnTo>
                    <a:pt x="265315" y="8293"/>
                  </a:lnTo>
                  <a:lnTo>
                    <a:pt x="265760" y="8293"/>
                  </a:lnTo>
                  <a:lnTo>
                    <a:pt x="265772" y="10045"/>
                  </a:lnTo>
                  <a:lnTo>
                    <a:pt x="269824" y="8001"/>
                  </a:lnTo>
                  <a:close/>
                </a:path>
                <a:path w="356234" h="277494">
                  <a:moveTo>
                    <a:pt x="276301" y="8928"/>
                  </a:moveTo>
                  <a:lnTo>
                    <a:pt x="276199" y="8293"/>
                  </a:lnTo>
                  <a:lnTo>
                    <a:pt x="276110" y="7708"/>
                  </a:lnTo>
                  <a:lnTo>
                    <a:pt x="276047" y="7277"/>
                  </a:lnTo>
                  <a:lnTo>
                    <a:pt x="275882" y="6273"/>
                  </a:lnTo>
                  <a:lnTo>
                    <a:pt x="275805" y="5765"/>
                  </a:lnTo>
                  <a:lnTo>
                    <a:pt x="270268" y="6184"/>
                  </a:lnTo>
                  <a:lnTo>
                    <a:pt x="270243" y="2616"/>
                  </a:lnTo>
                  <a:lnTo>
                    <a:pt x="268008" y="5270"/>
                  </a:lnTo>
                  <a:lnTo>
                    <a:pt x="270090" y="6197"/>
                  </a:lnTo>
                  <a:lnTo>
                    <a:pt x="268986" y="6273"/>
                  </a:lnTo>
                  <a:lnTo>
                    <a:pt x="270281" y="6273"/>
                  </a:lnTo>
                  <a:lnTo>
                    <a:pt x="270471" y="6273"/>
                  </a:lnTo>
                  <a:lnTo>
                    <a:pt x="273532" y="7708"/>
                  </a:lnTo>
                  <a:lnTo>
                    <a:pt x="274929" y="7277"/>
                  </a:lnTo>
                  <a:lnTo>
                    <a:pt x="275374" y="8293"/>
                  </a:lnTo>
                  <a:lnTo>
                    <a:pt x="276301" y="8928"/>
                  </a:lnTo>
                  <a:close/>
                </a:path>
                <a:path w="356234" h="277494">
                  <a:moveTo>
                    <a:pt x="282295" y="17373"/>
                  </a:moveTo>
                  <a:lnTo>
                    <a:pt x="281000" y="16421"/>
                  </a:lnTo>
                  <a:lnTo>
                    <a:pt x="281368" y="16954"/>
                  </a:lnTo>
                  <a:lnTo>
                    <a:pt x="281825" y="17221"/>
                  </a:lnTo>
                  <a:lnTo>
                    <a:pt x="282295" y="17373"/>
                  </a:lnTo>
                  <a:close/>
                </a:path>
                <a:path w="356234" h="277494">
                  <a:moveTo>
                    <a:pt x="285661" y="16916"/>
                  </a:moveTo>
                  <a:lnTo>
                    <a:pt x="282384" y="17386"/>
                  </a:lnTo>
                  <a:lnTo>
                    <a:pt x="278968" y="17386"/>
                  </a:lnTo>
                  <a:lnTo>
                    <a:pt x="277329" y="18110"/>
                  </a:lnTo>
                  <a:lnTo>
                    <a:pt x="273431" y="17386"/>
                  </a:lnTo>
                  <a:lnTo>
                    <a:pt x="275983" y="18554"/>
                  </a:lnTo>
                  <a:lnTo>
                    <a:pt x="277406" y="20231"/>
                  </a:lnTo>
                  <a:lnTo>
                    <a:pt x="281508" y="18884"/>
                  </a:lnTo>
                  <a:lnTo>
                    <a:pt x="282867" y="19138"/>
                  </a:lnTo>
                  <a:lnTo>
                    <a:pt x="283629" y="18884"/>
                  </a:lnTo>
                  <a:lnTo>
                    <a:pt x="284619" y="18554"/>
                  </a:lnTo>
                  <a:lnTo>
                    <a:pt x="283476" y="18554"/>
                  </a:lnTo>
                  <a:lnTo>
                    <a:pt x="284073" y="18110"/>
                  </a:lnTo>
                  <a:lnTo>
                    <a:pt x="284200" y="18008"/>
                  </a:lnTo>
                  <a:lnTo>
                    <a:pt x="285661" y="16916"/>
                  </a:lnTo>
                  <a:close/>
                </a:path>
                <a:path w="356234" h="277494">
                  <a:moveTo>
                    <a:pt x="287426" y="16675"/>
                  </a:moveTo>
                  <a:lnTo>
                    <a:pt x="286677" y="16167"/>
                  </a:lnTo>
                  <a:lnTo>
                    <a:pt x="285661" y="16916"/>
                  </a:lnTo>
                  <a:lnTo>
                    <a:pt x="287426" y="16675"/>
                  </a:lnTo>
                  <a:close/>
                </a:path>
                <a:path w="356234" h="277494">
                  <a:moveTo>
                    <a:pt x="290233" y="20040"/>
                  </a:moveTo>
                  <a:lnTo>
                    <a:pt x="285838" y="18554"/>
                  </a:lnTo>
                  <a:lnTo>
                    <a:pt x="285470" y="18554"/>
                  </a:lnTo>
                  <a:lnTo>
                    <a:pt x="284873" y="20040"/>
                  </a:lnTo>
                  <a:lnTo>
                    <a:pt x="284797" y="20231"/>
                  </a:lnTo>
                  <a:lnTo>
                    <a:pt x="284721" y="20421"/>
                  </a:lnTo>
                  <a:lnTo>
                    <a:pt x="290233" y="20040"/>
                  </a:lnTo>
                  <a:close/>
                </a:path>
                <a:path w="356234" h="277494">
                  <a:moveTo>
                    <a:pt x="291223" y="32067"/>
                  </a:moveTo>
                  <a:lnTo>
                    <a:pt x="290868" y="31737"/>
                  </a:lnTo>
                  <a:lnTo>
                    <a:pt x="290995" y="31902"/>
                  </a:lnTo>
                  <a:lnTo>
                    <a:pt x="291223" y="32067"/>
                  </a:lnTo>
                  <a:close/>
                </a:path>
                <a:path w="356234" h="277494">
                  <a:moveTo>
                    <a:pt x="306095" y="40690"/>
                  </a:moveTo>
                  <a:lnTo>
                    <a:pt x="300367" y="38569"/>
                  </a:lnTo>
                  <a:lnTo>
                    <a:pt x="300951" y="38417"/>
                  </a:lnTo>
                  <a:lnTo>
                    <a:pt x="301993" y="38417"/>
                  </a:lnTo>
                  <a:lnTo>
                    <a:pt x="302882" y="37998"/>
                  </a:lnTo>
                  <a:lnTo>
                    <a:pt x="301548" y="37744"/>
                  </a:lnTo>
                  <a:lnTo>
                    <a:pt x="300837" y="37998"/>
                  </a:lnTo>
                  <a:lnTo>
                    <a:pt x="299986" y="38354"/>
                  </a:lnTo>
                  <a:lnTo>
                    <a:pt x="299986" y="40055"/>
                  </a:lnTo>
                  <a:lnTo>
                    <a:pt x="299720" y="39598"/>
                  </a:lnTo>
                  <a:lnTo>
                    <a:pt x="299796" y="39039"/>
                  </a:lnTo>
                  <a:lnTo>
                    <a:pt x="299923" y="39598"/>
                  </a:lnTo>
                  <a:lnTo>
                    <a:pt x="299986" y="40055"/>
                  </a:lnTo>
                  <a:lnTo>
                    <a:pt x="299986" y="38354"/>
                  </a:lnTo>
                  <a:lnTo>
                    <a:pt x="298297" y="39039"/>
                  </a:lnTo>
                  <a:lnTo>
                    <a:pt x="298284" y="37744"/>
                  </a:lnTo>
                  <a:lnTo>
                    <a:pt x="298284" y="37604"/>
                  </a:lnTo>
                  <a:lnTo>
                    <a:pt x="303034" y="35585"/>
                  </a:lnTo>
                  <a:lnTo>
                    <a:pt x="301472" y="35585"/>
                  </a:lnTo>
                  <a:lnTo>
                    <a:pt x="297738" y="31597"/>
                  </a:lnTo>
                  <a:lnTo>
                    <a:pt x="301840" y="30949"/>
                  </a:lnTo>
                  <a:lnTo>
                    <a:pt x="296519" y="27901"/>
                  </a:lnTo>
                  <a:lnTo>
                    <a:pt x="294284" y="35394"/>
                  </a:lnTo>
                  <a:lnTo>
                    <a:pt x="292061" y="32981"/>
                  </a:lnTo>
                  <a:lnTo>
                    <a:pt x="291223" y="32067"/>
                  </a:lnTo>
                  <a:lnTo>
                    <a:pt x="287578" y="32981"/>
                  </a:lnTo>
                  <a:lnTo>
                    <a:pt x="281190" y="30632"/>
                  </a:lnTo>
                  <a:lnTo>
                    <a:pt x="280276" y="29298"/>
                  </a:lnTo>
                  <a:lnTo>
                    <a:pt x="274815" y="32512"/>
                  </a:lnTo>
                  <a:lnTo>
                    <a:pt x="264185" y="33693"/>
                  </a:lnTo>
                  <a:lnTo>
                    <a:pt x="264325" y="33693"/>
                  </a:lnTo>
                  <a:lnTo>
                    <a:pt x="263398" y="33820"/>
                  </a:lnTo>
                  <a:lnTo>
                    <a:pt x="263601" y="35394"/>
                  </a:lnTo>
                  <a:lnTo>
                    <a:pt x="263626" y="35585"/>
                  </a:lnTo>
                  <a:lnTo>
                    <a:pt x="263753" y="36474"/>
                  </a:lnTo>
                  <a:lnTo>
                    <a:pt x="263867" y="35585"/>
                  </a:lnTo>
                  <a:lnTo>
                    <a:pt x="264845" y="35585"/>
                  </a:lnTo>
                  <a:lnTo>
                    <a:pt x="271564" y="36626"/>
                  </a:lnTo>
                  <a:lnTo>
                    <a:pt x="279234" y="36474"/>
                  </a:lnTo>
                  <a:lnTo>
                    <a:pt x="286562" y="35814"/>
                  </a:lnTo>
                  <a:lnTo>
                    <a:pt x="291020" y="35585"/>
                  </a:lnTo>
                  <a:lnTo>
                    <a:pt x="293192" y="35585"/>
                  </a:lnTo>
                  <a:lnTo>
                    <a:pt x="293154" y="35814"/>
                  </a:lnTo>
                  <a:lnTo>
                    <a:pt x="293052" y="36626"/>
                  </a:lnTo>
                  <a:lnTo>
                    <a:pt x="292925" y="37604"/>
                  </a:lnTo>
                  <a:lnTo>
                    <a:pt x="292874" y="37998"/>
                  </a:lnTo>
                  <a:lnTo>
                    <a:pt x="292785" y="38709"/>
                  </a:lnTo>
                  <a:lnTo>
                    <a:pt x="296443" y="37744"/>
                  </a:lnTo>
                  <a:lnTo>
                    <a:pt x="296506" y="37998"/>
                  </a:lnTo>
                  <a:lnTo>
                    <a:pt x="296621" y="38417"/>
                  </a:lnTo>
                  <a:lnTo>
                    <a:pt x="296748" y="38836"/>
                  </a:lnTo>
                  <a:lnTo>
                    <a:pt x="296849" y="39230"/>
                  </a:lnTo>
                  <a:lnTo>
                    <a:pt x="296951" y="39598"/>
                  </a:lnTo>
                  <a:lnTo>
                    <a:pt x="297332" y="39598"/>
                  </a:lnTo>
                  <a:lnTo>
                    <a:pt x="300012" y="40284"/>
                  </a:lnTo>
                  <a:lnTo>
                    <a:pt x="300088" y="40690"/>
                  </a:lnTo>
                  <a:lnTo>
                    <a:pt x="300901" y="41922"/>
                  </a:lnTo>
                  <a:lnTo>
                    <a:pt x="302920" y="42697"/>
                  </a:lnTo>
                  <a:lnTo>
                    <a:pt x="303352" y="40894"/>
                  </a:lnTo>
                  <a:lnTo>
                    <a:pt x="306095" y="40690"/>
                  </a:lnTo>
                  <a:close/>
                </a:path>
                <a:path w="356234" h="277494">
                  <a:moveTo>
                    <a:pt x="313461" y="38417"/>
                  </a:moveTo>
                  <a:lnTo>
                    <a:pt x="312839" y="36817"/>
                  </a:lnTo>
                  <a:lnTo>
                    <a:pt x="311658" y="33820"/>
                  </a:lnTo>
                  <a:lnTo>
                    <a:pt x="311607" y="33693"/>
                  </a:lnTo>
                  <a:lnTo>
                    <a:pt x="311518" y="33451"/>
                  </a:lnTo>
                  <a:lnTo>
                    <a:pt x="309499" y="36474"/>
                  </a:lnTo>
                  <a:lnTo>
                    <a:pt x="309397" y="36626"/>
                  </a:lnTo>
                  <a:lnTo>
                    <a:pt x="309270" y="36817"/>
                  </a:lnTo>
                  <a:lnTo>
                    <a:pt x="307822" y="31597"/>
                  </a:lnTo>
                  <a:lnTo>
                    <a:pt x="305993" y="35394"/>
                  </a:lnTo>
                  <a:lnTo>
                    <a:pt x="305904" y="35585"/>
                  </a:lnTo>
                  <a:lnTo>
                    <a:pt x="303568" y="35585"/>
                  </a:lnTo>
                  <a:lnTo>
                    <a:pt x="311137" y="38836"/>
                  </a:lnTo>
                  <a:lnTo>
                    <a:pt x="312928" y="38417"/>
                  </a:lnTo>
                  <a:lnTo>
                    <a:pt x="313461" y="38417"/>
                  </a:lnTo>
                  <a:close/>
                </a:path>
                <a:path w="356234" h="277494">
                  <a:moveTo>
                    <a:pt x="316636" y="38417"/>
                  </a:moveTo>
                  <a:lnTo>
                    <a:pt x="316280" y="38417"/>
                  </a:lnTo>
                  <a:lnTo>
                    <a:pt x="316395" y="38747"/>
                  </a:lnTo>
                  <a:lnTo>
                    <a:pt x="316636" y="38417"/>
                  </a:lnTo>
                  <a:close/>
                </a:path>
                <a:path w="356234" h="277494">
                  <a:moveTo>
                    <a:pt x="317131" y="40868"/>
                  </a:moveTo>
                  <a:lnTo>
                    <a:pt x="316395" y="38747"/>
                  </a:lnTo>
                  <a:lnTo>
                    <a:pt x="315277" y="40297"/>
                  </a:lnTo>
                  <a:lnTo>
                    <a:pt x="317131" y="40868"/>
                  </a:lnTo>
                  <a:close/>
                </a:path>
                <a:path w="356234" h="277494">
                  <a:moveTo>
                    <a:pt x="322160" y="39471"/>
                  </a:moveTo>
                  <a:lnTo>
                    <a:pt x="318363" y="38100"/>
                  </a:lnTo>
                  <a:lnTo>
                    <a:pt x="317614" y="38100"/>
                  </a:lnTo>
                  <a:lnTo>
                    <a:pt x="316636" y="38417"/>
                  </a:lnTo>
                  <a:lnTo>
                    <a:pt x="317550" y="38417"/>
                  </a:lnTo>
                  <a:lnTo>
                    <a:pt x="322160" y="39471"/>
                  </a:lnTo>
                  <a:close/>
                </a:path>
                <a:path w="356234" h="277494">
                  <a:moveTo>
                    <a:pt x="332232" y="38011"/>
                  </a:moveTo>
                  <a:lnTo>
                    <a:pt x="329018" y="38608"/>
                  </a:lnTo>
                  <a:lnTo>
                    <a:pt x="330784" y="38608"/>
                  </a:lnTo>
                  <a:lnTo>
                    <a:pt x="332232" y="38011"/>
                  </a:lnTo>
                  <a:close/>
                </a:path>
                <a:path w="356234" h="277494">
                  <a:moveTo>
                    <a:pt x="332727" y="39763"/>
                  </a:moveTo>
                  <a:lnTo>
                    <a:pt x="330822" y="39763"/>
                  </a:lnTo>
                  <a:lnTo>
                    <a:pt x="331851" y="41973"/>
                  </a:lnTo>
                  <a:lnTo>
                    <a:pt x="332727" y="39763"/>
                  </a:lnTo>
                  <a:close/>
                </a:path>
                <a:path w="356234" h="277494">
                  <a:moveTo>
                    <a:pt x="333082" y="33693"/>
                  </a:moveTo>
                  <a:lnTo>
                    <a:pt x="327101" y="33045"/>
                  </a:lnTo>
                  <a:lnTo>
                    <a:pt x="328066" y="35814"/>
                  </a:lnTo>
                  <a:lnTo>
                    <a:pt x="333082" y="33693"/>
                  </a:lnTo>
                  <a:close/>
                </a:path>
                <a:path w="356234" h="277494">
                  <a:moveTo>
                    <a:pt x="343903" y="25565"/>
                  </a:moveTo>
                  <a:lnTo>
                    <a:pt x="343039" y="24803"/>
                  </a:lnTo>
                  <a:lnTo>
                    <a:pt x="342150" y="23939"/>
                  </a:lnTo>
                  <a:lnTo>
                    <a:pt x="341210" y="23863"/>
                  </a:lnTo>
                  <a:lnTo>
                    <a:pt x="341693" y="24574"/>
                  </a:lnTo>
                  <a:lnTo>
                    <a:pt x="342684" y="25209"/>
                  </a:lnTo>
                  <a:lnTo>
                    <a:pt x="343903" y="25565"/>
                  </a:lnTo>
                  <a:close/>
                </a:path>
                <a:path w="356234" h="277494">
                  <a:moveTo>
                    <a:pt x="347637" y="25539"/>
                  </a:moveTo>
                  <a:lnTo>
                    <a:pt x="346329" y="25971"/>
                  </a:lnTo>
                  <a:lnTo>
                    <a:pt x="345020" y="25895"/>
                  </a:lnTo>
                  <a:lnTo>
                    <a:pt x="343903" y="25565"/>
                  </a:lnTo>
                  <a:lnTo>
                    <a:pt x="345122" y="26644"/>
                  </a:lnTo>
                  <a:lnTo>
                    <a:pt x="346329" y="27495"/>
                  </a:lnTo>
                  <a:lnTo>
                    <a:pt x="347637" y="25539"/>
                  </a:lnTo>
                  <a:close/>
                </a:path>
                <a:path w="356234" h="277494">
                  <a:moveTo>
                    <a:pt x="354787" y="12903"/>
                  </a:moveTo>
                  <a:lnTo>
                    <a:pt x="352285" y="12903"/>
                  </a:lnTo>
                  <a:lnTo>
                    <a:pt x="351129" y="13881"/>
                  </a:lnTo>
                  <a:lnTo>
                    <a:pt x="352526" y="14859"/>
                  </a:lnTo>
                  <a:lnTo>
                    <a:pt x="354787" y="12903"/>
                  </a:lnTo>
                  <a:close/>
                </a:path>
                <a:path w="356234" h="277494">
                  <a:moveTo>
                    <a:pt x="356196" y="14592"/>
                  </a:moveTo>
                  <a:lnTo>
                    <a:pt x="355714" y="12903"/>
                  </a:lnTo>
                  <a:lnTo>
                    <a:pt x="354787" y="12903"/>
                  </a:lnTo>
                  <a:lnTo>
                    <a:pt x="356196" y="14592"/>
                  </a:lnTo>
                  <a:close/>
                </a:path>
              </a:pathLst>
            </a:custGeom>
            <a:solidFill>
              <a:srgbClr val="ABD3D8">
                <a:alpha val="51998"/>
              </a:srgbClr>
            </a:solidFill>
          </p:spPr>
          <p:txBody>
            <a:bodyPr wrap="square" lIns="0" tIns="0" rIns="0" bIns="0" rtlCol="0"/>
            <a:lstStyle/>
            <a:p>
              <a:pPr defTabSz="829178"/>
              <a:endParaRPr sz="1632" kern="0">
                <a:solidFill>
                  <a:sysClr val="windowText" lastClr="000000"/>
                </a:solidFill>
              </a:endParaRPr>
            </a:p>
          </p:txBody>
        </p:sp>
        <p:sp>
          <p:nvSpPr>
            <p:cNvPr id="64" name="object 64"/>
            <p:cNvSpPr/>
            <p:nvPr/>
          </p:nvSpPr>
          <p:spPr>
            <a:xfrm>
              <a:off x="8199704" y="1813064"/>
              <a:ext cx="1282700" cy="702310"/>
            </a:xfrm>
            <a:custGeom>
              <a:avLst/>
              <a:gdLst/>
              <a:ahLst/>
              <a:cxnLst/>
              <a:rect l="l" t="t" r="r" b="b"/>
              <a:pathLst>
                <a:path w="1282700" h="702310">
                  <a:moveTo>
                    <a:pt x="1308" y="249313"/>
                  </a:moveTo>
                  <a:lnTo>
                    <a:pt x="850" y="249199"/>
                  </a:lnTo>
                  <a:lnTo>
                    <a:pt x="381" y="249123"/>
                  </a:lnTo>
                  <a:lnTo>
                    <a:pt x="0" y="248856"/>
                  </a:lnTo>
                  <a:lnTo>
                    <a:pt x="901" y="249516"/>
                  </a:lnTo>
                  <a:lnTo>
                    <a:pt x="1041" y="249478"/>
                  </a:lnTo>
                  <a:lnTo>
                    <a:pt x="1308" y="249313"/>
                  </a:lnTo>
                  <a:close/>
                </a:path>
                <a:path w="1282700" h="702310">
                  <a:moveTo>
                    <a:pt x="8712" y="249313"/>
                  </a:moveTo>
                  <a:lnTo>
                    <a:pt x="8191" y="248881"/>
                  </a:lnTo>
                  <a:lnTo>
                    <a:pt x="4838" y="246062"/>
                  </a:lnTo>
                  <a:lnTo>
                    <a:pt x="3378" y="248551"/>
                  </a:lnTo>
                  <a:lnTo>
                    <a:pt x="1308" y="249313"/>
                  </a:lnTo>
                  <a:lnTo>
                    <a:pt x="3543" y="249872"/>
                  </a:lnTo>
                  <a:lnTo>
                    <a:pt x="6438" y="248881"/>
                  </a:lnTo>
                  <a:lnTo>
                    <a:pt x="8712" y="249313"/>
                  </a:lnTo>
                  <a:close/>
                </a:path>
                <a:path w="1282700" h="702310">
                  <a:moveTo>
                    <a:pt x="13373" y="256133"/>
                  </a:moveTo>
                  <a:lnTo>
                    <a:pt x="5524" y="252755"/>
                  </a:lnTo>
                  <a:lnTo>
                    <a:pt x="4203" y="256070"/>
                  </a:lnTo>
                  <a:lnTo>
                    <a:pt x="8775" y="255739"/>
                  </a:lnTo>
                  <a:lnTo>
                    <a:pt x="10629" y="257048"/>
                  </a:lnTo>
                  <a:lnTo>
                    <a:pt x="13373" y="256133"/>
                  </a:lnTo>
                  <a:close/>
                </a:path>
                <a:path w="1282700" h="702310">
                  <a:moveTo>
                    <a:pt x="28511" y="256159"/>
                  </a:moveTo>
                  <a:lnTo>
                    <a:pt x="28473" y="252577"/>
                  </a:lnTo>
                  <a:lnTo>
                    <a:pt x="21132" y="253085"/>
                  </a:lnTo>
                  <a:lnTo>
                    <a:pt x="18808" y="250736"/>
                  </a:lnTo>
                  <a:lnTo>
                    <a:pt x="18770" y="247891"/>
                  </a:lnTo>
                  <a:lnTo>
                    <a:pt x="16471" y="245554"/>
                  </a:lnTo>
                  <a:lnTo>
                    <a:pt x="20104" y="243865"/>
                  </a:lnTo>
                  <a:lnTo>
                    <a:pt x="17335" y="242620"/>
                  </a:lnTo>
                  <a:lnTo>
                    <a:pt x="13716" y="245757"/>
                  </a:lnTo>
                  <a:lnTo>
                    <a:pt x="16040" y="247370"/>
                  </a:lnTo>
                  <a:lnTo>
                    <a:pt x="16967" y="250151"/>
                  </a:lnTo>
                  <a:lnTo>
                    <a:pt x="14643" y="248539"/>
                  </a:lnTo>
                  <a:lnTo>
                    <a:pt x="11925" y="249440"/>
                  </a:lnTo>
                  <a:lnTo>
                    <a:pt x="11036" y="252349"/>
                  </a:lnTo>
                  <a:lnTo>
                    <a:pt x="12433" y="254050"/>
                  </a:lnTo>
                  <a:lnTo>
                    <a:pt x="19278" y="251802"/>
                  </a:lnTo>
                  <a:lnTo>
                    <a:pt x="17957" y="255092"/>
                  </a:lnTo>
                  <a:lnTo>
                    <a:pt x="20205" y="252437"/>
                  </a:lnTo>
                  <a:lnTo>
                    <a:pt x="23914" y="255752"/>
                  </a:lnTo>
                  <a:lnTo>
                    <a:pt x="22987" y="254381"/>
                  </a:lnTo>
                  <a:lnTo>
                    <a:pt x="28511" y="256159"/>
                  </a:lnTo>
                  <a:close/>
                </a:path>
                <a:path w="1282700" h="702310">
                  <a:moveTo>
                    <a:pt x="44589" y="219989"/>
                  </a:moveTo>
                  <a:lnTo>
                    <a:pt x="43357" y="219113"/>
                  </a:lnTo>
                  <a:lnTo>
                    <a:pt x="42545" y="219481"/>
                  </a:lnTo>
                  <a:lnTo>
                    <a:pt x="43027" y="219481"/>
                  </a:lnTo>
                  <a:lnTo>
                    <a:pt x="44589" y="219989"/>
                  </a:lnTo>
                  <a:close/>
                </a:path>
                <a:path w="1282700" h="702310">
                  <a:moveTo>
                    <a:pt x="48844" y="234721"/>
                  </a:moveTo>
                  <a:lnTo>
                    <a:pt x="45847" y="233756"/>
                  </a:lnTo>
                  <a:lnTo>
                    <a:pt x="43624" y="230301"/>
                  </a:lnTo>
                  <a:lnTo>
                    <a:pt x="40119" y="230301"/>
                  </a:lnTo>
                  <a:lnTo>
                    <a:pt x="36512" y="234835"/>
                  </a:lnTo>
                  <a:lnTo>
                    <a:pt x="39903" y="236689"/>
                  </a:lnTo>
                  <a:lnTo>
                    <a:pt x="44475" y="235597"/>
                  </a:lnTo>
                  <a:lnTo>
                    <a:pt x="48844" y="234721"/>
                  </a:lnTo>
                  <a:close/>
                </a:path>
                <a:path w="1282700" h="702310">
                  <a:moveTo>
                    <a:pt x="49403" y="221500"/>
                  </a:moveTo>
                  <a:lnTo>
                    <a:pt x="44589" y="219989"/>
                  </a:lnTo>
                  <a:lnTo>
                    <a:pt x="47612" y="222097"/>
                  </a:lnTo>
                  <a:lnTo>
                    <a:pt x="49403" y="221500"/>
                  </a:lnTo>
                  <a:close/>
                </a:path>
                <a:path w="1282700" h="702310">
                  <a:moveTo>
                    <a:pt x="50330" y="218338"/>
                  </a:moveTo>
                  <a:lnTo>
                    <a:pt x="48234" y="216877"/>
                  </a:lnTo>
                  <a:lnTo>
                    <a:pt x="43662" y="218973"/>
                  </a:lnTo>
                  <a:lnTo>
                    <a:pt x="49631" y="218567"/>
                  </a:lnTo>
                  <a:lnTo>
                    <a:pt x="50330" y="218338"/>
                  </a:lnTo>
                  <a:close/>
                </a:path>
                <a:path w="1282700" h="702310">
                  <a:moveTo>
                    <a:pt x="52844" y="256222"/>
                  </a:moveTo>
                  <a:lnTo>
                    <a:pt x="51435" y="253111"/>
                  </a:lnTo>
                  <a:lnTo>
                    <a:pt x="48666" y="252590"/>
                  </a:lnTo>
                  <a:lnTo>
                    <a:pt x="49593" y="253250"/>
                  </a:lnTo>
                  <a:lnTo>
                    <a:pt x="47777" y="254787"/>
                  </a:lnTo>
                  <a:lnTo>
                    <a:pt x="49618" y="254673"/>
                  </a:lnTo>
                  <a:lnTo>
                    <a:pt x="52844" y="256222"/>
                  </a:lnTo>
                  <a:close/>
                </a:path>
                <a:path w="1282700" h="702310">
                  <a:moveTo>
                    <a:pt x="53479" y="234010"/>
                  </a:moveTo>
                  <a:lnTo>
                    <a:pt x="52006" y="234111"/>
                  </a:lnTo>
                  <a:lnTo>
                    <a:pt x="50431" y="234403"/>
                  </a:lnTo>
                  <a:lnTo>
                    <a:pt x="48844" y="234721"/>
                  </a:lnTo>
                  <a:lnTo>
                    <a:pt x="50177" y="235153"/>
                  </a:lnTo>
                  <a:lnTo>
                    <a:pt x="51650" y="235140"/>
                  </a:lnTo>
                  <a:lnTo>
                    <a:pt x="53479" y="234010"/>
                  </a:lnTo>
                  <a:close/>
                </a:path>
                <a:path w="1282700" h="702310">
                  <a:moveTo>
                    <a:pt x="56730" y="219113"/>
                  </a:moveTo>
                  <a:lnTo>
                    <a:pt x="51155" y="218338"/>
                  </a:lnTo>
                  <a:lnTo>
                    <a:pt x="51943" y="219481"/>
                  </a:lnTo>
                  <a:lnTo>
                    <a:pt x="52844" y="220116"/>
                  </a:lnTo>
                  <a:lnTo>
                    <a:pt x="51041" y="220954"/>
                  </a:lnTo>
                  <a:lnTo>
                    <a:pt x="49403" y="221500"/>
                  </a:lnTo>
                  <a:lnTo>
                    <a:pt x="50126" y="221729"/>
                  </a:lnTo>
                  <a:lnTo>
                    <a:pt x="48056" y="222415"/>
                  </a:lnTo>
                  <a:lnTo>
                    <a:pt x="47612" y="222097"/>
                  </a:lnTo>
                  <a:lnTo>
                    <a:pt x="46659" y="222415"/>
                  </a:lnTo>
                  <a:lnTo>
                    <a:pt x="47193" y="222415"/>
                  </a:lnTo>
                  <a:lnTo>
                    <a:pt x="47637" y="222554"/>
                  </a:lnTo>
                  <a:lnTo>
                    <a:pt x="44640" y="223545"/>
                  </a:lnTo>
                  <a:lnTo>
                    <a:pt x="48793" y="225044"/>
                  </a:lnTo>
                  <a:lnTo>
                    <a:pt x="49149" y="223545"/>
                  </a:lnTo>
                  <a:lnTo>
                    <a:pt x="49225" y="223227"/>
                  </a:lnTo>
                  <a:lnTo>
                    <a:pt x="48768" y="222923"/>
                  </a:lnTo>
                  <a:lnTo>
                    <a:pt x="50596" y="223507"/>
                  </a:lnTo>
                  <a:lnTo>
                    <a:pt x="50584" y="221348"/>
                  </a:lnTo>
                  <a:lnTo>
                    <a:pt x="55638" y="221348"/>
                  </a:lnTo>
                  <a:lnTo>
                    <a:pt x="55384" y="220116"/>
                  </a:lnTo>
                  <a:lnTo>
                    <a:pt x="55346" y="219989"/>
                  </a:lnTo>
                  <a:lnTo>
                    <a:pt x="55245" y="219481"/>
                  </a:lnTo>
                  <a:lnTo>
                    <a:pt x="55168" y="219113"/>
                  </a:lnTo>
                  <a:lnTo>
                    <a:pt x="56730" y="219113"/>
                  </a:lnTo>
                  <a:close/>
                </a:path>
                <a:path w="1282700" h="702310">
                  <a:moveTo>
                    <a:pt x="71704" y="224142"/>
                  </a:moveTo>
                  <a:lnTo>
                    <a:pt x="71208" y="220967"/>
                  </a:lnTo>
                  <a:lnTo>
                    <a:pt x="56502" y="218427"/>
                  </a:lnTo>
                  <a:lnTo>
                    <a:pt x="60693" y="223507"/>
                  </a:lnTo>
                  <a:lnTo>
                    <a:pt x="62560" y="225501"/>
                  </a:lnTo>
                  <a:lnTo>
                    <a:pt x="65290" y="223875"/>
                  </a:lnTo>
                  <a:lnTo>
                    <a:pt x="71704" y="224142"/>
                  </a:lnTo>
                  <a:close/>
                </a:path>
                <a:path w="1282700" h="702310">
                  <a:moveTo>
                    <a:pt x="84518" y="220395"/>
                  </a:moveTo>
                  <a:lnTo>
                    <a:pt x="77139" y="218046"/>
                  </a:lnTo>
                  <a:lnTo>
                    <a:pt x="78994" y="219354"/>
                  </a:lnTo>
                  <a:lnTo>
                    <a:pt x="76708" y="219862"/>
                  </a:lnTo>
                  <a:lnTo>
                    <a:pt x="77177" y="220916"/>
                  </a:lnTo>
                  <a:lnTo>
                    <a:pt x="84518" y="220395"/>
                  </a:lnTo>
                  <a:close/>
                </a:path>
                <a:path w="1282700" h="702310">
                  <a:moveTo>
                    <a:pt x="105232" y="225005"/>
                  </a:moveTo>
                  <a:lnTo>
                    <a:pt x="101536" y="223126"/>
                  </a:lnTo>
                  <a:lnTo>
                    <a:pt x="100634" y="224599"/>
                  </a:lnTo>
                  <a:lnTo>
                    <a:pt x="105232" y="225005"/>
                  </a:lnTo>
                  <a:close/>
                </a:path>
                <a:path w="1282700" h="702310">
                  <a:moveTo>
                    <a:pt x="112039" y="184492"/>
                  </a:moveTo>
                  <a:lnTo>
                    <a:pt x="110655" y="184238"/>
                  </a:lnTo>
                  <a:lnTo>
                    <a:pt x="109308" y="186829"/>
                  </a:lnTo>
                  <a:lnTo>
                    <a:pt x="112039" y="184492"/>
                  </a:lnTo>
                  <a:close/>
                </a:path>
                <a:path w="1282700" h="702310">
                  <a:moveTo>
                    <a:pt x="116865" y="165938"/>
                  </a:moveTo>
                  <a:lnTo>
                    <a:pt x="112268" y="166281"/>
                  </a:lnTo>
                  <a:lnTo>
                    <a:pt x="115938" y="166712"/>
                  </a:lnTo>
                  <a:lnTo>
                    <a:pt x="116865" y="165938"/>
                  </a:lnTo>
                  <a:close/>
                </a:path>
                <a:path w="1282700" h="702310">
                  <a:moveTo>
                    <a:pt x="159410" y="141859"/>
                  </a:moveTo>
                  <a:lnTo>
                    <a:pt x="158534" y="142201"/>
                  </a:lnTo>
                  <a:lnTo>
                    <a:pt x="155384" y="140423"/>
                  </a:lnTo>
                  <a:lnTo>
                    <a:pt x="154635" y="142938"/>
                  </a:lnTo>
                  <a:lnTo>
                    <a:pt x="157391" y="144881"/>
                  </a:lnTo>
                  <a:lnTo>
                    <a:pt x="159410" y="141859"/>
                  </a:lnTo>
                  <a:close/>
                </a:path>
                <a:path w="1282700" h="702310">
                  <a:moveTo>
                    <a:pt x="159651" y="141503"/>
                  </a:moveTo>
                  <a:lnTo>
                    <a:pt x="159410" y="141859"/>
                  </a:lnTo>
                  <a:lnTo>
                    <a:pt x="159550" y="141808"/>
                  </a:lnTo>
                  <a:lnTo>
                    <a:pt x="159651" y="141503"/>
                  </a:lnTo>
                  <a:close/>
                </a:path>
                <a:path w="1282700" h="702310">
                  <a:moveTo>
                    <a:pt x="177495" y="166941"/>
                  </a:moveTo>
                  <a:lnTo>
                    <a:pt x="177241" y="166941"/>
                  </a:lnTo>
                  <a:lnTo>
                    <a:pt x="176009" y="168541"/>
                  </a:lnTo>
                  <a:lnTo>
                    <a:pt x="176149" y="168541"/>
                  </a:lnTo>
                  <a:lnTo>
                    <a:pt x="177495" y="166941"/>
                  </a:lnTo>
                  <a:close/>
                </a:path>
                <a:path w="1282700" h="702310">
                  <a:moveTo>
                    <a:pt x="178536" y="161747"/>
                  </a:moveTo>
                  <a:lnTo>
                    <a:pt x="178257" y="161213"/>
                  </a:lnTo>
                  <a:lnTo>
                    <a:pt x="177914" y="160693"/>
                  </a:lnTo>
                  <a:lnTo>
                    <a:pt x="177673" y="161213"/>
                  </a:lnTo>
                  <a:lnTo>
                    <a:pt x="177025" y="163880"/>
                  </a:lnTo>
                  <a:lnTo>
                    <a:pt x="176974" y="165633"/>
                  </a:lnTo>
                  <a:lnTo>
                    <a:pt x="178460" y="161925"/>
                  </a:lnTo>
                  <a:lnTo>
                    <a:pt x="178536" y="161747"/>
                  </a:lnTo>
                  <a:close/>
                </a:path>
                <a:path w="1282700" h="702310">
                  <a:moveTo>
                    <a:pt x="179070" y="161747"/>
                  </a:moveTo>
                  <a:lnTo>
                    <a:pt x="178752" y="161213"/>
                  </a:lnTo>
                  <a:lnTo>
                    <a:pt x="178739" y="161925"/>
                  </a:lnTo>
                  <a:lnTo>
                    <a:pt x="179070" y="161747"/>
                  </a:lnTo>
                  <a:close/>
                </a:path>
                <a:path w="1282700" h="702310">
                  <a:moveTo>
                    <a:pt x="179768" y="167690"/>
                  </a:moveTo>
                  <a:lnTo>
                    <a:pt x="178358" y="165887"/>
                  </a:lnTo>
                  <a:lnTo>
                    <a:pt x="177711" y="166662"/>
                  </a:lnTo>
                  <a:lnTo>
                    <a:pt x="177609" y="167690"/>
                  </a:lnTo>
                  <a:lnTo>
                    <a:pt x="177749" y="168541"/>
                  </a:lnTo>
                  <a:lnTo>
                    <a:pt x="177825" y="169024"/>
                  </a:lnTo>
                  <a:lnTo>
                    <a:pt x="177927" y="169722"/>
                  </a:lnTo>
                  <a:lnTo>
                    <a:pt x="179768" y="167690"/>
                  </a:lnTo>
                  <a:close/>
                </a:path>
                <a:path w="1282700" h="702310">
                  <a:moveTo>
                    <a:pt x="180809" y="169024"/>
                  </a:moveTo>
                  <a:lnTo>
                    <a:pt x="177749" y="170802"/>
                  </a:lnTo>
                  <a:lnTo>
                    <a:pt x="179400" y="170802"/>
                  </a:lnTo>
                  <a:lnTo>
                    <a:pt x="180187" y="169887"/>
                  </a:lnTo>
                  <a:lnTo>
                    <a:pt x="180809" y="169024"/>
                  </a:lnTo>
                  <a:close/>
                </a:path>
                <a:path w="1282700" h="702310">
                  <a:moveTo>
                    <a:pt x="182791" y="171094"/>
                  </a:moveTo>
                  <a:lnTo>
                    <a:pt x="180721" y="170802"/>
                  </a:lnTo>
                  <a:lnTo>
                    <a:pt x="179514" y="170802"/>
                  </a:lnTo>
                  <a:lnTo>
                    <a:pt x="178435" y="172300"/>
                  </a:lnTo>
                  <a:lnTo>
                    <a:pt x="182791" y="171094"/>
                  </a:lnTo>
                  <a:close/>
                </a:path>
                <a:path w="1282700" h="702310">
                  <a:moveTo>
                    <a:pt x="185293" y="173405"/>
                  </a:moveTo>
                  <a:lnTo>
                    <a:pt x="183032" y="173405"/>
                  </a:lnTo>
                  <a:lnTo>
                    <a:pt x="182295" y="172300"/>
                  </a:lnTo>
                  <a:lnTo>
                    <a:pt x="182397" y="173405"/>
                  </a:lnTo>
                  <a:lnTo>
                    <a:pt x="182613" y="174498"/>
                  </a:lnTo>
                  <a:lnTo>
                    <a:pt x="185293" y="173405"/>
                  </a:lnTo>
                  <a:close/>
                </a:path>
                <a:path w="1282700" h="702310">
                  <a:moveTo>
                    <a:pt x="185331" y="107226"/>
                  </a:moveTo>
                  <a:lnTo>
                    <a:pt x="182105" y="106375"/>
                  </a:lnTo>
                  <a:lnTo>
                    <a:pt x="180746" y="108267"/>
                  </a:lnTo>
                  <a:lnTo>
                    <a:pt x="185331" y="107226"/>
                  </a:lnTo>
                  <a:close/>
                </a:path>
                <a:path w="1282700" h="702310">
                  <a:moveTo>
                    <a:pt x="187807" y="94348"/>
                  </a:moveTo>
                  <a:lnTo>
                    <a:pt x="187477" y="93941"/>
                  </a:lnTo>
                  <a:lnTo>
                    <a:pt x="186524" y="93941"/>
                  </a:lnTo>
                  <a:lnTo>
                    <a:pt x="187807" y="94348"/>
                  </a:lnTo>
                  <a:close/>
                </a:path>
                <a:path w="1282700" h="702310">
                  <a:moveTo>
                    <a:pt x="190106" y="161213"/>
                  </a:moveTo>
                  <a:lnTo>
                    <a:pt x="178701" y="159067"/>
                  </a:lnTo>
                  <a:lnTo>
                    <a:pt x="178269" y="160185"/>
                  </a:lnTo>
                  <a:lnTo>
                    <a:pt x="181051" y="160693"/>
                  </a:lnTo>
                  <a:lnTo>
                    <a:pt x="179070" y="161747"/>
                  </a:lnTo>
                  <a:lnTo>
                    <a:pt x="181343" y="165633"/>
                  </a:lnTo>
                  <a:lnTo>
                    <a:pt x="181444" y="165823"/>
                  </a:lnTo>
                  <a:lnTo>
                    <a:pt x="179768" y="167690"/>
                  </a:lnTo>
                  <a:lnTo>
                    <a:pt x="180809" y="169024"/>
                  </a:lnTo>
                  <a:lnTo>
                    <a:pt x="181152" y="168541"/>
                  </a:lnTo>
                  <a:lnTo>
                    <a:pt x="182511" y="168541"/>
                  </a:lnTo>
                  <a:lnTo>
                    <a:pt x="182537" y="168795"/>
                  </a:lnTo>
                  <a:lnTo>
                    <a:pt x="182829" y="168668"/>
                  </a:lnTo>
                  <a:lnTo>
                    <a:pt x="183057" y="168529"/>
                  </a:lnTo>
                  <a:lnTo>
                    <a:pt x="185102" y="168490"/>
                  </a:lnTo>
                  <a:lnTo>
                    <a:pt x="187121" y="169900"/>
                  </a:lnTo>
                  <a:lnTo>
                    <a:pt x="182791" y="171094"/>
                  </a:lnTo>
                  <a:lnTo>
                    <a:pt x="185331" y="171450"/>
                  </a:lnTo>
                  <a:lnTo>
                    <a:pt x="184886" y="173266"/>
                  </a:lnTo>
                  <a:lnTo>
                    <a:pt x="185762" y="173266"/>
                  </a:lnTo>
                  <a:lnTo>
                    <a:pt x="187134" y="169900"/>
                  </a:lnTo>
                  <a:lnTo>
                    <a:pt x="187604" y="170218"/>
                  </a:lnTo>
                  <a:lnTo>
                    <a:pt x="185229" y="166014"/>
                  </a:lnTo>
                  <a:lnTo>
                    <a:pt x="185127" y="165823"/>
                  </a:lnTo>
                  <a:lnTo>
                    <a:pt x="185089" y="166954"/>
                  </a:lnTo>
                  <a:lnTo>
                    <a:pt x="184556" y="167690"/>
                  </a:lnTo>
                  <a:lnTo>
                    <a:pt x="183299" y="168389"/>
                  </a:lnTo>
                  <a:lnTo>
                    <a:pt x="183070" y="168376"/>
                  </a:lnTo>
                  <a:lnTo>
                    <a:pt x="182765" y="168427"/>
                  </a:lnTo>
                  <a:lnTo>
                    <a:pt x="182511" y="168440"/>
                  </a:lnTo>
                  <a:lnTo>
                    <a:pt x="182524" y="165950"/>
                  </a:lnTo>
                  <a:lnTo>
                    <a:pt x="184315" y="165823"/>
                  </a:lnTo>
                  <a:lnTo>
                    <a:pt x="185089" y="166954"/>
                  </a:lnTo>
                  <a:lnTo>
                    <a:pt x="185089" y="165760"/>
                  </a:lnTo>
                  <a:lnTo>
                    <a:pt x="184315" y="164388"/>
                  </a:lnTo>
                  <a:lnTo>
                    <a:pt x="186601" y="163880"/>
                  </a:lnTo>
                  <a:lnTo>
                    <a:pt x="188404" y="162306"/>
                  </a:lnTo>
                  <a:lnTo>
                    <a:pt x="189687" y="161213"/>
                  </a:lnTo>
                  <a:lnTo>
                    <a:pt x="190106" y="161213"/>
                  </a:lnTo>
                  <a:close/>
                </a:path>
                <a:path w="1282700" h="702310">
                  <a:moveTo>
                    <a:pt x="193243" y="114134"/>
                  </a:moveTo>
                  <a:lnTo>
                    <a:pt x="193014" y="113880"/>
                  </a:lnTo>
                  <a:lnTo>
                    <a:pt x="188556" y="108762"/>
                  </a:lnTo>
                  <a:lnTo>
                    <a:pt x="184467" y="110845"/>
                  </a:lnTo>
                  <a:lnTo>
                    <a:pt x="182092" y="112191"/>
                  </a:lnTo>
                  <a:lnTo>
                    <a:pt x="182397" y="112191"/>
                  </a:lnTo>
                  <a:lnTo>
                    <a:pt x="185115" y="114134"/>
                  </a:lnTo>
                  <a:lnTo>
                    <a:pt x="185420" y="114401"/>
                  </a:lnTo>
                  <a:lnTo>
                    <a:pt x="185826" y="115824"/>
                  </a:lnTo>
                  <a:lnTo>
                    <a:pt x="185686" y="114401"/>
                  </a:lnTo>
                  <a:lnTo>
                    <a:pt x="185407" y="112191"/>
                  </a:lnTo>
                  <a:lnTo>
                    <a:pt x="189572" y="114401"/>
                  </a:lnTo>
                  <a:lnTo>
                    <a:pt x="191858" y="113880"/>
                  </a:lnTo>
                  <a:lnTo>
                    <a:pt x="189585" y="115824"/>
                  </a:lnTo>
                  <a:lnTo>
                    <a:pt x="193243" y="114134"/>
                  </a:lnTo>
                  <a:close/>
                </a:path>
                <a:path w="1282700" h="702310">
                  <a:moveTo>
                    <a:pt x="196215" y="97955"/>
                  </a:moveTo>
                  <a:lnTo>
                    <a:pt x="196176" y="95821"/>
                  </a:lnTo>
                  <a:lnTo>
                    <a:pt x="195973" y="95821"/>
                  </a:lnTo>
                  <a:lnTo>
                    <a:pt x="190258" y="97955"/>
                  </a:lnTo>
                  <a:lnTo>
                    <a:pt x="189814" y="95821"/>
                  </a:lnTo>
                  <a:lnTo>
                    <a:pt x="189763" y="95567"/>
                  </a:lnTo>
                  <a:lnTo>
                    <a:pt x="189204" y="95567"/>
                  </a:lnTo>
                  <a:lnTo>
                    <a:pt x="192443" y="95110"/>
                  </a:lnTo>
                  <a:lnTo>
                    <a:pt x="194779" y="94780"/>
                  </a:lnTo>
                  <a:lnTo>
                    <a:pt x="194411" y="92900"/>
                  </a:lnTo>
                  <a:lnTo>
                    <a:pt x="194297" y="92341"/>
                  </a:lnTo>
                  <a:lnTo>
                    <a:pt x="193814" y="91998"/>
                  </a:lnTo>
                  <a:lnTo>
                    <a:pt x="191084" y="92900"/>
                  </a:lnTo>
                  <a:lnTo>
                    <a:pt x="190220" y="95110"/>
                  </a:lnTo>
                  <a:lnTo>
                    <a:pt x="187807" y="94348"/>
                  </a:lnTo>
                  <a:lnTo>
                    <a:pt x="188823" y="95567"/>
                  </a:lnTo>
                  <a:lnTo>
                    <a:pt x="188328" y="96786"/>
                  </a:lnTo>
                  <a:lnTo>
                    <a:pt x="186563" y="96786"/>
                  </a:lnTo>
                  <a:lnTo>
                    <a:pt x="185635" y="94780"/>
                  </a:lnTo>
                  <a:lnTo>
                    <a:pt x="185813" y="94780"/>
                  </a:lnTo>
                  <a:lnTo>
                    <a:pt x="183756" y="94145"/>
                  </a:lnTo>
                  <a:lnTo>
                    <a:pt x="182422" y="95821"/>
                  </a:lnTo>
                  <a:lnTo>
                    <a:pt x="181483" y="96786"/>
                  </a:lnTo>
                  <a:lnTo>
                    <a:pt x="180898" y="96786"/>
                  </a:lnTo>
                  <a:lnTo>
                    <a:pt x="179539" y="96989"/>
                  </a:lnTo>
                  <a:lnTo>
                    <a:pt x="178549" y="96901"/>
                  </a:lnTo>
                  <a:lnTo>
                    <a:pt x="177622" y="96888"/>
                  </a:lnTo>
                  <a:lnTo>
                    <a:pt x="176923" y="97116"/>
                  </a:lnTo>
                  <a:lnTo>
                    <a:pt x="177990" y="97142"/>
                  </a:lnTo>
                  <a:lnTo>
                    <a:pt x="178828" y="97091"/>
                  </a:lnTo>
                  <a:lnTo>
                    <a:pt x="179527" y="97002"/>
                  </a:lnTo>
                  <a:lnTo>
                    <a:pt x="184492" y="97434"/>
                  </a:lnTo>
                  <a:lnTo>
                    <a:pt x="192189" y="100838"/>
                  </a:lnTo>
                  <a:lnTo>
                    <a:pt x="192405" y="99187"/>
                  </a:lnTo>
                  <a:lnTo>
                    <a:pt x="192481" y="98602"/>
                  </a:lnTo>
                  <a:lnTo>
                    <a:pt x="192532" y="98145"/>
                  </a:lnTo>
                  <a:lnTo>
                    <a:pt x="193001" y="99187"/>
                  </a:lnTo>
                  <a:lnTo>
                    <a:pt x="195783" y="100406"/>
                  </a:lnTo>
                  <a:lnTo>
                    <a:pt x="196215" y="98602"/>
                  </a:lnTo>
                  <a:lnTo>
                    <a:pt x="196215" y="98145"/>
                  </a:lnTo>
                  <a:lnTo>
                    <a:pt x="196215" y="97955"/>
                  </a:lnTo>
                  <a:close/>
                </a:path>
                <a:path w="1282700" h="702310">
                  <a:moveTo>
                    <a:pt x="196557" y="121386"/>
                  </a:moveTo>
                  <a:lnTo>
                    <a:pt x="193751" y="118033"/>
                  </a:lnTo>
                  <a:lnTo>
                    <a:pt x="190995" y="118237"/>
                  </a:lnTo>
                  <a:lnTo>
                    <a:pt x="191947" y="120294"/>
                  </a:lnTo>
                  <a:lnTo>
                    <a:pt x="188760" y="120167"/>
                  </a:lnTo>
                  <a:lnTo>
                    <a:pt x="187363" y="121323"/>
                  </a:lnTo>
                  <a:lnTo>
                    <a:pt x="189204" y="121208"/>
                  </a:lnTo>
                  <a:lnTo>
                    <a:pt x="190601" y="122186"/>
                  </a:lnTo>
                  <a:lnTo>
                    <a:pt x="192011" y="124561"/>
                  </a:lnTo>
                  <a:lnTo>
                    <a:pt x="193344" y="123418"/>
                  </a:lnTo>
                  <a:lnTo>
                    <a:pt x="191973" y="121729"/>
                  </a:lnTo>
                  <a:lnTo>
                    <a:pt x="194246" y="121920"/>
                  </a:lnTo>
                  <a:lnTo>
                    <a:pt x="196557" y="121386"/>
                  </a:lnTo>
                  <a:close/>
                </a:path>
                <a:path w="1282700" h="702310">
                  <a:moveTo>
                    <a:pt x="201295" y="168351"/>
                  </a:moveTo>
                  <a:lnTo>
                    <a:pt x="200901" y="168224"/>
                  </a:lnTo>
                  <a:lnTo>
                    <a:pt x="200761" y="168351"/>
                  </a:lnTo>
                  <a:lnTo>
                    <a:pt x="201295" y="168351"/>
                  </a:lnTo>
                  <a:close/>
                </a:path>
                <a:path w="1282700" h="702310">
                  <a:moveTo>
                    <a:pt x="202387" y="112776"/>
                  </a:moveTo>
                  <a:lnTo>
                    <a:pt x="198247" y="110591"/>
                  </a:lnTo>
                  <a:lnTo>
                    <a:pt x="201955" y="113157"/>
                  </a:lnTo>
                  <a:lnTo>
                    <a:pt x="202387" y="112776"/>
                  </a:lnTo>
                  <a:close/>
                </a:path>
                <a:path w="1282700" h="702310">
                  <a:moveTo>
                    <a:pt x="202958" y="179971"/>
                  </a:moveTo>
                  <a:lnTo>
                    <a:pt x="200596" y="179311"/>
                  </a:lnTo>
                  <a:lnTo>
                    <a:pt x="198323" y="181254"/>
                  </a:lnTo>
                  <a:lnTo>
                    <a:pt x="201599" y="185674"/>
                  </a:lnTo>
                  <a:lnTo>
                    <a:pt x="202958" y="179971"/>
                  </a:lnTo>
                  <a:close/>
                </a:path>
                <a:path w="1282700" h="702310">
                  <a:moveTo>
                    <a:pt x="207035" y="179565"/>
                  </a:moveTo>
                  <a:lnTo>
                    <a:pt x="205105" y="174002"/>
                  </a:lnTo>
                  <a:lnTo>
                    <a:pt x="202819" y="175234"/>
                  </a:lnTo>
                  <a:lnTo>
                    <a:pt x="205600" y="177165"/>
                  </a:lnTo>
                  <a:lnTo>
                    <a:pt x="205625" y="179133"/>
                  </a:lnTo>
                  <a:lnTo>
                    <a:pt x="203339" y="178409"/>
                  </a:lnTo>
                  <a:lnTo>
                    <a:pt x="203123" y="179311"/>
                  </a:lnTo>
                  <a:lnTo>
                    <a:pt x="203060" y="179565"/>
                  </a:lnTo>
                  <a:lnTo>
                    <a:pt x="202958" y="179971"/>
                  </a:lnTo>
                  <a:lnTo>
                    <a:pt x="205676" y="180733"/>
                  </a:lnTo>
                  <a:lnTo>
                    <a:pt x="205638" y="179311"/>
                  </a:lnTo>
                  <a:lnTo>
                    <a:pt x="206222" y="179311"/>
                  </a:lnTo>
                  <a:lnTo>
                    <a:pt x="207035" y="179565"/>
                  </a:lnTo>
                  <a:close/>
                </a:path>
                <a:path w="1282700" h="702310">
                  <a:moveTo>
                    <a:pt x="212445" y="171132"/>
                  </a:moveTo>
                  <a:lnTo>
                    <a:pt x="212407" y="170827"/>
                  </a:lnTo>
                  <a:lnTo>
                    <a:pt x="212293" y="170522"/>
                  </a:lnTo>
                  <a:lnTo>
                    <a:pt x="211950" y="170281"/>
                  </a:lnTo>
                  <a:lnTo>
                    <a:pt x="211848" y="170700"/>
                  </a:lnTo>
                  <a:lnTo>
                    <a:pt x="212090" y="170954"/>
                  </a:lnTo>
                  <a:lnTo>
                    <a:pt x="212445" y="171132"/>
                  </a:lnTo>
                  <a:close/>
                </a:path>
                <a:path w="1282700" h="702310">
                  <a:moveTo>
                    <a:pt x="213029" y="149860"/>
                  </a:moveTo>
                  <a:lnTo>
                    <a:pt x="212102" y="149212"/>
                  </a:lnTo>
                  <a:lnTo>
                    <a:pt x="209842" y="151866"/>
                  </a:lnTo>
                  <a:lnTo>
                    <a:pt x="213029" y="149860"/>
                  </a:lnTo>
                  <a:close/>
                </a:path>
                <a:path w="1282700" h="702310">
                  <a:moveTo>
                    <a:pt x="213664" y="162306"/>
                  </a:moveTo>
                  <a:lnTo>
                    <a:pt x="209105" y="162306"/>
                  </a:lnTo>
                  <a:lnTo>
                    <a:pt x="208089" y="157695"/>
                  </a:lnTo>
                  <a:lnTo>
                    <a:pt x="196723" y="165290"/>
                  </a:lnTo>
                  <a:lnTo>
                    <a:pt x="196519" y="164934"/>
                  </a:lnTo>
                  <a:lnTo>
                    <a:pt x="193890" y="160489"/>
                  </a:lnTo>
                  <a:lnTo>
                    <a:pt x="192062" y="161340"/>
                  </a:lnTo>
                  <a:lnTo>
                    <a:pt x="193459" y="162306"/>
                  </a:lnTo>
                  <a:lnTo>
                    <a:pt x="193459" y="163614"/>
                  </a:lnTo>
                  <a:lnTo>
                    <a:pt x="190258" y="163614"/>
                  </a:lnTo>
                  <a:lnTo>
                    <a:pt x="192112" y="165633"/>
                  </a:lnTo>
                  <a:lnTo>
                    <a:pt x="189496" y="164934"/>
                  </a:lnTo>
                  <a:lnTo>
                    <a:pt x="189115" y="164934"/>
                  </a:lnTo>
                  <a:lnTo>
                    <a:pt x="191681" y="166725"/>
                  </a:lnTo>
                  <a:lnTo>
                    <a:pt x="191693" y="166014"/>
                  </a:lnTo>
                  <a:lnTo>
                    <a:pt x="192138" y="165633"/>
                  </a:lnTo>
                  <a:lnTo>
                    <a:pt x="192925" y="164934"/>
                  </a:lnTo>
                  <a:lnTo>
                    <a:pt x="193154" y="164934"/>
                  </a:lnTo>
                  <a:lnTo>
                    <a:pt x="195821" y="166852"/>
                  </a:lnTo>
                  <a:lnTo>
                    <a:pt x="196024" y="167043"/>
                  </a:lnTo>
                  <a:lnTo>
                    <a:pt x="194868" y="168681"/>
                  </a:lnTo>
                  <a:lnTo>
                    <a:pt x="193954" y="170154"/>
                  </a:lnTo>
                  <a:lnTo>
                    <a:pt x="197726" y="171653"/>
                  </a:lnTo>
                  <a:lnTo>
                    <a:pt x="199986" y="168986"/>
                  </a:lnTo>
                  <a:lnTo>
                    <a:pt x="199263" y="168490"/>
                  </a:lnTo>
                  <a:lnTo>
                    <a:pt x="199059" y="168351"/>
                  </a:lnTo>
                  <a:lnTo>
                    <a:pt x="197218" y="168490"/>
                  </a:lnTo>
                  <a:lnTo>
                    <a:pt x="197205" y="167043"/>
                  </a:lnTo>
                  <a:lnTo>
                    <a:pt x="200901" y="168224"/>
                  </a:lnTo>
                  <a:lnTo>
                    <a:pt x="202272" y="167043"/>
                  </a:lnTo>
                  <a:lnTo>
                    <a:pt x="204304" y="165290"/>
                  </a:lnTo>
                  <a:lnTo>
                    <a:pt x="206235" y="163614"/>
                  </a:lnTo>
                  <a:lnTo>
                    <a:pt x="206413" y="163614"/>
                  </a:lnTo>
                  <a:lnTo>
                    <a:pt x="209118" y="166014"/>
                  </a:lnTo>
                  <a:lnTo>
                    <a:pt x="208851" y="165633"/>
                  </a:lnTo>
                  <a:lnTo>
                    <a:pt x="207746" y="164515"/>
                  </a:lnTo>
                  <a:lnTo>
                    <a:pt x="209359" y="163918"/>
                  </a:lnTo>
                  <a:lnTo>
                    <a:pt x="209397" y="163614"/>
                  </a:lnTo>
                  <a:lnTo>
                    <a:pt x="209461" y="163918"/>
                  </a:lnTo>
                  <a:lnTo>
                    <a:pt x="210159" y="163614"/>
                  </a:lnTo>
                  <a:lnTo>
                    <a:pt x="213664" y="162306"/>
                  </a:lnTo>
                  <a:close/>
                </a:path>
                <a:path w="1282700" h="702310">
                  <a:moveTo>
                    <a:pt x="216382" y="171361"/>
                  </a:moveTo>
                  <a:lnTo>
                    <a:pt x="213639" y="171716"/>
                  </a:lnTo>
                  <a:lnTo>
                    <a:pt x="212445" y="171132"/>
                  </a:lnTo>
                  <a:lnTo>
                    <a:pt x="212547" y="172059"/>
                  </a:lnTo>
                  <a:lnTo>
                    <a:pt x="211874" y="173062"/>
                  </a:lnTo>
                  <a:lnTo>
                    <a:pt x="214299" y="172618"/>
                  </a:lnTo>
                  <a:lnTo>
                    <a:pt x="216382" y="171361"/>
                  </a:lnTo>
                  <a:close/>
                </a:path>
                <a:path w="1282700" h="702310">
                  <a:moveTo>
                    <a:pt x="216598" y="104216"/>
                  </a:moveTo>
                  <a:lnTo>
                    <a:pt x="216293" y="103644"/>
                  </a:lnTo>
                  <a:lnTo>
                    <a:pt x="216027" y="103251"/>
                  </a:lnTo>
                  <a:lnTo>
                    <a:pt x="215696" y="103251"/>
                  </a:lnTo>
                  <a:lnTo>
                    <a:pt x="216598" y="104216"/>
                  </a:lnTo>
                  <a:close/>
                </a:path>
                <a:path w="1282700" h="702310">
                  <a:moveTo>
                    <a:pt x="216611" y="175679"/>
                  </a:moveTo>
                  <a:lnTo>
                    <a:pt x="216306" y="174764"/>
                  </a:lnTo>
                  <a:lnTo>
                    <a:pt x="214312" y="174764"/>
                  </a:lnTo>
                  <a:lnTo>
                    <a:pt x="216611" y="175679"/>
                  </a:lnTo>
                  <a:close/>
                </a:path>
                <a:path w="1282700" h="702310">
                  <a:moveTo>
                    <a:pt x="217601" y="181317"/>
                  </a:moveTo>
                  <a:lnTo>
                    <a:pt x="216319" y="180416"/>
                  </a:lnTo>
                  <a:lnTo>
                    <a:pt x="216242" y="181762"/>
                  </a:lnTo>
                  <a:lnTo>
                    <a:pt x="217601" y="181317"/>
                  </a:lnTo>
                  <a:close/>
                </a:path>
                <a:path w="1282700" h="702310">
                  <a:moveTo>
                    <a:pt x="219570" y="180682"/>
                  </a:moveTo>
                  <a:lnTo>
                    <a:pt x="217601" y="181317"/>
                  </a:lnTo>
                  <a:lnTo>
                    <a:pt x="218554" y="181978"/>
                  </a:lnTo>
                  <a:lnTo>
                    <a:pt x="219570" y="180682"/>
                  </a:lnTo>
                  <a:close/>
                </a:path>
                <a:path w="1282700" h="702310">
                  <a:moveTo>
                    <a:pt x="227037" y="134924"/>
                  </a:moveTo>
                  <a:lnTo>
                    <a:pt x="223342" y="132334"/>
                  </a:lnTo>
                  <a:lnTo>
                    <a:pt x="222440" y="133108"/>
                  </a:lnTo>
                  <a:lnTo>
                    <a:pt x="227037" y="134924"/>
                  </a:lnTo>
                  <a:close/>
                </a:path>
                <a:path w="1282700" h="702310">
                  <a:moveTo>
                    <a:pt x="232562" y="104216"/>
                  </a:moveTo>
                  <a:lnTo>
                    <a:pt x="232448" y="103047"/>
                  </a:lnTo>
                  <a:lnTo>
                    <a:pt x="232397" y="102590"/>
                  </a:lnTo>
                  <a:lnTo>
                    <a:pt x="232308" y="101752"/>
                  </a:lnTo>
                  <a:lnTo>
                    <a:pt x="232283" y="101485"/>
                  </a:lnTo>
                  <a:lnTo>
                    <a:pt x="232156" y="100152"/>
                  </a:lnTo>
                  <a:lnTo>
                    <a:pt x="232029" y="98894"/>
                  </a:lnTo>
                  <a:lnTo>
                    <a:pt x="225628" y="101485"/>
                  </a:lnTo>
                  <a:lnTo>
                    <a:pt x="221894" y="98132"/>
                  </a:lnTo>
                  <a:lnTo>
                    <a:pt x="218643" y="95211"/>
                  </a:lnTo>
                  <a:lnTo>
                    <a:pt x="212737" y="98132"/>
                  </a:lnTo>
                  <a:lnTo>
                    <a:pt x="210083" y="96964"/>
                  </a:lnTo>
                  <a:lnTo>
                    <a:pt x="214096" y="96964"/>
                  </a:lnTo>
                  <a:lnTo>
                    <a:pt x="213156" y="95618"/>
                  </a:lnTo>
                  <a:lnTo>
                    <a:pt x="209943" y="95478"/>
                  </a:lnTo>
                  <a:lnTo>
                    <a:pt x="209080" y="99809"/>
                  </a:lnTo>
                  <a:lnTo>
                    <a:pt x="204508" y="100152"/>
                  </a:lnTo>
                  <a:lnTo>
                    <a:pt x="215544" y="101485"/>
                  </a:lnTo>
                  <a:lnTo>
                    <a:pt x="213728" y="103047"/>
                  </a:lnTo>
                  <a:lnTo>
                    <a:pt x="215658" y="103225"/>
                  </a:lnTo>
                  <a:lnTo>
                    <a:pt x="215087" y="102590"/>
                  </a:lnTo>
                  <a:lnTo>
                    <a:pt x="220624" y="103644"/>
                  </a:lnTo>
                  <a:lnTo>
                    <a:pt x="224180" y="102590"/>
                  </a:lnTo>
                  <a:lnTo>
                    <a:pt x="227012" y="101752"/>
                  </a:lnTo>
                  <a:lnTo>
                    <a:pt x="232562" y="104216"/>
                  </a:lnTo>
                  <a:close/>
                </a:path>
                <a:path w="1282700" h="702310">
                  <a:moveTo>
                    <a:pt x="234238" y="186563"/>
                  </a:moveTo>
                  <a:lnTo>
                    <a:pt x="233870" y="181978"/>
                  </a:lnTo>
                  <a:lnTo>
                    <a:pt x="233743" y="180416"/>
                  </a:lnTo>
                  <a:lnTo>
                    <a:pt x="233705" y="179819"/>
                  </a:lnTo>
                  <a:lnTo>
                    <a:pt x="230466" y="178968"/>
                  </a:lnTo>
                  <a:lnTo>
                    <a:pt x="226161" y="180416"/>
                  </a:lnTo>
                  <a:lnTo>
                    <a:pt x="225425" y="180416"/>
                  </a:lnTo>
                  <a:lnTo>
                    <a:pt x="222656" y="180606"/>
                  </a:lnTo>
                  <a:lnTo>
                    <a:pt x="222758" y="180416"/>
                  </a:lnTo>
                  <a:lnTo>
                    <a:pt x="223989" y="178015"/>
                  </a:lnTo>
                  <a:lnTo>
                    <a:pt x="219887" y="178015"/>
                  </a:lnTo>
                  <a:lnTo>
                    <a:pt x="220154" y="178968"/>
                  </a:lnTo>
                  <a:lnTo>
                    <a:pt x="220243" y="179819"/>
                  </a:lnTo>
                  <a:lnTo>
                    <a:pt x="219570" y="180682"/>
                  </a:lnTo>
                  <a:lnTo>
                    <a:pt x="220370" y="180416"/>
                  </a:lnTo>
                  <a:lnTo>
                    <a:pt x="221703" y="180682"/>
                  </a:lnTo>
                  <a:lnTo>
                    <a:pt x="221805" y="184226"/>
                  </a:lnTo>
                  <a:lnTo>
                    <a:pt x="226796" y="180682"/>
                  </a:lnTo>
                  <a:lnTo>
                    <a:pt x="234238" y="186563"/>
                  </a:lnTo>
                  <a:close/>
                </a:path>
                <a:path w="1282700" h="702310">
                  <a:moveTo>
                    <a:pt x="242811" y="144526"/>
                  </a:moveTo>
                  <a:lnTo>
                    <a:pt x="240538" y="143624"/>
                  </a:lnTo>
                  <a:lnTo>
                    <a:pt x="239776" y="144068"/>
                  </a:lnTo>
                  <a:lnTo>
                    <a:pt x="237312" y="145605"/>
                  </a:lnTo>
                  <a:lnTo>
                    <a:pt x="236131" y="145046"/>
                  </a:lnTo>
                  <a:lnTo>
                    <a:pt x="234061" y="144068"/>
                  </a:lnTo>
                  <a:lnTo>
                    <a:pt x="233908" y="143624"/>
                  </a:lnTo>
                  <a:lnTo>
                    <a:pt x="233108" y="141287"/>
                  </a:lnTo>
                  <a:lnTo>
                    <a:pt x="230403" y="143624"/>
                  </a:lnTo>
                  <a:lnTo>
                    <a:pt x="225793" y="143217"/>
                  </a:lnTo>
                  <a:lnTo>
                    <a:pt x="221221" y="144983"/>
                  </a:lnTo>
                  <a:lnTo>
                    <a:pt x="222453" y="142646"/>
                  </a:lnTo>
                  <a:lnTo>
                    <a:pt x="222567" y="142405"/>
                  </a:lnTo>
                  <a:lnTo>
                    <a:pt x="218808" y="142646"/>
                  </a:lnTo>
                  <a:lnTo>
                    <a:pt x="220306" y="145046"/>
                  </a:lnTo>
                  <a:lnTo>
                    <a:pt x="217538" y="144526"/>
                  </a:lnTo>
                  <a:lnTo>
                    <a:pt x="222567" y="146659"/>
                  </a:lnTo>
                  <a:lnTo>
                    <a:pt x="228650" y="146469"/>
                  </a:lnTo>
                  <a:lnTo>
                    <a:pt x="234810" y="146062"/>
                  </a:lnTo>
                  <a:lnTo>
                    <a:pt x="240093" y="147561"/>
                  </a:lnTo>
                  <a:lnTo>
                    <a:pt x="241439" y="146062"/>
                  </a:lnTo>
                  <a:lnTo>
                    <a:pt x="241846" y="145605"/>
                  </a:lnTo>
                  <a:lnTo>
                    <a:pt x="242811" y="144526"/>
                  </a:lnTo>
                  <a:close/>
                </a:path>
                <a:path w="1282700" h="702310">
                  <a:moveTo>
                    <a:pt x="251256" y="155346"/>
                  </a:moveTo>
                  <a:lnTo>
                    <a:pt x="249415" y="155486"/>
                  </a:lnTo>
                  <a:lnTo>
                    <a:pt x="245694" y="152882"/>
                  </a:lnTo>
                  <a:lnTo>
                    <a:pt x="242049" y="155282"/>
                  </a:lnTo>
                  <a:lnTo>
                    <a:pt x="244817" y="155803"/>
                  </a:lnTo>
                  <a:lnTo>
                    <a:pt x="249885" y="155803"/>
                  </a:lnTo>
                  <a:lnTo>
                    <a:pt x="251256" y="155346"/>
                  </a:lnTo>
                  <a:close/>
                </a:path>
                <a:path w="1282700" h="702310">
                  <a:moveTo>
                    <a:pt x="252958" y="117030"/>
                  </a:moveTo>
                  <a:lnTo>
                    <a:pt x="249288" y="115862"/>
                  </a:lnTo>
                  <a:lnTo>
                    <a:pt x="251599" y="118186"/>
                  </a:lnTo>
                  <a:lnTo>
                    <a:pt x="252958" y="117030"/>
                  </a:lnTo>
                  <a:close/>
                </a:path>
                <a:path w="1282700" h="702310">
                  <a:moveTo>
                    <a:pt x="255117" y="194830"/>
                  </a:moveTo>
                  <a:lnTo>
                    <a:pt x="254825" y="195021"/>
                  </a:lnTo>
                  <a:lnTo>
                    <a:pt x="255117" y="195021"/>
                  </a:lnTo>
                  <a:lnTo>
                    <a:pt x="255117" y="194830"/>
                  </a:lnTo>
                  <a:close/>
                </a:path>
                <a:path w="1282700" h="702310">
                  <a:moveTo>
                    <a:pt x="260578" y="191389"/>
                  </a:moveTo>
                  <a:lnTo>
                    <a:pt x="257327" y="187896"/>
                  </a:lnTo>
                  <a:lnTo>
                    <a:pt x="255435" y="190119"/>
                  </a:lnTo>
                  <a:lnTo>
                    <a:pt x="255066" y="190652"/>
                  </a:lnTo>
                  <a:lnTo>
                    <a:pt x="255117" y="194830"/>
                  </a:lnTo>
                  <a:lnTo>
                    <a:pt x="260578" y="191389"/>
                  </a:lnTo>
                  <a:close/>
                </a:path>
                <a:path w="1282700" h="702310">
                  <a:moveTo>
                    <a:pt x="261797" y="190652"/>
                  </a:moveTo>
                  <a:lnTo>
                    <a:pt x="260578" y="191389"/>
                  </a:lnTo>
                  <a:lnTo>
                    <a:pt x="261048" y="191909"/>
                  </a:lnTo>
                  <a:lnTo>
                    <a:pt x="261797" y="190652"/>
                  </a:lnTo>
                  <a:close/>
                </a:path>
                <a:path w="1282700" h="702310">
                  <a:moveTo>
                    <a:pt x="262534" y="130644"/>
                  </a:moveTo>
                  <a:lnTo>
                    <a:pt x="261467" y="132842"/>
                  </a:lnTo>
                  <a:lnTo>
                    <a:pt x="262407" y="132410"/>
                  </a:lnTo>
                  <a:lnTo>
                    <a:pt x="262534" y="130644"/>
                  </a:lnTo>
                  <a:close/>
                </a:path>
                <a:path w="1282700" h="702310">
                  <a:moveTo>
                    <a:pt x="262750" y="127647"/>
                  </a:moveTo>
                  <a:lnTo>
                    <a:pt x="262305" y="127787"/>
                  </a:lnTo>
                  <a:lnTo>
                    <a:pt x="262699" y="128371"/>
                  </a:lnTo>
                  <a:lnTo>
                    <a:pt x="262750" y="127647"/>
                  </a:lnTo>
                  <a:close/>
                </a:path>
                <a:path w="1282700" h="702310">
                  <a:moveTo>
                    <a:pt x="262991" y="21145"/>
                  </a:moveTo>
                  <a:lnTo>
                    <a:pt x="259778" y="21742"/>
                  </a:lnTo>
                  <a:lnTo>
                    <a:pt x="261543" y="21742"/>
                  </a:lnTo>
                  <a:lnTo>
                    <a:pt x="262991" y="21145"/>
                  </a:lnTo>
                  <a:close/>
                </a:path>
                <a:path w="1282700" h="702310">
                  <a:moveTo>
                    <a:pt x="263245" y="129171"/>
                  </a:moveTo>
                  <a:lnTo>
                    <a:pt x="262699" y="128371"/>
                  </a:lnTo>
                  <a:lnTo>
                    <a:pt x="262648" y="129006"/>
                  </a:lnTo>
                  <a:lnTo>
                    <a:pt x="262534" y="130644"/>
                  </a:lnTo>
                  <a:lnTo>
                    <a:pt x="263245" y="129171"/>
                  </a:lnTo>
                  <a:close/>
                </a:path>
                <a:path w="1282700" h="702310">
                  <a:moveTo>
                    <a:pt x="263486" y="22898"/>
                  </a:moveTo>
                  <a:lnTo>
                    <a:pt x="261581" y="22898"/>
                  </a:lnTo>
                  <a:lnTo>
                    <a:pt x="262610" y="25107"/>
                  </a:lnTo>
                  <a:lnTo>
                    <a:pt x="263486" y="22898"/>
                  </a:lnTo>
                  <a:close/>
                </a:path>
                <a:path w="1282700" h="702310">
                  <a:moveTo>
                    <a:pt x="264337" y="189014"/>
                  </a:moveTo>
                  <a:lnTo>
                    <a:pt x="262788" y="189014"/>
                  </a:lnTo>
                  <a:lnTo>
                    <a:pt x="261797" y="190652"/>
                  </a:lnTo>
                  <a:lnTo>
                    <a:pt x="262585" y="190119"/>
                  </a:lnTo>
                  <a:lnTo>
                    <a:pt x="264337" y="189014"/>
                  </a:lnTo>
                  <a:close/>
                </a:path>
                <a:path w="1282700" h="702310">
                  <a:moveTo>
                    <a:pt x="265112" y="131152"/>
                  </a:moveTo>
                  <a:lnTo>
                    <a:pt x="262407" y="132410"/>
                  </a:lnTo>
                  <a:lnTo>
                    <a:pt x="262382" y="132842"/>
                  </a:lnTo>
                  <a:lnTo>
                    <a:pt x="263004" y="132410"/>
                  </a:lnTo>
                  <a:lnTo>
                    <a:pt x="265112" y="131152"/>
                  </a:lnTo>
                  <a:close/>
                </a:path>
                <a:path w="1282700" h="702310">
                  <a:moveTo>
                    <a:pt x="265112" y="129006"/>
                  </a:moveTo>
                  <a:lnTo>
                    <a:pt x="264998" y="128371"/>
                  </a:lnTo>
                  <a:lnTo>
                    <a:pt x="264896" y="127787"/>
                  </a:lnTo>
                  <a:lnTo>
                    <a:pt x="264833" y="127406"/>
                  </a:lnTo>
                  <a:lnTo>
                    <a:pt x="264668" y="126504"/>
                  </a:lnTo>
                  <a:lnTo>
                    <a:pt x="264553" y="125857"/>
                  </a:lnTo>
                  <a:lnTo>
                    <a:pt x="255409" y="126504"/>
                  </a:lnTo>
                  <a:lnTo>
                    <a:pt x="254076" y="124091"/>
                  </a:lnTo>
                  <a:lnTo>
                    <a:pt x="252145" y="124942"/>
                  </a:lnTo>
                  <a:lnTo>
                    <a:pt x="251117" y="125857"/>
                  </a:lnTo>
                  <a:lnTo>
                    <a:pt x="251307" y="125857"/>
                  </a:lnTo>
                  <a:lnTo>
                    <a:pt x="252691" y="129552"/>
                  </a:lnTo>
                  <a:lnTo>
                    <a:pt x="262763" y="127406"/>
                  </a:lnTo>
                  <a:lnTo>
                    <a:pt x="262750" y="127647"/>
                  </a:lnTo>
                  <a:lnTo>
                    <a:pt x="263448" y="127406"/>
                  </a:lnTo>
                  <a:lnTo>
                    <a:pt x="263715" y="127406"/>
                  </a:lnTo>
                  <a:lnTo>
                    <a:pt x="264160" y="128371"/>
                  </a:lnTo>
                  <a:lnTo>
                    <a:pt x="265112" y="129006"/>
                  </a:lnTo>
                  <a:close/>
                </a:path>
                <a:path w="1282700" h="702310">
                  <a:moveTo>
                    <a:pt x="266153" y="169291"/>
                  </a:moveTo>
                  <a:lnTo>
                    <a:pt x="264795" y="169049"/>
                  </a:lnTo>
                  <a:lnTo>
                    <a:pt x="262877" y="164884"/>
                  </a:lnTo>
                  <a:lnTo>
                    <a:pt x="261086" y="168579"/>
                  </a:lnTo>
                  <a:lnTo>
                    <a:pt x="263410" y="170218"/>
                  </a:lnTo>
                  <a:lnTo>
                    <a:pt x="263880" y="169100"/>
                  </a:lnTo>
                  <a:lnTo>
                    <a:pt x="265709" y="169684"/>
                  </a:lnTo>
                  <a:lnTo>
                    <a:pt x="266153" y="169291"/>
                  </a:lnTo>
                  <a:close/>
                </a:path>
                <a:path w="1282700" h="702310">
                  <a:moveTo>
                    <a:pt x="271170" y="136093"/>
                  </a:moveTo>
                  <a:lnTo>
                    <a:pt x="269697" y="136550"/>
                  </a:lnTo>
                  <a:lnTo>
                    <a:pt x="268884" y="136601"/>
                  </a:lnTo>
                  <a:lnTo>
                    <a:pt x="270738" y="137896"/>
                  </a:lnTo>
                  <a:lnTo>
                    <a:pt x="271170" y="136093"/>
                  </a:lnTo>
                  <a:close/>
                </a:path>
                <a:path w="1282700" h="702310">
                  <a:moveTo>
                    <a:pt x="272084" y="198081"/>
                  </a:moveTo>
                  <a:lnTo>
                    <a:pt x="271868" y="197510"/>
                  </a:lnTo>
                  <a:lnTo>
                    <a:pt x="271208" y="198259"/>
                  </a:lnTo>
                  <a:lnTo>
                    <a:pt x="272084" y="198081"/>
                  </a:lnTo>
                  <a:close/>
                </a:path>
                <a:path w="1282700" h="702310">
                  <a:moveTo>
                    <a:pt x="272288" y="135521"/>
                  </a:moveTo>
                  <a:lnTo>
                    <a:pt x="271957" y="135458"/>
                  </a:lnTo>
                  <a:lnTo>
                    <a:pt x="271627" y="135597"/>
                  </a:lnTo>
                  <a:lnTo>
                    <a:pt x="271310" y="135966"/>
                  </a:lnTo>
                  <a:lnTo>
                    <a:pt x="271640" y="135826"/>
                  </a:lnTo>
                  <a:lnTo>
                    <a:pt x="271970" y="135674"/>
                  </a:lnTo>
                  <a:lnTo>
                    <a:pt x="272288" y="135521"/>
                  </a:lnTo>
                  <a:close/>
                </a:path>
                <a:path w="1282700" h="702310">
                  <a:moveTo>
                    <a:pt x="276694" y="197167"/>
                  </a:moveTo>
                  <a:lnTo>
                    <a:pt x="272084" y="198081"/>
                  </a:lnTo>
                  <a:lnTo>
                    <a:pt x="272186" y="198259"/>
                  </a:lnTo>
                  <a:lnTo>
                    <a:pt x="273050" y="198856"/>
                  </a:lnTo>
                  <a:lnTo>
                    <a:pt x="272618" y="202107"/>
                  </a:lnTo>
                  <a:lnTo>
                    <a:pt x="274916" y="200139"/>
                  </a:lnTo>
                  <a:lnTo>
                    <a:pt x="276694" y="197167"/>
                  </a:lnTo>
                  <a:close/>
                </a:path>
                <a:path w="1282700" h="702310">
                  <a:moveTo>
                    <a:pt x="277050" y="189623"/>
                  </a:moveTo>
                  <a:lnTo>
                    <a:pt x="274243" y="186969"/>
                  </a:lnTo>
                  <a:lnTo>
                    <a:pt x="276110" y="188963"/>
                  </a:lnTo>
                  <a:lnTo>
                    <a:pt x="277050" y="189623"/>
                  </a:lnTo>
                  <a:close/>
                </a:path>
                <a:path w="1282700" h="702310">
                  <a:moveTo>
                    <a:pt x="277571" y="193979"/>
                  </a:moveTo>
                  <a:lnTo>
                    <a:pt x="277558" y="192519"/>
                  </a:lnTo>
                  <a:lnTo>
                    <a:pt x="277545" y="192239"/>
                  </a:lnTo>
                  <a:lnTo>
                    <a:pt x="274129" y="192519"/>
                  </a:lnTo>
                  <a:lnTo>
                    <a:pt x="273507" y="192519"/>
                  </a:lnTo>
                  <a:lnTo>
                    <a:pt x="273088" y="191909"/>
                  </a:lnTo>
                  <a:lnTo>
                    <a:pt x="272999" y="192519"/>
                  </a:lnTo>
                  <a:lnTo>
                    <a:pt x="272986" y="191389"/>
                  </a:lnTo>
                  <a:lnTo>
                    <a:pt x="272326" y="190652"/>
                  </a:lnTo>
                  <a:lnTo>
                    <a:pt x="269532" y="189014"/>
                  </a:lnTo>
                  <a:lnTo>
                    <a:pt x="264706" y="189014"/>
                  </a:lnTo>
                  <a:lnTo>
                    <a:pt x="265176" y="193979"/>
                  </a:lnTo>
                  <a:lnTo>
                    <a:pt x="265277" y="195021"/>
                  </a:lnTo>
                  <a:lnTo>
                    <a:pt x="269392" y="195021"/>
                  </a:lnTo>
                  <a:lnTo>
                    <a:pt x="270344" y="196049"/>
                  </a:lnTo>
                  <a:lnTo>
                    <a:pt x="271881" y="197167"/>
                  </a:lnTo>
                  <a:lnTo>
                    <a:pt x="271868" y="197510"/>
                  </a:lnTo>
                  <a:lnTo>
                    <a:pt x="273900" y="195224"/>
                  </a:lnTo>
                  <a:lnTo>
                    <a:pt x="274523" y="195021"/>
                  </a:lnTo>
                  <a:lnTo>
                    <a:pt x="275018" y="195021"/>
                  </a:lnTo>
                  <a:lnTo>
                    <a:pt x="276186" y="193979"/>
                  </a:lnTo>
                  <a:lnTo>
                    <a:pt x="277571" y="194246"/>
                  </a:lnTo>
                  <a:lnTo>
                    <a:pt x="277571" y="193979"/>
                  </a:lnTo>
                  <a:close/>
                </a:path>
                <a:path w="1282700" h="702310">
                  <a:moveTo>
                    <a:pt x="280847" y="138620"/>
                  </a:moveTo>
                  <a:lnTo>
                    <a:pt x="278968" y="135877"/>
                  </a:lnTo>
                  <a:lnTo>
                    <a:pt x="274815" y="134404"/>
                  </a:lnTo>
                  <a:lnTo>
                    <a:pt x="276631" y="133540"/>
                  </a:lnTo>
                  <a:lnTo>
                    <a:pt x="276313" y="132854"/>
                  </a:lnTo>
                  <a:lnTo>
                    <a:pt x="274535" y="134378"/>
                  </a:lnTo>
                  <a:lnTo>
                    <a:pt x="272288" y="135521"/>
                  </a:lnTo>
                  <a:lnTo>
                    <a:pt x="273316" y="135699"/>
                  </a:lnTo>
                  <a:lnTo>
                    <a:pt x="274447" y="137464"/>
                  </a:lnTo>
                  <a:lnTo>
                    <a:pt x="275780" y="137909"/>
                  </a:lnTo>
                  <a:lnTo>
                    <a:pt x="273519" y="139128"/>
                  </a:lnTo>
                  <a:lnTo>
                    <a:pt x="273469" y="137007"/>
                  </a:lnTo>
                  <a:lnTo>
                    <a:pt x="272148" y="139585"/>
                  </a:lnTo>
                  <a:lnTo>
                    <a:pt x="274434" y="139776"/>
                  </a:lnTo>
                  <a:lnTo>
                    <a:pt x="280847" y="138620"/>
                  </a:lnTo>
                  <a:close/>
                </a:path>
                <a:path w="1282700" h="702310">
                  <a:moveTo>
                    <a:pt x="287947" y="3352"/>
                  </a:moveTo>
                  <a:lnTo>
                    <a:pt x="287464" y="1600"/>
                  </a:lnTo>
                  <a:lnTo>
                    <a:pt x="285140" y="0"/>
                  </a:lnTo>
                  <a:lnTo>
                    <a:pt x="286105" y="3479"/>
                  </a:lnTo>
                  <a:lnTo>
                    <a:pt x="284746" y="4648"/>
                  </a:lnTo>
                  <a:lnTo>
                    <a:pt x="287058" y="4127"/>
                  </a:lnTo>
                  <a:lnTo>
                    <a:pt x="287947" y="3352"/>
                  </a:lnTo>
                  <a:close/>
                </a:path>
                <a:path w="1282700" h="702310">
                  <a:moveTo>
                    <a:pt x="288290" y="143802"/>
                  </a:moveTo>
                  <a:lnTo>
                    <a:pt x="285534" y="142557"/>
                  </a:lnTo>
                  <a:lnTo>
                    <a:pt x="283629" y="139839"/>
                  </a:lnTo>
                  <a:lnTo>
                    <a:pt x="281330" y="140360"/>
                  </a:lnTo>
                  <a:lnTo>
                    <a:pt x="284581" y="141922"/>
                  </a:lnTo>
                  <a:lnTo>
                    <a:pt x="280416" y="141135"/>
                  </a:lnTo>
                  <a:lnTo>
                    <a:pt x="280911" y="142887"/>
                  </a:lnTo>
                  <a:lnTo>
                    <a:pt x="277202" y="141719"/>
                  </a:lnTo>
                  <a:lnTo>
                    <a:pt x="278142" y="142379"/>
                  </a:lnTo>
                  <a:lnTo>
                    <a:pt x="276339" y="143217"/>
                  </a:lnTo>
                  <a:lnTo>
                    <a:pt x="275882" y="143611"/>
                  </a:lnTo>
                  <a:lnTo>
                    <a:pt x="277329" y="148132"/>
                  </a:lnTo>
                  <a:lnTo>
                    <a:pt x="284632" y="146202"/>
                  </a:lnTo>
                  <a:lnTo>
                    <a:pt x="288290" y="143802"/>
                  </a:lnTo>
                  <a:close/>
                </a:path>
                <a:path w="1282700" h="702310">
                  <a:moveTo>
                    <a:pt x="301307" y="149656"/>
                  </a:moveTo>
                  <a:lnTo>
                    <a:pt x="299262" y="149656"/>
                  </a:lnTo>
                  <a:lnTo>
                    <a:pt x="299847" y="149834"/>
                  </a:lnTo>
                  <a:lnTo>
                    <a:pt x="301307" y="149656"/>
                  </a:lnTo>
                  <a:close/>
                </a:path>
                <a:path w="1282700" h="702310">
                  <a:moveTo>
                    <a:pt x="310845" y="150139"/>
                  </a:moveTo>
                  <a:lnTo>
                    <a:pt x="310756" y="149987"/>
                  </a:lnTo>
                  <a:lnTo>
                    <a:pt x="310654" y="149834"/>
                  </a:lnTo>
                  <a:lnTo>
                    <a:pt x="310540" y="149656"/>
                  </a:lnTo>
                  <a:lnTo>
                    <a:pt x="310451" y="149504"/>
                  </a:lnTo>
                  <a:lnTo>
                    <a:pt x="309537" y="148056"/>
                  </a:lnTo>
                  <a:lnTo>
                    <a:pt x="309054" y="148399"/>
                  </a:lnTo>
                  <a:lnTo>
                    <a:pt x="309067" y="149212"/>
                  </a:lnTo>
                  <a:lnTo>
                    <a:pt x="309194" y="149212"/>
                  </a:lnTo>
                  <a:lnTo>
                    <a:pt x="309651" y="149504"/>
                  </a:lnTo>
                  <a:lnTo>
                    <a:pt x="308622" y="149504"/>
                  </a:lnTo>
                  <a:lnTo>
                    <a:pt x="307301" y="149212"/>
                  </a:lnTo>
                  <a:lnTo>
                    <a:pt x="308140" y="149212"/>
                  </a:lnTo>
                  <a:lnTo>
                    <a:pt x="308673" y="148856"/>
                  </a:lnTo>
                  <a:lnTo>
                    <a:pt x="307682" y="144653"/>
                  </a:lnTo>
                  <a:lnTo>
                    <a:pt x="305435" y="149440"/>
                  </a:lnTo>
                  <a:lnTo>
                    <a:pt x="304304" y="148056"/>
                  </a:lnTo>
                  <a:lnTo>
                    <a:pt x="302666" y="146062"/>
                  </a:lnTo>
                  <a:lnTo>
                    <a:pt x="302666" y="147015"/>
                  </a:lnTo>
                  <a:lnTo>
                    <a:pt x="302463" y="147510"/>
                  </a:lnTo>
                  <a:lnTo>
                    <a:pt x="302209" y="148056"/>
                  </a:lnTo>
                  <a:lnTo>
                    <a:pt x="300913" y="147764"/>
                  </a:lnTo>
                  <a:lnTo>
                    <a:pt x="296621" y="146786"/>
                  </a:lnTo>
                  <a:lnTo>
                    <a:pt x="295478" y="147764"/>
                  </a:lnTo>
                  <a:lnTo>
                    <a:pt x="295173" y="148056"/>
                  </a:lnTo>
                  <a:lnTo>
                    <a:pt x="295300" y="148399"/>
                  </a:lnTo>
                  <a:lnTo>
                    <a:pt x="295351" y="148539"/>
                  </a:lnTo>
                  <a:lnTo>
                    <a:pt x="296532" y="150520"/>
                  </a:lnTo>
                  <a:lnTo>
                    <a:pt x="294627" y="151180"/>
                  </a:lnTo>
                  <a:lnTo>
                    <a:pt x="292404" y="152158"/>
                  </a:lnTo>
                  <a:lnTo>
                    <a:pt x="289115" y="152387"/>
                  </a:lnTo>
                  <a:lnTo>
                    <a:pt x="290372" y="152387"/>
                  </a:lnTo>
                  <a:lnTo>
                    <a:pt x="290728" y="152908"/>
                  </a:lnTo>
                  <a:lnTo>
                    <a:pt x="289801" y="153225"/>
                  </a:lnTo>
                  <a:lnTo>
                    <a:pt x="288874" y="153619"/>
                  </a:lnTo>
                  <a:lnTo>
                    <a:pt x="287985" y="154178"/>
                  </a:lnTo>
                  <a:lnTo>
                    <a:pt x="290664" y="155409"/>
                  </a:lnTo>
                  <a:lnTo>
                    <a:pt x="292925" y="154559"/>
                  </a:lnTo>
                  <a:lnTo>
                    <a:pt x="294855" y="153619"/>
                  </a:lnTo>
                  <a:lnTo>
                    <a:pt x="297472" y="152908"/>
                  </a:lnTo>
                  <a:lnTo>
                    <a:pt x="298297" y="152908"/>
                  </a:lnTo>
                  <a:lnTo>
                    <a:pt x="299072" y="153479"/>
                  </a:lnTo>
                  <a:lnTo>
                    <a:pt x="299732" y="152908"/>
                  </a:lnTo>
                  <a:lnTo>
                    <a:pt x="300799" y="152006"/>
                  </a:lnTo>
                  <a:lnTo>
                    <a:pt x="301282" y="152158"/>
                  </a:lnTo>
                  <a:lnTo>
                    <a:pt x="301764" y="152387"/>
                  </a:lnTo>
                  <a:lnTo>
                    <a:pt x="301688" y="152158"/>
                  </a:lnTo>
                  <a:lnTo>
                    <a:pt x="301548" y="152006"/>
                  </a:lnTo>
                  <a:lnTo>
                    <a:pt x="301345" y="151765"/>
                  </a:lnTo>
                  <a:lnTo>
                    <a:pt x="300990" y="150520"/>
                  </a:lnTo>
                  <a:lnTo>
                    <a:pt x="300926" y="150368"/>
                  </a:lnTo>
                  <a:lnTo>
                    <a:pt x="300850" y="150139"/>
                  </a:lnTo>
                  <a:lnTo>
                    <a:pt x="299847" y="149834"/>
                  </a:lnTo>
                  <a:lnTo>
                    <a:pt x="298589" y="149987"/>
                  </a:lnTo>
                  <a:lnTo>
                    <a:pt x="298564" y="150139"/>
                  </a:lnTo>
                  <a:lnTo>
                    <a:pt x="297332" y="150139"/>
                  </a:lnTo>
                  <a:lnTo>
                    <a:pt x="298589" y="149987"/>
                  </a:lnTo>
                  <a:lnTo>
                    <a:pt x="298665" y="149212"/>
                  </a:lnTo>
                  <a:lnTo>
                    <a:pt x="298729" y="148856"/>
                  </a:lnTo>
                  <a:lnTo>
                    <a:pt x="298818" y="148399"/>
                  </a:lnTo>
                  <a:lnTo>
                    <a:pt x="298411" y="148056"/>
                  </a:lnTo>
                  <a:lnTo>
                    <a:pt x="298005" y="147764"/>
                  </a:lnTo>
                  <a:lnTo>
                    <a:pt x="299961" y="148539"/>
                  </a:lnTo>
                  <a:lnTo>
                    <a:pt x="303199" y="149656"/>
                  </a:lnTo>
                  <a:lnTo>
                    <a:pt x="305993" y="149656"/>
                  </a:lnTo>
                  <a:lnTo>
                    <a:pt x="304482" y="151765"/>
                  </a:lnTo>
                  <a:lnTo>
                    <a:pt x="305257" y="151180"/>
                  </a:lnTo>
                  <a:lnTo>
                    <a:pt x="306793" y="150139"/>
                  </a:lnTo>
                  <a:lnTo>
                    <a:pt x="310845" y="150139"/>
                  </a:lnTo>
                  <a:close/>
                </a:path>
                <a:path w="1282700" h="702310">
                  <a:moveTo>
                    <a:pt x="311251" y="150139"/>
                  </a:moveTo>
                  <a:lnTo>
                    <a:pt x="310845" y="150139"/>
                  </a:lnTo>
                  <a:lnTo>
                    <a:pt x="310984" y="150368"/>
                  </a:lnTo>
                  <a:lnTo>
                    <a:pt x="311251" y="150139"/>
                  </a:lnTo>
                  <a:close/>
                </a:path>
                <a:path w="1282700" h="702310">
                  <a:moveTo>
                    <a:pt x="311772" y="151765"/>
                  </a:moveTo>
                  <a:lnTo>
                    <a:pt x="311505" y="151180"/>
                  </a:lnTo>
                  <a:lnTo>
                    <a:pt x="311086" y="150520"/>
                  </a:lnTo>
                  <a:lnTo>
                    <a:pt x="310984" y="150368"/>
                  </a:lnTo>
                  <a:lnTo>
                    <a:pt x="306768" y="153974"/>
                  </a:lnTo>
                  <a:lnTo>
                    <a:pt x="310984" y="153974"/>
                  </a:lnTo>
                  <a:lnTo>
                    <a:pt x="311543" y="152565"/>
                  </a:lnTo>
                  <a:lnTo>
                    <a:pt x="311619" y="152387"/>
                  </a:lnTo>
                  <a:lnTo>
                    <a:pt x="311734" y="152006"/>
                  </a:lnTo>
                  <a:lnTo>
                    <a:pt x="311772" y="151765"/>
                  </a:lnTo>
                  <a:close/>
                </a:path>
                <a:path w="1282700" h="702310">
                  <a:moveTo>
                    <a:pt x="378383" y="497598"/>
                  </a:moveTo>
                  <a:lnTo>
                    <a:pt x="377672" y="495693"/>
                  </a:lnTo>
                  <a:lnTo>
                    <a:pt x="376859" y="493534"/>
                  </a:lnTo>
                  <a:lnTo>
                    <a:pt x="373291" y="494703"/>
                  </a:lnTo>
                  <a:lnTo>
                    <a:pt x="372884" y="497268"/>
                  </a:lnTo>
                  <a:lnTo>
                    <a:pt x="373341" y="497598"/>
                  </a:lnTo>
                  <a:lnTo>
                    <a:pt x="374688" y="495693"/>
                  </a:lnTo>
                  <a:lnTo>
                    <a:pt x="375564" y="497598"/>
                  </a:lnTo>
                  <a:lnTo>
                    <a:pt x="378383" y="497598"/>
                  </a:lnTo>
                  <a:close/>
                </a:path>
                <a:path w="1282700" h="702310">
                  <a:moveTo>
                    <a:pt x="378434" y="499046"/>
                  </a:moveTo>
                  <a:lnTo>
                    <a:pt x="375653" y="497789"/>
                  </a:lnTo>
                  <a:lnTo>
                    <a:pt x="373227" y="499884"/>
                  </a:lnTo>
                  <a:lnTo>
                    <a:pt x="376618" y="499884"/>
                  </a:lnTo>
                  <a:lnTo>
                    <a:pt x="378434" y="499046"/>
                  </a:lnTo>
                  <a:close/>
                </a:path>
                <a:path w="1282700" h="702310">
                  <a:moveTo>
                    <a:pt x="378599" y="497598"/>
                  </a:moveTo>
                  <a:lnTo>
                    <a:pt x="378383" y="497598"/>
                  </a:lnTo>
                  <a:lnTo>
                    <a:pt x="378447" y="497789"/>
                  </a:lnTo>
                  <a:lnTo>
                    <a:pt x="378599" y="497598"/>
                  </a:lnTo>
                  <a:close/>
                </a:path>
                <a:path w="1282700" h="702310">
                  <a:moveTo>
                    <a:pt x="378853" y="497268"/>
                  </a:moveTo>
                  <a:lnTo>
                    <a:pt x="378599" y="497598"/>
                  </a:lnTo>
                  <a:lnTo>
                    <a:pt x="378777" y="497598"/>
                  </a:lnTo>
                  <a:lnTo>
                    <a:pt x="378853" y="497268"/>
                  </a:lnTo>
                  <a:close/>
                </a:path>
                <a:path w="1282700" h="702310">
                  <a:moveTo>
                    <a:pt x="380352" y="495312"/>
                  </a:moveTo>
                  <a:lnTo>
                    <a:pt x="380225" y="495287"/>
                  </a:lnTo>
                  <a:lnTo>
                    <a:pt x="380250" y="495452"/>
                  </a:lnTo>
                  <a:lnTo>
                    <a:pt x="380352" y="495312"/>
                  </a:lnTo>
                  <a:close/>
                </a:path>
                <a:path w="1282700" h="702310">
                  <a:moveTo>
                    <a:pt x="380771" y="499237"/>
                  </a:moveTo>
                  <a:lnTo>
                    <a:pt x="380276" y="495693"/>
                  </a:lnTo>
                  <a:lnTo>
                    <a:pt x="380072" y="495693"/>
                  </a:lnTo>
                  <a:lnTo>
                    <a:pt x="378942" y="497268"/>
                  </a:lnTo>
                  <a:lnTo>
                    <a:pt x="380771" y="499237"/>
                  </a:lnTo>
                  <a:close/>
                </a:path>
                <a:path w="1282700" h="702310">
                  <a:moveTo>
                    <a:pt x="382181" y="494512"/>
                  </a:moveTo>
                  <a:lnTo>
                    <a:pt x="381152" y="493788"/>
                  </a:lnTo>
                  <a:lnTo>
                    <a:pt x="380847" y="494512"/>
                  </a:lnTo>
                  <a:lnTo>
                    <a:pt x="380746" y="494715"/>
                  </a:lnTo>
                  <a:lnTo>
                    <a:pt x="380657" y="494880"/>
                  </a:lnTo>
                  <a:lnTo>
                    <a:pt x="380403" y="495261"/>
                  </a:lnTo>
                  <a:lnTo>
                    <a:pt x="382181" y="494512"/>
                  </a:lnTo>
                  <a:close/>
                </a:path>
                <a:path w="1282700" h="702310">
                  <a:moveTo>
                    <a:pt x="384683" y="495261"/>
                  </a:moveTo>
                  <a:lnTo>
                    <a:pt x="383971" y="493788"/>
                  </a:lnTo>
                  <a:lnTo>
                    <a:pt x="382181" y="494512"/>
                  </a:lnTo>
                  <a:lnTo>
                    <a:pt x="383476" y="495427"/>
                  </a:lnTo>
                  <a:lnTo>
                    <a:pt x="384683" y="495261"/>
                  </a:lnTo>
                  <a:close/>
                </a:path>
                <a:path w="1282700" h="702310">
                  <a:moveTo>
                    <a:pt x="389978" y="496430"/>
                  </a:moveTo>
                  <a:lnTo>
                    <a:pt x="388556" y="494715"/>
                  </a:lnTo>
                  <a:lnTo>
                    <a:pt x="384683" y="495261"/>
                  </a:lnTo>
                  <a:lnTo>
                    <a:pt x="385902" y="497763"/>
                  </a:lnTo>
                  <a:lnTo>
                    <a:pt x="389978" y="496430"/>
                  </a:lnTo>
                  <a:close/>
                </a:path>
                <a:path w="1282700" h="702310">
                  <a:moveTo>
                    <a:pt x="402526" y="597001"/>
                  </a:moveTo>
                  <a:lnTo>
                    <a:pt x="402247" y="596163"/>
                  </a:lnTo>
                  <a:lnTo>
                    <a:pt x="401828" y="596861"/>
                  </a:lnTo>
                  <a:lnTo>
                    <a:pt x="402526" y="597001"/>
                  </a:lnTo>
                  <a:close/>
                </a:path>
                <a:path w="1282700" h="702310">
                  <a:moveTo>
                    <a:pt x="427367" y="575995"/>
                  </a:moveTo>
                  <a:lnTo>
                    <a:pt x="426885" y="574941"/>
                  </a:lnTo>
                  <a:lnTo>
                    <a:pt x="422668" y="572693"/>
                  </a:lnTo>
                  <a:lnTo>
                    <a:pt x="420878" y="575716"/>
                  </a:lnTo>
                  <a:lnTo>
                    <a:pt x="425043" y="575792"/>
                  </a:lnTo>
                  <a:lnTo>
                    <a:pt x="423697" y="578421"/>
                  </a:lnTo>
                  <a:lnTo>
                    <a:pt x="424611" y="577634"/>
                  </a:lnTo>
                  <a:lnTo>
                    <a:pt x="425983" y="577189"/>
                  </a:lnTo>
                  <a:lnTo>
                    <a:pt x="427367" y="575995"/>
                  </a:lnTo>
                  <a:close/>
                </a:path>
                <a:path w="1282700" h="702310">
                  <a:moveTo>
                    <a:pt x="428713" y="601903"/>
                  </a:moveTo>
                  <a:lnTo>
                    <a:pt x="427786" y="600570"/>
                  </a:lnTo>
                  <a:lnTo>
                    <a:pt x="427786" y="601281"/>
                  </a:lnTo>
                  <a:lnTo>
                    <a:pt x="428015" y="601764"/>
                  </a:lnTo>
                  <a:lnTo>
                    <a:pt x="428713" y="601903"/>
                  </a:lnTo>
                  <a:close/>
                </a:path>
                <a:path w="1282700" h="702310">
                  <a:moveTo>
                    <a:pt x="432054" y="578548"/>
                  </a:moveTo>
                  <a:lnTo>
                    <a:pt x="429704" y="576922"/>
                  </a:lnTo>
                  <a:lnTo>
                    <a:pt x="428332" y="578104"/>
                  </a:lnTo>
                  <a:lnTo>
                    <a:pt x="426034" y="579335"/>
                  </a:lnTo>
                  <a:lnTo>
                    <a:pt x="432054" y="578548"/>
                  </a:lnTo>
                  <a:close/>
                </a:path>
                <a:path w="1282700" h="702310">
                  <a:moveTo>
                    <a:pt x="445757" y="595350"/>
                  </a:moveTo>
                  <a:lnTo>
                    <a:pt x="442937" y="592645"/>
                  </a:lnTo>
                  <a:lnTo>
                    <a:pt x="438785" y="593293"/>
                  </a:lnTo>
                  <a:lnTo>
                    <a:pt x="440588" y="590994"/>
                  </a:lnTo>
                  <a:lnTo>
                    <a:pt x="435533" y="593166"/>
                  </a:lnTo>
                  <a:lnTo>
                    <a:pt x="436397" y="588746"/>
                  </a:lnTo>
                  <a:lnTo>
                    <a:pt x="432727" y="591185"/>
                  </a:lnTo>
                  <a:lnTo>
                    <a:pt x="433755" y="596887"/>
                  </a:lnTo>
                  <a:lnTo>
                    <a:pt x="438785" y="594017"/>
                  </a:lnTo>
                  <a:lnTo>
                    <a:pt x="440715" y="597509"/>
                  </a:lnTo>
                  <a:lnTo>
                    <a:pt x="445338" y="596468"/>
                  </a:lnTo>
                  <a:lnTo>
                    <a:pt x="445757" y="595350"/>
                  </a:lnTo>
                  <a:close/>
                </a:path>
                <a:path w="1282700" h="702310">
                  <a:moveTo>
                    <a:pt x="449313" y="585711"/>
                  </a:moveTo>
                  <a:lnTo>
                    <a:pt x="447382" y="586143"/>
                  </a:lnTo>
                  <a:lnTo>
                    <a:pt x="445465" y="586117"/>
                  </a:lnTo>
                  <a:lnTo>
                    <a:pt x="443496" y="584987"/>
                  </a:lnTo>
                  <a:lnTo>
                    <a:pt x="442798" y="583971"/>
                  </a:lnTo>
                  <a:lnTo>
                    <a:pt x="442379" y="587260"/>
                  </a:lnTo>
                  <a:lnTo>
                    <a:pt x="447370" y="586155"/>
                  </a:lnTo>
                  <a:lnTo>
                    <a:pt x="448043" y="586155"/>
                  </a:lnTo>
                  <a:lnTo>
                    <a:pt x="448716" y="586041"/>
                  </a:lnTo>
                  <a:lnTo>
                    <a:pt x="449313" y="585711"/>
                  </a:lnTo>
                  <a:close/>
                </a:path>
                <a:path w="1282700" h="702310">
                  <a:moveTo>
                    <a:pt x="473862" y="401599"/>
                  </a:moveTo>
                  <a:lnTo>
                    <a:pt x="468795" y="403047"/>
                  </a:lnTo>
                  <a:lnTo>
                    <a:pt x="466458" y="402120"/>
                  </a:lnTo>
                  <a:lnTo>
                    <a:pt x="464159" y="403364"/>
                  </a:lnTo>
                  <a:lnTo>
                    <a:pt x="460908" y="401066"/>
                  </a:lnTo>
                  <a:lnTo>
                    <a:pt x="459117" y="404787"/>
                  </a:lnTo>
                  <a:lnTo>
                    <a:pt x="463778" y="406615"/>
                  </a:lnTo>
                  <a:lnTo>
                    <a:pt x="464210" y="405498"/>
                  </a:lnTo>
                  <a:lnTo>
                    <a:pt x="465594" y="404342"/>
                  </a:lnTo>
                  <a:lnTo>
                    <a:pt x="467448" y="404939"/>
                  </a:lnTo>
                  <a:lnTo>
                    <a:pt x="467918" y="405269"/>
                  </a:lnTo>
                  <a:lnTo>
                    <a:pt x="468388" y="406311"/>
                  </a:lnTo>
                  <a:lnTo>
                    <a:pt x="469785" y="407301"/>
                  </a:lnTo>
                  <a:lnTo>
                    <a:pt x="471195" y="407543"/>
                  </a:lnTo>
                  <a:lnTo>
                    <a:pt x="471614" y="405726"/>
                  </a:lnTo>
                  <a:lnTo>
                    <a:pt x="472986" y="405269"/>
                  </a:lnTo>
                  <a:lnTo>
                    <a:pt x="473862" y="401599"/>
                  </a:lnTo>
                  <a:close/>
                </a:path>
                <a:path w="1282700" h="702310">
                  <a:moveTo>
                    <a:pt x="483196" y="406730"/>
                  </a:moveTo>
                  <a:lnTo>
                    <a:pt x="480961" y="405155"/>
                  </a:lnTo>
                  <a:lnTo>
                    <a:pt x="479933" y="405155"/>
                  </a:lnTo>
                  <a:lnTo>
                    <a:pt x="483196" y="406730"/>
                  </a:lnTo>
                  <a:close/>
                </a:path>
                <a:path w="1282700" h="702310">
                  <a:moveTo>
                    <a:pt x="484949" y="402069"/>
                  </a:moveTo>
                  <a:lnTo>
                    <a:pt x="482663" y="402069"/>
                  </a:lnTo>
                  <a:lnTo>
                    <a:pt x="482206" y="403186"/>
                  </a:lnTo>
                  <a:lnTo>
                    <a:pt x="483133" y="403186"/>
                  </a:lnTo>
                  <a:lnTo>
                    <a:pt x="484949" y="402069"/>
                  </a:lnTo>
                  <a:close/>
                </a:path>
                <a:path w="1282700" h="702310">
                  <a:moveTo>
                    <a:pt x="982129" y="702068"/>
                  </a:moveTo>
                  <a:lnTo>
                    <a:pt x="981062" y="701319"/>
                  </a:lnTo>
                  <a:lnTo>
                    <a:pt x="981760" y="702068"/>
                  </a:lnTo>
                  <a:lnTo>
                    <a:pt x="982129" y="702068"/>
                  </a:lnTo>
                  <a:close/>
                </a:path>
                <a:path w="1282700" h="702310">
                  <a:moveTo>
                    <a:pt x="1154607" y="687870"/>
                  </a:moveTo>
                  <a:lnTo>
                    <a:pt x="1150734" y="683755"/>
                  </a:lnTo>
                  <a:lnTo>
                    <a:pt x="1145120" y="682675"/>
                  </a:lnTo>
                  <a:lnTo>
                    <a:pt x="1150835" y="686676"/>
                  </a:lnTo>
                  <a:lnTo>
                    <a:pt x="1154607" y="687870"/>
                  </a:lnTo>
                  <a:close/>
                </a:path>
                <a:path w="1282700" h="702310">
                  <a:moveTo>
                    <a:pt x="1233728" y="642150"/>
                  </a:moveTo>
                  <a:lnTo>
                    <a:pt x="1232458" y="642150"/>
                  </a:lnTo>
                  <a:lnTo>
                    <a:pt x="1233208" y="642442"/>
                  </a:lnTo>
                  <a:lnTo>
                    <a:pt x="1233525" y="642353"/>
                  </a:lnTo>
                  <a:lnTo>
                    <a:pt x="1233728" y="642150"/>
                  </a:lnTo>
                  <a:close/>
                </a:path>
                <a:path w="1282700" h="702310">
                  <a:moveTo>
                    <a:pt x="1237602" y="642150"/>
                  </a:moveTo>
                  <a:lnTo>
                    <a:pt x="1235240" y="640499"/>
                  </a:lnTo>
                  <a:lnTo>
                    <a:pt x="1233944" y="640575"/>
                  </a:lnTo>
                  <a:lnTo>
                    <a:pt x="1234173" y="641718"/>
                  </a:lnTo>
                  <a:lnTo>
                    <a:pt x="1233728" y="642150"/>
                  </a:lnTo>
                  <a:lnTo>
                    <a:pt x="1237602" y="642150"/>
                  </a:lnTo>
                  <a:close/>
                </a:path>
                <a:path w="1282700" h="702310">
                  <a:moveTo>
                    <a:pt x="1240078" y="619302"/>
                  </a:moveTo>
                  <a:lnTo>
                    <a:pt x="1240015" y="616673"/>
                  </a:lnTo>
                  <a:lnTo>
                    <a:pt x="1239240" y="616445"/>
                  </a:lnTo>
                  <a:lnTo>
                    <a:pt x="1239316" y="616724"/>
                  </a:lnTo>
                  <a:lnTo>
                    <a:pt x="1240078" y="619302"/>
                  </a:lnTo>
                  <a:close/>
                </a:path>
                <a:path w="1282700" h="702310">
                  <a:moveTo>
                    <a:pt x="1243025" y="635241"/>
                  </a:moveTo>
                  <a:lnTo>
                    <a:pt x="1240231" y="635444"/>
                  </a:lnTo>
                  <a:lnTo>
                    <a:pt x="1239812" y="637273"/>
                  </a:lnTo>
                  <a:lnTo>
                    <a:pt x="1243025" y="635241"/>
                  </a:lnTo>
                  <a:close/>
                </a:path>
                <a:path w="1282700" h="702310">
                  <a:moveTo>
                    <a:pt x="1254315" y="636955"/>
                  </a:moveTo>
                  <a:lnTo>
                    <a:pt x="1253375" y="637070"/>
                  </a:lnTo>
                  <a:lnTo>
                    <a:pt x="1252791" y="637336"/>
                  </a:lnTo>
                  <a:lnTo>
                    <a:pt x="1252943" y="637832"/>
                  </a:lnTo>
                  <a:lnTo>
                    <a:pt x="1253236" y="637578"/>
                  </a:lnTo>
                  <a:lnTo>
                    <a:pt x="1253744" y="637273"/>
                  </a:lnTo>
                  <a:lnTo>
                    <a:pt x="1254315" y="636955"/>
                  </a:lnTo>
                  <a:close/>
                </a:path>
                <a:path w="1282700" h="702310">
                  <a:moveTo>
                    <a:pt x="1257185" y="634085"/>
                  </a:moveTo>
                  <a:lnTo>
                    <a:pt x="1256982" y="633793"/>
                  </a:lnTo>
                  <a:lnTo>
                    <a:pt x="1256563" y="633514"/>
                  </a:lnTo>
                  <a:lnTo>
                    <a:pt x="1255623" y="633285"/>
                  </a:lnTo>
                  <a:lnTo>
                    <a:pt x="1256258" y="633717"/>
                  </a:lnTo>
                  <a:lnTo>
                    <a:pt x="1256715" y="633945"/>
                  </a:lnTo>
                  <a:lnTo>
                    <a:pt x="1257185" y="634085"/>
                  </a:lnTo>
                  <a:close/>
                </a:path>
                <a:path w="1282700" h="702310">
                  <a:moveTo>
                    <a:pt x="1261541" y="643801"/>
                  </a:moveTo>
                  <a:lnTo>
                    <a:pt x="1260055" y="640626"/>
                  </a:lnTo>
                  <a:lnTo>
                    <a:pt x="1258646" y="641083"/>
                  </a:lnTo>
                  <a:lnTo>
                    <a:pt x="1258214" y="642213"/>
                  </a:lnTo>
                  <a:lnTo>
                    <a:pt x="1259624" y="642493"/>
                  </a:lnTo>
                  <a:lnTo>
                    <a:pt x="1261541" y="643801"/>
                  </a:lnTo>
                  <a:close/>
                </a:path>
                <a:path w="1282700" h="702310">
                  <a:moveTo>
                    <a:pt x="1264704" y="616724"/>
                  </a:moveTo>
                  <a:lnTo>
                    <a:pt x="1263942" y="616559"/>
                  </a:lnTo>
                  <a:lnTo>
                    <a:pt x="1263878" y="616724"/>
                  </a:lnTo>
                  <a:lnTo>
                    <a:pt x="1264704" y="616724"/>
                  </a:lnTo>
                  <a:close/>
                </a:path>
                <a:path w="1282700" h="702310">
                  <a:moveTo>
                    <a:pt x="1267968" y="641248"/>
                  </a:moveTo>
                  <a:lnTo>
                    <a:pt x="1264666" y="642467"/>
                  </a:lnTo>
                  <a:lnTo>
                    <a:pt x="1267066" y="641248"/>
                  </a:lnTo>
                  <a:lnTo>
                    <a:pt x="1264526" y="639483"/>
                  </a:lnTo>
                  <a:lnTo>
                    <a:pt x="1263319" y="643153"/>
                  </a:lnTo>
                  <a:lnTo>
                    <a:pt x="1258773" y="645452"/>
                  </a:lnTo>
                  <a:lnTo>
                    <a:pt x="1264399" y="645795"/>
                  </a:lnTo>
                  <a:lnTo>
                    <a:pt x="1267968" y="641248"/>
                  </a:lnTo>
                  <a:close/>
                </a:path>
                <a:path w="1282700" h="702310">
                  <a:moveTo>
                    <a:pt x="1272628" y="606717"/>
                  </a:moveTo>
                  <a:lnTo>
                    <a:pt x="1271892" y="606717"/>
                  </a:lnTo>
                  <a:lnTo>
                    <a:pt x="1264729" y="607542"/>
                  </a:lnTo>
                  <a:lnTo>
                    <a:pt x="1259205" y="610844"/>
                  </a:lnTo>
                  <a:lnTo>
                    <a:pt x="1256449" y="609612"/>
                  </a:lnTo>
                  <a:lnTo>
                    <a:pt x="1256309" y="609422"/>
                  </a:lnTo>
                  <a:lnTo>
                    <a:pt x="1255344" y="606717"/>
                  </a:lnTo>
                  <a:lnTo>
                    <a:pt x="1252080" y="607301"/>
                  </a:lnTo>
                  <a:lnTo>
                    <a:pt x="1252486" y="608139"/>
                  </a:lnTo>
                  <a:lnTo>
                    <a:pt x="1252588" y="608368"/>
                  </a:lnTo>
                  <a:lnTo>
                    <a:pt x="1253388" y="608926"/>
                  </a:lnTo>
                  <a:lnTo>
                    <a:pt x="1253998" y="609422"/>
                  </a:lnTo>
                  <a:lnTo>
                    <a:pt x="1253756" y="610539"/>
                  </a:lnTo>
                  <a:lnTo>
                    <a:pt x="1253680" y="610844"/>
                  </a:lnTo>
                  <a:lnTo>
                    <a:pt x="1253604" y="611200"/>
                  </a:lnTo>
                  <a:lnTo>
                    <a:pt x="1250276" y="609612"/>
                  </a:lnTo>
                  <a:lnTo>
                    <a:pt x="1251762" y="612813"/>
                  </a:lnTo>
                  <a:lnTo>
                    <a:pt x="1245069" y="606717"/>
                  </a:lnTo>
                  <a:lnTo>
                    <a:pt x="1250848" y="613575"/>
                  </a:lnTo>
                  <a:lnTo>
                    <a:pt x="1251064" y="613765"/>
                  </a:lnTo>
                  <a:lnTo>
                    <a:pt x="1250848" y="613575"/>
                  </a:lnTo>
                  <a:lnTo>
                    <a:pt x="1250594" y="613346"/>
                  </a:lnTo>
                  <a:lnTo>
                    <a:pt x="1249146" y="612038"/>
                  </a:lnTo>
                  <a:lnTo>
                    <a:pt x="1247482" y="610539"/>
                  </a:lnTo>
                  <a:lnTo>
                    <a:pt x="1241463" y="612038"/>
                  </a:lnTo>
                  <a:lnTo>
                    <a:pt x="1240028" y="608368"/>
                  </a:lnTo>
                  <a:lnTo>
                    <a:pt x="1239939" y="608139"/>
                  </a:lnTo>
                  <a:lnTo>
                    <a:pt x="1235252" y="607745"/>
                  </a:lnTo>
                  <a:lnTo>
                    <a:pt x="1231938" y="611200"/>
                  </a:lnTo>
                  <a:lnTo>
                    <a:pt x="1231188" y="612038"/>
                  </a:lnTo>
                  <a:lnTo>
                    <a:pt x="1238986" y="616724"/>
                  </a:lnTo>
                  <a:lnTo>
                    <a:pt x="1239316" y="616724"/>
                  </a:lnTo>
                  <a:lnTo>
                    <a:pt x="1238923" y="615289"/>
                  </a:lnTo>
                  <a:lnTo>
                    <a:pt x="1238758" y="614616"/>
                  </a:lnTo>
                  <a:lnTo>
                    <a:pt x="1238910" y="614616"/>
                  </a:lnTo>
                  <a:lnTo>
                    <a:pt x="1242047" y="616724"/>
                  </a:lnTo>
                  <a:lnTo>
                    <a:pt x="1245069" y="614616"/>
                  </a:lnTo>
                  <a:lnTo>
                    <a:pt x="1246276" y="613765"/>
                  </a:lnTo>
                  <a:lnTo>
                    <a:pt x="1248638" y="613765"/>
                  </a:lnTo>
                  <a:lnTo>
                    <a:pt x="1255369" y="614616"/>
                  </a:lnTo>
                  <a:lnTo>
                    <a:pt x="1254912" y="614616"/>
                  </a:lnTo>
                  <a:lnTo>
                    <a:pt x="1263942" y="616559"/>
                  </a:lnTo>
                  <a:lnTo>
                    <a:pt x="1264450" y="615289"/>
                  </a:lnTo>
                  <a:lnTo>
                    <a:pt x="1264450" y="614616"/>
                  </a:lnTo>
                  <a:lnTo>
                    <a:pt x="1267726" y="614616"/>
                  </a:lnTo>
                  <a:lnTo>
                    <a:pt x="1268907" y="613765"/>
                  </a:lnTo>
                  <a:lnTo>
                    <a:pt x="1269796" y="613130"/>
                  </a:lnTo>
                  <a:lnTo>
                    <a:pt x="1269949" y="612927"/>
                  </a:lnTo>
                  <a:lnTo>
                    <a:pt x="1270088" y="612927"/>
                  </a:lnTo>
                  <a:lnTo>
                    <a:pt x="1270685" y="611200"/>
                  </a:lnTo>
                  <a:lnTo>
                    <a:pt x="1270787" y="610984"/>
                  </a:lnTo>
                  <a:lnTo>
                    <a:pt x="1270850" y="610844"/>
                  </a:lnTo>
                  <a:lnTo>
                    <a:pt x="1272628" y="606717"/>
                  </a:lnTo>
                  <a:close/>
                </a:path>
                <a:path w="1282700" h="702310">
                  <a:moveTo>
                    <a:pt x="1273454" y="613765"/>
                  </a:moveTo>
                  <a:lnTo>
                    <a:pt x="1272832" y="611200"/>
                  </a:lnTo>
                  <a:lnTo>
                    <a:pt x="1272781" y="610984"/>
                  </a:lnTo>
                  <a:lnTo>
                    <a:pt x="1270088" y="612927"/>
                  </a:lnTo>
                  <a:lnTo>
                    <a:pt x="1269860" y="613130"/>
                  </a:lnTo>
                  <a:lnTo>
                    <a:pt x="1269758" y="613346"/>
                  </a:lnTo>
                  <a:lnTo>
                    <a:pt x="1269669" y="613575"/>
                  </a:lnTo>
                  <a:lnTo>
                    <a:pt x="1269580" y="613765"/>
                  </a:lnTo>
                  <a:lnTo>
                    <a:pt x="1273454" y="613765"/>
                  </a:lnTo>
                  <a:close/>
                </a:path>
                <a:path w="1282700" h="702310">
                  <a:moveTo>
                    <a:pt x="1276515" y="610539"/>
                  </a:moveTo>
                  <a:lnTo>
                    <a:pt x="1276464" y="609422"/>
                  </a:lnTo>
                  <a:lnTo>
                    <a:pt x="1274622" y="609422"/>
                  </a:lnTo>
                  <a:lnTo>
                    <a:pt x="1276515" y="610539"/>
                  </a:lnTo>
                  <a:close/>
                </a:path>
                <a:path w="1282700" h="702310">
                  <a:moveTo>
                    <a:pt x="1278839" y="633425"/>
                  </a:moveTo>
                  <a:lnTo>
                    <a:pt x="1278813" y="633044"/>
                  </a:lnTo>
                  <a:lnTo>
                    <a:pt x="1278026" y="631037"/>
                  </a:lnTo>
                  <a:lnTo>
                    <a:pt x="1277912" y="631431"/>
                  </a:lnTo>
                  <a:lnTo>
                    <a:pt x="1278839" y="633425"/>
                  </a:lnTo>
                  <a:close/>
                </a:path>
                <a:path w="1282700" h="702310">
                  <a:moveTo>
                    <a:pt x="1280833" y="630859"/>
                  </a:moveTo>
                  <a:lnTo>
                    <a:pt x="1278445" y="630745"/>
                  </a:lnTo>
                  <a:lnTo>
                    <a:pt x="1274965" y="629831"/>
                  </a:lnTo>
                  <a:lnTo>
                    <a:pt x="1277213" y="625335"/>
                  </a:lnTo>
                  <a:lnTo>
                    <a:pt x="1270914" y="628230"/>
                  </a:lnTo>
                  <a:lnTo>
                    <a:pt x="1272819" y="629564"/>
                  </a:lnTo>
                  <a:lnTo>
                    <a:pt x="1272540" y="630859"/>
                  </a:lnTo>
                  <a:lnTo>
                    <a:pt x="1272413" y="631431"/>
                  </a:lnTo>
                  <a:lnTo>
                    <a:pt x="1268425" y="631431"/>
                  </a:lnTo>
                  <a:lnTo>
                    <a:pt x="1266812" y="631799"/>
                  </a:lnTo>
                  <a:lnTo>
                    <a:pt x="1266558" y="631431"/>
                  </a:lnTo>
                  <a:lnTo>
                    <a:pt x="1264856" y="629005"/>
                  </a:lnTo>
                  <a:lnTo>
                    <a:pt x="1262964" y="628421"/>
                  </a:lnTo>
                  <a:lnTo>
                    <a:pt x="1265453" y="630859"/>
                  </a:lnTo>
                  <a:lnTo>
                    <a:pt x="1265097" y="630859"/>
                  </a:lnTo>
                  <a:lnTo>
                    <a:pt x="1263053" y="631317"/>
                  </a:lnTo>
                  <a:lnTo>
                    <a:pt x="1258328" y="630186"/>
                  </a:lnTo>
                  <a:lnTo>
                    <a:pt x="1259293" y="630859"/>
                  </a:lnTo>
                  <a:lnTo>
                    <a:pt x="1258049" y="631431"/>
                  </a:lnTo>
                  <a:lnTo>
                    <a:pt x="1257338" y="631799"/>
                  </a:lnTo>
                  <a:lnTo>
                    <a:pt x="1256969" y="632091"/>
                  </a:lnTo>
                  <a:lnTo>
                    <a:pt x="1257935" y="632764"/>
                  </a:lnTo>
                  <a:lnTo>
                    <a:pt x="1259357" y="633044"/>
                  </a:lnTo>
                  <a:lnTo>
                    <a:pt x="1257985" y="634225"/>
                  </a:lnTo>
                  <a:lnTo>
                    <a:pt x="1257287" y="634225"/>
                  </a:lnTo>
                  <a:lnTo>
                    <a:pt x="1257693" y="634796"/>
                  </a:lnTo>
                  <a:lnTo>
                    <a:pt x="1257808" y="634961"/>
                  </a:lnTo>
                  <a:lnTo>
                    <a:pt x="1254315" y="636955"/>
                  </a:lnTo>
                  <a:lnTo>
                    <a:pt x="1256715" y="636663"/>
                  </a:lnTo>
                  <a:lnTo>
                    <a:pt x="1261656" y="637501"/>
                  </a:lnTo>
                  <a:lnTo>
                    <a:pt x="1264526" y="639483"/>
                  </a:lnTo>
                  <a:lnTo>
                    <a:pt x="1265097" y="637755"/>
                  </a:lnTo>
                  <a:lnTo>
                    <a:pt x="1266545" y="638733"/>
                  </a:lnTo>
                  <a:lnTo>
                    <a:pt x="1267891" y="640334"/>
                  </a:lnTo>
                  <a:lnTo>
                    <a:pt x="1269860" y="640334"/>
                  </a:lnTo>
                  <a:lnTo>
                    <a:pt x="1267536" y="638733"/>
                  </a:lnTo>
                  <a:lnTo>
                    <a:pt x="1267358" y="638733"/>
                  </a:lnTo>
                  <a:lnTo>
                    <a:pt x="1269453" y="637755"/>
                  </a:lnTo>
                  <a:lnTo>
                    <a:pt x="1271155" y="636955"/>
                  </a:lnTo>
                  <a:lnTo>
                    <a:pt x="1270749" y="636663"/>
                  </a:lnTo>
                  <a:lnTo>
                    <a:pt x="1270215" y="636295"/>
                  </a:lnTo>
                  <a:lnTo>
                    <a:pt x="1274902" y="635990"/>
                  </a:lnTo>
                  <a:lnTo>
                    <a:pt x="1274305" y="635139"/>
                  </a:lnTo>
                  <a:lnTo>
                    <a:pt x="1274178" y="634961"/>
                  </a:lnTo>
                  <a:lnTo>
                    <a:pt x="1274064" y="634796"/>
                  </a:lnTo>
                  <a:lnTo>
                    <a:pt x="1273911" y="634593"/>
                  </a:lnTo>
                  <a:lnTo>
                    <a:pt x="1271104" y="634796"/>
                  </a:lnTo>
                  <a:lnTo>
                    <a:pt x="1271066" y="633425"/>
                  </a:lnTo>
                  <a:lnTo>
                    <a:pt x="1270863" y="633425"/>
                  </a:lnTo>
                  <a:lnTo>
                    <a:pt x="1272895" y="632485"/>
                  </a:lnTo>
                  <a:lnTo>
                    <a:pt x="1275283" y="633425"/>
                  </a:lnTo>
                  <a:lnTo>
                    <a:pt x="1276731" y="635139"/>
                  </a:lnTo>
                  <a:lnTo>
                    <a:pt x="1277277" y="633425"/>
                  </a:lnTo>
                  <a:lnTo>
                    <a:pt x="1277404" y="633044"/>
                  </a:lnTo>
                  <a:lnTo>
                    <a:pt x="1277493" y="632764"/>
                  </a:lnTo>
                  <a:lnTo>
                    <a:pt x="1277569" y="632485"/>
                  </a:lnTo>
                  <a:lnTo>
                    <a:pt x="1277696" y="632091"/>
                  </a:lnTo>
                  <a:lnTo>
                    <a:pt x="1277797" y="631799"/>
                  </a:lnTo>
                  <a:lnTo>
                    <a:pt x="1277912" y="631431"/>
                  </a:lnTo>
                  <a:lnTo>
                    <a:pt x="1277721" y="631037"/>
                  </a:lnTo>
                  <a:lnTo>
                    <a:pt x="1277645" y="630859"/>
                  </a:lnTo>
                  <a:lnTo>
                    <a:pt x="1278864" y="630859"/>
                  </a:lnTo>
                  <a:lnTo>
                    <a:pt x="1279055" y="630910"/>
                  </a:lnTo>
                  <a:lnTo>
                    <a:pt x="1279791" y="630986"/>
                  </a:lnTo>
                  <a:lnTo>
                    <a:pt x="1280833" y="630859"/>
                  </a:lnTo>
                  <a:close/>
                </a:path>
                <a:path w="1282700" h="702310">
                  <a:moveTo>
                    <a:pt x="1281252" y="613346"/>
                  </a:moveTo>
                  <a:lnTo>
                    <a:pt x="1276515" y="610539"/>
                  </a:lnTo>
                  <a:lnTo>
                    <a:pt x="1276604" y="613765"/>
                  </a:lnTo>
                  <a:lnTo>
                    <a:pt x="1273454" y="613765"/>
                  </a:lnTo>
                  <a:lnTo>
                    <a:pt x="1273822" y="615289"/>
                  </a:lnTo>
                  <a:lnTo>
                    <a:pt x="1281252" y="613346"/>
                  </a:lnTo>
                  <a:close/>
                </a:path>
                <a:path w="1282700" h="702310">
                  <a:moveTo>
                    <a:pt x="1282077" y="608926"/>
                  </a:moveTo>
                  <a:lnTo>
                    <a:pt x="1274254" y="609422"/>
                  </a:lnTo>
                  <a:lnTo>
                    <a:pt x="1274622" y="609422"/>
                  </a:lnTo>
                  <a:lnTo>
                    <a:pt x="1282077" y="608926"/>
                  </a:lnTo>
                  <a:close/>
                </a:path>
              </a:pathLst>
            </a:custGeom>
            <a:solidFill>
              <a:srgbClr val="ABD3D8">
                <a:alpha val="51998"/>
              </a:srgbClr>
            </a:solidFill>
          </p:spPr>
          <p:txBody>
            <a:bodyPr wrap="square" lIns="0" tIns="0" rIns="0" bIns="0" rtlCol="0"/>
            <a:lstStyle/>
            <a:p>
              <a:pPr defTabSz="829178"/>
              <a:endParaRPr sz="1632" kern="0">
                <a:solidFill>
                  <a:sysClr val="windowText" lastClr="000000"/>
                </a:solidFill>
              </a:endParaRPr>
            </a:p>
          </p:txBody>
        </p:sp>
        <p:sp>
          <p:nvSpPr>
            <p:cNvPr id="65" name="object 65"/>
            <p:cNvSpPr/>
            <p:nvPr/>
          </p:nvSpPr>
          <p:spPr>
            <a:xfrm>
              <a:off x="8532902" y="2284844"/>
              <a:ext cx="948690" cy="106680"/>
            </a:xfrm>
            <a:custGeom>
              <a:avLst/>
              <a:gdLst/>
              <a:ahLst/>
              <a:cxnLst/>
              <a:rect l="l" t="t" r="r" b="b"/>
              <a:pathLst>
                <a:path w="948690" h="106680">
                  <a:moveTo>
                    <a:pt x="5969" y="80772"/>
                  </a:moveTo>
                  <a:lnTo>
                    <a:pt x="5295" y="80441"/>
                  </a:lnTo>
                  <a:lnTo>
                    <a:pt x="431" y="80441"/>
                  </a:lnTo>
                  <a:lnTo>
                    <a:pt x="5969" y="80772"/>
                  </a:lnTo>
                  <a:close/>
                </a:path>
                <a:path w="948690" h="106680">
                  <a:moveTo>
                    <a:pt x="7264" y="80441"/>
                  </a:moveTo>
                  <a:lnTo>
                    <a:pt x="6400" y="79654"/>
                  </a:lnTo>
                  <a:lnTo>
                    <a:pt x="5448" y="76847"/>
                  </a:lnTo>
                  <a:lnTo>
                    <a:pt x="2730" y="79197"/>
                  </a:lnTo>
                  <a:lnTo>
                    <a:pt x="5295" y="80441"/>
                  </a:lnTo>
                  <a:lnTo>
                    <a:pt x="7264" y="80441"/>
                  </a:lnTo>
                  <a:close/>
                </a:path>
                <a:path w="948690" h="106680">
                  <a:moveTo>
                    <a:pt x="11950" y="78562"/>
                  </a:moveTo>
                  <a:lnTo>
                    <a:pt x="10553" y="77558"/>
                  </a:lnTo>
                  <a:lnTo>
                    <a:pt x="8191" y="74485"/>
                  </a:lnTo>
                  <a:lnTo>
                    <a:pt x="5461" y="76847"/>
                  </a:lnTo>
                  <a:lnTo>
                    <a:pt x="11950" y="78562"/>
                  </a:lnTo>
                  <a:close/>
                </a:path>
                <a:path w="948690" h="106680">
                  <a:moveTo>
                    <a:pt x="22263" y="79197"/>
                  </a:moveTo>
                  <a:lnTo>
                    <a:pt x="21501" y="79654"/>
                  </a:lnTo>
                  <a:lnTo>
                    <a:pt x="18465" y="81711"/>
                  </a:lnTo>
                  <a:lnTo>
                    <a:pt x="14757" y="79806"/>
                  </a:lnTo>
                  <a:lnTo>
                    <a:pt x="11049" y="80060"/>
                  </a:lnTo>
                  <a:lnTo>
                    <a:pt x="11620" y="80441"/>
                  </a:lnTo>
                  <a:lnTo>
                    <a:pt x="12496" y="80441"/>
                  </a:lnTo>
                  <a:lnTo>
                    <a:pt x="13296" y="82232"/>
                  </a:lnTo>
                  <a:lnTo>
                    <a:pt x="13385" y="82435"/>
                  </a:lnTo>
                  <a:lnTo>
                    <a:pt x="11087" y="82232"/>
                  </a:lnTo>
                  <a:lnTo>
                    <a:pt x="9677" y="82702"/>
                  </a:lnTo>
                  <a:lnTo>
                    <a:pt x="7620" y="80772"/>
                  </a:lnTo>
                  <a:lnTo>
                    <a:pt x="5969" y="80772"/>
                  </a:lnTo>
                  <a:lnTo>
                    <a:pt x="939" y="80772"/>
                  </a:lnTo>
                  <a:lnTo>
                    <a:pt x="2743" y="81368"/>
                  </a:lnTo>
                  <a:lnTo>
                    <a:pt x="0" y="83705"/>
                  </a:lnTo>
                  <a:lnTo>
                    <a:pt x="4216" y="86677"/>
                  </a:lnTo>
                  <a:lnTo>
                    <a:pt x="14795" y="84150"/>
                  </a:lnTo>
                  <a:lnTo>
                    <a:pt x="19964" y="83464"/>
                  </a:lnTo>
                  <a:lnTo>
                    <a:pt x="19583" y="83210"/>
                  </a:lnTo>
                  <a:lnTo>
                    <a:pt x="18948" y="82778"/>
                  </a:lnTo>
                  <a:lnTo>
                    <a:pt x="17564" y="83210"/>
                  </a:lnTo>
                  <a:lnTo>
                    <a:pt x="18072" y="82778"/>
                  </a:lnTo>
                  <a:lnTo>
                    <a:pt x="18478" y="82435"/>
                  </a:lnTo>
                  <a:lnTo>
                    <a:pt x="19316" y="81711"/>
                  </a:lnTo>
                  <a:lnTo>
                    <a:pt x="22263" y="79197"/>
                  </a:lnTo>
                  <a:close/>
                </a:path>
                <a:path w="948690" h="106680">
                  <a:moveTo>
                    <a:pt x="22288" y="31661"/>
                  </a:moveTo>
                  <a:lnTo>
                    <a:pt x="17145" y="28752"/>
                  </a:lnTo>
                  <a:lnTo>
                    <a:pt x="18605" y="32639"/>
                  </a:lnTo>
                  <a:lnTo>
                    <a:pt x="22288" y="31661"/>
                  </a:lnTo>
                  <a:close/>
                </a:path>
                <a:path w="948690" h="106680">
                  <a:moveTo>
                    <a:pt x="29044" y="40487"/>
                  </a:moveTo>
                  <a:lnTo>
                    <a:pt x="28435" y="40741"/>
                  </a:lnTo>
                  <a:lnTo>
                    <a:pt x="27978" y="41109"/>
                  </a:lnTo>
                  <a:lnTo>
                    <a:pt x="27990" y="41363"/>
                  </a:lnTo>
                  <a:lnTo>
                    <a:pt x="28816" y="41516"/>
                  </a:lnTo>
                  <a:lnTo>
                    <a:pt x="29006" y="41097"/>
                  </a:lnTo>
                  <a:lnTo>
                    <a:pt x="29044" y="40487"/>
                  </a:lnTo>
                  <a:close/>
                </a:path>
                <a:path w="948690" h="106680">
                  <a:moveTo>
                    <a:pt x="30949" y="57099"/>
                  </a:moveTo>
                  <a:lnTo>
                    <a:pt x="29133" y="55829"/>
                  </a:lnTo>
                  <a:lnTo>
                    <a:pt x="28625" y="56184"/>
                  </a:lnTo>
                  <a:lnTo>
                    <a:pt x="30949" y="57099"/>
                  </a:lnTo>
                  <a:close/>
                </a:path>
                <a:path w="948690" h="106680">
                  <a:moveTo>
                    <a:pt x="32626" y="41757"/>
                  </a:moveTo>
                  <a:lnTo>
                    <a:pt x="32512" y="41402"/>
                  </a:lnTo>
                  <a:lnTo>
                    <a:pt x="32334" y="41122"/>
                  </a:lnTo>
                  <a:lnTo>
                    <a:pt x="32143" y="40894"/>
                  </a:lnTo>
                  <a:lnTo>
                    <a:pt x="32194" y="41148"/>
                  </a:lnTo>
                  <a:lnTo>
                    <a:pt x="32321" y="41414"/>
                  </a:lnTo>
                  <a:lnTo>
                    <a:pt x="32626" y="41757"/>
                  </a:lnTo>
                  <a:close/>
                </a:path>
                <a:path w="948690" h="106680">
                  <a:moveTo>
                    <a:pt x="33197" y="52971"/>
                  </a:moveTo>
                  <a:lnTo>
                    <a:pt x="29972" y="53555"/>
                  </a:lnTo>
                  <a:lnTo>
                    <a:pt x="29057" y="54330"/>
                  </a:lnTo>
                  <a:lnTo>
                    <a:pt x="28613" y="55460"/>
                  </a:lnTo>
                  <a:lnTo>
                    <a:pt x="29133" y="55829"/>
                  </a:lnTo>
                  <a:lnTo>
                    <a:pt x="33197" y="52971"/>
                  </a:lnTo>
                  <a:close/>
                </a:path>
                <a:path w="948690" h="106680">
                  <a:moveTo>
                    <a:pt x="34188" y="39204"/>
                  </a:moveTo>
                  <a:lnTo>
                    <a:pt x="33007" y="37769"/>
                  </a:lnTo>
                  <a:lnTo>
                    <a:pt x="28448" y="36563"/>
                  </a:lnTo>
                  <a:lnTo>
                    <a:pt x="29171" y="39065"/>
                  </a:lnTo>
                  <a:lnTo>
                    <a:pt x="29044" y="40487"/>
                  </a:lnTo>
                  <a:lnTo>
                    <a:pt x="29984" y="40106"/>
                  </a:lnTo>
                  <a:lnTo>
                    <a:pt x="31318" y="39966"/>
                  </a:lnTo>
                  <a:lnTo>
                    <a:pt x="32131" y="40906"/>
                  </a:lnTo>
                  <a:lnTo>
                    <a:pt x="31851" y="39624"/>
                  </a:lnTo>
                  <a:lnTo>
                    <a:pt x="34188" y="39204"/>
                  </a:lnTo>
                  <a:close/>
                </a:path>
                <a:path w="948690" h="106680">
                  <a:moveTo>
                    <a:pt x="35458" y="45897"/>
                  </a:moveTo>
                  <a:lnTo>
                    <a:pt x="26225" y="46532"/>
                  </a:lnTo>
                  <a:lnTo>
                    <a:pt x="28549" y="47459"/>
                  </a:lnTo>
                  <a:lnTo>
                    <a:pt x="33147" y="46418"/>
                  </a:lnTo>
                  <a:lnTo>
                    <a:pt x="32296" y="50088"/>
                  </a:lnTo>
                  <a:lnTo>
                    <a:pt x="35458" y="45897"/>
                  </a:lnTo>
                  <a:close/>
                </a:path>
                <a:path w="948690" h="106680">
                  <a:moveTo>
                    <a:pt x="37465" y="87363"/>
                  </a:moveTo>
                  <a:lnTo>
                    <a:pt x="37325" y="86474"/>
                  </a:lnTo>
                  <a:lnTo>
                    <a:pt x="37223" y="85890"/>
                  </a:lnTo>
                  <a:lnTo>
                    <a:pt x="36944" y="84137"/>
                  </a:lnTo>
                  <a:lnTo>
                    <a:pt x="36004" y="83477"/>
                  </a:lnTo>
                  <a:lnTo>
                    <a:pt x="35026" y="83286"/>
                  </a:lnTo>
                  <a:lnTo>
                    <a:pt x="34607" y="83286"/>
                  </a:lnTo>
                  <a:lnTo>
                    <a:pt x="35052" y="82105"/>
                  </a:lnTo>
                  <a:lnTo>
                    <a:pt x="33705" y="83286"/>
                  </a:lnTo>
                  <a:lnTo>
                    <a:pt x="28613" y="83286"/>
                  </a:lnTo>
                  <a:lnTo>
                    <a:pt x="30035" y="85699"/>
                  </a:lnTo>
                  <a:lnTo>
                    <a:pt x="29121" y="86474"/>
                  </a:lnTo>
                  <a:lnTo>
                    <a:pt x="32346" y="85890"/>
                  </a:lnTo>
                  <a:lnTo>
                    <a:pt x="37465" y="87363"/>
                  </a:lnTo>
                  <a:close/>
                </a:path>
                <a:path w="948690" h="106680">
                  <a:moveTo>
                    <a:pt x="42545" y="81241"/>
                  </a:moveTo>
                  <a:lnTo>
                    <a:pt x="40601" y="80987"/>
                  </a:lnTo>
                  <a:lnTo>
                    <a:pt x="41783" y="82537"/>
                  </a:lnTo>
                  <a:lnTo>
                    <a:pt x="42430" y="81826"/>
                  </a:lnTo>
                  <a:lnTo>
                    <a:pt x="42545" y="81241"/>
                  </a:lnTo>
                  <a:close/>
                </a:path>
                <a:path w="948690" h="106680">
                  <a:moveTo>
                    <a:pt x="43611" y="57531"/>
                  </a:moveTo>
                  <a:lnTo>
                    <a:pt x="41300" y="58026"/>
                  </a:lnTo>
                  <a:lnTo>
                    <a:pt x="38874" y="56845"/>
                  </a:lnTo>
                  <a:lnTo>
                    <a:pt x="37985" y="57632"/>
                  </a:lnTo>
                  <a:lnTo>
                    <a:pt x="36258" y="59105"/>
                  </a:lnTo>
                  <a:lnTo>
                    <a:pt x="34721" y="59423"/>
                  </a:lnTo>
                  <a:lnTo>
                    <a:pt x="35306" y="59423"/>
                  </a:lnTo>
                  <a:lnTo>
                    <a:pt x="39814" y="61899"/>
                  </a:lnTo>
                  <a:lnTo>
                    <a:pt x="43611" y="57531"/>
                  </a:lnTo>
                  <a:close/>
                </a:path>
                <a:path w="948690" h="106680">
                  <a:moveTo>
                    <a:pt x="46050" y="57010"/>
                  </a:moveTo>
                  <a:lnTo>
                    <a:pt x="44805" y="56146"/>
                  </a:lnTo>
                  <a:lnTo>
                    <a:pt x="43611" y="57531"/>
                  </a:lnTo>
                  <a:lnTo>
                    <a:pt x="46050" y="57010"/>
                  </a:lnTo>
                  <a:close/>
                </a:path>
                <a:path w="948690" h="106680">
                  <a:moveTo>
                    <a:pt x="47155" y="23533"/>
                  </a:moveTo>
                  <a:lnTo>
                    <a:pt x="47028" y="23507"/>
                  </a:lnTo>
                  <a:lnTo>
                    <a:pt x="47053" y="23672"/>
                  </a:lnTo>
                  <a:lnTo>
                    <a:pt x="47155" y="23533"/>
                  </a:lnTo>
                  <a:close/>
                </a:path>
                <a:path w="948690" h="106680">
                  <a:moveTo>
                    <a:pt x="47447" y="72148"/>
                  </a:moveTo>
                  <a:lnTo>
                    <a:pt x="43738" y="70942"/>
                  </a:lnTo>
                  <a:lnTo>
                    <a:pt x="39903" y="63995"/>
                  </a:lnTo>
                  <a:lnTo>
                    <a:pt x="35394" y="70078"/>
                  </a:lnTo>
                  <a:lnTo>
                    <a:pt x="39090" y="69837"/>
                  </a:lnTo>
                  <a:lnTo>
                    <a:pt x="33566" y="71653"/>
                  </a:lnTo>
                  <a:lnTo>
                    <a:pt x="40538" y="72974"/>
                  </a:lnTo>
                  <a:lnTo>
                    <a:pt x="39649" y="75209"/>
                  </a:lnTo>
                  <a:lnTo>
                    <a:pt x="34518" y="73037"/>
                  </a:lnTo>
                  <a:lnTo>
                    <a:pt x="32702" y="73875"/>
                  </a:lnTo>
                  <a:lnTo>
                    <a:pt x="35953" y="76187"/>
                  </a:lnTo>
                  <a:lnTo>
                    <a:pt x="32258" y="76415"/>
                  </a:lnTo>
                  <a:lnTo>
                    <a:pt x="39700" y="79540"/>
                  </a:lnTo>
                  <a:lnTo>
                    <a:pt x="39204" y="76314"/>
                  </a:lnTo>
                  <a:lnTo>
                    <a:pt x="45669" y="75145"/>
                  </a:lnTo>
                  <a:lnTo>
                    <a:pt x="41922" y="73952"/>
                  </a:lnTo>
                  <a:lnTo>
                    <a:pt x="46101" y="73317"/>
                  </a:lnTo>
                  <a:lnTo>
                    <a:pt x="47447" y="72148"/>
                  </a:lnTo>
                  <a:close/>
                </a:path>
                <a:path w="948690" h="106680">
                  <a:moveTo>
                    <a:pt x="49123" y="53289"/>
                  </a:moveTo>
                  <a:lnTo>
                    <a:pt x="46215" y="52730"/>
                  </a:lnTo>
                  <a:lnTo>
                    <a:pt x="46240" y="55435"/>
                  </a:lnTo>
                  <a:lnTo>
                    <a:pt x="45872" y="55816"/>
                  </a:lnTo>
                  <a:lnTo>
                    <a:pt x="45694" y="56159"/>
                  </a:lnTo>
                  <a:lnTo>
                    <a:pt x="46266" y="56337"/>
                  </a:lnTo>
                  <a:lnTo>
                    <a:pt x="46253" y="55435"/>
                  </a:lnTo>
                  <a:lnTo>
                    <a:pt x="47117" y="54533"/>
                  </a:lnTo>
                  <a:lnTo>
                    <a:pt x="49123" y="53289"/>
                  </a:lnTo>
                  <a:close/>
                </a:path>
                <a:path w="948690" h="106680">
                  <a:moveTo>
                    <a:pt x="50634" y="82816"/>
                  </a:moveTo>
                  <a:lnTo>
                    <a:pt x="45097" y="82816"/>
                  </a:lnTo>
                  <a:lnTo>
                    <a:pt x="42951" y="84086"/>
                  </a:lnTo>
                  <a:lnTo>
                    <a:pt x="41998" y="82816"/>
                  </a:lnTo>
                  <a:lnTo>
                    <a:pt x="41529" y="82816"/>
                  </a:lnTo>
                  <a:lnTo>
                    <a:pt x="41173" y="83197"/>
                  </a:lnTo>
                  <a:lnTo>
                    <a:pt x="39966" y="84112"/>
                  </a:lnTo>
                  <a:lnTo>
                    <a:pt x="39725" y="84670"/>
                  </a:lnTo>
                  <a:lnTo>
                    <a:pt x="47675" y="88811"/>
                  </a:lnTo>
                  <a:lnTo>
                    <a:pt x="49987" y="84112"/>
                  </a:lnTo>
                  <a:lnTo>
                    <a:pt x="50634" y="82816"/>
                  </a:lnTo>
                  <a:close/>
                </a:path>
                <a:path w="948690" h="106680">
                  <a:moveTo>
                    <a:pt x="53086" y="14643"/>
                  </a:moveTo>
                  <a:lnTo>
                    <a:pt x="51498" y="13830"/>
                  </a:lnTo>
                  <a:lnTo>
                    <a:pt x="51689" y="14503"/>
                  </a:lnTo>
                  <a:lnTo>
                    <a:pt x="52362" y="14681"/>
                  </a:lnTo>
                  <a:lnTo>
                    <a:pt x="53086" y="14643"/>
                  </a:lnTo>
                  <a:close/>
                </a:path>
                <a:path w="948690" h="106680">
                  <a:moveTo>
                    <a:pt x="53619" y="53644"/>
                  </a:moveTo>
                  <a:lnTo>
                    <a:pt x="52679" y="51549"/>
                  </a:lnTo>
                  <a:lnTo>
                    <a:pt x="50761" y="53200"/>
                  </a:lnTo>
                  <a:lnTo>
                    <a:pt x="49314" y="50050"/>
                  </a:lnTo>
                  <a:lnTo>
                    <a:pt x="48463" y="52285"/>
                  </a:lnTo>
                  <a:lnTo>
                    <a:pt x="50749" y="53213"/>
                  </a:lnTo>
                  <a:lnTo>
                    <a:pt x="49022" y="54698"/>
                  </a:lnTo>
                  <a:lnTo>
                    <a:pt x="53213" y="54165"/>
                  </a:lnTo>
                  <a:lnTo>
                    <a:pt x="53619" y="53644"/>
                  </a:lnTo>
                  <a:close/>
                </a:path>
                <a:path w="948690" h="106680">
                  <a:moveTo>
                    <a:pt x="54559" y="56642"/>
                  </a:moveTo>
                  <a:lnTo>
                    <a:pt x="51816" y="55956"/>
                  </a:lnTo>
                  <a:lnTo>
                    <a:pt x="52057" y="55651"/>
                  </a:lnTo>
                  <a:lnTo>
                    <a:pt x="49352" y="57213"/>
                  </a:lnTo>
                  <a:lnTo>
                    <a:pt x="49085" y="57010"/>
                  </a:lnTo>
                  <a:lnTo>
                    <a:pt x="49326" y="57010"/>
                  </a:lnTo>
                  <a:lnTo>
                    <a:pt x="47599" y="56680"/>
                  </a:lnTo>
                  <a:lnTo>
                    <a:pt x="46050" y="57010"/>
                  </a:lnTo>
                  <a:lnTo>
                    <a:pt x="47701" y="58191"/>
                  </a:lnTo>
                  <a:lnTo>
                    <a:pt x="47269" y="58458"/>
                  </a:lnTo>
                  <a:lnTo>
                    <a:pt x="48526" y="58762"/>
                  </a:lnTo>
                  <a:lnTo>
                    <a:pt x="49479" y="59423"/>
                  </a:lnTo>
                  <a:lnTo>
                    <a:pt x="50457" y="59220"/>
                  </a:lnTo>
                  <a:lnTo>
                    <a:pt x="51879" y="59550"/>
                  </a:lnTo>
                  <a:lnTo>
                    <a:pt x="54559" y="56642"/>
                  </a:lnTo>
                  <a:close/>
                </a:path>
                <a:path w="948690" h="106680">
                  <a:moveTo>
                    <a:pt x="55029" y="53924"/>
                  </a:moveTo>
                  <a:lnTo>
                    <a:pt x="53213" y="54165"/>
                  </a:lnTo>
                  <a:lnTo>
                    <a:pt x="52057" y="55651"/>
                  </a:lnTo>
                  <a:lnTo>
                    <a:pt x="55029" y="53924"/>
                  </a:lnTo>
                  <a:close/>
                </a:path>
                <a:path w="948690" h="106680">
                  <a:moveTo>
                    <a:pt x="55943" y="56997"/>
                  </a:moveTo>
                  <a:lnTo>
                    <a:pt x="55067" y="56095"/>
                  </a:lnTo>
                  <a:lnTo>
                    <a:pt x="54559" y="56642"/>
                  </a:lnTo>
                  <a:lnTo>
                    <a:pt x="55943" y="56997"/>
                  </a:lnTo>
                  <a:close/>
                </a:path>
                <a:path w="948690" h="106680">
                  <a:moveTo>
                    <a:pt x="58343" y="49771"/>
                  </a:moveTo>
                  <a:lnTo>
                    <a:pt x="55753" y="49276"/>
                  </a:lnTo>
                  <a:lnTo>
                    <a:pt x="55460" y="49276"/>
                  </a:lnTo>
                  <a:lnTo>
                    <a:pt x="56337" y="50584"/>
                  </a:lnTo>
                  <a:lnTo>
                    <a:pt x="58343" y="49771"/>
                  </a:lnTo>
                  <a:close/>
                </a:path>
                <a:path w="948690" h="106680">
                  <a:moveTo>
                    <a:pt x="59524" y="9448"/>
                  </a:moveTo>
                  <a:lnTo>
                    <a:pt x="59232" y="9334"/>
                  </a:lnTo>
                  <a:lnTo>
                    <a:pt x="58699" y="9080"/>
                  </a:lnTo>
                  <a:lnTo>
                    <a:pt x="57416" y="8191"/>
                  </a:lnTo>
                  <a:lnTo>
                    <a:pt x="57226" y="8191"/>
                  </a:lnTo>
                  <a:lnTo>
                    <a:pt x="56362" y="8953"/>
                  </a:lnTo>
                  <a:lnTo>
                    <a:pt x="59245" y="9410"/>
                  </a:lnTo>
                  <a:lnTo>
                    <a:pt x="59524" y="9448"/>
                  </a:lnTo>
                  <a:close/>
                </a:path>
                <a:path w="948690" h="106680">
                  <a:moveTo>
                    <a:pt x="59563" y="35750"/>
                  </a:moveTo>
                  <a:lnTo>
                    <a:pt x="56997" y="33947"/>
                  </a:lnTo>
                  <a:lnTo>
                    <a:pt x="53340" y="34925"/>
                  </a:lnTo>
                  <a:lnTo>
                    <a:pt x="56146" y="38328"/>
                  </a:lnTo>
                  <a:lnTo>
                    <a:pt x="56629" y="39382"/>
                  </a:lnTo>
                  <a:lnTo>
                    <a:pt x="57556" y="40055"/>
                  </a:lnTo>
                  <a:lnTo>
                    <a:pt x="56121" y="36880"/>
                  </a:lnTo>
                  <a:lnTo>
                    <a:pt x="59563" y="35750"/>
                  </a:lnTo>
                  <a:close/>
                </a:path>
                <a:path w="948690" h="106680">
                  <a:moveTo>
                    <a:pt x="61379" y="51841"/>
                  </a:moveTo>
                  <a:lnTo>
                    <a:pt x="61010" y="50990"/>
                  </a:lnTo>
                  <a:lnTo>
                    <a:pt x="60972" y="50266"/>
                  </a:lnTo>
                  <a:lnTo>
                    <a:pt x="59486" y="50266"/>
                  </a:lnTo>
                  <a:lnTo>
                    <a:pt x="60299" y="48844"/>
                  </a:lnTo>
                  <a:lnTo>
                    <a:pt x="58559" y="48844"/>
                  </a:lnTo>
                  <a:lnTo>
                    <a:pt x="58521" y="49707"/>
                  </a:lnTo>
                  <a:lnTo>
                    <a:pt x="58343" y="49771"/>
                  </a:lnTo>
                  <a:lnTo>
                    <a:pt x="58521" y="49771"/>
                  </a:lnTo>
                  <a:lnTo>
                    <a:pt x="58470" y="51206"/>
                  </a:lnTo>
                  <a:lnTo>
                    <a:pt x="57264" y="54203"/>
                  </a:lnTo>
                  <a:lnTo>
                    <a:pt x="59347" y="50507"/>
                  </a:lnTo>
                  <a:lnTo>
                    <a:pt x="59143" y="51841"/>
                  </a:lnTo>
                  <a:lnTo>
                    <a:pt x="61379" y="51841"/>
                  </a:lnTo>
                  <a:close/>
                </a:path>
                <a:path w="948690" h="106680">
                  <a:moveTo>
                    <a:pt x="61544" y="80035"/>
                  </a:moveTo>
                  <a:lnTo>
                    <a:pt x="60921" y="79603"/>
                  </a:lnTo>
                  <a:lnTo>
                    <a:pt x="61302" y="80035"/>
                  </a:lnTo>
                  <a:lnTo>
                    <a:pt x="61544" y="80035"/>
                  </a:lnTo>
                  <a:close/>
                </a:path>
                <a:path w="948690" h="106680">
                  <a:moveTo>
                    <a:pt x="61849" y="52895"/>
                  </a:moveTo>
                  <a:lnTo>
                    <a:pt x="61531" y="52171"/>
                  </a:lnTo>
                  <a:lnTo>
                    <a:pt x="59613" y="52171"/>
                  </a:lnTo>
                  <a:lnTo>
                    <a:pt x="59626" y="52895"/>
                  </a:lnTo>
                  <a:lnTo>
                    <a:pt x="61849" y="52895"/>
                  </a:lnTo>
                  <a:close/>
                </a:path>
                <a:path w="948690" h="106680">
                  <a:moveTo>
                    <a:pt x="62293" y="35382"/>
                  </a:moveTo>
                  <a:lnTo>
                    <a:pt x="60261" y="35521"/>
                  </a:lnTo>
                  <a:lnTo>
                    <a:pt x="59563" y="35750"/>
                  </a:lnTo>
                  <a:lnTo>
                    <a:pt x="61671" y="37223"/>
                  </a:lnTo>
                  <a:lnTo>
                    <a:pt x="62166" y="35750"/>
                  </a:lnTo>
                  <a:lnTo>
                    <a:pt x="62293" y="35382"/>
                  </a:lnTo>
                  <a:close/>
                </a:path>
                <a:path w="948690" h="106680">
                  <a:moveTo>
                    <a:pt x="62725" y="49136"/>
                  </a:moveTo>
                  <a:lnTo>
                    <a:pt x="61302" y="47066"/>
                  </a:lnTo>
                  <a:lnTo>
                    <a:pt x="60299" y="48844"/>
                  </a:lnTo>
                  <a:lnTo>
                    <a:pt x="61798" y="48844"/>
                  </a:lnTo>
                  <a:lnTo>
                    <a:pt x="62725" y="49136"/>
                  </a:lnTo>
                  <a:close/>
                </a:path>
                <a:path w="948690" h="106680">
                  <a:moveTo>
                    <a:pt x="62839" y="81775"/>
                  </a:moveTo>
                  <a:lnTo>
                    <a:pt x="62293" y="81165"/>
                  </a:lnTo>
                  <a:lnTo>
                    <a:pt x="61302" y="80035"/>
                  </a:lnTo>
                  <a:lnTo>
                    <a:pt x="60947" y="80314"/>
                  </a:lnTo>
                  <a:lnTo>
                    <a:pt x="61468" y="80708"/>
                  </a:lnTo>
                  <a:lnTo>
                    <a:pt x="61175" y="80708"/>
                  </a:lnTo>
                  <a:lnTo>
                    <a:pt x="59118" y="81165"/>
                  </a:lnTo>
                  <a:lnTo>
                    <a:pt x="58978" y="80708"/>
                  </a:lnTo>
                  <a:lnTo>
                    <a:pt x="58864" y="80314"/>
                  </a:lnTo>
                  <a:lnTo>
                    <a:pt x="58788" y="80035"/>
                  </a:lnTo>
                  <a:lnTo>
                    <a:pt x="58661" y="79603"/>
                  </a:lnTo>
                  <a:lnTo>
                    <a:pt x="58610" y="79387"/>
                  </a:lnTo>
                  <a:lnTo>
                    <a:pt x="58356" y="80035"/>
                  </a:lnTo>
                  <a:lnTo>
                    <a:pt x="58267" y="80708"/>
                  </a:lnTo>
                  <a:lnTo>
                    <a:pt x="58470" y="81165"/>
                  </a:lnTo>
                  <a:lnTo>
                    <a:pt x="58534" y="81318"/>
                  </a:lnTo>
                  <a:lnTo>
                    <a:pt x="58648" y="81559"/>
                  </a:lnTo>
                  <a:lnTo>
                    <a:pt x="52362" y="82816"/>
                  </a:lnTo>
                  <a:lnTo>
                    <a:pt x="53111" y="82816"/>
                  </a:lnTo>
                  <a:lnTo>
                    <a:pt x="53124" y="83197"/>
                  </a:lnTo>
                  <a:lnTo>
                    <a:pt x="52362" y="82816"/>
                  </a:lnTo>
                  <a:lnTo>
                    <a:pt x="51549" y="82816"/>
                  </a:lnTo>
                  <a:lnTo>
                    <a:pt x="53136" y="83578"/>
                  </a:lnTo>
                  <a:lnTo>
                    <a:pt x="53149" y="84112"/>
                  </a:lnTo>
                  <a:lnTo>
                    <a:pt x="53733" y="83870"/>
                  </a:lnTo>
                  <a:lnTo>
                    <a:pt x="54127" y="83718"/>
                  </a:lnTo>
                  <a:lnTo>
                    <a:pt x="56349" y="82816"/>
                  </a:lnTo>
                  <a:lnTo>
                    <a:pt x="55918" y="84632"/>
                  </a:lnTo>
                  <a:lnTo>
                    <a:pt x="54902" y="84112"/>
                  </a:lnTo>
                  <a:lnTo>
                    <a:pt x="54229" y="84112"/>
                  </a:lnTo>
                  <a:lnTo>
                    <a:pt x="57340" y="85610"/>
                  </a:lnTo>
                  <a:lnTo>
                    <a:pt x="58712" y="85178"/>
                  </a:lnTo>
                  <a:lnTo>
                    <a:pt x="58000" y="84670"/>
                  </a:lnTo>
                  <a:lnTo>
                    <a:pt x="57772" y="84670"/>
                  </a:lnTo>
                  <a:lnTo>
                    <a:pt x="57746" y="83578"/>
                  </a:lnTo>
                  <a:lnTo>
                    <a:pt x="58293" y="83578"/>
                  </a:lnTo>
                  <a:lnTo>
                    <a:pt x="62839" y="81775"/>
                  </a:lnTo>
                  <a:close/>
                </a:path>
                <a:path w="948690" h="106680">
                  <a:moveTo>
                    <a:pt x="62877" y="58166"/>
                  </a:moveTo>
                  <a:lnTo>
                    <a:pt x="58648" y="55194"/>
                  </a:lnTo>
                  <a:lnTo>
                    <a:pt x="57302" y="56375"/>
                  </a:lnTo>
                  <a:lnTo>
                    <a:pt x="62877" y="58166"/>
                  </a:lnTo>
                  <a:close/>
                </a:path>
                <a:path w="948690" h="106680">
                  <a:moveTo>
                    <a:pt x="63436" y="59131"/>
                  </a:moveTo>
                  <a:lnTo>
                    <a:pt x="59728" y="57924"/>
                  </a:lnTo>
                  <a:lnTo>
                    <a:pt x="55943" y="56997"/>
                  </a:lnTo>
                  <a:lnTo>
                    <a:pt x="57416" y="58458"/>
                  </a:lnTo>
                  <a:lnTo>
                    <a:pt x="59296" y="60477"/>
                  </a:lnTo>
                  <a:lnTo>
                    <a:pt x="58331" y="59131"/>
                  </a:lnTo>
                  <a:lnTo>
                    <a:pt x="63436" y="59131"/>
                  </a:lnTo>
                  <a:close/>
                </a:path>
                <a:path w="948690" h="106680">
                  <a:moveTo>
                    <a:pt x="64109" y="48323"/>
                  </a:moveTo>
                  <a:lnTo>
                    <a:pt x="64096" y="48145"/>
                  </a:lnTo>
                  <a:lnTo>
                    <a:pt x="63855" y="48145"/>
                  </a:lnTo>
                  <a:lnTo>
                    <a:pt x="64109" y="48323"/>
                  </a:lnTo>
                  <a:close/>
                </a:path>
                <a:path w="948690" h="106680">
                  <a:moveTo>
                    <a:pt x="64147" y="51206"/>
                  </a:moveTo>
                  <a:lnTo>
                    <a:pt x="64122" y="49441"/>
                  </a:lnTo>
                  <a:lnTo>
                    <a:pt x="64109" y="48844"/>
                  </a:lnTo>
                  <a:lnTo>
                    <a:pt x="63982" y="49136"/>
                  </a:lnTo>
                  <a:lnTo>
                    <a:pt x="63652" y="49441"/>
                  </a:lnTo>
                  <a:lnTo>
                    <a:pt x="62725" y="49136"/>
                  </a:lnTo>
                  <a:lnTo>
                    <a:pt x="64147" y="51206"/>
                  </a:lnTo>
                  <a:close/>
                </a:path>
                <a:path w="948690" h="106680">
                  <a:moveTo>
                    <a:pt x="66141" y="48145"/>
                  </a:moveTo>
                  <a:lnTo>
                    <a:pt x="64071" y="46875"/>
                  </a:lnTo>
                  <a:lnTo>
                    <a:pt x="64096" y="48145"/>
                  </a:lnTo>
                  <a:lnTo>
                    <a:pt x="66141" y="48145"/>
                  </a:lnTo>
                  <a:close/>
                </a:path>
                <a:path w="948690" h="106680">
                  <a:moveTo>
                    <a:pt x="66306" y="81559"/>
                  </a:moveTo>
                  <a:lnTo>
                    <a:pt x="66141" y="81318"/>
                  </a:lnTo>
                  <a:lnTo>
                    <a:pt x="65570" y="80708"/>
                  </a:lnTo>
                  <a:lnTo>
                    <a:pt x="62839" y="81775"/>
                  </a:lnTo>
                  <a:lnTo>
                    <a:pt x="64236" y="83350"/>
                  </a:lnTo>
                  <a:lnTo>
                    <a:pt x="66306" y="81559"/>
                  </a:lnTo>
                  <a:close/>
                </a:path>
                <a:path w="948690" h="106680">
                  <a:moveTo>
                    <a:pt x="68084" y="33185"/>
                  </a:moveTo>
                  <a:lnTo>
                    <a:pt x="63436" y="32067"/>
                  </a:lnTo>
                  <a:lnTo>
                    <a:pt x="62458" y="34925"/>
                  </a:lnTo>
                  <a:lnTo>
                    <a:pt x="62382" y="35153"/>
                  </a:lnTo>
                  <a:lnTo>
                    <a:pt x="62293" y="35382"/>
                  </a:lnTo>
                  <a:lnTo>
                    <a:pt x="65798" y="35153"/>
                  </a:lnTo>
                  <a:lnTo>
                    <a:pt x="68084" y="33185"/>
                  </a:lnTo>
                  <a:close/>
                </a:path>
                <a:path w="948690" h="106680">
                  <a:moveTo>
                    <a:pt x="71120" y="51206"/>
                  </a:moveTo>
                  <a:lnTo>
                    <a:pt x="70878" y="50952"/>
                  </a:lnTo>
                  <a:lnTo>
                    <a:pt x="66878" y="48145"/>
                  </a:lnTo>
                  <a:lnTo>
                    <a:pt x="66141" y="48145"/>
                  </a:lnTo>
                  <a:lnTo>
                    <a:pt x="71120" y="51206"/>
                  </a:lnTo>
                  <a:close/>
                </a:path>
                <a:path w="948690" h="106680">
                  <a:moveTo>
                    <a:pt x="71183" y="29781"/>
                  </a:moveTo>
                  <a:lnTo>
                    <a:pt x="67945" y="29654"/>
                  </a:lnTo>
                  <a:lnTo>
                    <a:pt x="68440" y="31419"/>
                  </a:lnTo>
                  <a:lnTo>
                    <a:pt x="71183" y="29781"/>
                  </a:lnTo>
                  <a:close/>
                </a:path>
                <a:path w="948690" h="106680">
                  <a:moveTo>
                    <a:pt x="73075" y="53784"/>
                  </a:moveTo>
                  <a:lnTo>
                    <a:pt x="71196" y="52451"/>
                  </a:lnTo>
                  <a:lnTo>
                    <a:pt x="71196" y="52705"/>
                  </a:lnTo>
                  <a:lnTo>
                    <a:pt x="73075" y="53784"/>
                  </a:lnTo>
                  <a:close/>
                </a:path>
                <a:path w="948690" h="106680">
                  <a:moveTo>
                    <a:pt x="74510" y="26352"/>
                  </a:moveTo>
                  <a:lnTo>
                    <a:pt x="69761" y="25082"/>
                  </a:lnTo>
                  <a:lnTo>
                    <a:pt x="69367" y="25082"/>
                  </a:lnTo>
                  <a:lnTo>
                    <a:pt x="74295" y="28511"/>
                  </a:lnTo>
                  <a:lnTo>
                    <a:pt x="74409" y="27368"/>
                  </a:lnTo>
                  <a:lnTo>
                    <a:pt x="74510" y="26352"/>
                  </a:lnTo>
                  <a:close/>
                </a:path>
                <a:path w="948690" h="106680">
                  <a:moveTo>
                    <a:pt x="75653" y="26606"/>
                  </a:moveTo>
                  <a:lnTo>
                    <a:pt x="74688" y="25082"/>
                  </a:lnTo>
                  <a:lnTo>
                    <a:pt x="74599" y="25463"/>
                  </a:lnTo>
                  <a:lnTo>
                    <a:pt x="74510" y="26352"/>
                  </a:lnTo>
                  <a:lnTo>
                    <a:pt x="75653" y="26606"/>
                  </a:lnTo>
                  <a:close/>
                </a:path>
                <a:path w="948690" h="106680">
                  <a:moveTo>
                    <a:pt x="76339" y="33426"/>
                  </a:moveTo>
                  <a:lnTo>
                    <a:pt x="73088" y="32550"/>
                  </a:lnTo>
                  <a:lnTo>
                    <a:pt x="75907" y="34531"/>
                  </a:lnTo>
                  <a:lnTo>
                    <a:pt x="76339" y="33426"/>
                  </a:lnTo>
                  <a:close/>
                </a:path>
                <a:path w="948690" h="106680">
                  <a:moveTo>
                    <a:pt x="80835" y="80035"/>
                  </a:moveTo>
                  <a:lnTo>
                    <a:pt x="77127" y="78841"/>
                  </a:lnTo>
                  <a:lnTo>
                    <a:pt x="74333" y="79044"/>
                  </a:lnTo>
                  <a:lnTo>
                    <a:pt x="77101" y="78841"/>
                  </a:lnTo>
                  <a:lnTo>
                    <a:pt x="77076" y="77393"/>
                  </a:lnTo>
                  <a:lnTo>
                    <a:pt x="72491" y="79171"/>
                  </a:lnTo>
                  <a:lnTo>
                    <a:pt x="72301" y="79235"/>
                  </a:lnTo>
                  <a:lnTo>
                    <a:pt x="74320" y="79235"/>
                  </a:lnTo>
                  <a:lnTo>
                    <a:pt x="74320" y="80505"/>
                  </a:lnTo>
                  <a:lnTo>
                    <a:pt x="72529" y="81318"/>
                  </a:lnTo>
                  <a:lnTo>
                    <a:pt x="72275" y="79235"/>
                  </a:lnTo>
                  <a:lnTo>
                    <a:pt x="72072" y="77393"/>
                  </a:lnTo>
                  <a:lnTo>
                    <a:pt x="71996" y="76657"/>
                  </a:lnTo>
                  <a:lnTo>
                    <a:pt x="66586" y="81318"/>
                  </a:lnTo>
                  <a:lnTo>
                    <a:pt x="66370" y="81559"/>
                  </a:lnTo>
                  <a:lnTo>
                    <a:pt x="71716" y="87172"/>
                  </a:lnTo>
                  <a:lnTo>
                    <a:pt x="77520" y="83578"/>
                  </a:lnTo>
                  <a:lnTo>
                    <a:pt x="77736" y="83350"/>
                  </a:lnTo>
                  <a:lnTo>
                    <a:pt x="78574" y="82003"/>
                  </a:lnTo>
                  <a:lnTo>
                    <a:pt x="78092" y="81318"/>
                  </a:lnTo>
                  <a:lnTo>
                    <a:pt x="76758" y="79387"/>
                  </a:lnTo>
                  <a:lnTo>
                    <a:pt x="76657" y="79235"/>
                  </a:lnTo>
                  <a:lnTo>
                    <a:pt x="80835" y="80035"/>
                  </a:lnTo>
                  <a:close/>
                </a:path>
                <a:path w="948690" h="106680">
                  <a:moveTo>
                    <a:pt x="83388" y="20764"/>
                  </a:moveTo>
                  <a:lnTo>
                    <a:pt x="83299" y="20129"/>
                  </a:lnTo>
                  <a:lnTo>
                    <a:pt x="83019" y="20129"/>
                  </a:lnTo>
                  <a:lnTo>
                    <a:pt x="81229" y="20764"/>
                  </a:lnTo>
                  <a:lnTo>
                    <a:pt x="83388" y="20764"/>
                  </a:lnTo>
                  <a:close/>
                </a:path>
                <a:path w="948690" h="106680">
                  <a:moveTo>
                    <a:pt x="85382" y="43192"/>
                  </a:moveTo>
                  <a:lnTo>
                    <a:pt x="82092" y="42316"/>
                  </a:lnTo>
                  <a:lnTo>
                    <a:pt x="73317" y="41833"/>
                  </a:lnTo>
                  <a:lnTo>
                    <a:pt x="70104" y="43865"/>
                  </a:lnTo>
                  <a:lnTo>
                    <a:pt x="71958" y="43738"/>
                  </a:lnTo>
                  <a:lnTo>
                    <a:pt x="72986" y="48717"/>
                  </a:lnTo>
                  <a:lnTo>
                    <a:pt x="74256" y="43218"/>
                  </a:lnTo>
                  <a:lnTo>
                    <a:pt x="81229" y="44551"/>
                  </a:lnTo>
                  <a:lnTo>
                    <a:pt x="85382" y="43192"/>
                  </a:lnTo>
                  <a:close/>
                </a:path>
                <a:path w="948690" h="106680">
                  <a:moveTo>
                    <a:pt x="85674" y="37084"/>
                  </a:moveTo>
                  <a:lnTo>
                    <a:pt x="84874" y="36639"/>
                  </a:lnTo>
                  <a:lnTo>
                    <a:pt x="85013" y="36842"/>
                  </a:lnTo>
                  <a:lnTo>
                    <a:pt x="85242" y="37007"/>
                  </a:lnTo>
                  <a:lnTo>
                    <a:pt x="85674" y="37084"/>
                  </a:lnTo>
                  <a:close/>
                </a:path>
                <a:path w="948690" h="106680">
                  <a:moveTo>
                    <a:pt x="87096" y="19240"/>
                  </a:moveTo>
                  <a:lnTo>
                    <a:pt x="86423" y="19240"/>
                  </a:lnTo>
                  <a:lnTo>
                    <a:pt x="83210" y="19367"/>
                  </a:lnTo>
                  <a:lnTo>
                    <a:pt x="83299" y="20129"/>
                  </a:lnTo>
                  <a:lnTo>
                    <a:pt x="83515" y="20129"/>
                  </a:lnTo>
                  <a:lnTo>
                    <a:pt x="83578" y="23558"/>
                  </a:lnTo>
                  <a:lnTo>
                    <a:pt x="86360" y="24168"/>
                  </a:lnTo>
                  <a:lnTo>
                    <a:pt x="86296" y="20129"/>
                  </a:lnTo>
                  <a:lnTo>
                    <a:pt x="86982" y="19367"/>
                  </a:lnTo>
                  <a:lnTo>
                    <a:pt x="87096" y="19240"/>
                  </a:lnTo>
                  <a:close/>
                </a:path>
                <a:path w="948690" h="106680">
                  <a:moveTo>
                    <a:pt x="88201" y="19240"/>
                  </a:moveTo>
                  <a:lnTo>
                    <a:pt x="87807" y="18478"/>
                  </a:lnTo>
                  <a:lnTo>
                    <a:pt x="87096" y="19240"/>
                  </a:lnTo>
                  <a:lnTo>
                    <a:pt x="88201" y="19240"/>
                  </a:lnTo>
                  <a:close/>
                </a:path>
                <a:path w="948690" h="106680">
                  <a:moveTo>
                    <a:pt x="88468" y="17843"/>
                  </a:moveTo>
                  <a:lnTo>
                    <a:pt x="88049" y="17589"/>
                  </a:lnTo>
                  <a:lnTo>
                    <a:pt x="87376" y="17335"/>
                  </a:lnTo>
                  <a:lnTo>
                    <a:pt x="87172" y="17335"/>
                  </a:lnTo>
                  <a:lnTo>
                    <a:pt x="87591" y="18097"/>
                  </a:lnTo>
                  <a:lnTo>
                    <a:pt x="87680" y="18224"/>
                  </a:lnTo>
                  <a:lnTo>
                    <a:pt x="87807" y="18478"/>
                  </a:lnTo>
                  <a:lnTo>
                    <a:pt x="88468" y="17843"/>
                  </a:lnTo>
                  <a:close/>
                </a:path>
                <a:path w="948690" h="106680">
                  <a:moveTo>
                    <a:pt x="90995" y="11938"/>
                  </a:moveTo>
                  <a:lnTo>
                    <a:pt x="90805" y="11938"/>
                  </a:lnTo>
                  <a:lnTo>
                    <a:pt x="90868" y="12255"/>
                  </a:lnTo>
                  <a:lnTo>
                    <a:pt x="90995" y="11938"/>
                  </a:lnTo>
                  <a:close/>
                </a:path>
                <a:path w="948690" h="106680">
                  <a:moveTo>
                    <a:pt x="91236" y="78371"/>
                  </a:moveTo>
                  <a:lnTo>
                    <a:pt x="88684" y="79133"/>
                  </a:lnTo>
                  <a:lnTo>
                    <a:pt x="85140" y="78003"/>
                  </a:lnTo>
                  <a:lnTo>
                    <a:pt x="85585" y="78371"/>
                  </a:lnTo>
                  <a:lnTo>
                    <a:pt x="87312" y="79578"/>
                  </a:lnTo>
                  <a:lnTo>
                    <a:pt x="83172" y="80949"/>
                  </a:lnTo>
                  <a:lnTo>
                    <a:pt x="90576" y="81178"/>
                  </a:lnTo>
                  <a:lnTo>
                    <a:pt x="90957" y="79578"/>
                  </a:lnTo>
                  <a:lnTo>
                    <a:pt x="91059" y="79133"/>
                  </a:lnTo>
                  <a:lnTo>
                    <a:pt x="91236" y="78371"/>
                  </a:lnTo>
                  <a:close/>
                </a:path>
                <a:path w="948690" h="106680">
                  <a:moveTo>
                    <a:pt x="91274" y="14795"/>
                  </a:moveTo>
                  <a:lnTo>
                    <a:pt x="91262" y="12636"/>
                  </a:lnTo>
                  <a:lnTo>
                    <a:pt x="90792" y="12255"/>
                  </a:lnTo>
                  <a:lnTo>
                    <a:pt x="90932" y="12636"/>
                  </a:lnTo>
                  <a:lnTo>
                    <a:pt x="91274" y="14795"/>
                  </a:lnTo>
                  <a:close/>
                </a:path>
                <a:path w="948690" h="106680">
                  <a:moveTo>
                    <a:pt x="92481" y="78003"/>
                  </a:moveTo>
                  <a:lnTo>
                    <a:pt x="91452" y="77495"/>
                  </a:lnTo>
                  <a:lnTo>
                    <a:pt x="91325" y="78003"/>
                  </a:lnTo>
                  <a:lnTo>
                    <a:pt x="91236" y="78371"/>
                  </a:lnTo>
                  <a:lnTo>
                    <a:pt x="92481" y="78003"/>
                  </a:lnTo>
                  <a:close/>
                </a:path>
                <a:path w="948690" h="106680">
                  <a:moveTo>
                    <a:pt x="97688" y="12153"/>
                  </a:moveTo>
                  <a:lnTo>
                    <a:pt x="97663" y="9969"/>
                  </a:lnTo>
                  <a:lnTo>
                    <a:pt x="97663" y="9334"/>
                  </a:lnTo>
                  <a:lnTo>
                    <a:pt x="93929" y="7302"/>
                  </a:lnTo>
                  <a:lnTo>
                    <a:pt x="93014" y="8191"/>
                  </a:lnTo>
                  <a:lnTo>
                    <a:pt x="93002" y="8953"/>
                  </a:lnTo>
                  <a:lnTo>
                    <a:pt x="91833" y="9855"/>
                  </a:lnTo>
                  <a:lnTo>
                    <a:pt x="90995" y="9588"/>
                  </a:lnTo>
                  <a:lnTo>
                    <a:pt x="91147" y="9588"/>
                  </a:lnTo>
                  <a:lnTo>
                    <a:pt x="91478" y="9334"/>
                  </a:lnTo>
                  <a:lnTo>
                    <a:pt x="90792" y="9334"/>
                  </a:lnTo>
                  <a:lnTo>
                    <a:pt x="90157" y="8953"/>
                  </a:lnTo>
                  <a:lnTo>
                    <a:pt x="88836" y="8953"/>
                  </a:lnTo>
                  <a:lnTo>
                    <a:pt x="86753" y="9334"/>
                  </a:lnTo>
                  <a:lnTo>
                    <a:pt x="86931" y="9334"/>
                  </a:lnTo>
                  <a:lnTo>
                    <a:pt x="85013" y="11772"/>
                  </a:lnTo>
                  <a:lnTo>
                    <a:pt x="85559" y="11938"/>
                  </a:lnTo>
                  <a:lnTo>
                    <a:pt x="84886" y="11938"/>
                  </a:lnTo>
                  <a:lnTo>
                    <a:pt x="85242" y="12636"/>
                  </a:lnTo>
                  <a:lnTo>
                    <a:pt x="87096" y="13271"/>
                  </a:lnTo>
                  <a:lnTo>
                    <a:pt x="87045" y="11112"/>
                  </a:lnTo>
                  <a:lnTo>
                    <a:pt x="87261" y="10858"/>
                  </a:lnTo>
                  <a:lnTo>
                    <a:pt x="88773" y="9588"/>
                  </a:lnTo>
                  <a:lnTo>
                    <a:pt x="89077" y="9588"/>
                  </a:lnTo>
                  <a:lnTo>
                    <a:pt x="91922" y="10858"/>
                  </a:lnTo>
                  <a:lnTo>
                    <a:pt x="91579" y="10858"/>
                  </a:lnTo>
                  <a:lnTo>
                    <a:pt x="90995" y="11938"/>
                  </a:lnTo>
                  <a:lnTo>
                    <a:pt x="94957" y="11938"/>
                  </a:lnTo>
                  <a:lnTo>
                    <a:pt x="97688" y="12153"/>
                  </a:lnTo>
                  <a:close/>
                </a:path>
                <a:path w="948690" h="106680">
                  <a:moveTo>
                    <a:pt x="97980" y="80645"/>
                  </a:moveTo>
                  <a:lnTo>
                    <a:pt x="96532" y="76784"/>
                  </a:lnTo>
                  <a:lnTo>
                    <a:pt x="92481" y="78003"/>
                  </a:lnTo>
                  <a:lnTo>
                    <a:pt x="97980" y="80645"/>
                  </a:lnTo>
                  <a:close/>
                </a:path>
                <a:path w="948690" h="106680">
                  <a:moveTo>
                    <a:pt x="101193" y="8826"/>
                  </a:moveTo>
                  <a:lnTo>
                    <a:pt x="100431" y="8293"/>
                  </a:lnTo>
                  <a:lnTo>
                    <a:pt x="100584" y="8826"/>
                  </a:lnTo>
                  <a:lnTo>
                    <a:pt x="101193" y="8826"/>
                  </a:lnTo>
                  <a:close/>
                </a:path>
                <a:path w="948690" h="106680">
                  <a:moveTo>
                    <a:pt x="102108" y="32448"/>
                  </a:moveTo>
                  <a:lnTo>
                    <a:pt x="101587" y="32448"/>
                  </a:lnTo>
                  <a:lnTo>
                    <a:pt x="97942" y="32956"/>
                  </a:lnTo>
                  <a:lnTo>
                    <a:pt x="98298" y="32448"/>
                  </a:lnTo>
                  <a:lnTo>
                    <a:pt x="98971" y="31686"/>
                  </a:lnTo>
                  <a:lnTo>
                    <a:pt x="98348" y="30797"/>
                  </a:lnTo>
                  <a:lnTo>
                    <a:pt x="98018" y="30797"/>
                  </a:lnTo>
                  <a:lnTo>
                    <a:pt x="99453" y="30416"/>
                  </a:lnTo>
                  <a:lnTo>
                    <a:pt x="100406" y="30035"/>
                  </a:lnTo>
                  <a:lnTo>
                    <a:pt x="96824" y="30035"/>
                  </a:lnTo>
                  <a:lnTo>
                    <a:pt x="96596" y="30124"/>
                  </a:lnTo>
                  <a:lnTo>
                    <a:pt x="96596" y="33083"/>
                  </a:lnTo>
                  <a:lnTo>
                    <a:pt x="95300" y="33210"/>
                  </a:lnTo>
                  <a:lnTo>
                    <a:pt x="95338" y="32448"/>
                  </a:lnTo>
                  <a:lnTo>
                    <a:pt x="95669" y="32702"/>
                  </a:lnTo>
                  <a:lnTo>
                    <a:pt x="96596" y="33083"/>
                  </a:lnTo>
                  <a:lnTo>
                    <a:pt x="96596" y="30124"/>
                  </a:lnTo>
                  <a:lnTo>
                    <a:pt x="95732" y="30416"/>
                  </a:lnTo>
                  <a:lnTo>
                    <a:pt x="94767" y="30035"/>
                  </a:lnTo>
                  <a:lnTo>
                    <a:pt x="93599" y="29654"/>
                  </a:lnTo>
                  <a:lnTo>
                    <a:pt x="89928" y="28892"/>
                  </a:lnTo>
                  <a:lnTo>
                    <a:pt x="87591" y="27749"/>
                  </a:lnTo>
                  <a:lnTo>
                    <a:pt x="87325" y="27622"/>
                  </a:lnTo>
                  <a:lnTo>
                    <a:pt x="87426" y="27368"/>
                  </a:lnTo>
                  <a:lnTo>
                    <a:pt x="88061" y="25844"/>
                  </a:lnTo>
                  <a:lnTo>
                    <a:pt x="88214" y="25463"/>
                  </a:lnTo>
                  <a:lnTo>
                    <a:pt x="86144" y="25615"/>
                  </a:lnTo>
                  <a:lnTo>
                    <a:pt x="86144" y="33972"/>
                  </a:lnTo>
                  <a:lnTo>
                    <a:pt x="84975" y="33972"/>
                  </a:lnTo>
                  <a:lnTo>
                    <a:pt x="83680" y="34048"/>
                  </a:lnTo>
                  <a:lnTo>
                    <a:pt x="79781" y="30848"/>
                  </a:lnTo>
                  <a:lnTo>
                    <a:pt x="81102" y="30035"/>
                  </a:lnTo>
                  <a:lnTo>
                    <a:pt x="81546" y="30035"/>
                  </a:lnTo>
                  <a:lnTo>
                    <a:pt x="86144" y="33972"/>
                  </a:lnTo>
                  <a:lnTo>
                    <a:pt x="86144" y="25615"/>
                  </a:lnTo>
                  <a:lnTo>
                    <a:pt x="82689" y="25844"/>
                  </a:lnTo>
                  <a:lnTo>
                    <a:pt x="84048" y="24574"/>
                  </a:lnTo>
                  <a:lnTo>
                    <a:pt x="81737" y="23050"/>
                  </a:lnTo>
                  <a:lnTo>
                    <a:pt x="80746" y="20891"/>
                  </a:lnTo>
                  <a:lnTo>
                    <a:pt x="81229" y="20764"/>
                  </a:lnTo>
                  <a:lnTo>
                    <a:pt x="77254" y="20764"/>
                  </a:lnTo>
                  <a:lnTo>
                    <a:pt x="78765" y="18224"/>
                  </a:lnTo>
                  <a:lnTo>
                    <a:pt x="79006" y="18224"/>
                  </a:lnTo>
                  <a:lnTo>
                    <a:pt x="83350" y="18732"/>
                  </a:lnTo>
                  <a:lnTo>
                    <a:pt x="84048" y="18224"/>
                  </a:lnTo>
                  <a:lnTo>
                    <a:pt x="85369" y="17335"/>
                  </a:lnTo>
                  <a:lnTo>
                    <a:pt x="86182" y="16700"/>
                  </a:lnTo>
                  <a:lnTo>
                    <a:pt x="84480" y="15811"/>
                  </a:lnTo>
                  <a:lnTo>
                    <a:pt x="83477" y="15049"/>
                  </a:lnTo>
                  <a:lnTo>
                    <a:pt x="83007" y="14795"/>
                  </a:lnTo>
                  <a:lnTo>
                    <a:pt x="82892" y="15049"/>
                  </a:lnTo>
                  <a:lnTo>
                    <a:pt x="81889" y="15049"/>
                  </a:lnTo>
                  <a:lnTo>
                    <a:pt x="80924" y="14795"/>
                  </a:lnTo>
                  <a:lnTo>
                    <a:pt x="80632" y="14795"/>
                  </a:lnTo>
                  <a:lnTo>
                    <a:pt x="81597" y="13017"/>
                  </a:lnTo>
                  <a:lnTo>
                    <a:pt x="82435" y="11112"/>
                  </a:lnTo>
                  <a:lnTo>
                    <a:pt x="82956" y="11112"/>
                  </a:lnTo>
                  <a:lnTo>
                    <a:pt x="84734" y="11684"/>
                  </a:lnTo>
                  <a:lnTo>
                    <a:pt x="84734" y="10858"/>
                  </a:lnTo>
                  <a:lnTo>
                    <a:pt x="82550" y="11010"/>
                  </a:lnTo>
                  <a:lnTo>
                    <a:pt x="82029" y="10858"/>
                  </a:lnTo>
                  <a:lnTo>
                    <a:pt x="81495" y="10731"/>
                  </a:lnTo>
                  <a:lnTo>
                    <a:pt x="80581" y="10858"/>
                  </a:lnTo>
                  <a:lnTo>
                    <a:pt x="73063" y="12090"/>
                  </a:lnTo>
                  <a:lnTo>
                    <a:pt x="72275" y="10858"/>
                  </a:lnTo>
                  <a:lnTo>
                    <a:pt x="72085" y="10604"/>
                  </a:lnTo>
                  <a:lnTo>
                    <a:pt x="71589" y="9588"/>
                  </a:lnTo>
                  <a:lnTo>
                    <a:pt x="71462" y="9334"/>
                  </a:lnTo>
                  <a:lnTo>
                    <a:pt x="71348" y="9080"/>
                  </a:lnTo>
                  <a:lnTo>
                    <a:pt x="71272" y="8953"/>
                  </a:lnTo>
                  <a:lnTo>
                    <a:pt x="68160" y="8953"/>
                  </a:lnTo>
                  <a:lnTo>
                    <a:pt x="65214" y="10756"/>
                  </a:lnTo>
                  <a:lnTo>
                    <a:pt x="64173" y="9969"/>
                  </a:lnTo>
                  <a:lnTo>
                    <a:pt x="60286" y="7302"/>
                  </a:lnTo>
                  <a:lnTo>
                    <a:pt x="60134" y="7302"/>
                  </a:lnTo>
                  <a:lnTo>
                    <a:pt x="60502" y="8953"/>
                  </a:lnTo>
                  <a:lnTo>
                    <a:pt x="60528" y="9080"/>
                  </a:lnTo>
                  <a:lnTo>
                    <a:pt x="60655" y="9588"/>
                  </a:lnTo>
                  <a:lnTo>
                    <a:pt x="60731" y="9906"/>
                  </a:lnTo>
                  <a:lnTo>
                    <a:pt x="59905" y="9588"/>
                  </a:lnTo>
                  <a:lnTo>
                    <a:pt x="59309" y="9588"/>
                  </a:lnTo>
                  <a:lnTo>
                    <a:pt x="59410" y="9969"/>
                  </a:lnTo>
                  <a:lnTo>
                    <a:pt x="59474" y="10223"/>
                  </a:lnTo>
                  <a:lnTo>
                    <a:pt x="59537" y="10604"/>
                  </a:lnTo>
                  <a:lnTo>
                    <a:pt x="59613" y="10858"/>
                  </a:lnTo>
                  <a:lnTo>
                    <a:pt x="59677" y="11112"/>
                  </a:lnTo>
                  <a:lnTo>
                    <a:pt x="59423" y="11112"/>
                  </a:lnTo>
                  <a:lnTo>
                    <a:pt x="58648" y="10604"/>
                  </a:lnTo>
                  <a:lnTo>
                    <a:pt x="58445" y="10223"/>
                  </a:lnTo>
                  <a:lnTo>
                    <a:pt x="58572" y="11112"/>
                  </a:lnTo>
                  <a:lnTo>
                    <a:pt x="55499" y="11112"/>
                  </a:lnTo>
                  <a:lnTo>
                    <a:pt x="55689" y="11938"/>
                  </a:lnTo>
                  <a:lnTo>
                    <a:pt x="55816" y="12255"/>
                  </a:lnTo>
                  <a:lnTo>
                    <a:pt x="55283" y="12255"/>
                  </a:lnTo>
                  <a:lnTo>
                    <a:pt x="55803" y="12636"/>
                  </a:lnTo>
                  <a:lnTo>
                    <a:pt x="55651" y="12636"/>
                  </a:lnTo>
                  <a:lnTo>
                    <a:pt x="55676" y="13906"/>
                  </a:lnTo>
                  <a:lnTo>
                    <a:pt x="54102" y="14795"/>
                  </a:lnTo>
                  <a:lnTo>
                    <a:pt x="53174" y="14795"/>
                  </a:lnTo>
                  <a:lnTo>
                    <a:pt x="55333" y="15811"/>
                  </a:lnTo>
                  <a:lnTo>
                    <a:pt x="54775" y="15430"/>
                  </a:lnTo>
                  <a:lnTo>
                    <a:pt x="54775" y="14795"/>
                  </a:lnTo>
                  <a:lnTo>
                    <a:pt x="55702" y="14795"/>
                  </a:lnTo>
                  <a:lnTo>
                    <a:pt x="56146" y="16319"/>
                  </a:lnTo>
                  <a:lnTo>
                    <a:pt x="56438" y="16319"/>
                  </a:lnTo>
                  <a:lnTo>
                    <a:pt x="57073" y="16573"/>
                  </a:lnTo>
                  <a:lnTo>
                    <a:pt x="58254" y="16319"/>
                  </a:lnTo>
                  <a:lnTo>
                    <a:pt x="59969" y="18097"/>
                  </a:lnTo>
                  <a:lnTo>
                    <a:pt x="62471" y="19240"/>
                  </a:lnTo>
                  <a:lnTo>
                    <a:pt x="65824" y="18224"/>
                  </a:lnTo>
                  <a:lnTo>
                    <a:pt x="65354" y="17335"/>
                  </a:lnTo>
                  <a:lnTo>
                    <a:pt x="68719" y="20256"/>
                  </a:lnTo>
                  <a:lnTo>
                    <a:pt x="74206" y="17335"/>
                  </a:lnTo>
                  <a:lnTo>
                    <a:pt x="76428" y="20764"/>
                  </a:lnTo>
                  <a:lnTo>
                    <a:pt x="73253" y="20764"/>
                  </a:lnTo>
                  <a:lnTo>
                    <a:pt x="71196" y="21272"/>
                  </a:lnTo>
                  <a:lnTo>
                    <a:pt x="70180" y="24193"/>
                  </a:lnTo>
                  <a:lnTo>
                    <a:pt x="73977" y="24574"/>
                  </a:lnTo>
                  <a:lnTo>
                    <a:pt x="73418" y="24320"/>
                  </a:lnTo>
                  <a:lnTo>
                    <a:pt x="73406" y="23558"/>
                  </a:lnTo>
                  <a:lnTo>
                    <a:pt x="73837" y="23177"/>
                  </a:lnTo>
                  <a:lnTo>
                    <a:pt x="76250" y="23050"/>
                  </a:lnTo>
                  <a:lnTo>
                    <a:pt x="76822" y="24193"/>
                  </a:lnTo>
                  <a:lnTo>
                    <a:pt x="76860" y="26606"/>
                  </a:lnTo>
                  <a:lnTo>
                    <a:pt x="78371" y="26606"/>
                  </a:lnTo>
                  <a:lnTo>
                    <a:pt x="78701" y="26860"/>
                  </a:lnTo>
                  <a:lnTo>
                    <a:pt x="78511" y="27368"/>
                  </a:lnTo>
                  <a:lnTo>
                    <a:pt x="75653" y="26606"/>
                  </a:lnTo>
                  <a:lnTo>
                    <a:pt x="76581" y="28130"/>
                  </a:lnTo>
                  <a:lnTo>
                    <a:pt x="78270" y="27749"/>
                  </a:lnTo>
                  <a:lnTo>
                    <a:pt x="77368" y="28892"/>
                  </a:lnTo>
                  <a:lnTo>
                    <a:pt x="74472" y="30797"/>
                  </a:lnTo>
                  <a:lnTo>
                    <a:pt x="77774" y="31419"/>
                  </a:lnTo>
                  <a:lnTo>
                    <a:pt x="75971" y="34442"/>
                  </a:lnTo>
                  <a:lnTo>
                    <a:pt x="78143" y="35979"/>
                  </a:lnTo>
                  <a:lnTo>
                    <a:pt x="75450" y="35648"/>
                  </a:lnTo>
                  <a:lnTo>
                    <a:pt x="74549" y="37858"/>
                  </a:lnTo>
                  <a:lnTo>
                    <a:pt x="74599" y="40017"/>
                  </a:lnTo>
                  <a:lnTo>
                    <a:pt x="78778" y="36423"/>
                  </a:lnTo>
                  <a:lnTo>
                    <a:pt x="80162" y="37388"/>
                  </a:lnTo>
                  <a:lnTo>
                    <a:pt x="82537" y="35356"/>
                  </a:lnTo>
                  <a:lnTo>
                    <a:pt x="84861" y="36639"/>
                  </a:lnTo>
                  <a:lnTo>
                    <a:pt x="84518" y="36258"/>
                  </a:lnTo>
                  <a:lnTo>
                    <a:pt x="84683" y="35623"/>
                  </a:lnTo>
                  <a:lnTo>
                    <a:pt x="84683" y="34988"/>
                  </a:lnTo>
                  <a:lnTo>
                    <a:pt x="90220" y="33972"/>
                  </a:lnTo>
                  <a:lnTo>
                    <a:pt x="97650" y="35623"/>
                  </a:lnTo>
                  <a:lnTo>
                    <a:pt x="101028" y="33210"/>
                  </a:lnTo>
                  <a:lnTo>
                    <a:pt x="101257" y="33083"/>
                  </a:lnTo>
                  <a:lnTo>
                    <a:pt x="102108" y="32448"/>
                  </a:lnTo>
                  <a:close/>
                </a:path>
                <a:path w="948690" h="106680">
                  <a:moveTo>
                    <a:pt x="104216" y="20116"/>
                  </a:moveTo>
                  <a:lnTo>
                    <a:pt x="102908" y="17856"/>
                  </a:lnTo>
                  <a:lnTo>
                    <a:pt x="103035" y="19113"/>
                  </a:lnTo>
                  <a:lnTo>
                    <a:pt x="103543" y="19773"/>
                  </a:lnTo>
                  <a:lnTo>
                    <a:pt x="104216" y="20116"/>
                  </a:lnTo>
                  <a:close/>
                </a:path>
                <a:path w="948690" h="106680">
                  <a:moveTo>
                    <a:pt x="104406" y="20231"/>
                  </a:moveTo>
                  <a:lnTo>
                    <a:pt x="104216" y="20116"/>
                  </a:lnTo>
                  <a:lnTo>
                    <a:pt x="104317" y="20294"/>
                  </a:lnTo>
                  <a:close/>
                </a:path>
                <a:path w="948690" h="106680">
                  <a:moveTo>
                    <a:pt x="105079" y="10871"/>
                  </a:moveTo>
                  <a:lnTo>
                    <a:pt x="102514" y="9842"/>
                  </a:lnTo>
                  <a:lnTo>
                    <a:pt x="102387" y="9804"/>
                  </a:lnTo>
                  <a:lnTo>
                    <a:pt x="101955" y="9105"/>
                  </a:lnTo>
                  <a:lnTo>
                    <a:pt x="101752" y="8826"/>
                  </a:lnTo>
                  <a:lnTo>
                    <a:pt x="101193" y="8826"/>
                  </a:lnTo>
                  <a:lnTo>
                    <a:pt x="102336" y="9779"/>
                  </a:lnTo>
                  <a:lnTo>
                    <a:pt x="100660" y="9105"/>
                  </a:lnTo>
                  <a:lnTo>
                    <a:pt x="101422" y="11836"/>
                  </a:lnTo>
                  <a:lnTo>
                    <a:pt x="101371" y="9842"/>
                  </a:lnTo>
                  <a:lnTo>
                    <a:pt x="101904" y="9842"/>
                  </a:lnTo>
                  <a:lnTo>
                    <a:pt x="105079" y="10871"/>
                  </a:lnTo>
                  <a:close/>
                </a:path>
                <a:path w="948690" h="106680">
                  <a:moveTo>
                    <a:pt x="126657" y="42646"/>
                  </a:moveTo>
                  <a:lnTo>
                    <a:pt x="124853" y="42659"/>
                  </a:lnTo>
                  <a:lnTo>
                    <a:pt x="122707" y="42506"/>
                  </a:lnTo>
                  <a:lnTo>
                    <a:pt x="121386" y="42938"/>
                  </a:lnTo>
                  <a:lnTo>
                    <a:pt x="122834" y="42672"/>
                  </a:lnTo>
                  <a:lnTo>
                    <a:pt x="124904" y="42722"/>
                  </a:lnTo>
                  <a:lnTo>
                    <a:pt x="126657" y="42646"/>
                  </a:lnTo>
                  <a:close/>
                </a:path>
                <a:path w="948690" h="106680">
                  <a:moveTo>
                    <a:pt x="127863" y="16141"/>
                  </a:moveTo>
                  <a:lnTo>
                    <a:pt x="125044" y="14173"/>
                  </a:lnTo>
                  <a:lnTo>
                    <a:pt x="117614" y="12522"/>
                  </a:lnTo>
                  <a:lnTo>
                    <a:pt x="113931" y="14198"/>
                  </a:lnTo>
                  <a:lnTo>
                    <a:pt x="112966" y="11391"/>
                  </a:lnTo>
                  <a:lnTo>
                    <a:pt x="112699" y="12534"/>
                  </a:lnTo>
                  <a:lnTo>
                    <a:pt x="112471" y="12242"/>
                  </a:lnTo>
                  <a:lnTo>
                    <a:pt x="111887" y="12052"/>
                  </a:lnTo>
                  <a:lnTo>
                    <a:pt x="111594" y="11861"/>
                  </a:lnTo>
                  <a:lnTo>
                    <a:pt x="113004" y="13563"/>
                  </a:lnTo>
                  <a:lnTo>
                    <a:pt x="109347" y="15252"/>
                  </a:lnTo>
                  <a:lnTo>
                    <a:pt x="109829" y="17741"/>
                  </a:lnTo>
                  <a:lnTo>
                    <a:pt x="106565" y="15443"/>
                  </a:lnTo>
                  <a:lnTo>
                    <a:pt x="108445" y="17475"/>
                  </a:lnTo>
                  <a:lnTo>
                    <a:pt x="104419" y="20231"/>
                  </a:lnTo>
                  <a:lnTo>
                    <a:pt x="106730" y="21145"/>
                  </a:lnTo>
                  <a:lnTo>
                    <a:pt x="111036" y="18948"/>
                  </a:lnTo>
                  <a:lnTo>
                    <a:pt x="113144" y="21475"/>
                  </a:lnTo>
                  <a:lnTo>
                    <a:pt x="112191" y="19392"/>
                  </a:lnTo>
                  <a:lnTo>
                    <a:pt x="118719" y="22542"/>
                  </a:lnTo>
                  <a:lnTo>
                    <a:pt x="124193" y="17830"/>
                  </a:lnTo>
                  <a:lnTo>
                    <a:pt x="127863" y="16141"/>
                  </a:lnTo>
                  <a:close/>
                </a:path>
                <a:path w="948690" h="106680">
                  <a:moveTo>
                    <a:pt x="129235" y="42240"/>
                  </a:moveTo>
                  <a:lnTo>
                    <a:pt x="128663" y="42494"/>
                  </a:lnTo>
                  <a:lnTo>
                    <a:pt x="127736" y="42595"/>
                  </a:lnTo>
                  <a:lnTo>
                    <a:pt x="126657" y="42646"/>
                  </a:lnTo>
                  <a:lnTo>
                    <a:pt x="127749" y="42633"/>
                  </a:lnTo>
                  <a:lnTo>
                    <a:pt x="128689" y="42557"/>
                  </a:lnTo>
                  <a:lnTo>
                    <a:pt x="129235" y="42240"/>
                  </a:lnTo>
                  <a:close/>
                </a:path>
                <a:path w="948690" h="106680">
                  <a:moveTo>
                    <a:pt x="130073" y="41579"/>
                  </a:moveTo>
                  <a:lnTo>
                    <a:pt x="129667" y="40906"/>
                  </a:lnTo>
                  <a:lnTo>
                    <a:pt x="129895" y="41579"/>
                  </a:lnTo>
                  <a:lnTo>
                    <a:pt x="129692" y="41986"/>
                  </a:lnTo>
                  <a:lnTo>
                    <a:pt x="129235" y="42240"/>
                  </a:lnTo>
                  <a:lnTo>
                    <a:pt x="129819" y="41986"/>
                  </a:lnTo>
                  <a:lnTo>
                    <a:pt x="130073" y="41579"/>
                  </a:lnTo>
                  <a:close/>
                </a:path>
                <a:path w="948690" h="106680">
                  <a:moveTo>
                    <a:pt x="136423" y="4000"/>
                  </a:moveTo>
                  <a:lnTo>
                    <a:pt x="128816" y="4000"/>
                  </a:lnTo>
                  <a:lnTo>
                    <a:pt x="129032" y="4152"/>
                  </a:lnTo>
                  <a:lnTo>
                    <a:pt x="129247" y="4305"/>
                  </a:lnTo>
                  <a:lnTo>
                    <a:pt x="132270" y="4305"/>
                  </a:lnTo>
                  <a:lnTo>
                    <a:pt x="136423" y="4305"/>
                  </a:lnTo>
                  <a:lnTo>
                    <a:pt x="136423" y="4000"/>
                  </a:lnTo>
                  <a:close/>
                </a:path>
                <a:path w="948690" h="106680">
                  <a:moveTo>
                    <a:pt x="137274" y="4000"/>
                  </a:moveTo>
                  <a:lnTo>
                    <a:pt x="136410" y="3632"/>
                  </a:lnTo>
                  <a:lnTo>
                    <a:pt x="136423" y="4000"/>
                  </a:lnTo>
                  <a:lnTo>
                    <a:pt x="137274" y="4000"/>
                  </a:lnTo>
                  <a:close/>
                </a:path>
                <a:path w="948690" h="106680">
                  <a:moveTo>
                    <a:pt x="138023" y="41071"/>
                  </a:moveTo>
                  <a:lnTo>
                    <a:pt x="135255" y="41973"/>
                  </a:lnTo>
                  <a:lnTo>
                    <a:pt x="133858" y="41719"/>
                  </a:lnTo>
                  <a:lnTo>
                    <a:pt x="134785" y="42354"/>
                  </a:lnTo>
                  <a:lnTo>
                    <a:pt x="135750" y="43738"/>
                  </a:lnTo>
                  <a:lnTo>
                    <a:pt x="137134" y="43281"/>
                  </a:lnTo>
                  <a:lnTo>
                    <a:pt x="138023" y="41071"/>
                  </a:lnTo>
                  <a:close/>
                </a:path>
                <a:path w="948690" h="106680">
                  <a:moveTo>
                    <a:pt x="142582" y="37134"/>
                  </a:moveTo>
                  <a:lnTo>
                    <a:pt x="141122" y="33997"/>
                  </a:lnTo>
                  <a:lnTo>
                    <a:pt x="141655" y="37198"/>
                  </a:lnTo>
                  <a:lnTo>
                    <a:pt x="142582" y="37134"/>
                  </a:lnTo>
                  <a:close/>
                </a:path>
                <a:path w="948690" h="106680">
                  <a:moveTo>
                    <a:pt x="144957" y="4305"/>
                  </a:moveTo>
                  <a:lnTo>
                    <a:pt x="143370" y="4000"/>
                  </a:lnTo>
                  <a:lnTo>
                    <a:pt x="144500" y="4000"/>
                  </a:lnTo>
                  <a:lnTo>
                    <a:pt x="144754" y="3784"/>
                  </a:lnTo>
                  <a:lnTo>
                    <a:pt x="140589" y="2997"/>
                  </a:lnTo>
                  <a:lnTo>
                    <a:pt x="137807" y="3187"/>
                  </a:lnTo>
                  <a:lnTo>
                    <a:pt x="141185" y="4000"/>
                  </a:lnTo>
                  <a:lnTo>
                    <a:pt x="141998" y="4000"/>
                  </a:lnTo>
                  <a:lnTo>
                    <a:pt x="141998" y="4203"/>
                  </a:lnTo>
                  <a:lnTo>
                    <a:pt x="141185" y="4000"/>
                  </a:lnTo>
                  <a:lnTo>
                    <a:pt x="137274" y="4000"/>
                  </a:lnTo>
                  <a:lnTo>
                    <a:pt x="137998" y="4305"/>
                  </a:lnTo>
                  <a:lnTo>
                    <a:pt x="141998" y="4305"/>
                  </a:lnTo>
                  <a:lnTo>
                    <a:pt x="141998" y="5067"/>
                  </a:lnTo>
                  <a:lnTo>
                    <a:pt x="142455" y="4305"/>
                  </a:lnTo>
                  <a:lnTo>
                    <a:pt x="144957" y="4305"/>
                  </a:lnTo>
                  <a:close/>
                </a:path>
                <a:path w="948690" h="106680">
                  <a:moveTo>
                    <a:pt x="145237" y="5600"/>
                  </a:moveTo>
                  <a:lnTo>
                    <a:pt x="144691" y="5816"/>
                  </a:lnTo>
                  <a:lnTo>
                    <a:pt x="143421" y="6400"/>
                  </a:lnTo>
                  <a:lnTo>
                    <a:pt x="142011" y="6134"/>
                  </a:lnTo>
                  <a:lnTo>
                    <a:pt x="142011" y="5816"/>
                  </a:lnTo>
                  <a:lnTo>
                    <a:pt x="141998" y="5067"/>
                  </a:lnTo>
                  <a:lnTo>
                    <a:pt x="141554" y="5816"/>
                  </a:lnTo>
                  <a:lnTo>
                    <a:pt x="141046" y="5600"/>
                  </a:lnTo>
                  <a:lnTo>
                    <a:pt x="137998" y="4305"/>
                  </a:lnTo>
                  <a:lnTo>
                    <a:pt x="136423" y="4305"/>
                  </a:lnTo>
                  <a:lnTo>
                    <a:pt x="136448" y="5816"/>
                  </a:lnTo>
                  <a:lnTo>
                    <a:pt x="135102" y="8470"/>
                  </a:lnTo>
                  <a:lnTo>
                    <a:pt x="131076" y="5600"/>
                  </a:lnTo>
                  <a:lnTo>
                    <a:pt x="129032" y="4152"/>
                  </a:lnTo>
                  <a:lnTo>
                    <a:pt x="125793" y="4000"/>
                  </a:lnTo>
                  <a:lnTo>
                    <a:pt x="125730" y="419"/>
                  </a:lnTo>
                  <a:lnTo>
                    <a:pt x="123431" y="1651"/>
                  </a:lnTo>
                  <a:lnTo>
                    <a:pt x="119799" y="5499"/>
                  </a:lnTo>
                  <a:lnTo>
                    <a:pt x="116141" y="3632"/>
                  </a:lnTo>
                  <a:lnTo>
                    <a:pt x="110909" y="0"/>
                  </a:lnTo>
                  <a:lnTo>
                    <a:pt x="105321" y="6629"/>
                  </a:lnTo>
                  <a:lnTo>
                    <a:pt x="102717" y="6337"/>
                  </a:lnTo>
                  <a:lnTo>
                    <a:pt x="102717" y="7772"/>
                  </a:lnTo>
                  <a:lnTo>
                    <a:pt x="101193" y="8293"/>
                  </a:lnTo>
                  <a:lnTo>
                    <a:pt x="101384" y="8293"/>
                  </a:lnTo>
                  <a:lnTo>
                    <a:pt x="101663" y="8712"/>
                  </a:lnTo>
                  <a:lnTo>
                    <a:pt x="104279" y="8077"/>
                  </a:lnTo>
                  <a:lnTo>
                    <a:pt x="110159" y="9436"/>
                  </a:lnTo>
                  <a:lnTo>
                    <a:pt x="109550" y="9931"/>
                  </a:lnTo>
                  <a:lnTo>
                    <a:pt x="110439" y="9931"/>
                  </a:lnTo>
                  <a:lnTo>
                    <a:pt x="116192" y="10807"/>
                  </a:lnTo>
                  <a:lnTo>
                    <a:pt x="115735" y="10490"/>
                  </a:lnTo>
                  <a:lnTo>
                    <a:pt x="115722" y="9601"/>
                  </a:lnTo>
                  <a:lnTo>
                    <a:pt x="115493" y="9601"/>
                  </a:lnTo>
                  <a:lnTo>
                    <a:pt x="115252" y="9436"/>
                  </a:lnTo>
                  <a:lnTo>
                    <a:pt x="121704" y="8978"/>
                  </a:lnTo>
                  <a:lnTo>
                    <a:pt x="128295" y="14300"/>
                  </a:lnTo>
                  <a:lnTo>
                    <a:pt x="134213" y="9931"/>
                  </a:lnTo>
                  <a:lnTo>
                    <a:pt x="133743" y="9601"/>
                  </a:lnTo>
                  <a:lnTo>
                    <a:pt x="134594" y="8978"/>
                  </a:lnTo>
                  <a:lnTo>
                    <a:pt x="134988" y="8699"/>
                  </a:lnTo>
                  <a:lnTo>
                    <a:pt x="135432" y="8699"/>
                  </a:lnTo>
                  <a:lnTo>
                    <a:pt x="135204" y="8547"/>
                  </a:lnTo>
                  <a:lnTo>
                    <a:pt x="139242" y="5600"/>
                  </a:lnTo>
                  <a:lnTo>
                    <a:pt x="144399" y="9232"/>
                  </a:lnTo>
                  <a:lnTo>
                    <a:pt x="145059" y="6400"/>
                  </a:lnTo>
                  <a:lnTo>
                    <a:pt x="145110" y="6134"/>
                  </a:lnTo>
                  <a:lnTo>
                    <a:pt x="145237" y="5600"/>
                  </a:lnTo>
                  <a:close/>
                </a:path>
                <a:path w="948690" h="106680">
                  <a:moveTo>
                    <a:pt x="149847" y="4521"/>
                  </a:moveTo>
                  <a:lnTo>
                    <a:pt x="149377" y="4178"/>
                  </a:lnTo>
                  <a:lnTo>
                    <a:pt x="149390" y="4902"/>
                  </a:lnTo>
                  <a:lnTo>
                    <a:pt x="146227" y="4902"/>
                  </a:lnTo>
                  <a:lnTo>
                    <a:pt x="146558" y="5626"/>
                  </a:lnTo>
                  <a:lnTo>
                    <a:pt x="149415" y="5626"/>
                  </a:lnTo>
                  <a:lnTo>
                    <a:pt x="149694" y="4902"/>
                  </a:lnTo>
                  <a:lnTo>
                    <a:pt x="149771" y="4724"/>
                  </a:lnTo>
                  <a:lnTo>
                    <a:pt x="149847" y="4521"/>
                  </a:lnTo>
                  <a:close/>
                </a:path>
                <a:path w="948690" h="106680">
                  <a:moveTo>
                    <a:pt x="152158" y="4724"/>
                  </a:moveTo>
                  <a:lnTo>
                    <a:pt x="151282" y="2095"/>
                  </a:lnTo>
                  <a:lnTo>
                    <a:pt x="149072" y="2095"/>
                  </a:lnTo>
                  <a:lnTo>
                    <a:pt x="149377" y="4178"/>
                  </a:lnTo>
                  <a:lnTo>
                    <a:pt x="152158" y="4724"/>
                  </a:lnTo>
                  <a:close/>
                </a:path>
                <a:path w="948690" h="106680">
                  <a:moveTo>
                    <a:pt x="153009" y="1892"/>
                  </a:moveTo>
                  <a:lnTo>
                    <a:pt x="148844" y="254"/>
                  </a:lnTo>
                  <a:lnTo>
                    <a:pt x="149034" y="1892"/>
                  </a:lnTo>
                  <a:lnTo>
                    <a:pt x="153009" y="1892"/>
                  </a:lnTo>
                  <a:close/>
                </a:path>
                <a:path w="948690" h="106680">
                  <a:moveTo>
                    <a:pt x="153276" y="15468"/>
                  </a:moveTo>
                  <a:lnTo>
                    <a:pt x="151917" y="16637"/>
                  </a:lnTo>
                  <a:lnTo>
                    <a:pt x="149618" y="17157"/>
                  </a:lnTo>
                  <a:lnTo>
                    <a:pt x="146380" y="17754"/>
                  </a:lnTo>
                  <a:lnTo>
                    <a:pt x="145897" y="15252"/>
                  </a:lnTo>
                  <a:lnTo>
                    <a:pt x="148209" y="15455"/>
                  </a:lnTo>
                  <a:lnTo>
                    <a:pt x="145859" y="13804"/>
                  </a:lnTo>
                  <a:lnTo>
                    <a:pt x="145008" y="17487"/>
                  </a:lnTo>
                  <a:lnTo>
                    <a:pt x="140779" y="13792"/>
                  </a:lnTo>
                  <a:lnTo>
                    <a:pt x="140817" y="16687"/>
                  </a:lnTo>
                  <a:lnTo>
                    <a:pt x="137083" y="15506"/>
                  </a:lnTo>
                  <a:lnTo>
                    <a:pt x="137629" y="18707"/>
                  </a:lnTo>
                  <a:lnTo>
                    <a:pt x="142659" y="17272"/>
                  </a:lnTo>
                  <a:lnTo>
                    <a:pt x="144132" y="21158"/>
                  </a:lnTo>
                  <a:lnTo>
                    <a:pt x="144068" y="18262"/>
                  </a:lnTo>
                  <a:lnTo>
                    <a:pt x="147358" y="19850"/>
                  </a:lnTo>
                  <a:lnTo>
                    <a:pt x="151930" y="17360"/>
                  </a:lnTo>
                  <a:lnTo>
                    <a:pt x="153276" y="15468"/>
                  </a:lnTo>
                  <a:close/>
                </a:path>
                <a:path w="948690" h="106680">
                  <a:moveTo>
                    <a:pt x="170929" y="17843"/>
                  </a:moveTo>
                  <a:lnTo>
                    <a:pt x="166268" y="16751"/>
                  </a:lnTo>
                  <a:lnTo>
                    <a:pt x="166725" y="15621"/>
                  </a:lnTo>
                  <a:lnTo>
                    <a:pt x="166687" y="14185"/>
                  </a:lnTo>
                  <a:lnTo>
                    <a:pt x="168529" y="13335"/>
                  </a:lnTo>
                  <a:lnTo>
                    <a:pt x="164744" y="9283"/>
                  </a:lnTo>
                  <a:lnTo>
                    <a:pt x="162064" y="14503"/>
                  </a:lnTo>
                  <a:lnTo>
                    <a:pt x="156946" y="13042"/>
                  </a:lnTo>
                  <a:lnTo>
                    <a:pt x="158864" y="17246"/>
                  </a:lnTo>
                  <a:lnTo>
                    <a:pt x="165366" y="17526"/>
                  </a:lnTo>
                  <a:lnTo>
                    <a:pt x="170014" y="18643"/>
                  </a:lnTo>
                  <a:lnTo>
                    <a:pt x="170929" y="17843"/>
                  </a:lnTo>
                  <a:close/>
                </a:path>
                <a:path w="948690" h="106680">
                  <a:moveTo>
                    <a:pt x="205320" y="49072"/>
                  </a:moveTo>
                  <a:lnTo>
                    <a:pt x="191008" y="45186"/>
                  </a:lnTo>
                  <a:lnTo>
                    <a:pt x="184645" y="43014"/>
                  </a:lnTo>
                  <a:lnTo>
                    <a:pt x="184823" y="43129"/>
                  </a:lnTo>
                  <a:lnTo>
                    <a:pt x="178371" y="45148"/>
                  </a:lnTo>
                  <a:lnTo>
                    <a:pt x="178790" y="42583"/>
                  </a:lnTo>
                  <a:lnTo>
                    <a:pt x="173685" y="41871"/>
                  </a:lnTo>
                  <a:lnTo>
                    <a:pt x="175552" y="43180"/>
                  </a:lnTo>
                  <a:lnTo>
                    <a:pt x="172351" y="44475"/>
                  </a:lnTo>
                  <a:lnTo>
                    <a:pt x="174218" y="45796"/>
                  </a:lnTo>
                  <a:lnTo>
                    <a:pt x="166293" y="43103"/>
                  </a:lnTo>
                  <a:lnTo>
                    <a:pt x="168592" y="41859"/>
                  </a:lnTo>
                  <a:lnTo>
                    <a:pt x="168998" y="38582"/>
                  </a:lnTo>
                  <a:lnTo>
                    <a:pt x="169430" y="36741"/>
                  </a:lnTo>
                  <a:lnTo>
                    <a:pt x="167601" y="38303"/>
                  </a:lnTo>
                  <a:lnTo>
                    <a:pt x="166725" y="41973"/>
                  </a:lnTo>
                  <a:lnTo>
                    <a:pt x="163461" y="39674"/>
                  </a:lnTo>
                  <a:lnTo>
                    <a:pt x="164299" y="35280"/>
                  </a:lnTo>
                  <a:lnTo>
                    <a:pt x="161620" y="41249"/>
                  </a:lnTo>
                  <a:lnTo>
                    <a:pt x="159702" y="37045"/>
                  </a:lnTo>
                  <a:lnTo>
                    <a:pt x="157924" y="40792"/>
                  </a:lnTo>
                  <a:lnTo>
                    <a:pt x="152273" y="36131"/>
                  </a:lnTo>
                  <a:lnTo>
                    <a:pt x="153301" y="41097"/>
                  </a:lnTo>
                  <a:lnTo>
                    <a:pt x="155600" y="40576"/>
                  </a:lnTo>
                  <a:lnTo>
                    <a:pt x="158394" y="41833"/>
                  </a:lnTo>
                  <a:lnTo>
                    <a:pt x="160274" y="43154"/>
                  </a:lnTo>
                  <a:lnTo>
                    <a:pt x="156603" y="44119"/>
                  </a:lnTo>
                  <a:lnTo>
                    <a:pt x="160756" y="44196"/>
                  </a:lnTo>
                  <a:lnTo>
                    <a:pt x="168224" y="48018"/>
                  </a:lnTo>
                  <a:lnTo>
                    <a:pt x="173367" y="50190"/>
                  </a:lnTo>
                  <a:lnTo>
                    <a:pt x="177050" y="48488"/>
                  </a:lnTo>
                  <a:lnTo>
                    <a:pt x="177406" y="49758"/>
                  </a:lnTo>
                  <a:lnTo>
                    <a:pt x="178892" y="51104"/>
                  </a:lnTo>
                  <a:lnTo>
                    <a:pt x="178244" y="52019"/>
                  </a:lnTo>
                  <a:lnTo>
                    <a:pt x="183502" y="50558"/>
                  </a:lnTo>
                  <a:lnTo>
                    <a:pt x="188480" y="54825"/>
                  </a:lnTo>
                  <a:lnTo>
                    <a:pt x="190004" y="48310"/>
                  </a:lnTo>
                  <a:lnTo>
                    <a:pt x="192316" y="47815"/>
                  </a:lnTo>
                  <a:lnTo>
                    <a:pt x="193725" y="48793"/>
                  </a:lnTo>
                  <a:lnTo>
                    <a:pt x="195592" y="49390"/>
                  </a:lnTo>
                  <a:lnTo>
                    <a:pt x="196062" y="50431"/>
                  </a:lnTo>
                  <a:lnTo>
                    <a:pt x="194703" y="50901"/>
                  </a:lnTo>
                  <a:lnTo>
                    <a:pt x="193763" y="51676"/>
                  </a:lnTo>
                  <a:lnTo>
                    <a:pt x="197954" y="51041"/>
                  </a:lnTo>
                  <a:lnTo>
                    <a:pt x="199758" y="48742"/>
                  </a:lnTo>
                  <a:lnTo>
                    <a:pt x="205320" y="49072"/>
                  </a:lnTo>
                  <a:close/>
                </a:path>
                <a:path w="948690" h="106680">
                  <a:moveTo>
                    <a:pt x="844461" y="95262"/>
                  </a:moveTo>
                  <a:lnTo>
                    <a:pt x="842924" y="89941"/>
                  </a:lnTo>
                  <a:lnTo>
                    <a:pt x="842505" y="92494"/>
                  </a:lnTo>
                  <a:lnTo>
                    <a:pt x="841133" y="95262"/>
                  </a:lnTo>
                  <a:lnTo>
                    <a:pt x="844461" y="95262"/>
                  </a:lnTo>
                  <a:close/>
                </a:path>
                <a:path w="948690" h="106680">
                  <a:moveTo>
                    <a:pt x="848779" y="74041"/>
                  </a:moveTo>
                  <a:lnTo>
                    <a:pt x="846226" y="73723"/>
                  </a:lnTo>
                  <a:lnTo>
                    <a:pt x="848309" y="74879"/>
                  </a:lnTo>
                  <a:lnTo>
                    <a:pt x="848766" y="74688"/>
                  </a:lnTo>
                  <a:lnTo>
                    <a:pt x="848779" y="74041"/>
                  </a:lnTo>
                  <a:close/>
                </a:path>
                <a:path w="948690" h="106680">
                  <a:moveTo>
                    <a:pt x="849985" y="74193"/>
                  </a:moveTo>
                  <a:lnTo>
                    <a:pt x="849426" y="70954"/>
                  </a:lnTo>
                  <a:lnTo>
                    <a:pt x="847737" y="71069"/>
                  </a:lnTo>
                  <a:lnTo>
                    <a:pt x="848791" y="73075"/>
                  </a:lnTo>
                  <a:lnTo>
                    <a:pt x="848779" y="74041"/>
                  </a:lnTo>
                  <a:lnTo>
                    <a:pt x="849985" y="74193"/>
                  </a:lnTo>
                  <a:close/>
                </a:path>
                <a:path w="948690" h="106680">
                  <a:moveTo>
                    <a:pt x="853071" y="67818"/>
                  </a:moveTo>
                  <a:lnTo>
                    <a:pt x="853020" y="65633"/>
                  </a:lnTo>
                  <a:lnTo>
                    <a:pt x="850734" y="67602"/>
                  </a:lnTo>
                  <a:lnTo>
                    <a:pt x="853071" y="67818"/>
                  </a:lnTo>
                  <a:close/>
                </a:path>
                <a:path w="948690" h="106680">
                  <a:moveTo>
                    <a:pt x="860247" y="105244"/>
                  </a:moveTo>
                  <a:lnTo>
                    <a:pt x="859904" y="105092"/>
                  </a:lnTo>
                  <a:lnTo>
                    <a:pt x="859599" y="104990"/>
                  </a:lnTo>
                  <a:lnTo>
                    <a:pt x="859231" y="104800"/>
                  </a:lnTo>
                  <a:lnTo>
                    <a:pt x="859650" y="105092"/>
                  </a:lnTo>
                  <a:lnTo>
                    <a:pt x="859967" y="105206"/>
                  </a:lnTo>
                  <a:lnTo>
                    <a:pt x="860247" y="105244"/>
                  </a:lnTo>
                  <a:close/>
                </a:path>
                <a:path w="948690" h="106680">
                  <a:moveTo>
                    <a:pt x="861161" y="90855"/>
                  </a:moveTo>
                  <a:lnTo>
                    <a:pt x="849960" y="90551"/>
                  </a:lnTo>
                  <a:lnTo>
                    <a:pt x="853465" y="90855"/>
                  </a:lnTo>
                  <a:lnTo>
                    <a:pt x="852462" y="90855"/>
                  </a:lnTo>
                  <a:lnTo>
                    <a:pt x="853020" y="91617"/>
                  </a:lnTo>
                  <a:lnTo>
                    <a:pt x="853719" y="92494"/>
                  </a:lnTo>
                  <a:lnTo>
                    <a:pt x="853287" y="93599"/>
                  </a:lnTo>
                  <a:lnTo>
                    <a:pt x="854925" y="93599"/>
                  </a:lnTo>
                  <a:lnTo>
                    <a:pt x="857250" y="90855"/>
                  </a:lnTo>
                  <a:lnTo>
                    <a:pt x="861161" y="90855"/>
                  </a:lnTo>
                  <a:close/>
                </a:path>
                <a:path w="948690" h="106680">
                  <a:moveTo>
                    <a:pt x="865733" y="103632"/>
                  </a:moveTo>
                  <a:lnTo>
                    <a:pt x="861695" y="102057"/>
                  </a:lnTo>
                  <a:lnTo>
                    <a:pt x="861872" y="105448"/>
                  </a:lnTo>
                  <a:lnTo>
                    <a:pt x="860247" y="105244"/>
                  </a:lnTo>
                  <a:lnTo>
                    <a:pt x="862901" y="106426"/>
                  </a:lnTo>
                  <a:lnTo>
                    <a:pt x="864577" y="106616"/>
                  </a:lnTo>
                  <a:lnTo>
                    <a:pt x="865733" y="103632"/>
                  </a:lnTo>
                  <a:close/>
                </a:path>
                <a:path w="948690" h="106680">
                  <a:moveTo>
                    <a:pt x="868616" y="89268"/>
                  </a:moveTo>
                  <a:lnTo>
                    <a:pt x="866267" y="89065"/>
                  </a:lnTo>
                  <a:lnTo>
                    <a:pt x="868616" y="91389"/>
                  </a:lnTo>
                  <a:lnTo>
                    <a:pt x="868616" y="89268"/>
                  </a:lnTo>
                  <a:close/>
                </a:path>
                <a:path w="948690" h="106680">
                  <a:moveTo>
                    <a:pt x="872794" y="74472"/>
                  </a:moveTo>
                  <a:lnTo>
                    <a:pt x="872426" y="74117"/>
                  </a:lnTo>
                  <a:lnTo>
                    <a:pt x="871016" y="73672"/>
                  </a:lnTo>
                  <a:lnTo>
                    <a:pt x="871956" y="74117"/>
                  </a:lnTo>
                  <a:lnTo>
                    <a:pt x="872794" y="74472"/>
                  </a:lnTo>
                  <a:close/>
                </a:path>
                <a:path w="948690" h="106680">
                  <a:moveTo>
                    <a:pt x="873252" y="88239"/>
                  </a:moveTo>
                  <a:lnTo>
                    <a:pt x="872096" y="90868"/>
                  </a:lnTo>
                  <a:lnTo>
                    <a:pt x="870508" y="91389"/>
                  </a:lnTo>
                  <a:lnTo>
                    <a:pt x="868616" y="91389"/>
                  </a:lnTo>
                  <a:lnTo>
                    <a:pt x="866457" y="91389"/>
                  </a:lnTo>
                  <a:lnTo>
                    <a:pt x="863561" y="90424"/>
                  </a:lnTo>
                  <a:lnTo>
                    <a:pt x="860755" y="91630"/>
                  </a:lnTo>
                  <a:lnTo>
                    <a:pt x="861072" y="93205"/>
                  </a:lnTo>
                  <a:lnTo>
                    <a:pt x="861148" y="93599"/>
                  </a:lnTo>
                  <a:lnTo>
                    <a:pt x="861250" y="94119"/>
                  </a:lnTo>
                  <a:lnTo>
                    <a:pt x="858735" y="94018"/>
                  </a:lnTo>
                  <a:lnTo>
                    <a:pt x="858570" y="93776"/>
                  </a:lnTo>
                  <a:lnTo>
                    <a:pt x="858443" y="93599"/>
                  </a:lnTo>
                  <a:lnTo>
                    <a:pt x="857262" y="93954"/>
                  </a:lnTo>
                  <a:lnTo>
                    <a:pt x="853224" y="93776"/>
                  </a:lnTo>
                  <a:lnTo>
                    <a:pt x="853287" y="93599"/>
                  </a:lnTo>
                  <a:lnTo>
                    <a:pt x="853084" y="93599"/>
                  </a:lnTo>
                  <a:lnTo>
                    <a:pt x="853084" y="94119"/>
                  </a:lnTo>
                  <a:lnTo>
                    <a:pt x="852868" y="94691"/>
                  </a:lnTo>
                  <a:lnTo>
                    <a:pt x="852284" y="93776"/>
                  </a:lnTo>
                  <a:lnTo>
                    <a:pt x="852512" y="94119"/>
                  </a:lnTo>
                  <a:lnTo>
                    <a:pt x="853084" y="94119"/>
                  </a:lnTo>
                  <a:lnTo>
                    <a:pt x="853084" y="93599"/>
                  </a:lnTo>
                  <a:lnTo>
                    <a:pt x="852170" y="93599"/>
                  </a:lnTo>
                  <a:lnTo>
                    <a:pt x="852258" y="93738"/>
                  </a:lnTo>
                  <a:lnTo>
                    <a:pt x="849058" y="93599"/>
                  </a:lnTo>
                  <a:lnTo>
                    <a:pt x="852170" y="93599"/>
                  </a:lnTo>
                  <a:lnTo>
                    <a:pt x="850430" y="90855"/>
                  </a:lnTo>
                  <a:lnTo>
                    <a:pt x="844461" y="95262"/>
                  </a:lnTo>
                  <a:lnTo>
                    <a:pt x="845756" y="95262"/>
                  </a:lnTo>
                  <a:lnTo>
                    <a:pt x="850569" y="95948"/>
                  </a:lnTo>
                  <a:lnTo>
                    <a:pt x="854786" y="94691"/>
                  </a:lnTo>
                  <a:lnTo>
                    <a:pt x="856703" y="94119"/>
                  </a:lnTo>
                  <a:lnTo>
                    <a:pt x="858812" y="94119"/>
                  </a:lnTo>
                  <a:lnTo>
                    <a:pt x="861377" y="97751"/>
                  </a:lnTo>
                  <a:lnTo>
                    <a:pt x="861783" y="95948"/>
                  </a:lnTo>
                  <a:lnTo>
                    <a:pt x="862330" y="95262"/>
                  </a:lnTo>
                  <a:lnTo>
                    <a:pt x="863358" y="94018"/>
                  </a:lnTo>
                  <a:lnTo>
                    <a:pt x="864095" y="94665"/>
                  </a:lnTo>
                  <a:lnTo>
                    <a:pt x="868210" y="91846"/>
                  </a:lnTo>
                  <a:lnTo>
                    <a:pt x="871982" y="93040"/>
                  </a:lnTo>
                  <a:lnTo>
                    <a:pt x="872286" y="91846"/>
                  </a:lnTo>
                  <a:lnTo>
                    <a:pt x="872413" y="91389"/>
                  </a:lnTo>
                  <a:lnTo>
                    <a:pt x="873252" y="88239"/>
                  </a:lnTo>
                  <a:close/>
                </a:path>
                <a:path w="948690" h="106680">
                  <a:moveTo>
                    <a:pt x="880999" y="71221"/>
                  </a:moveTo>
                  <a:lnTo>
                    <a:pt x="879792" y="70688"/>
                  </a:lnTo>
                  <a:lnTo>
                    <a:pt x="880567" y="71221"/>
                  </a:lnTo>
                  <a:lnTo>
                    <a:pt x="880999" y="71221"/>
                  </a:lnTo>
                  <a:close/>
                </a:path>
                <a:path w="948690" h="106680">
                  <a:moveTo>
                    <a:pt x="881214" y="71678"/>
                  </a:moveTo>
                  <a:lnTo>
                    <a:pt x="880567" y="71221"/>
                  </a:lnTo>
                  <a:lnTo>
                    <a:pt x="877468" y="71221"/>
                  </a:lnTo>
                  <a:lnTo>
                    <a:pt x="881214" y="71678"/>
                  </a:lnTo>
                  <a:close/>
                </a:path>
                <a:path w="948690" h="106680">
                  <a:moveTo>
                    <a:pt x="881888" y="96367"/>
                  </a:moveTo>
                  <a:lnTo>
                    <a:pt x="878573" y="94043"/>
                  </a:lnTo>
                  <a:lnTo>
                    <a:pt x="878649" y="96939"/>
                  </a:lnTo>
                  <a:lnTo>
                    <a:pt x="881888" y="96367"/>
                  </a:lnTo>
                  <a:close/>
                </a:path>
                <a:path w="948690" h="106680">
                  <a:moveTo>
                    <a:pt x="886472" y="76060"/>
                  </a:moveTo>
                  <a:lnTo>
                    <a:pt x="879906" y="75044"/>
                  </a:lnTo>
                  <a:lnTo>
                    <a:pt x="878052" y="75895"/>
                  </a:lnTo>
                  <a:lnTo>
                    <a:pt x="884199" y="78028"/>
                  </a:lnTo>
                  <a:lnTo>
                    <a:pt x="886472" y="76060"/>
                  </a:lnTo>
                  <a:close/>
                </a:path>
                <a:path w="948690" h="106680">
                  <a:moveTo>
                    <a:pt x="890574" y="71780"/>
                  </a:moveTo>
                  <a:lnTo>
                    <a:pt x="890511" y="69608"/>
                  </a:lnTo>
                  <a:lnTo>
                    <a:pt x="887234" y="69456"/>
                  </a:lnTo>
                  <a:lnTo>
                    <a:pt x="890574" y="71780"/>
                  </a:lnTo>
                  <a:close/>
                </a:path>
                <a:path w="948690" h="106680">
                  <a:moveTo>
                    <a:pt x="891146" y="58674"/>
                  </a:moveTo>
                  <a:lnTo>
                    <a:pt x="888301" y="56680"/>
                  </a:lnTo>
                  <a:lnTo>
                    <a:pt x="887349" y="56743"/>
                  </a:lnTo>
                  <a:lnTo>
                    <a:pt x="887361" y="57480"/>
                  </a:lnTo>
                  <a:lnTo>
                    <a:pt x="887844" y="57810"/>
                  </a:lnTo>
                  <a:lnTo>
                    <a:pt x="891146" y="58674"/>
                  </a:lnTo>
                  <a:close/>
                </a:path>
                <a:path w="948690" h="106680">
                  <a:moveTo>
                    <a:pt x="891768" y="64795"/>
                  </a:moveTo>
                  <a:lnTo>
                    <a:pt x="888034" y="63614"/>
                  </a:lnTo>
                  <a:lnTo>
                    <a:pt x="888530" y="65379"/>
                  </a:lnTo>
                  <a:lnTo>
                    <a:pt x="887603" y="66179"/>
                  </a:lnTo>
                  <a:lnTo>
                    <a:pt x="888136" y="67945"/>
                  </a:lnTo>
                  <a:lnTo>
                    <a:pt x="891768" y="64795"/>
                  </a:lnTo>
                  <a:close/>
                </a:path>
                <a:path w="948690" h="106680">
                  <a:moveTo>
                    <a:pt x="894219" y="72097"/>
                  </a:moveTo>
                  <a:lnTo>
                    <a:pt x="890574" y="71780"/>
                  </a:lnTo>
                  <a:lnTo>
                    <a:pt x="888276" y="73025"/>
                  </a:lnTo>
                  <a:lnTo>
                    <a:pt x="885901" y="72097"/>
                  </a:lnTo>
                  <a:lnTo>
                    <a:pt x="882967" y="72097"/>
                  </a:lnTo>
                  <a:lnTo>
                    <a:pt x="882256" y="71780"/>
                  </a:lnTo>
                  <a:lnTo>
                    <a:pt x="882065" y="71780"/>
                  </a:lnTo>
                  <a:lnTo>
                    <a:pt x="881367" y="71780"/>
                  </a:lnTo>
                  <a:lnTo>
                    <a:pt x="877252" y="71780"/>
                  </a:lnTo>
                  <a:lnTo>
                    <a:pt x="875715" y="75692"/>
                  </a:lnTo>
                  <a:lnTo>
                    <a:pt x="872794" y="74472"/>
                  </a:lnTo>
                  <a:lnTo>
                    <a:pt x="875284" y="76822"/>
                  </a:lnTo>
                  <a:lnTo>
                    <a:pt x="875347" y="78994"/>
                  </a:lnTo>
                  <a:lnTo>
                    <a:pt x="880922" y="77889"/>
                  </a:lnTo>
                  <a:lnTo>
                    <a:pt x="878052" y="75895"/>
                  </a:lnTo>
                  <a:lnTo>
                    <a:pt x="877963" y="75692"/>
                  </a:lnTo>
                  <a:lnTo>
                    <a:pt x="877658" y="75044"/>
                  </a:lnTo>
                  <a:lnTo>
                    <a:pt x="877570" y="74841"/>
                  </a:lnTo>
                  <a:lnTo>
                    <a:pt x="878713" y="74472"/>
                  </a:lnTo>
                  <a:lnTo>
                    <a:pt x="878852" y="74472"/>
                  </a:lnTo>
                  <a:lnTo>
                    <a:pt x="879792" y="73672"/>
                  </a:lnTo>
                  <a:lnTo>
                    <a:pt x="884072" y="73672"/>
                  </a:lnTo>
                  <a:lnTo>
                    <a:pt x="889673" y="73291"/>
                  </a:lnTo>
                  <a:lnTo>
                    <a:pt x="890333" y="73025"/>
                  </a:lnTo>
                  <a:lnTo>
                    <a:pt x="892632" y="72097"/>
                  </a:lnTo>
                  <a:lnTo>
                    <a:pt x="894219" y="72097"/>
                  </a:lnTo>
                  <a:close/>
                </a:path>
                <a:path w="948690" h="106680">
                  <a:moveTo>
                    <a:pt x="901446" y="60985"/>
                  </a:moveTo>
                  <a:lnTo>
                    <a:pt x="900645" y="58572"/>
                  </a:lnTo>
                  <a:lnTo>
                    <a:pt x="900544" y="58242"/>
                  </a:lnTo>
                  <a:lnTo>
                    <a:pt x="900468" y="58026"/>
                  </a:lnTo>
                  <a:lnTo>
                    <a:pt x="895896" y="61963"/>
                  </a:lnTo>
                  <a:lnTo>
                    <a:pt x="900836" y="60985"/>
                  </a:lnTo>
                  <a:lnTo>
                    <a:pt x="901446" y="60985"/>
                  </a:lnTo>
                  <a:close/>
                </a:path>
                <a:path w="948690" h="106680">
                  <a:moveTo>
                    <a:pt x="905700" y="50863"/>
                  </a:moveTo>
                  <a:lnTo>
                    <a:pt x="904671" y="49428"/>
                  </a:lnTo>
                  <a:lnTo>
                    <a:pt x="902843" y="47028"/>
                  </a:lnTo>
                  <a:lnTo>
                    <a:pt x="900658" y="48196"/>
                  </a:lnTo>
                  <a:lnTo>
                    <a:pt x="900684" y="48920"/>
                  </a:lnTo>
                  <a:lnTo>
                    <a:pt x="901166" y="49263"/>
                  </a:lnTo>
                  <a:lnTo>
                    <a:pt x="900226" y="49326"/>
                  </a:lnTo>
                  <a:lnTo>
                    <a:pt x="905700" y="50863"/>
                  </a:lnTo>
                  <a:close/>
                </a:path>
                <a:path w="948690" h="106680">
                  <a:moveTo>
                    <a:pt x="906792" y="56921"/>
                  </a:moveTo>
                  <a:lnTo>
                    <a:pt x="900379" y="54406"/>
                  </a:lnTo>
                  <a:lnTo>
                    <a:pt x="895680" y="56921"/>
                  </a:lnTo>
                  <a:lnTo>
                    <a:pt x="896035" y="56921"/>
                  </a:lnTo>
                  <a:lnTo>
                    <a:pt x="900938" y="57619"/>
                  </a:lnTo>
                  <a:lnTo>
                    <a:pt x="900468" y="58026"/>
                  </a:lnTo>
                  <a:lnTo>
                    <a:pt x="902804" y="58242"/>
                  </a:lnTo>
                  <a:lnTo>
                    <a:pt x="906792" y="56921"/>
                  </a:lnTo>
                  <a:close/>
                </a:path>
                <a:path w="948690" h="106680">
                  <a:moveTo>
                    <a:pt x="907161" y="57073"/>
                  </a:moveTo>
                  <a:lnTo>
                    <a:pt x="907046" y="56921"/>
                  </a:lnTo>
                  <a:lnTo>
                    <a:pt x="906792" y="56921"/>
                  </a:lnTo>
                  <a:lnTo>
                    <a:pt x="907161" y="57073"/>
                  </a:lnTo>
                  <a:close/>
                </a:path>
                <a:path w="948690" h="106680">
                  <a:moveTo>
                    <a:pt x="907986" y="58026"/>
                  </a:moveTo>
                  <a:lnTo>
                    <a:pt x="907770" y="57619"/>
                  </a:lnTo>
                  <a:lnTo>
                    <a:pt x="907465" y="57188"/>
                  </a:lnTo>
                  <a:lnTo>
                    <a:pt x="907262" y="57188"/>
                  </a:lnTo>
                  <a:lnTo>
                    <a:pt x="907986" y="58026"/>
                  </a:lnTo>
                  <a:close/>
                </a:path>
                <a:path w="948690" h="106680">
                  <a:moveTo>
                    <a:pt x="908697" y="67246"/>
                  </a:moveTo>
                  <a:lnTo>
                    <a:pt x="908685" y="66738"/>
                  </a:lnTo>
                  <a:lnTo>
                    <a:pt x="908583" y="63830"/>
                  </a:lnTo>
                  <a:lnTo>
                    <a:pt x="908532" y="62636"/>
                  </a:lnTo>
                  <a:lnTo>
                    <a:pt x="908519" y="62191"/>
                  </a:lnTo>
                  <a:lnTo>
                    <a:pt x="903389" y="61455"/>
                  </a:lnTo>
                  <a:lnTo>
                    <a:pt x="901992" y="62636"/>
                  </a:lnTo>
                  <a:lnTo>
                    <a:pt x="901446" y="60985"/>
                  </a:lnTo>
                  <a:lnTo>
                    <a:pt x="900620" y="63830"/>
                  </a:lnTo>
                  <a:lnTo>
                    <a:pt x="895045" y="64935"/>
                  </a:lnTo>
                  <a:lnTo>
                    <a:pt x="893368" y="67779"/>
                  </a:lnTo>
                  <a:lnTo>
                    <a:pt x="893267" y="67957"/>
                  </a:lnTo>
                  <a:lnTo>
                    <a:pt x="897559" y="70954"/>
                  </a:lnTo>
                  <a:lnTo>
                    <a:pt x="898461" y="69418"/>
                  </a:lnTo>
                  <a:lnTo>
                    <a:pt x="901217" y="67779"/>
                  </a:lnTo>
                  <a:lnTo>
                    <a:pt x="900696" y="66738"/>
                  </a:lnTo>
                  <a:lnTo>
                    <a:pt x="906233" y="66738"/>
                  </a:lnTo>
                  <a:lnTo>
                    <a:pt x="908697" y="67246"/>
                  </a:lnTo>
                  <a:close/>
                </a:path>
                <a:path w="948690" h="106680">
                  <a:moveTo>
                    <a:pt x="914006" y="73799"/>
                  </a:moveTo>
                  <a:lnTo>
                    <a:pt x="913091" y="73164"/>
                  </a:lnTo>
                  <a:lnTo>
                    <a:pt x="912545" y="71615"/>
                  </a:lnTo>
                  <a:lnTo>
                    <a:pt x="913257" y="70904"/>
                  </a:lnTo>
                  <a:lnTo>
                    <a:pt x="912266" y="71259"/>
                  </a:lnTo>
                  <a:lnTo>
                    <a:pt x="911326" y="71640"/>
                  </a:lnTo>
                  <a:lnTo>
                    <a:pt x="910678" y="72212"/>
                  </a:lnTo>
                  <a:lnTo>
                    <a:pt x="912088" y="72478"/>
                  </a:lnTo>
                  <a:lnTo>
                    <a:pt x="913079" y="74587"/>
                  </a:lnTo>
                  <a:lnTo>
                    <a:pt x="914006" y="73799"/>
                  </a:lnTo>
                  <a:close/>
                </a:path>
                <a:path w="948690" h="106680">
                  <a:moveTo>
                    <a:pt x="914209" y="70573"/>
                  </a:moveTo>
                  <a:lnTo>
                    <a:pt x="913790" y="70599"/>
                  </a:lnTo>
                  <a:lnTo>
                    <a:pt x="913460" y="70713"/>
                  </a:lnTo>
                  <a:lnTo>
                    <a:pt x="913257" y="70916"/>
                  </a:lnTo>
                  <a:lnTo>
                    <a:pt x="913574" y="70802"/>
                  </a:lnTo>
                  <a:lnTo>
                    <a:pt x="913879" y="70688"/>
                  </a:lnTo>
                  <a:lnTo>
                    <a:pt x="914209" y="70573"/>
                  </a:lnTo>
                  <a:close/>
                </a:path>
                <a:path w="948690" h="106680">
                  <a:moveTo>
                    <a:pt x="916889" y="70827"/>
                  </a:moveTo>
                  <a:lnTo>
                    <a:pt x="915581" y="70713"/>
                  </a:lnTo>
                  <a:lnTo>
                    <a:pt x="915263" y="70675"/>
                  </a:lnTo>
                  <a:lnTo>
                    <a:pt x="915314" y="70827"/>
                  </a:lnTo>
                  <a:lnTo>
                    <a:pt x="915517" y="71323"/>
                  </a:lnTo>
                  <a:lnTo>
                    <a:pt x="915936" y="72021"/>
                  </a:lnTo>
                  <a:lnTo>
                    <a:pt x="916774" y="72885"/>
                  </a:lnTo>
                  <a:lnTo>
                    <a:pt x="915797" y="70827"/>
                  </a:lnTo>
                  <a:lnTo>
                    <a:pt x="916889" y="70827"/>
                  </a:lnTo>
                  <a:close/>
                </a:path>
                <a:path w="948690" h="106680">
                  <a:moveTo>
                    <a:pt x="920038" y="55943"/>
                  </a:moveTo>
                  <a:lnTo>
                    <a:pt x="915822" y="55143"/>
                  </a:lnTo>
                  <a:lnTo>
                    <a:pt x="918972" y="50939"/>
                  </a:lnTo>
                  <a:lnTo>
                    <a:pt x="917079" y="49618"/>
                  </a:lnTo>
                  <a:lnTo>
                    <a:pt x="911999" y="49606"/>
                  </a:lnTo>
                  <a:lnTo>
                    <a:pt x="909154" y="47713"/>
                  </a:lnTo>
                  <a:lnTo>
                    <a:pt x="906043" y="50965"/>
                  </a:lnTo>
                  <a:lnTo>
                    <a:pt x="905713" y="50863"/>
                  </a:lnTo>
                  <a:lnTo>
                    <a:pt x="905840" y="51041"/>
                  </a:lnTo>
                  <a:lnTo>
                    <a:pt x="906005" y="51028"/>
                  </a:lnTo>
                  <a:lnTo>
                    <a:pt x="910590" y="52247"/>
                  </a:lnTo>
                  <a:lnTo>
                    <a:pt x="911034" y="51117"/>
                  </a:lnTo>
                  <a:lnTo>
                    <a:pt x="909142" y="50533"/>
                  </a:lnTo>
                  <a:lnTo>
                    <a:pt x="910056" y="49733"/>
                  </a:lnTo>
                  <a:lnTo>
                    <a:pt x="915733" y="52984"/>
                  </a:lnTo>
                  <a:lnTo>
                    <a:pt x="915809" y="54419"/>
                  </a:lnTo>
                  <a:lnTo>
                    <a:pt x="913917" y="54546"/>
                  </a:lnTo>
                  <a:lnTo>
                    <a:pt x="912063" y="55410"/>
                  </a:lnTo>
                  <a:lnTo>
                    <a:pt x="916749" y="55803"/>
                  </a:lnTo>
                  <a:lnTo>
                    <a:pt x="913549" y="57835"/>
                  </a:lnTo>
                  <a:lnTo>
                    <a:pt x="914933" y="57378"/>
                  </a:lnTo>
                  <a:lnTo>
                    <a:pt x="915454" y="58458"/>
                  </a:lnTo>
                  <a:lnTo>
                    <a:pt x="916381" y="59105"/>
                  </a:lnTo>
                  <a:lnTo>
                    <a:pt x="920038" y="55943"/>
                  </a:lnTo>
                  <a:close/>
                </a:path>
                <a:path w="948690" h="106680">
                  <a:moveTo>
                    <a:pt x="920089" y="66560"/>
                  </a:moveTo>
                  <a:lnTo>
                    <a:pt x="920064" y="66255"/>
                  </a:lnTo>
                  <a:lnTo>
                    <a:pt x="919949" y="65430"/>
                  </a:lnTo>
                  <a:lnTo>
                    <a:pt x="918514" y="66255"/>
                  </a:lnTo>
                  <a:lnTo>
                    <a:pt x="920089" y="66560"/>
                  </a:lnTo>
                  <a:close/>
                </a:path>
                <a:path w="948690" h="106680">
                  <a:moveTo>
                    <a:pt x="924128" y="67297"/>
                  </a:moveTo>
                  <a:lnTo>
                    <a:pt x="920902" y="66700"/>
                  </a:lnTo>
                  <a:lnTo>
                    <a:pt x="920115" y="66700"/>
                  </a:lnTo>
                  <a:lnTo>
                    <a:pt x="920203" y="67297"/>
                  </a:lnTo>
                  <a:lnTo>
                    <a:pt x="920254" y="67716"/>
                  </a:lnTo>
                  <a:lnTo>
                    <a:pt x="920381" y="68630"/>
                  </a:lnTo>
                  <a:lnTo>
                    <a:pt x="920432" y="69011"/>
                  </a:lnTo>
                  <a:lnTo>
                    <a:pt x="921321" y="67500"/>
                  </a:lnTo>
                  <a:lnTo>
                    <a:pt x="924128" y="67297"/>
                  </a:lnTo>
                  <a:close/>
                </a:path>
                <a:path w="948690" h="106680">
                  <a:moveTo>
                    <a:pt x="926503" y="103124"/>
                  </a:moveTo>
                  <a:lnTo>
                    <a:pt x="926465" y="101676"/>
                  </a:lnTo>
                  <a:lnTo>
                    <a:pt x="921816" y="101993"/>
                  </a:lnTo>
                  <a:lnTo>
                    <a:pt x="924217" y="104355"/>
                  </a:lnTo>
                  <a:lnTo>
                    <a:pt x="924153" y="102933"/>
                  </a:lnTo>
                  <a:lnTo>
                    <a:pt x="926503" y="103124"/>
                  </a:lnTo>
                  <a:close/>
                </a:path>
                <a:path w="948690" h="106680">
                  <a:moveTo>
                    <a:pt x="932637" y="87439"/>
                  </a:moveTo>
                  <a:lnTo>
                    <a:pt x="931316" y="83527"/>
                  </a:lnTo>
                  <a:lnTo>
                    <a:pt x="931265" y="83388"/>
                  </a:lnTo>
                  <a:lnTo>
                    <a:pt x="931202" y="83172"/>
                  </a:lnTo>
                  <a:lnTo>
                    <a:pt x="931075" y="82816"/>
                  </a:lnTo>
                  <a:lnTo>
                    <a:pt x="931557" y="82423"/>
                  </a:lnTo>
                  <a:lnTo>
                    <a:pt x="930008" y="81356"/>
                  </a:lnTo>
                  <a:lnTo>
                    <a:pt x="927239" y="79463"/>
                  </a:lnTo>
                  <a:lnTo>
                    <a:pt x="926807" y="79832"/>
                  </a:lnTo>
                  <a:lnTo>
                    <a:pt x="925893" y="81356"/>
                  </a:lnTo>
                  <a:lnTo>
                    <a:pt x="924496" y="81089"/>
                  </a:lnTo>
                  <a:lnTo>
                    <a:pt x="921626" y="79095"/>
                  </a:lnTo>
                  <a:lnTo>
                    <a:pt x="925791" y="77012"/>
                  </a:lnTo>
                  <a:lnTo>
                    <a:pt x="926020" y="76403"/>
                  </a:lnTo>
                  <a:lnTo>
                    <a:pt x="926211" y="75895"/>
                  </a:lnTo>
                  <a:lnTo>
                    <a:pt x="922845" y="72847"/>
                  </a:lnTo>
                  <a:lnTo>
                    <a:pt x="915860" y="75895"/>
                  </a:lnTo>
                  <a:lnTo>
                    <a:pt x="911796" y="77965"/>
                  </a:lnTo>
                  <a:lnTo>
                    <a:pt x="918743" y="76403"/>
                  </a:lnTo>
                  <a:lnTo>
                    <a:pt x="918794" y="77965"/>
                  </a:lnTo>
                  <a:lnTo>
                    <a:pt x="918883" y="81000"/>
                  </a:lnTo>
                  <a:lnTo>
                    <a:pt x="917867" y="80645"/>
                  </a:lnTo>
                  <a:lnTo>
                    <a:pt x="916876" y="80365"/>
                  </a:lnTo>
                  <a:lnTo>
                    <a:pt x="916051" y="80213"/>
                  </a:lnTo>
                  <a:lnTo>
                    <a:pt x="917003" y="80873"/>
                  </a:lnTo>
                  <a:lnTo>
                    <a:pt x="917498" y="81915"/>
                  </a:lnTo>
                  <a:lnTo>
                    <a:pt x="918921" y="81457"/>
                  </a:lnTo>
                  <a:lnTo>
                    <a:pt x="918908" y="81089"/>
                  </a:lnTo>
                  <a:lnTo>
                    <a:pt x="919162" y="81089"/>
                  </a:lnTo>
                  <a:lnTo>
                    <a:pt x="921461" y="81851"/>
                  </a:lnTo>
                  <a:lnTo>
                    <a:pt x="924433" y="83172"/>
                  </a:lnTo>
                  <a:lnTo>
                    <a:pt x="926452" y="84607"/>
                  </a:lnTo>
                  <a:lnTo>
                    <a:pt x="925969" y="83527"/>
                  </a:lnTo>
                  <a:lnTo>
                    <a:pt x="927836" y="83388"/>
                  </a:lnTo>
                  <a:lnTo>
                    <a:pt x="928827" y="83388"/>
                  </a:lnTo>
                  <a:lnTo>
                    <a:pt x="931646" y="86131"/>
                  </a:lnTo>
                  <a:lnTo>
                    <a:pt x="929347" y="87299"/>
                  </a:lnTo>
                  <a:lnTo>
                    <a:pt x="932637" y="87439"/>
                  </a:lnTo>
                  <a:close/>
                </a:path>
                <a:path w="948690" h="106680">
                  <a:moveTo>
                    <a:pt x="934021" y="51650"/>
                  </a:moveTo>
                  <a:lnTo>
                    <a:pt x="933424" y="49593"/>
                  </a:lnTo>
                  <a:lnTo>
                    <a:pt x="933170" y="50393"/>
                  </a:lnTo>
                  <a:lnTo>
                    <a:pt x="933500" y="51041"/>
                  </a:lnTo>
                  <a:lnTo>
                    <a:pt x="934021" y="51650"/>
                  </a:lnTo>
                  <a:close/>
                </a:path>
                <a:path w="948690" h="106680">
                  <a:moveTo>
                    <a:pt x="937577" y="70827"/>
                  </a:moveTo>
                  <a:lnTo>
                    <a:pt x="937272" y="70827"/>
                  </a:lnTo>
                  <a:lnTo>
                    <a:pt x="935126" y="75641"/>
                  </a:lnTo>
                  <a:lnTo>
                    <a:pt x="935837" y="75285"/>
                  </a:lnTo>
                  <a:lnTo>
                    <a:pt x="937577" y="70827"/>
                  </a:lnTo>
                  <a:close/>
                </a:path>
                <a:path w="948690" h="106680">
                  <a:moveTo>
                    <a:pt x="941666" y="75920"/>
                  </a:moveTo>
                  <a:lnTo>
                    <a:pt x="941285" y="73723"/>
                  </a:lnTo>
                  <a:lnTo>
                    <a:pt x="941171" y="73050"/>
                  </a:lnTo>
                  <a:lnTo>
                    <a:pt x="941120" y="72720"/>
                  </a:lnTo>
                  <a:lnTo>
                    <a:pt x="940371" y="73050"/>
                  </a:lnTo>
                  <a:lnTo>
                    <a:pt x="935837" y="75285"/>
                  </a:lnTo>
                  <a:lnTo>
                    <a:pt x="934694" y="78219"/>
                  </a:lnTo>
                  <a:lnTo>
                    <a:pt x="941666" y="75920"/>
                  </a:lnTo>
                  <a:close/>
                </a:path>
                <a:path w="948690" h="106680">
                  <a:moveTo>
                    <a:pt x="947343" y="62077"/>
                  </a:moveTo>
                  <a:lnTo>
                    <a:pt x="947166" y="61874"/>
                  </a:lnTo>
                  <a:lnTo>
                    <a:pt x="945908" y="60363"/>
                  </a:lnTo>
                  <a:lnTo>
                    <a:pt x="944829" y="59626"/>
                  </a:lnTo>
                  <a:lnTo>
                    <a:pt x="944473" y="59372"/>
                  </a:lnTo>
                  <a:lnTo>
                    <a:pt x="940739" y="59626"/>
                  </a:lnTo>
                  <a:lnTo>
                    <a:pt x="943216" y="55702"/>
                  </a:lnTo>
                  <a:lnTo>
                    <a:pt x="943571" y="55702"/>
                  </a:lnTo>
                  <a:lnTo>
                    <a:pt x="936205" y="54190"/>
                  </a:lnTo>
                  <a:lnTo>
                    <a:pt x="934021" y="51650"/>
                  </a:lnTo>
                  <a:lnTo>
                    <a:pt x="934466" y="53149"/>
                  </a:lnTo>
                  <a:lnTo>
                    <a:pt x="930300" y="54533"/>
                  </a:lnTo>
                  <a:lnTo>
                    <a:pt x="923798" y="55702"/>
                  </a:lnTo>
                  <a:lnTo>
                    <a:pt x="921067" y="58064"/>
                  </a:lnTo>
                  <a:lnTo>
                    <a:pt x="922058" y="60198"/>
                  </a:lnTo>
                  <a:lnTo>
                    <a:pt x="915035" y="61036"/>
                  </a:lnTo>
                  <a:lnTo>
                    <a:pt x="915441" y="61874"/>
                  </a:lnTo>
                  <a:lnTo>
                    <a:pt x="915543" y="62077"/>
                  </a:lnTo>
                  <a:lnTo>
                    <a:pt x="917003" y="63804"/>
                  </a:lnTo>
                  <a:lnTo>
                    <a:pt x="915174" y="65379"/>
                  </a:lnTo>
                  <a:lnTo>
                    <a:pt x="912368" y="64846"/>
                  </a:lnTo>
                  <a:lnTo>
                    <a:pt x="911263" y="65430"/>
                  </a:lnTo>
                  <a:lnTo>
                    <a:pt x="909878" y="66255"/>
                  </a:lnTo>
                  <a:lnTo>
                    <a:pt x="908685" y="67297"/>
                  </a:lnTo>
                  <a:lnTo>
                    <a:pt x="909281" y="67297"/>
                  </a:lnTo>
                  <a:lnTo>
                    <a:pt x="910983" y="67716"/>
                  </a:lnTo>
                  <a:lnTo>
                    <a:pt x="913066" y="68630"/>
                  </a:lnTo>
                  <a:lnTo>
                    <a:pt x="914285" y="70370"/>
                  </a:lnTo>
                  <a:lnTo>
                    <a:pt x="912101" y="70370"/>
                  </a:lnTo>
                  <a:lnTo>
                    <a:pt x="914209" y="70573"/>
                  </a:lnTo>
                  <a:lnTo>
                    <a:pt x="915263" y="70675"/>
                  </a:lnTo>
                  <a:lnTo>
                    <a:pt x="914196" y="67983"/>
                  </a:lnTo>
                  <a:lnTo>
                    <a:pt x="917270" y="66700"/>
                  </a:lnTo>
                  <a:lnTo>
                    <a:pt x="917549" y="65430"/>
                  </a:lnTo>
                  <a:lnTo>
                    <a:pt x="917651" y="64998"/>
                  </a:lnTo>
                  <a:lnTo>
                    <a:pt x="917689" y="64846"/>
                  </a:lnTo>
                  <a:lnTo>
                    <a:pt x="917803" y="64338"/>
                  </a:lnTo>
                  <a:lnTo>
                    <a:pt x="917917" y="63804"/>
                  </a:lnTo>
                  <a:lnTo>
                    <a:pt x="918171" y="63804"/>
                  </a:lnTo>
                  <a:lnTo>
                    <a:pt x="919810" y="64338"/>
                  </a:lnTo>
                  <a:lnTo>
                    <a:pt x="919873" y="64846"/>
                  </a:lnTo>
                  <a:lnTo>
                    <a:pt x="919949" y="65430"/>
                  </a:lnTo>
                  <a:lnTo>
                    <a:pt x="920788" y="64998"/>
                  </a:lnTo>
                  <a:lnTo>
                    <a:pt x="923264" y="66700"/>
                  </a:lnTo>
                  <a:lnTo>
                    <a:pt x="925804" y="67983"/>
                  </a:lnTo>
                  <a:lnTo>
                    <a:pt x="926985" y="68630"/>
                  </a:lnTo>
                  <a:lnTo>
                    <a:pt x="927442" y="70370"/>
                  </a:lnTo>
                  <a:lnTo>
                    <a:pt x="924737" y="72720"/>
                  </a:lnTo>
                  <a:lnTo>
                    <a:pt x="928535" y="73050"/>
                  </a:lnTo>
                  <a:lnTo>
                    <a:pt x="927252" y="73050"/>
                  </a:lnTo>
                  <a:lnTo>
                    <a:pt x="929487" y="74574"/>
                  </a:lnTo>
                  <a:lnTo>
                    <a:pt x="931316" y="73723"/>
                  </a:lnTo>
                  <a:lnTo>
                    <a:pt x="930363" y="73050"/>
                  </a:lnTo>
                  <a:lnTo>
                    <a:pt x="937768" y="70370"/>
                  </a:lnTo>
                  <a:lnTo>
                    <a:pt x="937641" y="70675"/>
                  </a:lnTo>
                  <a:lnTo>
                    <a:pt x="937577" y="70827"/>
                  </a:lnTo>
                  <a:lnTo>
                    <a:pt x="944029" y="72720"/>
                  </a:lnTo>
                  <a:lnTo>
                    <a:pt x="941120" y="70370"/>
                  </a:lnTo>
                  <a:lnTo>
                    <a:pt x="937323" y="67297"/>
                  </a:lnTo>
                  <a:lnTo>
                    <a:pt x="935926" y="67297"/>
                  </a:lnTo>
                  <a:lnTo>
                    <a:pt x="942479" y="66471"/>
                  </a:lnTo>
                  <a:lnTo>
                    <a:pt x="942886" y="66649"/>
                  </a:lnTo>
                  <a:lnTo>
                    <a:pt x="943279" y="66878"/>
                  </a:lnTo>
                  <a:lnTo>
                    <a:pt x="943648" y="67144"/>
                  </a:lnTo>
                  <a:lnTo>
                    <a:pt x="943508" y="66878"/>
                  </a:lnTo>
                  <a:lnTo>
                    <a:pt x="943254" y="66382"/>
                  </a:lnTo>
                  <a:lnTo>
                    <a:pt x="944181" y="66255"/>
                  </a:lnTo>
                  <a:lnTo>
                    <a:pt x="940790" y="66255"/>
                  </a:lnTo>
                  <a:lnTo>
                    <a:pt x="942263" y="64998"/>
                  </a:lnTo>
                  <a:lnTo>
                    <a:pt x="943457" y="63982"/>
                  </a:lnTo>
                  <a:lnTo>
                    <a:pt x="944143" y="63398"/>
                  </a:lnTo>
                  <a:lnTo>
                    <a:pt x="940841" y="63982"/>
                  </a:lnTo>
                  <a:lnTo>
                    <a:pt x="940790" y="63804"/>
                  </a:lnTo>
                  <a:lnTo>
                    <a:pt x="940371" y="62280"/>
                  </a:lnTo>
                  <a:lnTo>
                    <a:pt x="940879" y="62280"/>
                  </a:lnTo>
                  <a:lnTo>
                    <a:pt x="945502" y="62941"/>
                  </a:lnTo>
                  <a:lnTo>
                    <a:pt x="944549" y="62280"/>
                  </a:lnTo>
                  <a:lnTo>
                    <a:pt x="945007" y="61874"/>
                  </a:lnTo>
                  <a:lnTo>
                    <a:pt x="947343" y="62077"/>
                  </a:lnTo>
                  <a:close/>
                </a:path>
                <a:path w="948690" h="106680">
                  <a:moveTo>
                    <a:pt x="947991" y="68211"/>
                  </a:moveTo>
                  <a:lnTo>
                    <a:pt x="946023" y="69011"/>
                  </a:lnTo>
                  <a:lnTo>
                    <a:pt x="944867" y="68008"/>
                  </a:lnTo>
                  <a:lnTo>
                    <a:pt x="943648" y="67144"/>
                  </a:lnTo>
                  <a:lnTo>
                    <a:pt x="944549" y="68935"/>
                  </a:lnTo>
                  <a:lnTo>
                    <a:pt x="945591" y="70281"/>
                  </a:lnTo>
                  <a:lnTo>
                    <a:pt x="947991" y="68211"/>
                  </a:lnTo>
                  <a:close/>
                </a:path>
                <a:path w="948690" h="106680">
                  <a:moveTo>
                    <a:pt x="948372" y="65646"/>
                  </a:moveTo>
                  <a:lnTo>
                    <a:pt x="947394" y="64262"/>
                  </a:lnTo>
                  <a:lnTo>
                    <a:pt x="946073" y="66890"/>
                  </a:lnTo>
                  <a:lnTo>
                    <a:pt x="948372" y="65646"/>
                  </a:lnTo>
                  <a:close/>
                </a:path>
              </a:pathLst>
            </a:custGeom>
            <a:solidFill>
              <a:srgbClr val="ABD3D8">
                <a:alpha val="51998"/>
              </a:srgbClr>
            </a:solidFill>
          </p:spPr>
          <p:txBody>
            <a:bodyPr wrap="square" lIns="0" tIns="0" rIns="0" bIns="0" rtlCol="0"/>
            <a:lstStyle/>
            <a:p>
              <a:pPr defTabSz="829178"/>
              <a:endParaRPr sz="1632" kern="0">
                <a:solidFill>
                  <a:sysClr val="windowText" lastClr="000000"/>
                </a:solidFill>
              </a:endParaRPr>
            </a:p>
          </p:txBody>
        </p:sp>
        <p:sp>
          <p:nvSpPr>
            <p:cNvPr id="66" name="object 66"/>
            <p:cNvSpPr/>
            <p:nvPr/>
          </p:nvSpPr>
          <p:spPr>
            <a:xfrm>
              <a:off x="8552028" y="2300769"/>
              <a:ext cx="929640" cy="173355"/>
            </a:xfrm>
            <a:custGeom>
              <a:avLst/>
              <a:gdLst/>
              <a:ahLst/>
              <a:cxnLst/>
              <a:rect l="l" t="t" r="r" b="b"/>
              <a:pathLst>
                <a:path w="929640" h="173355">
                  <a:moveTo>
                    <a:pt x="2171" y="99758"/>
                  </a:moveTo>
                  <a:lnTo>
                    <a:pt x="914" y="99758"/>
                  </a:lnTo>
                  <a:lnTo>
                    <a:pt x="1651" y="100050"/>
                  </a:lnTo>
                  <a:lnTo>
                    <a:pt x="1968" y="99961"/>
                  </a:lnTo>
                  <a:lnTo>
                    <a:pt x="2171" y="99758"/>
                  </a:lnTo>
                  <a:close/>
                </a:path>
                <a:path w="929640" h="173355">
                  <a:moveTo>
                    <a:pt x="5994" y="99758"/>
                  </a:moveTo>
                  <a:lnTo>
                    <a:pt x="3683" y="98120"/>
                  </a:lnTo>
                  <a:lnTo>
                    <a:pt x="2400" y="98196"/>
                  </a:lnTo>
                  <a:lnTo>
                    <a:pt x="2616" y="99326"/>
                  </a:lnTo>
                  <a:lnTo>
                    <a:pt x="2171" y="99758"/>
                  </a:lnTo>
                  <a:lnTo>
                    <a:pt x="5994" y="99758"/>
                  </a:lnTo>
                  <a:close/>
                </a:path>
                <a:path w="929640" h="173355">
                  <a:moveTo>
                    <a:pt x="8712" y="77076"/>
                  </a:moveTo>
                  <a:lnTo>
                    <a:pt x="8674" y="74447"/>
                  </a:lnTo>
                  <a:lnTo>
                    <a:pt x="7912" y="74231"/>
                  </a:lnTo>
                  <a:lnTo>
                    <a:pt x="8712" y="77076"/>
                  </a:lnTo>
                  <a:close/>
                </a:path>
                <a:path w="929640" h="173355">
                  <a:moveTo>
                    <a:pt x="11442" y="92875"/>
                  </a:moveTo>
                  <a:lnTo>
                    <a:pt x="8674" y="93078"/>
                  </a:lnTo>
                  <a:lnTo>
                    <a:pt x="8242" y="94894"/>
                  </a:lnTo>
                  <a:lnTo>
                    <a:pt x="11442" y="92875"/>
                  </a:lnTo>
                  <a:close/>
                </a:path>
                <a:path w="929640" h="173355">
                  <a:moveTo>
                    <a:pt x="22567" y="94589"/>
                  </a:moveTo>
                  <a:lnTo>
                    <a:pt x="21653" y="94703"/>
                  </a:lnTo>
                  <a:lnTo>
                    <a:pt x="21069" y="94970"/>
                  </a:lnTo>
                  <a:lnTo>
                    <a:pt x="21209" y="95465"/>
                  </a:lnTo>
                  <a:lnTo>
                    <a:pt x="21501" y="95211"/>
                  </a:lnTo>
                  <a:lnTo>
                    <a:pt x="22009" y="94919"/>
                  </a:lnTo>
                  <a:lnTo>
                    <a:pt x="22567" y="94589"/>
                  </a:lnTo>
                  <a:close/>
                </a:path>
                <a:path w="929640" h="173355">
                  <a:moveTo>
                    <a:pt x="25438" y="91732"/>
                  </a:moveTo>
                  <a:lnTo>
                    <a:pt x="25234" y="91440"/>
                  </a:lnTo>
                  <a:lnTo>
                    <a:pt x="24815" y="91173"/>
                  </a:lnTo>
                  <a:lnTo>
                    <a:pt x="23901" y="90944"/>
                  </a:lnTo>
                  <a:lnTo>
                    <a:pt x="24523" y="91376"/>
                  </a:lnTo>
                  <a:lnTo>
                    <a:pt x="24968" y="91605"/>
                  </a:lnTo>
                  <a:lnTo>
                    <a:pt x="25438" y="91732"/>
                  </a:lnTo>
                  <a:close/>
                </a:path>
                <a:path w="929640" h="173355">
                  <a:moveTo>
                    <a:pt x="29641" y="101396"/>
                  </a:moveTo>
                  <a:lnTo>
                    <a:pt x="28206" y="98234"/>
                  </a:lnTo>
                  <a:lnTo>
                    <a:pt x="26809" y="98691"/>
                  </a:lnTo>
                  <a:lnTo>
                    <a:pt x="26377" y="99809"/>
                  </a:lnTo>
                  <a:lnTo>
                    <a:pt x="27762" y="100088"/>
                  </a:lnTo>
                  <a:lnTo>
                    <a:pt x="29641" y="101396"/>
                  </a:lnTo>
                  <a:close/>
                </a:path>
                <a:path w="929640" h="173355">
                  <a:moveTo>
                    <a:pt x="34810" y="55765"/>
                  </a:moveTo>
                  <a:lnTo>
                    <a:pt x="31559" y="56349"/>
                  </a:lnTo>
                  <a:lnTo>
                    <a:pt x="31572" y="57061"/>
                  </a:lnTo>
                  <a:lnTo>
                    <a:pt x="31115" y="58191"/>
                  </a:lnTo>
                  <a:lnTo>
                    <a:pt x="32524" y="58445"/>
                  </a:lnTo>
                  <a:lnTo>
                    <a:pt x="32512" y="57734"/>
                  </a:lnTo>
                  <a:lnTo>
                    <a:pt x="34810" y="55765"/>
                  </a:lnTo>
                  <a:close/>
                </a:path>
                <a:path w="929640" h="173355">
                  <a:moveTo>
                    <a:pt x="36017" y="98856"/>
                  </a:moveTo>
                  <a:lnTo>
                    <a:pt x="32753" y="100063"/>
                  </a:lnTo>
                  <a:lnTo>
                    <a:pt x="35140" y="98856"/>
                  </a:lnTo>
                  <a:lnTo>
                    <a:pt x="32639" y="97091"/>
                  </a:lnTo>
                  <a:lnTo>
                    <a:pt x="31394" y="100749"/>
                  </a:lnTo>
                  <a:lnTo>
                    <a:pt x="26885" y="103022"/>
                  </a:lnTo>
                  <a:lnTo>
                    <a:pt x="32448" y="103365"/>
                  </a:lnTo>
                  <a:lnTo>
                    <a:pt x="36017" y="98856"/>
                  </a:lnTo>
                  <a:close/>
                </a:path>
                <a:path w="929640" h="173355">
                  <a:moveTo>
                    <a:pt x="44792" y="68364"/>
                  </a:moveTo>
                  <a:lnTo>
                    <a:pt x="44780" y="67246"/>
                  </a:lnTo>
                  <a:lnTo>
                    <a:pt x="42951" y="67246"/>
                  </a:lnTo>
                  <a:lnTo>
                    <a:pt x="44792" y="68364"/>
                  </a:lnTo>
                  <a:close/>
                </a:path>
                <a:path w="929640" h="173355">
                  <a:moveTo>
                    <a:pt x="44818" y="46418"/>
                  </a:moveTo>
                  <a:lnTo>
                    <a:pt x="44792" y="44983"/>
                  </a:lnTo>
                  <a:lnTo>
                    <a:pt x="42519" y="46228"/>
                  </a:lnTo>
                  <a:lnTo>
                    <a:pt x="41109" y="45961"/>
                  </a:lnTo>
                  <a:lnTo>
                    <a:pt x="41579" y="47002"/>
                  </a:lnTo>
                  <a:lnTo>
                    <a:pt x="43446" y="46888"/>
                  </a:lnTo>
                  <a:lnTo>
                    <a:pt x="44818" y="46418"/>
                  </a:lnTo>
                  <a:close/>
                </a:path>
                <a:path w="929640" h="173355">
                  <a:moveTo>
                    <a:pt x="46672" y="90690"/>
                  </a:moveTo>
                  <a:lnTo>
                    <a:pt x="46621" y="90144"/>
                  </a:lnTo>
                  <a:lnTo>
                    <a:pt x="46075" y="88696"/>
                  </a:lnTo>
                  <a:lnTo>
                    <a:pt x="45948" y="89090"/>
                  </a:lnTo>
                  <a:lnTo>
                    <a:pt x="46558" y="90424"/>
                  </a:lnTo>
                  <a:lnTo>
                    <a:pt x="46672" y="90690"/>
                  </a:lnTo>
                  <a:close/>
                </a:path>
                <a:path w="929640" h="173355">
                  <a:moveTo>
                    <a:pt x="46837" y="39979"/>
                  </a:moveTo>
                  <a:lnTo>
                    <a:pt x="46545" y="39077"/>
                  </a:lnTo>
                  <a:lnTo>
                    <a:pt x="42875" y="40767"/>
                  </a:lnTo>
                  <a:lnTo>
                    <a:pt x="46837" y="39979"/>
                  </a:lnTo>
                  <a:close/>
                </a:path>
                <a:path w="929640" h="173355">
                  <a:moveTo>
                    <a:pt x="48006" y="43662"/>
                  </a:moveTo>
                  <a:lnTo>
                    <a:pt x="47155" y="40982"/>
                  </a:lnTo>
                  <a:lnTo>
                    <a:pt x="44564" y="43662"/>
                  </a:lnTo>
                  <a:lnTo>
                    <a:pt x="48006" y="43662"/>
                  </a:lnTo>
                  <a:close/>
                </a:path>
                <a:path w="929640" h="173355">
                  <a:moveTo>
                    <a:pt x="48412" y="39662"/>
                  </a:moveTo>
                  <a:lnTo>
                    <a:pt x="46837" y="39979"/>
                  </a:lnTo>
                  <a:lnTo>
                    <a:pt x="47155" y="40982"/>
                  </a:lnTo>
                  <a:lnTo>
                    <a:pt x="48412" y="39662"/>
                  </a:lnTo>
                  <a:close/>
                </a:path>
                <a:path w="929640" h="173355">
                  <a:moveTo>
                    <a:pt x="48856" y="88519"/>
                  </a:moveTo>
                  <a:lnTo>
                    <a:pt x="46532" y="88417"/>
                  </a:lnTo>
                  <a:lnTo>
                    <a:pt x="43078" y="87503"/>
                  </a:lnTo>
                  <a:lnTo>
                    <a:pt x="45339" y="83045"/>
                  </a:lnTo>
                  <a:lnTo>
                    <a:pt x="39077" y="85928"/>
                  </a:lnTo>
                  <a:lnTo>
                    <a:pt x="40957" y="87249"/>
                  </a:lnTo>
                  <a:lnTo>
                    <a:pt x="40652" y="88531"/>
                  </a:lnTo>
                  <a:lnTo>
                    <a:pt x="40614" y="88696"/>
                  </a:lnTo>
                  <a:lnTo>
                    <a:pt x="40525" y="89090"/>
                  </a:lnTo>
                  <a:lnTo>
                    <a:pt x="36601" y="89090"/>
                  </a:lnTo>
                  <a:lnTo>
                    <a:pt x="34988" y="89458"/>
                  </a:lnTo>
                  <a:lnTo>
                    <a:pt x="34734" y="89090"/>
                  </a:lnTo>
                  <a:lnTo>
                    <a:pt x="33096" y="86690"/>
                  </a:lnTo>
                  <a:lnTo>
                    <a:pt x="31229" y="86106"/>
                  </a:lnTo>
                  <a:lnTo>
                    <a:pt x="33642" y="88531"/>
                  </a:lnTo>
                  <a:lnTo>
                    <a:pt x="33299" y="88531"/>
                  </a:lnTo>
                  <a:lnTo>
                    <a:pt x="31267" y="88988"/>
                  </a:lnTo>
                  <a:lnTo>
                    <a:pt x="26619" y="87858"/>
                  </a:lnTo>
                  <a:lnTo>
                    <a:pt x="27559" y="88531"/>
                  </a:lnTo>
                  <a:lnTo>
                    <a:pt x="26352" y="89090"/>
                  </a:lnTo>
                  <a:lnTo>
                    <a:pt x="25641" y="89458"/>
                  </a:lnTo>
                  <a:lnTo>
                    <a:pt x="25260" y="89763"/>
                  </a:lnTo>
                  <a:lnTo>
                    <a:pt x="26200" y="90424"/>
                  </a:lnTo>
                  <a:lnTo>
                    <a:pt x="27609" y="90690"/>
                  </a:lnTo>
                  <a:lnTo>
                    <a:pt x="26238" y="91871"/>
                  </a:lnTo>
                  <a:lnTo>
                    <a:pt x="25527" y="91871"/>
                  </a:lnTo>
                  <a:lnTo>
                    <a:pt x="25933" y="92443"/>
                  </a:lnTo>
                  <a:lnTo>
                    <a:pt x="26047" y="92608"/>
                  </a:lnTo>
                  <a:lnTo>
                    <a:pt x="22567" y="94589"/>
                  </a:lnTo>
                  <a:lnTo>
                    <a:pt x="24955" y="94297"/>
                  </a:lnTo>
                  <a:lnTo>
                    <a:pt x="29832" y="95123"/>
                  </a:lnTo>
                  <a:lnTo>
                    <a:pt x="32639" y="97091"/>
                  </a:lnTo>
                  <a:lnTo>
                    <a:pt x="33223" y="95377"/>
                  </a:lnTo>
                  <a:lnTo>
                    <a:pt x="34645" y="96354"/>
                  </a:lnTo>
                  <a:lnTo>
                    <a:pt x="35966" y="97942"/>
                  </a:lnTo>
                  <a:lnTo>
                    <a:pt x="37909" y="97942"/>
                  </a:lnTo>
                  <a:lnTo>
                    <a:pt x="35636" y="96354"/>
                  </a:lnTo>
                  <a:lnTo>
                    <a:pt x="35407" y="96354"/>
                  </a:lnTo>
                  <a:lnTo>
                    <a:pt x="37528" y="95377"/>
                  </a:lnTo>
                  <a:lnTo>
                    <a:pt x="39230" y="94589"/>
                  </a:lnTo>
                  <a:lnTo>
                    <a:pt x="38823" y="94297"/>
                  </a:lnTo>
                  <a:lnTo>
                    <a:pt x="38303" y="93929"/>
                  </a:lnTo>
                  <a:lnTo>
                    <a:pt x="42938" y="93624"/>
                  </a:lnTo>
                  <a:lnTo>
                    <a:pt x="42341" y="92773"/>
                  </a:lnTo>
                  <a:lnTo>
                    <a:pt x="42227" y="92608"/>
                  </a:lnTo>
                  <a:lnTo>
                    <a:pt x="42113" y="92443"/>
                  </a:lnTo>
                  <a:lnTo>
                    <a:pt x="41973" y="92240"/>
                  </a:lnTo>
                  <a:lnTo>
                    <a:pt x="39204" y="92443"/>
                  </a:lnTo>
                  <a:lnTo>
                    <a:pt x="39166" y="91071"/>
                  </a:lnTo>
                  <a:lnTo>
                    <a:pt x="38976" y="91071"/>
                  </a:lnTo>
                  <a:lnTo>
                    <a:pt x="40995" y="90144"/>
                  </a:lnTo>
                  <a:lnTo>
                    <a:pt x="43345" y="91071"/>
                  </a:lnTo>
                  <a:lnTo>
                    <a:pt x="44767" y="92773"/>
                  </a:lnTo>
                  <a:lnTo>
                    <a:pt x="45313" y="91071"/>
                  </a:lnTo>
                  <a:lnTo>
                    <a:pt x="45440" y="90690"/>
                  </a:lnTo>
                  <a:lnTo>
                    <a:pt x="45529" y="90424"/>
                  </a:lnTo>
                  <a:lnTo>
                    <a:pt x="45618" y="90144"/>
                  </a:lnTo>
                  <a:lnTo>
                    <a:pt x="45732" y="89763"/>
                  </a:lnTo>
                  <a:lnTo>
                    <a:pt x="45834" y="89458"/>
                  </a:lnTo>
                  <a:lnTo>
                    <a:pt x="45948" y="89090"/>
                  </a:lnTo>
                  <a:lnTo>
                    <a:pt x="45770" y="88696"/>
                  </a:lnTo>
                  <a:lnTo>
                    <a:pt x="45694" y="88531"/>
                  </a:lnTo>
                  <a:lnTo>
                    <a:pt x="46977" y="88531"/>
                  </a:lnTo>
                  <a:lnTo>
                    <a:pt x="47815" y="88646"/>
                  </a:lnTo>
                  <a:lnTo>
                    <a:pt x="48856" y="88519"/>
                  </a:lnTo>
                  <a:close/>
                </a:path>
                <a:path w="929640" h="173355">
                  <a:moveTo>
                    <a:pt x="50025" y="71462"/>
                  </a:moveTo>
                  <a:lnTo>
                    <a:pt x="44970" y="68453"/>
                  </a:lnTo>
                  <a:lnTo>
                    <a:pt x="44869" y="71462"/>
                  </a:lnTo>
                  <a:lnTo>
                    <a:pt x="43180" y="71462"/>
                  </a:lnTo>
                  <a:lnTo>
                    <a:pt x="41910" y="70764"/>
                  </a:lnTo>
                  <a:lnTo>
                    <a:pt x="42824" y="70764"/>
                  </a:lnTo>
                  <a:lnTo>
                    <a:pt x="42659" y="70599"/>
                  </a:lnTo>
                  <a:lnTo>
                    <a:pt x="41452" y="70599"/>
                  </a:lnTo>
                  <a:lnTo>
                    <a:pt x="39497" y="69011"/>
                  </a:lnTo>
                  <a:lnTo>
                    <a:pt x="39065" y="68656"/>
                  </a:lnTo>
                  <a:lnTo>
                    <a:pt x="38811" y="68453"/>
                  </a:lnTo>
                  <a:lnTo>
                    <a:pt x="38925" y="66751"/>
                  </a:lnTo>
                  <a:lnTo>
                    <a:pt x="39027" y="65151"/>
                  </a:lnTo>
                  <a:lnTo>
                    <a:pt x="39052" y="64706"/>
                  </a:lnTo>
                  <a:lnTo>
                    <a:pt x="33197" y="65379"/>
                  </a:lnTo>
                  <a:lnTo>
                    <a:pt x="27698" y="68656"/>
                  </a:lnTo>
                  <a:lnTo>
                    <a:pt x="24993" y="67437"/>
                  </a:lnTo>
                  <a:lnTo>
                    <a:pt x="24853" y="67246"/>
                  </a:lnTo>
                  <a:lnTo>
                    <a:pt x="23990" y="64706"/>
                  </a:lnTo>
                  <a:lnTo>
                    <a:pt x="23939" y="64566"/>
                  </a:lnTo>
                  <a:lnTo>
                    <a:pt x="20701" y="65151"/>
                  </a:lnTo>
                  <a:lnTo>
                    <a:pt x="21082" y="65976"/>
                  </a:lnTo>
                  <a:lnTo>
                    <a:pt x="21183" y="66205"/>
                  </a:lnTo>
                  <a:lnTo>
                    <a:pt x="21971" y="66751"/>
                  </a:lnTo>
                  <a:lnTo>
                    <a:pt x="22567" y="67246"/>
                  </a:lnTo>
                  <a:lnTo>
                    <a:pt x="22288" y="68453"/>
                  </a:lnTo>
                  <a:lnTo>
                    <a:pt x="22250" y="68656"/>
                  </a:lnTo>
                  <a:lnTo>
                    <a:pt x="22161" y="69011"/>
                  </a:lnTo>
                  <a:lnTo>
                    <a:pt x="18884" y="67437"/>
                  </a:lnTo>
                  <a:lnTo>
                    <a:pt x="19939" y="69850"/>
                  </a:lnTo>
                  <a:lnTo>
                    <a:pt x="20205" y="70319"/>
                  </a:lnTo>
                  <a:lnTo>
                    <a:pt x="20320" y="70599"/>
                  </a:lnTo>
                  <a:lnTo>
                    <a:pt x="13919" y="64706"/>
                  </a:lnTo>
                  <a:lnTo>
                    <a:pt x="14249" y="65151"/>
                  </a:lnTo>
                  <a:lnTo>
                    <a:pt x="18897" y="70764"/>
                  </a:lnTo>
                  <a:lnTo>
                    <a:pt x="19011" y="70967"/>
                  </a:lnTo>
                  <a:lnTo>
                    <a:pt x="18745" y="70764"/>
                  </a:lnTo>
                  <a:lnTo>
                    <a:pt x="17741" y="69850"/>
                  </a:lnTo>
                  <a:lnTo>
                    <a:pt x="16217" y="68453"/>
                  </a:lnTo>
                  <a:lnTo>
                    <a:pt x="15760" y="68453"/>
                  </a:lnTo>
                  <a:lnTo>
                    <a:pt x="10147" y="69850"/>
                  </a:lnTo>
                  <a:lnTo>
                    <a:pt x="8775" y="66205"/>
                  </a:lnTo>
                  <a:lnTo>
                    <a:pt x="8686" y="65976"/>
                  </a:lnTo>
                  <a:lnTo>
                    <a:pt x="4051" y="65582"/>
                  </a:lnTo>
                  <a:lnTo>
                    <a:pt x="736" y="69011"/>
                  </a:lnTo>
                  <a:lnTo>
                    <a:pt x="0" y="69850"/>
                  </a:lnTo>
                  <a:lnTo>
                    <a:pt x="7429" y="74371"/>
                  </a:lnTo>
                  <a:lnTo>
                    <a:pt x="7785" y="74371"/>
                  </a:lnTo>
                  <a:lnTo>
                    <a:pt x="7670" y="73342"/>
                  </a:lnTo>
                  <a:lnTo>
                    <a:pt x="7607" y="73063"/>
                  </a:lnTo>
                  <a:lnTo>
                    <a:pt x="7480" y="72529"/>
                  </a:lnTo>
                  <a:lnTo>
                    <a:pt x="7874" y="72529"/>
                  </a:lnTo>
                  <a:lnTo>
                    <a:pt x="10668" y="74510"/>
                  </a:lnTo>
                  <a:lnTo>
                    <a:pt x="13512" y="72529"/>
                  </a:lnTo>
                  <a:lnTo>
                    <a:pt x="15036" y="71462"/>
                  </a:lnTo>
                  <a:lnTo>
                    <a:pt x="16459" y="71462"/>
                  </a:lnTo>
                  <a:lnTo>
                    <a:pt x="22669" y="72250"/>
                  </a:lnTo>
                  <a:lnTo>
                    <a:pt x="32499" y="74371"/>
                  </a:lnTo>
                  <a:lnTo>
                    <a:pt x="33616" y="74371"/>
                  </a:lnTo>
                  <a:lnTo>
                    <a:pt x="33032" y="73787"/>
                  </a:lnTo>
                  <a:lnTo>
                    <a:pt x="32905" y="73342"/>
                  </a:lnTo>
                  <a:lnTo>
                    <a:pt x="37541" y="75514"/>
                  </a:lnTo>
                  <a:lnTo>
                    <a:pt x="40043" y="75514"/>
                  </a:lnTo>
                  <a:lnTo>
                    <a:pt x="39865" y="74510"/>
                  </a:lnTo>
                  <a:lnTo>
                    <a:pt x="39738" y="73787"/>
                  </a:lnTo>
                  <a:lnTo>
                    <a:pt x="39662" y="73342"/>
                  </a:lnTo>
                  <a:lnTo>
                    <a:pt x="39624" y="73063"/>
                  </a:lnTo>
                  <a:lnTo>
                    <a:pt x="39522" y="72529"/>
                  </a:lnTo>
                  <a:lnTo>
                    <a:pt x="39966" y="71462"/>
                  </a:lnTo>
                  <a:lnTo>
                    <a:pt x="41427" y="71462"/>
                  </a:lnTo>
                  <a:lnTo>
                    <a:pt x="41795" y="71729"/>
                  </a:lnTo>
                  <a:lnTo>
                    <a:pt x="41922" y="72250"/>
                  </a:lnTo>
                  <a:lnTo>
                    <a:pt x="41986" y="72529"/>
                  </a:lnTo>
                  <a:lnTo>
                    <a:pt x="42100" y="73063"/>
                  </a:lnTo>
                  <a:lnTo>
                    <a:pt x="48209" y="71462"/>
                  </a:lnTo>
                  <a:lnTo>
                    <a:pt x="50025" y="71462"/>
                  </a:lnTo>
                  <a:close/>
                </a:path>
                <a:path w="929640" h="173355">
                  <a:moveTo>
                    <a:pt x="50330" y="66751"/>
                  </a:moveTo>
                  <a:lnTo>
                    <a:pt x="42608" y="67246"/>
                  </a:lnTo>
                  <a:lnTo>
                    <a:pt x="42951" y="67246"/>
                  </a:lnTo>
                  <a:lnTo>
                    <a:pt x="50330" y="66751"/>
                  </a:lnTo>
                  <a:close/>
                </a:path>
                <a:path w="929640" h="173355">
                  <a:moveTo>
                    <a:pt x="52070" y="36766"/>
                  </a:moveTo>
                  <a:lnTo>
                    <a:pt x="48323" y="34607"/>
                  </a:lnTo>
                  <a:lnTo>
                    <a:pt x="52057" y="37236"/>
                  </a:lnTo>
                  <a:lnTo>
                    <a:pt x="52070" y="36766"/>
                  </a:lnTo>
                  <a:close/>
                </a:path>
                <a:path w="929640" h="173355">
                  <a:moveTo>
                    <a:pt x="53251" y="101587"/>
                  </a:moveTo>
                  <a:lnTo>
                    <a:pt x="52870" y="101320"/>
                  </a:lnTo>
                  <a:lnTo>
                    <a:pt x="51409" y="100291"/>
                  </a:lnTo>
                  <a:lnTo>
                    <a:pt x="51396" y="101003"/>
                  </a:lnTo>
                  <a:lnTo>
                    <a:pt x="51854" y="101320"/>
                  </a:lnTo>
                  <a:lnTo>
                    <a:pt x="48145" y="100863"/>
                  </a:lnTo>
                  <a:lnTo>
                    <a:pt x="53251" y="101587"/>
                  </a:lnTo>
                  <a:close/>
                </a:path>
                <a:path w="929640" h="173355">
                  <a:moveTo>
                    <a:pt x="53949" y="88519"/>
                  </a:moveTo>
                  <a:lnTo>
                    <a:pt x="51676" y="91211"/>
                  </a:lnTo>
                  <a:lnTo>
                    <a:pt x="53530" y="91097"/>
                  </a:lnTo>
                  <a:lnTo>
                    <a:pt x="53949" y="88519"/>
                  </a:lnTo>
                  <a:close/>
                </a:path>
                <a:path w="929640" h="173355">
                  <a:moveTo>
                    <a:pt x="53949" y="37858"/>
                  </a:moveTo>
                  <a:lnTo>
                    <a:pt x="52070" y="36525"/>
                  </a:lnTo>
                  <a:lnTo>
                    <a:pt x="52070" y="36766"/>
                  </a:lnTo>
                  <a:lnTo>
                    <a:pt x="53949" y="37858"/>
                  </a:lnTo>
                  <a:close/>
                </a:path>
                <a:path w="929640" h="173355">
                  <a:moveTo>
                    <a:pt x="57378" y="99491"/>
                  </a:moveTo>
                  <a:lnTo>
                    <a:pt x="51790" y="97713"/>
                  </a:lnTo>
                  <a:lnTo>
                    <a:pt x="49034" y="98615"/>
                  </a:lnTo>
                  <a:lnTo>
                    <a:pt x="51409" y="100291"/>
                  </a:lnTo>
                  <a:lnTo>
                    <a:pt x="51828" y="99885"/>
                  </a:lnTo>
                  <a:lnTo>
                    <a:pt x="57378" y="99491"/>
                  </a:lnTo>
                  <a:close/>
                </a:path>
                <a:path w="929640" h="173355">
                  <a:moveTo>
                    <a:pt x="59563" y="41986"/>
                  </a:moveTo>
                  <a:lnTo>
                    <a:pt x="57111" y="35102"/>
                  </a:lnTo>
                  <a:lnTo>
                    <a:pt x="52120" y="40855"/>
                  </a:lnTo>
                  <a:lnTo>
                    <a:pt x="55841" y="42773"/>
                  </a:lnTo>
                  <a:lnTo>
                    <a:pt x="59563" y="41986"/>
                  </a:lnTo>
                  <a:close/>
                </a:path>
                <a:path w="929640" h="173355">
                  <a:moveTo>
                    <a:pt x="61683" y="80403"/>
                  </a:moveTo>
                  <a:lnTo>
                    <a:pt x="58394" y="77381"/>
                  </a:lnTo>
                  <a:lnTo>
                    <a:pt x="56108" y="77533"/>
                  </a:lnTo>
                  <a:lnTo>
                    <a:pt x="55511" y="76746"/>
                  </a:lnTo>
                  <a:lnTo>
                    <a:pt x="55067" y="77127"/>
                  </a:lnTo>
                  <a:lnTo>
                    <a:pt x="56692" y="74917"/>
                  </a:lnTo>
                  <a:lnTo>
                    <a:pt x="52527" y="72694"/>
                  </a:lnTo>
                  <a:lnTo>
                    <a:pt x="49504" y="72567"/>
                  </a:lnTo>
                  <a:lnTo>
                    <a:pt x="48628" y="74790"/>
                  </a:lnTo>
                  <a:lnTo>
                    <a:pt x="50038" y="76492"/>
                  </a:lnTo>
                  <a:lnTo>
                    <a:pt x="47269" y="77406"/>
                  </a:lnTo>
                  <a:lnTo>
                    <a:pt x="45872" y="76415"/>
                  </a:lnTo>
                  <a:lnTo>
                    <a:pt x="50228" y="80683"/>
                  </a:lnTo>
                  <a:lnTo>
                    <a:pt x="52463" y="75984"/>
                  </a:lnTo>
                  <a:lnTo>
                    <a:pt x="55753" y="78346"/>
                  </a:lnTo>
                  <a:lnTo>
                    <a:pt x="56172" y="78740"/>
                  </a:lnTo>
                  <a:lnTo>
                    <a:pt x="56591" y="79260"/>
                  </a:lnTo>
                  <a:lnTo>
                    <a:pt x="57048" y="80010"/>
                  </a:lnTo>
                  <a:lnTo>
                    <a:pt x="52895" y="80645"/>
                  </a:lnTo>
                  <a:lnTo>
                    <a:pt x="56616" y="83286"/>
                  </a:lnTo>
                  <a:lnTo>
                    <a:pt x="53428" y="85305"/>
                  </a:lnTo>
                  <a:lnTo>
                    <a:pt x="54813" y="84848"/>
                  </a:lnTo>
                  <a:lnTo>
                    <a:pt x="55765" y="86944"/>
                  </a:lnTo>
                  <a:lnTo>
                    <a:pt x="58051" y="84988"/>
                  </a:lnTo>
                  <a:lnTo>
                    <a:pt x="57086" y="81445"/>
                  </a:lnTo>
                  <a:lnTo>
                    <a:pt x="61683" y="80403"/>
                  </a:lnTo>
                  <a:close/>
                </a:path>
                <a:path w="929640" h="173355">
                  <a:moveTo>
                    <a:pt x="62852" y="37706"/>
                  </a:moveTo>
                  <a:lnTo>
                    <a:pt x="61785" y="36944"/>
                  </a:lnTo>
                  <a:lnTo>
                    <a:pt x="62204" y="37338"/>
                  </a:lnTo>
                  <a:lnTo>
                    <a:pt x="62547" y="37566"/>
                  </a:lnTo>
                  <a:lnTo>
                    <a:pt x="62852" y="37706"/>
                  </a:lnTo>
                  <a:close/>
                </a:path>
                <a:path w="929640" h="173355">
                  <a:moveTo>
                    <a:pt x="62877" y="41287"/>
                  </a:moveTo>
                  <a:lnTo>
                    <a:pt x="62471" y="41287"/>
                  </a:lnTo>
                  <a:lnTo>
                    <a:pt x="59563" y="41986"/>
                  </a:lnTo>
                  <a:lnTo>
                    <a:pt x="60502" y="44615"/>
                  </a:lnTo>
                  <a:lnTo>
                    <a:pt x="62877" y="41287"/>
                  </a:lnTo>
                  <a:close/>
                </a:path>
                <a:path w="929640" h="173355">
                  <a:moveTo>
                    <a:pt x="67297" y="83642"/>
                  </a:moveTo>
                  <a:lnTo>
                    <a:pt x="64973" y="83426"/>
                  </a:lnTo>
                  <a:lnTo>
                    <a:pt x="63614" y="84594"/>
                  </a:lnTo>
                  <a:lnTo>
                    <a:pt x="67297" y="83642"/>
                  </a:lnTo>
                  <a:close/>
                </a:path>
                <a:path w="929640" h="173355">
                  <a:moveTo>
                    <a:pt x="68821" y="7010"/>
                  </a:moveTo>
                  <a:lnTo>
                    <a:pt x="68808" y="5918"/>
                  </a:lnTo>
                  <a:lnTo>
                    <a:pt x="67538" y="7010"/>
                  </a:lnTo>
                  <a:lnTo>
                    <a:pt x="68821" y="7010"/>
                  </a:lnTo>
                  <a:close/>
                </a:path>
                <a:path w="929640" h="173355">
                  <a:moveTo>
                    <a:pt x="69761" y="7315"/>
                  </a:moveTo>
                  <a:lnTo>
                    <a:pt x="68846" y="7010"/>
                  </a:lnTo>
                  <a:lnTo>
                    <a:pt x="68846" y="9207"/>
                  </a:lnTo>
                  <a:lnTo>
                    <a:pt x="69303" y="9207"/>
                  </a:lnTo>
                  <a:lnTo>
                    <a:pt x="69659" y="7721"/>
                  </a:lnTo>
                  <a:lnTo>
                    <a:pt x="69761" y="7315"/>
                  </a:lnTo>
                  <a:close/>
                </a:path>
                <a:path w="929640" h="173355">
                  <a:moveTo>
                    <a:pt x="69938" y="92468"/>
                  </a:moveTo>
                  <a:lnTo>
                    <a:pt x="69253" y="90004"/>
                  </a:lnTo>
                  <a:lnTo>
                    <a:pt x="68427" y="91236"/>
                  </a:lnTo>
                  <a:lnTo>
                    <a:pt x="68897" y="91960"/>
                  </a:lnTo>
                  <a:lnTo>
                    <a:pt x="69938" y="92468"/>
                  </a:lnTo>
                  <a:close/>
                </a:path>
                <a:path w="929640" h="173355">
                  <a:moveTo>
                    <a:pt x="71628" y="93065"/>
                  </a:moveTo>
                  <a:lnTo>
                    <a:pt x="70980" y="92887"/>
                  </a:lnTo>
                  <a:lnTo>
                    <a:pt x="70408" y="92697"/>
                  </a:lnTo>
                  <a:lnTo>
                    <a:pt x="69938" y="92468"/>
                  </a:lnTo>
                  <a:lnTo>
                    <a:pt x="70243" y="93560"/>
                  </a:lnTo>
                  <a:lnTo>
                    <a:pt x="70751" y="93256"/>
                  </a:lnTo>
                  <a:lnTo>
                    <a:pt x="71196" y="93167"/>
                  </a:lnTo>
                  <a:lnTo>
                    <a:pt x="71628" y="93065"/>
                  </a:lnTo>
                  <a:close/>
                </a:path>
                <a:path w="929640" h="173355">
                  <a:moveTo>
                    <a:pt x="72542" y="43776"/>
                  </a:moveTo>
                  <a:lnTo>
                    <a:pt x="72491" y="41668"/>
                  </a:lnTo>
                  <a:lnTo>
                    <a:pt x="72453" y="39471"/>
                  </a:lnTo>
                  <a:lnTo>
                    <a:pt x="68313" y="41567"/>
                  </a:lnTo>
                  <a:lnTo>
                    <a:pt x="65925" y="38633"/>
                  </a:lnTo>
                  <a:lnTo>
                    <a:pt x="65506" y="38125"/>
                  </a:lnTo>
                  <a:lnTo>
                    <a:pt x="68262" y="36499"/>
                  </a:lnTo>
                  <a:lnTo>
                    <a:pt x="64592" y="34544"/>
                  </a:lnTo>
                  <a:lnTo>
                    <a:pt x="64630" y="35102"/>
                  </a:lnTo>
                  <a:lnTo>
                    <a:pt x="64731" y="36499"/>
                  </a:lnTo>
                  <a:lnTo>
                    <a:pt x="64808" y="37706"/>
                  </a:lnTo>
                  <a:lnTo>
                    <a:pt x="64884" y="38633"/>
                  </a:lnTo>
                  <a:lnTo>
                    <a:pt x="62852" y="37706"/>
                  </a:lnTo>
                  <a:lnTo>
                    <a:pt x="64566" y="38925"/>
                  </a:lnTo>
                  <a:lnTo>
                    <a:pt x="62877" y="41287"/>
                  </a:lnTo>
                  <a:lnTo>
                    <a:pt x="66497" y="41668"/>
                  </a:lnTo>
                  <a:lnTo>
                    <a:pt x="71132" y="42799"/>
                  </a:lnTo>
                  <a:lnTo>
                    <a:pt x="66078" y="44221"/>
                  </a:lnTo>
                  <a:lnTo>
                    <a:pt x="67005" y="44894"/>
                  </a:lnTo>
                  <a:lnTo>
                    <a:pt x="72542" y="43776"/>
                  </a:lnTo>
                  <a:close/>
                </a:path>
                <a:path w="929640" h="173355">
                  <a:moveTo>
                    <a:pt x="74599" y="93573"/>
                  </a:moveTo>
                  <a:lnTo>
                    <a:pt x="73533" y="92646"/>
                  </a:lnTo>
                  <a:lnTo>
                    <a:pt x="71628" y="93065"/>
                  </a:lnTo>
                  <a:lnTo>
                    <a:pt x="73507" y="93573"/>
                  </a:lnTo>
                  <a:lnTo>
                    <a:pt x="74599" y="93573"/>
                  </a:lnTo>
                  <a:close/>
                </a:path>
                <a:path w="929640" h="173355">
                  <a:moveTo>
                    <a:pt x="81800" y="12382"/>
                  </a:moveTo>
                  <a:lnTo>
                    <a:pt x="81521" y="11874"/>
                  </a:lnTo>
                  <a:lnTo>
                    <a:pt x="81165" y="11353"/>
                  </a:lnTo>
                  <a:lnTo>
                    <a:pt x="80759" y="10833"/>
                  </a:lnTo>
                  <a:lnTo>
                    <a:pt x="80759" y="11531"/>
                  </a:lnTo>
                  <a:lnTo>
                    <a:pt x="81191" y="12014"/>
                  </a:lnTo>
                  <a:lnTo>
                    <a:pt x="81800" y="12382"/>
                  </a:lnTo>
                  <a:close/>
                </a:path>
                <a:path w="929640" h="173355">
                  <a:moveTo>
                    <a:pt x="82016" y="111785"/>
                  </a:moveTo>
                  <a:lnTo>
                    <a:pt x="81089" y="110439"/>
                  </a:lnTo>
                  <a:lnTo>
                    <a:pt x="78384" y="114236"/>
                  </a:lnTo>
                  <a:lnTo>
                    <a:pt x="82016" y="111785"/>
                  </a:lnTo>
                  <a:close/>
                </a:path>
                <a:path w="929640" h="173355">
                  <a:moveTo>
                    <a:pt x="84759" y="109956"/>
                  </a:moveTo>
                  <a:lnTo>
                    <a:pt x="82016" y="111785"/>
                  </a:lnTo>
                  <a:lnTo>
                    <a:pt x="82994" y="113207"/>
                  </a:lnTo>
                  <a:lnTo>
                    <a:pt x="84759" y="109956"/>
                  </a:lnTo>
                  <a:close/>
                </a:path>
                <a:path w="929640" h="173355">
                  <a:moveTo>
                    <a:pt x="85013" y="7327"/>
                  </a:moveTo>
                  <a:lnTo>
                    <a:pt x="84048" y="4521"/>
                  </a:lnTo>
                  <a:lnTo>
                    <a:pt x="83312" y="5562"/>
                  </a:lnTo>
                  <a:lnTo>
                    <a:pt x="83312" y="9474"/>
                  </a:lnTo>
                  <a:lnTo>
                    <a:pt x="82537" y="9474"/>
                  </a:lnTo>
                  <a:lnTo>
                    <a:pt x="82867" y="9182"/>
                  </a:lnTo>
                  <a:lnTo>
                    <a:pt x="83312" y="9474"/>
                  </a:lnTo>
                  <a:lnTo>
                    <a:pt x="83312" y="5562"/>
                  </a:lnTo>
                  <a:lnTo>
                    <a:pt x="81343" y="8318"/>
                  </a:lnTo>
                  <a:lnTo>
                    <a:pt x="79489" y="7010"/>
                  </a:lnTo>
                  <a:lnTo>
                    <a:pt x="81178" y="7010"/>
                  </a:lnTo>
                  <a:lnTo>
                    <a:pt x="76962" y="4864"/>
                  </a:lnTo>
                  <a:lnTo>
                    <a:pt x="76174" y="5537"/>
                  </a:lnTo>
                  <a:lnTo>
                    <a:pt x="76136" y="6184"/>
                  </a:lnTo>
                  <a:lnTo>
                    <a:pt x="76479" y="7010"/>
                  </a:lnTo>
                  <a:lnTo>
                    <a:pt x="73304" y="7010"/>
                  </a:lnTo>
                  <a:lnTo>
                    <a:pt x="68846" y="9893"/>
                  </a:lnTo>
                  <a:lnTo>
                    <a:pt x="68846" y="9207"/>
                  </a:lnTo>
                  <a:lnTo>
                    <a:pt x="63322" y="9906"/>
                  </a:lnTo>
                  <a:lnTo>
                    <a:pt x="67081" y="13271"/>
                  </a:lnTo>
                  <a:lnTo>
                    <a:pt x="70154" y="9906"/>
                  </a:lnTo>
                  <a:lnTo>
                    <a:pt x="70446" y="9906"/>
                  </a:lnTo>
                  <a:lnTo>
                    <a:pt x="77736" y="14338"/>
                  </a:lnTo>
                  <a:lnTo>
                    <a:pt x="74447" y="9207"/>
                  </a:lnTo>
                  <a:lnTo>
                    <a:pt x="76771" y="11506"/>
                  </a:lnTo>
                  <a:lnTo>
                    <a:pt x="76898" y="9906"/>
                  </a:lnTo>
                  <a:lnTo>
                    <a:pt x="76949" y="9207"/>
                  </a:lnTo>
                  <a:lnTo>
                    <a:pt x="77076" y="7721"/>
                  </a:lnTo>
                  <a:lnTo>
                    <a:pt x="77774" y="8394"/>
                  </a:lnTo>
                  <a:lnTo>
                    <a:pt x="78676" y="8902"/>
                  </a:lnTo>
                  <a:lnTo>
                    <a:pt x="78257" y="8394"/>
                  </a:lnTo>
                  <a:lnTo>
                    <a:pt x="77635" y="7721"/>
                  </a:lnTo>
                  <a:lnTo>
                    <a:pt x="77127" y="7162"/>
                  </a:lnTo>
                  <a:lnTo>
                    <a:pt x="77139" y="7010"/>
                  </a:lnTo>
                  <a:lnTo>
                    <a:pt x="79425" y="7010"/>
                  </a:lnTo>
                  <a:lnTo>
                    <a:pt x="78371" y="7924"/>
                  </a:lnTo>
                  <a:lnTo>
                    <a:pt x="79692" y="9474"/>
                  </a:lnTo>
                  <a:lnTo>
                    <a:pt x="80746" y="10833"/>
                  </a:lnTo>
                  <a:lnTo>
                    <a:pt x="80835" y="10020"/>
                  </a:lnTo>
                  <a:lnTo>
                    <a:pt x="80911" y="9740"/>
                  </a:lnTo>
                  <a:lnTo>
                    <a:pt x="81254" y="9182"/>
                  </a:lnTo>
                  <a:lnTo>
                    <a:pt x="81559" y="9182"/>
                  </a:lnTo>
                  <a:lnTo>
                    <a:pt x="82270" y="9690"/>
                  </a:lnTo>
                  <a:lnTo>
                    <a:pt x="84709" y="9740"/>
                  </a:lnTo>
                  <a:lnTo>
                    <a:pt x="83832" y="9182"/>
                  </a:lnTo>
                  <a:lnTo>
                    <a:pt x="83629" y="9182"/>
                  </a:lnTo>
                  <a:lnTo>
                    <a:pt x="84226" y="8343"/>
                  </a:lnTo>
                  <a:lnTo>
                    <a:pt x="84442" y="7924"/>
                  </a:lnTo>
                  <a:lnTo>
                    <a:pt x="84543" y="7734"/>
                  </a:lnTo>
                  <a:lnTo>
                    <a:pt x="85013" y="7327"/>
                  </a:lnTo>
                  <a:close/>
                </a:path>
                <a:path w="929640" h="173355">
                  <a:moveTo>
                    <a:pt x="85902" y="5105"/>
                  </a:moveTo>
                  <a:lnTo>
                    <a:pt x="84924" y="3022"/>
                  </a:lnTo>
                  <a:lnTo>
                    <a:pt x="79375" y="1943"/>
                  </a:lnTo>
                  <a:lnTo>
                    <a:pt x="79425" y="4851"/>
                  </a:lnTo>
                  <a:lnTo>
                    <a:pt x="80365" y="5486"/>
                  </a:lnTo>
                  <a:lnTo>
                    <a:pt x="84023" y="3073"/>
                  </a:lnTo>
                  <a:lnTo>
                    <a:pt x="85902" y="5105"/>
                  </a:lnTo>
                  <a:close/>
                </a:path>
                <a:path w="929640" h="173355">
                  <a:moveTo>
                    <a:pt x="87274" y="6642"/>
                  </a:moveTo>
                  <a:lnTo>
                    <a:pt x="87071" y="6667"/>
                  </a:lnTo>
                  <a:lnTo>
                    <a:pt x="86690" y="6718"/>
                  </a:lnTo>
                  <a:lnTo>
                    <a:pt x="86728" y="7416"/>
                  </a:lnTo>
                  <a:lnTo>
                    <a:pt x="87274" y="6642"/>
                  </a:lnTo>
                  <a:close/>
                </a:path>
                <a:path w="929640" h="173355">
                  <a:moveTo>
                    <a:pt x="87845" y="10020"/>
                  </a:moveTo>
                  <a:lnTo>
                    <a:pt x="84162" y="11010"/>
                  </a:lnTo>
                  <a:lnTo>
                    <a:pt x="86512" y="12649"/>
                  </a:lnTo>
                  <a:lnTo>
                    <a:pt x="87845" y="10020"/>
                  </a:lnTo>
                  <a:close/>
                </a:path>
                <a:path w="929640" h="173355">
                  <a:moveTo>
                    <a:pt x="88201" y="9817"/>
                  </a:moveTo>
                  <a:lnTo>
                    <a:pt x="86804" y="8928"/>
                  </a:lnTo>
                  <a:lnTo>
                    <a:pt x="85559" y="9880"/>
                  </a:lnTo>
                  <a:lnTo>
                    <a:pt x="85305" y="9791"/>
                  </a:lnTo>
                  <a:lnTo>
                    <a:pt x="85001" y="9753"/>
                  </a:lnTo>
                  <a:lnTo>
                    <a:pt x="84670" y="9715"/>
                  </a:lnTo>
                  <a:lnTo>
                    <a:pt x="84861" y="9842"/>
                  </a:lnTo>
                  <a:lnTo>
                    <a:pt x="85039" y="9969"/>
                  </a:lnTo>
                  <a:lnTo>
                    <a:pt x="85369" y="10071"/>
                  </a:lnTo>
                  <a:lnTo>
                    <a:pt x="86588" y="10007"/>
                  </a:lnTo>
                  <a:lnTo>
                    <a:pt x="88201" y="9817"/>
                  </a:lnTo>
                  <a:close/>
                </a:path>
                <a:path w="929640" h="173355">
                  <a:moveTo>
                    <a:pt x="89242" y="6375"/>
                  </a:moveTo>
                  <a:lnTo>
                    <a:pt x="88049" y="5549"/>
                  </a:lnTo>
                  <a:lnTo>
                    <a:pt x="87287" y="6629"/>
                  </a:lnTo>
                  <a:lnTo>
                    <a:pt x="88569" y="6375"/>
                  </a:lnTo>
                  <a:lnTo>
                    <a:pt x="89242" y="6375"/>
                  </a:lnTo>
                  <a:close/>
                </a:path>
                <a:path w="929640" h="173355">
                  <a:moveTo>
                    <a:pt x="89547" y="10680"/>
                  </a:moveTo>
                  <a:lnTo>
                    <a:pt x="89522" y="9664"/>
                  </a:lnTo>
                  <a:lnTo>
                    <a:pt x="88201" y="9817"/>
                  </a:lnTo>
                  <a:lnTo>
                    <a:pt x="89547" y="10680"/>
                  </a:lnTo>
                  <a:close/>
                </a:path>
                <a:path w="929640" h="173355">
                  <a:moveTo>
                    <a:pt x="90093" y="11023"/>
                  </a:moveTo>
                  <a:lnTo>
                    <a:pt x="89547" y="10680"/>
                  </a:lnTo>
                  <a:lnTo>
                    <a:pt x="89560" y="11023"/>
                  </a:lnTo>
                  <a:lnTo>
                    <a:pt x="90093" y="11023"/>
                  </a:lnTo>
                  <a:close/>
                </a:path>
                <a:path w="929640" h="173355">
                  <a:moveTo>
                    <a:pt x="90500" y="9664"/>
                  </a:moveTo>
                  <a:lnTo>
                    <a:pt x="89522" y="9664"/>
                  </a:lnTo>
                  <a:lnTo>
                    <a:pt x="89535" y="10007"/>
                  </a:lnTo>
                  <a:lnTo>
                    <a:pt x="90449" y="10007"/>
                  </a:lnTo>
                  <a:lnTo>
                    <a:pt x="90500" y="9664"/>
                  </a:lnTo>
                  <a:close/>
                </a:path>
                <a:path w="929640" h="173355">
                  <a:moveTo>
                    <a:pt x="92976" y="96685"/>
                  </a:moveTo>
                  <a:lnTo>
                    <a:pt x="91274" y="94716"/>
                  </a:lnTo>
                  <a:lnTo>
                    <a:pt x="88379" y="91376"/>
                  </a:lnTo>
                  <a:lnTo>
                    <a:pt x="87452" y="89636"/>
                  </a:lnTo>
                  <a:lnTo>
                    <a:pt x="87452" y="97815"/>
                  </a:lnTo>
                  <a:lnTo>
                    <a:pt x="82689" y="96405"/>
                  </a:lnTo>
                  <a:lnTo>
                    <a:pt x="81902" y="96177"/>
                  </a:lnTo>
                  <a:lnTo>
                    <a:pt x="85077" y="94716"/>
                  </a:lnTo>
                  <a:lnTo>
                    <a:pt x="87452" y="97815"/>
                  </a:lnTo>
                  <a:lnTo>
                    <a:pt x="87452" y="89636"/>
                  </a:lnTo>
                  <a:lnTo>
                    <a:pt x="85382" y="85661"/>
                  </a:lnTo>
                  <a:lnTo>
                    <a:pt x="82029" y="84264"/>
                  </a:lnTo>
                  <a:lnTo>
                    <a:pt x="77914" y="82550"/>
                  </a:lnTo>
                  <a:lnTo>
                    <a:pt x="79324" y="83540"/>
                  </a:lnTo>
                  <a:lnTo>
                    <a:pt x="79336" y="84264"/>
                  </a:lnTo>
                  <a:lnTo>
                    <a:pt x="68656" y="83185"/>
                  </a:lnTo>
                  <a:lnTo>
                    <a:pt x="71005" y="84823"/>
                  </a:lnTo>
                  <a:lnTo>
                    <a:pt x="74752" y="86741"/>
                  </a:lnTo>
                  <a:lnTo>
                    <a:pt x="76263" y="89306"/>
                  </a:lnTo>
                  <a:lnTo>
                    <a:pt x="74333" y="89306"/>
                  </a:lnTo>
                  <a:lnTo>
                    <a:pt x="79476" y="92925"/>
                  </a:lnTo>
                  <a:lnTo>
                    <a:pt x="79933" y="91808"/>
                  </a:lnTo>
                  <a:lnTo>
                    <a:pt x="81254" y="91376"/>
                  </a:lnTo>
                  <a:lnTo>
                    <a:pt x="83235" y="91376"/>
                  </a:lnTo>
                  <a:lnTo>
                    <a:pt x="83654" y="92278"/>
                  </a:lnTo>
                  <a:lnTo>
                    <a:pt x="81572" y="96075"/>
                  </a:lnTo>
                  <a:lnTo>
                    <a:pt x="80454" y="95745"/>
                  </a:lnTo>
                  <a:lnTo>
                    <a:pt x="82842" y="98844"/>
                  </a:lnTo>
                  <a:lnTo>
                    <a:pt x="88404" y="99910"/>
                  </a:lnTo>
                  <a:lnTo>
                    <a:pt x="89496" y="97815"/>
                  </a:lnTo>
                  <a:lnTo>
                    <a:pt x="89763" y="97282"/>
                  </a:lnTo>
                  <a:lnTo>
                    <a:pt x="92976" y="96685"/>
                  </a:lnTo>
                  <a:close/>
                </a:path>
                <a:path w="929640" h="173355">
                  <a:moveTo>
                    <a:pt x="93281" y="39839"/>
                  </a:moveTo>
                  <a:lnTo>
                    <a:pt x="92862" y="40220"/>
                  </a:lnTo>
                  <a:lnTo>
                    <a:pt x="90563" y="42189"/>
                  </a:lnTo>
                  <a:lnTo>
                    <a:pt x="88188" y="40538"/>
                  </a:lnTo>
                  <a:lnTo>
                    <a:pt x="90093" y="42583"/>
                  </a:lnTo>
                  <a:lnTo>
                    <a:pt x="88252" y="42710"/>
                  </a:lnTo>
                  <a:lnTo>
                    <a:pt x="87820" y="43827"/>
                  </a:lnTo>
                  <a:lnTo>
                    <a:pt x="91071" y="43967"/>
                  </a:lnTo>
                  <a:lnTo>
                    <a:pt x="92417" y="42062"/>
                  </a:lnTo>
                  <a:lnTo>
                    <a:pt x="93281" y="39839"/>
                  </a:lnTo>
                  <a:close/>
                </a:path>
                <a:path w="929640" h="173355">
                  <a:moveTo>
                    <a:pt x="93548" y="9258"/>
                  </a:moveTo>
                  <a:lnTo>
                    <a:pt x="92722" y="8928"/>
                  </a:lnTo>
                  <a:lnTo>
                    <a:pt x="92557" y="8928"/>
                  </a:lnTo>
                  <a:lnTo>
                    <a:pt x="91592" y="7721"/>
                  </a:lnTo>
                  <a:lnTo>
                    <a:pt x="92202" y="7721"/>
                  </a:lnTo>
                  <a:lnTo>
                    <a:pt x="90347" y="7162"/>
                  </a:lnTo>
                  <a:lnTo>
                    <a:pt x="89242" y="6375"/>
                  </a:lnTo>
                  <a:lnTo>
                    <a:pt x="89154" y="7162"/>
                  </a:lnTo>
                  <a:lnTo>
                    <a:pt x="89077" y="7721"/>
                  </a:lnTo>
                  <a:lnTo>
                    <a:pt x="89268" y="8166"/>
                  </a:lnTo>
                  <a:lnTo>
                    <a:pt x="89395" y="8547"/>
                  </a:lnTo>
                  <a:lnTo>
                    <a:pt x="89509" y="9258"/>
                  </a:lnTo>
                  <a:lnTo>
                    <a:pt x="90297" y="9575"/>
                  </a:lnTo>
                  <a:lnTo>
                    <a:pt x="90525" y="9550"/>
                  </a:lnTo>
                  <a:lnTo>
                    <a:pt x="90563" y="9258"/>
                  </a:lnTo>
                  <a:lnTo>
                    <a:pt x="90716" y="9258"/>
                  </a:lnTo>
                  <a:lnTo>
                    <a:pt x="90576" y="9550"/>
                  </a:lnTo>
                  <a:lnTo>
                    <a:pt x="90893" y="9512"/>
                  </a:lnTo>
                  <a:lnTo>
                    <a:pt x="92976" y="9258"/>
                  </a:lnTo>
                  <a:lnTo>
                    <a:pt x="93548" y="9258"/>
                  </a:lnTo>
                  <a:close/>
                </a:path>
                <a:path w="929640" h="173355">
                  <a:moveTo>
                    <a:pt x="93776" y="67246"/>
                  </a:moveTo>
                  <a:lnTo>
                    <a:pt x="93230" y="63309"/>
                  </a:lnTo>
                  <a:lnTo>
                    <a:pt x="89611" y="66459"/>
                  </a:lnTo>
                  <a:lnTo>
                    <a:pt x="90982" y="67449"/>
                  </a:lnTo>
                  <a:lnTo>
                    <a:pt x="92379" y="67703"/>
                  </a:lnTo>
                  <a:lnTo>
                    <a:pt x="93776" y="67246"/>
                  </a:lnTo>
                  <a:close/>
                </a:path>
                <a:path w="929640" h="173355">
                  <a:moveTo>
                    <a:pt x="94411" y="76987"/>
                  </a:moveTo>
                  <a:lnTo>
                    <a:pt x="93954" y="76225"/>
                  </a:lnTo>
                  <a:lnTo>
                    <a:pt x="91694" y="76873"/>
                  </a:lnTo>
                  <a:lnTo>
                    <a:pt x="87934" y="76695"/>
                  </a:lnTo>
                  <a:lnTo>
                    <a:pt x="92608" y="78536"/>
                  </a:lnTo>
                  <a:lnTo>
                    <a:pt x="92100" y="76987"/>
                  </a:lnTo>
                  <a:lnTo>
                    <a:pt x="94411" y="76987"/>
                  </a:lnTo>
                  <a:close/>
                </a:path>
                <a:path w="929640" h="173355">
                  <a:moveTo>
                    <a:pt x="94424" y="91249"/>
                  </a:moveTo>
                  <a:lnTo>
                    <a:pt x="92671" y="87960"/>
                  </a:lnTo>
                  <a:lnTo>
                    <a:pt x="90627" y="89750"/>
                  </a:lnTo>
                  <a:lnTo>
                    <a:pt x="92329" y="89750"/>
                  </a:lnTo>
                  <a:lnTo>
                    <a:pt x="91871" y="90868"/>
                  </a:lnTo>
                  <a:lnTo>
                    <a:pt x="92303" y="91782"/>
                  </a:lnTo>
                  <a:lnTo>
                    <a:pt x="92367" y="91922"/>
                  </a:lnTo>
                  <a:lnTo>
                    <a:pt x="93853" y="91249"/>
                  </a:lnTo>
                  <a:lnTo>
                    <a:pt x="94424" y="91249"/>
                  </a:lnTo>
                  <a:close/>
                </a:path>
                <a:path w="929640" h="173355">
                  <a:moveTo>
                    <a:pt x="94665" y="10007"/>
                  </a:moveTo>
                  <a:lnTo>
                    <a:pt x="93319" y="10007"/>
                  </a:lnTo>
                  <a:lnTo>
                    <a:pt x="94322" y="11023"/>
                  </a:lnTo>
                  <a:lnTo>
                    <a:pt x="94310" y="10312"/>
                  </a:lnTo>
                  <a:lnTo>
                    <a:pt x="94665" y="10007"/>
                  </a:lnTo>
                  <a:close/>
                </a:path>
                <a:path w="929640" h="173355">
                  <a:moveTo>
                    <a:pt x="96126" y="91465"/>
                  </a:moveTo>
                  <a:lnTo>
                    <a:pt x="94869" y="91249"/>
                  </a:lnTo>
                  <a:lnTo>
                    <a:pt x="94424" y="91249"/>
                  </a:lnTo>
                  <a:lnTo>
                    <a:pt x="95453" y="93167"/>
                  </a:lnTo>
                  <a:lnTo>
                    <a:pt x="95948" y="91922"/>
                  </a:lnTo>
                  <a:lnTo>
                    <a:pt x="95999" y="91782"/>
                  </a:lnTo>
                  <a:lnTo>
                    <a:pt x="96126" y="91465"/>
                  </a:lnTo>
                  <a:close/>
                </a:path>
                <a:path w="929640" h="173355">
                  <a:moveTo>
                    <a:pt x="97167" y="75323"/>
                  </a:moveTo>
                  <a:lnTo>
                    <a:pt x="92976" y="74536"/>
                  </a:lnTo>
                  <a:lnTo>
                    <a:pt x="93954" y="76225"/>
                  </a:lnTo>
                  <a:lnTo>
                    <a:pt x="97167" y="75323"/>
                  </a:lnTo>
                  <a:close/>
                </a:path>
                <a:path w="929640" h="173355">
                  <a:moveTo>
                    <a:pt x="97993" y="91782"/>
                  </a:moveTo>
                  <a:lnTo>
                    <a:pt x="97231" y="90093"/>
                  </a:lnTo>
                  <a:lnTo>
                    <a:pt x="97142" y="89890"/>
                  </a:lnTo>
                  <a:lnTo>
                    <a:pt x="97078" y="89750"/>
                  </a:lnTo>
                  <a:lnTo>
                    <a:pt x="96799" y="89750"/>
                  </a:lnTo>
                  <a:lnTo>
                    <a:pt x="96215" y="91249"/>
                  </a:lnTo>
                  <a:lnTo>
                    <a:pt x="96126" y="91465"/>
                  </a:lnTo>
                  <a:lnTo>
                    <a:pt x="97993" y="91782"/>
                  </a:lnTo>
                  <a:close/>
                </a:path>
                <a:path w="929640" h="173355">
                  <a:moveTo>
                    <a:pt x="100965" y="86639"/>
                  </a:moveTo>
                  <a:lnTo>
                    <a:pt x="100901" y="85725"/>
                  </a:lnTo>
                  <a:lnTo>
                    <a:pt x="99275" y="85407"/>
                  </a:lnTo>
                  <a:lnTo>
                    <a:pt x="99898" y="86614"/>
                  </a:lnTo>
                  <a:lnTo>
                    <a:pt x="100431" y="87236"/>
                  </a:lnTo>
                  <a:lnTo>
                    <a:pt x="100914" y="87617"/>
                  </a:lnTo>
                  <a:lnTo>
                    <a:pt x="100965" y="86639"/>
                  </a:lnTo>
                  <a:close/>
                </a:path>
                <a:path w="929640" h="173355">
                  <a:moveTo>
                    <a:pt x="101092" y="83108"/>
                  </a:moveTo>
                  <a:lnTo>
                    <a:pt x="100114" y="80302"/>
                  </a:lnTo>
                  <a:lnTo>
                    <a:pt x="99212" y="81813"/>
                  </a:lnTo>
                  <a:lnTo>
                    <a:pt x="96875" y="81610"/>
                  </a:lnTo>
                  <a:lnTo>
                    <a:pt x="95986" y="83108"/>
                  </a:lnTo>
                  <a:lnTo>
                    <a:pt x="96951" y="85191"/>
                  </a:lnTo>
                  <a:lnTo>
                    <a:pt x="99237" y="83248"/>
                  </a:lnTo>
                  <a:lnTo>
                    <a:pt x="101092" y="83108"/>
                  </a:lnTo>
                  <a:close/>
                </a:path>
                <a:path w="929640" h="173355">
                  <a:moveTo>
                    <a:pt x="103365" y="107556"/>
                  </a:moveTo>
                  <a:lnTo>
                    <a:pt x="95415" y="104127"/>
                  </a:lnTo>
                  <a:lnTo>
                    <a:pt x="96837" y="105117"/>
                  </a:lnTo>
                  <a:lnTo>
                    <a:pt x="94996" y="110947"/>
                  </a:lnTo>
                  <a:lnTo>
                    <a:pt x="93078" y="109588"/>
                  </a:lnTo>
                  <a:lnTo>
                    <a:pt x="92316" y="109054"/>
                  </a:lnTo>
                  <a:lnTo>
                    <a:pt x="92710" y="109054"/>
                  </a:lnTo>
                  <a:lnTo>
                    <a:pt x="85229" y="107632"/>
                  </a:lnTo>
                  <a:lnTo>
                    <a:pt x="85255" y="109054"/>
                  </a:lnTo>
                  <a:lnTo>
                    <a:pt x="84759" y="109956"/>
                  </a:lnTo>
                  <a:lnTo>
                    <a:pt x="86106" y="109054"/>
                  </a:lnTo>
                  <a:lnTo>
                    <a:pt x="86106" y="109588"/>
                  </a:lnTo>
                  <a:lnTo>
                    <a:pt x="85991" y="110439"/>
                  </a:lnTo>
                  <a:lnTo>
                    <a:pt x="85915" y="111112"/>
                  </a:lnTo>
                  <a:lnTo>
                    <a:pt x="85852" y="111594"/>
                  </a:lnTo>
                  <a:lnTo>
                    <a:pt x="85763" y="112293"/>
                  </a:lnTo>
                  <a:lnTo>
                    <a:pt x="88049" y="109588"/>
                  </a:lnTo>
                  <a:lnTo>
                    <a:pt x="88150" y="114642"/>
                  </a:lnTo>
                  <a:lnTo>
                    <a:pt x="89547" y="114947"/>
                  </a:lnTo>
                  <a:lnTo>
                    <a:pt x="93268" y="116852"/>
                  </a:lnTo>
                  <a:lnTo>
                    <a:pt x="92875" y="117475"/>
                  </a:lnTo>
                  <a:lnTo>
                    <a:pt x="94424" y="117779"/>
                  </a:lnTo>
                  <a:lnTo>
                    <a:pt x="99733" y="116382"/>
                  </a:lnTo>
                  <a:lnTo>
                    <a:pt x="95923" y="111594"/>
                  </a:lnTo>
                  <a:lnTo>
                    <a:pt x="101536" y="109118"/>
                  </a:lnTo>
                  <a:lnTo>
                    <a:pt x="103365" y="107556"/>
                  </a:lnTo>
                  <a:close/>
                </a:path>
                <a:path w="929640" h="173355">
                  <a:moveTo>
                    <a:pt x="104914" y="90093"/>
                  </a:moveTo>
                  <a:lnTo>
                    <a:pt x="104584" y="89052"/>
                  </a:lnTo>
                  <a:lnTo>
                    <a:pt x="103759" y="86474"/>
                  </a:lnTo>
                  <a:lnTo>
                    <a:pt x="102692" y="89039"/>
                  </a:lnTo>
                  <a:lnTo>
                    <a:pt x="100914" y="87617"/>
                  </a:lnTo>
                  <a:lnTo>
                    <a:pt x="100799" y="89052"/>
                  </a:lnTo>
                  <a:lnTo>
                    <a:pt x="101282" y="89750"/>
                  </a:lnTo>
                  <a:lnTo>
                    <a:pt x="97815" y="89750"/>
                  </a:lnTo>
                  <a:lnTo>
                    <a:pt x="99517" y="89890"/>
                  </a:lnTo>
                  <a:lnTo>
                    <a:pt x="102057" y="91249"/>
                  </a:lnTo>
                  <a:lnTo>
                    <a:pt x="104914" y="90093"/>
                  </a:lnTo>
                  <a:close/>
                </a:path>
                <a:path w="929640" h="173355">
                  <a:moveTo>
                    <a:pt x="109093" y="70205"/>
                  </a:moveTo>
                  <a:lnTo>
                    <a:pt x="106286" y="68211"/>
                  </a:lnTo>
                  <a:lnTo>
                    <a:pt x="105854" y="70040"/>
                  </a:lnTo>
                  <a:lnTo>
                    <a:pt x="109093" y="70205"/>
                  </a:lnTo>
                  <a:close/>
                </a:path>
                <a:path w="929640" h="173355">
                  <a:moveTo>
                    <a:pt x="111213" y="23583"/>
                  </a:moveTo>
                  <a:lnTo>
                    <a:pt x="107035" y="22783"/>
                  </a:lnTo>
                  <a:lnTo>
                    <a:pt x="102831" y="19812"/>
                  </a:lnTo>
                  <a:lnTo>
                    <a:pt x="102374" y="20205"/>
                  </a:lnTo>
                  <a:lnTo>
                    <a:pt x="103784" y="21196"/>
                  </a:lnTo>
                  <a:lnTo>
                    <a:pt x="103327" y="22313"/>
                  </a:lnTo>
                  <a:lnTo>
                    <a:pt x="98704" y="23355"/>
                  </a:lnTo>
                  <a:lnTo>
                    <a:pt x="102920" y="24866"/>
                  </a:lnTo>
                  <a:lnTo>
                    <a:pt x="99225" y="25120"/>
                  </a:lnTo>
                  <a:lnTo>
                    <a:pt x="103416" y="26644"/>
                  </a:lnTo>
                  <a:lnTo>
                    <a:pt x="104292" y="24434"/>
                  </a:lnTo>
                  <a:lnTo>
                    <a:pt x="106172" y="25742"/>
                  </a:lnTo>
                  <a:lnTo>
                    <a:pt x="108902" y="24091"/>
                  </a:lnTo>
                  <a:lnTo>
                    <a:pt x="111213" y="23583"/>
                  </a:lnTo>
                  <a:close/>
                </a:path>
                <a:path w="929640" h="173355">
                  <a:moveTo>
                    <a:pt x="114909" y="105689"/>
                  </a:moveTo>
                  <a:lnTo>
                    <a:pt x="113792" y="105689"/>
                  </a:lnTo>
                  <a:lnTo>
                    <a:pt x="113017" y="103644"/>
                  </a:lnTo>
                  <a:lnTo>
                    <a:pt x="111975" y="105689"/>
                  </a:lnTo>
                  <a:lnTo>
                    <a:pt x="111874" y="105879"/>
                  </a:lnTo>
                  <a:lnTo>
                    <a:pt x="111683" y="106260"/>
                  </a:lnTo>
                  <a:lnTo>
                    <a:pt x="111874" y="105892"/>
                  </a:lnTo>
                  <a:lnTo>
                    <a:pt x="114465" y="106260"/>
                  </a:lnTo>
                  <a:lnTo>
                    <a:pt x="114909" y="105689"/>
                  </a:lnTo>
                  <a:close/>
                </a:path>
                <a:path w="929640" h="173355">
                  <a:moveTo>
                    <a:pt x="115417" y="108165"/>
                  </a:moveTo>
                  <a:lnTo>
                    <a:pt x="114490" y="107530"/>
                  </a:lnTo>
                  <a:lnTo>
                    <a:pt x="114160" y="106680"/>
                  </a:lnTo>
                  <a:lnTo>
                    <a:pt x="111747" y="109880"/>
                  </a:lnTo>
                  <a:lnTo>
                    <a:pt x="115417" y="108165"/>
                  </a:lnTo>
                  <a:close/>
                </a:path>
                <a:path w="929640" h="173355">
                  <a:moveTo>
                    <a:pt x="115430" y="4406"/>
                  </a:moveTo>
                  <a:lnTo>
                    <a:pt x="115036" y="3467"/>
                  </a:lnTo>
                  <a:lnTo>
                    <a:pt x="115036" y="3835"/>
                  </a:lnTo>
                  <a:lnTo>
                    <a:pt x="115138" y="4064"/>
                  </a:lnTo>
                  <a:lnTo>
                    <a:pt x="115214" y="4318"/>
                  </a:lnTo>
                  <a:lnTo>
                    <a:pt x="115430" y="4406"/>
                  </a:lnTo>
                  <a:close/>
                </a:path>
                <a:path w="929640" h="173355">
                  <a:moveTo>
                    <a:pt x="118071" y="100050"/>
                  </a:moveTo>
                  <a:lnTo>
                    <a:pt x="113017" y="102196"/>
                  </a:lnTo>
                  <a:lnTo>
                    <a:pt x="111137" y="100876"/>
                  </a:lnTo>
                  <a:lnTo>
                    <a:pt x="111620" y="101930"/>
                  </a:lnTo>
                  <a:lnTo>
                    <a:pt x="109766" y="102057"/>
                  </a:lnTo>
                  <a:lnTo>
                    <a:pt x="109308" y="103162"/>
                  </a:lnTo>
                  <a:lnTo>
                    <a:pt x="117208" y="102997"/>
                  </a:lnTo>
                  <a:lnTo>
                    <a:pt x="118071" y="100050"/>
                  </a:lnTo>
                  <a:close/>
                </a:path>
                <a:path w="929640" h="173355">
                  <a:moveTo>
                    <a:pt x="123024" y="119240"/>
                  </a:moveTo>
                  <a:lnTo>
                    <a:pt x="118859" y="119164"/>
                  </a:lnTo>
                  <a:lnTo>
                    <a:pt x="122567" y="119646"/>
                  </a:lnTo>
                  <a:lnTo>
                    <a:pt x="123024" y="119240"/>
                  </a:lnTo>
                  <a:close/>
                </a:path>
                <a:path w="929640" h="173355">
                  <a:moveTo>
                    <a:pt x="123596" y="98945"/>
                  </a:moveTo>
                  <a:lnTo>
                    <a:pt x="120459" y="98945"/>
                  </a:lnTo>
                  <a:lnTo>
                    <a:pt x="122707" y="101968"/>
                  </a:lnTo>
                  <a:lnTo>
                    <a:pt x="123596" y="98945"/>
                  </a:lnTo>
                  <a:close/>
                </a:path>
                <a:path w="929640" h="173355">
                  <a:moveTo>
                    <a:pt x="124345" y="3149"/>
                  </a:moveTo>
                  <a:lnTo>
                    <a:pt x="119646" y="3149"/>
                  </a:lnTo>
                  <a:lnTo>
                    <a:pt x="123355" y="3619"/>
                  </a:lnTo>
                  <a:lnTo>
                    <a:pt x="124345" y="3149"/>
                  </a:lnTo>
                  <a:close/>
                </a:path>
                <a:path w="929640" h="173355">
                  <a:moveTo>
                    <a:pt x="124942" y="98945"/>
                  </a:moveTo>
                  <a:lnTo>
                    <a:pt x="118021" y="97866"/>
                  </a:lnTo>
                  <a:lnTo>
                    <a:pt x="123596" y="98945"/>
                  </a:lnTo>
                  <a:lnTo>
                    <a:pt x="124942" y="98945"/>
                  </a:lnTo>
                  <a:close/>
                </a:path>
                <a:path w="929640" h="173355">
                  <a:moveTo>
                    <a:pt x="124968" y="88150"/>
                  </a:moveTo>
                  <a:lnTo>
                    <a:pt x="123558" y="88150"/>
                  </a:lnTo>
                  <a:lnTo>
                    <a:pt x="121627" y="88811"/>
                  </a:lnTo>
                  <a:lnTo>
                    <a:pt x="124968" y="88150"/>
                  </a:lnTo>
                  <a:close/>
                </a:path>
                <a:path w="929640" h="173355">
                  <a:moveTo>
                    <a:pt x="125196" y="2755"/>
                  </a:moveTo>
                  <a:lnTo>
                    <a:pt x="124345" y="3149"/>
                  </a:lnTo>
                  <a:lnTo>
                    <a:pt x="124891" y="3149"/>
                  </a:lnTo>
                  <a:lnTo>
                    <a:pt x="125196" y="2755"/>
                  </a:lnTo>
                  <a:close/>
                </a:path>
                <a:path w="929640" h="173355">
                  <a:moveTo>
                    <a:pt x="125234" y="60134"/>
                  </a:moveTo>
                  <a:lnTo>
                    <a:pt x="124752" y="59080"/>
                  </a:lnTo>
                  <a:lnTo>
                    <a:pt x="120523" y="56845"/>
                  </a:lnTo>
                  <a:lnTo>
                    <a:pt x="118732" y="59855"/>
                  </a:lnTo>
                  <a:lnTo>
                    <a:pt x="122910" y="59931"/>
                  </a:lnTo>
                  <a:lnTo>
                    <a:pt x="121564" y="62560"/>
                  </a:lnTo>
                  <a:lnTo>
                    <a:pt x="122478" y="61772"/>
                  </a:lnTo>
                  <a:lnTo>
                    <a:pt x="123850" y="61328"/>
                  </a:lnTo>
                  <a:lnTo>
                    <a:pt x="125234" y="60134"/>
                  </a:lnTo>
                  <a:close/>
                </a:path>
                <a:path w="929640" h="173355">
                  <a:moveTo>
                    <a:pt x="125615" y="11899"/>
                  </a:moveTo>
                  <a:lnTo>
                    <a:pt x="124726" y="12090"/>
                  </a:lnTo>
                  <a:lnTo>
                    <a:pt x="123990" y="12585"/>
                  </a:lnTo>
                  <a:lnTo>
                    <a:pt x="123545" y="13703"/>
                  </a:lnTo>
                  <a:lnTo>
                    <a:pt x="124879" y="13322"/>
                  </a:lnTo>
                  <a:lnTo>
                    <a:pt x="125463" y="12649"/>
                  </a:lnTo>
                  <a:lnTo>
                    <a:pt x="125615" y="11899"/>
                  </a:lnTo>
                  <a:close/>
                </a:path>
                <a:path w="929640" h="173355">
                  <a:moveTo>
                    <a:pt x="126415" y="87922"/>
                  </a:moveTo>
                  <a:lnTo>
                    <a:pt x="124968" y="88150"/>
                  </a:lnTo>
                  <a:lnTo>
                    <a:pt x="126326" y="88582"/>
                  </a:lnTo>
                  <a:lnTo>
                    <a:pt x="126415" y="87922"/>
                  </a:lnTo>
                  <a:close/>
                </a:path>
                <a:path w="929640" h="173355">
                  <a:moveTo>
                    <a:pt x="127038" y="90055"/>
                  </a:moveTo>
                  <a:lnTo>
                    <a:pt x="124904" y="90055"/>
                  </a:lnTo>
                  <a:lnTo>
                    <a:pt x="119659" y="90411"/>
                  </a:lnTo>
                  <a:lnTo>
                    <a:pt x="123469" y="90754"/>
                  </a:lnTo>
                  <a:lnTo>
                    <a:pt x="124891" y="90754"/>
                  </a:lnTo>
                  <a:lnTo>
                    <a:pt x="127038" y="90055"/>
                  </a:lnTo>
                  <a:close/>
                </a:path>
                <a:path w="929640" h="173355">
                  <a:moveTo>
                    <a:pt x="127990" y="89115"/>
                  </a:moveTo>
                  <a:lnTo>
                    <a:pt x="126326" y="88582"/>
                  </a:lnTo>
                  <a:lnTo>
                    <a:pt x="126199" y="89471"/>
                  </a:lnTo>
                  <a:lnTo>
                    <a:pt x="127444" y="89471"/>
                  </a:lnTo>
                  <a:lnTo>
                    <a:pt x="127990" y="89115"/>
                  </a:lnTo>
                  <a:close/>
                </a:path>
                <a:path w="929640" h="173355">
                  <a:moveTo>
                    <a:pt x="128524" y="88849"/>
                  </a:moveTo>
                  <a:lnTo>
                    <a:pt x="125666" y="84696"/>
                  </a:lnTo>
                  <a:lnTo>
                    <a:pt x="125666" y="85407"/>
                  </a:lnTo>
                  <a:lnTo>
                    <a:pt x="126161" y="86474"/>
                  </a:lnTo>
                  <a:lnTo>
                    <a:pt x="124777" y="86918"/>
                  </a:lnTo>
                  <a:lnTo>
                    <a:pt x="126644" y="86804"/>
                  </a:lnTo>
                  <a:lnTo>
                    <a:pt x="127596" y="88176"/>
                  </a:lnTo>
                  <a:lnTo>
                    <a:pt x="128524" y="88849"/>
                  </a:lnTo>
                  <a:close/>
                </a:path>
                <a:path w="929640" h="173355">
                  <a:moveTo>
                    <a:pt x="129705" y="103212"/>
                  </a:moveTo>
                  <a:lnTo>
                    <a:pt x="128308" y="102946"/>
                  </a:lnTo>
                  <a:lnTo>
                    <a:pt x="128244" y="99339"/>
                  </a:lnTo>
                  <a:lnTo>
                    <a:pt x="126441" y="102349"/>
                  </a:lnTo>
                  <a:lnTo>
                    <a:pt x="126911" y="103416"/>
                  </a:lnTo>
                  <a:lnTo>
                    <a:pt x="127850" y="103352"/>
                  </a:lnTo>
                  <a:lnTo>
                    <a:pt x="129705" y="103212"/>
                  </a:lnTo>
                  <a:close/>
                </a:path>
                <a:path w="929640" h="173355">
                  <a:moveTo>
                    <a:pt x="129921" y="62687"/>
                  </a:moveTo>
                  <a:lnTo>
                    <a:pt x="127571" y="61061"/>
                  </a:lnTo>
                  <a:lnTo>
                    <a:pt x="126199" y="62242"/>
                  </a:lnTo>
                  <a:lnTo>
                    <a:pt x="123901" y="63474"/>
                  </a:lnTo>
                  <a:lnTo>
                    <a:pt x="129921" y="62687"/>
                  </a:lnTo>
                  <a:close/>
                </a:path>
                <a:path w="929640" h="173355">
                  <a:moveTo>
                    <a:pt x="133921" y="105473"/>
                  </a:moveTo>
                  <a:lnTo>
                    <a:pt x="129730" y="104673"/>
                  </a:lnTo>
                  <a:lnTo>
                    <a:pt x="131622" y="106705"/>
                  </a:lnTo>
                  <a:lnTo>
                    <a:pt x="128828" y="106184"/>
                  </a:lnTo>
                  <a:lnTo>
                    <a:pt x="126542" y="108140"/>
                  </a:lnTo>
                  <a:lnTo>
                    <a:pt x="123253" y="105841"/>
                  </a:lnTo>
                  <a:lnTo>
                    <a:pt x="123685" y="103289"/>
                  </a:lnTo>
                  <a:lnTo>
                    <a:pt x="122707" y="101968"/>
                  </a:lnTo>
                  <a:lnTo>
                    <a:pt x="121907" y="104673"/>
                  </a:lnTo>
                  <a:lnTo>
                    <a:pt x="121894" y="107734"/>
                  </a:lnTo>
                  <a:lnTo>
                    <a:pt x="132130" y="109207"/>
                  </a:lnTo>
                  <a:lnTo>
                    <a:pt x="131660" y="108877"/>
                  </a:lnTo>
                  <a:lnTo>
                    <a:pt x="132143" y="108140"/>
                  </a:lnTo>
                  <a:lnTo>
                    <a:pt x="133096" y="106705"/>
                  </a:lnTo>
                  <a:lnTo>
                    <a:pt x="133921" y="105473"/>
                  </a:lnTo>
                  <a:close/>
                </a:path>
                <a:path w="929640" h="173355">
                  <a:moveTo>
                    <a:pt x="134810" y="4889"/>
                  </a:moveTo>
                  <a:lnTo>
                    <a:pt x="133985" y="2527"/>
                  </a:lnTo>
                  <a:lnTo>
                    <a:pt x="127076" y="4076"/>
                  </a:lnTo>
                  <a:lnTo>
                    <a:pt x="129844" y="3886"/>
                  </a:lnTo>
                  <a:lnTo>
                    <a:pt x="129882" y="4254"/>
                  </a:lnTo>
                  <a:lnTo>
                    <a:pt x="127381" y="4635"/>
                  </a:lnTo>
                  <a:lnTo>
                    <a:pt x="126542" y="6273"/>
                  </a:lnTo>
                  <a:lnTo>
                    <a:pt x="125082" y="5308"/>
                  </a:lnTo>
                  <a:lnTo>
                    <a:pt x="124942" y="5118"/>
                  </a:lnTo>
                  <a:lnTo>
                    <a:pt x="124371" y="4318"/>
                  </a:lnTo>
                  <a:lnTo>
                    <a:pt x="124244" y="4152"/>
                  </a:lnTo>
                  <a:lnTo>
                    <a:pt x="124091" y="4152"/>
                  </a:lnTo>
                  <a:lnTo>
                    <a:pt x="124434" y="3721"/>
                  </a:lnTo>
                  <a:lnTo>
                    <a:pt x="124282" y="3721"/>
                  </a:lnTo>
                  <a:lnTo>
                    <a:pt x="123113" y="3721"/>
                  </a:lnTo>
                  <a:lnTo>
                    <a:pt x="120472" y="3721"/>
                  </a:lnTo>
                  <a:lnTo>
                    <a:pt x="120738" y="3924"/>
                  </a:lnTo>
                  <a:lnTo>
                    <a:pt x="116027" y="7099"/>
                  </a:lnTo>
                  <a:lnTo>
                    <a:pt x="115316" y="4635"/>
                  </a:lnTo>
                  <a:lnTo>
                    <a:pt x="115214" y="4318"/>
                  </a:lnTo>
                  <a:lnTo>
                    <a:pt x="114515" y="3721"/>
                  </a:lnTo>
                  <a:lnTo>
                    <a:pt x="113385" y="2755"/>
                  </a:lnTo>
                  <a:lnTo>
                    <a:pt x="113080" y="2755"/>
                  </a:lnTo>
                  <a:lnTo>
                    <a:pt x="110274" y="3721"/>
                  </a:lnTo>
                  <a:lnTo>
                    <a:pt x="107607" y="2540"/>
                  </a:lnTo>
                  <a:lnTo>
                    <a:pt x="107505" y="3149"/>
                  </a:lnTo>
                  <a:lnTo>
                    <a:pt x="107391" y="3911"/>
                  </a:lnTo>
                  <a:lnTo>
                    <a:pt x="107264" y="4635"/>
                  </a:lnTo>
                  <a:lnTo>
                    <a:pt x="107188" y="5118"/>
                  </a:lnTo>
                  <a:lnTo>
                    <a:pt x="102895" y="5118"/>
                  </a:lnTo>
                  <a:lnTo>
                    <a:pt x="101422" y="6375"/>
                  </a:lnTo>
                  <a:lnTo>
                    <a:pt x="96774" y="6375"/>
                  </a:lnTo>
                  <a:lnTo>
                    <a:pt x="98907" y="8547"/>
                  </a:lnTo>
                  <a:lnTo>
                    <a:pt x="99288" y="8928"/>
                  </a:lnTo>
                  <a:lnTo>
                    <a:pt x="98640" y="8928"/>
                  </a:lnTo>
                  <a:lnTo>
                    <a:pt x="97663" y="10312"/>
                  </a:lnTo>
                  <a:lnTo>
                    <a:pt x="96278" y="10007"/>
                  </a:lnTo>
                  <a:lnTo>
                    <a:pt x="94932" y="10007"/>
                  </a:lnTo>
                  <a:lnTo>
                    <a:pt x="96342" y="11023"/>
                  </a:lnTo>
                  <a:lnTo>
                    <a:pt x="96177" y="11023"/>
                  </a:lnTo>
                  <a:lnTo>
                    <a:pt x="96100" y="11912"/>
                  </a:lnTo>
                  <a:lnTo>
                    <a:pt x="95999" y="13296"/>
                  </a:lnTo>
                  <a:lnTo>
                    <a:pt x="95923" y="14224"/>
                  </a:lnTo>
                  <a:lnTo>
                    <a:pt x="95808" y="15621"/>
                  </a:lnTo>
                  <a:lnTo>
                    <a:pt x="91300" y="10007"/>
                  </a:lnTo>
                  <a:lnTo>
                    <a:pt x="90919" y="9817"/>
                  </a:lnTo>
                  <a:lnTo>
                    <a:pt x="90525" y="9664"/>
                  </a:lnTo>
                  <a:lnTo>
                    <a:pt x="90449" y="10007"/>
                  </a:lnTo>
                  <a:lnTo>
                    <a:pt x="89916" y="13296"/>
                  </a:lnTo>
                  <a:lnTo>
                    <a:pt x="84340" y="13944"/>
                  </a:lnTo>
                  <a:lnTo>
                    <a:pt x="81800" y="12382"/>
                  </a:lnTo>
                  <a:lnTo>
                    <a:pt x="82372" y="13449"/>
                  </a:lnTo>
                  <a:lnTo>
                    <a:pt x="82461" y="14439"/>
                  </a:lnTo>
                  <a:lnTo>
                    <a:pt x="81000" y="15176"/>
                  </a:lnTo>
                  <a:lnTo>
                    <a:pt x="85204" y="18148"/>
                  </a:lnTo>
                  <a:lnTo>
                    <a:pt x="86144" y="18072"/>
                  </a:lnTo>
                  <a:lnTo>
                    <a:pt x="87464" y="14744"/>
                  </a:lnTo>
                  <a:lnTo>
                    <a:pt x="89814" y="15659"/>
                  </a:lnTo>
                  <a:lnTo>
                    <a:pt x="90297" y="14439"/>
                  </a:lnTo>
                  <a:lnTo>
                    <a:pt x="94399" y="16078"/>
                  </a:lnTo>
                  <a:lnTo>
                    <a:pt x="98729" y="15621"/>
                  </a:lnTo>
                  <a:lnTo>
                    <a:pt x="103886" y="15074"/>
                  </a:lnTo>
                  <a:lnTo>
                    <a:pt x="104140" y="15074"/>
                  </a:lnTo>
                  <a:lnTo>
                    <a:pt x="104622" y="16103"/>
                  </a:lnTo>
                  <a:lnTo>
                    <a:pt x="109689" y="16103"/>
                  </a:lnTo>
                  <a:lnTo>
                    <a:pt x="119405" y="15074"/>
                  </a:lnTo>
                  <a:lnTo>
                    <a:pt x="119011" y="13639"/>
                  </a:lnTo>
                  <a:lnTo>
                    <a:pt x="118910" y="13296"/>
                  </a:lnTo>
                  <a:lnTo>
                    <a:pt x="118618" y="11912"/>
                  </a:lnTo>
                  <a:lnTo>
                    <a:pt x="118503" y="11353"/>
                  </a:lnTo>
                  <a:lnTo>
                    <a:pt x="118427" y="11023"/>
                  </a:lnTo>
                  <a:lnTo>
                    <a:pt x="119507" y="11023"/>
                  </a:lnTo>
                  <a:lnTo>
                    <a:pt x="122567" y="11607"/>
                  </a:lnTo>
                  <a:lnTo>
                    <a:pt x="120764" y="11023"/>
                  </a:lnTo>
                  <a:lnTo>
                    <a:pt x="120700" y="10312"/>
                  </a:lnTo>
                  <a:lnTo>
                    <a:pt x="121119" y="9258"/>
                  </a:lnTo>
                  <a:lnTo>
                    <a:pt x="121361" y="8928"/>
                  </a:lnTo>
                  <a:lnTo>
                    <a:pt x="123367" y="8928"/>
                  </a:lnTo>
                  <a:lnTo>
                    <a:pt x="124002" y="8928"/>
                  </a:lnTo>
                  <a:lnTo>
                    <a:pt x="125031" y="9258"/>
                  </a:lnTo>
                  <a:lnTo>
                    <a:pt x="124841" y="9258"/>
                  </a:lnTo>
                  <a:lnTo>
                    <a:pt x="125653" y="10312"/>
                  </a:lnTo>
                  <a:lnTo>
                    <a:pt x="125945" y="10312"/>
                  </a:lnTo>
                  <a:lnTo>
                    <a:pt x="125869" y="10680"/>
                  </a:lnTo>
                  <a:lnTo>
                    <a:pt x="125806" y="11023"/>
                  </a:lnTo>
                  <a:lnTo>
                    <a:pt x="125730" y="11353"/>
                  </a:lnTo>
                  <a:lnTo>
                    <a:pt x="125615" y="11899"/>
                  </a:lnTo>
                  <a:lnTo>
                    <a:pt x="128295" y="11353"/>
                  </a:lnTo>
                  <a:lnTo>
                    <a:pt x="132334" y="13639"/>
                  </a:lnTo>
                  <a:lnTo>
                    <a:pt x="133311" y="11607"/>
                  </a:lnTo>
                  <a:lnTo>
                    <a:pt x="133426" y="11353"/>
                  </a:lnTo>
                  <a:lnTo>
                    <a:pt x="133591" y="11023"/>
                  </a:lnTo>
                  <a:lnTo>
                    <a:pt x="133997" y="11023"/>
                  </a:lnTo>
                  <a:lnTo>
                    <a:pt x="130213" y="8928"/>
                  </a:lnTo>
                  <a:lnTo>
                    <a:pt x="131699" y="8928"/>
                  </a:lnTo>
                  <a:lnTo>
                    <a:pt x="129895" y="8166"/>
                  </a:lnTo>
                  <a:lnTo>
                    <a:pt x="130429" y="8166"/>
                  </a:lnTo>
                  <a:lnTo>
                    <a:pt x="130365" y="7721"/>
                  </a:lnTo>
                  <a:lnTo>
                    <a:pt x="130213" y="7721"/>
                  </a:lnTo>
                  <a:lnTo>
                    <a:pt x="130048" y="7162"/>
                  </a:lnTo>
                  <a:lnTo>
                    <a:pt x="129895" y="6642"/>
                  </a:lnTo>
                  <a:lnTo>
                    <a:pt x="129819" y="6375"/>
                  </a:lnTo>
                  <a:lnTo>
                    <a:pt x="129679" y="6375"/>
                  </a:lnTo>
                  <a:lnTo>
                    <a:pt x="130048" y="5384"/>
                  </a:lnTo>
                  <a:lnTo>
                    <a:pt x="130340" y="7505"/>
                  </a:lnTo>
                  <a:lnTo>
                    <a:pt x="132664" y="6184"/>
                  </a:lnTo>
                  <a:lnTo>
                    <a:pt x="134810" y="4889"/>
                  </a:lnTo>
                  <a:close/>
                </a:path>
                <a:path w="929640" h="173355">
                  <a:moveTo>
                    <a:pt x="135788" y="111747"/>
                  </a:moveTo>
                  <a:lnTo>
                    <a:pt x="128371" y="112255"/>
                  </a:lnTo>
                  <a:lnTo>
                    <a:pt x="134912" y="113245"/>
                  </a:lnTo>
                  <a:lnTo>
                    <a:pt x="135788" y="111747"/>
                  </a:lnTo>
                  <a:close/>
                </a:path>
                <a:path w="929640" h="173355">
                  <a:moveTo>
                    <a:pt x="136931" y="99707"/>
                  </a:moveTo>
                  <a:lnTo>
                    <a:pt x="136690" y="99428"/>
                  </a:lnTo>
                  <a:lnTo>
                    <a:pt x="131876" y="94056"/>
                  </a:lnTo>
                  <a:lnTo>
                    <a:pt x="124917" y="93421"/>
                  </a:lnTo>
                  <a:lnTo>
                    <a:pt x="128244" y="98615"/>
                  </a:lnTo>
                  <a:lnTo>
                    <a:pt x="130136" y="100660"/>
                  </a:lnTo>
                  <a:lnTo>
                    <a:pt x="132435" y="99428"/>
                  </a:lnTo>
                  <a:lnTo>
                    <a:pt x="136931" y="99707"/>
                  </a:lnTo>
                  <a:close/>
                </a:path>
                <a:path w="929640" h="173355">
                  <a:moveTo>
                    <a:pt x="137883" y="21717"/>
                  </a:moveTo>
                  <a:lnTo>
                    <a:pt x="133870" y="21717"/>
                  </a:lnTo>
                  <a:lnTo>
                    <a:pt x="134645" y="22860"/>
                  </a:lnTo>
                  <a:lnTo>
                    <a:pt x="134924" y="22860"/>
                  </a:lnTo>
                  <a:lnTo>
                    <a:pt x="133756" y="24892"/>
                  </a:lnTo>
                  <a:lnTo>
                    <a:pt x="134048" y="24892"/>
                  </a:lnTo>
                  <a:lnTo>
                    <a:pt x="134315" y="25400"/>
                  </a:lnTo>
                  <a:lnTo>
                    <a:pt x="134404" y="25654"/>
                  </a:lnTo>
                  <a:lnTo>
                    <a:pt x="137160" y="25400"/>
                  </a:lnTo>
                  <a:lnTo>
                    <a:pt x="137274" y="24561"/>
                  </a:lnTo>
                  <a:lnTo>
                    <a:pt x="137388" y="23622"/>
                  </a:lnTo>
                  <a:lnTo>
                    <a:pt x="137490" y="22860"/>
                  </a:lnTo>
                  <a:lnTo>
                    <a:pt x="137553" y="22352"/>
                  </a:lnTo>
                  <a:lnTo>
                    <a:pt x="137883" y="21717"/>
                  </a:lnTo>
                  <a:close/>
                </a:path>
                <a:path w="929640" h="173355">
                  <a:moveTo>
                    <a:pt x="137985" y="99771"/>
                  </a:moveTo>
                  <a:lnTo>
                    <a:pt x="137833" y="99428"/>
                  </a:lnTo>
                  <a:lnTo>
                    <a:pt x="137718" y="99187"/>
                  </a:lnTo>
                  <a:lnTo>
                    <a:pt x="137172" y="99733"/>
                  </a:lnTo>
                  <a:lnTo>
                    <a:pt x="137985" y="99771"/>
                  </a:lnTo>
                  <a:close/>
                </a:path>
                <a:path w="929640" h="173355">
                  <a:moveTo>
                    <a:pt x="138061" y="15875"/>
                  </a:moveTo>
                  <a:lnTo>
                    <a:pt x="137464" y="15875"/>
                  </a:lnTo>
                  <a:lnTo>
                    <a:pt x="137922" y="16052"/>
                  </a:lnTo>
                  <a:lnTo>
                    <a:pt x="138061" y="15875"/>
                  </a:lnTo>
                  <a:close/>
                </a:path>
                <a:path w="929640" h="173355">
                  <a:moveTo>
                    <a:pt x="138379" y="10020"/>
                  </a:moveTo>
                  <a:lnTo>
                    <a:pt x="136893" y="9537"/>
                  </a:lnTo>
                  <a:lnTo>
                    <a:pt x="137591" y="9906"/>
                  </a:lnTo>
                  <a:lnTo>
                    <a:pt x="138023" y="10007"/>
                  </a:lnTo>
                  <a:lnTo>
                    <a:pt x="138379" y="10020"/>
                  </a:lnTo>
                  <a:close/>
                </a:path>
                <a:path w="929640" h="173355">
                  <a:moveTo>
                    <a:pt x="138823" y="98132"/>
                  </a:moveTo>
                  <a:lnTo>
                    <a:pt x="137020" y="97663"/>
                  </a:lnTo>
                  <a:lnTo>
                    <a:pt x="137642" y="99009"/>
                  </a:lnTo>
                  <a:lnTo>
                    <a:pt x="137718" y="99187"/>
                  </a:lnTo>
                  <a:lnTo>
                    <a:pt x="138823" y="98132"/>
                  </a:lnTo>
                  <a:close/>
                </a:path>
                <a:path w="929640" h="173355">
                  <a:moveTo>
                    <a:pt x="139674" y="21717"/>
                  </a:moveTo>
                  <a:lnTo>
                    <a:pt x="139522" y="21590"/>
                  </a:lnTo>
                  <a:lnTo>
                    <a:pt x="137960" y="21590"/>
                  </a:lnTo>
                  <a:lnTo>
                    <a:pt x="137883" y="21717"/>
                  </a:lnTo>
                  <a:lnTo>
                    <a:pt x="139674" y="21717"/>
                  </a:lnTo>
                  <a:close/>
                </a:path>
                <a:path w="929640" h="173355">
                  <a:moveTo>
                    <a:pt x="143637" y="79476"/>
                  </a:moveTo>
                  <a:lnTo>
                    <a:pt x="140817" y="76771"/>
                  </a:lnTo>
                  <a:lnTo>
                    <a:pt x="136652" y="77419"/>
                  </a:lnTo>
                  <a:lnTo>
                    <a:pt x="138468" y="75133"/>
                  </a:lnTo>
                  <a:lnTo>
                    <a:pt x="133413" y="77292"/>
                  </a:lnTo>
                  <a:lnTo>
                    <a:pt x="134264" y="72872"/>
                  </a:lnTo>
                  <a:lnTo>
                    <a:pt x="130594" y="75311"/>
                  </a:lnTo>
                  <a:lnTo>
                    <a:pt x="131635" y="81013"/>
                  </a:lnTo>
                  <a:lnTo>
                    <a:pt x="136664" y="78143"/>
                  </a:lnTo>
                  <a:lnTo>
                    <a:pt x="138595" y="81635"/>
                  </a:lnTo>
                  <a:lnTo>
                    <a:pt x="143217" y="80594"/>
                  </a:lnTo>
                  <a:lnTo>
                    <a:pt x="143637" y="79476"/>
                  </a:lnTo>
                  <a:close/>
                </a:path>
                <a:path w="929640" h="173355">
                  <a:moveTo>
                    <a:pt x="147307" y="48171"/>
                  </a:moveTo>
                  <a:lnTo>
                    <a:pt x="147269" y="46024"/>
                  </a:lnTo>
                  <a:lnTo>
                    <a:pt x="144462" y="44780"/>
                  </a:lnTo>
                  <a:lnTo>
                    <a:pt x="132435" y="44869"/>
                  </a:lnTo>
                  <a:lnTo>
                    <a:pt x="126492" y="48539"/>
                  </a:lnTo>
                  <a:lnTo>
                    <a:pt x="126961" y="48856"/>
                  </a:lnTo>
                  <a:lnTo>
                    <a:pt x="147307" y="48171"/>
                  </a:lnTo>
                  <a:close/>
                </a:path>
                <a:path w="929640" h="173355">
                  <a:moveTo>
                    <a:pt x="148336" y="21717"/>
                  </a:moveTo>
                  <a:lnTo>
                    <a:pt x="139674" y="21717"/>
                  </a:lnTo>
                  <a:lnTo>
                    <a:pt x="143167" y="24714"/>
                  </a:lnTo>
                  <a:lnTo>
                    <a:pt x="148336" y="21717"/>
                  </a:lnTo>
                  <a:close/>
                </a:path>
                <a:path w="929640" h="173355">
                  <a:moveTo>
                    <a:pt x="150418" y="95669"/>
                  </a:moveTo>
                  <a:lnTo>
                    <a:pt x="144818" y="92417"/>
                  </a:lnTo>
                  <a:lnTo>
                    <a:pt x="138823" y="98132"/>
                  </a:lnTo>
                  <a:lnTo>
                    <a:pt x="143725" y="99428"/>
                  </a:lnTo>
                  <a:lnTo>
                    <a:pt x="143459" y="99428"/>
                  </a:lnTo>
                  <a:lnTo>
                    <a:pt x="138963" y="102590"/>
                  </a:lnTo>
                  <a:lnTo>
                    <a:pt x="144564" y="104381"/>
                  </a:lnTo>
                  <a:lnTo>
                    <a:pt x="143548" y="100126"/>
                  </a:lnTo>
                  <a:lnTo>
                    <a:pt x="149110" y="99009"/>
                  </a:lnTo>
                  <a:lnTo>
                    <a:pt x="145364" y="97802"/>
                  </a:lnTo>
                  <a:lnTo>
                    <a:pt x="149059" y="96837"/>
                  </a:lnTo>
                  <a:lnTo>
                    <a:pt x="150418" y="95669"/>
                  </a:lnTo>
                  <a:close/>
                </a:path>
                <a:path w="929640" h="173355">
                  <a:moveTo>
                    <a:pt x="153314" y="11938"/>
                  </a:moveTo>
                  <a:lnTo>
                    <a:pt x="153123" y="11747"/>
                  </a:lnTo>
                  <a:lnTo>
                    <a:pt x="152920" y="11938"/>
                  </a:lnTo>
                  <a:lnTo>
                    <a:pt x="153314" y="11938"/>
                  </a:lnTo>
                  <a:close/>
                </a:path>
                <a:path w="929640" h="173355">
                  <a:moveTo>
                    <a:pt x="158457" y="24003"/>
                  </a:moveTo>
                  <a:lnTo>
                    <a:pt x="157568" y="23368"/>
                  </a:lnTo>
                  <a:lnTo>
                    <a:pt x="158356" y="24561"/>
                  </a:lnTo>
                  <a:lnTo>
                    <a:pt x="158457" y="24003"/>
                  </a:lnTo>
                  <a:close/>
                </a:path>
                <a:path w="929640" h="173355">
                  <a:moveTo>
                    <a:pt x="160045" y="9398"/>
                  </a:moveTo>
                  <a:lnTo>
                    <a:pt x="158356" y="9398"/>
                  </a:lnTo>
                  <a:lnTo>
                    <a:pt x="156362" y="10160"/>
                  </a:lnTo>
                  <a:lnTo>
                    <a:pt x="157149" y="10160"/>
                  </a:lnTo>
                  <a:lnTo>
                    <a:pt x="159067" y="11049"/>
                  </a:lnTo>
                  <a:lnTo>
                    <a:pt x="160045" y="9398"/>
                  </a:lnTo>
                  <a:close/>
                </a:path>
                <a:path w="929640" h="173355">
                  <a:moveTo>
                    <a:pt x="161417" y="8255"/>
                  </a:moveTo>
                  <a:lnTo>
                    <a:pt x="157657" y="5969"/>
                  </a:lnTo>
                  <a:lnTo>
                    <a:pt x="154381" y="4064"/>
                  </a:lnTo>
                  <a:lnTo>
                    <a:pt x="155232" y="3810"/>
                  </a:lnTo>
                  <a:lnTo>
                    <a:pt x="156286" y="3429"/>
                  </a:lnTo>
                  <a:lnTo>
                    <a:pt x="156349" y="1905"/>
                  </a:lnTo>
                  <a:lnTo>
                    <a:pt x="156298" y="889"/>
                  </a:lnTo>
                  <a:lnTo>
                    <a:pt x="155917" y="1270"/>
                  </a:lnTo>
                  <a:lnTo>
                    <a:pt x="155702" y="1651"/>
                  </a:lnTo>
                  <a:lnTo>
                    <a:pt x="155575" y="1905"/>
                  </a:lnTo>
                  <a:lnTo>
                    <a:pt x="154343" y="1905"/>
                  </a:lnTo>
                  <a:lnTo>
                    <a:pt x="150342" y="0"/>
                  </a:lnTo>
                  <a:lnTo>
                    <a:pt x="146291" y="1651"/>
                  </a:lnTo>
                  <a:lnTo>
                    <a:pt x="142227" y="3606"/>
                  </a:lnTo>
                  <a:lnTo>
                    <a:pt x="138607" y="2286"/>
                  </a:lnTo>
                  <a:lnTo>
                    <a:pt x="135890" y="4572"/>
                  </a:lnTo>
                  <a:lnTo>
                    <a:pt x="138658" y="5181"/>
                  </a:lnTo>
                  <a:lnTo>
                    <a:pt x="139484" y="3810"/>
                  </a:lnTo>
                  <a:lnTo>
                    <a:pt x="139573" y="3683"/>
                  </a:lnTo>
                  <a:lnTo>
                    <a:pt x="145148" y="5461"/>
                  </a:lnTo>
                  <a:lnTo>
                    <a:pt x="147904" y="3810"/>
                  </a:lnTo>
                  <a:lnTo>
                    <a:pt x="148856" y="5207"/>
                  </a:lnTo>
                  <a:lnTo>
                    <a:pt x="148894" y="7366"/>
                  </a:lnTo>
                  <a:lnTo>
                    <a:pt x="152120" y="5969"/>
                  </a:lnTo>
                  <a:lnTo>
                    <a:pt x="151130" y="9398"/>
                  </a:lnTo>
                  <a:lnTo>
                    <a:pt x="150647" y="9398"/>
                  </a:lnTo>
                  <a:lnTo>
                    <a:pt x="153123" y="11747"/>
                  </a:lnTo>
                  <a:lnTo>
                    <a:pt x="153911" y="11049"/>
                  </a:lnTo>
                  <a:lnTo>
                    <a:pt x="153885" y="10541"/>
                  </a:lnTo>
                  <a:lnTo>
                    <a:pt x="153695" y="10160"/>
                  </a:lnTo>
                  <a:lnTo>
                    <a:pt x="153555" y="10160"/>
                  </a:lnTo>
                  <a:lnTo>
                    <a:pt x="153543" y="9398"/>
                  </a:lnTo>
                  <a:lnTo>
                    <a:pt x="158356" y="9398"/>
                  </a:lnTo>
                  <a:lnTo>
                    <a:pt x="161417" y="8255"/>
                  </a:lnTo>
                  <a:close/>
                </a:path>
                <a:path w="929640" h="173355">
                  <a:moveTo>
                    <a:pt x="164147" y="21590"/>
                  </a:moveTo>
                  <a:lnTo>
                    <a:pt x="158140" y="21590"/>
                  </a:lnTo>
                  <a:lnTo>
                    <a:pt x="157937" y="21590"/>
                  </a:lnTo>
                  <a:lnTo>
                    <a:pt x="148564" y="21590"/>
                  </a:lnTo>
                  <a:lnTo>
                    <a:pt x="148336" y="21717"/>
                  </a:lnTo>
                  <a:lnTo>
                    <a:pt x="164084" y="21717"/>
                  </a:lnTo>
                  <a:lnTo>
                    <a:pt x="164147" y="21590"/>
                  </a:lnTo>
                  <a:close/>
                </a:path>
                <a:path w="929640" h="173355">
                  <a:moveTo>
                    <a:pt x="169849" y="17145"/>
                  </a:moveTo>
                  <a:lnTo>
                    <a:pt x="169710" y="17145"/>
                  </a:lnTo>
                  <a:lnTo>
                    <a:pt x="169659" y="17399"/>
                  </a:lnTo>
                  <a:lnTo>
                    <a:pt x="169849" y="17145"/>
                  </a:lnTo>
                  <a:close/>
                </a:path>
                <a:path w="929640" h="173355">
                  <a:moveTo>
                    <a:pt x="171488" y="23368"/>
                  </a:moveTo>
                  <a:lnTo>
                    <a:pt x="170484" y="23152"/>
                  </a:lnTo>
                  <a:lnTo>
                    <a:pt x="170053" y="23368"/>
                  </a:lnTo>
                  <a:lnTo>
                    <a:pt x="171488" y="23368"/>
                  </a:lnTo>
                  <a:close/>
                </a:path>
                <a:path w="929640" h="173355">
                  <a:moveTo>
                    <a:pt x="172770" y="22352"/>
                  </a:moveTo>
                  <a:lnTo>
                    <a:pt x="172758" y="21717"/>
                  </a:lnTo>
                  <a:lnTo>
                    <a:pt x="164084" y="21717"/>
                  </a:lnTo>
                  <a:lnTo>
                    <a:pt x="163080" y="23622"/>
                  </a:lnTo>
                  <a:lnTo>
                    <a:pt x="161251" y="25285"/>
                  </a:lnTo>
                  <a:lnTo>
                    <a:pt x="159219" y="24892"/>
                  </a:lnTo>
                  <a:lnTo>
                    <a:pt x="158559" y="24892"/>
                  </a:lnTo>
                  <a:lnTo>
                    <a:pt x="158356" y="24561"/>
                  </a:lnTo>
                  <a:lnTo>
                    <a:pt x="158292" y="24892"/>
                  </a:lnTo>
                  <a:lnTo>
                    <a:pt x="158508" y="24892"/>
                  </a:lnTo>
                  <a:lnTo>
                    <a:pt x="157734" y="27813"/>
                  </a:lnTo>
                  <a:lnTo>
                    <a:pt x="157619" y="28321"/>
                  </a:lnTo>
                  <a:lnTo>
                    <a:pt x="161302" y="28067"/>
                  </a:lnTo>
                  <a:lnTo>
                    <a:pt x="163131" y="26543"/>
                  </a:lnTo>
                  <a:lnTo>
                    <a:pt x="164998" y="26543"/>
                  </a:lnTo>
                  <a:lnTo>
                    <a:pt x="165023" y="28575"/>
                  </a:lnTo>
                  <a:lnTo>
                    <a:pt x="169214" y="29337"/>
                  </a:lnTo>
                  <a:lnTo>
                    <a:pt x="167970" y="26670"/>
                  </a:lnTo>
                  <a:lnTo>
                    <a:pt x="167894" y="26543"/>
                  </a:lnTo>
                  <a:lnTo>
                    <a:pt x="167474" y="25654"/>
                  </a:lnTo>
                  <a:lnTo>
                    <a:pt x="167386" y="25400"/>
                  </a:lnTo>
                  <a:lnTo>
                    <a:pt x="165290" y="25400"/>
                  </a:lnTo>
                  <a:lnTo>
                    <a:pt x="170980" y="24892"/>
                  </a:lnTo>
                  <a:lnTo>
                    <a:pt x="169100" y="22860"/>
                  </a:lnTo>
                  <a:lnTo>
                    <a:pt x="170484" y="23152"/>
                  </a:lnTo>
                  <a:lnTo>
                    <a:pt x="171081" y="22860"/>
                  </a:lnTo>
                  <a:lnTo>
                    <a:pt x="172212" y="22352"/>
                  </a:lnTo>
                  <a:lnTo>
                    <a:pt x="172351" y="22352"/>
                  </a:lnTo>
                  <a:lnTo>
                    <a:pt x="172694" y="23152"/>
                  </a:lnTo>
                  <a:lnTo>
                    <a:pt x="172770" y="22352"/>
                  </a:lnTo>
                  <a:close/>
                </a:path>
                <a:path w="929640" h="173355">
                  <a:moveTo>
                    <a:pt x="173189" y="17145"/>
                  </a:moveTo>
                  <a:lnTo>
                    <a:pt x="172745" y="17145"/>
                  </a:lnTo>
                  <a:lnTo>
                    <a:pt x="172694" y="17538"/>
                  </a:lnTo>
                  <a:lnTo>
                    <a:pt x="173189" y="17145"/>
                  </a:lnTo>
                  <a:close/>
                </a:path>
                <a:path w="929640" h="173355">
                  <a:moveTo>
                    <a:pt x="176136" y="21717"/>
                  </a:moveTo>
                  <a:lnTo>
                    <a:pt x="176009" y="21590"/>
                  </a:lnTo>
                  <a:lnTo>
                    <a:pt x="172758" y="21590"/>
                  </a:lnTo>
                  <a:lnTo>
                    <a:pt x="172758" y="21717"/>
                  </a:lnTo>
                  <a:lnTo>
                    <a:pt x="176136" y="21717"/>
                  </a:lnTo>
                  <a:close/>
                </a:path>
                <a:path w="929640" h="173355">
                  <a:moveTo>
                    <a:pt x="178663" y="21717"/>
                  </a:moveTo>
                  <a:lnTo>
                    <a:pt x="176136" y="21717"/>
                  </a:lnTo>
                  <a:lnTo>
                    <a:pt x="177888" y="23368"/>
                  </a:lnTo>
                  <a:lnTo>
                    <a:pt x="178663" y="22110"/>
                  </a:lnTo>
                  <a:lnTo>
                    <a:pt x="178663" y="21717"/>
                  </a:lnTo>
                  <a:close/>
                </a:path>
                <a:path w="929640" h="173355">
                  <a:moveTo>
                    <a:pt x="181000" y="21717"/>
                  </a:moveTo>
                  <a:lnTo>
                    <a:pt x="180695" y="21590"/>
                  </a:lnTo>
                  <a:lnTo>
                    <a:pt x="178562" y="21590"/>
                  </a:lnTo>
                  <a:lnTo>
                    <a:pt x="178663" y="21717"/>
                  </a:lnTo>
                  <a:lnTo>
                    <a:pt x="181000" y="21717"/>
                  </a:lnTo>
                  <a:close/>
                </a:path>
                <a:path w="929640" h="173355">
                  <a:moveTo>
                    <a:pt x="187858" y="21717"/>
                  </a:moveTo>
                  <a:lnTo>
                    <a:pt x="181000" y="21717"/>
                  </a:lnTo>
                  <a:lnTo>
                    <a:pt x="181622" y="21971"/>
                  </a:lnTo>
                  <a:lnTo>
                    <a:pt x="186436" y="22860"/>
                  </a:lnTo>
                  <a:lnTo>
                    <a:pt x="186004" y="22860"/>
                  </a:lnTo>
                  <a:lnTo>
                    <a:pt x="187604" y="24892"/>
                  </a:lnTo>
                  <a:lnTo>
                    <a:pt x="187718" y="22860"/>
                  </a:lnTo>
                  <a:lnTo>
                    <a:pt x="187820" y="21971"/>
                  </a:lnTo>
                  <a:lnTo>
                    <a:pt x="187858" y="21717"/>
                  </a:lnTo>
                  <a:close/>
                </a:path>
                <a:path w="929640" h="173355">
                  <a:moveTo>
                    <a:pt x="192163" y="21717"/>
                  </a:moveTo>
                  <a:lnTo>
                    <a:pt x="191757" y="21590"/>
                  </a:lnTo>
                  <a:lnTo>
                    <a:pt x="187871" y="21590"/>
                  </a:lnTo>
                  <a:lnTo>
                    <a:pt x="187858" y="21717"/>
                  </a:lnTo>
                  <a:lnTo>
                    <a:pt x="192163" y="21717"/>
                  </a:lnTo>
                  <a:close/>
                </a:path>
                <a:path w="929640" h="173355">
                  <a:moveTo>
                    <a:pt x="203796" y="25400"/>
                  </a:moveTo>
                  <a:lnTo>
                    <a:pt x="198856" y="23368"/>
                  </a:lnTo>
                  <a:lnTo>
                    <a:pt x="198589" y="23368"/>
                  </a:lnTo>
                  <a:lnTo>
                    <a:pt x="198564" y="21971"/>
                  </a:lnTo>
                  <a:lnTo>
                    <a:pt x="198564" y="21717"/>
                  </a:lnTo>
                  <a:lnTo>
                    <a:pt x="192163" y="21717"/>
                  </a:lnTo>
                  <a:lnTo>
                    <a:pt x="192989" y="21971"/>
                  </a:lnTo>
                  <a:lnTo>
                    <a:pt x="192709" y="22352"/>
                  </a:lnTo>
                  <a:lnTo>
                    <a:pt x="193941" y="22352"/>
                  </a:lnTo>
                  <a:lnTo>
                    <a:pt x="193344" y="22110"/>
                  </a:lnTo>
                  <a:lnTo>
                    <a:pt x="193941" y="22352"/>
                  </a:lnTo>
                  <a:lnTo>
                    <a:pt x="196507" y="23368"/>
                  </a:lnTo>
                  <a:lnTo>
                    <a:pt x="196126" y="23368"/>
                  </a:lnTo>
                  <a:lnTo>
                    <a:pt x="196545" y="24561"/>
                  </a:lnTo>
                  <a:lnTo>
                    <a:pt x="196659" y="24892"/>
                  </a:lnTo>
                  <a:lnTo>
                    <a:pt x="196786" y="25400"/>
                  </a:lnTo>
                  <a:lnTo>
                    <a:pt x="197129" y="25400"/>
                  </a:lnTo>
                  <a:lnTo>
                    <a:pt x="201904" y="26543"/>
                  </a:lnTo>
                  <a:lnTo>
                    <a:pt x="197815" y="26543"/>
                  </a:lnTo>
                  <a:lnTo>
                    <a:pt x="195402" y="26670"/>
                  </a:lnTo>
                  <a:lnTo>
                    <a:pt x="198208" y="27940"/>
                  </a:lnTo>
                  <a:lnTo>
                    <a:pt x="196367" y="28829"/>
                  </a:lnTo>
                  <a:lnTo>
                    <a:pt x="200990" y="27813"/>
                  </a:lnTo>
                  <a:lnTo>
                    <a:pt x="203657" y="25400"/>
                  </a:lnTo>
                  <a:lnTo>
                    <a:pt x="203796" y="25400"/>
                  </a:lnTo>
                  <a:close/>
                </a:path>
                <a:path w="929640" h="173355">
                  <a:moveTo>
                    <a:pt x="217043" y="9398"/>
                  </a:moveTo>
                  <a:lnTo>
                    <a:pt x="216230" y="9398"/>
                  </a:lnTo>
                  <a:lnTo>
                    <a:pt x="216852" y="9677"/>
                  </a:lnTo>
                  <a:lnTo>
                    <a:pt x="217043" y="9398"/>
                  </a:lnTo>
                  <a:close/>
                </a:path>
                <a:path w="929640" h="173355">
                  <a:moveTo>
                    <a:pt x="220789" y="21717"/>
                  </a:moveTo>
                  <a:lnTo>
                    <a:pt x="220408" y="21590"/>
                  </a:lnTo>
                  <a:lnTo>
                    <a:pt x="198551" y="21590"/>
                  </a:lnTo>
                  <a:lnTo>
                    <a:pt x="198564" y="21717"/>
                  </a:lnTo>
                  <a:lnTo>
                    <a:pt x="220789" y="21717"/>
                  </a:lnTo>
                  <a:close/>
                </a:path>
                <a:path w="929640" h="173355">
                  <a:moveTo>
                    <a:pt x="237134" y="10541"/>
                  </a:moveTo>
                  <a:lnTo>
                    <a:pt x="234746" y="9398"/>
                  </a:lnTo>
                  <a:lnTo>
                    <a:pt x="227025" y="7620"/>
                  </a:lnTo>
                  <a:lnTo>
                    <a:pt x="224053" y="11899"/>
                  </a:lnTo>
                  <a:lnTo>
                    <a:pt x="224053" y="15875"/>
                  </a:lnTo>
                  <a:lnTo>
                    <a:pt x="223723" y="15875"/>
                  </a:lnTo>
                  <a:lnTo>
                    <a:pt x="222097" y="16268"/>
                  </a:lnTo>
                  <a:lnTo>
                    <a:pt x="221564" y="15113"/>
                  </a:lnTo>
                  <a:lnTo>
                    <a:pt x="221195" y="14351"/>
                  </a:lnTo>
                  <a:lnTo>
                    <a:pt x="221094" y="14097"/>
                  </a:lnTo>
                  <a:lnTo>
                    <a:pt x="224053" y="15875"/>
                  </a:lnTo>
                  <a:lnTo>
                    <a:pt x="224053" y="11899"/>
                  </a:lnTo>
                  <a:lnTo>
                    <a:pt x="223405" y="12827"/>
                  </a:lnTo>
                  <a:lnTo>
                    <a:pt x="222669" y="13208"/>
                  </a:lnTo>
                  <a:lnTo>
                    <a:pt x="222161" y="13208"/>
                  </a:lnTo>
                  <a:lnTo>
                    <a:pt x="222161" y="13462"/>
                  </a:lnTo>
                  <a:lnTo>
                    <a:pt x="221424" y="13843"/>
                  </a:lnTo>
                  <a:lnTo>
                    <a:pt x="219379" y="13843"/>
                  </a:lnTo>
                  <a:lnTo>
                    <a:pt x="219354" y="14097"/>
                  </a:lnTo>
                  <a:lnTo>
                    <a:pt x="220929" y="14097"/>
                  </a:lnTo>
                  <a:lnTo>
                    <a:pt x="219265" y="14960"/>
                  </a:lnTo>
                  <a:lnTo>
                    <a:pt x="219354" y="14097"/>
                  </a:lnTo>
                  <a:lnTo>
                    <a:pt x="219405" y="13462"/>
                  </a:lnTo>
                  <a:lnTo>
                    <a:pt x="222161" y="13462"/>
                  </a:lnTo>
                  <a:lnTo>
                    <a:pt x="222161" y="13208"/>
                  </a:lnTo>
                  <a:lnTo>
                    <a:pt x="219430" y="13208"/>
                  </a:lnTo>
                  <a:lnTo>
                    <a:pt x="219494" y="12573"/>
                  </a:lnTo>
                  <a:lnTo>
                    <a:pt x="219621" y="11430"/>
                  </a:lnTo>
                  <a:lnTo>
                    <a:pt x="219646" y="11049"/>
                  </a:lnTo>
                  <a:lnTo>
                    <a:pt x="219887" y="11049"/>
                  </a:lnTo>
                  <a:lnTo>
                    <a:pt x="216852" y="9677"/>
                  </a:lnTo>
                  <a:lnTo>
                    <a:pt x="214350" y="13208"/>
                  </a:lnTo>
                  <a:lnTo>
                    <a:pt x="214223" y="13208"/>
                  </a:lnTo>
                  <a:lnTo>
                    <a:pt x="214223" y="13373"/>
                  </a:lnTo>
                  <a:lnTo>
                    <a:pt x="214223" y="13208"/>
                  </a:lnTo>
                  <a:lnTo>
                    <a:pt x="213664" y="13208"/>
                  </a:lnTo>
                  <a:lnTo>
                    <a:pt x="212826" y="12573"/>
                  </a:lnTo>
                  <a:lnTo>
                    <a:pt x="211340" y="11557"/>
                  </a:lnTo>
                  <a:lnTo>
                    <a:pt x="210210" y="10160"/>
                  </a:lnTo>
                  <a:lnTo>
                    <a:pt x="210324" y="10541"/>
                  </a:lnTo>
                  <a:lnTo>
                    <a:pt x="210845" y="11430"/>
                  </a:lnTo>
                  <a:lnTo>
                    <a:pt x="210921" y="11557"/>
                  </a:lnTo>
                  <a:lnTo>
                    <a:pt x="211035" y="11747"/>
                  </a:lnTo>
                  <a:lnTo>
                    <a:pt x="211150" y="11938"/>
                  </a:lnTo>
                  <a:lnTo>
                    <a:pt x="211251" y="12065"/>
                  </a:lnTo>
                  <a:lnTo>
                    <a:pt x="211112" y="12065"/>
                  </a:lnTo>
                  <a:lnTo>
                    <a:pt x="211823" y="12573"/>
                  </a:lnTo>
                  <a:lnTo>
                    <a:pt x="209880" y="12446"/>
                  </a:lnTo>
                  <a:lnTo>
                    <a:pt x="209880" y="17399"/>
                  </a:lnTo>
                  <a:lnTo>
                    <a:pt x="200787" y="18402"/>
                  </a:lnTo>
                  <a:lnTo>
                    <a:pt x="201295" y="17399"/>
                  </a:lnTo>
                  <a:lnTo>
                    <a:pt x="201269" y="17145"/>
                  </a:lnTo>
                  <a:lnTo>
                    <a:pt x="201218" y="16510"/>
                  </a:lnTo>
                  <a:lnTo>
                    <a:pt x="200799" y="16510"/>
                  </a:lnTo>
                  <a:lnTo>
                    <a:pt x="201663" y="15684"/>
                  </a:lnTo>
                  <a:lnTo>
                    <a:pt x="199809" y="15113"/>
                  </a:lnTo>
                  <a:lnTo>
                    <a:pt x="201676" y="15671"/>
                  </a:lnTo>
                  <a:lnTo>
                    <a:pt x="201485" y="15875"/>
                  </a:lnTo>
                  <a:lnTo>
                    <a:pt x="202349" y="15875"/>
                  </a:lnTo>
                  <a:lnTo>
                    <a:pt x="208127" y="17399"/>
                  </a:lnTo>
                  <a:lnTo>
                    <a:pt x="209880" y="17399"/>
                  </a:lnTo>
                  <a:lnTo>
                    <a:pt x="209880" y="12446"/>
                  </a:lnTo>
                  <a:lnTo>
                    <a:pt x="204304" y="12065"/>
                  </a:lnTo>
                  <a:lnTo>
                    <a:pt x="203873" y="12065"/>
                  </a:lnTo>
                  <a:lnTo>
                    <a:pt x="203669" y="12192"/>
                  </a:lnTo>
                  <a:lnTo>
                    <a:pt x="203669" y="13843"/>
                  </a:lnTo>
                  <a:lnTo>
                    <a:pt x="201955" y="15430"/>
                  </a:lnTo>
                  <a:lnTo>
                    <a:pt x="203669" y="13843"/>
                  </a:lnTo>
                  <a:lnTo>
                    <a:pt x="203669" y="12192"/>
                  </a:lnTo>
                  <a:lnTo>
                    <a:pt x="202158" y="13042"/>
                  </a:lnTo>
                  <a:lnTo>
                    <a:pt x="201980" y="13208"/>
                  </a:lnTo>
                  <a:lnTo>
                    <a:pt x="200164" y="14211"/>
                  </a:lnTo>
                  <a:lnTo>
                    <a:pt x="200342" y="14097"/>
                  </a:lnTo>
                  <a:lnTo>
                    <a:pt x="202158" y="13042"/>
                  </a:lnTo>
                  <a:lnTo>
                    <a:pt x="199453" y="11938"/>
                  </a:lnTo>
                  <a:lnTo>
                    <a:pt x="199326" y="11938"/>
                  </a:lnTo>
                  <a:lnTo>
                    <a:pt x="198628" y="10160"/>
                  </a:lnTo>
                  <a:lnTo>
                    <a:pt x="198539" y="9931"/>
                  </a:lnTo>
                  <a:lnTo>
                    <a:pt x="198450" y="9677"/>
                  </a:lnTo>
                  <a:lnTo>
                    <a:pt x="198335" y="9398"/>
                  </a:lnTo>
                  <a:lnTo>
                    <a:pt x="196723" y="9398"/>
                  </a:lnTo>
                  <a:lnTo>
                    <a:pt x="194322" y="9931"/>
                  </a:lnTo>
                  <a:lnTo>
                    <a:pt x="194259" y="7112"/>
                  </a:lnTo>
                  <a:lnTo>
                    <a:pt x="192443" y="8636"/>
                  </a:lnTo>
                  <a:lnTo>
                    <a:pt x="192595" y="9398"/>
                  </a:lnTo>
                  <a:lnTo>
                    <a:pt x="192659" y="9677"/>
                  </a:lnTo>
                  <a:lnTo>
                    <a:pt x="192760" y="10160"/>
                  </a:lnTo>
                  <a:lnTo>
                    <a:pt x="192557" y="10160"/>
                  </a:lnTo>
                  <a:lnTo>
                    <a:pt x="192405" y="10541"/>
                  </a:lnTo>
                  <a:lnTo>
                    <a:pt x="192290" y="10795"/>
                  </a:lnTo>
                  <a:lnTo>
                    <a:pt x="192163" y="11874"/>
                  </a:lnTo>
                  <a:lnTo>
                    <a:pt x="189064" y="10160"/>
                  </a:lnTo>
                  <a:lnTo>
                    <a:pt x="187972" y="11747"/>
                  </a:lnTo>
                  <a:lnTo>
                    <a:pt x="187845" y="11938"/>
                  </a:lnTo>
                  <a:lnTo>
                    <a:pt x="187718" y="12065"/>
                  </a:lnTo>
                  <a:lnTo>
                    <a:pt x="195592" y="12573"/>
                  </a:lnTo>
                  <a:lnTo>
                    <a:pt x="193141" y="12573"/>
                  </a:lnTo>
                  <a:lnTo>
                    <a:pt x="193141" y="15113"/>
                  </a:lnTo>
                  <a:lnTo>
                    <a:pt x="192722" y="15113"/>
                  </a:lnTo>
                  <a:lnTo>
                    <a:pt x="190550" y="15875"/>
                  </a:lnTo>
                  <a:lnTo>
                    <a:pt x="190271" y="15875"/>
                  </a:lnTo>
                  <a:lnTo>
                    <a:pt x="186994" y="16510"/>
                  </a:lnTo>
                  <a:lnTo>
                    <a:pt x="185978" y="16510"/>
                  </a:lnTo>
                  <a:lnTo>
                    <a:pt x="184658" y="15875"/>
                  </a:lnTo>
                  <a:lnTo>
                    <a:pt x="184226" y="15875"/>
                  </a:lnTo>
                  <a:lnTo>
                    <a:pt x="183527" y="15113"/>
                  </a:lnTo>
                  <a:lnTo>
                    <a:pt x="181952" y="13462"/>
                  </a:lnTo>
                  <a:lnTo>
                    <a:pt x="192265" y="13462"/>
                  </a:lnTo>
                  <a:lnTo>
                    <a:pt x="192303" y="13843"/>
                  </a:lnTo>
                  <a:lnTo>
                    <a:pt x="193141" y="15113"/>
                  </a:lnTo>
                  <a:lnTo>
                    <a:pt x="193141" y="12573"/>
                  </a:lnTo>
                  <a:lnTo>
                    <a:pt x="192163" y="12573"/>
                  </a:lnTo>
                  <a:lnTo>
                    <a:pt x="192201" y="12827"/>
                  </a:lnTo>
                  <a:lnTo>
                    <a:pt x="192239" y="13208"/>
                  </a:lnTo>
                  <a:lnTo>
                    <a:pt x="183997" y="13208"/>
                  </a:lnTo>
                  <a:lnTo>
                    <a:pt x="181825" y="13335"/>
                  </a:lnTo>
                  <a:lnTo>
                    <a:pt x="181711" y="13208"/>
                  </a:lnTo>
                  <a:lnTo>
                    <a:pt x="179984" y="13208"/>
                  </a:lnTo>
                  <a:lnTo>
                    <a:pt x="179984" y="13462"/>
                  </a:lnTo>
                  <a:lnTo>
                    <a:pt x="178104" y="15113"/>
                  </a:lnTo>
                  <a:lnTo>
                    <a:pt x="177622" y="15113"/>
                  </a:lnTo>
                  <a:lnTo>
                    <a:pt x="177355" y="14351"/>
                  </a:lnTo>
                  <a:lnTo>
                    <a:pt x="177292" y="14097"/>
                  </a:lnTo>
                  <a:lnTo>
                    <a:pt x="177177" y="13843"/>
                  </a:lnTo>
                  <a:lnTo>
                    <a:pt x="177076" y="13462"/>
                  </a:lnTo>
                  <a:lnTo>
                    <a:pt x="179666" y="13462"/>
                  </a:lnTo>
                  <a:lnTo>
                    <a:pt x="179984" y="13462"/>
                  </a:lnTo>
                  <a:lnTo>
                    <a:pt x="179984" y="13208"/>
                  </a:lnTo>
                  <a:lnTo>
                    <a:pt x="176961" y="13208"/>
                  </a:lnTo>
                  <a:lnTo>
                    <a:pt x="176860" y="12827"/>
                  </a:lnTo>
                  <a:lnTo>
                    <a:pt x="176771" y="12573"/>
                  </a:lnTo>
                  <a:lnTo>
                    <a:pt x="175196" y="12573"/>
                  </a:lnTo>
                  <a:lnTo>
                    <a:pt x="172694" y="12827"/>
                  </a:lnTo>
                  <a:lnTo>
                    <a:pt x="172834" y="12827"/>
                  </a:lnTo>
                  <a:lnTo>
                    <a:pt x="171221" y="13208"/>
                  </a:lnTo>
                  <a:lnTo>
                    <a:pt x="170141" y="13208"/>
                  </a:lnTo>
                  <a:lnTo>
                    <a:pt x="170141" y="13462"/>
                  </a:lnTo>
                  <a:lnTo>
                    <a:pt x="168529" y="13843"/>
                  </a:lnTo>
                  <a:lnTo>
                    <a:pt x="167690" y="13462"/>
                  </a:lnTo>
                  <a:lnTo>
                    <a:pt x="170141" y="13462"/>
                  </a:lnTo>
                  <a:lnTo>
                    <a:pt x="170141" y="13208"/>
                  </a:lnTo>
                  <a:lnTo>
                    <a:pt x="167132" y="13208"/>
                  </a:lnTo>
                  <a:lnTo>
                    <a:pt x="165747" y="12573"/>
                  </a:lnTo>
                  <a:lnTo>
                    <a:pt x="165252" y="12573"/>
                  </a:lnTo>
                  <a:lnTo>
                    <a:pt x="165341" y="12827"/>
                  </a:lnTo>
                  <a:lnTo>
                    <a:pt x="165392" y="13042"/>
                  </a:lnTo>
                  <a:lnTo>
                    <a:pt x="165506" y="13462"/>
                  </a:lnTo>
                  <a:lnTo>
                    <a:pt x="165608" y="13843"/>
                  </a:lnTo>
                  <a:lnTo>
                    <a:pt x="165684" y="14084"/>
                  </a:lnTo>
                  <a:lnTo>
                    <a:pt x="159067" y="11049"/>
                  </a:lnTo>
                  <a:lnTo>
                    <a:pt x="158229" y="12573"/>
                  </a:lnTo>
                  <a:lnTo>
                    <a:pt x="158381" y="12573"/>
                  </a:lnTo>
                  <a:lnTo>
                    <a:pt x="160858" y="15113"/>
                  </a:lnTo>
                  <a:lnTo>
                    <a:pt x="160299" y="15113"/>
                  </a:lnTo>
                  <a:lnTo>
                    <a:pt x="159372" y="15875"/>
                  </a:lnTo>
                  <a:lnTo>
                    <a:pt x="154851" y="15875"/>
                  </a:lnTo>
                  <a:lnTo>
                    <a:pt x="157048" y="18034"/>
                  </a:lnTo>
                  <a:lnTo>
                    <a:pt x="156692" y="18034"/>
                  </a:lnTo>
                  <a:lnTo>
                    <a:pt x="152819" y="19354"/>
                  </a:lnTo>
                  <a:lnTo>
                    <a:pt x="152933" y="17399"/>
                  </a:lnTo>
                  <a:lnTo>
                    <a:pt x="153047" y="15430"/>
                  </a:lnTo>
                  <a:lnTo>
                    <a:pt x="153162" y="13462"/>
                  </a:lnTo>
                  <a:lnTo>
                    <a:pt x="153174" y="13208"/>
                  </a:lnTo>
                  <a:lnTo>
                    <a:pt x="150876" y="15113"/>
                  </a:lnTo>
                  <a:lnTo>
                    <a:pt x="149440" y="19354"/>
                  </a:lnTo>
                  <a:lnTo>
                    <a:pt x="149326" y="19685"/>
                  </a:lnTo>
                  <a:lnTo>
                    <a:pt x="149199" y="20066"/>
                  </a:lnTo>
                  <a:lnTo>
                    <a:pt x="149098" y="20320"/>
                  </a:lnTo>
                  <a:lnTo>
                    <a:pt x="139052" y="16510"/>
                  </a:lnTo>
                  <a:lnTo>
                    <a:pt x="138099" y="16116"/>
                  </a:lnTo>
                  <a:lnTo>
                    <a:pt x="137883" y="16116"/>
                  </a:lnTo>
                  <a:lnTo>
                    <a:pt x="133959" y="21590"/>
                  </a:lnTo>
                  <a:lnTo>
                    <a:pt x="137960" y="21590"/>
                  </a:lnTo>
                  <a:lnTo>
                    <a:pt x="138404" y="20828"/>
                  </a:lnTo>
                  <a:lnTo>
                    <a:pt x="138633" y="20828"/>
                  </a:lnTo>
                  <a:lnTo>
                    <a:pt x="139522" y="21590"/>
                  </a:lnTo>
                  <a:lnTo>
                    <a:pt x="148564" y="21590"/>
                  </a:lnTo>
                  <a:lnTo>
                    <a:pt x="149872" y="20828"/>
                  </a:lnTo>
                  <a:lnTo>
                    <a:pt x="150736" y="20320"/>
                  </a:lnTo>
                  <a:lnTo>
                    <a:pt x="151714" y="20320"/>
                  </a:lnTo>
                  <a:lnTo>
                    <a:pt x="157924" y="21551"/>
                  </a:lnTo>
                  <a:lnTo>
                    <a:pt x="157899" y="19558"/>
                  </a:lnTo>
                  <a:lnTo>
                    <a:pt x="157848" y="17145"/>
                  </a:lnTo>
                  <a:lnTo>
                    <a:pt x="161124" y="18034"/>
                  </a:lnTo>
                  <a:lnTo>
                    <a:pt x="164414" y="21082"/>
                  </a:lnTo>
                  <a:lnTo>
                    <a:pt x="164147" y="21590"/>
                  </a:lnTo>
                  <a:lnTo>
                    <a:pt x="172758" y="21590"/>
                  </a:lnTo>
                  <a:lnTo>
                    <a:pt x="172758" y="21336"/>
                  </a:lnTo>
                  <a:lnTo>
                    <a:pt x="172364" y="21336"/>
                  </a:lnTo>
                  <a:lnTo>
                    <a:pt x="174523" y="20828"/>
                  </a:lnTo>
                  <a:lnTo>
                    <a:pt x="175196" y="20828"/>
                  </a:lnTo>
                  <a:lnTo>
                    <a:pt x="176009" y="21590"/>
                  </a:lnTo>
                  <a:lnTo>
                    <a:pt x="178562" y="21590"/>
                  </a:lnTo>
                  <a:lnTo>
                    <a:pt x="177952" y="20828"/>
                  </a:lnTo>
                  <a:lnTo>
                    <a:pt x="177571" y="20320"/>
                  </a:lnTo>
                  <a:lnTo>
                    <a:pt x="176517" y="18923"/>
                  </a:lnTo>
                  <a:lnTo>
                    <a:pt x="172148" y="19558"/>
                  </a:lnTo>
                  <a:lnTo>
                    <a:pt x="172402" y="19558"/>
                  </a:lnTo>
                  <a:lnTo>
                    <a:pt x="168833" y="20281"/>
                  </a:lnTo>
                  <a:lnTo>
                    <a:pt x="165760" y="18415"/>
                  </a:lnTo>
                  <a:lnTo>
                    <a:pt x="165747" y="17653"/>
                  </a:lnTo>
                  <a:lnTo>
                    <a:pt x="164947" y="17145"/>
                  </a:lnTo>
                  <a:lnTo>
                    <a:pt x="164693" y="17145"/>
                  </a:lnTo>
                  <a:lnTo>
                    <a:pt x="165506" y="16510"/>
                  </a:lnTo>
                  <a:lnTo>
                    <a:pt x="165315" y="16510"/>
                  </a:lnTo>
                  <a:lnTo>
                    <a:pt x="166649" y="15875"/>
                  </a:lnTo>
                  <a:lnTo>
                    <a:pt x="168160" y="15875"/>
                  </a:lnTo>
                  <a:lnTo>
                    <a:pt x="169748" y="16967"/>
                  </a:lnTo>
                  <a:lnTo>
                    <a:pt x="169875" y="16510"/>
                  </a:lnTo>
                  <a:lnTo>
                    <a:pt x="169976" y="15875"/>
                  </a:lnTo>
                  <a:lnTo>
                    <a:pt x="170091" y="15113"/>
                  </a:lnTo>
                  <a:lnTo>
                    <a:pt x="170218" y="14351"/>
                  </a:lnTo>
                  <a:lnTo>
                    <a:pt x="170256" y="14097"/>
                  </a:lnTo>
                  <a:lnTo>
                    <a:pt x="170307" y="13843"/>
                  </a:lnTo>
                  <a:lnTo>
                    <a:pt x="173088" y="14351"/>
                  </a:lnTo>
                  <a:lnTo>
                    <a:pt x="172999" y="15113"/>
                  </a:lnTo>
                  <a:lnTo>
                    <a:pt x="172961" y="15430"/>
                  </a:lnTo>
                  <a:lnTo>
                    <a:pt x="172859" y="16268"/>
                  </a:lnTo>
                  <a:lnTo>
                    <a:pt x="172758" y="17030"/>
                  </a:lnTo>
                  <a:lnTo>
                    <a:pt x="177304" y="15875"/>
                  </a:lnTo>
                  <a:lnTo>
                    <a:pt x="177558" y="17145"/>
                  </a:lnTo>
                  <a:lnTo>
                    <a:pt x="177622" y="17399"/>
                  </a:lnTo>
                  <a:lnTo>
                    <a:pt x="177787" y="17145"/>
                  </a:lnTo>
                  <a:lnTo>
                    <a:pt x="179412" y="17145"/>
                  </a:lnTo>
                  <a:lnTo>
                    <a:pt x="178168" y="20828"/>
                  </a:lnTo>
                  <a:lnTo>
                    <a:pt x="178854" y="20828"/>
                  </a:lnTo>
                  <a:lnTo>
                    <a:pt x="180695" y="21590"/>
                  </a:lnTo>
                  <a:lnTo>
                    <a:pt x="186982" y="21590"/>
                  </a:lnTo>
                  <a:lnTo>
                    <a:pt x="190220" y="21336"/>
                  </a:lnTo>
                  <a:lnTo>
                    <a:pt x="191757" y="21590"/>
                  </a:lnTo>
                  <a:lnTo>
                    <a:pt x="198551" y="21590"/>
                  </a:lnTo>
                  <a:lnTo>
                    <a:pt x="198551" y="21336"/>
                  </a:lnTo>
                  <a:lnTo>
                    <a:pt x="198526" y="19685"/>
                  </a:lnTo>
                  <a:lnTo>
                    <a:pt x="204685" y="20828"/>
                  </a:lnTo>
                  <a:lnTo>
                    <a:pt x="209461" y="20066"/>
                  </a:lnTo>
                  <a:lnTo>
                    <a:pt x="213055" y="19685"/>
                  </a:lnTo>
                  <a:lnTo>
                    <a:pt x="214337" y="19558"/>
                  </a:lnTo>
                  <a:lnTo>
                    <a:pt x="220408" y="21590"/>
                  </a:lnTo>
                  <a:lnTo>
                    <a:pt x="220941" y="21590"/>
                  </a:lnTo>
                  <a:lnTo>
                    <a:pt x="223342" y="19558"/>
                  </a:lnTo>
                  <a:lnTo>
                    <a:pt x="224599" y="18415"/>
                  </a:lnTo>
                  <a:lnTo>
                    <a:pt x="224878" y="18161"/>
                  </a:lnTo>
                  <a:lnTo>
                    <a:pt x="224536" y="16510"/>
                  </a:lnTo>
                  <a:lnTo>
                    <a:pt x="224459" y="16116"/>
                  </a:lnTo>
                  <a:lnTo>
                    <a:pt x="224536" y="16510"/>
                  </a:lnTo>
                  <a:lnTo>
                    <a:pt x="225094" y="16510"/>
                  </a:lnTo>
                  <a:lnTo>
                    <a:pt x="227241" y="17653"/>
                  </a:lnTo>
                  <a:lnTo>
                    <a:pt x="228777" y="15875"/>
                  </a:lnTo>
                  <a:lnTo>
                    <a:pt x="230251" y="14097"/>
                  </a:lnTo>
                  <a:lnTo>
                    <a:pt x="233616" y="10160"/>
                  </a:lnTo>
                  <a:lnTo>
                    <a:pt x="233540" y="9931"/>
                  </a:lnTo>
                  <a:lnTo>
                    <a:pt x="233451" y="9677"/>
                  </a:lnTo>
                  <a:lnTo>
                    <a:pt x="233349" y="9398"/>
                  </a:lnTo>
                  <a:lnTo>
                    <a:pt x="234200" y="9398"/>
                  </a:lnTo>
                  <a:lnTo>
                    <a:pt x="233616" y="10160"/>
                  </a:lnTo>
                  <a:lnTo>
                    <a:pt x="233794" y="10160"/>
                  </a:lnTo>
                  <a:lnTo>
                    <a:pt x="234492" y="11430"/>
                  </a:lnTo>
                  <a:lnTo>
                    <a:pt x="237134" y="10541"/>
                  </a:lnTo>
                  <a:close/>
                </a:path>
                <a:path w="929640" h="173355">
                  <a:moveTo>
                    <a:pt x="241109" y="11557"/>
                  </a:moveTo>
                  <a:lnTo>
                    <a:pt x="239268" y="11557"/>
                  </a:lnTo>
                  <a:lnTo>
                    <a:pt x="240995" y="12395"/>
                  </a:lnTo>
                  <a:lnTo>
                    <a:pt x="241084" y="11747"/>
                  </a:lnTo>
                  <a:lnTo>
                    <a:pt x="241109" y="11557"/>
                  </a:lnTo>
                  <a:close/>
                </a:path>
                <a:path w="929640" h="173355">
                  <a:moveTo>
                    <a:pt x="241376" y="9398"/>
                  </a:moveTo>
                  <a:lnTo>
                    <a:pt x="240665" y="9398"/>
                  </a:lnTo>
                  <a:lnTo>
                    <a:pt x="237134" y="10541"/>
                  </a:lnTo>
                  <a:lnTo>
                    <a:pt x="239001" y="11430"/>
                  </a:lnTo>
                  <a:lnTo>
                    <a:pt x="241122" y="11430"/>
                  </a:lnTo>
                  <a:lnTo>
                    <a:pt x="241236" y="10541"/>
                  </a:lnTo>
                  <a:lnTo>
                    <a:pt x="241338" y="9677"/>
                  </a:lnTo>
                  <a:lnTo>
                    <a:pt x="241376" y="9398"/>
                  </a:lnTo>
                  <a:close/>
                </a:path>
                <a:path w="929640" h="173355">
                  <a:moveTo>
                    <a:pt x="411708" y="122516"/>
                  </a:moveTo>
                  <a:lnTo>
                    <a:pt x="408432" y="121666"/>
                  </a:lnTo>
                  <a:lnTo>
                    <a:pt x="409917" y="124815"/>
                  </a:lnTo>
                  <a:lnTo>
                    <a:pt x="408051" y="124942"/>
                  </a:lnTo>
                  <a:lnTo>
                    <a:pt x="410870" y="126923"/>
                  </a:lnTo>
                  <a:lnTo>
                    <a:pt x="410794" y="123317"/>
                  </a:lnTo>
                  <a:lnTo>
                    <a:pt x="411708" y="122516"/>
                  </a:lnTo>
                  <a:close/>
                </a:path>
                <a:path w="929640" h="173355">
                  <a:moveTo>
                    <a:pt x="419023" y="155994"/>
                  </a:moveTo>
                  <a:lnTo>
                    <a:pt x="418934" y="155409"/>
                  </a:lnTo>
                  <a:lnTo>
                    <a:pt x="415671" y="155994"/>
                  </a:lnTo>
                  <a:lnTo>
                    <a:pt x="419023" y="155994"/>
                  </a:lnTo>
                  <a:close/>
                </a:path>
                <a:path w="929640" h="173355">
                  <a:moveTo>
                    <a:pt x="419290" y="157911"/>
                  </a:moveTo>
                  <a:lnTo>
                    <a:pt x="419061" y="156337"/>
                  </a:lnTo>
                  <a:lnTo>
                    <a:pt x="416052" y="156337"/>
                  </a:lnTo>
                  <a:lnTo>
                    <a:pt x="419011" y="159042"/>
                  </a:lnTo>
                  <a:lnTo>
                    <a:pt x="419290" y="158356"/>
                  </a:lnTo>
                  <a:lnTo>
                    <a:pt x="419290" y="157911"/>
                  </a:lnTo>
                  <a:close/>
                </a:path>
                <a:path w="929640" h="173355">
                  <a:moveTo>
                    <a:pt x="420090" y="158356"/>
                  </a:moveTo>
                  <a:lnTo>
                    <a:pt x="419468" y="158356"/>
                  </a:lnTo>
                  <a:lnTo>
                    <a:pt x="419481" y="159359"/>
                  </a:lnTo>
                  <a:lnTo>
                    <a:pt x="420090" y="158356"/>
                  </a:lnTo>
                  <a:close/>
                </a:path>
                <a:path w="929640" h="173355">
                  <a:moveTo>
                    <a:pt x="421817" y="159575"/>
                  </a:moveTo>
                  <a:lnTo>
                    <a:pt x="421284" y="156337"/>
                  </a:lnTo>
                  <a:lnTo>
                    <a:pt x="420090" y="158356"/>
                  </a:lnTo>
                  <a:lnTo>
                    <a:pt x="421817" y="159575"/>
                  </a:lnTo>
                  <a:close/>
                </a:path>
                <a:path w="929640" h="173355">
                  <a:moveTo>
                    <a:pt x="453771" y="171945"/>
                  </a:moveTo>
                  <a:lnTo>
                    <a:pt x="451827" y="169164"/>
                  </a:lnTo>
                  <a:lnTo>
                    <a:pt x="451408" y="171716"/>
                  </a:lnTo>
                  <a:lnTo>
                    <a:pt x="452818" y="171259"/>
                  </a:lnTo>
                  <a:lnTo>
                    <a:pt x="453301" y="173050"/>
                  </a:lnTo>
                  <a:lnTo>
                    <a:pt x="453771" y="171945"/>
                  </a:lnTo>
                  <a:close/>
                </a:path>
                <a:path w="929640" h="173355">
                  <a:moveTo>
                    <a:pt x="852741" y="171843"/>
                  </a:moveTo>
                  <a:lnTo>
                    <a:pt x="848855" y="167728"/>
                  </a:lnTo>
                  <a:lnTo>
                    <a:pt x="843241" y="166649"/>
                  </a:lnTo>
                  <a:lnTo>
                    <a:pt x="846074" y="168643"/>
                  </a:lnTo>
                  <a:lnTo>
                    <a:pt x="848956" y="170637"/>
                  </a:lnTo>
                  <a:lnTo>
                    <a:pt x="852741" y="171843"/>
                  </a:lnTo>
                  <a:close/>
                </a:path>
                <a:path w="929640" h="173355">
                  <a:moveTo>
                    <a:pt x="908951" y="147891"/>
                  </a:moveTo>
                  <a:lnTo>
                    <a:pt x="908100" y="146113"/>
                  </a:lnTo>
                  <a:lnTo>
                    <a:pt x="908037" y="147066"/>
                  </a:lnTo>
                  <a:lnTo>
                    <a:pt x="908418" y="147561"/>
                  </a:lnTo>
                  <a:lnTo>
                    <a:pt x="908951" y="147891"/>
                  </a:lnTo>
                  <a:close/>
                </a:path>
                <a:path w="929640" h="173355">
                  <a:moveTo>
                    <a:pt x="915390" y="155448"/>
                  </a:moveTo>
                  <a:lnTo>
                    <a:pt x="913561" y="157022"/>
                  </a:lnTo>
                  <a:lnTo>
                    <a:pt x="913765" y="157175"/>
                  </a:lnTo>
                  <a:lnTo>
                    <a:pt x="915390" y="155448"/>
                  </a:lnTo>
                  <a:close/>
                </a:path>
                <a:path w="929640" h="173355">
                  <a:moveTo>
                    <a:pt x="916559" y="146850"/>
                  </a:moveTo>
                  <a:lnTo>
                    <a:pt x="911085" y="149186"/>
                  </a:lnTo>
                  <a:lnTo>
                    <a:pt x="908951" y="147891"/>
                  </a:lnTo>
                  <a:lnTo>
                    <a:pt x="909612" y="149275"/>
                  </a:lnTo>
                  <a:lnTo>
                    <a:pt x="906830" y="150926"/>
                  </a:lnTo>
                  <a:lnTo>
                    <a:pt x="905814" y="148069"/>
                  </a:lnTo>
                  <a:lnTo>
                    <a:pt x="903008" y="148272"/>
                  </a:lnTo>
                  <a:lnTo>
                    <a:pt x="901192" y="149847"/>
                  </a:lnTo>
                  <a:lnTo>
                    <a:pt x="905446" y="151396"/>
                  </a:lnTo>
                  <a:lnTo>
                    <a:pt x="907326" y="151993"/>
                  </a:lnTo>
                  <a:lnTo>
                    <a:pt x="912012" y="151676"/>
                  </a:lnTo>
                  <a:lnTo>
                    <a:pt x="911034" y="151015"/>
                  </a:lnTo>
                  <a:lnTo>
                    <a:pt x="909650" y="151472"/>
                  </a:lnTo>
                  <a:lnTo>
                    <a:pt x="909154" y="150406"/>
                  </a:lnTo>
                  <a:lnTo>
                    <a:pt x="911034" y="150279"/>
                  </a:lnTo>
                  <a:lnTo>
                    <a:pt x="914273" y="148971"/>
                  </a:lnTo>
                  <a:lnTo>
                    <a:pt x="914793" y="150761"/>
                  </a:lnTo>
                  <a:lnTo>
                    <a:pt x="916559" y="146850"/>
                  </a:lnTo>
                  <a:close/>
                </a:path>
                <a:path w="929640" h="173355">
                  <a:moveTo>
                    <a:pt x="920165" y="158775"/>
                  </a:moveTo>
                  <a:lnTo>
                    <a:pt x="918324" y="160362"/>
                  </a:lnTo>
                  <a:lnTo>
                    <a:pt x="913777" y="157175"/>
                  </a:lnTo>
                  <a:lnTo>
                    <a:pt x="912279" y="158775"/>
                  </a:lnTo>
                  <a:lnTo>
                    <a:pt x="911745" y="159346"/>
                  </a:lnTo>
                  <a:lnTo>
                    <a:pt x="918362" y="161086"/>
                  </a:lnTo>
                  <a:lnTo>
                    <a:pt x="918933" y="160362"/>
                  </a:lnTo>
                  <a:lnTo>
                    <a:pt x="920165" y="158775"/>
                  </a:lnTo>
                  <a:close/>
                </a:path>
                <a:path w="929640" h="173355">
                  <a:moveTo>
                    <a:pt x="926706" y="158318"/>
                  </a:moveTo>
                  <a:lnTo>
                    <a:pt x="922489" y="158254"/>
                  </a:lnTo>
                  <a:lnTo>
                    <a:pt x="921131" y="159435"/>
                  </a:lnTo>
                  <a:lnTo>
                    <a:pt x="926706" y="158318"/>
                  </a:lnTo>
                  <a:close/>
                </a:path>
                <a:path w="929640" h="173355">
                  <a:moveTo>
                    <a:pt x="929424" y="155232"/>
                  </a:moveTo>
                  <a:lnTo>
                    <a:pt x="925207" y="155155"/>
                  </a:lnTo>
                  <a:lnTo>
                    <a:pt x="922743" y="150571"/>
                  </a:lnTo>
                  <a:lnTo>
                    <a:pt x="917638" y="152755"/>
                  </a:lnTo>
                  <a:lnTo>
                    <a:pt x="918133" y="153073"/>
                  </a:lnTo>
                  <a:lnTo>
                    <a:pt x="918641" y="154139"/>
                  </a:lnTo>
                  <a:lnTo>
                    <a:pt x="919073" y="153009"/>
                  </a:lnTo>
                  <a:lnTo>
                    <a:pt x="920102" y="156578"/>
                  </a:lnTo>
                  <a:lnTo>
                    <a:pt x="924267" y="155219"/>
                  </a:lnTo>
                  <a:lnTo>
                    <a:pt x="926223" y="158000"/>
                  </a:lnTo>
                  <a:lnTo>
                    <a:pt x="929424" y="155232"/>
                  </a:lnTo>
                  <a:close/>
                </a:path>
              </a:pathLst>
            </a:custGeom>
            <a:solidFill>
              <a:srgbClr val="ABD3D8">
                <a:alpha val="51998"/>
              </a:srgbClr>
            </a:solidFill>
          </p:spPr>
          <p:txBody>
            <a:bodyPr wrap="square" lIns="0" tIns="0" rIns="0" bIns="0" rtlCol="0"/>
            <a:lstStyle/>
            <a:p>
              <a:pPr defTabSz="829178"/>
              <a:endParaRPr sz="1632" kern="0">
                <a:solidFill>
                  <a:sysClr val="windowText" lastClr="000000"/>
                </a:solidFill>
              </a:endParaRPr>
            </a:p>
          </p:txBody>
        </p:sp>
        <p:sp>
          <p:nvSpPr>
            <p:cNvPr id="67" name="object 67"/>
            <p:cNvSpPr/>
            <p:nvPr/>
          </p:nvSpPr>
          <p:spPr>
            <a:xfrm>
              <a:off x="9003436" y="2275725"/>
              <a:ext cx="392430" cy="249554"/>
            </a:xfrm>
            <a:custGeom>
              <a:avLst/>
              <a:gdLst/>
              <a:ahLst/>
              <a:cxnLst/>
              <a:rect l="l" t="t" r="r" b="b"/>
              <a:pathLst>
                <a:path w="392429" h="249555">
                  <a:moveTo>
                    <a:pt x="2362" y="196989"/>
                  </a:moveTo>
                  <a:lnTo>
                    <a:pt x="419" y="194208"/>
                  </a:lnTo>
                  <a:lnTo>
                    <a:pt x="0" y="196761"/>
                  </a:lnTo>
                  <a:lnTo>
                    <a:pt x="1409" y="196303"/>
                  </a:lnTo>
                  <a:lnTo>
                    <a:pt x="1892" y="198094"/>
                  </a:lnTo>
                  <a:lnTo>
                    <a:pt x="2362" y="196989"/>
                  </a:lnTo>
                  <a:close/>
                </a:path>
                <a:path w="392429" h="249555">
                  <a:moveTo>
                    <a:pt x="11633" y="195618"/>
                  </a:moveTo>
                  <a:lnTo>
                    <a:pt x="10121" y="190271"/>
                  </a:lnTo>
                  <a:lnTo>
                    <a:pt x="7366" y="192646"/>
                  </a:lnTo>
                  <a:lnTo>
                    <a:pt x="9728" y="193586"/>
                  </a:lnTo>
                  <a:lnTo>
                    <a:pt x="11633" y="195618"/>
                  </a:lnTo>
                  <a:close/>
                </a:path>
                <a:path w="392429" h="249555">
                  <a:moveTo>
                    <a:pt x="16840" y="189420"/>
                  </a:moveTo>
                  <a:lnTo>
                    <a:pt x="15201" y="188849"/>
                  </a:lnTo>
                  <a:lnTo>
                    <a:pt x="14312" y="191084"/>
                  </a:lnTo>
                  <a:lnTo>
                    <a:pt x="16840" y="189420"/>
                  </a:lnTo>
                  <a:close/>
                </a:path>
                <a:path w="392429" h="249555">
                  <a:moveTo>
                    <a:pt x="17957" y="188849"/>
                  </a:moveTo>
                  <a:lnTo>
                    <a:pt x="17716" y="188849"/>
                  </a:lnTo>
                  <a:lnTo>
                    <a:pt x="16840" y="189420"/>
                  </a:lnTo>
                  <a:lnTo>
                    <a:pt x="17754" y="189738"/>
                  </a:lnTo>
                  <a:lnTo>
                    <a:pt x="17957" y="188849"/>
                  </a:lnTo>
                  <a:close/>
                </a:path>
                <a:path w="392429" h="249555">
                  <a:moveTo>
                    <a:pt x="21640" y="191084"/>
                  </a:moveTo>
                  <a:lnTo>
                    <a:pt x="17754" y="189738"/>
                  </a:lnTo>
                  <a:lnTo>
                    <a:pt x="16738" y="194195"/>
                  </a:lnTo>
                  <a:lnTo>
                    <a:pt x="20878" y="192811"/>
                  </a:lnTo>
                  <a:lnTo>
                    <a:pt x="21285" y="191084"/>
                  </a:lnTo>
                  <a:lnTo>
                    <a:pt x="21640" y="191084"/>
                  </a:lnTo>
                  <a:close/>
                </a:path>
                <a:path w="392429" h="249555">
                  <a:moveTo>
                    <a:pt x="22326" y="195262"/>
                  </a:moveTo>
                  <a:lnTo>
                    <a:pt x="21348" y="193154"/>
                  </a:lnTo>
                  <a:lnTo>
                    <a:pt x="17665" y="194843"/>
                  </a:lnTo>
                  <a:lnTo>
                    <a:pt x="16281" y="195313"/>
                  </a:lnTo>
                  <a:lnTo>
                    <a:pt x="18161" y="195910"/>
                  </a:lnTo>
                  <a:lnTo>
                    <a:pt x="20459" y="195389"/>
                  </a:lnTo>
                  <a:lnTo>
                    <a:pt x="22326" y="195262"/>
                  </a:lnTo>
                  <a:close/>
                </a:path>
                <a:path w="392429" h="249555">
                  <a:moveTo>
                    <a:pt x="24371" y="202374"/>
                  </a:moveTo>
                  <a:lnTo>
                    <a:pt x="22428" y="200329"/>
                  </a:lnTo>
                  <a:lnTo>
                    <a:pt x="21945" y="199288"/>
                  </a:lnTo>
                  <a:lnTo>
                    <a:pt x="20574" y="199745"/>
                  </a:lnTo>
                  <a:lnTo>
                    <a:pt x="21043" y="200787"/>
                  </a:lnTo>
                  <a:lnTo>
                    <a:pt x="20624" y="201904"/>
                  </a:lnTo>
                  <a:lnTo>
                    <a:pt x="24371" y="202374"/>
                  </a:lnTo>
                  <a:close/>
                </a:path>
                <a:path w="392429" h="249555">
                  <a:moveTo>
                    <a:pt x="31864" y="183349"/>
                  </a:moveTo>
                  <a:lnTo>
                    <a:pt x="31394" y="183019"/>
                  </a:lnTo>
                  <a:lnTo>
                    <a:pt x="31013" y="183349"/>
                  </a:lnTo>
                  <a:lnTo>
                    <a:pt x="31864" y="183349"/>
                  </a:lnTo>
                  <a:close/>
                </a:path>
                <a:path w="392429" h="249555">
                  <a:moveTo>
                    <a:pt x="33820" y="183349"/>
                  </a:moveTo>
                  <a:lnTo>
                    <a:pt x="31800" y="181178"/>
                  </a:lnTo>
                  <a:lnTo>
                    <a:pt x="31381" y="182283"/>
                  </a:lnTo>
                  <a:lnTo>
                    <a:pt x="31864" y="183349"/>
                  </a:lnTo>
                  <a:lnTo>
                    <a:pt x="33820" y="183349"/>
                  </a:lnTo>
                  <a:close/>
                </a:path>
                <a:path w="392429" h="249555">
                  <a:moveTo>
                    <a:pt x="41897" y="219189"/>
                  </a:moveTo>
                  <a:lnTo>
                    <a:pt x="39179" y="219189"/>
                  </a:lnTo>
                  <a:lnTo>
                    <a:pt x="38735" y="220319"/>
                  </a:lnTo>
                  <a:lnTo>
                    <a:pt x="38747" y="221043"/>
                  </a:lnTo>
                  <a:lnTo>
                    <a:pt x="41173" y="221043"/>
                  </a:lnTo>
                  <a:lnTo>
                    <a:pt x="41897" y="219189"/>
                  </a:lnTo>
                  <a:close/>
                </a:path>
                <a:path w="392429" h="249555">
                  <a:moveTo>
                    <a:pt x="43903" y="181076"/>
                  </a:moveTo>
                  <a:lnTo>
                    <a:pt x="41554" y="180149"/>
                  </a:lnTo>
                  <a:lnTo>
                    <a:pt x="40652" y="181673"/>
                  </a:lnTo>
                  <a:lnTo>
                    <a:pt x="40233" y="183502"/>
                  </a:lnTo>
                  <a:lnTo>
                    <a:pt x="41579" y="182333"/>
                  </a:lnTo>
                  <a:lnTo>
                    <a:pt x="43484" y="182918"/>
                  </a:lnTo>
                  <a:lnTo>
                    <a:pt x="43903" y="181076"/>
                  </a:lnTo>
                  <a:close/>
                </a:path>
                <a:path w="392429" h="249555">
                  <a:moveTo>
                    <a:pt x="51917" y="225259"/>
                  </a:moveTo>
                  <a:lnTo>
                    <a:pt x="47713" y="225158"/>
                  </a:lnTo>
                  <a:lnTo>
                    <a:pt x="51435" y="225640"/>
                  </a:lnTo>
                  <a:lnTo>
                    <a:pt x="51917" y="225259"/>
                  </a:lnTo>
                  <a:close/>
                </a:path>
                <a:path w="392429" h="249555">
                  <a:moveTo>
                    <a:pt x="61925" y="194386"/>
                  </a:moveTo>
                  <a:lnTo>
                    <a:pt x="61417" y="192595"/>
                  </a:lnTo>
                  <a:lnTo>
                    <a:pt x="58166" y="193179"/>
                  </a:lnTo>
                  <a:lnTo>
                    <a:pt x="61925" y="194386"/>
                  </a:lnTo>
                  <a:close/>
                </a:path>
                <a:path w="392429" h="249555">
                  <a:moveTo>
                    <a:pt x="66700" y="179882"/>
                  </a:moveTo>
                  <a:lnTo>
                    <a:pt x="64846" y="179285"/>
                  </a:lnTo>
                  <a:lnTo>
                    <a:pt x="64922" y="182918"/>
                  </a:lnTo>
                  <a:lnTo>
                    <a:pt x="66700" y="179882"/>
                  </a:lnTo>
                  <a:close/>
                </a:path>
                <a:path w="392429" h="249555">
                  <a:moveTo>
                    <a:pt x="68364" y="211759"/>
                  </a:moveTo>
                  <a:lnTo>
                    <a:pt x="66027" y="211556"/>
                  </a:lnTo>
                  <a:lnTo>
                    <a:pt x="62776" y="212890"/>
                  </a:lnTo>
                  <a:lnTo>
                    <a:pt x="62776" y="211416"/>
                  </a:lnTo>
                  <a:lnTo>
                    <a:pt x="61937" y="215112"/>
                  </a:lnTo>
                  <a:lnTo>
                    <a:pt x="53416" y="209880"/>
                  </a:lnTo>
                  <a:lnTo>
                    <a:pt x="55867" y="215163"/>
                  </a:lnTo>
                  <a:lnTo>
                    <a:pt x="65709" y="217766"/>
                  </a:lnTo>
                  <a:lnTo>
                    <a:pt x="64300" y="216763"/>
                  </a:lnTo>
                  <a:lnTo>
                    <a:pt x="64262" y="216039"/>
                  </a:lnTo>
                  <a:lnTo>
                    <a:pt x="64719" y="214922"/>
                  </a:lnTo>
                  <a:lnTo>
                    <a:pt x="66586" y="215519"/>
                  </a:lnTo>
                  <a:lnTo>
                    <a:pt x="67106" y="216573"/>
                  </a:lnTo>
                  <a:lnTo>
                    <a:pt x="68364" y="211759"/>
                  </a:lnTo>
                  <a:close/>
                </a:path>
                <a:path w="392429" h="249555">
                  <a:moveTo>
                    <a:pt x="80518" y="192392"/>
                  </a:moveTo>
                  <a:lnTo>
                    <a:pt x="76301" y="191592"/>
                  </a:lnTo>
                  <a:lnTo>
                    <a:pt x="77292" y="194424"/>
                  </a:lnTo>
                  <a:lnTo>
                    <a:pt x="78206" y="193649"/>
                  </a:lnTo>
                  <a:lnTo>
                    <a:pt x="79603" y="193179"/>
                  </a:lnTo>
                  <a:lnTo>
                    <a:pt x="80518" y="192392"/>
                  </a:lnTo>
                  <a:close/>
                </a:path>
                <a:path w="392429" h="249555">
                  <a:moveTo>
                    <a:pt x="81508" y="215239"/>
                  </a:moveTo>
                  <a:lnTo>
                    <a:pt x="78244" y="214363"/>
                  </a:lnTo>
                  <a:lnTo>
                    <a:pt x="77787" y="215493"/>
                  </a:lnTo>
                  <a:lnTo>
                    <a:pt x="78740" y="216154"/>
                  </a:lnTo>
                  <a:lnTo>
                    <a:pt x="79197" y="216484"/>
                  </a:lnTo>
                  <a:lnTo>
                    <a:pt x="81508" y="215239"/>
                  </a:lnTo>
                  <a:close/>
                </a:path>
                <a:path w="392429" h="249555">
                  <a:moveTo>
                    <a:pt x="88163" y="220586"/>
                  </a:moveTo>
                  <a:lnTo>
                    <a:pt x="87223" y="219202"/>
                  </a:lnTo>
                  <a:lnTo>
                    <a:pt x="87642" y="218097"/>
                  </a:lnTo>
                  <a:lnTo>
                    <a:pt x="88061" y="216217"/>
                  </a:lnTo>
                  <a:lnTo>
                    <a:pt x="85280" y="217157"/>
                  </a:lnTo>
                  <a:lnTo>
                    <a:pt x="83477" y="218744"/>
                  </a:lnTo>
                  <a:lnTo>
                    <a:pt x="88163" y="220586"/>
                  </a:lnTo>
                  <a:close/>
                </a:path>
                <a:path w="392429" h="249555">
                  <a:moveTo>
                    <a:pt x="98577" y="167919"/>
                  </a:moveTo>
                  <a:lnTo>
                    <a:pt x="95758" y="166649"/>
                  </a:lnTo>
                  <a:lnTo>
                    <a:pt x="94411" y="167830"/>
                  </a:lnTo>
                  <a:lnTo>
                    <a:pt x="98577" y="167919"/>
                  </a:lnTo>
                  <a:close/>
                </a:path>
                <a:path w="392429" h="249555">
                  <a:moveTo>
                    <a:pt x="102120" y="160413"/>
                  </a:moveTo>
                  <a:lnTo>
                    <a:pt x="99314" y="159131"/>
                  </a:lnTo>
                  <a:lnTo>
                    <a:pt x="98958" y="163893"/>
                  </a:lnTo>
                  <a:lnTo>
                    <a:pt x="102120" y="160413"/>
                  </a:lnTo>
                  <a:close/>
                </a:path>
                <a:path w="392429" h="249555">
                  <a:moveTo>
                    <a:pt x="107073" y="230962"/>
                  </a:moveTo>
                  <a:lnTo>
                    <a:pt x="106222" y="231114"/>
                  </a:lnTo>
                  <a:lnTo>
                    <a:pt x="106959" y="231114"/>
                  </a:lnTo>
                  <a:lnTo>
                    <a:pt x="107073" y="230962"/>
                  </a:lnTo>
                  <a:close/>
                </a:path>
                <a:path w="392429" h="249555">
                  <a:moveTo>
                    <a:pt x="107670" y="177114"/>
                  </a:moveTo>
                  <a:lnTo>
                    <a:pt x="105752" y="175056"/>
                  </a:lnTo>
                  <a:lnTo>
                    <a:pt x="104394" y="176974"/>
                  </a:lnTo>
                  <a:lnTo>
                    <a:pt x="107670" y="177114"/>
                  </a:lnTo>
                  <a:close/>
                </a:path>
                <a:path w="392429" h="249555">
                  <a:moveTo>
                    <a:pt x="110769" y="209499"/>
                  </a:moveTo>
                  <a:lnTo>
                    <a:pt x="109766" y="207860"/>
                  </a:lnTo>
                  <a:lnTo>
                    <a:pt x="109842" y="209499"/>
                  </a:lnTo>
                  <a:lnTo>
                    <a:pt x="110769" y="209499"/>
                  </a:lnTo>
                  <a:close/>
                </a:path>
                <a:path w="392429" h="249555">
                  <a:moveTo>
                    <a:pt x="113106" y="210896"/>
                  </a:moveTo>
                  <a:lnTo>
                    <a:pt x="113093" y="209677"/>
                  </a:lnTo>
                  <a:lnTo>
                    <a:pt x="111544" y="209867"/>
                  </a:lnTo>
                  <a:lnTo>
                    <a:pt x="110985" y="209867"/>
                  </a:lnTo>
                  <a:lnTo>
                    <a:pt x="111252" y="210312"/>
                  </a:lnTo>
                  <a:lnTo>
                    <a:pt x="112636" y="209867"/>
                  </a:lnTo>
                  <a:lnTo>
                    <a:pt x="113106" y="210896"/>
                  </a:lnTo>
                  <a:close/>
                </a:path>
                <a:path w="392429" h="249555">
                  <a:moveTo>
                    <a:pt x="115874" y="208534"/>
                  </a:moveTo>
                  <a:lnTo>
                    <a:pt x="114884" y="207149"/>
                  </a:lnTo>
                  <a:lnTo>
                    <a:pt x="113322" y="207149"/>
                  </a:lnTo>
                  <a:lnTo>
                    <a:pt x="111785" y="209499"/>
                  </a:lnTo>
                  <a:lnTo>
                    <a:pt x="112928" y="209499"/>
                  </a:lnTo>
                  <a:lnTo>
                    <a:pt x="115874" y="208534"/>
                  </a:lnTo>
                  <a:close/>
                </a:path>
                <a:path w="392429" h="249555">
                  <a:moveTo>
                    <a:pt x="116954" y="155752"/>
                  </a:moveTo>
                  <a:lnTo>
                    <a:pt x="113195" y="155295"/>
                  </a:lnTo>
                  <a:lnTo>
                    <a:pt x="115125" y="157340"/>
                  </a:lnTo>
                  <a:lnTo>
                    <a:pt x="116954" y="155752"/>
                  </a:lnTo>
                  <a:close/>
                </a:path>
                <a:path w="392429" h="249555">
                  <a:moveTo>
                    <a:pt x="117462" y="157543"/>
                  </a:moveTo>
                  <a:lnTo>
                    <a:pt x="116268" y="157543"/>
                  </a:lnTo>
                  <a:lnTo>
                    <a:pt x="115392" y="157949"/>
                  </a:lnTo>
                  <a:lnTo>
                    <a:pt x="115227" y="157543"/>
                  </a:lnTo>
                  <a:lnTo>
                    <a:pt x="115125" y="158064"/>
                  </a:lnTo>
                  <a:lnTo>
                    <a:pt x="115455" y="158064"/>
                  </a:lnTo>
                  <a:lnTo>
                    <a:pt x="116332" y="158064"/>
                  </a:lnTo>
                  <a:lnTo>
                    <a:pt x="117462" y="157543"/>
                  </a:lnTo>
                  <a:close/>
                </a:path>
                <a:path w="392429" h="249555">
                  <a:moveTo>
                    <a:pt x="121920" y="247802"/>
                  </a:moveTo>
                  <a:lnTo>
                    <a:pt x="121450" y="246710"/>
                  </a:lnTo>
                  <a:lnTo>
                    <a:pt x="117690" y="246964"/>
                  </a:lnTo>
                  <a:lnTo>
                    <a:pt x="117665" y="244792"/>
                  </a:lnTo>
                  <a:lnTo>
                    <a:pt x="116332" y="247434"/>
                  </a:lnTo>
                  <a:lnTo>
                    <a:pt x="117754" y="249148"/>
                  </a:lnTo>
                  <a:lnTo>
                    <a:pt x="120510" y="247510"/>
                  </a:lnTo>
                  <a:lnTo>
                    <a:pt x="121920" y="247802"/>
                  </a:lnTo>
                  <a:close/>
                </a:path>
                <a:path w="392429" h="249555">
                  <a:moveTo>
                    <a:pt x="126784" y="160794"/>
                  </a:moveTo>
                  <a:lnTo>
                    <a:pt x="126161" y="159791"/>
                  </a:lnTo>
                  <a:lnTo>
                    <a:pt x="126339" y="159512"/>
                  </a:lnTo>
                  <a:lnTo>
                    <a:pt x="125463" y="160274"/>
                  </a:lnTo>
                  <a:lnTo>
                    <a:pt x="126784" y="160794"/>
                  </a:lnTo>
                  <a:close/>
                </a:path>
                <a:path w="392429" h="249555">
                  <a:moveTo>
                    <a:pt x="127736" y="158305"/>
                  </a:moveTo>
                  <a:lnTo>
                    <a:pt x="127127" y="158305"/>
                  </a:lnTo>
                  <a:lnTo>
                    <a:pt x="126339" y="159512"/>
                  </a:lnTo>
                  <a:lnTo>
                    <a:pt x="127736" y="158305"/>
                  </a:lnTo>
                  <a:close/>
                </a:path>
                <a:path w="392429" h="249555">
                  <a:moveTo>
                    <a:pt x="127749" y="217538"/>
                  </a:moveTo>
                  <a:lnTo>
                    <a:pt x="126796" y="216877"/>
                  </a:lnTo>
                  <a:lnTo>
                    <a:pt x="126898" y="217271"/>
                  </a:lnTo>
                  <a:lnTo>
                    <a:pt x="127114" y="217449"/>
                  </a:lnTo>
                  <a:lnTo>
                    <a:pt x="127266" y="217728"/>
                  </a:lnTo>
                  <a:lnTo>
                    <a:pt x="127749" y="217538"/>
                  </a:lnTo>
                  <a:close/>
                </a:path>
                <a:path w="392429" h="249555">
                  <a:moveTo>
                    <a:pt x="127774" y="218681"/>
                  </a:moveTo>
                  <a:lnTo>
                    <a:pt x="127266" y="217728"/>
                  </a:lnTo>
                  <a:lnTo>
                    <a:pt x="123113" y="219316"/>
                  </a:lnTo>
                  <a:lnTo>
                    <a:pt x="127774" y="218681"/>
                  </a:lnTo>
                  <a:close/>
                </a:path>
                <a:path w="392429" h="249555">
                  <a:moveTo>
                    <a:pt x="127800" y="161201"/>
                  </a:moveTo>
                  <a:lnTo>
                    <a:pt x="126784" y="160794"/>
                  </a:lnTo>
                  <a:lnTo>
                    <a:pt x="126936" y="161061"/>
                  </a:lnTo>
                  <a:lnTo>
                    <a:pt x="127228" y="161239"/>
                  </a:lnTo>
                  <a:lnTo>
                    <a:pt x="127800" y="161201"/>
                  </a:lnTo>
                  <a:close/>
                </a:path>
                <a:path w="392429" h="249555">
                  <a:moveTo>
                    <a:pt x="128054" y="152095"/>
                  </a:moveTo>
                  <a:lnTo>
                    <a:pt x="127088" y="150723"/>
                  </a:lnTo>
                  <a:lnTo>
                    <a:pt x="124726" y="149796"/>
                  </a:lnTo>
                  <a:lnTo>
                    <a:pt x="124802" y="151968"/>
                  </a:lnTo>
                  <a:lnTo>
                    <a:pt x="128054" y="152095"/>
                  </a:lnTo>
                  <a:close/>
                </a:path>
                <a:path w="392429" h="249555">
                  <a:moveTo>
                    <a:pt x="128981" y="220903"/>
                  </a:moveTo>
                  <a:lnTo>
                    <a:pt x="128816" y="220129"/>
                  </a:lnTo>
                  <a:lnTo>
                    <a:pt x="128257" y="218681"/>
                  </a:lnTo>
                  <a:lnTo>
                    <a:pt x="127774" y="218681"/>
                  </a:lnTo>
                  <a:lnTo>
                    <a:pt x="128981" y="220903"/>
                  </a:lnTo>
                  <a:close/>
                </a:path>
                <a:path w="392429" h="249555">
                  <a:moveTo>
                    <a:pt x="132067" y="154190"/>
                  </a:moveTo>
                  <a:lnTo>
                    <a:pt x="130898" y="154101"/>
                  </a:lnTo>
                  <a:lnTo>
                    <a:pt x="129895" y="151244"/>
                  </a:lnTo>
                  <a:lnTo>
                    <a:pt x="130136" y="153682"/>
                  </a:lnTo>
                  <a:lnTo>
                    <a:pt x="130162" y="154038"/>
                  </a:lnTo>
                  <a:lnTo>
                    <a:pt x="126225" y="153682"/>
                  </a:lnTo>
                  <a:lnTo>
                    <a:pt x="130086" y="156908"/>
                  </a:lnTo>
                  <a:lnTo>
                    <a:pt x="129413" y="156908"/>
                  </a:lnTo>
                  <a:lnTo>
                    <a:pt x="128003" y="156298"/>
                  </a:lnTo>
                  <a:lnTo>
                    <a:pt x="123113" y="154190"/>
                  </a:lnTo>
                  <a:lnTo>
                    <a:pt x="122491" y="153924"/>
                  </a:lnTo>
                  <a:lnTo>
                    <a:pt x="122186" y="154190"/>
                  </a:lnTo>
                  <a:lnTo>
                    <a:pt x="121551" y="154736"/>
                  </a:lnTo>
                  <a:lnTo>
                    <a:pt x="119773" y="156298"/>
                  </a:lnTo>
                  <a:lnTo>
                    <a:pt x="119278" y="155244"/>
                  </a:lnTo>
                  <a:lnTo>
                    <a:pt x="121551" y="154736"/>
                  </a:lnTo>
                  <a:lnTo>
                    <a:pt x="121983" y="153708"/>
                  </a:lnTo>
                  <a:lnTo>
                    <a:pt x="121602" y="153682"/>
                  </a:lnTo>
                  <a:lnTo>
                    <a:pt x="118783" y="154190"/>
                  </a:lnTo>
                  <a:lnTo>
                    <a:pt x="116814" y="157505"/>
                  </a:lnTo>
                  <a:lnTo>
                    <a:pt x="119900" y="157505"/>
                  </a:lnTo>
                  <a:lnTo>
                    <a:pt x="127152" y="158254"/>
                  </a:lnTo>
                  <a:lnTo>
                    <a:pt x="127647" y="157505"/>
                  </a:lnTo>
                  <a:lnTo>
                    <a:pt x="129209" y="157505"/>
                  </a:lnTo>
                  <a:lnTo>
                    <a:pt x="131457" y="158051"/>
                  </a:lnTo>
                  <a:lnTo>
                    <a:pt x="130797" y="157505"/>
                  </a:lnTo>
                  <a:lnTo>
                    <a:pt x="130594" y="157505"/>
                  </a:lnTo>
                  <a:lnTo>
                    <a:pt x="130568" y="157314"/>
                  </a:lnTo>
                  <a:lnTo>
                    <a:pt x="130517" y="156908"/>
                  </a:lnTo>
                  <a:lnTo>
                    <a:pt x="130441" y="156298"/>
                  </a:lnTo>
                  <a:lnTo>
                    <a:pt x="130314" y="155244"/>
                  </a:lnTo>
                  <a:lnTo>
                    <a:pt x="130187" y="154190"/>
                  </a:lnTo>
                  <a:lnTo>
                    <a:pt x="130937" y="154190"/>
                  </a:lnTo>
                  <a:lnTo>
                    <a:pt x="132067" y="154190"/>
                  </a:lnTo>
                  <a:close/>
                </a:path>
                <a:path w="392429" h="249555">
                  <a:moveTo>
                    <a:pt x="133299" y="232181"/>
                  </a:moveTo>
                  <a:lnTo>
                    <a:pt x="133235" y="231597"/>
                  </a:lnTo>
                  <a:lnTo>
                    <a:pt x="133172" y="231368"/>
                  </a:lnTo>
                  <a:lnTo>
                    <a:pt x="132753" y="230339"/>
                  </a:lnTo>
                  <a:lnTo>
                    <a:pt x="132448" y="230339"/>
                  </a:lnTo>
                  <a:lnTo>
                    <a:pt x="133299" y="232181"/>
                  </a:lnTo>
                  <a:close/>
                </a:path>
                <a:path w="392429" h="249555">
                  <a:moveTo>
                    <a:pt x="135255" y="141427"/>
                  </a:moveTo>
                  <a:lnTo>
                    <a:pt x="133324" y="138658"/>
                  </a:lnTo>
                  <a:lnTo>
                    <a:pt x="132384" y="138722"/>
                  </a:lnTo>
                  <a:lnTo>
                    <a:pt x="133375" y="140119"/>
                  </a:lnTo>
                  <a:lnTo>
                    <a:pt x="132918" y="140500"/>
                  </a:lnTo>
                  <a:lnTo>
                    <a:pt x="135255" y="141427"/>
                  </a:lnTo>
                  <a:close/>
                </a:path>
                <a:path w="392429" h="249555">
                  <a:moveTo>
                    <a:pt x="135572" y="233743"/>
                  </a:moveTo>
                  <a:lnTo>
                    <a:pt x="133997" y="233718"/>
                  </a:lnTo>
                  <a:lnTo>
                    <a:pt x="133540" y="232702"/>
                  </a:lnTo>
                  <a:lnTo>
                    <a:pt x="133426" y="232448"/>
                  </a:lnTo>
                  <a:lnTo>
                    <a:pt x="133426" y="233705"/>
                  </a:lnTo>
                  <a:lnTo>
                    <a:pt x="127177" y="233591"/>
                  </a:lnTo>
                  <a:lnTo>
                    <a:pt x="127038" y="233743"/>
                  </a:lnTo>
                  <a:lnTo>
                    <a:pt x="133426" y="233743"/>
                  </a:lnTo>
                  <a:lnTo>
                    <a:pt x="134759" y="235343"/>
                  </a:lnTo>
                  <a:lnTo>
                    <a:pt x="134010" y="233743"/>
                  </a:lnTo>
                  <a:lnTo>
                    <a:pt x="135572" y="233743"/>
                  </a:lnTo>
                  <a:close/>
                </a:path>
                <a:path w="392429" h="249555">
                  <a:moveTo>
                    <a:pt x="139014" y="237604"/>
                  </a:moveTo>
                  <a:lnTo>
                    <a:pt x="138176" y="237007"/>
                  </a:lnTo>
                  <a:lnTo>
                    <a:pt x="137134" y="237007"/>
                  </a:lnTo>
                  <a:lnTo>
                    <a:pt x="139014" y="237604"/>
                  </a:lnTo>
                  <a:close/>
                </a:path>
                <a:path w="392429" h="249555">
                  <a:moveTo>
                    <a:pt x="143598" y="160223"/>
                  </a:moveTo>
                  <a:lnTo>
                    <a:pt x="141960" y="159270"/>
                  </a:lnTo>
                  <a:lnTo>
                    <a:pt x="142151" y="160223"/>
                  </a:lnTo>
                  <a:lnTo>
                    <a:pt x="142227" y="160578"/>
                  </a:lnTo>
                  <a:lnTo>
                    <a:pt x="143598" y="160223"/>
                  </a:lnTo>
                  <a:close/>
                </a:path>
                <a:path w="392429" h="249555">
                  <a:moveTo>
                    <a:pt x="146926" y="161709"/>
                  </a:moveTo>
                  <a:lnTo>
                    <a:pt x="145961" y="159600"/>
                  </a:lnTo>
                  <a:lnTo>
                    <a:pt x="143598" y="160223"/>
                  </a:lnTo>
                  <a:lnTo>
                    <a:pt x="144564" y="160782"/>
                  </a:lnTo>
                  <a:lnTo>
                    <a:pt x="146926" y="161709"/>
                  </a:lnTo>
                  <a:close/>
                </a:path>
                <a:path w="392429" h="249555">
                  <a:moveTo>
                    <a:pt x="149479" y="189903"/>
                  </a:moveTo>
                  <a:lnTo>
                    <a:pt x="148513" y="188506"/>
                  </a:lnTo>
                  <a:lnTo>
                    <a:pt x="148437" y="185597"/>
                  </a:lnTo>
                  <a:lnTo>
                    <a:pt x="146354" y="188074"/>
                  </a:lnTo>
                  <a:lnTo>
                    <a:pt x="145923" y="188506"/>
                  </a:lnTo>
                  <a:lnTo>
                    <a:pt x="144703" y="189484"/>
                  </a:lnTo>
                  <a:lnTo>
                    <a:pt x="139827" y="188074"/>
                  </a:lnTo>
                  <a:lnTo>
                    <a:pt x="138290" y="187071"/>
                  </a:lnTo>
                  <a:lnTo>
                    <a:pt x="132524" y="183045"/>
                  </a:lnTo>
                  <a:lnTo>
                    <a:pt x="128905" y="188391"/>
                  </a:lnTo>
                  <a:lnTo>
                    <a:pt x="132156" y="187071"/>
                  </a:lnTo>
                  <a:lnTo>
                    <a:pt x="133565" y="188785"/>
                  </a:lnTo>
                  <a:lnTo>
                    <a:pt x="133578" y="188074"/>
                  </a:lnTo>
                  <a:lnTo>
                    <a:pt x="136042" y="187071"/>
                  </a:lnTo>
                  <a:lnTo>
                    <a:pt x="136550" y="188506"/>
                  </a:lnTo>
                  <a:lnTo>
                    <a:pt x="136855" y="189598"/>
                  </a:lnTo>
                  <a:lnTo>
                    <a:pt x="136982" y="190080"/>
                  </a:lnTo>
                  <a:lnTo>
                    <a:pt x="137058" y="190423"/>
                  </a:lnTo>
                  <a:lnTo>
                    <a:pt x="136893" y="190741"/>
                  </a:lnTo>
                  <a:lnTo>
                    <a:pt x="136893" y="191109"/>
                  </a:lnTo>
                  <a:lnTo>
                    <a:pt x="137388" y="191439"/>
                  </a:lnTo>
                  <a:lnTo>
                    <a:pt x="137274" y="191198"/>
                  </a:lnTo>
                  <a:lnTo>
                    <a:pt x="137185" y="190817"/>
                  </a:lnTo>
                  <a:lnTo>
                    <a:pt x="137096" y="190525"/>
                  </a:lnTo>
                  <a:lnTo>
                    <a:pt x="137248" y="190080"/>
                  </a:lnTo>
                  <a:lnTo>
                    <a:pt x="137795" y="189598"/>
                  </a:lnTo>
                  <a:lnTo>
                    <a:pt x="140169" y="190525"/>
                  </a:lnTo>
                  <a:lnTo>
                    <a:pt x="142138" y="194767"/>
                  </a:lnTo>
                  <a:lnTo>
                    <a:pt x="143891" y="193243"/>
                  </a:lnTo>
                  <a:lnTo>
                    <a:pt x="143014" y="193243"/>
                  </a:lnTo>
                  <a:lnTo>
                    <a:pt x="143421" y="190804"/>
                  </a:lnTo>
                  <a:lnTo>
                    <a:pt x="146697" y="190804"/>
                  </a:lnTo>
                  <a:lnTo>
                    <a:pt x="149479" y="189903"/>
                  </a:lnTo>
                  <a:close/>
                </a:path>
                <a:path w="392429" h="249555">
                  <a:moveTo>
                    <a:pt x="149783" y="202958"/>
                  </a:moveTo>
                  <a:lnTo>
                    <a:pt x="145072" y="201091"/>
                  </a:lnTo>
                  <a:lnTo>
                    <a:pt x="148894" y="203746"/>
                  </a:lnTo>
                  <a:lnTo>
                    <a:pt x="149783" y="202958"/>
                  </a:lnTo>
                  <a:close/>
                </a:path>
                <a:path w="392429" h="249555">
                  <a:moveTo>
                    <a:pt x="152361" y="154800"/>
                  </a:moveTo>
                  <a:lnTo>
                    <a:pt x="145821" y="154533"/>
                  </a:lnTo>
                  <a:lnTo>
                    <a:pt x="144018" y="156108"/>
                  </a:lnTo>
                  <a:lnTo>
                    <a:pt x="138353" y="153581"/>
                  </a:lnTo>
                  <a:lnTo>
                    <a:pt x="137248" y="154533"/>
                  </a:lnTo>
                  <a:lnTo>
                    <a:pt x="137045" y="154800"/>
                  </a:lnTo>
                  <a:lnTo>
                    <a:pt x="138938" y="156108"/>
                  </a:lnTo>
                  <a:lnTo>
                    <a:pt x="138798" y="156108"/>
                  </a:lnTo>
                  <a:lnTo>
                    <a:pt x="137033" y="156933"/>
                  </a:lnTo>
                  <a:lnTo>
                    <a:pt x="137820" y="160223"/>
                  </a:lnTo>
                  <a:lnTo>
                    <a:pt x="137909" y="160578"/>
                  </a:lnTo>
                  <a:lnTo>
                    <a:pt x="137960" y="160782"/>
                  </a:lnTo>
                  <a:lnTo>
                    <a:pt x="138061" y="161226"/>
                  </a:lnTo>
                  <a:lnTo>
                    <a:pt x="138150" y="160223"/>
                  </a:lnTo>
                  <a:lnTo>
                    <a:pt x="138226" y="159270"/>
                  </a:lnTo>
                  <a:lnTo>
                    <a:pt x="138328" y="158064"/>
                  </a:lnTo>
                  <a:lnTo>
                    <a:pt x="138404" y="157200"/>
                  </a:lnTo>
                  <a:lnTo>
                    <a:pt x="141960" y="159270"/>
                  </a:lnTo>
                  <a:lnTo>
                    <a:pt x="141706" y="158064"/>
                  </a:lnTo>
                  <a:lnTo>
                    <a:pt x="145961" y="159600"/>
                  </a:lnTo>
                  <a:lnTo>
                    <a:pt x="147154" y="158064"/>
                  </a:lnTo>
                  <a:lnTo>
                    <a:pt x="147828" y="157200"/>
                  </a:lnTo>
                  <a:lnTo>
                    <a:pt x="149555" y="154978"/>
                  </a:lnTo>
                  <a:lnTo>
                    <a:pt x="152361" y="154800"/>
                  </a:lnTo>
                  <a:close/>
                </a:path>
                <a:path w="392429" h="249555">
                  <a:moveTo>
                    <a:pt x="155473" y="225501"/>
                  </a:moveTo>
                  <a:lnTo>
                    <a:pt x="154203" y="224612"/>
                  </a:lnTo>
                  <a:lnTo>
                    <a:pt x="152615" y="223507"/>
                  </a:lnTo>
                  <a:lnTo>
                    <a:pt x="147040" y="224612"/>
                  </a:lnTo>
                  <a:lnTo>
                    <a:pt x="147688" y="222973"/>
                  </a:lnTo>
                  <a:lnTo>
                    <a:pt x="148501" y="220903"/>
                  </a:lnTo>
                  <a:lnTo>
                    <a:pt x="148805" y="220129"/>
                  </a:lnTo>
                  <a:lnTo>
                    <a:pt x="142735" y="220903"/>
                  </a:lnTo>
                  <a:lnTo>
                    <a:pt x="141770" y="219519"/>
                  </a:lnTo>
                  <a:lnTo>
                    <a:pt x="139039" y="218808"/>
                  </a:lnTo>
                  <a:lnTo>
                    <a:pt x="139039" y="231114"/>
                  </a:lnTo>
                  <a:lnTo>
                    <a:pt x="139026" y="231597"/>
                  </a:lnTo>
                  <a:lnTo>
                    <a:pt x="138595" y="231114"/>
                  </a:lnTo>
                  <a:lnTo>
                    <a:pt x="139039" y="231114"/>
                  </a:lnTo>
                  <a:lnTo>
                    <a:pt x="139039" y="218808"/>
                  </a:lnTo>
                  <a:lnTo>
                    <a:pt x="138607" y="218681"/>
                  </a:lnTo>
                  <a:lnTo>
                    <a:pt x="139573" y="217728"/>
                  </a:lnTo>
                  <a:lnTo>
                    <a:pt x="141693" y="215874"/>
                  </a:lnTo>
                  <a:lnTo>
                    <a:pt x="137744" y="214452"/>
                  </a:lnTo>
                  <a:lnTo>
                    <a:pt x="129463" y="221830"/>
                  </a:lnTo>
                  <a:lnTo>
                    <a:pt x="129755" y="222592"/>
                  </a:lnTo>
                  <a:lnTo>
                    <a:pt x="130352" y="222592"/>
                  </a:lnTo>
                  <a:lnTo>
                    <a:pt x="133477" y="222973"/>
                  </a:lnTo>
                  <a:lnTo>
                    <a:pt x="126352" y="222592"/>
                  </a:lnTo>
                  <a:lnTo>
                    <a:pt x="121615" y="224777"/>
                  </a:lnTo>
                  <a:lnTo>
                    <a:pt x="115252" y="226021"/>
                  </a:lnTo>
                  <a:lnTo>
                    <a:pt x="114922" y="225869"/>
                  </a:lnTo>
                  <a:lnTo>
                    <a:pt x="114592" y="225869"/>
                  </a:lnTo>
                  <a:lnTo>
                    <a:pt x="114477" y="225501"/>
                  </a:lnTo>
                  <a:lnTo>
                    <a:pt x="114376" y="226148"/>
                  </a:lnTo>
                  <a:lnTo>
                    <a:pt x="113042" y="226377"/>
                  </a:lnTo>
                  <a:lnTo>
                    <a:pt x="111290" y="226758"/>
                  </a:lnTo>
                  <a:lnTo>
                    <a:pt x="110223" y="226758"/>
                  </a:lnTo>
                  <a:lnTo>
                    <a:pt x="107073" y="230962"/>
                  </a:lnTo>
                  <a:lnTo>
                    <a:pt x="113550" y="229793"/>
                  </a:lnTo>
                  <a:lnTo>
                    <a:pt x="113626" y="230339"/>
                  </a:lnTo>
                  <a:lnTo>
                    <a:pt x="113715" y="230962"/>
                  </a:lnTo>
                  <a:lnTo>
                    <a:pt x="113817" y="231597"/>
                  </a:lnTo>
                  <a:lnTo>
                    <a:pt x="113931" y="232448"/>
                  </a:lnTo>
                  <a:lnTo>
                    <a:pt x="114046" y="233235"/>
                  </a:lnTo>
                  <a:lnTo>
                    <a:pt x="114122" y="233743"/>
                  </a:lnTo>
                  <a:lnTo>
                    <a:pt x="118783" y="233438"/>
                  </a:lnTo>
                  <a:lnTo>
                    <a:pt x="127317" y="233438"/>
                  </a:lnTo>
                  <a:lnTo>
                    <a:pt x="130771" y="229793"/>
                  </a:lnTo>
                  <a:lnTo>
                    <a:pt x="130898" y="229793"/>
                  </a:lnTo>
                  <a:lnTo>
                    <a:pt x="131279" y="230339"/>
                  </a:lnTo>
                  <a:lnTo>
                    <a:pt x="132448" y="230339"/>
                  </a:lnTo>
                  <a:lnTo>
                    <a:pt x="132321" y="230060"/>
                  </a:lnTo>
                  <a:lnTo>
                    <a:pt x="136448" y="232181"/>
                  </a:lnTo>
                  <a:lnTo>
                    <a:pt x="136156" y="232181"/>
                  </a:lnTo>
                  <a:lnTo>
                    <a:pt x="138112" y="237007"/>
                  </a:lnTo>
                  <a:lnTo>
                    <a:pt x="138506" y="236562"/>
                  </a:lnTo>
                  <a:lnTo>
                    <a:pt x="138506" y="235826"/>
                  </a:lnTo>
                  <a:lnTo>
                    <a:pt x="143662" y="236562"/>
                  </a:lnTo>
                  <a:lnTo>
                    <a:pt x="142989" y="235826"/>
                  </a:lnTo>
                  <a:lnTo>
                    <a:pt x="142074" y="234835"/>
                  </a:lnTo>
                  <a:lnTo>
                    <a:pt x="138950" y="234378"/>
                  </a:lnTo>
                  <a:lnTo>
                    <a:pt x="137617" y="231952"/>
                  </a:lnTo>
                  <a:lnTo>
                    <a:pt x="138544" y="232702"/>
                  </a:lnTo>
                  <a:lnTo>
                    <a:pt x="138912" y="233235"/>
                  </a:lnTo>
                  <a:lnTo>
                    <a:pt x="139827" y="232448"/>
                  </a:lnTo>
                  <a:lnTo>
                    <a:pt x="139623" y="232181"/>
                  </a:lnTo>
                  <a:lnTo>
                    <a:pt x="139204" y="231775"/>
                  </a:lnTo>
                  <a:lnTo>
                    <a:pt x="139420" y="231597"/>
                  </a:lnTo>
                  <a:lnTo>
                    <a:pt x="140030" y="231114"/>
                  </a:lnTo>
                  <a:lnTo>
                    <a:pt x="141338" y="230060"/>
                  </a:lnTo>
                  <a:lnTo>
                    <a:pt x="141668" y="229793"/>
                  </a:lnTo>
                  <a:lnTo>
                    <a:pt x="143065" y="230339"/>
                  </a:lnTo>
                  <a:lnTo>
                    <a:pt x="142684" y="230339"/>
                  </a:lnTo>
                  <a:lnTo>
                    <a:pt x="146291" y="231368"/>
                  </a:lnTo>
                  <a:lnTo>
                    <a:pt x="147523" y="229793"/>
                  </a:lnTo>
                  <a:lnTo>
                    <a:pt x="148526" y="228511"/>
                  </a:lnTo>
                  <a:lnTo>
                    <a:pt x="151130" y="230339"/>
                  </a:lnTo>
                  <a:lnTo>
                    <a:pt x="151422" y="230339"/>
                  </a:lnTo>
                  <a:lnTo>
                    <a:pt x="151942" y="228511"/>
                  </a:lnTo>
                  <a:lnTo>
                    <a:pt x="152222" y="227533"/>
                  </a:lnTo>
                  <a:lnTo>
                    <a:pt x="153111" y="227533"/>
                  </a:lnTo>
                  <a:lnTo>
                    <a:pt x="154863" y="226021"/>
                  </a:lnTo>
                  <a:lnTo>
                    <a:pt x="155473" y="225501"/>
                  </a:lnTo>
                  <a:close/>
                </a:path>
                <a:path w="392429" h="249555">
                  <a:moveTo>
                    <a:pt x="155587" y="191287"/>
                  </a:moveTo>
                  <a:lnTo>
                    <a:pt x="150825" y="187261"/>
                  </a:lnTo>
                  <a:lnTo>
                    <a:pt x="153187" y="189636"/>
                  </a:lnTo>
                  <a:lnTo>
                    <a:pt x="155587" y="191287"/>
                  </a:lnTo>
                  <a:close/>
                </a:path>
                <a:path w="392429" h="249555">
                  <a:moveTo>
                    <a:pt x="159893" y="217982"/>
                  </a:moveTo>
                  <a:lnTo>
                    <a:pt x="159486" y="217576"/>
                  </a:lnTo>
                  <a:lnTo>
                    <a:pt x="159054" y="217932"/>
                  </a:lnTo>
                  <a:lnTo>
                    <a:pt x="154355" y="217576"/>
                  </a:lnTo>
                  <a:lnTo>
                    <a:pt x="157187" y="219544"/>
                  </a:lnTo>
                  <a:lnTo>
                    <a:pt x="158978" y="217982"/>
                  </a:lnTo>
                  <a:lnTo>
                    <a:pt x="159893" y="217982"/>
                  </a:lnTo>
                  <a:close/>
                </a:path>
                <a:path w="392429" h="249555">
                  <a:moveTo>
                    <a:pt x="159956" y="140855"/>
                  </a:moveTo>
                  <a:lnTo>
                    <a:pt x="157581" y="139179"/>
                  </a:lnTo>
                  <a:lnTo>
                    <a:pt x="148691" y="137972"/>
                  </a:lnTo>
                  <a:lnTo>
                    <a:pt x="142659" y="138760"/>
                  </a:lnTo>
                  <a:lnTo>
                    <a:pt x="145084" y="142595"/>
                  </a:lnTo>
                  <a:lnTo>
                    <a:pt x="154838" y="141566"/>
                  </a:lnTo>
                  <a:lnTo>
                    <a:pt x="159956" y="140855"/>
                  </a:lnTo>
                  <a:close/>
                </a:path>
                <a:path w="392429" h="249555">
                  <a:moveTo>
                    <a:pt x="165798" y="208419"/>
                  </a:moveTo>
                  <a:lnTo>
                    <a:pt x="164731" y="209765"/>
                  </a:lnTo>
                  <a:lnTo>
                    <a:pt x="164909" y="209931"/>
                  </a:lnTo>
                  <a:lnTo>
                    <a:pt x="165798" y="208419"/>
                  </a:lnTo>
                  <a:close/>
                </a:path>
                <a:path w="392429" h="249555">
                  <a:moveTo>
                    <a:pt x="168135" y="215239"/>
                  </a:moveTo>
                  <a:lnTo>
                    <a:pt x="164541" y="213499"/>
                  </a:lnTo>
                  <a:lnTo>
                    <a:pt x="163957" y="213144"/>
                  </a:lnTo>
                  <a:lnTo>
                    <a:pt x="161099" y="211391"/>
                  </a:lnTo>
                  <a:lnTo>
                    <a:pt x="159448" y="209765"/>
                  </a:lnTo>
                  <a:lnTo>
                    <a:pt x="159994" y="209765"/>
                  </a:lnTo>
                  <a:lnTo>
                    <a:pt x="163982" y="210718"/>
                  </a:lnTo>
                  <a:lnTo>
                    <a:pt x="164731" y="209765"/>
                  </a:lnTo>
                  <a:lnTo>
                    <a:pt x="162509" y="207543"/>
                  </a:lnTo>
                  <a:lnTo>
                    <a:pt x="163398" y="206756"/>
                  </a:lnTo>
                  <a:lnTo>
                    <a:pt x="162560" y="206362"/>
                  </a:lnTo>
                  <a:lnTo>
                    <a:pt x="157289" y="203885"/>
                  </a:lnTo>
                  <a:lnTo>
                    <a:pt x="157683" y="204774"/>
                  </a:lnTo>
                  <a:lnTo>
                    <a:pt x="157772" y="204965"/>
                  </a:lnTo>
                  <a:lnTo>
                    <a:pt x="158724" y="205625"/>
                  </a:lnTo>
                  <a:lnTo>
                    <a:pt x="158750" y="206362"/>
                  </a:lnTo>
                  <a:lnTo>
                    <a:pt x="155435" y="204774"/>
                  </a:lnTo>
                  <a:lnTo>
                    <a:pt x="154609" y="209169"/>
                  </a:lnTo>
                  <a:lnTo>
                    <a:pt x="152882" y="209765"/>
                  </a:lnTo>
                  <a:lnTo>
                    <a:pt x="153885" y="209765"/>
                  </a:lnTo>
                  <a:lnTo>
                    <a:pt x="157467" y="210439"/>
                  </a:lnTo>
                  <a:lnTo>
                    <a:pt x="157454" y="211162"/>
                  </a:lnTo>
                  <a:lnTo>
                    <a:pt x="160299" y="213144"/>
                  </a:lnTo>
                  <a:lnTo>
                    <a:pt x="157010" y="212293"/>
                  </a:lnTo>
                  <a:lnTo>
                    <a:pt x="159791" y="217576"/>
                  </a:lnTo>
                  <a:lnTo>
                    <a:pt x="159893" y="217982"/>
                  </a:lnTo>
                  <a:lnTo>
                    <a:pt x="161861" y="219976"/>
                  </a:lnTo>
                  <a:lnTo>
                    <a:pt x="168135" y="215239"/>
                  </a:lnTo>
                  <a:close/>
                </a:path>
                <a:path w="392429" h="249555">
                  <a:moveTo>
                    <a:pt x="168846" y="215557"/>
                  </a:moveTo>
                  <a:lnTo>
                    <a:pt x="168744" y="215353"/>
                  </a:lnTo>
                  <a:lnTo>
                    <a:pt x="168656" y="215150"/>
                  </a:lnTo>
                  <a:lnTo>
                    <a:pt x="168732" y="214795"/>
                  </a:lnTo>
                  <a:lnTo>
                    <a:pt x="168135" y="215239"/>
                  </a:lnTo>
                  <a:lnTo>
                    <a:pt x="168376" y="215353"/>
                  </a:lnTo>
                  <a:lnTo>
                    <a:pt x="168605" y="215455"/>
                  </a:lnTo>
                  <a:lnTo>
                    <a:pt x="168846" y="215557"/>
                  </a:lnTo>
                  <a:close/>
                </a:path>
                <a:path w="392429" h="249555">
                  <a:moveTo>
                    <a:pt x="169037" y="207098"/>
                  </a:moveTo>
                  <a:lnTo>
                    <a:pt x="166700" y="206895"/>
                  </a:lnTo>
                  <a:lnTo>
                    <a:pt x="165798" y="208419"/>
                  </a:lnTo>
                  <a:lnTo>
                    <a:pt x="169037" y="207098"/>
                  </a:lnTo>
                  <a:close/>
                </a:path>
                <a:path w="392429" h="249555">
                  <a:moveTo>
                    <a:pt x="169468" y="186715"/>
                  </a:moveTo>
                  <a:lnTo>
                    <a:pt x="167068" y="184327"/>
                  </a:lnTo>
                  <a:lnTo>
                    <a:pt x="166700" y="188353"/>
                  </a:lnTo>
                  <a:lnTo>
                    <a:pt x="168516" y="186055"/>
                  </a:lnTo>
                  <a:lnTo>
                    <a:pt x="169468" y="186715"/>
                  </a:lnTo>
                  <a:close/>
                </a:path>
                <a:path w="392429" h="249555">
                  <a:moveTo>
                    <a:pt x="170675" y="216408"/>
                  </a:moveTo>
                  <a:lnTo>
                    <a:pt x="168846" y="215557"/>
                  </a:lnTo>
                  <a:lnTo>
                    <a:pt x="169252" y="216408"/>
                  </a:lnTo>
                  <a:lnTo>
                    <a:pt x="170675" y="216408"/>
                  </a:lnTo>
                  <a:close/>
                </a:path>
                <a:path w="392429" h="249555">
                  <a:moveTo>
                    <a:pt x="175564" y="187388"/>
                  </a:moveTo>
                  <a:lnTo>
                    <a:pt x="170903" y="187706"/>
                  </a:lnTo>
                  <a:lnTo>
                    <a:pt x="173710" y="188226"/>
                  </a:lnTo>
                  <a:lnTo>
                    <a:pt x="174663" y="189623"/>
                  </a:lnTo>
                  <a:lnTo>
                    <a:pt x="174663" y="188912"/>
                  </a:lnTo>
                  <a:lnTo>
                    <a:pt x="174142" y="187833"/>
                  </a:lnTo>
                  <a:lnTo>
                    <a:pt x="175564" y="187388"/>
                  </a:lnTo>
                  <a:close/>
                </a:path>
                <a:path w="392429" h="249555">
                  <a:moveTo>
                    <a:pt x="186982" y="140449"/>
                  </a:moveTo>
                  <a:lnTo>
                    <a:pt x="186588" y="139090"/>
                  </a:lnTo>
                  <a:lnTo>
                    <a:pt x="185623" y="139268"/>
                  </a:lnTo>
                  <a:lnTo>
                    <a:pt x="184531" y="139534"/>
                  </a:lnTo>
                  <a:lnTo>
                    <a:pt x="183718" y="139598"/>
                  </a:lnTo>
                  <a:lnTo>
                    <a:pt x="186982" y="140449"/>
                  </a:lnTo>
                  <a:close/>
                </a:path>
                <a:path w="392429" h="249555">
                  <a:moveTo>
                    <a:pt x="188150" y="138976"/>
                  </a:moveTo>
                  <a:lnTo>
                    <a:pt x="187782" y="138658"/>
                  </a:lnTo>
                  <a:lnTo>
                    <a:pt x="187299" y="138417"/>
                  </a:lnTo>
                  <a:lnTo>
                    <a:pt x="186474" y="138671"/>
                  </a:lnTo>
                  <a:lnTo>
                    <a:pt x="186601" y="139077"/>
                  </a:lnTo>
                  <a:lnTo>
                    <a:pt x="187210" y="138963"/>
                  </a:lnTo>
                  <a:lnTo>
                    <a:pt x="187744" y="138912"/>
                  </a:lnTo>
                  <a:lnTo>
                    <a:pt x="188150" y="138976"/>
                  </a:lnTo>
                  <a:close/>
                </a:path>
                <a:path w="392429" h="249555">
                  <a:moveTo>
                    <a:pt x="188836" y="139204"/>
                  </a:moveTo>
                  <a:lnTo>
                    <a:pt x="188556" y="139039"/>
                  </a:lnTo>
                  <a:lnTo>
                    <a:pt x="188150" y="138976"/>
                  </a:lnTo>
                  <a:lnTo>
                    <a:pt x="188417" y="139204"/>
                  </a:lnTo>
                  <a:lnTo>
                    <a:pt x="188633" y="139471"/>
                  </a:lnTo>
                  <a:lnTo>
                    <a:pt x="188836" y="139598"/>
                  </a:lnTo>
                  <a:lnTo>
                    <a:pt x="188836" y="139204"/>
                  </a:lnTo>
                  <a:close/>
                </a:path>
                <a:path w="392429" h="249555">
                  <a:moveTo>
                    <a:pt x="192303" y="186994"/>
                  </a:moveTo>
                  <a:lnTo>
                    <a:pt x="191312" y="187401"/>
                  </a:lnTo>
                  <a:lnTo>
                    <a:pt x="190957" y="188150"/>
                  </a:lnTo>
                  <a:lnTo>
                    <a:pt x="192303" y="186994"/>
                  </a:lnTo>
                  <a:close/>
                </a:path>
                <a:path w="392429" h="249555">
                  <a:moveTo>
                    <a:pt x="192557" y="178600"/>
                  </a:moveTo>
                  <a:lnTo>
                    <a:pt x="191223" y="178041"/>
                  </a:lnTo>
                  <a:lnTo>
                    <a:pt x="190093" y="175729"/>
                  </a:lnTo>
                  <a:lnTo>
                    <a:pt x="188887" y="178854"/>
                  </a:lnTo>
                  <a:lnTo>
                    <a:pt x="192557" y="178600"/>
                  </a:lnTo>
                  <a:close/>
                </a:path>
                <a:path w="392429" h="249555">
                  <a:moveTo>
                    <a:pt x="192735" y="184391"/>
                  </a:moveTo>
                  <a:lnTo>
                    <a:pt x="187718" y="183426"/>
                  </a:lnTo>
                  <a:lnTo>
                    <a:pt x="186931" y="183426"/>
                  </a:lnTo>
                  <a:lnTo>
                    <a:pt x="181597" y="186601"/>
                  </a:lnTo>
                  <a:lnTo>
                    <a:pt x="176339" y="186994"/>
                  </a:lnTo>
                  <a:lnTo>
                    <a:pt x="176949" y="186994"/>
                  </a:lnTo>
                  <a:lnTo>
                    <a:pt x="177012" y="190563"/>
                  </a:lnTo>
                  <a:lnTo>
                    <a:pt x="183984" y="189001"/>
                  </a:lnTo>
                  <a:lnTo>
                    <a:pt x="182626" y="190893"/>
                  </a:lnTo>
                  <a:lnTo>
                    <a:pt x="189496" y="189001"/>
                  </a:lnTo>
                  <a:lnTo>
                    <a:pt x="190131" y="189001"/>
                  </a:lnTo>
                  <a:lnTo>
                    <a:pt x="189115" y="188290"/>
                  </a:lnTo>
                  <a:lnTo>
                    <a:pt x="191312" y="187401"/>
                  </a:lnTo>
                  <a:lnTo>
                    <a:pt x="192735" y="184391"/>
                  </a:lnTo>
                  <a:close/>
                </a:path>
                <a:path w="392429" h="249555">
                  <a:moveTo>
                    <a:pt x="193700" y="178523"/>
                  </a:moveTo>
                  <a:lnTo>
                    <a:pt x="192570" y="178600"/>
                  </a:lnTo>
                  <a:lnTo>
                    <a:pt x="192925" y="178752"/>
                  </a:lnTo>
                  <a:lnTo>
                    <a:pt x="193306" y="178777"/>
                  </a:lnTo>
                  <a:lnTo>
                    <a:pt x="193700" y="178523"/>
                  </a:lnTo>
                  <a:close/>
                </a:path>
                <a:path w="392429" h="249555">
                  <a:moveTo>
                    <a:pt x="193789" y="176441"/>
                  </a:moveTo>
                  <a:lnTo>
                    <a:pt x="193624" y="176250"/>
                  </a:lnTo>
                  <a:lnTo>
                    <a:pt x="193395" y="176098"/>
                  </a:lnTo>
                  <a:lnTo>
                    <a:pt x="193001" y="176022"/>
                  </a:lnTo>
                  <a:lnTo>
                    <a:pt x="193179" y="176149"/>
                  </a:lnTo>
                  <a:lnTo>
                    <a:pt x="193497" y="176276"/>
                  </a:lnTo>
                  <a:lnTo>
                    <a:pt x="193789" y="176441"/>
                  </a:lnTo>
                  <a:close/>
                </a:path>
                <a:path w="392429" h="249555">
                  <a:moveTo>
                    <a:pt x="194487" y="178460"/>
                  </a:moveTo>
                  <a:lnTo>
                    <a:pt x="194386" y="178269"/>
                  </a:lnTo>
                  <a:lnTo>
                    <a:pt x="194348" y="178079"/>
                  </a:lnTo>
                  <a:lnTo>
                    <a:pt x="194297" y="177888"/>
                  </a:lnTo>
                  <a:lnTo>
                    <a:pt x="194094" y="178168"/>
                  </a:lnTo>
                  <a:lnTo>
                    <a:pt x="193890" y="178384"/>
                  </a:lnTo>
                  <a:lnTo>
                    <a:pt x="193700" y="178511"/>
                  </a:lnTo>
                  <a:lnTo>
                    <a:pt x="194487" y="178460"/>
                  </a:lnTo>
                  <a:close/>
                </a:path>
                <a:path w="392429" h="249555">
                  <a:moveTo>
                    <a:pt x="194716" y="177050"/>
                  </a:moveTo>
                  <a:lnTo>
                    <a:pt x="194271" y="176695"/>
                  </a:lnTo>
                  <a:lnTo>
                    <a:pt x="193789" y="176441"/>
                  </a:lnTo>
                  <a:lnTo>
                    <a:pt x="194106" y="176796"/>
                  </a:lnTo>
                  <a:lnTo>
                    <a:pt x="194157" y="177330"/>
                  </a:lnTo>
                  <a:lnTo>
                    <a:pt x="194297" y="177888"/>
                  </a:lnTo>
                  <a:lnTo>
                    <a:pt x="194437" y="177736"/>
                  </a:lnTo>
                  <a:lnTo>
                    <a:pt x="194716" y="177050"/>
                  </a:lnTo>
                  <a:close/>
                </a:path>
                <a:path w="392429" h="249555">
                  <a:moveTo>
                    <a:pt x="197904" y="185864"/>
                  </a:moveTo>
                  <a:lnTo>
                    <a:pt x="196443" y="183426"/>
                  </a:lnTo>
                  <a:lnTo>
                    <a:pt x="192303" y="186994"/>
                  </a:lnTo>
                  <a:lnTo>
                    <a:pt x="195580" y="186385"/>
                  </a:lnTo>
                  <a:lnTo>
                    <a:pt x="197078" y="189560"/>
                  </a:lnTo>
                  <a:lnTo>
                    <a:pt x="197561" y="187401"/>
                  </a:lnTo>
                  <a:lnTo>
                    <a:pt x="197650" y="186994"/>
                  </a:lnTo>
                  <a:lnTo>
                    <a:pt x="197739" y="186601"/>
                  </a:lnTo>
                  <a:lnTo>
                    <a:pt x="197789" y="186385"/>
                  </a:lnTo>
                  <a:lnTo>
                    <a:pt x="197904" y="185864"/>
                  </a:lnTo>
                  <a:close/>
                </a:path>
                <a:path w="392429" h="249555">
                  <a:moveTo>
                    <a:pt x="209016" y="170205"/>
                  </a:moveTo>
                  <a:lnTo>
                    <a:pt x="208254" y="170256"/>
                  </a:lnTo>
                  <a:lnTo>
                    <a:pt x="205968" y="172237"/>
                  </a:lnTo>
                  <a:lnTo>
                    <a:pt x="208800" y="173240"/>
                  </a:lnTo>
                  <a:lnTo>
                    <a:pt x="207416" y="172237"/>
                  </a:lnTo>
                  <a:lnTo>
                    <a:pt x="209016" y="170205"/>
                  </a:lnTo>
                  <a:close/>
                </a:path>
                <a:path w="392429" h="249555">
                  <a:moveTo>
                    <a:pt x="210235" y="173748"/>
                  </a:moveTo>
                  <a:lnTo>
                    <a:pt x="208800" y="173240"/>
                  </a:lnTo>
                  <a:lnTo>
                    <a:pt x="209118" y="173469"/>
                  </a:lnTo>
                  <a:lnTo>
                    <a:pt x="209537" y="173659"/>
                  </a:lnTo>
                  <a:lnTo>
                    <a:pt x="210235" y="173748"/>
                  </a:lnTo>
                  <a:close/>
                </a:path>
                <a:path w="392429" h="249555">
                  <a:moveTo>
                    <a:pt x="225031" y="134950"/>
                  </a:moveTo>
                  <a:lnTo>
                    <a:pt x="224663" y="134620"/>
                  </a:lnTo>
                  <a:lnTo>
                    <a:pt x="224790" y="134785"/>
                  </a:lnTo>
                  <a:lnTo>
                    <a:pt x="225031" y="134950"/>
                  </a:lnTo>
                  <a:close/>
                </a:path>
                <a:path w="392429" h="249555">
                  <a:moveTo>
                    <a:pt x="291744" y="39839"/>
                  </a:moveTo>
                  <a:lnTo>
                    <a:pt x="291642" y="35331"/>
                  </a:lnTo>
                  <a:lnTo>
                    <a:pt x="288848" y="35509"/>
                  </a:lnTo>
                  <a:lnTo>
                    <a:pt x="287070" y="39255"/>
                  </a:lnTo>
                  <a:lnTo>
                    <a:pt x="291744" y="39839"/>
                  </a:lnTo>
                  <a:close/>
                </a:path>
                <a:path w="392429" h="249555">
                  <a:moveTo>
                    <a:pt x="292265" y="31889"/>
                  </a:moveTo>
                  <a:lnTo>
                    <a:pt x="291388" y="31902"/>
                  </a:lnTo>
                  <a:lnTo>
                    <a:pt x="290525" y="31699"/>
                  </a:lnTo>
                  <a:lnTo>
                    <a:pt x="289674" y="31102"/>
                  </a:lnTo>
                  <a:lnTo>
                    <a:pt x="287350" y="31610"/>
                  </a:lnTo>
                  <a:lnTo>
                    <a:pt x="286804" y="28384"/>
                  </a:lnTo>
                  <a:lnTo>
                    <a:pt x="286346" y="28803"/>
                  </a:lnTo>
                  <a:lnTo>
                    <a:pt x="284988" y="30683"/>
                  </a:lnTo>
                  <a:lnTo>
                    <a:pt x="286435" y="32410"/>
                  </a:lnTo>
                  <a:lnTo>
                    <a:pt x="287375" y="33794"/>
                  </a:lnTo>
                  <a:lnTo>
                    <a:pt x="289166" y="32512"/>
                  </a:lnTo>
                  <a:lnTo>
                    <a:pt x="290728" y="32004"/>
                  </a:lnTo>
                  <a:lnTo>
                    <a:pt x="292265" y="31889"/>
                  </a:lnTo>
                  <a:close/>
                </a:path>
                <a:path w="392429" h="249555">
                  <a:moveTo>
                    <a:pt x="292442" y="39928"/>
                  </a:moveTo>
                  <a:lnTo>
                    <a:pt x="291757" y="39928"/>
                  </a:lnTo>
                  <a:lnTo>
                    <a:pt x="291757" y="40373"/>
                  </a:lnTo>
                  <a:lnTo>
                    <a:pt x="292442" y="39928"/>
                  </a:lnTo>
                  <a:close/>
                </a:path>
                <a:path w="392429" h="249555">
                  <a:moveTo>
                    <a:pt x="292938" y="31864"/>
                  </a:moveTo>
                  <a:lnTo>
                    <a:pt x="292709" y="31864"/>
                  </a:lnTo>
                  <a:lnTo>
                    <a:pt x="292277" y="31889"/>
                  </a:lnTo>
                  <a:lnTo>
                    <a:pt x="292493" y="31889"/>
                  </a:lnTo>
                  <a:lnTo>
                    <a:pt x="292709" y="31902"/>
                  </a:lnTo>
                  <a:lnTo>
                    <a:pt x="292938" y="31864"/>
                  </a:lnTo>
                  <a:close/>
                </a:path>
                <a:path w="392429" h="249555">
                  <a:moveTo>
                    <a:pt x="295427" y="37960"/>
                  </a:moveTo>
                  <a:lnTo>
                    <a:pt x="292442" y="39928"/>
                  </a:lnTo>
                  <a:lnTo>
                    <a:pt x="294246" y="40144"/>
                  </a:lnTo>
                  <a:lnTo>
                    <a:pt x="294360" y="39928"/>
                  </a:lnTo>
                  <a:lnTo>
                    <a:pt x="295427" y="37960"/>
                  </a:lnTo>
                  <a:close/>
                </a:path>
                <a:path w="392429" h="249555">
                  <a:moveTo>
                    <a:pt x="299085" y="40576"/>
                  </a:moveTo>
                  <a:lnTo>
                    <a:pt x="297942" y="40487"/>
                  </a:lnTo>
                  <a:lnTo>
                    <a:pt x="298272" y="39928"/>
                  </a:lnTo>
                  <a:lnTo>
                    <a:pt x="297141" y="40411"/>
                  </a:lnTo>
                  <a:lnTo>
                    <a:pt x="294246" y="40144"/>
                  </a:lnTo>
                  <a:lnTo>
                    <a:pt x="293192" y="42113"/>
                  </a:lnTo>
                  <a:lnTo>
                    <a:pt x="296735" y="40576"/>
                  </a:lnTo>
                  <a:lnTo>
                    <a:pt x="293712" y="43154"/>
                  </a:lnTo>
                  <a:lnTo>
                    <a:pt x="296506" y="42964"/>
                  </a:lnTo>
                  <a:lnTo>
                    <a:pt x="297891" y="40576"/>
                  </a:lnTo>
                  <a:lnTo>
                    <a:pt x="299085" y="40576"/>
                  </a:lnTo>
                  <a:close/>
                </a:path>
                <a:path w="392429" h="249555">
                  <a:moveTo>
                    <a:pt x="310870" y="27838"/>
                  </a:moveTo>
                  <a:lnTo>
                    <a:pt x="310540" y="27127"/>
                  </a:lnTo>
                  <a:lnTo>
                    <a:pt x="310591" y="26809"/>
                  </a:lnTo>
                  <a:lnTo>
                    <a:pt x="307771" y="28054"/>
                  </a:lnTo>
                  <a:lnTo>
                    <a:pt x="310870" y="27838"/>
                  </a:lnTo>
                  <a:close/>
                </a:path>
                <a:path w="392429" h="249555">
                  <a:moveTo>
                    <a:pt x="311543" y="29273"/>
                  </a:moveTo>
                  <a:lnTo>
                    <a:pt x="311023" y="28155"/>
                  </a:lnTo>
                  <a:lnTo>
                    <a:pt x="310794" y="29273"/>
                  </a:lnTo>
                  <a:lnTo>
                    <a:pt x="311543" y="29273"/>
                  </a:lnTo>
                  <a:close/>
                </a:path>
                <a:path w="392429" h="249555">
                  <a:moveTo>
                    <a:pt x="312204" y="927"/>
                  </a:moveTo>
                  <a:lnTo>
                    <a:pt x="310769" y="304"/>
                  </a:lnTo>
                  <a:lnTo>
                    <a:pt x="311061" y="2273"/>
                  </a:lnTo>
                  <a:lnTo>
                    <a:pt x="311861" y="1587"/>
                  </a:lnTo>
                  <a:lnTo>
                    <a:pt x="312204" y="927"/>
                  </a:lnTo>
                  <a:close/>
                </a:path>
                <a:path w="392429" h="249555">
                  <a:moveTo>
                    <a:pt x="313347" y="27660"/>
                  </a:moveTo>
                  <a:lnTo>
                    <a:pt x="310870" y="27838"/>
                  </a:lnTo>
                  <a:lnTo>
                    <a:pt x="311023" y="28155"/>
                  </a:lnTo>
                  <a:lnTo>
                    <a:pt x="313347" y="27660"/>
                  </a:lnTo>
                  <a:close/>
                </a:path>
                <a:path w="392429" h="249555">
                  <a:moveTo>
                    <a:pt x="314337" y="29756"/>
                  </a:moveTo>
                  <a:lnTo>
                    <a:pt x="313639" y="29273"/>
                  </a:lnTo>
                  <a:lnTo>
                    <a:pt x="312851" y="29273"/>
                  </a:lnTo>
                  <a:lnTo>
                    <a:pt x="310629" y="30010"/>
                  </a:lnTo>
                  <a:lnTo>
                    <a:pt x="310743" y="29476"/>
                  </a:lnTo>
                  <a:lnTo>
                    <a:pt x="310794" y="29273"/>
                  </a:lnTo>
                  <a:lnTo>
                    <a:pt x="307797" y="29476"/>
                  </a:lnTo>
                  <a:lnTo>
                    <a:pt x="306514" y="28155"/>
                  </a:lnTo>
                  <a:lnTo>
                    <a:pt x="306070" y="28155"/>
                  </a:lnTo>
                  <a:lnTo>
                    <a:pt x="306489" y="28130"/>
                  </a:lnTo>
                  <a:lnTo>
                    <a:pt x="302742" y="24231"/>
                  </a:lnTo>
                  <a:lnTo>
                    <a:pt x="297688" y="31178"/>
                  </a:lnTo>
                  <a:lnTo>
                    <a:pt x="292938" y="31864"/>
                  </a:lnTo>
                  <a:lnTo>
                    <a:pt x="295490" y="31864"/>
                  </a:lnTo>
                  <a:lnTo>
                    <a:pt x="298145" y="32969"/>
                  </a:lnTo>
                  <a:lnTo>
                    <a:pt x="298297" y="32969"/>
                  </a:lnTo>
                  <a:lnTo>
                    <a:pt x="301383" y="33553"/>
                  </a:lnTo>
                  <a:lnTo>
                    <a:pt x="300901" y="33223"/>
                  </a:lnTo>
                  <a:lnTo>
                    <a:pt x="300888" y="32486"/>
                  </a:lnTo>
                  <a:lnTo>
                    <a:pt x="301320" y="32092"/>
                  </a:lnTo>
                  <a:lnTo>
                    <a:pt x="303225" y="32689"/>
                  </a:lnTo>
                  <a:lnTo>
                    <a:pt x="309778" y="32969"/>
                  </a:lnTo>
                  <a:lnTo>
                    <a:pt x="311531" y="32969"/>
                  </a:lnTo>
                  <a:lnTo>
                    <a:pt x="312293" y="32092"/>
                  </a:lnTo>
                  <a:lnTo>
                    <a:pt x="314121" y="30010"/>
                  </a:lnTo>
                  <a:lnTo>
                    <a:pt x="314337" y="29756"/>
                  </a:lnTo>
                  <a:close/>
                </a:path>
                <a:path w="392429" h="249555">
                  <a:moveTo>
                    <a:pt x="314680" y="25019"/>
                  </a:moveTo>
                  <a:lnTo>
                    <a:pt x="310934" y="24561"/>
                  </a:lnTo>
                  <a:lnTo>
                    <a:pt x="310591" y="26809"/>
                  </a:lnTo>
                  <a:lnTo>
                    <a:pt x="314680" y="25019"/>
                  </a:lnTo>
                  <a:close/>
                </a:path>
                <a:path w="392429" h="249555">
                  <a:moveTo>
                    <a:pt x="315087" y="4699"/>
                  </a:moveTo>
                  <a:lnTo>
                    <a:pt x="312978" y="3873"/>
                  </a:lnTo>
                  <a:lnTo>
                    <a:pt x="312483" y="3873"/>
                  </a:lnTo>
                  <a:lnTo>
                    <a:pt x="311365" y="4254"/>
                  </a:lnTo>
                  <a:lnTo>
                    <a:pt x="311302" y="3873"/>
                  </a:lnTo>
                  <a:lnTo>
                    <a:pt x="311213" y="3263"/>
                  </a:lnTo>
                  <a:lnTo>
                    <a:pt x="311162" y="2959"/>
                  </a:lnTo>
                  <a:lnTo>
                    <a:pt x="311061" y="2273"/>
                  </a:lnTo>
                  <a:lnTo>
                    <a:pt x="310273" y="2959"/>
                  </a:lnTo>
                  <a:lnTo>
                    <a:pt x="308686" y="3873"/>
                  </a:lnTo>
                  <a:lnTo>
                    <a:pt x="308889" y="3873"/>
                  </a:lnTo>
                  <a:lnTo>
                    <a:pt x="308660" y="4254"/>
                  </a:lnTo>
                  <a:lnTo>
                    <a:pt x="308495" y="4254"/>
                  </a:lnTo>
                  <a:lnTo>
                    <a:pt x="309791" y="8166"/>
                  </a:lnTo>
                  <a:lnTo>
                    <a:pt x="314845" y="4699"/>
                  </a:lnTo>
                  <a:lnTo>
                    <a:pt x="315087" y="4699"/>
                  </a:lnTo>
                  <a:close/>
                </a:path>
                <a:path w="392429" h="249555">
                  <a:moveTo>
                    <a:pt x="316522" y="76758"/>
                  </a:moveTo>
                  <a:lnTo>
                    <a:pt x="316191" y="76593"/>
                  </a:lnTo>
                  <a:lnTo>
                    <a:pt x="315925" y="76504"/>
                  </a:lnTo>
                  <a:lnTo>
                    <a:pt x="315620" y="76377"/>
                  </a:lnTo>
                  <a:lnTo>
                    <a:pt x="315734" y="76517"/>
                  </a:lnTo>
                  <a:lnTo>
                    <a:pt x="315963" y="76657"/>
                  </a:lnTo>
                  <a:lnTo>
                    <a:pt x="316522" y="76758"/>
                  </a:lnTo>
                  <a:close/>
                </a:path>
                <a:path w="392429" h="249555">
                  <a:moveTo>
                    <a:pt x="316598" y="5753"/>
                  </a:moveTo>
                  <a:lnTo>
                    <a:pt x="316090" y="4838"/>
                  </a:lnTo>
                  <a:lnTo>
                    <a:pt x="315341" y="3873"/>
                  </a:lnTo>
                  <a:lnTo>
                    <a:pt x="315048" y="3263"/>
                  </a:lnTo>
                  <a:lnTo>
                    <a:pt x="315087" y="4699"/>
                  </a:lnTo>
                  <a:lnTo>
                    <a:pt x="315226" y="4699"/>
                  </a:lnTo>
                  <a:lnTo>
                    <a:pt x="316598" y="5753"/>
                  </a:lnTo>
                  <a:close/>
                </a:path>
                <a:path w="392429" h="249555">
                  <a:moveTo>
                    <a:pt x="331609" y="10858"/>
                  </a:moveTo>
                  <a:lnTo>
                    <a:pt x="330111" y="8750"/>
                  </a:lnTo>
                  <a:lnTo>
                    <a:pt x="330161" y="10858"/>
                  </a:lnTo>
                  <a:lnTo>
                    <a:pt x="331609" y="10858"/>
                  </a:lnTo>
                  <a:close/>
                </a:path>
                <a:path w="392429" h="249555">
                  <a:moveTo>
                    <a:pt x="331647" y="65938"/>
                  </a:moveTo>
                  <a:lnTo>
                    <a:pt x="330669" y="64554"/>
                  </a:lnTo>
                  <a:lnTo>
                    <a:pt x="323672" y="64668"/>
                  </a:lnTo>
                  <a:lnTo>
                    <a:pt x="320865" y="64858"/>
                  </a:lnTo>
                  <a:lnTo>
                    <a:pt x="323723" y="66840"/>
                  </a:lnTo>
                  <a:lnTo>
                    <a:pt x="330276" y="67119"/>
                  </a:lnTo>
                  <a:lnTo>
                    <a:pt x="331647" y="65938"/>
                  </a:lnTo>
                  <a:close/>
                </a:path>
                <a:path w="392429" h="249555">
                  <a:moveTo>
                    <a:pt x="332232" y="52832"/>
                  </a:moveTo>
                  <a:lnTo>
                    <a:pt x="331838" y="53174"/>
                  </a:lnTo>
                  <a:lnTo>
                    <a:pt x="329425" y="53022"/>
                  </a:lnTo>
                  <a:lnTo>
                    <a:pt x="329971" y="54203"/>
                  </a:lnTo>
                  <a:lnTo>
                    <a:pt x="328053" y="54203"/>
                  </a:lnTo>
                  <a:lnTo>
                    <a:pt x="329031" y="55587"/>
                  </a:lnTo>
                  <a:lnTo>
                    <a:pt x="331812" y="53187"/>
                  </a:lnTo>
                  <a:lnTo>
                    <a:pt x="332232" y="53187"/>
                  </a:lnTo>
                  <a:lnTo>
                    <a:pt x="332232" y="52832"/>
                  </a:lnTo>
                  <a:close/>
                </a:path>
                <a:path w="392429" h="249555">
                  <a:moveTo>
                    <a:pt x="332282" y="2425"/>
                  </a:moveTo>
                  <a:lnTo>
                    <a:pt x="328955" y="127"/>
                  </a:lnTo>
                  <a:lnTo>
                    <a:pt x="328066" y="901"/>
                  </a:lnTo>
                  <a:lnTo>
                    <a:pt x="331393" y="3213"/>
                  </a:lnTo>
                  <a:lnTo>
                    <a:pt x="332282" y="2425"/>
                  </a:lnTo>
                  <a:close/>
                </a:path>
                <a:path w="392429" h="249555">
                  <a:moveTo>
                    <a:pt x="332333" y="57658"/>
                  </a:moveTo>
                  <a:lnTo>
                    <a:pt x="332308" y="56616"/>
                  </a:lnTo>
                  <a:lnTo>
                    <a:pt x="331419" y="57962"/>
                  </a:lnTo>
                  <a:lnTo>
                    <a:pt x="332333" y="57658"/>
                  </a:lnTo>
                  <a:close/>
                </a:path>
                <a:path w="392429" h="249555">
                  <a:moveTo>
                    <a:pt x="333235" y="57365"/>
                  </a:moveTo>
                  <a:lnTo>
                    <a:pt x="332498" y="57365"/>
                  </a:lnTo>
                  <a:lnTo>
                    <a:pt x="332651" y="57556"/>
                  </a:lnTo>
                  <a:lnTo>
                    <a:pt x="333235" y="57365"/>
                  </a:lnTo>
                  <a:close/>
                </a:path>
                <a:path w="392429" h="249555">
                  <a:moveTo>
                    <a:pt x="333768" y="58902"/>
                  </a:moveTo>
                  <a:lnTo>
                    <a:pt x="332740" y="57658"/>
                  </a:lnTo>
                  <a:lnTo>
                    <a:pt x="332333" y="57658"/>
                  </a:lnTo>
                  <a:lnTo>
                    <a:pt x="332422" y="57962"/>
                  </a:lnTo>
                  <a:lnTo>
                    <a:pt x="333768" y="58902"/>
                  </a:lnTo>
                  <a:close/>
                </a:path>
                <a:path w="392429" h="249555">
                  <a:moveTo>
                    <a:pt x="334124" y="10858"/>
                  </a:moveTo>
                  <a:lnTo>
                    <a:pt x="332168" y="11658"/>
                  </a:lnTo>
                  <a:lnTo>
                    <a:pt x="333044" y="12903"/>
                  </a:lnTo>
                  <a:lnTo>
                    <a:pt x="334124" y="10858"/>
                  </a:lnTo>
                  <a:close/>
                </a:path>
                <a:path w="392429" h="249555">
                  <a:moveTo>
                    <a:pt x="340461" y="11658"/>
                  </a:moveTo>
                  <a:lnTo>
                    <a:pt x="338582" y="10604"/>
                  </a:lnTo>
                  <a:lnTo>
                    <a:pt x="335280" y="8750"/>
                  </a:lnTo>
                  <a:lnTo>
                    <a:pt x="334124" y="10858"/>
                  </a:lnTo>
                  <a:lnTo>
                    <a:pt x="334822" y="10604"/>
                  </a:lnTo>
                  <a:lnTo>
                    <a:pt x="335191" y="12357"/>
                  </a:lnTo>
                  <a:lnTo>
                    <a:pt x="335318" y="12903"/>
                  </a:lnTo>
                  <a:lnTo>
                    <a:pt x="335356" y="13093"/>
                  </a:lnTo>
                  <a:lnTo>
                    <a:pt x="338645" y="13233"/>
                  </a:lnTo>
                  <a:lnTo>
                    <a:pt x="340461" y="11658"/>
                  </a:lnTo>
                  <a:close/>
                </a:path>
                <a:path w="392429" h="249555">
                  <a:moveTo>
                    <a:pt x="340639" y="53708"/>
                  </a:moveTo>
                  <a:lnTo>
                    <a:pt x="332232" y="53187"/>
                  </a:lnTo>
                  <a:lnTo>
                    <a:pt x="332308" y="56616"/>
                  </a:lnTo>
                  <a:lnTo>
                    <a:pt x="333667" y="54559"/>
                  </a:lnTo>
                  <a:lnTo>
                    <a:pt x="340639" y="53708"/>
                  </a:lnTo>
                  <a:close/>
                </a:path>
                <a:path w="392429" h="249555">
                  <a:moveTo>
                    <a:pt x="341160" y="54762"/>
                  </a:moveTo>
                  <a:lnTo>
                    <a:pt x="333235" y="57365"/>
                  </a:lnTo>
                  <a:lnTo>
                    <a:pt x="334683" y="57365"/>
                  </a:lnTo>
                  <a:lnTo>
                    <a:pt x="336296" y="56616"/>
                  </a:lnTo>
                  <a:lnTo>
                    <a:pt x="336664" y="56616"/>
                  </a:lnTo>
                  <a:lnTo>
                    <a:pt x="339382" y="58496"/>
                  </a:lnTo>
                  <a:lnTo>
                    <a:pt x="340271" y="56616"/>
                  </a:lnTo>
                  <a:lnTo>
                    <a:pt x="341160" y="54762"/>
                  </a:lnTo>
                  <a:close/>
                </a:path>
                <a:path w="392429" h="249555">
                  <a:moveTo>
                    <a:pt x="344830" y="29184"/>
                  </a:moveTo>
                  <a:lnTo>
                    <a:pt x="344665" y="28473"/>
                  </a:lnTo>
                  <a:lnTo>
                    <a:pt x="343738" y="29552"/>
                  </a:lnTo>
                  <a:lnTo>
                    <a:pt x="344830" y="29184"/>
                  </a:lnTo>
                  <a:close/>
                </a:path>
                <a:path w="392429" h="249555">
                  <a:moveTo>
                    <a:pt x="347560" y="28473"/>
                  </a:moveTo>
                  <a:lnTo>
                    <a:pt x="347014" y="28473"/>
                  </a:lnTo>
                  <a:lnTo>
                    <a:pt x="344830" y="29184"/>
                  </a:lnTo>
                  <a:lnTo>
                    <a:pt x="345160" y="30543"/>
                  </a:lnTo>
                  <a:lnTo>
                    <a:pt x="347560" y="28473"/>
                  </a:lnTo>
                  <a:close/>
                </a:path>
                <a:path w="392429" h="249555">
                  <a:moveTo>
                    <a:pt x="347903" y="28181"/>
                  </a:moveTo>
                  <a:lnTo>
                    <a:pt x="344919" y="28181"/>
                  </a:lnTo>
                  <a:lnTo>
                    <a:pt x="344665" y="28473"/>
                  </a:lnTo>
                  <a:lnTo>
                    <a:pt x="347014" y="28473"/>
                  </a:lnTo>
                  <a:lnTo>
                    <a:pt x="347903" y="28181"/>
                  </a:lnTo>
                  <a:close/>
                </a:path>
                <a:path w="392429" h="249555">
                  <a:moveTo>
                    <a:pt x="348183" y="79209"/>
                  </a:moveTo>
                  <a:lnTo>
                    <a:pt x="347306" y="79209"/>
                  </a:lnTo>
                  <a:lnTo>
                    <a:pt x="343522" y="79578"/>
                  </a:lnTo>
                  <a:lnTo>
                    <a:pt x="338721" y="79209"/>
                  </a:lnTo>
                  <a:lnTo>
                    <a:pt x="331812" y="75933"/>
                  </a:lnTo>
                  <a:lnTo>
                    <a:pt x="331546" y="75933"/>
                  </a:lnTo>
                  <a:lnTo>
                    <a:pt x="331254" y="75514"/>
                  </a:lnTo>
                  <a:lnTo>
                    <a:pt x="329501" y="72986"/>
                  </a:lnTo>
                  <a:lnTo>
                    <a:pt x="330212" y="72694"/>
                  </a:lnTo>
                  <a:lnTo>
                    <a:pt x="332714" y="71678"/>
                  </a:lnTo>
                  <a:lnTo>
                    <a:pt x="331622" y="71247"/>
                  </a:lnTo>
                  <a:lnTo>
                    <a:pt x="328307" y="69926"/>
                  </a:lnTo>
                  <a:lnTo>
                    <a:pt x="327380" y="69926"/>
                  </a:lnTo>
                  <a:lnTo>
                    <a:pt x="320154" y="71247"/>
                  </a:lnTo>
                  <a:lnTo>
                    <a:pt x="311797" y="69926"/>
                  </a:lnTo>
                  <a:lnTo>
                    <a:pt x="303974" y="69519"/>
                  </a:lnTo>
                  <a:lnTo>
                    <a:pt x="297751" y="73710"/>
                  </a:lnTo>
                  <a:lnTo>
                    <a:pt x="305866" y="75933"/>
                  </a:lnTo>
                  <a:lnTo>
                    <a:pt x="308749" y="73253"/>
                  </a:lnTo>
                  <a:lnTo>
                    <a:pt x="315607" y="76377"/>
                  </a:lnTo>
                  <a:lnTo>
                    <a:pt x="315556" y="75514"/>
                  </a:lnTo>
                  <a:lnTo>
                    <a:pt x="316928" y="75514"/>
                  </a:lnTo>
                  <a:lnTo>
                    <a:pt x="316890" y="73482"/>
                  </a:lnTo>
                  <a:lnTo>
                    <a:pt x="317157" y="73253"/>
                  </a:lnTo>
                  <a:lnTo>
                    <a:pt x="317804" y="72694"/>
                  </a:lnTo>
                  <a:lnTo>
                    <a:pt x="323786" y="72694"/>
                  </a:lnTo>
                  <a:lnTo>
                    <a:pt x="317436" y="76708"/>
                  </a:lnTo>
                  <a:lnTo>
                    <a:pt x="322160" y="78562"/>
                  </a:lnTo>
                  <a:lnTo>
                    <a:pt x="323532" y="77381"/>
                  </a:lnTo>
                  <a:lnTo>
                    <a:pt x="319786" y="76923"/>
                  </a:lnTo>
                  <a:lnTo>
                    <a:pt x="321411" y="75514"/>
                  </a:lnTo>
                  <a:lnTo>
                    <a:pt x="322859" y="75514"/>
                  </a:lnTo>
                  <a:lnTo>
                    <a:pt x="327215" y="76136"/>
                  </a:lnTo>
                  <a:lnTo>
                    <a:pt x="326720" y="76136"/>
                  </a:lnTo>
                  <a:lnTo>
                    <a:pt x="323634" y="81000"/>
                  </a:lnTo>
                  <a:lnTo>
                    <a:pt x="324180" y="83502"/>
                  </a:lnTo>
                  <a:lnTo>
                    <a:pt x="327342" y="80035"/>
                  </a:lnTo>
                  <a:lnTo>
                    <a:pt x="332143" y="84785"/>
                  </a:lnTo>
                  <a:lnTo>
                    <a:pt x="333476" y="82880"/>
                  </a:lnTo>
                  <a:lnTo>
                    <a:pt x="333565" y="85763"/>
                  </a:lnTo>
                  <a:lnTo>
                    <a:pt x="335457" y="87083"/>
                  </a:lnTo>
                  <a:lnTo>
                    <a:pt x="338709" y="86512"/>
                  </a:lnTo>
                  <a:lnTo>
                    <a:pt x="341668" y="82880"/>
                  </a:lnTo>
                  <a:lnTo>
                    <a:pt x="342747" y="81559"/>
                  </a:lnTo>
                  <a:lnTo>
                    <a:pt x="344728" y="85623"/>
                  </a:lnTo>
                  <a:lnTo>
                    <a:pt x="346913" y="81559"/>
                  </a:lnTo>
                  <a:lnTo>
                    <a:pt x="347738" y="80035"/>
                  </a:lnTo>
                  <a:lnTo>
                    <a:pt x="347980" y="79578"/>
                  </a:lnTo>
                  <a:lnTo>
                    <a:pt x="348183" y="79209"/>
                  </a:lnTo>
                  <a:close/>
                </a:path>
                <a:path w="392429" h="249555">
                  <a:moveTo>
                    <a:pt x="348386" y="79095"/>
                  </a:moveTo>
                  <a:lnTo>
                    <a:pt x="348322" y="78943"/>
                  </a:lnTo>
                  <a:lnTo>
                    <a:pt x="348221" y="79108"/>
                  </a:lnTo>
                  <a:lnTo>
                    <a:pt x="348386" y="79095"/>
                  </a:lnTo>
                  <a:close/>
                </a:path>
                <a:path w="392429" h="249555">
                  <a:moveTo>
                    <a:pt x="348729" y="23761"/>
                  </a:moveTo>
                  <a:lnTo>
                    <a:pt x="344144" y="26263"/>
                  </a:lnTo>
                  <a:lnTo>
                    <a:pt x="344589" y="28181"/>
                  </a:lnTo>
                  <a:lnTo>
                    <a:pt x="344919" y="28181"/>
                  </a:lnTo>
                  <a:lnTo>
                    <a:pt x="348729" y="23761"/>
                  </a:lnTo>
                  <a:close/>
                </a:path>
                <a:path w="392429" h="249555">
                  <a:moveTo>
                    <a:pt x="355574" y="0"/>
                  </a:moveTo>
                  <a:lnTo>
                    <a:pt x="349618" y="4495"/>
                  </a:lnTo>
                  <a:lnTo>
                    <a:pt x="352450" y="6477"/>
                  </a:lnTo>
                  <a:lnTo>
                    <a:pt x="353402" y="6413"/>
                  </a:lnTo>
                  <a:lnTo>
                    <a:pt x="353695" y="5600"/>
                  </a:lnTo>
                  <a:lnTo>
                    <a:pt x="355574" y="0"/>
                  </a:lnTo>
                  <a:close/>
                </a:path>
                <a:path w="392429" h="249555">
                  <a:moveTo>
                    <a:pt x="357327" y="71704"/>
                  </a:moveTo>
                  <a:lnTo>
                    <a:pt x="357136" y="71704"/>
                  </a:lnTo>
                  <a:lnTo>
                    <a:pt x="356501" y="72034"/>
                  </a:lnTo>
                  <a:lnTo>
                    <a:pt x="355803" y="73037"/>
                  </a:lnTo>
                  <a:lnTo>
                    <a:pt x="356895" y="73037"/>
                  </a:lnTo>
                  <a:lnTo>
                    <a:pt x="357212" y="72034"/>
                  </a:lnTo>
                  <a:lnTo>
                    <a:pt x="357327" y="71704"/>
                  </a:lnTo>
                  <a:close/>
                </a:path>
                <a:path w="392429" h="249555">
                  <a:moveTo>
                    <a:pt x="357695" y="71412"/>
                  </a:moveTo>
                  <a:lnTo>
                    <a:pt x="357505" y="71132"/>
                  </a:lnTo>
                  <a:lnTo>
                    <a:pt x="357416" y="71412"/>
                  </a:lnTo>
                  <a:lnTo>
                    <a:pt x="357352" y="71589"/>
                  </a:lnTo>
                  <a:lnTo>
                    <a:pt x="357695" y="71412"/>
                  </a:lnTo>
                  <a:close/>
                </a:path>
                <a:path w="392429" h="249555">
                  <a:moveTo>
                    <a:pt x="359778" y="72466"/>
                  </a:moveTo>
                  <a:lnTo>
                    <a:pt x="358025" y="73037"/>
                  </a:lnTo>
                  <a:lnTo>
                    <a:pt x="356895" y="73037"/>
                  </a:lnTo>
                  <a:lnTo>
                    <a:pt x="356590" y="74015"/>
                  </a:lnTo>
                  <a:lnTo>
                    <a:pt x="359778" y="72466"/>
                  </a:lnTo>
                  <a:close/>
                </a:path>
                <a:path w="392429" h="249555">
                  <a:moveTo>
                    <a:pt x="361962" y="26555"/>
                  </a:moveTo>
                  <a:lnTo>
                    <a:pt x="360426" y="25514"/>
                  </a:lnTo>
                  <a:lnTo>
                    <a:pt x="361543" y="26555"/>
                  </a:lnTo>
                  <a:lnTo>
                    <a:pt x="361962" y="26555"/>
                  </a:lnTo>
                  <a:close/>
                </a:path>
                <a:path w="392429" h="249555">
                  <a:moveTo>
                    <a:pt x="363308" y="28219"/>
                  </a:moveTo>
                  <a:lnTo>
                    <a:pt x="361543" y="26555"/>
                  </a:lnTo>
                  <a:lnTo>
                    <a:pt x="359537" y="27012"/>
                  </a:lnTo>
                  <a:lnTo>
                    <a:pt x="360375" y="28219"/>
                  </a:lnTo>
                  <a:lnTo>
                    <a:pt x="363308" y="28219"/>
                  </a:lnTo>
                  <a:close/>
                </a:path>
                <a:path w="392429" h="249555">
                  <a:moveTo>
                    <a:pt x="364439" y="70218"/>
                  </a:moveTo>
                  <a:lnTo>
                    <a:pt x="359778" y="72466"/>
                  </a:lnTo>
                  <a:lnTo>
                    <a:pt x="362153" y="71704"/>
                  </a:lnTo>
                  <a:lnTo>
                    <a:pt x="362216" y="74358"/>
                  </a:lnTo>
                  <a:lnTo>
                    <a:pt x="363639" y="71704"/>
                  </a:lnTo>
                  <a:lnTo>
                    <a:pt x="364439" y="70218"/>
                  </a:lnTo>
                  <a:close/>
                </a:path>
                <a:path w="392429" h="249555">
                  <a:moveTo>
                    <a:pt x="364807" y="66916"/>
                  </a:moveTo>
                  <a:lnTo>
                    <a:pt x="360768" y="68262"/>
                  </a:lnTo>
                  <a:lnTo>
                    <a:pt x="356908" y="67830"/>
                  </a:lnTo>
                  <a:lnTo>
                    <a:pt x="357200" y="68478"/>
                  </a:lnTo>
                  <a:lnTo>
                    <a:pt x="352704" y="67983"/>
                  </a:lnTo>
                  <a:lnTo>
                    <a:pt x="353618" y="68491"/>
                  </a:lnTo>
                  <a:lnTo>
                    <a:pt x="352577" y="71132"/>
                  </a:lnTo>
                  <a:lnTo>
                    <a:pt x="352501" y="71310"/>
                  </a:lnTo>
                  <a:lnTo>
                    <a:pt x="352044" y="71653"/>
                  </a:lnTo>
                  <a:lnTo>
                    <a:pt x="351726" y="72097"/>
                  </a:lnTo>
                  <a:lnTo>
                    <a:pt x="351891" y="72885"/>
                  </a:lnTo>
                  <a:lnTo>
                    <a:pt x="352463" y="71412"/>
                  </a:lnTo>
                  <a:lnTo>
                    <a:pt x="352755" y="71132"/>
                  </a:lnTo>
                  <a:lnTo>
                    <a:pt x="353529" y="70561"/>
                  </a:lnTo>
                  <a:lnTo>
                    <a:pt x="355447" y="70561"/>
                  </a:lnTo>
                  <a:lnTo>
                    <a:pt x="356489" y="69672"/>
                  </a:lnTo>
                  <a:lnTo>
                    <a:pt x="357505" y="71132"/>
                  </a:lnTo>
                  <a:lnTo>
                    <a:pt x="357682" y="70561"/>
                  </a:lnTo>
                  <a:lnTo>
                    <a:pt x="357759" y="69672"/>
                  </a:lnTo>
                  <a:lnTo>
                    <a:pt x="357327" y="68745"/>
                  </a:lnTo>
                  <a:lnTo>
                    <a:pt x="357212" y="68491"/>
                  </a:lnTo>
                  <a:lnTo>
                    <a:pt x="359283" y="68745"/>
                  </a:lnTo>
                  <a:lnTo>
                    <a:pt x="360045" y="68491"/>
                  </a:lnTo>
                  <a:lnTo>
                    <a:pt x="361696" y="68491"/>
                  </a:lnTo>
                  <a:lnTo>
                    <a:pt x="360654" y="69024"/>
                  </a:lnTo>
                  <a:lnTo>
                    <a:pt x="364172" y="69329"/>
                  </a:lnTo>
                  <a:lnTo>
                    <a:pt x="362978" y="68491"/>
                  </a:lnTo>
                  <a:lnTo>
                    <a:pt x="361924" y="68376"/>
                  </a:lnTo>
                  <a:lnTo>
                    <a:pt x="364807" y="66916"/>
                  </a:lnTo>
                  <a:close/>
                </a:path>
                <a:path w="392429" h="249555">
                  <a:moveTo>
                    <a:pt x="368109" y="69672"/>
                  </a:moveTo>
                  <a:lnTo>
                    <a:pt x="364172" y="69329"/>
                  </a:lnTo>
                  <a:lnTo>
                    <a:pt x="365340" y="70167"/>
                  </a:lnTo>
                  <a:lnTo>
                    <a:pt x="367512" y="69672"/>
                  </a:lnTo>
                  <a:lnTo>
                    <a:pt x="368109" y="69672"/>
                  </a:lnTo>
                  <a:close/>
                </a:path>
                <a:path w="392429" h="249555">
                  <a:moveTo>
                    <a:pt x="375462" y="80721"/>
                  </a:moveTo>
                  <a:lnTo>
                    <a:pt x="368846" y="77558"/>
                  </a:lnTo>
                  <a:lnTo>
                    <a:pt x="359511" y="76822"/>
                  </a:lnTo>
                  <a:lnTo>
                    <a:pt x="354037" y="78524"/>
                  </a:lnTo>
                  <a:lnTo>
                    <a:pt x="348475" y="79095"/>
                  </a:lnTo>
                  <a:lnTo>
                    <a:pt x="351993" y="84086"/>
                  </a:lnTo>
                  <a:lnTo>
                    <a:pt x="361988" y="82042"/>
                  </a:lnTo>
                  <a:lnTo>
                    <a:pt x="365760" y="84658"/>
                  </a:lnTo>
                  <a:lnTo>
                    <a:pt x="365683" y="81762"/>
                  </a:lnTo>
                  <a:lnTo>
                    <a:pt x="375462" y="80721"/>
                  </a:lnTo>
                  <a:close/>
                </a:path>
                <a:path w="392429" h="249555">
                  <a:moveTo>
                    <a:pt x="392353" y="14249"/>
                  </a:moveTo>
                  <a:lnTo>
                    <a:pt x="389953" y="11874"/>
                  </a:lnTo>
                  <a:lnTo>
                    <a:pt x="388962" y="10490"/>
                  </a:lnTo>
                  <a:lnTo>
                    <a:pt x="389089" y="15557"/>
                  </a:lnTo>
                  <a:lnTo>
                    <a:pt x="392353" y="14249"/>
                  </a:lnTo>
                  <a:close/>
                </a:path>
              </a:pathLst>
            </a:custGeom>
            <a:solidFill>
              <a:srgbClr val="ABD3D8">
                <a:alpha val="51998"/>
              </a:srgbClr>
            </a:solidFill>
          </p:spPr>
          <p:txBody>
            <a:bodyPr wrap="square" lIns="0" tIns="0" rIns="0" bIns="0" rtlCol="0"/>
            <a:lstStyle/>
            <a:p>
              <a:pPr defTabSz="829178"/>
              <a:endParaRPr sz="1632" kern="0">
                <a:solidFill>
                  <a:sysClr val="windowText" lastClr="000000"/>
                </a:solidFill>
              </a:endParaRPr>
            </a:p>
          </p:txBody>
        </p:sp>
        <p:sp>
          <p:nvSpPr>
            <p:cNvPr id="68" name="object 68"/>
            <p:cNvSpPr/>
            <p:nvPr/>
          </p:nvSpPr>
          <p:spPr>
            <a:xfrm>
              <a:off x="8547659" y="2256853"/>
              <a:ext cx="930275" cy="265430"/>
            </a:xfrm>
            <a:custGeom>
              <a:avLst/>
              <a:gdLst/>
              <a:ahLst/>
              <a:cxnLst/>
              <a:rect l="l" t="t" r="r" b="b"/>
              <a:pathLst>
                <a:path w="930275" h="265430">
                  <a:moveTo>
                    <a:pt x="2501" y="8432"/>
                  </a:moveTo>
                  <a:lnTo>
                    <a:pt x="0" y="5422"/>
                  </a:lnTo>
                  <a:lnTo>
                    <a:pt x="381" y="8178"/>
                  </a:lnTo>
                  <a:lnTo>
                    <a:pt x="419" y="8432"/>
                  </a:lnTo>
                  <a:lnTo>
                    <a:pt x="546" y="9347"/>
                  </a:lnTo>
                  <a:lnTo>
                    <a:pt x="2501" y="8432"/>
                  </a:lnTo>
                  <a:close/>
                </a:path>
                <a:path w="930275" h="265430">
                  <a:moveTo>
                    <a:pt x="3086" y="8178"/>
                  </a:moveTo>
                  <a:lnTo>
                    <a:pt x="2501" y="8432"/>
                  </a:lnTo>
                  <a:lnTo>
                    <a:pt x="2832" y="8826"/>
                  </a:lnTo>
                  <a:lnTo>
                    <a:pt x="2984" y="8432"/>
                  </a:lnTo>
                  <a:lnTo>
                    <a:pt x="3086" y="8178"/>
                  </a:lnTo>
                  <a:close/>
                </a:path>
                <a:path w="930275" h="265430">
                  <a:moveTo>
                    <a:pt x="6985" y="8178"/>
                  </a:moveTo>
                  <a:lnTo>
                    <a:pt x="6438" y="6794"/>
                  </a:lnTo>
                  <a:lnTo>
                    <a:pt x="5080" y="3263"/>
                  </a:lnTo>
                  <a:lnTo>
                    <a:pt x="3086" y="8178"/>
                  </a:lnTo>
                  <a:lnTo>
                    <a:pt x="6032" y="6794"/>
                  </a:lnTo>
                  <a:lnTo>
                    <a:pt x="6985" y="8178"/>
                  </a:lnTo>
                  <a:close/>
                </a:path>
                <a:path w="930275" h="265430">
                  <a:moveTo>
                    <a:pt x="14274" y="1905"/>
                  </a:moveTo>
                  <a:lnTo>
                    <a:pt x="10528" y="0"/>
                  </a:lnTo>
                  <a:lnTo>
                    <a:pt x="13347" y="1968"/>
                  </a:lnTo>
                  <a:lnTo>
                    <a:pt x="14274" y="1905"/>
                  </a:lnTo>
                  <a:close/>
                </a:path>
                <a:path w="930275" h="265430">
                  <a:moveTo>
                    <a:pt x="18961" y="120205"/>
                  </a:moveTo>
                  <a:lnTo>
                    <a:pt x="18554" y="115608"/>
                  </a:lnTo>
                  <a:lnTo>
                    <a:pt x="13347" y="116674"/>
                  </a:lnTo>
                  <a:lnTo>
                    <a:pt x="15709" y="118313"/>
                  </a:lnTo>
                  <a:lnTo>
                    <a:pt x="11125" y="121539"/>
                  </a:lnTo>
                  <a:lnTo>
                    <a:pt x="14376" y="123101"/>
                  </a:lnTo>
                  <a:lnTo>
                    <a:pt x="15684" y="122669"/>
                  </a:lnTo>
                  <a:lnTo>
                    <a:pt x="18199" y="119951"/>
                  </a:lnTo>
                  <a:lnTo>
                    <a:pt x="18897" y="122389"/>
                  </a:lnTo>
                  <a:lnTo>
                    <a:pt x="18961" y="120205"/>
                  </a:lnTo>
                  <a:close/>
                </a:path>
                <a:path w="930275" h="265430">
                  <a:moveTo>
                    <a:pt x="19037" y="122796"/>
                  </a:moveTo>
                  <a:lnTo>
                    <a:pt x="19011" y="122618"/>
                  </a:lnTo>
                  <a:lnTo>
                    <a:pt x="18910" y="122402"/>
                  </a:lnTo>
                  <a:lnTo>
                    <a:pt x="18884" y="123444"/>
                  </a:lnTo>
                  <a:lnTo>
                    <a:pt x="19037" y="122796"/>
                  </a:lnTo>
                  <a:close/>
                </a:path>
                <a:path w="930275" h="265430">
                  <a:moveTo>
                    <a:pt x="23012" y="71475"/>
                  </a:moveTo>
                  <a:lnTo>
                    <a:pt x="22821" y="71475"/>
                  </a:lnTo>
                  <a:lnTo>
                    <a:pt x="22821" y="71970"/>
                  </a:lnTo>
                  <a:lnTo>
                    <a:pt x="23012" y="71475"/>
                  </a:lnTo>
                  <a:close/>
                </a:path>
                <a:path w="930275" h="265430">
                  <a:moveTo>
                    <a:pt x="24041" y="62166"/>
                  </a:moveTo>
                  <a:lnTo>
                    <a:pt x="23583" y="62547"/>
                  </a:lnTo>
                  <a:lnTo>
                    <a:pt x="23101" y="61493"/>
                  </a:lnTo>
                  <a:lnTo>
                    <a:pt x="20307" y="60248"/>
                  </a:lnTo>
                  <a:lnTo>
                    <a:pt x="11976" y="63220"/>
                  </a:lnTo>
                  <a:lnTo>
                    <a:pt x="9702" y="62788"/>
                  </a:lnTo>
                  <a:lnTo>
                    <a:pt x="13449" y="65392"/>
                  </a:lnTo>
                  <a:lnTo>
                    <a:pt x="13728" y="64198"/>
                  </a:lnTo>
                  <a:lnTo>
                    <a:pt x="18084" y="65811"/>
                  </a:lnTo>
                  <a:lnTo>
                    <a:pt x="22720" y="66217"/>
                  </a:lnTo>
                  <a:lnTo>
                    <a:pt x="17551" y="61887"/>
                  </a:lnTo>
                  <a:lnTo>
                    <a:pt x="22199" y="63004"/>
                  </a:lnTo>
                  <a:lnTo>
                    <a:pt x="22694" y="64782"/>
                  </a:lnTo>
                  <a:lnTo>
                    <a:pt x="24041" y="62166"/>
                  </a:lnTo>
                  <a:close/>
                </a:path>
                <a:path w="930275" h="265430">
                  <a:moveTo>
                    <a:pt x="29337" y="69100"/>
                  </a:moveTo>
                  <a:lnTo>
                    <a:pt x="22783" y="69100"/>
                  </a:lnTo>
                  <a:lnTo>
                    <a:pt x="22809" y="71272"/>
                  </a:lnTo>
                  <a:lnTo>
                    <a:pt x="23101" y="71272"/>
                  </a:lnTo>
                  <a:lnTo>
                    <a:pt x="23253" y="70866"/>
                  </a:lnTo>
                  <a:lnTo>
                    <a:pt x="27889" y="71272"/>
                  </a:lnTo>
                  <a:lnTo>
                    <a:pt x="27990" y="70866"/>
                  </a:lnTo>
                  <a:lnTo>
                    <a:pt x="28321" y="69443"/>
                  </a:lnTo>
                  <a:lnTo>
                    <a:pt x="29337" y="69100"/>
                  </a:lnTo>
                  <a:close/>
                </a:path>
                <a:path w="930275" h="265430">
                  <a:moveTo>
                    <a:pt x="36245" y="62001"/>
                  </a:moveTo>
                  <a:lnTo>
                    <a:pt x="35610" y="61722"/>
                  </a:lnTo>
                  <a:lnTo>
                    <a:pt x="32753" y="58305"/>
                  </a:lnTo>
                  <a:lnTo>
                    <a:pt x="30022" y="59944"/>
                  </a:lnTo>
                  <a:lnTo>
                    <a:pt x="34340" y="62979"/>
                  </a:lnTo>
                  <a:lnTo>
                    <a:pt x="34188" y="62979"/>
                  </a:lnTo>
                  <a:lnTo>
                    <a:pt x="33769" y="64008"/>
                  </a:lnTo>
                  <a:lnTo>
                    <a:pt x="31889" y="62699"/>
                  </a:lnTo>
                  <a:lnTo>
                    <a:pt x="31064" y="68516"/>
                  </a:lnTo>
                  <a:lnTo>
                    <a:pt x="34645" y="64008"/>
                  </a:lnTo>
                  <a:lnTo>
                    <a:pt x="36245" y="62001"/>
                  </a:lnTo>
                  <a:close/>
                </a:path>
                <a:path w="930275" h="265430">
                  <a:moveTo>
                    <a:pt x="38379" y="62979"/>
                  </a:moveTo>
                  <a:lnTo>
                    <a:pt x="36601" y="61722"/>
                  </a:lnTo>
                  <a:lnTo>
                    <a:pt x="36461" y="61722"/>
                  </a:lnTo>
                  <a:lnTo>
                    <a:pt x="36245" y="62001"/>
                  </a:lnTo>
                  <a:lnTo>
                    <a:pt x="38379" y="62979"/>
                  </a:lnTo>
                  <a:close/>
                </a:path>
                <a:path w="930275" h="265430">
                  <a:moveTo>
                    <a:pt x="61722" y="20967"/>
                  </a:moveTo>
                  <a:lnTo>
                    <a:pt x="59143" y="20967"/>
                  </a:lnTo>
                  <a:lnTo>
                    <a:pt x="61417" y="21386"/>
                  </a:lnTo>
                  <a:lnTo>
                    <a:pt x="61722" y="20967"/>
                  </a:lnTo>
                  <a:close/>
                </a:path>
                <a:path w="930275" h="265430">
                  <a:moveTo>
                    <a:pt x="63322" y="33477"/>
                  </a:moveTo>
                  <a:lnTo>
                    <a:pt x="56794" y="29591"/>
                  </a:lnTo>
                  <a:lnTo>
                    <a:pt x="53136" y="33451"/>
                  </a:lnTo>
                  <a:lnTo>
                    <a:pt x="55956" y="34709"/>
                  </a:lnTo>
                  <a:lnTo>
                    <a:pt x="59639" y="35890"/>
                  </a:lnTo>
                  <a:lnTo>
                    <a:pt x="62382" y="34251"/>
                  </a:lnTo>
                  <a:lnTo>
                    <a:pt x="63322" y="33477"/>
                  </a:lnTo>
                  <a:close/>
                </a:path>
                <a:path w="930275" h="265430">
                  <a:moveTo>
                    <a:pt x="70129" y="25438"/>
                  </a:moveTo>
                  <a:lnTo>
                    <a:pt x="68935" y="23266"/>
                  </a:lnTo>
                  <a:lnTo>
                    <a:pt x="68199" y="21958"/>
                  </a:lnTo>
                  <a:lnTo>
                    <a:pt x="62699" y="23787"/>
                  </a:lnTo>
                  <a:lnTo>
                    <a:pt x="62661" y="21628"/>
                  </a:lnTo>
                  <a:lnTo>
                    <a:pt x="61417" y="21386"/>
                  </a:lnTo>
                  <a:lnTo>
                    <a:pt x="59016" y="24765"/>
                  </a:lnTo>
                  <a:lnTo>
                    <a:pt x="62230" y="24917"/>
                  </a:lnTo>
                  <a:lnTo>
                    <a:pt x="64135" y="23787"/>
                  </a:lnTo>
                  <a:lnTo>
                    <a:pt x="64998" y="23266"/>
                  </a:lnTo>
                  <a:lnTo>
                    <a:pt x="65519" y="26479"/>
                  </a:lnTo>
                  <a:lnTo>
                    <a:pt x="70129" y="25438"/>
                  </a:lnTo>
                  <a:close/>
                </a:path>
                <a:path w="930275" h="265430">
                  <a:moveTo>
                    <a:pt x="72364" y="45148"/>
                  </a:moveTo>
                  <a:lnTo>
                    <a:pt x="72250" y="44919"/>
                  </a:lnTo>
                  <a:lnTo>
                    <a:pt x="72161" y="44691"/>
                  </a:lnTo>
                  <a:lnTo>
                    <a:pt x="71843" y="44411"/>
                  </a:lnTo>
                  <a:lnTo>
                    <a:pt x="71424" y="44678"/>
                  </a:lnTo>
                  <a:lnTo>
                    <a:pt x="71742" y="44843"/>
                  </a:lnTo>
                  <a:lnTo>
                    <a:pt x="72047" y="45008"/>
                  </a:lnTo>
                  <a:lnTo>
                    <a:pt x="72364" y="45148"/>
                  </a:lnTo>
                  <a:close/>
                </a:path>
                <a:path w="930275" h="265430">
                  <a:moveTo>
                    <a:pt x="75603" y="34975"/>
                  </a:moveTo>
                  <a:lnTo>
                    <a:pt x="73977" y="35267"/>
                  </a:lnTo>
                  <a:lnTo>
                    <a:pt x="70269" y="34785"/>
                  </a:lnTo>
                  <a:lnTo>
                    <a:pt x="74142" y="36601"/>
                  </a:lnTo>
                  <a:lnTo>
                    <a:pt x="75336" y="35267"/>
                  </a:lnTo>
                  <a:lnTo>
                    <a:pt x="75603" y="34975"/>
                  </a:lnTo>
                  <a:close/>
                </a:path>
                <a:path w="930275" h="265430">
                  <a:moveTo>
                    <a:pt x="81813" y="34366"/>
                  </a:moveTo>
                  <a:lnTo>
                    <a:pt x="80416" y="34112"/>
                  </a:lnTo>
                  <a:lnTo>
                    <a:pt x="77228" y="34696"/>
                  </a:lnTo>
                  <a:lnTo>
                    <a:pt x="76377" y="34112"/>
                  </a:lnTo>
                  <a:lnTo>
                    <a:pt x="75603" y="34975"/>
                  </a:lnTo>
                  <a:lnTo>
                    <a:pt x="76669" y="34785"/>
                  </a:lnTo>
                  <a:lnTo>
                    <a:pt x="77381" y="34785"/>
                  </a:lnTo>
                  <a:lnTo>
                    <a:pt x="79133" y="35966"/>
                  </a:lnTo>
                  <a:lnTo>
                    <a:pt x="81813" y="34366"/>
                  </a:lnTo>
                  <a:close/>
                </a:path>
                <a:path w="930275" h="265430">
                  <a:moveTo>
                    <a:pt x="84035" y="27355"/>
                  </a:moveTo>
                  <a:lnTo>
                    <a:pt x="82613" y="26352"/>
                  </a:lnTo>
                  <a:lnTo>
                    <a:pt x="79895" y="28714"/>
                  </a:lnTo>
                  <a:lnTo>
                    <a:pt x="84035" y="27355"/>
                  </a:lnTo>
                  <a:close/>
                </a:path>
                <a:path w="930275" h="265430">
                  <a:moveTo>
                    <a:pt x="98120" y="15201"/>
                  </a:moveTo>
                  <a:lnTo>
                    <a:pt x="98069" y="10883"/>
                  </a:lnTo>
                  <a:lnTo>
                    <a:pt x="96723" y="13512"/>
                  </a:lnTo>
                  <a:lnTo>
                    <a:pt x="93891" y="10083"/>
                  </a:lnTo>
                  <a:lnTo>
                    <a:pt x="91135" y="10287"/>
                  </a:lnTo>
                  <a:lnTo>
                    <a:pt x="92938" y="8001"/>
                  </a:lnTo>
                  <a:lnTo>
                    <a:pt x="85496" y="6350"/>
                  </a:lnTo>
                  <a:lnTo>
                    <a:pt x="78943" y="304"/>
                  </a:lnTo>
                  <a:lnTo>
                    <a:pt x="74777" y="241"/>
                  </a:lnTo>
                  <a:lnTo>
                    <a:pt x="75704" y="901"/>
                  </a:lnTo>
                  <a:lnTo>
                    <a:pt x="74815" y="2400"/>
                  </a:lnTo>
                  <a:lnTo>
                    <a:pt x="75311" y="3429"/>
                  </a:lnTo>
                  <a:lnTo>
                    <a:pt x="70154" y="1295"/>
                  </a:lnTo>
                  <a:lnTo>
                    <a:pt x="69786" y="5283"/>
                  </a:lnTo>
                  <a:lnTo>
                    <a:pt x="75298" y="4178"/>
                  </a:lnTo>
                  <a:lnTo>
                    <a:pt x="76860" y="13068"/>
                  </a:lnTo>
                  <a:lnTo>
                    <a:pt x="84696" y="11455"/>
                  </a:lnTo>
                  <a:lnTo>
                    <a:pt x="94005" y="15849"/>
                  </a:lnTo>
                  <a:lnTo>
                    <a:pt x="94411" y="13309"/>
                  </a:lnTo>
                  <a:lnTo>
                    <a:pt x="96304" y="14605"/>
                  </a:lnTo>
                  <a:lnTo>
                    <a:pt x="98120" y="15201"/>
                  </a:lnTo>
                  <a:close/>
                </a:path>
                <a:path w="930275" h="265430">
                  <a:moveTo>
                    <a:pt x="395465" y="5740"/>
                  </a:moveTo>
                  <a:lnTo>
                    <a:pt x="395109" y="5549"/>
                  </a:lnTo>
                  <a:lnTo>
                    <a:pt x="395160" y="6261"/>
                  </a:lnTo>
                  <a:lnTo>
                    <a:pt x="395376" y="5892"/>
                  </a:lnTo>
                  <a:lnTo>
                    <a:pt x="395465" y="5740"/>
                  </a:lnTo>
                  <a:close/>
                </a:path>
                <a:path w="930275" h="265430">
                  <a:moveTo>
                    <a:pt x="398094" y="10922"/>
                  </a:moveTo>
                  <a:lnTo>
                    <a:pt x="396976" y="10922"/>
                  </a:lnTo>
                  <a:lnTo>
                    <a:pt x="398018" y="11125"/>
                  </a:lnTo>
                  <a:lnTo>
                    <a:pt x="398094" y="10922"/>
                  </a:lnTo>
                  <a:close/>
                </a:path>
                <a:path w="930275" h="265430">
                  <a:moveTo>
                    <a:pt x="398614" y="11125"/>
                  </a:moveTo>
                  <a:lnTo>
                    <a:pt x="398018" y="11125"/>
                  </a:lnTo>
                  <a:lnTo>
                    <a:pt x="395973" y="11125"/>
                  </a:lnTo>
                  <a:lnTo>
                    <a:pt x="396633" y="11582"/>
                  </a:lnTo>
                  <a:lnTo>
                    <a:pt x="398614" y="11125"/>
                  </a:lnTo>
                  <a:close/>
                </a:path>
                <a:path w="930275" h="265430">
                  <a:moveTo>
                    <a:pt x="399821" y="8102"/>
                  </a:moveTo>
                  <a:lnTo>
                    <a:pt x="398538" y="7404"/>
                  </a:lnTo>
                  <a:lnTo>
                    <a:pt x="398894" y="8928"/>
                  </a:lnTo>
                  <a:lnTo>
                    <a:pt x="399237" y="8928"/>
                  </a:lnTo>
                  <a:lnTo>
                    <a:pt x="399821" y="8102"/>
                  </a:lnTo>
                  <a:close/>
                </a:path>
                <a:path w="930275" h="265430">
                  <a:moveTo>
                    <a:pt x="401231" y="9105"/>
                  </a:moveTo>
                  <a:lnTo>
                    <a:pt x="401116" y="8928"/>
                  </a:lnTo>
                  <a:lnTo>
                    <a:pt x="399237" y="8928"/>
                  </a:lnTo>
                  <a:lnTo>
                    <a:pt x="401231" y="9105"/>
                  </a:lnTo>
                  <a:close/>
                </a:path>
                <a:path w="930275" h="265430">
                  <a:moveTo>
                    <a:pt x="401535" y="9105"/>
                  </a:moveTo>
                  <a:lnTo>
                    <a:pt x="401231" y="9105"/>
                  </a:lnTo>
                  <a:lnTo>
                    <a:pt x="399110" y="9105"/>
                  </a:lnTo>
                  <a:lnTo>
                    <a:pt x="398462" y="10020"/>
                  </a:lnTo>
                  <a:lnTo>
                    <a:pt x="398094" y="10922"/>
                  </a:lnTo>
                  <a:lnTo>
                    <a:pt x="400812" y="10922"/>
                  </a:lnTo>
                  <a:lnTo>
                    <a:pt x="401535" y="9105"/>
                  </a:lnTo>
                  <a:close/>
                </a:path>
                <a:path w="930275" h="265430">
                  <a:moveTo>
                    <a:pt x="402094" y="7708"/>
                  </a:moveTo>
                  <a:lnTo>
                    <a:pt x="400291" y="7708"/>
                  </a:lnTo>
                  <a:lnTo>
                    <a:pt x="401116" y="8928"/>
                  </a:lnTo>
                  <a:lnTo>
                    <a:pt x="401599" y="8928"/>
                  </a:lnTo>
                  <a:lnTo>
                    <a:pt x="402094" y="7708"/>
                  </a:lnTo>
                  <a:close/>
                </a:path>
                <a:path w="930275" h="265430">
                  <a:moveTo>
                    <a:pt x="405815" y="5892"/>
                  </a:moveTo>
                  <a:lnTo>
                    <a:pt x="405015" y="4762"/>
                  </a:lnTo>
                  <a:lnTo>
                    <a:pt x="403860" y="3136"/>
                  </a:lnTo>
                  <a:lnTo>
                    <a:pt x="396049" y="4762"/>
                  </a:lnTo>
                  <a:lnTo>
                    <a:pt x="395579" y="5549"/>
                  </a:lnTo>
                  <a:lnTo>
                    <a:pt x="395465" y="5740"/>
                  </a:lnTo>
                  <a:lnTo>
                    <a:pt x="398538" y="7404"/>
                  </a:lnTo>
                  <a:lnTo>
                    <a:pt x="397992" y="4762"/>
                  </a:lnTo>
                  <a:lnTo>
                    <a:pt x="398221" y="4762"/>
                  </a:lnTo>
                  <a:lnTo>
                    <a:pt x="403047" y="6819"/>
                  </a:lnTo>
                  <a:lnTo>
                    <a:pt x="405815" y="5892"/>
                  </a:lnTo>
                  <a:close/>
                </a:path>
                <a:path w="930275" h="265430">
                  <a:moveTo>
                    <a:pt x="638467" y="237121"/>
                  </a:moveTo>
                  <a:lnTo>
                    <a:pt x="637451" y="237032"/>
                  </a:lnTo>
                  <a:lnTo>
                    <a:pt x="636511" y="237020"/>
                  </a:lnTo>
                  <a:lnTo>
                    <a:pt x="635812" y="237248"/>
                  </a:lnTo>
                  <a:lnTo>
                    <a:pt x="636892" y="237274"/>
                  </a:lnTo>
                  <a:lnTo>
                    <a:pt x="637755" y="237236"/>
                  </a:lnTo>
                  <a:lnTo>
                    <a:pt x="638467" y="237121"/>
                  </a:lnTo>
                  <a:close/>
                </a:path>
                <a:path w="930275" h="265430">
                  <a:moveTo>
                    <a:pt x="644474" y="247573"/>
                  </a:moveTo>
                  <a:lnTo>
                    <a:pt x="641184" y="246697"/>
                  </a:lnTo>
                  <a:lnTo>
                    <a:pt x="639826" y="248627"/>
                  </a:lnTo>
                  <a:lnTo>
                    <a:pt x="644474" y="247573"/>
                  </a:lnTo>
                  <a:close/>
                </a:path>
                <a:path w="930275" h="265430">
                  <a:moveTo>
                    <a:pt x="646861" y="234454"/>
                  </a:moveTo>
                  <a:lnTo>
                    <a:pt x="646506" y="234035"/>
                  </a:lnTo>
                  <a:lnTo>
                    <a:pt x="645553" y="234035"/>
                  </a:lnTo>
                  <a:lnTo>
                    <a:pt x="646861" y="234454"/>
                  </a:lnTo>
                  <a:close/>
                </a:path>
                <a:path w="930275" h="265430">
                  <a:moveTo>
                    <a:pt x="652589" y="254673"/>
                  </a:moveTo>
                  <a:lnTo>
                    <a:pt x="652348" y="254406"/>
                  </a:lnTo>
                  <a:lnTo>
                    <a:pt x="647763" y="249174"/>
                  </a:lnTo>
                  <a:lnTo>
                    <a:pt x="643623" y="251282"/>
                  </a:lnTo>
                  <a:lnTo>
                    <a:pt x="641184" y="252666"/>
                  </a:lnTo>
                  <a:lnTo>
                    <a:pt x="641553" y="252666"/>
                  </a:lnTo>
                  <a:lnTo>
                    <a:pt x="644372" y="254673"/>
                  </a:lnTo>
                  <a:lnTo>
                    <a:pt x="644652" y="254927"/>
                  </a:lnTo>
                  <a:lnTo>
                    <a:pt x="645083" y="256374"/>
                  </a:lnTo>
                  <a:lnTo>
                    <a:pt x="644918" y="254927"/>
                  </a:lnTo>
                  <a:lnTo>
                    <a:pt x="644601" y="252666"/>
                  </a:lnTo>
                  <a:lnTo>
                    <a:pt x="648855" y="254927"/>
                  </a:lnTo>
                  <a:lnTo>
                    <a:pt x="651179" y="254406"/>
                  </a:lnTo>
                  <a:lnTo>
                    <a:pt x="648893" y="256374"/>
                  </a:lnTo>
                  <a:lnTo>
                    <a:pt x="652589" y="254673"/>
                  </a:lnTo>
                  <a:close/>
                </a:path>
                <a:path w="930275" h="265430">
                  <a:moveTo>
                    <a:pt x="655459" y="238823"/>
                  </a:moveTo>
                  <a:lnTo>
                    <a:pt x="655447" y="238340"/>
                  </a:lnTo>
                  <a:lnTo>
                    <a:pt x="655447" y="238137"/>
                  </a:lnTo>
                  <a:lnTo>
                    <a:pt x="655383" y="235940"/>
                  </a:lnTo>
                  <a:lnTo>
                    <a:pt x="649389" y="238137"/>
                  </a:lnTo>
                  <a:lnTo>
                    <a:pt x="648919" y="235940"/>
                  </a:lnTo>
                  <a:lnTo>
                    <a:pt x="648868" y="235699"/>
                  </a:lnTo>
                  <a:lnTo>
                    <a:pt x="648284" y="235699"/>
                  </a:lnTo>
                  <a:lnTo>
                    <a:pt x="651637" y="235242"/>
                  </a:lnTo>
                  <a:lnTo>
                    <a:pt x="653961" y="234924"/>
                  </a:lnTo>
                  <a:lnTo>
                    <a:pt x="653554" y="232981"/>
                  </a:lnTo>
                  <a:lnTo>
                    <a:pt x="653440" y="232422"/>
                  </a:lnTo>
                  <a:lnTo>
                    <a:pt x="652945" y="232079"/>
                  </a:lnTo>
                  <a:lnTo>
                    <a:pt x="650176" y="232981"/>
                  </a:lnTo>
                  <a:lnTo>
                    <a:pt x="649439" y="234924"/>
                  </a:lnTo>
                  <a:lnTo>
                    <a:pt x="649312" y="235242"/>
                  </a:lnTo>
                  <a:lnTo>
                    <a:pt x="646861" y="234454"/>
                  </a:lnTo>
                  <a:lnTo>
                    <a:pt x="647903" y="235699"/>
                  </a:lnTo>
                  <a:lnTo>
                    <a:pt x="647458" y="236943"/>
                  </a:lnTo>
                  <a:lnTo>
                    <a:pt x="645617" y="236943"/>
                  </a:lnTo>
                  <a:lnTo>
                    <a:pt x="644664" y="234924"/>
                  </a:lnTo>
                  <a:lnTo>
                    <a:pt x="644931" y="234924"/>
                  </a:lnTo>
                  <a:lnTo>
                    <a:pt x="642734" y="234226"/>
                  </a:lnTo>
                  <a:lnTo>
                    <a:pt x="641400" y="235940"/>
                  </a:lnTo>
                  <a:lnTo>
                    <a:pt x="640410" y="236943"/>
                  </a:lnTo>
                  <a:lnTo>
                    <a:pt x="639673" y="236943"/>
                  </a:lnTo>
                  <a:lnTo>
                    <a:pt x="638467" y="237121"/>
                  </a:lnTo>
                  <a:lnTo>
                    <a:pt x="643509" y="237591"/>
                  </a:lnTo>
                  <a:lnTo>
                    <a:pt x="651383" y="241084"/>
                  </a:lnTo>
                  <a:lnTo>
                    <a:pt x="651573" y="239407"/>
                  </a:lnTo>
                  <a:lnTo>
                    <a:pt x="651700" y="238340"/>
                  </a:lnTo>
                  <a:lnTo>
                    <a:pt x="652195" y="239407"/>
                  </a:lnTo>
                  <a:lnTo>
                    <a:pt x="655040" y="240665"/>
                  </a:lnTo>
                  <a:lnTo>
                    <a:pt x="655459" y="238823"/>
                  </a:lnTo>
                  <a:close/>
                </a:path>
                <a:path w="930275" h="265430">
                  <a:moveTo>
                    <a:pt x="656043" y="262077"/>
                  </a:moveTo>
                  <a:lnTo>
                    <a:pt x="653161" y="258635"/>
                  </a:lnTo>
                  <a:lnTo>
                    <a:pt x="650354" y="258838"/>
                  </a:lnTo>
                  <a:lnTo>
                    <a:pt x="651344" y="260946"/>
                  </a:lnTo>
                  <a:lnTo>
                    <a:pt x="648081" y="260794"/>
                  </a:lnTo>
                  <a:lnTo>
                    <a:pt x="646684" y="261975"/>
                  </a:lnTo>
                  <a:lnTo>
                    <a:pt x="648550" y="261861"/>
                  </a:lnTo>
                  <a:lnTo>
                    <a:pt x="649986" y="262864"/>
                  </a:lnTo>
                  <a:lnTo>
                    <a:pt x="651446" y="265303"/>
                  </a:lnTo>
                  <a:lnTo>
                    <a:pt x="652792" y="264134"/>
                  </a:lnTo>
                  <a:lnTo>
                    <a:pt x="651370" y="262407"/>
                  </a:lnTo>
                  <a:lnTo>
                    <a:pt x="653694" y="262610"/>
                  </a:lnTo>
                  <a:lnTo>
                    <a:pt x="656043" y="262077"/>
                  </a:lnTo>
                  <a:close/>
                </a:path>
                <a:path w="930275" h="265430">
                  <a:moveTo>
                    <a:pt x="661885" y="253314"/>
                  </a:moveTo>
                  <a:lnTo>
                    <a:pt x="657644" y="251053"/>
                  </a:lnTo>
                  <a:lnTo>
                    <a:pt x="661454" y="253695"/>
                  </a:lnTo>
                  <a:lnTo>
                    <a:pt x="661885" y="253314"/>
                  </a:lnTo>
                  <a:close/>
                </a:path>
                <a:path w="930275" h="265430">
                  <a:moveTo>
                    <a:pt x="676313" y="244690"/>
                  </a:moveTo>
                  <a:lnTo>
                    <a:pt x="675957" y="244055"/>
                  </a:lnTo>
                  <a:lnTo>
                    <a:pt x="675665" y="243636"/>
                  </a:lnTo>
                  <a:lnTo>
                    <a:pt x="675335" y="243636"/>
                  </a:lnTo>
                  <a:lnTo>
                    <a:pt x="676313" y="244690"/>
                  </a:lnTo>
                  <a:close/>
                </a:path>
                <a:path w="930275" h="265430">
                  <a:moveTo>
                    <a:pt x="692505" y="244690"/>
                  </a:moveTo>
                  <a:lnTo>
                    <a:pt x="692391" y="243636"/>
                  </a:lnTo>
                  <a:lnTo>
                    <a:pt x="692315" y="242963"/>
                  </a:lnTo>
                  <a:lnTo>
                    <a:pt x="692226" y="242163"/>
                  </a:lnTo>
                  <a:lnTo>
                    <a:pt x="692035" y="240436"/>
                  </a:lnTo>
                  <a:lnTo>
                    <a:pt x="691997" y="240106"/>
                  </a:lnTo>
                  <a:lnTo>
                    <a:pt x="691908" y="239255"/>
                  </a:lnTo>
                  <a:lnTo>
                    <a:pt x="685419" y="241884"/>
                  </a:lnTo>
                  <a:lnTo>
                    <a:pt x="681545" y="238404"/>
                  </a:lnTo>
                  <a:lnTo>
                    <a:pt x="678256" y="235445"/>
                  </a:lnTo>
                  <a:lnTo>
                    <a:pt x="672261" y="238404"/>
                  </a:lnTo>
                  <a:lnTo>
                    <a:pt x="669594" y="237223"/>
                  </a:lnTo>
                  <a:lnTo>
                    <a:pt x="673633" y="237223"/>
                  </a:lnTo>
                  <a:lnTo>
                    <a:pt x="672668" y="235839"/>
                  </a:lnTo>
                  <a:lnTo>
                    <a:pt x="669391" y="235699"/>
                  </a:lnTo>
                  <a:lnTo>
                    <a:pt x="668566" y="240106"/>
                  </a:lnTo>
                  <a:lnTo>
                    <a:pt x="663917" y="240436"/>
                  </a:lnTo>
                  <a:lnTo>
                    <a:pt x="675462" y="241884"/>
                  </a:lnTo>
                  <a:lnTo>
                    <a:pt x="675119" y="241884"/>
                  </a:lnTo>
                  <a:lnTo>
                    <a:pt x="673315" y="243420"/>
                  </a:lnTo>
                  <a:lnTo>
                    <a:pt x="675297" y="243611"/>
                  </a:lnTo>
                  <a:lnTo>
                    <a:pt x="674700" y="242963"/>
                  </a:lnTo>
                  <a:lnTo>
                    <a:pt x="680351" y="244055"/>
                  </a:lnTo>
                  <a:lnTo>
                    <a:pt x="684085" y="242963"/>
                  </a:lnTo>
                  <a:lnTo>
                    <a:pt x="686828" y="242163"/>
                  </a:lnTo>
                  <a:lnTo>
                    <a:pt x="692505" y="244690"/>
                  </a:lnTo>
                  <a:close/>
                </a:path>
                <a:path w="930275" h="265430">
                  <a:moveTo>
                    <a:pt x="706729" y="160401"/>
                  </a:moveTo>
                  <a:lnTo>
                    <a:pt x="706374" y="160401"/>
                  </a:lnTo>
                  <a:lnTo>
                    <a:pt x="706488" y="160731"/>
                  </a:lnTo>
                  <a:lnTo>
                    <a:pt x="706729" y="160401"/>
                  </a:lnTo>
                  <a:close/>
                </a:path>
                <a:path w="930275" h="265430">
                  <a:moveTo>
                    <a:pt x="707263" y="162915"/>
                  </a:moveTo>
                  <a:lnTo>
                    <a:pt x="706488" y="160731"/>
                  </a:lnTo>
                  <a:lnTo>
                    <a:pt x="705370" y="162318"/>
                  </a:lnTo>
                  <a:lnTo>
                    <a:pt x="707263" y="162915"/>
                  </a:lnTo>
                  <a:close/>
                </a:path>
                <a:path w="930275" h="265430">
                  <a:moveTo>
                    <a:pt x="712368" y="161493"/>
                  </a:moveTo>
                  <a:lnTo>
                    <a:pt x="709701" y="160540"/>
                  </a:lnTo>
                  <a:lnTo>
                    <a:pt x="709358" y="160401"/>
                  </a:lnTo>
                  <a:lnTo>
                    <a:pt x="707682" y="160401"/>
                  </a:lnTo>
                  <a:lnTo>
                    <a:pt x="712368" y="161493"/>
                  </a:lnTo>
                  <a:close/>
                </a:path>
                <a:path w="930275" h="265430">
                  <a:moveTo>
                    <a:pt x="713397" y="257848"/>
                  </a:moveTo>
                  <a:lnTo>
                    <a:pt x="709650" y="256641"/>
                  </a:lnTo>
                  <a:lnTo>
                    <a:pt x="712025" y="259029"/>
                  </a:lnTo>
                  <a:lnTo>
                    <a:pt x="713397" y="257848"/>
                  </a:lnTo>
                  <a:close/>
                </a:path>
                <a:path w="930275" h="265430">
                  <a:moveTo>
                    <a:pt x="720966" y="161391"/>
                  </a:moveTo>
                  <a:lnTo>
                    <a:pt x="720750" y="160921"/>
                  </a:lnTo>
                  <a:lnTo>
                    <a:pt x="720496" y="160921"/>
                  </a:lnTo>
                  <a:lnTo>
                    <a:pt x="719366" y="161391"/>
                  </a:lnTo>
                  <a:lnTo>
                    <a:pt x="720966" y="161391"/>
                  </a:lnTo>
                  <a:close/>
                </a:path>
                <a:path w="930275" h="265430">
                  <a:moveTo>
                    <a:pt x="722604" y="160058"/>
                  </a:moveTo>
                  <a:lnTo>
                    <a:pt x="719340" y="160655"/>
                  </a:lnTo>
                  <a:lnTo>
                    <a:pt x="721144" y="160655"/>
                  </a:lnTo>
                  <a:lnTo>
                    <a:pt x="722604" y="160058"/>
                  </a:lnTo>
                  <a:close/>
                </a:path>
                <a:path w="930275" h="265430">
                  <a:moveTo>
                    <a:pt x="723138" y="161836"/>
                  </a:moveTo>
                  <a:lnTo>
                    <a:pt x="721067" y="161594"/>
                  </a:lnTo>
                  <a:lnTo>
                    <a:pt x="722261" y="164084"/>
                  </a:lnTo>
                  <a:lnTo>
                    <a:pt x="723138" y="161836"/>
                  </a:lnTo>
                  <a:close/>
                </a:path>
                <a:path w="930275" h="265430">
                  <a:moveTo>
                    <a:pt x="723417" y="155651"/>
                  </a:moveTo>
                  <a:lnTo>
                    <a:pt x="717321" y="154965"/>
                  </a:lnTo>
                  <a:lnTo>
                    <a:pt x="718324" y="157784"/>
                  </a:lnTo>
                  <a:lnTo>
                    <a:pt x="723417" y="155651"/>
                  </a:lnTo>
                  <a:close/>
                </a:path>
                <a:path w="930275" h="265430">
                  <a:moveTo>
                    <a:pt x="734339" y="147396"/>
                  </a:moveTo>
                  <a:lnTo>
                    <a:pt x="733463" y="146621"/>
                  </a:lnTo>
                  <a:lnTo>
                    <a:pt x="732548" y="145732"/>
                  </a:lnTo>
                  <a:lnTo>
                    <a:pt x="731596" y="145643"/>
                  </a:lnTo>
                  <a:lnTo>
                    <a:pt x="732091" y="146367"/>
                  </a:lnTo>
                  <a:lnTo>
                    <a:pt x="733107" y="147027"/>
                  </a:lnTo>
                  <a:lnTo>
                    <a:pt x="734339" y="147396"/>
                  </a:lnTo>
                  <a:close/>
                </a:path>
                <a:path w="930275" h="265430">
                  <a:moveTo>
                    <a:pt x="738149" y="147383"/>
                  </a:moveTo>
                  <a:lnTo>
                    <a:pt x="736815" y="147815"/>
                  </a:lnTo>
                  <a:lnTo>
                    <a:pt x="735482" y="147726"/>
                  </a:lnTo>
                  <a:lnTo>
                    <a:pt x="734339" y="147396"/>
                  </a:lnTo>
                  <a:lnTo>
                    <a:pt x="735596" y="148501"/>
                  </a:lnTo>
                  <a:lnTo>
                    <a:pt x="736828" y="149377"/>
                  </a:lnTo>
                  <a:lnTo>
                    <a:pt x="738149" y="147383"/>
                  </a:lnTo>
                  <a:close/>
                </a:path>
                <a:path w="930275" h="265430">
                  <a:moveTo>
                    <a:pt x="746734" y="136245"/>
                  </a:moveTo>
                  <a:lnTo>
                    <a:pt x="746226" y="134454"/>
                  </a:lnTo>
                  <a:lnTo>
                    <a:pt x="742950" y="134327"/>
                  </a:lnTo>
                  <a:lnTo>
                    <a:pt x="741578" y="135496"/>
                  </a:lnTo>
                  <a:lnTo>
                    <a:pt x="743000" y="136499"/>
                  </a:lnTo>
                  <a:lnTo>
                    <a:pt x="745286" y="134518"/>
                  </a:lnTo>
                  <a:lnTo>
                    <a:pt x="746734" y="136245"/>
                  </a:lnTo>
                  <a:close/>
                </a:path>
                <a:path w="930275" h="265430">
                  <a:moveTo>
                    <a:pt x="747814" y="141986"/>
                  </a:moveTo>
                  <a:lnTo>
                    <a:pt x="747306" y="140195"/>
                  </a:lnTo>
                  <a:lnTo>
                    <a:pt x="744918" y="138544"/>
                  </a:lnTo>
                  <a:lnTo>
                    <a:pt x="745947" y="142113"/>
                  </a:lnTo>
                  <a:lnTo>
                    <a:pt x="744575" y="143294"/>
                  </a:lnTo>
                  <a:lnTo>
                    <a:pt x="746925" y="142773"/>
                  </a:lnTo>
                  <a:lnTo>
                    <a:pt x="747814" y="141986"/>
                  </a:lnTo>
                  <a:close/>
                </a:path>
                <a:path w="930275" h="265430">
                  <a:moveTo>
                    <a:pt x="753694" y="141351"/>
                  </a:moveTo>
                  <a:lnTo>
                    <a:pt x="752894" y="139103"/>
                  </a:lnTo>
                  <a:lnTo>
                    <a:pt x="752005" y="138899"/>
                  </a:lnTo>
                  <a:lnTo>
                    <a:pt x="746772" y="137706"/>
                  </a:lnTo>
                  <a:lnTo>
                    <a:pt x="747026" y="138899"/>
                  </a:lnTo>
                  <a:lnTo>
                    <a:pt x="747064" y="139103"/>
                  </a:lnTo>
                  <a:lnTo>
                    <a:pt x="747179" y="139623"/>
                  </a:lnTo>
                  <a:lnTo>
                    <a:pt x="747306" y="140195"/>
                  </a:lnTo>
                  <a:lnTo>
                    <a:pt x="750544" y="138899"/>
                  </a:lnTo>
                  <a:lnTo>
                    <a:pt x="749668" y="142582"/>
                  </a:lnTo>
                  <a:lnTo>
                    <a:pt x="752957" y="141998"/>
                  </a:lnTo>
                  <a:lnTo>
                    <a:pt x="753694" y="141351"/>
                  </a:lnTo>
                  <a:close/>
                </a:path>
                <a:path w="930275" h="265430">
                  <a:moveTo>
                    <a:pt x="755688" y="139623"/>
                  </a:moveTo>
                  <a:lnTo>
                    <a:pt x="753694" y="141351"/>
                  </a:lnTo>
                  <a:lnTo>
                    <a:pt x="753922" y="141998"/>
                  </a:lnTo>
                  <a:lnTo>
                    <a:pt x="754341" y="141351"/>
                  </a:lnTo>
                  <a:lnTo>
                    <a:pt x="755688" y="139623"/>
                  </a:lnTo>
                  <a:close/>
                </a:path>
                <a:path w="930275" h="265430">
                  <a:moveTo>
                    <a:pt x="795286" y="152920"/>
                  </a:moveTo>
                  <a:lnTo>
                    <a:pt x="790143" y="152908"/>
                  </a:lnTo>
                  <a:lnTo>
                    <a:pt x="793457" y="154508"/>
                  </a:lnTo>
                  <a:lnTo>
                    <a:pt x="795286" y="152920"/>
                  </a:lnTo>
                  <a:close/>
                </a:path>
                <a:path w="930275" h="265430">
                  <a:moveTo>
                    <a:pt x="807097" y="87820"/>
                  </a:moveTo>
                  <a:lnTo>
                    <a:pt x="806450" y="87350"/>
                  </a:lnTo>
                  <a:lnTo>
                    <a:pt x="806094" y="87007"/>
                  </a:lnTo>
                  <a:lnTo>
                    <a:pt x="805878" y="86626"/>
                  </a:lnTo>
                  <a:lnTo>
                    <a:pt x="803351" y="86626"/>
                  </a:lnTo>
                  <a:lnTo>
                    <a:pt x="802652" y="86144"/>
                  </a:lnTo>
                  <a:lnTo>
                    <a:pt x="802436" y="85991"/>
                  </a:lnTo>
                  <a:lnTo>
                    <a:pt x="802627" y="85737"/>
                  </a:lnTo>
                  <a:lnTo>
                    <a:pt x="803744" y="84772"/>
                  </a:lnTo>
                  <a:lnTo>
                    <a:pt x="799566" y="86144"/>
                  </a:lnTo>
                  <a:lnTo>
                    <a:pt x="799325" y="85991"/>
                  </a:lnTo>
                  <a:lnTo>
                    <a:pt x="791044" y="80924"/>
                  </a:lnTo>
                  <a:lnTo>
                    <a:pt x="789762" y="85737"/>
                  </a:lnTo>
                  <a:lnTo>
                    <a:pt x="786231" y="87934"/>
                  </a:lnTo>
                  <a:lnTo>
                    <a:pt x="786879" y="87934"/>
                  </a:lnTo>
                  <a:lnTo>
                    <a:pt x="791756" y="90690"/>
                  </a:lnTo>
                  <a:lnTo>
                    <a:pt x="789952" y="92252"/>
                  </a:lnTo>
                  <a:lnTo>
                    <a:pt x="792708" y="91351"/>
                  </a:lnTo>
                  <a:lnTo>
                    <a:pt x="791095" y="89763"/>
                  </a:lnTo>
                  <a:lnTo>
                    <a:pt x="789305" y="87934"/>
                  </a:lnTo>
                  <a:lnTo>
                    <a:pt x="789139" y="87934"/>
                  </a:lnTo>
                  <a:lnTo>
                    <a:pt x="791171" y="85991"/>
                  </a:lnTo>
                  <a:lnTo>
                    <a:pt x="791743" y="89331"/>
                  </a:lnTo>
                  <a:lnTo>
                    <a:pt x="795883" y="89331"/>
                  </a:lnTo>
                  <a:lnTo>
                    <a:pt x="798169" y="87350"/>
                  </a:lnTo>
                  <a:lnTo>
                    <a:pt x="800112" y="91351"/>
                  </a:lnTo>
                  <a:lnTo>
                    <a:pt x="800328" y="90690"/>
                  </a:lnTo>
                  <a:lnTo>
                    <a:pt x="800468" y="89763"/>
                  </a:lnTo>
                  <a:lnTo>
                    <a:pt x="800531" y="89331"/>
                  </a:lnTo>
                  <a:lnTo>
                    <a:pt x="801827" y="89331"/>
                  </a:lnTo>
                  <a:lnTo>
                    <a:pt x="801979" y="89331"/>
                  </a:lnTo>
                  <a:lnTo>
                    <a:pt x="806196" y="89331"/>
                  </a:lnTo>
                  <a:lnTo>
                    <a:pt x="805218" y="87934"/>
                  </a:lnTo>
                  <a:lnTo>
                    <a:pt x="802005" y="89268"/>
                  </a:lnTo>
                  <a:lnTo>
                    <a:pt x="802728" y="87350"/>
                  </a:lnTo>
                  <a:lnTo>
                    <a:pt x="802855" y="87007"/>
                  </a:lnTo>
                  <a:lnTo>
                    <a:pt x="807097" y="87820"/>
                  </a:lnTo>
                  <a:close/>
                </a:path>
                <a:path w="930275" h="265430">
                  <a:moveTo>
                    <a:pt x="808278" y="90182"/>
                  </a:moveTo>
                  <a:lnTo>
                    <a:pt x="807821" y="90525"/>
                  </a:lnTo>
                  <a:lnTo>
                    <a:pt x="807504" y="90970"/>
                  </a:lnTo>
                  <a:lnTo>
                    <a:pt x="807669" y="91757"/>
                  </a:lnTo>
                  <a:lnTo>
                    <a:pt x="808278" y="90182"/>
                  </a:lnTo>
                  <a:close/>
                </a:path>
                <a:path w="930275" h="265430">
                  <a:moveTo>
                    <a:pt x="808482" y="86855"/>
                  </a:moveTo>
                  <a:lnTo>
                    <a:pt x="807656" y="86271"/>
                  </a:lnTo>
                  <a:lnTo>
                    <a:pt x="807021" y="85445"/>
                  </a:lnTo>
                  <a:lnTo>
                    <a:pt x="805649" y="86080"/>
                  </a:lnTo>
                  <a:lnTo>
                    <a:pt x="805662" y="86296"/>
                  </a:lnTo>
                  <a:lnTo>
                    <a:pt x="805789" y="86448"/>
                  </a:lnTo>
                  <a:lnTo>
                    <a:pt x="805878" y="86626"/>
                  </a:lnTo>
                  <a:lnTo>
                    <a:pt x="806767" y="86677"/>
                  </a:lnTo>
                  <a:lnTo>
                    <a:pt x="807631" y="86753"/>
                  </a:lnTo>
                  <a:lnTo>
                    <a:pt x="808482" y="86855"/>
                  </a:lnTo>
                  <a:close/>
                </a:path>
                <a:path w="930275" h="265430">
                  <a:moveTo>
                    <a:pt x="808850" y="153073"/>
                  </a:moveTo>
                  <a:lnTo>
                    <a:pt x="808786" y="151218"/>
                  </a:lnTo>
                  <a:lnTo>
                    <a:pt x="807847" y="150977"/>
                  </a:lnTo>
                  <a:lnTo>
                    <a:pt x="806462" y="151434"/>
                  </a:lnTo>
                  <a:lnTo>
                    <a:pt x="808850" y="153073"/>
                  </a:lnTo>
                  <a:close/>
                </a:path>
                <a:path w="930275" h="265430">
                  <a:moveTo>
                    <a:pt x="811504" y="94424"/>
                  </a:moveTo>
                  <a:lnTo>
                    <a:pt x="811212" y="93091"/>
                  </a:lnTo>
                  <a:lnTo>
                    <a:pt x="811199" y="93472"/>
                  </a:lnTo>
                  <a:lnTo>
                    <a:pt x="811250" y="93891"/>
                  </a:lnTo>
                  <a:lnTo>
                    <a:pt x="811504" y="94424"/>
                  </a:lnTo>
                  <a:close/>
                </a:path>
                <a:path w="930275" h="265430">
                  <a:moveTo>
                    <a:pt x="811580" y="91909"/>
                  </a:moveTo>
                  <a:lnTo>
                    <a:pt x="811352" y="91909"/>
                  </a:lnTo>
                  <a:lnTo>
                    <a:pt x="811136" y="91922"/>
                  </a:lnTo>
                  <a:lnTo>
                    <a:pt x="810933" y="91909"/>
                  </a:lnTo>
                  <a:lnTo>
                    <a:pt x="811199" y="93091"/>
                  </a:lnTo>
                  <a:lnTo>
                    <a:pt x="811212" y="92633"/>
                  </a:lnTo>
                  <a:lnTo>
                    <a:pt x="811352" y="92240"/>
                  </a:lnTo>
                  <a:lnTo>
                    <a:pt x="811580" y="91909"/>
                  </a:lnTo>
                  <a:close/>
                </a:path>
                <a:path w="930275" h="265430">
                  <a:moveTo>
                    <a:pt x="811771" y="104559"/>
                  </a:moveTo>
                  <a:lnTo>
                    <a:pt x="805675" y="104597"/>
                  </a:lnTo>
                  <a:lnTo>
                    <a:pt x="805688" y="105346"/>
                  </a:lnTo>
                  <a:lnTo>
                    <a:pt x="808532" y="105879"/>
                  </a:lnTo>
                  <a:lnTo>
                    <a:pt x="809459" y="106527"/>
                  </a:lnTo>
                  <a:lnTo>
                    <a:pt x="811771" y="104559"/>
                  </a:lnTo>
                  <a:close/>
                </a:path>
                <a:path w="930275" h="265430">
                  <a:moveTo>
                    <a:pt x="813015" y="152438"/>
                  </a:moveTo>
                  <a:lnTo>
                    <a:pt x="810615" y="150063"/>
                  </a:lnTo>
                  <a:lnTo>
                    <a:pt x="810882" y="150977"/>
                  </a:lnTo>
                  <a:lnTo>
                    <a:pt x="810958" y="151218"/>
                  </a:lnTo>
                  <a:lnTo>
                    <a:pt x="809675" y="151218"/>
                  </a:lnTo>
                  <a:lnTo>
                    <a:pt x="810247" y="151434"/>
                  </a:lnTo>
                  <a:lnTo>
                    <a:pt x="811022" y="151434"/>
                  </a:lnTo>
                  <a:lnTo>
                    <a:pt x="811110" y="151765"/>
                  </a:lnTo>
                  <a:lnTo>
                    <a:pt x="810247" y="151434"/>
                  </a:lnTo>
                  <a:lnTo>
                    <a:pt x="808990" y="150977"/>
                  </a:lnTo>
                  <a:lnTo>
                    <a:pt x="808786" y="150977"/>
                  </a:lnTo>
                  <a:lnTo>
                    <a:pt x="808786" y="151218"/>
                  </a:lnTo>
                  <a:lnTo>
                    <a:pt x="811149" y="151841"/>
                  </a:lnTo>
                  <a:lnTo>
                    <a:pt x="811364" y="151841"/>
                  </a:lnTo>
                  <a:lnTo>
                    <a:pt x="813015" y="152438"/>
                  </a:lnTo>
                  <a:close/>
                </a:path>
                <a:path w="930275" h="265430">
                  <a:moveTo>
                    <a:pt x="815174" y="145402"/>
                  </a:moveTo>
                  <a:lnTo>
                    <a:pt x="812304" y="143408"/>
                  </a:lnTo>
                  <a:lnTo>
                    <a:pt x="813346" y="146253"/>
                  </a:lnTo>
                  <a:lnTo>
                    <a:pt x="811491" y="147104"/>
                  </a:lnTo>
                  <a:lnTo>
                    <a:pt x="812927" y="148082"/>
                  </a:lnTo>
                  <a:lnTo>
                    <a:pt x="814273" y="146177"/>
                  </a:lnTo>
                  <a:lnTo>
                    <a:pt x="815174" y="145402"/>
                  </a:lnTo>
                  <a:close/>
                </a:path>
                <a:path w="930275" h="265430">
                  <a:moveTo>
                    <a:pt x="825309" y="86855"/>
                  </a:moveTo>
                  <a:lnTo>
                    <a:pt x="822921" y="86004"/>
                  </a:lnTo>
                  <a:lnTo>
                    <a:pt x="822045" y="87528"/>
                  </a:lnTo>
                  <a:lnTo>
                    <a:pt x="825309" y="86855"/>
                  </a:lnTo>
                  <a:close/>
                </a:path>
                <a:path w="930275" h="265430">
                  <a:moveTo>
                    <a:pt x="826770" y="145415"/>
                  </a:moveTo>
                  <a:lnTo>
                    <a:pt x="825461" y="145415"/>
                  </a:lnTo>
                  <a:lnTo>
                    <a:pt x="824992" y="146621"/>
                  </a:lnTo>
                  <a:lnTo>
                    <a:pt x="826350" y="145681"/>
                  </a:lnTo>
                  <a:lnTo>
                    <a:pt x="826770" y="145415"/>
                  </a:lnTo>
                  <a:close/>
                </a:path>
                <a:path w="930275" h="265430">
                  <a:moveTo>
                    <a:pt x="827608" y="86398"/>
                  </a:moveTo>
                  <a:lnTo>
                    <a:pt x="825309" y="86855"/>
                  </a:lnTo>
                  <a:lnTo>
                    <a:pt x="827163" y="87528"/>
                  </a:lnTo>
                  <a:lnTo>
                    <a:pt x="827405" y="88188"/>
                  </a:lnTo>
                  <a:lnTo>
                    <a:pt x="827481" y="87528"/>
                  </a:lnTo>
                  <a:lnTo>
                    <a:pt x="827557" y="86855"/>
                  </a:lnTo>
                  <a:lnTo>
                    <a:pt x="827608" y="86398"/>
                  </a:lnTo>
                  <a:close/>
                </a:path>
                <a:path w="930275" h="265430">
                  <a:moveTo>
                    <a:pt x="827760" y="154851"/>
                  </a:moveTo>
                  <a:lnTo>
                    <a:pt x="825690" y="153390"/>
                  </a:lnTo>
                  <a:lnTo>
                    <a:pt x="824788" y="155638"/>
                  </a:lnTo>
                  <a:lnTo>
                    <a:pt x="827760" y="154851"/>
                  </a:lnTo>
                  <a:close/>
                </a:path>
                <a:path w="930275" h="265430">
                  <a:moveTo>
                    <a:pt x="828179" y="90360"/>
                  </a:moveTo>
                  <a:lnTo>
                    <a:pt x="827405" y="88188"/>
                  </a:lnTo>
                  <a:lnTo>
                    <a:pt x="827227" y="89776"/>
                  </a:lnTo>
                  <a:lnTo>
                    <a:pt x="826287" y="89776"/>
                  </a:lnTo>
                  <a:lnTo>
                    <a:pt x="828179" y="90360"/>
                  </a:lnTo>
                  <a:close/>
                </a:path>
                <a:path w="930275" h="265430">
                  <a:moveTo>
                    <a:pt x="828421" y="144894"/>
                  </a:moveTo>
                  <a:lnTo>
                    <a:pt x="828217" y="144487"/>
                  </a:lnTo>
                  <a:lnTo>
                    <a:pt x="826770" y="145415"/>
                  </a:lnTo>
                  <a:lnTo>
                    <a:pt x="827405" y="145415"/>
                  </a:lnTo>
                  <a:lnTo>
                    <a:pt x="828421" y="144894"/>
                  </a:lnTo>
                  <a:close/>
                </a:path>
                <a:path w="930275" h="265430">
                  <a:moveTo>
                    <a:pt x="828522" y="154660"/>
                  </a:moveTo>
                  <a:lnTo>
                    <a:pt x="827773" y="154863"/>
                  </a:lnTo>
                  <a:lnTo>
                    <a:pt x="828065" y="155067"/>
                  </a:lnTo>
                  <a:lnTo>
                    <a:pt x="828522" y="154660"/>
                  </a:lnTo>
                  <a:close/>
                </a:path>
                <a:path w="930275" h="265430">
                  <a:moveTo>
                    <a:pt x="831011" y="143586"/>
                  </a:moveTo>
                  <a:lnTo>
                    <a:pt x="828421" y="144894"/>
                  </a:lnTo>
                  <a:lnTo>
                    <a:pt x="829233" y="146621"/>
                  </a:lnTo>
                  <a:lnTo>
                    <a:pt x="831011" y="143586"/>
                  </a:lnTo>
                  <a:close/>
                </a:path>
                <a:path w="930275" h="265430">
                  <a:moveTo>
                    <a:pt x="833475" y="148132"/>
                  </a:moveTo>
                  <a:lnTo>
                    <a:pt x="833170" y="147485"/>
                  </a:lnTo>
                  <a:lnTo>
                    <a:pt x="832967" y="147027"/>
                  </a:lnTo>
                  <a:lnTo>
                    <a:pt x="832777" y="146583"/>
                  </a:lnTo>
                  <a:lnTo>
                    <a:pt x="832688" y="147027"/>
                  </a:lnTo>
                  <a:lnTo>
                    <a:pt x="832802" y="147523"/>
                  </a:lnTo>
                  <a:lnTo>
                    <a:pt x="833475" y="148132"/>
                  </a:lnTo>
                  <a:close/>
                </a:path>
                <a:path w="930275" h="265430">
                  <a:moveTo>
                    <a:pt x="835101" y="104432"/>
                  </a:moveTo>
                  <a:lnTo>
                    <a:pt x="831824" y="104279"/>
                  </a:lnTo>
                  <a:lnTo>
                    <a:pt x="827608" y="103479"/>
                  </a:lnTo>
                  <a:lnTo>
                    <a:pt x="824852" y="105130"/>
                  </a:lnTo>
                  <a:lnTo>
                    <a:pt x="826300" y="106845"/>
                  </a:lnTo>
                  <a:lnTo>
                    <a:pt x="826757" y="106451"/>
                  </a:lnTo>
                  <a:lnTo>
                    <a:pt x="828636" y="107759"/>
                  </a:lnTo>
                  <a:lnTo>
                    <a:pt x="828687" y="108483"/>
                  </a:lnTo>
                  <a:lnTo>
                    <a:pt x="832370" y="107505"/>
                  </a:lnTo>
                  <a:lnTo>
                    <a:pt x="835101" y="104432"/>
                  </a:lnTo>
                  <a:close/>
                </a:path>
                <a:path w="930275" h="265430">
                  <a:moveTo>
                    <a:pt x="838136" y="144259"/>
                  </a:moveTo>
                  <a:lnTo>
                    <a:pt x="836599" y="143192"/>
                  </a:lnTo>
                  <a:lnTo>
                    <a:pt x="832561" y="144335"/>
                  </a:lnTo>
                  <a:lnTo>
                    <a:pt x="832078" y="144843"/>
                  </a:lnTo>
                  <a:lnTo>
                    <a:pt x="832777" y="146583"/>
                  </a:lnTo>
                  <a:lnTo>
                    <a:pt x="833170" y="144856"/>
                  </a:lnTo>
                  <a:lnTo>
                    <a:pt x="838136" y="144259"/>
                  </a:lnTo>
                  <a:close/>
                </a:path>
                <a:path w="930275" h="265430">
                  <a:moveTo>
                    <a:pt x="838149" y="130733"/>
                  </a:moveTo>
                  <a:lnTo>
                    <a:pt x="835698" y="126898"/>
                  </a:lnTo>
                  <a:lnTo>
                    <a:pt x="835279" y="128752"/>
                  </a:lnTo>
                  <a:lnTo>
                    <a:pt x="834326" y="127355"/>
                  </a:lnTo>
                  <a:lnTo>
                    <a:pt x="833399" y="127406"/>
                  </a:lnTo>
                  <a:lnTo>
                    <a:pt x="832980" y="129273"/>
                  </a:lnTo>
                  <a:lnTo>
                    <a:pt x="838149" y="130733"/>
                  </a:lnTo>
                  <a:close/>
                </a:path>
                <a:path w="930275" h="265430">
                  <a:moveTo>
                    <a:pt x="838606" y="147434"/>
                  </a:moveTo>
                  <a:lnTo>
                    <a:pt x="837984" y="146100"/>
                  </a:lnTo>
                  <a:lnTo>
                    <a:pt x="836218" y="145757"/>
                  </a:lnTo>
                  <a:lnTo>
                    <a:pt x="835837" y="147434"/>
                  </a:lnTo>
                  <a:lnTo>
                    <a:pt x="838606" y="147434"/>
                  </a:lnTo>
                  <a:close/>
                </a:path>
                <a:path w="930275" h="265430">
                  <a:moveTo>
                    <a:pt x="840447" y="146583"/>
                  </a:moveTo>
                  <a:lnTo>
                    <a:pt x="839381" y="145034"/>
                  </a:lnTo>
                  <a:lnTo>
                    <a:pt x="837615" y="145313"/>
                  </a:lnTo>
                  <a:lnTo>
                    <a:pt x="837984" y="146100"/>
                  </a:lnTo>
                  <a:lnTo>
                    <a:pt x="840447" y="146583"/>
                  </a:lnTo>
                  <a:close/>
                </a:path>
                <a:path w="930275" h="265430">
                  <a:moveTo>
                    <a:pt x="841806" y="144665"/>
                  </a:moveTo>
                  <a:lnTo>
                    <a:pt x="838504" y="143789"/>
                  </a:lnTo>
                  <a:lnTo>
                    <a:pt x="839381" y="145034"/>
                  </a:lnTo>
                  <a:lnTo>
                    <a:pt x="841806" y="144665"/>
                  </a:lnTo>
                  <a:close/>
                </a:path>
                <a:path w="930275" h="265430">
                  <a:moveTo>
                    <a:pt x="842975" y="125476"/>
                  </a:moveTo>
                  <a:lnTo>
                    <a:pt x="841222" y="123609"/>
                  </a:lnTo>
                  <a:lnTo>
                    <a:pt x="841273" y="124790"/>
                  </a:lnTo>
                  <a:lnTo>
                    <a:pt x="842035" y="125234"/>
                  </a:lnTo>
                  <a:lnTo>
                    <a:pt x="842975" y="125476"/>
                  </a:lnTo>
                  <a:close/>
                </a:path>
                <a:path w="930275" h="265430">
                  <a:moveTo>
                    <a:pt x="843876" y="100545"/>
                  </a:moveTo>
                  <a:lnTo>
                    <a:pt x="842391" y="97383"/>
                  </a:lnTo>
                  <a:lnTo>
                    <a:pt x="843330" y="96596"/>
                  </a:lnTo>
                  <a:lnTo>
                    <a:pt x="841438" y="96697"/>
                  </a:lnTo>
                  <a:lnTo>
                    <a:pt x="841476" y="97447"/>
                  </a:lnTo>
                  <a:lnTo>
                    <a:pt x="841514" y="98894"/>
                  </a:lnTo>
                  <a:lnTo>
                    <a:pt x="838200" y="97307"/>
                  </a:lnTo>
                  <a:lnTo>
                    <a:pt x="839622" y="98298"/>
                  </a:lnTo>
                  <a:lnTo>
                    <a:pt x="837793" y="99872"/>
                  </a:lnTo>
                  <a:lnTo>
                    <a:pt x="840600" y="99695"/>
                  </a:lnTo>
                  <a:lnTo>
                    <a:pt x="843876" y="100545"/>
                  </a:lnTo>
                  <a:close/>
                </a:path>
                <a:path w="930275" h="265430">
                  <a:moveTo>
                    <a:pt x="844753" y="115379"/>
                  </a:moveTo>
                  <a:lnTo>
                    <a:pt x="843826" y="112788"/>
                  </a:lnTo>
                  <a:lnTo>
                    <a:pt x="843749" y="112585"/>
                  </a:lnTo>
                  <a:lnTo>
                    <a:pt x="838504" y="108889"/>
                  </a:lnTo>
                  <a:lnTo>
                    <a:pt x="834885" y="112788"/>
                  </a:lnTo>
                  <a:lnTo>
                    <a:pt x="838174" y="114376"/>
                  </a:lnTo>
                  <a:lnTo>
                    <a:pt x="837717" y="112788"/>
                  </a:lnTo>
                  <a:lnTo>
                    <a:pt x="837666" y="112585"/>
                  </a:lnTo>
                  <a:lnTo>
                    <a:pt x="844753" y="115379"/>
                  </a:lnTo>
                  <a:close/>
                </a:path>
                <a:path w="930275" h="265430">
                  <a:moveTo>
                    <a:pt x="847661" y="125476"/>
                  </a:moveTo>
                  <a:lnTo>
                    <a:pt x="847483" y="125476"/>
                  </a:lnTo>
                  <a:lnTo>
                    <a:pt x="844931" y="125971"/>
                  </a:lnTo>
                  <a:lnTo>
                    <a:pt x="842975" y="125476"/>
                  </a:lnTo>
                  <a:lnTo>
                    <a:pt x="845083" y="127723"/>
                  </a:lnTo>
                  <a:lnTo>
                    <a:pt x="843686" y="128181"/>
                  </a:lnTo>
                  <a:lnTo>
                    <a:pt x="843254" y="128574"/>
                  </a:lnTo>
                  <a:lnTo>
                    <a:pt x="845159" y="130619"/>
                  </a:lnTo>
                  <a:lnTo>
                    <a:pt x="846391" y="128181"/>
                  </a:lnTo>
                  <a:lnTo>
                    <a:pt x="847432" y="125971"/>
                  </a:lnTo>
                  <a:lnTo>
                    <a:pt x="847661" y="125476"/>
                  </a:lnTo>
                  <a:close/>
                </a:path>
                <a:path w="930275" h="265430">
                  <a:moveTo>
                    <a:pt x="850798" y="96786"/>
                  </a:moveTo>
                  <a:lnTo>
                    <a:pt x="848436" y="95161"/>
                  </a:lnTo>
                  <a:lnTo>
                    <a:pt x="845210" y="97917"/>
                  </a:lnTo>
                  <a:lnTo>
                    <a:pt x="847115" y="99237"/>
                  </a:lnTo>
                  <a:lnTo>
                    <a:pt x="845731" y="99695"/>
                  </a:lnTo>
                  <a:lnTo>
                    <a:pt x="847610" y="100291"/>
                  </a:lnTo>
                  <a:lnTo>
                    <a:pt x="848525" y="99504"/>
                  </a:lnTo>
                  <a:lnTo>
                    <a:pt x="847547" y="98107"/>
                  </a:lnTo>
                  <a:lnTo>
                    <a:pt x="847991" y="96977"/>
                  </a:lnTo>
                  <a:lnTo>
                    <a:pt x="850798" y="96786"/>
                  </a:lnTo>
                  <a:close/>
                </a:path>
                <a:path w="930275" h="265430">
                  <a:moveTo>
                    <a:pt x="852754" y="48387"/>
                  </a:moveTo>
                  <a:lnTo>
                    <a:pt x="849401" y="45351"/>
                  </a:lnTo>
                  <a:lnTo>
                    <a:pt x="849909" y="47129"/>
                  </a:lnTo>
                  <a:lnTo>
                    <a:pt x="852754" y="48387"/>
                  </a:lnTo>
                  <a:close/>
                </a:path>
                <a:path w="930275" h="265430">
                  <a:moveTo>
                    <a:pt x="854544" y="46075"/>
                  </a:moveTo>
                  <a:lnTo>
                    <a:pt x="854392" y="45351"/>
                  </a:lnTo>
                  <a:lnTo>
                    <a:pt x="854303" y="44907"/>
                  </a:lnTo>
                  <a:lnTo>
                    <a:pt x="854138" y="44107"/>
                  </a:lnTo>
                  <a:lnTo>
                    <a:pt x="854024" y="43573"/>
                  </a:lnTo>
                  <a:lnTo>
                    <a:pt x="851700" y="44107"/>
                  </a:lnTo>
                  <a:lnTo>
                    <a:pt x="850785" y="44907"/>
                  </a:lnTo>
                  <a:lnTo>
                    <a:pt x="848728" y="44107"/>
                  </a:lnTo>
                  <a:lnTo>
                    <a:pt x="848499" y="44107"/>
                  </a:lnTo>
                  <a:lnTo>
                    <a:pt x="849401" y="45351"/>
                  </a:lnTo>
                  <a:lnTo>
                    <a:pt x="854544" y="46075"/>
                  </a:lnTo>
                  <a:close/>
                </a:path>
                <a:path w="930275" h="265430">
                  <a:moveTo>
                    <a:pt x="855649" y="103746"/>
                  </a:moveTo>
                  <a:lnTo>
                    <a:pt x="854176" y="101282"/>
                  </a:lnTo>
                  <a:lnTo>
                    <a:pt x="854240" y="103466"/>
                  </a:lnTo>
                  <a:lnTo>
                    <a:pt x="853300" y="103530"/>
                  </a:lnTo>
                  <a:lnTo>
                    <a:pt x="855649" y="103746"/>
                  </a:lnTo>
                  <a:close/>
                </a:path>
                <a:path w="930275" h="265430">
                  <a:moveTo>
                    <a:pt x="856424" y="125196"/>
                  </a:moveTo>
                  <a:lnTo>
                    <a:pt x="856297" y="124929"/>
                  </a:lnTo>
                  <a:lnTo>
                    <a:pt x="856234" y="124777"/>
                  </a:lnTo>
                  <a:lnTo>
                    <a:pt x="853909" y="126034"/>
                  </a:lnTo>
                  <a:lnTo>
                    <a:pt x="856424" y="125196"/>
                  </a:lnTo>
                  <a:close/>
                </a:path>
                <a:path w="930275" h="265430">
                  <a:moveTo>
                    <a:pt x="859675" y="136309"/>
                  </a:moveTo>
                  <a:lnTo>
                    <a:pt x="855586" y="135724"/>
                  </a:lnTo>
                  <a:lnTo>
                    <a:pt x="855903" y="136410"/>
                  </a:lnTo>
                  <a:lnTo>
                    <a:pt x="856170" y="137223"/>
                  </a:lnTo>
                  <a:lnTo>
                    <a:pt x="856615" y="137998"/>
                  </a:lnTo>
                  <a:lnTo>
                    <a:pt x="856513" y="136728"/>
                  </a:lnTo>
                  <a:lnTo>
                    <a:pt x="859675" y="136309"/>
                  </a:lnTo>
                  <a:close/>
                </a:path>
                <a:path w="930275" h="265430">
                  <a:moveTo>
                    <a:pt x="860615" y="97942"/>
                  </a:moveTo>
                  <a:lnTo>
                    <a:pt x="859650" y="96799"/>
                  </a:lnTo>
                  <a:lnTo>
                    <a:pt x="858278" y="97015"/>
                  </a:lnTo>
                  <a:lnTo>
                    <a:pt x="860450" y="98513"/>
                  </a:lnTo>
                  <a:lnTo>
                    <a:pt x="860615" y="97942"/>
                  </a:lnTo>
                  <a:close/>
                </a:path>
                <a:path w="930275" h="265430">
                  <a:moveTo>
                    <a:pt x="864654" y="124929"/>
                  </a:moveTo>
                  <a:lnTo>
                    <a:pt x="861809" y="123659"/>
                  </a:lnTo>
                  <a:lnTo>
                    <a:pt x="856424" y="125196"/>
                  </a:lnTo>
                  <a:lnTo>
                    <a:pt x="857211" y="126885"/>
                  </a:lnTo>
                  <a:lnTo>
                    <a:pt x="856792" y="128016"/>
                  </a:lnTo>
                  <a:lnTo>
                    <a:pt x="853986" y="128219"/>
                  </a:lnTo>
                  <a:lnTo>
                    <a:pt x="858278" y="131191"/>
                  </a:lnTo>
                  <a:lnTo>
                    <a:pt x="861034" y="129552"/>
                  </a:lnTo>
                  <a:lnTo>
                    <a:pt x="858189" y="126885"/>
                  </a:lnTo>
                  <a:lnTo>
                    <a:pt x="857961" y="126885"/>
                  </a:lnTo>
                  <a:lnTo>
                    <a:pt x="864654" y="124929"/>
                  </a:lnTo>
                  <a:close/>
                </a:path>
                <a:path w="930275" h="265430">
                  <a:moveTo>
                    <a:pt x="870102" y="98145"/>
                  </a:moveTo>
                  <a:lnTo>
                    <a:pt x="869734" y="97523"/>
                  </a:lnTo>
                  <a:lnTo>
                    <a:pt x="869480" y="96977"/>
                  </a:lnTo>
                  <a:lnTo>
                    <a:pt x="869950" y="98615"/>
                  </a:lnTo>
                  <a:lnTo>
                    <a:pt x="870102" y="98145"/>
                  </a:lnTo>
                  <a:close/>
                </a:path>
                <a:path w="930275" h="265430">
                  <a:moveTo>
                    <a:pt x="872693" y="94945"/>
                  </a:moveTo>
                  <a:lnTo>
                    <a:pt x="869035" y="93637"/>
                  </a:lnTo>
                  <a:lnTo>
                    <a:pt x="867498" y="94945"/>
                  </a:lnTo>
                  <a:lnTo>
                    <a:pt x="866660" y="95707"/>
                  </a:lnTo>
                  <a:lnTo>
                    <a:pt x="861961" y="96037"/>
                  </a:lnTo>
                  <a:lnTo>
                    <a:pt x="859002" y="96037"/>
                  </a:lnTo>
                  <a:lnTo>
                    <a:pt x="859650" y="96799"/>
                  </a:lnTo>
                  <a:lnTo>
                    <a:pt x="861834" y="96469"/>
                  </a:lnTo>
                  <a:lnTo>
                    <a:pt x="861250" y="98615"/>
                  </a:lnTo>
                  <a:lnTo>
                    <a:pt x="861148" y="98996"/>
                  </a:lnTo>
                  <a:lnTo>
                    <a:pt x="860602" y="98615"/>
                  </a:lnTo>
                  <a:lnTo>
                    <a:pt x="860425" y="98615"/>
                  </a:lnTo>
                  <a:lnTo>
                    <a:pt x="858913" y="103873"/>
                  </a:lnTo>
                  <a:lnTo>
                    <a:pt x="865530" y="103873"/>
                  </a:lnTo>
                  <a:lnTo>
                    <a:pt x="871042" y="102323"/>
                  </a:lnTo>
                  <a:lnTo>
                    <a:pt x="870165" y="99339"/>
                  </a:lnTo>
                  <a:lnTo>
                    <a:pt x="869950" y="98615"/>
                  </a:lnTo>
                  <a:lnTo>
                    <a:pt x="869823" y="99047"/>
                  </a:lnTo>
                  <a:lnTo>
                    <a:pt x="869264" y="99339"/>
                  </a:lnTo>
                  <a:lnTo>
                    <a:pt x="867664" y="99339"/>
                  </a:lnTo>
                  <a:lnTo>
                    <a:pt x="867651" y="99047"/>
                  </a:lnTo>
                  <a:lnTo>
                    <a:pt x="867562" y="95707"/>
                  </a:lnTo>
                  <a:lnTo>
                    <a:pt x="867194" y="95707"/>
                  </a:lnTo>
                  <a:lnTo>
                    <a:pt x="872693" y="94945"/>
                  </a:lnTo>
                  <a:close/>
                </a:path>
                <a:path w="930275" h="265430">
                  <a:moveTo>
                    <a:pt x="890409" y="92265"/>
                  </a:moveTo>
                  <a:lnTo>
                    <a:pt x="887209" y="95758"/>
                  </a:lnTo>
                  <a:lnTo>
                    <a:pt x="888593" y="95288"/>
                  </a:lnTo>
                  <a:lnTo>
                    <a:pt x="889088" y="95618"/>
                  </a:lnTo>
                  <a:lnTo>
                    <a:pt x="890028" y="96304"/>
                  </a:lnTo>
                  <a:lnTo>
                    <a:pt x="890409" y="92265"/>
                  </a:lnTo>
                  <a:close/>
                </a:path>
                <a:path w="930275" h="265430">
                  <a:moveTo>
                    <a:pt x="894257" y="33235"/>
                  </a:moveTo>
                  <a:lnTo>
                    <a:pt x="893394" y="31800"/>
                  </a:lnTo>
                  <a:lnTo>
                    <a:pt x="893813" y="30708"/>
                  </a:lnTo>
                  <a:lnTo>
                    <a:pt x="891133" y="34505"/>
                  </a:lnTo>
                  <a:lnTo>
                    <a:pt x="894257" y="33235"/>
                  </a:lnTo>
                  <a:close/>
                </a:path>
                <a:path w="930275" h="265430">
                  <a:moveTo>
                    <a:pt x="895464" y="34302"/>
                  </a:moveTo>
                  <a:lnTo>
                    <a:pt x="895299" y="33845"/>
                  </a:lnTo>
                  <a:lnTo>
                    <a:pt x="894448" y="33235"/>
                  </a:lnTo>
                  <a:lnTo>
                    <a:pt x="894257" y="33235"/>
                  </a:lnTo>
                  <a:lnTo>
                    <a:pt x="894905" y="34302"/>
                  </a:lnTo>
                  <a:lnTo>
                    <a:pt x="895464" y="34302"/>
                  </a:lnTo>
                  <a:close/>
                </a:path>
                <a:path w="930275" h="265430">
                  <a:moveTo>
                    <a:pt x="897178" y="34505"/>
                  </a:moveTo>
                  <a:lnTo>
                    <a:pt x="895540" y="34505"/>
                  </a:lnTo>
                  <a:lnTo>
                    <a:pt x="896315" y="36690"/>
                  </a:lnTo>
                  <a:lnTo>
                    <a:pt x="897178" y="34505"/>
                  </a:lnTo>
                  <a:close/>
                </a:path>
                <a:path w="930275" h="265430">
                  <a:moveTo>
                    <a:pt x="900353" y="93421"/>
                  </a:moveTo>
                  <a:lnTo>
                    <a:pt x="899744" y="93103"/>
                  </a:lnTo>
                  <a:lnTo>
                    <a:pt x="900226" y="93421"/>
                  </a:lnTo>
                  <a:lnTo>
                    <a:pt x="900353" y="93421"/>
                  </a:lnTo>
                  <a:close/>
                </a:path>
                <a:path w="930275" h="265430">
                  <a:moveTo>
                    <a:pt x="900836" y="95250"/>
                  </a:moveTo>
                  <a:lnTo>
                    <a:pt x="900226" y="93421"/>
                  </a:lnTo>
                  <a:lnTo>
                    <a:pt x="896226" y="93421"/>
                  </a:lnTo>
                  <a:lnTo>
                    <a:pt x="900836" y="95250"/>
                  </a:lnTo>
                  <a:close/>
                </a:path>
                <a:path w="930275" h="265430">
                  <a:moveTo>
                    <a:pt x="902449" y="38798"/>
                  </a:moveTo>
                  <a:lnTo>
                    <a:pt x="898194" y="36563"/>
                  </a:lnTo>
                  <a:lnTo>
                    <a:pt x="899198" y="40132"/>
                  </a:lnTo>
                  <a:lnTo>
                    <a:pt x="902449" y="38798"/>
                  </a:lnTo>
                  <a:close/>
                </a:path>
                <a:path w="930275" h="265430">
                  <a:moveTo>
                    <a:pt x="904049" y="95338"/>
                  </a:moveTo>
                  <a:lnTo>
                    <a:pt x="901077" y="95338"/>
                  </a:lnTo>
                  <a:lnTo>
                    <a:pt x="900874" y="95338"/>
                  </a:lnTo>
                  <a:lnTo>
                    <a:pt x="898067" y="95338"/>
                  </a:lnTo>
                  <a:lnTo>
                    <a:pt x="898436" y="95707"/>
                  </a:lnTo>
                  <a:lnTo>
                    <a:pt x="904049" y="95338"/>
                  </a:lnTo>
                  <a:close/>
                </a:path>
                <a:path w="930275" h="265430">
                  <a:moveTo>
                    <a:pt x="906665" y="81775"/>
                  </a:moveTo>
                  <a:lnTo>
                    <a:pt x="902182" y="79108"/>
                  </a:lnTo>
                  <a:lnTo>
                    <a:pt x="902208" y="79336"/>
                  </a:lnTo>
                  <a:lnTo>
                    <a:pt x="902309" y="80010"/>
                  </a:lnTo>
                  <a:lnTo>
                    <a:pt x="902385" y="80530"/>
                  </a:lnTo>
                  <a:lnTo>
                    <a:pt x="902449" y="81000"/>
                  </a:lnTo>
                  <a:lnTo>
                    <a:pt x="902563" y="81775"/>
                  </a:lnTo>
                  <a:lnTo>
                    <a:pt x="902652" y="82435"/>
                  </a:lnTo>
                  <a:lnTo>
                    <a:pt x="902741" y="83070"/>
                  </a:lnTo>
                  <a:lnTo>
                    <a:pt x="906665" y="81775"/>
                  </a:lnTo>
                  <a:close/>
                </a:path>
                <a:path w="930275" h="265430">
                  <a:moveTo>
                    <a:pt x="907935" y="134315"/>
                  </a:moveTo>
                  <a:lnTo>
                    <a:pt x="899464" y="132715"/>
                  </a:lnTo>
                  <a:lnTo>
                    <a:pt x="899947" y="133057"/>
                  </a:lnTo>
                  <a:lnTo>
                    <a:pt x="899502" y="134188"/>
                  </a:lnTo>
                  <a:lnTo>
                    <a:pt x="899528" y="134886"/>
                  </a:lnTo>
                  <a:lnTo>
                    <a:pt x="893940" y="135280"/>
                  </a:lnTo>
                  <a:lnTo>
                    <a:pt x="893013" y="136791"/>
                  </a:lnTo>
                  <a:lnTo>
                    <a:pt x="896340" y="138404"/>
                  </a:lnTo>
                  <a:lnTo>
                    <a:pt x="895946" y="140246"/>
                  </a:lnTo>
                  <a:lnTo>
                    <a:pt x="900087" y="138150"/>
                  </a:lnTo>
                  <a:lnTo>
                    <a:pt x="902550" y="142697"/>
                  </a:lnTo>
                  <a:lnTo>
                    <a:pt x="904773" y="139268"/>
                  </a:lnTo>
                  <a:lnTo>
                    <a:pt x="904176" y="134581"/>
                  </a:lnTo>
                  <a:lnTo>
                    <a:pt x="907935" y="134315"/>
                  </a:lnTo>
                  <a:close/>
                </a:path>
                <a:path w="930275" h="265430">
                  <a:moveTo>
                    <a:pt x="908265" y="95415"/>
                  </a:moveTo>
                  <a:lnTo>
                    <a:pt x="905840" y="92303"/>
                  </a:lnTo>
                  <a:lnTo>
                    <a:pt x="904443" y="93484"/>
                  </a:lnTo>
                  <a:lnTo>
                    <a:pt x="908265" y="95415"/>
                  </a:lnTo>
                  <a:close/>
                </a:path>
                <a:path w="930275" h="265430">
                  <a:moveTo>
                    <a:pt x="908329" y="81241"/>
                  </a:moveTo>
                  <a:lnTo>
                    <a:pt x="906665" y="81775"/>
                  </a:lnTo>
                  <a:lnTo>
                    <a:pt x="907757" y="82435"/>
                  </a:lnTo>
                  <a:lnTo>
                    <a:pt x="908329" y="81241"/>
                  </a:lnTo>
                  <a:close/>
                </a:path>
                <a:path w="930275" h="265430">
                  <a:moveTo>
                    <a:pt x="911428" y="91922"/>
                  </a:moveTo>
                  <a:lnTo>
                    <a:pt x="907199" y="91122"/>
                  </a:lnTo>
                  <a:lnTo>
                    <a:pt x="909599" y="92773"/>
                  </a:lnTo>
                  <a:lnTo>
                    <a:pt x="911428" y="91922"/>
                  </a:lnTo>
                  <a:close/>
                </a:path>
                <a:path w="930275" h="265430">
                  <a:moveTo>
                    <a:pt x="917854" y="21272"/>
                  </a:moveTo>
                  <a:lnTo>
                    <a:pt x="916736" y="17894"/>
                  </a:lnTo>
                  <a:lnTo>
                    <a:pt x="915314" y="13627"/>
                  </a:lnTo>
                  <a:lnTo>
                    <a:pt x="912241" y="20739"/>
                  </a:lnTo>
                  <a:lnTo>
                    <a:pt x="916368" y="17894"/>
                  </a:lnTo>
                  <a:lnTo>
                    <a:pt x="915441" y="21272"/>
                  </a:lnTo>
                  <a:lnTo>
                    <a:pt x="917854" y="21272"/>
                  </a:lnTo>
                  <a:close/>
                </a:path>
                <a:path w="930275" h="265430">
                  <a:moveTo>
                    <a:pt x="917905" y="21424"/>
                  </a:moveTo>
                  <a:lnTo>
                    <a:pt x="915390" y="21424"/>
                  </a:lnTo>
                  <a:lnTo>
                    <a:pt x="914222" y="25679"/>
                  </a:lnTo>
                  <a:lnTo>
                    <a:pt x="916546" y="24422"/>
                  </a:lnTo>
                  <a:lnTo>
                    <a:pt x="915530" y="21590"/>
                  </a:lnTo>
                  <a:lnTo>
                    <a:pt x="917905" y="21424"/>
                  </a:lnTo>
                  <a:close/>
                </a:path>
                <a:path w="930275" h="265430">
                  <a:moveTo>
                    <a:pt x="919988" y="81241"/>
                  </a:moveTo>
                  <a:lnTo>
                    <a:pt x="917702" y="81000"/>
                  </a:lnTo>
                  <a:lnTo>
                    <a:pt x="913434" y="80530"/>
                  </a:lnTo>
                  <a:lnTo>
                    <a:pt x="909650" y="79336"/>
                  </a:lnTo>
                  <a:lnTo>
                    <a:pt x="910628" y="80010"/>
                  </a:lnTo>
                  <a:lnTo>
                    <a:pt x="909408" y="83070"/>
                  </a:lnTo>
                  <a:lnTo>
                    <a:pt x="909294" y="83350"/>
                  </a:lnTo>
                  <a:lnTo>
                    <a:pt x="907757" y="82435"/>
                  </a:lnTo>
                  <a:lnTo>
                    <a:pt x="904786" y="88747"/>
                  </a:lnTo>
                  <a:lnTo>
                    <a:pt x="911288" y="86855"/>
                  </a:lnTo>
                  <a:lnTo>
                    <a:pt x="911555" y="84505"/>
                  </a:lnTo>
                  <a:lnTo>
                    <a:pt x="911669" y="83553"/>
                  </a:lnTo>
                  <a:lnTo>
                    <a:pt x="919162" y="84505"/>
                  </a:lnTo>
                  <a:lnTo>
                    <a:pt x="919137" y="83553"/>
                  </a:lnTo>
                  <a:lnTo>
                    <a:pt x="919137" y="83350"/>
                  </a:lnTo>
                  <a:lnTo>
                    <a:pt x="919137" y="83070"/>
                  </a:lnTo>
                  <a:lnTo>
                    <a:pt x="917219" y="81000"/>
                  </a:lnTo>
                  <a:lnTo>
                    <a:pt x="919988" y="81241"/>
                  </a:lnTo>
                  <a:close/>
                </a:path>
                <a:path w="930275" h="265430">
                  <a:moveTo>
                    <a:pt x="920254" y="21590"/>
                  </a:moveTo>
                  <a:lnTo>
                    <a:pt x="917905" y="21424"/>
                  </a:lnTo>
                  <a:lnTo>
                    <a:pt x="918375" y="22847"/>
                  </a:lnTo>
                  <a:lnTo>
                    <a:pt x="920254" y="21590"/>
                  </a:lnTo>
                  <a:close/>
                </a:path>
                <a:path w="930275" h="265430">
                  <a:moveTo>
                    <a:pt x="922032" y="20408"/>
                  </a:moveTo>
                  <a:lnTo>
                    <a:pt x="920203" y="21272"/>
                  </a:lnTo>
                  <a:lnTo>
                    <a:pt x="920508" y="21424"/>
                  </a:lnTo>
                  <a:lnTo>
                    <a:pt x="922032" y="20408"/>
                  </a:lnTo>
                  <a:close/>
                </a:path>
                <a:path w="930275" h="265430">
                  <a:moveTo>
                    <a:pt x="929500" y="19900"/>
                  </a:moveTo>
                  <a:lnTo>
                    <a:pt x="928027" y="18199"/>
                  </a:lnTo>
                  <a:lnTo>
                    <a:pt x="927608" y="19304"/>
                  </a:lnTo>
                  <a:lnTo>
                    <a:pt x="925283" y="19837"/>
                  </a:lnTo>
                  <a:lnTo>
                    <a:pt x="929500" y="19900"/>
                  </a:lnTo>
                  <a:close/>
                </a:path>
                <a:path w="930275" h="265430">
                  <a:moveTo>
                    <a:pt x="929982" y="87020"/>
                  </a:moveTo>
                  <a:lnTo>
                    <a:pt x="929932" y="84124"/>
                  </a:lnTo>
                  <a:lnTo>
                    <a:pt x="929055" y="87083"/>
                  </a:lnTo>
                  <a:lnTo>
                    <a:pt x="929982" y="87020"/>
                  </a:lnTo>
                  <a:close/>
                </a:path>
              </a:pathLst>
            </a:custGeom>
            <a:solidFill>
              <a:srgbClr val="ABD3D8">
                <a:alpha val="51998"/>
              </a:srgbClr>
            </a:solidFill>
          </p:spPr>
          <p:txBody>
            <a:bodyPr wrap="square" lIns="0" tIns="0" rIns="0" bIns="0" rtlCol="0"/>
            <a:lstStyle/>
            <a:p>
              <a:pPr defTabSz="829178"/>
              <a:endParaRPr sz="1632" kern="0">
                <a:solidFill>
                  <a:sysClr val="windowText" lastClr="000000"/>
                </a:solidFill>
              </a:endParaRPr>
            </a:p>
          </p:txBody>
        </p:sp>
        <p:sp>
          <p:nvSpPr>
            <p:cNvPr id="69" name="object 69"/>
            <p:cNvSpPr/>
            <p:nvPr/>
          </p:nvSpPr>
          <p:spPr>
            <a:xfrm>
              <a:off x="8867457" y="2207602"/>
              <a:ext cx="418465" cy="260985"/>
            </a:xfrm>
            <a:custGeom>
              <a:avLst/>
              <a:gdLst/>
              <a:ahLst/>
              <a:cxnLst/>
              <a:rect l="l" t="t" r="r" b="b"/>
              <a:pathLst>
                <a:path w="418465" h="260985">
                  <a:moveTo>
                    <a:pt x="3898" y="260616"/>
                  </a:moveTo>
                  <a:lnTo>
                    <a:pt x="622" y="259765"/>
                  </a:lnTo>
                  <a:lnTo>
                    <a:pt x="0" y="260311"/>
                  </a:lnTo>
                  <a:lnTo>
                    <a:pt x="2273" y="260845"/>
                  </a:lnTo>
                  <a:lnTo>
                    <a:pt x="3898" y="260616"/>
                  </a:lnTo>
                  <a:close/>
                </a:path>
                <a:path w="418465" h="260985">
                  <a:moveTo>
                    <a:pt x="73736" y="89242"/>
                  </a:moveTo>
                  <a:lnTo>
                    <a:pt x="72834" y="90741"/>
                  </a:lnTo>
                  <a:lnTo>
                    <a:pt x="73342" y="92519"/>
                  </a:lnTo>
                  <a:lnTo>
                    <a:pt x="73736" y="89242"/>
                  </a:lnTo>
                  <a:close/>
                </a:path>
                <a:path w="418465" h="260985">
                  <a:moveTo>
                    <a:pt x="75666" y="54991"/>
                  </a:moveTo>
                  <a:lnTo>
                    <a:pt x="75311" y="54800"/>
                  </a:lnTo>
                  <a:lnTo>
                    <a:pt x="75361" y="55511"/>
                  </a:lnTo>
                  <a:lnTo>
                    <a:pt x="75577" y="55143"/>
                  </a:lnTo>
                  <a:lnTo>
                    <a:pt x="75666" y="54991"/>
                  </a:lnTo>
                  <a:close/>
                </a:path>
                <a:path w="418465" h="260985">
                  <a:moveTo>
                    <a:pt x="76200" y="133527"/>
                  </a:moveTo>
                  <a:lnTo>
                    <a:pt x="72339" y="133108"/>
                  </a:lnTo>
                  <a:lnTo>
                    <a:pt x="75641" y="135394"/>
                  </a:lnTo>
                  <a:lnTo>
                    <a:pt x="76123" y="133769"/>
                  </a:lnTo>
                  <a:lnTo>
                    <a:pt x="76200" y="133527"/>
                  </a:lnTo>
                  <a:close/>
                </a:path>
                <a:path w="418465" h="260985">
                  <a:moveTo>
                    <a:pt x="77533" y="86537"/>
                  </a:moveTo>
                  <a:lnTo>
                    <a:pt x="76301" y="86245"/>
                  </a:lnTo>
                  <a:lnTo>
                    <a:pt x="73825" y="85813"/>
                  </a:lnTo>
                  <a:lnTo>
                    <a:pt x="71818" y="86487"/>
                  </a:lnTo>
                  <a:lnTo>
                    <a:pt x="73406" y="89319"/>
                  </a:lnTo>
                  <a:lnTo>
                    <a:pt x="76085" y="86829"/>
                  </a:lnTo>
                  <a:lnTo>
                    <a:pt x="77533" y="86537"/>
                  </a:lnTo>
                  <a:close/>
                </a:path>
                <a:path w="418465" h="260985">
                  <a:moveTo>
                    <a:pt x="77685" y="133692"/>
                  </a:moveTo>
                  <a:lnTo>
                    <a:pt x="76517" y="132448"/>
                  </a:lnTo>
                  <a:lnTo>
                    <a:pt x="76327" y="133108"/>
                  </a:lnTo>
                  <a:lnTo>
                    <a:pt x="76200" y="133527"/>
                  </a:lnTo>
                  <a:lnTo>
                    <a:pt x="77685" y="133692"/>
                  </a:lnTo>
                  <a:close/>
                </a:path>
                <a:path w="418465" h="260985">
                  <a:moveTo>
                    <a:pt x="78295" y="60172"/>
                  </a:moveTo>
                  <a:lnTo>
                    <a:pt x="77177" y="60172"/>
                  </a:lnTo>
                  <a:lnTo>
                    <a:pt x="78219" y="60375"/>
                  </a:lnTo>
                  <a:lnTo>
                    <a:pt x="78295" y="60172"/>
                  </a:lnTo>
                  <a:close/>
                </a:path>
                <a:path w="418465" h="260985">
                  <a:moveTo>
                    <a:pt x="78333" y="86741"/>
                  </a:moveTo>
                  <a:lnTo>
                    <a:pt x="78155" y="86487"/>
                  </a:lnTo>
                  <a:lnTo>
                    <a:pt x="77863" y="86474"/>
                  </a:lnTo>
                  <a:lnTo>
                    <a:pt x="77533" y="86537"/>
                  </a:lnTo>
                  <a:lnTo>
                    <a:pt x="78003" y="86652"/>
                  </a:lnTo>
                  <a:lnTo>
                    <a:pt x="78333" y="86741"/>
                  </a:lnTo>
                  <a:close/>
                </a:path>
                <a:path w="418465" h="260985">
                  <a:moveTo>
                    <a:pt x="78816" y="60375"/>
                  </a:moveTo>
                  <a:lnTo>
                    <a:pt x="78219" y="60375"/>
                  </a:lnTo>
                  <a:lnTo>
                    <a:pt x="76174" y="60375"/>
                  </a:lnTo>
                  <a:lnTo>
                    <a:pt x="76835" y="60833"/>
                  </a:lnTo>
                  <a:lnTo>
                    <a:pt x="78816" y="60375"/>
                  </a:lnTo>
                  <a:close/>
                </a:path>
                <a:path w="418465" h="260985">
                  <a:moveTo>
                    <a:pt x="80022" y="57353"/>
                  </a:moveTo>
                  <a:lnTo>
                    <a:pt x="78740" y="56654"/>
                  </a:lnTo>
                  <a:lnTo>
                    <a:pt x="79095" y="58178"/>
                  </a:lnTo>
                  <a:lnTo>
                    <a:pt x="79438" y="58178"/>
                  </a:lnTo>
                  <a:lnTo>
                    <a:pt x="80022" y="57353"/>
                  </a:lnTo>
                  <a:close/>
                </a:path>
                <a:path w="418465" h="260985">
                  <a:moveTo>
                    <a:pt x="81432" y="58356"/>
                  </a:moveTo>
                  <a:lnTo>
                    <a:pt x="81318" y="58178"/>
                  </a:lnTo>
                  <a:lnTo>
                    <a:pt x="79438" y="58178"/>
                  </a:lnTo>
                  <a:lnTo>
                    <a:pt x="81432" y="58356"/>
                  </a:lnTo>
                  <a:close/>
                </a:path>
                <a:path w="418465" h="260985">
                  <a:moveTo>
                    <a:pt x="81737" y="58356"/>
                  </a:moveTo>
                  <a:lnTo>
                    <a:pt x="81432" y="58356"/>
                  </a:lnTo>
                  <a:lnTo>
                    <a:pt x="79311" y="58356"/>
                  </a:lnTo>
                  <a:lnTo>
                    <a:pt x="78663" y="59270"/>
                  </a:lnTo>
                  <a:lnTo>
                    <a:pt x="78295" y="60172"/>
                  </a:lnTo>
                  <a:lnTo>
                    <a:pt x="81013" y="60172"/>
                  </a:lnTo>
                  <a:lnTo>
                    <a:pt x="81737" y="58356"/>
                  </a:lnTo>
                  <a:close/>
                </a:path>
                <a:path w="418465" h="260985">
                  <a:moveTo>
                    <a:pt x="82003" y="88811"/>
                  </a:moveTo>
                  <a:lnTo>
                    <a:pt x="81915" y="88087"/>
                  </a:lnTo>
                  <a:lnTo>
                    <a:pt x="81851" y="87668"/>
                  </a:lnTo>
                  <a:lnTo>
                    <a:pt x="81788" y="87134"/>
                  </a:lnTo>
                  <a:lnTo>
                    <a:pt x="81711" y="86626"/>
                  </a:lnTo>
                  <a:lnTo>
                    <a:pt x="81622" y="85991"/>
                  </a:lnTo>
                  <a:lnTo>
                    <a:pt x="81559" y="85445"/>
                  </a:lnTo>
                  <a:lnTo>
                    <a:pt x="79070" y="85991"/>
                  </a:lnTo>
                  <a:lnTo>
                    <a:pt x="79273" y="85991"/>
                  </a:lnTo>
                  <a:lnTo>
                    <a:pt x="82003" y="88811"/>
                  </a:lnTo>
                  <a:close/>
                </a:path>
                <a:path w="418465" h="260985">
                  <a:moveTo>
                    <a:pt x="82296" y="56959"/>
                  </a:moveTo>
                  <a:lnTo>
                    <a:pt x="80492" y="56959"/>
                  </a:lnTo>
                  <a:lnTo>
                    <a:pt x="81318" y="58178"/>
                  </a:lnTo>
                  <a:lnTo>
                    <a:pt x="81800" y="58178"/>
                  </a:lnTo>
                  <a:lnTo>
                    <a:pt x="82296" y="56959"/>
                  </a:lnTo>
                  <a:close/>
                </a:path>
                <a:path w="418465" h="260985">
                  <a:moveTo>
                    <a:pt x="82562" y="89382"/>
                  </a:moveTo>
                  <a:lnTo>
                    <a:pt x="82003" y="88811"/>
                  </a:lnTo>
                  <a:lnTo>
                    <a:pt x="82092" y="89382"/>
                  </a:lnTo>
                  <a:lnTo>
                    <a:pt x="82562" y="89382"/>
                  </a:lnTo>
                  <a:close/>
                </a:path>
                <a:path w="418465" h="260985">
                  <a:moveTo>
                    <a:pt x="83527" y="90373"/>
                  </a:moveTo>
                  <a:lnTo>
                    <a:pt x="83185" y="90030"/>
                  </a:lnTo>
                  <a:lnTo>
                    <a:pt x="82499" y="90322"/>
                  </a:lnTo>
                  <a:lnTo>
                    <a:pt x="77939" y="90030"/>
                  </a:lnTo>
                  <a:lnTo>
                    <a:pt x="77635" y="91948"/>
                  </a:lnTo>
                  <a:lnTo>
                    <a:pt x="77533" y="92595"/>
                  </a:lnTo>
                  <a:lnTo>
                    <a:pt x="82194" y="90373"/>
                  </a:lnTo>
                  <a:lnTo>
                    <a:pt x="82346" y="90373"/>
                  </a:lnTo>
                  <a:lnTo>
                    <a:pt x="83527" y="90373"/>
                  </a:lnTo>
                  <a:close/>
                </a:path>
                <a:path w="418465" h="260985">
                  <a:moveTo>
                    <a:pt x="83896" y="130492"/>
                  </a:moveTo>
                  <a:lnTo>
                    <a:pt x="79730" y="131140"/>
                  </a:lnTo>
                  <a:lnTo>
                    <a:pt x="78536" y="133527"/>
                  </a:lnTo>
                  <a:lnTo>
                    <a:pt x="78409" y="133769"/>
                  </a:lnTo>
                  <a:lnTo>
                    <a:pt x="77762" y="133769"/>
                  </a:lnTo>
                  <a:lnTo>
                    <a:pt x="80327" y="136525"/>
                  </a:lnTo>
                  <a:lnTo>
                    <a:pt x="83540" y="135216"/>
                  </a:lnTo>
                  <a:lnTo>
                    <a:pt x="81203" y="134289"/>
                  </a:lnTo>
                  <a:lnTo>
                    <a:pt x="83896" y="130492"/>
                  </a:lnTo>
                  <a:close/>
                </a:path>
                <a:path w="418465" h="260985">
                  <a:moveTo>
                    <a:pt x="85534" y="85318"/>
                  </a:moveTo>
                  <a:lnTo>
                    <a:pt x="85369" y="85090"/>
                  </a:lnTo>
                  <a:lnTo>
                    <a:pt x="85128" y="84924"/>
                  </a:lnTo>
                  <a:lnTo>
                    <a:pt x="84772" y="84848"/>
                  </a:lnTo>
                  <a:lnTo>
                    <a:pt x="85077" y="84963"/>
                  </a:lnTo>
                  <a:lnTo>
                    <a:pt x="85318" y="85128"/>
                  </a:lnTo>
                  <a:lnTo>
                    <a:pt x="85534" y="85318"/>
                  </a:lnTo>
                  <a:close/>
                </a:path>
                <a:path w="418465" h="260985">
                  <a:moveTo>
                    <a:pt x="86017" y="55143"/>
                  </a:moveTo>
                  <a:lnTo>
                    <a:pt x="85217" y="54013"/>
                  </a:lnTo>
                  <a:lnTo>
                    <a:pt x="84061" y="52387"/>
                  </a:lnTo>
                  <a:lnTo>
                    <a:pt x="76250" y="54013"/>
                  </a:lnTo>
                  <a:lnTo>
                    <a:pt x="75780" y="54800"/>
                  </a:lnTo>
                  <a:lnTo>
                    <a:pt x="75666" y="54991"/>
                  </a:lnTo>
                  <a:lnTo>
                    <a:pt x="78740" y="56654"/>
                  </a:lnTo>
                  <a:lnTo>
                    <a:pt x="78193" y="54013"/>
                  </a:lnTo>
                  <a:lnTo>
                    <a:pt x="78422" y="54013"/>
                  </a:lnTo>
                  <a:lnTo>
                    <a:pt x="83248" y="56070"/>
                  </a:lnTo>
                  <a:lnTo>
                    <a:pt x="86017" y="55143"/>
                  </a:lnTo>
                  <a:close/>
                </a:path>
                <a:path w="418465" h="260985">
                  <a:moveTo>
                    <a:pt x="86855" y="61683"/>
                  </a:moveTo>
                  <a:lnTo>
                    <a:pt x="85940" y="61290"/>
                  </a:lnTo>
                  <a:lnTo>
                    <a:pt x="85674" y="61290"/>
                  </a:lnTo>
                  <a:lnTo>
                    <a:pt x="86855" y="61683"/>
                  </a:lnTo>
                  <a:close/>
                </a:path>
                <a:path w="418465" h="260985">
                  <a:moveTo>
                    <a:pt x="87210" y="68059"/>
                  </a:moveTo>
                  <a:lnTo>
                    <a:pt x="83997" y="64643"/>
                  </a:lnTo>
                  <a:lnTo>
                    <a:pt x="84074" y="64477"/>
                  </a:lnTo>
                  <a:lnTo>
                    <a:pt x="84150" y="64338"/>
                  </a:lnTo>
                  <a:lnTo>
                    <a:pt x="83959" y="64185"/>
                  </a:lnTo>
                  <a:lnTo>
                    <a:pt x="83705" y="64147"/>
                  </a:lnTo>
                  <a:lnTo>
                    <a:pt x="83413" y="64008"/>
                  </a:lnTo>
                  <a:lnTo>
                    <a:pt x="83985" y="64643"/>
                  </a:lnTo>
                  <a:lnTo>
                    <a:pt x="83807" y="65036"/>
                  </a:lnTo>
                  <a:lnTo>
                    <a:pt x="83566" y="65582"/>
                  </a:lnTo>
                  <a:lnTo>
                    <a:pt x="83007" y="66535"/>
                  </a:lnTo>
                  <a:lnTo>
                    <a:pt x="87210" y="68059"/>
                  </a:lnTo>
                  <a:close/>
                </a:path>
                <a:path w="418465" h="260985">
                  <a:moveTo>
                    <a:pt x="88544" y="238531"/>
                  </a:moveTo>
                  <a:lnTo>
                    <a:pt x="81102" y="239039"/>
                  </a:lnTo>
                  <a:lnTo>
                    <a:pt x="87668" y="240030"/>
                  </a:lnTo>
                  <a:lnTo>
                    <a:pt x="88544" y="238531"/>
                  </a:lnTo>
                  <a:close/>
                </a:path>
                <a:path w="418465" h="260985">
                  <a:moveTo>
                    <a:pt x="88836" y="62509"/>
                  </a:moveTo>
                  <a:lnTo>
                    <a:pt x="87515" y="61950"/>
                  </a:lnTo>
                  <a:lnTo>
                    <a:pt x="87363" y="62509"/>
                  </a:lnTo>
                  <a:lnTo>
                    <a:pt x="88836" y="62509"/>
                  </a:lnTo>
                  <a:close/>
                </a:path>
                <a:path w="418465" h="260985">
                  <a:moveTo>
                    <a:pt x="90335" y="63144"/>
                  </a:moveTo>
                  <a:lnTo>
                    <a:pt x="89789" y="62598"/>
                  </a:lnTo>
                  <a:lnTo>
                    <a:pt x="89306" y="62458"/>
                  </a:lnTo>
                  <a:lnTo>
                    <a:pt x="88836" y="62509"/>
                  </a:lnTo>
                  <a:lnTo>
                    <a:pt x="90335" y="63144"/>
                  </a:lnTo>
                  <a:close/>
                </a:path>
                <a:path w="418465" h="260985">
                  <a:moveTo>
                    <a:pt x="90449" y="88087"/>
                  </a:moveTo>
                  <a:lnTo>
                    <a:pt x="86791" y="89281"/>
                  </a:lnTo>
                  <a:lnTo>
                    <a:pt x="86893" y="88087"/>
                  </a:lnTo>
                  <a:lnTo>
                    <a:pt x="87007" y="86626"/>
                  </a:lnTo>
                  <a:lnTo>
                    <a:pt x="85674" y="85445"/>
                  </a:lnTo>
                  <a:lnTo>
                    <a:pt x="86004" y="85991"/>
                  </a:lnTo>
                  <a:lnTo>
                    <a:pt x="85877" y="86626"/>
                  </a:lnTo>
                  <a:lnTo>
                    <a:pt x="85788" y="87668"/>
                  </a:lnTo>
                  <a:lnTo>
                    <a:pt x="84874" y="88480"/>
                  </a:lnTo>
                  <a:lnTo>
                    <a:pt x="83781" y="89382"/>
                  </a:lnTo>
                  <a:lnTo>
                    <a:pt x="82562" y="89382"/>
                  </a:lnTo>
                  <a:lnTo>
                    <a:pt x="83185" y="90030"/>
                  </a:lnTo>
                  <a:lnTo>
                    <a:pt x="84493" y="89382"/>
                  </a:lnTo>
                  <a:lnTo>
                    <a:pt x="85001" y="89382"/>
                  </a:lnTo>
                  <a:lnTo>
                    <a:pt x="86804" y="91948"/>
                  </a:lnTo>
                  <a:lnTo>
                    <a:pt x="86779" y="90512"/>
                  </a:lnTo>
                  <a:lnTo>
                    <a:pt x="88887" y="89382"/>
                  </a:lnTo>
                  <a:lnTo>
                    <a:pt x="89611" y="88811"/>
                  </a:lnTo>
                  <a:lnTo>
                    <a:pt x="90449" y="88087"/>
                  </a:lnTo>
                  <a:close/>
                </a:path>
                <a:path w="418465" h="260985">
                  <a:moveTo>
                    <a:pt x="91694" y="103898"/>
                  </a:moveTo>
                  <a:lnTo>
                    <a:pt x="87960" y="103441"/>
                  </a:lnTo>
                  <a:lnTo>
                    <a:pt x="90335" y="105816"/>
                  </a:lnTo>
                  <a:lnTo>
                    <a:pt x="91694" y="103898"/>
                  </a:lnTo>
                  <a:close/>
                </a:path>
                <a:path w="418465" h="260985">
                  <a:moveTo>
                    <a:pt x="96062" y="91325"/>
                  </a:moveTo>
                  <a:lnTo>
                    <a:pt x="93218" y="88633"/>
                  </a:lnTo>
                  <a:lnTo>
                    <a:pt x="93243" y="90068"/>
                  </a:lnTo>
                  <a:lnTo>
                    <a:pt x="93700" y="89662"/>
                  </a:lnTo>
                  <a:lnTo>
                    <a:pt x="96062" y="91325"/>
                  </a:lnTo>
                  <a:close/>
                </a:path>
                <a:path w="418465" h="260985">
                  <a:moveTo>
                    <a:pt x="127190" y="218478"/>
                  </a:moveTo>
                  <a:lnTo>
                    <a:pt x="126542" y="218313"/>
                  </a:lnTo>
                  <a:lnTo>
                    <a:pt x="126034" y="218198"/>
                  </a:lnTo>
                  <a:lnTo>
                    <a:pt x="125780" y="218211"/>
                  </a:lnTo>
                  <a:lnTo>
                    <a:pt x="127190" y="218478"/>
                  </a:lnTo>
                  <a:close/>
                </a:path>
                <a:path w="418465" h="260985">
                  <a:moveTo>
                    <a:pt x="130429" y="111734"/>
                  </a:moveTo>
                  <a:lnTo>
                    <a:pt x="129133" y="108978"/>
                  </a:lnTo>
                  <a:lnTo>
                    <a:pt x="129006" y="108712"/>
                  </a:lnTo>
                  <a:lnTo>
                    <a:pt x="128016" y="108712"/>
                  </a:lnTo>
                  <a:lnTo>
                    <a:pt x="127596" y="109753"/>
                  </a:lnTo>
                  <a:lnTo>
                    <a:pt x="130429" y="111734"/>
                  </a:lnTo>
                  <a:close/>
                </a:path>
                <a:path w="418465" h="260985">
                  <a:moveTo>
                    <a:pt x="133629" y="108978"/>
                  </a:moveTo>
                  <a:lnTo>
                    <a:pt x="129197" y="108712"/>
                  </a:lnTo>
                  <a:lnTo>
                    <a:pt x="133197" y="110820"/>
                  </a:lnTo>
                  <a:lnTo>
                    <a:pt x="133629" y="108978"/>
                  </a:lnTo>
                  <a:close/>
                </a:path>
                <a:path w="418465" h="260985">
                  <a:moveTo>
                    <a:pt x="133794" y="221653"/>
                  </a:moveTo>
                  <a:lnTo>
                    <a:pt x="132359" y="219925"/>
                  </a:lnTo>
                  <a:lnTo>
                    <a:pt x="130073" y="221907"/>
                  </a:lnTo>
                  <a:lnTo>
                    <a:pt x="129146" y="221983"/>
                  </a:lnTo>
                  <a:lnTo>
                    <a:pt x="130124" y="224078"/>
                  </a:lnTo>
                  <a:lnTo>
                    <a:pt x="132880" y="222453"/>
                  </a:lnTo>
                  <a:lnTo>
                    <a:pt x="133794" y="221653"/>
                  </a:lnTo>
                  <a:close/>
                </a:path>
                <a:path w="418465" h="260985">
                  <a:moveTo>
                    <a:pt x="134162" y="219113"/>
                  </a:moveTo>
                  <a:lnTo>
                    <a:pt x="125234" y="213550"/>
                  </a:lnTo>
                  <a:lnTo>
                    <a:pt x="127190" y="218478"/>
                  </a:lnTo>
                  <a:lnTo>
                    <a:pt x="129057" y="218935"/>
                  </a:lnTo>
                  <a:lnTo>
                    <a:pt x="132143" y="219773"/>
                  </a:lnTo>
                  <a:lnTo>
                    <a:pt x="134162" y="219113"/>
                  </a:lnTo>
                  <a:close/>
                </a:path>
                <a:path w="418465" h="260985">
                  <a:moveTo>
                    <a:pt x="134645" y="219417"/>
                  </a:moveTo>
                  <a:lnTo>
                    <a:pt x="134505" y="219113"/>
                  </a:lnTo>
                  <a:lnTo>
                    <a:pt x="134429" y="218935"/>
                  </a:lnTo>
                  <a:lnTo>
                    <a:pt x="134340" y="218744"/>
                  </a:lnTo>
                  <a:lnTo>
                    <a:pt x="134264" y="218935"/>
                  </a:lnTo>
                  <a:lnTo>
                    <a:pt x="134162" y="219113"/>
                  </a:lnTo>
                  <a:lnTo>
                    <a:pt x="134645" y="219417"/>
                  </a:lnTo>
                  <a:close/>
                </a:path>
                <a:path w="418465" h="260985">
                  <a:moveTo>
                    <a:pt x="135039" y="214680"/>
                  </a:moveTo>
                  <a:lnTo>
                    <a:pt x="132232" y="214134"/>
                  </a:lnTo>
                  <a:lnTo>
                    <a:pt x="134213" y="218478"/>
                  </a:lnTo>
                  <a:lnTo>
                    <a:pt x="134340" y="218744"/>
                  </a:lnTo>
                  <a:lnTo>
                    <a:pt x="134645" y="217970"/>
                  </a:lnTo>
                  <a:lnTo>
                    <a:pt x="135039" y="214680"/>
                  </a:lnTo>
                  <a:close/>
                </a:path>
                <a:path w="418465" h="260985">
                  <a:moveTo>
                    <a:pt x="139941" y="16027"/>
                  </a:moveTo>
                  <a:lnTo>
                    <a:pt x="138544" y="15760"/>
                  </a:lnTo>
                  <a:lnTo>
                    <a:pt x="136194" y="14846"/>
                  </a:lnTo>
                  <a:lnTo>
                    <a:pt x="134366" y="16421"/>
                  </a:lnTo>
                  <a:lnTo>
                    <a:pt x="136245" y="17018"/>
                  </a:lnTo>
                  <a:lnTo>
                    <a:pt x="139026" y="17513"/>
                  </a:lnTo>
                  <a:lnTo>
                    <a:pt x="139941" y="16027"/>
                  </a:lnTo>
                  <a:close/>
                </a:path>
                <a:path w="418465" h="260985">
                  <a:moveTo>
                    <a:pt x="144221" y="21132"/>
                  </a:moveTo>
                  <a:lnTo>
                    <a:pt x="142303" y="19824"/>
                  </a:lnTo>
                  <a:lnTo>
                    <a:pt x="140957" y="21717"/>
                  </a:lnTo>
                  <a:lnTo>
                    <a:pt x="144221" y="21132"/>
                  </a:lnTo>
                  <a:close/>
                </a:path>
                <a:path w="418465" h="260985">
                  <a:moveTo>
                    <a:pt x="145923" y="138912"/>
                  </a:moveTo>
                  <a:lnTo>
                    <a:pt x="141681" y="136664"/>
                  </a:lnTo>
                  <a:lnTo>
                    <a:pt x="140322" y="138569"/>
                  </a:lnTo>
                  <a:lnTo>
                    <a:pt x="145923" y="138912"/>
                  </a:lnTo>
                  <a:close/>
                </a:path>
                <a:path w="418465" h="260985">
                  <a:moveTo>
                    <a:pt x="146164" y="233146"/>
                  </a:moveTo>
                  <a:lnTo>
                    <a:pt x="145618" y="229933"/>
                  </a:lnTo>
                  <a:lnTo>
                    <a:pt x="142773" y="228676"/>
                  </a:lnTo>
                  <a:lnTo>
                    <a:pt x="137236" y="229768"/>
                  </a:lnTo>
                  <a:lnTo>
                    <a:pt x="139611" y="232168"/>
                  </a:lnTo>
                  <a:lnTo>
                    <a:pt x="140068" y="231762"/>
                  </a:lnTo>
                  <a:lnTo>
                    <a:pt x="143383" y="234073"/>
                  </a:lnTo>
                  <a:lnTo>
                    <a:pt x="139687" y="235775"/>
                  </a:lnTo>
                  <a:lnTo>
                    <a:pt x="143433" y="236258"/>
                  </a:lnTo>
                  <a:lnTo>
                    <a:pt x="145288" y="236118"/>
                  </a:lnTo>
                  <a:lnTo>
                    <a:pt x="146164" y="233146"/>
                  </a:lnTo>
                  <a:close/>
                </a:path>
                <a:path w="418465" h="260985">
                  <a:moveTo>
                    <a:pt x="148437" y="36868"/>
                  </a:moveTo>
                  <a:lnTo>
                    <a:pt x="147586" y="35801"/>
                  </a:lnTo>
                  <a:lnTo>
                    <a:pt x="145961" y="33769"/>
                  </a:lnTo>
                  <a:lnTo>
                    <a:pt x="145491" y="34315"/>
                  </a:lnTo>
                  <a:lnTo>
                    <a:pt x="143662" y="37084"/>
                  </a:lnTo>
                  <a:lnTo>
                    <a:pt x="145554" y="38430"/>
                  </a:lnTo>
                  <a:lnTo>
                    <a:pt x="146900" y="35801"/>
                  </a:lnTo>
                  <a:lnTo>
                    <a:pt x="148437" y="36868"/>
                  </a:lnTo>
                  <a:close/>
                </a:path>
                <a:path w="418465" h="260985">
                  <a:moveTo>
                    <a:pt x="149872" y="37871"/>
                  </a:moveTo>
                  <a:lnTo>
                    <a:pt x="148437" y="36868"/>
                  </a:lnTo>
                  <a:lnTo>
                    <a:pt x="149733" y="38493"/>
                  </a:lnTo>
                  <a:lnTo>
                    <a:pt x="149783" y="38239"/>
                  </a:lnTo>
                  <a:lnTo>
                    <a:pt x="149872" y="37871"/>
                  </a:lnTo>
                  <a:close/>
                </a:path>
                <a:path w="418465" h="260985">
                  <a:moveTo>
                    <a:pt x="150837" y="25730"/>
                  </a:moveTo>
                  <a:lnTo>
                    <a:pt x="147548" y="24879"/>
                  </a:lnTo>
                  <a:lnTo>
                    <a:pt x="148450" y="24091"/>
                  </a:lnTo>
                  <a:lnTo>
                    <a:pt x="144322" y="25450"/>
                  </a:lnTo>
                  <a:lnTo>
                    <a:pt x="148069" y="26644"/>
                  </a:lnTo>
                  <a:lnTo>
                    <a:pt x="150837" y="25730"/>
                  </a:lnTo>
                  <a:close/>
                </a:path>
                <a:path w="418465" h="260985">
                  <a:moveTo>
                    <a:pt x="157543" y="36017"/>
                  </a:moveTo>
                  <a:lnTo>
                    <a:pt x="156654" y="34810"/>
                  </a:lnTo>
                  <a:lnTo>
                    <a:pt x="156527" y="35052"/>
                  </a:lnTo>
                  <a:lnTo>
                    <a:pt x="156413" y="35483"/>
                  </a:lnTo>
                  <a:lnTo>
                    <a:pt x="156362" y="35687"/>
                  </a:lnTo>
                  <a:lnTo>
                    <a:pt x="154190" y="35052"/>
                  </a:lnTo>
                  <a:lnTo>
                    <a:pt x="154508" y="34315"/>
                  </a:lnTo>
                  <a:lnTo>
                    <a:pt x="155397" y="34315"/>
                  </a:lnTo>
                  <a:lnTo>
                    <a:pt x="153327" y="33769"/>
                  </a:lnTo>
                  <a:lnTo>
                    <a:pt x="152781" y="34315"/>
                  </a:lnTo>
                  <a:lnTo>
                    <a:pt x="152514" y="34810"/>
                  </a:lnTo>
                  <a:lnTo>
                    <a:pt x="150583" y="34810"/>
                  </a:lnTo>
                  <a:lnTo>
                    <a:pt x="149872" y="37871"/>
                  </a:lnTo>
                  <a:lnTo>
                    <a:pt x="151612" y="39077"/>
                  </a:lnTo>
                  <a:lnTo>
                    <a:pt x="155346" y="39547"/>
                  </a:lnTo>
                  <a:lnTo>
                    <a:pt x="156260" y="36068"/>
                  </a:lnTo>
                  <a:lnTo>
                    <a:pt x="156337" y="35801"/>
                  </a:lnTo>
                  <a:lnTo>
                    <a:pt x="156794" y="35801"/>
                  </a:lnTo>
                  <a:lnTo>
                    <a:pt x="157543" y="36017"/>
                  </a:lnTo>
                  <a:close/>
                </a:path>
                <a:path w="418465" h="260985">
                  <a:moveTo>
                    <a:pt x="161429" y="154876"/>
                  </a:moveTo>
                  <a:lnTo>
                    <a:pt x="160197" y="154584"/>
                  </a:lnTo>
                  <a:lnTo>
                    <a:pt x="160223" y="155257"/>
                  </a:lnTo>
                  <a:lnTo>
                    <a:pt x="160629" y="154978"/>
                  </a:lnTo>
                  <a:lnTo>
                    <a:pt x="161429" y="154876"/>
                  </a:lnTo>
                  <a:close/>
                </a:path>
                <a:path w="418465" h="260985">
                  <a:moveTo>
                    <a:pt x="161645" y="154927"/>
                  </a:moveTo>
                  <a:lnTo>
                    <a:pt x="161505" y="154863"/>
                  </a:lnTo>
                  <a:lnTo>
                    <a:pt x="161645" y="154927"/>
                  </a:lnTo>
                  <a:close/>
                </a:path>
                <a:path w="418465" h="260985">
                  <a:moveTo>
                    <a:pt x="161709" y="35801"/>
                  </a:moveTo>
                  <a:lnTo>
                    <a:pt x="161467" y="36068"/>
                  </a:lnTo>
                  <a:lnTo>
                    <a:pt x="160451" y="38239"/>
                  </a:lnTo>
                  <a:lnTo>
                    <a:pt x="157594" y="36068"/>
                  </a:lnTo>
                  <a:lnTo>
                    <a:pt x="160947" y="40601"/>
                  </a:lnTo>
                  <a:lnTo>
                    <a:pt x="161112" y="39547"/>
                  </a:lnTo>
                  <a:lnTo>
                    <a:pt x="161188" y="39077"/>
                  </a:lnTo>
                  <a:lnTo>
                    <a:pt x="161277" y="38493"/>
                  </a:lnTo>
                  <a:lnTo>
                    <a:pt x="161315" y="38239"/>
                  </a:lnTo>
                  <a:lnTo>
                    <a:pt x="161378" y="37871"/>
                  </a:lnTo>
                  <a:lnTo>
                    <a:pt x="161505" y="37084"/>
                  </a:lnTo>
                  <a:lnTo>
                    <a:pt x="161531" y="36868"/>
                  </a:lnTo>
                  <a:lnTo>
                    <a:pt x="161658" y="36068"/>
                  </a:lnTo>
                  <a:lnTo>
                    <a:pt x="161709" y="35801"/>
                  </a:lnTo>
                  <a:close/>
                </a:path>
                <a:path w="418465" h="260985">
                  <a:moveTo>
                    <a:pt x="162052" y="67475"/>
                  </a:moveTo>
                  <a:lnTo>
                    <a:pt x="161963" y="66878"/>
                  </a:lnTo>
                  <a:lnTo>
                    <a:pt x="158711" y="67475"/>
                  </a:lnTo>
                  <a:lnTo>
                    <a:pt x="162052" y="67475"/>
                  </a:lnTo>
                  <a:close/>
                </a:path>
                <a:path w="418465" h="260985">
                  <a:moveTo>
                    <a:pt x="162318" y="69367"/>
                  </a:moveTo>
                  <a:lnTo>
                    <a:pt x="162102" y="67805"/>
                  </a:lnTo>
                  <a:lnTo>
                    <a:pt x="159080" y="67805"/>
                  </a:lnTo>
                  <a:lnTo>
                    <a:pt x="162039" y="70497"/>
                  </a:lnTo>
                  <a:lnTo>
                    <a:pt x="162318" y="69799"/>
                  </a:lnTo>
                  <a:lnTo>
                    <a:pt x="162318" y="69367"/>
                  </a:lnTo>
                  <a:close/>
                </a:path>
                <a:path w="418465" h="260985">
                  <a:moveTo>
                    <a:pt x="163118" y="69799"/>
                  </a:moveTo>
                  <a:lnTo>
                    <a:pt x="162496" y="69799"/>
                  </a:lnTo>
                  <a:lnTo>
                    <a:pt x="162509" y="70815"/>
                  </a:lnTo>
                  <a:lnTo>
                    <a:pt x="163118" y="69799"/>
                  </a:lnTo>
                  <a:close/>
                </a:path>
                <a:path w="418465" h="260985">
                  <a:moveTo>
                    <a:pt x="164846" y="71018"/>
                  </a:moveTo>
                  <a:lnTo>
                    <a:pt x="164312" y="67805"/>
                  </a:lnTo>
                  <a:lnTo>
                    <a:pt x="163118" y="69799"/>
                  </a:lnTo>
                  <a:lnTo>
                    <a:pt x="164846" y="71018"/>
                  </a:lnTo>
                  <a:close/>
                </a:path>
                <a:path w="418465" h="260985">
                  <a:moveTo>
                    <a:pt x="165074" y="212623"/>
                  </a:moveTo>
                  <a:lnTo>
                    <a:pt x="161975" y="212826"/>
                  </a:lnTo>
                  <a:lnTo>
                    <a:pt x="160870" y="212623"/>
                  </a:lnTo>
                  <a:lnTo>
                    <a:pt x="160604" y="212623"/>
                  </a:lnTo>
                  <a:lnTo>
                    <a:pt x="160388" y="212140"/>
                  </a:lnTo>
                  <a:lnTo>
                    <a:pt x="160235" y="212623"/>
                  </a:lnTo>
                  <a:lnTo>
                    <a:pt x="159766" y="215226"/>
                  </a:lnTo>
                  <a:lnTo>
                    <a:pt x="159715" y="215531"/>
                  </a:lnTo>
                  <a:lnTo>
                    <a:pt x="164706" y="212826"/>
                  </a:lnTo>
                  <a:lnTo>
                    <a:pt x="165074" y="212623"/>
                  </a:lnTo>
                  <a:close/>
                </a:path>
                <a:path w="418465" h="260985">
                  <a:moveTo>
                    <a:pt x="165125" y="207911"/>
                  </a:moveTo>
                  <a:lnTo>
                    <a:pt x="164782" y="205790"/>
                  </a:lnTo>
                  <a:lnTo>
                    <a:pt x="164604" y="204673"/>
                  </a:lnTo>
                  <a:lnTo>
                    <a:pt x="156692" y="204127"/>
                  </a:lnTo>
                  <a:lnTo>
                    <a:pt x="160388" y="212140"/>
                  </a:lnTo>
                  <a:lnTo>
                    <a:pt x="160604" y="210540"/>
                  </a:lnTo>
                  <a:lnTo>
                    <a:pt x="160959" y="208559"/>
                  </a:lnTo>
                  <a:lnTo>
                    <a:pt x="161378" y="207441"/>
                  </a:lnTo>
                  <a:lnTo>
                    <a:pt x="164160" y="205790"/>
                  </a:lnTo>
                  <a:lnTo>
                    <a:pt x="165125" y="207911"/>
                  </a:lnTo>
                  <a:close/>
                </a:path>
                <a:path w="418465" h="260985">
                  <a:moveTo>
                    <a:pt x="172199" y="212140"/>
                  </a:moveTo>
                  <a:lnTo>
                    <a:pt x="168922" y="210540"/>
                  </a:lnTo>
                  <a:lnTo>
                    <a:pt x="165074" y="212623"/>
                  </a:lnTo>
                  <a:lnTo>
                    <a:pt x="165773" y="212623"/>
                  </a:lnTo>
                  <a:lnTo>
                    <a:pt x="169468" y="215226"/>
                  </a:lnTo>
                  <a:lnTo>
                    <a:pt x="172199" y="212140"/>
                  </a:lnTo>
                  <a:close/>
                </a:path>
                <a:path w="418465" h="260985">
                  <a:moveTo>
                    <a:pt x="184670" y="146024"/>
                  </a:moveTo>
                  <a:lnTo>
                    <a:pt x="182765" y="143992"/>
                  </a:lnTo>
                  <a:lnTo>
                    <a:pt x="181343" y="143002"/>
                  </a:lnTo>
                  <a:lnTo>
                    <a:pt x="178117" y="144297"/>
                  </a:lnTo>
                  <a:lnTo>
                    <a:pt x="181889" y="145503"/>
                  </a:lnTo>
                  <a:lnTo>
                    <a:pt x="182359" y="146545"/>
                  </a:lnTo>
                  <a:lnTo>
                    <a:pt x="184670" y="146024"/>
                  </a:lnTo>
                  <a:close/>
                </a:path>
                <a:path w="418465" h="260985">
                  <a:moveTo>
                    <a:pt x="194525" y="27774"/>
                  </a:moveTo>
                  <a:lnTo>
                    <a:pt x="192151" y="25400"/>
                  </a:lnTo>
                  <a:lnTo>
                    <a:pt x="190804" y="26581"/>
                  </a:lnTo>
                  <a:lnTo>
                    <a:pt x="194525" y="27774"/>
                  </a:lnTo>
                  <a:close/>
                </a:path>
                <a:path w="418465" h="260985">
                  <a:moveTo>
                    <a:pt x="195541" y="173532"/>
                  </a:moveTo>
                  <a:lnTo>
                    <a:pt x="192697" y="171564"/>
                  </a:lnTo>
                  <a:lnTo>
                    <a:pt x="193217" y="174066"/>
                  </a:lnTo>
                  <a:lnTo>
                    <a:pt x="189953" y="173926"/>
                  </a:lnTo>
                  <a:lnTo>
                    <a:pt x="194183" y="175450"/>
                  </a:lnTo>
                  <a:lnTo>
                    <a:pt x="194195" y="174713"/>
                  </a:lnTo>
                  <a:lnTo>
                    <a:pt x="195084" y="173951"/>
                  </a:lnTo>
                  <a:lnTo>
                    <a:pt x="195541" y="173532"/>
                  </a:lnTo>
                  <a:close/>
                </a:path>
                <a:path w="418465" h="260985">
                  <a:moveTo>
                    <a:pt x="196748" y="83299"/>
                  </a:moveTo>
                  <a:lnTo>
                    <a:pt x="194805" y="80530"/>
                  </a:lnTo>
                  <a:lnTo>
                    <a:pt x="194398" y="83083"/>
                  </a:lnTo>
                  <a:lnTo>
                    <a:pt x="195795" y="82626"/>
                  </a:lnTo>
                  <a:lnTo>
                    <a:pt x="196291" y="84404"/>
                  </a:lnTo>
                  <a:lnTo>
                    <a:pt x="196748" y="83299"/>
                  </a:lnTo>
                  <a:close/>
                </a:path>
                <a:path w="418465" h="260985">
                  <a:moveTo>
                    <a:pt x="206006" y="81915"/>
                  </a:moveTo>
                  <a:lnTo>
                    <a:pt x="204495" y="76593"/>
                  </a:lnTo>
                  <a:lnTo>
                    <a:pt x="201752" y="78968"/>
                  </a:lnTo>
                  <a:lnTo>
                    <a:pt x="204101" y="79895"/>
                  </a:lnTo>
                  <a:lnTo>
                    <a:pt x="206006" y="81915"/>
                  </a:lnTo>
                  <a:close/>
                </a:path>
                <a:path w="418465" h="260985">
                  <a:moveTo>
                    <a:pt x="211201" y="75742"/>
                  </a:moveTo>
                  <a:lnTo>
                    <a:pt x="209550" y="75184"/>
                  </a:lnTo>
                  <a:lnTo>
                    <a:pt x="208673" y="77406"/>
                  </a:lnTo>
                  <a:lnTo>
                    <a:pt x="211201" y="75742"/>
                  </a:lnTo>
                  <a:close/>
                </a:path>
                <a:path w="418465" h="260985">
                  <a:moveTo>
                    <a:pt x="212331" y="75184"/>
                  </a:moveTo>
                  <a:lnTo>
                    <a:pt x="212064" y="75184"/>
                  </a:lnTo>
                  <a:lnTo>
                    <a:pt x="211201" y="75742"/>
                  </a:lnTo>
                  <a:lnTo>
                    <a:pt x="212128" y="76060"/>
                  </a:lnTo>
                  <a:lnTo>
                    <a:pt x="212331" y="75184"/>
                  </a:lnTo>
                  <a:close/>
                </a:path>
                <a:path w="418465" h="260985">
                  <a:moveTo>
                    <a:pt x="214807" y="220649"/>
                  </a:moveTo>
                  <a:lnTo>
                    <a:pt x="213347" y="220484"/>
                  </a:lnTo>
                  <a:lnTo>
                    <a:pt x="213410" y="220649"/>
                  </a:lnTo>
                  <a:lnTo>
                    <a:pt x="214807" y="220649"/>
                  </a:lnTo>
                  <a:close/>
                </a:path>
                <a:path w="418465" h="260985">
                  <a:moveTo>
                    <a:pt x="216039" y="77406"/>
                  </a:moveTo>
                  <a:lnTo>
                    <a:pt x="212128" y="76060"/>
                  </a:lnTo>
                  <a:lnTo>
                    <a:pt x="211086" y="80505"/>
                  </a:lnTo>
                  <a:lnTo>
                    <a:pt x="215226" y="79108"/>
                  </a:lnTo>
                  <a:lnTo>
                    <a:pt x="215646" y="77406"/>
                  </a:lnTo>
                  <a:lnTo>
                    <a:pt x="216039" y="77406"/>
                  </a:lnTo>
                  <a:close/>
                </a:path>
                <a:path w="418465" h="260985">
                  <a:moveTo>
                    <a:pt x="216687" y="81546"/>
                  </a:moveTo>
                  <a:lnTo>
                    <a:pt x="215709" y="79451"/>
                  </a:lnTo>
                  <a:lnTo>
                    <a:pt x="212039" y="81140"/>
                  </a:lnTo>
                  <a:lnTo>
                    <a:pt x="210654" y="81610"/>
                  </a:lnTo>
                  <a:lnTo>
                    <a:pt x="212534" y="82194"/>
                  </a:lnTo>
                  <a:lnTo>
                    <a:pt x="214820" y="81673"/>
                  </a:lnTo>
                  <a:lnTo>
                    <a:pt x="216687" y="81546"/>
                  </a:lnTo>
                  <a:close/>
                </a:path>
                <a:path w="418465" h="260985">
                  <a:moveTo>
                    <a:pt x="218186" y="216357"/>
                  </a:moveTo>
                  <a:lnTo>
                    <a:pt x="218160" y="216077"/>
                  </a:lnTo>
                  <a:lnTo>
                    <a:pt x="218059" y="215239"/>
                  </a:lnTo>
                  <a:lnTo>
                    <a:pt x="216471" y="216077"/>
                  </a:lnTo>
                  <a:lnTo>
                    <a:pt x="216750" y="216077"/>
                  </a:lnTo>
                  <a:lnTo>
                    <a:pt x="218186" y="216357"/>
                  </a:lnTo>
                  <a:close/>
                </a:path>
                <a:path w="418465" h="260985">
                  <a:moveTo>
                    <a:pt x="218732" y="88646"/>
                  </a:moveTo>
                  <a:lnTo>
                    <a:pt x="216801" y="86614"/>
                  </a:lnTo>
                  <a:lnTo>
                    <a:pt x="216319" y="85559"/>
                  </a:lnTo>
                  <a:lnTo>
                    <a:pt x="214947" y="86017"/>
                  </a:lnTo>
                  <a:lnTo>
                    <a:pt x="215417" y="87071"/>
                  </a:lnTo>
                  <a:lnTo>
                    <a:pt x="214998" y="88176"/>
                  </a:lnTo>
                  <a:lnTo>
                    <a:pt x="218732" y="88646"/>
                  </a:lnTo>
                  <a:close/>
                </a:path>
                <a:path w="418465" h="260985">
                  <a:moveTo>
                    <a:pt x="219443" y="152920"/>
                  </a:moveTo>
                  <a:lnTo>
                    <a:pt x="217957" y="152704"/>
                  </a:lnTo>
                  <a:lnTo>
                    <a:pt x="216446" y="152920"/>
                  </a:lnTo>
                  <a:lnTo>
                    <a:pt x="217004" y="152374"/>
                  </a:lnTo>
                  <a:lnTo>
                    <a:pt x="217208" y="152209"/>
                  </a:lnTo>
                  <a:lnTo>
                    <a:pt x="217690" y="151828"/>
                  </a:lnTo>
                  <a:lnTo>
                    <a:pt x="217855" y="151384"/>
                  </a:lnTo>
                  <a:lnTo>
                    <a:pt x="211315" y="150368"/>
                  </a:lnTo>
                  <a:lnTo>
                    <a:pt x="209918" y="148678"/>
                  </a:lnTo>
                  <a:lnTo>
                    <a:pt x="207848" y="147548"/>
                  </a:lnTo>
                  <a:lnTo>
                    <a:pt x="205168" y="146088"/>
                  </a:lnTo>
                  <a:lnTo>
                    <a:pt x="205206" y="146812"/>
                  </a:lnTo>
                  <a:lnTo>
                    <a:pt x="202971" y="147548"/>
                  </a:lnTo>
                  <a:lnTo>
                    <a:pt x="201625" y="146570"/>
                  </a:lnTo>
                  <a:lnTo>
                    <a:pt x="200660" y="145072"/>
                  </a:lnTo>
                  <a:lnTo>
                    <a:pt x="200748" y="146088"/>
                  </a:lnTo>
                  <a:lnTo>
                    <a:pt x="200812" y="146812"/>
                  </a:lnTo>
                  <a:lnTo>
                    <a:pt x="200926" y="148043"/>
                  </a:lnTo>
                  <a:lnTo>
                    <a:pt x="194119" y="153682"/>
                  </a:lnTo>
                  <a:lnTo>
                    <a:pt x="199783" y="155168"/>
                  </a:lnTo>
                  <a:lnTo>
                    <a:pt x="200228" y="154076"/>
                  </a:lnTo>
                  <a:lnTo>
                    <a:pt x="201142" y="153250"/>
                  </a:lnTo>
                  <a:lnTo>
                    <a:pt x="200748" y="152374"/>
                  </a:lnTo>
                  <a:lnTo>
                    <a:pt x="200672" y="152209"/>
                  </a:lnTo>
                  <a:lnTo>
                    <a:pt x="201371" y="152704"/>
                  </a:lnTo>
                  <a:lnTo>
                    <a:pt x="201599" y="152704"/>
                  </a:lnTo>
                  <a:lnTo>
                    <a:pt x="202984" y="153111"/>
                  </a:lnTo>
                  <a:lnTo>
                    <a:pt x="201663" y="156451"/>
                  </a:lnTo>
                  <a:lnTo>
                    <a:pt x="204025" y="156667"/>
                  </a:lnTo>
                  <a:lnTo>
                    <a:pt x="204012" y="157365"/>
                  </a:lnTo>
                  <a:lnTo>
                    <a:pt x="205371" y="155486"/>
                  </a:lnTo>
                  <a:lnTo>
                    <a:pt x="207759" y="157861"/>
                  </a:lnTo>
                  <a:lnTo>
                    <a:pt x="211112" y="162331"/>
                  </a:lnTo>
                  <a:lnTo>
                    <a:pt x="217106" y="160096"/>
                  </a:lnTo>
                  <a:lnTo>
                    <a:pt x="216573" y="159461"/>
                  </a:lnTo>
                  <a:lnTo>
                    <a:pt x="214820" y="157365"/>
                  </a:lnTo>
                  <a:lnTo>
                    <a:pt x="215061" y="157861"/>
                  </a:lnTo>
                  <a:lnTo>
                    <a:pt x="216154" y="159461"/>
                  </a:lnTo>
                  <a:lnTo>
                    <a:pt x="212585" y="158445"/>
                  </a:lnTo>
                  <a:lnTo>
                    <a:pt x="211023" y="158000"/>
                  </a:lnTo>
                  <a:lnTo>
                    <a:pt x="209626" y="158445"/>
                  </a:lnTo>
                  <a:lnTo>
                    <a:pt x="211924" y="156451"/>
                  </a:lnTo>
                  <a:lnTo>
                    <a:pt x="212140" y="156451"/>
                  </a:lnTo>
                  <a:lnTo>
                    <a:pt x="209994" y="155486"/>
                  </a:lnTo>
                  <a:lnTo>
                    <a:pt x="209486" y="155257"/>
                  </a:lnTo>
                  <a:lnTo>
                    <a:pt x="207848" y="154076"/>
                  </a:lnTo>
                  <a:lnTo>
                    <a:pt x="210553" y="154419"/>
                  </a:lnTo>
                  <a:lnTo>
                    <a:pt x="213398" y="154647"/>
                  </a:lnTo>
                  <a:lnTo>
                    <a:pt x="215836" y="154940"/>
                  </a:lnTo>
                  <a:lnTo>
                    <a:pt x="216522" y="155435"/>
                  </a:lnTo>
                  <a:lnTo>
                    <a:pt x="218109" y="154076"/>
                  </a:lnTo>
                  <a:lnTo>
                    <a:pt x="219443" y="152920"/>
                  </a:lnTo>
                  <a:close/>
                </a:path>
                <a:path w="418465" h="260985">
                  <a:moveTo>
                    <a:pt x="222199" y="217106"/>
                  </a:moveTo>
                  <a:lnTo>
                    <a:pt x="219036" y="216509"/>
                  </a:lnTo>
                  <a:lnTo>
                    <a:pt x="218211" y="216509"/>
                  </a:lnTo>
                  <a:lnTo>
                    <a:pt x="218338" y="217512"/>
                  </a:lnTo>
                  <a:lnTo>
                    <a:pt x="218452" y="218427"/>
                  </a:lnTo>
                  <a:lnTo>
                    <a:pt x="218503" y="218808"/>
                  </a:lnTo>
                  <a:lnTo>
                    <a:pt x="219265" y="217512"/>
                  </a:lnTo>
                  <a:lnTo>
                    <a:pt x="219392" y="217309"/>
                  </a:lnTo>
                  <a:lnTo>
                    <a:pt x="222199" y="217106"/>
                  </a:lnTo>
                  <a:close/>
                </a:path>
                <a:path w="418465" h="260985">
                  <a:moveTo>
                    <a:pt x="224713" y="146164"/>
                  </a:moveTo>
                  <a:lnTo>
                    <a:pt x="224205" y="144437"/>
                  </a:lnTo>
                  <a:lnTo>
                    <a:pt x="221881" y="144335"/>
                  </a:lnTo>
                  <a:lnTo>
                    <a:pt x="222427" y="145529"/>
                  </a:lnTo>
                  <a:lnTo>
                    <a:pt x="221907" y="146545"/>
                  </a:lnTo>
                  <a:lnTo>
                    <a:pt x="220865" y="146189"/>
                  </a:lnTo>
                  <a:lnTo>
                    <a:pt x="220205" y="145542"/>
                  </a:lnTo>
                  <a:lnTo>
                    <a:pt x="218198" y="146646"/>
                  </a:lnTo>
                  <a:lnTo>
                    <a:pt x="218859" y="148056"/>
                  </a:lnTo>
                  <a:lnTo>
                    <a:pt x="219862" y="147967"/>
                  </a:lnTo>
                  <a:lnTo>
                    <a:pt x="220726" y="147561"/>
                  </a:lnTo>
                  <a:lnTo>
                    <a:pt x="223418" y="147320"/>
                  </a:lnTo>
                  <a:lnTo>
                    <a:pt x="224713" y="146164"/>
                  </a:lnTo>
                  <a:close/>
                </a:path>
                <a:path w="418465" h="260985">
                  <a:moveTo>
                    <a:pt x="226187" y="69672"/>
                  </a:moveTo>
                  <a:lnTo>
                    <a:pt x="225729" y="69354"/>
                  </a:lnTo>
                  <a:lnTo>
                    <a:pt x="225361" y="69672"/>
                  </a:lnTo>
                  <a:lnTo>
                    <a:pt x="226187" y="69672"/>
                  </a:lnTo>
                  <a:close/>
                </a:path>
                <a:path w="418465" h="260985">
                  <a:moveTo>
                    <a:pt x="227190" y="153606"/>
                  </a:moveTo>
                  <a:lnTo>
                    <a:pt x="223418" y="150990"/>
                  </a:lnTo>
                  <a:lnTo>
                    <a:pt x="221132" y="152946"/>
                  </a:lnTo>
                  <a:lnTo>
                    <a:pt x="223481" y="153873"/>
                  </a:lnTo>
                  <a:lnTo>
                    <a:pt x="223989" y="155651"/>
                  </a:lnTo>
                  <a:lnTo>
                    <a:pt x="223964" y="154203"/>
                  </a:lnTo>
                  <a:lnTo>
                    <a:pt x="227190" y="153606"/>
                  </a:lnTo>
                  <a:close/>
                </a:path>
                <a:path w="418465" h="260985">
                  <a:moveTo>
                    <a:pt x="228155" y="69672"/>
                  </a:moveTo>
                  <a:lnTo>
                    <a:pt x="226136" y="67513"/>
                  </a:lnTo>
                  <a:lnTo>
                    <a:pt x="225717" y="68618"/>
                  </a:lnTo>
                  <a:lnTo>
                    <a:pt x="226187" y="69672"/>
                  </a:lnTo>
                  <a:lnTo>
                    <a:pt x="228155" y="69672"/>
                  </a:lnTo>
                  <a:close/>
                </a:path>
                <a:path w="418465" h="260985">
                  <a:moveTo>
                    <a:pt x="229082" y="154927"/>
                  </a:moveTo>
                  <a:lnTo>
                    <a:pt x="227190" y="153606"/>
                  </a:lnTo>
                  <a:lnTo>
                    <a:pt x="227114" y="153873"/>
                  </a:lnTo>
                  <a:lnTo>
                    <a:pt x="225882" y="156972"/>
                  </a:lnTo>
                  <a:lnTo>
                    <a:pt x="229082" y="154927"/>
                  </a:lnTo>
                  <a:close/>
                </a:path>
                <a:path w="418465" h="260985">
                  <a:moveTo>
                    <a:pt x="229857" y="27482"/>
                  </a:moveTo>
                  <a:lnTo>
                    <a:pt x="225145" y="24206"/>
                  </a:lnTo>
                  <a:lnTo>
                    <a:pt x="222859" y="26898"/>
                  </a:lnTo>
                  <a:lnTo>
                    <a:pt x="228955" y="28994"/>
                  </a:lnTo>
                  <a:lnTo>
                    <a:pt x="229857" y="27482"/>
                  </a:lnTo>
                  <a:close/>
                </a:path>
                <a:path w="418465" h="260985">
                  <a:moveTo>
                    <a:pt x="235585" y="220649"/>
                  </a:moveTo>
                  <a:lnTo>
                    <a:pt x="235267" y="220649"/>
                  </a:lnTo>
                  <a:lnTo>
                    <a:pt x="233108" y="225450"/>
                  </a:lnTo>
                  <a:lnTo>
                    <a:pt x="233832" y="225094"/>
                  </a:lnTo>
                  <a:lnTo>
                    <a:pt x="235585" y="220649"/>
                  </a:lnTo>
                  <a:close/>
                </a:path>
                <a:path w="418465" h="260985">
                  <a:moveTo>
                    <a:pt x="238226" y="67398"/>
                  </a:moveTo>
                  <a:lnTo>
                    <a:pt x="235877" y="66471"/>
                  </a:lnTo>
                  <a:lnTo>
                    <a:pt x="234975" y="67983"/>
                  </a:lnTo>
                  <a:lnTo>
                    <a:pt x="234556" y="69811"/>
                  </a:lnTo>
                  <a:lnTo>
                    <a:pt x="235902" y="68643"/>
                  </a:lnTo>
                  <a:lnTo>
                    <a:pt x="237807" y="69227"/>
                  </a:lnTo>
                  <a:lnTo>
                    <a:pt x="238226" y="67398"/>
                  </a:lnTo>
                  <a:close/>
                </a:path>
                <a:path w="418465" h="260985">
                  <a:moveTo>
                    <a:pt x="239064" y="106718"/>
                  </a:moveTo>
                  <a:lnTo>
                    <a:pt x="235458" y="106718"/>
                  </a:lnTo>
                  <a:lnTo>
                    <a:pt x="235445" y="105359"/>
                  </a:lnTo>
                  <a:lnTo>
                    <a:pt x="233527" y="105359"/>
                  </a:lnTo>
                  <a:lnTo>
                    <a:pt x="233083" y="106553"/>
                  </a:lnTo>
                  <a:lnTo>
                    <a:pt x="233121" y="107289"/>
                  </a:lnTo>
                  <a:lnTo>
                    <a:pt x="234124" y="107289"/>
                  </a:lnTo>
                  <a:lnTo>
                    <a:pt x="234556" y="108216"/>
                  </a:lnTo>
                  <a:lnTo>
                    <a:pt x="235927" y="107035"/>
                  </a:lnTo>
                  <a:lnTo>
                    <a:pt x="238734" y="107569"/>
                  </a:lnTo>
                  <a:lnTo>
                    <a:pt x="238848" y="107289"/>
                  </a:lnTo>
                  <a:lnTo>
                    <a:pt x="238937" y="107035"/>
                  </a:lnTo>
                  <a:lnTo>
                    <a:pt x="239064" y="106718"/>
                  </a:lnTo>
                  <a:close/>
                </a:path>
                <a:path w="418465" h="260985">
                  <a:moveTo>
                    <a:pt x="239585" y="105359"/>
                  </a:moveTo>
                  <a:lnTo>
                    <a:pt x="238074" y="103136"/>
                  </a:lnTo>
                  <a:lnTo>
                    <a:pt x="237528" y="106553"/>
                  </a:lnTo>
                  <a:lnTo>
                    <a:pt x="239128" y="106553"/>
                  </a:lnTo>
                  <a:lnTo>
                    <a:pt x="239585" y="105359"/>
                  </a:lnTo>
                  <a:close/>
                </a:path>
                <a:path w="418465" h="260985">
                  <a:moveTo>
                    <a:pt x="239623" y="225729"/>
                  </a:moveTo>
                  <a:lnTo>
                    <a:pt x="239268" y="223532"/>
                  </a:lnTo>
                  <a:lnTo>
                    <a:pt x="239153" y="222859"/>
                  </a:lnTo>
                  <a:lnTo>
                    <a:pt x="239102" y="222529"/>
                  </a:lnTo>
                  <a:lnTo>
                    <a:pt x="238607" y="222732"/>
                  </a:lnTo>
                  <a:lnTo>
                    <a:pt x="233832" y="225094"/>
                  </a:lnTo>
                  <a:lnTo>
                    <a:pt x="232676" y="228015"/>
                  </a:lnTo>
                  <a:lnTo>
                    <a:pt x="239623" y="225729"/>
                  </a:lnTo>
                  <a:close/>
                </a:path>
                <a:path w="418465" h="260985">
                  <a:moveTo>
                    <a:pt x="240931" y="142519"/>
                  </a:moveTo>
                  <a:lnTo>
                    <a:pt x="234378" y="141528"/>
                  </a:lnTo>
                  <a:lnTo>
                    <a:pt x="237680" y="143116"/>
                  </a:lnTo>
                  <a:lnTo>
                    <a:pt x="240931" y="142519"/>
                  </a:lnTo>
                  <a:close/>
                </a:path>
                <a:path w="418465" h="260985">
                  <a:moveTo>
                    <a:pt x="244030" y="186512"/>
                  </a:moveTo>
                  <a:lnTo>
                    <a:pt x="243827" y="186766"/>
                  </a:lnTo>
                  <a:lnTo>
                    <a:pt x="243687" y="187109"/>
                  </a:lnTo>
                  <a:lnTo>
                    <a:pt x="243598" y="187617"/>
                  </a:lnTo>
                  <a:lnTo>
                    <a:pt x="243751" y="187261"/>
                  </a:lnTo>
                  <a:lnTo>
                    <a:pt x="243979" y="186969"/>
                  </a:lnTo>
                  <a:lnTo>
                    <a:pt x="244030" y="186512"/>
                  </a:lnTo>
                  <a:close/>
                </a:path>
                <a:path w="418465" h="260985">
                  <a:moveTo>
                    <a:pt x="244436" y="185648"/>
                  </a:moveTo>
                  <a:lnTo>
                    <a:pt x="244297" y="184975"/>
                  </a:lnTo>
                  <a:lnTo>
                    <a:pt x="244208" y="184454"/>
                  </a:lnTo>
                  <a:lnTo>
                    <a:pt x="243420" y="180378"/>
                  </a:lnTo>
                  <a:lnTo>
                    <a:pt x="239801" y="184975"/>
                  </a:lnTo>
                  <a:lnTo>
                    <a:pt x="242087" y="184454"/>
                  </a:lnTo>
                  <a:lnTo>
                    <a:pt x="242620" y="186169"/>
                  </a:lnTo>
                  <a:lnTo>
                    <a:pt x="243979" y="186474"/>
                  </a:lnTo>
                  <a:lnTo>
                    <a:pt x="244436" y="185648"/>
                  </a:lnTo>
                  <a:close/>
                </a:path>
                <a:path w="418465" h="260985">
                  <a:moveTo>
                    <a:pt x="245351" y="211899"/>
                  </a:moveTo>
                  <a:lnTo>
                    <a:pt x="245186" y="211696"/>
                  </a:lnTo>
                  <a:lnTo>
                    <a:pt x="243928" y="210185"/>
                  </a:lnTo>
                  <a:lnTo>
                    <a:pt x="242849" y="209435"/>
                  </a:lnTo>
                  <a:lnTo>
                    <a:pt x="242506" y="209194"/>
                  </a:lnTo>
                  <a:lnTo>
                    <a:pt x="238785" y="209435"/>
                  </a:lnTo>
                  <a:lnTo>
                    <a:pt x="240906" y="206121"/>
                  </a:lnTo>
                  <a:lnTo>
                    <a:pt x="236766" y="204711"/>
                  </a:lnTo>
                  <a:lnTo>
                    <a:pt x="236562" y="204711"/>
                  </a:lnTo>
                  <a:lnTo>
                    <a:pt x="236308" y="204711"/>
                  </a:lnTo>
                  <a:lnTo>
                    <a:pt x="236448" y="204647"/>
                  </a:lnTo>
                  <a:lnTo>
                    <a:pt x="233527" y="202692"/>
                  </a:lnTo>
                  <a:lnTo>
                    <a:pt x="233768" y="201574"/>
                  </a:lnTo>
                  <a:lnTo>
                    <a:pt x="233807" y="201396"/>
                  </a:lnTo>
                  <a:lnTo>
                    <a:pt x="234391" y="200342"/>
                  </a:lnTo>
                  <a:lnTo>
                    <a:pt x="236728" y="201574"/>
                  </a:lnTo>
                  <a:lnTo>
                    <a:pt x="236728" y="204495"/>
                  </a:lnTo>
                  <a:lnTo>
                    <a:pt x="239077" y="203238"/>
                  </a:lnTo>
                  <a:lnTo>
                    <a:pt x="241388" y="202692"/>
                  </a:lnTo>
                  <a:lnTo>
                    <a:pt x="241566" y="201574"/>
                  </a:lnTo>
                  <a:lnTo>
                    <a:pt x="241655" y="200964"/>
                  </a:lnTo>
                  <a:lnTo>
                    <a:pt x="241757" y="200342"/>
                  </a:lnTo>
                  <a:lnTo>
                    <a:pt x="243014" y="200342"/>
                  </a:lnTo>
                  <a:lnTo>
                    <a:pt x="237388" y="200113"/>
                  </a:lnTo>
                  <a:lnTo>
                    <a:pt x="238683" y="198488"/>
                  </a:lnTo>
                  <a:lnTo>
                    <a:pt x="239661" y="198488"/>
                  </a:lnTo>
                  <a:lnTo>
                    <a:pt x="239636" y="198208"/>
                  </a:lnTo>
                  <a:lnTo>
                    <a:pt x="235178" y="197802"/>
                  </a:lnTo>
                  <a:lnTo>
                    <a:pt x="235267" y="198488"/>
                  </a:lnTo>
                  <a:lnTo>
                    <a:pt x="235369" y="199174"/>
                  </a:lnTo>
                  <a:lnTo>
                    <a:pt x="235483" y="199948"/>
                  </a:lnTo>
                  <a:lnTo>
                    <a:pt x="232410" y="199174"/>
                  </a:lnTo>
                  <a:lnTo>
                    <a:pt x="232206" y="199415"/>
                  </a:lnTo>
                  <a:lnTo>
                    <a:pt x="231736" y="199898"/>
                  </a:lnTo>
                  <a:lnTo>
                    <a:pt x="231546" y="199415"/>
                  </a:lnTo>
                  <a:lnTo>
                    <a:pt x="231571" y="200113"/>
                  </a:lnTo>
                  <a:lnTo>
                    <a:pt x="231698" y="200012"/>
                  </a:lnTo>
                  <a:lnTo>
                    <a:pt x="231571" y="200113"/>
                  </a:lnTo>
                  <a:lnTo>
                    <a:pt x="231609" y="200748"/>
                  </a:lnTo>
                  <a:lnTo>
                    <a:pt x="231724" y="200964"/>
                  </a:lnTo>
                  <a:lnTo>
                    <a:pt x="232092" y="202692"/>
                  </a:lnTo>
                  <a:lnTo>
                    <a:pt x="232181" y="203085"/>
                  </a:lnTo>
                  <a:lnTo>
                    <a:pt x="227050" y="204711"/>
                  </a:lnTo>
                  <a:lnTo>
                    <a:pt x="226402" y="204711"/>
                  </a:lnTo>
                  <a:lnTo>
                    <a:pt x="221843" y="205574"/>
                  </a:lnTo>
                  <a:lnTo>
                    <a:pt x="219202" y="207873"/>
                  </a:lnTo>
                  <a:lnTo>
                    <a:pt x="220167" y="210007"/>
                  </a:lnTo>
                  <a:lnTo>
                    <a:pt x="213169" y="210832"/>
                  </a:lnTo>
                  <a:lnTo>
                    <a:pt x="213512" y="211696"/>
                  </a:lnTo>
                  <a:lnTo>
                    <a:pt x="215125" y="213601"/>
                  </a:lnTo>
                  <a:lnTo>
                    <a:pt x="213296" y="215176"/>
                  </a:lnTo>
                  <a:lnTo>
                    <a:pt x="210489" y="214655"/>
                  </a:lnTo>
                  <a:lnTo>
                    <a:pt x="207835" y="216077"/>
                  </a:lnTo>
                  <a:lnTo>
                    <a:pt x="207975" y="216077"/>
                  </a:lnTo>
                  <a:lnTo>
                    <a:pt x="206794" y="217106"/>
                  </a:lnTo>
                  <a:lnTo>
                    <a:pt x="207098" y="217106"/>
                  </a:lnTo>
                  <a:lnTo>
                    <a:pt x="209105" y="217512"/>
                  </a:lnTo>
                  <a:lnTo>
                    <a:pt x="211162" y="218427"/>
                  </a:lnTo>
                  <a:lnTo>
                    <a:pt x="212394" y="220179"/>
                  </a:lnTo>
                  <a:lnTo>
                    <a:pt x="210566" y="220179"/>
                  </a:lnTo>
                  <a:lnTo>
                    <a:pt x="213347" y="220484"/>
                  </a:lnTo>
                  <a:lnTo>
                    <a:pt x="212305" y="217792"/>
                  </a:lnTo>
                  <a:lnTo>
                    <a:pt x="215366" y="216509"/>
                  </a:lnTo>
                  <a:lnTo>
                    <a:pt x="215658" y="215239"/>
                  </a:lnTo>
                  <a:lnTo>
                    <a:pt x="215760" y="214807"/>
                  </a:lnTo>
                  <a:lnTo>
                    <a:pt x="215785" y="214655"/>
                  </a:lnTo>
                  <a:lnTo>
                    <a:pt x="215912" y="214147"/>
                  </a:lnTo>
                  <a:lnTo>
                    <a:pt x="216039" y="213601"/>
                  </a:lnTo>
                  <a:lnTo>
                    <a:pt x="216242" y="213601"/>
                  </a:lnTo>
                  <a:lnTo>
                    <a:pt x="217919" y="214147"/>
                  </a:lnTo>
                  <a:lnTo>
                    <a:pt x="217982" y="214655"/>
                  </a:lnTo>
                  <a:lnTo>
                    <a:pt x="218059" y="215239"/>
                  </a:lnTo>
                  <a:lnTo>
                    <a:pt x="218884" y="214807"/>
                  </a:lnTo>
                  <a:lnTo>
                    <a:pt x="220726" y="216077"/>
                  </a:lnTo>
                  <a:lnTo>
                    <a:pt x="221386" y="216509"/>
                  </a:lnTo>
                  <a:lnTo>
                    <a:pt x="223901" y="217792"/>
                  </a:lnTo>
                  <a:lnTo>
                    <a:pt x="225044" y="218427"/>
                  </a:lnTo>
                  <a:lnTo>
                    <a:pt x="225488" y="220179"/>
                  </a:lnTo>
                  <a:lnTo>
                    <a:pt x="222770" y="222529"/>
                  </a:lnTo>
                  <a:lnTo>
                    <a:pt x="225107" y="222732"/>
                  </a:lnTo>
                  <a:lnTo>
                    <a:pt x="227495" y="224383"/>
                  </a:lnTo>
                  <a:lnTo>
                    <a:pt x="229323" y="223532"/>
                  </a:lnTo>
                  <a:lnTo>
                    <a:pt x="228384" y="222859"/>
                  </a:lnTo>
                  <a:lnTo>
                    <a:pt x="235775" y="220179"/>
                  </a:lnTo>
                  <a:lnTo>
                    <a:pt x="235648" y="220484"/>
                  </a:lnTo>
                  <a:lnTo>
                    <a:pt x="235585" y="220649"/>
                  </a:lnTo>
                  <a:lnTo>
                    <a:pt x="241998" y="222529"/>
                  </a:lnTo>
                  <a:lnTo>
                    <a:pt x="239115" y="220179"/>
                  </a:lnTo>
                  <a:lnTo>
                    <a:pt x="235356" y="217106"/>
                  </a:lnTo>
                  <a:lnTo>
                    <a:pt x="233946" y="217106"/>
                  </a:lnTo>
                  <a:lnTo>
                    <a:pt x="238747" y="216509"/>
                  </a:lnTo>
                  <a:lnTo>
                    <a:pt x="240957" y="216509"/>
                  </a:lnTo>
                  <a:lnTo>
                    <a:pt x="240017" y="216077"/>
                  </a:lnTo>
                  <a:lnTo>
                    <a:pt x="238798" y="216077"/>
                  </a:lnTo>
                  <a:lnTo>
                    <a:pt x="240284" y="214807"/>
                  </a:lnTo>
                  <a:lnTo>
                    <a:pt x="241465" y="213791"/>
                  </a:lnTo>
                  <a:lnTo>
                    <a:pt x="242150" y="213207"/>
                  </a:lnTo>
                  <a:lnTo>
                    <a:pt x="238861" y="213791"/>
                  </a:lnTo>
                  <a:lnTo>
                    <a:pt x="238810" y="213601"/>
                  </a:lnTo>
                  <a:lnTo>
                    <a:pt x="238417" y="212102"/>
                  </a:lnTo>
                  <a:lnTo>
                    <a:pt x="239001" y="212102"/>
                  </a:lnTo>
                  <a:lnTo>
                    <a:pt x="243509" y="212750"/>
                  </a:lnTo>
                  <a:lnTo>
                    <a:pt x="242570" y="212102"/>
                  </a:lnTo>
                  <a:lnTo>
                    <a:pt x="243027" y="211696"/>
                  </a:lnTo>
                  <a:lnTo>
                    <a:pt x="245351" y="211899"/>
                  </a:lnTo>
                  <a:close/>
                </a:path>
                <a:path w="418465" h="260985">
                  <a:moveTo>
                    <a:pt x="246253" y="111379"/>
                  </a:moveTo>
                  <a:lnTo>
                    <a:pt x="242062" y="111290"/>
                  </a:lnTo>
                  <a:lnTo>
                    <a:pt x="245770" y="111760"/>
                  </a:lnTo>
                  <a:lnTo>
                    <a:pt x="246253" y="111379"/>
                  </a:lnTo>
                  <a:close/>
                </a:path>
                <a:path w="418465" h="260985">
                  <a:moveTo>
                    <a:pt x="247116" y="199364"/>
                  </a:moveTo>
                  <a:lnTo>
                    <a:pt x="246037" y="198602"/>
                  </a:lnTo>
                  <a:lnTo>
                    <a:pt x="242620" y="198602"/>
                  </a:lnTo>
                  <a:lnTo>
                    <a:pt x="244716" y="202285"/>
                  </a:lnTo>
                  <a:lnTo>
                    <a:pt x="244830" y="202476"/>
                  </a:lnTo>
                  <a:lnTo>
                    <a:pt x="244932" y="202666"/>
                  </a:lnTo>
                  <a:lnTo>
                    <a:pt x="244995" y="202476"/>
                  </a:lnTo>
                  <a:lnTo>
                    <a:pt x="245071" y="202285"/>
                  </a:lnTo>
                  <a:lnTo>
                    <a:pt x="247116" y="199364"/>
                  </a:lnTo>
                  <a:close/>
                </a:path>
                <a:path w="418465" h="260985">
                  <a:moveTo>
                    <a:pt x="247675" y="212102"/>
                  </a:moveTo>
                  <a:lnTo>
                    <a:pt x="245351" y="211899"/>
                  </a:lnTo>
                  <a:lnTo>
                    <a:pt x="245516" y="212102"/>
                  </a:lnTo>
                  <a:lnTo>
                    <a:pt x="247675" y="212102"/>
                  </a:lnTo>
                  <a:close/>
                </a:path>
                <a:path w="418465" h="260985">
                  <a:moveTo>
                    <a:pt x="256222" y="80632"/>
                  </a:moveTo>
                  <a:lnTo>
                    <a:pt x="255714" y="78854"/>
                  </a:lnTo>
                  <a:lnTo>
                    <a:pt x="252463" y="79438"/>
                  </a:lnTo>
                  <a:lnTo>
                    <a:pt x="256222" y="80632"/>
                  </a:lnTo>
                  <a:close/>
                </a:path>
                <a:path w="418465" h="260985">
                  <a:moveTo>
                    <a:pt x="260985" y="66179"/>
                  </a:moveTo>
                  <a:lnTo>
                    <a:pt x="259130" y="65595"/>
                  </a:lnTo>
                  <a:lnTo>
                    <a:pt x="259219" y="69215"/>
                  </a:lnTo>
                  <a:lnTo>
                    <a:pt x="260985" y="66179"/>
                  </a:lnTo>
                  <a:close/>
                </a:path>
                <a:path w="418465" h="260985">
                  <a:moveTo>
                    <a:pt x="262674" y="97929"/>
                  </a:moveTo>
                  <a:lnTo>
                    <a:pt x="260337" y="97713"/>
                  </a:lnTo>
                  <a:lnTo>
                    <a:pt x="257086" y="99047"/>
                  </a:lnTo>
                  <a:lnTo>
                    <a:pt x="257086" y="97586"/>
                  </a:lnTo>
                  <a:lnTo>
                    <a:pt x="256247" y="101269"/>
                  </a:lnTo>
                  <a:lnTo>
                    <a:pt x="247738" y="96062"/>
                  </a:lnTo>
                  <a:lnTo>
                    <a:pt x="250190" y="101333"/>
                  </a:lnTo>
                  <a:lnTo>
                    <a:pt x="260007" y="103911"/>
                  </a:lnTo>
                  <a:lnTo>
                    <a:pt x="258610" y="102908"/>
                  </a:lnTo>
                  <a:lnTo>
                    <a:pt x="258572" y="102196"/>
                  </a:lnTo>
                  <a:lnTo>
                    <a:pt x="259029" y="101079"/>
                  </a:lnTo>
                  <a:lnTo>
                    <a:pt x="260896" y="101663"/>
                  </a:lnTo>
                  <a:lnTo>
                    <a:pt x="261404" y="102717"/>
                  </a:lnTo>
                  <a:lnTo>
                    <a:pt x="262674" y="97929"/>
                  </a:lnTo>
                  <a:close/>
                </a:path>
                <a:path w="418465" h="260985">
                  <a:moveTo>
                    <a:pt x="263677" y="10109"/>
                  </a:moveTo>
                  <a:lnTo>
                    <a:pt x="263271" y="9791"/>
                  </a:lnTo>
                  <a:lnTo>
                    <a:pt x="262877" y="9436"/>
                  </a:lnTo>
                  <a:lnTo>
                    <a:pt x="262470" y="8978"/>
                  </a:lnTo>
                  <a:lnTo>
                    <a:pt x="262864" y="9728"/>
                  </a:lnTo>
                  <a:lnTo>
                    <a:pt x="263271" y="9994"/>
                  </a:lnTo>
                  <a:lnTo>
                    <a:pt x="263677" y="10109"/>
                  </a:lnTo>
                  <a:close/>
                </a:path>
                <a:path w="418465" h="260985">
                  <a:moveTo>
                    <a:pt x="264287" y="185267"/>
                  </a:moveTo>
                  <a:lnTo>
                    <a:pt x="264109" y="185267"/>
                  </a:lnTo>
                  <a:lnTo>
                    <a:pt x="264287" y="185267"/>
                  </a:lnTo>
                  <a:close/>
                </a:path>
                <a:path w="418465" h="260985">
                  <a:moveTo>
                    <a:pt x="274777" y="78613"/>
                  </a:moveTo>
                  <a:lnTo>
                    <a:pt x="270573" y="77825"/>
                  </a:lnTo>
                  <a:lnTo>
                    <a:pt x="271564" y="80645"/>
                  </a:lnTo>
                  <a:lnTo>
                    <a:pt x="272478" y="79870"/>
                  </a:lnTo>
                  <a:lnTo>
                    <a:pt x="273862" y="79413"/>
                  </a:lnTo>
                  <a:lnTo>
                    <a:pt x="274777" y="78613"/>
                  </a:lnTo>
                  <a:close/>
                </a:path>
                <a:path w="418465" h="260985">
                  <a:moveTo>
                    <a:pt x="275780" y="101371"/>
                  </a:moveTo>
                  <a:lnTo>
                    <a:pt x="272516" y="100507"/>
                  </a:lnTo>
                  <a:lnTo>
                    <a:pt x="272072" y="101638"/>
                  </a:lnTo>
                  <a:lnTo>
                    <a:pt x="273024" y="102285"/>
                  </a:lnTo>
                  <a:lnTo>
                    <a:pt x="273481" y="102616"/>
                  </a:lnTo>
                  <a:lnTo>
                    <a:pt x="275780" y="101371"/>
                  </a:lnTo>
                  <a:close/>
                </a:path>
                <a:path w="418465" h="260985">
                  <a:moveTo>
                    <a:pt x="279349" y="218668"/>
                  </a:moveTo>
                  <a:lnTo>
                    <a:pt x="278333" y="218376"/>
                  </a:lnTo>
                  <a:lnTo>
                    <a:pt x="278015" y="218668"/>
                  </a:lnTo>
                  <a:lnTo>
                    <a:pt x="279349" y="218668"/>
                  </a:lnTo>
                  <a:close/>
                </a:path>
                <a:path w="418465" h="260985">
                  <a:moveTo>
                    <a:pt x="282981" y="182981"/>
                  </a:moveTo>
                  <a:lnTo>
                    <a:pt x="279336" y="181203"/>
                  </a:lnTo>
                  <a:lnTo>
                    <a:pt x="278218" y="183997"/>
                  </a:lnTo>
                  <a:lnTo>
                    <a:pt x="282498" y="183997"/>
                  </a:lnTo>
                  <a:lnTo>
                    <a:pt x="281355" y="183362"/>
                  </a:lnTo>
                  <a:lnTo>
                    <a:pt x="281470" y="182981"/>
                  </a:lnTo>
                  <a:lnTo>
                    <a:pt x="282981" y="182981"/>
                  </a:lnTo>
                  <a:close/>
                </a:path>
                <a:path w="418465" h="260985">
                  <a:moveTo>
                    <a:pt x="284556" y="215709"/>
                  </a:moveTo>
                  <a:lnTo>
                    <a:pt x="284264" y="215709"/>
                  </a:lnTo>
                  <a:lnTo>
                    <a:pt x="284454" y="215709"/>
                  </a:lnTo>
                  <a:close/>
                </a:path>
                <a:path w="418465" h="260985">
                  <a:moveTo>
                    <a:pt x="284886" y="216001"/>
                  </a:moveTo>
                  <a:lnTo>
                    <a:pt x="284454" y="215709"/>
                  </a:lnTo>
                  <a:lnTo>
                    <a:pt x="284695" y="216001"/>
                  </a:lnTo>
                  <a:lnTo>
                    <a:pt x="284886" y="216001"/>
                  </a:lnTo>
                  <a:close/>
                </a:path>
                <a:path w="418465" h="260985">
                  <a:moveTo>
                    <a:pt x="286905" y="187312"/>
                  </a:moveTo>
                  <a:lnTo>
                    <a:pt x="286829" y="186956"/>
                  </a:lnTo>
                  <a:lnTo>
                    <a:pt x="284670" y="186956"/>
                  </a:lnTo>
                  <a:lnTo>
                    <a:pt x="286905" y="187312"/>
                  </a:lnTo>
                  <a:close/>
                </a:path>
                <a:path w="418465" h="260985">
                  <a:moveTo>
                    <a:pt x="291414" y="186410"/>
                  </a:moveTo>
                  <a:lnTo>
                    <a:pt x="286232" y="186791"/>
                  </a:lnTo>
                  <a:lnTo>
                    <a:pt x="286778" y="186791"/>
                  </a:lnTo>
                  <a:lnTo>
                    <a:pt x="286829" y="186956"/>
                  </a:lnTo>
                  <a:lnTo>
                    <a:pt x="290703" y="186956"/>
                  </a:lnTo>
                  <a:lnTo>
                    <a:pt x="290995" y="186791"/>
                  </a:lnTo>
                  <a:lnTo>
                    <a:pt x="291414" y="186410"/>
                  </a:lnTo>
                  <a:close/>
                </a:path>
                <a:path w="418465" h="260985">
                  <a:moveTo>
                    <a:pt x="292798" y="54229"/>
                  </a:moveTo>
                  <a:lnTo>
                    <a:pt x="289979" y="52971"/>
                  </a:lnTo>
                  <a:lnTo>
                    <a:pt x="288632" y="54152"/>
                  </a:lnTo>
                  <a:lnTo>
                    <a:pt x="292798" y="54229"/>
                  </a:lnTo>
                  <a:close/>
                </a:path>
                <a:path w="418465" h="260985">
                  <a:moveTo>
                    <a:pt x="296341" y="46761"/>
                  </a:moveTo>
                  <a:lnTo>
                    <a:pt x="293535" y="45491"/>
                  </a:lnTo>
                  <a:lnTo>
                    <a:pt x="293179" y="50228"/>
                  </a:lnTo>
                  <a:lnTo>
                    <a:pt x="296341" y="46761"/>
                  </a:lnTo>
                  <a:close/>
                </a:path>
                <a:path w="418465" h="260985">
                  <a:moveTo>
                    <a:pt x="301879" y="63385"/>
                  </a:moveTo>
                  <a:lnTo>
                    <a:pt x="299961" y="61341"/>
                  </a:lnTo>
                  <a:lnTo>
                    <a:pt x="298615" y="63246"/>
                  </a:lnTo>
                  <a:lnTo>
                    <a:pt x="301879" y="63385"/>
                  </a:lnTo>
                  <a:close/>
                </a:path>
                <a:path w="418465" h="260985">
                  <a:moveTo>
                    <a:pt x="311137" y="42100"/>
                  </a:moveTo>
                  <a:lnTo>
                    <a:pt x="307390" y="41643"/>
                  </a:lnTo>
                  <a:lnTo>
                    <a:pt x="309308" y="43675"/>
                  </a:lnTo>
                  <a:lnTo>
                    <a:pt x="311137" y="42100"/>
                  </a:lnTo>
                  <a:close/>
                </a:path>
                <a:path w="418465" h="260985">
                  <a:moveTo>
                    <a:pt x="311645" y="43878"/>
                  </a:moveTo>
                  <a:lnTo>
                    <a:pt x="310451" y="43878"/>
                  </a:lnTo>
                  <a:lnTo>
                    <a:pt x="309397" y="43878"/>
                  </a:lnTo>
                  <a:lnTo>
                    <a:pt x="309321" y="44399"/>
                  </a:lnTo>
                  <a:lnTo>
                    <a:pt x="309651" y="44399"/>
                  </a:lnTo>
                  <a:lnTo>
                    <a:pt x="310515" y="44399"/>
                  </a:lnTo>
                  <a:lnTo>
                    <a:pt x="311645" y="43878"/>
                  </a:lnTo>
                  <a:close/>
                </a:path>
                <a:path w="418465" h="260985">
                  <a:moveTo>
                    <a:pt x="317576" y="216509"/>
                  </a:moveTo>
                  <a:lnTo>
                    <a:pt x="317500" y="216001"/>
                  </a:lnTo>
                  <a:lnTo>
                    <a:pt x="316928" y="216001"/>
                  </a:lnTo>
                  <a:lnTo>
                    <a:pt x="317576" y="216509"/>
                  </a:lnTo>
                  <a:close/>
                </a:path>
                <a:path w="418465" h="260985">
                  <a:moveTo>
                    <a:pt x="320941" y="47117"/>
                  </a:moveTo>
                  <a:lnTo>
                    <a:pt x="320332" y="46113"/>
                  </a:lnTo>
                  <a:lnTo>
                    <a:pt x="320509" y="45834"/>
                  </a:lnTo>
                  <a:lnTo>
                    <a:pt x="319633" y="46596"/>
                  </a:lnTo>
                  <a:lnTo>
                    <a:pt x="320941" y="47117"/>
                  </a:lnTo>
                  <a:close/>
                </a:path>
                <a:path w="418465" h="260985">
                  <a:moveTo>
                    <a:pt x="321894" y="44640"/>
                  </a:moveTo>
                  <a:lnTo>
                    <a:pt x="321284" y="44640"/>
                  </a:lnTo>
                  <a:lnTo>
                    <a:pt x="320509" y="45834"/>
                  </a:lnTo>
                  <a:lnTo>
                    <a:pt x="321894" y="44640"/>
                  </a:lnTo>
                  <a:close/>
                </a:path>
                <a:path w="418465" h="260985">
                  <a:moveTo>
                    <a:pt x="321957" y="47523"/>
                  </a:moveTo>
                  <a:lnTo>
                    <a:pt x="320941" y="47117"/>
                  </a:lnTo>
                  <a:lnTo>
                    <a:pt x="321106" y="47383"/>
                  </a:lnTo>
                  <a:lnTo>
                    <a:pt x="321386" y="47561"/>
                  </a:lnTo>
                  <a:lnTo>
                    <a:pt x="321957" y="47523"/>
                  </a:lnTo>
                  <a:close/>
                </a:path>
                <a:path w="418465" h="260985">
                  <a:moveTo>
                    <a:pt x="322211" y="38455"/>
                  </a:moveTo>
                  <a:lnTo>
                    <a:pt x="321246" y="37084"/>
                  </a:lnTo>
                  <a:lnTo>
                    <a:pt x="318897" y="36156"/>
                  </a:lnTo>
                  <a:lnTo>
                    <a:pt x="318973" y="38328"/>
                  </a:lnTo>
                  <a:lnTo>
                    <a:pt x="322211" y="38455"/>
                  </a:lnTo>
                  <a:close/>
                </a:path>
                <a:path w="418465" h="260985">
                  <a:moveTo>
                    <a:pt x="326567" y="40551"/>
                  </a:moveTo>
                  <a:lnTo>
                    <a:pt x="325043" y="40424"/>
                  </a:lnTo>
                  <a:lnTo>
                    <a:pt x="324053" y="37592"/>
                  </a:lnTo>
                  <a:lnTo>
                    <a:pt x="324294" y="40030"/>
                  </a:lnTo>
                  <a:lnTo>
                    <a:pt x="324332" y="40373"/>
                  </a:lnTo>
                  <a:lnTo>
                    <a:pt x="320382" y="40030"/>
                  </a:lnTo>
                  <a:lnTo>
                    <a:pt x="324599" y="43548"/>
                  </a:lnTo>
                  <a:lnTo>
                    <a:pt x="323596" y="43243"/>
                  </a:lnTo>
                  <a:lnTo>
                    <a:pt x="322173" y="42633"/>
                  </a:lnTo>
                  <a:lnTo>
                    <a:pt x="317284" y="40551"/>
                  </a:lnTo>
                  <a:lnTo>
                    <a:pt x="316357" y="40551"/>
                  </a:lnTo>
                  <a:lnTo>
                    <a:pt x="315734" y="41084"/>
                  </a:lnTo>
                  <a:lnTo>
                    <a:pt x="313944" y="42633"/>
                  </a:lnTo>
                  <a:lnTo>
                    <a:pt x="313461" y="41592"/>
                  </a:lnTo>
                  <a:lnTo>
                    <a:pt x="315734" y="41084"/>
                  </a:lnTo>
                  <a:lnTo>
                    <a:pt x="316166" y="40030"/>
                  </a:lnTo>
                  <a:lnTo>
                    <a:pt x="315836" y="40030"/>
                  </a:lnTo>
                  <a:lnTo>
                    <a:pt x="312966" y="40551"/>
                  </a:lnTo>
                  <a:lnTo>
                    <a:pt x="311023" y="43815"/>
                  </a:lnTo>
                  <a:lnTo>
                    <a:pt x="313677" y="43815"/>
                  </a:lnTo>
                  <a:lnTo>
                    <a:pt x="321310" y="44589"/>
                  </a:lnTo>
                  <a:lnTo>
                    <a:pt x="321830" y="43815"/>
                  </a:lnTo>
                  <a:lnTo>
                    <a:pt x="323291" y="43815"/>
                  </a:lnTo>
                  <a:lnTo>
                    <a:pt x="325615" y="44373"/>
                  </a:lnTo>
                  <a:lnTo>
                    <a:pt x="324942" y="43815"/>
                  </a:lnTo>
                  <a:lnTo>
                    <a:pt x="324751" y="43815"/>
                  </a:lnTo>
                  <a:lnTo>
                    <a:pt x="324726" y="43637"/>
                  </a:lnTo>
                  <a:lnTo>
                    <a:pt x="324942" y="43815"/>
                  </a:lnTo>
                  <a:lnTo>
                    <a:pt x="325551" y="43815"/>
                  </a:lnTo>
                  <a:lnTo>
                    <a:pt x="324713" y="43573"/>
                  </a:lnTo>
                  <a:lnTo>
                    <a:pt x="324675" y="43243"/>
                  </a:lnTo>
                  <a:lnTo>
                    <a:pt x="324612" y="42633"/>
                  </a:lnTo>
                  <a:lnTo>
                    <a:pt x="324485" y="41592"/>
                  </a:lnTo>
                  <a:lnTo>
                    <a:pt x="324358" y="40551"/>
                  </a:lnTo>
                  <a:lnTo>
                    <a:pt x="325094" y="40551"/>
                  </a:lnTo>
                  <a:lnTo>
                    <a:pt x="326567" y="40551"/>
                  </a:lnTo>
                  <a:close/>
                </a:path>
                <a:path w="418465" h="260985">
                  <a:moveTo>
                    <a:pt x="329349" y="202666"/>
                  </a:moveTo>
                  <a:lnTo>
                    <a:pt x="328282" y="201142"/>
                  </a:lnTo>
                  <a:lnTo>
                    <a:pt x="326771" y="200126"/>
                  </a:lnTo>
                  <a:lnTo>
                    <a:pt x="324688" y="200126"/>
                  </a:lnTo>
                  <a:lnTo>
                    <a:pt x="323354" y="198602"/>
                  </a:lnTo>
                  <a:lnTo>
                    <a:pt x="327533" y="198602"/>
                  </a:lnTo>
                  <a:lnTo>
                    <a:pt x="323329" y="196443"/>
                  </a:lnTo>
                  <a:lnTo>
                    <a:pt x="321665" y="197840"/>
                  </a:lnTo>
                  <a:lnTo>
                    <a:pt x="323164" y="199237"/>
                  </a:lnTo>
                  <a:lnTo>
                    <a:pt x="324307" y="200126"/>
                  </a:lnTo>
                  <a:lnTo>
                    <a:pt x="322059" y="200380"/>
                  </a:lnTo>
                  <a:lnTo>
                    <a:pt x="321830" y="200647"/>
                  </a:lnTo>
                  <a:lnTo>
                    <a:pt x="321830" y="204508"/>
                  </a:lnTo>
                  <a:lnTo>
                    <a:pt x="321348" y="204317"/>
                  </a:lnTo>
                  <a:lnTo>
                    <a:pt x="321805" y="204317"/>
                  </a:lnTo>
                  <a:lnTo>
                    <a:pt x="321830" y="204508"/>
                  </a:lnTo>
                  <a:lnTo>
                    <a:pt x="321830" y="200647"/>
                  </a:lnTo>
                  <a:lnTo>
                    <a:pt x="320370" y="202285"/>
                  </a:lnTo>
                  <a:lnTo>
                    <a:pt x="319468" y="203631"/>
                  </a:lnTo>
                  <a:lnTo>
                    <a:pt x="318630" y="202666"/>
                  </a:lnTo>
                  <a:lnTo>
                    <a:pt x="317550" y="201523"/>
                  </a:lnTo>
                  <a:lnTo>
                    <a:pt x="316064" y="202476"/>
                  </a:lnTo>
                  <a:lnTo>
                    <a:pt x="316128" y="200507"/>
                  </a:lnTo>
                  <a:lnTo>
                    <a:pt x="308178" y="201714"/>
                  </a:lnTo>
                  <a:lnTo>
                    <a:pt x="308178" y="215620"/>
                  </a:lnTo>
                  <a:lnTo>
                    <a:pt x="306324" y="214858"/>
                  </a:lnTo>
                  <a:lnTo>
                    <a:pt x="306527" y="214858"/>
                  </a:lnTo>
                  <a:lnTo>
                    <a:pt x="305358" y="214223"/>
                  </a:lnTo>
                  <a:lnTo>
                    <a:pt x="306984" y="212826"/>
                  </a:lnTo>
                  <a:lnTo>
                    <a:pt x="307670" y="212826"/>
                  </a:lnTo>
                  <a:lnTo>
                    <a:pt x="308178" y="215620"/>
                  </a:lnTo>
                  <a:lnTo>
                    <a:pt x="308178" y="201714"/>
                  </a:lnTo>
                  <a:lnTo>
                    <a:pt x="307771" y="201777"/>
                  </a:lnTo>
                  <a:lnTo>
                    <a:pt x="307771" y="212191"/>
                  </a:lnTo>
                  <a:lnTo>
                    <a:pt x="307581" y="212344"/>
                  </a:lnTo>
                  <a:lnTo>
                    <a:pt x="307555" y="212191"/>
                  </a:lnTo>
                  <a:lnTo>
                    <a:pt x="307771" y="212191"/>
                  </a:lnTo>
                  <a:lnTo>
                    <a:pt x="307771" y="201777"/>
                  </a:lnTo>
                  <a:lnTo>
                    <a:pt x="306844" y="201904"/>
                  </a:lnTo>
                  <a:lnTo>
                    <a:pt x="306717" y="200507"/>
                  </a:lnTo>
                  <a:lnTo>
                    <a:pt x="306603" y="199237"/>
                  </a:lnTo>
                  <a:lnTo>
                    <a:pt x="306552" y="198602"/>
                  </a:lnTo>
                  <a:lnTo>
                    <a:pt x="306222" y="195046"/>
                  </a:lnTo>
                  <a:lnTo>
                    <a:pt x="304888" y="198437"/>
                  </a:lnTo>
                  <a:lnTo>
                    <a:pt x="300786" y="193522"/>
                  </a:lnTo>
                  <a:lnTo>
                    <a:pt x="300875" y="194030"/>
                  </a:lnTo>
                  <a:lnTo>
                    <a:pt x="302069" y="197078"/>
                  </a:lnTo>
                  <a:lnTo>
                    <a:pt x="300342" y="195046"/>
                  </a:lnTo>
                  <a:lnTo>
                    <a:pt x="299427" y="194030"/>
                  </a:lnTo>
                  <a:lnTo>
                    <a:pt x="299466" y="193776"/>
                  </a:lnTo>
                  <a:lnTo>
                    <a:pt x="301409" y="190474"/>
                  </a:lnTo>
                  <a:lnTo>
                    <a:pt x="302272" y="189077"/>
                  </a:lnTo>
                  <a:lnTo>
                    <a:pt x="300507" y="188315"/>
                  </a:lnTo>
                  <a:lnTo>
                    <a:pt x="298881" y="187680"/>
                  </a:lnTo>
                  <a:lnTo>
                    <a:pt x="298056" y="187680"/>
                  </a:lnTo>
                  <a:lnTo>
                    <a:pt x="297154" y="187909"/>
                  </a:lnTo>
                  <a:lnTo>
                    <a:pt x="297154" y="205841"/>
                  </a:lnTo>
                  <a:lnTo>
                    <a:pt x="297129" y="206730"/>
                  </a:lnTo>
                  <a:lnTo>
                    <a:pt x="297014" y="210286"/>
                  </a:lnTo>
                  <a:lnTo>
                    <a:pt x="296926" y="212813"/>
                  </a:lnTo>
                  <a:lnTo>
                    <a:pt x="295783" y="212661"/>
                  </a:lnTo>
                  <a:lnTo>
                    <a:pt x="292087" y="212191"/>
                  </a:lnTo>
                  <a:lnTo>
                    <a:pt x="295694" y="212661"/>
                  </a:lnTo>
                  <a:lnTo>
                    <a:pt x="295503" y="212521"/>
                  </a:lnTo>
                  <a:lnTo>
                    <a:pt x="295059" y="212191"/>
                  </a:lnTo>
                  <a:lnTo>
                    <a:pt x="294652" y="211937"/>
                  </a:lnTo>
                  <a:lnTo>
                    <a:pt x="294424" y="211683"/>
                  </a:lnTo>
                  <a:lnTo>
                    <a:pt x="293827" y="211048"/>
                  </a:lnTo>
                  <a:lnTo>
                    <a:pt x="292912" y="211048"/>
                  </a:lnTo>
                  <a:lnTo>
                    <a:pt x="296379" y="206730"/>
                  </a:lnTo>
                  <a:lnTo>
                    <a:pt x="297154" y="205841"/>
                  </a:lnTo>
                  <a:lnTo>
                    <a:pt x="297154" y="187909"/>
                  </a:lnTo>
                  <a:lnTo>
                    <a:pt x="295465" y="188315"/>
                  </a:lnTo>
                  <a:lnTo>
                    <a:pt x="293535" y="188315"/>
                  </a:lnTo>
                  <a:lnTo>
                    <a:pt x="288759" y="187680"/>
                  </a:lnTo>
                  <a:lnTo>
                    <a:pt x="289153" y="187680"/>
                  </a:lnTo>
                  <a:lnTo>
                    <a:pt x="286905" y="187312"/>
                  </a:lnTo>
                  <a:lnTo>
                    <a:pt x="286994" y="187680"/>
                  </a:lnTo>
                  <a:lnTo>
                    <a:pt x="255854" y="187680"/>
                  </a:lnTo>
                  <a:lnTo>
                    <a:pt x="255968" y="187312"/>
                  </a:lnTo>
                  <a:lnTo>
                    <a:pt x="256070" y="186956"/>
                  </a:lnTo>
                  <a:lnTo>
                    <a:pt x="284670" y="186956"/>
                  </a:lnTo>
                  <a:lnTo>
                    <a:pt x="285178" y="186410"/>
                  </a:lnTo>
                  <a:lnTo>
                    <a:pt x="285292" y="186029"/>
                  </a:lnTo>
                  <a:lnTo>
                    <a:pt x="285915" y="186029"/>
                  </a:lnTo>
                  <a:lnTo>
                    <a:pt x="283248" y="184505"/>
                  </a:lnTo>
                  <a:lnTo>
                    <a:pt x="278041" y="184505"/>
                  </a:lnTo>
                  <a:lnTo>
                    <a:pt x="278218" y="183997"/>
                  </a:lnTo>
                  <a:lnTo>
                    <a:pt x="277126" y="183997"/>
                  </a:lnTo>
                  <a:lnTo>
                    <a:pt x="277126" y="184505"/>
                  </a:lnTo>
                  <a:lnTo>
                    <a:pt x="276999" y="184277"/>
                  </a:lnTo>
                  <a:lnTo>
                    <a:pt x="277126" y="184505"/>
                  </a:lnTo>
                  <a:lnTo>
                    <a:pt x="277126" y="183997"/>
                  </a:lnTo>
                  <a:lnTo>
                    <a:pt x="276974" y="183997"/>
                  </a:lnTo>
                  <a:lnTo>
                    <a:pt x="271729" y="184886"/>
                  </a:lnTo>
                  <a:lnTo>
                    <a:pt x="270929" y="184886"/>
                  </a:lnTo>
                  <a:lnTo>
                    <a:pt x="270548" y="184505"/>
                  </a:lnTo>
                  <a:lnTo>
                    <a:pt x="267233" y="181457"/>
                  </a:lnTo>
                  <a:lnTo>
                    <a:pt x="264185" y="185166"/>
                  </a:lnTo>
                  <a:lnTo>
                    <a:pt x="269621" y="184505"/>
                  </a:lnTo>
                  <a:lnTo>
                    <a:pt x="270395" y="184505"/>
                  </a:lnTo>
                  <a:lnTo>
                    <a:pt x="270256" y="184886"/>
                  </a:lnTo>
                  <a:lnTo>
                    <a:pt x="269125" y="184886"/>
                  </a:lnTo>
                  <a:lnTo>
                    <a:pt x="269735" y="185267"/>
                  </a:lnTo>
                  <a:lnTo>
                    <a:pt x="269290" y="185267"/>
                  </a:lnTo>
                  <a:lnTo>
                    <a:pt x="266128" y="185991"/>
                  </a:lnTo>
                  <a:lnTo>
                    <a:pt x="263309" y="185267"/>
                  </a:lnTo>
                  <a:lnTo>
                    <a:pt x="264134" y="185178"/>
                  </a:lnTo>
                  <a:lnTo>
                    <a:pt x="263182" y="184505"/>
                  </a:lnTo>
                  <a:lnTo>
                    <a:pt x="261112" y="182981"/>
                  </a:lnTo>
                  <a:lnTo>
                    <a:pt x="260667" y="182981"/>
                  </a:lnTo>
                  <a:lnTo>
                    <a:pt x="258978" y="183362"/>
                  </a:lnTo>
                  <a:lnTo>
                    <a:pt x="261391" y="183997"/>
                  </a:lnTo>
                  <a:lnTo>
                    <a:pt x="260667" y="183997"/>
                  </a:lnTo>
                  <a:lnTo>
                    <a:pt x="260629" y="184505"/>
                  </a:lnTo>
                  <a:lnTo>
                    <a:pt x="259295" y="183997"/>
                  </a:lnTo>
                  <a:lnTo>
                    <a:pt x="257695" y="183997"/>
                  </a:lnTo>
                  <a:lnTo>
                    <a:pt x="256133" y="183362"/>
                  </a:lnTo>
                  <a:lnTo>
                    <a:pt x="253060" y="186029"/>
                  </a:lnTo>
                  <a:lnTo>
                    <a:pt x="249478" y="186029"/>
                  </a:lnTo>
                  <a:lnTo>
                    <a:pt x="248462" y="186372"/>
                  </a:lnTo>
                  <a:lnTo>
                    <a:pt x="249072" y="184454"/>
                  </a:lnTo>
                  <a:lnTo>
                    <a:pt x="248500" y="184975"/>
                  </a:lnTo>
                  <a:lnTo>
                    <a:pt x="247548" y="185978"/>
                  </a:lnTo>
                  <a:lnTo>
                    <a:pt x="247548" y="187680"/>
                  </a:lnTo>
                  <a:lnTo>
                    <a:pt x="245897" y="187680"/>
                  </a:lnTo>
                  <a:lnTo>
                    <a:pt x="246189" y="187375"/>
                  </a:lnTo>
                  <a:lnTo>
                    <a:pt x="247548" y="187680"/>
                  </a:lnTo>
                  <a:lnTo>
                    <a:pt x="247548" y="185978"/>
                  </a:lnTo>
                  <a:lnTo>
                    <a:pt x="246926" y="186613"/>
                  </a:lnTo>
                  <a:lnTo>
                    <a:pt x="247078" y="186829"/>
                  </a:lnTo>
                  <a:lnTo>
                    <a:pt x="246672" y="186956"/>
                  </a:lnTo>
                  <a:lnTo>
                    <a:pt x="246926" y="186613"/>
                  </a:lnTo>
                  <a:lnTo>
                    <a:pt x="245275" y="184454"/>
                  </a:lnTo>
                  <a:lnTo>
                    <a:pt x="245097" y="184454"/>
                  </a:lnTo>
                  <a:lnTo>
                    <a:pt x="244436" y="185648"/>
                  </a:lnTo>
                  <a:lnTo>
                    <a:pt x="244678" y="186956"/>
                  </a:lnTo>
                  <a:lnTo>
                    <a:pt x="244398" y="186956"/>
                  </a:lnTo>
                  <a:lnTo>
                    <a:pt x="244690" y="187032"/>
                  </a:lnTo>
                  <a:lnTo>
                    <a:pt x="244817" y="187680"/>
                  </a:lnTo>
                  <a:lnTo>
                    <a:pt x="243573" y="187680"/>
                  </a:lnTo>
                  <a:lnTo>
                    <a:pt x="241592" y="192125"/>
                  </a:lnTo>
                  <a:lnTo>
                    <a:pt x="241477" y="192379"/>
                  </a:lnTo>
                  <a:lnTo>
                    <a:pt x="230886" y="188315"/>
                  </a:lnTo>
                  <a:lnTo>
                    <a:pt x="230339" y="189077"/>
                  </a:lnTo>
                  <a:lnTo>
                    <a:pt x="229247" y="190474"/>
                  </a:lnTo>
                  <a:lnTo>
                    <a:pt x="232486" y="192760"/>
                  </a:lnTo>
                  <a:lnTo>
                    <a:pt x="230212" y="194030"/>
                  </a:lnTo>
                  <a:lnTo>
                    <a:pt x="233845" y="194538"/>
                  </a:lnTo>
                  <a:lnTo>
                    <a:pt x="240512" y="194792"/>
                  </a:lnTo>
                  <a:lnTo>
                    <a:pt x="239991" y="194792"/>
                  </a:lnTo>
                  <a:lnTo>
                    <a:pt x="239826" y="196443"/>
                  </a:lnTo>
                  <a:lnTo>
                    <a:pt x="239763" y="197078"/>
                  </a:lnTo>
                  <a:lnTo>
                    <a:pt x="239649" y="198221"/>
                  </a:lnTo>
                  <a:lnTo>
                    <a:pt x="246037" y="198602"/>
                  </a:lnTo>
                  <a:lnTo>
                    <a:pt x="245491" y="198221"/>
                  </a:lnTo>
                  <a:lnTo>
                    <a:pt x="244957" y="197840"/>
                  </a:lnTo>
                  <a:lnTo>
                    <a:pt x="243916" y="197332"/>
                  </a:lnTo>
                  <a:lnTo>
                    <a:pt x="241935" y="196443"/>
                  </a:lnTo>
                  <a:lnTo>
                    <a:pt x="242265" y="195046"/>
                  </a:lnTo>
                  <a:lnTo>
                    <a:pt x="242316" y="194792"/>
                  </a:lnTo>
                  <a:lnTo>
                    <a:pt x="242392" y="194538"/>
                  </a:lnTo>
                  <a:lnTo>
                    <a:pt x="242493" y="194030"/>
                  </a:lnTo>
                  <a:lnTo>
                    <a:pt x="242608" y="193522"/>
                  </a:lnTo>
                  <a:lnTo>
                    <a:pt x="242671" y="193268"/>
                  </a:lnTo>
                  <a:lnTo>
                    <a:pt x="242760" y="192760"/>
                  </a:lnTo>
                  <a:lnTo>
                    <a:pt x="249186" y="193522"/>
                  </a:lnTo>
                  <a:lnTo>
                    <a:pt x="248907" y="193522"/>
                  </a:lnTo>
                  <a:lnTo>
                    <a:pt x="250736" y="194792"/>
                  </a:lnTo>
                  <a:lnTo>
                    <a:pt x="254596" y="193522"/>
                  </a:lnTo>
                  <a:lnTo>
                    <a:pt x="254914" y="193522"/>
                  </a:lnTo>
                  <a:lnTo>
                    <a:pt x="254901" y="192760"/>
                  </a:lnTo>
                  <a:lnTo>
                    <a:pt x="256019" y="192760"/>
                  </a:lnTo>
                  <a:lnTo>
                    <a:pt x="259524" y="193167"/>
                  </a:lnTo>
                  <a:lnTo>
                    <a:pt x="259080" y="192760"/>
                  </a:lnTo>
                  <a:lnTo>
                    <a:pt x="258470" y="192379"/>
                  </a:lnTo>
                  <a:lnTo>
                    <a:pt x="258114" y="192125"/>
                  </a:lnTo>
                  <a:lnTo>
                    <a:pt x="260883" y="190474"/>
                  </a:lnTo>
                  <a:lnTo>
                    <a:pt x="266407" y="192760"/>
                  </a:lnTo>
                  <a:lnTo>
                    <a:pt x="266598" y="192760"/>
                  </a:lnTo>
                  <a:lnTo>
                    <a:pt x="269354" y="193522"/>
                  </a:lnTo>
                  <a:lnTo>
                    <a:pt x="266560" y="193776"/>
                  </a:lnTo>
                  <a:lnTo>
                    <a:pt x="266039" y="196443"/>
                  </a:lnTo>
                  <a:lnTo>
                    <a:pt x="265925" y="197078"/>
                  </a:lnTo>
                  <a:lnTo>
                    <a:pt x="265874" y="197332"/>
                  </a:lnTo>
                  <a:lnTo>
                    <a:pt x="265785" y="197840"/>
                  </a:lnTo>
                  <a:lnTo>
                    <a:pt x="265722" y="198221"/>
                  </a:lnTo>
                  <a:lnTo>
                    <a:pt x="267589" y="197332"/>
                  </a:lnTo>
                  <a:lnTo>
                    <a:pt x="266700" y="197078"/>
                  </a:lnTo>
                  <a:lnTo>
                    <a:pt x="266077" y="197078"/>
                  </a:lnTo>
                  <a:lnTo>
                    <a:pt x="268452" y="195046"/>
                  </a:lnTo>
                  <a:lnTo>
                    <a:pt x="271703" y="200126"/>
                  </a:lnTo>
                  <a:lnTo>
                    <a:pt x="271602" y="199364"/>
                  </a:lnTo>
                  <a:lnTo>
                    <a:pt x="271373" y="198602"/>
                  </a:lnTo>
                  <a:lnTo>
                    <a:pt x="270967" y="198602"/>
                  </a:lnTo>
                  <a:lnTo>
                    <a:pt x="275463" y="197078"/>
                  </a:lnTo>
                  <a:lnTo>
                    <a:pt x="278803" y="199364"/>
                  </a:lnTo>
                  <a:lnTo>
                    <a:pt x="281292" y="201904"/>
                  </a:lnTo>
                  <a:lnTo>
                    <a:pt x="281178" y="210693"/>
                  </a:lnTo>
                  <a:lnTo>
                    <a:pt x="280581" y="210693"/>
                  </a:lnTo>
                  <a:lnTo>
                    <a:pt x="281025" y="210553"/>
                  </a:lnTo>
                  <a:lnTo>
                    <a:pt x="281178" y="210693"/>
                  </a:lnTo>
                  <a:lnTo>
                    <a:pt x="281178" y="201904"/>
                  </a:lnTo>
                  <a:lnTo>
                    <a:pt x="281012" y="201904"/>
                  </a:lnTo>
                  <a:lnTo>
                    <a:pt x="281012" y="210540"/>
                  </a:lnTo>
                  <a:lnTo>
                    <a:pt x="280504" y="210693"/>
                  </a:lnTo>
                  <a:lnTo>
                    <a:pt x="280581" y="210972"/>
                  </a:lnTo>
                  <a:lnTo>
                    <a:pt x="280416" y="210820"/>
                  </a:lnTo>
                  <a:lnTo>
                    <a:pt x="280289" y="210693"/>
                  </a:lnTo>
                  <a:lnTo>
                    <a:pt x="280492" y="210693"/>
                  </a:lnTo>
                  <a:lnTo>
                    <a:pt x="280327" y="210286"/>
                  </a:lnTo>
                  <a:lnTo>
                    <a:pt x="280225" y="210032"/>
                  </a:lnTo>
                  <a:lnTo>
                    <a:pt x="280111" y="209778"/>
                  </a:lnTo>
                  <a:lnTo>
                    <a:pt x="279996" y="209524"/>
                  </a:lnTo>
                  <a:lnTo>
                    <a:pt x="281012" y="210540"/>
                  </a:lnTo>
                  <a:lnTo>
                    <a:pt x="281012" y="201904"/>
                  </a:lnTo>
                  <a:lnTo>
                    <a:pt x="276606" y="204317"/>
                  </a:lnTo>
                  <a:lnTo>
                    <a:pt x="280009" y="210286"/>
                  </a:lnTo>
                  <a:lnTo>
                    <a:pt x="280085" y="213207"/>
                  </a:lnTo>
                  <a:lnTo>
                    <a:pt x="279882" y="213207"/>
                  </a:lnTo>
                  <a:lnTo>
                    <a:pt x="276377" y="214858"/>
                  </a:lnTo>
                  <a:lnTo>
                    <a:pt x="273469" y="214858"/>
                  </a:lnTo>
                  <a:lnTo>
                    <a:pt x="269875" y="216001"/>
                  </a:lnTo>
                  <a:lnTo>
                    <a:pt x="278333" y="218376"/>
                  </a:lnTo>
                  <a:lnTo>
                    <a:pt x="281025" y="216001"/>
                  </a:lnTo>
                  <a:lnTo>
                    <a:pt x="280974" y="211683"/>
                  </a:lnTo>
                  <a:lnTo>
                    <a:pt x="280784" y="211302"/>
                  </a:lnTo>
                  <a:lnTo>
                    <a:pt x="282803" y="213715"/>
                  </a:lnTo>
                  <a:lnTo>
                    <a:pt x="283260" y="214223"/>
                  </a:lnTo>
                  <a:lnTo>
                    <a:pt x="283527" y="214858"/>
                  </a:lnTo>
                  <a:lnTo>
                    <a:pt x="281774" y="214858"/>
                  </a:lnTo>
                  <a:lnTo>
                    <a:pt x="284454" y="215506"/>
                  </a:lnTo>
                  <a:lnTo>
                    <a:pt x="283248" y="212826"/>
                  </a:lnTo>
                  <a:lnTo>
                    <a:pt x="282448" y="212826"/>
                  </a:lnTo>
                  <a:lnTo>
                    <a:pt x="283438" y="212521"/>
                  </a:lnTo>
                  <a:lnTo>
                    <a:pt x="281203" y="210693"/>
                  </a:lnTo>
                  <a:lnTo>
                    <a:pt x="283591" y="210693"/>
                  </a:lnTo>
                  <a:lnTo>
                    <a:pt x="285292" y="210693"/>
                  </a:lnTo>
                  <a:lnTo>
                    <a:pt x="284175" y="209778"/>
                  </a:lnTo>
                  <a:lnTo>
                    <a:pt x="283502" y="209778"/>
                  </a:lnTo>
                  <a:lnTo>
                    <a:pt x="283476" y="209524"/>
                  </a:lnTo>
                  <a:lnTo>
                    <a:pt x="283375" y="208381"/>
                  </a:lnTo>
                  <a:lnTo>
                    <a:pt x="283298" y="207746"/>
                  </a:lnTo>
                  <a:lnTo>
                    <a:pt x="283197" y="206730"/>
                  </a:lnTo>
                  <a:lnTo>
                    <a:pt x="287020" y="207746"/>
                  </a:lnTo>
                  <a:lnTo>
                    <a:pt x="286499" y="207746"/>
                  </a:lnTo>
                  <a:lnTo>
                    <a:pt x="286499" y="208635"/>
                  </a:lnTo>
                  <a:lnTo>
                    <a:pt x="286689" y="209524"/>
                  </a:lnTo>
                  <a:lnTo>
                    <a:pt x="286778" y="210032"/>
                  </a:lnTo>
                  <a:lnTo>
                    <a:pt x="286905" y="210820"/>
                  </a:lnTo>
                  <a:lnTo>
                    <a:pt x="292379" y="211048"/>
                  </a:lnTo>
                  <a:lnTo>
                    <a:pt x="286956" y="211048"/>
                  </a:lnTo>
                  <a:lnTo>
                    <a:pt x="286905" y="210820"/>
                  </a:lnTo>
                  <a:lnTo>
                    <a:pt x="283591" y="210693"/>
                  </a:lnTo>
                  <a:lnTo>
                    <a:pt x="283616" y="211048"/>
                  </a:lnTo>
                  <a:lnTo>
                    <a:pt x="281711" y="211048"/>
                  </a:lnTo>
                  <a:lnTo>
                    <a:pt x="283438" y="212521"/>
                  </a:lnTo>
                  <a:lnTo>
                    <a:pt x="283768" y="212420"/>
                  </a:lnTo>
                  <a:lnTo>
                    <a:pt x="284505" y="212191"/>
                  </a:lnTo>
                  <a:lnTo>
                    <a:pt x="287032" y="211683"/>
                  </a:lnTo>
                  <a:lnTo>
                    <a:pt x="287058" y="214477"/>
                  </a:lnTo>
                  <a:lnTo>
                    <a:pt x="287553" y="214477"/>
                  </a:lnTo>
                  <a:lnTo>
                    <a:pt x="284670" y="215557"/>
                  </a:lnTo>
                  <a:lnTo>
                    <a:pt x="285318" y="215709"/>
                  </a:lnTo>
                  <a:lnTo>
                    <a:pt x="287604" y="216255"/>
                  </a:lnTo>
                  <a:lnTo>
                    <a:pt x="287655" y="215709"/>
                  </a:lnTo>
                  <a:lnTo>
                    <a:pt x="287756" y="214223"/>
                  </a:lnTo>
                  <a:lnTo>
                    <a:pt x="287858" y="212826"/>
                  </a:lnTo>
                  <a:lnTo>
                    <a:pt x="295897" y="212826"/>
                  </a:lnTo>
                  <a:lnTo>
                    <a:pt x="296773" y="213525"/>
                  </a:lnTo>
                  <a:lnTo>
                    <a:pt x="296900" y="213614"/>
                  </a:lnTo>
                  <a:lnTo>
                    <a:pt x="296887" y="214223"/>
                  </a:lnTo>
                  <a:lnTo>
                    <a:pt x="297218" y="213804"/>
                  </a:lnTo>
                  <a:lnTo>
                    <a:pt x="298005" y="214261"/>
                  </a:lnTo>
                  <a:lnTo>
                    <a:pt x="299212" y="213601"/>
                  </a:lnTo>
                  <a:lnTo>
                    <a:pt x="298297" y="213156"/>
                  </a:lnTo>
                  <a:lnTo>
                    <a:pt x="297738" y="213017"/>
                  </a:lnTo>
                  <a:lnTo>
                    <a:pt x="297865" y="212826"/>
                  </a:lnTo>
                  <a:lnTo>
                    <a:pt x="298805" y="211683"/>
                  </a:lnTo>
                  <a:lnTo>
                    <a:pt x="298107" y="211048"/>
                  </a:lnTo>
                  <a:lnTo>
                    <a:pt x="298856" y="211683"/>
                  </a:lnTo>
                  <a:lnTo>
                    <a:pt x="301332" y="213715"/>
                  </a:lnTo>
                  <a:lnTo>
                    <a:pt x="301523" y="213715"/>
                  </a:lnTo>
                  <a:lnTo>
                    <a:pt x="303593" y="214477"/>
                  </a:lnTo>
                  <a:lnTo>
                    <a:pt x="303403" y="215709"/>
                  </a:lnTo>
                  <a:lnTo>
                    <a:pt x="303276" y="216509"/>
                  </a:lnTo>
                  <a:lnTo>
                    <a:pt x="303149" y="217271"/>
                  </a:lnTo>
                  <a:lnTo>
                    <a:pt x="303060" y="217906"/>
                  </a:lnTo>
                  <a:lnTo>
                    <a:pt x="302958" y="218668"/>
                  </a:lnTo>
                  <a:lnTo>
                    <a:pt x="299885" y="218668"/>
                  </a:lnTo>
                  <a:lnTo>
                    <a:pt x="298551" y="218922"/>
                  </a:lnTo>
                  <a:lnTo>
                    <a:pt x="297319" y="219671"/>
                  </a:lnTo>
                  <a:lnTo>
                    <a:pt x="297103" y="219811"/>
                  </a:lnTo>
                  <a:lnTo>
                    <a:pt x="299199" y="219811"/>
                  </a:lnTo>
                  <a:lnTo>
                    <a:pt x="299148" y="219532"/>
                  </a:lnTo>
                  <a:lnTo>
                    <a:pt x="300228" y="224510"/>
                  </a:lnTo>
                  <a:lnTo>
                    <a:pt x="301231" y="220192"/>
                  </a:lnTo>
                  <a:lnTo>
                    <a:pt x="301307" y="219811"/>
                  </a:lnTo>
                  <a:lnTo>
                    <a:pt x="303225" y="219811"/>
                  </a:lnTo>
                  <a:lnTo>
                    <a:pt x="307086" y="220192"/>
                  </a:lnTo>
                  <a:lnTo>
                    <a:pt x="308889" y="219811"/>
                  </a:lnTo>
                  <a:lnTo>
                    <a:pt x="310184" y="219532"/>
                  </a:lnTo>
                  <a:lnTo>
                    <a:pt x="309092" y="219811"/>
                  </a:lnTo>
                  <a:lnTo>
                    <a:pt x="312229" y="219811"/>
                  </a:lnTo>
                  <a:lnTo>
                    <a:pt x="312762" y="219811"/>
                  </a:lnTo>
                  <a:lnTo>
                    <a:pt x="314972" y="219532"/>
                  </a:lnTo>
                  <a:lnTo>
                    <a:pt x="314210" y="219532"/>
                  </a:lnTo>
                  <a:lnTo>
                    <a:pt x="321144" y="218922"/>
                  </a:lnTo>
                  <a:lnTo>
                    <a:pt x="318617" y="218922"/>
                  </a:lnTo>
                  <a:lnTo>
                    <a:pt x="313664" y="217652"/>
                  </a:lnTo>
                  <a:lnTo>
                    <a:pt x="310629" y="216509"/>
                  </a:lnTo>
                  <a:lnTo>
                    <a:pt x="310349" y="216509"/>
                  </a:lnTo>
                  <a:lnTo>
                    <a:pt x="310718" y="216890"/>
                  </a:lnTo>
                  <a:lnTo>
                    <a:pt x="310680" y="218668"/>
                  </a:lnTo>
                  <a:lnTo>
                    <a:pt x="307568" y="218668"/>
                  </a:lnTo>
                  <a:lnTo>
                    <a:pt x="307924" y="218033"/>
                  </a:lnTo>
                  <a:lnTo>
                    <a:pt x="308038" y="217906"/>
                  </a:lnTo>
                  <a:lnTo>
                    <a:pt x="307568" y="217652"/>
                  </a:lnTo>
                  <a:lnTo>
                    <a:pt x="307543" y="216890"/>
                  </a:lnTo>
                  <a:lnTo>
                    <a:pt x="308013" y="216509"/>
                  </a:lnTo>
                  <a:lnTo>
                    <a:pt x="308343" y="216509"/>
                  </a:lnTo>
                  <a:lnTo>
                    <a:pt x="308419" y="216890"/>
                  </a:lnTo>
                  <a:lnTo>
                    <a:pt x="308495" y="217271"/>
                  </a:lnTo>
                  <a:lnTo>
                    <a:pt x="308610" y="217906"/>
                  </a:lnTo>
                  <a:lnTo>
                    <a:pt x="308775" y="217652"/>
                  </a:lnTo>
                  <a:lnTo>
                    <a:pt x="308851" y="217271"/>
                  </a:lnTo>
                  <a:lnTo>
                    <a:pt x="309384" y="216890"/>
                  </a:lnTo>
                  <a:lnTo>
                    <a:pt x="310222" y="216509"/>
                  </a:lnTo>
                  <a:lnTo>
                    <a:pt x="312216" y="215709"/>
                  </a:lnTo>
                  <a:lnTo>
                    <a:pt x="315061" y="215709"/>
                  </a:lnTo>
                  <a:lnTo>
                    <a:pt x="317487" y="215976"/>
                  </a:lnTo>
                  <a:lnTo>
                    <a:pt x="317461" y="215709"/>
                  </a:lnTo>
                  <a:lnTo>
                    <a:pt x="317385" y="212826"/>
                  </a:lnTo>
                  <a:lnTo>
                    <a:pt x="317754" y="212826"/>
                  </a:lnTo>
                  <a:lnTo>
                    <a:pt x="320662" y="213715"/>
                  </a:lnTo>
                  <a:lnTo>
                    <a:pt x="322973" y="213715"/>
                  </a:lnTo>
                  <a:lnTo>
                    <a:pt x="320243" y="212826"/>
                  </a:lnTo>
                  <a:lnTo>
                    <a:pt x="319303" y="212521"/>
                  </a:lnTo>
                  <a:lnTo>
                    <a:pt x="318287" y="212191"/>
                  </a:lnTo>
                  <a:lnTo>
                    <a:pt x="317068" y="212191"/>
                  </a:lnTo>
                  <a:lnTo>
                    <a:pt x="318490" y="210032"/>
                  </a:lnTo>
                  <a:lnTo>
                    <a:pt x="319646" y="208127"/>
                  </a:lnTo>
                  <a:lnTo>
                    <a:pt x="319900" y="207746"/>
                  </a:lnTo>
                  <a:lnTo>
                    <a:pt x="319582" y="207746"/>
                  </a:lnTo>
                  <a:lnTo>
                    <a:pt x="318668" y="208000"/>
                  </a:lnTo>
                  <a:lnTo>
                    <a:pt x="315849" y="208127"/>
                  </a:lnTo>
                  <a:lnTo>
                    <a:pt x="315937" y="205841"/>
                  </a:lnTo>
                  <a:lnTo>
                    <a:pt x="316014" y="203682"/>
                  </a:lnTo>
                  <a:lnTo>
                    <a:pt x="318795" y="204317"/>
                  </a:lnTo>
                  <a:lnTo>
                    <a:pt x="318300" y="204317"/>
                  </a:lnTo>
                  <a:lnTo>
                    <a:pt x="318909" y="204952"/>
                  </a:lnTo>
                  <a:lnTo>
                    <a:pt x="318617" y="205740"/>
                  </a:lnTo>
                  <a:lnTo>
                    <a:pt x="319163" y="205435"/>
                  </a:lnTo>
                  <a:lnTo>
                    <a:pt x="319163" y="205168"/>
                  </a:lnTo>
                  <a:lnTo>
                    <a:pt x="318922" y="204927"/>
                  </a:lnTo>
                  <a:lnTo>
                    <a:pt x="319024" y="204698"/>
                  </a:lnTo>
                  <a:lnTo>
                    <a:pt x="319481" y="204317"/>
                  </a:lnTo>
                  <a:lnTo>
                    <a:pt x="320459" y="204952"/>
                  </a:lnTo>
                  <a:lnTo>
                    <a:pt x="320929" y="205333"/>
                  </a:lnTo>
                  <a:lnTo>
                    <a:pt x="321005" y="207746"/>
                  </a:lnTo>
                  <a:lnTo>
                    <a:pt x="321716" y="207746"/>
                  </a:lnTo>
                  <a:lnTo>
                    <a:pt x="322351" y="208102"/>
                  </a:lnTo>
                  <a:lnTo>
                    <a:pt x="322389" y="208368"/>
                  </a:lnTo>
                  <a:lnTo>
                    <a:pt x="322529" y="208368"/>
                  </a:lnTo>
                  <a:lnTo>
                    <a:pt x="322694" y="208356"/>
                  </a:lnTo>
                  <a:lnTo>
                    <a:pt x="322834" y="208356"/>
                  </a:lnTo>
                  <a:lnTo>
                    <a:pt x="322681" y="208254"/>
                  </a:lnTo>
                  <a:lnTo>
                    <a:pt x="321906" y="204952"/>
                  </a:lnTo>
                  <a:lnTo>
                    <a:pt x="321856" y="204698"/>
                  </a:lnTo>
                  <a:lnTo>
                    <a:pt x="322313" y="204698"/>
                  </a:lnTo>
                  <a:lnTo>
                    <a:pt x="324180" y="205460"/>
                  </a:lnTo>
                  <a:lnTo>
                    <a:pt x="325793" y="204698"/>
                  </a:lnTo>
                  <a:lnTo>
                    <a:pt x="326872" y="204317"/>
                  </a:lnTo>
                  <a:lnTo>
                    <a:pt x="327431" y="204317"/>
                  </a:lnTo>
                  <a:lnTo>
                    <a:pt x="327418" y="203682"/>
                  </a:lnTo>
                  <a:lnTo>
                    <a:pt x="327393" y="202666"/>
                  </a:lnTo>
                  <a:lnTo>
                    <a:pt x="329349" y="202666"/>
                  </a:lnTo>
                  <a:close/>
                </a:path>
                <a:path w="418465" h="260985">
                  <a:moveTo>
                    <a:pt x="329387" y="27825"/>
                  </a:moveTo>
                  <a:lnTo>
                    <a:pt x="327456" y="25069"/>
                  </a:lnTo>
                  <a:lnTo>
                    <a:pt x="326529" y="25133"/>
                  </a:lnTo>
                  <a:lnTo>
                    <a:pt x="327520" y="26530"/>
                  </a:lnTo>
                  <a:lnTo>
                    <a:pt x="327050" y="26911"/>
                  </a:lnTo>
                  <a:lnTo>
                    <a:pt x="329387" y="27825"/>
                  </a:lnTo>
                  <a:close/>
                </a:path>
                <a:path w="418465" h="260985">
                  <a:moveTo>
                    <a:pt x="329857" y="213423"/>
                  </a:moveTo>
                  <a:lnTo>
                    <a:pt x="329628" y="212725"/>
                  </a:lnTo>
                  <a:lnTo>
                    <a:pt x="329514" y="213423"/>
                  </a:lnTo>
                  <a:lnTo>
                    <a:pt x="329857" y="213423"/>
                  </a:lnTo>
                  <a:close/>
                </a:path>
                <a:path w="418465" h="260985">
                  <a:moveTo>
                    <a:pt x="333095" y="206578"/>
                  </a:moveTo>
                  <a:lnTo>
                    <a:pt x="329806" y="205701"/>
                  </a:lnTo>
                  <a:lnTo>
                    <a:pt x="329869" y="208457"/>
                  </a:lnTo>
                  <a:lnTo>
                    <a:pt x="322961" y="208457"/>
                  </a:lnTo>
                  <a:lnTo>
                    <a:pt x="323748" y="208991"/>
                  </a:lnTo>
                  <a:lnTo>
                    <a:pt x="324624" y="209702"/>
                  </a:lnTo>
                  <a:lnTo>
                    <a:pt x="326123" y="209702"/>
                  </a:lnTo>
                  <a:lnTo>
                    <a:pt x="325323" y="212559"/>
                  </a:lnTo>
                  <a:lnTo>
                    <a:pt x="323951" y="213741"/>
                  </a:lnTo>
                  <a:lnTo>
                    <a:pt x="328168" y="215265"/>
                  </a:lnTo>
                  <a:lnTo>
                    <a:pt x="328993" y="210845"/>
                  </a:lnTo>
                  <a:lnTo>
                    <a:pt x="329565" y="212559"/>
                  </a:lnTo>
                  <a:lnTo>
                    <a:pt x="329920" y="210845"/>
                  </a:lnTo>
                  <a:lnTo>
                    <a:pt x="333095" y="206578"/>
                  </a:lnTo>
                  <a:close/>
                </a:path>
                <a:path w="418465" h="260985">
                  <a:moveTo>
                    <a:pt x="333743" y="214147"/>
                  </a:moveTo>
                  <a:lnTo>
                    <a:pt x="329857" y="213423"/>
                  </a:lnTo>
                  <a:lnTo>
                    <a:pt x="331508" y="218300"/>
                  </a:lnTo>
                  <a:lnTo>
                    <a:pt x="333743" y="214147"/>
                  </a:lnTo>
                  <a:close/>
                </a:path>
                <a:path w="418465" h="260985">
                  <a:moveTo>
                    <a:pt x="337743" y="46520"/>
                  </a:moveTo>
                  <a:lnTo>
                    <a:pt x="336105" y="45580"/>
                  </a:lnTo>
                  <a:lnTo>
                    <a:pt x="336296" y="46520"/>
                  </a:lnTo>
                  <a:lnTo>
                    <a:pt x="336372" y="46888"/>
                  </a:lnTo>
                  <a:lnTo>
                    <a:pt x="337743" y="46520"/>
                  </a:lnTo>
                  <a:close/>
                </a:path>
                <a:path w="418465" h="260985">
                  <a:moveTo>
                    <a:pt x="341058" y="48018"/>
                  </a:moveTo>
                  <a:lnTo>
                    <a:pt x="340106" y="45910"/>
                  </a:lnTo>
                  <a:lnTo>
                    <a:pt x="337743" y="46520"/>
                  </a:lnTo>
                  <a:lnTo>
                    <a:pt x="338709" y="47091"/>
                  </a:lnTo>
                  <a:lnTo>
                    <a:pt x="341058" y="48018"/>
                  </a:lnTo>
                  <a:close/>
                </a:path>
                <a:path w="418465" h="260985">
                  <a:moveTo>
                    <a:pt x="346494" y="41122"/>
                  </a:moveTo>
                  <a:lnTo>
                    <a:pt x="339953" y="40868"/>
                  </a:lnTo>
                  <a:lnTo>
                    <a:pt x="338150" y="42443"/>
                  </a:lnTo>
                  <a:lnTo>
                    <a:pt x="332498" y="39928"/>
                  </a:lnTo>
                  <a:lnTo>
                    <a:pt x="331406" y="40868"/>
                  </a:lnTo>
                  <a:lnTo>
                    <a:pt x="331152" y="41122"/>
                  </a:lnTo>
                  <a:lnTo>
                    <a:pt x="333082" y="42443"/>
                  </a:lnTo>
                  <a:lnTo>
                    <a:pt x="332943" y="42443"/>
                  </a:lnTo>
                  <a:lnTo>
                    <a:pt x="331177" y="43268"/>
                  </a:lnTo>
                  <a:lnTo>
                    <a:pt x="331978" y="46520"/>
                  </a:lnTo>
                  <a:lnTo>
                    <a:pt x="332066" y="46888"/>
                  </a:lnTo>
                  <a:lnTo>
                    <a:pt x="332117" y="47091"/>
                  </a:lnTo>
                  <a:lnTo>
                    <a:pt x="332219" y="47536"/>
                  </a:lnTo>
                  <a:lnTo>
                    <a:pt x="332308" y="46520"/>
                  </a:lnTo>
                  <a:lnTo>
                    <a:pt x="332384" y="45580"/>
                  </a:lnTo>
                  <a:lnTo>
                    <a:pt x="332486" y="44386"/>
                  </a:lnTo>
                  <a:lnTo>
                    <a:pt x="332549" y="43535"/>
                  </a:lnTo>
                  <a:lnTo>
                    <a:pt x="336105" y="45580"/>
                  </a:lnTo>
                  <a:lnTo>
                    <a:pt x="335851" y="44386"/>
                  </a:lnTo>
                  <a:lnTo>
                    <a:pt x="340106" y="45910"/>
                  </a:lnTo>
                  <a:lnTo>
                    <a:pt x="341287" y="44386"/>
                  </a:lnTo>
                  <a:lnTo>
                    <a:pt x="341947" y="43535"/>
                  </a:lnTo>
                  <a:lnTo>
                    <a:pt x="343687" y="41300"/>
                  </a:lnTo>
                  <a:lnTo>
                    <a:pt x="346494" y="41122"/>
                  </a:lnTo>
                  <a:close/>
                </a:path>
                <a:path w="418465" h="260985">
                  <a:moveTo>
                    <a:pt x="381317" y="0"/>
                  </a:moveTo>
                  <a:lnTo>
                    <a:pt x="380542" y="431"/>
                  </a:lnTo>
                  <a:lnTo>
                    <a:pt x="380809" y="431"/>
                  </a:lnTo>
                  <a:lnTo>
                    <a:pt x="381317" y="0"/>
                  </a:lnTo>
                  <a:close/>
                </a:path>
                <a:path w="418465" h="260985">
                  <a:moveTo>
                    <a:pt x="383730" y="3098"/>
                  </a:moveTo>
                  <a:lnTo>
                    <a:pt x="379018" y="1270"/>
                  </a:lnTo>
                  <a:lnTo>
                    <a:pt x="380542" y="431"/>
                  </a:lnTo>
                  <a:lnTo>
                    <a:pt x="377139" y="673"/>
                  </a:lnTo>
                  <a:lnTo>
                    <a:pt x="375767" y="1841"/>
                  </a:lnTo>
                  <a:lnTo>
                    <a:pt x="379679" y="3098"/>
                  </a:lnTo>
                  <a:lnTo>
                    <a:pt x="383730" y="3098"/>
                  </a:lnTo>
                  <a:close/>
                </a:path>
                <a:path w="418465" h="260985">
                  <a:moveTo>
                    <a:pt x="414985" y="5638"/>
                  </a:moveTo>
                  <a:lnTo>
                    <a:pt x="414223" y="5118"/>
                  </a:lnTo>
                  <a:lnTo>
                    <a:pt x="413207" y="5880"/>
                  </a:lnTo>
                  <a:lnTo>
                    <a:pt x="414985" y="5638"/>
                  </a:lnTo>
                  <a:close/>
                </a:path>
                <a:path w="418465" h="260985">
                  <a:moveTo>
                    <a:pt x="417868" y="9067"/>
                  </a:moveTo>
                  <a:lnTo>
                    <a:pt x="413346" y="7531"/>
                  </a:lnTo>
                  <a:lnTo>
                    <a:pt x="413054" y="7442"/>
                  </a:lnTo>
                  <a:lnTo>
                    <a:pt x="413143" y="7213"/>
                  </a:lnTo>
                  <a:lnTo>
                    <a:pt x="412775" y="7340"/>
                  </a:lnTo>
                  <a:lnTo>
                    <a:pt x="412000" y="7073"/>
                  </a:lnTo>
                  <a:lnTo>
                    <a:pt x="411632" y="7073"/>
                  </a:lnTo>
                  <a:lnTo>
                    <a:pt x="409994" y="6413"/>
                  </a:lnTo>
                  <a:lnTo>
                    <a:pt x="411721" y="6997"/>
                  </a:lnTo>
                  <a:lnTo>
                    <a:pt x="413207" y="5880"/>
                  </a:lnTo>
                  <a:lnTo>
                    <a:pt x="409346" y="6413"/>
                  </a:lnTo>
                  <a:lnTo>
                    <a:pt x="406209" y="6413"/>
                  </a:lnTo>
                  <a:lnTo>
                    <a:pt x="404736" y="7073"/>
                  </a:lnTo>
                  <a:lnTo>
                    <a:pt x="401281" y="6413"/>
                  </a:lnTo>
                  <a:lnTo>
                    <a:pt x="400875" y="6413"/>
                  </a:lnTo>
                  <a:lnTo>
                    <a:pt x="403377" y="7531"/>
                  </a:lnTo>
                  <a:lnTo>
                    <a:pt x="404837" y="9232"/>
                  </a:lnTo>
                  <a:lnTo>
                    <a:pt x="409003" y="7861"/>
                  </a:lnTo>
                  <a:lnTo>
                    <a:pt x="410387" y="8128"/>
                  </a:lnTo>
                  <a:lnTo>
                    <a:pt x="411187" y="7861"/>
                  </a:lnTo>
                  <a:lnTo>
                    <a:pt x="412191" y="7531"/>
                  </a:lnTo>
                  <a:lnTo>
                    <a:pt x="413029" y="7531"/>
                  </a:lnTo>
                  <a:lnTo>
                    <a:pt x="412419" y="9067"/>
                  </a:lnTo>
                  <a:lnTo>
                    <a:pt x="412356" y="9232"/>
                  </a:lnTo>
                  <a:lnTo>
                    <a:pt x="412280" y="9436"/>
                  </a:lnTo>
                  <a:lnTo>
                    <a:pt x="417868" y="9067"/>
                  </a:lnTo>
                  <a:close/>
                </a:path>
              </a:pathLst>
            </a:custGeom>
            <a:solidFill>
              <a:srgbClr val="ABD3D8">
                <a:alpha val="51998"/>
              </a:srgbClr>
            </a:solidFill>
          </p:spPr>
          <p:txBody>
            <a:bodyPr wrap="square" lIns="0" tIns="0" rIns="0" bIns="0" rtlCol="0"/>
            <a:lstStyle/>
            <a:p>
              <a:pPr defTabSz="829178"/>
              <a:endParaRPr sz="1632" kern="0">
                <a:solidFill>
                  <a:sysClr val="windowText" lastClr="000000"/>
                </a:solidFill>
              </a:endParaRPr>
            </a:p>
          </p:txBody>
        </p:sp>
        <p:sp>
          <p:nvSpPr>
            <p:cNvPr id="70" name="object 70"/>
            <p:cNvSpPr/>
            <p:nvPr/>
          </p:nvSpPr>
          <p:spPr>
            <a:xfrm>
              <a:off x="9027325" y="2198611"/>
              <a:ext cx="426084" cy="275590"/>
            </a:xfrm>
            <a:custGeom>
              <a:avLst/>
              <a:gdLst/>
              <a:ahLst/>
              <a:cxnLst/>
              <a:rect l="l" t="t" r="r" b="b"/>
              <a:pathLst>
                <a:path w="426084" h="275589">
                  <a:moveTo>
                    <a:pt x="1689" y="231444"/>
                  </a:moveTo>
                  <a:lnTo>
                    <a:pt x="1346" y="231648"/>
                  </a:lnTo>
                  <a:lnTo>
                    <a:pt x="863" y="231787"/>
                  </a:lnTo>
                  <a:lnTo>
                    <a:pt x="0" y="231775"/>
                  </a:lnTo>
                  <a:lnTo>
                    <a:pt x="965" y="232435"/>
                  </a:lnTo>
                  <a:lnTo>
                    <a:pt x="1143" y="232143"/>
                  </a:lnTo>
                  <a:lnTo>
                    <a:pt x="1689" y="231444"/>
                  </a:lnTo>
                  <a:close/>
                </a:path>
                <a:path w="426084" h="275589">
                  <a:moveTo>
                    <a:pt x="2247" y="230708"/>
                  </a:moveTo>
                  <a:lnTo>
                    <a:pt x="2044" y="230962"/>
                  </a:lnTo>
                  <a:lnTo>
                    <a:pt x="1879" y="231203"/>
                  </a:lnTo>
                  <a:lnTo>
                    <a:pt x="1689" y="231444"/>
                  </a:lnTo>
                  <a:lnTo>
                    <a:pt x="2006" y="231254"/>
                  </a:lnTo>
                  <a:lnTo>
                    <a:pt x="2184" y="231013"/>
                  </a:lnTo>
                  <a:lnTo>
                    <a:pt x="2247" y="230708"/>
                  </a:lnTo>
                  <a:close/>
                </a:path>
                <a:path w="426084" h="275589">
                  <a:moveTo>
                    <a:pt x="4114" y="228231"/>
                  </a:moveTo>
                  <a:lnTo>
                    <a:pt x="3175" y="227571"/>
                  </a:lnTo>
                  <a:lnTo>
                    <a:pt x="1778" y="228320"/>
                  </a:lnTo>
                  <a:lnTo>
                    <a:pt x="2438" y="229730"/>
                  </a:lnTo>
                  <a:lnTo>
                    <a:pt x="2247" y="230708"/>
                  </a:lnTo>
                  <a:lnTo>
                    <a:pt x="3213" y="229489"/>
                  </a:lnTo>
                  <a:lnTo>
                    <a:pt x="4114" y="228231"/>
                  </a:lnTo>
                  <a:close/>
                </a:path>
                <a:path w="426084" h="275589">
                  <a:moveTo>
                    <a:pt x="33464" y="228777"/>
                  </a:moveTo>
                  <a:lnTo>
                    <a:pt x="32550" y="228828"/>
                  </a:lnTo>
                  <a:lnTo>
                    <a:pt x="32143" y="231394"/>
                  </a:lnTo>
                  <a:lnTo>
                    <a:pt x="33464" y="228777"/>
                  </a:lnTo>
                  <a:close/>
                </a:path>
                <a:path w="426084" h="275589">
                  <a:moveTo>
                    <a:pt x="41351" y="264248"/>
                  </a:moveTo>
                  <a:lnTo>
                    <a:pt x="39839" y="263194"/>
                  </a:lnTo>
                  <a:lnTo>
                    <a:pt x="41097" y="264248"/>
                  </a:lnTo>
                  <a:lnTo>
                    <a:pt x="41351" y="264248"/>
                  </a:lnTo>
                  <a:close/>
                </a:path>
                <a:path w="426084" h="275589">
                  <a:moveTo>
                    <a:pt x="45072" y="267563"/>
                  </a:moveTo>
                  <a:lnTo>
                    <a:pt x="44538" y="267119"/>
                  </a:lnTo>
                  <a:lnTo>
                    <a:pt x="41097" y="264248"/>
                  </a:lnTo>
                  <a:lnTo>
                    <a:pt x="39649" y="266763"/>
                  </a:lnTo>
                  <a:lnTo>
                    <a:pt x="37553" y="267538"/>
                  </a:lnTo>
                  <a:lnTo>
                    <a:pt x="37096" y="267423"/>
                  </a:lnTo>
                  <a:lnTo>
                    <a:pt x="36614" y="267347"/>
                  </a:lnTo>
                  <a:lnTo>
                    <a:pt x="36220" y="267068"/>
                  </a:lnTo>
                  <a:lnTo>
                    <a:pt x="37147" y="267741"/>
                  </a:lnTo>
                  <a:lnTo>
                    <a:pt x="37299" y="267703"/>
                  </a:lnTo>
                  <a:lnTo>
                    <a:pt x="37503" y="267563"/>
                  </a:lnTo>
                  <a:lnTo>
                    <a:pt x="37655" y="267563"/>
                  </a:lnTo>
                  <a:lnTo>
                    <a:pt x="39839" y="268109"/>
                  </a:lnTo>
                  <a:lnTo>
                    <a:pt x="42760" y="267119"/>
                  </a:lnTo>
                  <a:lnTo>
                    <a:pt x="45072" y="267563"/>
                  </a:lnTo>
                  <a:close/>
                </a:path>
                <a:path w="426084" h="275589">
                  <a:moveTo>
                    <a:pt x="46685" y="203517"/>
                  </a:moveTo>
                  <a:lnTo>
                    <a:pt x="44805" y="204812"/>
                  </a:lnTo>
                  <a:lnTo>
                    <a:pt x="44526" y="204812"/>
                  </a:lnTo>
                  <a:lnTo>
                    <a:pt x="41948" y="205486"/>
                  </a:lnTo>
                  <a:lnTo>
                    <a:pt x="41948" y="207403"/>
                  </a:lnTo>
                  <a:lnTo>
                    <a:pt x="41706" y="207200"/>
                  </a:lnTo>
                  <a:lnTo>
                    <a:pt x="41211" y="206832"/>
                  </a:lnTo>
                  <a:lnTo>
                    <a:pt x="40132" y="206425"/>
                  </a:lnTo>
                  <a:lnTo>
                    <a:pt x="39052" y="206997"/>
                  </a:lnTo>
                  <a:lnTo>
                    <a:pt x="39077" y="207200"/>
                  </a:lnTo>
                  <a:lnTo>
                    <a:pt x="38011" y="206832"/>
                  </a:lnTo>
                  <a:lnTo>
                    <a:pt x="37630" y="206832"/>
                  </a:lnTo>
                  <a:lnTo>
                    <a:pt x="37426" y="209003"/>
                  </a:lnTo>
                  <a:lnTo>
                    <a:pt x="41694" y="209003"/>
                  </a:lnTo>
                  <a:lnTo>
                    <a:pt x="43167" y="209423"/>
                  </a:lnTo>
                  <a:lnTo>
                    <a:pt x="44145" y="209423"/>
                  </a:lnTo>
                  <a:lnTo>
                    <a:pt x="42760" y="207454"/>
                  </a:lnTo>
                  <a:lnTo>
                    <a:pt x="44640" y="206832"/>
                  </a:lnTo>
                  <a:lnTo>
                    <a:pt x="45821" y="204812"/>
                  </a:lnTo>
                  <a:lnTo>
                    <a:pt x="46685" y="203517"/>
                  </a:lnTo>
                  <a:close/>
                </a:path>
                <a:path w="426084" h="275589">
                  <a:moveTo>
                    <a:pt x="47777" y="202387"/>
                  </a:moveTo>
                  <a:lnTo>
                    <a:pt x="47472" y="202412"/>
                  </a:lnTo>
                  <a:lnTo>
                    <a:pt x="47104" y="202907"/>
                  </a:lnTo>
                  <a:lnTo>
                    <a:pt x="46685" y="203517"/>
                  </a:lnTo>
                  <a:lnTo>
                    <a:pt x="47180" y="203187"/>
                  </a:lnTo>
                  <a:lnTo>
                    <a:pt x="47599" y="202819"/>
                  </a:lnTo>
                  <a:lnTo>
                    <a:pt x="47777" y="202387"/>
                  </a:lnTo>
                  <a:close/>
                </a:path>
                <a:path w="426084" h="275589">
                  <a:moveTo>
                    <a:pt x="49898" y="274510"/>
                  </a:moveTo>
                  <a:lnTo>
                    <a:pt x="41884" y="271056"/>
                  </a:lnTo>
                  <a:lnTo>
                    <a:pt x="40576" y="274421"/>
                  </a:lnTo>
                  <a:lnTo>
                    <a:pt x="45224" y="274091"/>
                  </a:lnTo>
                  <a:lnTo>
                    <a:pt x="47117" y="275424"/>
                  </a:lnTo>
                  <a:lnTo>
                    <a:pt x="49898" y="274510"/>
                  </a:lnTo>
                  <a:close/>
                </a:path>
                <a:path w="426084" h="275589">
                  <a:moveTo>
                    <a:pt x="58242" y="211836"/>
                  </a:moveTo>
                  <a:lnTo>
                    <a:pt x="57607" y="211886"/>
                  </a:lnTo>
                  <a:lnTo>
                    <a:pt x="56400" y="211937"/>
                  </a:lnTo>
                  <a:lnTo>
                    <a:pt x="57226" y="212090"/>
                  </a:lnTo>
                  <a:lnTo>
                    <a:pt x="57912" y="212128"/>
                  </a:lnTo>
                  <a:lnTo>
                    <a:pt x="58242" y="211836"/>
                  </a:lnTo>
                  <a:close/>
                </a:path>
                <a:path w="426084" h="275589">
                  <a:moveTo>
                    <a:pt x="65290" y="274561"/>
                  </a:moveTo>
                  <a:lnTo>
                    <a:pt x="65201" y="270929"/>
                  </a:lnTo>
                  <a:lnTo>
                    <a:pt x="57746" y="271437"/>
                  </a:lnTo>
                  <a:lnTo>
                    <a:pt x="55359" y="269036"/>
                  </a:lnTo>
                  <a:lnTo>
                    <a:pt x="55295" y="266153"/>
                  </a:lnTo>
                  <a:lnTo>
                    <a:pt x="52933" y="263766"/>
                  </a:lnTo>
                  <a:lnTo>
                    <a:pt x="56603" y="262064"/>
                  </a:lnTo>
                  <a:lnTo>
                    <a:pt x="53771" y="260794"/>
                  </a:lnTo>
                  <a:lnTo>
                    <a:pt x="50139" y="263969"/>
                  </a:lnTo>
                  <a:lnTo>
                    <a:pt x="52501" y="265620"/>
                  </a:lnTo>
                  <a:lnTo>
                    <a:pt x="53479" y="268439"/>
                  </a:lnTo>
                  <a:lnTo>
                    <a:pt x="51104" y="266801"/>
                  </a:lnTo>
                  <a:lnTo>
                    <a:pt x="48348" y="267716"/>
                  </a:lnTo>
                  <a:lnTo>
                    <a:pt x="47485" y="270662"/>
                  </a:lnTo>
                  <a:lnTo>
                    <a:pt x="48920" y="272389"/>
                  </a:lnTo>
                  <a:lnTo>
                    <a:pt x="55854" y="270129"/>
                  </a:lnTo>
                  <a:lnTo>
                    <a:pt x="54546" y="273456"/>
                  </a:lnTo>
                  <a:lnTo>
                    <a:pt x="56794" y="270764"/>
                  </a:lnTo>
                  <a:lnTo>
                    <a:pt x="60617" y="274154"/>
                  </a:lnTo>
                  <a:lnTo>
                    <a:pt x="59651" y="272757"/>
                  </a:lnTo>
                  <a:lnTo>
                    <a:pt x="65290" y="274561"/>
                  </a:lnTo>
                  <a:close/>
                </a:path>
                <a:path w="426084" h="275589">
                  <a:moveTo>
                    <a:pt x="81216" y="237858"/>
                  </a:moveTo>
                  <a:lnTo>
                    <a:pt x="79946" y="236969"/>
                  </a:lnTo>
                  <a:lnTo>
                    <a:pt x="79082" y="237363"/>
                  </a:lnTo>
                  <a:lnTo>
                    <a:pt x="79692" y="237363"/>
                  </a:lnTo>
                  <a:lnTo>
                    <a:pt x="81216" y="237858"/>
                  </a:lnTo>
                  <a:close/>
                </a:path>
                <a:path w="426084" h="275589">
                  <a:moveTo>
                    <a:pt x="84963" y="179501"/>
                  </a:moveTo>
                  <a:lnTo>
                    <a:pt x="84950" y="179184"/>
                  </a:lnTo>
                  <a:lnTo>
                    <a:pt x="84531" y="179768"/>
                  </a:lnTo>
                  <a:lnTo>
                    <a:pt x="84632" y="180086"/>
                  </a:lnTo>
                  <a:lnTo>
                    <a:pt x="84861" y="180314"/>
                  </a:lnTo>
                  <a:lnTo>
                    <a:pt x="84886" y="179908"/>
                  </a:lnTo>
                  <a:lnTo>
                    <a:pt x="84963" y="179501"/>
                  </a:lnTo>
                  <a:close/>
                </a:path>
                <a:path w="426084" h="275589">
                  <a:moveTo>
                    <a:pt x="85699" y="252844"/>
                  </a:moveTo>
                  <a:lnTo>
                    <a:pt x="82651" y="251853"/>
                  </a:lnTo>
                  <a:lnTo>
                    <a:pt x="80340" y="248348"/>
                  </a:lnTo>
                  <a:lnTo>
                    <a:pt x="76784" y="248335"/>
                  </a:lnTo>
                  <a:lnTo>
                    <a:pt x="73177" y="252933"/>
                  </a:lnTo>
                  <a:lnTo>
                    <a:pt x="76631" y="254825"/>
                  </a:lnTo>
                  <a:lnTo>
                    <a:pt x="81267" y="253720"/>
                  </a:lnTo>
                  <a:lnTo>
                    <a:pt x="85699" y="252844"/>
                  </a:lnTo>
                  <a:close/>
                </a:path>
                <a:path w="426084" h="275589">
                  <a:moveTo>
                    <a:pt x="86106" y="239420"/>
                  </a:moveTo>
                  <a:lnTo>
                    <a:pt x="81216" y="237858"/>
                  </a:lnTo>
                  <a:lnTo>
                    <a:pt x="84289" y="240004"/>
                  </a:lnTo>
                  <a:lnTo>
                    <a:pt x="86106" y="239420"/>
                  </a:lnTo>
                  <a:close/>
                </a:path>
                <a:path w="426084" h="275589">
                  <a:moveTo>
                    <a:pt x="86995" y="236194"/>
                  </a:moveTo>
                  <a:lnTo>
                    <a:pt x="84874" y="234708"/>
                  </a:lnTo>
                  <a:lnTo>
                    <a:pt x="80251" y="236829"/>
                  </a:lnTo>
                  <a:lnTo>
                    <a:pt x="86309" y="236423"/>
                  </a:lnTo>
                  <a:lnTo>
                    <a:pt x="86995" y="236194"/>
                  </a:lnTo>
                  <a:close/>
                </a:path>
                <a:path w="426084" h="275589">
                  <a:moveTo>
                    <a:pt x="87337" y="181546"/>
                  </a:moveTo>
                  <a:lnTo>
                    <a:pt x="86995" y="180809"/>
                  </a:lnTo>
                  <a:lnTo>
                    <a:pt x="85407" y="180822"/>
                  </a:lnTo>
                  <a:lnTo>
                    <a:pt x="84861" y="180314"/>
                  </a:lnTo>
                  <a:lnTo>
                    <a:pt x="84848" y="180809"/>
                  </a:lnTo>
                  <a:lnTo>
                    <a:pt x="84950" y="181305"/>
                  </a:lnTo>
                  <a:lnTo>
                    <a:pt x="85471" y="181660"/>
                  </a:lnTo>
                  <a:lnTo>
                    <a:pt x="87337" y="181546"/>
                  </a:lnTo>
                  <a:close/>
                </a:path>
                <a:path w="426084" h="275589">
                  <a:moveTo>
                    <a:pt x="90004" y="274688"/>
                  </a:moveTo>
                  <a:lnTo>
                    <a:pt x="88531" y="271513"/>
                  </a:lnTo>
                  <a:lnTo>
                    <a:pt x="85712" y="270979"/>
                  </a:lnTo>
                  <a:lnTo>
                    <a:pt x="86664" y="271653"/>
                  </a:lnTo>
                  <a:lnTo>
                    <a:pt x="84836" y="273215"/>
                  </a:lnTo>
                  <a:lnTo>
                    <a:pt x="86702" y="273088"/>
                  </a:lnTo>
                  <a:lnTo>
                    <a:pt x="90004" y="274688"/>
                  </a:lnTo>
                  <a:close/>
                </a:path>
                <a:path w="426084" h="275589">
                  <a:moveTo>
                    <a:pt x="90398" y="252120"/>
                  </a:moveTo>
                  <a:lnTo>
                    <a:pt x="88900" y="252222"/>
                  </a:lnTo>
                  <a:lnTo>
                    <a:pt x="87312" y="252514"/>
                  </a:lnTo>
                  <a:lnTo>
                    <a:pt x="85699" y="252831"/>
                  </a:lnTo>
                  <a:lnTo>
                    <a:pt x="87058" y="253276"/>
                  </a:lnTo>
                  <a:lnTo>
                    <a:pt x="88544" y="253263"/>
                  </a:lnTo>
                  <a:lnTo>
                    <a:pt x="90398" y="252120"/>
                  </a:lnTo>
                  <a:close/>
                </a:path>
                <a:path w="426084" h="275589">
                  <a:moveTo>
                    <a:pt x="93294" y="236969"/>
                  </a:moveTo>
                  <a:lnTo>
                    <a:pt x="87858" y="236194"/>
                  </a:lnTo>
                  <a:lnTo>
                    <a:pt x="88671" y="237363"/>
                  </a:lnTo>
                  <a:lnTo>
                    <a:pt x="89598" y="238010"/>
                  </a:lnTo>
                  <a:lnTo>
                    <a:pt x="87769" y="238861"/>
                  </a:lnTo>
                  <a:lnTo>
                    <a:pt x="86106" y="239420"/>
                  </a:lnTo>
                  <a:lnTo>
                    <a:pt x="86855" y="239649"/>
                  </a:lnTo>
                  <a:lnTo>
                    <a:pt x="84772" y="240334"/>
                  </a:lnTo>
                  <a:lnTo>
                    <a:pt x="84289" y="240004"/>
                  </a:lnTo>
                  <a:lnTo>
                    <a:pt x="83286" y="240334"/>
                  </a:lnTo>
                  <a:lnTo>
                    <a:pt x="83921" y="240334"/>
                  </a:lnTo>
                  <a:lnTo>
                    <a:pt x="84353" y="240474"/>
                  </a:lnTo>
                  <a:lnTo>
                    <a:pt x="81292" y="241477"/>
                  </a:lnTo>
                  <a:lnTo>
                    <a:pt x="85534" y="243014"/>
                  </a:lnTo>
                  <a:lnTo>
                    <a:pt x="85877" y="241477"/>
                  </a:lnTo>
                  <a:lnTo>
                    <a:pt x="85953" y="241160"/>
                  </a:lnTo>
                  <a:lnTo>
                    <a:pt x="85471" y="240830"/>
                  </a:lnTo>
                  <a:lnTo>
                    <a:pt x="87350" y="241439"/>
                  </a:lnTo>
                  <a:lnTo>
                    <a:pt x="87312" y="239280"/>
                  </a:lnTo>
                  <a:lnTo>
                    <a:pt x="92443" y="239280"/>
                  </a:lnTo>
                  <a:lnTo>
                    <a:pt x="92163" y="238010"/>
                  </a:lnTo>
                  <a:lnTo>
                    <a:pt x="92125" y="237858"/>
                  </a:lnTo>
                  <a:lnTo>
                    <a:pt x="92024" y="237363"/>
                  </a:lnTo>
                  <a:lnTo>
                    <a:pt x="91935" y="236969"/>
                  </a:lnTo>
                  <a:lnTo>
                    <a:pt x="93294" y="236969"/>
                  </a:lnTo>
                  <a:close/>
                </a:path>
                <a:path w="426084" h="275589">
                  <a:moveTo>
                    <a:pt x="103809" y="155092"/>
                  </a:moveTo>
                  <a:lnTo>
                    <a:pt x="103479" y="155092"/>
                  </a:lnTo>
                  <a:lnTo>
                    <a:pt x="103212" y="155194"/>
                  </a:lnTo>
                  <a:lnTo>
                    <a:pt x="103035" y="155448"/>
                  </a:lnTo>
                  <a:lnTo>
                    <a:pt x="103251" y="155257"/>
                  </a:lnTo>
                  <a:lnTo>
                    <a:pt x="103543" y="155206"/>
                  </a:lnTo>
                  <a:lnTo>
                    <a:pt x="103809" y="155092"/>
                  </a:lnTo>
                  <a:close/>
                </a:path>
                <a:path w="426084" h="275589">
                  <a:moveTo>
                    <a:pt x="108800" y="242150"/>
                  </a:moveTo>
                  <a:lnTo>
                    <a:pt x="108254" y="238925"/>
                  </a:lnTo>
                  <a:lnTo>
                    <a:pt x="93281" y="236308"/>
                  </a:lnTo>
                  <a:lnTo>
                    <a:pt x="97599" y="241477"/>
                  </a:lnTo>
                  <a:lnTo>
                    <a:pt x="99517" y="243509"/>
                  </a:lnTo>
                  <a:lnTo>
                    <a:pt x="102273" y="241871"/>
                  </a:lnTo>
                  <a:lnTo>
                    <a:pt x="108800" y="242150"/>
                  </a:lnTo>
                  <a:close/>
                </a:path>
                <a:path w="426084" h="275589">
                  <a:moveTo>
                    <a:pt x="109016" y="147408"/>
                  </a:moveTo>
                  <a:lnTo>
                    <a:pt x="108077" y="146392"/>
                  </a:lnTo>
                  <a:lnTo>
                    <a:pt x="106794" y="146215"/>
                  </a:lnTo>
                  <a:lnTo>
                    <a:pt x="105156" y="146977"/>
                  </a:lnTo>
                  <a:lnTo>
                    <a:pt x="105587" y="149034"/>
                  </a:lnTo>
                  <a:lnTo>
                    <a:pt x="108102" y="147294"/>
                  </a:lnTo>
                  <a:lnTo>
                    <a:pt x="109016" y="147408"/>
                  </a:lnTo>
                  <a:close/>
                </a:path>
                <a:path w="426084" h="275589">
                  <a:moveTo>
                    <a:pt x="109372" y="147777"/>
                  </a:moveTo>
                  <a:lnTo>
                    <a:pt x="109359" y="147510"/>
                  </a:lnTo>
                  <a:lnTo>
                    <a:pt x="109220" y="147434"/>
                  </a:lnTo>
                  <a:lnTo>
                    <a:pt x="109016" y="147408"/>
                  </a:lnTo>
                  <a:lnTo>
                    <a:pt x="109258" y="147624"/>
                  </a:lnTo>
                  <a:lnTo>
                    <a:pt x="109372" y="147777"/>
                  </a:lnTo>
                  <a:close/>
                </a:path>
                <a:path w="426084" h="275589">
                  <a:moveTo>
                    <a:pt x="113753" y="155803"/>
                  </a:moveTo>
                  <a:lnTo>
                    <a:pt x="108559" y="152895"/>
                  </a:lnTo>
                  <a:lnTo>
                    <a:pt x="108610" y="154813"/>
                  </a:lnTo>
                  <a:lnTo>
                    <a:pt x="105752" y="154216"/>
                  </a:lnTo>
                  <a:lnTo>
                    <a:pt x="103822" y="155092"/>
                  </a:lnTo>
                  <a:lnTo>
                    <a:pt x="105905" y="155041"/>
                  </a:lnTo>
                  <a:lnTo>
                    <a:pt x="110604" y="159169"/>
                  </a:lnTo>
                  <a:lnTo>
                    <a:pt x="113753" y="155803"/>
                  </a:lnTo>
                  <a:close/>
                </a:path>
                <a:path w="426084" h="275589">
                  <a:moveTo>
                    <a:pt x="145122" y="104622"/>
                  </a:moveTo>
                  <a:lnTo>
                    <a:pt x="144132" y="102997"/>
                  </a:lnTo>
                  <a:lnTo>
                    <a:pt x="144195" y="104622"/>
                  </a:lnTo>
                  <a:lnTo>
                    <a:pt x="145122" y="104622"/>
                  </a:lnTo>
                  <a:close/>
                </a:path>
                <a:path w="426084" h="275589">
                  <a:moveTo>
                    <a:pt x="147472" y="106006"/>
                  </a:moveTo>
                  <a:lnTo>
                    <a:pt x="147459" y="104978"/>
                  </a:lnTo>
                  <a:lnTo>
                    <a:pt x="147002" y="104978"/>
                  </a:lnTo>
                  <a:lnTo>
                    <a:pt x="147472" y="106006"/>
                  </a:lnTo>
                  <a:close/>
                </a:path>
                <a:path w="426084" h="275589">
                  <a:moveTo>
                    <a:pt x="149339" y="201980"/>
                  </a:moveTo>
                  <a:lnTo>
                    <a:pt x="147929" y="201714"/>
                  </a:lnTo>
                  <a:lnTo>
                    <a:pt x="146596" y="204343"/>
                  </a:lnTo>
                  <a:lnTo>
                    <a:pt x="149339" y="201980"/>
                  </a:lnTo>
                  <a:close/>
                </a:path>
                <a:path w="426084" h="275589">
                  <a:moveTo>
                    <a:pt x="150228" y="103644"/>
                  </a:moveTo>
                  <a:lnTo>
                    <a:pt x="149250" y="102273"/>
                  </a:lnTo>
                  <a:lnTo>
                    <a:pt x="147701" y="102273"/>
                  </a:lnTo>
                  <a:lnTo>
                    <a:pt x="146151" y="104622"/>
                  </a:lnTo>
                  <a:lnTo>
                    <a:pt x="147307" y="104622"/>
                  </a:lnTo>
                  <a:lnTo>
                    <a:pt x="150228" y="103644"/>
                  </a:lnTo>
                  <a:close/>
                </a:path>
                <a:path w="426084" h="275589">
                  <a:moveTo>
                    <a:pt x="152285" y="149910"/>
                  </a:moveTo>
                  <a:lnTo>
                    <a:pt x="151320" y="148513"/>
                  </a:lnTo>
                  <a:lnTo>
                    <a:pt x="149047" y="151206"/>
                  </a:lnTo>
                  <a:lnTo>
                    <a:pt x="152285" y="149910"/>
                  </a:lnTo>
                  <a:close/>
                </a:path>
                <a:path w="426084" h="275589">
                  <a:moveTo>
                    <a:pt x="156298" y="142760"/>
                  </a:moveTo>
                  <a:lnTo>
                    <a:pt x="155816" y="141668"/>
                  </a:lnTo>
                  <a:lnTo>
                    <a:pt x="152069" y="141922"/>
                  </a:lnTo>
                  <a:lnTo>
                    <a:pt x="152044" y="139763"/>
                  </a:lnTo>
                  <a:lnTo>
                    <a:pt x="150710" y="142392"/>
                  </a:lnTo>
                  <a:lnTo>
                    <a:pt x="152133" y="144094"/>
                  </a:lnTo>
                  <a:lnTo>
                    <a:pt x="154889" y="142455"/>
                  </a:lnTo>
                  <a:lnTo>
                    <a:pt x="156298" y="142760"/>
                  </a:lnTo>
                  <a:close/>
                </a:path>
                <a:path w="426084" h="275589">
                  <a:moveTo>
                    <a:pt x="162090" y="112610"/>
                  </a:moveTo>
                  <a:lnTo>
                    <a:pt x="161137" y="111950"/>
                  </a:lnTo>
                  <a:lnTo>
                    <a:pt x="161239" y="112344"/>
                  </a:lnTo>
                  <a:lnTo>
                    <a:pt x="161455" y="112522"/>
                  </a:lnTo>
                  <a:lnTo>
                    <a:pt x="161607" y="112788"/>
                  </a:lnTo>
                  <a:lnTo>
                    <a:pt x="162090" y="112610"/>
                  </a:lnTo>
                  <a:close/>
                </a:path>
                <a:path w="426084" h="275589">
                  <a:moveTo>
                    <a:pt x="162115" y="113741"/>
                  </a:moveTo>
                  <a:lnTo>
                    <a:pt x="161607" y="112788"/>
                  </a:lnTo>
                  <a:lnTo>
                    <a:pt x="157467" y="114376"/>
                  </a:lnTo>
                  <a:lnTo>
                    <a:pt x="162115" y="113741"/>
                  </a:lnTo>
                  <a:close/>
                </a:path>
                <a:path w="426084" h="275589">
                  <a:moveTo>
                    <a:pt x="163817" y="116878"/>
                  </a:moveTo>
                  <a:lnTo>
                    <a:pt x="162598" y="113741"/>
                  </a:lnTo>
                  <a:lnTo>
                    <a:pt x="162115" y="113741"/>
                  </a:lnTo>
                  <a:lnTo>
                    <a:pt x="163817" y="116878"/>
                  </a:lnTo>
                  <a:close/>
                </a:path>
                <a:path w="426084" h="275589">
                  <a:moveTo>
                    <a:pt x="171691" y="86601"/>
                  </a:moveTo>
                  <a:lnTo>
                    <a:pt x="171577" y="86360"/>
                  </a:lnTo>
                  <a:lnTo>
                    <a:pt x="171488" y="85991"/>
                  </a:lnTo>
                  <a:lnTo>
                    <a:pt x="171373" y="85572"/>
                  </a:lnTo>
                  <a:lnTo>
                    <a:pt x="171196" y="85902"/>
                  </a:lnTo>
                  <a:lnTo>
                    <a:pt x="171196" y="86271"/>
                  </a:lnTo>
                  <a:lnTo>
                    <a:pt x="171691" y="86601"/>
                  </a:lnTo>
                  <a:close/>
                </a:path>
                <a:path w="426084" h="275589">
                  <a:moveTo>
                    <a:pt x="183756" y="85051"/>
                  </a:moveTo>
                  <a:lnTo>
                    <a:pt x="182791" y="83654"/>
                  </a:lnTo>
                  <a:lnTo>
                    <a:pt x="182714" y="80759"/>
                  </a:lnTo>
                  <a:lnTo>
                    <a:pt x="180632" y="83248"/>
                  </a:lnTo>
                  <a:lnTo>
                    <a:pt x="180225" y="83654"/>
                  </a:lnTo>
                  <a:lnTo>
                    <a:pt x="179082" y="84658"/>
                  </a:lnTo>
                  <a:lnTo>
                    <a:pt x="174167" y="83248"/>
                  </a:lnTo>
                  <a:lnTo>
                    <a:pt x="174040" y="83248"/>
                  </a:lnTo>
                  <a:lnTo>
                    <a:pt x="172605" y="82257"/>
                  </a:lnTo>
                  <a:lnTo>
                    <a:pt x="166827" y="78244"/>
                  </a:lnTo>
                  <a:lnTo>
                    <a:pt x="163220" y="83553"/>
                  </a:lnTo>
                  <a:lnTo>
                    <a:pt x="166458" y="82257"/>
                  </a:lnTo>
                  <a:lnTo>
                    <a:pt x="167881" y="83959"/>
                  </a:lnTo>
                  <a:lnTo>
                    <a:pt x="167881" y="83248"/>
                  </a:lnTo>
                  <a:lnTo>
                    <a:pt x="170332" y="82257"/>
                  </a:lnTo>
                  <a:lnTo>
                    <a:pt x="170840" y="83654"/>
                  </a:lnTo>
                  <a:lnTo>
                    <a:pt x="171157" y="84759"/>
                  </a:lnTo>
                  <a:lnTo>
                    <a:pt x="171234" y="85051"/>
                  </a:lnTo>
                  <a:lnTo>
                    <a:pt x="171297" y="85242"/>
                  </a:lnTo>
                  <a:lnTo>
                    <a:pt x="171373" y="85572"/>
                  </a:lnTo>
                  <a:lnTo>
                    <a:pt x="171551" y="85242"/>
                  </a:lnTo>
                  <a:lnTo>
                    <a:pt x="172085" y="84759"/>
                  </a:lnTo>
                  <a:lnTo>
                    <a:pt x="174472" y="85686"/>
                  </a:lnTo>
                  <a:lnTo>
                    <a:pt x="176441" y="89903"/>
                  </a:lnTo>
                  <a:lnTo>
                    <a:pt x="178181" y="88392"/>
                  </a:lnTo>
                  <a:lnTo>
                    <a:pt x="177304" y="88392"/>
                  </a:lnTo>
                  <a:lnTo>
                    <a:pt x="177723" y="85953"/>
                  </a:lnTo>
                  <a:lnTo>
                    <a:pt x="180975" y="85953"/>
                  </a:lnTo>
                  <a:lnTo>
                    <a:pt x="183756" y="85051"/>
                  </a:lnTo>
                  <a:close/>
                </a:path>
                <a:path w="426084" h="275589">
                  <a:moveTo>
                    <a:pt x="184073" y="98069"/>
                  </a:moveTo>
                  <a:lnTo>
                    <a:pt x="179362" y="96215"/>
                  </a:lnTo>
                  <a:lnTo>
                    <a:pt x="183184" y="98856"/>
                  </a:lnTo>
                  <a:lnTo>
                    <a:pt x="184073" y="98069"/>
                  </a:lnTo>
                  <a:close/>
                </a:path>
                <a:path w="426084" h="275589">
                  <a:moveTo>
                    <a:pt x="188315" y="180060"/>
                  </a:moveTo>
                  <a:lnTo>
                    <a:pt x="184175" y="180060"/>
                  </a:lnTo>
                  <a:lnTo>
                    <a:pt x="179146" y="180708"/>
                  </a:lnTo>
                  <a:lnTo>
                    <a:pt x="183870" y="183299"/>
                  </a:lnTo>
                  <a:lnTo>
                    <a:pt x="188315" y="180060"/>
                  </a:lnTo>
                  <a:close/>
                </a:path>
                <a:path w="426084" h="275589">
                  <a:moveTo>
                    <a:pt x="189776" y="120497"/>
                  </a:moveTo>
                  <a:lnTo>
                    <a:pt x="188518" y="119621"/>
                  </a:lnTo>
                  <a:lnTo>
                    <a:pt x="186931" y="118516"/>
                  </a:lnTo>
                  <a:lnTo>
                    <a:pt x="181356" y="119621"/>
                  </a:lnTo>
                  <a:lnTo>
                    <a:pt x="181991" y="118008"/>
                  </a:lnTo>
                  <a:lnTo>
                    <a:pt x="182803" y="115938"/>
                  </a:lnTo>
                  <a:lnTo>
                    <a:pt x="183121" y="115150"/>
                  </a:lnTo>
                  <a:lnTo>
                    <a:pt x="177063" y="115938"/>
                  </a:lnTo>
                  <a:lnTo>
                    <a:pt x="176098" y="114566"/>
                  </a:lnTo>
                  <a:lnTo>
                    <a:pt x="173316" y="113741"/>
                  </a:lnTo>
                  <a:lnTo>
                    <a:pt x="172783" y="113741"/>
                  </a:lnTo>
                  <a:lnTo>
                    <a:pt x="176022" y="110934"/>
                  </a:lnTo>
                  <a:lnTo>
                    <a:pt x="172072" y="109512"/>
                  </a:lnTo>
                  <a:lnTo>
                    <a:pt x="163817" y="116878"/>
                  </a:lnTo>
                  <a:lnTo>
                    <a:pt x="164071" y="117551"/>
                  </a:lnTo>
                  <a:lnTo>
                    <a:pt x="167817" y="118008"/>
                  </a:lnTo>
                  <a:lnTo>
                    <a:pt x="159181" y="117551"/>
                  </a:lnTo>
                  <a:lnTo>
                    <a:pt x="158915" y="117551"/>
                  </a:lnTo>
                  <a:lnTo>
                    <a:pt x="153924" y="121145"/>
                  </a:lnTo>
                  <a:lnTo>
                    <a:pt x="144602" y="121805"/>
                  </a:lnTo>
                  <a:lnTo>
                    <a:pt x="141465" y="125984"/>
                  </a:lnTo>
                  <a:lnTo>
                    <a:pt x="147929" y="124815"/>
                  </a:lnTo>
                  <a:lnTo>
                    <a:pt x="148450" y="128447"/>
                  </a:lnTo>
                  <a:lnTo>
                    <a:pt x="148501" y="128752"/>
                  </a:lnTo>
                  <a:lnTo>
                    <a:pt x="153162" y="128447"/>
                  </a:lnTo>
                  <a:lnTo>
                    <a:pt x="161531" y="128587"/>
                  </a:lnTo>
                  <a:lnTo>
                    <a:pt x="161658" y="128447"/>
                  </a:lnTo>
                  <a:lnTo>
                    <a:pt x="165112" y="124815"/>
                  </a:lnTo>
                  <a:lnTo>
                    <a:pt x="165265" y="124815"/>
                  </a:lnTo>
                  <a:lnTo>
                    <a:pt x="167106" y="127482"/>
                  </a:lnTo>
                  <a:lnTo>
                    <a:pt x="172618" y="124815"/>
                  </a:lnTo>
                  <a:lnTo>
                    <a:pt x="174955" y="123685"/>
                  </a:lnTo>
                  <a:lnTo>
                    <a:pt x="173863" y="125984"/>
                  </a:lnTo>
                  <a:lnTo>
                    <a:pt x="174231" y="125691"/>
                  </a:lnTo>
                  <a:lnTo>
                    <a:pt x="176225" y="123685"/>
                  </a:lnTo>
                  <a:lnTo>
                    <a:pt x="177380" y="122529"/>
                  </a:lnTo>
                  <a:lnTo>
                    <a:pt x="180149" y="130365"/>
                  </a:lnTo>
                  <a:lnTo>
                    <a:pt x="182778" y="123685"/>
                  </a:lnTo>
                  <a:lnTo>
                    <a:pt x="182854" y="123507"/>
                  </a:lnTo>
                  <a:lnTo>
                    <a:pt x="185686" y="125488"/>
                  </a:lnTo>
                  <a:lnTo>
                    <a:pt x="186207" y="123685"/>
                  </a:lnTo>
                  <a:lnTo>
                    <a:pt x="186258" y="123507"/>
                  </a:lnTo>
                  <a:lnTo>
                    <a:pt x="186537" y="122529"/>
                  </a:lnTo>
                  <a:lnTo>
                    <a:pt x="187413" y="122529"/>
                  </a:lnTo>
                  <a:lnTo>
                    <a:pt x="189776" y="120497"/>
                  </a:lnTo>
                  <a:close/>
                </a:path>
                <a:path w="426084" h="275589">
                  <a:moveTo>
                    <a:pt x="189865" y="86436"/>
                  </a:moveTo>
                  <a:lnTo>
                    <a:pt x="185102" y="82423"/>
                  </a:lnTo>
                  <a:lnTo>
                    <a:pt x="187464" y="84797"/>
                  </a:lnTo>
                  <a:lnTo>
                    <a:pt x="189865" y="86436"/>
                  </a:lnTo>
                  <a:close/>
                </a:path>
                <a:path w="426084" h="275589">
                  <a:moveTo>
                    <a:pt x="190728" y="180060"/>
                  </a:moveTo>
                  <a:lnTo>
                    <a:pt x="189382" y="179285"/>
                  </a:lnTo>
                  <a:lnTo>
                    <a:pt x="188315" y="180060"/>
                  </a:lnTo>
                  <a:lnTo>
                    <a:pt x="190728" y="180060"/>
                  </a:lnTo>
                  <a:close/>
                </a:path>
                <a:path w="426084" h="275589">
                  <a:moveTo>
                    <a:pt x="203720" y="81864"/>
                  </a:moveTo>
                  <a:lnTo>
                    <a:pt x="201333" y="79489"/>
                  </a:lnTo>
                  <a:lnTo>
                    <a:pt x="200964" y="83489"/>
                  </a:lnTo>
                  <a:lnTo>
                    <a:pt x="202780" y="81203"/>
                  </a:lnTo>
                  <a:lnTo>
                    <a:pt x="203720" y="81864"/>
                  </a:lnTo>
                  <a:close/>
                </a:path>
                <a:path w="426084" h="275589">
                  <a:moveTo>
                    <a:pt x="206235" y="181762"/>
                  </a:moveTo>
                  <a:lnTo>
                    <a:pt x="204787" y="180060"/>
                  </a:lnTo>
                  <a:lnTo>
                    <a:pt x="204711" y="177876"/>
                  </a:lnTo>
                  <a:lnTo>
                    <a:pt x="202882" y="178714"/>
                  </a:lnTo>
                  <a:lnTo>
                    <a:pt x="202374" y="180060"/>
                  </a:lnTo>
                  <a:lnTo>
                    <a:pt x="202552" y="180060"/>
                  </a:lnTo>
                  <a:lnTo>
                    <a:pt x="202857" y="180708"/>
                  </a:lnTo>
                  <a:lnTo>
                    <a:pt x="202946" y="180886"/>
                  </a:lnTo>
                  <a:lnTo>
                    <a:pt x="198678" y="182321"/>
                  </a:lnTo>
                  <a:lnTo>
                    <a:pt x="200228" y="179565"/>
                  </a:lnTo>
                  <a:lnTo>
                    <a:pt x="201002" y="178130"/>
                  </a:lnTo>
                  <a:lnTo>
                    <a:pt x="197713" y="177241"/>
                  </a:lnTo>
                  <a:lnTo>
                    <a:pt x="191985" y="179565"/>
                  </a:lnTo>
                  <a:lnTo>
                    <a:pt x="190728" y="180060"/>
                  </a:lnTo>
                  <a:lnTo>
                    <a:pt x="195033" y="182549"/>
                  </a:lnTo>
                  <a:lnTo>
                    <a:pt x="195897" y="179565"/>
                  </a:lnTo>
                  <a:lnTo>
                    <a:pt x="196900" y="182384"/>
                  </a:lnTo>
                  <a:lnTo>
                    <a:pt x="201599" y="183527"/>
                  </a:lnTo>
                  <a:lnTo>
                    <a:pt x="203923" y="183730"/>
                  </a:lnTo>
                  <a:lnTo>
                    <a:pt x="205498" y="182384"/>
                  </a:lnTo>
                  <a:lnTo>
                    <a:pt x="206235" y="181762"/>
                  </a:lnTo>
                  <a:close/>
                </a:path>
                <a:path w="426084" h="275589">
                  <a:moveTo>
                    <a:pt x="209804" y="82537"/>
                  </a:moveTo>
                  <a:lnTo>
                    <a:pt x="205143" y="82854"/>
                  </a:lnTo>
                  <a:lnTo>
                    <a:pt x="207962" y="83375"/>
                  </a:lnTo>
                  <a:lnTo>
                    <a:pt x="208902" y="84759"/>
                  </a:lnTo>
                  <a:lnTo>
                    <a:pt x="208902" y="84061"/>
                  </a:lnTo>
                  <a:lnTo>
                    <a:pt x="208394" y="82981"/>
                  </a:lnTo>
                  <a:lnTo>
                    <a:pt x="209804" y="82537"/>
                  </a:lnTo>
                  <a:close/>
                </a:path>
                <a:path w="426084" h="275589">
                  <a:moveTo>
                    <a:pt x="215646" y="184302"/>
                  </a:moveTo>
                  <a:lnTo>
                    <a:pt x="215607" y="184035"/>
                  </a:lnTo>
                  <a:lnTo>
                    <a:pt x="213791" y="186436"/>
                  </a:lnTo>
                  <a:lnTo>
                    <a:pt x="214299" y="185953"/>
                  </a:lnTo>
                  <a:lnTo>
                    <a:pt x="215646" y="184302"/>
                  </a:lnTo>
                  <a:close/>
                </a:path>
                <a:path w="426084" h="275589">
                  <a:moveTo>
                    <a:pt x="216649" y="179031"/>
                  </a:moveTo>
                  <a:lnTo>
                    <a:pt x="216369" y="178485"/>
                  </a:lnTo>
                  <a:lnTo>
                    <a:pt x="216103" y="178079"/>
                  </a:lnTo>
                  <a:lnTo>
                    <a:pt x="215874" y="178079"/>
                  </a:lnTo>
                  <a:lnTo>
                    <a:pt x="215150" y="181216"/>
                  </a:lnTo>
                  <a:lnTo>
                    <a:pt x="215112" y="182968"/>
                  </a:lnTo>
                  <a:lnTo>
                    <a:pt x="216585" y="179209"/>
                  </a:lnTo>
                  <a:lnTo>
                    <a:pt x="216649" y="179031"/>
                  </a:lnTo>
                  <a:close/>
                </a:path>
                <a:path w="426084" h="275589">
                  <a:moveTo>
                    <a:pt x="217195" y="179031"/>
                  </a:moveTo>
                  <a:lnTo>
                    <a:pt x="216865" y="178485"/>
                  </a:lnTo>
                  <a:lnTo>
                    <a:pt x="216865" y="179209"/>
                  </a:lnTo>
                  <a:lnTo>
                    <a:pt x="217195" y="179031"/>
                  </a:lnTo>
                  <a:close/>
                </a:path>
                <a:path w="426084" h="275589">
                  <a:moveTo>
                    <a:pt x="217970" y="185077"/>
                  </a:moveTo>
                  <a:lnTo>
                    <a:pt x="216522" y="183235"/>
                  </a:lnTo>
                  <a:lnTo>
                    <a:pt x="215646" y="184302"/>
                  </a:lnTo>
                  <a:lnTo>
                    <a:pt x="215925" y="185953"/>
                  </a:lnTo>
                  <a:lnTo>
                    <a:pt x="216014" y="186436"/>
                  </a:lnTo>
                  <a:lnTo>
                    <a:pt x="216128" y="187147"/>
                  </a:lnTo>
                  <a:lnTo>
                    <a:pt x="217970" y="185077"/>
                  </a:lnTo>
                  <a:close/>
                </a:path>
                <a:path w="426084" h="275589">
                  <a:moveTo>
                    <a:pt x="219049" y="186436"/>
                  </a:moveTo>
                  <a:lnTo>
                    <a:pt x="215709" y="188379"/>
                  </a:lnTo>
                  <a:lnTo>
                    <a:pt x="217766" y="188239"/>
                  </a:lnTo>
                  <a:lnTo>
                    <a:pt x="219049" y="186436"/>
                  </a:lnTo>
                  <a:close/>
                </a:path>
                <a:path w="426084" h="275589">
                  <a:moveTo>
                    <a:pt x="221094" y="188544"/>
                  </a:moveTo>
                  <a:lnTo>
                    <a:pt x="218884" y="188239"/>
                  </a:lnTo>
                  <a:lnTo>
                    <a:pt x="217766" y="188239"/>
                  </a:lnTo>
                  <a:lnTo>
                    <a:pt x="216674" y="189763"/>
                  </a:lnTo>
                  <a:lnTo>
                    <a:pt x="221094" y="188544"/>
                  </a:lnTo>
                  <a:close/>
                </a:path>
                <a:path w="426084" h="275589">
                  <a:moveTo>
                    <a:pt x="221170" y="35775"/>
                  </a:moveTo>
                  <a:lnTo>
                    <a:pt x="220776" y="34417"/>
                  </a:lnTo>
                  <a:lnTo>
                    <a:pt x="219811" y="34594"/>
                  </a:lnTo>
                  <a:lnTo>
                    <a:pt x="218732" y="34874"/>
                  </a:lnTo>
                  <a:lnTo>
                    <a:pt x="217906" y="34937"/>
                  </a:lnTo>
                  <a:lnTo>
                    <a:pt x="221170" y="35775"/>
                  </a:lnTo>
                  <a:close/>
                </a:path>
                <a:path w="426084" h="275589">
                  <a:moveTo>
                    <a:pt x="221576" y="185788"/>
                  </a:moveTo>
                  <a:lnTo>
                    <a:pt x="221335" y="185775"/>
                  </a:lnTo>
                  <a:lnTo>
                    <a:pt x="221030" y="185826"/>
                  </a:lnTo>
                  <a:lnTo>
                    <a:pt x="220776" y="185839"/>
                  </a:lnTo>
                  <a:lnTo>
                    <a:pt x="220776" y="185978"/>
                  </a:lnTo>
                  <a:lnTo>
                    <a:pt x="220802" y="186207"/>
                  </a:lnTo>
                  <a:lnTo>
                    <a:pt x="221107" y="186067"/>
                  </a:lnTo>
                  <a:lnTo>
                    <a:pt x="221335" y="185928"/>
                  </a:lnTo>
                  <a:lnTo>
                    <a:pt x="221576" y="185788"/>
                  </a:lnTo>
                  <a:close/>
                </a:path>
                <a:path w="426084" h="275589">
                  <a:moveTo>
                    <a:pt x="222326" y="34315"/>
                  </a:moveTo>
                  <a:lnTo>
                    <a:pt x="221957" y="33997"/>
                  </a:lnTo>
                  <a:lnTo>
                    <a:pt x="221475" y="33756"/>
                  </a:lnTo>
                  <a:lnTo>
                    <a:pt x="220662" y="34010"/>
                  </a:lnTo>
                  <a:lnTo>
                    <a:pt x="220776" y="34417"/>
                  </a:lnTo>
                  <a:lnTo>
                    <a:pt x="221386" y="34302"/>
                  </a:lnTo>
                  <a:lnTo>
                    <a:pt x="221919" y="34251"/>
                  </a:lnTo>
                  <a:lnTo>
                    <a:pt x="222326" y="34315"/>
                  </a:lnTo>
                  <a:close/>
                </a:path>
                <a:path w="426084" h="275589">
                  <a:moveTo>
                    <a:pt x="222948" y="123659"/>
                  </a:moveTo>
                  <a:lnTo>
                    <a:pt x="219659" y="122796"/>
                  </a:lnTo>
                  <a:lnTo>
                    <a:pt x="218300" y="124714"/>
                  </a:lnTo>
                  <a:lnTo>
                    <a:pt x="222948" y="123659"/>
                  </a:lnTo>
                  <a:close/>
                </a:path>
                <a:path w="426084" h="275589">
                  <a:moveTo>
                    <a:pt x="223024" y="34531"/>
                  </a:moveTo>
                  <a:lnTo>
                    <a:pt x="222745" y="34366"/>
                  </a:lnTo>
                  <a:lnTo>
                    <a:pt x="222338" y="34302"/>
                  </a:lnTo>
                  <a:lnTo>
                    <a:pt x="222605" y="34531"/>
                  </a:lnTo>
                  <a:lnTo>
                    <a:pt x="222821" y="34798"/>
                  </a:lnTo>
                  <a:lnTo>
                    <a:pt x="223024" y="34925"/>
                  </a:lnTo>
                  <a:lnTo>
                    <a:pt x="223024" y="34531"/>
                  </a:lnTo>
                  <a:close/>
                </a:path>
                <a:path w="426084" h="275589">
                  <a:moveTo>
                    <a:pt x="225323" y="110591"/>
                  </a:moveTo>
                  <a:lnTo>
                    <a:pt x="224980" y="110172"/>
                  </a:lnTo>
                  <a:lnTo>
                    <a:pt x="224015" y="110172"/>
                  </a:lnTo>
                  <a:lnTo>
                    <a:pt x="225323" y="110591"/>
                  </a:lnTo>
                  <a:close/>
                </a:path>
                <a:path w="426084" h="275589">
                  <a:moveTo>
                    <a:pt x="225488" y="187350"/>
                  </a:moveTo>
                  <a:lnTo>
                    <a:pt x="221094" y="188544"/>
                  </a:lnTo>
                  <a:lnTo>
                    <a:pt x="223672" y="188912"/>
                  </a:lnTo>
                  <a:lnTo>
                    <a:pt x="223215" y="190893"/>
                  </a:lnTo>
                  <a:lnTo>
                    <a:pt x="221361" y="190893"/>
                  </a:lnTo>
                  <a:lnTo>
                    <a:pt x="220586" y="189763"/>
                  </a:lnTo>
                  <a:lnTo>
                    <a:pt x="220700" y="190893"/>
                  </a:lnTo>
                  <a:lnTo>
                    <a:pt x="220941" y="192011"/>
                  </a:lnTo>
                  <a:lnTo>
                    <a:pt x="223685" y="190893"/>
                  </a:lnTo>
                  <a:lnTo>
                    <a:pt x="224078" y="190893"/>
                  </a:lnTo>
                  <a:lnTo>
                    <a:pt x="225488" y="187350"/>
                  </a:lnTo>
                  <a:close/>
                </a:path>
                <a:path w="426084" h="275589">
                  <a:moveTo>
                    <a:pt x="226517" y="82118"/>
                  </a:moveTo>
                  <a:lnTo>
                    <a:pt x="225526" y="82524"/>
                  </a:lnTo>
                  <a:lnTo>
                    <a:pt x="225171" y="83273"/>
                  </a:lnTo>
                  <a:lnTo>
                    <a:pt x="226517" y="82118"/>
                  </a:lnTo>
                  <a:close/>
                </a:path>
                <a:path w="426084" h="275589">
                  <a:moveTo>
                    <a:pt x="226771" y="73761"/>
                  </a:moveTo>
                  <a:lnTo>
                    <a:pt x="225437" y="73202"/>
                  </a:lnTo>
                  <a:lnTo>
                    <a:pt x="224307" y="70904"/>
                  </a:lnTo>
                  <a:lnTo>
                    <a:pt x="223100" y="74015"/>
                  </a:lnTo>
                  <a:lnTo>
                    <a:pt x="226771" y="73761"/>
                  </a:lnTo>
                  <a:close/>
                </a:path>
                <a:path w="426084" h="275589">
                  <a:moveTo>
                    <a:pt x="226949" y="79527"/>
                  </a:moveTo>
                  <a:lnTo>
                    <a:pt x="221881" y="78562"/>
                  </a:lnTo>
                  <a:lnTo>
                    <a:pt x="221170" y="78562"/>
                  </a:lnTo>
                  <a:lnTo>
                    <a:pt x="215823" y="81737"/>
                  </a:lnTo>
                  <a:lnTo>
                    <a:pt x="210781" y="82118"/>
                  </a:lnTo>
                  <a:lnTo>
                    <a:pt x="211188" y="82118"/>
                  </a:lnTo>
                  <a:lnTo>
                    <a:pt x="211264" y="85686"/>
                  </a:lnTo>
                  <a:lnTo>
                    <a:pt x="218224" y="84124"/>
                  </a:lnTo>
                  <a:lnTo>
                    <a:pt x="216865" y="86017"/>
                  </a:lnTo>
                  <a:lnTo>
                    <a:pt x="224040" y="84124"/>
                  </a:lnTo>
                  <a:lnTo>
                    <a:pt x="224370" y="84124"/>
                  </a:lnTo>
                  <a:lnTo>
                    <a:pt x="223329" y="83413"/>
                  </a:lnTo>
                  <a:lnTo>
                    <a:pt x="225526" y="82524"/>
                  </a:lnTo>
                  <a:lnTo>
                    <a:pt x="226949" y="79527"/>
                  </a:lnTo>
                  <a:close/>
                </a:path>
                <a:path w="426084" h="275589">
                  <a:moveTo>
                    <a:pt x="227901" y="73672"/>
                  </a:moveTo>
                  <a:lnTo>
                    <a:pt x="226771" y="73748"/>
                  </a:lnTo>
                  <a:lnTo>
                    <a:pt x="227126" y="73901"/>
                  </a:lnTo>
                  <a:lnTo>
                    <a:pt x="227507" y="73926"/>
                  </a:lnTo>
                  <a:lnTo>
                    <a:pt x="227901" y="73672"/>
                  </a:lnTo>
                  <a:close/>
                </a:path>
                <a:path w="426084" h="275589">
                  <a:moveTo>
                    <a:pt x="227990" y="71602"/>
                  </a:moveTo>
                  <a:lnTo>
                    <a:pt x="227825" y="71424"/>
                  </a:lnTo>
                  <a:lnTo>
                    <a:pt x="227596" y="71272"/>
                  </a:lnTo>
                  <a:lnTo>
                    <a:pt x="227203" y="71196"/>
                  </a:lnTo>
                  <a:lnTo>
                    <a:pt x="227380" y="71323"/>
                  </a:lnTo>
                  <a:lnTo>
                    <a:pt x="227698" y="71450"/>
                  </a:lnTo>
                  <a:lnTo>
                    <a:pt x="227990" y="71602"/>
                  </a:lnTo>
                  <a:close/>
                </a:path>
                <a:path w="426084" h="275589">
                  <a:moveTo>
                    <a:pt x="228193" y="178485"/>
                  </a:moveTo>
                  <a:lnTo>
                    <a:pt x="226060" y="178079"/>
                  </a:lnTo>
                  <a:lnTo>
                    <a:pt x="227888" y="178079"/>
                  </a:lnTo>
                  <a:lnTo>
                    <a:pt x="222935" y="177482"/>
                  </a:lnTo>
                  <a:lnTo>
                    <a:pt x="216789" y="176314"/>
                  </a:lnTo>
                  <a:lnTo>
                    <a:pt x="216357" y="177482"/>
                  </a:lnTo>
                  <a:lnTo>
                    <a:pt x="216573" y="177482"/>
                  </a:lnTo>
                  <a:lnTo>
                    <a:pt x="219811" y="178079"/>
                  </a:lnTo>
                  <a:lnTo>
                    <a:pt x="218973" y="178079"/>
                  </a:lnTo>
                  <a:lnTo>
                    <a:pt x="217195" y="179031"/>
                  </a:lnTo>
                  <a:lnTo>
                    <a:pt x="219659" y="183184"/>
                  </a:lnTo>
                  <a:lnTo>
                    <a:pt x="217970" y="185077"/>
                  </a:lnTo>
                  <a:lnTo>
                    <a:pt x="219049" y="186436"/>
                  </a:lnTo>
                  <a:lnTo>
                    <a:pt x="219392" y="185953"/>
                  </a:lnTo>
                  <a:lnTo>
                    <a:pt x="220776" y="185953"/>
                  </a:lnTo>
                  <a:lnTo>
                    <a:pt x="220764" y="183311"/>
                  </a:lnTo>
                  <a:lnTo>
                    <a:pt x="222567" y="183184"/>
                  </a:lnTo>
                  <a:lnTo>
                    <a:pt x="223380" y="184340"/>
                  </a:lnTo>
                  <a:lnTo>
                    <a:pt x="222846" y="185089"/>
                  </a:lnTo>
                  <a:lnTo>
                    <a:pt x="221399" y="185902"/>
                  </a:lnTo>
                  <a:lnTo>
                    <a:pt x="223405" y="185902"/>
                  </a:lnTo>
                  <a:lnTo>
                    <a:pt x="225488" y="187350"/>
                  </a:lnTo>
                  <a:lnTo>
                    <a:pt x="225971" y="187667"/>
                  </a:lnTo>
                  <a:lnTo>
                    <a:pt x="223494" y="183375"/>
                  </a:lnTo>
                  <a:lnTo>
                    <a:pt x="223393" y="183184"/>
                  </a:lnTo>
                  <a:lnTo>
                    <a:pt x="222554" y="181737"/>
                  </a:lnTo>
                  <a:lnTo>
                    <a:pt x="224878" y="181216"/>
                  </a:lnTo>
                  <a:lnTo>
                    <a:pt x="226682" y="179628"/>
                  </a:lnTo>
                  <a:lnTo>
                    <a:pt x="228028" y="178485"/>
                  </a:lnTo>
                  <a:lnTo>
                    <a:pt x="228193" y="178485"/>
                  </a:lnTo>
                  <a:close/>
                </a:path>
                <a:path w="426084" h="275589">
                  <a:moveTo>
                    <a:pt x="228688" y="73621"/>
                  </a:moveTo>
                  <a:lnTo>
                    <a:pt x="228600" y="73431"/>
                  </a:lnTo>
                  <a:lnTo>
                    <a:pt x="228549" y="73240"/>
                  </a:lnTo>
                  <a:lnTo>
                    <a:pt x="228511" y="73050"/>
                  </a:lnTo>
                  <a:lnTo>
                    <a:pt x="228295" y="73329"/>
                  </a:lnTo>
                  <a:lnTo>
                    <a:pt x="228092" y="73545"/>
                  </a:lnTo>
                  <a:lnTo>
                    <a:pt x="227901" y="73672"/>
                  </a:lnTo>
                  <a:lnTo>
                    <a:pt x="228688" y="73621"/>
                  </a:lnTo>
                  <a:close/>
                </a:path>
                <a:path w="426084" h="275589">
                  <a:moveTo>
                    <a:pt x="228917" y="72212"/>
                  </a:moveTo>
                  <a:lnTo>
                    <a:pt x="228485" y="71856"/>
                  </a:lnTo>
                  <a:lnTo>
                    <a:pt x="228003" y="71602"/>
                  </a:lnTo>
                  <a:lnTo>
                    <a:pt x="228320" y="71958"/>
                  </a:lnTo>
                  <a:lnTo>
                    <a:pt x="228371" y="72491"/>
                  </a:lnTo>
                  <a:lnTo>
                    <a:pt x="228511" y="73050"/>
                  </a:lnTo>
                  <a:lnTo>
                    <a:pt x="228650" y="72898"/>
                  </a:lnTo>
                  <a:lnTo>
                    <a:pt x="228917" y="72212"/>
                  </a:lnTo>
                  <a:close/>
                </a:path>
                <a:path w="426084" h="275589">
                  <a:moveTo>
                    <a:pt x="232117" y="80987"/>
                  </a:moveTo>
                  <a:lnTo>
                    <a:pt x="230657" y="78562"/>
                  </a:lnTo>
                  <a:lnTo>
                    <a:pt x="226517" y="82118"/>
                  </a:lnTo>
                  <a:lnTo>
                    <a:pt x="229793" y="81508"/>
                  </a:lnTo>
                  <a:lnTo>
                    <a:pt x="231305" y="84658"/>
                  </a:lnTo>
                  <a:lnTo>
                    <a:pt x="231775" y="82524"/>
                  </a:lnTo>
                  <a:lnTo>
                    <a:pt x="231863" y="82118"/>
                  </a:lnTo>
                  <a:lnTo>
                    <a:pt x="231952" y="81737"/>
                  </a:lnTo>
                  <a:lnTo>
                    <a:pt x="232003" y="81508"/>
                  </a:lnTo>
                  <a:lnTo>
                    <a:pt x="232117" y="80987"/>
                  </a:lnTo>
                  <a:close/>
                </a:path>
                <a:path w="426084" h="275589">
                  <a:moveTo>
                    <a:pt x="233908" y="114922"/>
                  </a:moveTo>
                  <a:lnTo>
                    <a:pt x="233895" y="114452"/>
                  </a:lnTo>
                  <a:lnTo>
                    <a:pt x="233895" y="114249"/>
                  </a:lnTo>
                  <a:lnTo>
                    <a:pt x="233832" y="112064"/>
                  </a:lnTo>
                  <a:lnTo>
                    <a:pt x="231038" y="113068"/>
                  </a:lnTo>
                  <a:lnTo>
                    <a:pt x="227850" y="114249"/>
                  </a:lnTo>
                  <a:lnTo>
                    <a:pt x="227368" y="112064"/>
                  </a:lnTo>
                  <a:lnTo>
                    <a:pt x="227317" y="111823"/>
                  </a:lnTo>
                  <a:lnTo>
                    <a:pt x="226733" y="111823"/>
                  </a:lnTo>
                  <a:lnTo>
                    <a:pt x="230085" y="111366"/>
                  </a:lnTo>
                  <a:lnTo>
                    <a:pt x="232410" y="111048"/>
                  </a:lnTo>
                  <a:lnTo>
                    <a:pt x="232003" y="109118"/>
                  </a:lnTo>
                  <a:lnTo>
                    <a:pt x="231876" y="108559"/>
                  </a:lnTo>
                  <a:lnTo>
                    <a:pt x="231394" y="108216"/>
                  </a:lnTo>
                  <a:lnTo>
                    <a:pt x="228625" y="109118"/>
                  </a:lnTo>
                  <a:lnTo>
                    <a:pt x="227901" y="111048"/>
                  </a:lnTo>
                  <a:lnTo>
                    <a:pt x="227774" y="111366"/>
                  </a:lnTo>
                  <a:lnTo>
                    <a:pt x="225323" y="110591"/>
                  </a:lnTo>
                  <a:lnTo>
                    <a:pt x="226364" y="111823"/>
                  </a:lnTo>
                  <a:lnTo>
                    <a:pt x="225920" y="113068"/>
                  </a:lnTo>
                  <a:lnTo>
                    <a:pt x="224078" y="113068"/>
                  </a:lnTo>
                  <a:lnTo>
                    <a:pt x="223126" y="111048"/>
                  </a:lnTo>
                  <a:lnTo>
                    <a:pt x="223354" y="111048"/>
                  </a:lnTo>
                  <a:lnTo>
                    <a:pt x="221208" y="110363"/>
                  </a:lnTo>
                  <a:lnTo>
                    <a:pt x="219862" y="112064"/>
                  </a:lnTo>
                  <a:lnTo>
                    <a:pt x="218897" y="113068"/>
                  </a:lnTo>
                  <a:lnTo>
                    <a:pt x="218147" y="113068"/>
                  </a:lnTo>
                  <a:lnTo>
                    <a:pt x="216941" y="113245"/>
                  </a:lnTo>
                  <a:lnTo>
                    <a:pt x="221983" y="113715"/>
                  </a:lnTo>
                  <a:lnTo>
                    <a:pt x="229844" y="117182"/>
                  </a:lnTo>
                  <a:lnTo>
                    <a:pt x="230047" y="115506"/>
                  </a:lnTo>
                  <a:lnTo>
                    <a:pt x="230162" y="114452"/>
                  </a:lnTo>
                  <a:lnTo>
                    <a:pt x="230657" y="115506"/>
                  </a:lnTo>
                  <a:lnTo>
                    <a:pt x="233489" y="116763"/>
                  </a:lnTo>
                  <a:lnTo>
                    <a:pt x="233908" y="114922"/>
                  </a:lnTo>
                  <a:close/>
                </a:path>
                <a:path w="426084" h="275589">
                  <a:moveTo>
                    <a:pt x="234518" y="138074"/>
                  </a:moveTo>
                  <a:lnTo>
                    <a:pt x="231622" y="134670"/>
                  </a:lnTo>
                  <a:lnTo>
                    <a:pt x="228828" y="134861"/>
                  </a:lnTo>
                  <a:lnTo>
                    <a:pt x="229819" y="136969"/>
                  </a:lnTo>
                  <a:lnTo>
                    <a:pt x="226568" y="136817"/>
                  </a:lnTo>
                  <a:lnTo>
                    <a:pt x="225171" y="137998"/>
                  </a:lnTo>
                  <a:lnTo>
                    <a:pt x="227037" y="137883"/>
                  </a:lnTo>
                  <a:lnTo>
                    <a:pt x="228460" y="138887"/>
                  </a:lnTo>
                  <a:lnTo>
                    <a:pt x="229920" y="141300"/>
                  </a:lnTo>
                  <a:lnTo>
                    <a:pt x="231267" y="140131"/>
                  </a:lnTo>
                  <a:lnTo>
                    <a:pt x="229857" y="138417"/>
                  </a:lnTo>
                  <a:lnTo>
                    <a:pt x="232168" y="138620"/>
                  </a:lnTo>
                  <a:lnTo>
                    <a:pt x="234518" y="138074"/>
                  </a:lnTo>
                  <a:close/>
                </a:path>
                <a:path w="426084" h="275589">
                  <a:moveTo>
                    <a:pt x="240347" y="129349"/>
                  </a:moveTo>
                  <a:lnTo>
                    <a:pt x="236105" y="127114"/>
                  </a:lnTo>
                  <a:lnTo>
                    <a:pt x="239915" y="129730"/>
                  </a:lnTo>
                  <a:lnTo>
                    <a:pt x="240347" y="129349"/>
                  </a:lnTo>
                  <a:close/>
                </a:path>
                <a:path w="426084" h="275589">
                  <a:moveTo>
                    <a:pt x="243192" y="65392"/>
                  </a:moveTo>
                  <a:lnTo>
                    <a:pt x="242430" y="65443"/>
                  </a:lnTo>
                  <a:lnTo>
                    <a:pt x="240144" y="67411"/>
                  </a:lnTo>
                  <a:lnTo>
                    <a:pt x="242976" y="68414"/>
                  </a:lnTo>
                  <a:lnTo>
                    <a:pt x="241592" y="67411"/>
                  </a:lnTo>
                  <a:lnTo>
                    <a:pt x="243192" y="65392"/>
                  </a:lnTo>
                  <a:close/>
                </a:path>
                <a:path w="426084" h="275589">
                  <a:moveTo>
                    <a:pt x="244424" y="68910"/>
                  </a:moveTo>
                  <a:lnTo>
                    <a:pt x="242989" y="68402"/>
                  </a:lnTo>
                  <a:lnTo>
                    <a:pt x="243306" y="68630"/>
                  </a:lnTo>
                  <a:lnTo>
                    <a:pt x="243725" y="68821"/>
                  </a:lnTo>
                  <a:lnTo>
                    <a:pt x="244424" y="68910"/>
                  </a:lnTo>
                  <a:close/>
                </a:path>
                <a:path w="426084" h="275589">
                  <a:moveTo>
                    <a:pt x="249897" y="15341"/>
                  </a:moveTo>
                  <a:lnTo>
                    <a:pt x="248577" y="14363"/>
                  </a:lnTo>
                  <a:lnTo>
                    <a:pt x="248958" y="14909"/>
                  </a:lnTo>
                  <a:lnTo>
                    <a:pt x="249415" y="15176"/>
                  </a:lnTo>
                  <a:lnTo>
                    <a:pt x="249897" y="15341"/>
                  </a:lnTo>
                  <a:close/>
                </a:path>
                <a:path w="426084" h="275589">
                  <a:moveTo>
                    <a:pt x="254711" y="120726"/>
                  </a:moveTo>
                  <a:lnTo>
                    <a:pt x="254368" y="120116"/>
                  </a:lnTo>
                  <a:lnTo>
                    <a:pt x="254088" y="119710"/>
                  </a:lnTo>
                  <a:lnTo>
                    <a:pt x="253758" y="119710"/>
                  </a:lnTo>
                  <a:lnTo>
                    <a:pt x="254711" y="120726"/>
                  </a:lnTo>
                  <a:close/>
                </a:path>
                <a:path w="426084" h="275589">
                  <a:moveTo>
                    <a:pt x="255117" y="14630"/>
                  </a:moveTo>
                  <a:lnTo>
                    <a:pt x="254355" y="14109"/>
                  </a:lnTo>
                  <a:lnTo>
                    <a:pt x="253339" y="14871"/>
                  </a:lnTo>
                  <a:lnTo>
                    <a:pt x="255117" y="14630"/>
                  </a:lnTo>
                  <a:close/>
                </a:path>
                <a:path w="426084" h="275589">
                  <a:moveTo>
                    <a:pt x="258000" y="18059"/>
                  </a:moveTo>
                  <a:lnTo>
                    <a:pt x="253479" y="16522"/>
                  </a:lnTo>
                  <a:lnTo>
                    <a:pt x="253187" y="16433"/>
                  </a:lnTo>
                  <a:lnTo>
                    <a:pt x="253276" y="16205"/>
                  </a:lnTo>
                  <a:lnTo>
                    <a:pt x="252907" y="16332"/>
                  </a:lnTo>
                  <a:lnTo>
                    <a:pt x="252133" y="16065"/>
                  </a:lnTo>
                  <a:lnTo>
                    <a:pt x="251764" y="16065"/>
                  </a:lnTo>
                  <a:lnTo>
                    <a:pt x="250126" y="15405"/>
                  </a:lnTo>
                  <a:lnTo>
                    <a:pt x="251853" y="15989"/>
                  </a:lnTo>
                  <a:lnTo>
                    <a:pt x="253339" y="14871"/>
                  </a:lnTo>
                  <a:lnTo>
                    <a:pt x="249478" y="15405"/>
                  </a:lnTo>
                  <a:lnTo>
                    <a:pt x="246341" y="15405"/>
                  </a:lnTo>
                  <a:lnTo>
                    <a:pt x="244868" y="16065"/>
                  </a:lnTo>
                  <a:lnTo>
                    <a:pt x="241414" y="15405"/>
                  </a:lnTo>
                  <a:lnTo>
                    <a:pt x="241007" y="15405"/>
                  </a:lnTo>
                  <a:lnTo>
                    <a:pt x="243509" y="16522"/>
                  </a:lnTo>
                  <a:lnTo>
                    <a:pt x="244970" y="18224"/>
                  </a:lnTo>
                  <a:lnTo>
                    <a:pt x="249135" y="16852"/>
                  </a:lnTo>
                  <a:lnTo>
                    <a:pt x="250520" y="17119"/>
                  </a:lnTo>
                  <a:lnTo>
                    <a:pt x="251320" y="16852"/>
                  </a:lnTo>
                  <a:lnTo>
                    <a:pt x="252323" y="16522"/>
                  </a:lnTo>
                  <a:lnTo>
                    <a:pt x="253161" y="16522"/>
                  </a:lnTo>
                  <a:lnTo>
                    <a:pt x="252552" y="18059"/>
                  </a:lnTo>
                  <a:lnTo>
                    <a:pt x="252488" y="18224"/>
                  </a:lnTo>
                  <a:lnTo>
                    <a:pt x="252412" y="18427"/>
                  </a:lnTo>
                  <a:lnTo>
                    <a:pt x="258000" y="18059"/>
                  </a:lnTo>
                  <a:close/>
                </a:path>
                <a:path w="426084" h="275589">
                  <a:moveTo>
                    <a:pt x="259156" y="30264"/>
                  </a:moveTo>
                  <a:lnTo>
                    <a:pt x="258787" y="29933"/>
                  </a:lnTo>
                  <a:lnTo>
                    <a:pt x="258914" y="30099"/>
                  </a:lnTo>
                  <a:lnTo>
                    <a:pt x="259156" y="30264"/>
                  </a:lnTo>
                  <a:close/>
                </a:path>
                <a:path w="426084" h="275589">
                  <a:moveTo>
                    <a:pt x="270903" y="120726"/>
                  </a:moveTo>
                  <a:lnTo>
                    <a:pt x="270789" y="119710"/>
                  </a:lnTo>
                  <a:lnTo>
                    <a:pt x="270713" y="119037"/>
                  </a:lnTo>
                  <a:lnTo>
                    <a:pt x="270624" y="118224"/>
                  </a:lnTo>
                  <a:lnTo>
                    <a:pt x="270433" y="116522"/>
                  </a:lnTo>
                  <a:lnTo>
                    <a:pt x="270395" y="116192"/>
                  </a:lnTo>
                  <a:lnTo>
                    <a:pt x="270294" y="115328"/>
                  </a:lnTo>
                  <a:lnTo>
                    <a:pt x="263829" y="117944"/>
                  </a:lnTo>
                  <a:lnTo>
                    <a:pt x="259969" y="114503"/>
                  </a:lnTo>
                  <a:lnTo>
                    <a:pt x="256654" y="111544"/>
                  </a:lnTo>
                  <a:lnTo>
                    <a:pt x="250685" y="114503"/>
                  </a:lnTo>
                  <a:lnTo>
                    <a:pt x="248018" y="113322"/>
                  </a:lnTo>
                  <a:lnTo>
                    <a:pt x="252056" y="113322"/>
                  </a:lnTo>
                  <a:lnTo>
                    <a:pt x="251091" y="111937"/>
                  </a:lnTo>
                  <a:lnTo>
                    <a:pt x="247815" y="111798"/>
                  </a:lnTo>
                  <a:lnTo>
                    <a:pt x="246989" y="116192"/>
                  </a:lnTo>
                  <a:lnTo>
                    <a:pt x="242354" y="116522"/>
                  </a:lnTo>
                  <a:lnTo>
                    <a:pt x="253771" y="117944"/>
                  </a:lnTo>
                  <a:lnTo>
                    <a:pt x="253542" y="117944"/>
                  </a:lnTo>
                  <a:lnTo>
                    <a:pt x="251752" y="119494"/>
                  </a:lnTo>
                  <a:lnTo>
                    <a:pt x="253720" y="119684"/>
                  </a:lnTo>
                  <a:lnTo>
                    <a:pt x="253123" y="119037"/>
                  </a:lnTo>
                  <a:lnTo>
                    <a:pt x="258762" y="120116"/>
                  </a:lnTo>
                  <a:lnTo>
                    <a:pt x="262458" y="119037"/>
                  </a:lnTo>
                  <a:lnTo>
                    <a:pt x="265239" y="118224"/>
                  </a:lnTo>
                  <a:lnTo>
                    <a:pt x="270903" y="120726"/>
                  </a:lnTo>
                  <a:close/>
                </a:path>
                <a:path w="426084" h="275589">
                  <a:moveTo>
                    <a:pt x="285051" y="36779"/>
                  </a:moveTo>
                  <a:lnTo>
                    <a:pt x="284683" y="36779"/>
                  </a:lnTo>
                  <a:lnTo>
                    <a:pt x="284810" y="37122"/>
                  </a:lnTo>
                  <a:lnTo>
                    <a:pt x="285051" y="36779"/>
                  </a:lnTo>
                  <a:close/>
                </a:path>
                <a:path w="426084" h="275589">
                  <a:moveTo>
                    <a:pt x="285572" y="39281"/>
                  </a:moveTo>
                  <a:lnTo>
                    <a:pt x="284810" y="37122"/>
                  </a:lnTo>
                  <a:lnTo>
                    <a:pt x="283679" y="38696"/>
                  </a:lnTo>
                  <a:lnTo>
                    <a:pt x="285572" y="39281"/>
                  </a:lnTo>
                  <a:close/>
                </a:path>
                <a:path w="426084" h="275589">
                  <a:moveTo>
                    <a:pt x="290677" y="37858"/>
                  </a:moveTo>
                  <a:lnTo>
                    <a:pt x="288620" y="37122"/>
                  </a:lnTo>
                  <a:lnTo>
                    <a:pt x="287667" y="36779"/>
                  </a:lnTo>
                  <a:lnTo>
                    <a:pt x="285991" y="36779"/>
                  </a:lnTo>
                  <a:lnTo>
                    <a:pt x="290677" y="37858"/>
                  </a:lnTo>
                  <a:close/>
                </a:path>
                <a:path w="426084" h="275589">
                  <a:moveTo>
                    <a:pt x="300875" y="36410"/>
                  </a:moveTo>
                  <a:lnTo>
                    <a:pt x="297624" y="37007"/>
                  </a:lnTo>
                  <a:lnTo>
                    <a:pt x="299427" y="37007"/>
                  </a:lnTo>
                  <a:lnTo>
                    <a:pt x="300875" y="36410"/>
                  </a:lnTo>
                  <a:close/>
                </a:path>
                <a:path w="426084" h="275589">
                  <a:moveTo>
                    <a:pt x="301409" y="38188"/>
                  </a:moveTo>
                  <a:lnTo>
                    <a:pt x="299466" y="38188"/>
                  </a:lnTo>
                  <a:lnTo>
                    <a:pt x="300532" y="40424"/>
                  </a:lnTo>
                  <a:lnTo>
                    <a:pt x="301409" y="38188"/>
                  </a:lnTo>
                  <a:close/>
                </a:path>
                <a:path w="426084" h="275589">
                  <a:moveTo>
                    <a:pt x="301701" y="32042"/>
                  </a:moveTo>
                  <a:lnTo>
                    <a:pt x="295617" y="31356"/>
                  </a:lnTo>
                  <a:lnTo>
                    <a:pt x="296621" y="34175"/>
                  </a:lnTo>
                  <a:lnTo>
                    <a:pt x="301701" y="32042"/>
                  </a:lnTo>
                  <a:close/>
                </a:path>
                <a:path w="426084" h="275589">
                  <a:moveTo>
                    <a:pt x="312597" y="23812"/>
                  </a:moveTo>
                  <a:lnTo>
                    <a:pt x="311708" y="23037"/>
                  </a:lnTo>
                  <a:lnTo>
                    <a:pt x="310807" y="22148"/>
                  </a:lnTo>
                  <a:lnTo>
                    <a:pt x="309841" y="22072"/>
                  </a:lnTo>
                  <a:lnTo>
                    <a:pt x="310337" y="22796"/>
                  </a:lnTo>
                  <a:lnTo>
                    <a:pt x="311353" y="23456"/>
                  </a:lnTo>
                  <a:lnTo>
                    <a:pt x="312597" y="23812"/>
                  </a:lnTo>
                  <a:close/>
                </a:path>
                <a:path w="426084" h="275589">
                  <a:moveTo>
                    <a:pt x="316407" y="23774"/>
                  </a:moveTo>
                  <a:lnTo>
                    <a:pt x="315087" y="24206"/>
                  </a:lnTo>
                  <a:lnTo>
                    <a:pt x="313753" y="24130"/>
                  </a:lnTo>
                  <a:lnTo>
                    <a:pt x="312610" y="23799"/>
                  </a:lnTo>
                  <a:lnTo>
                    <a:pt x="313867" y="24892"/>
                  </a:lnTo>
                  <a:lnTo>
                    <a:pt x="315099" y="25768"/>
                  </a:lnTo>
                  <a:lnTo>
                    <a:pt x="316407" y="23774"/>
                  </a:lnTo>
                  <a:close/>
                </a:path>
                <a:path w="426084" h="275589">
                  <a:moveTo>
                    <a:pt x="373456" y="29248"/>
                  </a:moveTo>
                  <a:lnTo>
                    <a:pt x="368312" y="29222"/>
                  </a:lnTo>
                  <a:lnTo>
                    <a:pt x="371627" y="30822"/>
                  </a:lnTo>
                  <a:lnTo>
                    <a:pt x="373456" y="29248"/>
                  </a:lnTo>
                  <a:close/>
                </a:path>
                <a:path w="426084" h="275589">
                  <a:moveTo>
                    <a:pt x="386981" y="29375"/>
                  </a:moveTo>
                  <a:lnTo>
                    <a:pt x="386930" y="27520"/>
                  </a:lnTo>
                  <a:lnTo>
                    <a:pt x="385991" y="27279"/>
                  </a:lnTo>
                  <a:lnTo>
                    <a:pt x="384606" y="27749"/>
                  </a:lnTo>
                  <a:lnTo>
                    <a:pt x="386981" y="29375"/>
                  </a:lnTo>
                  <a:close/>
                </a:path>
                <a:path w="426084" h="275589">
                  <a:moveTo>
                    <a:pt x="391147" y="28727"/>
                  </a:moveTo>
                  <a:lnTo>
                    <a:pt x="388747" y="26365"/>
                  </a:lnTo>
                  <a:lnTo>
                    <a:pt x="389026" y="27279"/>
                  </a:lnTo>
                  <a:lnTo>
                    <a:pt x="389089" y="27520"/>
                  </a:lnTo>
                  <a:lnTo>
                    <a:pt x="387781" y="27520"/>
                  </a:lnTo>
                  <a:lnTo>
                    <a:pt x="388416" y="27749"/>
                  </a:lnTo>
                  <a:lnTo>
                    <a:pt x="389166" y="27749"/>
                  </a:lnTo>
                  <a:lnTo>
                    <a:pt x="389242" y="28054"/>
                  </a:lnTo>
                  <a:lnTo>
                    <a:pt x="387096" y="27279"/>
                  </a:lnTo>
                  <a:lnTo>
                    <a:pt x="386918" y="27279"/>
                  </a:lnTo>
                  <a:lnTo>
                    <a:pt x="386930" y="27520"/>
                  </a:lnTo>
                  <a:lnTo>
                    <a:pt x="389280" y="28143"/>
                  </a:lnTo>
                  <a:lnTo>
                    <a:pt x="389509" y="28143"/>
                  </a:lnTo>
                  <a:lnTo>
                    <a:pt x="391147" y="28727"/>
                  </a:lnTo>
                  <a:close/>
                </a:path>
                <a:path w="426084" h="275589">
                  <a:moveTo>
                    <a:pt x="393293" y="21717"/>
                  </a:moveTo>
                  <a:lnTo>
                    <a:pt x="390436" y="19748"/>
                  </a:lnTo>
                  <a:lnTo>
                    <a:pt x="391477" y="22567"/>
                  </a:lnTo>
                  <a:lnTo>
                    <a:pt x="389623" y="23418"/>
                  </a:lnTo>
                  <a:lnTo>
                    <a:pt x="391058" y="24396"/>
                  </a:lnTo>
                  <a:lnTo>
                    <a:pt x="392404" y="22491"/>
                  </a:lnTo>
                  <a:lnTo>
                    <a:pt x="393293" y="21717"/>
                  </a:lnTo>
                  <a:close/>
                </a:path>
                <a:path w="426084" h="275589">
                  <a:moveTo>
                    <a:pt x="404876" y="21717"/>
                  </a:moveTo>
                  <a:lnTo>
                    <a:pt x="403567" y="21717"/>
                  </a:lnTo>
                  <a:lnTo>
                    <a:pt x="403098" y="22910"/>
                  </a:lnTo>
                  <a:lnTo>
                    <a:pt x="404444" y="21983"/>
                  </a:lnTo>
                  <a:lnTo>
                    <a:pt x="404876" y="21717"/>
                  </a:lnTo>
                  <a:close/>
                </a:path>
                <a:path w="426084" h="275589">
                  <a:moveTo>
                    <a:pt x="406527" y="21209"/>
                  </a:moveTo>
                  <a:lnTo>
                    <a:pt x="406323" y="20789"/>
                  </a:lnTo>
                  <a:lnTo>
                    <a:pt x="404876" y="21717"/>
                  </a:lnTo>
                  <a:lnTo>
                    <a:pt x="405511" y="21717"/>
                  </a:lnTo>
                  <a:lnTo>
                    <a:pt x="406527" y="21209"/>
                  </a:lnTo>
                  <a:close/>
                </a:path>
                <a:path w="426084" h="275589">
                  <a:moveTo>
                    <a:pt x="409105" y="19888"/>
                  </a:moveTo>
                  <a:lnTo>
                    <a:pt x="406527" y="21209"/>
                  </a:lnTo>
                  <a:lnTo>
                    <a:pt x="407339" y="22910"/>
                  </a:lnTo>
                  <a:lnTo>
                    <a:pt x="409105" y="19888"/>
                  </a:lnTo>
                  <a:close/>
                </a:path>
                <a:path w="426084" h="275589">
                  <a:moveTo>
                    <a:pt x="416229" y="7086"/>
                  </a:moveTo>
                  <a:lnTo>
                    <a:pt x="413778" y="3276"/>
                  </a:lnTo>
                  <a:lnTo>
                    <a:pt x="413359" y="5118"/>
                  </a:lnTo>
                  <a:lnTo>
                    <a:pt x="412407" y="3733"/>
                  </a:lnTo>
                  <a:lnTo>
                    <a:pt x="411480" y="3784"/>
                  </a:lnTo>
                  <a:lnTo>
                    <a:pt x="411060" y="5638"/>
                  </a:lnTo>
                  <a:lnTo>
                    <a:pt x="416229" y="7086"/>
                  </a:lnTo>
                  <a:close/>
                </a:path>
                <a:path w="426084" h="275589">
                  <a:moveTo>
                    <a:pt x="421030" y="1854"/>
                  </a:moveTo>
                  <a:lnTo>
                    <a:pt x="419303" y="0"/>
                  </a:lnTo>
                  <a:lnTo>
                    <a:pt x="419341" y="1168"/>
                  </a:lnTo>
                  <a:lnTo>
                    <a:pt x="420103" y="1612"/>
                  </a:lnTo>
                  <a:lnTo>
                    <a:pt x="421030" y="1854"/>
                  </a:lnTo>
                  <a:close/>
                </a:path>
                <a:path w="426084" h="275589">
                  <a:moveTo>
                    <a:pt x="425729" y="1854"/>
                  </a:moveTo>
                  <a:lnTo>
                    <a:pt x="425551" y="1854"/>
                  </a:lnTo>
                  <a:lnTo>
                    <a:pt x="422986" y="2349"/>
                  </a:lnTo>
                  <a:lnTo>
                    <a:pt x="421030" y="1854"/>
                  </a:lnTo>
                  <a:lnTo>
                    <a:pt x="423138" y="4089"/>
                  </a:lnTo>
                  <a:lnTo>
                    <a:pt x="421754" y="4533"/>
                  </a:lnTo>
                  <a:lnTo>
                    <a:pt x="421309" y="4940"/>
                  </a:lnTo>
                  <a:lnTo>
                    <a:pt x="423214" y="6972"/>
                  </a:lnTo>
                  <a:lnTo>
                    <a:pt x="424459" y="4533"/>
                  </a:lnTo>
                  <a:lnTo>
                    <a:pt x="425500" y="2349"/>
                  </a:lnTo>
                  <a:lnTo>
                    <a:pt x="425729" y="1854"/>
                  </a:lnTo>
                  <a:close/>
                </a:path>
              </a:pathLst>
            </a:custGeom>
            <a:solidFill>
              <a:srgbClr val="ABD3D8">
                <a:alpha val="51998"/>
              </a:srgbClr>
            </a:solidFill>
          </p:spPr>
          <p:txBody>
            <a:bodyPr wrap="square" lIns="0" tIns="0" rIns="0" bIns="0" rtlCol="0"/>
            <a:lstStyle/>
            <a:p>
              <a:pPr defTabSz="829178"/>
              <a:endParaRPr sz="1632" kern="0">
                <a:solidFill>
                  <a:sysClr val="windowText" lastClr="000000"/>
                </a:solidFill>
              </a:endParaRPr>
            </a:p>
          </p:txBody>
        </p:sp>
        <p:sp>
          <p:nvSpPr>
            <p:cNvPr id="71" name="object 71"/>
            <p:cNvSpPr/>
            <p:nvPr/>
          </p:nvSpPr>
          <p:spPr>
            <a:xfrm>
              <a:off x="8938108" y="2198623"/>
              <a:ext cx="615950" cy="301625"/>
            </a:xfrm>
            <a:custGeom>
              <a:avLst/>
              <a:gdLst/>
              <a:ahLst/>
              <a:cxnLst/>
              <a:rect l="l" t="t" r="r" b="b"/>
              <a:pathLst>
                <a:path w="615950" h="301625">
                  <a:moveTo>
                    <a:pt x="5118" y="255016"/>
                  </a:moveTo>
                  <a:lnTo>
                    <a:pt x="939" y="254939"/>
                  </a:lnTo>
                  <a:lnTo>
                    <a:pt x="4660" y="255422"/>
                  </a:lnTo>
                  <a:lnTo>
                    <a:pt x="5118" y="255016"/>
                  </a:lnTo>
                  <a:close/>
                </a:path>
                <a:path w="615950" h="301625">
                  <a:moveTo>
                    <a:pt x="5600" y="234670"/>
                  </a:moveTo>
                  <a:lnTo>
                    <a:pt x="2463" y="234670"/>
                  </a:lnTo>
                  <a:lnTo>
                    <a:pt x="4724" y="237693"/>
                  </a:lnTo>
                  <a:lnTo>
                    <a:pt x="5600" y="234670"/>
                  </a:lnTo>
                  <a:close/>
                </a:path>
                <a:path w="615950" h="301625">
                  <a:moveTo>
                    <a:pt x="6959" y="234670"/>
                  </a:moveTo>
                  <a:lnTo>
                    <a:pt x="0" y="233591"/>
                  </a:lnTo>
                  <a:lnTo>
                    <a:pt x="5600" y="234670"/>
                  </a:lnTo>
                  <a:lnTo>
                    <a:pt x="6959" y="234670"/>
                  </a:lnTo>
                  <a:close/>
                </a:path>
                <a:path w="615950" h="301625">
                  <a:moveTo>
                    <a:pt x="7124" y="195770"/>
                  </a:moveTo>
                  <a:lnTo>
                    <a:pt x="6629" y="194716"/>
                  </a:lnTo>
                  <a:lnTo>
                    <a:pt x="2387" y="192468"/>
                  </a:lnTo>
                  <a:lnTo>
                    <a:pt x="596" y="195491"/>
                  </a:lnTo>
                  <a:lnTo>
                    <a:pt x="4787" y="195567"/>
                  </a:lnTo>
                  <a:lnTo>
                    <a:pt x="3441" y="198196"/>
                  </a:lnTo>
                  <a:lnTo>
                    <a:pt x="4356" y="197408"/>
                  </a:lnTo>
                  <a:lnTo>
                    <a:pt x="5740" y="196964"/>
                  </a:lnTo>
                  <a:lnTo>
                    <a:pt x="7124" y="195770"/>
                  </a:lnTo>
                  <a:close/>
                </a:path>
                <a:path w="615950" h="301625">
                  <a:moveTo>
                    <a:pt x="10528" y="224536"/>
                  </a:moveTo>
                  <a:lnTo>
                    <a:pt x="7645" y="220370"/>
                  </a:lnTo>
                  <a:lnTo>
                    <a:pt x="7645" y="221094"/>
                  </a:lnTo>
                  <a:lnTo>
                    <a:pt x="8153" y="222161"/>
                  </a:lnTo>
                  <a:lnTo>
                    <a:pt x="6756" y="222605"/>
                  </a:lnTo>
                  <a:lnTo>
                    <a:pt x="8623" y="222491"/>
                  </a:lnTo>
                  <a:lnTo>
                    <a:pt x="9588" y="223862"/>
                  </a:lnTo>
                  <a:lnTo>
                    <a:pt x="10528" y="224536"/>
                  </a:lnTo>
                  <a:close/>
                </a:path>
                <a:path w="615950" h="301625">
                  <a:moveTo>
                    <a:pt x="11760" y="238950"/>
                  </a:moveTo>
                  <a:lnTo>
                    <a:pt x="10363" y="238683"/>
                  </a:lnTo>
                  <a:lnTo>
                    <a:pt x="10287" y="235077"/>
                  </a:lnTo>
                  <a:lnTo>
                    <a:pt x="8483" y="238086"/>
                  </a:lnTo>
                  <a:lnTo>
                    <a:pt x="8953" y="239153"/>
                  </a:lnTo>
                  <a:lnTo>
                    <a:pt x="9906" y="239090"/>
                  </a:lnTo>
                  <a:lnTo>
                    <a:pt x="11760" y="238950"/>
                  </a:lnTo>
                  <a:close/>
                </a:path>
                <a:path w="615950" h="301625">
                  <a:moveTo>
                    <a:pt x="11823" y="198323"/>
                  </a:moveTo>
                  <a:lnTo>
                    <a:pt x="9461" y="196697"/>
                  </a:lnTo>
                  <a:lnTo>
                    <a:pt x="8089" y="197878"/>
                  </a:lnTo>
                  <a:lnTo>
                    <a:pt x="5791" y="199110"/>
                  </a:lnTo>
                  <a:lnTo>
                    <a:pt x="11823" y="198323"/>
                  </a:lnTo>
                  <a:close/>
                </a:path>
                <a:path w="615950" h="301625">
                  <a:moveTo>
                    <a:pt x="15989" y="241223"/>
                  </a:moveTo>
                  <a:lnTo>
                    <a:pt x="11785" y="240411"/>
                  </a:lnTo>
                  <a:lnTo>
                    <a:pt x="13677" y="242455"/>
                  </a:lnTo>
                  <a:lnTo>
                    <a:pt x="10883" y="241935"/>
                  </a:lnTo>
                  <a:lnTo>
                    <a:pt x="8597" y="243890"/>
                  </a:lnTo>
                  <a:lnTo>
                    <a:pt x="5283" y="241579"/>
                  </a:lnTo>
                  <a:lnTo>
                    <a:pt x="5715" y="239026"/>
                  </a:lnTo>
                  <a:lnTo>
                    <a:pt x="4724" y="237693"/>
                  </a:lnTo>
                  <a:lnTo>
                    <a:pt x="3949" y="240411"/>
                  </a:lnTo>
                  <a:lnTo>
                    <a:pt x="3924" y="243484"/>
                  </a:lnTo>
                  <a:lnTo>
                    <a:pt x="14211" y="244970"/>
                  </a:lnTo>
                  <a:lnTo>
                    <a:pt x="13741" y="244640"/>
                  </a:lnTo>
                  <a:lnTo>
                    <a:pt x="14236" y="243890"/>
                  </a:lnTo>
                  <a:lnTo>
                    <a:pt x="15189" y="242455"/>
                  </a:lnTo>
                  <a:lnTo>
                    <a:pt x="15989" y="241223"/>
                  </a:lnTo>
                  <a:close/>
                </a:path>
                <a:path w="615950" h="301625">
                  <a:moveTo>
                    <a:pt x="18999" y="235432"/>
                  </a:moveTo>
                  <a:lnTo>
                    <a:pt x="18745" y="235140"/>
                  </a:lnTo>
                  <a:lnTo>
                    <a:pt x="13893" y="229755"/>
                  </a:lnTo>
                  <a:lnTo>
                    <a:pt x="6908" y="229120"/>
                  </a:lnTo>
                  <a:lnTo>
                    <a:pt x="10274" y="234340"/>
                  </a:lnTo>
                  <a:lnTo>
                    <a:pt x="12179" y="236385"/>
                  </a:lnTo>
                  <a:lnTo>
                    <a:pt x="14478" y="235140"/>
                  </a:lnTo>
                  <a:lnTo>
                    <a:pt x="18999" y="235432"/>
                  </a:lnTo>
                  <a:close/>
                </a:path>
                <a:path w="615950" h="301625">
                  <a:moveTo>
                    <a:pt x="20053" y="235508"/>
                  </a:moveTo>
                  <a:lnTo>
                    <a:pt x="19900" y="235140"/>
                  </a:lnTo>
                  <a:lnTo>
                    <a:pt x="19799" y="234924"/>
                  </a:lnTo>
                  <a:lnTo>
                    <a:pt x="19240" y="235445"/>
                  </a:lnTo>
                  <a:lnTo>
                    <a:pt x="20053" y="235508"/>
                  </a:lnTo>
                  <a:close/>
                </a:path>
                <a:path w="615950" h="301625">
                  <a:moveTo>
                    <a:pt x="20904" y="233857"/>
                  </a:moveTo>
                  <a:lnTo>
                    <a:pt x="19075" y="233375"/>
                  </a:lnTo>
                  <a:lnTo>
                    <a:pt x="19697" y="234721"/>
                  </a:lnTo>
                  <a:lnTo>
                    <a:pt x="19799" y="234924"/>
                  </a:lnTo>
                  <a:lnTo>
                    <a:pt x="20904" y="233857"/>
                  </a:lnTo>
                  <a:close/>
                </a:path>
                <a:path w="615950" h="301625">
                  <a:moveTo>
                    <a:pt x="25323" y="242760"/>
                  </a:moveTo>
                  <a:lnTo>
                    <a:pt x="24358" y="240639"/>
                  </a:lnTo>
                  <a:lnTo>
                    <a:pt x="22555" y="243674"/>
                  </a:lnTo>
                  <a:lnTo>
                    <a:pt x="25323" y="242760"/>
                  </a:lnTo>
                  <a:close/>
                </a:path>
                <a:path w="615950" h="301625">
                  <a:moveTo>
                    <a:pt x="25654" y="215163"/>
                  </a:moveTo>
                  <a:lnTo>
                    <a:pt x="22809" y="212445"/>
                  </a:lnTo>
                  <a:lnTo>
                    <a:pt x="18643" y="213093"/>
                  </a:lnTo>
                  <a:lnTo>
                    <a:pt x="20447" y="210807"/>
                  </a:lnTo>
                  <a:lnTo>
                    <a:pt x="15379" y="212966"/>
                  </a:lnTo>
                  <a:lnTo>
                    <a:pt x="16217" y="208546"/>
                  </a:lnTo>
                  <a:lnTo>
                    <a:pt x="12547" y="210985"/>
                  </a:lnTo>
                  <a:lnTo>
                    <a:pt x="13614" y="216700"/>
                  </a:lnTo>
                  <a:lnTo>
                    <a:pt x="18643" y="213829"/>
                  </a:lnTo>
                  <a:lnTo>
                    <a:pt x="20599" y="217322"/>
                  </a:lnTo>
                  <a:lnTo>
                    <a:pt x="25234" y="216281"/>
                  </a:lnTo>
                  <a:lnTo>
                    <a:pt x="25654" y="215163"/>
                  </a:lnTo>
                  <a:close/>
                </a:path>
                <a:path w="615950" h="301625">
                  <a:moveTo>
                    <a:pt x="27241" y="205930"/>
                  </a:moveTo>
                  <a:lnTo>
                    <a:pt x="25311" y="205905"/>
                  </a:lnTo>
                  <a:lnTo>
                    <a:pt x="23329" y="204787"/>
                  </a:lnTo>
                  <a:lnTo>
                    <a:pt x="22631" y="203758"/>
                  </a:lnTo>
                  <a:lnTo>
                    <a:pt x="22225" y="207048"/>
                  </a:lnTo>
                  <a:lnTo>
                    <a:pt x="27241" y="205930"/>
                  </a:lnTo>
                  <a:close/>
                </a:path>
                <a:path w="615950" h="301625">
                  <a:moveTo>
                    <a:pt x="29197" y="205498"/>
                  </a:moveTo>
                  <a:lnTo>
                    <a:pt x="27254" y="205930"/>
                  </a:lnTo>
                  <a:lnTo>
                    <a:pt x="27927" y="205943"/>
                  </a:lnTo>
                  <a:lnTo>
                    <a:pt x="28600" y="205828"/>
                  </a:lnTo>
                  <a:lnTo>
                    <a:pt x="29197" y="205498"/>
                  </a:lnTo>
                  <a:close/>
                </a:path>
                <a:path w="615950" h="301625">
                  <a:moveTo>
                    <a:pt x="32524" y="231381"/>
                  </a:moveTo>
                  <a:lnTo>
                    <a:pt x="26885" y="228130"/>
                  </a:lnTo>
                  <a:lnTo>
                    <a:pt x="20904" y="233857"/>
                  </a:lnTo>
                  <a:lnTo>
                    <a:pt x="25768" y="235140"/>
                  </a:lnTo>
                  <a:lnTo>
                    <a:pt x="25577" y="235140"/>
                  </a:lnTo>
                  <a:lnTo>
                    <a:pt x="21043" y="238328"/>
                  </a:lnTo>
                  <a:lnTo>
                    <a:pt x="26670" y="240118"/>
                  </a:lnTo>
                  <a:lnTo>
                    <a:pt x="25641" y="235851"/>
                  </a:lnTo>
                  <a:lnTo>
                    <a:pt x="31216" y="234721"/>
                  </a:lnTo>
                  <a:lnTo>
                    <a:pt x="27457" y="233527"/>
                  </a:lnTo>
                  <a:lnTo>
                    <a:pt x="31165" y="232562"/>
                  </a:lnTo>
                  <a:lnTo>
                    <a:pt x="32524" y="231381"/>
                  </a:lnTo>
                  <a:close/>
                </a:path>
                <a:path w="615950" h="301625">
                  <a:moveTo>
                    <a:pt x="33845" y="291541"/>
                  </a:moveTo>
                  <a:lnTo>
                    <a:pt x="33578" y="291541"/>
                  </a:lnTo>
                  <a:lnTo>
                    <a:pt x="33375" y="291947"/>
                  </a:lnTo>
                  <a:lnTo>
                    <a:pt x="33845" y="291541"/>
                  </a:lnTo>
                  <a:close/>
                </a:path>
                <a:path w="615950" h="301625">
                  <a:moveTo>
                    <a:pt x="34734" y="289318"/>
                  </a:moveTo>
                  <a:lnTo>
                    <a:pt x="29159" y="289699"/>
                  </a:lnTo>
                  <a:lnTo>
                    <a:pt x="30467" y="286346"/>
                  </a:lnTo>
                  <a:lnTo>
                    <a:pt x="27749" y="290156"/>
                  </a:lnTo>
                  <a:lnTo>
                    <a:pt x="33604" y="291490"/>
                  </a:lnTo>
                  <a:lnTo>
                    <a:pt x="34531" y="289699"/>
                  </a:lnTo>
                  <a:lnTo>
                    <a:pt x="34734" y="289318"/>
                  </a:lnTo>
                  <a:close/>
                </a:path>
                <a:path w="615950" h="301625">
                  <a:moveTo>
                    <a:pt x="40081" y="277952"/>
                  </a:moveTo>
                  <a:lnTo>
                    <a:pt x="37833" y="276872"/>
                  </a:lnTo>
                  <a:lnTo>
                    <a:pt x="39281" y="277952"/>
                  </a:lnTo>
                  <a:lnTo>
                    <a:pt x="40081" y="277952"/>
                  </a:lnTo>
                  <a:close/>
                </a:path>
                <a:path w="615950" h="301625">
                  <a:moveTo>
                    <a:pt x="40614" y="282041"/>
                  </a:moveTo>
                  <a:lnTo>
                    <a:pt x="38150" y="279222"/>
                  </a:lnTo>
                  <a:lnTo>
                    <a:pt x="37871" y="279222"/>
                  </a:lnTo>
                  <a:lnTo>
                    <a:pt x="36398" y="280492"/>
                  </a:lnTo>
                  <a:lnTo>
                    <a:pt x="40614" y="282041"/>
                  </a:lnTo>
                  <a:close/>
                </a:path>
                <a:path w="615950" h="301625">
                  <a:moveTo>
                    <a:pt x="41973" y="289585"/>
                  </a:moveTo>
                  <a:lnTo>
                    <a:pt x="41681" y="289585"/>
                  </a:lnTo>
                  <a:lnTo>
                    <a:pt x="37515" y="289864"/>
                  </a:lnTo>
                  <a:lnTo>
                    <a:pt x="38950" y="291579"/>
                  </a:lnTo>
                  <a:lnTo>
                    <a:pt x="41973" y="289585"/>
                  </a:lnTo>
                  <a:close/>
                </a:path>
                <a:path w="615950" h="301625">
                  <a:moveTo>
                    <a:pt x="42621" y="289217"/>
                  </a:moveTo>
                  <a:lnTo>
                    <a:pt x="41973" y="289585"/>
                  </a:lnTo>
                  <a:lnTo>
                    <a:pt x="42532" y="289585"/>
                  </a:lnTo>
                  <a:lnTo>
                    <a:pt x="42621" y="289217"/>
                  </a:lnTo>
                  <a:close/>
                </a:path>
                <a:path w="615950" h="301625">
                  <a:moveTo>
                    <a:pt x="44526" y="290487"/>
                  </a:moveTo>
                  <a:lnTo>
                    <a:pt x="42532" y="289585"/>
                  </a:lnTo>
                  <a:lnTo>
                    <a:pt x="41338" y="294690"/>
                  </a:lnTo>
                  <a:lnTo>
                    <a:pt x="44526" y="290487"/>
                  </a:lnTo>
                  <a:close/>
                </a:path>
                <a:path w="615950" h="301625">
                  <a:moveTo>
                    <a:pt x="58737" y="277876"/>
                  </a:moveTo>
                  <a:lnTo>
                    <a:pt x="58229" y="277901"/>
                  </a:lnTo>
                  <a:lnTo>
                    <a:pt x="57873" y="278206"/>
                  </a:lnTo>
                  <a:lnTo>
                    <a:pt x="58166" y="278053"/>
                  </a:lnTo>
                  <a:lnTo>
                    <a:pt x="58737" y="277876"/>
                  </a:lnTo>
                  <a:close/>
                </a:path>
                <a:path w="615950" h="301625">
                  <a:moveTo>
                    <a:pt x="59143" y="277850"/>
                  </a:moveTo>
                  <a:lnTo>
                    <a:pt x="58991" y="277812"/>
                  </a:lnTo>
                  <a:lnTo>
                    <a:pt x="58864" y="277837"/>
                  </a:lnTo>
                  <a:lnTo>
                    <a:pt x="59143" y="277850"/>
                  </a:lnTo>
                  <a:close/>
                </a:path>
                <a:path w="615950" h="301625">
                  <a:moveTo>
                    <a:pt x="62445" y="278726"/>
                  </a:moveTo>
                  <a:lnTo>
                    <a:pt x="62052" y="277964"/>
                  </a:lnTo>
                  <a:lnTo>
                    <a:pt x="61506" y="277063"/>
                  </a:lnTo>
                  <a:lnTo>
                    <a:pt x="61747" y="276961"/>
                  </a:lnTo>
                  <a:lnTo>
                    <a:pt x="61506" y="276809"/>
                  </a:lnTo>
                  <a:lnTo>
                    <a:pt x="61341" y="276796"/>
                  </a:lnTo>
                  <a:lnTo>
                    <a:pt x="60540" y="275539"/>
                  </a:lnTo>
                  <a:lnTo>
                    <a:pt x="59410" y="274078"/>
                  </a:lnTo>
                  <a:lnTo>
                    <a:pt x="58115" y="273570"/>
                  </a:lnTo>
                  <a:lnTo>
                    <a:pt x="58762" y="276301"/>
                  </a:lnTo>
                  <a:lnTo>
                    <a:pt x="57899" y="276123"/>
                  </a:lnTo>
                  <a:lnTo>
                    <a:pt x="57137" y="276123"/>
                  </a:lnTo>
                  <a:lnTo>
                    <a:pt x="56718" y="276834"/>
                  </a:lnTo>
                  <a:lnTo>
                    <a:pt x="57150" y="277139"/>
                  </a:lnTo>
                  <a:lnTo>
                    <a:pt x="58102" y="277482"/>
                  </a:lnTo>
                  <a:lnTo>
                    <a:pt x="59080" y="277609"/>
                  </a:lnTo>
                  <a:lnTo>
                    <a:pt x="59118" y="277787"/>
                  </a:lnTo>
                  <a:lnTo>
                    <a:pt x="60134" y="277520"/>
                  </a:lnTo>
                  <a:lnTo>
                    <a:pt x="61620" y="277355"/>
                  </a:lnTo>
                  <a:lnTo>
                    <a:pt x="62445" y="278726"/>
                  </a:lnTo>
                  <a:close/>
                </a:path>
                <a:path w="615950" h="301625">
                  <a:moveTo>
                    <a:pt x="102920" y="297764"/>
                  </a:moveTo>
                  <a:lnTo>
                    <a:pt x="101942" y="295668"/>
                  </a:lnTo>
                  <a:lnTo>
                    <a:pt x="102438" y="297434"/>
                  </a:lnTo>
                  <a:lnTo>
                    <a:pt x="101041" y="297180"/>
                  </a:lnTo>
                  <a:lnTo>
                    <a:pt x="102920" y="297764"/>
                  </a:lnTo>
                  <a:close/>
                </a:path>
                <a:path w="615950" h="301625">
                  <a:moveTo>
                    <a:pt x="103949" y="261353"/>
                  </a:moveTo>
                  <a:lnTo>
                    <a:pt x="98564" y="258965"/>
                  </a:lnTo>
                  <a:lnTo>
                    <a:pt x="96456" y="258965"/>
                  </a:lnTo>
                  <a:lnTo>
                    <a:pt x="102082" y="260756"/>
                  </a:lnTo>
                  <a:lnTo>
                    <a:pt x="98399" y="262458"/>
                  </a:lnTo>
                  <a:lnTo>
                    <a:pt x="94157" y="260921"/>
                  </a:lnTo>
                  <a:lnTo>
                    <a:pt x="95656" y="264820"/>
                  </a:lnTo>
                  <a:lnTo>
                    <a:pt x="96075" y="262991"/>
                  </a:lnTo>
                  <a:lnTo>
                    <a:pt x="98209" y="262547"/>
                  </a:lnTo>
                  <a:lnTo>
                    <a:pt x="98653" y="262547"/>
                  </a:lnTo>
                  <a:lnTo>
                    <a:pt x="98488" y="262496"/>
                  </a:lnTo>
                  <a:lnTo>
                    <a:pt x="103949" y="261353"/>
                  </a:lnTo>
                  <a:close/>
                </a:path>
                <a:path w="615950" h="301625">
                  <a:moveTo>
                    <a:pt x="126682" y="256552"/>
                  </a:moveTo>
                  <a:lnTo>
                    <a:pt x="122936" y="256082"/>
                  </a:lnTo>
                  <a:lnTo>
                    <a:pt x="126225" y="256946"/>
                  </a:lnTo>
                  <a:lnTo>
                    <a:pt x="126682" y="256552"/>
                  </a:lnTo>
                  <a:close/>
                </a:path>
                <a:path w="615950" h="301625">
                  <a:moveTo>
                    <a:pt x="144805" y="294932"/>
                  </a:moveTo>
                  <a:lnTo>
                    <a:pt x="142024" y="295859"/>
                  </a:lnTo>
                  <a:lnTo>
                    <a:pt x="142798" y="296164"/>
                  </a:lnTo>
                  <a:lnTo>
                    <a:pt x="144348" y="297561"/>
                  </a:lnTo>
                  <a:lnTo>
                    <a:pt x="143979" y="296926"/>
                  </a:lnTo>
                  <a:lnTo>
                    <a:pt x="143954" y="296125"/>
                  </a:lnTo>
                  <a:lnTo>
                    <a:pt x="144805" y="294932"/>
                  </a:lnTo>
                  <a:close/>
                </a:path>
                <a:path w="615950" h="301625">
                  <a:moveTo>
                    <a:pt x="144945" y="280758"/>
                  </a:moveTo>
                  <a:lnTo>
                    <a:pt x="139788" y="279273"/>
                  </a:lnTo>
                  <a:lnTo>
                    <a:pt x="141732" y="282778"/>
                  </a:lnTo>
                  <a:lnTo>
                    <a:pt x="144945" y="280758"/>
                  </a:lnTo>
                  <a:close/>
                </a:path>
                <a:path w="615950" h="301625">
                  <a:moveTo>
                    <a:pt x="145834" y="298780"/>
                  </a:moveTo>
                  <a:lnTo>
                    <a:pt x="145300" y="298386"/>
                  </a:lnTo>
                  <a:lnTo>
                    <a:pt x="144818" y="297980"/>
                  </a:lnTo>
                  <a:lnTo>
                    <a:pt x="144348" y="297561"/>
                  </a:lnTo>
                  <a:lnTo>
                    <a:pt x="144640" y="298069"/>
                  </a:lnTo>
                  <a:lnTo>
                    <a:pt x="145110" y="298500"/>
                  </a:lnTo>
                  <a:lnTo>
                    <a:pt x="145834" y="298780"/>
                  </a:lnTo>
                  <a:close/>
                </a:path>
                <a:path w="615950" h="301625">
                  <a:moveTo>
                    <a:pt x="150647" y="299999"/>
                  </a:moveTo>
                  <a:lnTo>
                    <a:pt x="149479" y="299605"/>
                  </a:lnTo>
                  <a:lnTo>
                    <a:pt x="147370" y="299389"/>
                  </a:lnTo>
                  <a:lnTo>
                    <a:pt x="145834" y="298780"/>
                  </a:lnTo>
                  <a:lnTo>
                    <a:pt x="147091" y="299694"/>
                  </a:lnTo>
                  <a:lnTo>
                    <a:pt x="148615" y="300355"/>
                  </a:lnTo>
                  <a:lnTo>
                    <a:pt x="150647" y="299999"/>
                  </a:lnTo>
                  <a:close/>
                </a:path>
                <a:path w="615950" h="301625">
                  <a:moveTo>
                    <a:pt x="150990" y="299974"/>
                  </a:moveTo>
                  <a:lnTo>
                    <a:pt x="150761" y="299986"/>
                  </a:lnTo>
                  <a:lnTo>
                    <a:pt x="150876" y="300126"/>
                  </a:lnTo>
                  <a:lnTo>
                    <a:pt x="150990" y="299974"/>
                  </a:lnTo>
                  <a:close/>
                </a:path>
                <a:path w="615950" h="301625">
                  <a:moveTo>
                    <a:pt x="151714" y="300824"/>
                  </a:moveTo>
                  <a:lnTo>
                    <a:pt x="151523" y="300469"/>
                  </a:lnTo>
                  <a:lnTo>
                    <a:pt x="150990" y="300189"/>
                  </a:lnTo>
                  <a:lnTo>
                    <a:pt x="151015" y="301421"/>
                  </a:lnTo>
                  <a:lnTo>
                    <a:pt x="151714" y="300824"/>
                  </a:lnTo>
                  <a:close/>
                </a:path>
                <a:path w="615950" h="301625">
                  <a:moveTo>
                    <a:pt x="157861" y="274777"/>
                  </a:moveTo>
                  <a:lnTo>
                    <a:pt x="156438" y="273786"/>
                  </a:lnTo>
                  <a:lnTo>
                    <a:pt x="155575" y="276758"/>
                  </a:lnTo>
                  <a:lnTo>
                    <a:pt x="152285" y="275158"/>
                  </a:lnTo>
                  <a:lnTo>
                    <a:pt x="154686" y="278980"/>
                  </a:lnTo>
                  <a:lnTo>
                    <a:pt x="157861" y="274777"/>
                  </a:lnTo>
                  <a:close/>
                </a:path>
                <a:path w="615950" h="301625">
                  <a:moveTo>
                    <a:pt x="161544" y="272351"/>
                  </a:moveTo>
                  <a:lnTo>
                    <a:pt x="159131" y="269976"/>
                  </a:lnTo>
                  <a:lnTo>
                    <a:pt x="157276" y="269379"/>
                  </a:lnTo>
                  <a:lnTo>
                    <a:pt x="159207" y="272872"/>
                  </a:lnTo>
                  <a:lnTo>
                    <a:pt x="161544" y="272351"/>
                  </a:lnTo>
                  <a:close/>
                </a:path>
                <a:path w="615950" h="301625">
                  <a:moveTo>
                    <a:pt x="166789" y="261366"/>
                  </a:moveTo>
                  <a:lnTo>
                    <a:pt x="166255" y="261086"/>
                  </a:lnTo>
                  <a:lnTo>
                    <a:pt x="165963" y="261861"/>
                  </a:lnTo>
                  <a:lnTo>
                    <a:pt x="166789" y="261366"/>
                  </a:lnTo>
                  <a:close/>
                </a:path>
                <a:path w="615950" h="301625">
                  <a:moveTo>
                    <a:pt x="168757" y="262420"/>
                  </a:moveTo>
                  <a:lnTo>
                    <a:pt x="168732" y="260680"/>
                  </a:lnTo>
                  <a:lnTo>
                    <a:pt x="168440" y="260680"/>
                  </a:lnTo>
                  <a:lnTo>
                    <a:pt x="167957" y="260680"/>
                  </a:lnTo>
                  <a:lnTo>
                    <a:pt x="166789" y="261366"/>
                  </a:lnTo>
                  <a:lnTo>
                    <a:pt x="168757" y="262420"/>
                  </a:lnTo>
                  <a:close/>
                </a:path>
                <a:path w="615950" h="301625">
                  <a:moveTo>
                    <a:pt x="183476" y="254139"/>
                  </a:moveTo>
                  <a:lnTo>
                    <a:pt x="178841" y="254469"/>
                  </a:lnTo>
                  <a:lnTo>
                    <a:pt x="180251" y="254723"/>
                  </a:lnTo>
                  <a:lnTo>
                    <a:pt x="179819" y="255892"/>
                  </a:lnTo>
                  <a:lnTo>
                    <a:pt x="180289" y="256895"/>
                  </a:lnTo>
                  <a:lnTo>
                    <a:pt x="177507" y="257098"/>
                  </a:lnTo>
                  <a:lnTo>
                    <a:pt x="176479" y="256895"/>
                  </a:lnTo>
                  <a:lnTo>
                    <a:pt x="176034" y="256895"/>
                  </a:lnTo>
                  <a:lnTo>
                    <a:pt x="177457" y="254914"/>
                  </a:lnTo>
                  <a:lnTo>
                    <a:pt x="173736" y="255892"/>
                  </a:lnTo>
                  <a:lnTo>
                    <a:pt x="167259" y="258521"/>
                  </a:lnTo>
                  <a:lnTo>
                    <a:pt x="164414" y="260223"/>
                  </a:lnTo>
                  <a:lnTo>
                    <a:pt x="164757" y="260223"/>
                  </a:lnTo>
                  <a:lnTo>
                    <a:pt x="166255" y="261086"/>
                  </a:lnTo>
                  <a:lnTo>
                    <a:pt x="166839" y="259638"/>
                  </a:lnTo>
                  <a:lnTo>
                    <a:pt x="168198" y="260540"/>
                  </a:lnTo>
                  <a:lnTo>
                    <a:pt x="168732" y="260515"/>
                  </a:lnTo>
                  <a:lnTo>
                    <a:pt x="170002" y="260223"/>
                  </a:lnTo>
                  <a:lnTo>
                    <a:pt x="172605" y="259638"/>
                  </a:lnTo>
                  <a:lnTo>
                    <a:pt x="172872" y="259638"/>
                  </a:lnTo>
                  <a:lnTo>
                    <a:pt x="171577" y="262940"/>
                  </a:lnTo>
                  <a:lnTo>
                    <a:pt x="174104" y="260680"/>
                  </a:lnTo>
                  <a:lnTo>
                    <a:pt x="173837" y="260680"/>
                  </a:lnTo>
                  <a:lnTo>
                    <a:pt x="179006" y="259638"/>
                  </a:lnTo>
                  <a:lnTo>
                    <a:pt x="180009" y="259638"/>
                  </a:lnTo>
                  <a:lnTo>
                    <a:pt x="181813" y="262242"/>
                  </a:lnTo>
                  <a:lnTo>
                    <a:pt x="182829" y="259638"/>
                  </a:lnTo>
                  <a:lnTo>
                    <a:pt x="183134" y="258876"/>
                  </a:lnTo>
                  <a:lnTo>
                    <a:pt x="183159" y="258521"/>
                  </a:lnTo>
                  <a:lnTo>
                    <a:pt x="183261" y="257098"/>
                  </a:lnTo>
                  <a:lnTo>
                    <a:pt x="183349" y="255892"/>
                  </a:lnTo>
                  <a:lnTo>
                    <a:pt x="183476" y="254139"/>
                  </a:lnTo>
                  <a:close/>
                </a:path>
                <a:path w="615950" h="301625">
                  <a:moveTo>
                    <a:pt x="189547" y="261162"/>
                  </a:moveTo>
                  <a:lnTo>
                    <a:pt x="189230" y="259562"/>
                  </a:lnTo>
                  <a:lnTo>
                    <a:pt x="188760" y="259956"/>
                  </a:lnTo>
                  <a:lnTo>
                    <a:pt x="188925" y="260527"/>
                  </a:lnTo>
                  <a:lnTo>
                    <a:pt x="189204" y="260883"/>
                  </a:lnTo>
                  <a:lnTo>
                    <a:pt x="189547" y="261162"/>
                  </a:lnTo>
                  <a:close/>
                </a:path>
                <a:path w="615950" h="301625">
                  <a:moveTo>
                    <a:pt x="205892" y="236270"/>
                  </a:moveTo>
                  <a:lnTo>
                    <a:pt x="202133" y="234340"/>
                  </a:lnTo>
                  <a:lnTo>
                    <a:pt x="201663" y="234734"/>
                  </a:lnTo>
                  <a:lnTo>
                    <a:pt x="205892" y="236270"/>
                  </a:lnTo>
                  <a:close/>
                </a:path>
                <a:path w="615950" h="301625">
                  <a:moveTo>
                    <a:pt x="206895" y="257619"/>
                  </a:moveTo>
                  <a:lnTo>
                    <a:pt x="203555" y="255308"/>
                  </a:lnTo>
                  <a:lnTo>
                    <a:pt x="203250" y="256679"/>
                  </a:lnTo>
                  <a:lnTo>
                    <a:pt x="199732" y="254901"/>
                  </a:lnTo>
                  <a:lnTo>
                    <a:pt x="196037" y="249250"/>
                  </a:lnTo>
                  <a:lnTo>
                    <a:pt x="191833" y="254952"/>
                  </a:lnTo>
                  <a:lnTo>
                    <a:pt x="195554" y="254711"/>
                  </a:lnTo>
                  <a:lnTo>
                    <a:pt x="191262" y="256120"/>
                  </a:lnTo>
                  <a:lnTo>
                    <a:pt x="194462" y="257238"/>
                  </a:lnTo>
                  <a:lnTo>
                    <a:pt x="195745" y="258711"/>
                  </a:lnTo>
                  <a:lnTo>
                    <a:pt x="195199" y="258914"/>
                  </a:lnTo>
                  <a:lnTo>
                    <a:pt x="194030" y="259219"/>
                  </a:lnTo>
                  <a:lnTo>
                    <a:pt x="190969" y="257924"/>
                  </a:lnTo>
                  <a:lnTo>
                    <a:pt x="189318" y="258686"/>
                  </a:lnTo>
                  <a:lnTo>
                    <a:pt x="191795" y="260642"/>
                  </a:lnTo>
                  <a:lnTo>
                    <a:pt x="189077" y="261302"/>
                  </a:lnTo>
                  <a:lnTo>
                    <a:pt x="188722" y="261327"/>
                  </a:lnTo>
                  <a:lnTo>
                    <a:pt x="189661" y="261721"/>
                  </a:lnTo>
                  <a:lnTo>
                    <a:pt x="189725" y="262077"/>
                  </a:lnTo>
                  <a:lnTo>
                    <a:pt x="189865" y="261924"/>
                  </a:lnTo>
                  <a:lnTo>
                    <a:pt x="196253" y="264477"/>
                  </a:lnTo>
                  <a:lnTo>
                    <a:pt x="195719" y="261226"/>
                  </a:lnTo>
                  <a:lnTo>
                    <a:pt x="196024" y="261175"/>
                  </a:lnTo>
                  <a:lnTo>
                    <a:pt x="196519" y="261175"/>
                  </a:lnTo>
                  <a:lnTo>
                    <a:pt x="196710" y="261239"/>
                  </a:lnTo>
                  <a:lnTo>
                    <a:pt x="196748" y="261048"/>
                  </a:lnTo>
                  <a:lnTo>
                    <a:pt x="202222" y="260057"/>
                  </a:lnTo>
                  <a:lnTo>
                    <a:pt x="201447" y="259816"/>
                  </a:lnTo>
                  <a:lnTo>
                    <a:pt x="201066" y="259588"/>
                  </a:lnTo>
                  <a:lnTo>
                    <a:pt x="200875" y="259372"/>
                  </a:lnTo>
                  <a:lnTo>
                    <a:pt x="204139" y="259994"/>
                  </a:lnTo>
                  <a:lnTo>
                    <a:pt x="204114" y="258546"/>
                  </a:lnTo>
                  <a:lnTo>
                    <a:pt x="205498" y="257365"/>
                  </a:lnTo>
                  <a:lnTo>
                    <a:pt x="206895" y="257619"/>
                  </a:lnTo>
                  <a:close/>
                </a:path>
                <a:path w="615950" h="301625">
                  <a:moveTo>
                    <a:pt x="229882" y="224447"/>
                  </a:moveTo>
                  <a:lnTo>
                    <a:pt x="228790" y="226263"/>
                  </a:lnTo>
                  <a:lnTo>
                    <a:pt x="225031" y="226034"/>
                  </a:lnTo>
                  <a:lnTo>
                    <a:pt x="225234" y="224777"/>
                  </a:lnTo>
                  <a:lnTo>
                    <a:pt x="221970" y="224650"/>
                  </a:lnTo>
                  <a:lnTo>
                    <a:pt x="220103" y="224764"/>
                  </a:lnTo>
                  <a:lnTo>
                    <a:pt x="220179" y="227672"/>
                  </a:lnTo>
                  <a:lnTo>
                    <a:pt x="221983" y="226098"/>
                  </a:lnTo>
                  <a:lnTo>
                    <a:pt x="224828" y="227355"/>
                  </a:lnTo>
                  <a:lnTo>
                    <a:pt x="224980" y="226364"/>
                  </a:lnTo>
                  <a:lnTo>
                    <a:pt x="228092" y="227469"/>
                  </a:lnTo>
                  <a:lnTo>
                    <a:pt x="228777" y="226301"/>
                  </a:lnTo>
                  <a:lnTo>
                    <a:pt x="229463" y="226301"/>
                  </a:lnTo>
                  <a:lnTo>
                    <a:pt x="229882" y="224447"/>
                  </a:lnTo>
                  <a:close/>
                </a:path>
                <a:path w="615950" h="301625">
                  <a:moveTo>
                    <a:pt x="240271" y="260527"/>
                  </a:moveTo>
                  <a:lnTo>
                    <a:pt x="240080" y="260108"/>
                  </a:lnTo>
                  <a:lnTo>
                    <a:pt x="239928" y="259880"/>
                  </a:lnTo>
                  <a:lnTo>
                    <a:pt x="239687" y="259740"/>
                  </a:lnTo>
                  <a:lnTo>
                    <a:pt x="239496" y="259562"/>
                  </a:lnTo>
                  <a:lnTo>
                    <a:pt x="239864" y="260159"/>
                  </a:lnTo>
                  <a:lnTo>
                    <a:pt x="240271" y="260527"/>
                  </a:lnTo>
                  <a:close/>
                </a:path>
                <a:path w="615950" h="301625">
                  <a:moveTo>
                    <a:pt x="246811" y="258800"/>
                  </a:moveTo>
                  <a:lnTo>
                    <a:pt x="246126" y="258000"/>
                  </a:lnTo>
                  <a:lnTo>
                    <a:pt x="245211" y="256819"/>
                  </a:lnTo>
                  <a:lnTo>
                    <a:pt x="244754" y="256222"/>
                  </a:lnTo>
                  <a:lnTo>
                    <a:pt x="244259" y="255587"/>
                  </a:lnTo>
                  <a:lnTo>
                    <a:pt x="243382" y="255117"/>
                  </a:lnTo>
                  <a:lnTo>
                    <a:pt x="240220" y="253428"/>
                  </a:lnTo>
                  <a:lnTo>
                    <a:pt x="237083" y="253034"/>
                  </a:lnTo>
                  <a:lnTo>
                    <a:pt x="236664" y="254190"/>
                  </a:lnTo>
                  <a:lnTo>
                    <a:pt x="236397" y="254190"/>
                  </a:lnTo>
                  <a:lnTo>
                    <a:pt x="227812" y="255117"/>
                  </a:lnTo>
                  <a:lnTo>
                    <a:pt x="225450" y="254190"/>
                  </a:lnTo>
                  <a:lnTo>
                    <a:pt x="213868" y="257530"/>
                  </a:lnTo>
                  <a:lnTo>
                    <a:pt x="221843" y="258800"/>
                  </a:lnTo>
                  <a:lnTo>
                    <a:pt x="222161" y="258000"/>
                  </a:lnTo>
                  <a:lnTo>
                    <a:pt x="222275" y="257708"/>
                  </a:lnTo>
                  <a:lnTo>
                    <a:pt x="222707" y="257708"/>
                  </a:lnTo>
                  <a:lnTo>
                    <a:pt x="227584" y="258000"/>
                  </a:lnTo>
                  <a:lnTo>
                    <a:pt x="228993" y="257708"/>
                  </a:lnTo>
                  <a:lnTo>
                    <a:pt x="236118" y="256222"/>
                  </a:lnTo>
                  <a:lnTo>
                    <a:pt x="239496" y="259562"/>
                  </a:lnTo>
                  <a:lnTo>
                    <a:pt x="239039" y="258800"/>
                  </a:lnTo>
                  <a:lnTo>
                    <a:pt x="238760" y="258000"/>
                  </a:lnTo>
                  <a:lnTo>
                    <a:pt x="238671" y="257708"/>
                  </a:lnTo>
                  <a:lnTo>
                    <a:pt x="238620" y="257530"/>
                  </a:lnTo>
                  <a:lnTo>
                    <a:pt x="238506" y="257162"/>
                  </a:lnTo>
                  <a:lnTo>
                    <a:pt x="240461" y="256819"/>
                  </a:lnTo>
                  <a:lnTo>
                    <a:pt x="242455" y="257708"/>
                  </a:lnTo>
                  <a:lnTo>
                    <a:pt x="245122" y="257708"/>
                  </a:lnTo>
                  <a:lnTo>
                    <a:pt x="246684" y="258724"/>
                  </a:lnTo>
                  <a:lnTo>
                    <a:pt x="246811" y="258800"/>
                  </a:lnTo>
                  <a:close/>
                </a:path>
                <a:path w="615950" h="301625">
                  <a:moveTo>
                    <a:pt x="248018" y="260654"/>
                  </a:moveTo>
                  <a:lnTo>
                    <a:pt x="247865" y="259715"/>
                  </a:lnTo>
                  <a:lnTo>
                    <a:pt x="247345" y="259156"/>
                  </a:lnTo>
                  <a:lnTo>
                    <a:pt x="246684" y="258724"/>
                  </a:lnTo>
                  <a:lnTo>
                    <a:pt x="247167" y="259346"/>
                  </a:lnTo>
                  <a:lnTo>
                    <a:pt x="247688" y="259956"/>
                  </a:lnTo>
                  <a:lnTo>
                    <a:pt x="248018" y="260654"/>
                  </a:lnTo>
                  <a:close/>
                </a:path>
                <a:path w="615950" h="301625">
                  <a:moveTo>
                    <a:pt x="255193" y="252069"/>
                  </a:moveTo>
                  <a:lnTo>
                    <a:pt x="253720" y="248894"/>
                  </a:lnTo>
                  <a:lnTo>
                    <a:pt x="248208" y="252895"/>
                  </a:lnTo>
                  <a:lnTo>
                    <a:pt x="244475" y="253174"/>
                  </a:lnTo>
                  <a:lnTo>
                    <a:pt x="247764" y="254025"/>
                  </a:lnTo>
                  <a:lnTo>
                    <a:pt x="252463" y="255155"/>
                  </a:lnTo>
                  <a:lnTo>
                    <a:pt x="255193" y="252069"/>
                  </a:lnTo>
                  <a:close/>
                </a:path>
                <a:path w="615950" h="301625">
                  <a:moveTo>
                    <a:pt x="265480" y="230746"/>
                  </a:moveTo>
                  <a:lnTo>
                    <a:pt x="264236" y="229870"/>
                  </a:lnTo>
                  <a:lnTo>
                    <a:pt x="262496" y="230263"/>
                  </a:lnTo>
                  <a:lnTo>
                    <a:pt x="262737" y="230263"/>
                  </a:lnTo>
                  <a:lnTo>
                    <a:pt x="264769" y="231368"/>
                  </a:lnTo>
                  <a:lnTo>
                    <a:pt x="265480" y="230746"/>
                  </a:lnTo>
                  <a:close/>
                </a:path>
                <a:path w="615950" h="301625">
                  <a:moveTo>
                    <a:pt x="265836" y="231940"/>
                  </a:moveTo>
                  <a:lnTo>
                    <a:pt x="264769" y="231368"/>
                  </a:lnTo>
                  <a:lnTo>
                    <a:pt x="263639" y="232333"/>
                  </a:lnTo>
                  <a:lnTo>
                    <a:pt x="265379" y="232333"/>
                  </a:lnTo>
                  <a:lnTo>
                    <a:pt x="265836" y="231940"/>
                  </a:lnTo>
                  <a:close/>
                </a:path>
                <a:path w="615950" h="301625">
                  <a:moveTo>
                    <a:pt x="267398" y="232791"/>
                  </a:moveTo>
                  <a:lnTo>
                    <a:pt x="265988" y="231813"/>
                  </a:lnTo>
                  <a:lnTo>
                    <a:pt x="265836" y="231940"/>
                  </a:lnTo>
                  <a:lnTo>
                    <a:pt x="267398" y="232791"/>
                  </a:lnTo>
                  <a:close/>
                </a:path>
                <a:path w="615950" h="301625">
                  <a:moveTo>
                    <a:pt x="269633" y="228650"/>
                  </a:moveTo>
                  <a:lnTo>
                    <a:pt x="269125" y="228434"/>
                  </a:lnTo>
                  <a:lnTo>
                    <a:pt x="266141" y="227177"/>
                  </a:lnTo>
                  <a:lnTo>
                    <a:pt x="264452" y="226466"/>
                  </a:lnTo>
                  <a:lnTo>
                    <a:pt x="264464" y="227177"/>
                  </a:lnTo>
                  <a:lnTo>
                    <a:pt x="256019" y="225577"/>
                  </a:lnTo>
                  <a:lnTo>
                    <a:pt x="255155" y="227825"/>
                  </a:lnTo>
                  <a:lnTo>
                    <a:pt x="254177" y="228650"/>
                  </a:lnTo>
                  <a:lnTo>
                    <a:pt x="254317" y="228650"/>
                  </a:lnTo>
                  <a:lnTo>
                    <a:pt x="256628" y="230263"/>
                  </a:lnTo>
                  <a:lnTo>
                    <a:pt x="262178" y="228434"/>
                  </a:lnTo>
                  <a:lnTo>
                    <a:pt x="264236" y="229870"/>
                  </a:lnTo>
                  <a:lnTo>
                    <a:pt x="269633" y="228650"/>
                  </a:lnTo>
                  <a:close/>
                </a:path>
                <a:path w="615950" h="301625">
                  <a:moveTo>
                    <a:pt x="319735" y="183007"/>
                  </a:moveTo>
                  <a:lnTo>
                    <a:pt x="317131" y="182308"/>
                  </a:lnTo>
                  <a:lnTo>
                    <a:pt x="316699" y="182308"/>
                  </a:lnTo>
                  <a:lnTo>
                    <a:pt x="319290" y="184111"/>
                  </a:lnTo>
                  <a:lnTo>
                    <a:pt x="319290" y="183400"/>
                  </a:lnTo>
                  <a:lnTo>
                    <a:pt x="319735" y="183007"/>
                  </a:lnTo>
                  <a:close/>
                </a:path>
                <a:path w="615950" h="301625">
                  <a:moveTo>
                    <a:pt x="330898" y="197599"/>
                  </a:moveTo>
                  <a:lnTo>
                    <a:pt x="328485" y="196913"/>
                  </a:lnTo>
                  <a:lnTo>
                    <a:pt x="326199" y="198882"/>
                  </a:lnTo>
                  <a:lnTo>
                    <a:pt x="329577" y="203377"/>
                  </a:lnTo>
                  <a:lnTo>
                    <a:pt x="330898" y="197599"/>
                  </a:lnTo>
                  <a:close/>
                </a:path>
                <a:path w="615950" h="301625">
                  <a:moveTo>
                    <a:pt x="334606" y="195999"/>
                  </a:moveTo>
                  <a:lnTo>
                    <a:pt x="333006" y="191528"/>
                  </a:lnTo>
                  <a:lnTo>
                    <a:pt x="330695" y="192773"/>
                  </a:lnTo>
                  <a:lnTo>
                    <a:pt x="333552" y="194754"/>
                  </a:lnTo>
                  <a:lnTo>
                    <a:pt x="333590" y="195999"/>
                  </a:lnTo>
                  <a:lnTo>
                    <a:pt x="334606" y="195999"/>
                  </a:lnTo>
                  <a:close/>
                </a:path>
                <a:path w="615950" h="301625">
                  <a:moveTo>
                    <a:pt x="335038" y="197192"/>
                  </a:moveTo>
                  <a:lnTo>
                    <a:pt x="334937" y="196913"/>
                  </a:lnTo>
                  <a:lnTo>
                    <a:pt x="334873" y="196748"/>
                  </a:lnTo>
                  <a:lnTo>
                    <a:pt x="333616" y="196748"/>
                  </a:lnTo>
                  <a:lnTo>
                    <a:pt x="331089" y="196748"/>
                  </a:lnTo>
                  <a:lnTo>
                    <a:pt x="330987" y="197192"/>
                  </a:lnTo>
                  <a:lnTo>
                    <a:pt x="330898" y="197599"/>
                  </a:lnTo>
                  <a:lnTo>
                    <a:pt x="333667" y="198374"/>
                  </a:lnTo>
                  <a:lnTo>
                    <a:pt x="333616" y="196913"/>
                  </a:lnTo>
                  <a:lnTo>
                    <a:pt x="334149" y="196913"/>
                  </a:lnTo>
                  <a:lnTo>
                    <a:pt x="335038" y="197192"/>
                  </a:lnTo>
                  <a:close/>
                </a:path>
                <a:path w="615950" h="301625">
                  <a:moveTo>
                    <a:pt x="340436" y="188645"/>
                  </a:moveTo>
                  <a:lnTo>
                    <a:pt x="340398" y="188328"/>
                  </a:lnTo>
                  <a:lnTo>
                    <a:pt x="340271" y="188023"/>
                  </a:lnTo>
                  <a:lnTo>
                    <a:pt x="339915" y="187782"/>
                  </a:lnTo>
                  <a:lnTo>
                    <a:pt x="339813" y="188214"/>
                  </a:lnTo>
                  <a:lnTo>
                    <a:pt x="340055" y="188468"/>
                  </a:lnTo>
                  <a:lnTo>
                    <a:pt x="340436" y="188645"/>
                  </a:lnTo>
                  <a:close/>
                </a:path>
                <a:path w="615950" h="301625">
                  <a:moveTo>
                    <a:pt x="340804" y="167017"/>
                  </a:moveTo>
                  <a:lnTo>
                    <a:pt x="339852" y="166370"/>
                  </a:lnTo>
                  <a:lnTo>
                    <a:pt x="337578" y="169062"/>
                  </a:lnTo>
                  <a:lnTo>
                    <a:pt x="340804" y="167017"/>
                  </a:lnTo>
                  <a:close/>
                </a:path>
                <a:path w="615950" h="301625">
                  <a:moveTo>
                    <a:pt x="341591" y="179679"/>
                  </a:moveTo>
                  <a:lnTo>
                    <a:pt x="336943" y="179679"/>
                  </a:lnTo>
                  <a:lnTo>
                    <a:pt x="335864" y="174993"/>
                  </a:lnTo>
                  <a:lnTo>
                    <a:pt x="324396" y="182664"/>
                  </a:lnTo>
                  <a:lnTo>
                    <a:pt x="324180" y="182308"/>
                  </a:lnTo>
                  <a:lnTo>
                    <a:pt x="323443" y="181089"/>
                  </a:lnTo>
                  <a:lnTo>
                    <a:pt x="321475" y="177787"/>
                  </a:lnTo>
                  <a:lnTo>
                    <a:pt x="319620" y="178650"/>
                  </a:lnTo>
                  <a:lnTo>
                    <a:pt x="321043" y="179679"/>
                  </a:lnTo>
                  <a:lnTo>
                    <a:pt x="321068" y="181089"/>
                  </a:lnTo>
                  <a:lnTo>
                    <a:pt x="317817" y="180949"/>
                  </a:lnTo>
                  <a:lnTo>
                    <a:pt x="319735" y="183007"/>
                  </a:lnTo>
                  <a:lnTo>
                    <a:pt x="320535" y="182308"/>
                  </a:lnTo>
                  <a:lnTo>
                    <a:pt x="320776" y="182308"/>
                  </a:lnTo>
                  <a:lnTo>
                    <a:pt x="323303" y="184111"/>
                  </a:lnTo>
                  <a:lnTo>
                    <a:pt x="323697" y="184442"/>
                  </a:lnTo>
                  <a:lnTo>
                    <a:pt x="322541" y="186118"/>
                  </a:lnTo>
                  <a:lnTo>
                    <a:pt x="321627" y="187604"/>
                  </a:lnTo>
                  <a:lnTo>
                    <a:pt x="325488" y="189141"/>
                  </a:lnTo>
                  <a:lnTo>
                    <a:pt x="327761" y="186423"/>
                  </a:lnTo>
                  <a:lnTo>
                    <a:pt x="326999" y="185915"/>
                  </a:lnTo>
                  <a:lnTo>
                    <a:pt x="324942" y="185915"/>
                  </a:lnTo>
                  <a:lnTo>
                    <a:pt x="324904" y="184442"/>
                  </a:lnTo>
                  <a:lnTo>
                    <a:pt x="328676" y="185661"/>
                  </a:lnTo>
                  <a:lnTo>
                    <a:pt x="330073" y="184442"/>
                  </a:lnTo>
                  <a:lnTo>
                    <a:pt x="332117" y="182664"/>
                  </a:lnTo>
                  <a:lnTo>
                    <a:pt x="334086" y="180949"/>
                  </a:lnTo>
                  <a:lnTo>
                    <a:pt x="336943" y="183400"/>
                  </a:lnTo>
                  <a:lnTo>
                    <a:pt x="336689" y="183007"/>
                  </a:lnTo>
                  <a:lnTo>
                    <a:pt x="335597" y="181902"/>
                  </a:lnTo>
                  <a:lnTo>
                    <a:pt x="337210" y="181292"/>
                  </a:lnTo>
                  <a:lnTo>
                    <a:pt x="337108" y="181089"/>
                  </a:lnTo>
                  <a:lnTo>
                    <a:pt x="337248" y="180949"/>
                  </a:lnTo>
                  <a:lnTo>
                    <a:pt x="337324" y="181292"/>
                  </a:lnTo>
                  <a:lnTo>
                    <a:pt x="337781" y="181089"/>
                  </a:lnTo>
                  <a:lnTo>
                    <a:pt x="341591" y="179679"/>
                  </a:lnTo>
                  <a:close/>
                </a:path>
                <a:path w="615950" h="301625">
                  <a:moveTo>
                    <a:pt x="344449" y="188899"/>
                  </a:moveTo>
                  <a:lnTo>
                    <a:pt x="341668" y="189255"/>
                  </a:lnTo>
                  <a:lnTo>
                    <a:pt x="340436" y="188658"/>
                  </a:lnTo>
                  <a:lnTo>
                    <a:pt x="340550" y="189598"/>
                  </a:lnTo>
                  <a:lnTo>
                    <a:pt x="339877" y="190614"/>
                  </a:lnTo>
                  <a:lnTo>
                    <a:pt x="342341" y="190169"/>
                  </a:lnTo>
                  <a:lnTo>
                    <a:pt x="344449" y="188899"/>
                  </a:lnTo>
                  <a:close/>
                </a:path>
                <a:path w="615950" h="301625">
                  <a:moveTo>
                    <a:pt x="344728" y="193255"/>
                  </a:moveTo>
                  <a:lnTo>
                    <a:pt x="344398" y="192328"/>
                  </a:lnTo>
                  <a:lnTo>
                    <a:pt x="342379" y="192328"/>
                  </a:lnTo>
                  <a:lnTo>
                    <a:pt x="344728" y="193255"/>
                  </a:lnTo>
                  <a:close/>
                </a:path>
                <a:path w="615950" h="301625">
                  <a:moveTo>
                    <a:pt x="345782" y="199009"/>
                  </a:moveTo>
                  <a:lnTo>
                    <a:pt x="344487" y="198094"/>
                  </a:lnTo>
                  <a:lnTo>
                    <a:pt x="344411" y="199440"/>
                  </a:lnTo>
                  <a:lnTo>
                    <a:pt x="345782" y="199009"/>
                  </a:lnTo>
                  <a:close/>
                </a:path>
                <a:path w="615950" h="301625">
                  <a:moveTo>
                    <a:pt x="347764" y="198374"/>
                  </a:moveTo>
                  <a:lnTo>
                    <a:pt x="345782" y="199009"/>
                  </a:lnTo>
                  <a:lnTo>
                    <a:pt x="346748" y="199669"/>
                  </a:lnTo>
                  <a:lnTo>
                    <a:pt x="347764" y="198374"/>
                  </a:lnTo>
                  <a:close/>
                </a:path>
                <a:path w="615950" h="301625">
                  <a:moveTo>
                    <a:pt x="354863" y="151904"/>
                  </a:moveTo>
                  <a:lnTo>
                    <a:pt x="351078" y="149263"/>
                  </a:lnTo>
                  <a:lnTo>
                    <a:pt x="350164" y="150050"/>
                  </a:lnTo>
                  <a:lnTo>
                    <a:pt x="354863" y="151904"/>
                  </a:lnTo>
                  <a:close/>
                </a:path>
                <a:path w="615950" h="301625">
                  <a:moveTo>
                    <a:pt x="362750" y="204368"/>
                  </a:moveTo>
                  <a:lnTo>
                    <a:pt x="362534" y="201968"/>
                  </a:lnTo>
                  <a:lnTo>
                    <a:pt x="362419" y="200723"/>
                  </a:lnTo>
                  <a:lnTo>
                    <a:pt x="362305" y="199440"/>
                  </a:lnTo>
                  <a:lnTo>
                    <a:pt x="362191" y="198094"/>
                  </a:lnTo>
                  <a:lnTo>
                    <a:pt x="362127" y="197523"/>
                  </a:lnTo>
                  <a:lnTo>
                    <a:pt x="358825" y="196646"/>
                  </a:lnTo>
                  <a:lnTo>
                    <a:pt x="356311" y="197497"/>
                  </a:lnTo>
                  <a:lnTo>
                    <a:pt x="356311" y="199313"/>
                  </a:lnTo>
                  <a:lnTo>
                    <a:pt x="353809" y="199313"/>
                  </a:lnTo>
                  <a:lnTo>
                    <a:pt x="355117" y="198374"/>
                  </a:lnTo>
                  <a:lnTo>
                    <a:pt x="356311" y="199313"/>
                  </a:lnTo>
                  <a:lnTo>
                    <a:pt x="356311" y="197497"/>
                  </a:lnTo>
                  <a:lnTo>
                    <a:pt x="354520" y="198094"/>
                  </a:lnTo>
                  <a:lnTo>
                    <a:pt x="353923" y="198094"/>
                  </a:lnTo>
                  <a:lnTo>
                    <a:pt x="350913" y="198310"/>
                  </a:lnTo>
                  <a:lnTo>
                    <a:pt x="351028" y="198094"/>
                  </a:lnTo>
                  <a:lnTo>
                    <a:pt x="352234" y="195668"/>
                  </a:lnTo>
                  <a:lnTo>
                    <a:pt x="348081" y="195668"/>
                  </a:lnTo>
                  <a:lnTo>
                    <a:pt x="348564" y="197345"/>
                  </a:lnTo>
                  <a:lnTo>
                    <a:pt x="347764" y="198374"/>
                  </a:lnTo>
                  <a:lnTo>
                    <a:pt x="348576" y="198094"/>
                  </a:lnTo>
                  <a:lnTo>
                    <a:pt x="350037" y="198361"/>
                  </a:lnTo>
                  <a:lnTo>
                    <a:pt x="350012" y="199313"/>
                  </a:lnTo>
                  <a:lnTo>
                    <a:pt x="345821" y="200202"/>
                  </a:lnTo>
                  <a:lnTo>
                    <a:pt x="347218" y="200964"/>
                  </a:lnTo>
                  <a:lnTo>
                    <a:pt x="348627" y="200964"/>
                  </a:lnTo>
                  <a:lnTo>
                    <a:pt x="350050" y="200723"/>
                  </a:lnTo>
                  <a:lnTo>
                    <a:pt x="350088" y="201968"/>
                  </a:lnTo>
                  <a:lnTo>
                    <a:pt x="351840" y="200723"/>
                  </a:lnTo>
                  <a:lnTo>
                    <a:pt x="353631" y="199440"/>
                  </a:lnTo>
                  <a:lnTo>
                    <a:pt x="356463" y="199440"/>
                  </a:lnTo>
                  <a:lnTo>
                    <a:pt x="362750" y="204368"/>
                  </a:lnTo>
                  <a:close/>
                </a:path>
                <a:path w="615950" h="301625">
                  <a:moveTo>
                    <a:pt x="379298" y="172847"/>
                  </a:moveTo>
                  <a:lnTo>
                    <a:pt x="377825" y="172847"/>
                  </a:lnTo>
                  <a:lnTo>
                    <a:pt x="374027" y="170192"/>
                  </a:lnTo>
                  <a:lnTo>
                    <a:pt x="370014" y="172847"/>
                  </a:lnTo>
                  <a:lnTo>
                    <a:pt x="371513" y="172847"/>
                  </a:lnTo>
                  <a:lnTo>
                    <a:pt x="373291" y="173177"/>
                  </a:lnTo>
                  <a:lnTo>
                    <a:pt x="378307" y="173177"/>
                  </a:lnTo>
                  <a:lnTo>
                    <a:pt x="379298" y="172847"/>
                  </a:lnTo>
                  <a:close/>
                </a:path>
                <a:path w="615950" h="301625">
                  <a:moveTo>
                    <a:pt x="380987" y="133781"/>
                  </a:moveTo>
                  <a:lnTo>
                    <a:pt x="377240" y="132588"/>
                  </a:lnTo>
                  <a:lnTo>
                    <a:pt x="379615" y="134962"/>
                  </a:lnTo>
                  <a:lnTo>
                    <a:pt x="380987" y="133781"/>
                  </a:lnTo>
                  <a:close/>
                </a:path>
                <a:path w="615950" h="301625">
                  <a:moveTo>
                    <a:pt x="390880" y="147637"/>
                  </a:moveTo>
                  <a:lnTo>
                    <a:pt x="389813" y="149872"/>
                  </a:lnTo>
                  <a:lnTo>
                    <a:pt x="390766" y="149428"/>
                  </a:lnTo>
                  <a:lnTo>
                    <a:pt x="390880" y="147637"/>
                  </a:lnTo>
                  <a:close/>
                </a:path>
                <a:path w="615950" h="301625">
                  <a:moveTo>
                    <a:pt x="391058" y="144589"/>
                  </a:moveTo>
                  <a:lnTo>
                    <a:pt x="390613" y="144741"/>
                  </a:lnTo>
                  <a:lnTo>
                    <a:pt x="391020" y="145338"/>
                  </a:lnTo>
                  <a:lnTo>
                    <a:pt x="391058" y="144589"/>
                  </a:lnTo>
                  <a:close/>
                </a:path>
                <a:path w="615950" h="301625">
                  <a:moveTo>
                    <a:pt x="391579" y="146151"/>
                  </a:moveTo>
                  <a:lnTo>
                    <a:pt x="391020" y="145338"/>
                  </a:lnTo>
                  <a:lnTo>
                    <a:pt x="390982" y="145986"/>
                  </a:lnTo>
                  <a:lnTo>
                    <a:pt x="390880" y="147637"/>
                  </a:lnTo>
                  <a:lnTo>
                    <a:pt x="391579" y="146151"/>
                  </a:lnTo>
                  <a:close/>
                </a:path>
                <a:path w="615950" h="301625">
                  <a:moveTo>
                    <a:pt x="393509" y="148170"/>
                  </a:moveTo>
                  <a:lnTo>
                    <a:pt x="390766" y="149428"/>
                  </a:lnTo>
                  <a:lnTo>
                    <a:pt x="390740" y="149872"/>
                  </a:lnTo>
                  <a:lnTo>
                    <a:pt x="391375" y="149428"/>
                  </a:lnTo>
                  <a:lnTo>
                    <a:pt x="393509" y="148170"/>
                  </a:lnTo>
                  <a:close/>
                </a:path>
                <a:path w="615950" h="301625">
                  <a:moveTo>
                    <a:pt x="393598" y="144589"/>
                  </a:moveTo>
                  <a:lnTo>
                    <a:pt x="390956" y="143814"/>
                  </a:lnTo>
                  <a:lnTo>
                    <a:pt x="388480" y="143179"/>
                  </a:lnTo>
                  <a:lnTo>
                    <a:pt x="388404" y="142722"/>
                  </a:lnTo>
                  <a:lnTo>
                    <a:pt x="388302" y="142125"/>
                  </a:lnTo>
                  <a:lnTo>
                    <a:pt x="388251" y="141820"/>
                  </a:lnTo>
                  <a:lnTo>
                    <a:pt x="387959" y="142125"/>
                  </a:lnTo>
                  <a:lnTo>
                    <a:pt x="387781" y="142405"/>
                  </a:lnTo>
                  <a:lnTo>
                    <a:pt x="387426" y="142722"/>
                  </a:lnTo>
                  <a:lnTo>
                    <a:pt x="386486" y="142722"/>
                  </a:lnTo>
                  <a:lnTo>
                    <a:pt x="385495" y="142125"/>
                  </a:lnTo>
                  <a:lnTo>
                    <a:pt x="384644" y="141312"/>
                  </a:lnTo>
                  <a:lnTo>
                    <a:pt x="383159" y="141312"/>
                  </a:lnTo>
                  <a:lnTo>
                    <a:pt x="382574" y="140970"/>
                  </a:lnTo>
                  <a:lnTo>
                    <a:pt x="381939" y="140487"/>
                  </a:lnTo>
                  <a:lnTo>
                    <a:pt x="382104" y="140970"/>
                  </a:lnTo>
                  <a:lnTo>
                    <a:pt x="380250" y="141820"/>
                  </a:lnTo>
                  <a:lnTo>
                    <a:pt x="379603" y="142405"/>
                  </a:lnTo>
                  <a:lnTo>
                    <a:pt x="379361" y="142722"/>
                  </a:lnTo>
                  <a:lnTo>
                    <a:pt x="380860" y="146519"/>
                  </a:lnTo>
                  <a:lnTo>
                    <a:pt x="389966" y="144589"/>
                  </a:lnTo>
                  <a:lnTo>
                    <a:pt x="391058" y="144589"/>
                  </a:lnTo>
                  <a:lnTo>
                    <a:pt x="392150" y="144589"/>
                  </a:lnTo>
                  <a:lnTo>
                    <a:pt x="392493" y="145338"/>
                  </a:lnTo>
                  <a:lnTo>
                    <a:pt x="393471" y="145986"/>
                  </a:lnTo>
                  <a:lnTo>
                    <a:pt x="393357" y="145338"/>
                  </a:lnTo>
                  <a:lnTo>
                    <a:pt x="393242" y="144741"/>
                  </a:lnTo>
                  <a:lnTo>
                    <a:pt x="393217" y="144589"/>
                  </a:lnTo>
                  <a:lnTo>
                    <a:pt x="393598" y="144589"/>
                  </a:lnTo>
                  <a:close/>
                </a:path>
                <a:path w="615950" h="301625">
                  <a:moveTo>
                    <a:pt x="394995" y="186918"/>
                  </a:moveTo>
                  <a:lnTo>
                    <a:pt x="393611" y="186664"/>
                  </a:lnTo>
                  <a:lnTo>
                    <a:pt x="391604" y="182422"/>
                  </a:lnTo>
                  <a:lnTo>
                    <a:pt x="389826" y="186182"/>
                  </a:lnTo>
                  <a:lnTo>
                    <a:pt x="392214" y="187845"/>
                  </a:lnTo>
                  <a:lnTo>
                    <a:pt x="392671" y="186715"/>
                  </a:lnTo>
                  <a:lnTo>
                    <a:pt x="394538" y="187312"/>
                  </a:lnTo>
                  <a:lnTo>
                    <a:pt x="394995" y="186918"/>
                  </a:lnTo>
                  <a:close/>
                </a:path>
                <a:path w="615950" h="301625">
                  <a:moveTo>
                    <a:pt x="400837" y="152615"/>
                  </a:moveTo>
                  <a:lnTo>
                    <a:pt x="400494" y="152552"/>
                  </a:lnTo>
                  <a:lnTo>
                    <a:pt x="400164" y="152692"/>
                  </a:lnTo>
                  <a:lnTo>
                    <a:pt x="399846" y="153073"/>
                  </a:lnTo>
                  <a:lnTo>
                    <a:pt x="400189" y="152933"/>
                  </a:lnTo>
                  <a:lnTo>
                    <a:pt x="400519" y="152781"/>
                  </a:lnTo>
                  <a:lnTo>
                    <a:pt x="400837" y="152615"/>
                  </a:lnTo>
                  <a:close/>
                </a:path>
                <a:path w="615950" h="301625">
                  <a:moveTo>
                    <a:pt x="406285" y="207594"/>
                  </a:moveTo>
                  <a:lnTo>
                    <a:pt x="403415" y="204901"/>
                  </a:lnTo>
                  <a:lnTo>
                    <a:pt x="405333" y="206933"/>
                  </a:lnTo>
                  <a:lnTo>
                    <a:pt x="406285" y="207594"/>
                  </a:lnTo>
                  <a:close/>
                </a:path>
                <a:path w="615950" h="301625">
                  <a:moveTo>
                    <a:pt x="425627" y="169583"/>
                  </a:moveTo>
                  <a:lnTo>
                    <a:pt x="420230" y="169583"/>
                  </a:lnTo>
                  <a:lnTo>
                    <a:pt x="417004" y="171615"/>
                  </a:lnTo>
                  <a:lnTo>
                    <a:pt x="423164" y="174459"/>
                  </a:lnTo>
                  <a:lnTo>
                    <a:pt x="425627" y="169583"/>
                  </a:lnTo>
                  <a:close/>
                </a:path>
                <a:path w="615950" h="301625">
                  <a:moveTo>
                    <a:pt x="429831" y="217500"/>
                  </a:moveTo>
                  <a:lnTo>
                    <a:pt x="429133" y="217741"/>
                  </a:lnTo>
                  <a:lnTo>
                    <a:pt x="428752" y="218020"/>
                  </a:lnTo>
                  <a:lnTo>
                    <a:pt x="429031" y="218414"/>
                  </a:lnTo>
                  <a:lnTo>
                    <a:pt x="429196" y="218084"/>
                  </a:lnTo>
                  <a:lnTo>
                    <a:pt x="429475" y="217792"/>
                  </a:lnTo>
                  <a:lnTo>
                    <a:pt x="429831" y="217500"/>
                  </a:lnTo>
                  <a:close/>
                </a:path>
                <a:path w="615950" h="301625">
                  <a:moveTo>
                    <a:pt x="430009" y="168998"/>
                  </a:moveTo>
                  <a:lnTo>
                    <a:pt x="428028" y="167297"/>
                  </a:lnTo>
                  <a:lnTo>
                    <a:pt x="426275" y="168808"/>
                  </a:lnTo>
                  <a:lnTo>
                    <a:pt x="426085" y="168681"/>
                  </a:lnTo>
                  <a:lnTo>
                    <a:pt x="425627" y="169583"/>
                  </a:lnTo>
                  <a:lnTo>
                    <a:pt x="427380" y="169583"/>
                  </a:lnTo>
                  <a:lnTo>
                    <a:pt x="426542" y="168998"/>
                  </a:lnTo>
                  <a:lnTo>
                    <a:pt x="430009" y="168998"/>
                  </a:lnTo>
                  <a:close/>
                </a:path>
                <a:path w="615950" h="301625">
                  <a:moveTo>
                    <a:pt x="431469" y="170256"/>
                  </a:moveTo>
                  <a:lnTo>
                    <a:pt x="430212" y="168808"/>
                  </a:lnTo>
                  <a:lnTo>
                    <a:pt x="430098" y="168681"/>
                  </a:lnTo>
                  <a:lnTo>
                    <a:pt x="430009" y="168998"/>
                  </a:lnTo>
                  <a:lnTo>
                    <a:pt x="431469" y="170256"/>
                  </a:lnTo>
                  <a:close/>
                </a:path>
                <a:path w="615950" h="301625">
                  <a:moveTo>
                    <a:pt x="440194" y="167576"/>
                  </a:moveTo>
                  <a:lnTo>
                    <a:pt x="439788" y="166928"/>
                  </a:lnTo>
                  <a:lnTo>
                    <a:pt x="438810" y="165404"/>
                  </a:lnTo>
                  <a:lnTo>
                    <a:pt x="438353" y="165798"/>
                  </a:lnTo>
                  <a:lnTo>
                    <a:pt x="438391" y="166547"/>
                  </a:lnTo>
                  <a:lnTo>
                    <a:pt x="438988" y="166928"/>
                  </a:lnTo>
                  <a:lnTo>
                    <a:pt x="437908" y="166928"/>
                  </a:lnTo>
                  <a:lnTo>
                    <a:pt x="430022" y="165125"/>
                  </a:lnTo>
                  <a:lnTo>
                    <a:pt x="425691" y="164134"/>
                  </a:lnTo>
                  <a:lnTo>
                    <a:pt x="423405" y="166103"/>
                  </a:lnTo>
                  <a:lnTo>
                    <a:pt x="426008" y="168681"/>
                  </a:lnTo>
                  <a:lnTo>
                    <a:pt x="426529" y="167792"/>
                  </a:lnTo>
                  <a:lnTo>
                    <a:pt x="427164" y="166547"/>
                  </a:lnTo>
                  <a:lnTo>
                    <a:pt x="428028" y="167297"/>
                  </a:lnTo>
                  <a:lnTo>
                    <a:pt x="428840" y="166547"/>
                  </a:lnTo>
                  <a:lnTo>
                    <a:pt x="429158" y="166547"/>
                  </a:lnTo>
                  <a:lnTo>
                    <a:pt x="427101" y="165125"/>
                  </a:lnTo>
                  <a:lnTo>
                    <a:pt x="429602" y="166103"/>
                  </a:lnTo>
                  <a:lnTo>
                    <a:pt x="433717" y="167576"/>
                  </a:lnTo>
                  <a:lnTo>
                    <a:pt x="440194" y="167576"/>
                  </a:lnTo>
                  <a:close/>
                </a:path>
                <a:path w="615950" h="301625">
                  <a:moveTo>
                    <a:pt x="440601" y="167576"/>
                  </a:moveTo>
                  <a:lnTo>
                    <a:pt x="440194" y="167576"/>
                  </a:lnTo>
                  <a:lnTo>
                    <a:pt x="440334" y="167792"/>
                  </a:lnTo>
                  <a:lnTo>
                    <a:pt x="440601" y="167576"/>
                  </a:lnTo>
                  <a:close/>
                </a:path>
                <a:path w="615950" h="301625">
                  <a:moveTo>
                    <a:pt x="441337" y="168998"/>
                  </a:moveTo>
                  <a:lnTo>
                    <a:pt x="441109" y="168998"/>
                  </a:lnTo>
                  <a:lnTo>
                    <a:pt x="440334" y="167792"/>
                  </a:lnTo>
                  <a:lnTo>
                    <a:pt x="436067" y="171475"/>
                  </a:lnTo>
                  <a:lnTo>
                    <a:pt x="440372" y="171475"/>
                  </a:lnTo>
                  <a:lnTo>
                    <a:pt x="441337" y="168998"/>
                  </a:lnTo>
                  <a:close/>
                </a:path>
                <a:path w="615950" h="301625">
                  <a:moveTo>
                    <a:pt x="441401" y="243497"/>
                  </a:moveTo>
                  <a:lnTo>
                    <a:pt x="440867" y="241668"/>
                  </a:lnTo>
                  <a:lnTo>
                    <a:pt x="440436" y="241401"/>
                  </a:lnTo>
                  <a:lnTo>
                    <a:pt x="437083" y="239687"/>
                  </a:lnTo>
                  <a:lnTo>
                    <a:pt x="437591" y="239483"/>
                  </a:lnTo>
                  <a:lnTo>
                    <a:pt x="440309" y="238379"/>
                  </a:lnTo>
                  <a:lnTo>
                    <a:pt x="439191" y="237883"/>
                  </a:lnTo>
                  <a:lnTo>
                    <a:pt x="434619" y="235851"/>
                  </a:lnTo>
                  <a:lnTo>
                    <a:pt x="433285" y="237794"/>
                  </a:lnTo>
                  <a:lnTo>
                    <a:pt x="425297" y="236499"/>
                  </a:lnTo>
                  <a:lnTo>
                    <a:pt x="426707" y="236753"/>
                  </a:lnTo>
                  <a:lnTo>
                    <a:pt x="426224" y="237147"/>
                  </a:lnTo>
                  <a:lnTo>
                    <a:pt x="426262" y="237883"/>
                  </a:lnTo>
                  <a:lnTo>
                    <a:pt x="417817" y="236994"/>
                  </a:lnTo>
                  <a:lnTo>
                    <a:pt x="417880" y="235851"/>
                  </a:lnTo>
                  <a:lnTo>
                    <a:pt x="417982" y="233680"/>
                  </a:lnTo>
                  <a:lnTo>
                    <a:pt x="418007" y="233273"/>
                  </a:lnTo>
                  <a:lnTo>
                    <a:pt x="418122" y="230784"/>
                  </a:lnTo>
                  <a:lnTo>
                    <a:pt x="408381" y="233273"/>
                  </a:lnTo>
                  <a:lnTo>
                    <a:pt x="407974" y="235851"/>
                  </a:lnTo>
                  <a:lnTo>
                    <a:pt x="413054" y="233680"/>
                  </a:lnTo>
                  <a:lnTo>
                    <a:pt x="410159" y="236181"/>
                  </a:lnTo>
                  <a:lnTo>
                    <a:pt x="408457" y="236181"/>
                  </a:lnTo>
                  <a:lnTo>
                    <a:pt x="412851" y="241401"/>
                  </a:lnTo>
                  <a:lnTo>
                    <a:pt x="411861" y="241401"/>
                  </a:lnTo>
                  <a:lnTo>
                    <a:pt x="413283" y="241668"/>
                  </a:lnTo>
                  <a:lnTo>
                    <a:pt x="425869" y="240449"/>
                  </a:lnTo>
                  <a:lnTo>
                    <a:pt x="429234" y="244233"/>
                  </a:lnTo>
                  <a:lnTo>
                    <a:pt x="429221" y="243497"/>
                  </a:lnTo>
                  <a:lnTo>
                    <a:pt x="434886" y="245300"/>
                  </a:lnTo>
                  <a:lnTo>
                    <a:pt x="433793" y="243497"/>
                  </a:lnTo>
                  <a:lnTo>
                    <a:pt x="433400" y="242849"/>
                  </a:lnTo>
                  <a:lnTo>
                    <a:pt x="435724" y="242328"/>
                  </a:lnTo>
                  <a:lnTo>
                    <a:pt x="435076" y="240449"/>
                  </a:lnTo>
                  <a:lnTo>
                    <a:pt x="434809" y="239687"/>
                  </a:lnTo>
                  <a:lnTo>
                    <a:pt x="434733" y="239483"/>
                  </a:lnTo>
                  <a:lnTo>
                    <a:pt x="436181" y="241198"/>
                  </a:lnTo>
                  <a:lnTo>
                    <a:pt x="439039" y="243928"/>
                  </a:lnTo>
                  <a:lnTo>
                    <a:pt x="440982" y="243497"/>
                  </a:lnTo>
                  <a:lnTo>
                    <a:pt x="441401" y="243497"/>
                  </a:lnTo>
                  <a:close/>
                </a:path>
                <a:path w="615950" h="301625">
                  <a:moveTo>
                    <a:pt x="447217" y="216077"/>
                  </a:moveTo>
                  <a:lnTo>
                    <a:pt x="440613" y="215798"/>
                  </a:lnTo>
                  <a:lnTo>
                    <a:pt x="439026" y="214693"/>
                  </a:lnTo>
                  <a:lnTo>
                    <a:pt x="430276" y="215798"/>
                  </a:lnTo>
                  <a:lnTo>
                    <a:pt x="432041" y="215798"/>
                  </a:lnTo>
                  <a:lnTo>
                    <a:pt x="429831" y="217500"/>
                  </a:lnTo>
                  <a:lnTo>
                    <a:pt x="431647" y="216903"/>
                  </a:lnTo>
                  <a:lnTo>
                    <a:pt x="435825" y="216662"/>
                  </a:lnTo>
                  <a:lnTo>
                    <a:pt x="437565" y="216077"/>
                  </a:lnTo>
                  <a:lnTo>
                    <a:pt x="437883" y="216077"/>
                  </a:lnTo>
                  <a:lnTo>
                    <a:pt x="438848" y="218173"/>
                  </a:lnTo>
                  <a:lnTo>
                    <a:pt x="437896" y="218173"/>
                  </a:lnTo>
                  <a:lnTo>
                    <a:pt x="436067" y="219773"/>
                  </a:lnTo>
                  <a:lnTo>
                    <a:pt x="440626" y="221068"/>
                  </a:lnTo>
                  <a:lnTo>
                    <a:pt x="438416" y="221615"/>
                  </a:lnTo>
                  <a:lnTo>
                    <a:pt x="437108" y="224053"/>
                  </a:lnTo>
                  <a:lnTo>
                    <a:pt x="440855" y="223799"/>
                  </a:lnTo>
                  <a:lnTo>
                    <a:pt x="443750" y="227228"/>
                  </a:lnTo>
                  <a:lnTo>
                    <a:pt x="446913" y="223748"/>
                  </a:lnTo>
                  <a:lnTo>
                    <a:pt x="446379" y="222986"/>
                  </a:lnTo>
                  <a:lnTo>
                    <a:pt x="445554" y="222364"/>
                  </a:lnTo>
                  <a:lnTo>
                    <a:pt x="444614" y="221932"/>
                  </a:lnTo>
                  <a:lnTo>
                    <a:pt x="445465" y="221742"/>
                  </a:lnTo>
                  <a:lnTo>
                    <a:pt x="446265" y="221068"/>
                  </a:lnTo>
                  <a:lnTo>
                    <a:pt x="446659" y="220802"/>
                  </a:lnTo>
                  <a:lnTo>
                    <a:pt x="445414" y="220484"/>
                  </a:lnTo>
                  <a:lnTo>
                    <a:pt x="444830" y="219608"/>
                  </a:lnTo>
                  <a:lnTo>
                    <a:pt x="442645" y="220802"/>
                  </a:lnTo>
                  <a:lnTo>
                    <a:pt x="442785" y="221107"/>
                  </a:lnTo>
                  <a:lnTo>
                    <a:pt x="443115" y="221449"/>
                  </a:lnTo>
                  <a:lnTo>
                    <a:pt x="441401" y="221107"/>
                  </a:lnTo>
                  <a:lnTo>
                    <a:pt x="447217" y="216077"/>
                  </a:lnTo>
                  <a:close/>
                </a:path>
                <a:path w="615950" h="301625">
                  <a:moveTo>
                    <a:pt x="448119" y="215595"/>
                  </a:moveTo>
                  <a:lnTo>
                    <a:pt x="447243" y="215798"/>
                  </a:lnTo>
                  <a:lnTo>
                    <a:pt x="447535" y="215798"/>
                  </a:lnTo>
                  <a:lnTo>
                    <a:pt x="447217" y="216077"/>
                  </a:lnTo>
                  <a:lnTo>
                    <a:pt x="448119" y="215595"/>
                  </a:lnTo>
                  <a:close/>
                </a:path>
                <a:path w="615950" h="301625">
                  <a:moveTo>
                    <a:pt x="451523" y="135140"/>
                  </a:moveTo>
                  <a:lnTo>
                    <a:pt x="448233" y="133540"/>
                  </a:lnTo>
                  <a:lnTo>
                    <a:pt x="447319" y="134315"/>
                  </a:lnTo>
                  <a:lnTo>
                    <a:pt x="449173" y="134924"/>
                  </a:lnTo>
                  <a:lnTo>
                    <a:pt x="449199" y="135636"/>
                  </a:lnTo>
                  <a:lnTo>
                    <a:pt x="450151" y="136321"/>
                  </a:lnTo>
                  <a:lnTo>
                    <a:pt x="451091" y="135521"/>
                  </a:lnTo>
                  <a:lnTo>
                    <a:pt x="451523" y="135140"/>
                  </a:lnTo>
                  <a:close/>
                </a:path>
                <a:path w="615950" h="301625">
                  <a:moveTo>
                    <a:pt x="452729" y="213525"/>
                  </a:moveTo>
                  <a:lnTo>
                    <a:pt x="450837" y="212915"/>
                  </a:lnTo>
                  <a:lnTo>
                    <a:pt x="450342" y="212610"/>
                  </a:lnTo>
                  <a:lnTo>
                    <a:pt x="451231" y="213829"/>
                  </a:lnTo>
                  <a:lnTo>
                    <a:pt x="451332" y="213982"/>
                  </a:lnTo>
                  <a:lnTo>
                    <a:pt x="448119" y="215595"/>
                  </a:lnTo>
                  <a:lnTo>
                    <a:pt x="452132" y="214693"/>
                  </a:lnTo>
                  <a:lnTo>
                    <a:pt x="452285" y="214693"/>
                  </a:lnTo>
                  <a:lnTo>
                    <a:pt x="452564" y="213982"/>
                  </a:lnTo>
                  <a:lnTo>
                    <a:pt x="452615" y="213829"/>
                  </a:lnTo>
                  <a:lnTo>
                    <a:pt x="452729" y="213525"/>
                  </a:lnTo>
                  <a:close/>
                </a:path>
                <a:path w="615950" h="301625">
                  <a:moveTo>
                    <a:pt x="475500" y="148437"/>
                  </a:moveTo>
                  <a:lnTo>
                    <a:pt x="475284" y="148742"/>
                  </a:lnTo>
                  <a:lnTo>
                    <a:pt x="475437" y="148742"/>
                  </a:lnTo>
                  <a:lnTo>
                    <a:pt x="475500" y="148437"/>
                  </a:lnTo>
                  <a:close/>
                </a:path>
                <a:path w="615950" h="301625">
                  <a:moveTo>
                    <a:pt x="476516" y="143205"/>
                  </a:moveTo>
                  <a:lnTo>
                    <a:pt x="473773" y="144843"/>
                  </a:lnTo>
                  <a:lnTo>
                    <a:pt x="476453" y="143522"/>
                  </a:lnTo>
                  <a:lnTo>
                    <a:pt x="476516" y="143205"/>
                  </a:lnTo>
                  <a:close/>
                </a:path>
                <a:path w="615950" h="301625">
                  <a:moveTo>
                    <a:pt x="479780" y="141897"/>
                  </a:moveTo>
                  <a:lnTo>
                    <a:pt x="476453" y="143522"/>
                  </a:lnTo>
                  <a:lnTo>
                    <a:pt x="475500" y="148437"/>
                  </a:lnTo>
                  <a:lnTo>
                    <a:pt x="479780" y="141897"/>
                  </a:lnTo>
                  <a:close/>
                </a:path>
                <a:path w="615950" h="301625">
                  <a:moveTo>
                    <a:pt x="479933" y="148437"/>
                  </a:moveTo>
                  <a:lnTo>
                    <a:pt x="475437" y="148742"/>
                  </a:lnTo>
                  <a:lnTo>
                    <a:pt x="475297" y="149466"/>
                  </a:lnTo>
                  <a:lnTo>
                    <a:pt x="479933" y="148437"/>
                  </a:lnTo>
                  <a:close/>
                </a:path>
                <a:path w="615950" h="301625">
                  <a:moveTo>
                    <a:pt x="489686" y="213563"/>
                  </a:moveTo>
                  <a:lnTo>
                    <a:pt x="485851" y="210185"/>
                  </a:lnTo>
                  <a:lnTo>
                    <a:pt x="484022" y="211759"/>
                  </a:lnTo>
                  <a:lnTo>
                    <a:pt x="485444" y="212750"/>
                  </a:lnTo>
                  <a:lnTo>
                    <a:pt x="485965" y="214541"/>
                  </a:lnTo>
                  <a:lnTo>
                    <a:pt x="486867" y="213017"/>
                  </a:lnTo>
                  <a:lnTo>
                    <a:pt x="488251" y="213296"/>
                  </a:lnTo>
                  <a:lnTo>
                    <a:pt x="489686" y="213563"/>
                  </a:lnTo>
                  <a:close/>
                </a:path>
                <a:path w="615950" h="301625">
                  <a:moveTo>
                    <a:pt x="494093" y="21704"/>
                  </a:moveTo>
                  <a:lnTo>
                    <a:pt x="492785" y="21704"/>
                  </a:lnTo>
                  <a:lnTo>
                    <a:pt x="492315" y="22898"/>
                  </a:lnTo>
                  <a:lnTo>
                    <a:pt x="493661" y="21971"/>
                  </a:lnTo>
                  <a:lnTo>
                    <a:pt x="494093" y="21704"/>
                  </a:lnTo>
                  <a:close/>
                </a:path>
                <a:path w="615950" h="301625">
                  <a:moveTo>
                    <a:pt x="495096" y="31102"/>
                  </a:moveTo>
                  <a:lnTo>
                    <a:pt x="493039" y="29654"/>
                  </a:lnTo>
                  <a:lnTo>
                    <a:pt x="492137" y="31889"/>
                  </a:lnTo>
                  <a:lnTo>
                    <a:pt x="495096" y="31102"/>
                  </a:lnTo>
                  <a:close/>
                </a:path>
                <a:path w="615950" h="301625">
                  <a:moveTo>
                    <a:pt x="495744" y="21196"/>
                  </a:moveTo>
                  <a:lnTo>
                    <a:pt x="495541" y="20777"/>
                  </a:lnTo>
                  <a:lnTo>
                    <a:pt x="494093" y="21704"/>
                  </a:lnTo>
                  <a:lnTo>
                    <a:pt x="494728" y="21704"/>
                  </a:lnTo>
                  <a:lnTo>
                    <a:pt x="495744" y="21196"/>
                  </a:lnTo>
                  <a:close/>
                </a:path>
                <a:path w="615950" h="301625">
                  <a:moveTo>
                    <a:pt x="495846" y="30911"/>
                  </a:moveTo>
                  <a:lnTo>
                    <a:pt x="495096" y="31115"/>
                  </a:lnTo>
                  <a:lnTo>
                    <a:pt x="495388" y="31318"/>
                  </a:lnTo>
                  <a:lnTo>
                    <a:pt x="495846" y="30911"/>
                  </a:lnTo>
                  <a:close/>
                </a:path>
                <a:path w="615950" h="301625">
                  <a:moveTo>
                    <a:pt x="498322" y="19875"/>
                  </a:moveTo>
                  <a:lnTo>
                    <a:pt x="495744" y="21196"/>
                  </a:lnTo>
                  <a:lnTo>
                    <a:pt x="496557" y="22898"/>
                  </a:lnTo>
                  <a:lnTo>
                    <a:pt x="498322" y="19875"/>
                  </a:lnTo>
                  <a:close/>
                </a:path>
                <a:path w="615950" h="301625">
                  <a:moveTo>
                    <a:pt x="500786" y="24409"/>
                  </a:moveTo>
                  <a:lnTo>
                    <a:pt x="500481" y="23774"/>
                  </a:lnTo>
                  <a:lnTo>
                    <a:pt x="500278" y="23304"/>
                  </a:lnTo>
                  <a:lnTo>
                    <a:pt x="500087" y="22872"/>
                  </a:lnTo>
                  <a:lnTo>
                    <a:pt x="499999" y="23304"/>
                  </a:lnTo>
                  <a:lnTo>
                    <a:pt x="500113" y="23799"/>
                  </a:lnTo>
                  <a:lnTo>
                    <a:pt x="500786" y="24409"/>
                  </a:lnTo>
                  <a:close/>
                </a:path>
                <a:path w="615950" h="301625">
                  <a:moveTo>
                    <a:pt x="505434" y="20548"/>
                  </a:moveTo>
                  <a:lnTo>
                    <a:pt x="503910" y="19494"/>
                  </a:lnTo>
                  <a:lnTo>
                    <a:pt x="499872" y="20637"/>
                  </a:lnTo>
                  <a:lnTo>
                    <a:pt x="499389" y="21145"/>
                  </a:lnTo>
                  <a:lnTo>
                    <a:pt x="500087" y="22872"/>
                  </a:lnTo>
                  <a:lnTo>
                    <a:pt x="500494" y="21145"/>
                  </a:lnTo>
                  <a:lnTo>
                    <a:pt x="505434" y="20548"/>
                  </a:lnTo>
                  <a:close/>
                </a:path>
                <a:path w="615950" h="301625">
                  <a:moveTo>
                    <a:pt x="505904" y="23698"/>
                  </a:moveTo>
                  <a:lnTo>
                    <a:pt x="505282" y="22377"/>
                  </a:lnTo>
                  <a:lnTo>
                    <a:pt x="503516" y="22034"/>
                  </a:lnTo>
                  <a:lnTo>
                    <a:pt x="503148" y="23698"/>
                  </a:lnTo>
                  <a:lnTo>
                    <a:pt x="505904" y="23698"/>
                  </a:lnTo>
                  <a:close/>
                </a:path>
                <a:path w="615950" h="301625">
                  <a:moveTo>
                    <a:pt x="507746" y="22847"/>
                  </a:moveTo>
                  <a:lnTo>
                    <a:pt x="506679" y="21323"/>
                  </a:lnTo>
                  <a:lnTo>
                    <a:pt x="504913" y="21590"/>
                  </a:lnTo>
                  <a:lnTo>
                    <a:pt x="505282" y="22377"/>
                  </a:lnTo>
                  <a:lnTo>
                    <a:pt x="507746" y="22847"/>
                  </a:lnTo>
                  <a:close/>
                </a:path>
                <a:path w="615950" h="301625">
                  <a:moveTo>
                    <a:pt x="509104" y="20942"/>
                  </a:moveTo>
                  <a:lnTo>
                    <a:pt x="505802" y="20066"/>
                  </a:lnTo>
                  <a:lnTo>
                    <a:pt x="506679" y="21323"/>
                  </a:lnTo>
                  <a:lnTo>
                    <a:pt x="509104" y="20942"/>
                  </a:lnTo>
                  <a:close/>
                </a:path>
                <a:path w="615950" h="301625">
                  <a:moveTo>
                    <a:pt x="523697" y="1549"/>
                  </a:moveTo>
                  <a:lnTo>
                    <a:pt x="523570" y="1270"/>
                  </a:lnTo>
                  <a:lnTo>
                    <a:pt x="523494" y="1117"/>
                  </a:lnTo>
                  <a:lnTo>
                    <a:pt x="521169" y="2374"/>
                  </a:lnTo>
                  <a:lnTo>
                    <a:pt x="523697" y="1549"/>
                  </a:lnTo>
                  <a:close/>
                </a:path>
                <a:path w="615950" h="301625">
                  <a:moveTo>
                    <a:pt x="526948" y="12611"/>
                  </a:moveTo>
                  <a:lnTo>
                    <a:pt x="522859" y="12026"/>
                  </a:lnTo>
                  <a:lnTo>
                    <a:pt x="523176" y="12700"/>
                  </a:lnTo>
                  <a:lnTo>
                    <a:pt x="523443" y="13512"/>
                  </a:lnTo>
                  <a:lnTo>
                    <a:pt x="523887" y="14300"/>
                  </a:lnTo>
                  <a:lnTo>
                    <a:pt x="523786" y="13017"/>
                  </a:lnTo>
                  <a:lnTo>
                    <a:pt x="526948" y="12611"/>
                  </a:lnTo>
                  <a:close/>
                </a:path>
                <a:path w="615950" h="301625">
                  <a:moveTo>
                    <a:pt x="531901" y="1270"/>
                  </a:moveTo>
                  <a:lnTo>
                    <a:pt x="529069" y="0"/>
                  </a:lnTo>
                  <a:lnTo>
                    <a:pt x="523697" y="1549"/>
                  </a:lnTo>
                  <a:lnTo>
                    <a:pt x="524471" y="3213"/>
                  </a:lnTo>
                  <a:lnTo>
                    <a:pt x="524052" y="4343"/>
                  </a:lnTo>
                  <a:lnTo>
                    <a:pt x="521258" y="4559"/>
                  </a:lnTo>
                  <a:lnTo>
                    <a:pt x="525538" y="7505"/>
                  </a:lnTo>
                  <a:lnTo>
                    <a:pt x="528281" y="5867"/>
                  </a:lnTo>
                  <a:lnTo>
                    <a:pt x="525449" y="3213"/>
                  </a:lnTo>
                  <a:lnTo>
                    <a:pt x="525221" y="3213"/>
                  </a:lnTo>
                  <a:lnTo>
                    <a:pt x="531901" y="1270"/>
                  </a:lnTo>
                  <a:close/>
                </a:path>
                <a:path w="615950" h="301625">
                  <a:moveTo>
                    <a:pt x="615632" y="22580"/>
                  </a:moveTo>
                  <a:lnTo>
                    <a:pt x="615162" y="17957"/>
                  </a:lnTo>
                  <a:lnTo>
                    <a:pt x="609930" y="19037"/>
                  </a:lnTo>
                  <a:lnTo>
                    <a:pt x="612330" y="20675"/>
                  </a:lnTo>
                  <a:lnTo>
                    <a:pt x="607745" y="23914"/>
                  </a:lnTo>
                  <a:lnTo>
                    <a:pt x="611047" y="25476"/>
                  </a:lnTo>
                  <a:lnTo>
                    <a:pt x="612355" y="25044"/>
                  </a:lnTo>
                  <a:lnTo>
                    <a:pt x="614870" y="22313"/>
                  </a:lnTo>
                  <a:lnTo>
                    <a:pt x="615607" y="24765"/>
                  </a:lnTo>
                  <a:lnTo>
                    <a:pt x="615632" y="22580"/>
                  </a:lnTo>
                  <a:close/>
                </a:path>
                <a:path w="615950" h="301625">
                  <a:moveTo>
                    <a:pt x="615734" y="25171"/>
                  </a:moveTo>
                  <a:lnTo>
                    <a:pt x="615708" y="24993"/>
                  </a:lnTo>
                  <a:lnTo>
                    <a:pt x="615607" y="24777"/>
                  </a:lnTo>
                  <a:lnTo>
                    <a:pt x="615594" y="25793"/>
                  </a:lnTo>
                  <a:lnTo>
                    <a:pt x="615734" y="25171"/>
                  </a:lnTo>
                  <a:close/>
                </a:path>
              </a:pathLst>
            </a:custGeom>
            <a:solidFill>
              <a:srgbClr val="ABD3D8">
                <a:alpha val="51998"/>
              </a:srgbClr>
            </a:solidFill>
          </p:spPr>
          <p:txBody>
            <a:bodyPr wrap="square" lIns="0" tIns="0" rIns="0" bIns="0" rtlCol="0"/>
            <a:lstStyle/>
            <a:p>
              <a:pPr defTabSz="829178"/>
              <a:endParaRPr sz="1632" kern="0">
                <a:solidFill>
                  <a:sysClr val="windowText" lastClr="000000"/>
                </a:solidFill>
              </a:endParaRPr>
            </a:p>
          </p:txBody>
        </p:sp>
        <p:sp>
          <p:nvSpPr>
            <p:cNvPr id="72" name="object 72"/>
            <p:cNvSpPr/>
            <p:nvPr/>
          </p:nvSpPr>
          <p:spPr>
            <a:xfrm>
              <a:off x="8567268" y="2200554"/>
              <a:ext cx="910590" cy="316865"/>
            </a:xfrm>
            <a:custGeom>
              <a:avLst/>
              <a:gdLst/>
              <a:ahLst/>
              <a:cxnLst/>
              <a:rect l="l" t="t" r="r" b="b"/>
              <a:pathLst>
                <a:path w="910590" h="316864">
                  <a:moveTo>
                    <a:pt x="9271" y="202184"/>
                  </a:moveTo>
                  <a:lnTo>
                    <a:pt x="0" y="200647"/>
                  </a:lnTo>
                  <a:lnTo>
                    <a:pt x="444" y="203276"/>
                  </a:lnTo>
                  <a:lnTo>
                    <a:pt x="1689" y="203492"/>
                  </a:lnTo>
                  <a:lnTo>
                    <a:pt x="6045" y="202044"/>
                  </a:lnTo>
                  <a:lnTo>
                    <a:pt x="8839" y="202565"/>
                  </a:lnTo>
                  <a:lnTo>
                    <a:pt x="9271" y="202184"/>
                  </a:lnTo>
                  <a:close/>
                </a:path>
                <a:path w="910590" h="316864">
                  <a:moveTo>
                    <a:pt x="25933" y="201764"/>
                  </a:moveTo>
                  <a:lnTo>
                    <a:pt x="21297" y="200634"/>
                  </a:lnTo>
                  <a:lnTo>
                    <a:pt x="15240" y="198539"/>
                  </a:lnTo>
                  <a:lnTo>
                    <a:pt x="13868" y="200634"/>
                  </a:lnTo>
                  <a:lnTo>
                    <a:pt x="13042" y="201764"/>
                  </a:lnTo>
                  <a:lnTo>
                    <a:pt x="11747" y="203682"/>
                  </a:lnTo>
                  <a:lnTo>
                    <a:pt x="11645" y="203835"/>
                  </a:lnTo>
                  <a:lnTo>
                    <a:pt x="15913" y="206006"/>
                  </a:lnTo>
                  <a:lnTo>
                    <a:pt x="20408" y="202882"/>
                  </a:lnTo>
                  <a:lnTo>
                    <a:pt x="25082" y="205447"/>
                  </a:lnTo>
                  <a:lnTo>
                    <a:pt x="24536" y="204533"/>
                  </a:lnTo>
                  <a:lnTo>
                    <a:pt x="23469" y="202882"/>
                  </a:lnTo>
                  <a:lnTo>
                    <a:pt x="22745" y="201764"/>
                  </a:lnTo>
                  <a:lnTo>
                    <a:pt x="25933" y="201764"/>
                  </a:lnTo>
                  <a:close/>
                </a:path>
                <a:path w="910590" h="316864">
                  <a:moveTo>
                    <a:pt x="33439" y="205587"/>
                  </a:moveTo>
                  <a:lnTo>
                    <a:pt x="32626" y="205447"/>
                  </a:lnTo>
                  <a:lnTo>
                    <a:pt x="32181" y="205447"/>
                  </a:lnTo>
                  <a:lnTo>
                    <a:pt x="29692" y="203682"/>
                  </a:lnTo>
                  <a:lnTo>
                    <a:pt x="27851" y="204533"/>
                  </a:lnTo>
                  <a:lnTo>
                    <a:pt x="29641" y="207987"/>
                  </a:lnTo>
                  <a:lnTo>
                    <a:pt x="28270" y="207543"/>
                  </a:lnTo>
                  <a:lnTo>
                    <a:pt x="26035" y="206844"/>
                  </a:lnTo>
                  <a:lnTo>
                    <a:pt x="25222" y="205587"/>
                  </a:lnTo>
                  <a:lnTo>
                    <a:pt x="25133" y="205447"/>
                  </a:lnTo>
                  <a:lnTo>
                    <a:pt x="25019" y="205587"/>
                  </a:lnTo>
                  <a:lnTo>
                    <a:pt x="24638" y="206565"/>
                  </a:lnTo>
                  <a:lnTo>
                    <a:pt x="22872" y="207276"/>
                  </a:lnTo>
                  <a:lnTo>
                    <a:pt x="26974" y="208038"/>
                  </a:lnTo>
                  <a:lnTo>
                    <a:pt x="26974" y="207543"/>
                  </a:lnTo>
                  <a:lnTo>
                    <a:pt x="27152" y="207543"/>
                  </a:lnTo>
                  <a:lnTo>
                    <a:pt x="30060" y="208597"/>
                  </a:lnTo>
                  <a:lnTo>
                    <a:pt x="31140" y="208800"/>
                  </a:lnTo>
                  <a:lnTo>
                    <a:pt x="31140" y="208038"/>
                  </a:lnTo>
                  <a:lnTo>
                    <a:pt x="31127" y="206121"/>
                  </a:lnTo>
                  <a:lnTo>
                    <a:pt x="33439" y="207772"/>
                  </a:lnTo>
                  <a:lnTo>
                    <a:pt x="33439" y="206121"/>
                  </a:lnTo>
                  <a:lnTo>
                    <a:pt x="33439" y="205587"/>
                  </a:lnTo>
                  <a:close/>
                </a:path>
                <a:path w="910590" h="316864">
                  <a:moveTo>
                    <a:pt x="38493" y="171361"/>
                  </a:moveTo>
                  <a:lnTo>
                    <a:pt x="37452" y="170624"/>
                  </a:lnTo>
                  <a:lnTo>
                    <a:pt x="38138" y="171361"/>
                  </a:lnTo>
                  <a:lnTo>
                    <a:pt x="38493" y="171361"/>
                  </a:lnTo>
                  <a:close/>
                </a:path>
                <a:path w="910590" h="316864">
                  <a:moveTo>
                    <a:pt x="48272" y="208991"/>
                  </a:moveTo>
                  <a:lnTo>
                    <a:pt x="47129" y="207518"/>
                  </a:lnTo>
                  <a:lnTo>
                    <a:pt x="47371" y="208991"/>
                  </a:lnTo>
                  <a:lnTo>
                    <a:pt x="47828" y="210045"/>
                  </a:lnTo>
                  <a:lnTo>
                    <a:pt x="48272" y="208991"/>
                  </a:lnTo>
                  <a:close/>
                </a:path>
                <a:path w="910590" h="316864">
                  <a:moveTo>
                    <a:pt x="50088" y="206616"/>
                  </a:moveTo>
                  <a:lnTo>
                    <a:pt x="48552" y="205778"/>
                  </a:lnTo>
                  <a:lnTo>
                    <a:pt x="45415" y="204063"/>
                  </a:lnTo>
                  <a:lnTo>
                    <a:pt x="43624" y="207073"/>
                  </a:lnTo>
                  <a:lnTo>
                    <a:pt x="46850" y="205778"/>
                  </a:lnTo>
                  <a:lnTo>
                    <a:pt x="46990" y="206616"/>
                  </a:lnTo>
                  <a:lnTo>
                    <a:pt x="47053" y="207073"/>
                  </a:lnTo>
                  <a:lnTo>
                    <a:pt x="47129" y="207518"/>
                  </a:lnTo>
                  <a:lnTo>
                    <a:pt x="49060" y="207518"/>
                  </a:lnTo>
                  <a:lnTo>
                    <a:pt x="50088" y="206616"/>
                  </a:lnTo>
                  <a:close/>
                </a:path>
                <a:path w="910590" h="316864">
                  <a:moveTo>
                    <a:pt x="69977" y="203466"/>
                  </a:moveTo>
                  <a:lnTo>
                    <a:pt x="66268" y="203720"/>
                  </a:lnTo>
                  <a:lnTo>
                    <a:pt x="66725" y="204762"/>
                  </a:lnTo>
                  <a:lnTo>
                    <a:pt x="69964" y="204177"/>
                  </a:lnTo>
                  <a:lnTo>
                    <a:pt x="69977" y="203466"/>
                  </a:lnTo>
                  <a:close/>
                </a:path>
                <a:path w="910590" h="316864">
                  <a:moveTo>
                    <a:pt x="96481" y="209956"/>
                  </a:moveTo>
                  <a:lnTo>
                    <a:pt x="94627" y="210083"/>
                  </a:lnTo>
                  <a:lnTo>
                    <a:pt x="92303" y="209880"/>
                  </a:lnTo>
                  <a:lnTo>
                    <a:pt x="90932" y="211074"/>
                  </a:lnTo>
                  <a:lnTo>
                    <a:pt x="91884" y="212458"/>
                  </a:lnTo>
                  <a:lnTo>
                    <a:pt x="92329" y="211328"/>
                  </a:lnTo>
                  <a:lnTo>
                    <a:pt x="96481" y="209956"/>
                  </a:lnTo>
                  <a:close/>
                </a:path>
                <a:path w="910590" h="316864">
                  <a:moveTo>
                    <a:pt x="576427" y="286181"/>
                  </a:moveTo>
                  <a:lnTo>
                    <a:pt x="574230" y="285381"/>
                  </a:lnTo>
                  <a:lnTo>
                    <a:pt x="576237" y="286804"/>
                  </a:lnTo>
                  <a:lnTo>
                    <a:pt x="576427" y="286181"/>
                  </a:lnTo>
                  <a:close/>
                </a:path>
                <a:path w="910590" h="316864">
                  <a:moveTo>
                    <a:pt x="576922" y="285191"/>
                  </a:moveTo>
                  <a:lnTo>
                    <a:pt x="576427" y="286181"/>
                  </a:lnTo>
                  <a:lnTo>
                    <a:pt x="576834" y="285381"/>
                  </a:lnTo>
                  <a:lnTo>
                    <a:pt x="576922" y="285191"/>
                  </a:lnTo>
                  <a:close/>
                </a:path>
                <a:path w="910590" h="316864">
                  <a:moveTo>
                    <a:pt x="579056" y="285191"/>
                  </a:moveTo>
                  <a:lnTo>
                    <a:pt x="578180" y="284099"/>
                  </a:lnTo>
                  <a:lnTo>
                    <a:pt x="576554" y="282054"/>
                  </a:lnTo>
                  <a:lnTo>
                    <a:pt x="575741" y="283108"/>
                  </a:lnTo>
                  <a:lnTo>
                    <a:pt x="574344" y="285191"/>
                  </a:lnTo>
                  <a:lnTo>
                    <a:pt x="576922" y="285191"/>
                  </a:lnTo>
                  <a:lnTo>
                    <a:pt x="577481" y="284099"/>
                  </a:lnTo>
                  <a:lnTo>
                    <a:pt x="579056" y="285191"/>
                  </a:lnTo>
                  <a:close/>
                </a:path>
                <a:path w="910590" h="316864">
                  <a:moveTo>
                    <a:pt x="580478" y="286181"/>
                  </a:moveTo>
                  <a:lnTo>
                    <a:pt x="579323" y="285381"/>
                  </a:lnTo>
                  <a:lnTo>
                    <a:pt x="579843" y="286181"/>
                  </a:lnTo>
                  <a:lnTo>
                    <a:pt x="580339" y="286804"/>
                  </a:lnTo>
                  <a:lnTo>
                    <a:pt x="580478" y="286181"/>
                  </a:lnTo>
                  <a:close/>
                </a:path>
                <a:path w="910590" h="316864">
                  <a:moveTo>
                    <a:pt x="587121" y="283527"/>
                  </a:moveTo>
                  <a:lnTo>
                    <a:pt x="585838" y="282054"/>
                  </a:lnTo>
                  <a:lnTo>
                    <a:pt x="581190" y="283108"/>
                  </a:lnTo>
                  <a:lnTo>
                    <a:pt x="580478" y="286181"/>
                  </a:lnTo>
                  <a:lnTo>
                    <a:pt x="582218" y="287401"/>
                  </a:lnTo>
                  <a:lnTo>
                    <a:pt x="585965" y="287883"/>
                  </a:lnTo>
                  <a:lnTo>
                    <a:pt x="586968" y="284099"/>
                  </a:lnTo>
                  <a:lnTo>
                    <a:pt x="587044" y="283806"/>
                  </a:lnTo>
                  <a:lnTo>
                    <a:pt x="587121" y="283527"/>
                  </a:lnTo>
                  <a:close/>
                </a:path>
                <a:path w="910590" h="316864">
                  <a:moveTo>
                    <a:pt x="589432" y="286181"/>
                  </a:moveTo>
                  <a:lnTo>
                    <a:pt x="588962" y="285381"/>
                  </a:lnTo>
                  <a:lnTo>
                    <a:pt x="587286" y="283108"/>
                  </a:lnTo>
                  <a:lnTo>
                    <a:pt x="587121" y="283527"/>
                  </a:lnTo>
                  <a:lnTo>
                    <a:pt x="589432" y="286181"/>
                  </a:lnTo>
                  <a:close/>
                </a:path>
                <a:path w="910590" h="316864">
                  <a:moveTo>
                    <a:pt x="592366" y="284099"/>
                  </a:moveTo>
                  <a:lnTo>
                    <a:pt x="591756" y="285191"/>
                  </a:lnTo>
                  <a:lnTo>
                    <a:pt x="590715" y="287401"/>
                  </a:lnTo>
                  <a:lnTo>
                    <a:pt x="591845" y="287401"/>
                  </a:lnTo>
                  <a:lnTo>
                    <a:pt x="592366" y="284099"/>
                  </a:lnTo>
                  <a:close/>
                </a:path>
                <a:path w="910590" h="316864">
                  <a:moveTo>
                    <a:pt x="610463" y="285838"/>
                  </a:moveTo>
                  <a:lnTo>
                    <a:pt x="608787" y="285953"/>
                  </a:lnTo>
                  <a:lnTo>
                    <a:pt x="610184" y="286245"/>
                  </a:lnTo>
                  <a:lnTo>
                    <a:pt x="610463" y="285838"/>
                  </a:lnTo>
                  <a:close/>
                </a:path>
                <a:path w="910590" h="316864">
                  <a:moveTo>
                    <a:pt x="612876" y="261658"/>
                  </a:moveTo>
                  <a:lnTo>
                    <a:pt x="612838" y="260235"/>
                  </a:lnTo>
                  <a:lnTo>
                    <a:pt x="609574" y="260083"/>
                  </a:lnTo>
                  <a:lnTo>
                    <a:pt x="610514" y="260731"/>
                  </a:lnTo>
                  <a:lnTo>
                    <a:pt x="609155" y="262674"/>
                  </a:lnTo>
                  <a:lnTo>
                    <a:pt x="611047" y="263258"/>
                  </a:lnTo>
                  <a:lnTo>
                    <a:pt x="612876" y="261658"/>
                  </a:lnTo>
                  <a:close/>
                </a:path>
                <a:path w="910590" h="316864">
                  <a:moveTo>
                    <a:pt x="612952" y="246049"/>
                  </a:moveTo>
                  <a:lnTo>
                    <a:pt x="610133" y="245503"/>
                  </a:lnTo>
                  <a:lnTo>
                    <a:pt x="612482" y="246443"/>
                  </a:lnTo>
                  <a:lnTo>
                    <a:pt x="612051" y="247548"/>
                  </a:lnTo>
                  <a:lnTo>
                    <a:pt x="612952" y="246049"/>
                  </a:lnTo>
                  <a:close/>
                </a:path>
                <a:path w="910590" h="316864">
                  <a:moveTo>
                    <a:pt x="613448" y="285648"/>
                  </a:moveTo>
                  <a:lnTo>
                    <a:pt x="611543" y="284327"/>
                  </a:lnTo>
                  <a:lnTo>
                    <a:pt x="610476" y="285851"/>
                  </a:lnTo>
                  <a:lnTo>
                    <a:pt x="613448" y="285648"/>
                  </a:lnTo>
                  <a:close/>
                </a:path>
                <a:path w="910590" h="316864">
                  <a:moveTo>
                    <a:pt x="613625" y="273621"/>
                  </a:moveTo>
                  <a:lnTo>
                    <a:pt x="608863" y="269595"/>
                  </a:lnTo>
                  <a:lnTo>
                    <a:pt x="610704" y="268757"/>
                  </a:lnTo>
                  <a:lnTo>
                    <a:pt x="611073" y="264706"/>
                  </a:lnTo>
                  <a:lnTo>
                    <a:pt x="609688" y="265163"/>
                  </a:lnTo>
                  <a:lnTo>
                    <a:pt x="605574" y="267995"/>
                  </a:lnTo>
                  <a:lnTo>
                    <a:pt x="603186" y="266344"/>
                  </a:lnTo>
                  <a:lnTo>
                    <a:pt x="602259" y="267131"/>
                  </a:lnTo>
                  <a:lnTo>
                    <a:pt x="604151" y="268452"/>
                  </a:lnTo>
                  <a:lnTo>
                    <a:pt x="604177" y="269176"/>
                  </a:lnTo>
                  <a:lnTo>
                    <a:pt x="607898" y="268935"/>
                  </a:lnTo>
                  <a:lnTo>
                    <a:pt x="605167" y="271297"/>
                  </a:lnTo>
                  <a:lnTo>
                    <a:pt x="610819" y="273100"/>
                  </a:lnTo>
                  <a:lnTo>
                    <a:pt x="613625" y="273621"/>
                  </a:lnTo>
                  <a:close/>
                </a:path>
                <a:path w="910590" h="316864">
                  <a:moveTo>
                    <a:pt x="614299" y="281914"/>
                  </a:moveTo>
                  <a:lnTo>
                    <a:pt x="612228" y="281165"/>
                  </a:lnTo>
                  <a:lnTo>
                    <a:pt x="611670" y="277558"/>
                  </a:lnTo>
                  <a:lnTo>
                    <a:pt x="610997" y="281089"/>
                  </a:lnTo>
                  <a:lnTo>
                    <a:pt x="611974" y="282702"/>
                  </a:lnTo>
                  <a:lnTo>
                    <a:pt x="613105" y="282244"/>
                  </a:lnTo>
                  <a:lnTo>
                    <a:pt x="614299" y="281914"/>
                  </a:lnTo>
                  <a:close/>
                </a:path>
                <a:path w="910590" h="316864">
                  <a:moveTo>
                    <a:pt x="616153" y="281825"/>
                  </a:moveTo>
                  <a:lnTo>
                    <a:pt x="615518" y="281622"/>
                  </a:lnTo>
                  <a:lnTo>
                    <a:pt x="614908" y="281749"/>
                  </a:lnTo>
                  <a:lnTo>
                    <a:pt x="614299" y="281914"/>
                  </a:lnTo>
                  <a:lnTo>
                    <a:pt x="614819" y="282105"/>
                  </a:lnTo>
                  <a:lnTo>
                    <a:pt x="615416" y="282168"/>
                  </a:lnTo>
                  <a:lnTo>
                    <a:pt x="616153" y="281825"/>
                  </a:lnTo>
                  <a:close/>
                </a:path>
                <a:path w="910590" h="316864">
                  <a:moveTo>
                    <a:pt x="630516" y="258292"/>
                  </a:moveTo>
                  <a:lnTo>
                    <a:pt x="628611" y="256959"/>
                  </a:lnTo>
                  <a:lnTo>
                    <a:pt x="625868" y="259346"/>
                  </a:lnTo>
                  <a:lnTo>
                    <a:pt x="630516" y="258292"/>
                  </a:lnTo>
                  <a:close/>
                </a:path>
                <a:path w="910590" h="316864">
                  <a:moveTo>
                    <a:pt x="630796" y="307771"/>
                  </a:moveTo>
                  <a:lnTo>
                    <a:pt x="625170" y="307416"/>
                  </a:lnTo>
                  <a:lnTo>
                    <a:pt x="629881" y="308559"/>
                  </a:lnTo>
                  <a:lnTo>
                    <a:pt x="630796" y="307771"/>
                  </a:lnTo>
                  <a:close/>
                </a:path>
                <a:path w="910590" h="316864">
                  <a:moveTo>
                    <a:pt x="631088" y="262255"/>
                  </a:moveTo>
                  <a:lnTo>
                    <a:pt x="631037" y="260578"/>
                  </a:lnTo>
                  <a:lnTo>
                    <a:pt x="630110" y="260743"/>
                  </a:lnTo>
                  <a:lnTo>
                    <a:pt x="629843" y="261124"/>
                  </a:lnTo>
                  <a:lnTo>
                    <a:pt x="631088" y="262255"/>
                  </a:lnTo>
                  <a:close/>
                </a:path>
                <a:path w="910590" h="316864">
                  <a:moveTo>
                    <a:pt x="634149" y="260273"/>
                  </a:moveTo>
                  <a:lnTo>
                    <a:pt x="632993" y="260083"/>
                  </a:lnTo>
                  <a:lnTo>
                    <a:pt x="631812" y="259905"/>
                  </a:lnTo>
                  <a:lnTo>
                    <a:pt x="631024" y="260083"/>
                  </a:lnTo>
                  <a:lnTo>
                    <a:pt x="631037" y="260578"/>
                  </a:lnTo>
                  <a:lnTo>
                    <a:pt x="631786" y="260438"/>
                  </a:lnTo>
                  <a:lnTo>
                    <a:pt x="632955" y="260413"/>
                  </a:lnTo>
                  <a:lnTo>
                    <a:pt x="634149" y="260273"/>
                  </a:lnTo>
                  <a:close/>
                </a:path>
                <a:path w="910590" h="316864">
                  <a:moveTo>
                    <a:pt x="634568" y="232244"/>
                  </a:moveTo>
                  <a:lnTo>
                    <a:pt x="633171" y="231775"/>
                  </a:lnTo>
                  <a:lnTo>
                    <a:pt x="631710" y="231317"/>
                  </a:lnTo>
                  <a:lnTo>
                    <a:pt x="625729" y="234251"/>
                  </a:lnTo>
                  <a:lnTo>
                    <a:pt x="623824" y="232930"/>
                  </a:lnTo>
                  <a:lnTo>
                    <a:pt x="626706" y="236372"/>
                  </a:lnTo>
                  <a:lnTo>
                    <a:pt x="630745" y="234251"/>
                  </a:lnTo>
                  <a:lnTo>
                    <a:pt x="634568" y="232244"/>
                  </a:lnTo>
                  <a:close/>
                </a:path>
                <a:path w="910590" h="316864">
                  <a:moveTo>
                    <a:pt x="636320" y="228815"/>
                  </a:moveTo>
                  <a:lnTo>
                    <a:pt x="635076" y="227939"/>
                  </a:lnTo>
                  <a:lnTo>
                    <a:pt x="633336" y="228333"/>
                  </a:lnTo>
                  <a:lnTo>
                    <a:pt x="633577" y="228333"/>
                  </a:lnTo>
                  <a:lnTo>
                    <a:pt x="635609" y="229438"/>
                  </a:lnTo>
                  <a:lnTo>
                    <a:pt x="636320" y="228815"/>
                  </a:lnTo>
                  <a:close/>
                </a:path>
                <a:path w="910590" h="316864">
                  <a:moveTo>
                    <a:pt x="636676" y="230009"/>
                  </a:moveTo>
                  <a:lnTo>
                    <a:pt x="635609" y="229438"/>
                  </a:lnTo>
                  <a:lnTo>
                    <a:pt x="634479" y="230403"/>
                  </a:lnTo>
                  <a:lnTo>
                    <a:pt x="636219" y="230403"/>
                  </a:lnTo>
                  <a:lnTo>
                    <a:pt x="636676" y="230009"/>
                  </a:lnTo>
                  <a:close/>
                </a:path>
                <a:path w="910590" h="316864">
                  <a:moveTo>
                    <a:pt x="637692" y="283997"/>
                  </a:moveTo>
                  <a:lnTo>
                    <a:pt x="628192" y="277355"/>
                  </a:lnTo>
                  <a:lnTo>
                    <a:pt x="621195" y="277495"/>
                  </a:lnTo>
                  <a:lnTo>
                    <a:pt x="621715" y="279996"/>
                  </a:lnTo>
                  <a:lnTo>
                    <a:pt x="618896" y="279463"/>
                  </a:lnTo>
                  <a:lnTo>
                    <a:pt x="620801" y="280784"/>
                  </a:lnTo>
                  <a:lnTo>
                    <a:pt x="618934" y="281635"/>
                  </a:lnTo>
                  <a:lnTo>
                    <a:pt x="622782" y="285737"/>
                  </a:lnTo>
                  <a:lnTo>
                    <a:pt x="627468" y="286169"/>
                  </a:lnTo>
                  <a:lnTo>
                    <a:pt x="633526" y="286092"/>
                  </a:lnTo>
                  <a:lnTo>
                    <a:pt x="632523" y="283260"/>
                  </a:lnTo>
                  <a:lnTo>
                    <a:pt x="633933" y="283527"/>
                  </a:lnTo>
                  <a:lnTo>
                    <a:pt x="635825" y="284137"/>
                  </a:lnTo>
                  <a:lnTo>
                    <a:pt x="637692" y="283997"/>
                  </a:lnTo>
                  <a:close/>
                </a:path>
                <a:path w="910590" h="316864">
                  <a:moveTo>
                    <a:pt x="638238" y="230860"/>
                  </a:moveTo>
                  <a:lnTo>
                    <a:pt x="636828" y="229882"/>
                  </a:lnTo>
                  <a:lnTo>
                    <a:pt x="636676" y="230009"/>
                  </a:lnTo>
                  <a:lnTo>
                    <a:pt x="638238" y="230860"/>
                  </a:lnTo>
                  <a:close/>
                </a:path>
                <a:path w="910590" h="316864">
                  <a:moveTo>
                    <a:pt x="638505" y="260997"/>
                  </a:moveTo>
                  <a:lnTo>
                    <a:pt x="637552" y="258902"/>
                  </a:lnTo>
                  <a:lnTo>
                    <a:pt x="636790" y="259791"/>
                  </a:lnTo>
                  <a:lnTo>
                    <a:pt x="635469" y="260121"/>
                  </a:lnTo>
                  <a:lnTo>
                    <a:pt x="634149" y="260273"/>
                  </a:lnTo>
                  <a:lnTo>
                    <a:pt x="636371" y="260629"/>
                  </a:lnTo>
                  <a:lnTo>
                    <a:pt x="638505" y="260997"/>
                  </a:lnTo>
                  <a:close/>
                </a:path>
                <a:path w="910590" h="316864">
                  <a:moveTo>
                    <a:pt x="640473" y="226720"/>
                  </a:moveTo>
                  <a:lnTo>
                    <a:pt x="639965" y="226504"/>
                  </a:lnTo>
                  <a:lnTo>
                    <a:pt x="636981" y="225247"/>
                  </a:lnTo>
                  <a:lnTo>
                    <a:pt x="635292" y="224536"/>
                  </a:lnTo>
                  <a:lnTo>
                    <a:pt x="635304" y="225247"/>
                  </a:lnTo>
                  <a:lnTo>
                    <a:pt x="626859" y="223647"/>
                  </a:lnTo>
                  <a:lnTo>
                    <a:pt x="625995" y="225894"/>
                  </a:lnTo>
                  <a:lnTo>
                    <a:pt x="625017" y="226720"/>
                  </a:lnTo>
                  <a:lnTo>
                    <a:pt x="625157" y="226720"/>
                  </a:lnTo>
                  <a:lnTo>
                    <a:pt x="627468" y="228333"/>
                  </a:lnTo>
                  <a:lnTo>
                    <a:pt x="633018" y="226504"/>
                  </a:lnTo>
                  <a:lnTo>
                    <a:pt x="635076" y="227939"/>
                  </a:lnTo>
                  <a:lnTo>
                    <a:pt x="640473" y="226720"/>
                  </a:lnTo>
                  <a:close/>
                </a:path>
                <a:path w="910590" h="316864">
                  <a:moveTo>
                    <a:pt x="644017" y="257009"/>
                  </a:moveTo>
                  <a:lnTo>
                    <a:pt x="639800" y="256209"/>
                  </a:lnTo>
                  <a:lnTo>
                    <a:pt x="642658" y="258203"/>
                  </a:lnTo>
                  <a:lnTo>
                    <a:pt x="644017" y="257009"/>
                  </a:lnTo>
                  <a:close/>
                </a:path>
                <a:path w="910590" h="316864">
                  <a:moveTo>
                    <a:pt x="644271" y="229362"/>
                  </a:moveTo>
                  <a:lnTo>
                    <a:pt x="641896" y="228434"/>
                  </a:lnTo>
                  <a:lnTo>
                    <a:pt x="639622" y="230416"/>
                  </a:lnTo>
                  <a:lnTo>
                    <a:pt x="644271" y="229362"/>
                  </a:lnTo>
                  <a:close/>
                </a:path>
                <a:path w="910590" h="316864">
                  <a:moveTo>
                    <a:pt x="649312" y="258356"/>
                  </a:moveTo>
                  <a:lnTo>
                    <a:pt x="645934" y="258356"/>
                  </a:lnTo>
                  <a:lnTo>
                    <a:pt x="649211" y="258495"/>
                  </a:lnTo>
                  <a:lnTo>
                    <a:pt x="649312" y="258356"/>
                  </a:lnTo>
                  <a:close/>
                </a:path>
                <a:path w="910590" h="316864">
                  <a:moveTo>
                    <a:pt x="660285" y="256387"/>
                  </a:moveTo>
                  <a:lnTo>
                    <a:pt x="653338" y="256387"/>
                  </a:lnTo>
                  <a:lnTo>
                    <a:pt x="653211" y="256108"/>
                  </a:lnTo>
                  <a:lnTo>
                    <a:pt x="652335" y="254266"/>
                  </a:lnTo>
                  <a:lnTo>
                    <a:pt x="649312" y="258356"/>
                  </a:lnTo>
                  <a:lnTo>
                    <a:pt x="649770" y="258356"/>
                  </a:lnTo>
                  <a:lnTo>
                    <a:pt x="651954" y="256108"/>
                  </a:lnTo>
                  <a:lnTo>
                    <a:pt x="651738" y="258356"/>
                  </a:lnTo>
                  <a:lnTo>
                    <a:pt x="651687" y="258889"/>
                  </a:lnTo>
                  <a:lnTo>
                    <a:pt x="651560" y="260159"/>
                  </a:lnTo>
                  <a:lnTo>
                    <a:pt x="650201" y="261327"/>
                  </a:lnTo>
                  <a:lnTo>
                    <a:pt x="648931" y="259207"/>
                  </a:lnTo>
                  <a:lnTo>
                    <a:pt x="649249" y="258889"/>
                  </a:lnTo>
                  <a:lnTo>
                    <a:pt x="649630" y="258495"/>
                  </a:lnTo>
                  <a:lnTo>
                    <a:pt x="649211" y="258495"/>
                  </a:lnTo>
                  <a:lnTo>
                    <a:pt x="646023" y="258495"/>
                  </a:lnTo>
                  <a:lnTo>
                    <a:pt x="647395" y="260794"/>
                  </a:lnTo>
                  <a:lnTo>
                    <a:pt x="648665" y="259473"/>
                  </a:lnTo>
                  <a:lnTo>
                    <a:pt x="648614" y="259969"/>
                  </a:lnTo>
                  <a:lnTo>
                    <a:pt x="648512" y="260794"/>
                  </a:lnTo>
                  <a:lnTo>
                    <a:pt x="648449" y="261327"/>
                  </a:lnTo>
                  <a:lnTo>
                    <a:pt x="648335" y="262191"/>
                  </a:lnTo>
                  <a:lnTo>
                    <a:pt x="650671" y="261327"/>
                  </a:lnTo>
                  <a:lnTo>
                    <a:pt x="654354" y="259969"/>
                  </a:lnTo>
                  <a:lnTo>
                    <a:pt x="654367" y="260159"/>
                  </a:lnTo>
                  <a:lnTo>
                    <a:pt x="654481" y="265061"/>
                  </a:lnTo>
                  <a:lnTo>
                    <a:pt x="654558" y="267944"/>
                  </a:lnTo>
                  <a:lnTo>
                    <a:pt x="659625" y="265061"/>
                  </a:lnTo>
                  <a:lnTo>
                    <a:pt x="656310" y="262724"/>
                  </a:lnTo>
                  <a:lnTo>
                    <a:pt x="657923" y="260159"/>
                  </a:lnTo>
                  <a:lnTo>
                    <a:pt x="658037" y="259969"/>
                  </a:lnTo>
                  <a:lnTo>
                    <a:pt x="660285" y="256387"/>
                  </a:lnTo>
                  <a:close/>
                </a:path>
                <a:path w="910590" h="316864">
                  <a:moveTo>
                    <a:pt x="668667" y="271360"/>
                  </a:moveTo>
                  <a:lnTo>
                    <a:pt x="668172" y="270294"/>
                  </a:lnTo>
                  <a:lnTo>
                    <a:pt x="666292" y="269697"/>
                  </a:lnTo>
                  <a:lnTo>
                    <a:pt x="666254" y="268249"/>
                  </a:lnTo>
                  <a:lnTo>
                    <a:pt x="660222" y="270471"/>
                  </a:lnTo>
                  <a:lnTo>
                    <a:pt x="661657" y="271449"/>
                  </a:lnTo>
                  <a:lnTo>
                    <a:pt x="666851" y="273659"/>
                  </a:lnTo>
                  <a:lnTo>
                    <a:pt x="668667" y="271360"/>
                  </a:lnTo>
                  <a:close/>
                </a:path>
                <a:path w="910590" h="316864">
                  <a:moveTo>
                    <a:pt x="672503" y="287286"/>
                  </a:moveTo>
                  <a:lnTo>
                    <a:pt x="671791" y="287058"/>
                  </a:lnTo>
                  <a:lnTo>
                    <a:pt x="671042" y="287324"/>
                  </a:lnTo>
                  <a:lnTo>
                    <a:pt x="670890" y="287286"/>
                  </a:lnTo>
                  <a:lnTo>
                    <a:pt x="670674" y="287439"/>
                  </a:lnTo>
                  <a:lnTo>
                    <a:pt x="669010" y="287985"/>
                  </a:lnTo>
                  <a:lnTo>
                    <a:pt x="670331" y="287731"/>
                  </a:lnTo>
                  <a:lnTo>
                    <a:pt x="670750" y="287655"/>
                  </a:lnTo>
                  <a:lnTo>
                    <a:pt x="670839" y="287439"/>
                  </a:lnTo>
                  <a:lnTo>
                    <a:pt x="670775" y="287642"/>
                  </a:lnTo>
                  <a:lnTo>
                    <a:pt x="671779" y="287439"/>
                  </a:lnTo>
                  <a:lnTo>
                    <a:pt x="672503" y="287286"/>
                  </a:lnTo>
                  <a:close/>
                </a:path>
                <a:path w="910590" h="316864">
                  <a:moveTo>
                    <a:pt x="674598" y="286867"/>
                  </a:moveTo>
                  <a:lnTo>
                    <a:pt x="672503" y="287286"/>
                  </a:lnTo>
                  <a:lnTo>
                    <a:pt x="674217" y="287845"/>
                  </a:lnTo>
                  <a:lnTo>
                    <a:pt x="674370" y="287439"/>
                  </a:lnTo>
                  <a:lnTo>
                    <a:pt x="674433" y="287286"/>
                  </a:lnTo>
                  <a:lnTo>
                    <a:pt x="674522" y="287058"/>
                  </a:lnTo>
                  <a:lnTo>
                    <a:pt x="674598" y="286867"/>
                  </a:lnTo>
                  <a:close/>
                </a:path>
                <a:path w="910590" h="316864">
                  <a:moveTo>
                    <a:pt x="676021" y="290690"/>
                  </a:moveTo>
                  <a:lnTo>
                    <a:pt x="675868" y="290385"/>
                  </a:lnTo>
                  <a:lnTo>
                    <a:pt x="675678" y="290093"/>
                  </a:lnTo>
                  <a:lnTo>
                    <a:pt x="675678" y="289801"/>
                  </a:lnTo>
                  <a:lnTo>
                    <a:pt x="675601" y="290271"/>
                  </a:lnTo>
                  <a:lnTo>
                    <a:pt x="675767" y="290512"/>
                  </a:lnTo>
                  <a:lnTo>
                    <a:pt x="676021" y="290690"/>
                  </a:lnTo>
                  <a:close/>
                </a:path>
                <a:path w="910590" h="316864">
                  <a:moveTo>
                    <a:pt x="684390" y="265176"/>
                  </a:moveTo>
                  <a:lnTo>
                    <a:pt x="680618" y="264718"/>
                  </a:lnTo>
                  <a:lnTo>
                    <a:pt x="683920" y="265582"/>
                  </a:lnTo>
                  <a:lnTo>
                    <a:pt x="684390" y="265176"/>
                  </a:lnTo>
                  <a:close/>
                </a:path>
                <a:path w="910590" h="316864">
                  <a:moveTo>
                    <a:pt x="692378" y="285737"/>
                  </a:moveTo>
                  <a:lnTo>
                    <a:pt x="689127" y="284099"/>
                  </a:lnTo>
                  <a:lnTo>
                    <a:pt x="690016" y="284099"/>
                  </a:lnTo>
                  <a:lnTo>
                    <a:pt x="690422" y="282257"/>
                  </a:lnTo>
                  <a:lnTo>
                    <a:pt x="688594" y="283832"/>
                  </a:lnTo>
                  <a:lnTo>
                    <a:pt x="688936" y="284010"/>
                  </a:lnTo>
                  <a:lnTo>
                    <a:pt x="685330" y="283692"/>
                  </a:lnTo>
                  <a:lnTo>
                    <a:pt x="682917" y="285737"/>
                  </a:lnTo>
                  <a:lnTo>
                    <a:pt x="683348" y="285737"/>
                  </a:lnTo>
                  <a:lnTo>
                    <a:pt x="689140" y="287070"/>
                  </a:lnTo>
                  <a:lnTo>
                    <a:pt x="692378" y="285737"/>
                  </a:lnTo>
                  <a:close/>
                </a:path>
                <a:path w="910590" h="316864">
                  <a:moveTo>
                    <a:pt x="692683" y="292290"/>
                  </a:moveTo>
                  <a:lnTo>
                    <a:pt x="691984" y="291604"/>
                  </a:lnTo>
                  <a:lnTo>
                    <a:pt x="691235" y="291084"/>
                  </a:lnTo>
                  <a:lnTo>
                    <a:pt x="690651" y="290969"/>
                  </a:lnTo>
                  <a:lnTo>
                    <a:pt x="691286" y="291414"/>
                  </a:lnTo>
                  <a:lnTo>
                    <a:pt x="692683" y="292290"/>
                  </a:lnTo>
                  <a:close/>
                </a:path>
                <a:path w="910590" h="316864">
                  <a:moveTo>
                    <a:pt x="697230" y="296583"/>
                  </a:moveTo>
                  <a:lnTo>
                    <a:pt x="697217" y="296100"/>
                  </a:lnTo>
                  <a:lnTo>
                    <a:pt x="697064" y="295783"/>
                  </a:lnTo>
                  <a:lnTo>
                    <a:pt x="696595" y="294779"/>
                  </a:lnTo>
                  <a:lnTo>
                    <a:pt x="694626" y="293509"/>
                  </a:lnTo>
                  <a:lnTo>
                    <a:pt x="692899" y="292430"/>
                  </a:lnTo>
                  <a:lnTo>
                    <a:pt x="693648" y="293243"/>
                  </a:lnTo>
                  <a:lnTo>
                    <a:pt x="694143" y="294005"/>
                  </a:lnTo>
                  <a:lnTo>
                    <a:pt x="694486" y="294779"/>
                  </a:lnTo>
                  <a:lnTo>
                    <a:pt x="694524" y="295783"/>
                  </a:lnTo>
                  <a:lnTo>
                    <a:pt x="692861" y="295262"/>
                  </a:lnTo>
                  <a:lnTo>
                    <a:pt x="692416" y="295122"/>
                  </a:lnTo>
                  <a:lnTo>
                    <a:pt x="688873" y="294005"/>
                  </a:lnTo>
                  <a:lnTo>
                    <a:pt x="687768" y="293243"/>
                  </a:lnTo>
                  <a:lnTo>
                    <a:pt x="685990" y="292011"/>
                  </a:lnTo>
                  <a:lnTo>
                    <a:pt x="678561" y="293243"/>
                  </a:lnTo>
                  <a:lnTo>
                    <a:pt x="679132" y="292430"/>
                  </a:lnTo>
                  <a:lnTo>
                    <a:pt x="679691" y="291642"/>
                  </a:lnTo>
                  <a:lnTo>
                    <a:pt x="679792" y="291503"/>
                  </a:lnTo>
                  <a:lnTo>
                    <a:pt x="680796" y="290093"/>
                  </a:lnTo>
                  <a:lnTo>
                    <a:pt x="677164" y="291503"/>
                  </a:lnTo>
                  <a:lnTo>
                    <a:pt x="676021" y="290690"/>
                  </a:lnTo>
                  <a:lnTo>
                    <a:pt x="676249" y="291134"/>
                  </a:lnTo>
                  <a:lnTo>
                    <a:pt x="676402" y="291503"/>
                  </a:lnTo>
                  <a:lnTo>
                    <a:pt x="676465" y="291642"/>
                  </a:lnTo>
                  <a:lnTo>
                    <a:pt x="676148" y="292430"/>
                  </a:lnTo>
                  <a:lnTo>
                    <a:pt x="674509" y="292430"/>
                  </a:lnTo>
                  <a:lnTo>
                    <a:pt x="673011" y="291503"/>
                  </a:lnTo>
                  <a:lnTo>
                    <a:pt x="672871" y="291503"/>
                  </a:lnTo>
                  <a:lnTo>
                    <a:pt x="671779" y="290093"/>
                  </a:lnTo>
                  <a:lnTo>
                    <a:pt x="672376" y="290093"/>
                  </a:lnTo>
                  <a:lnTo>
                    <a:pt x="673696" y="289496"/>
                  </a:lnTo>
                  <a:lnTo>
                    <a:pt x="674001" y="289293"/>
                  </a:lnTo>
                  <a:lnTo>
                    <a:pt x="675576" y="288264"/>
                  </a:lnTo>
                  <a:lnTo>
                    <a:pt x="674700" y="287985"/>
                  </a:lnTo>
                  <a:lnTo>
                    <a:pt x="674154" y="287985"/>
                  </a:lnTo>
                  <a:lnTo>
                    <a:pt x="673722" y="289115"/>
                  </a:lnTo>
                  <a:lnTo>
                    <a:pt x="671207" y="289293"/>
                  </a:lnTo>
                  <a:lnTo>
                    <a:pt x="670852" y="288594"/>
                  </a:lnTo>
                  <a:lnTo>
                    <a:pt x="670763" y="288264"/>
                  </a:lnTo>
                  <a:lnTo>
                    <a:pt x="670687" y="287985"/>
                  </a:lnTo>
                  <a:lnTo>
                    <a:pt x="670026" y="287985"/>
                  </a:lnTo>
                  <a:lnTo>
                    <a:pt x="667715" y="289979"/>
                  </a:lnTo>
                  <a:lnTo>
                    <a:pt x="659663" y="289115"/>
                  </a:lnTo>
                  <a:lnTo>
                    <a:pt x="659282" y="289115"/>
                  </a:lnTo>
                  <a:lnTo>
                    <a:pt x="658495" y="291134"/>
                  </a:lnTo>
                  <a:lnTo>
                    <a:pt x="658406" y="291503"/>
                  </a:lnTo>
                  <a:lnTo>
                    <a:pt x="658279" y="293243"/>
                  </a:lnTo>
                  <a:lnTo>
                    <a:pt x="658177" y="294779"/>
                  </a:lnTo>
                  <a:lnTo>
                    <a:pt x="658088" y="296100"/>
                  </a:lnTo>
                  <a:lnTo>
                    <a:pt x="667550" y="291503"/>
                  </a:lnTo>
                  <a:lnTo>
                    <a:pt x="667791" y="291503"/>
                  </a:lnTo>
                  <a:lnTo>
                    <a:pt x="668578" y="294779"/>
                  </a:lnTo>
                  <a:lnTo>
                    <a:pt x="668693" y="295262"/>
                  </a:lnTo>
                  <a:lnTo>
                    <a:pt x="668807" y="295744"/>
                  </a:lnTo>
                  <a:lnTo>
                    <a:pt x="663841" y="294779"/>
                  </a:lnTo>
                  <a:lnTo>
                    <a:pt x="663079" y="294779"/>
                  </a:lnTo>
                  <a:lnTo>
                    <a:pt x="660006" y="298869"/>
                  </a:lnTo>
                  <a:lnTo>
                    <a:pt x="666991" y="297294"/>
                  </a:lnTo>
                  <a:lnTo>
                    <a:pt x="669315" y="297510"/>
                  </a:lnTo>
                  <a:lnTo>
                    <a:pt x="669366" y="297294"/>
                  </a:lnTo>
                  <a:lnTo>
                    <a:pt x="669480" y="296773"/>
                  </a:lnTo>
                  <a:lnTo>
                    <a:pt x="669556" y="296430"/>
                  </a:lnTo>
                  <a:lnTo>
                    <a:pt x="669645" y="296100"/>
                  </a:lnTo>
                  <a:lnTo>
                    <a:pt x="669709" y="295783"/>
                  </a:lnTo>
                  <a:lnTo>
                    <a:pt x="669188" y="295783"/>
                  </a:lnTo>
                  <a:lnTo>
                    <a:pt x="672071" y="295122"/>
                  </a:lnTo>
                  <a:lnTo>
                    <a:pt x="671995" y="295783"/>
                  </a:lnTo>
                  <a:lnTo>
                    <a:pt x="671893" y="296583"/>
                  </a:lnTo>
                  <a:lnTo>
                    <a:pt x="671779" y="297510"/>
                  </a:lnTo>
                  <a:lnTo>
                    <a:pt x="671677" y="298437"/>
                  </a:lnTo>
                  <a:lnTo>
                    <a:pt x="672630" y="298437"/>
                  </a:lnTo>
                  <a:lnTo>
                    <a:pt x="667626" y="299135"/>
                  </a:lnTo>
                  <a:lnTo>
                    <a:pt x="662241" y="301599"/>
                  </a:lnTo>
                  <a:lnTo>
                    <a:pt x="656932" y="303695"/>
                  </a:lnTo>
                  <a:lnTo>
                    <a:pt x="651256" y="303466"/>
                  </a:lnTo>
                  <a:lnTo>
                    <a:pt x="652233" y="304850"/>
                  </a:lnTo>
                  <a:lnTo>
                    <a:pt x="652259" y="306298"/>
                  </a:lnTo>
                  <a:lnTo>
                    <a:pt x="654138" y="306908"/>
                  </a:lnTo>
                  <a:lnTo>
                    <a:pt x="662622" y="309245"/>
                  </a:lnTo>
                  <a:lnTo>
                    <a:pt x="669518" y="305511"/>
                  </a:lnTo>
                  <a:lnTo>
                    <a:pt x="677926" y="305676"/>
                  </a:lnTo>
                  <a:lnTo>
                    <a:pt x="677697" y="305511"/>
                  </a:lnTo>
                  <a:lnTo>
                    <a:pt x="676998" y="304990"/>
                  </a:lnTo>
                  <a:lnTo>
                    <a:pt x="676478" y="303936"/>
                  </a:lnTo>
                  <a:lnTo>
                    <a:pt x="676478" y="303695"/>
                  </a:lnTo>
                  <a:lnTo>
                    <a:pt x="676516" y="302920"/>
                  </a:lnTo>
                  <a:lnTo>
                    <a:pt x="676808" y="300443"/>
                  </a:lnTo>
                  <a:lnTo>
                    <a:pt x="676871" y="299910"/>
                  </a:lnTo>
                  <a:lnTo>
                    <a:pt x="684809" y="300443"/>
                  </a:lnTo>
                  <a:lnTo>
                    <a:pt x="686282" y="302920"/>
                  </a:lnTo>
                  <a:lnTo>
                    <a:pt x="686003" y="300443"/>
                  </a:lnTo>
                  <a:lnTo>
                    <a:pt x="685939" y="299910"/>
                  </a:lnTo>
                  <a:lnTo>
                    <a:pt x="685825" y="298869"/>
                  </a:lnTo>
                  <a:lnTo>
                    <a:pt x="685774" y="298437"/>
                  </a:lnTo>
                  <a:lnTo>
                    <a:pt x="685673" y="297510"/>
                  </a:lnTo>
                  <a:lnTo>
                    <a:pt x="685482" y="297510"/>
                  </a:lnTo>
                  <a:lnTo>
                    <a:pt x="690791" y="296773"/>
                  </a:lnTo>
                  <a:lnTo>
                    <a:pt x="690321" y="296430"/>
                  </a:lnTo>
                  <a:lnTo>
                    <a:pt x="690321" y="295783"/>
                  </a:lnTo>
                  <a:lnTo>
                    <a:pt x="690130" y="295783"/>
                  </a:lnTo>
                  <a:lnTo>
                    <a:pt x="691680" y="295262"/>
                  </a:lnTo>
                  <a:lnTo>
                    <a:pt x="692073" y="296100"/>
                  </a:lnTo>
                  <a:lnTo>
                    <a:pt x="692340" y="296430"/>
                  </a:lnTo>
                  <a:lnTo>
                    <a:pt x="693153" y="296989"/>
                  </a:lnTo>
                  <a:lnTo>
                    <a:pt x="693623" y="296583"/>
                  </a:lnTo>
                  <a:lnTo>
                    <a:pt x="694283" y="297510"/>
                  </a:lnTo>
                  <a:lnTo>
                    <a:pt x="695058" y="298437"/>
                  </a:lnTo>
                  <a:lnTo>
                    <a:pt x="696036" y="299694"/>
                  </a:lnTo>
                  <a:lnTo>
                    <a:pt x="696468" y="298437"/>
                  </a:lnTo>
                  <a:lnTo>
                    <a:pt x="696874" y="297510"/>
                  </a:lnTo>
                  <a:lnTo>
                    <a:pt x="696950" y="297294"/>
                  </a:lnTo>
                  <a:lnTo>
                    <a:pt x="697077" y="296989"/>
                  </a:lnTo>
                  <a:lnTo>
                    <a:pt x="697153" y="296773"/>
                  </a:lnTo>
                  <a:lnTo>
                    <a:pt x="697230" y="296583"/>
                  </a:lnTo>
                  <a:close/>
                </a:path>
                <a:path w="910590" h="316864">
                  <a:moveTo>
                    <a:pt x="712571" y="2501"/>
                  </a:moveTo>
                  <a:lnTo>
                    <a:pt x="712546" y="1409"/>
                  </a:lnTo>
                  <a:lnTo>
                    <a:pt x="711542" y="2273"/>
                  </a:lnTo>
                  <a:lnTo>
                    <a:pt x="711860" y="2273"/>
                  </a:lnTo>
                  <a:lnTo>
                    <a:pt x="712571" y="2501"/>
                  </a:lnTo>
                  <a:close/>
                </a:path>
                <a:path w="910590" h="316864">
                  <a:moveTo>
                    <a:pt x="713511" y="2806"/>
                  </a:moveTo>
                  <a:lnTo>
                    <a:pt x="712571" y="2501"/>
                  </a:lnTo>
                  <a:lnTo>
                    <a:pt x="712622" y="4699"/>
                  </a:lnTo>
                  <a:lnTo>
                    <a:pt x="713079" y="4699"/>
                  </a:lnTo>
                  <a:lnTo>
                    <a:pt x="713511" y="2806"/>
                  </a:lnTo>
                  <a:close/>
                </a:path>
                <a:path w="910590" h="316864">
                  <a:moveTo>
                    <a:pt x="713562" y="291223"/>
                  </a:moveTo>
                  <a:lnTo>
                    <a:pt x="712101" y="289509"/>
                  </a:lnTo>
                  <a:lnTo>
                    <a:pt x="707453" y="290563"/>
                  </a:lnTo>
                  <a:lnTo>
                    <a:pt x="708456" y="293408"/>
                  </a:lnTo>
                  <a:lnTo>
                    <a:pt x="709853" y="292938"/>
                  </a:lnTo>
                  <a:lnTo>
                    <a:pt x="710361" y="294005"/>
                  </a:lnTo>
                  <a:lnTo>
                    <a:pt x="711288" y="294678"/>
                  </a:lnTo>
                  <a:lnTo>
                    <a:pt x="713562" y="291223"/>
                  </a:lnTo>
                  <a:close/>
                </a:path>
                <a:path w="910590" h="316864">
                  <a:moveTo>
                    <a:pt x="721614" y="9829"/>
                  </a:moveTo>
                  <a:lnTo>
                    <a:pt x="718705" y="5397"/>
                  </a:lnTo>
                  <a:lnTo>
                    <a:pt x="718248" y="4699"/>
                  </a:lnTo>
                  <a:lnTo>
                    <a:pt x="720610" y="7010"/>
                  </a:lnTo>
                  <a:lnTo>
                    <a:pt x="720725" y="5397"/>
                  </a:lnTo>
                  <a:lnTo>
                    <a:pt x="720775" y="4699"/>
                  </a:lnTo>
                  <a:lnTo>
                    <a:pt x="720915" y="2806"/>
                  </a:lnTo>
                  <a:lnTo>
                    <a:pt x="720953" y="2273"/>
                  </a:lnTo>
                  <a:lnTo>
                    <a:pt x="718146" y="1752"/>
                  </a:lnTo>
                  <a:lnTo>
                    <a:pt x="712647" y="5740"/>
                  </a:lnTo>
                  <a:lnTo>
                    <a:pt x="712622" y="4699"/>
                  </a:lnTo>
                  <a:lnTo>
                    <a:pt x="707059" y="5397"/>
                  </a:lnTo>
                  <a:lnTo>
                    <a:pt x="710869" y="8775"/>
                  </a:lnTo>
                  <a:lnTo>
                    <a:pt x="713638" y="5740"/>
                  </a:lnTo>
                  <a:lnTo>
                    <a:pt x="713943" y="5397"/>
                  </a:lnTo>
                  <a:lnTo>
                    <a:pt x="714209" y="5397"/>
                  </a:lnTo>
                  <a:lnTo>
                    <a:pt x="721614" y="9829"/>
                  </a:lnTo>
                  <a:close/>
                </a:path>
                <a:path w="910590" h="316864">
                  <a:moveTo>
                    <a:pt x="723963" y="241973"/>
                  </a:moveTo>
                  <a:lnTo>
                    <a:pt x="723938" y="241388"/>
                  </a:lnTo>
                  <a:lnTo>
                    <a:pt x="723404" y="241642"/>
                  </a:lnTo>
                  <a:lnTo>
                    <a:pt x="723328" y="242100"/>
                  </a:lnTo>
                  <a:lnTo>
                    <a:pt x="723353" y="242595"/>
                  </a:lnTo>
                  <a:lnTo>
                    <a:pt x="723671" y="242290"/>
                  </a:lnTo>
                  <a:lnTo>
                    <a:pt x="723963" y="241973"/>
                  </a:lnTo>
                  <a:close/>
                </a:path>
                <a:path w="910590" h="316864">
                  <a:moveTo>
                    <a:pt x="724065" y="245173"/>
                  </a:moveTo>
                  <a:lnTo>
                    <a:pt x="723633" y="244246"/>
                  </a:lnTo>
                  <a:lnTo>
                    <a:pt x="723544" y="244030"/>
                  </a:lnTo>
                  <a:lnTo>
                    <a:pt x="723442" y="243840"/>
                  </a:lnTo>
                  <a:lnTo>
                    <a:pt x="723353" y="242595"/>
                  </a:lnTo>
                  <a:lnTo>
                    <a:pt x="722083" y="243840"/>
                  </a:lnTo>
                  <a:lnTo>
                    <a:pt x="718591" y="243370"/>
                  </a:lnTo>
                  <a:lnTo>
                    <a:pt x="715632" y="244157"/>
                  </a:lnTo>
                  <a:lnTo>
                    <a:pt x="715695" y="244030"/>
                  </a:lnTo>
                  <a:lnTo>
                    <a:pt x="715987" y="243611"/>
                  </a:lnTo>
                  <a:lnTo>
                    <a:pt x="716965" y="242239"/>
                  </a:lnTo>
                  <a:lnTo>
                    <a:pt x="714641" y="242760"/>
                  </a:lnTo>
                  <a:lnTo>
                    <a:pt x="712800" y="243611"/>
                  </a:lnTo>
                  <a:lnTo>
                    <a:pt x="713219" y="241033"/>
                  </a:lnTo>
                  <a:lnTo>
                    <a:pt x="712863" y="242239"/>
                  </a:lnTo>
                  <a:lnTo>
                    <a:pt x="712749" y="242595"/>
                  </a:lnTo>
                  <a:lnTo>
                    <a:pt x="712711" y="242760"/>
                  </a:lnTo>
                  <a:lnTo>
                    <a:pt x="712597" y="243128"/>
                  </a:lnTo>
                  <a:lnTo>
                    <a:pt x="712520" y="243370"/>
                  </a:lnTo>
                  <a:lnTo>
                    <a:pt x="712457" y="243611"/>
                  </a:lnTo>
                  <a:lnTo>
                    <a:pt x="712330" y="244017"/>
                  </a:lnTo>
                  <a:lnTo>
                    <a:pt x="709053" y="243128"/>
                  </a:lnTo>
                  <a:lnTo>
                    <a:pt x="708634" y="244995"/>
                  </a:lnTo>
                  <a:lnTo>
                    <a:pt x="712927" y="244030"/>
                  </a:lnTo>
                  <a:lnTo>
                    <a:pt x="713930" y="244030"/>
                  </a:lnTo>
                  <a:lnTo>
                    <a:pt x="715378" y="244221"/>
                  </a:lnTo>
                  <a:lnTo>
                    <a:pt x="715594" y="244246"/>
                  </a:lnTo>
                  <a:lnTo>
                    <a:pt x="721588" y="244995"/>
                  </a:lnTo>
                  <a:lnTo>
                    <a:pt x="721969" y="244995"/>
                  </a:lnTo>
                  <a:lnTo>
                    <a:pt x="724065" y="245173"/>
                  </a:lnTo>
                  <a:close/>
                </a:path>
                <a:path w="910590" h="316864">
                  <a:moveTo>
                    <a:pt x="725678" y="7874"/>
                  </a:moveTo>
                  <a:lnTo>
                    <a:pt x="725398" y="7366"/>
                  </a:lnTo>
                  <a:lnTo>
                    <a:pt x="725030" y="6845"/>
                  </a:lnTo>
                  <a:lnTo>
                    <a:pt x="724611" y="6324"/>
                  </a:lnTo>
                  <a:lnTo>
                    <a:pt x="724623" y="7023"/>
                  </a:lnTo>
                  <a:lnTo>
                    <a:pt x="725068" y="7505"/>
                  </a:lnTo>
                  <a:lnTo>
                    <a:pt x="725678" y="7874"/>
                  </a:lnTo>
                  <a:close/>
                </a:path>
                <a:path w="910590" h="316864">
                  <a:moveTo>
                    <a:pt x="728878" y="2819"/>
                  </a:moveTo>
                  <a:lnTo>
                    <a:pt x="727875" y="0"/>
                  </a:lnTo>
                  <a:lnTo>
                    <a:pt x="725182" y="3797"/>
                  </a:lnTo>
                  <a:lnTo>
                    <a:pt x="723290" y="2476"/>
                  </a:lnTo>
                  <a:lnTo>
                    <a:pt x="722198" y="3416"/>
                  </a:lnTo>
                  <a:lnTo>
                    <a:pt x="723455" y="4851"/>
                  </a:lnTo>
                  <a:lnTo>
                    <a:pt x="724611" y="6324"/>
                  </a:lnTo>
                  <a:lnTo>
                    <a:pt x="724700" y="5511"/>
                  </a:lnTo>
                  <a:lnTo>
                    <a:pt x="724763" y="5245"/>
                  </a:lnTo>
                  <a:lnTo>
                    <a:pt x="725195" y="4521"/>
                  </a:lnTo>
                  <a:lnTo>
                    <a:pt x="726135" y="5181"/>
                  </a:lnTo>
                  <a:lnTo>
                    <a:pt x="726909" y="4521"/>
                  </a:lnTo>
                  <a:lnTo>
                    <a:pt x="727748" y="3797"/>
                  </a:lnTo>
                  <a:lnTo>
                    <a:pt x="728878" y="2819"/>
                  </a:lnTo>
                  <a:close/>
                </a:path>
                <a:path w="910590" h="316864">
                  <a:moveTo>
                    <a:pt x="729221" y="206298"/>
                  </a:moveTo>
                  <a:lnTo>
                    <a:pt x="728611" y="204711"/>
                  </a:lnTo>
                  <a:lnTo>
                    <a:pt x="727748" y="206971"/>
                  </a:lnTo>
                  <a:lnTo>
                    <a:pt x="723061" y="206552"/>
                  </a:lnTo>
                  <a:lnTo>
                    <a:pt x="725754" y="204228"/>
                  </a:lnTo>
                  <a:lnTo>
                    <a:pt x="719734" y="204228"/>
                  </a:lnTo>
                  <a:lnTo>
                    <a:pt x="720407" y="212559"/>
                  </a:lnTo>
                  <a:lnTo>
                    <a:pt x="728281" y="206971"/>
                  </a:lnTo>
                  <a:lnTo>
                    <a:pt x="729221" y="206298"/>
                  </a:lnTo>
                  <a:close/>
                </a:path>
                <a:path w="910590" h="316864">
                  <a:moveTo>
                    <a:pt x="731748" y="5511"/>
                  </a:moveTo>
                  <a:lnTo>
                    <a:pt x="728040" y="6489"/>
                  </a:lnTo>
                  <a:lnTo>
                    <a:pt x="730427" y="8140"/>
                  </a:lnTo>
                  <a:lnTo>
                    <a:pt x="731748" y="5511"/>
                  </a:lnTo>
                  <a:close/>
                </a:path>
                <a:path w="910590" h="316864">
                  <a:moveTo>
                    <a:pt x="731913" y="206082"/>
                  </a:moveTo>
                  <a:lnTo>
                    <a:pt x="730034" y="205727"/>
                  </a:lnTo>
                  <a:lnTo>
                    <a:pt x="729221" y="206298"/>
                  </a:lnTo>
                  <a:lnTo>
                    <a:pt x="730123" y="208622"/>
                  </a:lnTo>
                  <a:lnTo>
                    <a:pt x="731913" y="206082"/>
                  </a:lnTo>
                  <a:close/>
                </a:path>
                <a:path w="910590" h="316864">
                  <a:moveTo>
                    <a:pt x="733704" y="246024"/>
                  </a:moveTo>
                  <a:lnTo>
                    <a:pt x="733577" y="245681"/>
                  </a:lnTo>
                  <a:lnTo>
                    <a:pt x="733450" y="246557"/>
                  </a:lnTo>
                  <a:lnTo>
                    <a:pt x="733704" y="246341"/>
                  </a:lnTo>
                  <a:lnTo>
                    <a:pt x="733704" y="246024"/>
                  </a:lnTo>
                  <a:close/>
                </a:path>
                <a:path w="910590" h="316864">
                  <a:moveTo>
                    <a:pt x="733818" y="243992"/>
                  </a:moveTo>
                  <a:lnTo>
                    <a:pt x="732218" y="243992"/>
                  </a:lnTo>
                  <a:lnTo>
                    <a:pt x="733259" y="244805"/>
                  </a:lnTo>
                  <a:lnTo>
                    <a:pt x="733577" y="245681"/>
                  </a:lnTo>
                  <a:lnTo>
                    <a:pt x="733818" y="243992"/>
                  </a:lnTo>
                  <a:close/>
                </a:path>
                <a:path w="910590" h="316864">
                  <a:moveTo>
                    <a:pt x="735533" y="200977"/>
                  </a:moveTo>
                  <a:lnTo>
                    <a:pt x="731913" y="206082"/>
                  </a:lnTo>
                  <a:lnTo>
                    <a:pt x="734390" y="206552"/>
                  </a:lnTo>
                  <a:lnTo>
                    <a:pt x="734441" y="205727"/>
                  </a:lnTo>
                  <a:lnTo>
                    <a:pt x="735533" y="200977"/>
                  </a:lnTo>
                  <a:close/>
                </a:path>
                <a:path w="910590" h="316864">
                  <a:moveTo>
                    <a:pt x="745629" y="248653"/>
                  </a:moveTo>
                  <a:lnTo>
                    <a:pt x="738530" y="245135"/>
                  </a:lnTo>
                  <a:lnTo>
                    <a:pt x="736739" y="247446"/>
                  </a:lnTo>
                  <a:lnTo>
                    <a:pt x="738606" y="248043"/>
                  </a:lnTo>
                  <a:lnTo>
                    <a:pt x="740968" y="248234"/>
                  </a:lnTo>
                  <a:lnTo>
                    <a:pt x="740079" y="250494"/>
                  </a:lnTo>
                  <a:lnTo>
                    <a:pt x="745629" y="248653"/>
                  </a:lnTo>
                  <a:close/>
                </a:path>
                <a:path w="910590" h="316864">
                  <a:moveTo>
                    <a:pt x="753364" y="311861"/>
                  </a:moveTo>
                  <a:lnTo>
                    <a:pt x="749134" y="311048"/>
                  </a:lnTo>
                  <a:lnTo>
                    <a:pt x="750493" y="309130"/>
                  </a:lnTo>
                  <a:lnTo>
                    <a:pt x="746328" y="310527"/>
                  </a:lnTo>
                  <a:lnTo>
                    <a:pt x="745934" y="313817"/>
                  </a:lnTo>
                  <a:lnTo>
                    <a:pt x="753364" y="311861"/>
                  </a:lnTo>
                  <a:close/>
                </a:path>
                <a:path w="910590" h="316864">
                  <a:moveTo>
                    <a:pt x="760425" y="280352"/>
                  </a:moveTo>
                  <a:lnTo>
                    <a:pt x="760056" y="278218"/>
                  </a:lnTo>
                  <a:lnTo>
                    <a:pt x="759879" y="277101"/>
                  </a:lnTo>
                  <a:lnTo>
                    <a:pt x="754253" y="276707"/>
                  </a:lnTo>
                  <a:lnTo>
                    <a:pt x="754519" y="279869"/>
                  </a:lnTo>
                  <a:lnTo>
                    <a:pt x="754557" y="280352"/>
                  </a:lnTo>
                  <a:lnTo>
                    <a:pt x="754684" y="281000"/>
                  </a:lnTo>
                  <a:lnTo>
                    <a:pt x="755827" y="283489"/>
                  </a:lnTo>
                  <a:lnTo>
                    <a:pt x="754722" y="283489"/>
                  </a:lnTo>
                  <a:lnTo>
                    <a:pt x="750316" y="284022"/>
                  </a:lnTo>
                  <a:lnTo>
                    <a:pt x="756412" y="285432"/>
                  </a:lnTo>
                  <a:lnTo>
                    <a:pt x="756462" y="285280"/>
                  </a:lnTo>
                  <a:lnTo>
                    <a:pt x="756551" y="284670"/>
                  </a:lnTo>
                  <a:lnTo>
                    <a:pt x="757034" y="285280"/>
                  </a:lnTo>
                  <a:lnTo>
                    <a:pt x="757669" y="285280"/>
                  </a:lnTo>
                  <a:lnTo>
                    <a:pt x="757262" y="284670"/>
                  </a:lnTo>
                  <a:lnTo>
                    <a:pt x="756615" y="283667"/>
                  </a:lnTo>
                  <a:lnTo>
                    <a:pt x="756704" y="283489"/>
                  </a:lnTo>
                  <a:lnTo>
                    <a:pt x="756437" y="283489"/>
                  </a:lnTo>
                  <a:lnTo>
                    <a:pt x="756145" y="282727"/>
                  </a:lnTo>
                  <a:lnTo>
                    <a:pt x="756056" y="282016"/>
                  </a:lnTo>
                  <a:lnTo>
                    <a:pt x="756234" y="281000"/>
                  </a:lnTo>
                  <a:lnTo>
                    <a:pt x="756653" y="279869"/>
                  </a:lnTo>
                  <a:lnTo>
                    <a:pt x="759447" y="278218"/>
                  </a:lnTo>
                  <a:lnTo>
                    <a:pt x="760425" y="280352"/>
                  </a:lnTo>
                  <a:close/>
                </a:path>
                <a:path w="910590" h="316864">
                  <a:moveTo>
                    <a:pt x="760488" y="285280"/>
                  </a:moveTo>
                  <a:lnTo>
                    <a:pt x="757669" y="285280"/>
                  </a:lnTo>
                  <a:lnTo>
                    <a:pt x="758317" y="286270"/>
                  </a:lnTo>
                  <a:lnTo>
                    <a:pt x="760488" y="285280"/>
                  </a:lnTo>
                  <a:close/>
                </a:path>
                <a:path w="910590" h="316864">
                  <a:moveTo>
                    <a:pt x="764070" y="275958"/>
                  </a:moveTo>
                  <a:lnTo>
                    <a:pt x="763143" y="274408"/>
                  </a:lnTo>
                  <a:lnTo>
                    <a:pt x="763574" y="275958"/>
                  </a:lnTo>
                  <a:lnTo>
                    <a:pt x="763651" y="276199"/>
                  </a:lnTo>
                  <a:lnTo>
                    <a:pt x="760399" y="276758"/>
                  </a:lnTo>
                  <a:lnTo>
                    <a:pt x="762762" y="277698"/>
                  </a:lnTo>
                  <a:lnTo>
                    <a:pt x="764070" y="275958"/>
                  </a:lnTo>
                  <a:close/>
                </a:path>
                <a:path w="910590" h="316864">
                  <a:moveTo>
                    <a:pt x="766267" y="274142"/>
                  </a:moveTo>
                  <a:lnTo>
                    <a:pt x="765937" y="273481"/>
                  </a:lnTo>
                  <a:lnTo>
                    <a:pt x="764070" y="275958"/>
                  </a:lnTo>
                  <a:lnTo>
                    <a:pt x="766089" y="279311"/>
                  </a:lnTo>
                  <a:lnTo>
                    <a:pt x="766203" y="275958"/>
                  </a:lnTo>
                  <a:lnTo>
                    <a:pt x="766267" y="274142"/>
                  </a:lnTo>
                  <a:close/>
                </a:path>
                <a:path w="910590" h="316864">
                  <a:moveTo>
                    <a:pt x="766775" y="252666"/>
                  </a:moveTo>
                  <a:lnTo>
                    <a:pt x="764413" y="251739"/>
                  </a:lnTo>
                  <a:lnTo>
                    <a:pt x="763422" y="249618"/>
                  </a:lnTo>
                  <a:lnTo>
                    <a:pt x="762571" y="252590"/>
                  </a:lnTo>
                  <a:lnTo>
                    <a:pt x="766775" y="252666"/>
                  </a:lnTo>
                  <a:close/>
                </a:path>
                <a:path w="910590" h="316864">
                  <a:moveTo>
                    <a:pt x="767041" y="315658"/>
                  </a:moveTo>
                  <a:lnTo>
                    <a:pt x="764273" y="313639"/>
                  </a:lnTo>
                  <a:lnTo>
                    <a:pt x="764540" y="309829"/>
                  </a:lnTo>
                  <a:lnTo>
                    <a:pt x="763790" y="307174"/>
                  </a:lnTo>
                  <a:lnTo>
                    <a:pt x="757961" y="308622"/>
                  </a:lnTo>
                  <a:lnTo>
                    <a:pt x="753821" y="310730"/>
                  </a:lnTo>
                  <a:lnTo>
                    <a:pt x="756691" y="314185"/>
                  </a:lnTo>
                  <a:lnTo>
                    <a:pt x="759536" y="315468"/>
                  </a:lnTo>
                  <a:lnTo>
                    <a:pt x="758164" y="316636"/>
                  </a:lnTo>
                  <a:lnTo>
                    <a:pt x="767041" y="315658"/>
                  </a:lnTo>
                  <a:close/>
                </a:path>
                <a:path w="910590" h="316864">
                  <a:moveTo>
                    <a:pt x="767689" y="284670"/>
                  </a:moveTo>
                  <a:lnTo>
                    <a:pt x="765263" y="283489"/>
                  </a:lnTo>
                  <a:lnTo>
                    <a:pt x="764413" y="283489"/>
                  </a:lnTo>
                  <a:lnTo>
                    <a:pt x="760488" y="285280"/>
                  </a:lnTo>
                  <a:lnTo>
                    <a:pt x="761365" y="285280"/>
                  </a:lnTo>
                  <a:lnTo>
                    <a:pt x="764806" y="287693"/>
                  </a:lnTo>
                  <a:lnTo>
                    <a:pt x="767461" y="284670"/>
                  </a:lnTo>
                  <a:lnTo>
                    <a:pt x="767689" y="284670"/>
                  </a:lnTo>
                  <a:close/>
                </a:path>
                <a:path w="910590" h="316864">
                  <a:moveTo>
                    <a:pt x="770661" y="275348"/>
                  </a:moveTo>
                  <a:lnTo>
                    <a:pt x="766356" y="271640"/>
                  </a:lnTo>
                  <a:lnTo>
                    <a:pt x="766267" y="274142"/>
                  </a:lnTo>
                  <a:lnTo>
                    <a:pt x="769861" y="281216"/>
                  </a:lnTo>
                  <a:lnTo>
                    <a:pt x="770458" y="276758"/>
                  </a:lnTo>
                  <a:lnTo>
                    <a:pt x="770572" y="275958"/>
                  </a:lnTo>
                  <a:lnTo>
                    <a:pt x="770661" y="275348"/>
                  </a:lnTo>
                  <a:close/>
                </a:path>
                <a:path w="910590" h="316864">
                  <a:moveTo>
                    <a:pt x="774534" y="281101"/>
                  </a:moveTo>
                  <a:lnTo>
                    <a:pt x="774293" y="281190"/>
                  </a:lnTo>
                  <a:lnTo>
                    <a:pt x="774014" y="281368"/>
                  </a:lnTo>
                  <a:lnTo>
                    <a:pt x="773607" y="281711"/>
                  </a:lnTo>
                  <a:lnTo>
                    <a:pt x="774001" y="281673"/>
                  </a:lnTo>
                  <a:lnTo>
                    <a:pt x="774293" y="281406"/>
                  </a:lnTo>
                  <a:lnTo>
                    <a:pt x="774534" y="281101"/>
                  </a:lnTo>
                  <a:close/>
                </a:path>
                <a:path w="910590" h="316864">
                  <a:moveTo>
                    <a:pt x="775449" y="278345"/>
                  </a:moveTo>
                  <a:lnTo>
                    <a:pt x="775360" y="277355"/>
                  </a:lnTo>
                  <a:lnTo>
                    <a:pt x="773493" y="276618"/>
                  </a:lnTo>
                  <a:lnTo>
                    <a:pt x="775449" y="278345"/>
                  </a:lnTo>
                  <a:close/>
                </a:path>
                <a:path w="910590" h="316864">
                  <a:moveTo>
                    <a:pt x="780097" y="278345"/>
                  </a:moveTo>
                  <a:lnTo>
                    <a:pt x="775449" y="278345"/>
                  </a:lnTo>
                  <a:lnTo>
                    <a:pt x="777316" y="279996"/>
                  </a:lnTo>
                  <a:lnTo>
                    <a:pt x="780097" y="278345"/>
                  </a:lnTo>
                  <a:close/>
                </a:path>
                <a:path w="910590" h="316864">
                  <a:moveTo>
                    <a:pt x="783526" y="284314"/>
                  </a:moveTo>
                  <a:lnTo>
                    <a:pt x="783285" y="283908"/>
                  </a:lnTo>
                  <a:lnTo>
                    <a:pt x="782701" y="282892"/>
                  </a:lnTo>
                  <a:lnTo>
                    <a:pt x="781367" y="280555"/>
                  </a:lnTo>
                  <a:lnTo>
                    <a:pt x="781037" y="279996"/>
                  </a:lnTo>
                  <a:lnTo>
                    <a:pt x="777316" y="279996"/>
                  </a:lnTo>
                  <a:lnTo>
                    <a:pt x="775436" y="279996"/>
                  </a:lnTo>
                  <a:lnTo>
                    <a:pt x="774547" y="281101"/>
                  </a:lnTo>
                  <a:lnTo>
                    <a:pt x="775944" y="280555"/>
                  </a:lnTo>
                  <a:lnTo>
                    <a:pt x="775042" y="283692"/>
                  </a:lnTo>
                  <a:lnTo>
                    <a:pt x="777405" y="282892"/>
                  </a:lnTo>
                  <a:lnTo>
                    <a:pt x="774179" y="284937"/>
                  </a:lnTo>
                  <a:lnTo>
                    <a:pt x="777049" y="286931"/>
                  </a:lnTo>
                  <a:lnTo>
                    <a:pt x="778827" y="283908"/>
                  </a:lnTo>
                  <a:lnTo>
                    <a:pt x="783526" y="284314"/>
                  </a:lnTo>
                  <a:close/>
                </a:path>
                <a:path w="910590" h="316864">
                  <a:moveTo>
                    <a:pt x="790829" y="298818"/>
                  </a:moveTo>
                  <a:lnTo>
                    <a:pt x="788085" y="297497"/>
                  </a:lnTo>
                  <a:lnTo>
                    <a:pt x="789266" y="298818"/>
                  </a:lnTo>
                  <a:lnTo>
                    <a:pt x="790829" y="298818"/>
                  </a:lnTo>
                  <a:close/>
                </a:path>
                <a:path w="910590" h="316864">
                  <a:moveTo>
                    <a:pt x="790968" y="300723"/>
                  </a:moveTo>
                  <a:lnTo>
                    <a:pt x="789571" y="299161"/>
                  </a:lnTo>
                  <a:lnTo>
                    <a:pt x="790613" y="300723"/>
                  </a:lnTo>
                  <a:lnTo>
                    <a:pt x="790968" y="300723"/>
                  </a:lnTo>
                  <a:close/>
                </a:path>
                <a:path w="910590" h="316864">
                  <a:moveTo>
                    <a:pt x="791476" y="301980"/>
                  </a:moveTo>
                  <a:lnTo>
                    <a:pt x="790613" y="300723"/>
                  </a:lnTo>
                  <a:lnTo>
                    <a:pt x="788631" y="300723"/>
                  </a:lnTo>
                  <a:lnTo>
                    <a:pt x="791476" y="301980"/>
                  </a:lnTo>
                  <a:close/>
                </a:path>
                <a:path w="910590" h="316864">
                  <a:moveTo>
                    <a:pt x="797826" y="295719"/>
                  </a:moveTo>
                  <a:lnTo>
                    <a:pt x="797763" y="295567"/>
                  </a:lnTo>
                  <a:lnTo>
                    <a:pt x="797687" y="295389"/>
                  </a:lnTo>
                  <a:lnTo>
                    <a:pt x="797090" y="296900"/>
                  </a:lnTo>
                  <a:lnTo>
                    <a:pt x="797534" y="296240"/>
                  </a:lnTo>
                  <a:lnTo>
                    <a:pt x="797826" y="295719"/>
                  </a:lnTo>
                  <a:close/>
                </a:path>
                <a:path w="910590" h="316864">
                  <a:moveTo>
                    <a:pt x="798283" y="293878"/>
                  </a:moveTo>
                  <a:lnTo>
                    <a:pt x="797179" y="294817"/>
                  </a:lnTo>
                  <a:lnTo>
                    <a:pt x="797420" y="294817"/>
                  </a:lnTo>
                  <a:lnTo>
                    <a:pt x="797687" y="295389"/>
                  </a:lnTo>
                  <a:lnTo>
                    <a:pt x="798283" y="293878"/>
                  </a:lnTo>
                  <a:close/>
                </a:path>
                <a:path w="910590" h="316864">
                  <a:moveTo>
                    <a:pt x="806310" y="294817"/>
                  </a:moveTo>
                  <a:lnTo>
                    <a:pt x="805205" y="293471"/>
                  </a:lnTo>
                  <a:lnTo>
                    <a:pt x="804989" y="293217"/>
                  </a:lnTo>
                  <a:lnTo>
                    <a:pt x="804379" y="292481"/>
                  </a:lnTo>
                  <a:lnTo>
                    <a:pt x="802220" y="289242"/>
                  </a:lnTo>
                  <a:lnTo>
                    <a:pt x="798601" y="288074"/>
                  </a:lnTo>
                  <a:lnTo>
                    <a:pt x="798677" y="286715"/>
                  </a:lnTo>
                  <a:lnTo>
                    <a:pt x="798461" y="286715"/>
                  </a:lnTo>
                  <a:lnTo>
                    <a:pt x="801077" y="285534"/>
                  </a:lnTo>
                  <a:lnTo>
                    <a:pt x="802157" y="285178"/>
                  </a:lnTo>
                  <a:lnTo>
                    <a:pt x="794677" y="284937"/>
                  </a:lnTo>
                  <a:lnTo>
                    <a:pt x="796569" y="285534"/>
                  </a:lnTo>
                  <a:lnTo>
                    <a:pt x="789051" y="284607"/>
                  </a:lnTo>
                  <a:lnTo>
                    <a:pt x="790067" y="286715"/>
                  </a:lnTo>
                  <a:lnTo>
                    <a:pt x="788644" y="287159"/>
                  </a:lnTo>
                  <a:lnTo>
                    <a:pt x="785888" y="288074"/>
                  </a:lnTo>
                  <a:lnTo>
                    <a:pt x="786917" y="288607"/>
                  </a:lnTo>
                  <a:lnTo>
                    <a:pt x="788085" y="288899"/>
                  </a:lnTo>
                  <a:lnTo>
                    <a:pt x="789254" y="289102"/>
                  </a:lnTo>
                  <a:lnTo>
                    <a:pt x="788593" y="290918"/>
                  </a:lnTo>
                  <a:lnTo>
                    <a:pt x="788466" y="293217"/>
                  </a:lnTo>
                  <a:lnTo>
                    <a:pt x="783717" y="292315"/>
                  </a:lnTo>
                  <a:lnTo>
                    <a:pt x="784148" y="294817"/>
                  </a:lnTo>
                  <a:lnTo>
                    <a:pt x="784250" y="295389"/>
                  </a:lnTo>
                  <a:lnTo>
                    <a:pt x="784275" y="295567"/>
                  </a:lnTo>
                  <a:lnTo>
                    <a:pt x="786561" y="295389"/>
                  </a:lnTo>
                  <a:lnTo>
                    <a:pt x="788289" y="295389"/>
                  </a:lnTo>
                  <a:lnTo>
                    <a:pt x="790384" y="296240"/>
                  </a:lnTo>
                  <a:lnTo>
                    <a:pt x="792657" y="295719"/>
                  </a:lnTo>
                  <a:lnTo>
                    <a:pt x="793661" y="295389"/>
                  </a:lnTo>
                  <a:lnTo>
                    <a:pt x="798283" y="293878"/>
                  </a:lnTo>
                  <a:lnTo>
                    <a:pt x="798703" y="293471"/>
                  </a:lnTo>
                  <a:lnTo>
                    <a:pt x="799452" y="296900"/>
                  </a:lnTo>
                  <a:lnTo>
                    <a:pt x="803363" y="294817"/>
                  </a:lnTo>
                  <a:lnTo>
                    <a:pt x="806310" y="294817"/>
                  </a:lnTo>
                  <a:close/>
                </a:path>
                <a:path w="910590" h="316864">
                  <a:moveTo>
                    <a:pt x="809129" y="297154"/>
                  </a:moveTo>
                  <a:lnTo>
                    <a:pt x="808774" y="295300"/>
                  </a:lnTo>
                  <a:lnTo>
                    <a:pt x="807669" y="294843"/>
                  </a:lnTo>
                  <a:lnTo>
                    <a:pt x="806310" y="294817"/>
                  </a:lnTo>
                  <a:lnTo>
                    <a:pt x="807237" y="295935"/>
                  </a:lnTo>
                  <a:lnTo>
                    <a:pt x="808126" y="296837"/>
                  </a:lnTo>
                  <a:lnTo>
                    <a:pt x="809129" y="297154"/>
                  </a:lnTo>
                  <a:close/>
                </a:path>
                <a:path w="910590" h="316864">
                  <a:moveTo>
                    <a:pt x="819315" y="226580"/>
                  </a:moveTo>
                  <a:lnTo>
                    <a:pt x="818959" y="226580"/>
                  </a:lnTo>
                  <a:lnTo>
                    <a:pt x="819048" y="226885"/>
                  </a:lnTo>
                  <a:lnTo>
                    <a:pt x="819162" y="227279"/>
                  </a:lnTo>
                  <a:lnTo>
                    <a:pt x="819302" y="226885"/>
                  </a:lnTo>
                  <a:lnTo>
                    <a:pt x="819315" y="226580"/>
                  </a:lnTo>
                  <a:close/>
                </a:path>
                <a:path w="910590" h="316864">
                  <a:moveTo>
                    <a:pt x="822579" y="225882"/>
                  </a:moveTo>
                  <a:lnTo>
                    <a:pt x="822452" y="225564"/>
                  </a:lnTo>
                  <a:lnTo>
                    <a:pt x="822045" y="225044"/>
                  </a:lnTo>
                  <a:lnTo>
                    <a:pt x="821664" y="224561"/>
                  </a:lnTo>
                  <a:lnTo>
                    <a:pt x="821474" y="224726"/>
                  </a:lnTo>
                  <a:lnTo>
                    <a:pt x="821347" y="225044"/>
                  </a:lnTo>
                  <a:lnTo>
                    <a:pt x="818756" y="223240"/>
                  </a:lnTo>
                  <a:lnTo>
                    <a:pt x="816470" y="225209"/>
                  </a:lnTo>
                  <a:lnTo>
                    <a:pt x="818832" y="226136"/>
                  </a:lnTo>
                  <a:lnTo>
                    <a:pt x="818934" y="226542"/>
                  </a:lnTo>
                  <a:lnTo>
                    <a:pt x="822579" y="225882"/>
                  </a:lnTo>
                  <a:close/>
                </a:path>
                <a:path w="910590" h="316864">
                  <a:moveTo>
                    <a:pt x="824522" y="227279"/>
                  </a:moveTo>
                  <a:lnTo>
                    <a:pt x="824026" y="227596"/>
                  </a:lnTo>
                  <a:lnTo>
                    <a:pt x="822693" y="225882"/>
                  </a:lnTo>
                  <a:lnTo>
                    <a:pt x="822477" y="226136"/>
                  </a:lnTo>
                  <a:lnTo>
                    <a:pt x="821258" y="229247"/>
                  </a:lnTo>
                  <a:lnTo>
                    <a:pt x="823861" y="227660"/>
                  </a:lnTo>
                  <a:lnTo>
                    <a:pt x="824090" y="227660"/>
                  </a:lnTo>
                  <a:lnTo>
                    <a:pt x="824522" y="227279"/>
                  </a:lnTo>
                  <a:close/>
                </a:path>
                <a:path w="910590" h="316864">
                  <a:moveTo>
                    <a:pt x="825157" y="226733"/>
                  </a:moveTo>
                  <a:lnTo>
                    <a:pt x="824014" y="226885"/>
                  </a:lnTo>
                  <a:lnTo>
                    <a:pt x="824522" y="227279"/>
                  </a:lnTo>
                  <a:lnTo>
                    <a:pt x="825157" y="226733"/>
                  </a:lnTo>
                  <a:close/>
                </a:path>
                <a:path w="910590" h="316864">
                  <a:moveTo>
                    <a:pt x="828827" y="225564"/>
                  </a:moveTo>
                  <a:lnTo>
                    <a:pt x="826503" y="225564"/>
                  </a:lnTo>
                  <a:lnTo>
                    <a:pt x="825157" y="226733"/>
                  </a:lnTo>
                  <a:lnTo>
                    <a:pt x="826262" y="226580"/>
                  </a:lnTo>
                  <a:lnTo>
                    <a:pt x="828827" y="225564"/>
                  </a:lnTo>
                  <a:close/>
                </a:path>
                <a:path w="910590" h="316864">
                  <a:moveTo>
                    <a:pt x="829919" y="226580"/>
                  </a:moveTo>
                  <a:lnTo>
                    <a:pt x="829767" y="226136"/>
                  </a:lnTo>
                  <a:lnTo>
                    <a:pt x="829678" y="225882"/>
                  </a:lnTo>
                  <a:lnTo>
                    <a:pt x="829360" y="226136"/>
                  </a:lnTo>
                  <a:lnTo>
                    <a:pt x="829919" y="226733"/>
                  </a:lnTo>
                  <a:lnTo>
                    <a:pt x="829919" y="226580"/>
                  </a:lnTo>
                  <a:close/>
                </a:path>
                <a:path w="910590" h="316864">
                  <a:moveTo>
                    <a:pt x="830681" y="228676"/>
                  </a:moveTo>
                  <a:lnTo>
                    <a:pt x="830643" y="227749"/>
                  </a:lnTo>
                  <a:lnTo>
                    <a:pt x="830376" y="227215"/>
                  </a:lnTo>
                  <a:lnTo>
                    <a:pt x="830008" y="226822"/>
                  </a:lnTo>
                  <a:lnTo>
                    <a:pt x="830681" y="228676"/>
                  </a:lnTo>
                  <a:close/>
                </a:path>
                <a:path w="910590" h="316864">
                  <a:moveTo>
                    <a:pt x="837196" y="231635"/>
                  </a:moveTo>
                  <a:lnTo>
                    <a:pt x="831672" y="230797"/>
                  </a:lnTo>
                  <a:lnTo>
                    <a:pt x="832599" y="231457"/>
                  </a:lnTo>
                  <a:lnTo>
                    <a:pt x="830300" y="231978"/>
                  </a:lnTo>
                  <a:lnTo>
                    <a:pt x="829398" y="233489"/>
                  </a:lnTo>
                  <a:lnTo>
                    <a:pt x="832700" y="235077"/>
                  </a:lnTo>
                  <a:lnTo>
                    <a:pt x="832739" y="235813"/>
                  </a:lnTo>
                  <a:lnTo>
                    <a:pt x="833297" y="239052"/>
                  </a:lnTo>
                  <a:lnTo>
                    <a:pt x="834364" y="238696"/>
                  </a:lnTo>
                  <a:lnTo>
                    <a:pt x="835406" y="237083"/>
                  </a:lnTo>
                  <a:lnTo>
                    <a:pt x="837107" y="237236"/>
                  </a:lnTo>
                  <a:lnTo>
                    <a:pt x="834936" y="235559"/>
                  </a:lnTo>
                  <a:lnTo>
                    <a:pt x="837196" y="231635"/>
                  </a:lnTo>
                  <a:close/>
                </a:path>
                <a:path w="910590" h="316864">
                  <a:moveTo>
                    <a:pt x="837565" y="241300"/>
                  </a:moveTo>
                  <a:lnTo>
                    <a:pt x="835177" y="239661"/>
                  </a:lnTo>
                  <a:lnTo>
                    <a:pt x="832891" y="241630"/>
                  </a:lnTo>
                  <a:lnTo>
                    <a:pt x="837565" y="241300"/>
                  </a:lnTo>
                  <a:close/>
                </a:path>
                <a:path w="910590" h="316864">
                  <a:moveTo>
                    <a:pt x="838873" y="237934"/>
                  </a:moveTo>
                  <a:lnTo>
                    <a:pt x="838200" y="237477"/>
                  </a:lnTo>
                  <a:lnTo>
                    <a:pt x="837628" y="237286"/>
                  </a:lnTo>
                  <a:lnTo>
                    <a:pt x="837107" y="237236"/>
                  </a:lnTo>
                  <a:lnTo>
                    <a:pt x="837526" y="237553"/>
                  </a:lnTo>
                  <a:lnTo>
                    <a:pt x="838047" y="237820"/>
                  </a:lnTo>
                  <a:lnTo>
                    <a:pt x="838873" y="237934"/>
                  </a:lnTo>
                  <a:close/>
                </a:path>
                <a:path w="910590" h="316864">
                  <a:moveTo>
                    <a:pt x="838974" y="224472"/>
                  </a:moveTo>
                  <a:lnTo>
                    <a:pt x="833767" y="222288"/>
                  </a:lnTo>
                  <a:lnTo>
                    <a:pt x="833704" y="220091"/>
                  </a:lnTo>
                  <a:lnTo>
                    <a:pt x="832853" y="223062"/>
                  </a:lnTo>
                  <a:lnTo>
                    <a:pt x="831418" y="222084"/>
                  </a:lnTo>
                  <a:lnTo>
                    <a:pt x="830427" y="219964"/>
                  </a:lnTo>
                  <a:lnTo>
                    <a:pt x="828598" y="220814"/>
                  </a:lnTo>
                  <a:lnTo>
                    <a:pt x="831456" y="222796"/>
                  </a:lnTo>
                  <a:lnTo>
                    <a:pt x="830529" y="223596"/>
                  </a:lnTo>
                  <a:lnTo>
                    <a:pt x="835672" y="223621"/>
                  </a:lnTo>
                  <a:lnTo>
                    <a:pt x="834377" y="226974"/>
                  </a:lnTo>
                  <a:lnTo>
                    <a:pt x="837184" y="227495"/>
                  </a:lnTo>
                  <a:lnTo>
                    <a:pt x="838974" y="224472"/>
                  </a:lnTo>
                  <a:close/>
                </a:path>
                <a:path w="910590" h="316864">
                  <a:moveTo>
                    <a:pt x="844092" y="240855"/>
                  </a:moveTo>
                  <a:lnTo>
                    <a:pt x="843521" y="236893"/>
                  </a:lnTo>
                  <a:lnTo>
                    <a:pt x="841171" y="236702"/>
                  </a:lnTo>
                  <a:lnTo>
                    <a:pt x="841705" y="239217"/>
                  </a:lnTo>
                  <a:lnTo>
                    <a:pt x="842683" y="239864"/>
                  </a:lnTo>
                  <a:lnTo>
                    <a:pt x="844092" y="240855"/>
                  </a:lnTo>
                  <a:close/>
                </a:path>
                <a:path w="910590" h="316864">
                  <a:moveTo>
                    <a:pt x="844473" y="227838"/>
                  </a:moveTo>
                  <a:lnTo>
                    <a:pt x="843267" y="227457"/>
                  </a:lnTo>
                  <a:lnTo>
                    <a:pt x="843724" y="227672"/>
                  </a:lnTo>
                  <a:lnTo>
                    <a:pt x="844118" y="227787"/>
                  </a:lnTo>
                  <a:lnTo>
                    <a:pt x="844473" y="227838"/>
                  </a:lnTo>
                  <a:close/>
                </a:path>
                <a:path w="910590" h="316864">
                  <a:moveTo>
                    <a:pt x="848360" y="225298"/>
                  </a:moveTo>
                  <a:lnTo>
                    <a:pt x="847140" y="225691"/>
                  </a:lnTo>
                  <a:lnTo>
                    <a:pt x="846696" y="228180"/>
                  </a:lnTo>
                  <a:lnTo>
                    <a:pt x="844473" y="227838"/>
                  </a:lnTo>
                  <a:lnTo>
                    <a:pt x="847039" y="228663"/>
                  </a:lnTo>
                  <a:lnTo>
                    <a:pt x="848360" y="225298"/>
                  </a:lnTo>
                  <a:close/>
                </a:path>
                <a:path w="910590" h="316864">
                  <a:moveTo>
                    <a:pt x="851763" y="224155"/>
                  </a:moveTo>
                  <a:lnTo>
                    <a:pt x="851535" y="223380"/>
                  </a:lnTo>
                  <a:lnTo>
                    <a:pt x="851192" y="222796"/>
                  </a:lnTo>
                  <a:lnTo>
                    <a:pt x="851027" y="223545"/>
                  </a:lnTo>
                  <a:lnTo>
                    <a:pt x="851090" y="224396"/>
                  </a:lnTo>
                  <a:lnTo>
                    <a:pt x="851649" y="225437"/>
                  </a:lnTo>
                  <a:lnTo>
                    <a:pt x="851763" y="224155"/>
                  </a:lnTo>
                  <a:close/>
                </a:path>
                <a:path w="910590" h="316864">
                  <a:moveTo>
                    <a:pt x="855065" y="230644"/>
                  </a:moveTo>
                  <a:lnTo>
                    <a:pt x="855014" y="227469"/>
                  </a:lnTo>
                  <a:lnTo>
                    <a:pt x="853795" y="227469"/>
                  </a:lnTo>
                  <a:lnTo>
                    <a:pt x="850773" y="227660"/>
                  </a:lnTo>
                  <a:lnTo>
                    <a:pt x="855065" y="230644"/>
                  </a:lnTo>
                  <a:close/>
                </a:path>
                <a:path w="910590" h="316864">
                  <a:moveTo>
                    <a:pt x="855129" y="219151"/>
                  </a:moveTo>
                  <a:lnTo>
                    <a:pt x="853274" y="217309"/>
                  </a:lnTo>
                  <a:lnTo>
                    <a:pt x="851001" y="220014"/>
                  </a:lnTo>
                  <a:lnTo>
                    <a:pt x="849591" y="219011"/>
                  </a:lnTo>
                  <a:lnTo>
                    <a:pt x="847661" y="217678"/>
                  </a:lnTo>
                  <a:lnTo>
                    <a:pt x="849490" y="216115"/>
                  </a:lnTo>
                  <a:lnTo>
                    <a:pt x="847648" y="216230"/>
                  </a:lnTo>
                  <a:lnTo>
                    <a:pt x="843978" y="220141"/>
                  </a:lnTo>
                  <a:lnTo>
                    <a:pt x="842632" y="221310"/>
                  </a:lnTo>
                  <a:lnTo>
                    <a:pt x="842327" y="224701"/>
                  </a:lnTo>
                  <a:lnTo>
                    <a:pt x="849337" y="219710"/>
                  </a:lnTo>
                  <a:lnTo>
                    <a:pt x="851179" y="222796"/>
                  </a:lnTo>
                  <a:lnTo>
                    <a:pt x="851725" y="220281"/>
                  </a:lnTo>
                  <a:lnTo>
                    <a:pt x="855129" y="219151"/>
                  </a:lnTo>
                  <a:close/>
                </a:path>
                <a:path w="910590" h="316864">
                  <a:moveTo>
                    <a:pt x="875080" y="227469"/>
                  </a:moveTo>
                  <a:lnTo>
                    <a:pt x="874852" y="226847"/>
                  </a:lnTo>
                  <a:lnTo>
                    <a:pt x="874712" y="226466"/>
                  </a:lnTo>
                  <a:lnTo>
                    <a:pt x="874128" y="224828"/>
                  </a:lnTo>
                  <a:lnTo>
                    <a:pt x="874001" y="224485"/>
                  </a:lnTo>
                  <a:lnTo>
                    <a:pt x="873887" y="224180"/>
                  </a:lnTo>
                  <a:lnTo>
                    <a:pt x="870178" y="224180"/>
                  </a:lnTo>
                  <a:lnTo>
                    <a:pt x="869746" y="220916"/>
                  </a:lnTo>
                  <a:lnTo>
                    <a:pt x="868400" y="222110"/>
                  </a:lnTo>
                  <a:lnTo>
                    <a:pt x="863727" y="222415"/>
                  </a:lnTo>
                  <a:lnTo>
                    <a:pt x="865632" y="224485"/>
                  </a:lnTo>
                  <a:lnTo>
                    <a:pt x="863333" y="226466"/>
                  </a:lnTo>
                  <a:lnTo>
                    <a:pt x="858608" y="223850"/>
                  </a:lnTo>
                  <a:lnTo>
                    <a:pt x="854075" y="224180"/>
                  </a:lnTo>
                  <a:lnTo>
                    <a:pt x="854875" y="224180"/>
                  </a:lnTo>
                  <a:lnTo>
                    <a:pt x="854887" y="224828"/>
                  </a:lnTo>
                  <a:lnTo>
                    <a:pt x="855014" y="227469"/>
                  </a:lnTo>
                  <a:lnTo>
                    <a:pt x="855433" y="227469"/>
                  </a:lnTo>
                  <a:lnTo>
                    <a:pt x="854989" y="224929"/>
                  </a:lnTo>
                  <a:lnTo>
                    <a:pt x="863523" y="232257"/>
                  </a:lnTo>
                  <a:lnTo>
                    <a:pt x="862990" y="227660"/>
                  </a:lnTo>
                  <a:lnTo>
                    <a:pt x="862901" y="226847"/>
                  </a:lnTo>
                  <a:lnTo>
                    <a:pt x="875080" y="227469"/>
                  </a:lnTo>
                  <a:close/>
                </a:path>
                <a:path w="910590" h="316864">
                  <a:moveTo>
                    <a:pt x="878547" y="216446"/>
                  </a:moveTo>
                  <a:lnTo>
                    <a:pt x="877989" y="216027"/>
                  </a:lnTo>
                  <a:lnTo>
                    <a:pt x="877481" y="215252"/>
                  </a:lnTo>
                  <a:lnTo>
                    <a:pt x="877049" y="213868"/>
                  </a:lnTo>
                  <a:lnTo>
                    <a:pt x="876655" y="216446"/>
                  </a:lnTo>
                  <a:lnTo>
                    <a:pt x="878547" y="216446"/>
                  </a:lnTo>
                  <a:close/>
                </a:path>
                <a:path w="910590" h="316864">
                  <a:moveTo>
                    <a:pt x="881075" y="216458"/>
                  </a:moveTo>
                  <a:lnTo>
                    <a:pt x="878547" y="216446"/>
                  </a:lnTo>
                  <a:lnTo>
                    <a:pt x="879322" y="217030"/>
                  </a:lnTo>
                  <a:lnTo>
                    <a:pt x="880186" y="216890"/>
                  </a:lnTo>
                  <a:lnTo>
                    <a:pt x="881075" y="216458"/>
                  </a:lnTo>
                  <a:close/>
                </a:path>
                <a:path w="910590" h="316864">
                  <a:moveTo>
                    <a:pt x="886955" y="216471"/>
                  </a:moveTo>
                  <a:lnTo>
                    <a:pt x="885723" y="212648"/>
                  </a:lnTo>
                  <a:lnTo>
                    <a:pt x="883335" y="215366"/>
                  </a:lnTo>
                  <a:lnTo>
                    <a:pt x="881075" y="216458"/>
                  </a:lnTo>
                  <a:lnTo>
                    <a:pt x="886955" y="216471"/>
                  </a:lnTo>
                  <a:close/>
                </a:path>
                <a:path w="910590" h="316864">
                  <a:moveTo>
                    <a:pt x="889025" y="237705"/>
                  </a:moveTo>
                  <a:lnTo>
                    <a:pt x="888314" y="237070"/>
                  </a:lnTo>
                  <a:lnTo>
                    <a:pt x="882116" y="236562"/>
                  </a:lnTo>
                  <a:lnTo>
                    <a:pt x="872858" y="236562"/>
                  </a:lnTo>
                  <a:lnTo>
                    <a:pt x="866381" y="234251"/>
                  </a:lnTo>
                  <a:lnTo>
                    <a:pt x="863206" y="238480"/>
                  </a:lnTo>
                  <a:lnTo>
                    <a:pt x="862876" y="238010"/>
                  </a:lnTo>
                  <a:lnTo>
                    <a:pt x="862533" y="237528"/>
                  </a:lnTo>
                  <a:lnTo>
                    <a:pt x="861250" y="235712"/>
                  </a:lnTo>
                  <a:lnTo>
                    <a:pt x="855713" y="237528"/>
                  </a:lnTo>
                  <a:lnTo>
                    <a:pt x="855510" y="237388"/>
                  </a:lnTo>
                  <a:lnTo>
                    <a:pt x="852855" y="235546"/>
                  </a:lnTo>
                  <a:lnTo>
                    <a:pt x="850099" y="237921"/>
                  </a:lnTo>
                  <a:lnTo>
                    <a:pt x="852436" y="237388"/>
                  </a:lnTo>
                  <a:lnTo>
                    <a:pt x="850620" y="239699"/>
                  </a:lnTo>
                  <a:lnTo>
                    <a:pt x="855256" y="238658"/>
                  </a:lnTo>
                  <a:lnTo>
                    <a:pt x="856284" y="240779"/>
                  </a:lnTo>
                  <a:lnTo>
                    <a:pt x="858723" y="238658"/>
                  </a:lnTo>
                  <a:lnTo>
                    <a:pt x="859472" y="238010"/>
                  </a:lnTo>
                  <a:lnTo>
                    <a:pt x="863765" y="241719"/>
                  </a:lnTo>
                  <a:lnTo>
                    <a:pt x="874522" y="241350"/>
                  </a:lnTo>
                  <a:lnTo>
                    <a:pt x="882929" y="240779"/>
                  </a:lnTo>
                  <a:lnTo>
                    <a:pt x="881024" y="239458"/>
                  </a:lnTo>
                  <a:lnTo>
                    <a:pt x="881481" y="238658"/>
                  </a:lnTo>
                  <a:lnTo>
                    <a:pt x="881583" y="238480"/>
                  </a:lnTo>
                  <a:lnTo>
                    <a:pt x="881862" y="238010"/>
                  </a:lnTo>
                  <a:lnTo>
                    <a:pt x="882040" y="238010"/>
                  </a:lnTo>
                  <a:lnTo>
                    <a:pt x="887641" y="241198"/>
                  </a:lnTo>
                  <a:lnTo>
                    <a:pt x="888898" y="238010"/>
                  </a:lnTo>
                  <a:lnTo>
                    <a:pt x="889025" y="237705"/>
                  </a:lnTo>
                  <a:close/>
                </a:path>
                <a:path w="910590" h="316864">
                  <a:moveTo>
                    <a:pt x="891819" y="255181"/>
                  </a:moveTo>
                  <a:lnTo>
                    <a:pt x="891057" y="253809"/>
                  </a:lnTo>
                  <a:lnTo>
                    <a:pt x="889393" y="253809"/>
                  </a:lnTo>
                  <a:lnTo>
                    <a:pt x="890371" y="255181"/>
                  </a:lnTo>
                  <a:lnTo>
                    <a:pt x="891819" y="255181"/>
                  </a:lnTo>
                  <a:close/>
                </a:path>
                <a:path w="910590" h="316864">
                  <a:moveTo>
                    <a:pt x="894524" y="240157"/>
                  </a:moveTo>
                  <a:lnTo>
                    <a:pt x="894130" y="239306"/>
                  </a:lnTo>
                  <a:lnTo>
                    <a:pt x="891806" y="240538"/>
                  </a:lnTo>
                  <a:lnTo>
                    <a:pt x="894524" y="240157"/>
                  </a:lnTo>
                  <a:close/>
                </a:path>
                <a:path w="910590" h="316864">
                  <a:moveTo>
                    <a:pt x="896950" y="239814"/>
                  </a:moveTo>
                  <a:lnTo>
                    <a:pt x="894524" y="240157"/>
                  </a:lnTo>
                  <a:lnTo>
                    <a:pt x="894613" y="240347"/>
                  </a:lnTo>
                  <a:lnTo>
                    <a:pt x="896950" y="239814"/>
                  </a:lnTo>
                  <a:close/>
                </a:path>
                <a:path w="910590" h="316864">
                  <a:moveTo>
                    <a:pt x="900595" y="235927"/>
                  </a:moveTo>
                  <a:lnTo>
                    <a:pt x="894080" y="237832"/>
                  </a:lnTo>
                  <a:lnTo>
                    <a:pt x="893165" y="238620"/>
                  </a:lnTo>
                  <a:lnTo>
                    <a:pt x="894130" y="239306"/>
                  </a:lnTo>
                  <a:lnTo>
                    <a:pt x="900595" y="235927"/>
                  </a:lnTo>
                  <a:close/>
                </a:path>
                <a:path w="910590" h="316864">
                  <a:moveTo>
                    <a:pt x="908634" y="245275"/>
                  </a:moveTo>
                  <a:lnTo>
                    <a:pt x="906792" y="244386"/>
                  </a:lnTo>
                  <a:lnTo>
                    <a:pt x="906614" y="241706"/>
                  </a:lnTo>
                  <a:lnTo>
                    <a:pt x="903097" y="241947"/>
                  </a:lnTo>
                  <a:lnTo>
                    <a:pt x="904100" y="244068"/>
                  </a:lnTo>
                  <a:lnTo>
                    <a:pt x="900861" y="244652"/>
                  </a:lnTo>
                  <a:lnTo>
                    <a:pt x="904621" y="245859"/>
                  </a:lnTo>
                  <a:lnTo>
                    <a:pt x="905967" y="245287"/>
                  </a:lnTo>
                  <a:lnTo>
                    <a:pt x="907313" y="245135"/>
                  </a:lnTo>
                  <a:lnTo>
                    <a:pt x="908634" y="245275"/>
                  </a:lnTo>
                  <a:close/>
                </a:path>
                <a:path w="910590" h="316864">
                  <a:moveTo>
                    <a:pt x="909980" y="245516"/>
                  </a:moveTo>
                  <a:lnTo>
                    <a:pt x="909535" y="245402"/>
                  </a:lnTo>
                  <a:lnTo>
                    <a:pt x="909078" y="245313"/>
                  </a:lnTo>
                  <a:lnTo>
                    <a:pt x="908634" y="245275"/>
                  </a:lnTo>
                  <a:lnTo>
                    <a:pt x="908989" y="245440"/>
                  </a:lnTo>
                  <a:lnTo>
                    <a:pt x="909447" y="245516"/>
                  </a:lnTo>
                  <a:lnTo>
                    <a:pt x="909980" y="245516"/>
                  </a:lnTo>
                  <a:close/>
                </a:path>
              </a:pathLst>
            </a:custGeom>
            <a:solidFill>
              <a:srgbClr val="ABD3D8">
                <a:alpha val="51998"/>
              </a:srgbClr>
            </a:solidFill>
          </p:spPr>
          <p:txBody>
            <a:bodyPr wrap="square" lIns="0" tIns="0" rIns="0" bIns="0" rtlCol="0"/>
            <a:lstStyle/>
            <a:p>
              <a:pPr defTabSz="829178"/>
              <a:endParaRPr sz="1632" kern="0">
                <a:solidFill>
                  <a:sysClr val="windowText" lastClr="000000"/>
                </a:solidFill>
              </a:endParaRPr>
            </a:p>
          </p:txBody>
        </p:sp>
        <p:sp>
          <p:nvSpPr>
            <p:cNvPr id="73" name="object 73"/>
            <p:cNvSpPr/>
            <p:nvPr/>
          </p:nvSpPr>
          <p:spPr>
            <a:xfrm>
              <a:off x="8548967" y="2199550"/>
              <a:ext cx="1038860" cy="229235"/>
            </a:xfrm>
            <a:custGeom>
              <a:avLst/>
              <a:gdLst/>
              <a:ahLst/>
              <a:cxnLst/>
              <a:rect l="l" t="t" r="r" b="b"/>
              <a:pathLst>
                <a:path w="1038859" h="229235">
                  <a:moveTo>
                    <a:pt x="11836" y="42418"/>
                  </a:moveTo>
                  <a:lnTo>
                    <a:pt x="11518" y="42418"/>
                  </a:lnTo>
                  <a:lnTo>
                    <a:pt x="10515" y="42748"/>
                  </a:lnTo>
                  <a:lnTo>
                    <a:pt x="11137" y="43751"/>
                  </a:lnTo>
                  <a:lnTo>
                    <a:pt x="11836" y="42418"/>
                  </a:lnTo>
                  <a:close/>
                </a:path>
                <a:path w="1038859" h="229235">
                  <a:moveTo>
                    <a:pt x="12903" y="46558"/>
                  </a:moveTo>
                  <a:lnTo>
                    <a:pt x="12395" y="45758"/>
                  </a:lnTo>
                  <a:lnTo>
                    <a:pt x="11861" y="44907"/>
                  </a:lnTo>
                  <a:lnTo>
                    <a:pt x="11137" y="43751"/>
                  </a:lnTo>
                  <a:lnTo>
                    <a:pt x="10553" y="44907"/>
                  </a:lnTo>
                  <a:lnTo>
                    <a:pt x="10071" y="44373"/>
                  </a:lnTo>
                  <a:lnTo>
                    <a:pt x="8343" y="42418"/>
                  </a:lnTo>
                  <a:lnTo>
                    <a:pt x="7378" y="41338"/>
                  </a:lnTo>
                  <a:lnTo>
                    <a:pt x="6959" y="41338"/>
                  </a:lnTo>
                  <a:lnTo>
                    <a:pt x="4978" y="42418"/>
                  </a:lnTo>
                  <a:lnTo>
                    <a:pt x="4597" y="41338"/>
                  </a:lnTo>
                  <a:lnTo>
                    <a:pt x="2692" y="44373"/>
                  </a:lnTo>
                  <a:lnTo>
                    <a:pt x="381" y="43446"/>
                  </a:lnTo>
                  <a:lnTo>
                    <a:pt x="2260" y="46215"/>
                  </a:lnTo>
                  <a:lnTo>
                    <a:pt x="5994" y="48107"/>
                  </a:lnTo>
                  <a:lnTo>
                    <a:pt x="8724" y="45758"/>
                  </a:lnTo>
                  <a:lnTo>
                    <a:pt x="12903" y="46558"/>
                  </a:lnTo>
                  <a:close/>
                </a:path>
                <a:path w="1038859" h="229235">
                  <a:moveTo>
                    <a:pt x="12928" y="41960"/>
                  </a:moveTo>
                  <a:lnTo>
                    <a:pt x="12357" y="41960"/>
                  </a:lnTo>
                  <a:lnTo>
                    <a:pt x="12331" y="40462"/>
                  </a:lnTo>
                  <a:lnTo>
                    <a:pt x="11442" y="41960"/>
                  </a:lnTo>
                  <a:lnTo>
                    <a:pt x="11887" y="42303"/>
                  </a:lnTo>
                  <a:lnTo>
                    <a:pt x="12928" y="41960"/>
                  </a:lnTo>
                  <a:close/>
                </a:path>
                <a:path w="1038859" h="229235">
                  <a:moveTo>
                    <a:pt x="20345" y="107302"/>
                  </a:moveTo>
                  <a:lnTo>
                    <a:pt x="14287" y="103746"/>
                  </a:lnTo>
                  <a:lnTo>
                    <a:pt x="8318" y="106692"/>
                  </a:lnTo>
                  <a:lnTo>
                    <a:pt x="2730" y="103454"/>
                  </a:lnTo>
                  <a:lnTo>
                    <a:pt x="0" y="105816"/>
                  </a:lnTo>
                  <a:lnTo>
                    <a:pt x="6057" y="108635"/>
                  </a:lnTo>
                  <a:lnTo>
                    <a:pt x="50" y="108699"/>
                  </a:lnTo>
                  <a:lnTo>
                    <a:pt x="1041" y="113677"/>
                  </a:lnTo>
                  <a:lnTo>
                    <a:pt x="13881" y="107022"/>
                  </a:lnTo>
                  <a:lnTo>
                    <a:pt x="15798" y="111213"/>
                  </a:lnTo>
                  <a:lnTo>
                    <a:pt x="18084" y="109956"/>
                  </a:lnTo>
                  <a:lnTo>
                    <a:pt x="15684" y="104724"/>
                  </a:lnTo>
                  <a:lnTo>
                    <a:pt x="20345" y="107302"/>
                  </a:lnTo>
                  <a:close/>
                </a:path>
                <a:path w="1038859" h="229235">
                  <a:moveTo>
                    <a:pt x="21183" y="45275"/>
                  </a:moveTo>
                  <a:lnTo>
                    <a:pt x="15113" y="42443"/>
                  </a:lnTo>
                  <a:lnTo>
                    <a:pt x="14262" y="45377"/>
                  </a:lnTo>
                  <a:lnTo>
                    <a:pt x="21183" y="45275"/>
                  </a:lnTo>
                  <a:close/>
                </a:path>
                <a:path w="1038859" h="229235">
                  <a:moveTo>
                    <a:pt x="23698" y="113906"/>
                  </a:moveTo>
                  <a:lnTo>
                    <a:pt x="22339" y="115798"/>
                  </a:lnTo>
                  <a:lnTo>
                    <a:pt x="20002" y="114173"/>
                  </a:lnTo>
                  <a:lnTo>
                    <a:pt x="22809" y="116865"/>
                  </a:lnTo>
                  <a:lnTo>
                    <a:pt x="23698" y="113906"/>
                  </a:lnTo>
                  <a:close/>
                </a:path>
                <a:path w="1038859" h="229235">
                  <a:moveTo>
                    <a:pt x="24168" y="41198"/>
                  </a:moveTo>
                  <a:lnTo>
                    <a:pt x="22961" y="41529"/>
                  </a:lnTo>
                  <a:lnTo>
                    <a:pt x="23863" y="40030"/>
                  </a:lnTo>
                  <a:lnTo>
                    <a:pt x="18694" y="42976"/>
                  </a:lnTo>
                  <a:lnTo>
                    <a:pt x="19240" y="42976"/>
                  </a:lnTo>
                  <a:lnTo>
                    <a:pt x="21628" y="43421"/>
                  </a:lnTo>
                  <a:lnTo>
                    <a:pt x="23799" y="41529"/>
                  </a:lnTo>
                  <a:lnTo>
                    <a:pt x="24168" y="41198"/>
                  </a:lnTo>
                  <a:close/>
                </a:path>
                <a:path w="1038859" h="229235">
                  <a:moveTo>
                    <a:pt x="24777" y="38531"/>
                  </a:moveTo>
                  <a:lnTo>
                    <a:pt x="21996" y="37985"/>
                  </a:lnTo>
                  <a:lnTo>
                    <a:pt x="23863" y="40030"/>
                  </a:lnTo>
                  <a:lnTo>
                    <a:pt x="24777" y="38531"/>
                  </a:lnTo>
                  <a:close/>
                </a:path>
                <a:path w="1038859" h="229235">
                  <a:moveTo>
                    <a:pt x="25527" y="112344"/>
                  </a:moveTo>
                  <a:lnTo>
                    <a:pt x="24079" y="108483"/>
                  </a:lnTo>
                  <a:lnTo>
                    <a:pt x="23190" y="110705"/>
                  </a:lnTo>
                  <a:lnTo>
                    <a:pt x="25527" y="112344"/>
                  </a:lnTo>
                  <a:close/>
                </a:path>
                <a:path w="1038859" h="229235">
                  <a:moveTo>
                    <a:pt x="29324" y="43421"/>
                  </a:moveTo>
                  <a:lnTo>
                    <a:pt x="26238" y="42976"/>
                  </a:lnTo>
                  <a:lnTo>
                    <a:pt x="27178" y="44488"/>
                  </a:lnTo>
                  <a:lnTo>
                    <a:pt x="28397" y="43421"/>
                  </a:lnTo>
                  <a:lnTo>
                    <a:pt x="29324" y="43421"/>
                  </a:lnTo>
                  <a:close/>
                </a:path>
                <a:path w="1038859" h="229235">
                  <a:moveTo>
                    <a:pt x="31635" y="34810"/>
                  </a:moveTo>
                  <a:lnTo>
                    <a:pt x="25704" y="39192"/>
                  </a:lnTo>
                  <a:lnTo>
                    <a:pt x="26606" y="39192"/>
                  </a:lnTo>
                  <a:lnTo>
                    <a:pt x="26644" y="40551"/>
                  </a:lnTo>
                  <a:lnTo>
                    <a:pt x="24726" y="41059"/>
                  </a:lnTo>
                  <a:lnTo>
                    <a:pt x="24282" y="41198"/>
                  </a:lnTo>
                  <a:lnTo>
                    <a:pt x="23888" y="42189"/>
                  </a:lnTo>
                  <a:lnTo>
                    <a:pt x="25692" y="42900"/>
                  </a:lnTo>
                  <a:lnTo>
                    <a:pt x="26149" y="41808"/>
                  </a:lnTo>
                  <a:lnTo>
                    <a:pt x="26212" y="41668"/>
                  </a:lnTo>
                  <a:lnTo>
                    <a:pt x="29743" y="40030"/>
                  </a:lnTo>
                  <a:lnTo>
                    <a:pt x="29921" y="40030"/>
                  </a:lnTo>
                  <a:lnTo>
                    <a:pt x="31102" y="41529"/>
                  </a:lnTo>
                  <a:lnTo>
                    <a:pt x="31216" y="41668"/>
                  </a:lnTo>
                  <a:lnTo>
                    <a:pt x="31343" y="41529"/>
                  </a:lnTo>
                  <a:lnTo>
                    <a:pt x="31407" y="40030"/>
                  </a:lnTo>
                  <a:lnTo>
                    <a:pt x="31635" y="34810"/>
                  </a:lnTo>
                  <a:close/>
                </a:path>
                <a:path w="1038859" h="229235">
                  <a:moveTo>
                    <a:pt x="31851" y="42481"/>
                  </a:moveTo>
                  <a:lnTo>
                    <a:pt x="31330" y="41808"/>
                  </a:lnTo>
                  <a:lnTo>
                    <a:pt x="31292" y="42481"/>
                  </a:lnTo>
                  <a:lnTo>
                    <a:pt x="31851" y="42481"/>
                  </a:lnTo>
                  <a:close/>
                </a:path>
                <a:path w="1038859" h="229235">
                  <a:moveTo>
                    <a:pt x="36398" y="43129"/>
                  </a:moveTo>
                  <a:lnTo>
                    <a:pt x="31851" y="42481"/>
                  </a:lnTo>
                  <a:lnTo>
                    <a:pt x="33642" y="44767"/>
                  </a:lnTo>
                  <a:lnTo>
                    <a:pt x="36398" y="43129"/>
                  </a:lnTo>
                  <a:close/>
                </a:path>
                <a:path w="1038859" h="229235">
                  <a:moveTo>
                    <a:pt x="44665" y="40386"/>
                  </a:moveTo>
                  <a:lnTo>
                    <a:pt x="41897" y="40576"/>
                  </a:lnTo>
                  <a:lnTo>
                    <a:pt x="41427" y="39535"/>
                  </a:lnTo>
                  <a:lnTo>
                    <a:pt x="42316" y="38760"/>
                  </a:lnTo>
                  <a:lnTo>
                    <a:pt x="42316" y="38036"/>
                  </a:lnTo>
                  <a:lnTo>
                    <a:pt x="37680" y="37630"/>
                  </a:lnTo>
                  <a:lnTo>
                    <a:pt x="38176" y="39408"/>
                  </a:lnTo>
                  <a:lnTo>
                    <a:pt x="40551" y="43205"/>
                  </a:lnTo>
                  <a:lnTo>
                    <a:pt x="43764" y="41884"/>
                  </a:lnTo>
                  <a:lnTo>
                    <a:pt x="44665" y="40386"/>
                  </a:lnTo>
                  <a:close/>
                </a:path>
                <a:path w="1038859" h="229235">
                  <a:moveTo>
                    <a:pt x="54419" y="17145"/>
                  </a:moveTo>
                  <a:lnTo>
                    <a:pt x="54165" y="16814"/>
                  </a:lnTo>
                  <a:lnTo>
                    <a:pt x="53746" y="16535"/>
                  </a:lnTo>
                  <a:lnTo>
                    <a:pt x="53022" y="16408"/>
                  </a:lnTo>
                  <a:lnTo>
                    <a:pt x="53467" y="16814"/>
                  </a:lnTo>
                  <a:lnTo>
                    <a:pt x="53936" y="17030"/>
                  </a:lnTo>
                  <a:lnTo>
                    <a:pt x="54419" y="17145"/>
                  </a:lnTo>
                  <a:close/>
                </a:path>
                <a:path w="1038859" h="229235">
                  <a:moveTo>
                    <a:pt x="82588" y="61048"/>
                  </a:moveTo>
                  <a:lnTo>
                    <a:pt x="81965" y="60134"/>
                  </a:lnTo>
                  <a:lnTo>
                    <a:pt x="80581" y="60579"/>
                  </a:lnTo>
                  <a:lnTo>
                    <a:pt x="78740" y="61442"/>
                  </a:lnTo>
                  <a:lnTo>
                    <a:pt x="79222" y="62458"/>
                  </a:lnTo>
                  <a:lnTo>
                    <a:pt x="82257" y="63195"/>
                  </a:lnTo>
                  <a:lnTo>
                    <a:pt x="81889" y="62484"/>
                  </a:lnTo>
                  <a:lnTo>
                    <a:pt x="82588" y="61048"/>
                  </a:lnTo>
                  <a:close/>
                </a:path>
                <a:path w="1038859" h="229235">
                  <a:moveTo>
                    <a:pt x="83870" y="63588"/>
                  </a:moveTo>
                  <a:lnTo>
                    <a:pt x="82257" y="63195"/>
                  </a:lnTo>
                  <a:lnTo>
                    <a:pt x="82435" y="63550"/>
                  </a:lnTo>
                  <a:lnTo>
                    <a:pt x="82804" y="63779"/>
                  </a:lnTo>
                  <a:lnTo>
                    <a:pt x="83870" y="63588"/>
                  </a:lnTo>
                  <a:close/>
                </a:path>
                <a:path w="1038859" h="229235">
                  <a:moveTo>
                    <a:pt x="95681" y="47078"/>
                  </a:moveTo>
                  <a:lnTo>
                    <a:pt x="95034" y="47180"/>
                  </a:lnTo>
                  <a:lnTo>
                    <a:pt x="94348" y="47167"/>
                  </a:lnTo>
                  <a:lnTo>
                    <a:pt x="93751" y="47053"/>
                  </a:lnTo>
                  <a:lnTo>
                    <a:pt x="95059" y="47536"/>
                  </a:lnTo>
                  <a:lnTo>
                    <a:pt x="95516" y="47396"/>
                  </a:lnTo>
                  <a:lnTo>
                    <a:pt x="95681" y="47078"/>
                  </a:lnTo>
                  <a:close/>
                </a:path>
                <a:path w="1038859" h="229235">
                  <a:moveTo>
                    <a:pt x="97891" y="45694"/>
                  </a:moveTo>
                  <a:lnTo>
                    <a:pt x="95021" y="44665"/>
                  </a:lnTo>
                  <a:lnTo>
                    <a:pt x="96075" y="46380"/>
                  </a:lnTo>
                  <a:lnTo>
                    <a:pt x="95694" y="47078"/>
                  </a:lnTo>
                  <a:lnTo>
                    <a:pt x="96558" y="46939"/>
                  </a:lnTo>
                  <a:lnTo>
                    <a:pt x="97383" y="46558"/>
                  </a:lnTo>
                  <a:lnTo>
                    <a:pt x="97891" y="45694"/>
                  </a:lnTo>
                  <a:close/>
                </a:path>
                <a:path w="1038859" h="229235">
                  <a:moveTo>
                    <a:pt x="103543" y="21996"/>
                  </a:moveTo>
                  <a:lnTo>
                    <a:pt x="102704" y="22009"/>
                  </a:lnTo>
                  <a:lnTo>
                    <a:pt x="101854" y="21907"/>
                  </a:lnTo>
                  <a:lnTo>
                    <a:pt x="101168" y="21704"/>
                  </a:lnTo>
                  <a:lnTo>
                    <a:pt x="102577" y="22491"/>
                  </a:lnTo>
                  <a:lnTo>
                    <a:pt x="103212" y="22402"/>
                  </a:lnTo>
                  <a:lnTo>
                    <a:pt x="103543" y="21996"/>
                  </a:lnTo>
                  <a:close/>
                </a:path>
                <a:path w="1038859" h="229235">
                  <a:moveTo>
                    <a:pt x="103593" y="2095"/>
                  </a:moveTo>
                  <a:lnTo>
                    <a:pt x="101269" y="1181"/>
                  </a:lnTo>
                  <a:lnTo>
                    <a:pt x="99885" y="1625"/>
                  </a:lnTo>
                  <a:lnTo>
                    <a:pt x="98526" y="3530"/>
                  </a:lnTo>
                  <a:lnTo>
                    <a:pt x="99504" y="5626"/>
                  </a:lnTo>
                  <a:lnTo>
                    <a:pt x="101282" y="2616"/>
                  </a:lnTo>
                  <a:lnTo>
                    <a:pt x="103593" y="2095"/>
                  </a:lnTo>
                  <a:close/>
                </a:path>
                <a:path w="1038859" h="229235">
                  <a:moveTo>
                    <a:pt x="106692" y="19875"/>
                  </a:moveTo>
                  <a:lnTo>
                    <a:pt x="102946" y="17259"/>
                  </a:lnTo>
                  <a:lnTo>
                    <a:pt x="104406" y="20904"/>
                  </a:lnTo>
                  <a:lnTo>
                    <a:pt x="103543" y="21996"/>
                  </a:lnTo>
                  <a:lnTo>
                    <a:pt x="105003" y="21971"/>
                  </a:lnTo>
                  <a:lnTo>
                    <a:pt x="106426" y="21501"/>
                  </a:lnTo>
                  <a:lnTo>
                    <a:pt x="106692" y="19875"/>
                  </a:lnTo>
                  <a:close/>
                </a:path>
                <a:path w="1038859" h="229235">
                  <a:moveTo>
                    <a:pt x="730707" y="197027"/>
                  </a:moveTo>
                  <a:lnTo>
                    <a:pt x="729399" y="196113"/>
                  </a:lnTo>
                  <a:lnTo>
                    <a:pt x="728345" y="196113"/>
                  </a:lnTo>
                  <a:lnTo>
                    <a:pt x="730707" y="197027"/>
                  </a:lnTo>
                  <a:close/>
                </a:path>
                <a:path w="1038859" h="229235">
                  <a:moveTo>
                    <a:pt x="732942" y="192887"/>
                  </a:moveTo>
                  <a:lnTo>
                    <a:pt x="729691" y="193471"/>
                  </a:lnTo>
                  <a:lnTo>
                    <a:pt x="728764" y="194246"/>
                  </a:lnTo>
                  <a:lnTo>
                    <a:pt x="728332" y="195376"/>
                  </a:lnTo>
                  <a:lnTo>
                    <a:pt x="728865" y="195745"/>
                  </a:lnTo>
                  <a:lnTo>
                    <a:pt x="732942" y="192887"/>
                  </a:lnTo>
                  <a:close/>
                </a:path>
                <a:path w="1038859" h="229235">
                  <a:moveTo>
                    <a:pt x="737577" y="227469"/>
                  </a:moveTo>
                  <a:lnTo>
                    <a:pt x="737019" y="224218"/>
                  </a:lnTo>
                  <a:lnTo>
                    <a:pt x="736066" y="223558"/>
                  </a:lnTo>
                  <a:lnTo>
                    <a:pt x="734669" y="223278"/>
                  </a:lnTo>
                  <a:lnTo>
                    <a:pt x="735101" y="222186"/>
                  </a:lnTo>
                  <a:lnTo>
                    <a:pt x="733742" y="223367"/>
                  </a:lnTo>
                  <a:lnTo>
                    <a:pt x="728586" y="223342"/>
                  </a:lnTo>
                  <a:lnTo>
                    <a:pt x="730059" y="225793"/>
                  </a:lnTo>
                  <a:lnTo>
                    <a:pt x="729145" y="226568"/>
                  </a:lnTo>
                  <a:lnTo>
                    <a:pt x="732396" y="225983"/>
                  </a:lnTo>
                  <a:lnTo>
                    <a:pt x="737577" y="227469"/>
                  </a:lnTo>
                  <a:close/>
                </a:path>
                <a:path w="1038859" h="229235">
                  <a:moveTo>
                    <a:pt x="739406" y="223164"/>
                  </a:moveTo>
                  <a:lnTo>
                    <a:pt x="738454" y="223342"/>
                  </a:lnTo>
                  <a:lnTo>
                    <a:pt x="739254" y="223342"/>
                  </a:lnTo>
                  <a:lnTo>
                    <a:pt x="739406" y="223164"/>
                  </a:lnTo>
                  <a:close/>
                </a:path>
                <a:path w="1038859" h="229235">
                  <a:moveTo>
                    <a:pt x="747179" y="3822"/>
                  </a:moveTo>
                  <a:lnTo>
                    <a:pt x="746175" y="1003"/>
                  </a:lnTo>
                  <a:lnTo>
                    <a:pt x="743483" y="4800"/>
                  </a:lnTo>
                  <a:lnTo>
                    <a:pt x="741591" y="3479"/>
                  </a:lnTo>
                  <a:lnTo>
                    <a:pt x="740498" y="4419"/>
                  </a:lnTo>
                  <a:lnTo>
                    <a:pt x="741756" y="5854"/>
                  </a:lnTo>
                  <a:lnTo>
                    <a:pt x="742911" y="7327"/>
                  </a:lnTo>
                  <a:lnTo>
                    <a:pt x="743000" y="6515"/>
                  </a:lnTo>
                  <a:lnTo>
                    <a:pt x="743064" y="6248"/>
                  </a:lnTo>
                  <a:lnTo>
                    <a:pt x="743496" y="5524"/>
                  </a:lnTo>
                  <a:lnTo>
                    <a:pt x="744435" y="6184"/>
                  </a:lnTo>
                  <a:lnTo>
                    <a:pt x="745210" y="5524"/>
                  </a:lnTo>
                  <a:lnTo>
                    <a:pt x="746048" y="4800"/>
                  </a:lnTo>
                  <a:lnTo>
                    <a:pt x="747179" y="3822"/>
                  </a:lnTo>
                  <a:close/>
                </a:path>
                <a:path w="1038859" h="229235">
                  <a:moveTo>
                    <a:pt x="747217" y="167208"/>
                  </a:moveTo>
                  <a:lnTo>
                    <a:pt x="747014" y="165760"/>
                  </a:lnTo>
                  <a:lnTo>
                    <a:pt x="746925" y="165227"/>
                  </a:lnTo>
                  <a:lnTo>
                    <a:pt x="746887" y="164934"/>
                  </a:lnTo>
                  <a:lnTo>
                    <a:pt x="746810" y="164401"/>
                  </a:lnTo>
                  <a:lnTo>
                    <a:pt x="746709" y="163703"/>
                  </a:lnTo>
                  <a:lnTo>
                    <a:pt x="746658" y="163423"/>
                  </a:lnTo>
                  <a:lnTo>
                    <a:pt x="745490" y="164934"/>
                  </a:lnTo>
                  <a:lnTo>
                    <a:pt x="744499" y="163842"/>
                  </a:lnTo>
                  <a:lnTo>
                    <a:pt x="744372" y="163703"/>
                  </a:lnTo>
                  <a:lnTo>
                    <a:pt x="743305" y="163195"/>
                  </a:lnTo>
                  <a:lnTo>
                    <a:pt x="742454" y="163195"/>
                  </a:lnTo>
                  <a:lnTo>
                    <a:pt x="740867" y="163195"/>
                  </a:lnTo>
                  <a:lnTo>
                    <a:pt x="739546" y="163195"/>
                  </a:lnTo>
                  <a:lnTo>
                    <a:pt x="739470" y="163703"/>
                  </a:lnTo>
                  <a:lnTo>
                    <a:pt x="739355" y="164401"/>
                  </a:lnTo>
                  <a:lnTo>
                    <a:pt x="739267" y="164934"/>
                  </a:lnTo>
                  <a:lnTo>
                    <a:pt x="739216" y="165227"/>
                  </a:lnTo>
                  <a:lnTo>
                    <a:pt x="739711" y="165557"/>
                  </a:lnTo>
                  <a:lnTo>
                    <a:pt x="740905" y="163842"/>
                  </a:lnTo>
                  <a:lnTo>
                    <a:pt x="741006" y="163703"/>
                  </a:lnTo>
                  <a:lnTo>
                    <a:pt x="741959" y="165557"/>
                  </a:lnTo>
                  <a:lnTo>
                    <a:pt x="742048" y="165760"/>
                  </a:lnTo>
                  <a:lnTo>
                    <a:pt x="739317" y="168109"/>
                  </a:lnTo>
                  <a:lnTo>
                    <a:pt x="743026" y="167868"/>
                  </a:lnTo>
                  <a:lnTo>
                    <a:pt x="744867" y="167017"/>
                  </a:lnTo>
                  <a:lnTo>
                    <a:pt x="745147" y="165760"/>
                  </a:lnTo>
                  <a:lnTo>
                    <a:pt x="745261" y="165227"/>
                  </a:lnTo>
                  <a:lnTo>
                    <a:pt x="747217" y="167208"/>
                  </a:lnTo>
                  <a:close/>
                </a:path>
                <a:path w="1038859" h="229235">
                  <a:moveTo>
                    <a:pt x="750049" y="6515"/>
                  </a:moveTo>
                  <a:lnTo>
                    <a:pt x="746340" y="7493"/>
                  </a:lnTo>
                  <a:lnTo>
                    <a:pt x="748728" y="9144"/>
                  </a:lnTo>
                  <a:lnTo>
                    <a:pt x="750049" y="6515"/>
                  </a:lnTo>
                  <a:close/>
                </a:path>
                <a:path w="1038859" h="229235">
                  <a:moveTo>
                    <a:pt x="750697" y="193116"/>
                  </a:moveTo>
                  <a:lnTo>
                    <a:pt x="749185" y="189941"/>
                  </a:lnTo>
                  <a:lnTo>
                    <a:pt x="748347" y="192189"/>
                  </a:lnTo>
                  <a:lnTo>
                    <a:pt x="750697" y="193116"/>
                  </a:lnTo>
                  <a:close/>
                </a:path>
                <a:path w="1038859" h="229235">
                  <a:moveTo>
                    <a:pt x="751001" y="162928"/>
                  </a:moveTo>
                  <a:lnTo>
                    <a:pt x="750824" y="162572"/>
                  </a:lnTo>
                  <a:lnTo>
                    <a:pt x="750735" y="162420"/>
                  </a:lnTo>
                  <a:lnTo>
                    <a:pt x="749249" y="162420"/>
                  </a:lnTo>
                  <a:lnTo>
                    <a:pt x="751001" y="162928"/>
                  </a:lnTo>
                  <a:close/>
                </a:path>
                <a:path w="1038859" h="229235">
                  <a:moveTo>
                    <a:pt x="752678" y="154343"/>
                  </a:moveTo>
                  <a:lnTo>
                    <a:pt x="751065" y="153530"/>
                  </a:lnTo>
                  <a:lnTo>
                    <a:pt x="751268" y="154190"/>
                  </a:lnTo>
                  <a:lnTo>
                    <a:pt x="751941" y="154368"/>
                  </a:lnTo>
                  <a:lnTo>
                    <a:pt x="752678" y="154343"/>
                  </a:lnTo>
                  <a:close/>
                </a:path>
                <a:path w="1038859" h="229235">
                  <a:moveTo>
                    <a:pt x="752995" y="9791"/>
                  </a:moveTo>
                  <a:lnTo>
                    <a:pt x="746556" y="10439"/>
                  </a:lnTo>
                  <a:lnTo>
                    <a:pt x="743978" y="8877"/>
                  </a:lnTo>
                  <a:lnTo>
                    <a:pt x="744562" y="9944"/>
                  </a:lnTo>
                  <a:lnTo>
                    <a:pt x="744664" y="10947"/>
                  </a:lnTo>
                  <a:lnTo>
                    <a:pt x="743191" y="11684"/>
                  </a:lnTo>
                  <a:lnTo>
                    <a:pt x="747458" y="14655"/>
                  </a:lnTo>
                  <a:lnTo>
                    <a:pt x="748398" y="14579"/>
                  </a:lnTo>
                  <a:lnTo>
                    <a:pt x="749706" y="11252"/>
                  </a:lnTo>
                  <a:lnTo>
                    <a:pt x="752068" y="12153"/>
                  </a:lnTo>
                  <a:lnTo>
                    <a:pt x="752995" y="9791"/>
                  </a:lnTo>
                  <a:close/>
                </a:path>
                <a:path w="1038859" h="229235">
                  <a:moveTo>
                    <a:pt x="755015" y="155524"/>
                  </a:moveTo>
                  <a:lnTo>
                    <a:pt x="754545" y="155219"/>
                  </a:lnTo>
                  <a:lnTo>
                    <a:pt x="754405" y="155219"/>
                  </a:lnTo>
                  <a:lnTo>
                    <a:pt x="755015" y="155524"/>
                  </a:lnTo>
                  <a:close/>
                </a:path>
                <a:path w="1038859" h="229235">
                  <a:moveTo>
                    <a:pt x="756488" y="164401"/>
                  </a:moveTo>
                  <a:lnTo>
                    <a:pt x="755472" y="163195"/>
                  </a:lnTo>
                  <a:lnTo>
                    <a:pt x="751890" y="163195"/>
                  </a:lnTo>
                  <a:lnTo>
                    <a:pt x="751001" y="162928"/>
                  </a:lnTo>
                  <a:lnTo>
                    <a:pt x="752297" y="165557"/>
                  </a:lnTo>
                  <a:lnTo>
                    <a:pt x="752398" y="165760"/>
                  </a:lnTo>
                  <a:lnTo>
                    <a:pt x="756488" y="164401"/>
                  </a:lnTo>
                  <a:close/>
                </a:path>
                <a:path w="1038859" h="229235">
                  <a:moveTo>
                    <a:pt x="758494" y="152273"/>
                  </a:moveTo>
                  <a:lnTo>
                    <a:pt x="758405" y="151815"/>
                  </a:lnTo>
                  <a:lnTo>
                    <a:pt x="754761" y="151815"/>
                  </a:lnTo>
                  <a:lnTo>
                    <a:pt x="758494" y="152273"/>
                  </a:lnTo>
                  <a:close/>
                </a:path>
                <a:path w="1038859" h="229235">
                  <a:moveTo>
                    <a:pt x="759256" y="151815"/>
                  </a:moveTo>
                  <a:lnTo>
                    <a:pt x="757974" y="149783"/>
                  </a:lnTo>
                  <a:lnTo>
                    <a:pt x="758113" y="150444"/>
                  </a:lnTo>
                  <a:lnTo>
                    <a:pt x="758240" y="151041"/>
                  </a:lnTo>
                  <a:lnTo>
                    <a:pt x="758329" y="151460"/>
                  </a:lnTo>
                  <a:lnTo>
                    <a:pt x="758405" y="151815"/>
                  </a:lnTo>
                  <a:lnTo>
                    <a:pt x="759256" y="151815"/>
                  </a:lnTo>
                  <a:close/>
                </a:path>
                <a:path w="1038859" h="229235">
                  <a:moveTo>
                    <a:pt x="760133" y="160769"/>
                  </a:moveTo>
                  <a:lnTo>
                    <a:pt x="757770" y="159842"/>
                  </a:lnTo>
                  <a:lnTo>
                    <a:pt x="754557" y="161861"/>
                  </a:lnTo>
                  <a:lnTo>
                    <a:pt x="754265" y="161721"/>
                  </a:lnTo>
                  <a:lnTo>
                    <a:pt x="753249" y="161239"/>
                  </a:lnTo>
                  <a:lnTo>
                    <a:pt x="751243" y="160286"/>
                  </a:lnTo>
                  <a:lnTo>
                    <a:pt x="751090" y="159842"/>
                  </a:lnTo>
                  <a:lnTo>
                    <a:pt x="750239" y="157454"/>
                  </a:lnTo>
                  <a:lnTo>
                    <a:pt x="747509" y="159816"/>
                  </a:lnTo>
                  <a:lnTo>
                    <a:pt x="742823" y="159397"/>
                  </a:lnTo>
                  <a:lnTo>
                    <a:pt x="738200" y="161175"/>
                  </a:lnTo>
                  <a:lnTo>
                    <a:pt x="739419" y="158788"/>
                  </a:lnTo>
                  <a:lnTo>
                    <a:pt x="739533" y="158559"/>
                  </a:lnTo>
                  <a:lnTo>
                    <a:pt x="735723" y="158788"/>
                  </a:lnTo>
                  <a:lnTo>
                    <a:pt x="737273" y="161239"/>
                  </a:lnTo>
                  <a:lnTo>
                    <a:pt x="734847" y="160769"/>
                  </a:lnTo>
                  <a:lnTo>
                    <a:pt x="734542" y="160769"/>
                  </a:lnTo>
                  <a:lnTo>
                    <a:pt x="735888" y="162052"/>
                  </a:lnTo>
                  <a:lnTo>
                    <a:pt x="736942" y="162420"/>
                  </a:lnTo>
                  <a:lnTo>
                    <a:pt x="735431" y="162420"/>
                  </a:lnTo>
                  <a:lnTo>
                    <a:pt x="741692" y="163118"/>
                  </a:lnTo>
                  <a:lnTo>
                    <a:pt x="747102" y="162572"/>
                  </a:lnTo>
                  <a:lnTo>
                    <a:pt x="748741" y="162420"/>
                  </a:lnTo>
                  <a:lnTo>
                    <a:pt x="750392" y="161721"/>
                  </a:lnTo>
                  <a:lnTo>
                    <a:pt x="750735" y="162420"/>
                  </a:lnTo>
                  <a:lnTo>
                    <a:pt x="755345" y="162420"/>
                  </a:lnTo>
                  <a:lnTo>
                    <a:pt x="757402" y="163842"/>
                  </a:lnTo>
                  <a:lnTo>
                    <a:pt x="759167" y="161861"/>
                  </a:lnTo>
                  <a:lnTo>
                    <a:pt x="760133" y="160769"/>
                  </a:lnTo>
                  <a:close/>
                </a:path>
                <a:path w="1038859" h="229235">
                  <a:moveTo>
                    <a:pt x="760272" y="188734"/>
                  </a:moveTo>
                  <a:lnTo>
                    <a:pt x="758520" y="188734"/>
                  </a:lnTo>
                  <a:lnTo>
                    <a:pt x="758444" y="191109"/>
                  </a:lnTo>
                  <a:lnTo>
                    <a:pt x="757262" y="194119"/>
                  </a:lnTo>
                  <a:lnTo>
                    <a:pt x="760272" y="188734"/>
                  </a:lnTo>
                  <a:close/>
                </a:path>
                <a:path w="1038859" h="229235">
                  <a:moveTo>
                    <a:pt x="761923" y="153022"/>
                  </a:moveTo>
                  <a:lnTo>
                    <a:pt x="760387" y="153619"/>
                  </a:lnTo>
                  <a:lnTo>
                    <a:pt x="759625" y="152412"/>
                  </a:lnTo>
                  <a:lnTo>
                    <a:pt x="758494" y="152273"/>
                  </a:lnTo>
                  <a:lnTo>
                    <a:pt x="758532" y="152412"/>
                  </a:lnTo>
                  <a:lnTo>
                    <a:pt x="755256" y="152412"/>
                  </a:lnTo>
                  <a:lnTo>
                    <a:pt x="755281" y="153746"/>
                  </a:lnTo>
                  <a:lnTo>
                    <a:pt x="754849" y="153746"/>
                  </a:lnTo>
                  <a:lnTo>
                    <a:pt x="753694" y="154393"/>
                  </a:lnTo>
                  <a:lnTo>
                    <a:pt x="752767" y="154393"/>
                  </a:lnTo>
                  <a:lnTo>
                    <a:pt x="754405" y="155219"/>
                  </a:lnTo>
                  <a:lnTo>
                    <a:pt x="754367" y="154393"/>
                  </a:lnTo>
                  <a:lnTo>
                    <a:pt x="755307" y="154393"/>
                  </a:lnTo>
                  <a:lnTo>
                    <a:pt x="756831" y="159664"/>
                  </a:lnTo>
                  <a:lnTo>
                    <a:pt x="761923" y="153022"/>
                  </a:lnTo>
                  <a:close/>
                </a:path>
                <a:path w="1038859" h="229235">
                  <a:moveTo>
                    <a:pt x="762736" y="189039"/>
                  </a:moveTo>
                  <a:lnTo>
                    <a:pt x="761276" y="186944"/>
                  </a:lnTo>
                  <a:lnTo>
                    <a:pt x="760272" y="188734"/>
                  </a:lnTo>
                  <a:lnTo>
                    <a:pt x="761784" y="188734"/>
                  </a:lnTo>
                  <a:lnTo>
                    <a:pt x="762736" y="189039"/>
                  </a:lnTo>
                  <a:close/>
                </a:path>
                <a:path w="1038859" h="229235">
                  <a:moveTo>
                    <a:pt x="762952" y="198107"/>
                  </a:moveTo>
                  <a:lnTo>
                    <a:pt x="758672" y="195122"/>
                  </a:lnTo>
                  <a:lnTo>
                    <a:pt x="757313" y="196303"/>
                  </a:lnTo>
                  <a:lnTo>
                    <a:pt x="762952" y="198107"/>
                  </a:lnTo>
                  <a:close/>
                </a:path>
                <a:path w="1038859" h="229235">
                  <a:moveTo>
                    <a:pt x="764120" y="188214"/>
                  </a:moveTo>
                  <a:lnTo>
                    <a:pt x="764095" y="188036"/>
                  </a:lnTo>
                  <a:lnTo>
                    <a:pt x="763854" y="188036"/>
                  </a:lnTo>
                  <a:lnTo>
                    <a:pt x="764120" y="188214"/>
                  </a:lnTo>
                  <a:close/>
                </a:path>
                <a:path w="1038859" h="229235">
                  <a:moveTo>
                    <a:pt x="764184" y="191109"/>
                  </a:moveTo>
                  <a:lnTo>
                    <a:pt x="764133" y="189331"/>
                  </a:lnTo>
                  <a:lnTo>
                    <a:pt x="764120" y="188734"/>
                  </a:lnTo>
                  <a:lnTo>
                    <a:pt x="763993" y="189039"/>
                  </a:lnTo>
                  <a:lnTo>
                    <a:pt x="763663" y="189331"/>
                  </a:lnTo>
                  <a:lnTo>
                    <a:pt x="762736" y="189039"/>
                  </a:lnTo>
                  <a:lnTo>
                    <a:pt x="764184" y="191109"/>
                  </a:lnTo>
                  <a:close/>
                </a:path>
                <a:path w="1038859" h="229235">
                  <a:moveTo>
                    <a:pt x="766165" y="188036"/>
                  </a:moveTo>
                  <a:lnTo>
                    <a:pt x="764070" y="186753"/>
                  </a:lnTo>
                  <a:lnTo>
                    <a:pt x="764095" y="188036"/>
                  </a:lnTo>
                  <a:lnTo>
                    <a:pt x="766165" y="188036"/>
                  </a:lnTo>
                  <a:close/>
                </a:path>
                <a:path w="1038859" h="229235">
                  <a:moveTo>
                    <a:pt x="771093" y="169570"/>
                  </a:moveTo>
                  <a:lnTo>
                    <a:pt x="767816" y="169443"/>
                  </a:lnTo>
                  <a:lnTo>
                    <a:pt x="768324" y="171221"/>
                  </a:lnTo>
                  <a:lnTo>
                    <a:pt x="771093" y="169570"/>
                  </a:lnTo>
                  <a:close/>
                </a:path>
                <a:path w="1038859" h="229235">
                  <a:moveTo>
                    <a:pt x="771207" y="191109"/>
                  </a:moveTo>
                  <a:lnTo>
                    <a:pt x="770953" y="190855"/>
                  </a:lnTo>
                  <a:lnTo>
                    <a:pt x="766914" y="188036"/>
                  </a:lnTo>
                  <a:lnTo>
                    <a:pt x="766165" y="188036"/>
                  </a:lnTo>
                  <a:lnTo>
                    <a:pt x="771207" y="191109"/>
                  </a:lnTo>
                  <a:close/>
                </a:path>
                <a:path w="1038859" h="229235">
                  <a:moveTo>
                    <a:pt x="776312" y="173215"/>
                  </a:moveTo>
                  <a:lnTo>
                    <a:pt x="773036" y="172339"/>
                  </a:lnTo>
                  <a:lnTo>
                    <a:pt x="775893" y="174332"/>
                  </a:lnTo>
                  <a:lnTo>
                    <a:pt x="776312" y="173215"/>
                  </a:lnTo>
                  <a:close/>
                </a:path>
                <a:path w="1038859" h="229235">
                  <a:moveTo>
                    <a:pt x="779195" y="175907"/>
                  </a:moveTo>
                  <a:lnTo>
                    <a:pt x="775449" y="175463"/>
                  </a:lnTo>
                  <a:lnTo>
                    <a:pt x="774560" y="177685"/>
                  </a:lnTo>
                  <a:lnTo>
                    <a:pt x="774636" y="179857"/>
                  </a:lnTo>
                  <a:lnTo>
                    <a:pt x="779195" y="175907"/>
                  </a:lnTo>
                  <a:close/>
                </a:path>
                <a:path w="1038859" h="229235">
                  <a:moveTo>
                    <a:pt x="782383" y="150647"/>
                  </a:moveTo>
                  <a:lnTo>
                    <a:pt x="781672" y="150444"/>
                  </a:lnTo>
                  <a:lnTo>
                    <a:pt x="780745" y="150444"/>
                  </a:lnTo>
                  <a:lnTo>
                    <a:pt x="778357" y="150837"/>
                  </a:lnTo>
                  <a:lnTo>
                    <a:pt x="777087" y="151041"/>
                  </a:lnTo>
                  <a:lnTo>
                    <a:pt x="782383" y="150647"/>
                  </a:lnTo>
                  <a:close/>
                </a:path>
                <a:path w="1038859" h="229235">
                  <a:moveTo>
                    <a:pt x="783463" y="160731"/>
                  </a:moveTo>
                  <a:lnTo>
                    <a:pt x="783437" y="159639"/>
                  </a:lnTo>
                  <a:lnTo>
                    <a:pt x="780656" y="160578"/>
                  </a:lnTo>
                  <a:lnTo>
                    <a:pt x="781215" y="161772"/>
                  </a:lnTo>
                  <a:lnTo>
                    <a:pt x="783463" y="160731"/>
                  </a:lnTo>
                  <a:close/>
                </a:path>
                <a:path w="1038859" h="229235">
                  <a:moveTo>
                    <a:pt x="784656" y="151307"/>
                  </a:moveTo>
                  <a:lnTo>
                    <a:pt x="784517" y="151041"/>
                  </a:lnTo>
                  <a:lnTo>
                    <a:pt x="784580" y="150444"/>
                  </a:lnTo>
                  <a:lnTo>
                    <a:pt x="782396" y="150647"/>
                  </a:lnTo>
                  <a:lnTo>
                    <a:pt x="777087" y="151041"/>
                  </a:lnTo>
                  <a:lnTo>
                    <a:pt x="769543" y="152273"/>
                  </a:lnTo>
                  <a:lnTo>
                    <a:pt x="769658" y="150444"/>
                  </a:lnTo>
                  <a:lnTo>
                    <a:pt x="768667" y="150444"/>
                  </a:lnTo>
                  <a:lnTo>
                    <a:pt x="764590" y="152006"/>
                  </a:lnTo>
                  <a:lnTo>
                    <a:pt x="763765" y="151041"/>
                  </a:lnTo>
                  <a:lnTo>
                    <a:pt x="763447" y="151041"/>
                  </a:lnTo>
                  <a:lnTo>
                    <a:pt x="761923" y="153022"/>
                  </a:lnTo>
                  <a:lnTo>
                    <a:pt x="763536" y="152412"/>
                  </a:lnTo>
                  <a:lnTo>
                    <a:pt x="764921" y="152412"/>
                  </a:lnTo>
                  <a:lnTo>
                    <a:pt x="767981" y="156032"/>
                  </a:lnTo>
                  <a:lnTo>
                    <a:pt x="768070" y="154863"/>
                  </a:lnTo>
                  <a:lnTo>
                    <a:pt x="768184" y="153746"/>
                  </a:lnTo>
                  <a:lnTo>
                    <a:pt x="768299" y="152730"/>
                  </a:lnTo>
                  <a:lnTo>
                    <a:pt x="771537" y="152730"/>
                  </a:lnTo>
                  <a:lnTo>
                    <a:pt x="771652" y="155219"/>
                  </a:lnTo>
                  <a:lnTo>
                    <a:pt x="771766" y="156032"/>
                  </a:lnTo>
                  <a:lnTo>
                    <a:pt x="772160" y="157467"/>
                  </a:lnTo>
                  <a:lnTo>
                    <a:pt x="772236" y="156794"/>
                  </a:lnTo>
                  <a:lnTo>
                    <a:pt x="772452" y="156032"/>
                  </a:lnTo>
                  <a:lnTo>
                    <a:pt x="772553" y="155676"/>
                  </a:lnTo>
                  <a:lnTo>
                    <a:pt x="772591" y="155524"/>
                  </a:lnTo>
                  <a:lnTo>
                    <a:pt x="773976" y="155219"/>
                  </a:lnTo>
                  <a:lnTo>
                    <a:pt x="775881" y="156540"/>
                  </a:lnTo>
                  <a:lnTo>
                    <a:pt x="781075" y="158737"/>
                  </a:lnTo>
                  <a:lnTo>
                    <a:pt x="780897" y="157467"/>
                  </a:lnTo>
                  <a:lnTo>
                    <a:pt x="780796" y="156794"/>
                  </a:lnTo>
                  <a:lnTo>
                    <a:pt x="780681" y="156032"/>
                  </a:lnTo>
                  <a:lnTo>
                    <a:pt x="780567" y="155219"/>
                  </a:lnTo>
                  <a:lnTo>
                    <a:pt x="780453" y="154393"/>
                  </a:lnTo>
                  <a:lnTo>
                    <a:pt x="780351" y="153746"/>
                  </a:lnTo>
                  <a:lnTo>
                    <a:pt x="780249" y="153022"/>
                  </a:lnTo>
                  <a:lnTo>
                    <a:pt x="780211" y="152730"/>
                  </a:lnTo>
                  <a:lnTo>
                    <a:pt x="780161" y="152412"/>
                  </a:lnTo>
                  <a:lnTo>
                    <a:pt x="780148" y="152273"/>
                  </a:lnTo>
                  <a:lnTo>
                    <a:pt x="780021" y="151460"/>
                  </a:lnTo>
                  <a:lnTo>
                    <a:pt x="779970" y="151041"/>
                  </a:lnTo>
                  <a:lnTo>
                    <a:pt x="783767" y="151041"/>
                  </a:lnTo>
                  <a:lnTo>
                    <a:pt x="784656" y="151307"/>
                  </a:lnTo>
                  <a:close/>
                </a:path>
                <a:path w="1038859" h="229235">
                  <a:moveTo>
                    <a:pt x="785774" y="176923"/>
                  </a:moveTo>
                  <a:lnTo>
                    <a:pt x="784948" y="176466"/>
                  </a:lnTo>
                  <a:lnTo>
                    <a:pt x="785114" y="176669"/>
                  </a:lnTo>
                  <a:lnTo>
                    <a:pt x="785342" y="176847"/>
                  </a:lnTo>
                  <a:lnTo>
                    <a:pt x="785774" y="176923"/>
                  </a:lnTo>
                  <a:close/>
                </a:path>
                <a:path w="1038859" h="229235">
                  <a:moveTo>
                    <a:pt x="786422" y="163842"/>
                  </a:moveTo>
                  <a:lnTo>
                    <a:pt x="786295" y="161772"/>
                  </a:lnTo>
                  <a:lnTo>
                    <a:pt x="786231" y="159461"/>
                  </a:lnTo>
                  <a:lnTo>
                    <a:pt x="783463" y="160731"/>
                  </a:lnTo>
                  <a:lnTo>
                    <a:pt x="783539" y="163283"/>
                  </a:lnTo>
                  <a:lnTo>
                    <a:pt x="786422" y="163842"/>
                  </a:lnTo>
                  <a:close/>
                </a:path>
                <a:path w="1038859" h="229235">
                  <a:moveTo>
                    <a:pt x="788111" y="8369"/>
                  </a:moveTo>
                  <a:lnTo>
                    <a:pt x="787209" y="8547"/>
                  </a:lnTo>
                  <a:lnTo>
                    <a:pt x="786472" y="9055"/>
                  </a:lnTo>
                  <a:lnTo>
                    <a:pt x="786041" y="10172"/>
                  </a:lnTo>
                  <a:lnTo>
                    <a:pt x="787374" y="9791"/>
                  </a:lnTo>
                  <a:lnTo>
                    <a:pt x="787971" y="9105"/>
                  </a:lnTo>
                  <a:lnTo>
                    <a:pt x="788111" y="8369"/>
                  </a:lnTo>
                  <a:close/>
                </a:path>
                <a:path w="1038859" h="229235">
                  <a:moveTo>
                    <a:pt x="788835" y="152412"/>
                  </a:moveTo>
                  <a:lnTo>
                    <a:pt x="787133" y="152679"/>
                  </a:lnTo>
                  <a:lnTo>
                    <a:pt x="787044" y="151815"/>
                  </a:lnTo>
                  <a:lnTo>
                    <a:pt x="787057" y="151041"/>
                  </a:lnTo>
                  <a:lnTo>
                    <a:pt x="786726" y="151041"/>
                  </a:lnTo>
                  <a:lnTo>
                    <a:pt x="786599" y="151460"/>
                  </a:lnTo>
                  <a:lnTo>
                    <a:pt x="786498" y="151815"/>
                  </a:lnTo>
                  <a:lnTo>
                    <a:pt x="785241" y="151460"/>
                  </a:lnTo>
                  <a:lnTo>
                    <a:pt x="784758" y="151460"/>
                  </a:lnTo>
                  <a:lnTo>
                    <a:pt x="785228" y="152273"/>
                  </a:lnTo>
                  <a:lnTo>
                    <a:pt x="785304" y="152412"/>
                  </a:lnTo>
                  <a:lnTo>
                    <a:pt x="785876" y="152412"/>
                  </a:lnTo>
                  <a:lnTo>
                    <a:pt x="786765" y="152730"/>
                  </a:lnTo>
                  <a:lnTo>
                    <a:pt x="786549" y="152730"/>
                  </a:lnTo>
                  <a:lnTo>
                    <a:pt x="788492" y="154139"/>
                  </a:lnTo>
                  <a:lnTo>
                    <a:pt x="788543" y="153746"/>
                  </a:lnTo>
                  <a:lnTo>
                    <a:pt x="788695" y="153022"/>
                  </a:lnTo>
                  <a:lnTo>
                    <a:pt x="788758" y="152730"/>
                  </a:lnTo>
                  <a:lnTo>
                    <a:pt x="788835" y="152412"/>
                  </a:lnTo>
                  <a:close/>
                </a:path>
                <a:path w="1038859" h="229235">
                  <a:moveTo>
                    <a:pt x="790524" y="215468"/>
                  </a:moveTo>
                  <a:lnTo>
                    <a:pt x="790498" y="215341"/>
                  </a:lnTo>
                  <a:lnTo>
                    <a:pt x="790295" y="215341"/>
                  </a:lnTo>
                  <a:lnTo>
                    <a:pt x="790524" y="215468"/>
                  </a:lnTo>
                  <a:close/>
                </a:path>
                <a:path w="1038859" h="229235">
                  <a:moveTo>
                    <a:pt x="798703" y="154863"/>
                  </a:moveTo>
                  <a:lnTo>
                    <a:pt x="797229" y="152730"/>
                  </a:lnTo>
                  <a:lnTo>
                    <a:pt x="796594" y="151815"/>
                  </a:lnTo>
                  <a:lnTo>
                    <a:pt x="796023" y="151815"/>
                  </a:lnTo>
                  <a:lnTo>
                    <a:pt x="795032" y="151460"/>
                  </a:lnTo>
                  <a:lnTo>
                    <a:pt x="794397" y="151460"/>
                  </a:lnTo>
                  <a:lnTo>
                    <a:pt x="795515" y="151041"/>
                  </a:lnTo>
                  <a:lnTo>
                    <a:pt x="797039" y="150444"/>
                  </a:lnTo>
                  <a:lnTo>
                    <a:pt x="797674" y="150444"/>
                  </a:lnTo>
                  <a:lnTo>
                    <a:pt x="797648" y="149783"/>
                  </a:lnTo>
                  <a:lnTo>
                    <a:pt x="797623" y="148894"/>
                  </a:lnTo>
                  <a:lnTo>
                    <a:pt x="793838" y="146964"/>
                  </a:lnTo>
                  <a:lnTo>
                    <a:pt x="793559" y="147205"/>
                  </a:lnTo>
                  <a:lnTo>
                    <a:pt x="793559" y="154139"/>
                  </a:lnTo>
                  <a:lnTo>
                    <a:pt x="791540" y="155219"/>
                  </a:lnTo>
                  <a:lnTo>
                    <a:pt x="791273" y="155219"/>
                  </a:lnTo>
                  <a:lnTo>
                    <a:pt x="791273" y="153606"/>
                  </a:lnTo>
                  <a:lnTo>
                    <a:pt x="791514" y="153022"/>
                  </a:lnTo>
                  <a:lnTo>
                    <a:pt x="791908" y="153022"/>
                  </a:lnTo>
                  <a:lnTo>
                    <a:pt x="792911" y="153924"/>
                  </a:lnTo>
                  <a:lnTo>
                    <a:pt x="793559" y="154139"/>
                  </a:lnTo>
                  <a:lnTo>
                    <a:pt x="793559" y="147205"/>
                  </a:lnTo>
                  <a:lnTo>
                    <a:pt x="792911" y="147751"/>
                  </a:lnTo>
                  <a:lnTo>
                    <a:pt x="792949" y="148475"/>
                  </a:lnTo>
                  <a:lnTo>
                    <a:pt x="791578" y="149656"/>
                  </a:lnTo>
                  <a:lnTo>
                    <a:pt x="791133" y="149161"/>
                  </a:lnTo>
                  <a:lnTo>
                    <a:pt x="788200" y="145910"/>
                  </a:lnTo>
                  <a:lnTo>
                    <a:pt x="786892" y="150444"/>
                  </a:lnTo>
                  <a:lnTo>
                    <a:pt x="787298" y="150444"/>
                  </a:lnTo>
                  <a:lnTo>
                    <a:pt x="788847" y="149161"/>
                  </a:lnTo>
                  <a:lnTo>
                    <a:pt x="791718" y="150444"/>
                  </a:lnTo>
                  <a:lnTo>
                    <a:pt x="791591" y="150444"/>
                  </a:lnTo>
                  <a:lnTo>
                    <a:pt x="791489" y="150647"/>
                  </a:lnTo>
                  <a:lnTo>
                    <a:pt x="791222" y="150990"/>
                  </a:lnTo>
                  <a:lnTo>
                    <a:pt x="791222" y="153746"/>
                  </a:lnTo>
                  <a:lnTo>
                    <a:pt x="790930" y="153746"/>
                  </a:lnTo>
                  <a:lnTo>
                    <a:pt x="791171" y="153263"/>
                  </a:lnTo>
                  <a:lnTo>
                    <a:pt x="791222" y="153746"/>
                  </a:lnTo>
                  <a:lnTo>
                    <a:pt x="791222" y="150990"/>
                  </a:lnTo>
                  <a:lnTo>
                    <a:pt x="790460" y="151460"/>
                  </a:lnTo>
                  <a:lnTo>
                    <a:pt x="789749" y="151815"/>
                  </a:lnTo>
                  <a:lnTo>
                    <a:pt x="790486" y="151815"/>
                  </a:lnTo>
                  <a:lnTo>
                    <a:pt x="791095" y="152412"/>
                  </a:lnTo>
                  <a:lnTo>
                    <a:pt x="791121" y="152730"/>
                  </a:lnTo>
                  <a:lnTo>
                    <a:pt x="791171" y="153250"/>
                  </a:lnTo>
                  <a:lnTo>
                    <a:pt x="790028" y="155524"/>
                  </a:lnTo>
                  <a:lnTo>
                    <a:pt x="789952" y="155676"/>
                  </a:lnTo>
                  <a:lnTo>
                    <a:pt x="789876" y="155829"/>
                  </a:lnTo>
                  <a:lnTo>
                    <a:pt x="792200" y="156032"/>
                  </a:lnTo>
                  <a:lnTo>
                    <a:pt x="796721" y="155219"/>
                  </a:lnTo>
                  <a:lnTo>
                    <a:pt x="798703" y="154863"/>
                  </a:lnTo>
                  <a:close/>
                </a:path>
                <a:path w="1038859" h="229235">
                  <a:moveTo>
                    <a:pt x="799198" y="221056"/>
                  </a:moveTo>
                  <a:lnTo>
                    <a:pt x="798601" y="220776"/>
                  </a:lnTo>
                  <a:lnTo>
                    <a:pt x="798715" y="221056"/>
                  </a:lnTo>
                  <a:lnTo>
                    <a:pt x="799198" y="221056"/>
                  </a:lnTo>
                  <a:close/>
                </a:path>
                <a:path w="1038859" h="229235">
                  <a:moveTo>
                    <a:pt x="801116" y="148526"/>
                  </a:moveTo>
                  <a:lnTo>
                    <a:pt x="800404" y="147967"/>
                  </a:lnTo>
                  <a:lnTo>
                    <a:pt x="800608" y="148640"/>
                  </a:lnTo>
                  <a:lnTo>
                    <a:pt x="801116" y="148526"/>
                  </a:lnTo>
                  <a:close/>
                </a:path>
                <a:path w="1038859" h="229235">
                  <a:moveTo>
                    <a:pt x="802449" y="172148"/>
                  </a:moveTo>
                  <a:lnTo>
                    <a:pt x="795464" y="172986"/>
                  </a:lnTo>
                  <a:lnTo>
                    <a:pt x="795083" y="172148"/>
                  </a:lnTo>
                  <a:lnTo>
                    <a:pt x="794981" y="171932"/>
                  </a:lnTo>
                  <a:lnTo>
                    <a:pt x="796823" y="171069"/>
                  </a:lnTo>
                  <a:lnTo>
                    <a:pt x="797267" y="170688"/>
                  </a:lnTo>
                  <a:lnTo>
                    <a:pt x="795858" y="169697"/>
                  </a:lnTo>
                  <a:lnTo>
                    <a:pt x="790689" y="168960"/>
                  </a:lnTo>
                  <a:lnTo>
                    <a:pt x="787361" y="167373"/>
                  </a:lnTo>
                  <a:lnTo>
                    <a:pt x="788098" y="165506"/>
                  </a:lnTo>
                  <a:lnTo>
                    <a:pt x="788238" y="165138"/>
                  </a:lnTo>
                  <a:lnTo>
                    <a:pt x="782650" y="165506"/>
                  </a:lnTo>
                  <a:lnTo>
                    <a:pt x="784021" y="164338"/>
                  </a:lnTo>
                  <a:lnTo>
                    <a:pt x="781659" y="162687"/>
                  </a:lnTo>
                  <a:lnTo>
                    <a:pt x="781329" y="162001"/>
                  </a:lnTo>
                  <a:lnTo>
                    <a:pt x="781215" y="161772"/>
                  </a:lnTo>
                  <a:lnTo>
                    <a:pt x="780707" y="162001"/>
                  </a:lnTo>
                  <a:lnTo>
                    <a:pt x="772185" y="157518"/>
                  </a:lnTo>
                  <a:lnTo>
                    <a:pt x="770013" y="163842"/>
                  </a:lnTo>
                  <a:lnTo>
                    <a:pt x="773747" y="164325"/>
                  </a:lnTo>
                  <a:lnTo>
                    <a:pt x="773290" y="163969"/>
                  </a:lnTo>
                  <a:lnTo>
                    <a:pt x="773264" y="163283"/>
                  </a:lnTo>
                  <a:lnTo>
                    <a:pt x="773709" y="162852"/>
                  </a:lnTo>
                  <a:lnTo>
                    <a:pt x="776122" y="162687"/>
                  </a:lnTo>
                  <a:lnTo>
                    <a:pt x="776922" y="164338"/>
                  </a:lnTo>
                  <a:lnTo>
                    <a:pt x="776960" y="165506"/>
                  </a:lnTo>
                  <a:lnTo>
                    <a:pt x="776795" y="166306"/>
                  </a:lnTo>
                  <a:lnTo>
                    <a:pt x="776630" y="166281"/>
                  </a:lnTo>
                  <a:lnTo>
                    <a:pt x="776630" y="167005"/>
                  </a:lnTo>
                  <a:lnTo>
                    <a:pt x="776744" y="166801"/>
                  </a:lnTo>
                  <a:lnTo>
                    <a:pt x="776744" y="166547"/>
                  </a:lnTo>
                  <a:lnTo>
                    <a:pt x="776782" y="166370"/>
                  </a:lnTo>
                  <a:lnTo>
                    <a:pt x="782320" y="166370"/>
                  </a:lnTo>
                  <a:lnTo>
                    <a:pt x="772121" y="170243"/>
                  </a:lnTo>
                  <a:lnTo>
                    <a:pt x="778598" y="171234"/>
                  </a:lnTo>
                  <a:lnTo>
                    <a:pt x="781215" y="169697"/>
                  </a:lnTo>
                  <a:lnTo>
                    <a:pt x="781469" y="169697"/>
                  </a:lnTo>
                  <a:lnTo>
                    <a:pt x="786231" y="173710"/>
                  </a:lnTo>
                  <a:lnTo>
                    <a:pt x="785063" y="173710"/>
                  </a:lnTo>
                  <a:lnTo>
                    <a:pt x="780542" y="174028"/>
                  </a:lnTo>
                  <a:lnTo>
                    <a:pt x="784948" y="176466"/>
                  </a:lnTo>
                  <a:lnTo>
                    <a:pt x="784606" y="176009"/>
                  </a:lnTo>
                  <a:lnTo>
                    <a:pt x="784758" y="175374"/>
                  </a:lnTo>
                  <a:lnTo>
                    <a:pt x="784771" y="174802"/>
                  </a:lnTo>
                  <a:lnTo>
                    <a:pt x="790346" y="173710"/>
                  </a:lnTo>
                  <a:lnTo>
                    <a:pt x="797852" y="175374"/>
                  </a:lnTo>
                  <a:lnTo>
                    <a:pt x="801255" y="172986"/>
                  </a:lnTo>
                  <a:lnTo>
                    <a:pt x="802449" y="172148"/>
                  </a:lnTo>
                  <a:close/>
                </a:path>
                <a:path w="1038859" h="229235">
                  <a:moveTo>
                    <a:pt x="803300" y="210261"/>
                  </a:moveTo>
                  <a:lnTo>
                    <a:pt x="802322" y="209753"/>
                  </a:lnTo>
                  <a:lnTo>
                    <a:pt x="800646" y="211086"/>
                  </a:lnTo>
                  <a:lnTo>
                    <a:pt x="800150" y="210261"/>
                  </a:lnTo>
                  <a:lnTo>
                    <a:pt x="800023" y="210007"/>
                  </a:lnTo>
                  <a:lnTo>
                    <a:pt x="799414" y="208864"/>
                  </a:lnTo>
                  <a:lnTo>
                    <a:pt x="799731" y="208864"/>
                  </a:lnTo>
                  <a:lnTo>
                    <a:pt x="796810" y="208102"/>
                  </a:lnTo>
                  <a:lnTo>
                    <a:pt x="794308" y="208864"/>
                  </a:lnTo>
                  <a:lnTo>
                    <a:pt x="794473" y="208864"/>
                  </a:lnTo>
                  <a:lnTo>
                    <a:pt x="792670" y="209753"/>
                  </a:lnTo>
                  <a:lnTo>
                    <a:pt x="790448" y="209753"/>
                  </a:lnTo>
                  <a:lnTo>
                    <a:pt x="788797" y="210007"/>
                  </a:lnTo>
                  <a:lnTo>
                    <a:pt x="788060" y="208864"/>
                  </a:lnTo>
                  <a:lnTo>
                    <a:pt x="787857" y="208864"/>
                  </a:lnTo>
                  <a:lnTo>
                    <a:pt x="789851" y="207086"/>
                  </a:lnTo>
                  <a:lnTo>
                    <a:pt x="785571" y="209499"/>
                  </a:lnTo>
                  <a:lnTo>
                    <a:pt x="785164" y="209499"/>
                  </a:lnTo>
                  <a:lnTo>
                    <a:pt x="786676" y="211277"/>
                  </a:lnTo>
                  <a:lnTo>
                    <a:pt x="788301" y="212801"/>
                  </a:lnTo>
                  <a:lnTo>
                    <a:pt x="787323" y="213563"/>
                  </a:lnTo>
                  <a:lnTo>
                    <a:pt x="786371" y="214198"/>
                  </a:lnTo>
                  <a:lnTo>
                    <a:pt x="785368" y="214769"/>
                  </a:lnTo>
                  <a:lnTo>
                    <a:pt x="785482" y="213563"/>
                  </a:lnTo>
                  <a:lnTo>
                    <a:pt x="785596" y="212293"/>
                  </a:lnTo>
                  <a:lnTo>
                    <a:pt x="785685" y="211277"/>
                  </a:lnTo>
                  <a:lnTo>
                    <a:pt x="785736" y="210769"/>
                  </a:lnTo>
                  <a:lnTo>
                    <a:pt x="782891" y="209499"/>
                  </a:lnTo>
                  <a:lnTo>
                    <a:pt x="780211" y="213271"/>
                  </a:lnTo>
                  <a:lnTo>
                    <a:pt x="778878" y="212293"/>
                  </a:lnTo>
                  <a:lnTo>
                    <a:pt x="777354" y="211277"/>
                  </a:lnTo>
                  <a:lnTo>
                    <a:pt x="776287" y="210007"/>
                  </a:lnTo>
                  <a:lnTo>
                    <a:pt x="776312" y="210261"/>
                  </a:lnTo>
                  <a:lnTo>
                    <a:pt x="777240" y="211785"/>
                  </a:lnTo>
                  <a:lnTo>
                    <a:pt x="777367" y="212039"/>
                  </a:lnTo>
                  <a:lnTo>
                    <a:pt x="777849" y="212293"/>
                  </a:lnTo>
                  <a:lnTo>
                    <a:pt x="774700" y="212102"/>
                  </a:lnTo>
                  <a:lnTo>
                    <a:pt x="774700" y="217246"/>
                  </a:lnTo>
                  <a:lnTo>
                    <a:pt x="770204" y="217779"/>
                  </a:lnTo>
                  <a:lnTo>
                    <a:pt x="770204" y="219710"/>
                  </a:lnTo>
                  <a:lnTo>
                    <a:pt x="764806" y="221056"/>
                  </a:lnTo>
                  <a:lnTo>
                    <a:pt x="764565" y="220141"/>
                  </a:lnTo>
                  <a:lnTo>
                    <a:pt x="764489" y="219405"/>
                  </a:lnTo>
                  <a:lnTo>
                    <a:pt x="765136" y="219710"/>
                  </a:lnTo>
                  <a:lnTo>
                    <a:pt x="770204" y="219710"/>
                  </a:lnTo>
                  <a:lnTo>
                    <a:pt x="770204" y="217779"/>
                  </a:lnTo>
                  <a:lnTo>
                    <a:pt x="766737" y="218186"/>
                  </a:lnTo>
                  <a:lnTo>
                    <a:pt x="767397" y="216738"/>
                  </a:lnTo>
                  <a:lnTo>
                    <a:pt x="767524" y="216484"/>
                  </a:lnTo>
                  <a:lnTo>
                    <a:pt x="767930" y="215595"/>
                  </a:lnTo>
                  <a:lnTo>
                    <a:pt x="768438" y="215595"/>
                  </a:lnTo>
                  <a:lnTo>
                    <a:pt x="774700" y="217246"/>
                  </a:lnTo>
                  <a:lnTo>
                    <a:pt x="774700" y="212102"/>
                  </a:lnTo>
                  <a:lnTo>
                    <a:pt x="769886" y="211785"/>
                  </a:lnTo>
                  <a:lnTo>
                    <a:pt x="764628" y="214833"/>
                  </a:lnTo>
                  <a:lnTo>
                    <a:pt x="765187" y="214833"/>
                  </a:lnTo>
                  <a:lnTo>
                    <a:pt x="761492" y="216230"/>
                  </a:lnTo>
                  <a:lnTo>
                    <a:pt x="761174" y="216230"/>
                  </a:lnTo>
                  <a:lnTo>
                    <a:pt x="761593" y="214833"/>
                  </a:lnTo>
                  <a:lnTo>
                    <a:pt x="761695" y="214452"/>
                  </a:lnTo>
                  <a:lnTo>
                    <a:pt x="761758" y="214198"/>
                  </a:lnTo>
                  <a:lnTo>
                    <a:pt x="761847" y="213944"/>
                  </a:lnTo>
                  <a:lnTo>
                    <a:pt x="761949" y="213563"/>
                  </a:lnTo>
                  <a:lnTo>
                    <a:pt x="761796" y="213563"/>
                  </a:lnTo>
                  <a:lnTo>
                    <a:pt x="758863" y="215544"/>
                  </a:lnTo>
                  <a:lnTo>
                    <a:pt x="758863" y="221691"/>
                  </a:lnTo>
                  <a:lnTo>
                    <a:pt x="753605" y="222707"/>
                  </a:lnTo>
                  <a:lnTo>
                    <a:pt x="753719" y="221691"/>
                  </a:lnTo>
                  <a:lnTo>
                    <a:pt x="753757" y="221310"/>
                  </a:lnTo>
                  <a:lnTo>
                    <a:pt x="752792" y="221310"/>
                  </a:lnTo>
                  <a:lnTo>
                    <a:pt x="755916" y="221056"/>
                  </a:lnTo>
                  <a:lnTo>
                    <a:pt x="756196" y="221056"/>
                  </a:lnTo>
                  <a:lnTo>
                    <a:pt x="757656" y="221310"/>
                  </a:lnTo>
                  <a:lnTo>
                    <a:pt x="758863" y="221691"/>
                  </a:lnTo>
                  <a:lnTo>
                    <a:pt x="758863" y="215544"/>
                  </a:lnTo>
                  <a:lnTo>
                    <a:pt x="757847" y="216230"/>
                  </a:lnTo>
                  <a:lnTo>
                    <a:pt x="748969" y="216484"/>
                  </a:lnTo>
                  <a:lnTo>
                    <a:pt x="745261" y="216738"/>
                  </a:lnTo>
                  <a:lnTo>
                    <a:pt x="741248" y="221145"/>
                  </a:lnTo>
                  <a:lnTo>
                    <a:pt x="740676" y="221068"/>
                  </a:lnTo>
                  <a:lnTo>
                    <a:pt x="740968" y="221449"/>
                  </a:lnTo>
                  <a:lnTo>
                    <a:pt x="739406" y="223164"/>
                  </a:lnTo>
                  <a:lnTo>
                    <a:pt x="741794" y="222745"/>
                  </a:lnTo>
                  <a:lnTo>
                    <a:pt x="751382" y="221056"/>
                  </a:lnTo>
                  <a:lnTo>
                    <a:pt x="752309" y="221056"/>
                  </a:lnTo>
                  <a:lnTo>
                    <a:pt x="752932" y="222745"/>
                  </a:lnTo>
                  <a:lnTo>
                    <a:pt x="753033" y="223024"/>
                  </a:lnTo>
                  <a:lnTo>
                    <a:pt x="753148" y="223342"/>
                  </a:lnTo>
                  <a:lnTo>
                    <a:pt x="753224" y="223469"/>
                  </a:lnTo>
                  <a:lnTo>
                    <a:pt x="752817" y="223469"/>
                  </a:lnTo>
                  <a:lnTo>
                    <a:pt x="751382" y="222745"/>
                  </a:lnTo>
                  <a:lnTo>
                    <a:pt x="750912" y="222745"/>
                  </a:lnTo>
                  <a:lnTo>
                    <a:pt x="750798" y="223164"/>
                  </a:lnTo>
                  <a:lnTo>
                    <a:pt x="750646" y="223342"/>
                  </a:lnTo>
                  <a:lnTo>
                    <a:pt x="751471" y="223342"/>
                  </a:lnTo>
                  <a:lnTo>
                    <a:pt x="753452" y="223837"/>
                  </a:lnTo>
                  <a:lnTo>
                    <a:pt x="753491" y="223024"/>
                  </a:lnTo>
                  <a:lnTo>
                    <a:pt x="754202" y="223989"/>
                  </a:lnTo>
                  <a:lnTo>
                    <a:pt x="756031" y="223342"/>
                  </a:lnTo>
                  <a:lnTo>
                    <a:pt x="756513" y="223342"/>
                  </a:lnTo>
                  <a:lnTo>
                    <a:pt x="756259" y="224396"/>
                  </a:lnTo>
                  <a:lnTo>
                    <a:pt x="756170" y="224828"/>
                  </a:lnTo>
                  <a:lnTo>
                    <a:pt x="755472" y="224396"/>
                  </a:lnTo>
                  <a:lnTo>
                    <a:pt x="754722" y="224396"/>
                  </a:lnTo>
                  <a:lnTo>
                    <a:pt x="757618" y="225755"/>
                  </a:lnTo>
                  <a:lnTo>
                    <a:pt x="758990" y="225374"/>
                  </a:lnTo>
                  <a:lnTo>
                    <a:pt x="758278" y="224866"/>
                  </a:lnTo>
                  <a:lnTo>
                    <a:pt x="758037" y="224612"/>
                  </a:lnTo>
                  <a:lnTo>
                    <a:pt x="758037" y="224396"/>
                  </a:lnTo>
                  <a:lnTo>
                    <a:pt x="757085" y="224396"/>
                  </a:lnTo>
                  <a:lnTo>
                    <a:pt x="759129" y="223469"/>
                  </a:lnTo>
                  <a:lnTo>
                    <a:pt x="760031" y="223342"/>
                  </a:lnTo>
                  <a:lnTo>
                    <a:pt x="761720" y="223342"/>
                  </a:lnTo>
                  <a:lnTo>
                    <a:pt x="763079" y="224396"/>
                  </a:lnTo>
                  <a:lnTo>
                    <a:pt x="764006" y="225374"/>
                  </a:lnTo>
                  <a:lnTo>
                    <a:pt x="764133" y="225501"/>
                  </a:lnTo>
                  <a:lnTo>
                    <a:pt x="765276" y="225755"/>
                  </a:lnTo>
                  <a:lnTo>
                    <a:pt x="757618" y="225755"/>
                  </a:lnTo>
                  <a:lnTo>
                    <a:pt x="749465" y="225755"/>
                  </a:lnTo>
                  <a:lnTo>
                    <a:pt x="749833" y="224993"/>
                  </a:lnTo>
                  <a:lnTo>
                    <a:pt x="749922" y="224866"/>
                  </a:lnTo>
                  <a:lnTo>
                    <a:pt x="749998" y="224612"/>
                  </a:lnTo>
                  <a:lnTo>
                    <a:pt x="750582" y="223469"/>
                  </a:lnTo>
                  <a:lnTo>
                    <a:pt x="750646" y="223342"/>
                  </a:lnTo>
                  <a:lnTo>
                    <a:pt x="750722" y="223164"/>
                  </a:lnTo>
                  <a:lnTo>
                    <a:pt x="750227" y="223024"/>
                  </a:lnTo>
                  <a:lnTo>
                    <a:pt x="745109" y="223024"/>
                  </a:lnTo>
                  <a:lnTo>
                    <a:pt x="743089" y="224180"/>
                  </a:lnTo>
                  <a:lnTo>
                    <a:pt x="741984" y="222745"/>
                  </a:lnTo>
                  <a:lnTo>
                    <a:pt x="741794" y="222745"/>
                  </a:lnTo>
                  <a:lnTo>
                    <a:pt x="741299" y="223342"/>
                  </a:lnTo>
                  <a:lnTo>
                    <a:pt x="741235" y="223469"/>
                  </a:lnTo>
                  <a:lnTo>
                    <a:pt x="739559" y="224396"/>
                  </a:lnTo>
                  <a:lnTo>
                    <a:pt x="740054" y="224396"/>
                  </a:lnTo>
                  <a:lnTo>
                    <a:pt x="739927" y="224612"/>
                  </a:lnTo>
                  <a:lnTo>
                    <a:pt x="739825" y="224866"/>
                  </a:lnTo>
                  <a:lnTo>
                    <a:pt x="747890" y="228930"/>
                  </a:lnTo>
                  <a:lnTo>
                    <a:pt x="749084" y="226517"/>
                  </a:lnTo>
                  <a:lnTo>
                    <a:pt x="749211" y="226263"/>
                  </a:lnTo>
                  <a:lnTo>
                    <a:pt x="749274" y="226136"/>
                  </a:lnTo>
                  <a:lnTo>
                    <a:pt x="749401" y="225882"/>
                  </a:lnTo>
                  <a:lnTo>
                    <a:pt x="765848" y="225882"/>
                  </a:lnTo>
                  <a:lnTo>
                    <a:pt x="766991" y="226136"/>
                  </a:lnTo>
                  <a:lnTo>
                    <a:pt x="761390" y="226517"/>
                  </a:lnTo>
                  <a:lnTo>
                    <a:pt x="764235" y="227787"/>
                  </a:lnTo>
                  <a:lnTo>
                    <a:pt x="762381" y="228676"/>
                  </a:lnTo>
                  <a:lnTo>
                    <a:pt x="767029" y="227660"/>
                  </a:lnTo>
                  <a:lnTo>
                    <a:pt x="768553" y="226263"/>
                  </a:lnTo>
                  <a:lnTo>
                    <a:pt x="768261" y="225882"/>
                  </a:lnTo>
                  <a:lnTo>
                    <a:pt x="774433" y="225882"/>
                  </a:lnTo>
                  <a:lnTo>
                    <a:pt x="778421" y="223469"/>
                  </a:lnTo>
                  <a:lnTo>
                    <a:pt x="778179" y="223469"/>
                  </a:lnTo>
                  <a:lnTo>
                    <a:pt x="778256" y="223342"/>
                  </a:lnTo>
                  <a:lnTo>
                    <a:pt x="778370" y="223164"/>
                  </a:lnTo>
                  <a:lnTo>
                    <a:pt x="778471" y="223024"/>
                  </a:lnTo>
                  <a:lnTo>
                    <a:pt x="778624" y="222745"/>
                  </a:lnTo>
                  <a:lnTo>
                    <a:pt x="779018" y="222199"/>
                  </a:lnTo>
                  <a:lnTo>
                    <a:pt x="778662" y="221691"/>
                  </a:lnTo>
                  <a:lnTo>
                    <a:pt x="778573" y="221564"/>
                  </a:lnTo>
                  <a:lnTo>
                    <a:pt x="778230" y="221056"/>
                  </a:lnTo>
                  <a:lnTo>
                    <a:pt x="774128" y="221056"/>
                  </a:lnTo>
                  <a:lnTo>
                    <a:pt x="774128" y="225755"/>
                  </a:lnTo>
                  <a:lnTo>
                    <a:pt x="768172" y="225755"/>
                  </a:lnTo>
                  <a:lnTo>
                    <a:pt x="766457" y="223469"/>
                  </a:lnTo>
                  <a:lnTo>
                    <a:pt x="771131" y="224396"/>
                  </a:lnTo>
                  <a:lnTo>
                    <a:pt x="770877" y="224396"/>
                  </a:lnTo>
                  <a:lnTo>
                    <a:pt x="774128" y="225755"/>
                  </a:lnTo>
                  <a:lnTo>
                    <a:pt x="774128" y="221056"/>
                  </a:lnTo>
                  <a:lnTo>
                    <a:pt x="773734" y="221056"/>
                  </a:lnTo>
                  <a:lnTo>
                    <a:pt x="772909" y="221500"/>
                  </a:lnTo>
                  <a:lnTo>
                    <a:pt x="772858" y="221056"/>
                  </a:lnTo>
                  <a:lnTo>
                    <a:pt x="767765" y="221056"/>
                  </a:lnTo>
                  <a:lnTo>
                    <a:pt x="774242" y="220141"/>
                  </a:lnTo>
                  <a:lnTo>
                    <a:pt x="777341" y="219710"/>
                  </a:lnTo>
                  <a:lnTo>
                    <a:pt x="777138" y="219405"/>
                  </a:lnTo>
                  <a:lnTo>
                    <a:pt x="777773" y="219405"/>
                  </a:lnTo>
                  <a:lnTo>
                    <a:pt x="778738" y="219710"/>
                  </a:lnTo>
                  <a:lnTo>
                    <a:pt x="779945" y="219710"/>
                  </a:lnTo>
                  <a:lnTo>
                    <a:pt x="779437" y="219405"/>
                  </a:lnTo>
                  <a:lnTo>
                    <a:pt x="781316" y="219405"/>
                  </a:lnTo>
                  <a:lnTo>
                    <a:pt x="783018" y="219710"/>
                  </a:lnTo>
                  <a:lnTo>
                    <a:pt x="782853" y="219710"/>
                  </a:lnTo>
                  <a:lnTo>
                    <a:pt x="786003" y="221056"/>
                  </a:lnTo>
                  <a:lnTo>
                    <a:pt x="786396" y="221310"/>
                  </a:lnTo>
                  <a:lnTo>
                    <a:pt x="786561" y="221310"/>
                  </a:lnTo>
                  <a:lnTo>
                    <a:pt x="786955" y="221564"/>
                  </a:lnTo>
                  <a:lnTo>
                    <a:pt x="787438" y="221056"/>
                  </a:lnTo>
                  <a:lnTo>
                    <a:pt x="786041" y="221056"/>
                  </a:lnTo>
                  <a:lnTo>
                    <a:pt x="793254" y="219710"/>
                  </a:lnTo>
                  <a:lnTo>
                    <a:pt x="791692" y="219710"/>
                  </a:lnTo>
                  <a:lnTo>
                    <a:pt x="792060" y="219405"/>
                  </a:lnTo>
                  <a:lnTo>
                    <a:pt x="794004" y="219405"/>
                  </a:lnTo>
                  <a:lnTo>
                    <a:pt x="795388" y="219710"/>
                  </a:lnTo>
                  <a:lnTo>
                    <a:pt x="796340" y="219710"/>
                  </a:lnTo>
                  <a:lnTo>
                    <a:pt x="798601" y="220776"/>
                  </a:lnTo>
                  <a:lnTo>
                    <a:pt x="798182" y="219710"/>
                  </a:lnTo>
                  <a:lnTo>
                    <a:pt x="797915" y="219710"/>
                  </a:lnTo>
                  <a:lnTo>
                    <a:pt x="797623" y="219405"/>
                  </a:lnTo>
                  <a:lnTo>
                    <a:pt x="796734" y="219405"/>
                  </a:lnTo>
                  <a:lnTo>
                    <a:pt x="796988" y="218516"/>
                  </a:lnTo>
                  <a:lnTo>
                    <a:pt x="797064" y="218262"/>
                  </a:lnTo>
                  <a:lnTo>
                    <a:pt x="795883" y="217119"/>
                  </a:lnTo>
                  <a:lnTo>
                    <a:pt x="795439" y="216738"/>
                  </a:lnTo>
                  <a:lnTo>
                    <a:pt x="795045" y="216484"/>
                  </a:lnTo>
                  <a:lnTo>
                    <a:pt x="794753" y="216293"/>
                  </a:lnTo>
                  <a:lnTo>
                    <a:pt x="794334" y="216471"/>
                  </a:lnTo>
                  <a:lnTo>
                    <a:pt x="794334" y="218516"/>
                  </a:lnTo>
                  <a:lnTo>
                    <a:pt x="792099" y="218516"/>
                  </a:lnTo>
                  <a:lnTo>
                    <a:pt x="791197" y="219240"/>
                  </a:lnTo>
                  <a:lnTo>
                    <a:pt x="791197" y="219405"/>
                  </a:lnTo>
                  <a:lnTo>
                    <a:pt x="791070" y="219405"/>
                  </a:lnTo>
                  <a:lnTo>
                    <a:pt x="791184" y="218516"/>
                  </a:lnTo>
                  <a:lnTo>
                    <a:pt x="790422" y="218516"/>
                  </a:lnTo>
                  <a:lnTo>
                    <a:pt x="790727" y="218262"/>
                  </a:lnTo>
                  <a:lnTo>
                    <a:pt x="791070" y="218008"/>
                  </a:lnTo>
                  <a:lnTo>
                    <a:pt x="790956" y="217373"/>
                  </a:lnTo>
                  <a:lnTo>
                    <a:pt x="790879" y="217119"/>
                  </a:lnTo>
                  <a:lnTo>
                    <a:pt x="790752" y="216484"/>
                  </a:lnTo>
                  <a:lnTo>
                    <a:pt x="790702" y="216230"/>
                  </a:lnTo>
                  <a:lnTo>
                    <a:pt x="790575" y="215595"/>
                  </a:lnTo>
                  <a:lnTo>
                    <a:pt x="790536" y="215468"/>
                  </a:lnTo>
                  <a:lnTo>
                    <a:pt x="789787" y="215595"/>
                  </a:lnTo>
                  <a:lnTo>
                    <a:pt x="788225" y="216001"/>
                  </a:lnTo>
                  <a:lnTo>
                    <a:pt x="787654" y="214833"/>
                  </a:lnTo>
                  <a:lnTo>
                    <a:pt x="787476" y="214452"/>
                  </a:lnTo>
                  <a:lnTo>
                    <a:pt x="787361" y="214198"/>
                  </a:lnTo>
                  <a:lnTo>
                    <a:pt x="787234" y="213944"/>
                  </a:lnTo>
                  <a:lnTo>
                    <a:pt x="788149" y="214452"/>
                  </a:lnTo>
                  <a:lnTo>
                    <a:pt x="789889" y="214833"/>
                  </a:lnTo>
                  <a:lnTo>
                    <a:pt x="790143" y="214833"/>
                  </a:lnTo>
                  <a:lnTo>
                    <a:pt x="790498" y="215341"/>
                  </a:lnTo>
                  <a:lnTo>
                    <a:pt x="791286" y="215341"/>
                  </a:lnTo>
                  <a:lnTo>
                    <a:pt x="790549" y="215468"/>
                  </a:lnTo>
                  <a:lnTo>
                    <a:pt x="790816" y="215595"/>
                  </a:lnTo>
                  <a:lnTo>
                    <a:pt x="791667" y="216230"/>
                  </a:lnTo>
                  <a:lnTo>
                    <a:pt x="791476" y="216230"/>
                  </a:lnTo>
                  <a:lnTo>
                    <a:pt x="791413" y="216738"/>
                  </a:lnTo>
                  <a:lnTo>
                    <a:pt x="791311" y="217500"/>
                  </a:lnTo>
                  <a:lnTo>
                    <a:pt x="791197" y="219240"/>
                  </a:lnTo>
                  <a:lnTo>
                    <a:pt x="792378" y="218262"/>
                  </a:lnTo>
                  <a:lnTo>
                    <a:pt x="793216" y="217500"/>
                  </a:lnTo>
                  <a:lnTo>
                    <a:pt x="793432" y="217881"/>
                  </a:lnTo>
                  <a:lnTo>
                    <a:pt x="794334" y="218516"/>
                  </a:lnTo>
                  <a:lnTo>
                    <a:pt x="794334" y="216471"/>
                  </a:lnTo>
                  <a:lnTo>
                    <a:pt x="793788" y="216738"/>
                  </a:lnTo>
                  <a:lnTo>
                    <a:pt x="793597" y="217119"/>
                  </a:lnTo>
                  <a:lnTo>
                    <a:pt x="793470" y="217246"/>
                  </a:lnTo>
                  <a:lnTo>
                    <a:pt x="793788" y="216738"/>
                  </a:lnTo>
                  <a:lnTo>
                    <a:pt x="792797" y="217119"/>
                  </a:lnTo>
                  <a:lnTo>
                    <a:pt x="793623" y="216738"/>
                  </a:lnTo>
                  <a:lnTo>
                    <a:pt x="793788" y="216738"/>
                  </a:lnTo>
                  <a:lnTo>
                    <a:pt x="794435" y="215595"/>
                  </a:lnTo>
                  <a:lnTo>
                    <a:pt x="792949" y="215341"/>
                  </a:lnTo>
                  <a:lnTo>
                    <a:pt x="792264" y="214833"/>
                  </a:lnTo>
                  <a:lnTo>
                    <a:pt x="791248" y="214833"/>
                  </a:lnTo>
                  <a:lnTo>
                    <a:pt x="797026" y="213944"/>
                  </a:lnTo>
                  <a:lnTo>
                    <a:pt x="800392" y="211277"/>
                  </a:lnTo>
                  <a:lnTo>
                    <a:pt x="800773" y="211277"/>
                  </a:lnTo>
                  <a:lnTo>
                    <a:pt x="801928" y="210769"/>
                  </a:lnTo>
                  <a:lnTo>
                    <a:pt x="803300" y="210261"/>
                  </a:lnTo>
                  <a:close/>
                </a:path>
                <a:path w="1038859" h="229235">
                  <a:moveTo>
                    <a:pt x="805129" y="150545"/>
                  </a:moveTo>
                  <a:lnTo>
                    <a:pt x="802436" y="149479"/>
                  </a:lnTo>
                  <a:lnTo>
                    <a:pt x="802309" y="149440"/>
                  </a:lnTo>
                  <a:lnTo>
                    <a:pt x="801916" y="148780"/>
                  </a:lnTo>
                  <a:lnTo>
                    <a:pt x="801789" y="148640"/>
                  </a:lnTo>
                  <a:lnTo>
                    <a:pt x="801878" y="148780"/>
                  </a:lnTo>
                  <a:lnTo>
                    <a:pt x="801382" y="148729"/>
                  </a:lnTo>
                  <a:lnTo>
                    <a:pt x="802259" y="149415"/>
                  </a:lnTo>
                  <a:lnTo>
                    <a:pt x="800646" y="148780"/>
                  </a:lnTo>
                  <a:lnTo>
                    <a:pt x="801433" y="151523"/>
                  </a:lnTo>
                  <a:lnTo>
                    <a:pt x="801382" y="149479"/>
                  </a:lnTo>
                  <a:lnTo>
                    <a:pt x="801789" y="149479"/>
                  </a:lnTo>
                  <a:lnTo>
                    <a:pt x="805129" y="150545"/>
                  </a:lnTo>
                  <a:close/>
                </a:path>
                <a:path w="1038859" h="229235">
                  <a:moveTo>
                    <a:pt x="807656" y="208864"/>
                  </a:moveTo>
                  <a:lnTo>
                    <a:pt x="803300" y="210261"/>
                  </a:lnTo>
                  <a:lnTo>
                    <a:pt x="807275" y="212166"/>
                  </a:lnTo>
                  <a:lnTo>
                    <a:pt x="807377" y="211277"/>
                  </a:lnTo>
                  <a:lnTo>
                    <a:pt x="807491" y="210261"/>
                  </a:lnTo>
                  <a:lnTo>
                    <a:pt x="807593" y="209499"/>
                  </a:lnTo>
                  <a:lnTo>
                    <a:pt x="807656" y="208864"/>
                  </a:lnTo>
                  <a:close/>
                </a:path>
                <a:path w="1038859" h="229235">
                  <a:moveTo>
                    <a:pt x="810247" y="44678"/>
                  </a:moveTo>
                  <a:lnTo>
                    <a:pt x="810196" y="42532"/>
                  </a:lnTo>
                  <a:lnTo>
                    <a:pt x="807364" y="41275"/>
                  </a:lnTo>
                  <a:lnTo>
                    <a:pt x="795248" y="41376"/>
                  </a:lnTo>
                  <a:lnTo>
                    <a:pt x="789292" y="45059"/>
                  </a:lnTo>
                  <a:lnTo>
                    <a:pt x="789762" y="45377"/>
                  </a:lnTo>
                  <a:lnTo>
                    <a:pt x="810247" y="44678"/>
                  </a:lnTo>
                  <a:close/>
                </a:path>
                <a:path w="1038859" h="229235">
                  <a:moveTo>
                    <a:pt x="827201" y="182524"/>
                  </a:moveTo>
                  <a:lnTo>
                    <a:pt x="825385" y="182537"/>
                  </a:lnTo>
                  <a:lnTo>
                    <a:pt x="823214" y="182384"/>
                  </a:lnTo>
                  <a:lnTo>
                    <a:pt x="821893" y="182816"/>
                  </a:lnTo>
                  <a:lnTo>
                    <a:pt x="823353" y="182549"/>
                  </a:lnTo>
                  <a:lnTo>
                    <a:pt x="825436" y="182600"/>
                  </a:lnTo>
                  <a:lnTo>
                    <a:pt x="827201" y="182524"/>
                  </a:lnTo>
                  <a:close/>
                </a:path>
                <a:path w="1038859" h="229235">
                  <a:moveTo>
                    <a:pt x="829818" y="182118"/>
                  </a:moveTo>
                  <a:lnTo>
                    <a:pt x="829233" y="182372"/>
                  </a:lnTo>
                  <a:lnTo>
                    <a:pt x="828294" y="182473"/>
                  </a:lnTo>
                  <a:lnTo>
                    <a:pt x="827201" y="182524"/>
                  </a:lnTo>
                  <a:lnTo>
                    <a:pt x="828306" y="182511"/>
                  </a:lnTo>
                  <a:lnTo>
                    <a:pt x="829259" y="182435"/>
                  </a:lnTo>
                  <a:lnTo>
                    <a:pt x="829818" y="182118"/>
                  </a:lnTo>
                  <a:close/>
                </a:path>
                <a:path w="1038859" h="229235">
                  <a:moveTo>
                    <a:pt x="830072" y="154635"/>
                  </a:moveTo>
                  <a:lnTo>
                    <a:pt x="829919" y="154330"/>
                  </a:lnTo>
                  <a:lnTo>
                    <a:pt x="829297" y="153009"/>
                  </a:lnTo>
                  <a:lnTo>
                    <a:pt x="829221" y="152844"/>
                  </a:lnTo>
                  <a:lnTo>
                    <a:pt x="828852" y="152844"/>
                  </a:lnTo>
                  <a:lnTo>
                    <a:pt x="824738" y="154330"/>
                  </a:lnTo>
                  <a:lnTo>
                    <a:pt x="823391" y="153898"/>
                  </a:lnTo>
                  <a:lnTo>
                    <a:pt x="822921" y="153746"/>
                  </a:lnTo>
                  <a:lnTo>
                    <a:pt x="820839" y="153390"/>
                  </a:lnTo>
                  <a:lnTo>
                    <a:pt x="818870" y="153390"/>
                  </a:lnTo>
                  <a:lnTo>
                    <a:pt x="818756" y="153009"/>
                  </a:lnTo>
                  <a:lnTo>
                    <a:pt x="818705" y="152844"/>
                  </a:lnTo>
                  <a:lnTo>
                    <a:pt x="817765" y="149580"/>
                  </a:lnTo>
                  <a:lnTo>
                    <a:pt x="817232" y="150050"/>
                  </a:lnTo>
                  <a:lnTo>
                    <a:pt x="817232" y="153390"/>
                  </a:lnTo>
                  <a:lnTo>
                    <a:pt x="815860" y="153390"/>
                  </a:lnTo>
                  <a:lnTo>
                    <a:pt x="814908" y="153530"/>
                  </a:lnTo>
                  <a:lnTo>
                    <a:pt x="814095" y="153898"/>
                  </a:lnTo>
                  <a:lnTo>
                    <a:pt x="814044" y="153746"/>
                  </a:lnTo>
                  <a:lnTo>
                    <a:pt x="813917" y="153390"/>
                  </a:lnTo>
                  <a:lnTo>
                    <a:pt x="813625" y="153390"/>
                  </a:lnTo>
                  <a:lnTo>
                    <a:pt x="814476" y="153009"/>
                  </a:lnTo>
                  <a:lnTo>
                    <a:pt x="814844" y="152844"/>
                  </a:lnTo>
                  <a:lnTo>
                    <a:pt x="816013" y="152844"/>
                  </a:lnTo>
                  <a:lnTo>
                    <a:pt x="817232" y="153390"/>
                  </a:lnTo>
                  <a:lnTo>
                    <a:pt x="817232" y="150050"/>
                  </a:lnTo>
                  <a:lnTo>
                    <a:pt x="813790" y="153009"/>
                  </a:lnTo>
                  <a:lnTo>
                    <a:pt x="813511" y="152222"/>
                  </a:lnTo>
                  <a:lnTo>
                    <a:pt x="813092" y="151079"/>
                  </a:lnTo>
                  <a:lnTo>
                    <a:pt x="812990" y="151536"/>
                  </a:lnTo>
                  <a:lnTo>
                    <a:pt x="812939" y="151739"/>
                  </a:lnTo>
                  <a:lnTo>
                    <a:pt x="812838" y="152222"/>
                  </a:lnTo>
                  <a:lnTo>
                    <a:pt x="812596" y="151930"/>
                  </a:lnTo>
                  <a:lnTo>
                    <a:pt x="812012" y="151739"/>
                  </a:lnTo>
                  <a:lnTo>
                    <a:pt x="812050" y="151930"/>
                  </a:lnTo>
                  <a:lnTo>
                    <a:pt x="813269" y="153390"/>
                  </a:lnTo>
                  <a:lnTo>
                    <a:pt x="812850" y="153390"/>
                  </a:lnTo>
                  <a:lnTo>
                    <a:pt x="809485" y="154952"/>
                  </a:lnTo>
                  <a:lnTo>
                    <a:pt x="809586" y="155498"/>
                  </a:lnTo>
                  <a:lnTo>
                    <a:pt x="809701" y="155867"/>
                  </a:lnTo>
                  <a:lnTo>
                    <a:pt x="809828" y="156070"/>
                  </a:lnTo>
                  <a:lnTo>
                    <a:pt x="809866" y="156629"/>
                  </a:lnTo>
                  <a:lnTo>
                    <a:pt x="809917" y="157162"/>
                  </a:lnTo>
                  <a:lnTo>
                    <a:pt x="809980" y="157480"/>
                  </a:lnTo>
                  <a:lnTo>
                    <a:pt x="809726" y="157289"/>
                  </a:lnTo>
                  <a:lnTo>
                    <a:pt x="809548" y="157162"/>
                  </a:lnTo>
                  <a:lnTo>
                    <a:pt x="808012" y="156070"/>
                  </a:lnTo>
                  <a:lnTo>
                    <a:pt x="809129" y="156070"/>
                  </a:lnTo>
                  <a:lnTo>
                    <a:pt x="809548" y="157162"/>
                  </a:lnTo>
                  <a:lnTo>
                    <a:pt x="809866" y="156629"/>
                  </a:lnTo>
                  <a:lnTo>
                    <a:pt x="809764" y="156324"/>
                  </a:lnTo>
                  <a:lnTo>
                    <a:pt x="809701" y="156070"/>
                  </a:lnTo>
                  <a:lnTo>
                    <a:pt x="809663" y="155867"/>
                  </a:lnTo>
                  <a:lnTo>
                    <a:pt x="808050" y="153530"/>
                  </a:lnTo>
                  <a:lnTo>
                    <a:pt x="807999" y="153746"/>
                  </a:lnTo>
                  <a:lnTo>
                    <a:pt x="807910" y="154330"/>
                  </a:lnTo>
                  <a:lnTo>
                    <a:pt x="807783" y="155143"/>
                  </a:lnTo>
                  <a:lnTo>
                    <a:pt x="807681" y="155854"/>
                  </a:lnTo>
                  <a:lnTo>
                    <a:pt x="806678" y="155143"/>
                  </a:lnTo>
                  <a:lnTo>
                    <a:pt x="808545" y="157162"/>
                  </a:lnTo>
                  <a:lnTo>
                    <a:pt x="808659" y="157289"/>
                  </a:lnTo>
                  <a:lnTo>
                    <a:pt x="805230" y="159499"/>
                  </a:lnTo>
                  <a:lnTo>
                    <a:pt x="804786" y="159207"/>
                  </a:lnTo>
                  <a:lnTo>
                    <a:pt x="804011" y="158724"/>
                  </a:lnTo>
                  <a:lnTo>
                    <a:pt x="803440" y="158318"/>
                  </a:lnTo>
                  <a:lnTo>
                    <a:pt x="803249" y="158000"/>
                  </a:lnTo>
                  <a:lnTo>
                    <a:pt x="802995" y="158000"/>
                  </a:lnTo>
                  <a:lnTo>
                    <a:pt x="802017" y="157289"/>
                  </a:lnTo>
                  <a:lnTo>
                    <a:pt x="800582" y="156324"/>
                  </a:lnTo>
                  <a:lnTo>
                    <a:pt x="799236" y="156629"/>
                  </a:lnTo>
                  <a:lnTo>
                    <a:pt x="802551" y="158229"/>
                  </a:lnTo>
                  <a:lnTo>
                    <a:pt x="799198" y="157581"/>
                  </a:lnTo>
                  <a:lnTo>
                    <a:pt x="798322" y="157416"/>
                  </a:lnTo>
                  <a:lnTo>
                    <a:pt x="798372" y="157581"/>
                  </a:lnTo>
                  <a:lnTo>
                    <a:pt x="798830" y="159207"/>
                  </a:lnTo>
                  <a:lnTo>
                    <a:pt x="795058" y="158000"/>
                  </a:lnTo>
                  <a:lnTo>
                    <a:pt x="796086" y="158724"/>
                  </a:lnTo>
                  <a:lnTo>
                    <a:pt x="795896" y="158724"/>
                  </a:lnTo>
                  <a:lnTo>
                    <a:pt x="794194" y="159524"/>
                  </a:lnTo>
                  <a:lnTo>
                    <a:pt x="793724" y="159918"/>
                  </a:lnTo>
                  <a:lnTo>
                    <a:pt x="795248" y="164490"/>
                  </a:lnTo>
                  <a:lnTo>
                    <a:pt x="802551" y="162598"/>
                  </a:lnTo>
                  <a:lnTo>
                    <a:pt x="806259" y="160185"/>
                  </a:lnTo>
                  <a:lnTo>
                    <a:pt x="808494" y="160185"/>
                  </a:lnTo>
                  <a:lnTo>
                    <a:pt x="810641" y="159524"/>
                  </a:lnTo>
                  <a:lnTo>
                    <a:pt x="811669" y="159207"/>
                  </a:lnTo>
                  <a:lnTo>
                    <a:pt x="813371" y="161213"/>
                  </a:lnTo>
                  <a:lnTo>
                    <a:pt x="812419" y="159207"/>
                  </a:lnTo>
                  <a:lnTo>
                    <a:pt x="819010" y="162293"/>
                  </a:lnTo>
                  <a:lnTo>
                    <a:pt x="822579" y="159207"/>
                  </a:lnTo>
                  <a:lnTo>
                    <a:pt x="824471" y="157581"/>
                  </a:lnTo>
                  <a:lnTo>
                    <a:pt x="828179" y="155867"/>
                  </a:lnTo>
                  <a:lnTo>
                    <a:pt x="827659" y="155498"/>
                  </a:lnTo>
                  <a:lnTo>
                    <a:pt x="826312" y="154952"/>
                  </a:lnTo>
                  <a:lnTo>
                    <a:pt x="826909" y="154952"/>
                  </a:lnTo>
                  <a:lnTo>
                    <a:pt x="828827" y="154635"/>
                  </a:lnTo>
                  <a:lnTo>
                    <a:pt x="830072" y="154635"/>
                  </a:lnTo>
                  <a:close/>
                </a:path>
                <a:path w="1038859" h="229235">
                  <a:moveTo>
                    <a:pt x="830491" y="33159"/>
                  </a:moveTo>
                  <a:lnTo>
                    <a:pt x="830351" y="32829"/>
                  </a:lnTo>
                  <a:lnTo>
                    <a:pt x="828979" y="29273"/>
                  </a:lnTo>
                  <a:lnTo>
                    <a:pt x="826630" y="29794"/>
                  </a:lnTo>
                  <a:lnTo>
                    <a:pt x="823582" y="33159"/>
                  </a:lnTo>
                  <a:lnTo>
                    <a:pt x="830008" y="32829"/>
                  </a:lnTo>
                  <a:lnTo>
                    <a:pt x="830491" y="33159"/>
                  </a:lnTo>
                  <a:close/>
                </a:path>
                <a:path w="1038859" h="229235">
                  <a:moveTo>
                    <a:pt x="830643" y="181470"/>
                  </a:moveTo>
                  <a:lnTo>
                    <a:pt x="830237" y="180784"/>
                  </a:lnTo>
                  <a:lnTo>
                    <a:pt x="830478" y="181457"/>
                  </a:lnTo>
                  <a:lnTo>
                    <a:pt x="830275" y="181864"/>
                  </a:lnTo>
                  <a:lnTo>
                    <a:pt x="829818" y="182118"/>
                  </a:lnTo>
                  <a:lnTo>
                    <a:pt x="830402" y="181864"/>
                  </a:lnTo>
                  <a:lnTo>
                    <a:pt x="830643" y="181470"/>
                  </a:lnTo>
                  <a:close/>
                </a:path>
                <a:path w="1038859" h="229235">
                  <a:moveTo>
                    <a:pt x="836955" y="31254"/>
                  </a:moveTo>
                  <a:lnTo>
                    <a:pt x="835533" y="31000"/>
                  </a:lnTo>
                  <a:lnTo>
                    <a:pt x="834174" y="31457"/>
                  </a:lnTo>
                  <a:lnTo>
                    <a:pt x="833170" y="30073"/>
                  </a:lnTo>
                  <a:lnTo>
                    <a:pt x="833221" y="30797"/>
                  </a:lnTo>
                  <a:lnTo>
                    <a:pt x="830491" y="33159"/>
                  </a:lnTo>
                  <a:lnTo>
                    <a:pt x="830935" y="33464"/>
                  </a:lnTo>
                  <a:lnTo>
                    <a:pt x="834644" y="31788"/>
                  </a:lnTo>
                  <a:lnTo>
                    <a:pt x="834682" y="33947"/>
                  </a:lnTo>
                  <a:lnTo>
                    <a:pt x="836498" y="31788"/>
                  </a:lnTo>
                  <a:lnTo>
                    <a:pt x="836777" y="31457"/>
                  </a:lnTo>
                  <a:lnTo>
                    <a:pt x="836955" y="31254"/>
                  </a:lnTo>
                  <a:close/>
                </a:path>
                <a:path w="1038859" h="229235">
                  <a:moveTo>
                    <a:pt x="838669" y="180949"/>
                  </a:moveTo>
                  <a:lnTo>
                    <a:pt x="835875" y="181851"/>
                  </a:lnTo>
                  <a:lnTo>
                    <a:pt x="834466" y="181597"/>
                  </a:lnTo>
                  <a:lnTo>
                    <a:pt x="835418" y="182245"/>
                  </a:lnTo>
                  <a:lnTo>
                    <a:pt x="836396" y="183629"/>
                  </a:lnTo>
                  <a:lnTo>
                    <a:pt x="837793" y="183172"/>
                  </a:lnTo>
                  <a:lnTo>
                    <a:pt x="838669" y="180949"/>
                  </a:lnTo>
                  <a:close/>
                </a:path>
                <a:path w="1038859" h="229235">
                  <a:moveTo>
                    <a:pt x="840308" y="69049"/>
                  </a:moveTo>
                  <a:lnTo>
                    <a:pt x="835202" y="70497"/>
                  </a:lnTo>
                  <a:lnTo>
                    <a:pt x="832840" y="69570"/>
                  </a:lnTo>
                  <a:lnTo>
                    <a:pt x="830529" y="70815"/>
                  </a:lnTo>
                  <a:lnTo>
                    <a:pt x="827227" y="68503"/>
                  </a:lnTo>
                  <a:lnTo>
                    <a:pt x="825461" y="72250"/>
                  </a:lnTo>
                  <a:lnTo>
                    <a:pt x="830173" y="74091"/>
                  </a:lnTo>
                  <a:lnTo>
                    <a:pt x="830605" y="72974"/>
                  </a:lnTo>
                  <a:lnTo>
                    <a:pt x="831977" y="71805"/>
                  </a:lnTo>
                  <a:lnTo>
                    <a:pt x="833869" y="72415"/>
                  </a:lnTo>
                  <a:lnTo>
                    <a:pt x="834339" y="72732"/>
                  </a:lnTo>
                  <a:lnTo>
                    <a:pt x="834821" y="73787"/>
                  </a:lnTo>
                  <a:lnTo>
                    <a:pt x="836244" y="74777"/>
                  </a:lnTo>
                  <a:lnTo>
                    <a:pt x="837666" y="75031"/>
                  </a:lnTo>
                  <a:lnTo>
                    <a:pt x="838085" y="73202"/>
                  </a:lnTo>
                  <a:lnTo>
                    <a:pt x="839457" y="72732"/>
                  </a:lnTo>
                  <a:lnTo>
                    <a:pt x="840308" y="69049"/>
                  </a:lnTo>
                  <a:close/>
                </a:path>
                <a:path w="1038859" h="229235">
                  <a:moveTo>
                    <a:pt x="842810" y="143967"/>
                  </a:moveTo>
                  <a:lnTo>
                    <a:pt x="842352" y="143967"/>
                  </a:lnTo>
                  <a:lnTo>
                    <a:pt x="842365" y="144729"/>
                  </a:lnTo>
                  <a:lnTo>
                    <a:pt x="842810" y="143967"/>
                  </a:lnTo>
                  <a:close/>
                </a:path>
                <a:path w="1038859" h="229235">
                  <a:moveTo>
                    <a:pt x="843241" y="176987"/>
                  </a:moveTo>
                  <a:lnTo>
                    <a:pt x="841743" y="173824"/>
                  </a:lnTo>
                  <a:lnTo>
                    <a:pt x="842302" y="177038"/>
                  </a:lnTo>
                  <a:lnTo>
                    <a:pt x="843241" y="176987"/>
                  </a:lnTo>
                  <a:close/>
                </a:path>
                <a:path w="1038859" h="229235">
                  <a:moveTo>
                    <a:pt x="845299" y="143294"/>
                  </a:moveTo>
                  <a:lnTo>
                    <a:pt x="844321" y="143294"/>
                  </a:lnTo>
                  <a:lnTo>
                    <a:pt x="840905" y="142646"/>
                  </a:lnTo>
                  <a:lnTo>
                    <a:pt x="838111" y="142849"/>
                  </a:lnTo>
                  <a:lnTo>
                    <a:pt x="842340" y="143865"/>
                  </a:lnTo>
                  <a:lnTo>
                    <a:pt x="842340" y="143649"/>
                  </a:lnTo>
                  <a:lnTo>
                    <a:pt x="843661" y="143649"/>
                  </a:lnTo>
                  <a:lnTo>
                    <a:pt x="844664" y="143852"/>
                  </a:lnTo>
                  <a:lnTo>
                    <a:pt x="844892" y="143649"/>
                  </a:lnTo>
                  <a:lnTo>
                    <a:pt x="845299" y="143294"/>
                  </a:lnTo>
                  <a:close/>
                </a:path>
                <a:path w="1038859" h="229235">
                  <a:moveTo>
                    <a:pt x="845642" y="145262"/>
                  </a:moveTo>
                  <a:lnTo>
                    <a:pt x="845083" y="145491"/>
                  </a:lnTo>
                  <a:lnTo>
                    <a:pt x="843800" y="146075"/>
                  </a:lnTo>
                  <a:lnTo>
                    <a:pt x="842378" y="145808"/>
                  </a:lnTo>
                  <a:lnTo>
                    <a:pt x="842378" y="145491"/>
                  </a:lnTo>
                  <a:lnTo>
                    <a:pt x="842365" y="144729"/>
                  </a:lnTo>
                  <a:lnTo>
                    <a:pt x="841908" y="145491"/>
                  </a:lnTo>
                  <a:lnTo>
                    <a:pt x="841375" y="145262"/>
                  </a:lnTo>
                  <a:lnTo>
                    <a:pt x="836701" y="143294"/>
                  </a:lnTo>
                  <a:lnTo>
                    <a:pt x="836752" y="145491"/>
                  </a:lnTo>
                  <a:lnTo>
                    <a:pt x="835469" y="148196"/>
                  </a:lnTo>
                  <a:lnTo>
                    <a:pt x="831329" y="145262"/>
                  </a:lnTo>
                  <a:lnTo>
                    <a:pt x="829030" y="143649"/>
                  </a:lnTo>
                  <a:lnTo>
                    <a:pt x="825969" y="143649"/>
                  </a:lnTo>
                  <a:lnTo>
                    <a:pt x="825881" y="140042"/>
                  </a:lnTo>
                  <a:lnTo>
                    <a:pt x="823569" y="141287"/>
                  </a:lnTo>
                  <a:lnTo>
                    <a:pt x="819950" y="145173"/>
                  </a:lnTo>
                  <a:lnTo>
                    <a:pt x="816254" y="143294"/>
                  </a:lnTo>
                  <a:lnTo>
                    <a:pt x="815581" y="142849"/>
                  </a:lnTo>
                  <a:lnTo>
                    <a:pt x="810907" y="139623"/>
                  </a:lnTo>
                  <a:lnTo>
                    <a:pt x="805332" y="146291"/>
                  </a:lnTo>
                  <a:lnTo>
                    <a:pt x="802690" y="145999"/>
                  </a:lnTo>
                  <a:lnTo>
                    <a:pt x="802716" y="147447"/>
                  </a:lnTo>
                  <a:lnTo>
                    <a:pt x="801141" y="147967"/>
                  </a:lnTo>
                  <a:lnTo>
                    <a:pt x="801370" y="147967"/>
                  </a:lnTo>
                  <a:lnTo>
                    <a:pt x="801624" y="148399"/>
                  </a:lnTo>
                  <a:lnTo>
                    <a:pt x="804316" y="147751"/>
                  </a:lnTo>
                  <a:lnTo>
                    <a:pt x="810234" y="149123"/>
                  </a:lnTo>
                  <a:lnTo>
                    <a:pt x="809599" y="149618"/>
                  </a:lnTo>
                  <a:lnTo>
                    <a:pt x="810590" y="149618"/>
                  </a:lnTo>
                  <a:lnTo>
                    <a:pt x="816343" y="150507"/>
                  </a:lnTo>
                  <a:lnTo>
                    <a:pt x="816000" y="150266"/>
                  </a:lnTo>
                  <a:lnTo>
                    <a:pt x="815873" y="150266"/>
                  </a:lnTo>
                  <a:lnTo>
                    <a:pt x="815860" y="149288"/>
                  </a:lnTo>
                  <a:lnTo>
                    <a:pt x="815644" y="149288"/>
                  </a:lnTo>
                  <a:lnTo>
                    <a:pt x="815403" y="149123"/>
                  </a:lnTo>
                  <a:lnTo>
                    <a:pt x="815187" y="149123"/>
                  </a:lnTo>
                  <a:lnTo>
                    <a:pt x="817651" y="148958"/>
                  </a:lnTo>
                  <a:lnTo>
                    <a:pt x="820381" y="149618"/>
                  </a:lnTo>
                  <a:lnTo>
                    <a:pt x="824191" y="150622"/>
                  </a:lnTo>
                  <a:lnTo>
                    <a:pt x="825055" y="150812"/>
                  </a:lnTo>
                  <a:lnTo>
                    <a:pt x="825728" y="151739"/>
                  </a:lnTo>
                  <a:lnTo>
                    <a:pt x="826439" y="152819"/>
                  </a:lnTo>
                  <a:lnTo>
                    <a:pt x="828560" y="152120"/>
                  </a:lnTo>
                  <a:lnTo>
                    <a:pt x="828509" y="151561"/>
                  </a:lnTo>
                  <a:lnTo>
                    <a:pt x="828408" y="151422"/>
                  </a:lnTo>
                  <a:lnTo>
                    <a:pt x="830453" y="151422"/>
                  </a:lnTo>
                  <a:lnTo>
                    <a:pt x="832535" y="151104"/>
                  </a:lnTo>
                  <a:lnTo>
                    <a:pt x="834542" y="149618"/>
                  </a:lnTo>
                  <a:lnTo>
                    <a:pt x="834059" y="149288"/>
                  </a:lnTo>
                  <a:lnTo>
                    <a:pt x="834517" y="148958"/>
                  </a:lnTo>
                  <a:lnTo>
                    <a:pt x="835317" y="148374"/>
                  </a:lnTo>
                  <a:lnTo>
                    <a:pt x="835748" y="148374"/>
                  </a:lnTo>
                  <a:lnTo>
                    <a:pt x="835558" y="148247"/>
                  </a:lnTo>
                  <a:lnTo>
                    <a:pt x="836231" y="147701"/>
                  </a:lnTo>
                  <a:lnTo>
                    <a:pt x="839571" y="145262"/>
                  </a:lnTo>
                  <a:lnTo>
                    <a:pt x="844880" y="148958"/>
                  </a:lnTo>
                  <a:lnTo>
                    <a:pt x="844956" y="148374"/>
                  </a:lnTo>
                  <a:lnTo>
                    <a:pt x="845451" y="146075"/>
                  </a:lnTo>
                  <a:lnTo>
                    <a:pt x="845515" y="145808"/>
                  </a:lnTo>
                  <a:lnTo>
                    <a:pt x="845642" y="145262"/>
                  </a:lnTo>
                  <a:close/>
                </a:path>
                <a:path w="1038859" h="229235">
                  <a:moveTo>
                    <a:pt x="849782" y="74206"/>
                  </a:moveTo>
                  <a:lnTo>
                    <a:pt x="847509" y="72618"/>
                  </a:lnTo>
                  <a:lnTo>
                    <a:pt x="846467" y="72618"/>
                  </a:lnTo>
                  <a:lnTo>
                    <a:pt x="849782" y="74206"/>
                  </a:lnTo>
                  <a:close/>
                </a:path>
                <a:path w="1038859" h="229235">
                  <a:moveTo>
                    <a:pt x="850277" y="144183"/>
                  </a:moveTo>
                  <a:lnTo>
                    <a:pt x="849807" y="143840"/>
                  </a:lnTo>
                  <a:lnTo>
                    <a:pt x="849820" y="144564"/>
                  </a:lnTo>
                  <a:lnTo>
                    <a:pt x="846620" y="144564"/>
                  </a:lnTo>
                  <a:lnTo>
                    <a:pt x="846963" y="145300"/>
                  </a:lnTo>
                  <a:lnTo>
                    <a:pt x="849858" y="145300"/>
                  </a:lnTo>
                  <a:lnTo>
                    <a:pt x="850277" y="144183"/>
                  </a:lnTo>
                  <a:close/>
                </a:path>
                <a:path w="1038859" h="229235">
                  <a:moveTo>
                    <a:pt x="851509" y="69519"/>
                  </a:moveTo>
                  <a:lnTo>
                    <a:pt x="849198" y="69519"/>
                  </a:lnTo>
                  <a:lnTo>
                    <a:pt x="848753" y="70637"/>
                  </a:lnTo>
                  <a:lnTo>
                    <a:pt x="848766" y="71208"/>
                  </a:lnTo>
                  <a:lnTo>
                    <a:pt x="851509" y="69519"/>
                  </a:lnTo>
                  <a:close/>
                </a:path>
                <a:path w="1038859" h="229235">
                  <a:moveTo>
                    <a:pt x="852614" y="144399"/>
                  </a:moveTo>
                  <a:lnTo>
                    <a:pt x="851687" y="141744"/>
                  </a:lnTo>
                  <a:lnTo>
                    <a:pt x="849477" y="141744"/>
                  </a:lnTo>
                  <a:lnTo>
                    <a:pt x="849807" y="143840"/>
                  </a:lnTo>
                  <a:lnTo>
                    <a:pt x="852614" y="144399"/>
                  </a:lnTo>
                  <a:close/>
                </a:path>
                <a:path w="1038859" h="229235">
                  <a:moveTo>
                    <a:pt x="853452" y="141541"/>
                  </a:moveTo>
                  <a:lnTo>
                    <a:pt x="849236" y="139890"/>
                  </a:lnTo>
                  <a:lnTo>
                    <a:pt x="849439" y="141541"/>
                  </a:lnTo>
                  <a:lnTo>
                    <a:pt x="853452" y="141541"/>
                  </a:lnTo>
                  <a:close/>
                </a:path>
                <a:path w="1038859" h="229235">
                  <a:moveTo>
                    <a:pt x="853846" y="155206"/>
                  </a:moveTo>
                  <a:lnTo>
                    <a:pt x="852474" y="156387"/>
                  </a:lnTo>
                  <a:lnTo>
                    <a:pt x="850163" y="156908"/>
                  </a:lnTo>
                  <a:lnTo>
                    <a:pt x="846899" y="157492"/>
                  </a:lnTo>
                  <a:lnTo>
                    <a:pt x="846391" y="154990"/>
                  </a:lnTo>
                  <a:lnTo>
                    <a:pt x="848715" y="155194"/>
                  </a:lnTo>
                  <a:lnTo>
                    <a:pt x="846340" y="153530"/>
                  </a:lnTo>
                  <a:lnTo>
                    <a:pt x="845515" y="157226"/>
                  </a:lnTo>
                  <a:lnTo>
                    <a:pt x="841197" y="153517"/>
                  </a:lnTo>
                  <a:lnTo>
                    <a:pt x="841273" y="156425"/>
                  </a:lnTo>
                  <a:lnTo>
                    <a:pt x="837488" y="155232"/>
                  </a:lnTo>
                  <a:lnTo>
                    <a:pt x="838073" y="158457"/>
                  </a:lnTo>
                  <a:lnTo>
                    <a:pt x="843140" y="157022"/>
                  </a:lnTo>
                  <a:lnTo>
                    <a:pt x="844651" y="160921"/>
                  </a:lnTo>
                  <a:lnTo>
                    <a:pt x="844575" y="158013"/>
                  </a:lnTo>
                  <a:lnTo>
                    <a:pt x="847902" y="159600"/>
                  </a:lnTo>
                  <a:lnTo>
                    <a:pt x="852487" y="157111"/>
                  </a:lnTo>
                  <a:lnTo>
                    <a:pt x="853846" y="155206"/>
                  </a:lnTo>
                  <a:close/>
                </a:path>
                <a:path w="1038859" h="229235">
                  <a:moveTo>
                    <a:pt x="854405" y="38379"/>
                  </a:moveTo>
                  <a:lnTo>
                    <a:pt x="850747" y="40792"/>
                  </a:lnTo>
                  <a:lnTo>
                    <a:pt x="851700" y="42189"/>
                  </a:lnTo>
                  <a:lnTo>
                    <a:pt x="851979" y="42189"/>
                  </a:lnTo>
                  <a:lnTo>
                    <a:pt x="854405" y="38379"/>
                  </a:lnTo>
                  <a:close/>
                </a:path>
                <a:path w="1038859" h="229235">
                  <a:moveTo>
                    <a:pt x="854519" y="42722"/>
                  </a:moveTo>
                  <a:lnTo>
                    <a:pt x="851725" y="43218"/>
                  </a:lnTo>
                  <a:lnTo>
                    <a:pt x="851725" y="42722"/>
                  </a:lnTo>
                  <a:lnTo>
                    <a:pt x="851268" y="43294"/>
                  </a:lnTo>
                  <a:lnTo>
                    <a:pt x="851738" y="43294"/>
                  </a:lnTo>
                  <a:lnTo>
                    <a:pt x="852766" y="43294"/>
                  </a:lnTo>
                  <a:lnTo>
                    <a:pt x="854519" y="42722"/>
                  </a:lnTo>
                  <a:close/>
                </a:path>
                <a:path w="1038859" h="229235">
                  <a:moveTo>
                    <a:pt x="858951" y="17424"/>
                  </a:moveTo>
                  <a:lnTo>
                    <a:pt x="856627" y="17221"/>
                  </a:lnTo>
                  <a:lnTo>
                    <a:pt x="855738" y="18732"/>
                  </a:lnTo>
                  <a:lnTo>
                    <a:pt x="858951" y="17424"/>
                  </a:lnTo>
                  <a:close/>
                </a:path>
                <a:path w="1038859" h="229235">
                  <a:moveTo>
                    <a:pt x="868375" y="10566"/>
                  </a:moveTo>
                  <a:lnTo>
                    <a:pt x="862457" y="8610"/>
                  </a:lnTo>
                  <a:lnTo>
                    <a:pt x="862190" y="7962"/>
                  </a:lnTo>
                  <a:lnTo>
                    <a:pt x="862037" y="7594"/>
                  </a:lnTo>
                  <a:lnTo>
                    <a:pt x="862037" y="9601"/>
                  </a:lnTo>
                  <a:lnTo>
                    <a:pt x="858253" y="11506"/>
                  </a:lnTo>
                  <a:lnTo>
                    <a:pt x="859637" y="7962"/>
                  </a:lnTo>
                  <a:lnTo>
                    <a:pt x="862037" y="9601"/>
                  </a:lnTo>
                  <a:lnTo>
                    <a:pt x="862037" y="7594"/>
                  </a:lnTo>
                  <a:lnTo>
                    <a:pt x="861517" y="6324"/>
                  </a:lnTo>
                  <a:lnTo>
                    <a:pt x="861428" y="6096"/>
                  </a:lnTo>
                  <a:lnTo>
                    <a:pt x="861212" y="5588"/>
                  </a:lnTo>
                  <a:lnTo>
                    <a:pt x="861377" y="5384"/>
                  </a:lnTo>
                  <a:lnTo>
                    <a:pt x="861352" y="5105"/>
                  </a:lnTo>
                  <a:lnTo>
                    <a:pt x="860945" y="4622"/>
                  </a:lnTo>
                  <a:lnTo>
                    <a:pt x="860958" y="4965"/>
                  </a:lnTo>
                  <a:lnTo>
                    <a:pt x="861085" y="5270"/>
                  </a:lnTo>
                  <a:lnTo>
                    <a:pt x="861199" y="5588"/>
                  </a:lnTo>
                  <a:lnTo>
                    <a:pt x="860907" y="5956"/>
                  </a:lnTo>
                  <a:lnTo>
                    <a:pt x="860806" y="6096"/>
                  </a:lnTo>
                  <a:lnTo>
                    <a:pt x="858939" y="5956"/>
                  </a:lnTo>
                  <a:lnTo>
                    <a:pt x="857262" y="6324"/>
                  </a:lnTo>
                  <a:lnTo>
                    <a:pt x="857173" y="3429"/>
                  </a:lnTo>
                  <a:lnTo>
                    <a:pt x="855357" y="5003"/>
                  </a:lnTo>
                  <a:lnTo>
                    <a:pt x="855891" y="7518"/>
                  </a:lnTo>
                  <a:lnTo>
                    <a:pt x="853605" y="8750"/>
                  </a:lnTo>
                  <a:lnTo>
                    <a:pt x="856957" y="12484"/>
                  </a:lnTo>
                  <a:lnTo>
                    <a:pt x="857859" y="11709"/>
                  </a:lnTo>
                  <a:lnTo>
                    <a:pt x="858405" y="11709"/>
                  </a:lnTo>
                  <a:lnTo>
                    <a:pt x="863384" y="12484"/>
                  </a:lnTo>
                  <a:lnTo>
                    <a:pt x="862990" y="12484"/>
                  </a:lnTo>
                  <a:lnTo>
                    <a:pt x="862126" y="13944"/>
                  </a:lnTo>
                  <a:lnTo>
                    <a:pt x="868375" y="10566"/>
                  </a:lnTo>
                  <a:close/>
                </a:path>
                <a:path w="1038859" h="229235">
                  <a:moveTo>
                    <a:pt x="871448" y="46596"/>
                  </a:moveTo>
                  <a:lnTo>
                    <a:pt x="870521" y="46736"/>
                  </a:lnTo>
                  <a:lnTo>
                    <a:pt x="868641" y="46799"/>
                  </a:lnTo>
                  <a:lnTo>
                    <a:pt x="867740" y="47599"/>
                  </a:lnTo>
                  <a:lnTo>
                    <a:pt x="869149" y="48590"/>
                  </a:lnTo>
                  <a:lnTo>
                    <a:pt x="871448" y="46596"/>
                  </a:lnTo>
                  <a:close/>
                </a:path>
                <a:path w="1038859" h="229235">
                  <a:moveTo>
                    <a:pt x="871689" y="157594"/>
                  </a:moveTo>
                  <a:lnTo>
                    <a:pt x="866978" y="156489"/>
                  </a:lnTo>
                  <a:lnTo>
                    <a:pt x="867384" y="155460"/>
                  </a:lnTo>
                  <a:lnTo>
                    <a:pt x="867460" y="154216"/>
                  </a:lnTo>
                  <a:lnTo>
                    <a:pt x="868794" y="153352"/>
                  </a:lnTo>
                  <a:lnTo>
                    <a:pt x="869734" y="153657"/>
                  </a:lnTo>
                  <a:lnTo>
                    <a:pt x="869226" y="151866"/>
                  </a:lnTo>
                  <a:lnTo>
                    <a:pt x="868019" y="152082"/>
                  </a:lnTo>
                  <a:lnTo>
                    <a:pt x="864781" y="150075"/>
                  </a:lnTo>
                  <a:lnTo>
                    <a:pt x="862152" y="154063"/>
                  </a:lnTo>
                  <a:lnTo>
                    <a:pt x="857529" y="152755"/>
                  </a:lnTo>
                  <a:lnTo>
                    <a:pt x="859510" y="156972"/>
                  </a:lnTo>
                  <a:lnTo>
                    <a:pt x="866076" y="157264"/>
                  </a:lnTo>
                  <a:lnTo>
                    <a:pt x="870775" y="158394"/>
                  </a:lnTo>
                  <a:lnTo>
                    <a:pt x="871689" y="157594"/>
                  </a:lnTo>
                  <a:close/>
                </a:path>
                <a:path w="1038859" h="229235">
                  <a:moveTo>
                    <a:pt x="872210" y="46443"/>
                  </a:moveTo>
                  <a:lnTo>
                    <a:pt x="871893" y="46215"/>
                  </a:lnTo>
                  <a:lnTo>
                    <a:pt x="871448" y="46596"/>
                  </a:lnTo>
                  <a:lnTo>
                    <a:pt x="871918" y="46532"/>
                  </a:lnTo>
                  <a:lnTo>
                    <a:pt x="872210" y="46443"/>
                  </a:lnTo>
                  <a:close/>
                </a:path>
                <a:path w="1038859" h="229235">
                  <a:moveTo>
                    <a:pt x="877036" y="63995"/>
                  </a:moveTo>
                  <a:lnTo>
                    <a:pt x="876985" y="63817"/>
                  </a:lnTo>
                  <a:lnTo>
                    <a:pt x="876769" y="63779"/>
                  </a:lnTo>
                  <a:lnTo>
                    <a:pt x="877036" y="63995"/>
                  </a:lnTo>
                  <a:close/>
                </a:path>
                <a:path w="1038859" h="229235">
                  <a:moveTo>
                    <a:pt x="879386" y="191973"/>
                  </a:moveTo>
                  <a:lnTo>
                    <a:pt x="878700" y="192163"/>
                  </a:lnTo>
                  <a:lnTo>
                    <a:pt x="878014" y="192417"/>
                  </a:lnTo>
                  <a:lnTo>
                    <a:pt x="877316" y="192849"/>
                  </a:lnTo>
                  <a:lnTo>
                    <a:pt x="878535" y="192659"/>
                  </a:lnTo>
                  <a:lnTo>
                    <a:pt x="879119" y="192341"/>
                  </a:lnTo>
                  <a:lnTo>
                    <a:pt x="879386" y="191973"/>
                  </a:lnTo>
                  <a:close/>
                </a:path>
                <a:path w="1038859" h="229235">
                  <a:moveTo>
                    <a:pt x="883005" y="181940"/>
                  </a:moveTo>
                  <a:lnTo>
                    <a:pt x="882421" y="181724"/>
                  </a:lnTo>
                  <a:lnTo>
                    <a:pt x="881761" y="181521"/>
                  </a:lnTo>
                  <a:lnTo>
                    <a:pt x="881214" y="181305"/>
                  </a:lnTo>
                  <a:lnTo>
                    <a:pt x="881227" y="181902"/>
                  </a:lnTo>
                  <a:lnTo>
                    <a:pt x="882065" y="181940"/>
                  </a:lnTo>
                  <a:lnTo>
                    <a:pt x="883005" y="181940"/>
                  </a:lnTo>
                  <a:close/>
                </a:path>
                <a:path w="1038859" h="229235">
                  <a:moveTo>
                    <a:pt x="885761" y="182918"/>
                  </a:moveTo>
                  <a:lnTo>
                    <a:pt x="885456" y="182016"/>
                  </a:lnTo>
                  <a:lnTo>
                    <a:pt x="884199" y="181952"/>
                  </a:lnTo>
                  <a:lnTo>
                    <a:pt x="883005" y="181940"/>
                  </a:lnTo>
                  <a:lnTo>
                    <a:pt x="884809" y="182600"/>
                  </a:lnTo>
                  <a:lnTo>
                    <a:pt x="885761" y="182918"/>
                  </a:lnTo>
                  <a:close/>
                </a:path>
                <a:path w="1038859" h="229235">
                  <a:moveTo>
                    <a:pt x="893330" y="179070"/>
                  </a:moveTo>
                  <a:lnTo>
                    <a:pt x="893076" y="178866"/>
                  </a:lnTo>
                  <a:lnTo>
                    <a:pt x="893089" y="178600"/>
                  </a:lnTo>
                  <a:lnTo>
                    <a:pt x="891108" y="178866"/>
                  </a:lnTo>
                  <a:lnTo>
                    <a:pt x="892365" y="178866"/>
                  </a:lnTo>
                  <a:lnTo>
                    <a:pt x="893330" y="179070"/>
                  </a:lnTo>
                  <a:close/>
                </a:path>
                <a:path w="1038859" h="229235">
                  <a:moveTo>
                    <a:pt x="897966" y="177977"/>
                  </a:moveTo>
                  <a:lnTo>
                    <a:pt x="895438" y="176771"/>
                  </a:lnTo>
                  <a:lnTo>
                    <a:pt x="895337" y="176403"/>
                  </a:lnTo>
                  <a:lnTo>
                    <a:pt x="895286" y="176212"/>
                  </a:lnTo>
                  <a:lnTo>
                    <a:pt x="894740" y="175907"/>
                  </a:lnTo>
                  <a:lnTo>
                    <a:pt x="893267" y="176403"/>
                  </a:lnTo>
                  <a:lnTo>
                    <a:pt x="892848" y="176771"/>
                  </a:lnTo>
                  <a:lnTo>
                    <a:pt x="892797" y="177419"/>
                  </a:lnTo>
                  <a:lnTo>
                    <a:pt x="893127" y="177977"/>
                  </a:lnTo>
                  <a:lnTo>
                    <a:pt x="893089" y="178600"/>
                  </a:lnTo>
                  <a:lnTo>
                    <a:pt x="897966" y="177977"/>
                  </a:lnTo>
                  <a:close/>
                </a:path>
                <a:path w="1038859" h="229235">
                  <a:moveTo>
                    <a:pt x="900849" y="180682"/>
                  </a:moveTo>
                  <a:lnTo>
                    <a:pt x="893330" y="179070"/>
                  </a:lnTo>
                  <a:lnTo>
                    <a:pt x="894321" y="181140"/>
                  </a:lnTo>
                  <a:lnTo>
                    <a:pt x="887704" y="179412"/>
                  </a:lnTo>
                  <a:lnTo>
                    <a:pt x="890587" y="181394"/>
                  </a:lnTo>
                  <a:lnTo>
                    <a:pt x="891971" y="181660"/>
                  </a:lnTo>
                  <a:lnTo>
                    <a:pt x="894346" y="181864"/>
                  </a:lnTo>
                  <a:lnTo>
                    <a:pt x="896721" y="183527"/>
                  </a:lnTo>
                  <a:lnTo>
                    <a:pt x="900188" y="181140"/>
                  </a:lnTo>
                  <a:lnTo>
                    <a:pt x="900849" y="180682"/>
                  </a:lnTo>
                  <a:close/>
                </a:path>
                <a:path w="1038859" h="229235">
                  <a:moveTo>
                    <a:pt x="903782" y="34226"/>
                  </a:moveTo>
                  <a:lnTo>
                    <a:pt x="901166" y="34226"/>
                  </a:lnTo>
                  <a:lnTo>
                    <a:pt x="903236" y="34620"/>
                  </a:lnTo>
                  <a:lnTo>
                    <a:pt x="903782" y="34226"/>
                  </a:lnTo>
                  <a:close/>
                </a:path>
                <a:path w="1038859" h="229235">
                  <a:moveTo>
                    <a:pt x="904722" y="34899"/>
                  </a:moveTo>
                  <a:lnTo>
                    <a:pt x="903236" y="34620"/>
                  </a:lnTo>
                  <a:lnTo>
                    <a:pt x="898740" y="37846"/>
                  </a:lnTo>
                  <a:lnTo>
                    <a:pt x="902487" y="38315"/>
                  </a:lnTo>
                  <a:lnTo>
                    <a:pt x="904722" y="34899"/>
                  </a:lnTo>
                  <a:close/>
                </a:path>
                <a:path w="1038859" h="229235">
                  <a:moveTo>
                    <a:pt x="906691" y="189014"/>
                  </a:moveTo>
                  <a:lnTo>
                    <a:pt x="905675" y="188734"/>
                  </a:lnTo>
                  <a:lnTo>
                    <a:pt x="902055" y="187744"/>
                  </a:lnTo>
                  <a:lnTo>
                    <a:pt x="894499" y="185712"/>
                  </a:lnTo>
                  <a:lnTo>
                    <a:pt x="892213" y="185102"/>
                  </a:lnTo>
                  <a:lnTo>
                    <a:pt x="886218" y="183070"/>
                  </a:lnTo>
                  <a:lnTo>
                    <a:pt x="885825" y="183070"/>
                  </a:lnTo>
                  <a:lnTo>
                    <a:pt x="879436" y="185077"/>
                  </a:lnTo>
                  <a:lnTo>
                    <a:pt x="879767" y="183070"/>
                  </a:lnTo>
                  <a:lnTo>
                    <a:pt x="879856" y="182486"/>
                  </a:lnTo>
                  <a:lnTo>
                    <a:pt x="875423" y="181864"/>
                  </a:lnTo>
                  <a:lnTo>
                    <a:pt x="874839" y="181864"/>
                  </a:lnTo>
                  <a:lnTo>
                    <a:pt x="876579" y="183070"/>
                  </a:lnTo>
                  <a:lnTo>
                    <a:pt x="873353" y="184378"/>
                  </a:lnTo>
                  <a:lnTo>
                    <a:pt x="875258" y="185712"/>
                  </a:lnTo>
                  <a:lnTo>
                    <a:pt x="867422" y="183070"/>
                  </a:lnTo>
                  <a:lnTo>
                    <a:pt x="867117" y="183070"/>
                  </a:lnTo>
                  <a:lnTo>
                    <a:pt x="869340" y="181864"/>
                  </a:lnTo>
                  <a:lnTo>
                    <a:pt x="869530" y="181864"/>
                  </a:lnTo>
                  <a:lnTo>
                    <a:pt x="869924" y="178447"/>
                  </a:lnTo>
                  <a:lnTo>
                    <a:pt x="870280" y="176898"/>
                  </a:lnTo>
                  <a:lnTo>
                    <a:pt x="870343" y="176593"/>
                  </a:lnTo>
                  <a:lnTo>
                    <a:pt x="868514" y="178168"/>
                  </a:lnTo>
                  <a:lnTo>
                    <a:pt x="867664" y="181864"/>
                  </a:lnTo>
                  <a:lnTo>
                    <a:pt x="866609" y="181127"/>
                  </a:lnTo>
                  <a:lnTo>
                    <a:pt x="864336" y="179552"/>
                  </a:lnTo>
                  <a:lnTo>
                    <a:pt x="865149" y="175120"/>
                  </a:lnTo>
                  <a:lnTo>
                    <a:pt x="862457" y="181038"/>
                  </a:lnTo>
                  <a:lnTo>
                    <a:pt x="862304" y="180670"/>
                  </a:lnTo>
                  <a:lnTo>
                    <a:pt x="860526" y="176898"/>
                  </a:lnTo>
                  <a:lnTo>
                    <a:pt x="858862" y="180454"/>
                  </a:lnTo>
                  <a:lnTo>
                    <a:pt x="858761" y="180670"/>
                  </a:lnTo>
                  <a:lnTo>
                    <a:pt x="858507" y="180454"/>
                  </a:lnTo>
                  <a:lnTo>
                    <a:pt x="853020" y="175971"/>
                  </a:lnTo>
                  <a:lnTo>
                    <a:pt x="853998" y="180454"/>
                  </a:lnTo>
                  <a:lnTo>
                    <a:pt x="854036" y="180670"/>
                  </a:lnTo>
                  <a:lnTo>
                    <a:pt x="854100" y="180975"/>
                  </a:lnTo>
                  <a:lnTo>
                    <a:pt x="856411" y="180454"/>
                  </a:lnTo>
                  <a:lnTo>
                    <a:pt x="857935" y="181127"/>
                  </a:lnTo>
                  <a:lnTo>
                    <a:pt x="859472" y="181864"/>
                  </a:lnTo>
                  <a:lnTo>
                    <a:pt x="861199" y="183070"/>
                  </a:lnTo>
                  <a:lnTo>
                    <a:pt x="861072" y="183070"/>
                  </a:lnTo>
                  <a:lnTo>
                    <a:pt x="857161" y="184086"/>
                  </a:lnTo>
                  <a:lnTo>
                    <a:pt x="861644" y="184086"/>
                  </a:lnTo>
                  <a:lnTo>
                    <a:pt x="869226" y="187947"/>
                  </a:lnTo>
                  <a:lnTo>
                    <a:pt x="874433" y="190131"/>
                  </a:lnTo>
                  <a:lnTo>
                    <a:pt x="878154" y="188417"/>
                  </a:lnTo>
                  <a:lnTo>
                    <a:pt x="878255" y="188734"/>
                  </a:lnTo>
                  <a:lnTo>
                    <a:pt x="878332" y="189014"/>
                  </a:lnTo>
                  <a:lnTo>
                    <a:pt x="878420" y="189318"/>
                  </a:lnTo>
                  <a:lnTo>
                    <a:pt x="878522" y="189687"/>
                  </a:lnTo>
                  <a:lnTo>
                    <a:pt x="880033" y="191046"/>
                  </a:lnTo>
                  <a:lnTo>
                    <a:pt x="879373" y="191973"/>
                  </a:lnTo>
                  <a:lnTo>
                    <a:pt x="884669" y="190500"/>
                  </a:lnTo>
                  <a:lnTo>
                    <a:pt x="889749" y="194792"/>
                  </a:lnTo>
                  <a:lnTo>
                    <a:pt x="890600" y="191046"/>
                  </a:lnTo>
                  <a:lnTo>
                    <a:pt x="890714" y="190500"/>
                  </a:lnTo>
                  <a:lnTo>
                    <a:pt x="890803" y="190131"/>
                  </a:lnTo>
                  <a:lnTo>
                    <a:pt x="890905" y="189687"/>
                  </a:lnTo>
                  <a:lnTo>
                    <a:pt x="890981" y="189318"/>
                  </a:lnTo>
                  <a:lnTo>
                    <a:pt x="891057" y="189014"/>
                  </a:lnTo>
                  <a:lnTo>
                    <a:pt x="891120" y="188734"/>
                  </a:lnTo>
                  <a:lnTo>
                    <a:pt x="891184" y="188417"/>
                  </a:lnTo>
                  <a:lnTo>
                    <a:pt x="891222" y="188239"/>
                  </a:lnTo>
                  <a:lnTo>
                    <a:pt x="893546" y="187744"/>
                  </a:lnTo>
                  <a:lnTo>
                    <a:pt x="894981" y="188734"/>
                  </a:lnTo>
                  <a:lnTo>
                    <a:pt x="896874" y="189318"/>
                  </a:lnTo>
                  <a:lnTo>
                    <a:pt x="897432" y="190500"/>
                  </a:lnTo>
                  <a:lnTo>
                    <a:pt x="897013" y="190500"/>
                  </a:lnTo>
                  <a:lnTo>
                    <a:pt x="895985" y="190855"/>
                  </a:lnTo>
                  <a:lnTo>
                    <a:pt x="895045" y="191630"/>
                  </a:lnTo>
                  <a:lnTo>
                    <a:pt x="898944" y="191046"/>
                  </a:lnTo>
                  <a:lnTo>
                    <a:pt x="899236" y="191046"/>
                  </a:lnTo>
                  <a:lnTo>
                    <a:pt x="901026" y="188734"/>
                  </a:lnTo>
                  <a:lnTo>
                    <a:pt x="902106" y="188734"/>
                  </a:lnTo>
                  <a:lnTo>
                    <a:pt x="906691" y="189014"/>
                  </a:lnTo>
                  <a:close/>
                </a:path>
                <a:path w="1038859" h="229235">
                  <a:moveTo>
                    <a:pt x="907618" y="22009"/>
                  </a:moveTo>
                  <a:lnTo>
                    <a:pt x="903452" y="23393"/>
                  </a:lnTo>
                  <a:lnTo>
                    <a:pt x="902563" y="24168"/>
                  </a:lnTo>
                  <a:lnTo>
                    <a:pt x="901166" y="24625"/>
                  </a:lnTo>
                  <a:lnTo>
                    <a:pt x="901649" y="25704"/>
                  </a:lnTo>
                  <a:lnTo>
                    <a:pt x="904189" y="25704"/>
                  </a:lnTo>
                  <a:lnTo>
                    <a:pt x="907618" y="22009"/>
                  </a:lnTo>
                  <a:close/>
                </a:path>
                <a:path w="1038859" h="229235">
                  <a:moveTo>
                    <a:pt x="917257" y="173443"/>
                  </a:moveTo>
                  <a:lnTo>
                    <a:pt x="915593" y="173126"/>
                  </a:lnTo>
                  <a:lnTo>
                    <a:pt x="915555" y="171754"/>
                  </a:lnTo>
                  <a:lnTo>
                    <a:pt x="915504" y="169506"/>
                  </a:lnTo>
                  <a:lnTo>
                    <a:pt x="909955" y="172085"/>
                  </a:lnTo>
                  <a:lnTo>
                    <a:pt x="914641" y="171754"/>
                  </a:lnTo>
                  <a:lnTo>
                    <a:pt x="910043" y="175704"/>
                  </a:lnTo>
                  <a:lnTo>
                    <a:pt x="915225" y="175704"/>
                  </a:lnTo>
                  <a:lnTo>
                    <a:pt x="917257" y="173443"/>
                  </a:lnTo>
                  <a:close/>
                </a:path>
                <a:path w="1038859" h="229235">
                  <a:moveTo>
                    <a:pt x="922020" y="174358"/>
                  </a:moveTo>
                  <a:lnTo>
                    <a:pt x="918375" y="172212"/>
                  </a:lnTo>
                  <a:lnTo>
                    <a:pt x="917257" y="173443"/>
                  </a:lnTo>
                  <a:lnTo>
                    <a:pt x="922020" y="174358"/>
                  </a:lnTo>
                  <a:close/>
                </a:path>
                <a:path w="1038859" h="229235">
                  <a:moveTo>
                    <a:pt x="926744" y="171754"/>
                  </a:moveTo>
                  <a:lnTo>
                    <a:pt x="925106" y="171754"/>
                  </a:lnTo>
                  <a:lnTo>
                    <a:pt x="918387" y="172212"/>
                  </a:lnTo>
                  <a:lnTo>
                    <a:pt x="919416" y="172212"/>
                  </a:lnTo>
                  <a:lnTo>
                    <a:pt x="922680" y="174472"/>
                  </a:lnTo>
                  <a:lnTo>
                    <a:pt x="922235" y="174472"/>
                  </a:lnTo>
                  <a:lnTo>
                    <a:pt x="925055" y="176123"/>
                  </a:lnTo>
                  <a:lnTo>
                    <a:pt x="926744" y="171754"/>
                  </a:lnTo>
                  <a:close/>
                </a:path>
                <a:path w="1038859" h="229235">
                  <a:moveTo>
                    <a:pt x="975220" y="16967"/>
                  </a:moveTo>
                  <a:lnTo>
                    <a:pt x="968667" y="16713"/>
                  </a:lnTo>
                  <a:lnTo>
                    <a:pt x="970102" y="18427"/>
                  </a:lnTo>
                  <a:lnTo>
                    <a:pt x="975220" y="16967"/>
                  </a:lnTo>
                  <a:close/>
                </a:path>
                <a:path w="1038859" h="229235">
                  <a:moveTo>
                    <a:pt x="990447" y="25641"/>
                  </a:moveTo>
                  <a:lnTo>
                    <a:pt x="990434" y="25273"/>
                  </a:lnTo>
                  <a:lnTo>
                    <a:pt x="987640" y="24396"/>
                  </a:lnTo>
                  <a:lnTo>
                    <a:pt x="987259" y="24625"/>
                  </a:lnTo>
                  <a:lnTo>
                    <a:pt x="986790" y="24955"/>
                  </a:lnTo>
                  <a:lnTo>
                    <a:pt x="987171" y="25488"/>
                  </a:lnTo>
                  <a:lnTo>
                    <a:pt x="990447" y="25641"/>
                  </a:lnTo>
                  <a:close/>
                </a:path>
                <a:path w="1038859" h="229235">
                  <a:moveTo>
                    <a:pt x="995553" y="17183"/>
                  </a:moveTo>
                  <a:lnTo>
                    <a:pt x="993025" y="17449"/>
                  </a:lnTo>
                  <a:lnTo>
                    <a:pt x="989990" y="15951"/>
                  </a:lnTo>
                  <a:lnTo>
                    <a:pt x="989926" y="16344"/>
                  </a:lnTo>
                  <a:lnTo>
                    <a:pt x="989799" y="17183"/>
                  </a:lnTo>
                  <a:lnTo>
                    <a:pt x="989711" y="17805"/>
                  </a:lnTo>
                  <a:lnTo>
                    <a:pt x="988225" y="14643"/>
                  </a:lnTo>
                  <a:lnTo>
                    <a:pt x="983513" y="13525"/>
                  </a:lnTo>
                  <a:lnTo>
                    <a:pt x="980173" y="11226"/>
                  </a:lnTo>
                  <a:lnTo>
                    <a:pt x="975106" y="11226"/>
                  </a:lnTo>
                  <a:lnTo>
                    <a:pt x="982599" y="14300"/>
                  </a:lnTo>
                  <a:lnTo>
                    <a:pt x="979385" y="16344"/>
                  </a:lnTo>
                  <a:lnTo>
                    <a:pt x="979627" y="17183"/>
                  </a:lnTo>
                  <a:lnTo>
                    <a:pt x="979716" y="17475"/>
                  </a:lnTo>
                  <a:lnTo>
                    <a:pt x="982967" y="19443"/>
                  </a:lnTo>
                  <a:lnTo>
                    <a:pt x="986612" y="20726"/>
                  </a:lnTo>
                  <a:lnTo>
                    <a:pt x="983869" y="21196"/>
                  </a:lnTo>
                  <a:lnTo>
                    <a:pt x="980186" y="24625"/>
                  </a:lnTo>
                  <a:lnTo>
                    <a:pt x="977722" y="23660"/>
                  </a:lnTo>
                  <a:lnTo>
                    <a:pt x="976807" y="23304"/>
                  </a:lnTo>
                  <a:lnTo>
                    <a:pt x="976680" y="24765"/>
                  </a:lnTo>
                  <a:lnTo>
                    <a:pt x="976566" y="26162"/>
                  </a:lnTo>
                  <a:lnTo>
                    <a:pt x="976464" y="27317"/>
                  </a:lnTo>
                  <a:lnTo>
                    <a:pt x="978408" y="27317"/>
                  </a:lnTo>
                  <a:lnTo>
                    <a:pt x="976972" y="24955"/>
                  </a:lnTo>
                  <a:lnTo>
                    <a:pt x="977011" y="24396"/>
                  </a:lnTo>
                  <a:lnTo>
                    <a:pt x="977328" y="23660"/>
                  </a:lnTo>
                  <a:lnTo>
                    <a:pt x="977557" y="23660"/>
                  </a:lnTo>
                  <a:lnTo>
                    <a:pt x="983018" y="27609"/>
                  </a:lnTo>
                  <a:lnTo>
                    <a:pt x="986790" y="24955"/>
                  </a:lnTo>
                  <a:lnTo>
                    <a:pt x="986650" y="24765"/>
                  </a:lnTo>
                  <a:lnTo>
                    <a:pt x="986548" y="24625"/>
                  </a:lnTo>
                  <a:lnTo>
                    <a:pt x="986193" y="24117"/>
                  </a:lnTo>
                  <a:lnTo>
                    <a:pt x="987082" y="22593"/>
                  </a:lnTo>
                  <a:lnTo>
                    <a:pt x="988809" y="22212"/>
                  </a:lnTo>
                  <a:lnTo>
                    <a:pt x="989457" y="22212"/>
                  </a:lnTo>
                  <a:lnTo>
                    <a:pt x="989114" y="21577"/>
                  </a:lnTo>
                  <a:lnTo>
                    <a:pt x="988961" y="21577"/>
                  </a:lnTo>
                  <a:lnTo>
                    <a:pt x="988745" y="21374"/>
                  </a:lnTo>
                  <a:lnTo>
                    <a:pt x="989545" y="21577"/>
                  </a:lnTo>
                  <a:lnTo>
                    <a:pt x="989215" y="21577"/>
                  </a:lnTo>
                  <a:lnTo>
                    <a:pt x="991438" y="21932"/>
                  </a:lnTo>
                  <a:lnTo>
                    <a:pt x="992632" y="21932"/>
                  </a:lnTo>
                  <a:lnTo>
                    <a:pt x="992111" y="21374"/>
                  </a:lnTo>
                  <a:lnTo>
                    <a:pt x="990714" y="19888"/>
                  </a:lnTo>
                  <a:lnTo>
                    <a:pt x="994435" y="17805"/>
                  </a:lnTo>
                  <a:lnTo>
                    <a:pt x="995032" y="17475"/>
                  </a:lnTo>
                  <a:lnTo>
                    <a:pt x="995553" y="17183"/>
                  </a:lnTo>
                  <a:close/>
                </a:path>
                <a:path w="1038859" h="229235">
                  <a:moveTo>
                    <a:pt x="997813" y="22212"/>
                  </a:moveTo>
                  <a:lnTo>
                    <a:pt x="992708" y="23660"/>
                  </a:lnTo>
                  <a:lnTo>
                    <a:pt x="992962" y="22593"/>
                  </a:lnTo>
                  <a:lnTo>
                    <a:pt x="993051" y="22212"/>
                  </a:lnTo>
                  <a:lnTo>
                    <a:pt x="993127" y="21932"/>
                  </a:lnTo>
                  <a:lnTo>
                    <a:pt x="992962" y="21932"/>
                  </a:lnTo>
                  <a:lnTo>
                    <a:pt x="990650" y="23304"/>
                  </a:lnTo>
                  <a:lnTo>
                    <a:pt x="990193" y="23660"/>
                  </a:lnTo>
                  <a:lnTo>
                    <a:pt x="990371" y="23660"/>
                  </a:lnTo>
                  <a:lnTo>
                    <a:pt x="990434" y="25273"/>
                  </a:lnTo>
                  <a:lnTo>
                    <a:pt x="993241" y="26162"/>
                  </a:lnTo>
                  <a:lnTo>
                    <a:pt x="993152" y="25273"/>
                  </a:lnTo>
                  <a:lnTo>
                    <a:pt x="993000" y="24955"/>
                  </a:lnTo>
                  <a:lnTo>
                    <a:pt x="992911" y="24765"/>
                  </a:lnTo>
                  <a:lnTo>
                    <a:pt x="992847" y="24625"/>
                  </a:lnTo>
                  <a:lnTo>
                    <a:pt x="992746" y="24396"/>
                  </a:lnTo>
                  <a:lnTo>
                    <a:pt x="994117" y="23926"/>
                  </a:lnTo>
                  <a:lnTo>
                    <a:pt x="996099" y="25273"/>
                  </a:lnTo>
                  <a:lnTo>
                    <a:pt x="996200" y="24955"/>
                  </a:lnTo>
                  <a:lnTo>
                    <a:pt x="996696" y="24117"/>
                  </a:lnTo>
                  <a:lnTo>
                    <a:pt x="996797" y="23926"/>
                  </a:lnTo>
                  <a:lnTo>
                    <a:pt x="997813" y="22212"/>
                  </a:lnTo>
                  <a:close/>
                </a:path>
                <a:path w="1038859" h="229235">
                  <a:moveTo>
                    <a:pt x="998067" y="15773"/>
                  </a:moveTo>
                  <a:lnTo>
                    <a:pt x="995553" y="17183"/>
                  </a:lnTo>
                  <a:lnTo>
                    <a:pt x="996530" y="17068"/>
                  </a:lnTo>
                  <a:lnTo>
                    <a:pt x="997445" y="16725"/>
                  </a:lnTo>
                  <a:lnTo>
                    <a:pt x="998067" y="15773"/>
                  </a:lnTo>
                  <a:close/>
                </a:path>
                <a:path w="1038859" h="229235">
                  <a:moveTo>
                    <a:pt x="1001852" y="1371"/>
                  </a:moveTo>
                  <a:lnTo>
                    <a:pt x="998093" y="914"/>
                  </a:lnTo>
                  <a:lnTo>
                    <a:pt x="995730" y="0"/>
                  </a:lnTo>
                  <a:lnTo>
                    <a:pt x="993508" y="3416"/>
                  </a:lnTo>
                  <a:lnTo>
                    <a:pt x="997648" y="1295"/>
                  </a:lnTo>
                  <a:lnTo>
                    <a:pt x="1000061" y="4394"/>
                  </a:lnTo>
                  <a:lnTo>
                    <a:pt x="1001852" y="1371"/>
                  </a:lnTo>
                  <a:close/>
                </a:path>
                <a:path w="1038859" h="229235">
                  <a:moveTo>
                    <a:pt x="1021029" y="17449"/>
                  </a:moveTo>
                  <a:lnTo>
                    <a:pt x="1020127" y="18237"/>
                  </a:lnTo>
                  <a:lnTo>
                    <a:pt x="1020559" y="18237"/>
                  </a:lnTo>
                  <a:lnTo>
                    <a:pt x="1021029" y="17449"/>
                  </a:lnTo>
                  <a:close/>
                </a:path>
                <a:path w="1038859" h="229235">
                  <a:moveTo>
                    <a:pt x="1030058" y="16840"/>
                  </a:moveTo>
                  <a:lnTo>
                    <a:pt x="1029576" y="16662"/>
                  </a:lnTo>
                  <a:lnTo>
                    <a:pt x="1021842" y="13754"/>
                  </a:lnTo>
                  <a:lnTo>
                    <a:pt x="1021918" y="16662"/>
                  </a:lnTo>
                  <a:lnTo>
                    <a:pt x="1021969" y="18237"/>
                  </a:lnTo>
                  <a:lnTo>
                    <a:pt x="1020559" y="18237"/>
                  </a:lnTo>
                  <a:lnTo>
                    <a:pt x="1020140" y="18961"/>
                  </a:lnTo>
                  <a:lnTo>
                    <a:pt x="1026274" y="21082"/>
                  </a:lnTo>
                  <a:lnTo>
                    <a:pt x="1026922" y="17449"/>
                  </a:lnTo>
                  <a:lnTo>
                    <a:pt x="1027036" y="16840"/>
                  </a:lnTo>
                  <a:lnTo>
                    <a:pt x="1027074" y="16662"/>
                  </a:lnTo>
                  <a:lnTo>
                    <a:pt x="1030058" y="16840"/>
                  </a:lnTo>
                  <a:close/>
                </a:path>
                <a:path w="1038859" h="229235">
                  <a:moveTo>
                    <a:pt x="1034783" y="17132"/>
                  </a:moveTo>
                  <a:lnTo>
                    <a:pt x="1030058" y="16840"/>
                  </a:lnTo>
                  <a:lnTo>
                    <a:pt x="1030833" y="17132"/>
                  </a:lnTo>
                  <a:lnTo>
                    <a:pt x="1034783" y="17132"/>
                  </a:lnTo>
                  <a:close/>
                </a:path>
                <a:path w="1038859" h="229235">
                  <a:moveTo>
                    <a:pt x="1038771" y="16941"/>
                  </a:moveTo>
                  <a:lnTo>
                    <a:pt x="1036396" y="16014"/>
                  </a:lnTo>
                  <a:lnTo>
                    <a:pt x="1036942" y="17792"/>
                  </a:lnTo>
                  <a:lnTo>
                    <a:pt x="1035024" y="16471"/>
                  </a:lnTo>
                  <a:lnTo>
                    <a:pt x="1036472" y="18186"/>
                  </a:lnTo>
                  <a:lnTo>
                    <a:pt x="1037424" y="18846"/>
                  </a:lnTo>
                  <a:lnTo>
                    <a:pt x="1037399" y="17386"/>
                  </a:lnTo>
                  <a:lnTo>
                    <a:pt x="1038771" y="16941"/>
                  </a:lnTo>
                  <a:close/>
                </a:path>
              </a:pathLst>
            </a:custGeom>
            <a:solidFill>
              <a:srgbClr val="ABD3D8">
                <a:alpha val="51998"/>
              </a:srgbClr>
            </a:solidFill>
          </p:spPr>
          <p:txBody>
            <a:bodyPr wrap="square" lIns="0" tIns="0" rIns="0" bIns="0" rtlCol="0"/>
            <a:lstStyle/>
            <a:p>
              <a:pPr defTabSz="829178"/>
              <a:endParaRPr sz="1632" kern="0">
                <a:solidFill>
                  <a:sysClr val="windowText" lastClr="000000"/>
                </a:solidFill>
              </a:endParaRPr>
            </a:p>
          </p:txBody>
        </p:sp>
        <p:sp>
          <p:nvSpPr>
            <p:cNvPr id="74" name="object 74"/>
            <p:cNvSpPr/>
            <p:nvPr/>
          </p:nvSpPr>
          <p:spPr>
            <a:xfrm>
              <a:off x="8565845" y="2213660"/>
              <a:ext cx="915669" cy="191770"/>
            </a:xfrm>
            <a:custGeom>
              <a:avLst/>
              <a:gdLst/>
              <a:ahLst/>
              <a:cxnLst/>
              <a:rect l="l" t="t" r="r" b="b"/>
              <a:pathLst>
                <a:path w="915670" h="191769">
                  <a:moveTo>
                    <a:pt x="5080" y="134200"/>
                  </a:moveTo>
                  <a:lnTo>
                    <a:pt x="431" y="133083"/>
                  </a:lnTo>
                  <a:lnTo>
                    <a:pt x="0" y="135636"/>
                  </a:lnTo>
                  <a:lnTo>
                    <a:pt x="3225" y="134327"/>
                  </a:lnTo>
                  <a:lnTo>
                    <a:pt x="4165" y="134975"/>
                  </a:lnTo>
                  <a:lnTo>
                    <a:pt x="5080" y="134200"/>
                  </a:lnTo>
                  <a:close/>
                </a:path>
                <a:path w="915670" h="191769">
                  <a:moveTo>
                    <a:pt x="6819" y="99796"/>
                  </a:moveTo>
                  <a:lnTo>
                    <a:pt x="5461" y="101688"/>
                  </a:lnTo>
                  <a:lnTo>
                    <a:pt x="3124" y="100063"/>
                  </a:lnTo>
                  <a:lnTo>
                    <a:pt x="5930" y="102755"/>
                  </a:lnTo>
                  <a:lnTo>
                    <a:pt x="6819" y="99796"/>
                  </a:lnTo>
                  <a:close/>
                </a:path>
                <a:path w="915670" h="191769">
                  <a:moveTo>
                    <a:pt x="35737" y="187833"/>
                  </a:moveTo>
                  <a:lnTo>
                    <a:pt x="35102" y="186042"/>
                  </a:lnTo>
                  <a:lnTo>
                    <a:pt x="35128" y="188150"/>
                  </a:lnTo>
                  <a:lnTo>
                    <a:pt x="35737" y="187833"/>
                  </a:lnTo>
                  <a:close/>
                </a:path>
                <a:path w="915670" h="191769">
                  <a:moveTo>
                    <a:pt x="37655" y="186867"/>
                  </a:moveTo>
                  <a:lnTo>
                    <a:pt x="35737" y="187833"/>
                  </a:lnTo>
                  <a:lnTo>
                    <a:pt x="36080" y="188810"/>
                  </a:lnTo>
                  <a:lnTo>
                    <a:pt x="37655" y="186867"/>
                  </a:lnTo>
                  <a:close/>
                </a:path>
                <a:path w="915670" h="191769">
                  <a:moveTo>
                    <a:pt x="41960" y="181533"/>
                  </a:moveTo>
                  <a:lnTo>
                    <a:pt x="37655" y="186867"/>
                  </a:lnTo>
                  <a:lnTo>
                    <a:pt x="39268" y="186042"/>
                  </a:lnTo>
                  <a:lnTo>
                    <a:pt x="40665" y="187032"/>
                  </a:lnTo>
                  <a:lnTo>
                    <a:pt x="40894" y="186042"/>
                  </a:lnTo>
                  <a:lnTo>
                    <a:pt x="41960" y="181533"/>
                  </a:lnTo>
                  <a:close/>
                </a:path>
                <a:path w="915670" h="191769">
                  <a:moveTo>
                    <a:pt x="58039" y="65976"/>
                  </a:moveTo>
                  <a:lnTo>
                    <a:pt x="55219" y="63296"/>
                  </a:lnTo>
                  <a:lnTo>
                    <a:pt x="55232" y="64731"/>
                  </a:lnTo>
                  <a:lnTo>
                    <a:pt x="58039" y="65976"/>
                  </a:lnTo>
                  <a:close/>
                </a:path>
                <a:path w="915670" h="191769">
                  <a:moveTo>
                    <a:pt x="62039" y="70815"/>
                  </a:moveTo>
                  <a:lnTo>
                    <a:pt x="59512" y="71272"/>
                  </a:lnTo>
                  <a:lnTo>
                    <a:pt x="60134" y="72974"/>
                  </a:lnTo>
                  <a:lnTo>
                    <a:pt x="60007" y="73253"/>
                  </a:lnTo>
                  <a:lnTo>
                    <a:pt x="59918" y="73533"/>
                  </a:lnTo>
                  <a:lnTo>
                    <a:pt x="60020" y="73761"/>
                  </a:lnTo>
                  <a:lnTo>
                    <a:pt x="60413" y="73672"/>
                  </a:lnTo>
                  <a:lnTo>
                    <a:pt x="60147" y="72974"/>
                  </a:lnTo>
                  <a:lnTo>
                    <a:pt x="60655" y="71958"/>
                  </a:lnTo>
                  <a:lnTo>
                    <a:pt x="62039" y="70815"/>
                  </a:lnTo>
                  <a:close/>
                </a:path>
                <a:path w="915670" h="191769">
                  <a:moveTo>
                    <a:pt x="70866" y="70421"/>
                  </a:moveTo>
                  <a:lnTo>
                    <a:pt x="70777" y="70205"/>
                  </a:lnTo>
                  <a:lnTo>
                    <a:pt x="70078" y="70205"/>
                  </a:lnTo>
                  <a:lnTo>
                    <a:pt x="69646" y="69151"/>
                  </a:lnTo>
                  <a:lnTo>
                    <a:pt x="69240" y="70154"/>
                  </a:lnTo>
                  <a:lnTo>
                    <a:pt x="65633" y="70205"/>
                  </a:lnTo>
                  <a:lnTo>
                    <a:pt x="52717" y="70421"/>
                  </a:lnTo>
                  <a:lnTo>
                    <a:pt x="69138" y="70421"/>
                  </a:lnTo>
                  <a:lnTo>
                    <a:pt x="69608" y="71031"/>
                  </a:lnTo>
                  <a:lnTo>
                    <a:pt x="70523" y="71247"/>
                  </a:lnTo>
                  <a:lnTo>
                    <a:pt x="70167" y="70421"/>
                  </a:lnTo>
                  <a:lnTo>
                    <a:pt x="70866" y="70421"/>
                  </a:lnTo>
                  <a:close/>
                </a:path>
                <a:path w="915670" h="191769">
                  <a:moveTo>
                    <a:pt x="71488" y="70421"/>
                  </a:moveTo>
                  <a:lnTo>
                    <a:pt x="70866" y="70421"/>
                  </a:lnTo>
                  <a:lnTo>
                    <a:pt x="71081" y="70891"/>
                  </a:lnTo>
                  <a:lnTo>
                    <a:pt x="71488" y="70421"/>
                  </a:lnTo>
                  <a:close/>
                </a:path>
                <a:path w="915670" h="191769">
                  <a:moveTo>
                    <a:pt x="72694" y="71437"/>
                  </a:moveTo>
                  <a:lnTo>
                    <a:pt x="71488" y="70421"/>
                  </a:lnTo>
                  <a:lnTo>
                    <a:pt x="71170" y="71247"/>
                  </a:lnTo>
                  <a:lnTo>
                    <a:pt x="71107" y="71399"/>
                  </a:lnTo>
                  <a:lnTo>
                    <a:pt x="70523" y="71247"/>
                  </a:lnTo>
                  <a:lnTo>
                    <a:pt x="59220" y="73964"/>
                  </a:lnTo>
                  <a:lnTo>
                    <a:pt x="60515" y="73964"/>
                  </a:lnTo>
                  <a:lnTo>
                    <a:pt x="61036" y="75349"/>
                  </a:lnTo>
                  <a:lnTo>
                    <a:pt x="60071" y="75349"/>
                  </a:lnTo>
                  <a:lnTo>
                    <a:pt x="60528" y="76987"/>
                  </a:lnTo>
                  <a:lnTo>
                    <a:pt x="63284" y="75349"/>
                  </a:lnTo>
                  <a:lnTo>
                    <a:pt x="66687" y="74447"/>
                  </a:lnTo>
                  <a:lnTo>
                    <a:pt x="67157" y="74447"/>
                  </a:lnTo>
                  <a:lnTo>
                    <a:pt x="72085" y="76555"/>
                  </a:lnTo>
                  <a:lnTo>
                    <a:pt x="70624" y="74447"/>
                  </a:lnTo>
                  <a:lnTo>
                    <a:pt x="70294" y="73964"/>
                  </a:lnTo>
                  <a:lnTo>
                    <a:pt x="70104" y="73964"/>
                  </a:lnTo>
                  <a:lnTo>
                    <a:pt x="71018" y="71615"/>
                  </a:lnTo>
                  <a:lnTo>
                    <a:pt x="71094" y="71437"/>
                  </a:lnTo>
                  <a:lnTo>
                    <a:pt x="71272" y="71437"/>
                  </a:lnTo>
                  <a:lnTo>
                    <a:pt x="72021" y="71615"/>
                  </a:lnTo>
                  <a:lnTo>
                    <a:pt x="72694" y="71437"/>
                  </a:lnTo>
                  <a:close/>
                </a:path>
                <a:path w="915670" h="191769">
                  <a:moveTo>
                    <a:pt x="73355" y="80987"/>
                  </a:moveTo>
                  <a:lnTo>
                    <a:pt x="70319" y="80987"/>
                  </a:lnTo>
                  <a:lnTo>
                    <a:pt x="69342" y="78905"/>
                  </a:lnTo>
                  <a:lnTo>
                    <a:pt x="69049" y="80200"/>
                  </a:lnTo>
                  <a:lnTo>
                    <a:pt x="68999" y="80987"/>
                  </a:lnTo>
                  <a:lnTo>
                    <a:pt x="69418" y="82499"/>
                  </a:lnTo>
                  <a:lnTo>
                    <a:pt x="73355" y="80987"/>
                  </a:lnTo>
                  <a:close/>
                </a:path>
                <a:path w="915670" h="191769">
                  <a:moveTo>
                    <a:pt x="73748" y="80835"/>
                  </a:moveTo>
                  <a:lnTo>
                    <a:pt x="69786" y="77063"/>
                  </a:lnTo>
                  <a:lnTo>
                    <a:pt x="71221" y="80200"/>
                  </a:lnTo>
                  <a:lnTo>
                    <a:pt x="70497" y="80835"/>
                  </a:lnTo>
                  <a:lnTo>
                    <a:pt x="73748" y="80835"/>
                  </a:lnTo>
                  <a:close/>
                </a:path>
                <a:path w="915670" h="191769">
                  <a:moveTo>
                    <a:pt x="73787" y="94094"/>
                  </a:moveTo>
                  <a:lnTo>
                    <a:pt x="73266" y="92329"/>
                  </a:lnTo>
                  <a:lnTo>
                    <a:pt x="72326" y="91313"/>
                  </a:lnTo>
                  <a:lnTo>
                    <a:pt x="71043" y="91325"/>
                  </a:lnTo>
                  <a:lnTo>
                    <a:pt x="70015" y="91859"/>
                  </a:lnTo>
                  <a:lnTo>
                    <a:pt x="69710" y="90830"/>
                  </a:lnTo>
                  <a:lnTo>
                    <a:pt x="70624" y="89535"/>
                  </a:lnTo>
                  <a:lnTo>
                    <a:pt x="70015" y="89585"/>
                  </a:lnTo>
                  <a:lnTo>
                    <a:pt x="67741" y="91541"/>
                  </a:lnTo>
                  <a:lnTo>
                    <a:pt x="69608" y="92202"/>
                  </a:lnTo>
                  <a:lnTo>
                    <a:pt x="68834" y="92773"/>
                  </a:lnTo>
                  <a:lnTo>
                    <a:pt x="68224" y="93586"/>
                  </a:lnTo>
                  <a:lnTo>
                    <a:pt x="68237" y="94488"/>
                  </a:lnTo>
                  <a:lnTo>
                    <a:pt x="69634" y="95465"/>
                  </a:lnTo>
                  <a:lnTo>
                    <a:pt x="73787" y="94094"/>
                  </a:lnTo>
                  <a:close/>
                </a:path>
                <a:path w="915670" h="191769">
                  <a:moveTo>
                    <a:pt x="74256" y="67691"/>
                  </a:moveTo>
                  <a:lnTo>
                    <a:pt x="73634" y="67017"/>
                  </a:lnTo>
                  <a:lnTo>
                    <a:pt x="73317" y="66713"/>
                  </a:lnTo>
                  <a:lnTo>
                    <a:pt x="72377" y="66535"/>
                  </a:lnTo>
                  <a:lnTo>
                    <a:pt x="70599" y="66535"/>
                  </a:lnTo>
                  <a:lnTo>
                    <a:pt x="69621" y="67691"/>
                  </a:lnTo>
                  <a:lnTo>
                    <a:pt x="70726" y="70129"/>
                  </a:lnTo>
                  <a:lnTo>
                    <a:pt x="71805" y="70116"/>
                  </a:lnTo>
                  <a:lnTo>
                    <a:pt x="74256" y="67691"/>
                  </a:lnTo>
                  <a:close/>
                </a:path>
                <a:path w="915670" h="191769">
                  <a:moveTo>
                    <a:pt x="75082" y="73431"/>
                  </a:moveTo>
                  <a:lnTo>
                    <a:pt x="74180" y="72669"/>
                  </a:lnTo>
                  <a:lnTo>
                    <a:pt x="73317" y="73266"/>
                  </a:lnTo>
                  <a:lnTo>
                    <a:pt x="73888" y="73266"/>
                  </a:lnTo>
                  <a:lnTo>
                    <a:pt x="75082" y="73431"/>
                  </a:lnTo>
                  <a:close/>
                </a:path>
                <a:path w="915670" h="191769">
                  <a:moveTo>
                    <a:pt x="75488" y="82499"/>
                  </a:moveTo>
                  <a:lnTo>
                    <a:pt x="74231" y="80987"/>
                  </a:lnTo>
                  <a:lnTo>
                    <a:pt x="73914" y="80987"/>
                  </a:lnTo>
                  <a:lnTo>
                    <a:pt x="75488" y="82499"/>
                  </a:lnTo>
                  <a:close/>
                </a:path>
                <a:path w="915670" h="191769">
                  <a:moveTo>
                    <a:pt x="76974" y="65024"/>
                  </a:moveTo>
                  <a:lnTo>
                    <a:pt x="74942" y="67017"/>
                  </a:lnTo>
                  <a:lnTo>
                    <a:pt x="74333" y="67691"/>
                  </a:lnTo>
                  <a:lnTo>
                    <a:pt x="76149" y="69430"/>
                  </a:lnTo>
                  <a:lnTo>
                    <a:pt x="76530" y="67691"/>
                  </a:lnTo>
                  <a:lnTo>
                    <a:pt x="76631" y="67017"/>
                  </a:lnTo>
                  <a:lnTo>
                    <a:pt x="76085" y="66535"/>
                  </a:lnTo>
                  <a:lnTo>
                    <a:pt x="76377" y="66713"/>
                  </a:lnTo>
                  <a:lnTo>
                    <a:pt x="76631" y="67017"/>
                  </a:lnTo>
                  <a:lnTo>
                    <a:pt x="76657" y="66890"/>
                  </a:lnTo>
                  <a:lnTo>
                    <a:pt x="76720" y="66535"/>
                  </a:lnTo>
                  <a:lnTo>
                    <a:pt x="76809" y="66014"/>
                  </a:lnTo>
                  <a:lnTo>
                    <a:pt x="76847" y="65735"/>
                  </a:lnTo>
                  <a:lnTo>
                    <a:pt x="76974" y="65024"/>
                  </a:lnTo>
                  <a:close/>
                </a:path>
                <a:path w="915670" h="191769">
                  <a:moveTo>
                    <a:pt x="77393" y="70421"/>
                  </a:moveTo>
                  <a:lnTo>
                    <a:pt x="76085" y="70421"/>
                  </a:lnTo>
                  <a:lnTo>
                    <a:pt x="76123" y="70205"/>
                  </a:lnTo>
                  <a:lnTo>
                    <a:pt x="71704" y="70205"/>
                  </a:lnTo>
                  <a:lnTo>
                    <a:pt x="71488" y="70421"/>
                  </a:lnTo>
                  <a:lnTo>
                    <a:pt x="75590" y="70421"/>
                  </a:lnTo>
                  <a:lnTo>
                    <a:pt x="74714" y="70891"/>
                  </a:lnTo>
                  <a:lnTo>
                    <a:pt x="72694" y="71437"/>
                  </a:lnTo>
                  <a:lnTo>
                    <a:pt x="74180" y="72669"/>
                  </a:lnTo>
                  <a:lnTo>
                    <a:pt x="77393" y="70421"/>
                  </a:lnTo>
                  <a:close/>
                </a:path>
                <a:path w="915670" h="191769">
                  <a:moveTo>
                    <a:pt x="77736" y="91681"/>
                  </a:moveTo>
                  <a:lnTo>
                    <a:pt x="76034" y="90703"/>
                  </a:lnTo>
                  <a:lnTo>
                    <a:pt x="76784" y="91224"/>
                  </a:lnTo>
                  <a:lnTo>
                    <a:pt x="77304" y="91503"/>
                  </a:lnTo>
                  <a:lnTo>
                    <a:pt x="77736" y="91681"/>
                  </a:lnTo>
                  <a:close/>
                </a:path>
                <a:path w="915670" h="191769">
                  <a:moveTo>
                    <a:pt x="79756" y="64274"/>
                  </a:moveTo>
                  <a:lnTo>
                    <a:pt x="78359" y="63093"/>
                  </a:lnTo>
                  <a:lnTo>
                    <a:pt x="76301" y="61950"/>
                  </a:lnTo>
                  <a:lnTo>
                    <a:pt x="75069" y="63093"/>
                  </a:lnTo>
                  <a:lnTo>
                    <a:pt x="74904" y="63804"/>
                  </a:lnTo>
                  <a:lnTo>
                    <a:pt x="74790" y="64274"/>
                  </a:lnTo>
                  <a:lnTo>
                    <a:pt x="74676" y="64820"/>
                  </a:lnTo>
                  <a:lnTo>
                    <a:pt x="74218" y="65214"/>
                  </a:lnTo>
                  <a:lnTo>
                    <a:pt x="71907" y="65735"/>
                  </a:lnTo>
                  <a:lnTo>
                    <a:pt x="71894" y="65024"/>
                  </a:lnTo>
                  <a:lnTo>
                    <a:pt x="70599" y="66535"/>
                  </a:lnTo>
                  <a:lnTo>
                    <a:pt x="74930" y="66243"/>
                  </a:lnTo>
                  <a:lnTo>
                    <a:pt x="75336" y="65735"/>
                  </a:lnTo>
                  <a:lnTo>
                    <a:pt x="77520" y="63093"/>
                  </a:lnTo>
                  <a:lnTo>
                    <a:pt x="77711" y="63093"/>
                  </a:lnTo>
                  <a:lnTo>
                    <a:pt x="79756" y="64274"/>
                  </a:lnTo>
                  <a:close/>
                </a:path>
                <a:path w="915670" h="191769">
                  <a:moveTo>
                    <a:pt x="80035" y="69977"/>
                  </a:moveTo>
                  <a:lnTo>
                    <a:pt x="79502" y="69507"/>
                  </a:lnTo>
                  <a:lnTo>
                    <a:pt x="76644" y="67017"/>
                  </a:lnTo>
                  <a:lnTo>
                    <a:pt x="76568" y="67691"/>
                  </a:lnTo>
                  <a:lnTo>
                    <a:pt x="76238" y="69507"/>
                  </a:lnTo>
                  <a:lnTo>
                    <a:pt x="76149" y="70040"/>
                  </a:lnTo>
                  <a:lnTo>
                    <a:pt x="80035" y="69977"/>
                  </a:lnTo>
                  <a:close/>
                </a:path>
                <a:path w="915670" h="191769">
                  <a:moveTo>
                    <a:pt x="80137" y="86448"/>
                  </a:moveTo>
                  <a:lnTo>
                    <a:pt x="77304" y="83756"/>
                  </a:lnTo>
                  <a:lnTo>
                    <a:pt x="77355" y="86626"/>
                  </a:lnTo>
                  <a:lnTo>
                    <a:pt x="80137" y="86448"/>
                  </a:lnTo>
                  <a:close/>
                </a:path>
                <a:path w="915670" h="191769">
                  <a:moveTo>
                    <a:pt x="80556" y="70421"/>
                  </a:moveTo>
                  <a:lnTo>
                    <a:pt x="80314" y="70205"/>
                  </a:lnTo>
                  <a:lnTo>
                    <a:pt x="80175" y="70421"/>
                  </a:lnTo>
                  <a:lnTo>
                    <a:pt x="80556" y="70421"/>
                  </a:lnTo>
                  <a:close/>
                </a:path>
                <a:path w="915670" h="191769">
                  <a:moveTo>
                    <a:pt x="80708" y="65214"/>
                  </a:moveTo>
                  <a:lnTo>
                    <a:pt x="80403" y="64795"/>
                  </a:lnTo>
                  <a:lnTo>
                    <a:pt x="80086" y="64477"/>
                  </a:lnTo>
                  <a:lnTo>
                    <a:pt x="79756" y="64287"/>
                  </a:lnTo>
                  <a:lnTo>
                    <a:pt x="80137" y="64604"/>
                  </a:lnTo>
                  <a:lnTo>
                    <a:pt x="80454" y="64922"/>
                  </a:lnTo>
                  <a:lnTo>
                    <a:pt x="80708" y="65214"/>
                  </a:lnTo>
                  <a:close/>
                </a:path>
                <a:path w="915670" h="191769">
                  <a:moveTo>
                    <a:pt x="82702" y="74447"/>
                  </a:moveTo>
                  <a:lnTo>
                    <a:pt x="78638" y="73964"/>
                  </a:lnTo>
                  <a:lnTo>
                    <a:pt x="77597" y="73266"/>
                  </a:lnTo>
                  <a:lnTo>
                    <a:pt x="77317" y="73723"/>
                  </a:lnTo>
                  <a:lnTo>
                    <a:pt x="77190" y="73964"/>
                  </a:lnTo>
                  <a:lnTo>
                    <a:pt x="78435" y="73964"/>
                  </a:lnTo>
                  <a:lnTo>
                    <a:pt x="77000" y="74269"/>
                  </a:lnTo>
                  <a:lnTo>
                    <a:pt x="77317" y="73723"/>
                  </a:lnTo>
                  <a:lnTo>
                    <a:pt x="75082" y="73431"/>
                  </a:lnTo>
                  <a:lnTo>
                    <a:pt x="76250" y="74422"/>
                  </a:lnTo>
                  <a:lnTo>
                    <a:pt x="76123" y="74447"/>
                  </a:lnTo>
                  <a:lnTo>
                    <a:pt x="76288" y="74447"/>
                  </a:lnTo>
                  <a:lnTo>
                    <a:pt x="76238" y="75349"/>
                  </a:lnTo>
                  <a:lnTo>
                    <a:pt x="76784" y="75349"/>
                  </a:lnTo>
                  <a:lnTo>
                    <a:pt x="78092" y="75768"/>
                  </a:lnTo>
                  <a:lnTo>
                    <a:pt x="79959" y="77076"/>
                  </a:lnTo>
                  <a:lnTo>
                    <a:pt x="81788" y="77076"/>
                  </a:lnTo>
                  <a:lnTo>
                    <a:pt x="82003" y="75768"/>
                  </a:lnTo>
                  <a:lnTo>
                    <a:pt x="82067" y="75349"/>
                  </a:lnTo>
                  <a:lnTo>
                    <a:pt x="82156" y="74790"/>
                  </a:lnTo>
                  <a:lnTo>
                    <a:pt x="82219" y="74447"/>
                  </a:lnTo>
                  <a:lnTo>
                    <a:pt x="82702" y="74447"/>
                  </a:lnTo>
                  <a:close/>
                </a:path>
                <a:path w="915670" h="191769">
                  <a:moveTo>
                    <a:pt x="86385" y="89471"/>
                  </a:moveTo>
                  <a:lnTo>
                    <a:pt x="82918" y="87693"/>
                  </a:lnTo>
                  <a:lnTo>
                    <a:pt x="83400" y="88760"/>
                  </a:lnTo>
                  <a:lnTo>
                    <a:pt x="78320" y="89471"/>
                  </a:lnTo>
                  <a:lnTo>
                    <a:pt x="86385" y="89471"/>
                  </a:lnTo>
                  <a:close/>
                </a:path>
                <a:path w="915670" h="191769">
                  <a:moveTo>
                    <a:pt x="86664" y="89611"/>
                  </a:moveTo>
                  <a:lnTo>
                    <a:pt x="78854" y="89611"/>
                  </a:lnTo>
                  <a:lnTo>
                    <a:pt x="81572" y="90322"/>
                  </a:lnTo>
                  <a:lnTo>
                    <a:pt x="78828" y="89611"/>
                  </a:lnTo>
                  <a:lnTo>
                    <a:pt x="79946" y="92354"/>
                  </a:lnTo>
                  <a:lnTo>
                    <a:pt x="80060" y="92633"/>
                  </a:lnTo>
                  <a:lnTo>
                    <a:pt x="77736" y="91681"/>
                  </a:lnTo>
                  <a:lnTo>
                    <a:pt x="81127" y="93624"/>
                  </a:lnTo>
                  <a:lnTo>
                    <a:pt x="82956" y="92633"/>
                  </a:lnTo>
                  <a:lnTo>
                    <a:pt x="83477" y="92354"/>
                  </a:lnTo>
                  <a:lnTo>
                    <a:pt x="85839" y="90322"/>
                  </a:lnTo>
                  <a:lnTo>
                    <a:pt x="86664" y="89611"/>
                  </a:lnTo>
                  <a:close/>
                </a:path>
                <a:path w="915670" h="191769">
                  <a:moveTo>
                    <a:pt x="87083" y="76073"/>
                  </a:moveTo>
                  <a:lnTo>
                    <a:pt x="84975" y="74218"/>
                  </a:lnTo>
                  <a:lnTo>
                    <a:pt x="81864" y="80556"/>
                  </a:lnTo>
                  <a:lnTo>
                    <a:pt x="87083" y="76073"/>
                  </a:lnTo>
                  <a:close/>
                </a:path>
                <a:path w="915670" h="191769">
                  <a:moveTo>
                    <a:pt x="88760" y="77558"/>
                  </a:moveTo>
                  <a:lnTo>
                    <a:pt x="88607" y="76073"/>
                  </a:lnTo>
                  <a:lnTo>
                    <a:pt x="88493" y="74866"/>
                  </a:lnTo>
                  <a:lnTo>
                    <a:pt x="87083" y="76073"/>
                  </a:lnTo>
                  <a:lnTo>
                    <a:pt x="88760" y="77558"/>
                  </a:lnTo>
                  <a:close/>
                </a:path>
                <a:path w="915670" h="191769">
                  <a:moveTo>
                    <a:pt x="89877" y="73672"/>
                  </a:moveTo>
                  <a:lnTo>
                    <a:pt x="88214" y="72186"/>
                  </a:lnTo>
                  <a:lnTo>
                    <a:pt x="88353" y="73494"/>
                  </a:lnTo>
                  <a:lnTo>
                    <a:pt x="88366" y="73672"/>
                  </a:lnTo>
                  <a:lnTo>
                    <a:pt x="88493" y="74866"/>
                  </a:lnTo>
                  <a:lnTo>
                    <a:pt x="89877" y="73672"/>
                  </a:lnTo>
                  <a:close/>
                </a:path>
                <a:path w="915670" h="191769">
                  <a:moveTo>
                    <a:pt x="91960" y="75526"/>
                  </a:moveTo>
                  <a:lnTo>
                    <a:pt x="90081" y="73494"/>
                  </a:lnTo>
                  <a:lnTo>
                    <a:pt x="89877" y="73672"/>
                  </a:lnTo>
                  <a:lnTo>
                    <a:pt x="91960" y="75526"/>
                  </a:lnTo>
                  <a:close/>
                </a:path>
                <a:path w="915670" h="191769">
                  <a:moveTo>
                    <a:pt x="93624" y="64592"/>
                  </a:moveTo>
                  <a:lnTo>
                    <a:pt x="89001" y="64922"/>
                  </a:lnTo>
                  <a:lnTo>
                    <a:pt x="90411" y="66611"/>
                  </a:lnTo>
                  <a:lnTo>
                    <a:pt x="93624" y="64592"/>
                  </a:lnTo>
                  <a:close/>
                </a:path>
                <a:path w="915670" h="191769">
                  <a:moveTo>
                    <a:pt x="93649" y="40449"/>
                  </a:moveTo>
                  <a:lnTo>
                    <a:pt x="93548" y="39789"/>
                  </a:lnTo>
                  <a:lnTo>
                    <a:pt x="92265" y="40894"/>
                  </a:lnTo>
                  <a:lnTo>
                    <a:pt x="93649" y="40449"/>
                  </a:lnTo>
                  <a:close/>
                </a:path>
                <a:path w="915670" h="191769">
                  <a:moveTo>
                    <a:pt x="96367" y="36639"/>
                  </a:moveTo>
                  <a:lnTo>
                    <a:pt x="94957" y="36398"/>
                  </a:lnTo>
                  <a:lnTo>
                    <a:pt x="91681" y="34086"/>
                  </a:lnTo>
                  <a:lnTo>
                    <a:pt x="91287" y="37363"/>
                  </a:lnTo>
                  <a:lnTo>
                    <a:pt x="92189" y="36588"/>
                  </a:lnTo>
                  <a:lnTo>
                    <a:pt x="94526" y="37490"/>
                  </a:lnTo>
                  <a:lnTo>
                    <a:pt x="96367" y="36639"/>
                  </a:lnTo>
                  <a:close/>
                </a:path>
                <a:path w="915670" h="191769">
                  <a:moveTo>
                    <a:pt x="96888" y="40576"/>
                  </a:moveTo>
                  <a:lnTo>
                    <a:pt x="96367" y="38087"/>
                  </a:lnTo>
                  <a:lnTo>
                    <a:pt x="93116" y="37249"/>
                  </a:lnTo>
                  <a:lnTo>
                    <a:pt x="93548" y="39789"/>
                  </a:lnTo>
                  <a:lnTo>
                    <a:pt x="93954" y="39789"/>
                  </a:lnTo>
                  <a:lnTo>
                    <a:pt x="96888" y="40576"/>
                  </a:lnTo>
                  <a:close/>
                </a:path>
                <a:path w="915670" h="191769">
                  <a:moveTo>
                    <a:pt x="100444" y="162699"/>
                  </a:moveTo>
                  <a:lnTo>
                    <a:pt x="97624" y="160718"/>
                  </a:lnTo>
                  <a:lnTo>
                    <a:pt x="98082" y="160312"/>
                  </a:lnTo>
                  <a:lnTo>
                    <a:pt x="94399" y="161302"/>
                  </a:lnTo>
                  <a:lnTo>
                    <a:pt x="94894" y="163791"/>
                  </a:lnTo>
                  <a:lnTo>
                    <a:pt x="98120" y="161759"/>
                  </a:lnTo>
                  <a:lnTo>
                    <a:pt x="100444" y="162699"/>
                  </a:lnTo>
                  <a:close/>
                </a:path>
                <a:path w="915670" h="191769">
                  <a:moveTo>
                    <a:pt x="107810" y="30441"/>
                  </a:moveTo>
                  <a:lnTo>
                    <a:pt x="104101" y="29260"/>
                  </a:lnTo>
                  <a:lnTo>
                    <a:pt x="105511" y="30251"/>
                  </a:lnTo>
                  <a:lnTo>
                    <a:pt x="107810" y="30441"/>
                  </a:lnTo>
                  <a:close/>
                </a:path>
                <a:path w="915670" h="191769">
                  <a:moveTo>
                    <a:pt x="108305" y="69507"/>
                  </a:moveTo>
                  <a:lnTo>
                    <a:pt x="89535" y="69507"/>
                  </a:lnTo>
                  <a:lnTo>
                    <a:pt x="89141" y="69507"/>
                  </a:lnTo>
                  <a:lnTo>
                    <a:pt x="84785" y="69507"/>
                  </a:lnTo>
                  <a:lnTo>
                    <a:pt x="83845" y="67017"/>
                  </a:lnTo>
                  <a:lnTo>
                    <a:pt x="83718" y="66713"/>
                  </a:lnTo>
                  <a:lnTo>
                    <a:pt x="83654" y="66535"/>
                  </a:lnTo>
                  <a:lnTo>
                    <a:pt x="83540" y="66243"/>
                  </a:lnTo>
                  <a:lnTo>
                    <a:pt x="83464" y="66014"/>
                  </a:lnTo>
                  <a:lnTo>
                    <a:pt x="89065" y="69240"/>
                  </a:lnTo>
                  <a:lnTo>
                    <a:pt x="88442" y="67017"/>
                  </a:lnTo>
                  <a:lnTo>
                    <a:pt x="88353" y="66713"/>
                  </a:lnTo>
                  <a:lnTo>
                    <a:pt x="88303" y="66535"/>
                  </a:lnTo>
                  <a:lnTo>
                    <a:pt x="88226" y="66243"/>
                  </a:lnTo>
                  <a:lnTo>
                    <a:pt x="88163" y="66014"/>
                  </a:lnTo>
                  <a:lnTo>
                    <a:pt x="88074" y="65735"/>
                  </a:lnTo>
                  <a:lnTo>
                    <a:pt x="87122" y="65214"/>
                  </a:lnTo>
                  <a:lnTo>
                    <a:pt x="84340" y="63804"/>
                  </a:lnTo>
                  <a:lnTo>
                    <a:pt x="80467" y="69964"/>
                  </a:lnTo>
                  <a:lnTo>
                    <a:pt x="108305" y="69507"/>
                  </a:lnTo>
                  <a:close/>
                </a:path>
                <a:path w="915670" h="191769">
                  <a:moveTo>
                    <a:pt x="110020" y="24879"/>
                  </a:moveTo>
                  <a:lnTo>
                    <a:pt x="104470" y="24561"/>
                  </a:lnTo>
                  <a:lnTo>
                    <a:pt x="108191" y="26466"/>
                  </a:lnTo>
                  <a:lnTo>
                    <a:pt x="110020" y="24879"/>
                  </a:lnTo>
                  <a:close/>
                </a:path>
                <a:path w="915670" h="191769">
                  <a:moveTo>
                    <a:pt x="112293" y="20878"/>
                  </a:moveTo>
                  <a:lnTo>
                    <a:pt x="110858" y="20510"/>
                  </a:lnTo>
                  <a:lnTo>
                    <a:pt x="110921" y="21005"/>
                  </a:lnTo>
                  <a:lnTo>
                    <a:pt x="111201" y="21361"/>
                  </a:lnTo>
                  <a:lnTo>
                    <a:pt x="111544" y="21704"/>
                  </a:lnTo>
                  <a:lnTo>
                    <a:pt x="112166" y="21297"/>
                  </a:lnTo>
                  <a:lnTo>
                    <a:pt x="112293" y="20878"/>
                  </a:lnTo>
                  <a:close/>
                </a:path>
                <a:path w="915670" h="191769">
                  <a:moveTo>
                    <a:pt x="118541" y="85623"/>
                  </a:moveTo>
                  <a:lnTo>
                    <a:pt x="116649" y="84302"/>
                  </a:lnTo>
                  <a:lnTo>
                    <a:pt x="116319" y="86931"/>
                  </a:lnTo>
                  <a:lnTo>
                    <a:pt x="116243" y="87579"/>
                  </a:lnTo>
                  <a:lnTo>
                    <a:pt x="117614" y="86423"/>
                  </a:lnTo>
                  <a:lnTo>
                    <a:pt x="118541" y="85623"/>
                  </a:lnTo>
                  <a:close/>
                </a:path>
                <a:path w="915670" h="191769">
                  <a:moveTo>
                    <a:pt x="120396" y="86931"/>
                  </a:moveTo>
                  <a:lnTo>
                    <a:pt x="119646" y="85026"/>
                  </a:lnTo>
                  <a:lnTo>
                    <a:pt x="119545" y="84772"/>
                  </a:lnTo>
                  <a:lnTo>
                    <a:pt x="118541" y="85623"/>
                  </a:lnTo>
                  <a:lnTo>
                    <a:pt x="120396" y="86931"/>
                  </a:lnTo>
                  <a:close/>
                </a:path>
                <a:path w="915670" h="191769">
                  <a:moveTo>
                    <a:pt x="121742" y="85026"/>
                  </a:moveTo>
                  <a:lnTo>
                    <a:pt x="120840" y="83058"/>
                  </a:lnTo>
                  <a:lnTo>
                    <a:pt x="118859" y="83058"/>
                  </a:lnTo>
                  <a:lnTo>
                    <a:pt x="119545" y="84772"/>
                  </a:lnTo>
                  <a:lnTo>
                    <a:pt x="121742" y="85026"/>
                  </a:lnTo>
                  <a:close/>
                </a:path>
                <a:path w="915670" h="191769">
                  <a:moveTo>
                    <a:pt x="123799" y="95707"/>
                  </a:moveTo>
                  <a:lnTo>
                    <a:pt x="119621" y="96354"/>
                  </a:lnTo>
                  <a:lnTo>
                    <a:pt x="120599" y="97739"/>
                  </a:lnTo>
                  <a:lnTo>
                    <a:pt x="121031" y="96621"/>
                  </a:lnTo>
                  <a:lnTo>
                    <a:pt x="122428" y="96888"/>
                  </a:lnTo>
                  <a:lnTo>
                    <a:pt x="123799" y="95707"/>
                  </a:lnTo>
                  <a:close/>
                </a:path>
                <a:path w="915670" h="191769">
                  <a:moveTo>
                    <a:pt x="124028" y="83058"/>
                  </a:moveTo>
                  <a:lnTo>
                    <a:pt x="122542" y="82524"/>
                  </a:lnTo>
                  <a:lnTo>
                    <a:pt x="119824" y="81546"/>
                  </a:lnTo>
                  <a:lnTo>
                    <a:pt x="118440" y="81991"/>
                  </a:lnTo>
                  <a:lnTo>
                    <a:pt x="118808" y="82918"/>
                  </a:lnTo>
                  <a:lnTo>
                    <a:pt x="120777" y="82918"/>
                  </a:lnTo>
                  <a:lnTo>
                    <a:pt x="121234" y="82524"/>
                  </a:lnTo>
                  <a:lnTo>
                    <a:pt x="124028" y="83058"/>
                  </a:lnTo>
                  <a:close/>
                </a:path>
                <a:path w="915670" h="191769">
                  <a:moveTo>
                    <a:pt x="125437" y="22364"/>
                  </a:moveTo>
                  <a:lnTo>
                    <a:pt x="114376" y="24523"/>
                  </a:lnTo>
                  <a:lnTo>
                    <a:pt x="111544" y="21704"/>
                  </a:lnTo>
                  <a:lnTo>
                    <a:pt x="110744" y="22225"/>
                  </a:lnTo>
                  <a:lnTo>
                    <a:pt x="109118" y="22733"/>
                  </a:lnTo>
                  <a:lnTo>
                    <a:pt x="108623" y="23177"/>
                  </a:lnTo>
                  <a:lnTo>
                    <a:pt x="111404" y="24422"/>
                  </a:lnTo>
                  <a:lnTo>
                    <a:pt x="116065" y="26276"/>
                  </a:lnTo>
                  <a:lnTo>
                    <a:pt x="119278" y="25692"/>
                  </a:lnTo>
                  <a:lnTo>
                    <a:pt x="125437" y="22364"/>
                  </a:lnTo>
                  <a:close/>
                </a:path>
                <a:path w="915670" h="191769">
                  <a:moveTo>
                    <a:pt x="129311" y="93167"/>
                  </a:moveTo>
                  <a:lnTo>
                    <a:pt x="129260" y="90271"/>
                  </a:lnTo>
                  <a:lnTo>
                    <a:pt x="126923" y="89357"/>
                  </a:lnTo>
                  <a:lnTo>
                    <a:pt x="122250" y="86779"/>
                  </a:lnTo>
                  <a:lnTo>
                    <a:pt x="121373" y="89725"/>
                  </a:lnTo>
                  <a:lnTo>
                    <a:pt x="120878" y="87249"/>
                  </a:lnTo>
                  <a:lnTo>
                    <a:pt x="117614" y="86423"/>
                  </a:lnTo>
                  <a:lnTo>
                    <a:pt x="122313" y="91109"/>
                  </a:lnTo>
                  <a:lnTo>
                    <a:pt x="116751" y="90068"/>
                  </a:lnTo>
                  <a:lnTo>
                    <a:pt x="112585" y="87122"/>
                  </a:lnTo>
                  <a:lnTo>
                    <a:pt x="114033" y="84150"/>
                  </a:lnTo>
                  <a:lnTo>
                    <a:pt x="115735" y="81241"/>
                  </a:lnTo>
                  <a:lnTo>
                    <a:pt x="112369" y="78435"/>
                  </a:lnTo>
                  <a:lnTo>
                    <a:pt x="110680" y="80835"/>
                  </a:lnTo>
                  <a:lnTo>
                    <a:pt x="105829" y="81153"/>
                  </a:lnTo>
                  <a:lnTo>
                    <a:pt x="100457" y="81915"/>
                  </a:lnTo>
                  <a:lnTo>
                    <a:pt x="97231" y="85636"/>
                  </a:lnTo>
                  <a:lnTo>
                    <a:pt x="92659" y="88112"/>
                  </a:lnTo>
                  <a:lnTo>
                    <a:pt x="93014" y="82664"/>
                  </a:lnTo>
                  <a:lnTo>
                    <a:pt x="89369" y="85813"/>
                  </a:lnTo>
                  <a:lnTo>
                    <a:pt x="90754" y="86804"/>
                  </a:lnTo>
                  <a:lnTo>
                    <a:pt x="87083" y="87045"/>
                  </a:lnTo>
                  <a:lnTo>
                    <a:pt x="89446" y="90131"/>
                  </a:lnTo>
                  <a:lnTo>
                    <a:pt x="87134" y="89928"/>
                  </a:lnTo>
                  <a:lnTo>
                    <a:pt x="101066" y="92583"/>
                  </a:lnTo>
                  <a:lnTo>
                    <a:pt x="105714" y="94424"/>
                  </a:lnTo>
                  <a:lnTo>
                    <a:pt x="108432" y="91351"/>
                  </a:lnTo>
                  <a:lnTo>
                    <a:pt x="114985" y="95224"/>
                  </a:lnTo>
                  <a:lnTo>
                    <a:pt x="115392" y="91224"/>
                  </a:lnTo>
                  <a:lnTo>
                    <a:pt x="116319" y="91160"/>
                  </a:lnTo>
                  <a:lnTo>
                    <a:pt x="120484" y="91973"/>
                  </a:lnTo>
                  <a:lnTo>
                    <a:pt x="122821" y="92887"/>
                  </a:lnTo>
                  <a:lnTo>
                    <a:pt x="122351" y="92557"/>
                  </a:lnTo>
                  <a:lnTo>
                    <a:pt x="124129" y="88811"/>
                  </a:lnTo>
                  <a:lnTo>
                    <a:pt x="129311" y="93167"/>
                  </a:lnTo>
                  <a:close/>
                </a:path>
                <a:path w="915670" h="191769">
                  <a:moveTo>
                    <a:pt x="377482" y="111925"/>
                  </a:moveTo>
                  <a:lnTo>
                    <a:pt x="376326" y="111506"/>
                  </a:lnTo>
                  <a:lnTo>
                    <a:pt x="375958" y="111506"/>
                  </a:lnTo>
                  <a:lnTo>
                    <a:pt x="375920" y="111734"/>
                  </a:lnTo>
                  <a:lnTo>
                    <a:pt x="374103" y="111506"/>
                  </a:lnTo>
                  <a:lnTo>
                    <a:pt x="375437" y="114376"/>
                  </a:lnTo>
                  <a:lnTo>
                    <a:pt x="375513" y="114528"/>
                  </a:lnTo>
                  <a:lnTo>
                    <a:pt x="375615" y="114376"/>
                  </a:lnTo>
                  <a:lnTo>
                    <a:pt x="375716" y="113461"/>
                  </a:lnTo>
                  <a:lnTo>
                    <a:pt x="375793" y="112890"/>
                  </a:lnTo>
                  <a:lnTo>
                    <a:pt x="375894" y="112052"/>
                  </a:lnTo>
                  <a:lnTo>
                    <a:pt x="375920" y="111747"/>
                  </a:lnTo>
                  <a:lnTo>
                    <a:pt x="376072" y="111747"/>
                  </a:lnTo>
                  <a:lnTo>
                    <a:pt x="377482" y="111925"/>
                  </a:lnTo>
                  <a:close/>
                </a:path>
                <a:path w="915670" h="191769">
                  <a:moveTo>
                    <a:pt x="377799" y="68656"/>
                  </a:moveTo>
                  <a:lnTo>
                    <a:pt x="377659" y="68224"/>
                  </a:lnTo>
                  <a:lnTo>
                    <a:pt x="377494" y="67818"/>
                  </a:lnTo>
                  <a:lnTo>
                    <a:pt x="377355" y="67513"/>
                  </a:lnTo>
                  <a:lnTo>
                    <a:pt x="377405" y="68033"/>
                  </a:lnTo>
                  <a:lnTo>
                    <a:pt x="377596" y="68351"/>
                  </a:lnTo>
                  <a:lnTo>
                    <a:pt x="377799" y="68656"/>
                  </a:lnTo>
                  <a:close/>
                </a:path>
                <a:path w="915670" h="191769">
                  <a:moveTo>
                    <a:pt x="383806" y="108127"/>
                  </a:moveTo>
                  <a:lnTo>
                    <a:pt x="383794" y="106857"/>
                  </a:lnTo>
                  <a:lnTo>
                    <a:pt x="378231" y="107962"/>
                  </a:lnTo>
                  <a:lnTo>
                    <a:pt x="379984" y="107848"/>
                  </a:lnTo>
                  <a:lnTo>
                    <a:pt x="381876" y="107950"/>
                  </a:lnTo>
                  <a:lnTo>
                    <a:pt x="383806" y="108127"/>
                  </a:lnTo>
                  <a:close/>
                </a:path>
                <a:path w="915670" h="191769">
                  <a:moveTo>
                    <a:pt x="386956" y="38684"/>
                  </a:moveTo>
                  <a:lnTo>
                    <a:pt x="384187" y="39611"/>
                  </a:lnTo>
                  <a:lnTo>
                    <a:pt x="384962" y="39916"/>
                  </a:lnTo>
                  <a:lnTo>
                    <a:pt x="385699" y="40589"/>
                  </a:lnTo>
                  <a:lnTo>
                    <a:pt x="386499" y="41300"/>
                  </a:lnTo>
                  <a:lnTo>
                    <a:pt x="386143" y="40665"/>
                  </a:lnTo>
                  <a:lnTo>
                    <a:pt x="386118" y="39865"/>
                  </a:lnTo>
                  <a:lnTo>
                    <a:pt x="386956" y="38684"/>
                  </a:lnTo>
                  <a:close/>
                </a:path>
                <a:path w="915670" h="191769">
                  <a:moveTo>
                    <a:pt x="387108" y="24599"/>
                  </a:moveTo>
                  <a:lnTo>
                    <a:pt x="381977" y="23139"/>
                  </a:lnTo>
                  <a:lnTo>
                    <a:pt x="383908" y="26619"/>
                  </a:lnTo>
                  <a:lnTo>
                    <a:pt x="387108" y="24599"/>
                  </a:lnTo>
                  <a:close/>
                </a:path>
                <a:path w="915670" h="191769">
                  <a:moveTo>
                    <a:pt x="387972" y="42506"/>
                  </a:moveTo>
                  <a:lnTo>
                    <a:pt x="387451" y="42125"/>
                  </a:lnTo>
                  <a:lnTo>
                    <a:pt x="386956" y="41706"/>
                  </a:lnTo>
                  <a:lnTo>
                    <a:pt x="386499" y="41300"/>
                  </a:lnTo>
                  <a:lnTo>
                    <a:pt x="386791" y="41808"/>
                  </a:lnTo>
                  <a:lnTo>
                    <a:pt x="387261" y="42227"/>
                  </a:lnTo>
                  <a:lnTo>
                    <a:pt x="387972" y="42506"/>
                  </a:lnTo>
                  <a:close/>
                </a:path>
                <a:path w="915670" h="191769">
                  <a:moveTo>
                    <a:pt x="392760" y="43713"/>
                  </a:moveTo>
                  <a:lnTo>
                    <a:pt x="391604" y="43319"/>
                  </a:lnTo>
                  <a:lnTo>
                    <a:pt x="389496" y="43103"/>
                  </a:lnTo>
                  <a:lnTo>
                    <a:pt x="387972" y="42506"/>
                  </a:lnTo>
                  <a:lnTo>
                    <a:pt x="389229" y="43421"/>
                  </a:lnTo>
                  <a:lnTo>
                    <a:pt x="390728" y="44069"/>
                  </a:lnTo>
                  <a:lnTo>
                    <a:pt x="392760" y="43713"/>
                  </a:lnTo>
                  <a:close/>
                </a:path>
                <a:path w="915670" h="191769">
                  <a:moveTo>
                    <a:pt x="393103" y="43675"/>
                  </a:moveTo>
                  <a:lnTo>
                    <a:pt x="392874" y="43688"/>
                  </a:lnTo>
                  <a:lnTo>
                    <a:pt x="392988" y="43827"/>
                  </a:lnTo>
                  <a:lnTo>
                    <a:pt x="393103" y="43675"/>
                  </a:lnTo>
                  <a:close/>
                </a:path>
                <a:path w="915670" h="191769">
                  <a:moveTo>
                    <a:pt x="393827" y="44513"/>
                  </a:moveTo>
                  <a:lnTo>
                    <a:pt x="393636" y="44170"/>
                  </a:lnTo>
                  <a:lnTo>
                    <a:pt x="393103" y="43891"/>
                  </a:lnTo>
                  <a:lnTo>
                    <a:pt x="393128" y="45110"/>
                  </a:lnTo>
                  <a:lnTo>
                    <a:pt x="393827" y="44513"/>
                  </a:lnTo>
                  <a:close/>
                </a:path>
                <a:path w="915670" h="191769">
                  <a:moveTo>
                    <a:pt x="396303" y="116395"/>
                  </a:moveTo>
                  <a:lnTo>
                    <a:pt x="395935" y="116814"/>
                  </a:lnTo>
                  <a:lnTo>
                    <a:pt x="395820" y="116967"/>
                  </a:lnTo>
                  <a:lnTo>
                    <a:pt x="395770" y="117348"/>
                  </a:lnTo>
                  <a:lnTo>
                    <a:pt x="396011" y="116967"/>
                  </a:lnTo>
                  <a:lnTo>
                    <a:pt x="396303" y="116395"/>
                  </a:lnTo>
                  <a:close/>
                </a:path>
                <a:path w="915670" h="191769">
                  <a:moveTo>
                    <a:pt x="396557" y="115989"/>
                  </a:moveTo>
                  <a:lnTo>
                    <a:pt x="396417" y="115989"/>
                  </a:lnTo>
                  <a:lnTo>
                    <a:pt x="396341" y="116179"/>
                  </a:lnTo>
                  <a:lnTo>
                    <a:pt x="396557" y="115989"/>
                  </a:lnTo>
                  <a:close/>
                </a:path>
                <a:path w="915670" h="191769">
                  <a:moveTo>
                    <a:pt x="397052" y="119710"/>
                  </a:moveTo>
                  <a:lnTo>
                    <a:pt x="395744" y="117500"/>
                  </a:lnTo>
                  <a:lnTo>
                    <a:pt x="394843" y="119291"/>
                  </a:lnTo>
                  <a:lnTo>
                    <a:pt x="394728" y="119507"/>
                  </a:lnTo>
                  <a:lnTo>
                    <a:pt x="397052" y="119710"/>
                  </a:lnTo>
                  <a:close/>
                </a:path>
                <a:path w="915670" h="191769">
                  <a:moveTo>
                    <a:pt x="397205" y="11023"/>
                  </a:moveTo>
                  <a:lnTo>
                    <a:pt x="396430" y="10426"/>
                  </a:lnTo>
                  <a:lnTo>
                    <a:pt x="395401" y="10807"/>
                  </a:lnTo>
                  <a:lnTo>
                    <a:pt x="394576" y="10947"/>
                  </a:lnTo>
                  <a:lnTo>
                    <a:pt x="396113" y="11328"/>
                  </a:lnTo>
                  <a:lnTo>
                    <a:pt x="396989" y="11353"/>
                  </a:lnTo>
                  <a:lnTo>
                    <a:pt x="397205" y="11023"/>
                  </a:lnTo>
                  <a:close/>
                </a:path>
                <a:path w="915670" h="191769">
                  <a:moveTo>
                    <a:pt x="397205" y="10502"/>
                  </a:moveTo>
                  <a:lnTo>
                    <a:pt x="397129" y="9982"/>
                  </a:lnTo>
                  <a:lnTo>
                    <a:pt x="396811" y="9296"/>
                  </a:lnTo>
                  <a:lnTo>
                    <a:pt x="396481" y="8572"/>
                  </a:lnTo>
                  <a:lnTo>
                    <a:pt x="397205" y="10502"/>
                  </a:lnTo>
                  <a:close/>
                </a:path>
                <a:path w="915670" h="191769">
                  <a:moveTo>
                    <a:pt x="399986" y="18643"/>
                  </a:moveTo>
                  <a:lnTo>
                    <a:pt x="398564" y="17653"/>
                  </a:lnTo>
                  <a:lnTo>
                    <a:pt x="397700" y="20612"/>
                  </a:lnTo>
                  <a:lnTo>
                    <a:pt x="394423" y="19024"/>
                  </a:lnTo>
                  <a:lnTo>
                    <a:pt x="396824" y="22821"/>
                  </a:lnTo>
                  <a:lnTo>
                    <a:pt x="399986" y="18643"/>
                  </a:lnTo>
                  <a:close/>
                </a:path>
                <a:path w="915670" h="191769">
                  <a:moveTo>
                    <a:pt x="403644" y="16230"/>
                  </a:moveTo>
                  <a:lnTo>
                    <a:pt x="401256" y="13868"/>
                  </a:lnTo>
                  <a:lnTo>
                    <a:pt x="399402" y="13284"/>
                  </a:lnTo>
                  <a:lnTo>
                    <a:pt x="401320" y="16751"/>
                  </a:lnTo>
                  <a:lnTo>
                    <a:pt x="403644" y="16230"/>
                  </a:lnTo>
                  <a:close/>
                </a:path>
                <a:path w="915670" h="191769">
                  <a:moveTo>
                    <a:pt x="405803" y="137185"/>
                  </a:moveTo>
                  <a:lnTo>
                    <a:pt x="403390" y="133362"/>
                  </a:lnTo>
                  <a:lnTo>
                    <a:pt x="403923" y="136588"/>
                  </a:lnTo>
                  <a:lnTo>
                    <a:pt x="405803" y="137185"/>
                  </a:lnTo>
                  <a:close/>
                </a:path>
                <a:path w="915670" h="191769">
                  <a:moveTo>
                    <a:pt x="405942" y="100990"/>
                  </a:moveTo>
                  <a:lnTo>
                    <a:pt x="403491" y="95732"/>
                  </a:lnTo>
                  <a:lnTo>
                    <a:pt x="403923" y="93192"/>
                  </a:lnTo>
                  <a:lnTo>
                    <a:pt x="397891" y="93954"/>
                  </a:lnTo>
                  <a:lnTo>
                    <a:pt x="403034" y="96113"/>
                  </a:lnTo>
                  <a:lnTo>
                    <a:pt x="395211" y="99187"/>
                  </a:lnTo>
                  <a:lnTo>
                    <a:pt x="399897" y="101041"/>
                  </a:lnTo>
                  <a:lnTo>
                    <a:pt x="405942" y="100990"/>
                  </a:lnTo>
                  <a:close/>
                </a:path>
                <a:path w="915670" h="191769">
                  <a:moveTo>
                    <a:pt x="407822" y="113461"/>
                  </a:moveTo>
                  <a:lnTo>
                    <a:pt x="407174" y="112890"/>
                  </a:lnTo>
                  <a:lnTo>
                    <a:pt x="405879" y="111747"/>
                  </a:lnTo>
                  <a:lnTo>
                    <a:pt x="405231" y="111175"/>
                  </a:lnTo>
                  <a:lnTo>
                    <a:pt x="401091" y="111747"/>
                  </a:lnTo>
                  <a:lnTo>
                    <a:pt x="397408" y="110591"/>
                  </a:lnTo>
                  <a:lnTo>
                    <a:pt x="392023" y="108902"/>
                  </a:lnTo>
                  <a:lnTo>
                    <a:pt x="383806" y="108127"/>
                  </a:lnTo>
                  <a:lnTo>
                    <a:pt x="383844" y="110464"/>
                  </a:lnTo>
                  <a:lnTo>
                    <a:pt x="381508" y="110261"/>
                  </a:lnTo>
                  <a:lnTo>
                    <a:pt x="379653" y="109664"/>
                  </a:lnTo>
                  <a:lnTo>
                    <a:pt x="376999" y="110261"/>
                  </a:lnTo>
                  <a:lnTo>
                    <a:pt x="377367" y="110261"/>
                  </a:lnTo>
                  <a:lnTo>
                    <a:pt x="377609" y="111175"/>
                  </a:lnTo>
                  <a:lnTo>
                    <a:pt x="377698" y="111506"/>
                  </a:lnTo>
                  <a:lnTo>
                    <a:pt x="377761" y="111747"/>
                  </a:lnTo>
                  <a:lnTo>
                    <a:pt x="377812" y="111963"/>
                  </a:lnTo>
                  <a:lnTo>
                    <a:pt x="378548" y="112052"/>
                  </a:lnTo>
                  <a:lnTo>
                    <a:pt x="377850" y="112052"/>
                  </a:lnTo>
                  <a:lnTo>
                    <a:pt x="380187" y="112890"/>
                  </a:lnTo>
                  <a:lnTo>
                    <a:pt x="379387" y="114846"/>
                  </a:lnTo>
                  <a:lnTo>
                    <a:pt x="379272" y="115138"/>
                  </a:lnTo>
                  <a:lnTo>
                    <a:pt x="375627" y="116814"/>
                  </a:lnTo>
                  <a:lnTo>
                    <a:pt x="377113" y="120040"/>
                  </a:lnTo>
                  <a:lnTo>
                    <a:pt x="377317" y="119710"/>
                  </a:lnTo>
                  <a:lnTo>
                    <a:pt x="379310" y="117348"/>
                  </a:lnTo>
                  <a:lnTo>
                    <a:pt x="379501" y="117348"/>
                  </a:lnTo>
                  <a:lnTo>
                    <a:pt x="387375" y="120040"/>
                  </a:lnTo>
                  <a:lnTo>
                    <a:pt x="387794" y="119710"/>
                  </a:lnTo>
                  <a:lnTo>
                    <a:pt x="391617" y="117348"/>
                  </a:lnTo>
                  <a:lnTo>
                    <a:pt x="393166" y="116395"/>
                  </a:lnTo>
                  <a:lnTo>
                    <a:pt x="393471" y="116395"/>
                  </a:lnTo>
                  <a:lnTo>
                    <a:pt x="392163" y="115989"/>
                  </a:lnTo>
                  <a:lnTo>
                    <a:pt x="391350" y="115989"/>
                  </a:lnTo>
                  <a:lnTo>
                    <a:pt x="391490" y="115138"/>
                  </a:lnTo>
                  <a:lnTo>
                    <a:pt x="391617" y="114376"/>
                  </a:lnTo>
                  <a:lnTo>
                    <a:pt x="391706" y="113779"/>
                  </a:lnTo>
                  <a:lnTo>
                    <a:pt x="391795" y="113220"/>
                  </a:lnTo>
                  <a:lnTo>
                    <a:pt x="391922" y="113220"/>
                  </a:lnTo>
                  <a:lnTo>
                    <a:pt x="395554" y="114376"/>
                  </a:lnTo>
                  <a:lnTo>
                    <a:pt x="396659" y="115989"/>
                  </a:lnTo>
                  <a:lnTo>
                    <a:pt x="397205" y="115138"/>
                  </a:lnTo>
                  <a:lnTo>
                    <a:pt x="398640" y="113220"/>
                  </a:lnTo>
                  <a:lnTo>
                    <a:pt x="398945" y="113220"/>
                  </a:lnTo>
                  <a:lnTo>
                    <a:pt x="401853" y="115989"/>
                  </a:lnTo>
                  <a:lnTo>
                    <a:pt x="401345" y="115989"/>
                  </a:lnTo>
                  <a:lnTo>
                    <a:pt x="399796" y="117348"/>
                  </a:lnTo>
                  <a:lnTo>
                    <a:pt x="403085" y="119646"/>
                  </a:lnTo>
                  <a:lnTo>
                    <a:pt x="407822" y="113461"/>
                  </a:lnTo>
                  <a:close/>
                </a:path>
                <a:path w="915670" h="191769">
                  <a:moveTo>
                    <a:pt x="408178" y="113779"/>
                  </a:moveTo>
                  <a:lnTo>
                    <a:pt x="408076" y="113220"/>
                  </a:lnTo>
                  <a:lnTo>
                    <a:pt x="407822" y="113461"/>
                  </a:lnTo>
                  <a:lnTo>
                    <a:pt x="408178" y="113779"/>
                  </a:lnTo>
                  <a:close/>
                </a:path>
                <a:path w="915670" h="191769">
                  <a:moveTo>
                    <a:pt x="409321" y="128981"/>
                  </a:moveTo>
                  <a:lnTo>
                    <a:pt x="404647" y="127127"/>
                  </a:lnTo>
                  <a:lnTo>
                    <a:pt x="405180" y="130352"/>
                  </a:lnTo>
                  <a:lnTo>
                    <a:pt x="409321" y="128981"/>
                  </a:lnTo>
                  <a:close/>
                </a:path>
                <a:path w="915670" h="191769">
                  <a:moveTo>
                    <a:pt x="410730" y="128511"/>
                  </a:moveTo>
                  <a:lnTo>
                    <a:pt x="410667" y="126339"/>
                  </a:lnTo>
                  <a:lnTo>
                    <a:pt x="409562" y="128511"/>
                  </a:lnTo>
                  <a:lnTo>
                    <a:pt x="410730" y="128511"/>
                  </a:lnTo>
                  <a:close/>
                </a:path>
                <a:path w="915670" h="191769">
                  <a:moveTo>
                    <a:pt x="411924" y="120523"/>
                  </a:moveTo>
                  <a:lnTo>
                    <a:pt x="410044" y="120040"/>
                  </a:lnTo>
                  <a:lnTo>
                    <a:pt x="409905" y="120523"/>
                  </a:lnTo>
                  <a:lnTo>
                    <a:pt x="409651" y="122085"/>
                  </a:lnTo>
                  <a:lnTo>
                    <a:pt x="411924" y="120523"/>
                  </a:lnTo>
                  <a:close/>
                </a:path>
                <a:path w="915670" h="191769">
                  <a:moveTo>
                    <a:pt x="413753" y="119291"/>
                  </a:moveTo>
                  <a:lnTo>
                    <a:pt x="411924" y="120523"/>
                  </a:lnTo>
                  <a:lnTo>
                    <a:pt x="412877" y="120777"/>
                  </a:lnTo>
                  <a:lnTo>
                    <a:pt x="413753" y="119291"/>
                  </a:lnTo>
                  <a:close/>
                </a:path>
                <a:path w="915670" h="191769">
                  <a:moveTo>
                    <a:pt x="414896" y="117348"/>
                  </a:moveTo>
                  <a:lnTo>
                    <a:pt x="414845" y="117119"/>
                  </a:lnTo>
                  <a:lnTo>
                    <a:pt x="414655" y="117754"/>
                  </a:lnTo>
                  <a:lnTo>
                    <a:pt x="414870" y="117576"/>
                  </a:lnTo>
                  <a:lnTo>
                    <a:pt x="414896" y="117348"/>
                  </a:lnTo>
                  <a:close/>
                </a:path>
                <a:path w="915670" h="191769">
                  <a:moveTo>
                    <a:pt x="415518" y="114846"/>
                  </a:moveTo>
                  <a:lnTo>
                    <a:pt x="414743" y="114376"/>
                  </a:lnTo>
                  <a:lnTo>
                    <a:pt x="408482" y="110591"/>
                  </a:lnTo>
                  <a:lnTo>
                    <a:pt x="408559" y="111175"/>
                  </a:lnTo>
                  <a:lnTo>
                    <a:pt x="408686" y="112052"/>
                  </a:lnTo>
                  <a:lnTo>
                    <a:pt x="408800" y="112890"/>
                  </a:lnTo>
                  <a:lnTo>
                    <a:pt x="408927" y="113779"/>
                  </a:lnTo>
                  <a:lnTo>
                    <a:pt x="409028" y="114528"/>
                  </a:lnTo>
                  <a:lnTo>
                    <a:pt x="408178" y="113779"/>
                  </a:lnTo>
                  <a:lnTo>
                    <a:pt x="409079" y="118694"/>
                  </a:lnTo>
                  <a:lnTo>
                    <a:pt x="409117" y="118872"/>
                  </a:lnTo>
                  <a:lnTo>
                    <a:pt x="407758" y="120040"/>
                  </a:lnTo>
                  <a:lnTo>
                    <a:pt x="409981" y="120040"/>
                  </a:lnTo>
                  <a:lnTo>
                    <a:pt x="410400" y="117500"/>
                  </a:lnTo>
                  <a:lnTo>
                    <a:pt x="410489" y="116967"/>
                  </a:lnTo>
                  <a:lnTo>
                    <a:pt x="409067" y="115989"/>
                  </a:lnTo>
                  <a:lnTo>
                    <a:pt x="410743" y="114528"/>
                  </a:lnTo>
                  <a:lnTo>
                    <a:pt x="410921" y="114376"/>
                  </a:lnTo>
                  <a:lnTo>
                    <a:pt x="411099" y="114376"/>
                  </a:lnTo>
                  <a:lnTo>
                    <a:pt x="414794" y="115989"/>
                  </a:lnTo>
                  <a:lnTo>
                    <a:pt x="414820" y="116967"/>
                  </a:lnTo>
                  <a:lnTo>
                    <a:pt x="414947" y="116814"/>
                  </a:lnTo>
                  <a:lnTo>
                    <a:pt x="415429" y="115138"/>
                  </a:lnTo>
                  <a:lnTo>
                    <a:pt x="415518" y="114846"/>
                  </a:lnTo>
                  <a:close/>
                </a:path>
                <a:path w="915670" h="191769">
                  <a:moveTo>
                    <a:pt x="416331" y="114846"/>
                  </a:moveTo>
                  <a:lnTo>
                    <a:pt x="415518" y="114846"/>
                  </a:lnTo>
                  <a:lnTo>
                    <a:pt x="416001" y="115138"/>
                  </a:lnTo>
                  <a:lnTo>
                    <a:pt x="416331" y="114846"/>
                  </a:lnTo>
                  <a:close/>
                </a:path>
                <a:path w="915670" h="191769">
                  <a:moveTo>
                    <a:pt x="417233" y="115138"/>
                  </a:moveTo>
                  <a:lnTo>
                    <a:pt x="416001" y="115138"/>
                  </a:lnTo>
                  <a:lnTo>
                    <a:pt x="415658" y="115138"/>
                  </a:lnTo>
                  <a:lnTo>
                    <a:pt x="417017" y="118694"/>
                  </a:lnTo>
                  <a:lnTo>
                    <a:pt x="417131" y="116814"/>
                  </a:lnTo>
                  <a:lnTo>
                    <a:pt x="417233" y="115138"/>
                  </a:lnTo>
                  <a:close/>
                </a:path>
                <a:path w="915670" h="191769">
                  <a:moveTo>
                    <a:pt x="417309" y="114096"/>
                  </a:moveTo>
                  <a:lnTo>
                    <a:pt x="416877" y="114376"/>
                  </a:lnTo>
                  <a:lnTo>
                    <a:pt x="416331" y="114846"/>
                  </a:lnTo>
                  <a:lnTo>
                    <a:pt x="417258" y="114846"/>
                  </a:lnTo>
                  <a:lnTo>
                    <a:pt x="417309" y="114096"/>
                  </a:lnTo>
                  <a:close/>
                </a:path>
                <a:path w="915670" h="191769">
                  <a:moveTo>
                    <a:pt x="417436" y="95491"/>
                  </a:moveTo>
                  <a:lnTo>
                    <a:pt x="413639" y="92151"/>
                  </a:lnTo>
                  <a:lnTo>
                    <a:pt x="413194" y="92532"/>
                  </a:lnTo>
                  <a:lnTo>
                    <a:pt x="415556" y="94894"/>
                  </a:lnTo>
                  <a:lnTo>
                    <a:pt x="412788" y="95097"/>
                  </a:lnTo>
                  <a:lnTo>
                    <a:pt x="416052" y="95961"/>
                  </a:lnTo>
                  <a:lnTo>
                    <a:pt x="417436" y="95491"/>
                  </a:lnTo>
                  <a:close/>
                </a:path>
                <a:path w="915670" h="191769">
                  <a:moveTo>
                    <a:pt x="420636" y="114096"/>
                  </a:moveTo>
                  <a:lnTo>
                    <a:pt x="418744" y="112052"/>
                  </a:lnTo>
                  <a:lnTo>
                    <a:pt x="419595" y="110591"/>
                  </a:lnTo>
                  <a:lnTo>
                    <a:pt x="415594" y="110591"/>
                  </a:lnTo>
                  <a:lnTo>
                    <a:pt x="418922" y="112890"/>
                  </a:lnTo>
                  <a:lnTo>
                    <a:pt x="418592" y="112890"/>
                  </a:lnTo>
                  <a:lnTo>
                    <a:pt x="418007" y="113398"/>
                  </a:lnTo>
                  <a:lnTo>
                    <a:pt x="417360" y="113220"/>
                  </a:lnTo>
                  <a:lnTo>
                    <a:pt x="417309" y="114096"/>
                  </a:lnTo>
                  <a:lnTo>
                    <a:pt x="417563" y="113779"/>
                  </a:lnTo>
                  <a:lnTo>
                    <a:pt x="417931" y="113461"/>
                  </a:lnTo>
                  <a:lnTo>
                    <a:pt x="418261" y="113461"/>
                  </a:lnTo>
                  <a:lnTo>
                    <a:pt x="420636" y="114096"/>
                  </a:lnTo>
                  <a:close/>
                </a:path>
                <a:path w="915670" h="191769">
                  <a:moveTo>
                    <a:pt x="421233" y="18516"/>
                  </a:moveTo>
                  <a:lnTo>
                    <a:pt x="419773" y="15367"/>
                  </a:lnTo>
                  <a:lnTo>
                    <a:pt x="416966" y="14833"/>
                  </a:lnTo>
                  <a:lnTo>
                    <a:pt x="417918" y="15506"/>
                  </a:lnTo>
                  <a:lnTo>
                    <a:pt x="416090" y="17056"/>
                  </a:lnTo>
                  <a:lnTo>
                    <a:pt x="417944" y="16941"/>
                  </a:lnTo>
                  <a:lnTo>
                    <a:pt x="421233" y="18516"/>
                  </a:lnTo>
                  <a:close/>
                </a:path>
                <a:path w="915670" h="191769">
                  <a:moveTo>
                    <a:pt x="435140" y="76530"/>
                  </a:moveTo>
                  <a:lnTo>
                    <a:pt x="434098" y="76733"/>
                  </a:lnTo>
                  <a:lnTo>
                    <a:pt x="434060" y="77228"/>
                  </a:lnTo>
                  <a:lnTo>
                    <a:pt x="434263" y="77787"/>
                  </a:lnTo>
                  <a:lnTo>
                    <a:pt x="434479" y="77317"/>
                  </a:lnTo>
                  <a:lnTo>
                    <a:pt x="434746" y="76885"/>
                  </a:lnTo>
                  <a:lnTo>
                    <a:pt x="435140" y="76530"/>
                  </a:lnTo>
                  <a:close/>
                </a:path>
                <a:path w="915670" h="191769">
                  <a:moveTo>
                    <a:pt x="436372" y="80454"/>
                  </a:moveTo>
                  <a:lnTo>
                    <a:pt x="434695" y="78981"/>
                  </a:lnTo>
                  <a:lnTo>
                    <a:pt x="434263" y="77800"/>
                  </a:lnTo>
                  <a:lnTo>
                    <a:pt x="433984" y="78409"/>
                  </a:lnTo>
                  <a:lnTo>
                    <a:pt x="433806" y="79095"/>
                  </a:lnTo>
                  <a:lnTo>
                    <a:pt x="433832" y="79908"/>
                  </a:lnTo>
                  <a:lnTo>
                    <a:pt x="432879" y="79959"/>
                  </a:lnTo>
                  <a:lnTo>
                    <a:pt x="436372" y="80454"/>
                  </a:lnTo>
                  <a:close/>
                </a:path>
                <a:path w="915670" h="191769">
                  <a:moveTo>
                    <a:pt x="444258" y="53352"/>
                  </a:moveTo>
                  <a:lnTo>
                    <a:pt x="443865" y="53390"/>
                  </a:lnTo>
                  <a:lnTo>
                    <a:pt x="443445" y="53454"/>
                  </a:lnTo>
                  <a:lnTo>
                    <a:pt x="442988" y="53606"/>
                  </a:lnTo>
                  <a:lnTo>
                    <a:pt x="443839" y="53835"/>
                  </a:lnTo>
                  <a:lnTo>
                    <a:pt x="444169" y="53682"/>
                  </a:lnTo>
                  <a:lnTo>
                    <a:pt x="444258" y="53352"/>
                  </a:lnTo>
                  <a:close/>
                </a:path>
                <a:path w="915670" h="191769">
                  <a:moveTo>
                    <a:pt x="444423" y="55321"/>
                  </a:moveTo>
                  <a:lnTo>
                    <a:pt x="439788" y="56362"/>
                  </a:lnTo>
                  <a:lnTo>
                    <a:pt x="438899" y="57150"/>
                  </a:lnTo>
                  <a:lnTo>
                    <a:pt x="440309" y="57404"/>
                  </a:lnTo>
                  <a:lnTo>
                    <a:pt x="440778" y="57734"/>
                  </a:lnTo>
                  <a:lnTo>
                    <a:pt x="444423" y="55321"/>
                  </a:lnTo>
                  <a:close/>
                </a:path>
                <a:path w="915670" h="191769">
                  <a:moveTo>
                    <a:pt x="450329" y="48755"/>
                  </a:moveTo>
                  <a:lnTo>
                    <a:pt x="446176" y="50101"/>
                  </a:lnTo>
                  <a:lnTo>
                    <a:pt x="444754" y="49136"/>
                  </a:lnTo>
                  <a:lnTo>
                    <a:pt x="442709" y="49809"/>
                  </a:lnTo>
                  <a:lnTo>
                    <a:pt x="444512" y="52387"/>
                  </a:lnTo>
                  <a:lnTo>
                    <a:pt x="444258" y="53340"/>
                  </a:lnTo>
                  <a:lnTo>
                    <a:pt x="446227" y="53149"/>
                  </a:lnTo>
                  <a:lnTo>
                    <a:pt x="447421" y="53949"/>
                  </a:lnTo>
                  <a:lnTo>
                    <a:pt x="448525" y="51765"/>
                  </a:lnTo>
                  <a:lnTo>
                    <a:pt x="450329" y="48755"/>
                  </a:lnTo>
                  <a:close/>
                </a:path>
                <a:path w="915670" h="191769">
                  <a:moveTo>
                    <a:pt x="454596" y="53886"/>
                  </a:moveTo>
                  <a:lnTo>
                    <a:pt x="450900" y="54152"/>
                  </a:lnTo>
                  <a:lnTo>
                    <a:pt x="451396" y="55918"/>
                  </a:lnTo>
                  <a:lnTo>
                    <a:pt x="454177" y="55727"/>
                  </a:lnTo>
                  <a:lnTo>
                    <a:pt x="454596" y="53886"/>
                  </a:lnTo>
                  <a:close/>
                </a:path>
                <a:path w="915670" h="191769">
                  <a:moveTo>
                    <a:pt x="455993" y="52705"/>
                  </a:moveTo>
                  <a:lnTo>
                    <a:pt x="452158" y="47904"/>
                  </a:lnTo>
                  <a:lnTo>
                    <a:pt x="450799" y="49796"/>
                  </a:lnTo>
                  <a:lnTo>
                    <a:pt x="455993" y="52705"/>
                  </a:lnTo>
                  <a:close/>
                </a:path>
                <a:path w="915670" h="191769">
                  <a:moveTo>
                    <a:pt x="460552" y="47955"/>
                  </a:moveTo>
                  <a:lnTo>
                    <a:pt x="459155" y="47434"/>
                  </a:lnTo>
                  <a:lnTo>
                    <a:pt x="456730" y="45593"/>
                  </a:lnTo>
                  <a:lnTo>
                    <a:pt x="454926" y="47713"/>
                  </a:lnTo>
                  <a:lnTo>
                    <a:pt x="460552" y="47955"/>
                  </a:lnTo>
                  <a:close/>
                </a:path>
                <a:path w="915670" h="191769">
                  <a:moveTo>
                    <a:pt x="461454" y="47993"/>
                  </a:moveTo>
                  <a:lnTo>
                    <a:pt x="460565" y="47955"/>
                  </a:lnTo>
                  <a:lnTo>
                    <a:pt x="460946" y="48094"/>
                  </a:lnTo>
                  <a:lnTo>
                    <a:pt x="461264" y="48158"/>
                  </a:lnTo>
                  <a:lnTo>
                    <a:pt x="461454" y="47993"/>
                  </a:lnTo>
                  <a:close/>
                </a:path>
                <a:path w="915670" h="191769">
                  <a:moveTo>
                    <a:pt x="475094" y="75984"/>
                  </a:moveTo>
                  <a:lnTo>
                    <a:pt x="475068" y="74523"/>
                  </a:lnTo>
                  <a:lnTo>
                    <a:pt x="470408" y="73393"/>
                  </a:lnTo>
                  <a:lnTo>
                    <a:pt x="469988" y="75958"/>
                  </a:lnTo>
                  <a:lnTo>
                    <a:pt x="473202" y="74650"/>
                  </a:lnTo>
                  <a:lnTo>
                    <a:pt x="472325" y="76885"/>
                  </a:lnTo>
                  <a:lnTo>
                    <a:pt x="474167" y="76034"/>
                  </a:lnTo>
                  <a:lnTo>
                    <a:pt x="475094" y="75984"/>
                  </a:lnTo>
                  <a:close/>
                </a:path>
                <a:path w="915670" h="191769">
                  <a:moveTo>
                    <a:pt x="481342" y="31432"/>
                  </a:moveTo>
                  <a:lnTo>
                    <a:pt x="479666" y="31546"/>
                  </a:lnTo>
                  <a:lnTo>
                    <a:pt x="481063" y="31826"/>
                  </a:lnTo>
                  <a:lnTo>
                    <a:pt x="481342" y="31432"/>
                  </a:lnTo>
                  <a:close/>
                </a:path>
                <a:path w="915670" h="191769">
                  <a:moveTo>
                    <a:pt x="483781" y="7416"/>
                  </a:moveTo>
                  <a:lnTo>
                    <a:pt x="483730" y="6007"/>
                  </a:lnTo>
                  <a:lnTo>
                    <a:pt x="480491" y="5854"/>
                  </a:lnTo>
                  <a:lnTo>
                    <a:pt x="481418" y="6502"/>
                  </a:lnTo>
                  <a:lnTo>
                    <a:pt x="480060" y="8420"/>
                  </a:lnTo>
                  <a:lnTo>
                    <a:pt x="481952" y="9004"/>
                  </a:lnTo>
                  <a:lnTo>
                    <a:pt x="483781" y="7416"/>
                  </a:lnTo>
                  <a:close/>
                </a:path>
                <a:path w="915670" h="191769">
                  <a:moveTo>
                    <a:pt x="484301" y="31229"/>
                  </a:moveTo>
                  <a:lnTo>
                    <a:pt x="482409" y="29921"/>
                  </a:lnTo>
                  <a:lnTo>
                    <a:pt x="481342" y="31432"/>
                  </a:lnTo>
                  <a:lnTo>
                    <a:pt x="484301" y="31229"/>
                  </a:lnTo>
                  <a:close/>
                </a:path>
                <a:path w="915670" h="191769">
                  <a:moveTo>
                    <a:pt x="484505" y="19291"/>
                  </a:moveTo>
                  <a:lnTo>
                    <a:pt x="479767" y="15290"/>
                  </a:lnTo>
                  <a:lnTo>
                    <a:pt x="481609" y="14465"/>
                  </a:lnTo>
                  <a:lnTo>
                    <a:pt x="481990" y="10439"/>
                  </a:lnTo>
                  <a:lnTo>
                    <a:pt x="480593" y="10896"/>
                  </a:lnTo>
                  <a:lnTo>
                    <a:pt x="476491" y="13716"/>
                  </a:lnTo>
                  <a:lnTo>
                    <a:pt x="474129" y="12077"/>
                  </a:lnTo>
                  <a:lnTo>
                    <a:pt x="473202" y="12865"/>
                  </a:lnTo>
                  <a:lnTo>
                    <a:pt x="475094" y="14173"/>
                  </a:lnTo>
                  <a:lnTo>
                    <a:pt x="475107" y="14897"/>
                  </a:lnTo>
                  <a:lnTo>
                    <a:pt x="478815" y="14643"/>
                  </a:lnTo>
                  <a:lnTo>
                    <a:pt x="476097" y="16992"/>
                  </a:lnTo>
                  <a:lnTo>
                    <a:pt x="481711" y="18783"/>
                  </a:lnTo>
                  <a:lnTo>
                    <a:pt x="484505" y="19291"/>
                  </a:lnTo>
                  <a:close/>
                </a:path>
                <a:path w="915670" h="191769">
                  <a:moveTo>
                    <a:pt x="485165" y="27533"/>
                  </a:moveTo>
                  <a:lnTo>
                    <a:pt x="483108" y="26784"/>
                  </a:lnTo>
                  <a:lnTo>
                    <a:pt x="482549" y="23202"/>
                  </a:lnTo>
                  <a:lnTo>
                    <a:pt x="481876" y="26708"/>
                  </a:lnTo>
                  <a:lnTo>
                    <a:pt x="482841" y="28308"/>
                  </a:lnTo>
                  <a:lnTo>
                    <a:pt x="483971" y="27851"/>
                  </a:lnTo>
                  <a:lnTo>
                    <a:pt x="485165" y="27533"/>
                  </a:lnTo>
                  <a:close/>
                </a:path>
                <a:path w="915670" h="191769">
                  <a:moveTo>
                    <a:pt x="487006" y="27432"/>
                  </a:moveTo>
                  <a:lnTo>
                    <a:pt x="486384" y="27241"/>
                  </a:lnTo>
                  <a:lnTo>
                    <a:pt x="485762" y="27368"/>
                  </a:lnTo>
                  <a:lnTo>
                    <a:pt x="485165" y="27533"/>
                  </a:lnTo>
                  <a:lnTo>
                    <a:pt x="485686" y="27724"/>
                  </a:lnTo>
                  <a:lnTo>
                    <a:pt x="486270" y="27774"/>
                  </a:lnTo>
                  <a:lnTo>
                    <a:pt x="487006" y="27432"/>
                  </a:lnTo>
                  <a:close/>
                </a:path>
                <a:path w="915670" h="191769">
                  <a:moveTo>
                    <a:pt x="492061" y="52705"/>
                  </a:moveTo>
                  <a:lnTo>
                    <a:pt x="491794" y="51841"/>
                  </a:lnTo>
                  <a:lnTo>
                    <a:pt x="490753" y="48501"/>
                  </a:lnTo>
                  <a:lnTo>
                    <a:pt x="489839" y="49999"/>
                  </a:lnTo>
                  <a:lnTo>
                    <a:pt x="489419" y="51841"/>
                  </a:lnTo>
                  <a:lnTo>
                    <a:pt x="487083" y="50939"/>
                  </a:lnTo>
                  <a:lnTo>
                    <a:pt x="486232" y="52705"/>
                  </a:lnTo>
                  <a:lnTo>
                    <a:pt x="492061" y="52705"/>
                  </a:lnTo>
                  <a:close/>
                </a:path>
                <a:path w="915670" h="191769">
                  <a:moveTo>
                    <a:pt x="492112" y="52857"/>
                  </a:moveTo>
                  <a:lnTo>
                    <a:pt x="486156" y="52857"/>
                  </a:lnTo>
                  <a:lnTo>
                    <a:pt x="485305" y="54648"/>
                  </a:lnTo>
                  <a:lnTo>
                    <a:pt x="492112" y="52857"/>
                  </a:lnTo>
                  <a:close/>
                </a:path>
                <a:path w="915670" h="191769">
                  <a:moveTo>
                    <a:pt x="492709" y="52857"/>
                  </a:moveTo>
                  <a:lnTo>
                    <a:pt x="492112" y="52857"/>
                  </a:lnTo>
                  <a:lnTo>
                    <a:pt x="492671" y="54648"/>
                  </a:lnTo>
                  <a:lnTo>
                    <a:pt x="492709" y="52857"/>
                  </a:lnTo>
                  <a:close/>
                </a:path>
                <a:path w="915670" h="191769">
                  <a:moveTo>
                    <a:pt x="501535" y="53174"/>
                  </a:moveTo>
                  <a:lnTo>
                    <a:pt x="495947" y="52832"/>
                  </a:lnTo>
                  <a:lnTo>
                    <a:pt x="500621" y="53962"/>
                  </a:lnTo>
                  <a:lnTo>
                    <a:pt x="501535" y="53174"/>
                  </a:lnTo>
                  <a:close/>
                </a:path>
                <a:path w="915670" h="191769">
                  <a:moveTo>
                    <a:pt x="504952" y="6007"/>
                  </a:moveTo>
                  <a:lnTo>
                    <a:pt x="502627" y="5651"/>
                  </a:lnTo>
                  <a:lnTo>
                    <a:pt x="501840" y="5829"/>
                  </a:lnTo>
                  <a:lnTo>
                    <a:pt x="501840" y="6311"/>
                  </a:lnTo>
                  <a:lnTo>
                    <a:pt x="500926" y="6477"/>
                  </a:lnTo>
                  <a:lnTo>
                    <a:pt x="500672" y="6845"/>
                  </a:lnTo>
                  <a:lnTo>
                    <a:pt x="501904" y="7975"/>
                  </a:lnTo>
                  <a:lnTo>
                    <a:pt x="501853" y="6311"/>
                  </a:lnTo>
                  <a:lnTo>
                    <a:pt x="502602" y="6184"/>
                  </a:lnTo>
                  <a:lnTo>
                    <a:pt x="503770" y="6159"/>
                  </a:lnTo>
                  <a:lnTo>
                    <a:pt x="504952" y="6007"/>
                  </a:lnTo>
                  <a:close/>
                </a:path>
                <a:path w="915670" h="191769">
                  <a:moveTo>
                    <a:pt x="508431" y="29565"/>
                  </a:moveTo>
                  <a:lnTo>
                    <a:pt x="498995" y="22987"/>
                  </a:lnTo>
                  <a:lnTo>
                    <a:pt x="492023" y="23126"/>
                  </a:lnTo>
                  <a:lnTo>
                    <a:pt x="492544" y="25603"/>
                  </a:lnTo>
                  <a:lnTo>
                    <a:pt x="489724" y="25082"/>
                  </a:lnTo>
                  <a:lnTo>
                    <a:pt x="491629" y="26390"/>
                  </a:lnTo>
                  <a:lnTo>
                    <a:pt x="489775" y="27241"/>
                  </a:lnTo>
                  <a:lnTo>
                    <a:pt x="493585" y="31305"/>
                  </a:lnTo>
                  <a:lnTo>
                    <a:pt x="498246" y="31737"/>
                  </a:lnTo>
                  <a:lnTo>
                    <a:pt x="504291" y="31648"/>
                  </a:lnTo>
                  <a:lnTo>
                    <a:pt x="503288" y="28829"/>
                  </a:lnTo>
                  <a:lnTo>
                    <a:pt x="504698" y="29108"/>
                  </a:lnTo>
                  <a:lnTo>
                    <a:pt x="506564" y="29692"/>
                  </a:lnTo>
                  <a:lnTo>
                    <a:pt x="508431" y="29565"/>
                  </a:lnTo>
                  <a:close/>
                </a:path>
                <a:path w="915670" h="191769">
                  <a:moveTo>
                    <a:pt x="509295" y="6718"/>
                  </a:moveTo>
                  <a:lnTo>
                    <a:pt x="508342" y="4635"/>
                  </a:lnTo>
                  <a:lnTo>
                    <a:pt x="507593" y="5524"/>
                  </a:lnTo>
                  <a:lnTo>
                    <a:pt x="506272" y="5842"/>
                  </a:lnTo>
                  <a:lnTo>
                    <a:pt x="504952" y="6007"/>
                  </a:lnTo>
                  <a:lnTo>
                    <a:pt x="507174" y="6350"/>
                  </a:lnTo>
                  <a:lnTo>
                    <a:pt x="509295" y="6718"/>
                  </a:lnTo>
                  <a:close/>
                </a:path>
                <a:path w="915670" h="191769">
                  <a:moveTo>
                    <a:pt x="520039" y="4064"/>
                  </a:moveTo>
                  <a:lnTo>
                    <a:pt x="516674" y="4064"/>
                  </a:lnTo>
                  <a:lnTo>
                    <a:pt x="519938" y="4203"/>
                  </a:lnTo>
                  <a:lnTo>
                    <a:pt x="520039" y="4064"/>
                  </a:lnTo>
                  <a:close/>
                </a:path>
                <a:path w="915670" h="191769">
                  <a:moveTo>
                    <a:pt x="530961" y="2108"/>
                  </a:moveTo>
                  <a:lnTo>
                    <a:pt x="524052" y="2108"/>
                  </a:lnTo>
                  <a:lnTo>
                    <a:pt x="523925" y="1828"/>
                  </a:lnTo>
                  <a:lnTo>
                    <a:pt x="523062" y="0"/>
                  </a:lnTo>
                  <a:lnTo>
                    <a:pt x="520039" y="4064"/>
                  </a:lnTo>
                  <a:lnTo>
                    <a:pt x="520496" y="4064"/>
                  </a:lnTo>
                  <a:lnTo>
                    <a:pt x="522668" y="1828"/>
                  </a:lnTo>
                  <a:lnTo>
                    <a:pt x="522452" y="4064"/>
                  </a:lnTo>
                  <a:lnTo>
                    <a:pt x="522401" y="4597"/>
                  </a:lnTo>
                  <a:lnTo>
                    <a:pt x="522274" y="5854"/>
                  </a:lnTo>
                  <a:lnTo>
                    <a:pt x="520928" y="7010"/>
                  </a:lnTo>
                  <a:lnTo>
                    <a:pt x="519658" y="4914"/>
                  </a:lnTo>
                  <a:lnTo>
                    <a:pt x="519976" y="4597"/>
                  </a:lnTo>
                  <a:lnTo>
                    <a:pt x="520357" y="4203"/>
                  </a:lnTo>
                  <a:lnTo>
                    <a:pt x="519938" y="4203"/>
                  </a:lnTo>
                  <a:lnTo>
                    <a:pt x="516763" y="4203"/>
                  </a:lnTo>
                  <a:lnTo>
                    <a:pt x="518121" y="6489"/>
                  </a:lnTo>
                  <a:lnTo>
                    <a:pt x="519404" y="5194"/>
                  </a:lnTo>
                  <a:lnTo>
                    <a:pt x="519341" y="5651"/>
                  </a:lnTo>
                  <a:lnTo>
                    <a:pt x="519239" y="6489"/>
                  </a:lnTo>
                  <a:lnTo>
                    <a:pt x="519176" y="7010"/>
                  </a:lnTo>
                  <a:lnTo>
                    <a:pt x="519061" y="7874"/>
                  </a:lnTo>
                  <a:lnTo>
                    <a:pt x="521398" y="7010"/>
                  </a:lnTo>
                  <a:lnTo>
                    <a:pt x="525068" y="5651"/>
                  </a:lnTo>
                  <a:lnTo>
                    <a:pt x="525132" y="8394"/>
                  </a:lnTo>
                  <a:lnTo>
                    <a:pt x="525246" y="13576"/>
                  </a:lnTo>
                  <a:lnTo>
                    <a:pt x="530301" y="10706"/>
                  </a:lnTo>
                  <a:lnTo>
                    <a:pt x="526999" y="8394"/>
                  </a:lnTo>
                  <a:lnTo>
                    <a:pt x="528726" y="5651"/>
                  </a:lnTo>
                  <a:lnTo>
                    <a:pt x="530961" y="2108"/>
                  </a:lnTo>
                  <a:close/>
                </a:path>
                <a:path w="915670" h="191769">
                  <a:moveTo>
                    <a:pt x="539292" y="16954"/>
                  </a:moveTo>
                  <a:lnTo>
                    <a:pt x="538797" y="15900"/>
                  </a:lnTo>
                  <a:lnTo>
                    <a:pt x="536930" y="15316"/>
                  </a:lnTo>
                  <a:lnTo>
                    <a:pt x="536892" y="13868"/>
                  </a:lnTo>
                  <a:lnTo>
                    <a:pt x="530885" y="16078"/>
                  </a:lnTo>
                  <a:lnTo>
                    <a:pt x="532307" y="17056"/>
                  </a:lnTo>
                  <a:lnTo>
                    <a:pt x="537476" y="19240"/>
                  </a:lnTo>
                  <a:lnTo>
                    <a:pt x="539292" y="16954"/>
                  </a:lnTo>
                  <a:close/>
                </a:path>
                <a:path w="915670" h="191769">
                  <a:moveTo>
                    <a:pt x="554951" y="10795"/>
                  </a:moveTo>
                  <a:lnTo>
                    <a:pt x="551205" y="10350"/>
                  </a:lnTo>
                  <a:lnTo>
                    <a:pt x="554482" y="11201"/>
                  </a:lnTo>
                  <a:lnTo>
                    <a:pt x="554951" y="10795"/>
                  </a:lnTo>
                  <a:close/>
                </a:path>
                <a:path w="915670" h="191769">
                  <a:moveTo>
                    <a:pt x="915047" y="190284"/>
                  </a:moveTo>
                  <a:lnTo>
                    <a:pt x="914527" y="188493"/>
                  </a:lnTo>
                  <a:lnTo>
                    <a:pt x="911288" y="189826"/>
                  </a:lnTo>
                  <a:lnTo>
                    <a:pt x="908939" y="189598"/>
                  </a:lnTo>
                  <a:lnTo>
                    <a:pt x="910856" y="191655"/>
                  </a:lnTo>
                  <a:lnTo>
                    <a:pt x="914133" y="191071"/>
                  </a:lnTo>
                  <a:lnTo>
                    <a:pt x="915047" y="190284"/>
                  </a:lnTo>
                  <a:close/>
                </a:path>
              </a:pathLst>
            </a:custGeom>
            <a:solidFill>
              <a:srgbClr val="ABD3D8">
                <a:alpha val="51998"/>
              </a:srgbClr>
            </a:solidFill>
          </p:spPr>
          <p:txBody>
            <a:bodyPr wrap="square" lIns="0" tIns="0" rIns="0" bIns="0" rtlCol="0"/>
            <a:lstStyle/>
            <a:p>
              <a:pPr defTabSz="829178"/>
              <a:endParaRPr sz="1632" kern="0">
                <a:solidFill>
                  <a:sysClr val="windowText" lastClr="000000"/>
                </a:solidFill>
              </a:endParaRPr>
            </a:p>
          </p:txBody>
        </p:sp>
        <p:sp>
          <p:nvSpPr>
            <p:cNvPr id="75" name="object 75"/>
            <p:cNvSpPr/>
            <p:nvPr/>
          </p:nvSpPr>
          <p:spPr>
            <a:xfrm>
              <a:off x="8884476" y="2208885"/>
              <a:ext cx="360680" cy="277495"/>
            </a:xfrm>
            <a:custGeom>
              <a:avLst/>
              <a:gdLst/>
              <a:ahLst/>
              <a:cxnLst/>
              <a:rect l="l" t="t" r="r" b="b"/>
              <a:pathLst>
                <a:path w="360679" h="277494">
                  <a:moveTo>
                    <a:pt x="2527" y="262382"/>
                  </a:moveTo>
                  <a:lnTo>
                    <a:pt x="0" y="262839"/>
                  </a:lnTo>
                  <a:lnTo>
                    <a:pt x="76" y="263042"/>
                  </a:lnTo>
                  <a:lnTo>
                    <a:pt x="1358" y="263347"/>
                  </a:lnTo>
                  <a:lnTo>
                    <a:pt x="2527" y="262382"/>
                  </a:lnTo>
                  <a:close/>
                </a:path>
                <a:path w="360679" h="277494">
                  <a:moveTo>
                    <a:pt x="11061" y="262813"/>
                  </a:moveTo>
                  <a:lnTo>
                    <a:pt x="10172" y="260705"/>
                  </a:lnTo>
                  <a:lnTo>
                    <a:pt x="9664" y="261962"/>
                  </a:lnTo>
                  <a:lnTo>
                    <a:pt x="10147" y="262585"/>
                  </a:lnTo>
                  <a:lnTo>
                    <a:pt x="11061" y="262813"/>
                  </a:lnTo>
                  <a:close/>
                </a:path>
                <a:path w="360679" h="277494">
                  <a:moveTo>
                    <a:pt x="27736" y="267690"/>
                  </a:moveTo>
                  <a:lnTo>
                    <a:pt x="25615" y="265836"/>
                  </a:lnTo>
                  <a:lnTo>
                    <a:pt x="24206" y="268719"/>
                  </a:lnTo>
                  <a:lnTo>
                    <a:pt x="26035" y="269151"/>
                  </a:lnTo>
                  <a:lnTo>
                    <a:pt x="27736" y="267690"/>
                  </a:lnTo>
                  <a:close/>
                </a:path>
                <a:path w="360679" h="277494">
                  <a:moveTo>
                    <a:pt x="29425" y="269189"/>
                  </a:moveTo>
                  <a:lnTo>
                    <a:pt x="29375" y="268719"/>
                  </a:lnTo>
                  <a:lnTo>
                    <a:pt x="29273" y="267690"/>
                  </a:lnTo>
                  <a:lnTo>
                    <a:pt x="29210" y="267157"/>
                  </a:lnTo>
                  <a:lnTo>
                    <a:pt x="29146" y="266484"/>
                  </a:lnTo>
                  <a:lnTo>
                    <a:pt x="27736" y="267690"/>
                  </a:lnTo>
                  <a:lnTo>
                    <a:pt x="29425" y="269189"/>
                  </a:lnTo>
                  <a:close/>
                </a:path>
                <a:path w="360679" h="277494">
                  <a:moveTo>
                    <a:pt x="32639" y="267157"/>
                  </a:moveTo>
                  <a:lnTo>
                    <a:pt x="30746" y="265099"/>
                  </a:lnTo>
                  <a:lnTo>
                    <a:pt x="30340" y="265099"/>
                  </a:lnTo>
                  <a:lnTo>
                    <a:pt x="28854" y="263779"/>
                  </a:lnTo>
                  <a:lnTo>
                    <a:pt x="28994" y="265099"/>
                  </a:lnTo>
                  <a:lnTo>
                    <a:pt x="29070" y="265836"/>
                  </a:lnTo>
                  <a:lnTo>
                    <a:pt x="29146" y="266484"/>
                  </a:lnTo>
                  <a:lnTo>
                    <a:pt x="30530" y="265290"/>
                  </a:lnTo>
                  <a:lnTo>
                    <a:pt x="32639" y="267157"/>
                  </a:lnTo>
                  <a:close/>
                </a:path>
                <a:path w="360679" h="277494">
                  <a:moveTo>
                    <a:pt x="34264" y="256159"/>
                  </a:moveTo>
                  <a:lnTo>
                    <a:pt x="29629" y="256489"/>
                  </a:lnTo>
                  <a:lnTo>
                    <a:pt x="31051" y="258191"/>
                  </a:lnTo>
                  <a:lnTo>
                    <a:pt x="34264" y="256159"/>
                  </a:lnTo>
                  <a:close/>
                </a:path>
                <a:path w="360679" h="277494">
                  <a:moveTo>
                    <a:pt x="56565" y="272935"/>
                  </a:moveTo>
                  <a:lnTo>
                    <a:pt x="53174" y="270103"/>
                  </a:lnTo>
                  <a:lnTo>
                    <a:pt x="51485" y="272516"/>
                  </a:lnTo>
                  <a:lnTo>
                    <a:pt x="46609" y="272834"/>
                  </a:lnTo>
                  <a:lnTo>
                    <a:pt x="43561" y="273253"/>
                  </a:lnTo>
                  <a:lnTo>
                    <a:pt x="54851" y="275907"/>
                  </a:lnTo>
                  <a:lnTo>
                    <a:pt x="56565" y="272935"/>
                  </a:lnTo>
                  <a:close/>
                </a:path>
                <a:path w="360679" h="277494">
                  <a:moveTo>
                    <a:pt x="62623" y="276733"/>
                  </a:moveTo>
                  <a:lnTo>
                    <a:pt x="61709" y="274764"/>
                  </a:lnTo>
                  <a:lnTo>
                    <a:pt x="59715" y="274764"/>
                  </a:lnTo>
                  <a:lnTo>
                    <a:pt x="60413" y="276491"/>
                  </a:lnTo>
                  <a:lnTo>
                    <a:pt x="59740" y="277063"/>
                  </a:lnTo>
                  <a:lnTo>
                    <a:pt x="60642" y="277063"/>
                  </a:lnTo>
                  <a:lnTo>
                    <a:pt x="60502" y="276733"/>
                  </a:lnTo>
                  <a:lnTo>
                    <a:pt x="62623" y="276733"/>
                  </a:lnTo>
                  <a:close/>
                </a:path>
                <a:path w="360679" h="277494">
                  <a:moveTo>
                    <a:pt x="64909" y="274764"/>
                  </a:moveTo>
                  <a:lnTo>
                    <a:pt x="63436" y="274231"/>
                  </a:lnTo>
                  <a:lnTo>
                    <a:pt x="60680" y="273240"/>
                  </a:lnTo>
                  <a:lnTo>
                    <a:pt x="59283" y="273685"/>
                  </a:lnTo>
                  <a:lnTo>
                    <a:pt x="59664" y="274624"/>
                  </a:lnTo>
                  <a:lnTo>
                    <a:pt x="61645" y="274624"/>
                  </a:lnTo>
                  <a:lnTo>
                    <a:pt x="62103" y="274231"/>
                  </a:lnTo>
                  <a:lnTo>
                    <a:pt x="64909" y="274764"/>
                  </a:lnTo>
                  <a:close/>
                </a:path>
                <a:path w="360679" h="277494">
                  <a:moveTo>
                    <a:pt x="77012" y="188302"/>
                  </a:moveTo>
                  <a:lnTo>
                    <a:pt x="76530" y="187261"/>
                  </a:lnTo>
                  <a:lnTo>
                    <a:pt x="75069" y="184810"/>
                  </a:lnTo>
                  <a:lnTo>
                    <a:pt x="72313" y="185724"/>
                  </a:lnTo>
                  <a:lnTo>
                    <a:pt x="77012" y="188302"/>
                  </a:lnTo>
                  <a:close/>
                </a:path>
                <a:path w="360679" h="277494">
                  <a:moveTo>
                    <a:pt x="79286" y="173723"/>
                  </a:moveTo>
                  <a:lnTo>
                    <a:pt x="78003" y="173037"/>
                  </a:lnTo>
                  <a:lnTo>
                    <a:pt x="76123" y="173024"/>
                  </a:lnTo>
                  <a:lnTo>
                    <a:pt x="72999" y="174815"/>
                  </a:lnTo>
                  <a:lnTo>
                    <a:pt x="74739" y="174434"/>
                  </a:lnTo>
                  <a:lnTo>
                    <a:pt x="77063" y="173951"/>
                  </a:lnTo>
                  <a:lnTo>
                    <a:pt x="79286" y="173723"/>
                  </a:lnTo>
                  <a:close/>
                </a:path>
                <a:path w="360679" h="277494">
                  <a:moveTo>
                    <a:pt x="82600" y="188658"/>
                  </a:moveTo>
                  <a:lnTo>
                    <a:pt x="81584" y="185102"/>
                  </a:lnTo>
                  <a:lnTo>
                    <a:pt x="79730" y="185216"/>
                  </a:lnTo>
                  <a:lnTo>
                    <a:pt x="82600" y="188658"/>
                  </a:lnTo>
                  <a:close/>
                </a:path>
                <a:path w="360679" h="277494">
                  <a:moveTo>
                    <a:pt x="86512" y="176428"/>
                  </a:moveTo>
                  <a:lnTo>
                    <a:pt x="86461" y="173710"/>
                  </a:lnTo>
                  <a:lnTo>
                    <a:pt x="83007" y="173355"/>
                  </a:lnTo>
                  <a:lnTo>
                    <a:pt x="79286" y="173723"/>
                  </a:lnTo>
                  <a:lnTo>
                    <a:pt x="82156" y="175260"/>
                  </a:lnTo>
                  <a:lnTo>
                    <a:pt x="82105" y="180225"/>
                  </a:lnTo>
                  <a:lnTo>
                    <a:pt x="86512" y="176428"/>
                  </a:lnTo>
                  <a:close/>
                </a:path>
                <a:path w="360679" h="277494">
                  <a:moveTo>
                    <a:pt x="87058" y="227507"/>
                  </a:moveTo>
                  <a:lnTo>
                    <a:pt x="83883" y="226656"/>
                  </a:lnTo>
                  <a:lnTo>
                    <a:pt x="86753" y="230098"/>
                  </a:lnTo>
                  <a:lnTo>
                    <a:pt x="86880" y="229108"/>
                  </a:lnTo>
                  <a:lnTo>
                    <a:pt x="86969" y="228307"/>
                  </a:lnTo>
                  <a:lnTo>
                    <a:pt x="87058" y="227507"/>
                  </a:lnTo>
                  <a:close/>
                </a:path>
                <a:path w="360679" h="277494">
                  <a:moveTo>
                    <a:pt x="87376" y="259067"/>
                  </a:moveTo>
                  <a:lnTo>
                    <a:pt x="86626" y="260121"/>
                  </a:lnTo>
                  <a:lnTo>
                    <a:pt x="86664" y="260756"/>
                  </a:lnTo>
                  <a:lnTo>
                    <a:pt x="87033" y="261213"/>
                  </a:lnTo>
                  <a:lnTo>
                    <a:pt x="87376" y="259067"/>
                  </a:lnTo>
                  <a:close/>
                </a:path>
                <a:path w="360679" h="277494">
                  <a:moveTo>
                    <a:pt x="87579" y="227647"/>
                  </a:moveTo>
                  <a:lnTo>
                    <a:pt x="87083" y="227507"/>
                  </a:lnTo>
                  <a:lnTo>
                    <a:pt x="87045" y="227647"/>
                  </a:lnTo>
                  <a:lnTo>
                    <a:pt x="87579" y="227647"/>
                  </a:lnTo>
                  <a:close/>
                </a:path>
                <a:path w="360679" h="277494">
                  <a:moveTo>
                    <a:pt x="88011" y="223824"/>
                  </a:moveTo>
                  <a:lnTo>
                    <a:pt x="87528" y="223494"/>
                  </a:lnTo>
                  <a:lnTo>
                    <a:pt x="87223" y="226136"/>
                  </a:lnTo>
                  <a:lnTo>
                    <a:pt x="87160" y="226656"/>
                  </a:lnTo>
                  <a:lnTo>
                    <a:pt x="87058" y="227507"/>
                  </a:lnTo>
                  <a:lnTo>
                    <a:pt x="87350" y="226656"/>
                  </a:lnTo>
                  <a:lnTo>
                    <a:pt x="87947" y="224104"/>
                  </a:lnTo>
                  <a:lnTo>
                    <a:pt x="88011" y="223824"/>
                  </a:lnTo>
                  <a:close/>
                </a:path>
                <a:path w="360679" h="277494">
                  <a:moveTo>
                    <a:pt x="91859" y="265061"/>
                  </a:moveTo>
                  <a:lnTo>
                    <a:pt x="91694" y="264947"/>
                  </a:lnTo>
                  <a:lnTo>
                    <a:pt x="91630" y="262343"/>
                  </a:lnTo>
                  <a:lnTo>
                    <a:pt x="88036" y="262407"/>
                  </a:lnTo>
                  <a:lnTo>
                    <a:pt x="87033" y="261213"/>
                  </a:lnTo>
                  <a:lnTo>
                    <a:pt x="86969" y="261645"/>
                  </a:lnTo>
                  <a:lnTo>
                    <a:pt x="78600" y="262216"/>
                  </a:lnTo>
                  <a:lnTo>
                    <a:pt x="81470" y="265645"/>
                  </a:lnTo>
                  <a:lnTo>
                    <a:pt x="85242" y="268300"/>
                  </a:lnTo>
                  <a:lnTo>
                    <a:pt x="89941" y="270154"/>
                  </a:lnTo>
                  <a:lnTo>
                    <a:pt x="87795" y="269113"/>
                  </a:lnTo>
                  <a:lnTo>
                    <a:pt x="89357" y="267385"/>
                  </a:lnTo>
                  <a:lnTo>
                    <a:pt x="90601" y="266204"/>
                  </a:lnTo>
                  <a:lnTo>
                    <a:pt x="91452" y="266611"/>
                  </a:lnTo>
                  <a:lnTo>
                    <a:pt x="91249" y="266458"/>
                  </a:lnTo>
                  <a:lnTo>
                    <a:pt x="90970" y="266306"/>
                  </a:lnTo>
                  <a:lnTo>
                    <a:pt x="90639" y="266166"/>
                  </a:lnTo>
                  <a:lnTo>
                    <a:pt x="91300" y="265544"/>
                  </a:lnTo>
                  <a:lnTo>
                    <a:pt x="91859" y="265061"/>
                  </a:lnTo>
                  <a:close/>
                </a:path>
                <a:path w="360679" h="277494">
                  <a:moveTo>
                    <a:pt x="95592" y="230555"/>
                  </a:moveTo>
                  <a:lnTo>
                    <a:pt x="94894" y="229831"/>
                  </a:lnTo>
                  <a:lnTo>
                    <a:pt x="94665" y="229895"/>
                  </a:lnTo>
                  <a:lnTo>
                    <a:pt x="95592" y="230555"/>
                  </a:lnTo>
                  <a:close/>
                </a:path>
                <a:path w="360679" h="277494">
                  <a:moveTo>
                    <a:pt x="98501" y="262420"/>
                  </a:moveTo>
                  <a:lnTo>
                    <a:pt x="97155" y="260019"/>
                  </a:lnTo>
                  <a:lnTo>
                    <a:pt x="96507" y="257009"/>
                  </a:lnTo>
                  <a:lnTo>
                    <a:pt x="92011" y="257314"/>
                  </a:lnTo>
                  <a:lnTo>
                    <a:pt x="92456" y="260096"/>
                  </a:lnTo>
                  <a:lnTo>
                    <a:pt x="94399" y="260705"/>
                  </a:lnTo>
                  <a:lnTo>
                    <a:pt x="98501" y="262420"/>
                  </a:lnTo>
                  <a:close/>
                </a:path>
                <a:path w="360679" h="277494">
                  <a:moveTo>
                    <a:pt x="98793" y="262610"/>
                  </a:moveTo>
                  <a:lnTo>
                    <a:pt x="98615" y="262470"/>
                  </a:lnTo>
                  <a:lnTo>
                    <a:pt x="98628" y="262661"/>
                  </a:lnTo>
                  <a:lnTo>
                    <a:pt x="98793" y="262610"/>
                  </a:lnTo>
                  <a:close/>
                </a:path>
                <a:path w="360679" h="277494">
                  <a:moveTo>
                    <a:pt x="100952" y="177241"/>
                  </a:moveTo>
                  <a:lnTo>
                    <a:pt x="99517" y="174790"/>
                  </a:lnTo>
                  <a:lnTo>
                    <a:pt x="98132" y="175983"/>
                  </a:lnTo>
                  <a:lnTo>
                    <a:pt x="98158" y="176707"/>
                  </a:lnTo>
                  <a:lnTo>
                    <a:pt x="98640" y="177774"/>
                  </a:lnTo>
                  <a:lnTo>
                    <a:pt x="100482" y="176911"/>
                  </a:lnTo>
                  <a:lnTo>
                    <a:pt x="100952" y="177241"/>
                  </a:lnTo>
                  <a:close/>
                </a:path>
                <a:path w="360679" h="277494">
                  <a:moveTo>
                    <a:pt x="101498" y="227647"/>
                  </a:moveTo>
                  <a:lnTo>
                    <a:pt x="99314" y="227647"/>
                  </a:lnTo>
                  <a:lnTo>
                    <a:pt x="98780" y="227825"/>
                  </a:lnTo>
                  <a:lnTo>
                    <a:pt x="99656" y="224104"/>
                  </a:lnTo>
                  <a:lnTo>
                    <a:pt x="95567" y="229108"/>
                  </a:lnTo>
                  <a:lnTo>
                    <a:pt x="94310" y="224104"/>
                  </a:lnTo>
                  <a:lnTo>
                    <a:pt x="94234" y="223824"/>
                  </a:lnTo>
                  <a:lnTo>
                    <a:pt x="94145" y="223494"/>
                  </a:lnTo>
                  <a:lnTo>
                    <a:pt x="94030" y="223037"/>
                  </a:lnTo>
                  <a:lnTo>
                    <a:pt x="90398" y="223037"/>
                  </a:lnTo>
                  <a:lnTo>
                    <a:pt x="88011" y="223824"/>
                  </a:lnTo>
                  <a:lnTo>
                    <a:pt x="91313" y="226136"/>
                  </a:lnTo>
                  <a:lnTo>
                    <a:pt x="94881" y="229831"/>
                  </a:lnTo>
                  <a:lnTo>
                    <a:pt x="97078" y="229108"/>
                  </a:lnTo>
                  <a:lnTo>
                    <a:pt x="100965" y="227825"/>
                  </a:lnTo>
                  <a:lnTo>
                    <a:pt x="101498" y="227647"/>
                  </a:lnTo>
                  <a:close/>
                </a:path>
                <a:path w="360679" h="277494">
                  <a:moveTo>
                    <a:pt x="102984" y="227152"/>
                  </a:moveTo>
                  <a:lnTo>
                    <a:pt x="101765" y="227558"/>
                  </a:lnTo>
                  <a:lnTo>
                    <a:pt x="102235" y="227507"/>
                  </a:lnTo>
                  <a:lnTo>
                    <a:pt x="102666" y="227418"/>
                  </a:lnTo>
                  <a:lnTo>
                    <a:pt x="102984" y="227152"/>
                  </a:lnTo>
                  <a:close/>
                </a:path>
                <a:path w="360679" h="277494">
                  <a:moveTo>
                    <a:pt x="106476" y="262915"/>
                  </a:moveTo>
                  <a:lnTo>
                    <a:pt x="105016" y="260972"/>
                  </a:lnTo>
                  <a:lnTo>
                    <a:pt x="101346" y="261188"/>
                  </a:lnTo>
                  <a:lnTo>
                    <a:pt x="98856" y="262559"/>
                  </a:lnTo>
                  <a:lnTo>
                    <a:pt x="99860" y="262966"/>
                  </a:lnTo>
                  <a:lnTo>
                    <a:pt x="100495" y="263258"/>
                  </a:lnTo>
                  <a:lnTo>
                    <a:pt x="101206" y="262077"/>
                  </a:lnTo>
                  <a:lnTo>
                    <a:pt x="105054" y="262255"/>
                  </a:lnTo>
                  <a:lnTo>
                    <a:pt x="106476" y="262915"/>
                  </a:lnTo>
                  <a:close/>
                </a:path>
                <a:path w="360679" h="277494">
                  <a:moveTo>
                    <a:pt x="107111" y="263309"/>
                  </a:moveTo>
                  <a:lnTo>
                    <a:pt x="106870" y="263093"/>
                  </a:lnTo>
                  <a:lnTo>
                    <a:pt x="106476" y="262915"/>
                  </a:lnTo>
                  <a:lnTo>
                    <a:pt x="106641" y="263131"/>
                  </a:lnTo>
                  <a:lnTo>
                    <a:pt x="106921" y="263258"/>
                  </a:lnTo>
                  <a:lnTo>
                    <a:pt x="107022" y="263550"/>
                  </a:lnTo>
                  <a:lnTo>
                    <a:pt x="107111" y="263309"/>
                  </a:lnTo>
                  <a:close/>
                </a:path>
                <a:path w="360679" h="277494">
                  <a:moveTo>
                    <a:pt x="114160" y="244373"/>
                  </a:moveTo>
                  <a:lnTo>
                    <a:pt x="113944" y="244043"/>
                  </a:lnTo>
                  <a:lnTo>
                    <a:pt x="113626" y="243789"/>
                  </a:lnTo>
                  <a:lnTo>
                    <a:pt x="113665" y="244106"/>
                  </a:lnTo>
                  <a:lnTo>
                    <a:pt x="113779" y="244462"/>
                  </a:lnTo>
                  <a:lnTo>
                    <a:pt x="114084" y="244894"/>
                  </a:lnTo>
                  <a:lnTo>
                    <a:pt x="114160" y="244373"/>
                  </a:lnTo>
                  <a:close/>
                </a:path>
                <a:path w="360679" h="277494">
                  <a:moveTo>
                    <a:pt x="114554" y="239458"/>
                  </a:moveTo>
                  <a:lnTo>
                    <a:pt x="111531" y="236004"/>
                  </a:lnTo>
                  <a:lnTo>
                    <a:pt x="109753" y="239026"/>
                  </a:lnTo>
                  <a:lnTo>
                    <a:pt x="114554" y="239458"/>
                  </a:lnTo>
                  <a:close/>
                </a:path>
                <a:path w="360679" h="277494">
                  <a:moveTo>
                    <a:pt x="116065" y="241769"/>
                  </a:moveTo>
                  <a:lnTo>
                    <a:pt x="112115" y="241427"/>
                  </a:lnTo>
                  <a:lnTo>
                    <a:pt x="109220" y="243344"/>
                  </a:lnTo>
                  <a:lnTo>
                    <a:pt x="112395" y="242811"/>
                  </a:lnTo>
                  <a:lnTo>
                    <a:pt x="113614" y="243789"/>
                  </a:lnTo>
                  <a:lnTo>
                    <a:pt x="113398" y="242062"/>
                  </a:lnTo>
                  <a:lnTo>
                    <a:pt x="116065" y="241769"/>
                  </a:lnTo>
                  <a:close/>
                </a:path>
                <a:path w="360679" h="277494">
                  <a:moveTo>
                    <a:pt x="116332" y="241490"/>
                  </a:moveTo>
                  <a:lnTo>
                    <a:pt x="115735" y="239649"/>
                  </a:lnTo>
                  <a:lnTo>
                    <a:pt x="114731" y="239649"/>
                  </a:lnTo>
                  <a:lnTo>
                    <a:pt x="116332" y="241490"/>
                  </a:lnTo>
                  <a:close/>
                </a:path>
                <a:path w="360679" h="277494">
                  <a:moveTo>
                    <a:pt x="116738" y="239649"/>
                  </a:moveTo>
                  <a:lnTo>
                    <a:pt x="114808" y="236880"/>
                  </a:lnTo>
                  <a:lnTo>
                    <a:pt x="115697" y="239560"/>
                  </a:lnTo>
                  <a:lnTo>
                    <a:pt x="116738" y="239649"/>
                  </a:lnTo>
                  <a:close/>
                </a:path>
                <a:path w="360679" h="277494">
                  <a:moveTo>
                    <a:pt x="125679" y="243751"/>
                  </a:moveTo>
                  <a:lnTo>
                    <a:pt x="124180" y="238429"/>
                  </a:lnTo>
                  <a:lnTo>
                    <a:pt x="123748" y="240995"/>
                  </a:lnTo>
                  <a:lnTo>
                    <a:pt x="122351" y="243751"/>
                  </a:lnTo>
                  <a:lnTo>
                    <a:pt x="125679" y="243751"/>
                  </a:lnTo>
                  <a:close/>
                </a:path>
                <a:path w="360679" h="277494">
                  <a:moveTo>
                    <a:pt x="130086" y="222529"/>
                  </a:moveTo>
                  <a:lnTo>
                    <a:pt x="127546" y="222211"/>
                  </a:lnTo>
                  <a:lnTo>
                    <a:pt x="129603" y="223367"/>
                  </a:lnTo>
                  <a:lnTo>
                    <a:pt x="130073" y="223177"/>
                  </a:lnTo>
                  <a:lnTo>
                    <a:pt x="130086" y="222529"/>
                  </a:lnTo>
                  <a:close/>
                </a:path>
                <a:path w="360679" h="277494">
                  <a:moveTo>
                    <a:pt x="131279" y="222694"/>
                  </a:moveTo>
                  <a:lnTo>
                    <a:pt x="130746" y="219456"/>
                  </a:lnTo>
                  <a:lnTo>
                    <a:pt x="129070" y="219570"/>
                  </a:lnTo>
                  <a:lnTo>
                    <a:pt x="130098" y="221576"/>
                  </a:lnTo>
                  <a:lnTo>
                    <a:pt x="130086" y="222529"/>
                  </a:lnTo>
                  <a:lnTo>
                    <a:pt x="131279" y="222694"/>
                  </a:lnTo>
                  <a:close/>
                </a:path>
                <a:path w="360679" h="277494">
                  <a:moveTo>
                    <a:pt x="134378" y="216306"/>
                  </a:moveTo>
                  <a:lnTo>
                    <a:pt x="134340" y="214122"/>
                  </a:lnTo>
                  <a:lnTo>
                    <a:pt x="132054" y="216090"/>
                  </a:lnTo>
                  <a:lnTo>
                    <a:pt x="134378" y="216306"/>
                  </a:lnTo>
                  <a:close/>
                </a:path>
                <a:path w="360679" h="277494">
                  <a:moveTo>
                    <a:pt x="142798" y="239356"/>
                  </a:moveTo>
                  <a:lnTo>
                    <a:pt x="131178" y="239039"/>
                  </a:lnTo>
                  <a:lnTo>
                    <a:pt x="134797" y="239356"/>
                  </a:lnTo>
                  <a:lnTo>
                    <a:pt x="133680" y="239356"/>
                  </a:lnTo>
                  <a:lnTo>
                    <a:pt x="134239" y="240118"/>
                  </a:lnTo>
                  <a:lnTo>
                    <a:pt x="134912" y="240995"/>
                  </a:lnTo>
                  <a:lnTo>
                    <a:pt x="134480" y="242087"/>
                  </a:lnTo>
                  <a:lnTo>
                    <a:pt x="136105" y="242087"/>
                  </a:lnTo>
                  <a:lnTo>
                    <a:pt x="138417" y="239356"/>
                  </a:lnTo>
                  <a:lnTo>
                    <a:pt x="142798" y="239356"/>
                  </a:lnTo>
                  <a:close/>
                </a:path>
                <a:path w="360679" h="277494">
                  <a:moveTo>
                    <a:pt x="149758" y="237756"/>
                  </a:moveTo>
                  <a:lnTo>
                    <a:pt x="147421" y="237553"/>
                  </a:lnTo>
                  <a:lnTo>
                    <a:pt x="149758" y="239877"/>
                  </a:lnTo>
                  <a:lnTo>
                    <a:pt x="149758" y="237756"/>
                  </a:lnTo>
                  <a:close/>
                </a:path>
                <a:path w="360679" h="277494">
                  <a:moveTo>
                    <a:pt x="154393" y="236728"/>
                  </a:moveTo>
                  <a:lnTo>
                    <a:pt x="153225" y="239356"/>
                  </a:lnTo>
                  <a:lnTo>
                    <a:pt x="151638" y="239877"/>
                  </a:lnTo>
                  <a:lnTo>
                    <a:pt x="149758" y="239877"/>
                  </a:lnTo>
                  <a:lnTo>
                    <a:pt x="147599" y="239877"/>
                  </a:lnTo>
                  <a:lnTo>
                    <a:pt x="144716" y="238912"/>
                  </a:lnTo>
                  <a:lnTo>
                    <a:pt x="141909" y="240106"/>
                  </a:lnTo>
                  <a:lnTo>
                    <a:pt x="142227" y="241706"/>
                  </a:lnTo>
                  <a:lnTo>
                    <a:pt x="142303" y="242087"/>
                  </a:lnTo>
                  <a:lnTo>
                    <a:pt x="142417" y="242608"/>
                  </a:lnTo>
                  <a:lnTo>
                    <a:pt x="139903" y="242506"/>
                  </a:lnTo>
                  <a:lnTo>
                    <a:pt x="139738" y="242265"/>
                  </a:lnTo>
                  <a:lnTo>
                    <a:pt x="139623" y="242087"/>
                  </a:lnTo>
                  <a:lnTo>
                    <a:pt x="138442" y="242443"/>
                  </a:lnTo>
                  <a:lnTo>
                    <a:pt x="134416" y="242265"/>
                  </a:lnTo>
                  <a:lnTo>
                    <a:pt x="134480" y="242087"/>
                  </a:lnTo>
                  <a:lnTo>
                    <a:pt x="134277" y="242087"/>
                  </a:lnTo>
                  <a:lnTo>
                    <a:pt x="134277" y="242608"/>
                  </a:lnTo>
                  <a:lnTo>
                    <a:pt x="134061" y="243192"/>
                  </a:lnTo>
                  <a:lnTo>
                    <a:pt x="133692" y="242608"/>
                  </a:lnTo>
                  <a:lnTo>
                    <a:pt x="134277" y="242608"/>
                  </a:lnTo>
                  <a:lnTo>
                    <a:pt x="134277" y="242087"/>
                  </a:lnTo>
                  <a:lnTo>
                    <a:pt x="133362" y="242087"/>
                  </a:lnTo>
                  <a:lnTo>
                    <a:pt x="133438" y="242227"/>
                  </a:lnTo>
                  <a:lnTo>
                    <a:pt x="130263" y="242087"/>
                  </a:lnTo>
                  <a:lnTo>
                    <a:pt x="133362" y="242087"/>
                  </a:lnTo>
                  <a:lnTo>
                    <a:pt x="131648" y="239356"/>
                  </a:lnTo>
                  <a:lnTo>
                    <a:pt x="125679" y="243751"/>
                  </a:lnTo>
                  <a:lnTo>
                    <a:pt x="126961" y="243751"/>
                  </a:lnTo>
                  <a:lnTo>
                    <a:pt x="131762" y="244436"/>
                  </a:lnTo>
                  <a:lnTo>
                    <a:pt x="135915" y="243192"/>
                  </a:lnTo>
                  <a:lnTo>
                    <a:pt x="137871" y="242608"/>
                  </a:lnTo>
                  <a:lnTo>
                    <a:pt x="139979" y="242608"/>
                  </a:lnTo>
                  <a:lnTo>
                    <a:pt x="142519" y="246253"/>
                  </a:lnTo>
                  <a:lnTo>
                    <a:pt x="142938" y="244436"/>
                  </a:lnTo>
                  <a:lnTo>
                    <a:pt x="143484" y="243751"/>
                  </a:lnTo>
                  <a:lnTo>
                    <a:pt x="144526" y="242506"/>
                  </a:lnTo>
                  <a:lnTo>
                    <a:pt x="145224" y="243141"/>
                  </a:lnTo>
                  <a:lnTo>
                    <a:pt x="149352" y="240334"/>
                  </a:lnTo>
                  <a:lnTo>
                    <a:pt x="153098" y="241528"/>
                  </a:lnTo>
                  <a:lnTo>
                    <a:pt x="153428" y="240334"/>
                  </a:lnTo>
                  <a:lnTo>
                    <a:pt x="153543" y="239877"/>
                  </a:lnTo>
                  <a:lnTo>
                    <a:pt x="154393" y="236728"/>
                  </a:lnTo>
                  <a:close/>
                </a:path>
                <a:path w="360679" h="277494">
                  <a:moveTo>
                    <a:pt x="166890" y="129984"/>
                  </a:moveTo>
                  <a:lnTo>
                    <a:pt x="163563" y="127647"/>
                  </a:lnTo>
                  <a:lnTo>
                    <a:pt x="163106" y="128066"/>
                  </a:lnTo>
                  <a:lnTo>
                    <a:pt x="166420" y="130365"/>
                  </a:lnTo>
                  <a:lnTo>
                    <a:pt x="166890" y="129984"/>
                  </a:lnTo>
                  <a:close/>
                </a:path>
                <a:path w="360679" h="277494">
                  <a:moveTo>
                    <a:pt x="167614" y="101320"/>
                  </a:moveTo>
                  <a:lnTo>
                    <a:pt x="164795" y="100063"/>
                  </a:lnTo>
                  <a:lnTo>
                    <a:pt x="166344" y="102501"/>
                  </a:lnTo>
                  <a:lnTo>
                    <a:pt x="167614" y="101320"/>
                  </a:lnTo>
                  <a:close/>
                </a:path>
                <a:path w="360679" h="277494">
                  <a:moveTo>
                    <a:pt x="172300" y="99275"/>
                  </a:moveTo>
                  <a:lnTo>
                    <a:pt x="169875" y="98640"/>
                  </a:lnTo>
                  <a:lnTo>
                    <a:pt x="170662" y="99377"/>
                  </a:lnTo>
                  <a:lnTo>
                    <a:pt x="171500" y="99441"/>
                  </a:lnTo>
                  <a:lnTo>
                    <a:pt x="172300" y="99275"/>
                  </a:lnTo>
                  <a:close/>
                </a:path>
                <a:path w="360679" h="277494">
                  <a:moveTo>
                    <a:pt x="172364" y="207187"/>
                  </a:moveTo>
                  <a:lnTo>
                    <a:pt x="169532" y="205193"/>
                  </a:lnTo>
                  <a:lnTo>
                    <a:pt x="168579" y="205257"/>
                  </a:lnTo>
                  <a:lnTo>
                    <a:pt x="168605" y="205994"/>
                  </a:lnTo>
                  <a:lnTo>
                    <a:pt x="169075" y="206324"/>
                  </a:lnTo>
                  <a:lnTo>
                    <a:pt x="172364" y="207187"/>
                  </a:lnTo>
                  <a:close/>
                </a:path>
                <a:path w="360679" h="277494">
                  <a:moveTo>
                    <a:pt x="174320" y="109537"/>
                  </a:moveTo>
                  <a:lnTo>
                    <a:pt x="171005" y="106514"/>
                  </a:lnTo>
                  <a:lnTo>
                    <a:pt x="171030" y="107962"/>
                  </a:lnTo>
                  <a:lnTo>
                    <a:pt x="174320" y="109537"/>
                  </a:lnTo>
                  <a:close/>
                </a:path>
                <a:path w="360679" h="277494">
                  <a:moveTo>
                    <a:pt x="175666" y="126834"/>
                  </a:moveTo>
                  <a:lnTo>
                    <a:pt x="174231" y="125844"/>
                  </a:lnTo>
                  <a:lnTo>
                    <a:pt x="172389" y="126695"/>
                  </a:lnTo>
                  <a:lnTo>
                    <a:pt x="172453" y="127622"/>
                  </a:lnTo>
                  <a:lnTo>
                    <a:pt x="172923" y="129209"/>
                  </a:lnTo>
                  <a:lnTo>
                    <a:pt x="174726" y="127622"/>
                  </a:lnTo>
                  <a:lnTo>
                    <a:pt x="175666" y="126834"/>
                  </a:lnTo>
                  <a:close/>
                </a:path>
                <a:path w="360679" h="277494">
                  <a:moveTo>
                    <a:pt x="176441" y="100355"/>
                  </a:moveTo>
                  <a:lnTo>
                    <a:pt x="176352" y="96697"/>
                  </a:lnTo>
                  <a:lnTo>
                    <a:pt x="174434" y="98844"/>
                  </a:lnTo>
                  <a:lnTo>
                    <a:pt x="172300" y="99275"/>
                  </a:lnTo>
                  <a:lnTo>
                    <a:pt x="176441" y="100355"/>
                  </a:lnTo>
                  <a:close/>
                </a:path>
                <a:path w="360679" h="277494">
                  <a:moveTo>
                    <a:pt x="179425" y="149402"/>
                  </a:moveTo>
                  <a:lnTo>
                    <a:pt x="177546" y="148082"/>
                  </a:lnTo>
                  <a:lnTo>
                    <a:pt x="175996" y="149402"/>
                  </a:lnTo>
                  <a:lnTo>
                    <a:pt x="179425" y="149402"/>
                  </a:lnTo>
                  <a:close/>
                </a:path>
                <a:path w="360679" h="277494">
                  <a:moveTo>
                    <a:pt x="183642" y="143789"/>
                  </a:moveTo>
                  <a:lnTo>
                    <a:pt x="183603" y="143332"/>
                  </a:lnTo>
                  <a:lnTo>
                    <a:pt x="183426" y="142938"/>
                  </a:lnTo>
                  <a:lnTo>
                    <a:pt x="182981" y="142633"/>
                  </a:lnTo>
                  <a:lnTo>
                    <a:pt x="183172" y="143052"/>
                  </a:lnTo>
                  <a:lnTo>
                    <a:pt x="183413" y="143421"/>
                  </a:lnTo>
                  <a:lnTo>
                    <a:pt x="183642" y="143789"/>
                  </a:lnTo>
                  <a:close/>
                </a:path>
                <a:path w="360679" h="277494">
                  <a:moveTo>
                    <a:pt x="188988" y="57696"/>
                  </a:moveTo>
                  <a:lnTo>
                    <a:pt x="188061" y="56591"/>
                  </a:lnTo>
                  <a:lnTo>
                    <a:pt x="187388" y="57696"/>
                  </a:lnTo>
                  <a:lnTo>
                    <a:pt x="188988" y="57696"/>
                  </a:lnTo>
                  <a:close/>
                </a:path>
                <a:path w="360679" h="277494">
                  <a:moveTo>
                    <a:pt x="189268" y="109258"/>
                  </a:moveTo>
                  <a:lnTo>
                    <a:pt x="185966" y="108394"/>
                  </a:lnTo>
                  <a:lnTo>
                    <a:pt x="186321" y="109258"/>
                  </a:lnTo>
                  <a:lnTo>
                    <a:pt x="186893" y="110490"/>
                  </a:lnTo>
                  <a:lnTo>
                    <a:pt x="189268" y="109258"/>
                  </a:lnTo>
                  <a:close/>
                </a:path>
                <a:path w="360679" h="277494">
                  <a:moveTo>
                    <a:pt x="189509" y="58331"/>
                  </a:moveTo>
                  <a:lnTo>
                    <a:pt x="189115" y="57861"/>
                  </a:lnTo>
                  <a:lnTo>
                    <a:pt x="187312" y="57861"/>
                  </a:lnTo>
                  <a:lnTo>
                    <a:pt x="186664" y="59131"/>
                  </a:lnTo>
                  <a:lnTo>
                    <a:pt x="189509" y="58331"/>
                  </a:lnTo>
                  <a:close/>
                </a:path>
                <a:path w="360679" h="277494">
                  <a:moveTo>
                    <a:pt x="191935" y="58331"/>
                  </a:moveTo>
                  <a:lnTo>
                    <a:pt x="191325" y="58331"/>
                  </a:lnTo>
                  <a:lnTo>
                    <a:pt x="189496" y="61099"/>
                  </a:lnTo>
                  <a:lnTo>
                    <a:pt x="191935" y="58331"/>
                  </a:lnTo>
                  <a:close/>
                </a:path>
                <a:path w="360679" h="277494">
                  <a:moveTo>
                    <a:pt x="191985" y="135559"/>
                  </a:moveTo>
                  <a:lnTo>
                    <a:pt x="191211" y="135559"/>
                  </a:lnTo>
                  <a:lnTo>
                    <a:pt x="191389" y="135851"/>
                  </a:lnTo>
                  <a:lnTo>
                    <a:pt x="191985" y="135559"/>
                  </a:lnTo>
                  <a:close/>
                </a:path>
                <a:path w="360679" h="277494">
                  <a:moveTo>
                    <a:pt x="192468" y="110096"/>
                  </a:moveTo>
                  <a:lnTo>
                    <a:pt x="192417" y="107619"/>
                  </a:lnTo>
                  <a:lnTo>
                    <a:pt x="189268" y="109258"/>
                  </a:lnTo>
                  <a:lnTo>
                    <a:pt x="192468" y="110096"/>
                  </a:lnTo>
                  <a:close/>
                </a:path>
                <a:path w="360679" h="277494">
                  <a:moveTo>
                    <a:pt x="192544" y="54952"/>
                  </a:moveTo>
                  <a:lnTo>
                    <a:pt x="189814" y="54952"/>
                  </a:lnTo>
                  <a:lnTo>
                    <a:pt x="191096" y="57696"/>
                  </a:lnTo>
                  <a:lnTo>
                    <a:pt x="191630" y="57861"/>
                  </a:lnTo>
                  <a:lnTo>
                    <a:pt x="191173" y="57861"/>
                  </a:lnTo>
                  <a:lnTo>
                    <a:pt x="189509" y="58331"/>
                  </a:lnTo>
                  <a:lnTo>
                    <a:pt x="191325" y="58331"/>
                  </a:lnTo>
                  <a:lnTo>
                    <a:pt x="192189" y="57861"/>
                  </a:lnTo>
                  <a:lnTo>
                    <a:pt x="192163" y="56591"/>
                  </a:lnTo>
                  <a:lnTo>
                    <a:pt x="192544" y="54952"/>
                  </a:lnTo>
                  <a:close/>
                </a:path>
                <a:path w="360679" h="277494">
                  <a:moveTo>
                    <a:pt x="192595" y="54737"/>
                  </a:moveTo>
                  <a:lnTo>
                    <a:pt x="192112" y="54432"/>
                  </a:lnTo>
                  <a:lnTo>
                    <a:pt x="190766" y="54737"/>
                  </a:lnTo>
                  <a:lnTo>
                    <a:pt x="192595" y="54737"/>
                  </a:lnTo>
                  <a:close/>
                </a:path>
                <a:path w="360679" h="277494">
                  <a:moveTo>
                    <a:pt x="194170" y="187960"/>
                  </a:moveTo>
                  <a:lnTo>
                    <a:pt x="192824" y="185826"/>
                  </a:lnTo>
                  <a:lnTo>
                    <a:pt x="191122" y="188658"/>
                  </a:lnTo>
                  <a:lnTo>
                    <a:pt x="191020" y="188836"/>
                  </a:lnTo>
                  <a:lnTo>
                    <a:pt x="194170" y="187960"/>
                  </a:lnTo>
                  <a:close/>
                </a:path>
                <a:path w="360679" h="277494">
                  <a:moveTo>
                    <a:pt x="194906" y="192227"/>
                  </a:moveTo>
                  <a:lnTo>
                    <a:pt x="193865" y="190830"/>
                  </a:lnTo>
                  <a:lnTo>
                    <a:pt x="193344" y="192163"/>
                  </a:lnTo>
                  <a:lnTo>
                    <a:pt x="191122" y="191731"/>
                  </a:lnTo>
                  <a:lnTo>
                    <a:pt x="192125" y="195326"/>
                  </a:lnTo>
                  <a:lnTo>
                    <a:pt x="192963" y="193154"/>
                  </a:lnTo>
                  <a:lnTo>
                    <a:pt x="193078" y="192849"/>
                  </a:lnTo>
                  <a:lnTo>
                    <a:pt x="193192" y="192557"/>
                  </a:lnTo>
                  <a:lnTo>
                    <a:pt x="193319" y="192227"/>
                  </a:lnTo>
                  <a:lnTo>
                    <a:pt x="193687" y="192227"/>
                  </a:lnTo>
                  <a:lnTo>
                    <a:pt x="194906" y="192227"/>
                  </a:lnTo>
                  <a:close/>
                </a:path>
                <a:path w="360679" h="277494">
                  <a:moveTo>
                    <a:pt x="196811" y="141071"/>
                  </a:moveTo>
                  <a:lnTo>
                    <a:pt x="194068" y="138252"/>
                  </a:lnTo>
                  <a:lnTo>
                    <a:pt x="192659" y="137998"/>
                  </a:lnTo>
                  <a:lnTo>
                    <a:pt x="191389" y="135851"/>
                  </a:lnTo>
                  <a:lnTo>
                    <a:pt x="186156" y="138442"/>
                  </a:lnTo>
                  <a:lnTo>
                    <a:pt x="189458" y="140754"/>
                  </a:lnTo>
                  <a:lnTo>
                    <a:pt x="196811" y="141071"/>
                  </a:lnTo>
                  <a:close/>
                </a:path>
                <a:path w="360679" h="277494">
                  <a:moveTo>
                    <a:pt x="196913" y="141160"/>
                  </a:moveTo>
                  <a:close/>
                </a:path>
                <a:path w="360679" h="277494">
                  <a:moveTo>
                    <a:pt x="197281" y="188658"/>
                  </a:moveTo>
                  <a:lnTo>
                    <a:pt x="196126" y="187401"/>
                  </a:lnTo>
                  <a:lnTo>
                    <a:pt x="194170" y="187960"/>
                  </a:lnTo>
                  <a:lnTo>
                    <a:pt x="195275" y="189687"/>
                  </a:lnTo>
                  <a:lnTo>
                    <a:pt x="195668" y="189458"/>
                  </a:lnTo>
                  <a:lnTo>
                    <a:pt x="197281" y="188658"/>
                  </a:lnTo>
                  <a:close/>
                </a:path>
                <a:path w="360679" h="277494">
                  <a:moveTo>
                    <a:pt x="197967" y="106819"/>
                  </a:moveTo>
                  <a:lnTo>
                    <a:pt x="192303" y="102882"/>
                  </a:lnTo>
                  <a:lnTo>
                    <a:pt x="192417" y="107619"/>
                  </a:lnTo>
                  <a:lnTo>
                    <a:pt x="193344" y="107137"/>
                  </a:lnTo>
                  <a:lnTo>
                    <a:pt x="196164" y="108394"/>
                  </a:lnTo>
                  <a:lnTo>
                    <a:pt x="197612" y="107137"/>
                  </a:lnTo>
                  <a:lnTo>
                    <a:pt x="197967" y="106819"/>
                  </a:lnTo>
                  <a:close/>
                </a:path>
                <a:path w="360679" h="277494">
                  <a:moveTo>
                    <a:pt x="202107" y="192557"/>
                  </a:moveTo>
                  <a:lnTo>
                    <a:pt x="201168" y="189687"/>
                  </a:lnTo>
                  <a:lnTo>
                    <a:pt x="201091" y="189458"/>
                  </a:lnTo>
                  <a:lnTo>
                    <a:pt x="200990" y="189141"/>
                  </a:lnTo>
                  <a:lnTo>
                    <a:pt x="200888" y="188836"/>
                  </a:lnTo>
                  <a:lnTo>
                    <a:pt x="200825" y="188658"/>
                  </a:lnTo>
                  <a:lnTo>
                    <a:pt x="201041" y="187960"/>
                  </a:lnTo>
                  <a:lnTo>
                    <a:pt x="201498" y="186817"/>
                  </a:lnTo>
                  <a:lnTo>
                    <a:pt x="201015" y="186817"/>
                  </a:lnTo>
                  <a:lnTo>
                    <a:pt x="197281" y="188658"/>
                  </a:lnTo>
                  <a:lnTo>
                    <a:pt x="198031" y="189458"/>
                  </a:lnTo>
                  <a:lnTo>
                    <a:pt x="199974" y="192227"/>
                  </a:lnTo>
                  <a:lnTo>
                    <a:pt x="194906" y="192227"/>
                  </a:lnTo>
                  <a:lnTo>
                    <a:pt x="197243" y="195326"/>
                  </a:lnTo>
                  <a:lnTo>
                    <a:pt x="200952" y="194348"/>
                  </a:lnTo>
                  <a:lnTo>
                    <a:pt x="200888" y="192227"/>
                  </a:lnTo>
                  <a:lnTo>
                    <a:pt x="201079" y="192227"/>
                  </a:lnTo>
                  <a:lnTo>
                    <a:pt x="202107" y="192557"/>
                  </a:lnTo>
                  <a:close/>
                </a:path>
                <a:path w="360679" h="277494">
                  <a:moveTo>
                    <a:pt x="202349" y="187147"/>
                  </a:moveTo>
                  <a:lnTo>
                    <a:pt x="201701" y="186309"/>
                  </a:lnTo>
                  <a:lnTo>
                    <a:pt x="201498" y="186817"/>
                  </a:lnTo>
                  <a:lnTo>
                    <a:pt x="202349" y="187147"/>
                  </a:lnTo>
                  <a:close/>
                </a:path>
                <a:path w="360679" h="277494">
                  <a:moveTo>
                    <a:pt x="203034" y="192849"/>
                  </a:moveTo>
                  <a:lnTo>
                    <a:pt x="202107" y="192557"/>
                  </a:lnTo>
                  <a:lnTo>
                    <a:pt x="202209" y="192849"/>
                  </a:lnTo>
                  <a:lnTo>
                    <a:pt x="202311" y="193154"/>
                  </a:lnTo>
                  <a:lnTo>
                    <a:pt x="203034" y="192849"/>
                  </a:lnTo>
                  <a:close/>
                </a:path>
                <a:path w="360679" h="277494">
                  <a:moveTo>
                    <a:pt x="203860" y="140119"/>
                  </a:moveTo>
                  <a:lnTo>
                    <a:pt x="202819" y="134378"/>
                  </a:lnTo>
                  <a:lnTo>
                    <a:pt x="196926" y="141071"/>
                  </a:lnTo>
                  <a:lnTo>
                    <a:pt x="199224" y="141160"/>
                  </a:lnTo>
                  <a:lnTo>
                    <a:pt x="203860" y="140119"/>
                  </a:lnTo>
                  <a:close/>
                </a:path>
                <a:path w="360679" h="277494">
                  <a:moveTo>
                    <a:pt x="203898" y="189141"/>
                  </a:moveTo>
                  <a:lnTo>
                    <a:pt x="203885" y="188658"/>
                  </a:lnTo>
                  <a:lnTo>
                    <a:pt x="203682" y="187960"/>
                  </a:lnTo>
                  <a:lnTo>
                    <a:pt x="203593" y="187629"/>
                  </a:lnTo>
                  <a:lnTo>
                    <a:pt x="202349" y="187147"/>
                  </a:lnTo>
                  <a:lnTo>
                    <a:pt x="203898" y="189141"/>
                  </a:lnTo>
                  <a:close/>
                </a:path>
                <a:path w="360679" h="277494">
                  <a:moveTo>
                    <a:pt x="206514" y="193954"/>
                  </a:moveTo>
                  <a:lnTo>
                    <a:pt x="206451" y="191427"/>
                  </a:lnTo>
                  <a:lnTo>
                    <a:pt x="203034" y="192849"/>
                  </a:lnTo>
                  <a:lnTo>
                    <a:pt x="206514" y="193954"/>
                  </a:lnTo>
                  <a:close/>
                </a:path>
                <a:path w="360679" h="277494">
                  <a:moveTo>
                    <a:pt x="207187" y="191122"/>
                  </a:moveTo>
                  <a:lnTo>
                    <a:pt x="206451" y="191122"/>
                  </a:lnTo>
                  <a:lnTo>
                    <a:pt x="206451" y="191427"/>
                  </a:lnTo>
                  <a:lnTo>
                    <a:pt x="207187" y="191122"/>
                  </a:lnTo>
                  <a:close/>
                </a:path>
                <a:path w="360679" h="277494">
                  <a:moveTo>
                    <a:pt x="207899" y="190830"/>
                  </a:moveTo>
                  <a:lnTo>
                    <a:pt x="207187" y="191122"/>
                  </a:lnTo>
                  <a:lnTo>
                    <a:pt x="207391" y="191122"/>
                  </a:lnTo>
                  <a:lnTo>
                    <a:pt x="207899" y="190830"/>
                  </a:lnTo>
                  <a:close/>
                </a:path>
                <a:path w="360679" h="277494">
                  <a:moveTo>
                    <a:pt x="208597" y="78460"/>
                  </a:moveTo>
                  <a:lnTo>
                    <a:pt x="204292" y="77800"/>
                  </a:lnTo>
                  <a:lnTo>
                    <a:pt x="206819" y="78803"/>
                  </a:lnTo>
                  <a:lnTo>
                    <a:pt x="208597" y="78460"/>
                  </a:lnTo>
                  <a:close/>
                </a:path>
                <a:path w="360679" h="277494">
                  <a:moveTo>
                    <a:pt x="210820" y="78803"/>
                  </a:moveTo>
                  <a:lnTo>
                    <a:pt x="208889" y="76022"/>
                  </a:lnTo>
                  <a:lnTo>
                    <a:pt x="209384" y="77101"/>
                  </a:lnTo>
                  <a:lnTo>
                    <a:pt x="210350" y="78460"/>
                  </a:lnTo>
                  <a:lnTo>
                    <a:pt x="208597" y="78460"/>
                  </a:lnTo>
                  <a:lnTo>
                    <a:pt x="210820" y="78803"/>
                  </a:lnTo>
                  <a:close/>
                </a:path>
                <a:path w="360679" h="277494">
                  <a:moveTo>
                    <a:pt x="210896" y="189141"/>
                  </a:moveTo>
                  <a:lnTo>
                    <a:pt x="207899" y="190830"/>
                  </a:lnTo>
                  <a:lnTo>
                    <a:pt x="210616" y="189687"/>
                  </a:lnTo>
                  <a:lnTo>
                    <a:pt x="210896" y="189141"/>
                  </a:lnTo>
                  <a:close/>
                </a:path>
                <a:path w="360679" h="277494">
                  <a:moveTo>
                    <a:pt x="212013" y="188658"/>
                  </a:moveTo>
                  <a:lnTo>
                    <a:pt x="211950" y="187147"/>
                  </a:lnTo>
                  <a:lnTo>
                    <a:pt x="211772" y="187401"/>
                  </a:lnTo>
                  <a:lnTo>
                    <a:pt x="210896" y="189141"/>
                  </a:lnTo>
                  <a:lnTo>
                    <a:pt x="211747" y="188658"/>
                  </a:lnTo>
                  <a:lnTo>
                    <a:pt x="212013" y="188658"/>
                  </a:lnTo>
                  <a:close/>
                </a:path>
                <a:path w="360679" h="277494">
                  <a:moveTo>
                    <a:pt x="212407" y="191427"/>
                  </a:moveTo>
                  <a:lnTo>
                    <a:pt x="208280" y="191122"/>
                  </a:lnTo>
                  <a:lnTo>
                    <a:pt x="207391" y="191122"/>
                  </a:lnTo>
                  <a:lnTo>
                    <a:pt x="206844" y="191427"/>
                  </a:lnTo>
                  <a:lnTo>
                    <a:pt x="212407" y="191427"/>
                  </a:lnTo>
                  <a:close/>
                </a:path>
                <a:path w="360679" h="277494">
                  <a:moveTo>
                    <a:pt x="214071" y="78232"/>
                  </a:moveTo>
                  <a:lnTo>
                    <a:pt x="212648" y="77241"/>
                  </a:lnTo>
                  <a:lnTo>
                    <a:pt x="213169" y="79019"/>
                  </a:lnTo>
                  <a:lnTo>
                    <a:pt x="214071" y="78232"/>
                  </a:lnTo>
                  <a:close/>
                </a:path>
                <a:path w="360679" h="277494">
                  <a:moveTo>
                    <a:pt x="223380" y="79032"/>
                  </a:moveTo>
                  <a:lnTo>
                    <a:pt x="221957" y="78054"/>
                  </a:lnTo>
                  <a:lnTo>
                    <a:pt x="220040" y="74574"/>
                  </a:lnTo>
                  <a:lnTo>
                    <a:pt x="218211" y="76847"/>
                  </a:lnTo>
                  <a:lnTo>
                    <a:pt x="220586" y="77774"/>
                  </a:lnTo>
                  <a:lnTo>
                    <a:pt x="220116" y="78892"/>
                  </a:lnTo>
                  <a:lnTo>
                    <a:pt x="223380" y="79032"/>
                  </a:lnTo>
                  <a:close/>
                </a:path>
                <a:path w="360679" h="277494">
                  <a:moveTo>
                    <a:pt x="227939" y="40919"/>
                  </a:moveTo>
                  <a:lnTo>
                    <a:pt x="227787" y="40614"/>
                  </a:lnTo>
                  <a:lnTo>
                    <a:pt x="227609" y="40322"/>
                  </a:lnTo>
                  <a:lnTo>
                    <a:pt x="227596" y="40043"/>
                  </a:lnTo>
                  <a:lnTo>
                    <a:pt x="227520" y="40500"/>
                  </a:lnTo>
                  <a:lnTo>
                    <a:pt x="227698" y="40741"/>
                  </a:lnTo>
                  <a:lnTo>
                    <a:pt x="227939" y="40919"/>
                  </a:lnTo>
                  <a:close/>
                </a:path>
                <a:path w="360679" h="277494">
                  <a:moveTo>
                    <a:pt x="228701" y="97320"/>
                  </a:moveTo>
                  <a:lnTo>
                    <a:pt x="227469" y="94665"/>
                  </a:lnTo>
                  <a:lnTo>
                    <a:pt x="226453" y="95542"/>
                  </a:lnTo>
                  <a:lnTo>
                    <a:pt x="227774" y="96469"/>
                  </a:lnTo>
                  <a:lnTo>
                    <a:pt x="228701" y="97320"/>
                  </a:lnTo>
                  <a:close/>
                </a:path>
                <a:path w="360679" h="277494">
                  <a:moveTo>
                    <a:pt x="228955" y="97612"/>
                  </a:moveTo>
                  <a:lnTo>
                    <a:pt x="228879" y="97472"/>
                  </a:lnTo>
                  <a:lnTo>
                    <a:pt x="228714" y="97320"/>
                  </a:lnTo>
                  <a:lnTo>
                    <a:pt x="228942" y="97828"/>
                  </a:lnTo>
                  <a:lnTo>
                    <a:pt x="228955" y="97612"/>
                  </a:lnTo>
                  <a:close/>
                </a:path>
                <a:path w="360679" h="277494">
                  <a:moveTo>
                    <a:pt x="231724" y="96202"/>
                  </a:moveTo>
                  <a:lnTo>
                    <a:pt x="229069" y="97751"/>
                  </a:lnTo>
                  <a:lnTo>
                    <a:pt x="229349" y="98018"/>
                  </a:lnTo>
                  <a:lnTo>
                    <a:pt x="231724" y="96202"/>
                  </a:lnTo>
                  <a:close/>
                </a:path>
                <a:path w="360679" h="277494">
                  <a:moveTo>
                    <a:pt x="236321" y="15570"/>
                  </a:moveTo>
                  <a:lnTo>
                    <a:pt x="232575" y="15125"/>
                  </a:lnTo>
                  <a:lnTo>
                    <a:pt x="235851" y="15976"/>
                  </a:lnTo>
                  <a:lnTo>
                    <a:pt x="236321" y="15570"/>
                  </a:lnTo>
                  <a:close/>
                </a:path>
                <a:path w="360679" h="277494">
                  <a:moveTo>
                    <a:pt x="244246" y="35979"/>
                  </a:moveTo>
                  <a:lnTo>
                    <a:pt x="241896" y="34353"/>
                  </a:lnTo>
                  <a:lnTo>
                    <a:pt x="242303" y="32524"/>
                  </a:lnTo>
                  <a:lnTo>
                    <a:pt x="240474" y="34099"/>
                  </a:lnTo>
                  <a:lnTo>
                    <a:pt x="240982" y="34353"/>
                  </a:lnTo>
                  <a:lnTo>
                    <a:pt x="236766" y="34353"/>
                  </a:lnTo>
                  <a:lnTo>
                    <a:pt x="234835" y="35979"/>
                  </a:lnTo>
                  <a:lnTo>
                    <a:pt x="235178" y="35979"/>
                  </a:lnTo>
                  <a:lnTo>
                    <a:pt x="241007" y="37312"/>
                  </a:lnTo>
                  <a:lnTo>
                    <a:pt x="244246" y="35979"/>
                  </a:lnTo>
                  <a:close/>
                </a:path>
                <a:path w="360679" h="277494">
                  <a:moveTo>
                    <a:pt x="244525" y="42481"/>
                  </a:moveTo>
                  <a:lnTo>
                    <a:pt x="243840" y="41808"/>
                  </a:lnTo>
                  <a:lnTo>
                    <a:pt x="243090" y="41275"/>
                  </a:lnTo>
                  <a:lnTo>
                    <a:pt x="242506" y="41173"/>
                  </a:lnTo>
                  <a:lnTo>
                    <a:pt x="243128" y="41605"/>
                  </a:lnTo>
                  <a:lnTo>
                    <a:pt x="243827" y="42049"/>
                  </a:lnTo>
                  <a:lnTo>
                    <a:pt x="244525" y="42481"/>
                  </a:lnTo>
                  <a:close/>
                </a:path>
                <a:path w="360679" h="277494">
                  <a:moveTo>
                    <a:pt x="249047" y="46316"/>
                  </a:moveTo>
                  <a:lnTo>
                    <a:pt x="248881" y="45948"/>
                  </a:lnTo>
                  <a:lnTo>
                    <a:pt x="248412" y="44958"/>
                  </a:lnTo>
                  <a:lnTo>
                    <a:pt x="244602" y="42532"/>
                  </a:lnTo>
                  <a:lnTo>
                    <a:pt x="244767" y="42722"/>
                  </a:lnTo>
                  <a:lnTo>
                    <a:pt x="245491" y="43446"/>
                  </a:lnTo>
                  <a:lnTo>
                    <a:pt x="246316" y="44704"/>
                  </a:lnTo>
                  <a:lnTo>
                    <a:pt x="246341" y="45948"/>
                  </a:lnTo>
                  <a:lnTo>
                    <a:pt x="244754" y="45453"/>
                  </a:lnTo>
                  <a:lnTo>
                    <a:pt x="240728" y="44196"/>
                  </a:lnTo>
                  <a:lnTo>
                    <a:pt x="239649" y="43446"/>
                  </a:lnTo>
                  <a:lnTo>
                    <a:pt x="237871" y="42214"/>
                  </a:lnTo>
                  <a:lnTo>
                    <a:pt x="230466" y="43446"/>
                  </a:lnTo>
                  <a:lnTo>
                    <a:pt x="230974" y="42722"/>
                  </a:lnTo>
                  <a:lnTo>
                    <a:pt x="231584" y="41871"/>
                  </a:lnTo>
                  <a:lnTo>
                    <a:pt x="231686" y="41732"/>
                  </a:lnTo>
                  <a:lnTo>
                    <a:pt x="232689" y="40322"/>
                  </a:lnTo>
                  <a:lnTo>
                    <a:pt x="229082" y="41732"/>
                  </a:lnTo>
                  <a:lnTo>
                    <a:pt x="227939" y="40919"/>
                  </a:lnTo>
                  <a:lnTo>
                    <a:pt x="228320" y="41732"/>
                  </a:lnTo>
                  <a:lnTo>
                    <a:pt x="228384" y="41871"/>
                  </a:lnTo>
                  <a:lnTo>
                    <a:pt x="228117" y="42532"/>
                  </a:lnTo>
                  <a:lnTo>
                    <a:pt x="225323" y="42722"/>
                  </a:lnTo>
                  <a:lnTo>
                    <a:pt x="224231" y="41732"/>
                  </a:lnTo>
                  <a:lnTo>
                    <a:pt x="223989" y="41516"/>
                  </a:lnTo>
                  <a:lnTo>
                    <a:pt x="223989" y="45453"/>
                  </a:lnTo>
                  <a:lnTo>
                    <a:pt x="223926" y="45948"/>
                  </a:lnTo>
                  <a:lnTo>
                    <a:pt x="223850" y="46596"/>
                  </a:lnTo>
                  <a:lnTo>
                    <a:pt x="223735" y="47498"/>
                  </a:lnTo>
                  <a:lnTo>
                    <a:pt x="223647" y="48310"/>
                  </a:lnTo>
                  <a:lnTo>
                    <a:pt x="223621" y="48628"/>
                  </a:lnTo>
                  <a:lnTo>
                    <a:pt x="223647" y="48310"/>
                  </a:lnTo>
                  <a:lnTo>
                    <a:pt x="217932" y="47726"/>
                  </a:lnTo>
                  <a:lnTo>
                    <a:pt x="218935" y="47498"/>
                  </a:lnTo>
                  <a:lnTo>
                    <a:pt x="221234" y="47713"/>
                  </a:lnTo>
                  <a:lnTo>
                    <a:pt x="221297" y="47498"/>
                  </a:lnTo>
                  <a:lnTo>
                    <a:pt x="221373" y="47155"/>
                  </a:lnTo>
                  <a:lnTo>
                    <a:pt x="221475" y="46748"/>
                  </a:lnTo>
                  <a:lnTo>
                    <a:pt x="221576" y="46316"/>
                  </a:lnTo>
                  <a:lnTo>
                    <a:pt x="221653" y="45948"/>
                  </a:lnTo>
                  <a:lnTo>
                    <a:pt x="221348" y="45948"/>
                  </a:lnTo>
                  <a:lnTo>
                    <a:pt x="223507" y="45453"/>
                  </a:lnTo>
                  <a:lnTo>
                    <a:pt x="223989" y="45453"/>
                  </a:lnTo>
                  <a:lnTo>
                    <a:pt x="223989" y="41516"/>
                  </a:lnTo>
                  <a:lnTo>
                    <a:pt x="222681" y="40322"/>
                  </a:lnTo>
                  <a:lnTo>
                    <a:pt x="221996" y="39700"/>
                  </a:lnTo>
                  <a:lnTo>
                    <a:pt x="222885" y="37477"/>
                  </a:lnTo>
                  <a:lnTo>
                    <a:pt x="219671" y="40220"/>
                  </a:lnTo>
                  <a:lnTo>
                    <a:pt x="211302" y="39344"/>
                  </a:lnTo>
                  <a:lnTo>
                    <a:pt x="210502" y="41376"/>
                  </a:lnTo>
                  <a:lnTo>
                    <a:pt x="210413" y="41732"/>
                  </a:lnTo>
                  <a:lnTo>
                    <a:pt x="210286" y="43446"/>
                  </a:lnTo>
                  <a:lnTo>
                    <a:pt x="210197" y="44704"/>
                  </a:lnTo>
                  <a:lnTo>
                    <a:pt x="210083" y="46316"/>
                  </a:lnTo>
                  <a:lnTo>
                    <a:pt x="219532" y="41732"/>
                  </a:lnTo>
                  <a:lnTo>
                    <a:pt x="219748" y="41732"/>
                  </a:lnTo>
                  <a:lnTo>
                    <a:pt x="220345" y="44196"/>
                  </a:lnTo>
                  <a:lnTo>
                    <a:pt x="220459" y="44704"/>
                  </a:lnTo>
                  <a:lnTo>
                    <a:pt x="220522" y="44958"/>
                  </a:lnTo>
                  <a:lnTo>
                    <a:pt x="220649" y="45453"/>
                  </a:lnTo>
                  <a:lnTo>
                    <a:pt x="220751" y="45948"/>
                  </a:lnTo>
                  <a:lnTo>
                    <a:pt x="215620" y="44958"/>
                  </a:lnTo>
                  <a:lnTo>
                    <a:pt x="215087" y="44958"/>
                  </a:lnTo>
                  <a:lnTo>
                    <a:pt x="211988" y="49072"/>
                  </a:lnTo>
                  <a:lnTo>
                    <a:pt x="216852" y="47967"/>
                  </a:lnTo>
                  <a:lnTo>
                    <a:pt x="216623" y="48310"/>
                  </a:lnTo>
                  <a:lnTo>
                    <a:pt x="216496" y="48628"/>
                  </a:lnTo>
                  <a:lnTo>
                    <a:pt x="216331" y="48628"/>
                  </a:lnTo>
                  <a:lnTo>
                    <a:pt x="211226" y="56362"/>
                  </a:lnTo>
                  <a:lnTo>
                    <a:pt x="203276" y="53657"/>
                  </a:lnTo>
                  <a:lnTo>
                    <a:pt x="203568" y="54076"/>
                  </a:lnTo>
                  <a:lnTo>
                    <a:pt x="204241" y="55130"/>
                  </a:lnTo>
                  <a:lnTo>
                    <a:pt x="204266" y="56464"/>
                  </a:lnTo>
                  <a:lnTo>
                    <a:pt x="206133" y="57061"/>
                  </a:lnTo>
                  <a:lnTo>
                    <a:pt x="214579" y="59372"/>
                  </a:lnTo>
                  <a:lnTo>
                    <a:pt x="219951" y="56464"/>
                  </a:lnTo>
                  <a:lnTo>
                    <a:pt x="221449" y="55651"/>
                  </a:lnTo>
                  <a:lnTo>
                    <a:pt x="229819" y="55803"/>
                  </a:lnTo>
                  <a:lnTo>
                    <a:pt x="229603" y="55651"/>
                  </a:lnTo>
                  <a:lnTo>
                    <a:pt x="228892" y="55130"/>
                  </a:lnTo>
                  <a:lnTo>
                    <a:pt x="228384" y="54076"/>
                  </a:lnTo>
                  <a:lnTo>
                    <a:pt x="228422" y="53047"/>
                  </a:lnTo>
                  <a:lnTo>
                    <a:pt x="228714" y="50596"/>
                  </a:lnTo>
                  <a:lnTo>
                    <a:pt x="228777" y="50076"/>
                  </a:lnTo>
                  <a:lnTo>
                    <a:pt x="236677" y="50596"/>
                  </a:lnTo>
                  <a:lnTo>
                    <a:pt x="238137" y="53047"/>
                  </a:lnTo>
                  <a:lnTo>
                    <a:pt x="237858" y="50596"/>
                  </a:lnTo>
                  <a:lnTo>
                    <a:pt x="237807" y="50076"/>
                  </a:lnTo>
                  <a:lnTo>
                    <a:pt x="237693" y="49072"/>
                  </a:lnTo>
                  <a:lnTo>
                    <a:pt x="237566" y="47967"/>
                  </a:lnTo>
                  <a:lnTo>
                    <a:pt x="237540" y="47726"/>
                  </a:lnTo>
                  <a:lnTo>
                    <a:pt x="236994" y="47726"/>
                  </a:lnTo>
                  <a:lnTo>
                    <a:pt x="242633" y="46951"/>
                  </a:lnTo>
                  <a:lnTo>
                    <a:pt x="242163" y="46596"/>
                  </a:lnTo>
                  <a:lnTo>
                    <a:pt x="242163" y="45948"/>
                  </a:lnTo>
                  <a:lnTo>
                    <a:pt x="242011" y="45948"/>
                  </a:lnTo>
                  <a:lnTo>
                    <a:pt x="243522" y="45453"/>
                  </a:lnTo>
                  <a:lnTo>
                    <a:pt x="243928" y="46316"/>
                  </a:lnTo>
                  <a:lnTo>
                    <a:pt x="244170" y="46596"/>
                  </a:lnTo>
                  <a:lnTo>
                    <a:pt x="244970" y="47155"/>
                  </a:lnTo>
                  <a:lnTo>
                    <a:pt x="245440" y="46748"/>
                  </a:lnTo>
                  <a:lnTo>
                    <a:pt x="247840" y="49847"/>
                  </a:lnTo>
                  <a:lnTo>
                    <a:pt x="248881" y="47155"/>
                  </a:lnTo>
                  <a:lnTo>
                    <a:pt x="248958" y="46951"/>
                  </a:lnTo>
                  <a:lnTo>
                    <a:pt x="249034" y="46748"/>
                  </a:lnTo>
                  <a:lnTo>
                    <a:pt x="249047" y="46316"/>
                  </a:lnTo>
                  <a:close/>
                </a:path>
                <a:path w="360679" h="277494">
                  <a:moveTo>
                    <a:pt x="250215" y="111213"/>
                  </a:moveTo>
                  <a:lnTo>
                    <a:pt x="248793" y="110236"/>
                  </a:lnTo>
                  <a:lnTo>
                    <a:pt x="246468" y="110744"/>
                  </a:lnTo>
                  <a:lnTo>
                    <a:pt x="246532" y="112915"/>
                  </a:lnTo>
                  <a:lnTo>
                    <a:pt x="247954" y="113893"/>
                  </a:lnTo>
                  <a:lnTo>
                    <a:pt x="249288" y="112001"/>
                  </a:lnTo>
                  <a:lnTo>
                    <a:pt x="250215" y="111213"/>
                  </a:lnTo>
                  <a:close/>
                </a:path>
                <a:path w="360679" h="277494">
                  <a:moveTo>
                    <a:pt x="265303" y="41389"/>
                  </a:moveTo>
                  <a:lnTo>
                    <a:pt x="263855" y="39700"/>
                  </a:lnTo>
                  <a:lnTo>
                    <a:pt x="259219" y="40741"/>
                  </a:lnTo>
                  <a:lnTo>
                    <a:pt x="260223" y="43573"/>
                  </a:lnTo>
                  <a:lnTo>
                    <a:pt x="261620" y="43103"/>
                  </a:lnTo>
                  <a:lnTo>
                    <a:pt x="262115" y="44157"/>
                  </a:lnTo>
                  <a:lnTo>
                    <a:pt x="263042" y="44831"/>
                  </a:lnTo>
                  <a:lnTo>
                    <a:pt x="265303" y="41389"/>
                  </a:lnTo>
                  <a:close/>
                </a:path>
                <a:path w="360679" h="277494">
                  <a:moveTo>
                    <a:pt x="268605" y="101257"/>
                  </a:moveTo>
                  <a:lnTo>
                    <a:pt x="268084" y="99466"/>
                  </a:lnTo>
                  <a:lnTo>
                    <a:pt x="263893" y="98666"/>
                  </a:lnTo>
                  <a:lnTo>
                    <a:pt x="263994" y="103022"/>
                  </a:lnTo>
                  <a:lnTo>
                    <a:pt x="258368" y="100507"/>
                  </a:lnTo>
                  <a:lnTo>
                    <a:pt x="259486" y="101587"/>
                  </a:lnTo>
                  <a:lnTo>
                    <a:pt x="260832" y="102285"/>
                  </a:lnTo>
                  <a:lnTo>
                    <a:pt x="262166" y="102819"/>
                  </a:lnTo>
                  <a:lnTo>
                    <a:pt x="262216" y="104114"/>
                  </a:lnTo>
                  <a:lnTo>
                    <a:pt x="265252" y="105181"/>
                  </a:lnTo>
                  <a:lnTo>
                    <a:pt x="264477" y="104038"/>
                  </a:lnTo>
                  <a:lnTo>
                    <a:pt x="264528" y="103898"/>
                  </a:lnTo>
                  <a:lnTo>
                    <a:pt x="264553" y="103733"/>
                  </a:lnTo>
                  <a:lnTo>
                    <a:pt x="264604" y="103581"/>
                  </a:lnTo>
                  <a:lnTo>
                    <a:pt x="265658" y="103797"/>
                  </a:lnTo>
                  <a:lnTo>
                    <a:pt x="266636" y="103924"/>
                  </a:lnTo>
                  <a:lnTo>
                    <a:pt x="267271" y="103873"/>
                  </a:lnTo>
                  <a:lnTo>
                    <a:pt x="267716" y="102768"/>
                  </a:lnTo>
                  <a:lnTo>
                    <a:pt x="268605" y="101257"/>
                  </a:lnTo>
                  <a:close/>
                </a:path>
                <a:path w="360679" h="277494">
                  <a:moveTo>
                    <a:pt x="297002" y="81902"/>
                  </a:moveTo>
                  <a:lnTo>
                    <a:pt x="296887" y="77584"/>
                  </a:lnTo>
                  <a:lnTo>
                    <a:pt x="295554" y="77584"/>
                  </a:lnTo>
                  <a:lnTo>
                    <a:pt x="296024" y="80530"/>
                  </a:lnTo>
                  <a:lnTo>
                    <a:pt x="297002" y="81902"/>
                  </a:lnTo>
                  <a:close/>
                </a:path>
                <a:path w="360679" h="277494">
                  <a:moveTo>
                    <a:pt x="304876" y="61823"/>
                  </a:moveTo>
                  <a:lnTo>
                    <a:pt x="300672" y="61036"/>
                  </a:lnTo>
                  <a:lnTo>
                    <a:pt x="302031" y="59131"/>
                  </a:lnTo>
                  <a:lnTo>
                    <a:pt x="297878" y="60515"/>
                  </a:lnTo>
                  <a:lnTo>
                    <a:pt x="297484" y="63792"/>
                  </a:lnTo>
                  <a:lnTo>
                    <a:pt x="304876" y="61823"/>
                  </a:lnTo>
                  <a:close/>
                </a:path>
                <a:path w="360679" h="277494">
                  <a:moveTo>
                    <a:pt x="307314" y="64922"/>
                  </a:moveTo>
                  <a:lnTo>
                    <a:pt x="305396" y="63601"/>
                  </a:lnTo>
                  <a:lnTo>
                    <a:pt x="305015" y="66154"/>
                  </a:lnTo>
                  <a:lnTo>
                    <a:pt x="307314" y="64922"/>
                  </a:lnTo>
                  <a:close/>
                </a:path>
                <a:path w="360679" h="277494">
                  <a:moveTo>
                    <a:pt x="308851" y="33324"/>
                  </a:moveTo>
                  <a:lnTo>
                    <a:pt x="301904" y="34175"/>
                  </a:lnTo>
                  <a:lnTo>
                    <a:pt x="307962" y="35572"/>
                  </a:lnTo>
                  <a:lnTo>
                    <a:pt x="308432" y="34455"/>
                  </a:lnTo>
                  <a:lnTo>
                    <a:pt x="307467" y="33794"/>
                  </a:lnTo>
                  <a:lnTo>
                    <a:pt x="308851" y="33324"/>
                  </a:lnTo>
                  <a:close/>
                </a:path>
                <a:path w="360679" h="277494">
                  <a:moveTo>
                    <a:pt x="315468" y="25933"/>
                  </a:moveTo>
                  <a:lnTo>
                    <a:pt x="314667" y="24625"/>
                  </a:lnTo>
                  <a:lnTo>
                    <a:pt x="314960" y="25615"/>
                  </a:lnTo>
                  <a:lnTo>
                    <a:pt x="315048" y="25933"/>
                  </a:lnTo>
                  <a:lnTo>
                    <a:pt x="315468" y="25933"/>
                  </a:lnTo>
                  <a:close/>
                </a:path>
                <a:path w="360679" h="277494">
                  <a:moveTo>
                    <a:pt x="315595" y="26162"/>
                  </a:moveTo>
                  <a:lnTo>
                    <a:pt x="315112" y="26162"/>
                  </a:lnTo>
                  <a:lnTo>
                    <a:pt x="315214" y="26504"/>
                  </a:lnTo>
                  <a:lnTo>
                    <a:pt x="314591" y="26504"/>
                  </a:lnTo>
                  <a:lnTo>
                    <a:pt x="311937" y="26962"/>
                  </a:lnTo>
                  <a:lnTo>
                    <a:pt x="314286" y="27889"/>
                  </a:lnTo>
                  <a:lnTo>
                    <a:pt x="315595" y="26162"/>
                  </a:lnTo>
                  <a:close/>
                </a:path>
                <a:path w="360679" h="277494">
                  <a:moveTo>
                    <a:pt x="315772" y="25933"/>
                  </a:moveTo>
                  <a:lnTo>
                    <a:pt x="315468" y="25933"/>
                  </a:lnTo>
                  <a:lnTo>
                    <a:pt x="315595" y="26162"/>
                  </a:lnTo>
                  <a:lnTo>
                    <a:pt x="315772" y="25933"/>
                  </a:lnTo>
                  <a:close/>
                </a:path>
                <a:path w="360679" h="277494">
                  <a:moveTo>
                    <a:pt x="316001" y="78790"/>
                  </a:moveTo>
                  <a:lnTo>
                    <a:pt x="314439" y="78892"/>
                  </a:lnTo>
                  <a:lnTo>
                    <a:pt x="312826" y="78968"/>
                  </a:lnTo>
                  <a:lnTo>
                    <a:pt x="310870" y="78778"/>
                  </a:lnTo>
                  <a:lnTo>
                    <a:pt x="311340" y="80975"/>
                  </a:lnTo>
                  <a:lnTo>
                    <a:pt x="313829" y="79159"/>
                  </a:lnTo>
                  <a:lnTo>
                    <a:pt x="316001" y="78790"/>
                  </a:lnTo>
                  <a:close/>
                </a:path>
                <a:path w="360679" h="277494">
                  <a:moveTo>
                    <a:pt x="316953" y="78740"/>
                  </a:moveTo>
                  <a:lnTo>
                    <a:pt x="316649" y="78714"/>
                  </a:lnTo>
                  <a:lnTo>
                    <a:pt x="316331" y="78740"/>
                  </a:lnTo>
                  <a:lnTo>
                    <a:pt x="316014" y="78790"/>
                  </a:lnTo>
                  <a:lnTo>
                    <a:pt x="316318" y="78765"/>
                  </a:lnTo>
                  <a:lnTo>
                    <a:pt x="316649" y="78765"/>
                  </a:lnTo>
                  <a:lnTo>
                    <a:pt x="316953" y="78740"/>
                  </a:lnTo>
                  <a:close/>
                </a:path>
                <a:path w="360679" h="277494">
                  <a:moveTo>
                    <a:pt x="317487" y="26162"/>
                  </a:moveTo>
                  <a:lnTo>
                    <a:pt x="315595" y="26162"/>
                  </a:lnTo>
                  <a:lnTo>
                    <a:pt x="317169" y="28765"/>
                  </a:lnTo>
                  <a:lnTo>
                    <a:pt x="317284" y="27889"/>
                  </a:lnTo>
                  <a:lnTo>
                    <a:pt x="317385" y="26962"/>
                  </a:lnTo>
                  <a:lnTo>
                    <a:pt x="317487" y="26162"/>
                  </a:lnTo>
                  <a:close/>
                </a:path>
                <a:path w="360679" h="277494">
                  <a:moveTo>
                    <a:pt x="317665" y="24625"/>
                  </a:moveTo>
                  <a:lnTo>
                    <a:pt x="316763" y="24625"/>
                  </a:lnTo>
                  <a:lnTo>
                    <a:pt x="315772" y="25933"/>
                  </a:lnTo>
                  <a:lnTo>
                    <a:pt x="317512" y="25933"/>
                  </a:lnTo>
                  <a:lnTo>
                    <a:pt x="317550" y="25615"/>
                  </a:lnTo>
                  <a:lnTo>
                    <a:pt x="317665" y="24625"/>
                  </a:lnTo>
                  <a:close/>
                </a:path>
                <a:path w="360679" h="277494">
                  <a:moveTo>
                    <a:pt x="317703" y="24384"/>
                  </a:moveTo>
                  <a:lnTo>
                    <a:pt x="317525" y="23876"/>
                  </a:lnTo>
                  <a:lnTo>
                    <a:pt x="317322" y="23876"/>
                  </a:lnTo>
                  <a:lnTo>
                    <a:pt x="316941" y="24384"/>
                  </a:lnTo>
                  <a:lnTo>
                    <a:pt x="317703" y="24384"/>
                  </a:lnTo>
                  <a:close/>
                </a:path>
                <a:path w="360679" h="277494">
                  <a:moveTo>
                    <a:pt x="318325" y="3035"/>
                  </a:moveTo>
                  <a:lnTo>
                    <a:pt x="315988" y="2108"/>
                  </a:lnTo>
                  <a:lnTo>
                    <a:pt x="314998" y="0"/>
                  </a:lnTo>
                  <a:lnTo>
                    <a:pt x="314147" y="2959"/>
                  </a:lnTo>
                  <a:lnTo>
                    <a:pt x="318325" y="3035"/>
                  </a:lnTo>
                  <a:close/>
                </a:path>
                <a:path w="360679" h="277494">
                  <a:moveTo>
                    <a:pt x="318503" y="65582"/>
                  </a:moveTo>
                  <a:lnTo>
                    <a:pt x="315747" y="63576"/>
                  </a:lnTo>
                  <a:lnTo>
                    <a:pt x="316014" y="59791"/>
                  </a:lnTo>
                  <a:lnTo>
                    <a:pt x="315264" y="57162"/>
                  </a:lnTo>
                  <a:lnTo>
                    <a:pt x="309473" y="58610"/>
                  </a:lnTo>
                  <a:lnTo>
                    <a:pt x="305346" y="60706"/>
                  </a:lnTo>
                  <a:lnTo>
                    <a:pt x="308203" y="64135"/>
                  </a:lnTo>
                  <a:lnTo>
                    <a:pt x="311035" y="65405"/>
                  </a:lnTo>
                  <a:lnTo>
                    <a:pt x="309664" y="66573"/>
                  </a:lnTo>
                  <a:lnTo>
                    <a:pt x="318503" y="65582"/>
                  </a:lnTo>
                  <a:close/>
                </a:path>
                <a:path w="360679" h="277494">
                  <a:moveTo>
                    <a:pt x="326009" y="31254"/>
                  </a:moveTo>
                  <a:lnTo>
                    <a:pt x="325767" y="31343"/>
                  </a:lnTo>
                  <a:lnTo>
                    <a:pt x="325488" y="31521"/>
                  </a:lnTo>
                  <a:lnTo>
                    <a:pt x="325094" y="31864"/>
                  </a:lnTo>
                  <a:lnTo>
                    <a:pt x="325475" y="31826"/>
                  </a:lnTo>
                  <a:lnTo>
                    <a:pt x="325755" y="31559"/>
                  </a:lnTo>
                  <a:lnTo>
                    <a:pt x="326009" y="31254"/>
                  </a:lnTo>
                  <a:close/>
                </a:path>
                <a:path w="360679" h="277494">
                  <a:moveTo>
                    <a:pt x="331546" y="28511"/>
                  </a:moveTo>
                  <a:lnTo>
                    <a:pt x="326923" y="28511"/>
                  </a:lnTo>
                  <a:lnTo>
                    <a:pt x="328777" y="30149"/>
                  </a:lnTo>
                  <a:lnTo>
                    <a:pt x="331546" y="28511"/>
                  </a:lnTo>
                  <a:close/>
                </a:path>
                <a:path w="360679" h="277494">
                  <a:moveTo>
                    <a:pt x="334949" y="34429"/>
                  </a:moveTo>
                  <a:lnTo>
                    <a:pt x="334721" y="34036"/>
                  </a:lnTo>
                  <a:lnTo>
                    <a:pt x="334149" y="33032"/>
                  </a:lnTo>
                  <a:lnTo>
                    <a:pt x="332803" y="30708"/>
                  </a:lnTo>
                  <a:lnTo>
                    <a:pt x="332486" y="30149"/>
                  </a:lnTo>
                  <a:lnTo>
                    <a:pt x="328777" y="30149"/>
                  </a:lnTo>
                  <a:lnTo>
                    <a:pt x="326910" y="30149"/>
                  </a:lnTo>
                  <a:lnTo>
                    <a:pt x="326021" y="31254"/>
                  </a:lnTo>
                  <a:lnTo>
                    <a:pt x="327406" y="30708"/>
                  </a:lnTo>
                  <a:lnTo>
                    <a:pt x="326504" y="33820"/>
                  </a:lnTo>
                  <a:lnTo>
                    <a:pt x="328853" y="33032"/>
                  </a:lnTo>
                  <a:lnTo>
                    <a:pt x="325640" y="35064"/>
                  </a:lnTo>
                  <a:lnTo>
                    <a:pt x="328498" y="37045"/>
                  </a:lnTo>
                  <a:lnTo>
                    <a:pt x="330276" y="34036"/>
                  </a:lnTo>
                  <a:lnTo>
                    <a:pt x="334949" y="34429"/>
                  </a:lnTo>
                  <a:close/>
                </a:path>
                <a:path w="360679" h="277494">
                  <a:moveTo>
                    <a:pt x="337032" y="25933"/>
                  </a:moveTo>
                  <a:lnTo>
                    <a:pt x="336588" y="25615"/>
                  </a:lnTo>
                  <a:lnTo>
                    <a:pt x="335165" y="24625"/>
                  </a:lnTo>
                  <a:lnTo>
                    <a:pt x="334987" y="24498"/>
                  </a:lnTo>
                  <a:lnTo>
                    <a:pt x="336359" y="24498"/>
                  </a:lnTo>
                  <a:lnTo>
                    <a:pt x="325780" y="23088"/>
                  </a:lnTo>
                  <a:lnTo>
                    <a:pt x="319773" y="23876"/>
                  </a:lnTo>
                  <a:lnTo>
                    <a:pt x="320090" y="24498"/>
                  </a:lnTo>
                  <a:lnTo>
                    <a:pt x="320395" y="24498"/>
                  </a:lnTo>
                  <a:lnTo>
                    <a:pt x="320535" y="24625"/>
                  </a:lnTo>
                  <a:lnTo>
                    <a:pt x="317754" y="23876"/>
                  </a:lnTo>
                  <a:lnTo>
                    <a:pt x="317842" y="24498"/>
                  </a:lnTo>
                  <a:lnTo>
                    <a:pt x="321310" y="31267"/>
                  </a:lnTo>
                  <a:lnTo>
                    <a:pt x="321805" y="27889"/>
                  </a:lnTo>
                  <a:lnTo>
                    <a:pt x="321906" y="27228"/>
                  </a:lnTo>
                  <a:lnTo>
                    <a:pt x="322008" y="26504"/>
                  </a:lnTo>
                  <a:lnTo>
                    <a:pt x="322097" y="25933"/>
                  </a:lnTo>
                  <a:lnTo>
                    <a:pt x="322135" y="25615"/>
                  </a:lnTo>
                  <a:lnTo>
                    <a:pt x="324980" y="26797"/>
                  </a:lnTo>
                  <a:lnTo>
                    <a:pt x="326923" y="28511"/>
                  </a:lnTo>
                  <a:lnTo>
                    <a:pt x="326834" y="27533"/>
                  </a:lnTo>
                  <a:lnTo>
                    <a:pt x="326059" y="27228"/>
                  </a:lnTo>
                  <a:lnTo>
                    <a:pt x="332968" y="26504"/>
                  </a:lnTo>
                  <a:lnTo>
                    <a:pt x="337032" y="25933"/>
                  </a:lnTo>
                  <a:close/>
                </a:path>
                <a:path w="360679" h="277494">
                  <a:moveTo>
                    <a:pt x="342277" y="48856"/>
                  </a:moveTo>
                  <a:lnTo>
                    <a:pt x="339458" y="47523"/>
                  </a:lnTo>
                  <a:lnTo>
                    <a:pt x="340664" y="48856"/>
                  </a:lnTo>
                  <a:lnTo>
                    <a:pt x="342277" y="48856"/>
                  </a:lnTo>
                  <a:close/>
                </a:path>
                <a:path w="360679" h="277494">
                  <a:moveTo>
                    <a:pt x="342341" y="50723"/>
                  </a:moveTo>
                  <a:lnTo>
                    <a:pt x="340944" y="49174"/>
                  </a:lnTo>
                  <a:lnTo>
                    <a:pt x="341985" y="50723"/>
                  </a:lnTo>
                  <a:lnTo>
                    <a:pt x="342341" y="50723"/>
                  </a:lnTo>
                  <a:close/>
                </a:path>
                <a:path w="360679" h="277494">
                  <a:moveTo>
                    <a:pt x="342836" y="51968"/>
                  </a:moveTo>
                  <a:lnTo>
                    <a:pt x="341985" y="50723"/>
                  </a:lnTo>
                  <a:lnTo>
                    <a:pt x="340004" y="50723"/>
                  </a:lnTo>
                  <a:lnTo>
                    <a:pt x="342836" y="51968"/>
                  </a:lnTo>
                  <a:close/>
                </a:path>
                <a:path w="360679" h="277494">
                  <a:moveTo>
                    <a:pt x="349173" y="45745"/>
                  </a:moveTo>
                  <a:lnTo>
                    <a:pt x="349021" y="45415"/>
                  </a:lnTo>
                  <a:lnTo>
                    <a:pt x="348424" y="46913"/>
                  </a:lnTo>
                  <a:lnTo>
                    <a:pt x="348869" y="46266"/>
                  </a:lnTo>
                  <a:lnTo>
                    <a:pt x="349173" y="45745"/>
                  </a:lnTo>
                  <a:close/>
                </a:path>
                <a:path w="360679" h="277494">
                  <a:moveTo>
                    <a:pt x="349631" y="43916"/>
                  </a:moveTo>
                  <a:lnTo>
                    <a:pt x="348526" y="44831"/>
                  </a:lnTo>
                  <a:lnTo>
                    <a:pt x="348754" y="44831"/>
                  </a:lnTo>
                  <a:lnTo>
                    <a:pt x="349021" y="45415"/>
                  </a:lnTo>
                  <a:lnTo>
                    <a:pt x="349631" y="43916"/>
                  </a:lnTo>
                  <a:close/>
                </a:path>
                <a:path w="360679" h="277494">
                  <a:moveTo>
                    <a:pt x="356336" y="14503"/>
                  </a:moveTo>
                  <a:lnTo>
                    <a:pt x="353529" y="14706"/>
                  </a:lnTo>
                  <a:lnTo>
                    <a:pt x="349338" y="13906"/>
                  </a:lnTo>
                  <a:lnTo>
                    <a:pt x="347929" y="14376"/>
                  </a:lnTo>
                  <a:lnTo>
                    <a:pt x="351675" y="14833"/>
                  </a:lnTo>
                  <a:lnTo>
                    <a:pt x="351688" y="15544"/>
                  </a:lnTo>
                  <a:lnTo>
                    <a:pt x="356336" y="14503"/>
                  </a:lnTo>
                  <a:close/>
                </a:path>
                <a:path w="360679" h="277494">
                  <a:moveTo>
                    <a:pt x="357619" y="44831"/>
                  </a:moveTo>
                  <a:lnTo>
                    <a:pt x="356527" y="43510"/>
                  </a:lnTo>
                  <a:lnTo>
                    <a:pt x="355066" y="41757"/>
                  </a:lnTo>
                  <a:lnTo>
                    <a:pt x="352221" y="36957"/>
                  </a:lnTo>
                  <a:lnTo>
                    <a:pt x="345732" y="37668"/>
                  </a:lnTo>
                  <a:lnTo>
                    <a:pt x="341693" y="37668"/>
                  </a:lnTo>
                  <a:lnTo>
                    <a:pt x="340436" y="39751"/>
                  </a:lnTo>
                  <a:lnTo>
                    <a:pt x="339166" y="41986"/>
                  </a:lnTo>
                  <a:lnTo>
                    <a:pt x="335140" y="42379"/>
                  </a:lnTo>
                  <a:lnTo>
                    <a:pt x="335559" y="44831"/>
                  </a:lnTo>
                  <a:lnTo>
                    <a:pt x="335661" y="45415"/>
                  </a:lnTo>
                  <a:lnTo>
                    <a:pt x="335686" y="45605"/>
                  </a:lnTo>
                  <a:lnTo>
                    <a:pt x="338112" y="45415"/>
                  </a:lnTo>
                  <a:lnTo>
                    <a:pt x="339636" y="45415"/>
                  </a:lnTo>
                  <a:lnTo>
                    <a:pt x="341757" y="46266"/>
                  </a:lnTo>
                  <a:lnTo>
                    <a:pt x="344030" y="45745"/>
                  </a:lnTo>
                  <a:lnTo>
                    <a:pt x="345033" y="45415"/>
                  </a:lnTo>
                  <a:lnTo>
                    <a:pt x="349631" y="43916"/>
                  </a:lnTo>
                  <a:lnTo>
                    <a:pt x="350050" y="43510"/>
                  </a:lnTo>
                  <a:lnTo>
                    <a:pt x="350786" y="46913"/>
                  </a:lnTo>
                  <a:lnTo>
                    <a:pt x="354698" y="44831"/>
                  </a:lnTo>
                  <a:lnTo>
                    <a:pt x="357619" y="44831"/>
                  </a:lnTo>
                  <a:close/>
                </a:path>
                <a:path w="360679" h="277494">
                  <a:moveTo>
                    <a:pt x="360413" y="47142"/>
                  </a:moveTo>
                  <a:lnTo>
                    <a:pt x="360070" y="45300"/>
                  </a:lnTo>
                  <a:lnTo>
                    <a:pt x="358952" y="44843"/>
                  </a:lnTo>
                  <a:lnTo>
                    <a:pt x="357619" y="44831"/>
                  </a:lnTo>
                  <a:lnTo>
                    <a:pt x="358533" y="45935"/>
                  </a:lnTo>
                  <a:lnTo>
                    <a:pt x="359422" y="46824"/>
                  </a:lnTo>
                  <a:lnTo>
                    <a:pt x="360413" y="47142"/>
                  </a:lnTo>
                  <a:close/>
                </a:path>
              </a:pathLst>
            </a:custGeom>
            <a:solidFill>
              <a:srgbClr val="ABD3D8">
                <a:alpha val="51998"/>
              </a:srgbClr>
            </a:solidFill>
          </p:spPr>
          <p:txBody>
            <a:bodyPr wrap="square" lIns="0" tIns="0" rIns="0" bIns="0" rtlCol="0"/>
            <a:lstStyle/>
            <a:p>
              <a:pPr defTabSz="829178"/>
              <a:endParaRPr sz="1632" kern="0">
                <a:solidFill>
                  <a:sysClr val="windowText" lastClr="000000"/>
                </a:solidFill>
              </a:endParaRPr>
            </a:p>
          </p:txBody>
        </p:sp>
        <p:sp>
          <p:nvSpPr>
            <p:cNvPr id="76" name="object 76"/>
            <p:cNvSpPr/>
            <p:nvPr/>
          </p:nvSpPr>
          <p:spPr>
            <a:xfrm>
              <a:off x="8977237" y="2184069"/>
              <a:ext cx="475615" cy="286385"/>
            </a:xfrm>
            <a:custGeom>
              <a:avLst/>
              <a:gdLst/>
              <a:ahLst/>
              <a:cxnLst/>
              <a:rect l="l" t="t" r="r" b="b"/>
              <a:pathLst>
                <a:path w="475615" h="286385">
                  <a:moveTo>
                    <a:pt x="9525" y="184378"/>
                  </a:moveTo>
                  <a:lnTo>
                    <a:pt x="9448" y="184251"/>
                  </a:lnTo>
                  <a:lnTo>
                    <a:pt x="8978" y="184378"/>
                  </a:lnTo>
                  <a:lnTo>
                    <a:pt x="9525" y="184378"/>
                  </a:lnTo>
                  <a:close/>
                </a:path>
                <a:path w="475615" h="286385">
                  <a:moveTo>
                    <a:pt x="11722" y="208762"/>
                  </a:moveTo>
                  <a:lnTo>
                    <a:pt x="10807" y="208889"/>
                  </a:lnTo>
                  <a:lnTo>
                    <a:pt x="11569" y="208889"/>
                  </a:lnTo>
                  <a:lnTo>
                    <a:pt x="11722" y="208762"/>
                  </a:lnTo>
                  <a:close/>
                </a:path>
                <a:path w="475615" h="286385">
                  <a:moveTo>
                    <a:pt x="12420" y="202666"/>
                  </a:moveTo>
                  <a:lnTo>
                    <a:pt x="11798" y="202526"/>
                  </a:lnTo>
                  <a:lnTo>
                    <a:pt x="11074" y="202501"/>
                  </a:lnTo>
                  <a:lnTo>
                    <a:pt x="10045" y="202603"/>
                  </a:lnTo>
                  <a:lnTo>
                    <a:pt x="10515" y="202946"/>
                  </a:lnTo>
                  <a:lnTo>
                    <a:pt x="11455" y="203619"/>
                  </a:lnTo>
                  <a:lnTo>
                    <a:pt x="12395" y="202806"/>
                  </a:lnTo>
                  <a:lnTo>
                    <a:pt x="12420" y="202666"/>
                  </a:lnTo>
                  <a:close/>
                </a:path>
                <a:path w="475615" h="286385">
                  <a:moveTo>
                    <a:pt x="18630" y="170129"/>
                  </a:moveTo>
                  <a:lnTo>
                    <a:pt x="9804" y="170383"/>
                  </a:lnTo>
                  <a:lnTo>
                    <a:pt x="10756" y="172478"/>
                  </a:lnTo>
                  <a:lnTo>
                    <a:pt x="10299" y="172872"/>
                  </a:lnTo>
                  <a:lnTo>
                    <a:pt x="7518" y="172351"/>
                  </a:lnTo>
                  <a:lnTo>
                    <a:pt x="9474" y="175641"/>
                  </a:lnTo>
                  <a:lnTo>
                    <a:pt x="13804" y="173202"/>
                  </a:lnTo>
                  <a:lnTo>
                    <a:pt x="16624" y="172897"/>
                  </a:lnTo>
                  <a:lnTo>
                    <a:pt x="16078" y="172643"/>
                  </a:lnTo>
                  <a:lnTo>
                    <a:pt x="15875" y="172504"/>
                  </a:lnTo>
                  <a:lnTo>
                    <a:pt x="18630" y="170129"/>
                  </a:lnTo>
                  <a:close/>
                </a:path>
                <a:path w="475615" h="286385">
                  <a:moveTo>
                    <a:pt x="18669" y="173418"/>
                  </a:moveTo>
                  <a:lnTo>
                    <a:pt x="18211" y="172885"/>
                  </a:lnTo>
                  <a:lnTo>
                    <a:pt x="17475" y="172808"/>
                  </a:lnTo>
                  <a:lnTo>
                    <a:pt x="16624" y="172897"/>
                  </a:lnTo>
                  <a:lnTo>
                    <a:pt x="17221" y="173164"/>
                  </a:lnTo>
                  <a:lnTo>
                    <a:pt x="17945" y="173367"/>
                  </a:lnTo>
                  <a:lnTo>
                    <a:pt x="18669" y="173418"/>
                  </a:lnTo>
                  <a:close/>
                </a:path>
                <a:path w="475615" h="286385">
                  <a:moveTo>
                    <a:pt x="29298" y="184886"/>
                  </a:moveTo>
                  <a:lnTo>
                    <a:pt x="29159" y="184746"/>
                  </a:lnTo>
                  <a:lnTo>
                    <a:pt x="28816" y="184886"/>
                  </a:lnTo>
                  <a:lnTo>
                    <a:pt x="29298" y="184886"/>
                  </a:lnTo>
                  <a:close/>
                </a:path>
                <a:path w="475615" h="286385">
                  <a:moveTo>
                    <a:pt x="29375" y="185712"/>
                  </a:moveTo>
                  <a:lnTo>
                    <a:pt x="26390" y="185013"/>
                  </a:lnTo>
                  <a:lnTo>
                    <a:pt x="28930" y="185712"/>
                  </a:lnTo>
                  <a:lnTo>
                    <a:pt x="29375" y="185712"/>
                  </a:lnTo>
                  <a:close/>
                </a:path>
                <a:path w="475615" h="286385">
                  <a:moveTo>
                    <a:pt x="32626" y="193395"/>
                  </a:moveTo>
                  <a:lnTo>
                    <a:pt x="32131" y="193268"/>
                  </a:lnTo>
                  <a:lnTo>
                    <a:pt x="32029" y="193395"/>
                  </a:lnTo>
                  <a:lnTo>
                    <a:pt x="32626" y="193395"/>
                  </a:lnTo>
                  <a:close/>
                </a:path>
                <a:path w="475615" h="286385">
                  <a:moveTo>
                    <a:pt x="47459" y="211810"/>
                  </a:moveTo>
                  <a:lnTo>
                    <a:pt x="47421" y="210413"/>
                  </a:lnTo>
                  <a:lnTo>
                    <a:pt x="44107" y="208127"/>
                  </a:lnTo>
                  <a:lnTo>
                    <a:pt x="47459" y="211810"/>
                  </a:lnTo>
                  <a:close/>
                </a:path>
                <a:path w="475615" h="286385">
                  <a:moveTo>
                    <a:pt x="48590" y="278549"/>
                  </a:moveTo>
                  <a:lnTo>
                    <a:pt x="48247" y="278396"/>
                  </a:lnTo>
                  <a:lnTo>
                    <a:pt x="47955" y="278295"/>
                  </a:lnTo>
                  <a:lnTo>
                    <a:pt x="47574" y="278104"/>
                  </a:lnTo>
                  <a:lnTo>
                    <a:pt x="47993" y="278396"/>
                  </a:lnTo>
                  <a:lnTo>
                    <a:pt x="48310" y="278511"/>
                  </a:lnTo>
                  <a:lnTo>
                    <a:pt x="48590" y="278549"/>
                  </a:lnTo>
                  <a:close/>
                </a:path>
                <a:path w="475615" h="286385">
                  <a:moveTo>
                    <a:pt x="51231" y="202412"/>
                  </a:moveTo>
                  <a:lnTo>
                    <a:pt x="50609" y="201904"/>
                  </a:lnTo>
                  <a:lnTo>
                    <a:pt x="47840" y="199999"/>
                  </a:lnTo>
                  <a:lnTo>
                    <a:pt x="49110" y="203047"/>
                  </a:lnTo>
                  <a:lnTo>
                    <a:pt x="51231" y="202412"/>
                  </a:lnTo>
                  <a:close/>
                </a:path>
                <a:path w="475615" h="286385">
                  <a:moveTo>
                    <a:pt x="54063" y="276936"/>
                  </a:moveTo>
                  <a:lnTo>
                    <a:pt x="50038" y="275348"/>
                  </a:lnTo>
                  <a:lnTo>
                    <a:pt x="50203" y="278752"/>
                  </a:lnTo>
                  <a:lnTo>
                    <a:pt x="48590" y="278549"/>
                  </a:lnTo>
                  <a:lnTo>
                    <a:pt x="51231" y="279730"/>
                  </a:lnTo>
                  <a:lnTo>
                    <a:pt x="52895" y="279908"/>
                  </a:lnTo>
                  <a:lnTo>
                    <a:pt x="54063" y="276936"/>
                  </a:lnTo>
                  <a:close/>
                </a:path>
                <a:path w="475615" h="286385">
                  <a:moveTo>
                    <a:pt x="55118" y="179425"/>
                  </a:moveTo>
                  <a:lnTo>
                    <a:pt x="52400" y="178663"/>
                  </a:lnTo>
                  <a:lnTo>
                    <a:pt x="52171" y="178663"/>
                  </a:lnTo>
                  <a:lnTo>
                    <a:pt x="55118" y="179425"/>
                  </a:lnTo>
                  <a:close/>
                </a:path>
                <a:path w="475615" h="286385">
                  <a:moveTo>
                    <a:pt x="61264" y="247802"/>
                  </a:moveTo>
                  <a:lnTo>
                    <a:pt x="60871" y="247434"/>
                  </a:lnTo>
                  <a:lnTo>
                    <a:pt x="59486" y="247002"/>
                  </a:lnTo>
                  <a:lnTo>
                    <a:pt x="59347" y="247002"/>
                  </a:lnTo>
                  <a:lnTo>
                    <a:pt x="61264" y="247802"/>
                  </a:lnTo>
                  <a:close/>
                </a:path>
                <a:path w="475615" h="286385">
                  <a:moveTo>
                    <a:pt x="62776" y="189077"/>
                  </a:moveTo>
                  <a:lnTo>
                    <a:pt x="62179" y="186918"/>
                  </a:lnTo>
                  <a:lnTo>
                    <a:pt x="61607" y="185013"/>
                  </a:lnTo>
                  <a:lnTo>
                    <a:pt x="61531" y="184746"/>
                  </a:lnTo>
                  <a:lnTo>
                    <a:pt x="61429" y="184378"/>
                  </a:lnTo>
                  <a:lnTo>
                    <a:pt x="55867" y="186410"/>
                  </a:lnTo>
                  <a:lnTo>
                    <a:pt x="55295" y="186664"/>
                  </a:lnTo>
                  <a:lnTo>
                    <a:pt x="56375" y="186918"/>
                  </a:lnTo>
                  <a:lnTo>
                    <a:pt x="62776" y="189077"/>
                  </a:lnTo>
                  <a:close/>
                </a:path>
                <a:path w="475615" h="286385">
                  <a:moveTo>
                    <a:pt x="69430" y="244551"/>
                  </a:moveTo>
                  <a:lnTo>
                    <a:pt x="68237" y="244017"/>
                  </a:lnTo>
                  <a:lnTo>
                    <a:pt x="68999" y="244551"/>
                  </a:lnTo>
                  <a:lnTo>
                    <a:pt x="69430" y="244551"/>
                  </a:lnTo>
                  <a:close/>
                </a:path>
                <a:path w="475615" h="286385">
                  <a:moveTo>
                    <a:pt x="69646" y="245008"/>
                  </a:moveTo>
                  <a:lnTo>
                    <a:pt x="68999" y="244551"/>
                  </a:lnTo>
                  <a:lnTo>
                    <a:pt x="65913" y="244551"/>
                  </a:lnTo>
                  <a:lnTo>
                    <a:pt x="69646" y="245008"/>
                  </a:lnTo>
                  <a:close/>
                </a:path>
                <a:path w="475615" h="286385">
                  <a:moveTo>
                    <a:pt x="70192" y="269671"/>
                  </a:moveTo>
                  <a:lnTo>
                    <a:pt x="66903" y="267347"/>
                  </a:lnTo>
                  <a:lnTo>
                    <a:pt x="66967" y="270243"/>
                  </a:lnTo>
                  <a:lnTo>
                    <a:pt x="70192" y="269671"/>
                  </a:lnTo>
                  <a:close/>
                </a:path>
                <a:path w="475615" h="286385">
                  <a:moveTo>
                    <a:pt x="71120" y="208889"/>
                  </a:moveTo>
                  <a:lnTo>
                    <a:pt x="70662" y="208762"/>
                  </a:lnTo>
                  <a:lnTo>
                    <a:pt x="70281" y="208889"/>
                  </a:lnTo>
                  <a:lnTo>
                    <a:pt x="71120" y="208889"/>
                  </a:lnTo>
                  <a:close/>
                </a:path>
                <a:path w="475615" h="286385">
                  <a:moveTo>
                    <a:pt x="74853" y="249389"/>
                  </a:moveTo>
                  <a:lnTo>
                    <a:pt x="68326" y="248373"/>
                  </a:lnTo>
                  <a:lnTo>
                    <a:pt x="66484" y="249224"/>
                  </a:lnTo>
                  <a:lnTo>
                    <a:pt x="72593" y="251358"/>
                  </a:lnTo>
                  <a:lnTo>
                    <a:pt x="74853" y="249389"/>
                  </a:lnTo>
                  <a:close/>
                </a:path>
                <a:path w="475615" h="286385">
                  <a:moveTo>
                    <a:pt x="78968" y="245110"/>
                  </a:moveTo>
                  <a:lnTo>
                    <a:pt x="78917" y="242938"/>
                  </a:lnTo>
                  <a:lnTo>
                    <a:pt x="75653" y="242785"/>
                  </a:lnTo>
                  <a:lnTo>
                    <a:pt x="78968" y="245110"/>
                  </a:lnTo>
                  <a:close/>
                </a:path>
                <a:path w="475615" h="286385">
                  <a:moveTo>
                    <a:pt x="80187" y="238125"/>
                  </a:moveTo>
                  <a:lnTo>
                    <a:pt x="76466" y="236943"/>
                  </a:lnTo>
                  <a:lnTo>
                    <a:pt x="76949" y="238721"/>
                  </a:lnTo>
                  <a:lnTo>
                    <a:pt x="76034" y="239509"/>
                  </a:lnTo>
                  <a:lnTo>
                    <a:pt x="76555" y="241274"/>
                  </a:lnTo>
                  <a:lnTo>
                    <a:pt x="80187" y="238125"/>
                  </a:lnTo>
                  <a:close/>
                </a:path>
                <a:path w="475615" h="286385">
                  <a:moveTo>
                    <a:pt x="80187" y="160629"/>
                  </a:moveTo>
                  <a:lnTo>
                    <a:pt x="77457" y="159359"/>
                  </a:lnTo>
                  <a:lnTo>
                    <a:pt x="76720" y="160121"/>
                  </a:lnTo>
                  <a:lnTo>
                    <a:pt x="77495" y="161518"/>
                  </a:lnTo>
                  <a:lnTo>
                    <a:pt x="80187" y="160629"/>
                  </a:lnTo>
                  <a:close/>
                </a:path>
                <a:path w="475615" h="286385">
                  <a:moveTo>
                    <a:pt x="82600" y="245427"/>
                  </a:moveTo>
                  <a:lnTo>
                    <a:pt x="78968" y="245110"/>
                  </a:lnTo>
                  <a:lnTo>
                    <a:pt x="76669" y="246354"/>
                  </a:lnTo>
                  <a:lnTo>
                    <a:pt x="74320" y="245427"/>
                  </a:lnTo>
                  <a:lnTo>
                    <a:pt x="71386" y="245427"/>
                  </a:lnTo>
                  <a:lnTo>
                    <a:pt x="70675" y="245110"/>
                  </a:lnTo>
                  <a:lnTo>
                    <a:pt x="70485" y="245110"/>
                  </a:lnTo>
                  <a:lnTo>
                    <a:pt x="69799" y="245110"/>
                  </a:lnTo>
                  <a:lnTo>
                    <a:pt x="65697" y="245110"/>
                  </a:lnTo>
                  <a:lnTo>
                    <a:pt x="64147" y="249021"/>
                  </a:lnTo>
                  <a:lnTo>
                    <a:pt x="61264" y="247802"/>
                  </a:lnTo>
                  <a:lnTo>
                    <a:pt x="63703" y="250139"/>
                  </a:lnTo>
                  <a:lnTo>
                    <a:pt x="63766" y="252310"/>
                  </a:lnTo>
                  <a:lnTo>
                    <a:pt x="69329" y="251218"/>
                  </a:lnTo>
                  <a:lnTo>
                    <a:pt x="66484" y="249224"/>
                  </a:lnTo>
                  <a:lnTo>
                    <a:pt x="66395" y="249021"/>
                  </a:lnTo>
                  <a:lnTo>
                    <a:pt x="66090" y="248373"/>
                  </a:lnTo>
                  <a:lnTo>
                    <a:pt x="66001" y="248170"/>
                  </a:lnTo>
                  <a:lnTo>
                    <a:pt x="67132" y="247802"/>
                  </a:lnTo>
                  <a:lnTo>
                    <a:pt x="67284" y="247802"/>
                  </a:lnTo>
                  <a:lnTo>
                    <a:pt x="68211" y="247002"/>
                  </a:lnTo>
                  <a:lnTo>
                    <a:pt x="72491" y="247002"/>
                  </a:lnTo>
                  <a:lnTo>
                    <a:pt x="78066" y="246621"/>
                  </a:lnTo>
                  <a:lnTo>
                    <a:pt x="78727" y="246354"/>
                  </a:lnTo>
                  <a:lnTo>
                    <a:pt x="81013" y="245427"/>
                  </a:lnTo>
                  <a:lnTo>
                    <a:pt x="82600" y="245427"/>
                  </a:lnTo>
                  <a:close/>
                </a:path>
                <a:path w="475615" h="286385">
                  <a:moveTo>
                    <a:pt x="84442" y="159359"/>
                  </a:moveTo>
                  <a:lnTo>
                    <a:pt x="80187" y="160629"/>
                  </a:lnTo>
                  <a:lnTo>
                    <a:pt x="84048" y="162534"/>
                  </a:lnTo>
                  <a:lnTo>
                    <a:pt x="84175" y="161518"/>
                  </a:lnTo>
                  <a:lnTo>
                    <a:pt x="84277" y="160629"/>
                  </a:lnTo>
                  <a:lnTo>
                    <a:pt x="84378" y="159867"/>
                  </a:lnTo>
                  <a:lnTo>
                    <a:pt x="84442" y="159359"/>
                  </a:lnTo>
                  <a:close/>
                </a:path>
                <a:path w="475615" h="286385">
                  <a:moveTo>
                    <a:pt x="89852" y="234327"/>
                  </a:moveTo>
                  <a:lnTo>
                    <a:pt x="89077" y="231914"/>
                  </a:lnTo>
                  <a:lnTo>
                    <a:pt x="88963" y="231584"/>
                  </a:lnTo>
                  <a:lnTo>
                    <a:pt x="88900" y="231368"/>
                  </a:lnTo>
                  <a:lnTo>
                    <a:pt x="84328" y="235305"/>
                  </a:lnTo>
                  <a:lnTo>
                    <a:pt x="89204" y="234327"/>
                  </a:lnTo>
                  <a:lnTo>
                    <a:pt x="89852" y="234327"/>
                  </a:lnTo>
                  <a:close/>
                </a:path>
                <a:path w="475615" h="286385">
                  <a:moveTo>
                    <a:pt x="95199" y="230263"/>
                  </a:moveTo>
                  <a:lnTo>
                    <a:pt x="88823" y="227749"/>
                  </a:lnTo>
                  <a:lnTo>
                    <a:pt x="84099" y="230263"/>
                  </a:lnTo>
                  <a:lnTo>
                    <a:pt x="84569" y="230263"/>
                  </a:lnTo>
                  <a:lnTo>
                    <a:pt x="89369" y="230962"/>
                  </a:lnTo>
                  <a:lnTo>
                    <a:pt x="88900" y="231368"/>
                  </a:lnTo>
                  <a:lnTo>
                    <a:pt x="91236" y="231584"/>
                  </a:lnTo>
                  <a:lnTo>
                    <a:pt x="95199" y="230263"/>
                  </a:lnTo>
                  <a:close/>
                </a:path>
                <a:path w="475615" h="286385">
                  <a:moveTo>
                    <a:pt x="95580" y="230416"/>
                  </a:moveTo>
                  <a:lnTo>
                    <a:pt x="95453" y="230263"/>
                  </a:lnTo>
                  <a:lnTo>
                    <a:pt x="95199" y="230263"/>
                  </a:lnTo>
                  <a:lnTo>
                    <a:pt x="95580" y="230416"/>
                  </a:lnTo>
                  <a:close/>
                </a:path>
                <a:path w="475615" h="286385">
                  <a:moveTo>
                    <a:pt x="96380" y="231368"/>
                  </a:moveTo>
                  <a:lnTo>
                    <a:pt x="96164" y="230962"/>
                  </a:lnTo>
                  <a:lnTo>
                    <a:pt x="95872" y="230530"/>
                  </a:lnTo>
                  <a:lnTo>
                    <a:pt x="95681" y="230530"/>
                  </a:lnTo>
                  <a:lnTo>
                    <a:pt x="96380" y="231368"/>
                  </a:lnTo>
                  <a:close/>
                </a:path>
                <a:path w="475615" h="286385">
                  <a:moveTo>
                    <a:pt x="97853" y="235673"/>
                  </a:moveTo>
                  <a:lnTo>
                    <a:pt x="91782" y="234784"/>
                  </a:lnTo>
                  <a:lnTo>
                    <a:pt x="90398" y="235978"/>
                  </a:lnTo>
                  <a:lnTo>
                    <a:pt x="90195" y="236156"/>
                  </a:lnTo>
                  <a:lnTo>
                    <a:pt x="90182" y="235305"/>
                  </a:lnTo>
                  <a:lnTo>
                    <a:pt x="89852" y="234327"/>
                  </a:lnTo>
                  <a:lnTo>
                    <a:pt x="89725" y="234784"/>
                  </a:lnTo>
                  <a:lnTo>
                    <a:pt x="89674" y="234950"/>
                  </a:lnTo>
                  <a:lnTo>
                    <a:pt x="89027" y="235673"/>
                  </a:lnTo>
                  <a:lnTo>
                    <a:pt x="88468" y="236156"/>
                  </a:lnTo>
                  <a:lnTo>
                    <a:pt x="87655" y="236156"/>
                  </a:lnTo>
                  <a:lnTo>
                    <a:pt x="83845" y="235673"/>
                  </a:lnTo>
                  <a:lnTo>
                    <a:pt x="84848" y="237782"/>
                  </a:lnTo>
                  <a:lnTo>
                    <a:pt x="80683" y="239141"/>
                  </a:lnTo>
                  <a:lnTo>
                    <a:pt x="81407" y="239509"/>
                  </a:lnTo>
                  <a:lnTo>
                    <a:pt x="83032" y="239890"/>
                  </a:lnTo>
                  <a:lnTo>
                    <a:pt x="82397" y="240436"/>
                  </a:lnTo>
                  <a:lnTo>
                    <a:pt x="81991" y="240753"/>
                  </a:lnTo>
                  <a:lnTo>
                    <a:pt x="81673" y="241287"/>
                  </a:lnTo>
                  <a:lnTo>
                    <a:pt x="85940" y="244284"/>
                  </a:lnTo>
                  <a:lnTo>
                    <a:pt x="86614" y="243141"/>
                  </a:lnTo>
                  <a:lnTo>
                    <a:pt x="88303" y="241947"/>
                  </a:lnTo>
                  <a:lnTo>
                    <a:pt x="88912" y="240982"/>
                  </a:lnTo>
                  <a:lnTo>
                    <a:pt x="90119" y="241287"/>
                  </a:lnTo>
                  <a:lnTo>
                    <a:pt x="90995" y="241630"/>
                  </a:lnTo>
                  <a:lnTo>
                    <a:pt x="91186" y="241947"/>
                  </a:lnTo>
                  <a:lnTo>
                    <a:pt x="91071" y="241287"/>
                  </a:lnTo>
                  <a:lnTo>
                    <a:pt x="90957" y="240982"/>
                  </a:lnTo>
                  <a:lnTo>
                    <a:pt x="90576" y="239890"/>
                  </a:lnTo>
                  <a:lnTo>
                    <a:pt x="91694" y="239890"/>
                  </a:lnTo>
                  <a:lnTo>
                    <a:pt x="93751" y="240436"/>
                  </a:lnTo>
                  <a:lnTo>
                    <a:pt x="96354" y="240436"/>
                  </a:lnTo>
                  <a:lnTo>
                    <a:pt x="97053" y="240576"/>
                  </a:lnTo>
                  <a:lnTo>
                    <a:pt x="97028" y="239890"/>
                  </a:lnTo>
                  <a:lnTo>
                    <a:pt x="96913" y="236156"/>
                  </a:lnTo>
                  <a:lnTo>
                    <a:pt x="96901" y="235673"/>
                  </a:lnTo>
                  <a:lnTo>
                    <a:pt x="97853" y="235673"/>
                  </a:lnTo>
                  <a:close/>
                </a:path>
                <a:path w="475615" h="286385">
                  <a:moveTo>
                    <a:pt x="101409" y="212775"/>
                  </a:moveTo>
                  <a:lnTo>
                    <a:pt x="100063" y="210642"/>
                  </a:lnTo>
                  <a:lnTo>
                    <a:pt x="98361" y="213474"/>
                  </a:lnTo>
                  <a:lnTo>
                    <a:pt x="98259" y="213652"/>
                  </a:lnTo>
                  <a:lnTo>
                    <a:pt x="101409" y="212775"/>
                  </a:lnTo>
                  <a:close/>
                </a:path>
                <a:path w="475615" h="286385">
                  <a:moveTo>
                    <a:pt x="102146" y="217043"/>
                  </a:moveTo>
                  <a:lnTo>
                    <a:pt x="101104" y="215646"/>
                  </a:lnTo>
                  <a:lnTo>
                    <a:pt x="100584" y="216979"/>
                  </a:lnTo>
                  <a:lnTo>
                    <a:pt x="98361" y="216547"/>
                  </a:lnTo>
                  <a:lnTo>
                    <a:pt x="99364" y="220141"/>
                  </a:lnTo>
                  <a:lnTo>
                    <a:pt x="100203" y="217970"/>
                  </a:lnTo>
                  <a:lnTo>
                    <a:pt x="100317" y="217665"/>
                  </a:lnTo>
                  <a:lnTo>
                    <a:pt x="100431" y="217373"/>
                  </a:lnTo>
                  <a:lnTo>
                    <a:pt x="100558" y="217043"/>
                  </a:lnTo>
                  <a:lnTo>
                    <a:pt x="100926" y="217043"/>
                  </a:lnTo>
                  <a:lnTo>
                    <a:pt x="102146" y="217043"/>
                  </a:lnTo>
                  <a:close/>
                </a:path>
                <a:path w="475615" h="286385">
                  <a:moveTo>
                    <a:pt x="102311" y="247142"/>
                  </a:moveTo>
                  <a:lnTo>
                    <a:pt x="101409" y="246507"/>
                  </a:lnTo>
                  <a:lnTo>
                    <a:pt x="100863" y="244957"/>
                  </a:lnTo>
                  <a:lnTo>
                    <a:pt x="101574" y="244246"/>
                  </a:lnTo>
                  <a:lnTo>
                    <a:pt x="100596" y="244602"/>
                  </a:lnTo>
                  <a:lnTo>
                    <a:pt x="99656" y="244983"/>
                  </a:lnTo>
                  <a:lnTo>
                    <a:pt x="99009" y="245541"/>
                  </a:lnTo>
                  <a:lnTo>
                    <a:pt x="100406" y="245821"/>
                  </a:lnTo>
                  <a:lnTo>
                    <a:pt x="101371" y="247929"/>
                  </a:lnTo>
                  <a:lnTo>
                    <a:pt x="102311" y="247142"/>
                  </a:lnTo>
                  <a:close/>
                </a:path>
                <a:path w="475615" h="286385">
                  <a:moveTo>
                    <a:pt x="102527" y="243903"/>
                  </a:moveTo>
                  <a:lnTo>
                    <a:pt x="102108" y="243928"/>
                  </a:lnTo>
                  <a:lnTo>
                    <a:pt x="101777" y="244043"/>
                  </a:lnTo>
                  <a:lnTo>
                    <a:pt x="101574" y="244246"/>
                  </a:lnTo>
                  <a:lnTo>
                    <a:pt x="101892" y="244132"/>
                  </a:lnTo>
                  <a:lnTo>
                    <a:pt x="102196" y="244017"/>
                  </a:lnTo>
                  <a:lnTo>
                    <a:pt x="102527" y="243903"/>
                  </a:lnTo>
                  <a:close/>
                </a:path>
                <a:path w="475615" h="286385">
                  <a:moveTo>
                    <a:pt x="104521" y="213474"/>
                  </a:moveTo>
                  <a:lnTo>
                    <a:pt x="103365" y="212217"/>
                  </a:lnTo>
                  <a:lnTo>
                    <a:pt x="101409" y="212775"/>
                  </a:lnTo>
                  <a:lnTo>
                    <a:pt x="102514" y="214503"/>
                  </a:lnTo>
                  <a:lnTo>
                    <a:pt x="102908" y="214274"/>
                  </a:lnTo>
                  <a:lnTo>
                    <a:pt x="104521" y="213474"/>
                  </a:lnTo>
                  <a:close/>
                </a:path>
                <a:path w="475615" h="286385">
                  <a:moveTo>
                    <a:pt x="105029" y="204952"/>
                  </a:moveTo>
                  <a:lnTo>
                    <a:pt x="104279" y="204063"/>
                  </a:lnTo>
                  <a:lnTo>
                    <a:pt x="103962" y="203682"/>
                  </a:lnTo>
                  <a:lnTo>
                    <a:pt x="103530" y="203174"/>
                  </a:lnTo>
                  <a:lnTo>
                    <a:pt x="102146" y="201523"/>
                  </a:lnTo>
                  <a:lnTo>
                    <a:pt x="91008" y="203060"/>
                  </a:lnTo>
                  <a:lnTo>
                    <a:pt x="91008" y="202412"/>
                  </a:lnTo>
                  <a:lnTo>
                    <a:pt x="90627" y="202412"/>
                  </a:lnTo>
                  <a:lnTo>
                    <a:pt x="86842" y="203682"/>
                  </a:lnTo>
                  <a:lnTo>
                    <a:pt x="88544" y="196316"/>
                  </a:lnTo>
                  <a:lnTo>
                    <a:pt x="83959" y="199491"/>
                  </a:lnTo>
                  <a:lnTo>
                    <a:pt x="85839" y="200126"/>
                  </a:lnTo>
                  <a:lnTo>
                    <a:pt x="86131" y="200761"/>
                  </a:lnTo>
                  <a:lnTo>
                    <a:pt x="86106" y="201523"/>
                  </a:lnTo>
                  <a:lnTo>
                    <a:pt x="85839" y="202412"/>
                  </a:lnTo>
                  <a:lnTo>
                    <a:pt x="85610" y="202412"/>
                  </a:lnTo>
                  <a:lnTo>
                    <a:pt x="82181" y="204063"/>
                  </a:lnTo>
                  <a:lnTo>
                    <a:pt x="83007" y="201904"/>
                  </a:lnTo>
                  <a:lnTo>
                    <a:pt x="83477" y="200761"/>
                  </a:lnTo>
                  <a:lnTo>
                    <a:pt x="83667" y="200761"/>
                  </a:lnTo>
                  <a:lnTo>
                    <a:pt x="82092" y="199618"/>
                  </a:lnTo>
                  <a:lnTo>
                    <a:pt x="78574" y="201142"/>
                  </a:lnTo>
                  <a:lnTo>
                    <a:pt x="77851" y="201142"/>
                  </a:lnTo>
                  <a:lnTo>
                    <a:pt x="72821" y="201777"/>
                  </a:lnTo>
                  <a:lnTo>
                    <a:pt x="72707" y="201523"/>
                  </a:lnTo>
                  <a:lnTo>
                    <a:pt x="72339" y="200761"/>
                  </a:lnTo>
                  <a:lnTo>
                    <a:pt x="56921" y="198475"/>
                  </a:lnTo>
                  <a:lnTo>
                    <a:pt x="56832" y="193395"/>
                  </a:lnTo>
                  <a:lnTo>
                    <a:pt x="61963" y="194170"/>
                  </a:lnTo>
                  <a:lnTo>
                    <a:pt x="61277" y="193395"/>
                  </a:lnTo>
                  <a:lnTo>
                    <a:pt x="59804" y="191617"/>
                  </a:lnTo>
                  <a:lnTo>
                    <a:pt x="57658" y="189331"/>
                  </a:lnTo>
                  <a:lnTo>
                    <a:pt x="55968" y="187426"/>
                  </a:lnTo>
                  <a:lnTo>
                    <a:pt x="55600" y="186918"/>
                  </a:lnTo>
                  <a:lnTo>
                    <a:pt x="55295" y="186664"/>
                  </a:lnTo>
                  <a:lnTo>
                    <a:pt x="54267" y="186918"/>
                  </a:lnTo>
                  <a:lnTo>
                    <a:pt x="53086" y="187426"/>
                  </a:lnTo>
                  <a:lnTo>
                    <a:pt x="52438" y="186918"/>
                  </a:lnTo>
                  <a:lnTo>
                    <a:pt x="51498" y="186410"/>
                  </a:lnTo>
                  <a:lnTo>
                    <a:pt x="49136" y="184886"/>
                  </a:lnTo>
                  <a:lnTo>
                    <a:pt x="49034" y="184378"/>
                  </a:lnTo>
                  <a:lnTo>
                    <a:pt x="48590" y="184378"/>
                  </a:lnTo>
                  <a:lnTo>
                    <a:pt x="48234" y="183997"/>
                  </a:lnTo>
                  <a:lnTo>
                    <a:pt x="47955" y="183870"/>
                  </a:lnTo>
                  <a:lnTo>
                    <a:pt x="47777" y="183489"/>
                  </a:lnTo>
                  <a:lnTo>
                    <a:pt x="52870" y="183489"/>
                  </a:lnTo>
                  <a:lnTo>
                    <a:pt x="52019" y="182981"/>
                  </a:lnTo>
                  <a:lnTo>
                    <a:pt x="51765" y="182600"/>
                  </a:lnTo>
                  <a:lnTo>
                    <a:pt x="51536" y="182600"/>
                  </a:lnTo>
                  <a:lnTo>
                    <a:pt x="51041" y="181711"/>
                  </a:lnTo>
                  <a:lnTo>
                    <a:pt x="54610" y="181711"/>
                  </a:lnTo>
                  <a:lnTo>
                    <a:pt x="53873" y="180822"/>
                  </a:lnTo>
                  <a:lnTo>
                    <a:pt x="52171" y="178663"/>
                  </a:lnTo>
                  <a:lnTo>
                    <a:pt x="51904" y="178663"/>
                  </a:lnTo>
                  <a:lnTo>
                    <a:pt x="52476" y="179679"/>
                  </a:lnTo>
                  <a:lnTo>
                    <a:pt x="51409" y="180187"/>
                  </a:lnTo>
                  <a:lnTo>
                    <a:pt x="50622" y="180822"/>
                  </a:lnTo>
                  <a:lnTo>
                    <a:pt x="50101" y="179679"/>
                  </a:lnTo>
                  <a:lnTo>
                    <a:pt x="49987" y="179425"/>
                  </a:lnTo>
                  <a:lnTo>
                    <a:pt x="49745" y="178917"/>
                  </a:lnTo>
                  <a:lnTo>
                    <a:pt x="49669" y="178663"/>
                  </a:lnTo>
                  <a:lnTo>
                    <a:pt x="49580" y="178536"/>
                  </a:lnTo>
                  <a:lnTo>
                    <a:pt x="49174" y="177647"/>
                  </a:lnTo>
                  <a:lnTo>
                    <a:pt x="49060" y="177393"/>
                  </a:lnTo>
                  <a:lnTo>
                    <a:pt x="51371" y="173583"/>
                  </a:lnTo>
                  <a:lnTo>
                    <a:pt x="48145" y="172059"/>
                  </a:lnTo>
                  <a:lnTo>
                    <a:pt x="49669" y="172059"/>
                  </a:lnTo>
                  <a:lnTo>
                    <a:pt x="51231" y="172440"/>
                  </a:lnTo>
                  <a:lnTo>
                    <a:pt x="51041" y="172059"/>
                  </a:lnTo>
                  <a:lnTo>
                    <a:pt x="63627" y="172059"/>
                  </a:lnTo>
                  <a:lnTo>
                    <a:pt x="63766" y="171945"/>
                  </a:lnTo>
                  <a:lnTo>
                    <a:pt x="67894" y="168376"/>
                  </a:lnTo>
                  <a:lnTo>
                    <a:pt x="67652" y="167233"/>
                  </a:lnTo>
                  <a:lnTo>
                    <a:pt x="67551" y="166725"/>
                  </a:lnTo>
                  <a:lnTo>
                    <a:pt x="67500" y="166471"/>
                  </a:lnTo>
                  <a:lnTo>
                    <a:pt x="67462" y="166217"/>
                  </a:lnTo>
                  <a:lnTo>
                    <a:pt x="66916" y="165963"/>
                  </a:lnTo>
                  <a:lnTo>
                    <a:pt x="65074" y="166471"/>
                  </a:lnTo>
                  <a:lnTo>
                    <a:pt x="64490" y="165201"/>
                  </a:lnTo>
                  <a:lnTo>
                    <a:pt x="64058" y="164312"/>
                  </a:lnTo>
                  <a:lnTo>
                    <a:pt x="67462" y="166217"/>
                  </a:lnTo>
                  <a:lnTo>
                    <a:pt x="70205" y="167868"/>
                  </a:lnTo>
                  <a:lnTo>
                    <a:pt x="71831" y="165963"/>
                  </a:lnTo>
                  <a:lnTo>
                    <a:pt x="73228" y="164312"/>
                  </a:lnTo>
                  <a:lnTo>
                    <a:pt x="76720" y="160121"/>
                  </a:lnTo>
                  <a:lnTo>
                    <a:pt x="76073" y="159105"/>
                  </a:lnTo>
                  <a:lnTo>
                    <a:pt x="69989" y="157708"/>
                  </a:lnTo>
                  <a:lnTo>
                    <a:pt x="66370" y="163042"/>
                  </a:lnTo>
                  <a:lnTo>
                    <a:pt x="63080" y="164744"/>
                  </a:lnTo>
                  <a:lnTo>
                    <a:pt x="63080" y="171551"/>
                  </a:lnTo>
                  <a:lnTo>
                    <a:pt x="51041" y="171551"/>
                  </a:lnTo>
                  <a:lnTo>
                    <a:pt x="51777" y="171043"/>
                  </a:lnTo>
                  <a:lnTo>
                    <a:pt x="50761" y="171043"/>
                  </a:lnTo>
                  <a:lnTo>
                    <a:pt x="50800" y="171551"/>
                  </a:lnTo>
                  <a:lnTo>
                    <a:pt x="50761" y="172059"/>
                  </a:lnTo>
                  <a:lnTo>
                    <a:pt x="50749" y="171551"/>
                  </a:lnTo>
                  <a:lnTo>
                    <a:pt x="48983" y="171551"/>
                  </a:lnTo>
                  <a:lnTo>
                    <a:pt x="48564" y="171043"/>
                  </a:lnTo>
                  <a:lnTo>
                    <a:pt x="50723" y="170662"/>
                  </a:lnTo>
                  <a:lnTo>
                    <a:pt x="50711" y="170510"/>
                  </a:lnTo>
                  <a:lnTo>
                    <a:pt x="50723" y="170662"/>
                  </a:lnTo>
                  <a:lnTo>
                    <a:pt x="51549" y="170510"/>
                  </a:lnTo>
                  <a:lnTo>
                    <a:pt x="51028" y="170510"/>
                  </a:lnTo>
                  <a:lnTo>
                    <a:pt x="54876" y="169646"/>
                  </a:lnTo>
                  <a:lnTo>
                    <a:pt x="58102" y="168757"/>
                  </a:lnTo>
                  <a:lnTo>
                    <a:pt x="63080" y="171551"/>
                  </a:lnTo>
                  <a:lnTo>
                    <a:pt x="63080" y="164744"/>
                  </a:lnTo>
                  <a:lnTo>
                    <a:pt x="62217" y="165188"/>
                  </a:lnTo>
                  <a:lnTo>
                    <a:pt x="62306" y="164312"/>
                  </a:lnTo>
                  <a:lnTo>
                    <a:pt x="62433" y="163042"/>
                  </a:lnTo>
                  <a:lnTo>
                    <a:pt x="62547" y="161772"/>
                  </a:lnTo>
                  <a:lnTo>
                    <a:pt x="62611" y="161137"/>
                  </a:lnTo>
                  <a:lnTo>
                    <a:pt x="59791" y="159867"/>
                  </a:lnTo>
                  <a:lnTo>
                    <a:pt x="57099" y="163690"/>
                  </a:lnTo>
                  <a:lnTo>
                    <a:pt x="55765" y="162788"/>
                  </a:lnTo>
                  <a:lnTo>
                    <a:pt x="54254" y="161772"/>
                  </a:lnTo>
                  <a:lnTo>
                    <a:pt x="52997" y="160121"/>
                  </a:lnTo>
                  <a:lnTo>
                    <a:pt x="53225" y="160629"/>
                  </a:lnTo>
                  <a:lnTo>
                    <a:pt x="53886" y="161772"/>
                  </a:lnTo>
                  <a:lnTo>
                    <a:pt x="54432" y="162534"/>
                  </a:lnTo>
                  <a:lnTo>
                    <a:pt x="54749" y="162788"/>
                  </a:lnTo>
                  <a:lnTo>
                    <a:pt x="50787" y="162534"/>
                  </a:lnTo>
                  <a:lnTo>
                    <a:pt x="46355" y="162534"/>
                  </a:lnTo>
                  <a:lnTo>
                    <a:pt x="41490" y="165201"/>
                  </a:lnTo>
                  <a:lnTo>
                    <a:pt x="42291" y="165201"/>
                  </a:lnTo>
                  <a:lnTo>
                    <a:pt x="45034" y="165963"/>
                  </a:lnTo>
                  <a:lnTo>
                    <a:pt x="52070" y="167868"/>
                  </a:lnTo>
                  <a:lnTo>
                    <a:pt x="50469" y="167868"/>
                  </a:lnTo>
                  <a:lnTo>
                    <a:pt x="47586" y="168198"/>
                  </a:lnTo>
                  <a:lnTo>
                    <a:pt x="47586" y="171551"/>
                  </a:lnTo>
                  <a:lnTo>
                    <a:pt x="47078" y="171551"/>
                  </a:lnTo>
                  <a:lnTo>
                    <a:pt x="46545" y="171297"/>
                  </a:lnTo>
                  <a:lnTo>
                    <a:pt x="47586" y="171551"/>
                  </a:lnTo>
                  <a:lnTo>
                    <a:pt x="47586" y="168198"/>
                  </a:lnTo>
                  <a:lnTo>
                    <a:pt x="43700" y="168643"/>
                  </a:lnTo>
                  <a:lnTo>
                    <a:pt x="44361" y="167233"/>
                  </a:lnTo>
                  <a:lnTo>
                    <a:pt x="44475" y="166979"/>
                  </a:lnTo>
                  <a:lnTo>
                    <a:pt x="44589" y="166725"/>
                  </a:lnTo>
                  <a:lnTo>
                    <a:pt x="44704" y="166471"/>
                  </a:lnTo>
                  <a:lnTo>
                    <a:pt x="44818" y="166217"/>
                  </a:lnTo>
                  <a:lnTo>
                    <a:pt x="44932" y="165963"/>
                  </a:lnTo>
                  <a:lnTo>
                    <a:pt x="42291" y="165201"/>
                  </a:lnTo>
                  <a:lnTo>
                    <a:pt x="38011" y="166890"/>
                  </a:lnTo>
                  <a:lnTo>
                    <a:pt x="38963" y="163804"/>
                  </a:lnTo>
                  <a:lnTo>
                    <a:pt x="34836" y="166725"/>
                  </a:lnTo>
                  <a:lnTo>
                    <a:pt x="25984" y="166979"/>
                  </a:lnTo>
                  <a:lnTo>
                    <a:pt x="22288" y="167233"/>
                  </a:lnTo>
                  <a:lnTo>
                    <a:pt x="20281" y="169392"/>
                  </a:lnTo>
                  <a:lnTo>
                    <a:pt x="20345" y="169646"/>
                  </a:lnTo>
                  <a:lnTo>
                    <a:pt x="20459" y="170027"/>
                  </a:lnTo>
                  <a:lnTo>
                    <a:pt x="20561" y="170510"/>
                  </a:lnTo>
                  <a:lnTo>
                    <a:pt x="22009" y="171297"/>
                  </a:lnTo>
                  <a:lnTo>
                    <a:pt x="21577" y="171297"/>
                  </a:lnTo>
                  <a:lnTo>
                    <a:pt x="21183" y="171551"/>
                  </a:lnTo>
                  <a:lnTo>
                    <a:pt x="22479" y="171551"/>
                  </a:lnTo>
                  <a:lnTo>
                    <a:pt x="16535" y="172059"/>
                  </a:lnTo>
                  <a:lnTo>
                    <a:pt x="19596" y="172059"/>
                  </a:lnTo>
                  <a:lnTo>
                    <a:pt x="20129" y="173583"/>
                  </a:lnTo>
                  <a:lnTo>
                    <a:pt x="18681" y="173583"/>
                  </a:lnTo>
                  <a:lnTo>
                    <a:pt x="18948" y="173964"/>
                  </a:lnTo>
                  <a:lnTo>
                    <a:pt x="19138" y="174345"/>
                  </a:lnTo>
                  <a:lnTo>
                    <a:pt x="19227" y="176377"/>
                  </a:lnTo>
                  <a:lnTo>
                    <a:pt x="15113" y="178536"/>
                  </a:lnTo>
                  <a:lnTo>
                    <a:pt x="13792" y="176377"/>
                  </a:lnTo>
                  <a:lnTo>
                    <a:pt x="13906" y="176885"/>
                  </a:lnTo>
                  <a:lnTo>
                    <a:pt x="14490" y="178536"/>
                  </a:lnTo>
                  <a:lnTo>
                    <a:pt x="14566" y="178663"/>
                  </a:lnTo>
                  <a:lnTo>
                    <a:pt x="14630" y="178917"/>
                  </a:lnTo>
                  <a:lnTo>
                    <a:pt x="12319" y="179425"/>
                  </a:lnTo>
                  <a:lnTo>
                    <a:pt x="7620" y="177647"/>
                  </a:lnTo>
                  <a:lnTo>
                    <a:pt x="11290" y="175869"/>
                  </a:lnTo>
                  <a:lnTo>
                    <a:pt x="2489" y="176885"/>
                  </a:lnTo>
                  <a:lnTo>
                    <a:pt x="6819" y="178028"/>
                  </a:lnTo>
                  <a:lnTo>
                    <a:pt x="7797" y="180822"/>
                  </a:lnTo>
                  <a:lnTo>
                    <a:pt x="8128" y="181711"/>
                  </a:lnTo>
                  <a:lnTo>
                    <a:pt x="9448" y="184251"/>
                  </a:lnTo>
                  <a:lnTo>
                    <a:pt x="14262" y="182981"/>
                  </a:lnTo>
                  <a:lnTo>
                    <a:pt x="18440" y="182981"/>
                  </a:lnTo>
                  <a:lnTo>
                    <a:pt x="23279" y="185712"/>
                  </a:lnTo>
                  <a:lnTo>
                    <a:pt x="23787" y="185712"/>
                  </a:lnTo>
                  <a:lnTo>
                    <a:pt x="26314" y="182981"/>
                  </a:lnTo>
                  <a:lnTo>
                    <a:pt x="26581" y="182600"/>
                  </a:lnTo>
                  <a:lnTo>
                    <a:pt x="26911" y="182600"/>
                  </a:lnTo>
                  <a:lnTo>
                    <a:pt x="29159" y="184746"/>
                  </a:lnTo>
                  <a:lnTo>
                    <a:pt x="35140" y="182626"/>
                  </a:lnTo>
                  <a:lnTo>
                    <a:pt x="32486" y="186410"/>
                  </a:lnTo>
                  <a:lnTo>
                    <a:pt x="30264" y="185902"/>
                  </a:lnTo>
                  <a:lnTo>
                    <a:pt x="19418" y="185902"/>
                  </a:lnTo>
                  <a:lnTo>
                    <a:pt x="18872" y="186918"/>
                  </a:lnTo>
                  <a:lnTo>
                    <a:pt x="16306" y="192252"/>
                  </a:lnTo>
                  <a:lnTo>
                    <a:pt x="7988" y="194284"/>
                  </a:lnTo>
                  <a:lnTo>
                    <a:pt x="4610" y="193141"/>
                  </a:lnTo>
                  <a:lnTo>
                    <a:pt x="4279" y="193141"/>
                  </a:lnTo>
                  <a:lnTo>
                    <a:pt x="3238" y="190220"/>
                  </a:lnTo>
                  <a:lnTo>
                    <a:pt x="0" y="189331"/>
                  </a:lnTo>
                  <a:lnTo>
                    <a:pt x="63" y="193649"/>
                  </a:lnTo>
                  <a:lnTo>
                    <a:pt x="685" y="193141"/>
                  </a:lnTo>
                  <a:lnTo>
                    <a:pt x="1117" y="193141"/>
                  </a:lnTo>
                  <a:lnTo>
                    <a:pt x="3175" y="197586"/>
                  </a:lnTo>
                  <a:lnTo>
                    <a:pt x="3568" y="198475"/>
                  </a:lnTo>
                  <a:lnTo>
                    <a:pt x="3683" y="198729"/>
                  </a:lnTo>
                  <a:lnTo>
                    <a:pt x="3797" y="198983"/>
                  </a:lnTo>
                  <a:lnTo>
                    <a:pt x="3911" y="199237"/>
                  </a:lnTo>
                  <a:lnTo>
                    <a:pt x="1117" y="198729"/>
                  </a:lnTo>
                  <a:lnTo>
                    <a:pt x="1181" y="199237"/>
                  </a:lnTo>
                  <a:lnTo>
                    <a:pt x="1295" y="199999"/>
                  </a:lnTo>
                  <a:lnTo>
                    <a:pt x="1397" y="200761"/>
                  </a:lnTo>
                  <a:lnTo>
                    <a:pt x="1460" y="201142"/>
                  </a:lnTo>
                  <a:lnTo>
                    <a:pt x="1562" y="201904"/>
                  </a:lnTo>
                  <a:lnTo>
                    <a:pt x="1689" y="202793"/>
                  </a:lnTo>
                  <a:lnTo>
                    <a:pt x="1879" y="202412"/>
                  </a:lnTo>
                  <a:lnTo>
                    <a:pt x="4419" y="199237"/>
                  </a:lnTo>
                  <a:lnTo>
                    <a:pt x="5740" y="197586"/>
                  </a:lnTo>
                  <a:lnTo>
                    <a:pt x="7556" y="197586"/>
                  </a:lnTo>
                  <a:lnTo>
                    <a:pt x="7505" y="197840"/>
                  </a:lnTo>
                  <a:lnTo>
                    <a:pt x="7391" y="198475"/>
                  </a:lnTo>
                  <a:lnTo>
                    <a:pt x="7302" y="198983"/>
                  </a:lnTo>
                  <a:lnTo>
                    <a:pt x="7213" y="199491"/>
                  </a:lnTo>
                  <a:lnTo>
                    <a:pt x="7099" y="200126"/>
                  </a:lnTo>
                  <a:lnTo>
                    <a:pt x="6985" y="200761"/>
                  </a:lnTo>
                  <a:lnTo>
                    <a:pt x="6908" y="201142"/>
                  </a:lnTo>
                  <a:lnTo>
                    <a:pt x="6845" y="201523"/>
                  </a:lnTo>
                  <a:lnTo>
                    <a:pt x="6781" y="201904"/>
                  </a:lnTo>
                  <a:lnTo>
                    <a:pt x="13970" y="198475"/>
                  </a:lnTo>
                  <a:lnTo>
                    <a:pt x="14185" y="198475"/>
                  </a:lnTo>
                  <a:lnTo>
                    <a:pt x="12458" y="202793"/>
                  </a:lnTo>
                  <a:lnTo>
                    <a:pt x="13868" y="202793"/>
                  </a:lnTo>
                  <a:lnTo>
                    <a:pt x="17970" y="203174"/>
                  </a:lnTo>
                  <a:lnTo>
                    <a:pt x="11722" y="208762"/>
                  </a:lnTo>
                  <a:lnTo>
                    <a:pt x="20840" y="207492"/>
                  </a:lnTo>
                  <a:lnTo>
                    <a:pt x="20802" y="206730"/>
                  </a:lnTo>
                  <a:lnTo>
                    <a:pt x="24079" y="206222"/>
                  </a:lnTo>
                  <a:lnTo>
                    <a:pt x="29222" y="207619"/>
                  </a:lnTo>
                  <a:lnTo>
                    <a:pt x="32842" y="207492"/>
                  </a:lnTo>
                  <a:lnTo>
                    <a:pt x="33832" y="206222"/>
                  </a:lnTo>
                  <a:lnTo>
                    <a:pt x="34734" y="205079"/>
                  </a:lnTo>
                  <a:lnTo>
                    <a:pt x="34442" y="204063"/>
                  </a:lnTo>
                  <a:lnTo>
                    <a:pt x="34340" y="203682"/>
                  </a:lnTo>
                  <a:lnTo>
                    <a:pt x="33845" y="201904"/>
                  </a:lnTo>
                  <a:lnTo>
                    <a:pt x="33743" y="201523"/>
                  </a:lnTo>
                  <a:lnTo>
                    <a:pt x="27889" y="202412"/>
                  </a:lnTo>
                  <a:lnTo>
                    <a:pt x="28803" y="202412"/>
                  </a:lnTo>
                  <a:lnTo>
                    <a:pt x="25412" y="203555"/>
                  </a:lnTo>
                  <a:lnTo>
                    <a:pt x="23482" y="201523"/>
                  </a:lnTo>
                  <a:lnTo>
                    <a:pt x="20269" y="202793"/>
                  </a:lnTo>
                  <a:lnTo>
                    <a:pt x="20243" y="201523"/>
                  </a:lnTo>
                  <a:lnTo>
                    <a:pt x="18389" y="201523"/>
                  </a:lnTo>
                  <a:lnTo>
                    <a:pt x="23952" y="201142"/>
                  </a:lnTo>
                  <a:lnTo>
                    <a:pt x="26098" y="201142"/>
                  </a:lnTo>
                  <a:lnTo>
                    <a:pt x="23469" y="199999"/>
                  </a:lnTo>
                  <a:lnTo>
                    <a:pt x="17907" y="201142"/>
                  </a:lnTo>
                  <a:lnTo>
                    <a:pt x="14833" y="198475"/>
                  </a:lnTo>
                  <a:lnTo>
                    <a:pt x="14109" y="197840"/>
                  </a:lnTo>
                  <a:lnTo>
                    <a:pt x="14630" y="197586"/>
                  </a:lnTo>
                  <a:lnTo>
                    <a:pt x="20091" y="194919"/>
                  </a:lnTo>
                  <a:lnTo>
                    <a:pt x="19964" y="194411"/>
                  </a:lnTo>
                  <a:lnTo>
                    <a:pt x="19138" y="190855"/>
                  </a:lnTo>
                  <a:lnTo>
                    <a:pt x="19088" y="190601"/>
                  </a:lnTo>
                  <a:lnTo>
                    <a:pt x="20040" y="192633"/>
                  </a:lnTo>
                  <a:lnTo>
                    <a:pt x="20497" y="190855"/>
                  </a:lnTo>
                  <a:lnTo>
                    <a:pt x="20637" y="190601"/>
                  </a:lnTo>
                  <a:lnTo>
                    <a:pt x="21374" y="189331"/>
                  </a:lnTo>
                  <a:lnTo>
                    <a:pt x="23241" y="189331"/>
                  </a:lnTo>
                  <a:lnTo>
                    <a:pt x="23342" y="190220"/>
                  </a:lnTo>
                  <a:lnTo>
                    <a:pt x="23393" y="190601"/>
                  </a:lnTo>
                  <a:lnTo>
                    <a:pt x="23507" y="191617"/>
                  </a:lnTo>
                  <a:lnTo>
                    <a:pt x="23583" y="192252"/>
                  </a:lnTo>
                  <a:lnTo>
                    <a:pt x="23685" y="193141"/>
                  </a:lnTo>
                  <a:lnTo>
                    <a:pt x="23787" y="193903"/>
                  </a:lnTo>
                  <a:lnTo>
                    <a:pt x="25615" y="191617"/>
                  </a:lnTo>
                  <a:lnTo>
                    <a:pt x="32131" y="193268"/>
                  </a:lnTo>
                  <a:lnTo>
                    <a:pt x="33337" y="191617"/>
                  </a:lnTo>
                  <a:lnTo>
                    <a:pt x="33007" y="193141"/>
                  </a:lnTo>
                  <a:lnTo>
                    <a:pt x="32969" y="193268"/>
                  </a:lnTo>
                  <a:lnTo>
                    <a:pt x="32867" y="193649"/>
                  </a:lnTo>
                  <a:lnTo>
                    <a:pt x="32791" y="193903"/>
                  </a:lnTo>
                  <a:lnTo>
                    <a:pt x="32677" y="194284"/>
                  </a:lnTo>
                  <a:lnTo>
                    <a:pt x="32651" y="194411"/>
                  </a:lnTo>
                  <a:lnTo>
                    <a:pt x="40081" y="193141"/>
                  </a:lnTo>
                  <a:lnTo>
                    <a:pt x="46875" y="193141"/>
                  </a:lnTo>
                  <a:lnTo>
                    <a:pt x="53454" y="191617"/>
                  </a:lnTo>
                  <a:lnTo>
                    <a:pt x="54063" y="191617"/>
                  </a:lnTo>
                  <a:lnTo>
                    <a:pt x="55905" y="194919"/>
                  </a:lnTo>
                  <a:lnTo>
                    <a:pt x="50419" y="198983"/>
                  </a:lnTo>
                  <a:lnTo>
                    <a:pt x="52133" y="202145"/>
                  </a:lnTo>
                  <a:lnTo>
                    <a:pt x="54190" y="201523"/>
                  </a:lnTo>
                  <a:lnTo>
                    <a:pt x="57086" y="204952"/>
                  </a:lnTo>
                  <a:lnTo>
                    <a:pt x="60363" y="205841"/>
                  </a:lnTo>
                  <a:lnTo>
                    <a:pt x="58547" y="207492"/>
                  </a:lnTo>
                  <a:lnTo>
                    <a:pt x="63207" y="207873"/>
                  </a:lnTo>
                  <a:lnTo>
                    <a:pt x="61734" y="205460"/>
                  </a:lnTo>
                  <a:lnTo>
                    <a:pt x="65786" y="207492"/>
                  </a:lnTo>
                  <a:lnTo>
                    <a:pt x="65989" y="207492"/>
                  </a:lnTo>
                  <a:lnTo>
                    <a:pt x="70662" y="208762"/>
                  </a:lnTo>
                  <a:lnTo>
                    <a:pt x="74447" y="207492"/>
                  </a:lnTo>
                  <a:lnTo>
                    <a:pt x="75057" y="207492"/>
                  </a:lnTo>
                  <a:lnTo>
                    <a:pt x="74358" y="207111"/>
                  </a:lnTo>
                  <a:lnTo>
                    <a:pt x="80835" y="206730"/>
                  </a:lnTo>
                  <a:lnTo>
                    <a:pt x="82283" y="208508"/>
                  </a:lnTo>
                  <a:lnTo>
                    <a:pt x="81064" y="208508"/>
                  </a:lnTo>
                  <a:lnTo>
                    <a:pt x="78841" y="208762"/>
                  </a:lnTo>
                  <a:lnTo>
                    <a:pt x="79540" y="208762"/>
                  </a:lnTo>
                  <a:lnTo>
                    <a:pt x="75044" y="210159"/>
                  </a:lnTo>
                  <a:lnTo>
                    <a:pt x="73596" y="210159"/>
                  </a:lnTo>
                  <a:lnTo>
                    <a:pt x="73494" y="210667"/>
                  </a:lnTo>
                  <a:lnTo>
                    <a:pt x="67754" y="212445"/>
                  </a:lnTo>
                  <a:lnTo>
                    <a:pt x="62039" y="213969"/>
                  </a:lnTo>
                  <a:lnTo>
                    <a:pt x="61531" y="213334"/>
                  </a:lnTo>
                  <a:lnTo>
                    <a:pt x="58991" y="210159"/>
                  </a:lnTo>
                  <a:lnTo>
                    <a:pt x="59016" y="210413"/>
                  </a:lnTo>
                  <a:lnTo>
                    <a:pt x="60667" y="213334"/>
                  </a:lnTo>
                  <a:lnTo>
                    <a:pt x="53479" y="213334"/>
                  </a:lnTo>
                  <a:lnTo>
                    <a:pt x="54089" y="212064"/>
                  </a:lnTo>
                  <a:lnTo>
                    <a:pt x="55245" y="209651"/>
                  </a:lnTo>
                  <a:lnTo>
                    <a:pt x="53467" y="208889"/>
                  </a:lnTo>
                  <a:lnTo>
                    <a:pt x="48793" y="208508"/>
                  </a:lnTo>
                  <a:lnTo>
                    <a:pt x="49733" y="211810"/>
                  </a:lnTo>
                  <a:lnTo>
                    <a:pt x="49809" y="212064"/>
                  </a:lnTo>
                  <a:lnTo>
                    <a:pt x="47967" y="210794"/>
                  </a:lnTo>
                  <a:lnTo>
                    <a:pt x="48348" y="211175"/>
                  </a:lnTo>
                  <a:lnTo>
                    <a:pt x="51447" y="213715"/>
                  </a:lnTo>
                  <a:lnTo>
                    <a:pt x="57175" y="214985"/>
                  </a:lnTo>
                  <a:lnTo>
                    <a:pt x="62750" y="216636"/>
                  </a:lnTo>
                  <a:lnTo>
                    <a:pt x="66294" y="220700"/>
                  </a:lnTo>
                  <a:lnTo>
                    <a:pt x="61607" y="219557"/>
                  </a:lnTo>
                  <a:lnTo>
                    <a:pt x="54635" y="220446"/>
                  </a:lnTo>
                  <a:lnTo>
                    <a:pt x="49098" y="222224"/>
                  </a:lnTo>
                  <a:lnTo>
                    <a:pt x="53467" y="224129"/>
                  </a:lnTo>
                  <a:lnTo>
                    <a:pt x="59016" y="223875"/>
                  </a:lnTo>
                  <a:lnTo>
                    <a:pt x="65074" y="223367"/>
                  </a:lnTo>
                  <a:lnTo>
                    <a:pt x="71018" y="224764"/>
                  </a:lnTo>
                  <a:lnTo>
                    <a:pt x="72212" y="223367"/>
                  </a:lnTo>
                  <a:lnTo>
                    <a:pt x="73202" y="222224"/>
                  </a:lnTo>
                  <a:lnTo>
                    <a:pt x="73533" y="222224"/>
                  </a:lnTo>
                  <a:lnTo>
                    <a:pt x="70916" y="220700"/>
                  </a:lnTo>
                  <a:lnTo>
                    <a:pt x="67652" y="218795"/>
                  </a:lnTo>
                  <a:lnTo>
                    <a:pt x="73253" y="219176"/>
                  </a:lnTo>
                  <a:lnTo>
                    <a:pt x="73799" y="218795"/>
                  </a:lnTo>
                  <a:lnTo>
                    <a:pt x="77812" y="216001"/>
                  </a:lnTo>
                  <a:lnTo>
                    <a:pt x="82524" y="217779"/>
                  </a:lnTo>
                  <a:lnTo>
                    <a:pt x="80708" y="220065"/>
                  </a:lnTo>
                  <a:lnTo>
                    <a:pt x="76073" y="221208"/>
                  </a:lnTo>
                  <a:lnTo>
                    <a:pt x="76111" y="223367"/>
                  </a:lnTo>
                  <a:lnTo>
                    <a:pt x="83591" y="226415"/>
                  </a:lnTo>
                  <a:lnTo>
                    <a:pt x="87782" y="222224"/>
                  </a:lnTo>
                  <a:lnTo>
                    <a:pt x="88658" y="221335"/>
                  </a:lnTo>
                  <a:lnTo>
                    <a:pt x="83527" y="222110"/>
                  </a:lnTo>
                  <a:lnTo>
                    <a:pt x="85712" y="219557"/>
                  </a:lnTo>
                  <a:lnTo>
                    <a:pt x="85979" y="219557"/>
                  </a:lnTo>
                  <a:lnTo>
                    <a:pt x="85509" y="219176"/>
                  </a:lnTo>
                  <a:lnTo>
                    <a:pt x="85026" y="218795"/>
                  </a:lnTo>
                  <a:lnTo>
                    <a:pt x="84518" y="218795"/>
                  </a:lnTo>
                  <a:lnTo>
                    <a:pt x="83489" y="219176"/>
                  </a:lnTo>
                  <a:lnTo>
                    <a:pt x="82994" y="218160"/>
                  </a:lnTo>
                  <a:lnTo>
                    <a:pt x="85699" y="218160"/>
                  </a:lnTo>
                  <a:lnTo>
                    <a:pt x="84772" y="216636"/>
                  </a:lnTo>
                  <a:lnTo>
                    <a:pt x="84632" y="216001"/>
                  </a:lnTo>
                  <a:lnTo>
                    <a:pt x="84531" y="214985"/>
                  </a:lnTo>
                  <a:lnTo>
                    <a:pt x="84493" y="214604"/>
                  </a:lnTo>
                  <a:lnTo>
                    <a:pt x="85204" y="213969"/>
                  </a:lnTo>
                  <a:lnTo>
                    <a:pt x="87363" y="212064"/>
                  </a:lnTo>
                  <a:lnTo>
                    <a:pt x="87731" y="212064"/>
                  </a:lnTo>
                  <a:lnTo>
                    <a:pt x="92214" y="214604"/>
                  </a:lnTo>
                  <a:lnTo>
                    <a:pt x="89052" y="218033"/>
                  </a:lnTo>
                  <a:lnTo>
                    <a:pt x="91833" y="218668"/>
                  </a:lnTo>
                  <a:lnTo>
                    <a:pt x="91795" y="216636"/>
                  </a:lnTo>
                  <a:lnTo>
                    <a:pt x="92862" y="213969"/>
                  </a:lnTo>
                  <a:lnTo>
                    <a:pt x="92964" y="213715"/>
                  </a:lnTo>
                  <a:lnTo>
                    <a:pt x="93002" y="211810"/>
                  </a:lnTo>
                  <a:lnTo>
                    <a:pt x="92964" y="211175"/>
                  </a:lnTo>
                  <a:lnTo>
                    <a:pt x="92938" y="210794"/>
                  </a:lnTo>
                  <a:lnTo>
                    <a:pt x="88430" y="211175"/>
                  </a:lnTo>
                  <a:lnTo>
                    <a:pt x="89027" y="210667"/>
                  </a:lnTo>
                  <a:lnTo>
                    <a:pt x="89636" y="210159"/>
                  </a:lnTo>
                  <a:lnTo>
                    <a:pt x="89128" y="210159"/>
                  </a:lnTo>
                  <a:lnTo>
                    <a:pt x="87655" y="210451"/>
                  </a:lnTo>
                  <a:lnTo>
                    <a:pt x="87655" y="211810"/>
                  </a:lnTo>
                  <a:lnTo>
                    <a:pt x="87503" y="211937"/>
                  </a:lnTo>
                  <a:lnTo>
                    <a:pt x="87287" y="211810"/>
                  </a:lnTo>
                  <a:lnTo>
                    <a:pt x="87655" y="211810"/>
                  </a:lnTo>
                  <a:lnTo>
                    <a:pt x="87655" y="210451"/>
                  </a:lnTo>
                  <a:lnTo>
                    <a:pt x="86537" y="210667"/>
                  </a:lnTo>
                  <a:lnTo>
                    <a:pt x="85890" y="210159"/>
                  </a:lnTo>
                  <a:lnTo>
                    <a:pt x="85509" y="210159"/>
                  </a:lnTo>
                  <a:lnTo>
                    <a:pt x="86296" y="208127"/>
                  </a:lnTo>
                  <a:lnTo>
                    <a:pt x="86410" y="207873"/>
                  </a:lnTo>
                  <a:lnTo>
                    <a:pt x="86512" y="207619"/>
                  </a:lnTo>
                  <a:lnTo>
                    <a:pt x="87287" y="207619"/>
                  </a:lnTo>
                  <a:lnTo>
                    <a:pt x="90639" y="207111"/>
                  </a:lnTo>
                  <a:lnTo>
                    <a:pt x="96227" y="206730"/>
                  </a:lnTo>
                  <a:lnTo>
                    <a:pt x="103682" y="206222"/>
                  </a:lnTo>
                  <a:lnTo>
                    <a:pt x="104482" y="205460"/>
                  </a:lnTo>
                  <a:lnTo>
                    <a:pt x="105029" y="204952"/>
                  </a:lnTo>
                  <a:close/>
                </a:path>
                <a:path w="475615" h="286385">
                  <a:moveTo>
                    <a:pt x="105067" y="246227"/>
                  </a:moveTo>
                  <a:lnTo>
                    <a:pt x="104089" y="244119"/>
                  </a:lnTo>
                  <a:lnTo>
                    <a:pt x="103886" y="244055"/>
                  </a:lnTo>
                  <a:lnTo>
                    <a:pt x="103746" y="244055"/>
                  </a:lnTo>
                  <a:lnTo>
                    <a:pt x="103568" y="244017"/>
                  </a:lnTo>
                  <a:lnTo>
                    <a:pt x="103822" y="244665"/>
                  </a:lnTo>
                  <a:lnTo>
                    <a:pt x="104241" y="245364"/>
                  </a:lnTo>
                  <a:lnTo>
                    <a:pt x="105067" y="246227"/>
                  </a:lnTo>
                  <a:close/>
                </a:path>
                <a:path w="475615" h="286385">
                  <a:moveTo>
                    <a:pt x="107162" y="254800"/>
                  </a:moveTo>
                  <a:lnTo>
                    <a:pt x="107149" y="254342"/>
                  </a:lnTo>
                  <a:lnTo>
                    <a:pt x="106108" y="253987"/>
                  </a:lnTo>
                  <a:lnTo>
                    <a:pt x="105117" y="253707"/>
                  </a:lnTo>
                  <a:lnTo>
                    <a:pt x="104317" y="253555"/>
                  </a:lnTo>
                  <a:lnTo>
                    <a:pt x="105257" y="254203"/>
                  </a:lnTo>
                  <a:lnTo>
                    <a:pt x="105752" y="255257"/>
                  </a:lnTo>
                  <a:lnTo>
                    <a:pt x="107162" y="254800"/>
                  </a:lnTo>
                  <a:close/>
                </a:path>
                <a:path w="475615" h="286385">
                  <a:moveTo>
                    <a:pt x="108407" y="229298"/>
                  </a:moveTo>
                  <a:lnTo>
                    <a:pt x="106400" y="228917"/>
                  </a:lnTo>
                  <a:lnTo>
                    <a:pt x="106083" y="227761"/>
                  </a:lnTo>
                  <a:lnTo>
                    <a:pt x="106083" y="226504"/>
                  </a:lnTo>
                  <a:lnTo>
                    <a:pt x="106502" y="226479"/>
                  </a:lnTo>
                  <a:lnTo>
                    <a:pt x="106083" y="226402"/>
                  </a:lnTo>
                  <a:lnTo>
                    <a:pt x="106108" y="225069"/>
                  </a:lnTo>
                  <a:lnTo>
                    <a:pt x="106451" y="223647"/>
                  </a:lnTo>
                  <a:lnTo>
                    <a:pt x="105486" y="222973"/>
                  </a:lnTo>
                  <a:lnTo>
                    <a:pt x="100431" y="222961"/>
                  </a:lnTo>
                  <a:lnTo>
                    <a:pt x="97599" y="221068"/>
                  </a:lnTo>
                  <a:lnTo>
                    <a:pt x="94488" y="224320"/>
                  </a:lnTo>
                  <a:lnTo>
                    <a:pt x="99009" y="225602"/>
                  </a:lnTo>
                  <a:lnTo>
                    <a:pt x="99453" y="224472"/>
                  </a:lnTo>
                  <a:lnTo>
                    <a:pt x="97574" y="223888"/>
                  </a:lnTo>
                  <a:lnTo>
                    <a:pt x="98488" y="223088"/>
                  </a:lnTo>
                  <a:lnTo>
                    <a:pt x="103263" y="225844"/>
                  </a:lnTo>
                  <a:lnTo>
                    <a:pt x="101574" y="225602"/>
                  </a:lnTo>
                  <a:lnTo>
                    <a:pt x="100164" y="225831"/>
                  </a:lnTo>
                  <a:lnTo>
                    <a:pt x="100431" y="228003"/>
                  </a:lnTo>
                  <a:lnTo>
                    <a:pt x="100952" y="227126"/>
                  </a:lnTo>
                  <a:lnTo>
                    <a:pt x="102311" y="226834"/>
                  </a:lnTo>
                  <a:lnTo>
                    <a:pt x="104025" y="226669"/>
                  </a:lnTo>
                  <a:lnTo>
                    <a:pt x="103771" y="227761"/>
                  </a:lnTo>
                  <a:lnTo>
                    <a:pt x="102146" y="227990"/>
                  </a:lnTo>
                  <a:lnTo>
                    <a:pt x="100457" y="228765"/>
                  </a:lnTo>
                  <a:lnTo>
                    <a:pt x="105130" y="229158"/>
                  </a:lnTo>
                  <a:lnTo>
                    <a:pt x="101930" y="231190"/>
                  </a:lnTo>
                  <a:lnTo>
                    <a:pt x="103314" y="230733"/>
                  </a:lnTo>
                  <a:lnTo>
                    <a:pt x="103822" y="231813"/>
                  </a:lnTo>
                  <a:lnTo>
                    <a:pt x="104749" y="232460"/>
                  </a:lnTo>
                  <a:lnTo>
                    <a:pt x="108407" y="229298"/>
                  </a:lnTo>
                  <a:close/>
                </a:path>
                <a:path w="475615" h="286385">
                  <a:moveTo>
                    <a:pt x="109588" y="211963"/>
                  </a:moveTo>
                  <a:lnTo>
                    <a:pt x="108940" y="211124"/>
                  </a:lnTo>
                  <a:lnTo>
                    <a:pt x="108737" y="211632"/>
                  </a:lnTo>
                  <a:lnTo>
                    <a:pt x="109588" y="211963"/>
                  </a:lnTo>
                  <a:close/>
                </a:path>
                <a:path w="475615" h="286385">
                  <a:moveTo>
                    <a:pt x="110274" y="217665"/>
                  </a:moveTo>
                  <a:lnTo>
                    <a:pt x="109347" y="217373"/>
                  </a:lnTo>
                  <a:lnTo>
                    <a:pt x="109448" y="217665"/>
                  </a:lnTo>
                  <a:lnTo>
                    <a:pt x="109550" y="217970"/>
                  </a:lnTo>
                  <a:lnTo>
                    <a:pt x="110274" y="217665"/>
                  </a:lnTo>
                  <a:close/>
                </a:path>
                <a:path w="475615" h="286385">
                  <a:moveTo>
                    <a:pt x="111137" y="213956"/>
                  </a:moveTo>
                  <a:lnTo>
                    <a:pt x="111125" y="213474"/>
                  </a:lnTo>
                  <a:lnTo>
                    <a:pt x="110921" y="212775"/>
                  </a:lnTo>
                  <a:lnTo>
                    <a:pt x="110832" y="212445"/>
                  </a:lnTo>
                  <a:lnTo>
                    <a:pt x="109588" y="211963"/>
                  </a:lnTo>
                  <a:lnTo>
                    <a:pt x="111137" y="213956"/>
                  </a:lnTo>
                  <a:close/>
                </a:path>
                <a:path w="475615" h="286385">
                  <a:moveTo>
                    <a:pt x="113753" y="218770"/>
                  </a:moveTo>
                  <a:lnTo>
                    <a:pt x="113690" y="216242"/>
                  </a:lnTo>
                  <a:lnTo>
                    <a:pt x="110274" y="217665"/>
                  </a:lnTo>
                  <a:lnTo>
                    <a:pt x="113753" y="218770"/>
                  </a:lnTo>
                  <a:close/>
                </a:path>
                <a:path w="475615" h="286385">
                  <a:moveTo>
                    <a:pt x="114427" y="215938"/>
                  </a:moveTo>
                  <a:lnTo>
                    <a:pt x="113690" y="215938"/>
                  </a:lnTo>
                  <a:lnTo>
                    <a:pt x="113690" y="216242"/>
                  </a:lnTo>
                  <a:lnTo>
                    <a:pt x="114427" y="215938"/>
                  </a:lnTo>
                  <a:close/>
                </a:path>
                <a:path w="475615" h="286385">
                  <a:moveTo>
                    <a:pt x="114477" y="209283"/>
                  </a:moveTo>
                  <a:lnTo>
                    <a:pt x="111645" y="207314"/>
                  </a:lnTo>
                  <a:lnTo>
                    <a:pt x="109334" y="208546"/>
                  </a:lnTo>
                  <a:lnTo>
                    <a:pt x="106553" y="209473"/>
                  </a:lnTo>
                  <a:lnTo>
                    <a:pt x="107022" y="212242"/>
                  </a:lnTo>
                  <a:lnTo>
                    <a:pt x="104521" y="213474"/>
                  </a:lnTo>
                  <a:lnTo>
                    <a:pt x="105270" y="214274"/>
                  </a:lnTo>
                  <a:lnTo>
                    <a:pt x="107213" y="217043"/>
                  </a:lnTo>
                  <a:lnTo>
                    <a:pt x="102146" y="217043"/>
                  </a:lnTo>
                  <a:lnTo>
                    <a:pt x="104482" y="220141"/>
                  </a:lnTo>
                  <a:lnTo>
                    <a:pt x="108191" y="219163"/>
                  </a:lnTo>
                  <a:lnTo>
                    <a:pt x="108127" y="217043"/>
                  </a:lnTo>
                  <a:lnTo>
                    <a:pt x="108318" y="217043"/>
                  </a:lnTo>
                  <a:lnTo>
                    <a:pt x="109347" y="217373"/>
                  </a:lnTo>
                  <a:lnTo>
                    <a:pt x="108407" y="214503"/>
                  </a:lnTo>
                  <a:lnTo>
                    <a:pt x="108331" y="214274"/>
                  </a:lnTo>
                  <a:lnTo>
                    <a:pt x="108229" y="213956"/>
                  </a:lnTo>
                  <a:lnTo>
                    <a:pt x="108127" y="213652"/>
                  </a:lnTo>
                  <a:lnTo>
                    <a:pt x="108064" y="213474"/>
                  </a:lnTo>
                  <a:lnTo>
                    <a:pt x="108280" y="212775"/>
                  </a:lnTo>
                  <a:lnTo>
                    <a:pt x="108737" y="211632"/>
                  </a:lnTo>
                  <a:lnTo>
                    <a:pt x="108343" y="211632"/>
                  </a:lnTo>
                  <a:lnTo>
                    <a:pt x="108940" y="211124"/>
                  </a:lnTo>
                  <a:lnTo>
                    <a:pt x="112115" y="208381"/>
                  </a:lnTo>
                  <a:lnTo>
                    <a:pt x="114477" y="209283"/>
                  </a:lnTo>
                  <a:close/>
                </a:path>
                <a:path w="475615" h="286385">
                  <a:moveTo>
                    <a:pt x="114630" y="276453"/>
                  </a:moveTo>
                  <a:lnTo>
                    <a:pt x="114592" y="275005"/>
                  </a:lnTo>
                  <a:lnTo>
                    <a:pt x="109956" y="275323"/>
                  </a:lnTo>
                  <a:lnTo>
                    <a:pt x="112344" y="277685"/>
                  </a:lnTo>
                  <a:lnTo>
                    <a:pt x="112280" y="276263"/>
                  </a:lnTo>
                  <a:lnTo>
                    <a:pt x="114630" y="276453"/>
                  </a:lnTo>
                  <a:close/>
                </a:path>
                <a:path w="475615" h="286385">
                  <a:moveTo>
                    <a:pt x="115138" y="215646"/>
                  </a:moveTo>
                  <a:lnTo>
                    <a:pt x="114427" y="215938"/>
                  </a:lnTo>
                  <a:lnTo>
                    <a:pt x="114630" y="215938"/>
                  </a:lnTo>
                  <a:lnTo>
                    <a:pt x="115138" y="215646"/>
                  </a:lnTo>
                  <a:close/>
                </a:path>
                <a:path w="475615" h="286385">
                  <a:moveTo>
                    <a:pt x="118135" y="213956"/>
                  </a:moveTo>
                  <a:lnTo>
                    <a:pt x="115138" y="215646"/>
                  </a:lnTo>
                  <a:lnTo>
                    <a:pt x="117856" y="214503"/>
                  </a:lnTo>
                  <a:lnTo>
                    <a:pt x="118135" y="213956"/>
                  </a:lnTo>
                  <a:close/>
                </a:path>
                <a:path w="475615" h="286385">
                  <a:moveTo>
                    <a:pt x="119253" y="213474"/>
                  </a:moveTo>
                  <a:lnTo>
                    <a:pt x="119189" y="211963"/>
                  </a:lnTo>
                  <a:lnTo>
                    <a:pt x="119011" y="212217"/>
                  </a:lnTo>
                  <a:lnTo>
                    <a:pt x="118135" y="213956"/>
                  </a:lnTo>
                  <a:lnTo>
                    <a:pt x="118986" y="213474"/>
                  </a:lnTo>
                  <a:lnTo>
                    <a:pt x="119253" y="213474"/>
                  </a:lnTo>
                  <a:close/>
                </a:path>
                <a:path w="475615" h="286385">
                  <a:moveTo>
                    <a:pt x="119646" y="216242"/>
                  </a:moveTo>
                  <a:lnTo>
                    <a:pt x="115519" y="215938"/>
                  </a:lnTo>
                  <a:lnTo>
                    <a:pt x="114630" y="215938"/>
                  </a:lnTo>
                  <a:lnTo>
                    <a:pt x="114084" y="216242"/>
                  </a:lnTo>
                  <a:lnTo>
                    <a:pt x="119646" y="216242"/>
                  </a:lnTo>
                  <a:close/>
                </a:path>
                <a:path w="475615" h="286385">
                  <a:moveTo>
                    <a:pt x="120802" y="260781"/>
                  </a:moveTo>
                  <a:lnTo>
                    <a:pt x="119278" y="256146"/>
                  </a:lnTo>
                  <a:lnTo>
                    <a:pt x="119761" y="255765"/>
                  </a:lnTo>
                  <a:lnTo>
                    <a:pt x="115468" y="252793"/>
                  </a:lnTo>
                  <a:lnTo>
                    <a:pt x="115036" y="253161"/>
                  </a:lnTo>
                  <a:lnTo>
                    <a:pt x="114109" y="254685"/>
                  </a:lnTo>
                  <a:lnTo>
                    <a:pt x="112737" y="254419"/>
                  </a:lnTo>
                  <a:lnTo>
                    <a:pt x="109880" y="252425"/>
                  </a:lnTo>
                  <a:lnTo>
                    <a:pt x="114033" y="250342"/>
                  </a:lnTo>
                  <a:lnTo>
                    <a:pt x="114452" y="249237"/>
                  </a:lnTo>
                  <a:lnTo>
                    <a:pt x="111125" y="246189"/>
                  </a:lnTo>
                  <a:lnTo>
                    <a:pt x="104228" y="249186"/>
                  </a:lnTo>
                  <a:lnTo>
                    <a:pt x="100088" y="251294"/>
                  </a:lnTo>
                  <a:lnTo>
                    <a:pt x="107010" y="249732"/>
                  </a:lnTo>
                  <a:lnTo>
                    <a:pt x="107149" y="254330"/>
                  </a:lnTo>
                  <a:lnTo>
                    <a:pt x="109702" y="255181"/>
                  </a:lnTo>
                  <a:lnTo>
                    <a:pt x="112649" y="256514"/>
                  </a:lnTo>
                  <a:lnTo>
                    <a:pt x="114655" y="257937"/>
                  </a:lnTo>
                  <a:lnTo>
                    <a:pt x="114185" y="256857"/>
                  </a:lnTo>
                  <a:lnTo>
                    <a:pt x="116967" y="256667"/>
                  </a:lnTo>
                  <a:lnTo>
                    <a:pt x="119837" y="259384"/>
                  </a:lnTo>
                  <a:lnTo>
                    <a:pt x="117525" y="260629"/>
                  </a:lnTo>
                  <a:lnTo>
                    <a:pt x="120802" y="260781"/>
                  </a:lnTo>
                  <a:close/>
                </a:path>
                <a:path w="475615" h="286385">
                  <a:moveTo>
                    <a:pt x="129133" y="278015"/>
                  </a:moveTo>
                  <a:lnTo>
                    <a:pt x="127711" y="277012"/>
                  </a:lnTo>
                  <a:lnTo>
                    <a:pt x="125310" y="273913"/>
                  </a:lnTo>
                  <a:lnTo>
                    <a:pt x="122593" y="276301"/>
                  </a:lnTo>
                  <a:lnTo>
                    <a:pt x="129133" y="278015"/>
                  </a:lnTo>
                  <a:close/>
                </a:path>
                <a:path w="475615" h="286385">
                  <a:moveTo>
                    <a:pt x="131864" y="240499"/>
                  </a:moveTo>
                  <a:lnTo>
                    <a:pt x="131737" y="240233"/>
                  </a:lnTo>
                  <a:lnTo>
                    <a:pt x="131483" y="239699"/>
                  </a:lnTo>
                  <a:lnTo>
                    <a:pt x="131140" y="239712"/>
                  </a:lnTo>
                  <a:lnTo>
                    <a:pt x="130987" y="239788"/>
                  </a:lnTo>
                  <a:lnTo>
                    <a:pt x="130708" y="239826"/>
                  </a:lnTo>
                  <a:lnTo>
                    <a:pt x="131114" y="240004"/>
                  </a:lnTo>
                  <a:lnTo>
                    <a:pt x="131495" y="240233"/>
                  </a:lnTo>
                  <a:lnTo>
                    <a:pt x="131864" y="240499"/>
                  </a:lnTo>
                  <a:close/>
                </a:path>
                <a:path w="475615" h="286385">
                  <a:moveTo>
                    <a:pt x="136194" y="241566"/>
                  </a:moveTo>
                  <a:lnTo>
                    <a:pt x="134239" y="242366"/>
                  </a:lnTo>
                  <a:lnTo>
                    <a:pt x="133083" y="241363"/>
                  </a:lnTo>
                  <a:lnTo>
                    <a:pt x="131864" y="240499"/>
                  </a:lnTo>
                  <a:lnTo>
                    <a:pt x="132765" y="242277"/>
                  </a:lnTo>
                  <a:lnTo>
                    <a:pt x="133794" y="243636"/>
                  </a:lnTo>
                  <a:lnTo>
                    <a:pt x="136194" y="241566"/>
                  </a:lnTo>
                  <a:close/>
                </a:path>
                <a:path w="475615" h="286385">
                  <a:moveTo>
                    <a:pt x="136588" y="239001"/>
                  </a:moveTo>
                  <a:lnTo>
                    <a:pt x="135623" y="237617"/>
                  </a:lnTo>
                  <a:lnTo>
                    <a:pt x="134289" y="240245"/>
                  </a:lnTo>
                  <a:lnTo>
                    <a:pt x="136588" y="239001"/>
                  </a:lnTo>
                  <a:close/>
                </a:path>
                <a:path w="475615" h="286385">
                  <a:moveTo>
                    <a:pt x="139217" y="230847"/>
                  </a:moveTo>
                  <a:lnTo>
                    <a:pt x="133997" y="227926"/>
                  </a:lnTo>
                  <a:lnTo>
                    <a:pt x="135509" y="231838"/>
                  </a:lnTo>
                  <a:lnTo>
                    <a:pt x="139217" y="230847"/>
                  </a:lnTo>
                  <a:close/>
                </a:path>
                <a:path w="475615" h="286385">
                  <a:moveTo>
                    <a:pt x="139484" y="278701"/>
                  </a:moveTo>
                  <a:lnTo>
                    <a:pt x="138544" y="279273"/>
                  </a:lnTo>
                  <a:lnTo>
                    <a:pt x="135724" y="281190"/>
                  </a:lnTo>
                  <a:lnTo>
                    <a:pt x="131965" y="279273"/>
                  </a:lnTo>
                  <a:lnTo>
                    <a:pt x="128231" y="279527"/>
                  </a:lnTo>
                  <a:lnTo>
                    <a:pt x="128701" y="279844"/>
                  </a:lnTo>
                  <a:lnTo>
                    <a:pt x="129667" y="279844"/>
                  </a:lnTo>
                  <a:lnTo>
                    <a:pt x="130517" y="281711"/>
                  </a:lnTo>
                  <a:lnTo>
                    <a:pt x="130606" y="281914"/>
                  </a:lnTo>
                  <a:lnTo>
                    <a:pt x="128282" y="281711"/>
                  </a:lnTo>
                  <a:lnTo>
                    <a:pt x="126873" y="282181"/>
                  </a:lnTo>
                  <a:lnTo>
                    <a:pt x="124993" y="280428"/>
                  </a:lnTo>
                  <a:lnTo>
                    <a:pt x="124790" y="280238"/>
                  </a:lnTo>
                  <a:lnTo>
                    <a:pt x="123723" y="279273"/>
                  </a:lnTo>
                  <a:lnTo>
                    <a:pt x="123405" y="278701"/>
                  </a:lnTo>
                  <a:lnTo>
                    <a:pt x="123291" y="278384"/>
                  </a:lnTo>
                  <a:lnTo>
                    <a:pt x="123113" y="277888"/>
                  </a:lnTo>
                  <a:lnTo>
                    <a:pt x="123113" y="280238"/>
                  </a:lnTo>
                  <a:lnTo>
                    <a:pt x="119392" y="280009"/>
                  </a:lnTo>
                  <a:lnTo>
                    <a:pt x="119849" y="279844"/>
                  </a:lnTo>
                  <a:lnTo>
                    <a:pt x="121373" y="279844"/>
                  </a:lnTo>
                  <a:lnTo>
                    <a:pt x="120992" y="279273"/>
                  </a:lnTo>
                  <a:lnTo>
                    <a:pt x="121119" y="279273"/>
                  </a:lnTo>
                  <a:lnTo>
                    <a:pt x="123113" y="280238"/>
                  </a:lnTo>
                  <a:lnTo>
                    <a:pt x="123113" y="277888"/>
                  </a:lnTo>
                  <a:lnTo>
                    <a:pt x="122555" y="276301"/>
                  </a:lnTo>
                  <a:lnTo>
                    <a:pt x="120573" y="278015"/>
                  </a:lnTo>
                  <a:lnTo>
                    <a:pt x="120243" y="278384"/>
                  </a:lnTo>
                  <a:lnTo>
                    <a:pt x="116205" y="281165"/>
                  </a:lnTo>
                  <a:lnTo>
                    <a:pt x="116116" y="279273"/>
                  </a:lnTo>
                  <a:lnTo>
                    <a:pt x="116065" y="278384"/>
                  </a:lnTo>
                  <a:lnTo>
                    <a:pt x="116395" y="278015"/>
                  </a:lnTo>
                  <a:lnTo>
                    <a:pt x="117957" y="276669"/>
                  </a:lnTo>
                  <a:lnTo>
                    <a:pt x="114820" y="277406"/>
                  </a:lnTo>
                  <a:lnTo>
                    <a:pt x="115316" y="279273"/>
                  </a:lnTo>
                  <a:lnTo>
                    <a:pt x="115379" y="279527"/>
                  </a:lnTo>
                  <a:lnTo>
                    <a:pt x="115506" y="280009"/>
                  </a:lnTo>
                  <a:lnTo>
                    <a:pt x="115620" y="280428"/>
                  </a:lnTo>
                  <a:lnTo>
                    <a:pt x="115697" y="280746"/>
                  </a:lnTo>
                  <a:lnTo>
                    <a:pt x="115824" y="281190"/>
                  </a:lnTo>
                  <a:lnTo>
                    <a:pt x="115874" y="281393"/>
                  </a:lnTo>
                  <a:lnTo>
                    <a:pt x="115925" y="281660"/>
                  </a:lnTo>
                  <a:lnTo>
                    <a:pt x="112496" y="281393"/>
                  </a:lnTo>
                  <a:lnTo>
                    <a:pt x="114566" y="283883"/>
                  </a:lnTo>
                  <a:lnTo>
                    <a:pt x="116255" y="281711"/>
                  </a:lnTo>
                  <a:lnTo>
                    <a:pt x="116751" y="281711"/>
                  </a:lnTo>
                  <a:lnTo>
                    <a:pt x="116268" y="281686"/>
                  </a:lnTo>
                  <a:lnTo>
                    <a:pt x="117132" y="281190"/>
                  </a:lnTo>
                  <a:lnTo>
                    <a:pt x="118478" y="280428"/>
                  </a:lnTo>
                  <a:lnTo>
                    <a:pt x="119037" y="280746"/>
                  </a:lnTo>
                  <a:lnTo>
                    <a:pt x="119468" y="281190"/>
                  </a:lnTo>
                  <a:lnTo>
                    <a:pt x="117119" y="283184"/>
                  </a:lnTo>
                  <a:lnTo>
                    <a:pt x="121399" y="286169"/>
                  </a:lnTo>
                  <a:lnTo>
                    <a:pt x="132029" y="283641"/>
                  </a:lnTo>
                  <a:lnTo>
                    <a:pt x="137236" y="282968"/>
                  </a:lnTo>
                  <a:lnTo>
                    <a:pt x="136855" y="282702"/>
                  </a:lnTo>
                  <a:lnTo>
                    <a:pt x="136207" y="282257"/>
                  </a:lnTo>
                  <a:lnTo>
                    <a:pt x="134823" y="282702"/>
                  </a:lnTo>
                  <a:lnTo>
                    <a:pt x="135343" y="282257"/>
                  </a:lnTo>
                  <a:lnTo>
                    <a:pt x="135737" y="281914"/>
                  </a:lnTo>
                  <a:lnTo>
                    <a:pt x="136588" y="281190"/>
                  </a:lnTo>
                  <a:lnTo>
                    <a:pt x="139484" y="278701"/>
                  </a:lnTo>
                  <a:close/>
                </a:path>
                <a:path w="475615" h="286385">
                  <a:moveTo>
                    <a:pt x="146100" y="239737"/>
                  </a:moveTo>
                  <a:lnTo>
                    <a:pt x="145478" y="239991"/>
                  </a:lnTo>
                  <a:lnTo>
                    <a:pt x="145021" y="240360"/>
                  </a:lnTo>
                  <a:lnTo>
                    <a:pt x="145034" y="240614"/>
                  </a:lnTo>
                  <a:lnTo>
                    <a:pt x="145872" y="240779"/>
                  </a:lnTo>
                  <a:lnTo>
                    <a:pt x="146050" y="240347"/>
                  </a:lnTo>
                  <a:lnTo>
                    <a:pt x="146100" y="239737"/>
                  </a:lnTo>
                  <a:close/>
                </a:path>
                <a:path w="475615" h="286385">
                  <a:moveTo>
                    <a:pt x="146431" y="206794"/>
                  </a:moveTo>
                  <a:lnTo>
                    <a:pt x="145135" y="205740"/>
                  </a:lnTo>
                  <a:lnTo>
                    <a:pt x="145402" y="206121"/>
                  </a:lnTo>
                  <a:lnTo>
                    <a:pt x="145872" y="206476"/>
                  </a:lnTo>
                  <a:lnTo>
                    <a:pt x="146431" y="206794"/>
                  </a:lnTo>
                  <a:close/>
                </a:path>
                <a:path w="475615" h="286385">
                  <a:moveTo>
                    <a:pt x="149707" y="241007"/>
                  </a:moveTo>
                  <a:lnTo>
                    <a:pt x="149580" y="240652"/>
                  </a:lnTo>
                  <a:lnTo>
                    <a:pt x="149415" y="240372"/>
                  </a:lnTo>
                  <a:lnTo>
                    <a:pt x="149212" y="240144"/>
                  </a:lnTo>
                  <a:lnTo>
                    <a:pt x="149275" y="240398"/>
                  </a:lnTo>
                  <a:lnTo>
                    <a:pt x="149390" y="240677"/>
                  </a:lnTo>
                  <a:lnTo>
                    <a:pt x="149707" y="241007"/>
                  </a:lnTo>
                  <a:close/>
                </a:path>
                <a:path w="475615" h="286385">
                  <a:moveTo>
                    <a:pt x="151269" y="238429"/>
                  </a:moveTo>
                  <a:lnTo>
                    <a:pt x="150063" y="236994"/>
                  </a:lnTo>
                  <a:lnTo>
                    <a:pt x="145465" y="235788"/>
                  </a:lnTo>
                  <a:lnTo>
                    <a:pt x="146202" y="238302"/>
                  </a:lnTo>
                  <a:lnTo>
                    <a:pt x="146088" y="239725"/>
                  </a:lnTo>
                  <a:lnTo>
                    <a:pt x="147027" y="239344"/>
                  </a:lnTo>
                  <a:lnTo>
                    <a:pt x="148374" y="239204"/>
                  </a:lnTo>
                  <a:lnTo>
                    <a:pt x="149199" y="240144"/>
                  </a:lnTo>
                  <a:lnTo>
                    <a:pt x="148920" y="238861"/>
                  </a:lnTo>
                  <a:lnTo>
                    <a:pt x="151269" y="238429"/>
                  </a:lnTo>
                  <a:close/>
                </a:path>
                <a:path w="475615" h="286385">
                  <a:moveTo>
                    <a:pt x="152590" y="245173"/>
                  </a:moveTo>
                  <a:lnTo>
                    <a:pt x="143281" y="245808"/>
                  </a:lnTo>
                  <a:lnTo>
                    <a:pt x="145630" y="246735"/>
                  </a:lnTo>
                  <a:lnTo>
                    <a:pt x="150266" y="245694"/>
                  </a:lnTo>
                  <a:lnTo>
                    <a:pt x="149428" y="249389"/>
                  </a:lnTo>
                  <a:lnTo>
                    <a:pt x="152590" y="245173"/>
                  </a:lnTo>
                  <a:close/>
                </a:path>
                <a:path w="475615" h="286385">
                  <a:moveTo>
                    <a:pt x="159423" y="257797"/>
                  </a:moveTo>
                  <a:lnTo>
                    <a:pt x="156108" y="256184"/>
                  </a:lnTo>
                  <a:lnTo>
                    <a:pt x="155219" y="256971"/>
                  </a:lnTo>
                  <a:lnTo>
                    <a:pt x="153377" y="258546"/>
                  </a:lnTo>
                  <a:lnTo>
                    <a:pt x="155257" y="259156"/>
                  </a:lnTo>
                  <a:lnTo>
                    <a:pt x="159423" y="257797"/>
                  </a:lnTo>
                  <a:close/>
                </a:path>
                <a:path w="475615" h="286385">
                  <a:moveTo>
                    <a:pt x="181292" y="194957"/>
                  </a:moveTo>
                  <a:lnTo>
                    <a:pt x="180784" y="194157"/>
                  </a:lnTo>
                  <a:lnTo>
                    <a:pt x="180873" y="192659"/>
                  </a:lnTo>
                  <a:lnTo>
                    <a:pt x="178879" y="194373"/>
                  </a:lnTo>
                  <a:lnTo>
                    <a:pt x="179692" y="194627"/>
                  </a:lnTo>
                  <a:lnTo>
                    <a:pt x="180517" y="194767"/>
                  </a:lnTo>
                  <a:lnTo>
                    <a:pt x="181292" y="194957"/>
                  </a:lnTo>
                  <a:close/>
                </a:path>
                <a:path w="475615" h="286385">
                  <a:moveTo>
                    <a:pt x="182346" y="195338"/>
                  </a:moveTo>
                  <a:lnTo>
                    <a:pt x="182003" y="195186"/>
                  </a:lnTo>
                  <a:lnTo>
                    <a:pt x="181648" y="195059"/>
                  </a:lnTo>
                  <a:lnTo>
                    <a:pt x="181292" y="194957"/>
                  </a:lnTo>
                  <a:lnTo>
                    <a:pt x="181495" y="195275"/>
                  </a:lnTo>
                  <a:lnTo>
                    <a:pt x="181800" y="195465"/>
                  </a:lnTo>
                  <a:lnTo>
                    <a:pt x="182346" y="195338"/>
                  </a:lnTo>
                  <a:close/>
                </a:path>
                <a:path w="475615" h="286385">
                  <a:moveTo>
                    <a:pt x="184416" y="192544"/>
                  </a:moveTo>
                  <a:lnTo>
                    <a:pt x="183515" y="194043"/>
                  </a:lnTo>
                  <a:lnTo>
                    <a:pt x="183540" y="194779"/>
                  </a:lnTo>
                  <a:lnTo>
                    <a:pt x="183032" y="195110"/>
                  </a:lnTo>
                  <a:lnTo>
                    <a:pt x="182664" y="195262"/>
                  </a:lnTo>
                  <a:lnTo>
                    <a:pt x="182346" y="195338"/>
                  </a:lnTo>
                  <a:lnTo>
                    <a:pt x="182956" y="195592"/>
                  </a:lnTo>
                  <a:lnTo>
                    <a:pt x="183540" y="195935"/>
                  </a:lnTo>
                  <a:lnTo>
                    <a:pt x="184048" y="196545"/>
                  </a:lnTo>
                  <a:lnTo>
                    <a:pt x="184035" y="195110"/>
                  </a:lnTo>
                  <a:lnTo>
                    <a:pt x="184416" y="192544"/>
                  </a:lnTo>
                  <a:close/>
                </a:path>
                <a:path w="475615" h="286385">
                  <a:moveTo>
                    <a:pt x="205359" y="172529"/>
                  </a:moveTo>
                  <a:lnTo>
                    <a:pt x="200291" y="174409"/>
                  </a:lnTo>
                  <a:lnTo>
                    <a:pt x="201256" y="175056"/>
                  </a:lnTo>
                  <a:lnTo>
                    <a:pt x="201752" y="176123"/>
                  </a:lnTo>
                  <a:lnTo>
                    <a:pt x="202704" y="176784"/>
                  </a:lnTo>
                  <a:lnTo>
                    <a:pt x="203161" y="176377"/>
                  </a:lnTo>
                  <a:lnTo>
                    <a:pt x="204927" y="178511"/>
                  </a:lnTo>
                  <a:lnTo>
                    <a:pt x="203657" y="175971"/>
                  </a:lnTo>
                  <a:lnTo>
                    <a:pt x="205359" y="172529"/>
                  </a:lnTo>
                  <a:close/>
                </a:path>
                <a:path w="475615" h="286385">
                  <a:moveTo>
                    <a:pt x="206019" y="179819"/>
                  </a:moveTo>
                  <a:lnTo>
                    <a:pt x="204927" y="178511"/>
                  </a:lnTo>
                  <a:lnTo>
                    <a:pt x="205168" y="178993"/>
                  </a:lnTo>
                  <a:lnTo>
                    <a:pt x="205486" y="179451"/>
                  </a:lnTo>
                  <a:lnTo>
                    <a:pt x="206019" y="179819"/>
                  </a:lnTo>
                  <a:close/>
                </a:path>
                <a:path w="475615" h="286385">
                  <a:moveTo>
                    <a:pt x="209359" y="182499"/>
                  </a:moveTo>
                  <a:lnTo>
                    <a:pt x="207441" y="182854"/>
                  </a:lnTo>
                  <a:lnTo>
                    <a:pt x="205460" y="183159"/>
                  </a:lnTo>
                  <a:lnTo>
                    <a:pt x="207568" y="185153"/>
                  </a:lnTo>
                  <a:lnTo>
                    <a:pt x="208546" y="184823"/>
                  </a:lnTo>
                  <a:lnTo>
                    <a:pt x="208356" y="183299"/>
                  </a:lnTo>
                  <a:lnTo>
                    <a:pt x="209359" y="182499"/>
                  </a:lnTo>
                  <a:close/>
                </a:path>
                <a:path w="475615" h="286385">
                  <a:moveTo>
                    <a:pt x="210693" y="195732"/>
                  </a:moveTo>
                  <a:lnTo>
                    <a:pt x="210527" y="195554"/>
                  </a:lnTo>
                  <a:lnTo>
                    <a:pt x="209461" y="194602"/>
                  </a:lnTo>
                  <a:lnTo>
                    <a:pt x="208635" y="193878"/>
                  </a:lnTo>
                  <a:lnTo>
                    <a:pt x="208838" y="191820"/>
                  </a:lnTo>
                  <a:lnTo>
                    <a:pt x="208915" y="190715"/>
                  </a:lnTo>
                  <a:lnTo>
                    <a:pt x="208940" y="188658"/>
                  </a:lnTo>
                  <a:lnTo>
                    <a:pt x="205282" y="187121"/>
                  </a:lnTo>
                  <a:lnTo>
                    <a:pt x="201764" y="190715"/>
                  </a:lnTo>
                  <a:lnTo>
                    <a:pt x="199326" y="190715"/>
                  </a:lnTo>
                  <a:lnTo>
                    <a:pt x="196443" y="190588"/>
                  </a:lnTo>
                  <a:lnTo>
                    <a:pt x="192354" y="193776"/>
                  </a:lnTo>
                  <a:lnTo>
                    <a:pt x="189547" y="191820"/>
                  </a:lnTo>
                  <a:lnTo>
                    <a:pt x="191477" y="194602"/>
                  </a:lnTo>
                  <a:lnTo>
                    <a:pt x="190055" y="193598"/>
                  </a:lnTo>
                  <a:lnTo>
                    <a:pt x="185420" y="195351"/>
                  </a:lnTo>
                  <a:lnTo>
                    <a:pt x="187350" y="197408"/>
                  </a:lnTo>
                  <a:lnTo>
                    <a:pt x="189877" y="198069"/>
                  </a:lnTo>
                  <a:lnTo>
                    <a:pt x="197002" y="196100"/>
                  </a:lnTo>
                  <a:lnTo>
                    <a:pt x="201295" y="197878"/>
                  </a:lnTo>
                  <a:lnTo>
                    <a:pt x="198551" y="198069"/>
                  </a:lnTo>
                  <a:lnTo>
                    <a:pt x="199974" y="198069"/>
                  </a:lnTo>
                  <a:lnTo>
                    <a:pt x="202095" y="198335"/>
                  </a:lnTo>
                  <a:lnTo>
                    <a:pt x="202984" y="198869"/>
                  </a:lnTo>
                  <a:lnTo>
                    <a:pt x="203758" y="199555"/>
                  </a:lnTo>
                  <a:lnTo>
                    <a:pt x="204203" y="200621"/>
                  </a:lnTo>
                  <a:lnTo>
                    <a:pt x="202857" y="201790"/>
                  </a:lnTo>
                  <a:lnTo>
                    <a:pt x="206044" y="199758"/>
                  </a:lnTo>
                  <a:lnTo>
                    <a:pt x="203809" y="198869"/>
                  </a:lnTo>
                  <a:lnTo>
                    <a:pt x="203873" y="197408"/>
                  </a:lnTo>
                  <a:lnTo>
                    <a:pt x="203974" y="196507"/>
                  </a:lnTo>
                  <a:lnTo>
                    <a:pt x="204012" y="196100"/>
                  </a:lnTo>
                  <a:lnTo>
                    <a:pt x="204076" y="195554"/>
                  </a:lnTo>
                  <a:lnTo>
                    <a:pt x="210693" y="195732"/>
                  </a:lnTo>
                  <a:close/>
                </a:path>
                <a:path w="475615" h="286385">
                  <a:moveTo>
                    <a:pt x="211048" y="175463"/>
                  </a:moveTo>
                  <a:lnTo>
                    <a:pt x="210997" y="173304"/>
                  </a:lnTo>
                  <a:lnTo>
                    <a:pt x="209156" y="174142"/>
                  </a:lnTo>
                  <a:lnTo>
                    <a:pt x="211048" y="175463"/>
                  </a:lnTo>
                  <a:close/>
                </a:path>
                <a:path w="475615" h="286385">
                  <a:moveTo>
                    <a:pt x="211213" y="181991"/>
                  </a:moveTo>
                  <a:lnTo>
                    <a:pt x="210286" y="181952"/>
                  </a:lnTo>
                  <a:lnTo>
                    <a:pt x="209753" y="182168"/>
                  </a:lnTo>
                  <a:lnTo>
                    <a:pt x="209359" y="182486"/>
                  </a:lnTo>
                  <a:lnTo>
                    <a:pt x="210045" y="182359"/>
                  </a:lnTo>
                  <a:lnTo>
                    <a:pt x="210731" y="182219"/>
                  </a:lnTo>
                  <a:lnTo>
                    <a:pt x="211213" y="181991"/>
                  </a:lnTo>
                  <a:close/>
                </a:path>
                <a:path w="475615" h="286385">
                  <a:moveTo>
                    <a:pt x="211569" y="196507"/>
                  </a:moveTo>
                  <a:lnTo>
                    <a:pt x="210743" y="195757"/>
                  </a:lnTo>
                  <a:lnTo>
                    <a:pt x="210820" y="196100"/>
                  </a:lnTo>
                  <a:lnTo>
                    <a:pt x="211378" y="197878"/>
                  </a:lnTo>
                  <a:lnTo>
                    <a:pt x="211442" y="198069"/>
                  </a:lnTo>
                  <a:lnTo>
                    <a:pt x="211543" y="197408"/>
                  </a:lnTo>
                  <a:lnTo>
                    <a:pt x="211569" y="196507"/>
                  </a:lnTo>
                  <a:close/>
                </a:path>
                <a:path w="475615" h="286385">
                  <a:moveTo>
                    <a:pt x="213017" y="179705"/>
                  </a:moveTo>
                  <a:lnTo>
                    <a:pt x="209219" y="177050"/>
                  </a:lnTo>
                  <a:lnTo>
                    <a:pt x="208762" y="177444"/>
                  </a:lnTo>
                  <a:lnTo>
                    <a:pt x="212559" y="180086"/>
                  </a:lnTo>
                  <a:lnTo>
                    <a:pt x="213017" y="179705"/>
                  </a:lnTo>
                  <a:close/>
                </a:path>
                <a:path w="475615" h="286385">
                  <a:moveTo>
                    <a:pt x="215023" y="189712"/>
                  </a:moveTo>
                  <a:lnTo>
                    <a:pt x="214985" y="189445"/>
                  </a:lnTo>
                  <a:lnTo>
                    <a:pt x="214655" y="189382"/>
                  </a:lnTo>
                  <a:lnTo>
                    <a:pt x="214757" y="189674"/>
                  </a:lnTo>
                  <a:lnTo>
                    <a:pt x="214858" y="189852"/>
                  </a:lnTo>
                  <a:lnTo>
                    <a:pt x="214947" y="190080"/>
                  </a:lnTo>
                  <a:lnTo>
                    <a:pt x="215023" y="189712"/>
                  </a:lnTo>
                  <a:close/>
                </a:path>
                <a:path w="475615" h="286385">
                  <a:moveTo>
                    <a:pt x="218160" y="198945"/>
                  </a:moveTo>
                  <a:lnTo>
                    <a:pt x="215315" y="197700"/>
                  </a:lnTo>
                  <a:lnTo>
                    <a:pt x="217246" y="200444"/>
                  </a:lnTo>
                  <a:lnTo>
                    <a:pt x="218160" y="198945"/>
                  </a:lnTo>
                  <a:close/>
                </a:path>
                <a:path w="475615" h="286385">
                  <a:moveTo>
                    <a:pt x="223088" y="190982"/>
                  </a:moveTo>
                  <a:lnTo>
                    <a:pt x="218262" y="190296"/>
                  </a:lnTo>
                  <a:lnTo>
                    <a:pt x="216395" y="193446"/>
                  </a:lnTo>
                  <a:lnTo>
                    <a:pt x="214947" y="190080"/>
                  </a:lnTo>
                  <a:lnTo>
                    <a:pt x="214706" y="191287"/>
                  </a:lnTo>
                  <a:lnTo>
                    <a:pt x="213067" y="193649"/>
                  </a:lnTo>
                  <a:lnTo>
                    <a:pt x="215239" y="194056"/>
                  </a:lnTo>
                  <a:lnTo>
                    <a:pt x="215734" y="195834"/>
                  </a:lnTo>
                  <a:lnTo>
                    <a:pt x="219392" y="192684"/>
                  </a:lnTo>
                  <a:lnTo>
                    <a:pt x="219875" y="193014"/>
                  </a:lnTo>
                  <a:lnTo>
                    <a:pt x="223088" y="190982"/>
                  </a:lnTo>
                  <a:close/>
                </a:path>
                <a:path w="475615" h="286385">
                  <a:moveTo>
                    <a:pt x="224421" y="169849"/>
                  </a:moveTo>
                  <a:lnTo>
                    <a:pt x="222453" y="165633"/>
                  </a:lnTo>
                  <a:lnTo>
                    <a:pt x="220878" y="170751"/>
                  </a:lnTo>
                  <a:lnTo>
                    <a:pt x="224421" y="169849"/>
                  </a:lnTo>
                  <a:close/>
                </a:path>
                <a:path w="475615" h="286385">
                  <a:moveTo>
                    <a:pt x="226085" y="142214"/>
                  </a:moveTo>
                  <a:lnTo>
                    <a:pt x="225272" y="140766"/>
                  </a:lnTo>
                  <a:lnTo>
                    <a:pt x="225780" y="142214"/>
                  </a:lnTo>
                  <a:lnTo>
                    <a:pt x="225894" y="142557"/>
                  </a:lnTo>
                  <a:lnTo>
                    <a:pt x="226085" y="142214"/>
                  </a:lnTo>
                  <a:close/>
                </a:path>
                <a:path w="475615" h="286385">
                  <a:moveTo>
                    <a:pt x="227990" y="144589"/>
                  </a:moveTo>
                  <a:lnTo>
                    <a:pt x="225031" y="144208"/>
                  </a:lnTo>
                  <a:lnTo>
                    <a:pt x="225907" y="142557"/>
                  </a:lnTo>
                  <a:lnTo>
                    <a:pt x="222694" y="145529"/>
                  </a:lnTo>
                  <a:lnTo>
                    <a:pt x="227990" y="144589"/>
                  </a:lnTo>
                  <a:close/>
                </a:path>
                <a:path w="475615" h="286385">
                  <a:moveTo>
                    <a:pt x="236816" y="162102"/>
                  </a:moveTo>
                  <a:lnTo>
                    <a:pt x="233032" y="159473"/>
                  </a:lnTo>
                  <a:lnTo>
                    <a:pt x="233108" y="162102"/>
                  </a:lnTo>
                  <a:lnTo>
                    <a:pt x="236816" y="162102"/>
                  </a:lnTo>
                  <a:close/>
                </a:path>
                <a:path w="475615" h="286385">
                  <a:moveTo>
                    <a:pt x="250164" y="118021"/>
                  </a:moveTo>
                  <a:lnTo>
                    <a:pt x="249174" y="119291"/>
                  </a:lnTo>
                  <a:lnTo>
                    <a:pt x="249313" y="119418"/>
                  </a:lnTo>
                  <a:lnTo>
                    <a:pt x="250164" y="118021"/>
                  </a:lnTo>
                  <a:close/>
                </a:path>
                <a:path w="475615" h="286385">
                  <a:moveTo>
                    <a:pt x="250393" y="170751"/>
                  </a:moveTo>
                  <a:lnTo>
                    <a:pt x="243014" y="167855"/>
                  </a:lnTo>
                  <a:lnTo>
                    <a:pt x="237998" y="174345"/>
                  </a:lnTo>
                  <a:lnTo>
                    <a:pt x="232905" y="173659"/>
                  </a:lnTo>
                  <a:lnTo>
                    <a:pt x="226402" y="172796"/>
                  </a:lnTo>
                  <a:lnTo>
                    <a:pt x="224967" y="172796"/>
                  </a:lnTo>
                  <a:lnTo>
                    <a:pt x="221716" y="173659"/>
                  </a:lnTo>
                  <a:lnTo>
                    <a:pt x="220484" y="172796"/>
                  </a:lnTo>
                  <a:lnTo>
                    <a:pt x="220256" y="172796"/>
                  </a:lnTo>
                  <a:lnTo>
                    <a:pt x="220294" y="172669"/>
                  </a:lnTo>
                  <a:lnTo>
                    <a:pt x="220878" y="170751"/>
                  </a:lnTo>
                  <a:lnTo>
                    <a:pt x="219049" y="171196"/>
                  </a:lnTo>
                  <a:lnTo>
                    <a:pt x="220256" y="172656"/>
                  </a:lnTo>
                  <a:lnTo>
                    <a:pt x="218414" y="171348"/>
                  </a:lnTo>
                  <a:lnTo>
                    <a:pt x="219049" y="171196"/>
                  </a:lnTo>
                  <a:lnTo>
                    <a:pt x="217436" y="169240"/>
                  </a:lnTo>
                  <a:lnTo>
                    <a:pt x="218414" y="172669"/>
                  </a:lnTo>
                  <a:lnTo>
                    <a:pt x="218452" y="172796"/>
                  </a:lnTo>
                  <a:lnTo>
                    <a:pt x="219697" y="173659"/>
                  </a:lnTo>
                  <a:lnTo>
                    <a:pt x="220967" y="174447"/>
                  </a:lnTo>
                  <a:lnTo>
                    <a:pt x="225475" y="174853"/>
                  </a:lnTo>
                  <a:lnTo>
                    <a:pt x="225933" y="174447"/>
                  </a:lnTo>
                  <a:lnTo>
                    <a:pt x="226631" y="174955"/>
                  </a:lnTo>
                  <a:lnTo>
                    <a:pt x="226885" y="175133"/>
                  </a:lnTo>
                  <a:lnTo>
                    <a:pt x="228828" y="177888"/>
                  </a:lnTo>
                  <a:lnTo>
                    <a:pt x="227012" y="179476"/>
                  </a:lnTo>
                  <a:lnTo>
                    <a:pt x="226123" y="176390"/>
                  </a:lnTo>
                  <a:lnTo>
                    <a:pt x="226060" y="176174"/>
                  </a:lnTo>
                  <a:lnTo>
                    <a:pt x="225983" y="175920"/>
                  </a:lnTo>
                  <a:lnTo>
                    <a:pt x="224663" y="178549"/>
                  </a:lnTo>
                  <a:lnTo>
                    <a:pt x="225653" y="181368"/>
                  </a:lnTo>
                  <a:lnTo>
                    <a:pt x="227850" y="179476"/>
                  </a:lnTo>
                  <a:lnTo>
                    <a:pt x="230225" y="177419"/>
                  </a:lnTo>
                  <a:lnTo>
                    <a:pt x="228981" y="181508"/>
                  </a:lnTo>
                  <a:lnTo>
                    <a:pt x="230759" y="180670"/>
                  </a:lnTo>
                  <a:lnTo>
                    <a:pt x="230873" y="177888"/>
                  </a:lnTo>
                  <a:lnTo>
                    <a:pt x="230936" y="177419"/>
                  </a:lnTo>
                  <a:lnTo>
                    <a:pt x="231051" y="176390"/>
                  </a:lnTo>
                  <a:lnTo>
                    <a:pt x="231114" y="175920"/>
                  </a:lnTo>
                  <a:lnTo>
                    <a:pt x="232498" y="176174"/>
                  </a:lnTo>
                  <a:lnTo>
                    <a:pt x="232791" y="175920"/>
                  </a:lnTo>
                  <a:lnTo>
                    <a:pt x="233921" y="174955"/>
                  </a:lnTo>
                  <a:lnTo>
                    <a:pt x="234327" y="174612"/>
                  </a:lnTo>
                  <a:lnTo>
                    <a:pt x="234721" y="175920"/>
                  </a:lnTo>
                  <a:lnTo>
                    <a:pt x="234797" y="176174"/>
                  </a:lnTo>
                  <a:lnTo>
                    <a:pt x="234861" y="176390"/>
                  </a:lnTo>
                  <a:lnTo>
                    <a:pt x="233083" y="180124"/>
                  </a:lnTo>
                  <a:lnTo>
                    <a:pt x="238607" y="177584"/>
                  </a:lnTo>
                  <a:lnTo>
                    <a:pt x="238569" y="178549"/>
                  </a:lnTo>
                  <a:lnTo>
                    <a:pt x="238442" y="181508"/>
                  </a:lnTo>
                  <a:lnTo>
                    <a:pt x="238315" y="184505"/>
                  </a:lnTo>
                  <a:lnTo>
                    <a:pt x="240195" y="185813"/>
                  </a:lnTo>
                  <a:lnTo>
                    <a:pt x="241312" y="181813"/>
                  </a:lnTo>
                  <a:lnTo>
                    <a:pt x="249085" y="178981"/>
                  </a:lnTo>
                  <a:lnTo>
                    <a:pt x="249389" y="177888"/>
                  </a:lnTo>
                  <a:lnTo>
                    <a:pt x="249478" y="177584"/>
                  </a:lnTo>
                  <a:lnTo>
                    <a:pt x="250151" y="175133"/>
                  </a:lnTo>
                  <a:lnTo>
                    <a:pt x="250202" y="174955"/>
                  </a:lnTo>
                  <a:lnTo>
                    <a:pt x="246253" y="174612"/>
                  </a:lnTo>
                  <a:lnTo>
                    <a:pt x="247878" y="174612"/>
                  </a:lnTo>
                  <a:lnTo>
                    <a:pt x="247967" y="173659"/>
                  </a:lnTo>
                  <a:lnTo>
                    <a:pt x="248056" y="172669"/>
                  </a:lnTo>
                  <a:lnTo>
                    <a:pt x="248183" y="171348"/>
                  </a:lnTo>
                  <a:lnTo>
                    <a:pt x="248234" y="170751"/>
                  </a:lnTo>
                  <a:lnTo>
                    <a:pt x="250393" y="170751"/>
                  </a:lnTo>
                  <a:close/>
                </a:path>
                <a:path w="475615" h="286385">
                  <a:moveTo>
                    <a:pt x="253911" y="155498"/>
                  </a:moveTo>
                  <a:lnTo>
                    <a:pt x="252488" y="155244"/>
                  </a:lnTo>
                  <a:lnTo>
                    <a:pt x="251180" y="157861"/>
                  </a:lnTo>
                  <a:lnTo>
                    <a:pt x="253911" y="155498"/>
                  </a:lnTo>
                  <a:close/>
                </a:path>
                <a:path w="475615" h="286385">
                  <a:moveTo>
                    <a:pt x="254571" y="152273"/>
                  </a:moveTo>
                  <a:lnTo>
                    <a:pt x="251434" y="149491"/>
                  </a:lnTo>
                  <a:lnTo>
                    <a:pt x="253365" y="152273"/>
                  </a:lnTo>
                  <a:lnTo>
                    <a:pt x="254571" y="152273"/>
                  </a:lnTo>
                  <a:close/>
                </a:path>
                <a:path w="475615" h="286385">
                  <a:moveTo>
                    <a:pt x="254774" y="171818"/>
                  </a:moveTo>
                  <a:lnTo>
                    <a:pt x="248704" y="171818"/>
                  </a:lnTo>
                  <a:lnTo>
                    <a:pt x="253949" y="175463"/>
                  </a:lnTo>
                  <a:lnTo>
                    <a:pt x="254774" y="171818"/>
                  </a:lnTo>
                  <a:close/>
                </a:path>
                <a:path w="475615" h="286385">
                  <a:moveTo>
                    <a:pt x="255397" y="152273"/>
                  </a:moveTo>
                  <a:lnTo>
                    <a:pt x="254571" y="152273"/>
                  </a:lnTo>
                  <a:lnTo>
                    <a:pt x="255244" y="152869"/>
                  </a:lnTo>
                  <a:lnTo>
                    <a:pt x="255397" y="152273"/>
                  </a:lnTo>
                  <a:close/>
                </a:path>
                <a:path w="475615" h="286385">
                  <a:moveTo>
                    <a:pt x="260007" y="143344"/>
                  </a:moveTo>
                  <a:lnTo>
                    <a:pt x="259651" y="143344"/>
                  </a:lnTo>
                  <a:lnTo>
                    <a:pt x="259689" y="143725"/>
                  </a:lnTo>
                  <a:lnTo>
                    <a:pt x="260007" y="143344"/>
                  </a:lnTo>
                  <a:close/>
                </a:path>
                <a:path w="475615" h="286385">
                  <a:moveTo>
                    <a:pt x="260794" y="150317"/>
                  </a:moveTo>
                  <a:lnTo>
                    <a:pt x="256540" y="148056"/>
                  </a:lnTo>
                  <a:lnTo>
                    <a:pt x="255397" y="152273"/>
                  </a:lnTo>
                  <a:lnTo>
                    <a:pt x="258508" y="152273"/>
                  </a:lnTo>
                  <a:lnTo>
                    <a:pt x="260794" y="150317"/>
                  </a:lnTo>
                  <a:close/>
                </a:path>
                <a:path w="475615" h="286385">
                  <a:moveTo>
                    <a:pt x="263232" y="148729"/>
                  </a:moveTo>
                  <a:lnTo>
                    <a:pt x="262585" y="148729"/>
                  </a:lnTo>
                  <a:lnTo>
                    <a:pt x="261594" y="148539"/>
                  </a:lnTo>
                  <a:lnTo>
                    <a:pt x="260261" y="148539"/>
                  </a:lnTo>
                  <a:lnTo>
                    <a:pt x="261200" y="149186"/>
                  </a:lnTo>
                  <a:lnTo>
                    <a:pt x="263232" y="148729"/>
                  </a:lnTo>
                  <a:close/>
                </a:path>
                <a:path w="475615" h="286385">
                  <a:moveTo>
                    <a:pt x="265811" y="146697"/>
                  </a:moveTo>
                  <a:lnTo>
                    <a:pt x="265696" y="146532"/>
                  </a:lnTo>
                  <a:lnTo>
                    <a:pt x="263804" y="146532"/>
                  </a:lnTo>
                  <a:lnTo>
                    <a:pt x="265811" y="146697"/>
                  </a:lnTo>
                  <a:close/>
                </a:path>
                <a:path w="475615" h="286385">
                  <a:moveTo>
                    <a:pt x="266115" y="146697"/>
                  </a:moveTo>
                  <a:lnTo>
                    <a:pt x="265811" y="146697"/>
                  </a:lnTo>
                  <a:lnTo>
                    <a:pt x="263677" y="146697"/>
                  </a:lnTo>
                  <a:lnTo>
                    <a:pt x="263017" y="147624"/>
                  </a:lnTo>
                  <a:lnTo>
                    <a:pt x="262661" y="148539"/>
                  </a:lnTo>
                  <a:lnTo>
                    <a:pt x="262585" y="148729"/>
                  </a:lnTo>
                  <a:lnTo>
                    <a:pt x="265379" y="148539"/>
                  </a:lnTo>
                  <a:lnTo>
                    <a:pt x="265912" y="147205"/>
                  </a:lnTo>
                  <a:lnTo>
                    <a:pt x="266014" y="146951"/>
                  </a:lnTo>
                  <a:lnTo>
                    <a:pt x="266115" y="146697"/>
                  </a:lnTo>
                  <a:close/>
                </a:path>
                <a:path w="475615" h="286385">
                  <a:moveTo>
                    <a:pt x="266700" y="145199"/>
                  </a:moveTo>
                  <a:lnTo>
                    <a:pt x="263766" y="145389"/>
                  </a:lnTo>
                  <a:lnTo>
                    <a:pt x="263436" y="145199"/>
                  </a:lnTo>
                  <a:lnTo>
                    <a:pt x="263144" y="145199"/>
                  </a:lnTo>
                  <a:lnTo>
                    <a:pt x="263194" y="145427"/>
                  </a:lnTo>
                  <a:lnTo>
                    <a:pt x="261759" y="145503"/>
                  </a:lnTo>
                  <a:lnTo>
                    <a:pt x="263207" y="145503"/>
                  </a:lnTo>
                  <a:lnTo>
                    <a:pt x="263461" y="146532"/>
                  </a:lnTo>
                  <a:lnTo>
                    <a:pt x="263804" y="146532"/>
                  </a:lnTo>
                  <a:lnTo>
                    <a:pt x="264375" y="145707"/>
                  </a:lnTo>
                  <a:lnTo>
                    <a:pt x="263994" y="145503"/>
                  </a:lnTo>
                  <a:lnTo>
                    <a:pt x="264985" y="145503"/>
                  </a:lnTo>
                  <a:lnTo>
                    <a:pt x="265696" y="146532"/>
                  </a:lnTo>
                  <a:lnTo>
                    <a:pt x="266179" y="146532"/>
                  </a:lnTo>
                  <a:lnTo>
                    <a:pt x="266496" y="145707"/>
                  </a:lnTo>
                  <a:lnTo>
                    <a:pt x="266585" y="145503"/>
                  </a:lnTo>
                  <a:lnTo>
                    <a:pt x="266700" y="145199"/>
                  </a:lnTo>
                  <a:close/>
                </a:path>
                <a:path w="475615" h="286385">
                  <a:moveTo>
                    <a:pt x="268566" y="152704"/>
                  </a:moveTo>
                  <a:lnTo>
                    <a:pt x="268376" y="152552"/>
                  </a:lnTo>
                  <a:lnTo>
                    <a:pt x="268109" y="152514"/>
                  </a:lnTo>
                  <a:lnTo>
                    <a:pt x="267817" y="152374"/>
                  </a:lnTo>
                  <a:lnTo>
                    <a:pt x="268414" y="153009"/>
                  </a:lnTo>
                  <a:lnTo>
                    <a:pt x="268566" y="152704"/>
                  </a:lnTo>
                  <a:close/>
                </a:path>
                <a:path w="475615" h="286385">
                  <a:moveTo>
                    <a:pt x="268998" y="143725"/>
                  </a:moveTo>
                  <a:lnTo>
                    <a:pt x="268871" y="143725"/>
                  </a:lnTo>
                  <a:lnTo>
                    <a:pt x="268579" y="143891"/>
                  </a:lnTo>
                  <a:lnTo>
                    <a:pt x="268998" y="143725"/>
                  </a:lnTo>
                  <a:close/>
                </a:path>
                <a:path w="475615" h="286385">
                  <a:moveTo>
                    <a:pt x="269951" y="126098"/>
                  </a:moveTo>
                  <a:lnTo>
                    <a:pt x="260146" y="125691"/>
                  </a:lnTo>
                  <a:lnTo>
                    <a:pt x="260591" y="124129"/>
                  </a:lnTo>
                  <a:lnTo>
                    <a:pt x="260642" y="123964"/>
                  </a:lnTo>
                  <a:lnTo>
                    <a:pt x="260705" y="123723"/>
                  </a:lnTo>
                  <a:lnTo>
                    <a:pt x="260819" y="123342"/>
                  </a:lnTo>
                  <a:lnTo>
                    <a:pt x="260896" y="123063"/>
                  </a:lnTo>
                  <a:lnTo>
                    <a:pt x="260946" y="122872"/>
                  </a:lnTo>
                  <a:lnTo>
                    <a:pt x="260794" y="122326"/>
                  </a:lnTo>
                  <a:lnTo>
                    <a:pt x="260515" y="121678"/>
                  </a:lnTo>
                  <a:lnTo>
                    <a:pt x="258343" y="120180"/>
                  </a:lnTo>
                  <a:lnTo>
                    <a:pt x="257848" y="120180"/>
                  </a:lnTo>
                  <a:lnTo>
                    <a:pt x="261239" y="118783"/>
                  </a:lnTo>
                  <a:lnTo>
                    <a:pt x="261556" y="118783"/>
                  </a:lnTo>
                  <a:lnTo>
                    <a:pt x="263715" y="119646"/>
                  </a:lnTo>
                  <a:lnTo>
                    <a:pt x="263702" y="118783"/>
                  </a:lnTo>
                  <a:lnTo>
                    <a:pt x="263639" y="116039"/>
                  </a:lnTo>
                  <a:lnTo>
                    <a:pt x="258013" y="114249"/>
                  </a:lnTo>
                  <a:lnTo>
                    <a:pt x="253834" y="116370"/>
                  </a:lnTo>
                  <a:lnTo>
                    <a:pt x="253326" y="116713"/>
                  </a:lnTo>
                  <a:lnTo>
                    <a:pt x="251091" y="116509"/>
                  </a:lnTo>
                  <a:lnTo>
                    <a:pt x="250164" y="118021"/>
                  </a:lnTo>
                  <a:lnTo>
                    <a:pt x="253225" y="116776"/>
                  </a:lnTo>
                  <a:lnTo>
                    <a:pt x="250177" y="118783"/>
                  </a:lnTo>
                  <a:lnTo>
                    <a:pt x="247688" y="121640"/>
                  </a:lnTo>
                  <a:lnTo>
                    <a:pt x="247688" y="122148"/>
                  </a:lnTo>
                  <a:lnTo>
                    <a:pt x="247434" y="122008"/>
                  </a:lnTo>
                  <a:lnTo>
                    <a:pt x="247675" y="122008"/>
                  </a:lnTo>
                  <a:lnTo>
                    <a:pt x="247688" y="122148"/>
                  </a:lnTo>
                  <a:lnTo>
                    <a:pt x="247688" y="121640"/>
                  </a:lnTo>
                  <a:lnTo>
                    <a:pt x="247383" y="121983"/>
                  </a:lnTo>
                  <a:lnTo>
                    <a:pt x="246214" y="121259"/>
                  </a:lnTo>
                  <a:lnTo>
                    <a:pt x="244652" y="120180"/>
                  </a:lnTo>
                  <a:lnTo>
                    <a:pt x="243751" y="119291"/>
                  </a:lnTo>
                  <a:lnTo>
                    <a:pt x="244043" y="119291"/>
                  </a:lnTo>
                  <a:lnTo>
                    <a:pt x="248348" y="120319"/>
                  </a:lnTo>
                  <a:lnTo>
                    <a:pt x="249059" y="119418"/>
                  </a:lnTo>
                  <a:lnTo>
                    <a:pt x="249174" y="119291"/>
                  </a:lnTo>
                  <a:lnTo>
                    <a:pt x="246976" y="117221"/>
                  </a:lnTo>
                  <a:lnTo>
                    <a:pt x="247764" y="116370"/>
                  </a:lnTo>
                  <a:lnTo>
                    <a:pt x="247053" y="116039"/>
                  </a:lnTo>
                  <a:lnTo>
                    <a:pt x="241655" y="113525"/>
                  </a:lnTo>
                  <a:lnTo>
                    <a:pt x="241985" y="114249"/>
                  </a:lnTo>
                  <a:lnTo>
                    <a:pt x="242062" y="114401"/>
                  </a:lnTo>
                  <a:lnTo>
                    <a:pt x="242150" y="114592"/>
                  </a:lnTo>
                  <a:lnTo>
                    <a:pt x="243090" y="115239"/>
                  </a:lnTo>
                  <a:lnTo>
                    <a:pt x="243103" y="115976"/>
                  </a:lnTo>
                  <a:lnTo>
                    <a:pt x="239801" y="114401"/>
                  </a:lnTo>
                  <a:lnTo>
                    <a:pt x="238975" y="118783"/>
                  </a:lnTo>
                  <a:lnTo>
                    <a:pt x="237490" y="119291"/>
                  </a:lnTo>
                  <a:lnTo>
                    <a:pt x="238264" y="119291"/>
                  </a:lnTo>
                  <a:lnTo>
                    <a:pt x="241147" y="119913"/>
                  </a:lnTo>
                  <a:lnTo>
                    <a:pt x="241795" y="120573"/>
                  </a:lnTo>
                  <a:lnTo>
                    <a:pt x="243700" y="122008"/>
                  </a:lnTo>
                  <a:lnTo>
                    <a:pt x="243547" y="122008"/>
                  </a:lnTo>
                  <a:lnTo>
                    <a:pt x="243471" y="122872"/>
                  </a:lnTo>
                  <a:lnTo>
                    <a:pt x="243205" y="123063"/>
                  </a:lnTo>
                  <a:lnTo>
                    <a:pt x="243014" y="123342"/>
                  </a:lnTo>
                  <a:lnTo>
                    <a:pt x="242887" y="123723"/>
                  </a:lnTo>
                  <a:lnTo>
                    <a:pt x="242506" y="123850"/>
                  </a:lnTo>
                  <a:lnTo>
                    <a:pt x="242036" y="123723"/>
                  </a:lnTo>
                  <a:lnTo>
                    <a:pt x="241414" y="123342"/>
                  </a:lnTo>
                  <a:lnTo>
                    <a:pt x="241007" y="123063"/>
                  </a:lnTo>
                  <a:lnTo>
                    <a:pt x="241261" y="123342"/>
                  </a:lnTo>
                  <a:lnTo>
                    <a:pt x="241668" y="123723"/>
                  </a:lnTo>
                  <a:lnTo>
                    <a:pt x="242150" y="123964"/>
                  </a:lnTo>
                  <a:lnTo>
                    <a:pt x="242747" y="124129"/>
                  </a:lnTo>
                  <a:lnTo>
                    <a:pt x="242366" y="125514"/>
                  </a:lnTo>
                  <a:lnTo>
                    <a:pt x="242023" y="127342"/>
                  </a:lnTo>
                  <a:lnTo>
                    <a:pt x="239014" y="127342"/>
                  </a:lnTo>
                  <a:lnTo>
                    <a:pt x="241566" y="129108"/>
                  </a:lnTo>
                  <a:lnTo>
                    <a:pt x="243611" y="127342"/>
                  </a:lnTo>
                  <a:lnTo>
                    <a:pt x="244055" y="127342"/>
                  </a:lnTo>
                  <a:lnTo>
                    <a:pt x="246240" y="129527"/>
                  </a:lnTo>
                  <a:lnTo>
                    <a:pt x="250786" y="126098"/>
                  </a:lnTo>
                  <a:lnTo>
                    <a:pt x="251320" y="127342"/>
                  </a:lnTo>
                  <a:lnTo>
                    <a:pt x="251752" y="128536"/>
                  </a:lnTo>
                  <a:lnTo>
                    <a:pt x="252349" y="129527"/>
                  </a:lnTo>
                  <a:lnTo>
                    <a:pt x="254063" y="129108"/>
                  </a:lnTo>
                  <a:lnTo>
                    <a:pt x="256565" y="128536"/>
                  </a:lnTo>
                  <a:lnTo>
                    <a:pt x="261137" y="128536"/>
                  </a:lnTo>
                  <a:lnTo>
                    <a:pt x="266331" y="129971"/>
                  </a:lnTo>
                  <a:lnTo>
                    <a:pt x="266217" y="128536"/>
                  </a:lnTo>
                  <a:lnTo>
                    <a:pt x="267042" y="127342"/>
                  </a:lnTo>
                  <a:lnTo>
                    <a:pt x="266560" y="127342"/>
                  </a:lnTo>
                  <a:lnTo>
                    <a:pt x="268363" y="126619"/>
                  </a:lnTo>
                  <a:lnTo>
                    <a:pt x="269951" y="126098"/>
                  </a:lnTo>
                  <a:close/>
                </a:path>
                <a:path w="475615" h="286385">
                  <a:moveTo>
                    <a:pt x="271310" y="150075"/>
                  </a:moveTo>
                  <a:lnTo>
                    <a:pt x="270357" y="149669"/>
                  </a:lnTo>
                  <a:lnTo>
                    <a:pt x="270065" y="149669"/>
                  </a:lnTo>
                  <a:lnTo>
                    <a:pt x="271310" y="150075"/>
                  </a:lnTo>
                  <a:close/>
                </a:path>
                <a:path w="475615" h="286385">
                  <a:moveTo>
                    <a:pt x="271640" y="156464"/>
                  </a:moveTo>
                  <a:lnTo>
                    <a:pt x="268401" y="153022"/>
                  </a:lnTo>
                  <a:lnTo>
                    <a:pt x="268211" y="153428"/>
                  </a:lnTo>
                  <a:lnTo>
                    <a:pt x="267970" y="153974"/>
                  </a:lnTo>
                  <a:lnTo>
                    <a:pt x="267411" y="154940"/>
                  </a:lnTo>
                  <a:lnTo>
                    <a:pt x="271640" y="156464"/>
                  </a:lnTo>
                  <a:close/>
                </a:path>
                <a:path w="475615" h="286385">
                  <a:moveTo>
                    <a:pt x="273253" y="150888"/>
                  </a:moveTo>
                  <a:lnTo>
                    <a:pt x="271945" y="150329"/>
                  </a:lnTo>
                  <a:lnTo>
                    <a:pt x="271792" y="150888"/>
                  </a:lnTo>
                  <a:lnTo>
                    <a:pt x="273253" y="150888"/>
                  </a:lnTo>
                  <a:close/>
                </a:path>
                <a:path w="475615" h="286385">
                  <a:moveTo>
                    <a:pt x="274764" y="151523"/>
                  </a:moveTo>
                  <a:lnTo>
                    <a:pt x="274218" y="150977"/>
                  </a:lnTo>
                  <a:lnTo>
                    <a:pt x="273723" y="150837"/>
                  </a:lnTo>
                  <a:lnTo>
                    <a:pt x="273253" y="150888"/>
                  </a:lnTo>
                  <a:lnTo>
                    <a:pt x="274764" y="151523"/>
                  </a:lnTo>
                  <a:close/>
                </a:path>
                <a:path w="475615" h="286385">
                  <a:moveTo>
                    <a:pt x="280149" y="105486"/>
                  </a:moveTo>
                  <a:lnTo>
                    <a:pt x="278676" y="101600"/>
                  </a:lnTo>
                  <a:lnTo>
                    <a:pt x="279590" y="101536"/>
                  </a:lnTo>
                  <a:lnTo>
                    <a:pt x="279552" y="100088"/>
                  </a:lnTo>
                  <a:lnTo>
                    <a:pt x="276313" y="101396"/>
                  </a:lnTo>
                  <a:lnTo>
                    <a:pt x="274447" y="101523"/>
                  </a:lnTo>
                  <a:lnTo>
                    <a:pt x="277317" y="103505"/>
                  </a:lnTo>
                  <a:lnTo>
                    <a:pt x="276847" y="103898"/>
                  </a:lnTo>
                  <a:lnTo>
                    <a:pt x="276364" y="103568"/>
                  </a:lnTo>
                  <a:lnTo>
                    <a:pt x="275907" y="103962"/>
                  </a:lnTo>
                  <a:lnTo>
                    <a:pt x="275983" y="106857"/>
                  </a:lnTo>
                  <a:lnTo>
                    <a:pt x="278701" y="103784"/>
                  </a:lnTo>
                  <a:lnTo>
                    <a:pt x="280149" y="105486"/>
                  </a:lnTo>
                  <a:close/>
                </a:path>
                <a:path w="475615" h="286385">
                  <a:moveTo>
                    <a:pt x="280873" y="46520"/>
                  </a:moveTo>
                  <a:lnTo>
                    <a:pt x="276771" y="47040"/>
                  </a:lnTo>
                  <a:lnTo>
                    <a:pt x="276809" y="48298"/>
                  </a:lnTo>
                  <a:lnTo>
                    <a:pt x="276910" y="49263"/>
                  </a:lnTo>
                  <a:lnTo>
                    <a:pt x="278257" y="50203"/>
                  </a:lnTo>
                  <a:lnTo>
                    <a:pt x="280873" y="46520"/>
                  </a:lnTo>
                  <a:close/>
                </a:path>
                <a:path w="475615" h="286385">
                  <a:moveTo>
                    <a:pt x="281254" y="145199"/>
                  </a:moveTo>
                  <a:lnTo>
                    <a:pt x="281101" y="145199"/>
                  </a:lnTo>
                  <a:lnTo>
                    <a:pt x="280708" y="144754"/>
                  </a:lnTo>
                  <a:lnTo>
                    <a:pt x="279742" y="144983"/>
                  </a:lnTo>
                  <a:lnTo>
                    <a:pt x="279996" y="144754"/>
                  </a:lnTo>
                  <a:lnTo>
                    <a:pt x="280682" y="144754"/>
                  </a:lnTo>
                  <a:lnTo>
                    <a:pt x="277304" y="140893"/>
                  </a:lnTo>
                  <a:lnTo>
                    <a:pt x="277101" y="140893"/>
                  </a:lnTo>
                  <a:lnTo>
                    <a:pt x="273862" y="141363"/>
                  </a:lnTo>
                  <a:lnTo>
                    <a:pt x="270052" y="143217"/>
                  </a:lnTo>
                  <a:lnTo>
                    <a:pt x="269697" y="142849"/>
                  </a:lnTo>
                  <a:lnTo>
                    <a:pt x="267716" y="140893"/>
                  </a:lnTo>
                  <a:lnTo>
                    <a:pt x="260553" y="142405"/>
                  </a:lnTo>
                  <a:lnTo>
                    <a:pt x="260007" y="143344"/>
                  </a:lnTo>
                  <a:lnTo>
                    <a:pt x="263093" y="145021"/>
                  </a:lnTo>
                  <a:lnTo>
                    <a:pt x="262839" y="143891"/>
                  </a:lnTo>
                  <a:lnTo>
                    <a:pt x="262801" y="143725"/>
                  </a:lnTo>
                  <a:lnTo>
                    <a:pt x="262699" y="143344"/>
                  </a:lnTo>
                  <a:lnTo>
                    <a:pt x="262585" y="142849"/>
                  </a:lnTo>
                  <a:lnTo>
                    <a:pt x="266204" y="143891"/>
                  </a:lnTo>
                  <a:lnTo>
                    <a:pt x="268871" y="143725"/>
                  </a:lnTo>
                  <a:lnTo>
                    <a:pt x="269519" y="143344"/>
                  </a:lnTo>
                  <a:lnTo>
                    <a:pt x="269786" y="143344"/>
                  </a:lnTo>
                  <a:lnTo>
                    <a:pt x="270192" y="143344"/>
                  </a:lnTo>
                  <a:lnTo>
                    <a:pt x="272249" y="144754"/>
                  </a:lnTo>
                  <a:lnTo>
                    <a:pt x="273215" y="145503"/>
                  </a:lnTo>
                  <a:lnTo>
                    <a:pt x="273519" y="146532"/>
                  </a:lnTo>
                  <a:lnTo>
                    <a:pt x="273418" y="145199"/>
                  </a:lnTo>
                  <a:lnTo>
                    <a:pt x="273367" y="144754"/>
                  </a:lnTo>
                  <a:lnTo>
                    <a:pt x="273253" y="143891"/>
                  </a:lnTo>
                  <a:lnTo>
                    <a:pt x="273202" y="143344"/>
                  </a:lnTo>
                  <a:lnTo>
                    <a:pt x="277418" y="145503"/>
                  </a:lnTo>
                  <a:lnTo>
                    <a:pt x="278752" y="145199"/>
                  </a:lnTo>
                  <a:lnTo>
                    <a:pt x="279476" y="145199"/>
                  </a:lnTo>
                  <a:lnTo>
                    <a:pt x="277444" y="146951"/>
                  </a:lnTo>
                  <a:lnTo>
                    <a:pt x="281254" y="145199"/>
                  </a:lnTo>
                  <a:close/>
                </a:path>
                <a:path w="475615" h="286385">
                  <a:moveTo>
                    <a:pt x="289839" y="102285"/>
                  </a:moveTo>
                  <a:lnTo>
                    <a:pt x="285191" y="101879"/>
                  </a:lnTo>
                  <a:lnTo>
                    <a:pt x="283883" y="105968"/>
                  </a:lnTo>
                  <a:lnTo>
                    <a:pt x="286677" y="105765"/>
                  </a:lnTo>
                  <a:lnTo>
                    <a:pt x="288493" y="104178"/>
                  </a:lnTo>
                  <a:lnTo>
                    <a:pt x="289839" y="102285"/>
                  </a:lnTo>
                  <a:close/>
                </a:path>
                <a:path w="475615" h="286385">
                  <a:moveTo>
                    <a:pt x="309524" y="99187"/>
                  </a:moveTo>
                  <a:lnTo>
                    <a:pt x="306070" y="97904"/>
                  </a:lnTo>
                  <a:lnTo>
                    <a:pt x="305917" y="99187"/>
                  </a:lnTo>
                  <a:lnTo>
                    <a:pt x="305803" y="100203"/>
                  </a:lnTo>
                  <a:lnTo>
                    <a:pt x="305676" y="101180"/>
                  </a:lnTo>
                  <a:lnTo>
                    <a:pt x="309524" y="99187"/>
                  </a:lnTo>
                  <a:close/>
                </a:path>
                <a:path w="475615" h="286385">
                  <a:moveTo>
                    <a:pt x="310565" y="100203"/>
                  </a:moveTo>
                  <a:lnTo>
                    <a:pt x="310299" y="100203"/>
                  </a:lnTo>
                  <a:lnTo>
                    <a:pt x="309867" y="101282"/>
                  </a:lnTo>
                  <a:lnTo>
                    <a:pt x="310565" y="100203"/>
                  </a:lnTo>
                  <a:close/>
                </a:path>
                <a:path w="475615" h="286385">
                  <a:moveTo>
                    <a:pt x="312077" y="97904"/>
                  </a:moveTo>
                  <a:lnTo>
                    <a:pt x="309524" y="99187"/>
                  </a:lnTo>
                  <a:lnTo>
                    <a:pt x="310896" y="99695"/>
                  </a:lnTo>
                  <a:lnTo>
                    <a:pt x="312077" y="97904"/>
                  </a:lnTo>
                  <a:close/>
                </a:path>
                <a:path w="475615" h="286385">
                  <a:moveTo>
                    <a:pt x="312851" y="100431"/>
                  </a:moveTo>
                  <a:lnTo>
                    <a:pt x="310896" y="99695"/>
                  </a:lnTo>
                  <a:lnTo>
                    <a:pt x="310565" y="100203"/>
                  </a:lnTo>
                  <a:lnTo>
                    <a:pt x="311721" y="100431"/>
                  </a:lnTo>
                  <a:lnTo>
                    <a:pt x="312851" y="100431"/>
                  </a:lnTo>
                  <a:close/>
                </a:path>
                <a:path w="475615" h="286385">
                  <a:moveTo>
                    <a:pt x="318122" y="51244"/>
                  </a:moveTo>
                  <a:lnTo>
                    <a:pt x="317169" y="50863"/>
                  </a:lnTo>
                  <a:lnTo>
                    <a:pt x="317004" y="50863"/>
                  </a:lnTo>
                  <a:lnTo>
                    <a:pt x="317398" y="51549"/>
                  </a:lnTo>
                  <a:lnTo>
                    <a:pt x="318122" y="51244"/>
                  </a:lnTo>
                  <a:close/>
                </a:path>
                <a:path w="475615" h="286385">
                  <a:moveTo>
                    <a:pt x="321144" y="50863"/>
                  </a:moveTo>
                  <a:lnTo>
                    <a:pt x="319722" y="50596"/>
                  </a:lnTo>
                  <a:lnTo>
                    <a:pt x="318122" y="51244"/>
                  </a:lnTo>
                  <a:lnTo>
                    <a:pt x="319328" y="51727"/>
                  </a:lnTo>
                  <a:lnTo>
                    <a:pt x="319659" y="51549"/>
                  </a:lnTo>
                  <a:lnTo>
                    <a:pt x="321144" y="50863"/>
                  </a:lnTo>
                  <a:close/>
                </a:path>
                <a:path w="475615" h="286385">
                  <a:moveTo>
                    <a:pt x="324205" y="46520"/>
                  </a:moveTo>
                  <a:lnTo>
                    <a:pt x="323837" y="46380"/>
                  </a:lnTo>
                  <a:lnTo>
                    <a:pt x="323621" y="46520"/>
                  </a:lnTo>
                  <a:lnTo>
                    <a:pt x="324205" y="46520"/>
                  </a:lnTo>
                  <a:close/>
                </a:path>
                <a:path w="475615" h="286385">
                  <a:moveTo>
                    <a:pt x="324408" y="104254"/>
                  </a:moveTo>
                  <a:lnTo>
                    <a:pt x="322999" y="103987"/>
                  </a:lnTo>
                  <a:lnTo>
                    <a:pt x="320636" y="103073"/>
                  </a:lnTo>
                  <a:lnTo>
                    <a:pt x="318820" y="104648"/>
                  </a:lnTo>
                  <a:lnTo>
                    <a:pt x="320700" y="105244"/>
                  </a:lnTo>
                  <a:lnTo>
                    <a:pt x="323494" y="105752"/>
                  </a:lnTo>
                  <a:lnTo>
                    <a:pt x="324408" y="104254"/>
                  </a:lnTo>
                  <a:close/>
                </a:path>
                <a:path w="475615" h="286385">
                  <a:moveTo>
                    <a:pt x="328752" y="109385"/>
                  </a:moveTo>
                  <a:lnTo>
                    <a:pt x="326821" y="108077"/>
                  </a:lnTo>
                  <a:lnTo>
                    <a:pt x="325475" y="109982"/>
                  </a:lnTo>
                  <a:lnTo>
                    <a:pt x="328752" y="109385"/>
                  </a:lnTo>
                  <a:close/>
                </a:path>
                <a:path w="475615" h="286385">
                  <a:moveTo>
                    <a:pt x="330034" y="46024"/>
                  </a:moveTo>
                  <a:lnTo>
                    <a:pt x="329780" y="46024"/>
                  </a:lnTo>
                  <a:lnTo>
                    <a:pt x="329920" y="46380"/>
                  </a:lnTo>
                  <a:lnTo>
                    <a:pt x="330034" y="46024"/>
                  </a:lnTo>
                  <a:close/>
                </a:path>
                <a:path w="475615" h="286385">
                  <a:moveTo>
                    <a:pt x="333235" y="92290"/>
                  </a:moveTo>
                  <a:lnTo>
                    <a:pt x="332473" y="91389"/>
                  </a:lnTo>
                  <a:lnTo>
                    <a:pt x="332905" y="92290"/>
                  </a:lnTo>
                  <a:lnTo>
                    <a:pt x="333235" y="92290"/>
                  </a:lnTo>
                  <a:close/>
                </a:path>
                <a:path w="475615" h="286385">
                  <a:moveTo>
                    <a:pt x="335851" y="95859"/>
                  </a:moveTo>
                  <a:lnTo>
                    <a:pt x="333933" y="93827"/>
                  </a:lnTo>
                  <a:lnTo>
                    <a:pt x="326351" y="89268"/>
                  </a:lnTo>
                  <a:lnTo>
                    <a:pt x="324472" y="89382"/>
                  </a:lnTo>
                  <a:lnTo>
                    <a:pt x="320230" y="86423"/>
                  </a:lnTo>
                  <a:lnTo>
                    <a:pt x="316115" y="89966"/>
                  </a:lnTo>
                  <a:lnTo>
                    <a:pt x="310121" y="92913"/>
                  </a:lnTo>
                  <a:lnTo>
                    <a:pt x="309702" y="94754"/>
                  </a:lnTo>
                  <a:lnTo>
                    <a:pt x="316204" y="93586"/>
                  </a:lnTo>
                  <a:lnTo>
                    <a:pt x="313359" y="91605"/>
                  </a:lnTo>
                  <a:lnTo>
                    <a:pt x="321348" y="93599"/>
                  </a:lnTo>
                  <a:lnTo>
                    <a:pt x="311150" y="96469"/>
                  </a:lnTo>
                  <a:lnTo>
                    <a:pt x="311645" y="97523"/>
                  </a:lnTo>
                  <a:lnTo>
                    <a:pt x="317309" y="100025"/>
                  </a:lnTo>
                  <a:lnTo>
                    <a:pt x="317728" y="98196"/>
                  </a:lnTo>
                  <a:lnTo>
                    <a:pt x="320078" y="99834"/>
                  </a:lnTo>
                  <a:lnTo>
                    <a:pt x="325196" y="99123"/>
                  </a:lnTo>
                  <a:lnTo>
                    <a:pt x="328434" y="97802"/>
                  </a:lnTo>
                  <a:lnTo>
                    <a:pt x="328028" y="100380"/>
                  </a:lnTo>
                  <a:lnTo>
                    <a:pt x="333616" y="99987"/>
                  </a:lnTo>
                  <a:lnTo>
                    <a:pt x="331190" y="96189"/>
                  </a:lnTo>
                  <a:lnTo>
                    <a:pt x="335851" y="95859"/>
                  </a:lnTo>
                  <a:close/>
                </a:path>
                <a:path w="475615" h="286385">
                  <a:moveTo>
                    <a:pt x="337299" y="45085"/>
                  </a:moveTo>
                  <a:lnTo>
                    <a:pt x="336778" y="45529"/>
                  </a:lnTo>
                  <a:lnTo>
                    <a:pt x="336956" y="45529"/>
                  </a:lnTo>
                  <a:lnTo>
                    <a:pt x="337299" y="45085"/>
                  </a:lnTo>
                  <a:close/>
                </a:path>
                <a:path w="475615" h="286385">
                  <a:moveTo>
                    <a:pt x="338099" y="92443"/>
                  </a:moveTo>
                  <a:lnTo>
                    <a:pt x="333362" y="92443"/>
                  </a:lnTo>
                  <a:lnTo>
                    <a:pt x="333756" y="92900"/>
                  </a:lnTo>
                  <a:lnTo>
                    <a:pt x="336689" y="92900"/>
                  </a:lnTo>
                  <a:lnTo>
                    <a:pt x="338099" y="92443"/>
                  </a:lnTo>
                  <a:close/>
                </a:path>
                <a:path w="475615" h="286385">
                  <a:moveTo>
                    <a:pt x="339255" y="45529"/>
                  </a:moveTo>
                  <a:lnTo>
                    <a:pt x="338747" y="45529"/>
                  </a:lnTo>
                  <a:lnTo>
                    <a:pt x="338785" y="45732"/>
                  </a:lnTo>
                  <a:lnTo>
                    <a:pt x="338899" y="46380"/>
                  </a:lnTo>
                  <a:lnTo>
                    <a:pt x="339064" y="46024"/>
                  </a:lnTo>
                  <a:lnTo>
                    <a:pt x="339178" y="45732"/>
                  </a:lnTo>
                  <a:lnTo>
                    <a:pt x="339255" y="45529"/>
                  </a:lnTo>
                  <a:close/>
                </a:path>
                <a:path w="475615" h="286385">
                  <a:moveTo>
                    <a:pt x="339267" y="48552"/>
                  </a:moveTo>
                  <a:lnTo>
                    <a:pt x="339064" y="47358"/>
                  </a:lnTo>
                  <a:lnTo>
                    <a:pt x="338963" y="46761"/>
                  </a:lnTo>
                  <a:lnTo>
                    <a:pt x="338924" y="46520"/>
                  </a:lnTo>
                  <a:lnTo>
                    <a:pt x="338772" y="46761"/>
                  </a:lnTo>
                  <a:lnTo>
                    <a:pt x="336956" y="45529"/>
                  </a:lnTo>
                  <a:lnTo>
                    <a:pt x="335521" y="47358"/>
                  </a:lnTo>
                  <a:lnTo>
                    <a:pt x="339267" y="48552"/>
                  </a:lnTo>
                  <a:close/>
                </a:path>
                <a:path w="475615" h="286385">
                  <a:moveTo>
                    <a:pt x="339394" y="89090"/>
                  </a:moveTo>
                  <a:lnTo>
                    <a:pt x="333235" y="92290"/>
                  </a:lnTo>
                  <a:lnTo>
                    <a:pt x="338150" y="92290"/>
                  </a:lnTo>
                  <a:lnTo>
                    <a:pt x="339394" y="89090"/>
                  </a:lnTo>
                  <a:close/>
                </a:path>
                <a:path w="475615" h="286385">
                  <a:moveTo>
                    <a:pt x="343255" y="40678"/>
                  </a:moveTo>
                  <a:lnTo>
                    <a:pt x="342646" y="39954"/>
                  </a:lnTo>
                  <a:lnTo>
                    <a:pt x="338124" y="39954"/>
                  </a:lnTo>
                  <a:lnTo>
                    <a:pt x="343255" y="40678"/>
                  </a:lnTo>
                  <a:close/>
                </a:path>
                <a:path w="475615" h="286385">
                  <a:moveTo>
                    <a:pt x="345528" y="37973"/>
                  </a:moveTo>
                  <a:lnTo>
                    <a:pt x="340969" y="37338"/>
                  </a:lnTo>
                  <a:lnTo>
                    <a:pt x="340601" y="37553"/>
                  </a:lnTo>
                  <a:lnTo>
                    <a:pt x="340423" y="37338"/>
                  </a:lnTo>
                  <a:lnTo>
                    <a:pt x="340969" y="37338"/>
                  </a:lnTo>
                  <a:lnTo>
                    <a:pt x="342544" y="36398"/>
                  </a:lnTo>
                  <a:lnTo>
                    <a:pt x="343090" y="36068"/>
                  </a:lnTo>
                  <a:lnTo>
                    <a:pt x="345414" y="35547"/>
                  </a:lnTo>
                  <a:lnTo>
                    <a:pt x="341210" y="34747"/>
                  </a:lnTo>
                  <a:lnTo>
                    <a:pt x="336931" y="31775"/>
                  </a:lnTo>
                  <a:lnTo>
                    <a:pt x="336486" y="32169"/>
                  </a:lnTo>
                  <a:lnTo>
                    <a:pt x="337908" y="33159"/>
                  </a:lnTo>
                  <a:lnTo>
                    <a:pt x="337464" y="34290"/>
                  </a:lnTo>
                  <a:lnTo>
                    <a:pt x="333108" y="35267"/>
                  </a:lnTo>
                  <a:lnTo>
                    <a:pt x="336499" y="36639"/>
                  </a:lnTo>
                  <a:lnTo>
                    <a:pt x="333870" y="37033"/>
                  </a:lnTo>
                  <a:lnTo>
                    <a:pt x="334238" y="36639"/>
                  </a:lnTo>
                  <a:lnTo>
                    <a:pt x="333400" y="36639"/>
                  </a:lnTo>
                  <a:lnTo>
                    <a:pt x="329692" y="36639"/>
                  </a:lnTo>
                  <a:lnTo>
                    <a:pt x="329590" y="36918"/>
                  </a:lnTo>
                  <a:lnTo>
                    <a:pt x="329438" y="37338"/>
                  </a:lnTo>
                  <a:lnTo>
                    <a:pt x="328777" y="39154"/>
                  </a:lnTo>
                  <a:lnTo>
                    <a:pt x="334365" y="39484"/>
                  </a:lnTo>
                  <a:lnTo>
                    <a:pt x="329755" y="42291"/>
                  </a:lnTo>
                  <a:lnTo>
                    <a:pt x="325691" y="41351"/>
                  </a:lnTo>
                  <a:lnTo>
                    <a:pt x="325691" y="45123"/>
                  </a:lnTo>
                  <a:lnTo>
                    <a:pt x="324332" y="48107"/>
                  </a:lnTo>
                  <a:lnTo>
                    <a:pt x="319112" y="44500"/>
                  </a:lnTo>
                  <a:lnTo>
                    <a:pt x="323837" y="46380"/>
                  </a:lnTo>
                  <a:lnTo>
                    <a:pt x="325691" y="45123"/>
                  </a:lnTo>
                  <a:lnTo>
                    <a:pt x="325691" y="41351"/>
                  </a:lnTo>
                  <a:lnTo>
                    <a:pt x="319760" y="39954"/>
                  </a:lnTo>
                  <a:lnTo>
                    <a:pt x="318376" y="41249"/>
                  </a:lnTo>
                  <a:lnTo>
                    <a:pt x="318376" y="44500"/>
                  </a:lnTo>
                  <a:lnTo>
                    <a:pt x="318312" y="44653"/>
                  </a:lnTo>
                  <a:lnTo>
                    <a:pt x="318096" y="44500"/>
                  </a:lnTo>
                  <a:lnTo>
                    <a:pt x="318376" y="44500"/>
                  </a:lnTo>
                  <a:lnTo>
                    <a:pt x="318376" y="41249"/>
                  </a:lnTo>
                  <a:lnTo>
                    <a:pt x="316318" y="43154"/>
                  </a:lnTo>
                  <a:lnTo>
                    <a:pt x="316090" y="43154"/>
                  </a:lnTo>
                  <a:lnTo>
                    <a:pt x="313385" y="43827"/>
                  </a:lnTo>
                  <a:lnTo>
                    <a:pt x="311569" y="47332"/>
                  </a:lnTo>
                  <a:lnTo>
                    <a:pt x="310095" y="45732"/>
                  </a:lnTo>
                  <a:lnTo>
                    <a:pt x="309232" y="44805"/>
                  </a:lnTo>
                  <a:lnTo>
                    <a:pt x="305536" y="45732"/>
                  </a:lnTo>
                  <a:lnTo>
                    <a:pt x="299300" y="43434"/>
                  </a:lnTo>
                  <a:lnTo>
                    <a:pt x="299097" y="43434"/>
                  </a:lnTo>
                  <a:lnTo>
                    <a:pt x="298081" y="41960"/>
                  </a:lnTo>
                  <a:lnTo>
                    <a:pt x="292811" y="45085"/>
                  </a:lnTo>
                  <a:lnTo>
                    <a:pt x="293865" y="45085"/>
                  </a:lnTo>
                  <a:lnTo>
                    <a:pt x="285076" y="46024"/>
                  </a:lnTo>
                  <a:lnTo>
                    <a:pt x="284708" y="46024"/>
                  </a:lnTo>
                  <a:lnTo>
                    <a:pt x="280974" y="46520"/>
                  </a:lnTo>
                  <a:lnTo>
                    <a:pt x="281089" y="47358"/>
                  </a:lnTo>
                  <a:lnTo>
                    <a:pt x="281203" y="48107"/>
                  </a:lnTo>
                  <a:lnTo>
                    <a:pt x="281279" y="48615"/>
                  </a:lnTo>
                  <a:lnTo>
                    <a:pt x="281368" y="49263"/>
                  </a:lnTo>
                  <a:lnTo>
                    <a:pt x="281482" y="48298"/>
                  </a:lnTo>
                  <a:lnTo>
                    <a:pt x="282359" y="48298"/>
                  </a:lnTo>
                  <a:lnTo>
                    <a:pt x="289306" y="49390"/>
                  </a:lnTo>
                  <a:lnTo>
                    <a:pt x="297103" y="49263"/>
                  </a:lnTo>
                  <a:lnTo>
                    <a:pt x="304546" y="48615"/>
                  </a:lnTo>
                  <a:lnTo>
                    <a:pt x="310769" y="48298"/>
                  </a:lnTo>
                  <a:lnTo>
                    <a:pt x="311277" y="48298"/>
                  </a:lnTo>
                  <a:lnTo>
                    <a:pt x="311238" y="48615"/>
                  </a:lnTo>
                  <a:lnTo>
                    <a:pt x="311111" y="49682"/>
                  </a:lnTo>
                  <a:lnTo>
                    <a:pt x="311010" y="50596"/>
                  </a:lnTo>
                  <a:lnTo>
                    <a:pt x="310896" y="51549"/>
                  </a:lnTo>
                  <a:lnTo>
                    <a:pt x="314604" y="50596"/>
                  </a:lnTo>
                  <a:lnTo>
                    <a:pt x="315112" y="52362"/>
                  </a:lnTo>
                  <a:lnTo>
                    <a:pt x="318376" y="53200"/>
                  </a:lnTo>
                  <a:lnTo>
                    <a:pt x="317614" y="51904"/>
                  </a:lnTo>
                  <a:lnTo>
                    <a:pt x="317512" y="51727"/>
                  </a:lnTo>
                  <a:lnTo>
                    <a:pt x="317398" y="51549"/>
                  </a:lnTo>
                  <a:lnTo>
                    <a:pt x="316496" y="51904"/>
                  </a:lnTo>
                  <a:lnTo>
                    <a:pt x="316471" y="50596"/>
                  </a:lnTo>
                  <a:lnTo>
                    <a:pt x="316458" y="50444"/>
                  </a:lnTo>
                  <a:lnTo>
                    <a:pt x="321538" y="48298"/>
                  </a:lnTo>
                  <a:lnTo>
                    <a:pt x="320802" y="48298"/>
                  </a:lnTo>
                  <a:lnTo>
                    <a:pt x="319544" y="47358"/>
                  </a:lnTo>
                  <a:lnTo>
                    <a:pt x="317766" y="46024"/>
                  </a:lnTo>
                  <a:lnTo>
                    <a:pt x="318147" y="45085"/>
                  </a:lnTo>
                  <a:lnTo>
                    <a:pt x="318262" y="44805"/>
                  </a:lnTo>
                  <a:lnTo>
                    <a:pt x="318541" y="44805"/>
                  </a:lnTo>
                  <a:lnTo>
                    <a:pt x="323557" y="48298"/>
                  </a:lnTo>
                  <a:lnTo>
                    <a:pt x="321538" y="48298"/>
                  </a:lnTo>
                  <a:lnTo>
                    <a:pt x="329539" y="51727"/>
                  </a:lnTo>
                  <a:lnTo>
                    <a:pt x="331635" y="51244"/>
                  </a:lnTo>
                  <a:lnTo>
                    <a:pt x="331889" y="51244"/>
                  </a:lnTo>
                  <a:lnTo>
                    <a:pt x="331254" y="49682"/>
                  </a:lnTo>
                  <a:lnTo>
                    <a:pt x="330187" y="47040"/>
                  </a:lnTo>
                  <a:lnTo>
                    <a:pt x="330073" y="46761"/>
                  </a:lnTo>
                  <a:lnTo>
                    <a:pt x="329971" y="46520"/>
                  </a:lnTo>
                  <a:lnTo>
                    <a:pt x="329920" y="46380"/>
                  </a:lnTo>
                  <a:lnTo>
                    <a:pt x="329704" y="46520"/>
                  </a:lnTo>
                  <a:lnTo>
                    <a:pt x="327621" y="49682"/>
                  </a:lnTo>
                  <a:lnTo>
                    <a:pt x="326948" y="47358"/>
                  </a:lnTo>
                  <a:lnTo>
                    <a:pt x="326859" y="47040"/>
                  </a:lnTo>
                  <a:lnTo>
                    <a:pt x="326783" y="46761"/>
                  </a:lnTo>
                  <a:lnTo>
                    <a:pt x="326669" y="46380"/>
                  </a:lnTo>
                  <a:lnTo>
                    <a:pt x="326567" y="46024"/>
                  </a:lnTo>
                  <a:lnTo>
                    <a:pt x="326478" y="45732"/>
                  </a:lnTo>
                  <a:lnTo>
                    <a:pt x="326428" y="45529"/>
                  </a:lnTo>
                  <a:lnTo>
                    <a:pt x="326301" y="45085"/>
                  </a:lnTo>
                  <a:lnTo>
                    <a:pt x="326212" y="44805"/>
                  </a:lnTo>
                  <a:lnTo>
                    <a:pt x="326123" y="44500"/>
                  </a:lnTo>
                  <a:lnTo>
                    <a:pt x="326059" y="44805"/>
                  </a:lnTo>
                  <a:lnTo>
                    <a:pt x="325882" y="44805"/>
                  </a:lnTo>
                  <a:lnTo>
                    <a:pt x="325983" y="44500"/>
                  </a:lnTo>
                  <a:lnTo>
                    <a:pt x="326123" y="44500"/>
                  </a:lnTo>
                  <a:lnTo>
                    <a:pt x="326491" y="44500"/>
                  </a:lnTo>
                  <a:lnTo>
                    <a:pt x="328409" y="43154"/>
                  </a:lnTo>
                  <a:lnTo>
                    <a:pt x="330822" y="45529"/>
                  </a:lnTo>
                  <a:lnTo>
                    <a:pt x="330746" y="44081"/>
                  </a:lnTo>
                  <a:lnTo>
                    <a:pt x="334010" y="42760"/>
                  </a:lnTo>
                  <a:lnTo>
                    <a:pt x="340067" y="43434"/>
                  </a:lnTo>
                  <a:lnTo>
                    <a:pt x="339255" y="45529"/>
                  </a:lnTo>
                  <a:lnTo>
                    <a:pt x="342925" y="45529"/>
                  </a:lnTo>
                  <a:lnTo>
                    <a:pt x="342849" y="42760"/>
                  </a:lnTo>
                  <a:lnTo>
                    <a:pt x="342836" y="42506"/>
                  </a:lnTo>
                  <a:lnTo>
                    <a:pt x="342963" y="42291"/>
                  </a:lnTo>
                  <a:lnTo>
                    <a:pt x="343166" y="41960"/>
                  </a:lnTo>
                  <a:lnTo>
                    <a:pt x="343928" y="40678"/>
                  </a:lnTo>
                  <a:lnTo>
                    <a:pt x="343255" y="40678"/>
                  </a:lnTo>
                  <a:lnTo>
                    <a:pt x="337947" y="40678"/>
                  </a:lnTo>
                  <a:lnTo>
                    <a:pt x="337654" y="41960"/>
                  </a:lnTo>
                  <a:lnTo>
                    <a:pt x="331685" y="41960"/>
                  </a:lnTo>
                  <a:lnTo>
                    <a:pt x="336613" y="39954"/>
                  </a:lnTo>
                  <a:lnTo>
                    <a:pt x="336981" y="39954"/>
                  </a:lnTo>
                  <a:lnTo>
                    <a:pt x="334530" y="37706"/>
                  </a:lnTo>
                  <a:lnTo>
                    <a:pt x="334975" y="37706"/>
                  </a:lnTo>
                  <a:lnTo>
                    <a:pt x="337578" y="38620"/>
                  </a:lnTo>
                  <a:lnTo>
                    <a:pt x="337832" y="37973"/>
                  </a:lnTo>
                  <a:lnTo>
                    <a:pt x="337947" y="37706"/>
                  </a:lnTo>
                  <a:lnTo>
                    <a:pt x="338086" y="37338"/>
                  </a:lnTo>
                  <a:lnTo>
                    <a:pt x="338366" y="36639"/>
                  </a:lnTo>
                  <a:lnTo>
                    <a:pt x="338455" y="36398"/>
                  </a:lnTo>
                  <a:lnTo>
                    <a:pt x="340347" y="37706"/>
                  </a:lnTo>
                  <a:lnTo>
                    <a:pt x="340741" y="37706"/>
                  </a:lnTo>
                  <a:lnTo>
                    <a:pt x="342646" y="39954"/>
                  </a:lnTo>
                  <a:lnTo>
                    <a:pt x="344360" y="39954"/>
                  </a:lnTo>
                  <a:lnTo>
                    <a:pt x="345528" y="37973"/>
                  </a:lnTo>
                  <a:close/>
                </a:path>
                <a:path w="475615" h="286385">
                  <a:moveTo>
                    <a:pt x="350024" y="30175"/>
                  </a:moveTo>
                  <a:lnTo>
                    <a:pt x="349262" y="28803"/>
                  </a:lnTo>
                  <a:lnTo>
                    <a:pt x="347611" y="28803"/>
                  </a:lnTo>
                  <a:lnTo>
                    <a:pt x="348576" y="30175"/>
                  </a:lnTo>
                  <a:lnTo>
                    <a:pt x="350024" y="30175"/>
                  </a:lnTo>
                  <a:close/>
                </a:path>
                <a:path w="475615" h="286385">
                  <a:moveTo>
                    <a:pt x="359854" y="50012"/>
                  </a:moveTo>
                  <a:lnTo>
                    <a:pt x="358825" y="47205"/>
                  </a:lnTo>
                  <a:lnTo>
                    <a:pt x="356082" y="49568"/>
                  </a:lnTo>
                  <a:lnTo>
                    <a:pt x="354672" y="49288"/>
                  </a:lnTo>
                  <a:lnTo>
                    <a:pt x="354241" y="49695"/>
                  </a:lnTo>
                  <a:lnTo>
                    <a:pt x="357530" y="50546"/>
                  </a:lnTo>
                  <a:lnTo>
                    <a:pt x="359854" y="50012"/>
                  </a:lnTo>
                  <a:close/>
                </a:path>
                <a:path w="475615" h="286385">
                  <a:moveTo>
                    <a:pt x="368935" y="16548"/>
                  </a:moveTo>
                  <a:lnTo>
                    <a:pt x="368833" y="16256"/>
                  </a:lnTo>
                  <a:lnTo>
                    <a:pt x="368744" y="16002"/>
                  </a:lnTo>
                  <a:lnTo>
                    <a:pt x="368681" y="15836"/>
                  </a:lnTo>
                  <a:lnTo>
                    <a:pt x="368261" y="14693"/>
                  </a:lnTo>
                  <a:lnTo>
                    <a:pt x="368185" y="14478"/>
                  </a:lnTo>
                  <a:lnTo>
                    <a:pt x="367093" y="14693"/>
                  </a:lnTo>
                  <a:lnTo>
                    <a:pt x="361226" y="16002"/>
                  </a:lnTo>
                  <a:lnTo>
                    <a:pt x="363562" y="15836"/>
                  </a:lnTo>
                  <a:lnTo>
                    <a:pt x="364032" y="15836"/>
                  </a:lnTo>
                  <a:lnTo>
                    <a:pt x="364121" y="16548"/>
                  </a:lnTo>
                  <a:lnTo>
                    <a:pt x="364248" y="17360"/>
                  </a:lnTo>
                  <a:lnTo>
                    <a:pt x="364324" y="17970"/>
                  </a:lnTo>
                  <a:lnTo>
                    <a:pt x="363651" y="17360"/>
                  </a:lnTo>
                  <a:lnTo>
                    <a:pt x="363093" y="17056"/>
                  </a:lnTo>
                  <a:lnTo>
                    <a:pt x="361289" y="17056"/>
                  </a:lnTo>
                  <a:lnTo>
                    <a:pt x="361429" y="17360"/>
                  </a:lnTo>
                  <a:lnTo>
                    <a:pt x="361467" y="18148"/>
                  </a:lnTo>
                  <a:lnTo>
                    <a:pt x="358279" y="16256"/>
                  </a:lnTo>
                  <a:lnTo>
                    <a:pt x="358101" y="16256"/>
                  </a:lnTo>
                  <a:lnTo>
                    <a:pt x="358559" y="15671"/>
                  </a:lnTo>
                  <a:lnTo>
                    <a:pt x="359321" y="14693"/>
                  </a:lnTo>
                  <a:lnTo>
                    <a:pt x="357479" y="15544"/>
                  </a:lnTo>
                  <a:lnTo>
                    <a:pt x="353745" y="15087"/>
                  </a:lnTo>
                  <a:lnTo>
                    <a:pt x="354838" y="15849"/>
                  </a:lnTo>
                  <a:lnTo>
                    <a:pt x="350113" y="19050"/>
                  </a:lnTo>
                  <a:lnTo>
                    <a:pt x="349389" y="16548"/>
                  </a:lnTo>
                  <a:lnTo>
                    <a:pt x="349288" y="16256"/>
                  </a:lnTo>
                  <a:lnTo>
                    <a:pt x="348602" y="15671"/>
                  </a:lnTo>
                  <a:lnTo>
                    <a:pt x="347433" y="14693"/>
                  </a:lnTo>
                  <a:lnTo>
                    <a:pt x="347129" y="14693"/>
                  </a:lnTo>
                  <a:lnTo>
                    <a:pt x="344309" y="15671"/>
                  </a:lnTo>
                  <a:lnTo>
                    <a:pt x="341617" y="14478"/>
                  </a:lnTo>
                  <a:lnTo>
                    <a:pt x="341528" y="15087"/>
                  </a:lnTo>
                  <a:lnTo>
                    <a:pt x="341426" y="15671"/>
                  </a:lnTo>
                  <a:lnTo>
                    <a:pt x="341337" y="16256"/>
                  </a:lnTo>
                  <a:lnTo>
                    <a:pt x="341210" y="17056"/>
                  </a:lnTo>
                  <a:lnTo>
                    <a:pt x="336905" y="17056"/>
                  </a:lnTo>
                  <a:lnTo>
                    <a:pt x="335635" y="18148"/>
                  </a:lnTo>
                  <a:lnTo>
                    <a:pt x="330542" y="18148"/>
                  </a:lnTo>
                  <a:lnTo>
                    <a:pt x="333019" y="20624"/>
                  </a:lnTo>
                  <a:lnTo>
                    <a:pt x="331673" y="22263"/>
                  </a:lnTo>
                  <a:lnTo>
                    <a:pt x="331571" y="22402"/>
                  </a:lnTo>
                  <a:lnTo>
                    <a:pt x="329463" y="21856"/>
                  </a:lnTo>
                  <a:lnTo>
                    <a:pt x="328282" y="21551"/>
                  </a:lnTo>
                  <a:lnTo>
                    <a:pt x="325920" y="20624"/>
                  </a:lnTo>
                  <a:lnTo>
                    <a:pt x="328320" y="22987"/>
                  </a:lnTo>
                  <a:lnTo>
                    <a:pt x="328295" y="22263"/>
                  </a:lnTo>
                  <a:lnTo>
                    <a:pt x="328764" y="21856"/>
                  </a:lnTo>
                  <a:lnTo>
                    <a:pt x="330352" y="22987"/>
                  </a:lnTo>
                  <a:lnTo>
                    <a:pt x="330187" y="22987"/>
                  </a:lnTo>
                  <a:lnTo>
                    <a:pt x="330136" y="23558"/>
                  </a:lnTo>
                  <a:lnTo>
                    <a:pt x="330022" y="25247"/>
                  </a:lnTo>
                  <a:lnTo>
                    <a:pt x="329946" y="26187"/>
                  </a:lnTo>
                  <a:lnTo>
                    <a:pt x="329844" y="27584"/>
                  </a:lnTo>
                  <a:lnTo>
                    <a:pt x="324573" y="21120"/>
                  </a:lnTo>
                  <a:lnTo>
                    <a:pt x="324472" y="21551"/>
                  </a:lnTo>
                  <a:lnTo>
                    <a:pt x="323900" y="25247"/>
                  </a:lnTo>
                  <a:lnTo>
                    <a:pt x="323850" y="25590"/>
                  </a:lnTo>
                  <a:lnTo>
                    <a:pt x="323748" y="26187"/>
                  </a:lnTo>
                  <a:lnTo>
                    <a:pt x="328447" y="28054"/>
                  </a:lnTo>
                  <a:lnTo>
                    <a:pt x="332790" y="27584"/>
                  </a:lnTo>
                  <a:lnTo>
                    <a:pt x="338099" y="27025"/>
                  </a:lnTo>
                  <a:lnTo>
                    <a:pt x="338226" y="27025"/>
                  </a:lnTo>
                  <a:lnTo>
                    <a:pt x="338709" y="28054"/>
                  </a:lnTo>
                  <a:lnTo>
                    <a:pt x="343827" y="28054"/>
                  </a:lnTo>
                  <a:lnTo>
                    <a:pt x="353593" y="27025"/>
                  </a:lnTo>
                  <a:lnTo>
                    <a:pt x="353187" y="25590"/>
                  </a:lnTo>
                  <a:lnTo>
                    <a:pt x="353085" y="25247"/>
                  </a:lnTo>
                  <a:lnTo>
                    <a:pt x="352780" y="23850"/>
                  </a:lnTo>
                  <a:lnTo>
                    <a:pt x="352653" y="23291"/>
                  </a:lnTo>
                  <a:lnTo>
                    <a:pt x="352577" y="22987"/>
                  </a:lnTo>
                  <a:lnTo>
                    <a:pt x="353733" y="22987"/>
                  </a:lnTo>
                  <a:lnTo>
                    <a:pt x="356755" y="23558"/>
                  </a:lnTo>
                  <a:lnTo>
                    <a:pt x="354977" y="22987"/>
                  </a:lnTo>
                  <a:lnTo>
                    <a:pt x="354876" y="22402"/>
                  </a:lnTo>
                  <a:lnTo>
                    <a:pt x="354863" y="22263"/>
                  </a:lnTo>
                  <a:lnTo>
                    <a:pt x="355295" y="21120"/>
                  </a:lnTo>
                  <a:lnTo>
                    <a:pt x="356958" y="19138"/>
                  </a:lnTo>
                  <a:lnTo>
                    <a:pt x="360362" y="21856"/>
                  </a:lnTo>
                  <a:lnTo>
                    <a:pt x="360222" y="21856"/>
                  </a:lnTo>
                  <a:lnTo>
                    <a:pt x="360108" y="22402"/>
                  </a:lnTo>
                  <a:lnTo>
                    <a:pt x="359994" y="22987"/>
                  </a:lnTo>
                  <a:lnTo>
                    <a:pt x="359943" y="23291"/>
                  </a:lnTo>
                  <a:lnTo>
                    <a:pt x="359829" y="23850"/>
                  </a:lnTo>
                  <a:lnTo>
                    <a:pt x="362521" y="23291"/>
                  </a:lnTo>
                  <a:lnTo>
                    <a:pt x="366598" y="25590"/>
                  </a:lnTo>
                  <a:lnTo>
                    <a:pt x="367563" y="23558"/>
                  </a:lnTo>
                  <a:lnTo>
                    <a:pt x="367690" y="23291"/>
                  </a:lnTo>
                  <a:lnTo>
                    <a:pt x="367842" y="22987"/>
                  </a:lnTo>
                  <a:lnTo>
                    <a:pt x="368312" y="22987"/>
                  </a:lnTo>
                  <a:lnTo>
                    <a:pt x="364121" y="20624"/>
                  </a:lnTo>
                  <a:lnTo>
                    <a:pt x="363626" y="20624"/>
                  </a:lnTo>
                  <a:lnTo>
                    <a:pt x="364845" y="20307"/>
                  </a:lnTo>
                  <a:lnTo>
                    <a:pt x="366801" y="20307"/>
                  </a:lnTo>
                  <a:lnTo>
                    <a:pt x="366166" y="20002"/>
                  </a:lnTo>
                  <a:lnTo>
                    <a:pt x="365429" y="19138"/>
                  </a:lnTo>
                  <a:lnTo>
                    <a:pt x="365074" y="19138"/>
                  </a:lnTo>
                  <a:lnTo>
                    <a:pt x="366039" y="18567"/>
                  </a:lnTo>
                  <a:lnTo>
                    <a:pt x="367055" y="17970"/>
                  </a:lnTo>
                  <a:lnTo>
                    <a:pt x="367309" y="17818"/>
                  </a:lnTo>
                  <a:lnTo>
                    <a:pt x="368935" y="16548"/>
                  </a:lnTo>
                  <a:close/>
                </a:path>
                <a:path w="475615" h="286385">
                  <a:moveTo>
                    <a:pt x="373405" y="25768"/>
                  </a:moveTo>
                  <a:lnTo>
                    <a:pt x="370763" y="25768"/>
                  </a:lnTo>
                  <a:lnTo>
                    <a:pt x="369900" y="26530"/>
                  </a:lnTo>
                  <a:lnTo>
                    <a:pt x="371259" y="27546"/>
                  </a:lnTo>
                  <a:lnTo>
                    <a:pt x="373405" y="25768"/>
                  </a:lnTo>
                  <a:close/>
                </a:path>
                <a:path w="475615" h="286385">
                  <a:moveTo>
                    <a:pt x="374319" y="27343"/>
                  </a:moveTo>
                  <a:lnTo>
                    <a:pt x="373964" y="27178"/>
                  </a:lnTo>
                  <a:lnTo>
                    <a:pt x="373710" y="27178"/>
                  </a:lnTo>
                  <a:lnTo>
                    <a:pt x="373761" y="27343"/>
                  </a:lnTo>
                  <a:lnTo>
                    <a:pt x="373811" y="27508"/>
                  </a:lnTo>
                  <a:lnTo>
                    <a:pt x="374319" y="27343"/>
                  </a:lnTo>
                  <a:close/>
                </a:path>
                <a:path w="475615" h="286385">
                  <a:moveTo>
                    <a:pt x="374853" y="27178"/>
                  </a:moveTo>
                  <a:lnTo>
                    <a:pt x="374840" y="26911"/>
                  </a:lnTo>
                  <a:lnTo>
                    <a:pt x="374370" y="25768"/>
                  </a:lnTo>
                  <a:lnTo>
                    <a:pt x="373405" y="25768"/>
                  </a:lnTo>
                  <a:lnTo>
                    <a:pt x="374853" y="27178"/>
                  </a:lnTo>
                  <a:close/>
                </a:path>
                <a:path w="475615" h="286385">
                  <a:moveTo>
                    <a:pt x="379031" y="18656"/>
                  </a:moveTo>
                  <a:lnTo>
                    <a:pt x="375297" y="18275"/>
                  </a:lnTo>
                  <a:lnTo>
                    <a:pt x="371094" y="17513"/>
                  </a:lnTo>
                  <a:lnTo>
                    <a:pt x="367385" y="18402"/>
                  </a:lnTo>
                  <a:lnTo>
                    <a:pt x="368312" y="19037"/>
                  </a:lnTo>
                  <a:lnTo>
                    <a:pt x="369747" y="19418"/>
                  </a:lnTo>
                  <a:lnTo>
                    <a:pt x="369252" y="20561"/>
                  </a:lnTo>
                  <a:lnTo>
                    <a:pt x="368122" y="20561"/>
                  </a:lnTo>
                  <a:lnTo>
                    <a:pt x="371309" y="21450"/>
                  </a:lnTo>
                  <a:lnTo>
                    <a:pt x="373329" y="22974"/>
                  </a:lnTo>
                  <a:lnTo>
                    <a:pt x="374332" y="23863"/>
                  </a:lnTo>
                  <a:lnTo>
                    <a:pt x="375272" y="24879"/>
                  </a:lnTo>
                  <a:lnTo>
                    <a:pt x="379031" y="18656"/>
                  </a:lnTo>
                  <a:close/>
                </a:path>
                <a:path w="475615" h="286385">
                  <a:moveTo>
                    <a:pt x="387718" y="23863"/>
                  </a:moveTo>
                  <a:lnTo>
                    <a:pt x="387540" y="23698"/>
                  </a:lnTo>
                  <a:lnTo>
                    <a:pt x="387350" y="23863"/>
                  </a:lnTo>
                  <a:lnTo>
                    <a:pt x="387718" y="23863"/>
                  </a:lnTo>
                  <a:close/>
                </a:path>
                <a:path w="475615" h="286385">
                  <a:moveTo>
                    <a:pt x="392455" y="33401"/>
                  </a:moveTo>
                  <a:lnTo>
                    <a:pt x="392417" y="32245"/>
                  </a:lnTo>
                  <a:lnTo>
                    <a:pt x="392353" y="29959"/>
                  </a:lnTo>
                  <a:lnTo>
                    <a:pt x="389382" y="29959"/>
                  </a:lnTo>
                  <a:lnTo>
                    <a:pt x="389001" y="29679"/>
                  </a:lnTo>
                  <a:lnTo>
                    <a:pt x="387146" y="28308"/>
                  </a:lnTo>
                  <a:lnTo>
                    <a:pt x="387400" y="28308"/>
                  </a:lnTo>
                  <a:lnTo>
                    <a:pt x="387337" y="27927"/>
                  </a:lnTo>
                  <a:lnTo>
                    <a:pt x="387261" y="27673"/>
                  </a:lnTo>
                  <a:lnTo>
                    <a:pt x="387172" y="27178"/>
                  </a:lnTo>
                  <a:lnTo>
                    <a:pt x="387121" y="26911"/>
                  </a:lnTo>
                  <a:lnTo>
                    <a:pt x="387007" y="26276"/>
                  </a:lnTo>
                  <a:lnTo>
                    <a:pt x="385762" y="26797"/>
                  </a:lnTo>
                  <a:lnTo>
                    <a:pt x="382727" y="24879"/>
                  </a:lnTo>
                  <a:lnTo>
                    <a:pt x="381647" y="24879"/>
                  </a:lnTo>
                  <a:lnTo>
                    <a:pt x="375932" y="25577"/>
                  </a:lnTo>
                  <a:lnTo>
                    <a:pt x="375272" y="24879"/>
                  </a:lnTo>
                  <a:lnTo>
                    <a:pt x="374713" y="25730"/>
                  </a:lnTo>
                  <a:lnTo>
                    <a:pt x="374370" y="25768"/>
                  </a:lnTo>
                  <a:lnTo>
                    <a:pt x="374688" y="25768"/>
                  </a:lnTo>
                  <a:lnTo>
                    <a:pt x="376123" y="25768"/>
                  </a:lnTo>
                  <a:lnTo>
                    <a:pt x="376593" y="26276"/>
                  </a:lnTo>
                  <a:lnTo>
                    <a:pt x="376440" y="26276"/>
                  </a:lnTo>
                  <a:lnTo>
                    <a:pt x="376440" y="26530"/>
                  </a:lnTo>
                  <a:lnTo>
                    <a:pt x="376885" y="26530"/>
                  </a:lnTo>
                  <a:lnTo>
                    <a:pt x="374865" y="27178"/>
                  </a:lnTo>
                  <a:lnTo>
                    <a:pt x="374345" y="27343"/>
                  </a:lnTo>
                  <a:lnTo>
                    <a:pt x="373811" y="27508"/>
                  </a:lnTo>
                  <a:lnTo>
                    <a:pt x="373875" y="27673"/>
                  </a:lnTo>
                  <a:lnTo>
                    <a:pt x="375107" y="27673"/>
                  </a:lnTo>
                  <a:lnTo>
                    <a:pt x="376034" y="27927"/>
                  </a:lnTo>
                  <a:lnTo>
                    <a:pt x="380441" y="28308"/>
                  </a:lnTo>
                  <a:lnTo>
                    <a:pt x="379056" y="28308"/>
                  </a:lnTo>
                  <a:lnTo>
                    <a:pt x="382422" y="29959"/>
                  </a:lnTo>
                  <a:lnTo>
                    <a:pt x="380542" y="29959"/>
                  </a:lnTo>
                  <a:lnTo>
                    <a:pt x="375094" y="28702"/>
                  </a:lnTo>
                  <a:lnTo>
                    <a:pt x="375005" y="28308"/>
                  </a:lnTo>
                  <a:lnTo>
                    <a:pt x="374129" y="28308"/>
                  </a:lnTo>
                  <a:lnTo>
                    <a:pt x="374205" y="28498"/>
                  </a:lnTo>
                  <a:lnTo>
                    <a:pt x="373405" y="28308"/>
                  </a:lnTo>
                  <a:lnTo>
                    <a:pt x="374129" y="28308"/>
                  </a:lnTo>
                  <a:lnTo>
                    <a:pt x="373976" y="27927"/>
                  </a:lnTo>
                  <a:lnTo>
                    <a:pt x="373875" y="27673"/>
                  </a:lnTo>
                  <a:lnTo>
                    <a:pt x="373253" y="27673"/>
                  </a:lnTo>
                  <a:lnTo>
                    <a:pt x="371868" y="27927"/>
                  </a:lnTo>
                  <a:lnTo>
                    <a:pt x="372110" y="27927"/>
                  </a:lnTo>
                  <a:lnTo>
                    <a:pt x="373532" y="29959"/>
                  </a:lnTo>
                  <a:lnTo>
                    <a:pt x="374713" y="29959"/>
                  </a:lnTo>
                  <a:lnTo>
                    <a:pt x="375361" y="29959"/>
                  </a:lnTo>
                  <a:lnTo>
                    <a:pt x="375475" y="30467"/>
                  </a:lnTo>
                  <a:lnTo>
                    <a:pt x="374573" y="30467"/>
                  </a:lnTo>
                  <a:lnTo>
                    <a:pt x="372592" y="30721"/>
                  </a:lnTo>
                  <a:lnTo>
                    <a:pt x="369620" y="31483"/>
                  </a:lnTo>
                  <a:lnTo>
                    <a:pt x="369798" y="31483"/>
                  </a:lnTo>
                  <a:lnTo>
                    <a:pt x="368084" y="33845"/>
                  </a:lnTo>
                  <a:lnTo>
                    <a:pt x="368376" y="33845"/>
                  </a:lnTo>
                  <a:lnTo>
                    <a:pt x="369023" y="34785"/>
                  </a:lnTo>
                  <a:lnTo>
                    <a:pt x="369023" y="35293"/>
                  </a:lnTo>
                  <a:lnTo>
                    <a:pt x="368655" y="35928"/>
                  </a:lnTo>
                  <a:lnTo>
                    <a:pt x="368414" y="36525"/>
                  </a:lnTo>
                  <a:lnTo>
                    <a:pt x="368414" y="36817"/>
                  </a:lnTo>
                  <a:lnTo>
                    <a:pt x="368579" y="37198"/>
                  </a:lnTo>
                  <a:lnTo>
                    <a:pt x="368693" y="37452"/>
                  </a:lnTo>
                  <a:lnTo>
                    <a:pt x="368782" y="37579"/>
                  </a:lnTo>
                  <a:lnTo>
                    <a:pt x="371563" y="37452"/>
                  </a:lnTo>
                  <a:lnTo>
                    <a:pt x="371678" y="36525"/>
                  </a:lnTo>
                  <a:lnTo>
                    <a:pt x="371779" y="35674"/>
                  </a:lnTo>
                  <a:lnTo>
                    <a:pt x="371881" y="34785"/>
                  </a:lnTo>
                  <a:lnTo>
                    <a:pt x="371983" y="34023"/>
                  </a:lnTo>
                  <a:lnTo>
                    <a:pt x="372554" y="33134"/>
                  </a:lnTo>
                  <a:lnTo>
                    <a:pt x="373557" y="33134"/>
                  </a:lnTo>
                  <a:lnTo>
                    <a:pt x="373316" y="33845"/>
                  </a:lnTo>
                  <a:lnTo>
                    <a:pt x="373253" y="34023"/>
                  </a:lnTo>
                  <a:lnTo>
                    <a:pt x="372897" y="34277"/>
                  </a:lnTo>
                  <a:lnTo>
                    <a:pt x="374180" y="34023"/>
                  </a:lnTo>
                  <a:lnTo>
                    <a:pt x="374396" y="33845"/>
                  </a:lnTo>
                  <a:lnTo>
                    <a:pt x="375132" y="33845"/>
                  </a:lnTo>
                  <a:lnTo>
                    <a:pt x="379437" y="35674"/>
                  </a:lnTo>
                  <a:lnTo>
                    <a:pt x="382993" y="33845"/>
                  </a:lnTo>
                  <a:lnTo>
                    <a:pt x="385318" y="32727"/>
                  </a:lnTo>
                  <a:lnTo>
                    <a:pt x="386257" y="32245"/>
                  </a:lnTo>
                  <a:lnTo>
                    <a:pt x="392455" y="33401"/>
                  </a:lnTo>
                  <a:close/>
                </a:path>
                <a:path w="475615" h="286385">
                  <a:moveTo>
                    <a:pt x="393001" y="35928"/>
                  </a:moveTo>
                  <a:lnTo>
                    <a:pt x="392074" y="35293"/>
                  </a:lnTo>
                  <a:lnTo>
                    <a:pt x="392899" y="36525"/>
                  </a:lnTo>
                  <a:lnTo>
                    <a:pt x="393001" y="35928"/>
                  </a:lnTo>
                  <a:close/>
                </a:path>
                <a:path w="475615" h="286385">
                  <a:moveTo>
                    <a:pt x="394449" y="21450"/>
                  </a:moveTo>
                  <a:lnTo>
                    <a:pt x="392671" y="21450"/>
                  </a:lnTo>
                  <a:lnTo>
                    <a:pt x="391210" y="21958"/>
                  </a:lnTo>
                  <a:lnTo>
                    <a:pt x="393509" y="22974"/>
                  </a:lnTo>
                  <a:lnTo>
                    <a:pt x="394449" y="21450"/>
                  </a:lnTo>
                  <a:close/>
                </a:path>
                <a:path w="475615" h="286385">
                  <a:moveTo>
                    <a:pt x="394830" y="33845"/>
                  </a:moveTo>
                  <a:lnTo>
                    <a:pt x="392455" y="33401"/>
                  </a:lnTo>
                  <a:lnTo>
                    <a:pt x="392468" y="33845"/>
                  </a:lnTo>
                  <a:lnTo>
                    <a:pt x="394830" y="33845"/>
                  </a:lnTo>
                  <a:close/>
                </a:path>
                <a:path w="475615" h="286385">
                  <a:moveTo>
                    <a:pt x="395846" y="20180"/>
                  </a:moveTo>
                  <a:lnTo>
                    <a:pt x="392049" y="17894"/>
                  </a:lnTo>
                  <a:lnTo>
                    <a:pt x="388734" y="15989"/>
                  </a:lnTo>
                  <a:lnTo>
                    <a:pt x="389547" y="15735"/>
                  </a:lnTo>
                  <a:lnTo>
                    <a:pt x="390639" y="15354"/>
                  </a:lnTo>
                  <a:lnTo>
                    <a:pt x="390677" y="13830"/>
                  </a:lnTo>
                  <a:lnTo>
                    <a:pt x="390613" y="12814"/>
                  </a:lnTo>
                  <a:lnTo>
                    <a:pt x="390258" y="13195"/>
                  </a:lnTo>
                  <a:lnTo>
                    <a:pt x="389902" y="13830"/>
                  </a:lnTo>
                  <a:lnTo>
                    <a:pt x="388670" y="13830"/>
                  </a:lnTo>
                  <a:lnTo>
                    <a:pt x="384632" y="11925"/>
                  </a:lnTo>
                  <a:lnTo>
                    <a:pt x="381469" y="13195"/>
                  </a:lnTo>
                  <a:lnTo>
                    <a:pt x="376491" y="15532"/>
                  </a:lnTo>
                  <a:lnTo>
                    <a:pt x="372821" y="14211"/>
                  </a:lnTo>
                  <a:lnTo>
                    <a:pt x="370103" y="16497"/>
                  </a:lnTo>
                  <a:lnTo>
                    <a:pt x="372960" y="17132"/>
                  </a:lnTo>
                  <a:lnTo>
                    <a:pt x="373214" y="16497"/>
                  </a:lnTo>
                  <a:lnTo>
                    <a:pt x="373710" y="15735"/>
                  </a:lnTo>
                  <a:lnTo>
                    <a:pt x="373799" y="15608"/>
                  </a:lnTo>
                  <a:lnTo>
                    <a:pt x="379425" y="17411"/>
                  </a:lnTo>
                  <a:lnTo>
                    <a:pt x="382193" y="15735"/>
                  </a:lnTo>
                  <a:lnTo>
                    <a:pt x="383171" y="17132"/>
                  </a:lnTo>
                  <a:lnTo>
                    <a:pt x="383209" y="19304"/>
                  </a:lnTo>
                  <a:lnTo>
                    <a:pt x="386461" y="17894"/>
                  </a:lnTo>
                  <a:lnTo>
                    <a:pt x="385800" y="20180"/>
                  </a:lnTo>
                  <a:lnTo>
                    <a:pt x="385686" y="20561"/>
                  </a:lnTo>
                  <a:lnTo>
                    <a:pt x="385572" y="20942"/>
                  </a:lnTo>
                  <a:lnTo>
                    <a:pt x="384670" y="20942"/>
                  </a:lnTo>
                  <a:lnTo>
                    <a:pt x="387540" y="23698"/>
                  </a:lnTo>
                  <a:lnTo>
                    <a:pt x="388467" y="22847"/>
                  </a:lnTo>
                  <a:lnTo>
                    <a:pt x="388010" y="21958"/>
                  </a:lnTo>
                  <a:lnTo>
                    <a:pt x="387921" y="21069"/>
                  </a:lnTo>
                  <a:lnTo>
                    <a:pt x="392925" y="21336"/>
                  </a:lnTo>
                  <a:lnTo>
                    <a:pt x="393471" y="21069"/>
                  </a:lnTo>
                  <a:lnTo>
                    <a:pt x="395846" y="20180"/>
                  </a:lnTo>
                  <a:close/>
                </a:path>
                <a:path w="475615" h="286385">
                  <a:moveTo>
                    <a:pt x="407250" y="29679"/>
                  </a:moveTo>
                  <a:lnTo>
                    <a:pt x="407047" y="29679"/>
                  </a:lnTo>
                  <a:lnTo>
                    <a:pt x="406730" y="29959"/>
                  </a:lnTo>
                  <a:lnTo>
                    <a:pt x="407225" y="29959"/>
                  </a:lnTo>
                  <a:lnTo>
                    <a:pt x="407250" y="29679"/>
                  </a:lnTo>
                  <a:close/>
                </a:path>
                <a:path w="475615" h="286385">
                  <a:moveTo>
                    <a:pt x="409460" y="9194"/>
                  </a:moveTo>
                  <a:lnTo>
                    <a:pt x="408622" y="8001"/>
                  </a:lnTo>
                  <a:lnTo>
                    <a:pt x="408457" y="8001"/>
                  </a:lnTo>
                  <a:lnTo>
                    <a:pt x="403936" y="10439"/>
                  </a:lnTo>
                  <a:lnTo>
                    <a:pt x="409460" y="9194"/>
                  </a:lnTo>
                  <a:close/>
                </a:path>
                <a:path w="475615" h="286385">
                  <a:moveTo>
                    <a:pt x="410349" y="8991"/>
                  </a:moveTo>
                  <a:lnTo>
                    <a:pt x="409460" y="9194"/>
                  </a:lnTo>
                  <a:lnTo>
                    <a:pt x="409867" y="9194"/>
                  </a:lnTo>
                  <a:lnTo>
                    <a:pt x="410349" y="8991"/>
                  </a:lnTo>
                  <a:close/>
                </a:path>
                <a:path w="475615" h="286385">
                  <a:moveTo>
                    <a:pt x="410794" y="9829"/>
                  </a:moveTo>
                  <a:lnTo>
                    <a:pt x="409575" y="10045"/>
                  </a:lnTo>
                  <a:lnTo>
                    <a:pt x="410552" y="11430"/>
                  </a:lnTo>
                  <a:lnTo>
                    <a:pt x="410692" y="10439"/>
                  </a:lnTo>
                  <a:lnTo>
                    <a:pt x="410794" y="9829"/>
                  </a:lnTo>
                  <a:close/>
                </a:path>
                <a:path w="475615" h="286385">
                  <a:moveTo>
                    <a:pt x="414045" y="3213"/>
                  </a:moveTo>
                  <a:lnTo>
                    <a:pt x="409371" y="2095"/>
                  </a:lnTo>
                  <a:lnTo>
                    <a:pt x="403237" y="0"/>
                  </a:lnTo>
                  <a:lnTo>
                    <a:pt x="399783" y="5118"/>
                  </a:lnTo>
                  <a:lnTo>
                    <a:pt x="399669" y="5295"/>
                  </a:lnTo>
                  <a:lnTo>
                    <a:pt x="403948" y="7556"/>
                  </a:lnTo>
                  <a:lnTo>
                    <a:pt x="404634" y="7023"/>
                  </a:lnTo>
                  <a:lnTo>
                    <a:pt x="408495" y="4330"/>
                  </a:lnTo>
                  <a:lnTo>
                    <a:pt x="413461" y="7023"/>
                  </a:lnTo>
                  <a:lnTo>
                    <a:pt x="412661" y="5969"/>
                  </a:lnTo>
                  <a:lnTo>
                    <a:pt x="411568" y="4330"/>
                  </a:lnTo>
                  <a:lnTo>
                    <a:pt x="410832" y="3213"/>
                  </a:lnTo>
                  <a:lnTo>
                    <a:pt x="414045" y="3213"/>
                  </a:lnTo>
                  <a:close/>
                </a:path>
                <a:path w="475615" h="286385">
                  <a:moveTo>
                    <a:pt x="421881" y="16433"/>
                  </a:moveTo>
                  <a:lnTo>
                    <a:pt x="418998" y="13004"/>
                  </a:lnTo>
                  <a:lnTo>
                    <a:pt x="415251" y="12534"/>
                  </a:lnTo>
                  <a:lnTo>
                    <a:pt x="415163" y="9461"/>
                  </a:lnTo>
                  <a:lnTo>
                    <a:pt x="415150" y="8991"/>
                  </a:lnTo>
                  <a:lnTo>
                    <a:pt x="415366" y="8991"/>
                  </a:lnTo>
                  <a:lnTo>
                    <a:pt x="419366" y="10439"/>
                  </a:lnTo>
                  <a:lnTo>
                    <a:pt x="419341" y="9461"/>
                  </a:lnTo>
                  <a:lnTo>
                    <a:pt x="419315" y="7556"/>
                  </a:lnTo>
                  <a:lnTo>
                    <a:pt x="421678" y="9194"/>
                  </a:lnTo>
                  <a:lnTo>
                    <a:pt x="421640" y="7556"/>
                  </a:lnTo>
                  <a:lnTo>
                    <a:pt x="421640" y="7023"/>
                  </a:lnTo>
                  <a:lnTo>
                    <a:pt x="420573" y="7023"/>
                  </a:lnTo>
                  <a:lnTo>
                    <a:pt x="417855" y="5118"/>
                  </a:lnTo>
                  <a:lnTo>
                    <a:pt x="416001" y="5969"/>
                  </a:lnTo>
                  <a:lnTo>
                    <a:pt x="417957" y="9448"/>
                  </a:lnTo>
                  <a:lnTo>
                    <a:pt x="414197" y="8293"/>
                  </a:lnTo>
                  <a:lnTo>
                    <a:pt x="413346" y="7023"/>
                  </a:lnTo>
                  <a:lnTo>
                    <a:pt x="412788" y="8001"/>
                  </a:lnTo>
                  <a:lnTo>
                    <a:pt x="410349" y="8991"/>
                  </a:lnTo>
                  <a:lnTo>
                    <a:pt x="410921" y="8991"/>
                  </a:lnTo>
                  <a:lnTo>
                    <a:pt x="410895" y="9194"/>
                  </a:lnTo>
                  <a:lnTo>
                    <a:pt x="410794" y="9829"/>
                  </a:lnTo>
                  <a:lnTo>
                    <a:pt x="412826" y="9461"/>
                  </a:lnTo>
                  <a:lnTo>
                    <a:pt x="415747" y="13601"/>
                  </a:lnTo>
                  <a:lnTo>
                    <a:pt x="410565" y="12128"/>
                  </a:lnTo>
                  <a:lnTo>
                    <a:pt x="412965" y="14516"/>
                  </a:lnTo>
                  <a:lnTo>
                    <a:pt x="410641" y="15036"/>
                  </a:lnTo>
                  <a:lnTo>
                    <a:pt x="405879" y="11747"/>
                  </a:lnTo>
                  <a:lnTo>
                    <a:pt x="405269" y="14516"/>
                  </a:lnTo>
                  <a:lnTo>
                    <a:pt x="405155" y="15036"/>
                  </a:lnTo>
                  <a:lnTo>
                    <a:pt x="405079" y="15405"/>
                  </a:lnTo>
                  <a:lnTo>
                    <a:pt x="407847" y="15227"/>
                  </a:lnTo>
                  <a:lnTo>
                    <a:pt x="412623" y="18516"/>
                  </a:lnTo>
                  <a:lnTo>
                    <a:pt x="416763" y="17145"/>
                  </a:lnTo>
                  <a:lnTo>
                    <a:pt x="414528" y="15227"/>
                  </a:lnTo>
                  <a:lnTo>
                    <a:pt x="414299" y="15036"/>
                  </a:lnTo>
                  <a:lnTo>
                    <a:pt x="412762" y="13716"/>
                  </a:lnTo>
                  <a:lnTo>
                    <a:pt x="413156" y="13716"/>
                  </a:lnTo>
                  <a:lnTo>
                    <a:pt x="421881" y="16433"/>
                  </a:lnTo>
                  <a:close/>
                </a:path>
                <a:path w="475615" h="286385">
                  <a:moveTo>
                    <a:pt x="424345" y="29959"/>
                  </a:moveTo>
                  <a:lnTo>
                    <a:pt x="423659" y="29679"/>
                  </a:lnTo>
                  <a:lnTo>
                    <a:pt x="423773" y="29260"/>
                  </a:lnTo>
                  <a:lnTo>
                    <a:pt x="423824" y="29070"/>
                  </a:lnTo>
                  <a:lnTo>
                    <a:pt x="423926" y="28702"/>
                  </a:lnTo>
                  <a:lnTo>
                    <a:pt x="424040" y="28308"/>
                  </a:lnTo>
                  <a:lnTo>
                    <a:pt x="422592" y="29260"/>
                  </a:lnTo>
                  <a:lnTo>
                    <a:pt x="420217" y="28308"/>
                  </a:lnTo>
                  <a:lnTo>
                    <a:pt x="420522" y="28308"/>
                  </a:lnTo>
                  <a:lnTo>
                    <a:pt x="419887" y="27927"/>
                  </a:lnTo>
                  <a:lnTo>
                    <a:pt x="418833" y="27927"/>
                  </a:lnTo>
                  <a:lnTo>
                    <a:pt x="420700" y="27673"/>
                  </a:lnTo>
                  <a:lnTo>
                    <a:pt x="421297" y="27178"/>
                  </a:lnTo>
                  <a:lnTo>
                    <a:pt x="420801" y="25768"/>
                  </a:lnTo>
                  <a:lnTo>
                    <a:pt x="420954" y="25768"/>
                  </a:lnTo>
                  <a:lnTo>
                    <a:pt x="418998" y="24117"/>
                  </a:lnTo>
                  <a:lnTo>
                    <a:pt x="416877" y="24498"/>
                  </a:lnTo>
                  <a:lnTo>
                    <a:pt x="416394" y="24803"/>
                  </a:lnTo>
                  <a:lnTo>
                    <a:pt x="416394" y="30467"/>
                  </a:lnTo>
                  <a:lnTo>
                    <a:pt x="414312" y="33845"/>
                  </a:lnTo>
                  <a:lnTo>
                    <a:pt x="413524" y="33845"/>
                  </a:lnTo>
                  <a:lnTo>
                    <a:pt x="412610" y="32727"/>
                  </a:lnTo>
                  <a:lnTo>
                    <a:pt x="412242" y="32245"/>
                  </a:lnTo>
                  <a:lnTo>
                    <a:pt x="411137" y="30848"/>
                  </a:lnTo>
                  <a:lnTo>
                    <a:pt x="411022" y="33845"/>
                  </a:lnTo>
                  <a:lnTo>
                    <a:pt x="407390" y="33845"/>
                  </a:lnTo>
                  <a:lnTo>
                    <a:pt x="407377" y="33134"/>
                  </a:lnTo>
                  <a:lnTo>
                    <a:pt x="409130" y="32727"/>
                  </a:lnTo>
                  <a:lnTo>
                    <a:pt x="409829" y="32727"/>
                  </a:lnTo>
                  <a:lnTo>
                    <a:pt x="411022" y="33845"/>
                  </a:lnTo>
                  <a:lnTo>
                    <a:pt x="411022" y="30873"/>
                  </a:lnTo>
                  <a:lnTo>
                    <a:pt x="406768" y="31483"/>
                  </a:lnTo>
                  <a:lnTo>
                    <a:pt x="407009" y="31483"/>
                  </a:lnTo>
                  <a:lnTo>
                    <a:pt x="403466" y="32169"/>
                  </a:lnTo>
                  <a:lnTo>
                    <a:pt x="400519" y="30467"/>
                  </a:lnTo>
                  <a:lnTo>
                    <a:pt x="400304" y="30467"/>
                  </a:lnTo>
                  <a:lnTo>
                    <a:pt x="400291" y="29959"/>
                  </a:lnTo>
                  <a:lnTo>
                    <a:pt x="400748" y="29959"/>
                  </a:lnTo>
                  <a:lnTo>
                    <a:pt x="398424" y="28308"/>
                  </a:lnTo>
                  <a:lnTo>
                    <a:pt x="399897" y="28308"/>
                  </a:lnTo>
                  <a:lnTo>
                    <a:pt x="402069" y="27343"/>
                  </a:lnTo>
                  <a:lnTo>
                    <a:pt x="401485" y="27673"/>
                  </a:lnTo>
                  <a:lnTo>
                    <a:pt x="402488" y="27673"/>
                  </a:lnTo>
                  <a:lnTo>
                    <a:pt x="403542" y="28308"/>
                  </a:lnTo>
                  <a:lnTo>
                    <a:pt x="404418" y="28308"/>
                  </a:lnTo>
                  <a:lnTo>
                    <a:pt x="404329" y="28702"/>
                  </a:lnTo>
                  <a:lnTo>
                    <a:pt x="404215" y="29260"/>
                  </a:lnTo>
                  <a:lnTo>
                    <a:pt x="404393" y="29070"/>
                  </a:lnTo>
                  <a:lnTo>
                    <a:pt x="404533" y="28702"/>
                  </a:lnTo>
                  <a:lnTo>
                    <a:pt x="404609" y="28498"/>
                  </a:lnTo>
                  <a:lnTo>
                    <a:pt x="404685" y="28308"/>
                  </a:lnTo>
                  <a:lnTo>
                    <a:pt x="404431" y="28308"/>
                  </a:lnTo>
                  <a:lnTo>
                    <a:pt x="404545" y="27673"/>
                  </a:lnTo>
                  <a:lnTo>
                    <a:pt x="404660" y="26911"/>
                  </a:lnTo>
                  <a:lnTo>
                    <a:pt x="404749" y="26276"/>
                  </a:lnTo>
                  <a:lnTo>
                    <a:pt x="404837" y="25768"/>
                  </a:lnTo>
                  <a:lnTo>
                    <a:pt x="405396" y="25768"/>
                  </a:lnTo>
                  <a:lnTo>
                    <a:pt x="408203" y="26276"/>
                  </a:lnTo>
                  <a:lnTo>
                    <a:pt x="407644" y="26276"/>
                  </a:lnTo>
                  <a:lnTo>
                    <a:pt x="407568" y="26911"/>
                  </a:lnTo>
                  <a:lnTo>
                    <a:pt x="407479" y="27673"/>
                  </a:lnTo>
                  <a:lnTo>
                    <a:pt x="407365" y="28702"/>
                  </a:lnTo>
                  <a:lnTo>
                    <a:pt x="407263" y="29489"/>
                  </a:lnTo>
                  <a:lnTo>
                    <a:pt x="408660" y="28308"/>
                  </a:lnTo>
                  <a:lnTo>
                    <a:pt x="409663" y="28308"/>
                  </a:lnTo>
                  <a:lnTo>
                    <a:pt x="411099" y="27927"/>
                  </a:lnTo>
                  <a:lnTo>
                    <a:pt x="411949" y="27927"/>
                  </a:lnTo>
                  <a:lnTo>
                    <a:pt x="412038" y="28308"/>
                  </a:lnTo>
                  <a:lnTo>
                    <a:pt x="412115" y="28702"/>
                  </a:lnTo>
                  <a:lnTo>
                    <a:pt x="412229" y="29260"/>
                  </a:lnTo>
                  <a:lnTo>
                    <a:pt x="412318" y="29679"/>
                  </a:lnTo>
                  <a:lnTo>
                    <a:pt x="412394" y="28308"/>
                  </a:lnTo>
                  <a:lnTo>
                    <a:pt x="413245" y="28308"/>
                  </a:lnTo>
                  <a:lnTo>
                    <a:pt x="413842" y="29679"/>
                  </a:lnTo>
                  <a:lnTo>
                    <a:pt x="413956" y="29959"/>
                  </a:lnTo>
                  <a:lnTo>
                    <a:pt x="415671" y="29959"/>
                  </a:lnTo>
                  <a:lnTo>
                    <a:pt x="416394" y="30467"/>
                  </a:lnTo>
                  <a:lnTo>
                    <a:pt x="416394" y="24803"/>
                  </a:lnTo>
                  <a:lnTo>
                    <a:pt x="414858" y="25768"/>
                  </a:lnTo>
                  <a:lnTo>
                    <a:pt x="414134" y="25768"/>
                  </a:lnTo>
                  <a:lnTo>
                    <a:pt x="412546" y="27178"/>
                  </a:lnTo>
                  <a:lnTo>
                    <a:pt x="412432" y="27673"/>
                  </a:lnTo>
                  <a:lnTo>
                    <a:pt x="411899" y="27774"/>
                  </a:lnTo>
                  <a:lnTo>
                    <a:pt x="412432" y="27673"/>
                  </a:lnTo>
                  <a:lnTo>
                    <a:pt x="412432" y="27178"/>
                  </a:lnTo>
                  <a:lnTo>
                    <a:pt x="412280" y="27178"/>
                  </a:lnTo>
                  <a:lnTo>
                    <a:pt x="411340" y="24498"/>
                  </a:lnTo>
                  <a:lnTo>
                    <a:pt x="409816" y="24498"/>
                  </a:lnTo>
                  <a:lnTo>
                    <a:pt x="406628" y="24879"/>
                  </a:lnTo>
                  <a:lnTo>
                    <a:pt x="407047" y="24879"/>
                  </a:lnTo>
                  <a:lnTo>
                    <a:pt x="403059" y="25679"/>
                  </a:lnTo>
                  <a:lnTo>
                    <a:pt x="400202" y="24498"/>
                  </a:lnTo>
                  <a:lnTo>
                    <a:pt x="399656" y="24282"/>
                  </a:lnTo>
                  <a:lnTo>
                    <a:pt x="399732" y="24498"/>
                  </a:lnTo>
                  <a:lnTo>
                    <a:pt x="400138" y="25768"/>
                  </a:lnTo>
                  <a:lnTo>
                    <a:pt x="399719" y="25768"/>
                  </a:lnTo>
                  <a:lnTo>
                    <a:pt x="393509" y="22974"/>
                  </a:lnTo>
                  <a:lnTo>
                    <a:pt x="392671" y="24498"/>
                  </a:lnTo>
                  <a:lnTo>
                    <a:pt x="392811" y="24498"/>
                  </a:lnTo>
                  <a:lnTo>
                    <a:pt x="395274" y="26911"/>
                  </a:lnTo>
                  <a:lnTo>
                    <a:pt x="394881" y="26911"/>
                  </a:lnTo>
                  <a:lnTo>
                    <a:pt x="394563" y="27178"/>
                  </a:lnTo>
                  <a:lnTo>
                    <a:pt x="398970" y="27178"/>
                  </a:lnTo>
                  <a:lnTo>
                    <a:pt x="388162" y="27673"/>
                  </a:lnTo>
                  <a:lnTo>
                    <a:pt x="390918" y="27673"/>
                  </a:lnTo>
                  <a:lnTo>
                    <a:pt x="390893" y="28308"/>
                  </a:lnTo>
                  <a:lnTo>
                    <a:pt x="389534" y="28308"/>
                  </a:lnTo>
                  <a:lnTo>
                    <a:pt x="390982" y="28702"/>
                  </a:lnTo>
                  <a:lnTo>
                    <a:pt x="392328" y="29070"/>
                  </a:lnTo>
                  <a:lnTo>
                    <a:pt x="395643" y="29959"/>
                  </a:lnTo>
                  <a:lnTo>
                    <a:pt x="399148" y="33134"/>
                  </a:lnTo>
                  <a:lnTo>
                    <a:pt x="398881" y="33134"/>
                  </a:lnTo>
                  <a:lnTo>
                    <a:pt x="397637" y="35674"/>
                  </a:lnTo>
                  <a:lnTo>
                    <a:pt x="395820" y="37198"/>
                  </a:lnTo>
                  <a:lnTo>
                    <a:pt x="393014" y="36690"/>
                  </a:lnTo>
                  <a:lnTo>
                    <a:pt x="392239" y="40119"/>
                  </a:lnTo>
                  <a:lnTo>
                    <a:pt x="392188" y="40373"/>
                  </a:lnTo>
                  <a:lnTo>
                    <a:pt x="395897" y="40119"/>
                  </a:lnTo>
                  <a:lnTo>
                    <a:pt x="397725" y="38468"/>
                  </a:lnTo>
                  <a:lnTo>
                    <a:pt x="399605" y="38468"/>
                  </a:lnTo>
                  <a:lnTo>
                    <a:pt x="399643" y="40500"/>
                  </a:lnTo>
                  <a:lnTo>
                    <a:pt x="403872" y="41262"/>
                  </a:lnTo>
                  <a:lnTo>
                    <a:pt x="402513" y="38468"/>
                  </a:lnTo>
                  <a:lnTo>
                    <a:pt x="402094" y="37579"/>
                  </a:lnTo>
                  <a:lnTo>
                    <a:pt x="402005" y="37452"/>
                  </a:lnTo>
                  <a:lnTo>
                    <a:pt x="401891" y="37198"/>
                  </a:lnTo>
                  <a:lnTo>
                    <a:pt x="401345" y="37198"/>
                  </a:lnTo>
                  <a:lnTo>
                    <a:pt x="405612" y="36817"/>
                  </a:lnTo>
                  <a:lnTo>
                    <a:pt x="403694" y="34785"/>
                  </a:lnTo>
                  <a:lnTo>
                    <a:pt x="405104" y="35039"/>
                  </a:lnTo>
                  <a:lnTo>
                    <a:pt x="405676" y="34785"/>
                  </a:lnTo>
                  <a:lnTo>
                    <a:pt x="406781" y="34277"/>
                  </a:lnTo>
                  <a:lnTo>
                    <a:pt x="406984" y="34277"/>
                  </a:lnTo>
                  <a:lnTo>
                    <a:pt x="407225" y="34785"/>
                  </a:lnTo>
                  <a:lnTo>
                    <a:pt x="407339" y="35039"/>
                  </a:lnTo>
                  <a:lnTo>
                    <a:pt x="407416" y="34277"/>
                  </a:lnTo>
                  <a:lnTo>
                    <a:pt x="407403" y="34023"/>
                  </a:lnTo>
                  <a:lnTo>
                    <a:pt x="411187" y="34023"/>
                  </a:lnTo>
                  <a:lnTo>
                    <a:pt x="412572" y="35293"/>
                  </a:lnTo>
                  <a:lnTo>
                    <a:pt x="412673" y="35039"/>
                  </a:lnTo>
                  <a:lnTo>
                    <a:pt x="413258" y="34023"/>
                  </a:lnTo>
                  <a:lnTo>
                    <a:pt x="413359" y="33845"/>
                  </a:lnTo>
                  <a:lnTo>
                    <a:pt x="413334" y="34023"/>
                  </a:lnTo>
                  <a:lnTo>
                    <a:pt x="418515" y="34023"/>
                  </a:lnTo>
                  <a:lnTo>
                    <a:pt x="417664" y="33845"/>
                  </a:lnTo>
                  <a:lnTo>
                    <a:pt x="416242" y="33845"/>
                  </a:lnTo>
                  <a:lnTo>
                    <a:pt x="416191" y="31483"/>
                  </a:lnTo>
                  <a:lnTo>
                    <a:pt x="423151" y="31483"/>
                  </a:lnTo>
                  <a:lnTo>
                    <a:pt x="423570" y="29959"/>
                  </a:lnTo>
                  <a:lnTo>
                    <a:pt x="424345" y="29959"/>
                  </a:lnTo>
                  <a:close/>
                </a:path>
                <a:path w="475615" h="286385">
                  <a:moveTo>
                    <a:pt x="448691" y="98374"/>
                  </a:moveTo>
                  <a:lnTo>
                    <a:pt x="448284" y="98056"/>
                  </a:lnTo>
                  <a:lnTo>
                    <a:pt x="447878" y="97688"/>
                  </a:lnTo>
                  <a:lnTo>
                    <a:pt x="447471" y="97243"/>
                  </a:lnTo>
                  <a:lnTo>
                    <a:pt x="447878" y="97993"/>
                  </a:lnTo>
                  <a:lnTo>
                    <a:pt x="448284" y="98259"/>
                  </a:lnTo>
                  <a:lnTo>
                    <a:pt x="448691" y="98374"/>
                  </a:lnTo>
                  <a:close/>
                </a:path>
                <a:path w="475615" h="286385">
                  <a:moveTo>
                    <a:pt x="468922" y="82321"/>
                  </a:moveTo>
                  <a:lnTo>
                    <a:pt x="468261" y="82664"/>
                  </a:lnTo>
                  <a:lnTo>
                    <a:pt x="467728" y="83146"/>
                  </a:lnTo>
                  <a:lnTo>
                    <a:pt x="467207" y="83654"/>
                  </a:lnTo>
                  <a:lnTo>
                    <a:pt x="467969" y="83642"/>
                  </a:lnTo>
                  <a:lnTo>
                    <a:pt x="468477" y="82931"/>
                  </a:lnTo>
                  <a:lnTo>
                    <a:pt x="468922" y="82321"/>
                  </a:lnTo>
                  <a:close/>
                </a:path>
                <a:path w="475615" h="286385">
                  <a:moveTo>
                    <a:pt x="475068" y="81546"/>
                  </a:moveTo>
                  <a:lnTo>
                    <a:pt x="474827" y="81038"/>
                  </a:lnTo>
                  <a:lnTo>
                    <a:pt x="474281" y="81153"/>
                  </a:lnTo>
                  <a:lnTo>
                    <a:pt x="473875" y="81229"/>
                  </a:lnTo>
                  <a:lnTo>
                    <a:pt x="474319" y="81394"/>
                  </a:lnTo>
                  <a:lnTo>
                    <a:pt x="474738" y="81521"/>
                  </a:lnTo>
                  <a:lnTo>
                    <a:pt x="475068" y="81546"/>
                  </a:lnTo>
                  <a:close/>
                </a:path>
              </a:pathLst>
            </a:custGeom>
            <a:solidFill>
              <a:srgbClr val="ABD3D8">
                <a:alpha val="51998"/>
              </a:srgbClr>
            </a:solidFill>
          </p:spPr>
          <p:txBody>
            <a:bodyPr wrap="square" lIns="0" tIns="0" rIns="0" bIns="0" rtlCol="0"/>
            <a:lstStyle/>
            <a:p>
              <a:pPr defTabSz="829178"/>
              <a:endParaRPr sz="1632" kern="0">
                <a:solidFill>
                  <a:sysClr val="windowText" lastClr="000000"/>
                </a:solidFill>
              </a:endParaRPr>
            </a:p>
          </p:txBody>
        </p:sp>
        <p:sp>
          <p:nvSpPr>
            <p:cNvPr id="77" name="object 77"/>
            <p:cNvSpPr/>
            <p:nvPr/>
          </p:nvSpPr>
          <p:spPr>
            <a:xfrm>
              <a:off x="8558454" y="2202916"/>
              <a:ext cx="1012190" cy="315595"/>
            </a:xfrm>
            <a:custGeom>
              <a:avLst/>
              <a:gdLst/>
              <a:ahLst/>
              <a:cxnLst/>
              <a:rect l="l" t="t" r="r" b="b"/>
              <a:pathLst>
                <a:path w="1012190" h="315594">
                  <a:moveTo>
                    <a:pt x="5524" y="3530"/>
                  </a:moveTo>
                  <a:lnTo>
                    <a:pt x="2273" y="0"/>
                  </a:lnTo>
                  <a:lnTo>
                    <a:pt x="1358" y="1066"/>
                  </a:lnTo>
                  <a:lnTo>
                    <a:pt x="0" y="2730"/>
                  </a:lnTo>
                  <a:lnTo>
                    <a:pt x="63" y="6985"/>
                  </a:lnTo>
                  <a:lnTo>
                    <a:pt x="5524" y="3530"/>
                  </a:lnTo>
                  <a:close/>
                </a:path>
                <a:path w="1012190" h="315594">
                  <a:moveTo>
                    <a:pt x="6794" y="2730"/>
                  </a:moveTo>
                  <a:lnTo>
                    <a:pt x="5524" y="3530"/>
                  </a:lnTo>
                  <a:lnTo>
                    <a:pt x="6007" y="4051"/>
                  </a:lnTo>
                  <a:lnTo>
                    <a:pt x="6794" y="2730"/>
                  </a:lnTo>
                  <a:close/>
                </a:path>
                <a:path w="1012190" h="315594">
                  <a:moveTo>
                    <a:pt x="9436" y="1066"/>
                  </a:moveTo>
                  <a:lnTo>
                    <a:pt x="7797" y="1066"/>
                  </a:lnTo>
                  <a:lnTo>
                    <a:pt x="6794" y="2730"/>
                  </a:lnTo>
                  <a:lnTo>
                    <a:pt x="9436" y="1066"/>
                  </a:lnTo>
                  <a:close/>
                </a:path>
                <a:path w="1012190" h="315594">
                  <a:moveTo>
                    <a:pt x="19888" y="6680"/>
                  </a:moveTo>
                  <a:lnTo>
                    <a:pt x="18516" y="4673"/>
                  </a:lnTo>
                  <a:lnTo>
                    <a:pt x="18084" y="4051"/>
                  </a:lnTo>
                  <a:lnTo>
                    <a:pt x="18008" y="4673"/>
                  </a:lnTo>
                  <a:lnTo>
                    <a:pt x="17970" y="1066"/>
                  </a:lnTo>
                  <a:lnTo>
                    <a:pt x="9664" y="1066"/>
                  </a:lnTo>
                  <a:lnTo>
                    <a:pt x="10210" y="6680"/>
                  </a:lnTo>
                  <a:lnTo>
                    <a:pt x="10236" y="6985"/>
                  </a:lnTo>
                  <a:lnTo>
                    <a:pt x="13449" y="7137"/>
                  </a:lnTo>
                  <a:lnTo>
                    <a:pt x="17157" y="7594"/>
                  </a:lnTo>
                  <a:lnTo>
                    <a:pt x="19888" y="6680"/>
                  </a:lnTo>
                  <a:close/>
                </a:path>
                <a:path w="1012190" h="315594">
                  <a:moveTo>
                    <a:pt x="39954" y="10769"/>
                  </a:moveTo>
                  <a:lnTo>
                    <a:pt x="39814" y="9969"/>
                  </a:lnTo>
                  <a:lnTo>
                    <a:pt x="39230" y="9804"/>
                  </a:lnTo>
                  <a:lnTo>
                    <a:pt x="38544" y="9855"/>
                  </a:lnTo>
                  <a:lnTo>
                    <a:pt x="37528" y="10502"/>
                  </a:lnTo>
                  <a:lnTo>
                    <a:pt x="39624" y="11264"/>
                  </a:lnTo>
                  <a:lnTo>
                    <a:pt x="39954" y="10769"/>
                  </a:lnTo>
                  <a:close/>
                </a:path>
                <a:path w="1012190" h="315594">
                  <a:moveTo>
                    <a:pt x="43637" y="16903"/>
                  </a:moveTo>
                  <a:lnTo>
                    <a:pt x="42202" y="13766"/>
                  </a:lnTo>
                  <a:lnTo>
                    <a:pt x="36220" y="15976"/>
                  </a:lnTo>
                  <a:lnTo>
                    <a:pt x="34378" y="16103"/>
                  </a:lnTo>
                  <a:lnTo>
                    <a:pt x="37160" y="16624"/>
                  </a:lnTo>
                  <a:lnTo>
                    <a:pt x="38582" y="19050"/>
                  </a:lnTo>
                  <a:lnTo>
                    <a:pt x="43637" y="16903"/>
                  </a:lnTo>
                  <a:close/>
                </a:path>
                <a:path w="1012190" h="315594">
                  <a:moveTo>
                    <a:pt x="43980" y="10769"/>
                  </a:moveTo>
                  <a:lnTo>
                    <a:pt x="39293" y="7493"/>
                  </a:lnTo>
                  <a:lnTo>
                    <a:pt x="39090" y="8039"/>
                  </a:lnTo>
                  <a:lnTo>
                    <a:pt x="39674" y="9156"/>
                  </a:lnTo>
                  <a:lnTo>
                    <a:pt x="39814" y="9956"/>
                  </a:lnTo>
                  <a:lnTo>
                    <a:pt x="41059" y="10299"/>
                  </a:lnTo>
                  <a:lnTo>
                    <a:pt x="41795" y="11645"/>
                  </a:lnTo>
                  <a:lnTo>
                    <a:pt x="43980" y="10769"/>
                  </a:lnTo>
                  <a:close/>
                </a:path>
                <a:path w="1012190" h="315594">
                  <a:moveTo>
                    <a:pt x="48729" y="13779"/>
                  </a:moveTo>
                  <a:lnTo>
                    <a:pt x="44945" y="13779"/>
                  </a:lnTo>
                  <a:lnTo>
                    <a:pt x="48056" y="14503"/>
                  </a:lnTo>
                  <a:lnTo>
                    <a:pt x="48729" y="13779"/>
                  </a:lnTo>
                  <a:close/>
                </a:path>
                <a:path w="1012190" h="315594">
                  <a:moveTo>
                    <a:pt x="52908" y="13779"/>
                  </a:moveTo>
                  <a:lnTo>
                    <a:pt x="51892" y="10426"/>
                  </a:lnTo>
                  <a:lnTo>
                    <a:pt x="48729" y="13779"/>
                  </a:lnTo>
                  <a:lnTo>
                    <a:pt x="52908" y="13779"/>
                  </a:lnTo>
                  <a:close/>
                </a:path>
                <a:path w="1012190" h="315594">
                  <a:moveTo>
                    <a:pt x="54838" y="6108"/>
                  </a:moveTo>
                  <a:lnTo>
                    <a:pt x="54597" y="6146"/>
                  </a:lnTo>
                  <a:lnTo>
                    <a:pt x="54343" y="6235"/>
                  </a:lnTo>
                  <a:lnTo>
                    <a:pt x="54089" y="6464"/>
                  </a:lnTo>
                  <a:lnTo>
                    <a:pt x="54838" y="6108"/>
                  </a:lnTo>
                  <a:close/>
                </a:path>
                <a:path w="1012190" h="315594">
                  <a:moveTo>
                    <a:pt x="56146" y="21615"/>
                  </a:moveTo>
                  <a:lnTo>
                    <a:pt x="53860" y="20510"/>
                  </a:lnTo>
                  <a:lnTo>
                    <a:pt x="55257" y="21488"/>
                  </a:lnTo>
                  <a:lnTo>
                    <a:pt x="56146" y="21615"/>
                  </a:lnTo>
                  <a:close/>
                </a:path>
                <a:path w="1012190" h="315594">
                  <a:moveTo>
                    <a:pt x="60363" y="22225"/>
                  </a:moveTo>
                  <a:lnTo>
                    <a:pt x="56146" y="21615"/>
                  </a:lnTo>
                  <a:lnTo>
                    <a:pt x="57124" y="22085"/>
                  </a:lnTo>
                  <a:lnTo>
                    <a:pt x="60363" y="22225"/>
                  </a:lnTo>
                  <a:close/>
                </a:path>
                <a:path w="1012190" h="315594">
                  <a:moveTo>
                    <a:pt x="61010" y="7772"/>
                  </a:moveTo>
                  <a:lnTo>
                    <a:pt x="59143" y="6464"/>
                  </a:lnTo>
                  <a:lnTo>
                    <a:pt x="58991" y="5816"/>
                  </a:lnTo>
                  <a:lnTo>
                    <a:pt x="58623" y="5334"/>
                  </a:lnTo>
                  <a:lnTo>
                    <a:pt x="57340" y="5295"/>
                  </a:lnTo>
                  <a:lnTo>
                    <a:pt x="57721" y="4762"/>
                  </a:lnTo>
                  <a:lnTo>
                    <a:pt x="54838" y="6108"/>
                  </a:lnTo>
                  <a:lnTo>
                    <a:pt x="55219" y="6057"/>
                  </a:lnTo>
                  <a:lnTo>
                    <a:pt x="55587" y="6184"/>
                  </a:lnTo>
                  <a:lnTo>
                    <a:pt x="55892" y="6350"/>
                  </a:lnTo>
                  <a:lnTo>
                    <a:pt x="54546" y="7950"/>
                  </a:lnTo>
                  <a:lnTo>
                    <a:pt x="57289" y="8470"/>
                  </a:lnTo>
                  <a:lnTo>
                    <a:pt x="57010" y="9169"/>
                  </a:lnTo>
                  <a:lnTo>
                    <a:pt x="56908" y="9906"/>
                  </a:lnTo>
                  <a:lnTo>
                    <a:pt x="56921" y="10579"/>
                  </a:lnTo>
                  <a:lnTo>
                    <a:pt x="58991" y="11506"/>
                  </a:lnTo>
                  <a:lnTo>
                    <a:pt x="58991" y="10185"/>
                  </a:lnTo>
                  <a:lnTo>
                    <a:pt x="59778" y="8953"/>
                  </a:lnTo>
                  <a:lnTo>
                    <a:pt x="60083" y="9017"/>
                  </a:lnTo>
                  <a:lnTo>
                    <a:pt x="59969" y="8877"/>
                  </a:lnTo>
                  <a:lnTo>
                    <a:pt x="60159" y="8432"/>
                  </a:lnTo>
                  <a:lnTo>
                    <a:pt x="60490" y="8064"/>
                  </a:lnTo>
                  <a:lnTo>
                    <a:pt x="61010" y="7772"/>
                  </a:lnTo>
                  <a:close/>
                </a:path>
                <a:path w="1012190" h="315594">
                  <a:moveTo>
                    <a:pt x="61188" y="16408"/>
                  </a:moveTo>
                  <a:lnTo>
                    <a:pt x="61150" y="14782"/>
                  </a:lnTo>
                  <a:lnTo>
                    <a:pt x="61099" y="12128"/>
                  </a:lnTo>
                  <a:lnTo>
                    <a:pt x="55778" y="14782"/>
                  </a:lnTo>
                  <a:lnTo>
                    <a:pt x="53225" y="14782"/>
                  </a:lnTo>
                  <a:lnTo>
                    <a:pt x="53136" y="14503"/>
                  </a:lnTo>
                  <a:lnTo>
                    <a:pt x="48056" y="14503"/>
                  </a:lnTo>
                  <a:lnTo>
                    <a:pt x="45504" y="14503"/>
                  </a:lnTo>
                  <a:lnTo>
                    <a:pt x="45631" y="14782"/>
                  </a:lnTo>
                  <a:lnTo>
                    <a:pt x="44907" y="16027"/>
                  </a:lnTo>
                  <a:lnTo>
                    <a:pt x="44513" y="15849"/>
                  </a:lnTo>
                  <a:lnTo>
                    <a:pt x="44869" y="16090"/>
                  </a:lnTo>
                  <a:lnTo>
                    <a:pt x="45085" y="16090"/>
                  </a:lnTo>
                  <a:lnTo>
                    <a:pt x="46736" y="16789"/>
                  </a:lnTo>
                  <a:lnTo>
                    <a:pt x="45847" y="17424"/>
                  </a:lnTo>
                  <a:lnTo>
                    <a:pt x="45046" y="18351"/>
                  </a:lnTo>
                  <a:lnTo>
                    <a:pt x="44602" y="19723"/>
                  </a:lnTo>
                  <a:lnTo>
                    <a:pt x="42837" y="24168"/>
                  </a:lnTo>
                  <a:lnTo>
                    <a:pt x="49580" y="20510"/>
                  </a:lnTo>
                  <a:lnTo>
                    <a:pt x="49720" y="20510"/>
                  </a:lnTo>
                  <a:lnTo>
                    <a:pt x="49784" y="24765"/>
                  </a:lnTo>
                  <a:lnTo>
                    <a:pt x="51155" y="23596"/>
                  </a:lnTo>
                  <a:lnTo>
                    <a:pt x="53860" y="20510"/>
                  </a:lnTo>
                  <a:lnTo>
                    <a:pt x="54775" y="19723"/>
                  </a:lnTo>
                  <a:lnTo>
                    <a:pt x="56527" y="16789"/>
                  </a:lnTo>
                  <a:lnTo>
                    <a:pt x="58915" y="18351"/>
                  </a:lnTo>
                  <a:lnTo>
                    <a:pt x="58153" y="16789"/>
                  </a:lnTo>
                  <a:lnTo>
                    <a:pt x="57975" y="16408"/>
                  </a:lnTo>
                  <a:lnTo>
                    <a:pt x="61188" y="16408"/>
                  </a:lnTo>
                  <a:close/>
                </a:path>
                <a:path w="1012190" h="315594">
                  <a:moveTo>
                    <a:pt x="582256" y="233045"/>
                  </a:moveTo>
                  <a:lnTo>
                    <a:pt x="581355" y="233045"/>
                  </a:lnTo>
                  <a:lnTo>
                    <a:pt x="582256" y="233222"/>
                  </a:lnTo>
                  <a:lnTo>
                    <a:pt x="582256" y="233045"/>
                  </a:lnTo>
                  <a:close/>
                </a:path>
                <a:path w="1012190" h="315594">
                  <a:moveTo>
                    <a:pt x="582358" y="236842"/>
                  </a:moveTo>
                  <a:lnTo>
                    <a:pt x="582333" y="235927"/>
                  </a:lnTo>
                  <a:lnTo>
                    <a:pt x="581964" y="236321"/>
                  </a:lnTo>
                  <a:lnTo>
                    <a:pt x="581787" y="236664"/>
                  </a:lnTo>
                  <a:lnTo>
                    <a:pt x="582358" y="236842"/>
                  </a:lnTo>
                  <a:close/>
                </a:path>
                <a:path w="1012190" h="315594">
                  <a:moveTo>
                    <a:pt x="590194" y="252298"/>
                  </a:moveTo>
                  <a:lnTo>
                    <a:pt x="586917" y="252882"/>
                  </a:lnTo>
                  <a:lnTo>
                    <a:pt x="586943" y="253593"/>
                  </a:lnTo>
                  <a:lnTo>
                    <a:pt x="586486" y="254723"/>
                  </a:lnTo>
                  <a:lnTo>
                    <a:pt x="587908" y="254990"/>
                  </a:lnTo>
                  <a:lnTo>
                    <a:pt x="587895" y="254279"/>
                  </a:lnTo>
                  <a:lnTo>
                    <a:pt x="590194" y="252298"/>
                  </a:lnTo>
                  <a:close/>
                </a:path>
                <a:path w="1012190" h="315594">
                  <a:moveTo>
                    <a:pt x="590715" y="237159"/>
                  </a:moveTo>
                  <a:lnTo>
                    <a:pt x="587832" y="236435"/>
                  </a:lnTo>
                  <a:lnTo>
                    <a:pt x="587971" y="236283"/>
                  </a:lnTo>
                  <a:lnTo>
                    <a:pt x="584212" y="238455"/>
                  </a:lnTo>
                  <a:lnTo>
                    <a:pt x="583374" y="238988"/>
                  </a:lnTo>
                  <a:lnTo>
                    <a:pt x="588035" y="240080"/>
                  </a:lnTo>
                  <a:lnTo>
                    <a:pt x="590715" y="237159"/>
                  </a:lnTo>
                  <a:close/>
                </a:path>
                <a:path w="1012190" h="315594">
                  <a:moveTo>
                    <a:pt x="590753" y="234670"/>
                  </a:moveTo>
                  <a:lnTo>
                    <a:pt x="589305" y="234670"/>
                  </a:lnTo>
                  <a:lnTo>
                    <a:pt x="587971" y="236283"/>
                  </a:lnTo>
                  <a:lnTo>
                    <a:pt x="590753" y="234670"/>
                  </a:lnTo>
                  <a:close/>
                </a:path>
                <a:path w="1012190" h="315594">
                  <a:moveTo>
                    <a:pt x="591616" y="234378"/>
                  </a:moveTo>
                  <a:lnTo>
                    <a:pt x="589381" y="233667"/>
                  </a:lnTo>
                  <a:lnTo>
                    <a:pt x="589153" y="233451"/>
                  </a:lnTo>
                  <a:lnTo>
                    <a:pt x="588708" y="233451"/>
                  </a:lnTo>
                  <a:lnTo>
                    <a:pt x="583133" y="231673"/>
                  </a:lnTo>
                  <a:lnTo>
                    <a:pt x="584365" y="232524"/>
                  </a:lnTo>
                  <a:lnTo>
                    <a:pt x="583831" y="233045"/>
                  </a:lnTo>
                  <a:lnTo>
                    <a:pt x="583539" y="233451"/>
                  </a:lnTo>
                  <a:lnTo>
                    <a:pt x="583425" y="233603"/>
                  </a:lnTo>
                  <a:lnTo>
                    <a:pt x="583196" y="233451"/>
                  </a:lnTo>
                  <a:lnTo>
                    <a:pt x="582269" y="233451"/>
                  </a:lnTo>
                  <a:lnTo>
                    <a:pt x="582295" y="234645"/>
                  </a:lnTo>
                  <a:lnTo>
                    <a:pt x="582333" y="235927"/>
                  </a:lnTo>
                  <a:lnTo>
                    <a:pt x="582739" y="235508"/>
                  </a:lnTo>
                  <a:lnTo>
                    <a:pt x="583361" y="235013"/>
                  </a:lnTo>
                  <a:lnTo>
                    <a:pt x="583514" y="234670"/>
                  </a:lnTo>
                  <a:lnTo>
                    <a:pt x="585762" y="234670"/>
                  </a:lnTo>
                  <a:lnTo>
                    <a:pt x="585114" y="235204"/>
                  </a:lnTo>
                  <a:lnTo>
                    <a:pt x="589305" y="234670"/>
                  </a:lnTo>
                  <a:lnTo>
                    <a:pt x="589546" y="234378"/>
                  </a:lnTo>
                  <a:lnTo>
                    <a:pt x="591616" y="234378"/>
                  </a:lnTo>
                  <a:close/>
                </a:path>
                <a:path w="1012190" h="315594">
                  <a:moveTo>
                    <a:pt x="592112" y="237502"/>
                  </a:moveTo>
                  <a:lnTo>
                    <a:pt x="591223" y="236613"/>
                  </a:lnTo>
                  <a:lnTo>
                    <a:pt x="590715" y="237159"/>
                  </a:lnTo>
                  <a:lnTo>
                    <a:pt x="592112" y="237502"/>
                  </a:lnTo>
                  <a:close/>
                </a:path>
                <a:path w="1012190" h="315594">
                  <a:moveTo>
                    <a:pt x="594474" y="230238"/>
                  </a:moveTo>
                  <a:lnTo>
                    <a:pt x="591858" y="229743"/>
                  </a:lnTo>
                  <a:lnTo>
                    <a:pt x="591566" y="229743"/>
                  </a:lnTo>
                  <a:lnTo>
                    <a:pt x="592455" y="231063"/>
                  </a:lnTo>
                  <a:lnTo>
                    <a:pt x="594474" y="230238"/>
                  </a:lnTo>
                  <a:close/>
                </a:path>
                <a:path w="1012190" h="315594">
                  <a:moveTo>
                    <a:pt x="595706" y="229743"/>
                  </a:moveTo>
                  <a:lnTo>
                    <a:pt x="594474" y="230238"/>
                  </a:lnTo>
                  <a:lnTo>
                    <a:pt x="595617" y="230238"/>
                  </a:lnTo>
                  <a:lnTo>
                    <a:pt x="595706" y="229743"/>
                  </a:lnTo>
                  <a:close/>
                </a:path>
                <a:path w="1012190" h="315594">
                  <a:moveTo>
                    <a:pt x="596455" y="267004"/>
                  </a:moveTo>
                  <a:lnTo>
                    <a:pt x="593928" y="265722"/>
                  </a:lnTo>
                  <a:lnTo>
                    <a:pt x="595185" y="263436"/>
                  </a:lnTo>
                  <a:lnTo>
                    <a:pt x="589534" y="264718"/>
                  </a:lnTo>
                  <a:lnTo>
                    <a:pt x="586790" y="266344"/>
                  </a:lnTo>
                  <a:lnTo>
                    <a:pt x="592429" y="268884"/>
                  </a:lnTo>
                  <a:lnTo>
                    <a:pt x="586854" y="269252"/>
                  </a:lnTo>
                  <a:lnTo>
                    <a:pt x="592975" y="272110"/>
                  </a:lnTo>
                  <a:lnTo>
                    <a:pt x="596277" y="272173"/>
                  </a:lnTo>
                  <a:lnTo>
                    <a:pt x="594639" y="267512"/>
                  </a:lnTo>
                  <a:lnTo>
                    <a:pt x="596455" y="267004"/>
                  </a:lnTo>
                  <a:close/>
                </a:path>
                <a:path w="1012190" h="315594">
                  <a:moveTo>
                    <a:pt x="597560" y="232321"/>
                  </a:moveTo>
                  <a:lnTo>
                    <a:pt x="597179" y="231470"/>
                  </a:lnTo>
                  <a:lnTo>
                    <a:pt x="597128" y="230746"/>
                  </a:lnTo>
                  <a:lnTo>
                    <a:pt x="595541" y="230746"/>
                  </a:lnTo>
                  <a:lnTo>
                    <a:pt x="595299" y="232321"/>
                  </a:lnTo>
                  <a:lnTo>
                    <a:pt x="597560" y="232321"/>
                  </a:lnTo>
                  <a:close/>
                </a:path>
                <a:path w="1012190" h="315594">
                  <a:moveTo>
                    <a:pt x="598043" y="233387"/>
                  </a:moveTo>
                  <a:lnTo>
                    <a:pt x="597712" y="232651"/>
                  </a:lnTo>
                  <a:lnTo>
                    <a:pt x="595782" y="232651"/>
                  </a:lnTo>
                  <a:lnTo>
                    <a:pt x="595795" y="233387"/>
                  </a:lnTo>
                  <a:lnTo>
                    <a:pt x="598043" y="233387"/>
                  </a:lnTo>
                  <a:close/>
                </a:path>
                <a:path w="1012190" h="315594">
                  <a:moveTo>
                    <a:pt x="598919" y="267690"/>
                  </a:moveTo>
                  <a:lnTo>
                    <a:pt x="597687" y="266979"/>
                  </a:lnTo>
                  <a:lnTo>
                    <a:pt x="596963" y="266865"/>
                  </a:lnTo>
                  <a:lnTo>
                    <a:pt x="596455" y="267004"/>
                  </a:lnTo>
                  <a:lnTo>
                    <a:pt x="597039" y="267309"/>
                  </a:lnTo>
                  <a:lnTo>
                    <a:pt x="597776" y="267563"/>
                  </a:lnTo>
                  <a:lnTo>
                    <a:pt x="598919" y="267690"/>
                  </a:lnTo>
                  <a:close/>
                </a:path>
                <a:path w="1012190" h="315594">
                  <a:moveTo>
                    <a:pt x="599681" y="239661"/>
                  </a:moveTo>
                  <a:lnTo>
                    <a:pt x="595934" y="238455"/>
                  </a:lnTo>
                  <a:lnTo>
                    <a:pt x="592112" y="237502"/>
                  </a:lnTo>
                  <a:lnTo>
                    <a:pt x="593610" y="238988"/>
                  </a:lnTo>
                  <a:lnTo>
                    <a:pt x="595515" y="241020"/>
                  </a:lnTo>
                  <a:lnTo>
                    <a:pt x="594537" y="239661"/>
                  </a:lnTo>
                  <a:lnTo>
                    <a:pt x="599681" y="239661"/>
                  </a:lnTo>
                  <a:close/>
                </a:path>
                <a:path w="1012190" h="315594">
                  <a:moveTo>
                    <a:pt x="600214" y="242887"/>
                  </a:moveTo>
                  <a:lnTo>
                    <a:pt x="600176" y="241439"/>
                  </a:lnTo>
                  <a:lnTo>
                    <a:pt x="597903" y="242684"/>
                  </a:lnTo>
                  <a:lnTo>
                    <a:pt x="596468" y="242417"/>
                  </a:lnTo>
                  <a:lnTo>
                    <a:pt x="596963" y="243471"/>
                  </a:lnTo>
                  <a:lnTo>
                    <a:pt x="598830" y="243344"/>
                  </a:lnTo>
                  <a:lnTo>
                    <a:pt x="600214" y="242887"/>
                  </a:lnTo>
                  <a:close/>
                </a:path>
                <a:path w="1012190" h="315594">
                  <a:moveTo>
                    <a:pt x="602208" y="236410"/>
                  </a:moveTo>
                  <a:lnTo>
                    <a:pt x="601916" y="235521"/>
                  </a:lnTo>
                  <a:lnTo>
                    <a:pt x="598220" y="237210"/>
                  </a:lnTo>
                  <a:lnTo>
                    <a:pt x="602208" y="236410"/>
                  </a:lnTo>
                  <a:close/>
                </a:path>
                <a:path w="1012190" h="315594">
                  <a:moveTo>
                    <a:pt x="603796" y="236105"/>
                  </a:moveTo>
                  <a:lnTo>
                    <a:pt x="602208" y="236410"/>
                  </a:lnTo>
                  <a:lnTo>
                    <a:pt x="602526" y="237426"/>
                  </a:lnTo>
                  <a:lnTo>
                    <a:pt x="599935" y="240131"/>
                  </a:lnTo>
                  <a:lnTo>
                    <a:pt x="603415" y="240131"/>
                  </a:lnTo>
                  <a:lnTo>
                    <a:pt x="602538" y="237413"/>
                  </a:lnTo>
                  <a:lnTo>
                    <a:pt x="603796" y="236105"/>
                  </a:lnTo>
                  <a:close/>
                </a:path>
                <a:path w="1012190" h="315594">
                  <a:moveTo>
                    <a:pt x="607453" y="233197"/>
                  </a:moveTo>
                  <a:lnTo>
                    <a:pt x="603669" y="231025"/>
                  </a:lnTo>
                  <a:lnTo>
                    <a:pt x="607453" y="233667"/>
                  </a:lnTo>
                  <a:lnTo>
                    <a:pt x="607453" y="233197"/>
                  </a:lnTo>
                  <a:close/>
                </a:path>
                <a:path w="1012190" h="315594">
                  <a:moveTo>
                    <a:pt x="609358" y="234289"/>
                  </a:moveTo>
                  <a:lnTo>
                    <a:pt x="607453" y="232943"/>
                  </a:lnTo>
                  <a:lnTo>
                    <a:pt x="607453" y="233197"/>
                  </a:lnTo>
                  <a:lnTo>
                    <a:pt x="609358" y="234289"/>
                  </a:lnTo>
                  <a:close/>
                </a:path>
                <a:path w="1012190" h="315594">
                  <a:moveTo>
                    <a:pt x="613625" y="276517"/>
                  </a:moveTo>
                  <a:lnTo>
                    <a:pt x="611225" y="273418"/>
                  </a:lnTo>
                  <a:lnTo>
                    <a:pt x="610298" y="274205"/>
                  </a:lnTo>
                  <a:lnTo>
                    <a:pt x="613625" y="276517"/>
                  </a:lnTo>
                  <a:close/>
                </a:path>
                <a:path w="1012190" h="315594">
                  <a:moveTo>
                    <a:pt x="618337" y="234137"/>
                  </a:moveTo>
                  <a:lnTo>
                    <a:pt x="617258" y="233375"/>
                  </a:lnTo>
                  <a:lnTo>
                    <a:pt x="617677" y="233756"/>
                  </a:lnTo>
                  <a:lnTo>
                    <a:pt x="618032" y="233997"/>
                  </a:lnTo>
                  <a:lnTo>
                    <a:pt x="618337" y="234137"/>
                  </a:lnTo>
                  <a:close/>
                </a:path>
                <a:path w="1012190" h="315594">
                  <a:moveTo>
                    <a:pt x="628154" y="240258"/>
                  </a:moveTo>
                  <a:lnTo>
                    <a:pt x="628027" y="235927"/>
                  </a:lnTo>
                  <a:lnTo>
                    <a:pt x="623874" y="238010"/>
                  </a:lnTo>
                  <a:lnTo>
                    <a:pt x="621017" y="234569"/>
                  </a:lnTo>
                  <a:lnTo>
                    <a:pt x="623785" y="232930"/>
                  </a:lnTo>
                  <a:lnTo>
                    <a:pt x="620077" y="230962"/>
                  </a:lnTo>
                  <a:lnTo>
                    <a:pt x="620395" y="235064"/>
                  </a:lnTo>
                  <a:lnTo>
                    <a:pt x="618337" y="234149"/>
                  </a:lnTo>
                  <a:lnTo>
                    <a:pt x="620064" y="235369"/>
                  </a:lnTo>
                  <a:lnTo>
                    <a:pt x="619023" y="236842"/>
                  </a:lnTo>
                  <a:lnTo>
                    <a:pt x="618007" y="237286"/>
                  </a:lnTo>
                  <a:lnTo>
                    <a:pt x="617004" y="237248"/>
                  </a:lnTo>
                  <a:lnTo>
                    <a:pt x="617397" y="237058"/>
                  </a:lnTo>
                  <a:lnTo>
                    <a:pt x="615010" y="234683"/>
                  </a:lnTo>
                  <a:lnTo>
                    <a:pt x="613740" y="234975"/>
                  </a:lnTo>
                  <a:lnTo>
                    <a:pt x="613168" y="235356"/>
                  </a:lnTo>
                  <a:lnTo>
                    <a:pt x="612927" y="235788"/>
                  </a:lnTo>
                  <a:lnTo>
                    <a:pt x="611416" y="235204"/>
                  </a:lnTo>
                  <a:lnTo>
                    <a:pt x="609803" y="235140"/>
                  </a:lnTo>
                  <a:lnTo>
                    <a:pt x="607796" y="237109"/>
                  </a:lnTo>
                  <a:lnTo>
                    <a:pt x="607529" y="237299"/>
                  </a:lnTo>
                  <a:lnTo>
                    <a:pt x="607707" y="237350"/>
                  </a:lnTo>
                  <a:lnTo>
                    <a:pt x="607085" y="238379"/>
                  </a:lnTo>
                  <a:lnTo>
                    <a:pt x="611759" y="238798"/>
                  </a:lnTo>
                  <a:lnTo>
                    <a:pt x="610171" y="237998"/>
                  </a:lnTo>
                  <a:lnTo>
                    <a:pt x="611149" y="238150"/>
                  </a:lnTo>
                  <a:lnTo>
                    <a:pt x="612165" y="238226"/>
                  </a:lnTo>
                  <a:lnTo>
                    <a:pt x="613257" y="238226"/>
                  </a:lnTo>
                  <a:lnTo>
                    <a:pt x="613333" y="238696"/>
                  </a:lnTo>
                  <a:lnTo>
                    <a:pt x="613283" y="239166"/>
                  </a:lnTo>
                  <a:lnTo>
                    <a:pt x="612813" y="239572"/>
                  </a:lnTo>
                  <a:lnTo>
                    <a:pt x="611492" y="243662"/>
                  </a:lnTo>
                  <a:lnTo>
                    <a:pt x="604431" y="240868"/>
                  </a:lnTo>
                  <a:lnTo>
                    <a:pt x="601726" y="243941"/>
                  </a:lnTo>
                  <a:lnTo>
                    <a:pt x="604939" y="242658"/>
                  </a:lnTo>
                  <a:lnTo>
                    <a:pt x="605002" y="244094"/>
                  </a:lnTo>
                  <a:lnTo>
                    <a:pt x="604062" y="244881"/>
                  </a:lnTo>
                  <a:lnTo>
                    <a:pt x="604570" y="245935"/>
                  </a:lnTo>
                  <a:lnTo>
                    <a:pt x="600354" y="245872"/>
                  </a:lnTo>
                  <a:lnTo>
                    <a:pt x="604177" y="249961"/>
                  </a:lnTo>
                  <a:lnTo>
                    <a:pt x="610590" y="244436"/>
                  </a:lnTo>
                  <a:lnTo>
                    <a:pt x="614375" y="247091"/>
                  </a:lnTo>
                  <a:lnTo>
                    <a:pt x="622274" y="245465"/>
                  </a:lnTo>
                  <a:lnTo>
                    <a:pt x="612381" y="242138"/>
                  </a:lnTo>
                  <a:lnTo>
                    <a:pt x="613727" y="238772"/>
                  </a:lnTo>
                  <a:lnTo>
                    <a:pt x="614832" y="238264"/>
                  </a:lnTo>
                  <a:lnTo>
                    <a:pt x="617499" y="238175"/>
                  </a:lnTo>
                  <a:lnTo>
                    <a:pt x="620166" y="237896"/>
                  </a:lnTo>
                  <a:lnTo>
                    <a:pt x="622033" y="238137"/>
                  </a:lnTo>
                  <a:lnTo>
                    <a:pt x="626719" y="239268"/>
                  </a:lnTo>
                  <a:lnTo>
                    <a:pt x="621626" y="240690"/>
                  </a:lnTo>
                  <a:lnTo>
                    <a:pt x="622579" y="241376"/>
                  </a:lnTo>
                  <a:lnTo>
                    <a:pt x="628154" y="240258"/>
                  </a:lnTo>
                  <a:close/>
                </a:path>
                <a:path w="1012190" h="315594">
                  <a:moveTo>
                    <a:pt x="638200" y="308673"/>
                  </a:moveTo>
                  <a:lnTo>
                    <a:pt x="637247" y="307314"/>
                  </a:lnTo>
                  <a:lnTo>
                    <a:pt x="634542" y="311124"/>
                  </a:lnTo>
                  <a:lnTo>
                    <a:pt x="638200" y="308673"/>
                  </a:lnTo>
                  <a:close/>
                </a:path>
                <a:path w="1012190" h="315594">
                  <a:moveTo>
                    <a:pt x="640956" y="306819"/>
                  </a:moveTo>
                  <a:lnTo>
                    <a:pt x="638200" y="308673"/>
                  </a:lnTo>
                  <a:lnTo>
                    <a:pt x="639203" y="310095"/>
                  </a:lnTo>
                  <a:lnTo>
                    <a:pt x="640956" y="306819"/>
                  </a:lnTo>
                  <a:close/>
                </a:path>
                <a:path w="1012190" h="315594">
                  <a:moveTo>
                    <a:pt x="641032" y="206159"/>
                  </a:moveTo>
                  <a:lnTo>
                    <a:pt x="640778" y="206070"/>
                  </a:lnTo>
                  <a:lnTo>
                    <a:pt x="640143" y="205994"/>
                  </a:lnTo>
                  <a:lnTo>
                    <a:pt x="640334" y="206121"/>
                  </a:lnTo>
                  <a:lnTo>
                    <a:pt x="640511" y="206248"/>
                  </a:lnTo>
                  <a:lnTo>
                    <a:pt x="640842" y="206349"/>
                  </a:lnTo>
                  <a:lnTo>
                    <a:pt x="641032" y="206159"/>
                  </a:lnTo>
                  <a:close/>
                </a:path>
                <a:path w="1012190" h="315594">
                  <a:moveTo>
                    <a:pt x="642734" y="202895"/>
                  </a:moveTo>
                  <a:lnTo>
                    <a:pt x="642594" y="202920"/>
                  </a:lnTo>
                  <a:lnTo>
                    <a:pt x="637959" y="202895"/>
                  </a:lnTo>
                  <a:lnTo>
                    <a:pt x="636955" y="205105"/>
                  </a:lnTo>
                  <a:lnTo>
                    <a:pt x="638238" y="205790"/>
                  </a:lnTo>
                  <a:lnTo>
                    <a:pt x="640130" y="205994"/>
                  </a:lnTo>
                  <a:lnTo>
                    <a:pt x="638136" y="204749"/>
                  </a:lnTo>
                  <a:lnTo>
                    <a:pt x="642150" y="203123"/>
                  </a:lnTo>
                  <a:lnTo>
                    <a:pt x="642188" y="203682"/>
                  </a:lnTo>
                  <a:lnTo>
                    <a:pt x="642734" y="202895"/>
                  </a:lnTo>
                  <a:close/>
                </a:path>
                <a:path w="1012190" h="315594">
                  <a:moveTo>
                    <a:pt x="643432" y="205930"/>
                  </a:moveTo>
                  <a:lnTo>
                    <a:pt x="642277" y="205193"/>
                  </a:lnTo>
                  <a:lnTo>
                    <a:pt x="641299" y="205930"/>
                  </a:lnTo>
                  <a:lnTo>
                    <a:pt x="643432" y="205930"/>
                  </a:lnTo>
                  <a:close/>
                </a:path>
                <a:path w="1012190" h="315594">
                  <a:moveTo>
                    <a:pt x="644398" y="311556"/>
                  </a:moveTo>
                  <a:lnTo>
                    <a:pt x="644385" y="311962"/>
                  </a:lnTo>
                  <a:lnTo>
                    <a:pt x="644398" y="311810"/>
                  </a:lnTo>
                  <a:lnTo>
                    <a:pt x="644398" y="311556"/>
                  </a:lnTo>
                  <a:close/>
                </a:path>
                <a:path w="1012190" h="315594">
                  <a:moveTo>
                    <a:pt x="644728" y="202641"/>
                  </a:moveTo>
                  <a:lnTo>
                    <a:pt x="643509" y="201790"/>
                  </a:lnTo>
                  <a:lnTo>
                    <a:pt x="642734" y="202895"/>
                  </a:lnTo>
                  <a:lnTo>
                    <a:pt x="644067" y="202641"/>
                  </a:lnTo>
                  <a:lnTo>
                    <a:pt x="644728" y="202641"/>
                  </a:lnTo>
                  <a:close/>
                </a:path>
                <a:path w="1012190" h="315594">
                  <a:moveTo>
                    <a:pt x="645058" y="206959"/>
                  </a:moveTo>
                  <a:lnTo>
                    <a:pt x="645020" y="205930"/>
                  </a:lnTo>
                  <a:lnTo>
                    <a:pt x="643432" y="205930"/>
                  </a:lnTo>
                  <a:lnTo>
                    <a:pt x="645058" y="206959"/>
                  </a:lnTo>
                  <a:close/>
                </a:path>
                <a:path w="1012190" h="315594">
                  <a:moveTo>
                    <a:pt x="648627" y="275234"/>
                  </a:moveTo>
                  <a:lnTo>
                    <a:pt x="648106" y="273672"/>
                  </a:lnTo>
                  <a:lnTo>
                    <a:pt x="647319" y="273672"/>
                  </a:lnTo>
                  <a:lnTo>
                    <a:pt x="648296" y="273392"/>
                  </a:lnTo>
                  <a:lnTo>
                    <a:pt x="643902" y="273392"/>
                  </a:lnTo>
                  <a:lnTo>
                    <a:pt x="648627" y="275234"/>
                  </a:lnTo>
                  <a:close/>
                </a:path>
                <a:path w="1012190" h="315594">
                  <a:moveTo>
                    <a:pt x="648754" y="206146"/>
                  </a:moveTo>
                  <a:lnTo>
                    <a:pt x="647344" y="203771"/>
                  </a:lnTo>
                  <a:lnTo>
                    <a:pt x="646366" y="203771"/>
                  </a:lnTo>
                  <a:lnTo>
                    <a:pt x="644728" y="202641"/>
                  </a:lnTo>
                  <a:lnTo>
                    <a:pt x="644702" y="202895"/>
                  </a:lnTo>
                  <a:lnTo>
                    <a:pt x="644575" y="203987"/>
                  </a:lnTo>
                  <a:lnTo>
                    <a:pt x="644994" y="204965"/>
                  </a:lnTo>
                  <a:lnTo>
                    <a:pt x="645020" y="205930"/>
                  </a:lnTo>
                  <a:lnTo>
                    <a:pt x="646036" y="205930"/>
                  </a:lnTo>
                  <a:lnTo>
                    <a:pt x="646569" y="206146"/>
                  </a:lnTo>
                  <a:lnTo>
                    <a:pt x="648754" y="206146"/>
                  </a:lnTo>
                  <a:close/>
                </a:path>
                <a:path w="1012190" h="315594">
                  <a:moveTo>
                    <a:pt x="649020" y="236308"/>
                  </a:moveTo>
                  <a:lnTo>
                    <a:pt x="648601" y="236689"/>
                  </a:lnTo>
                  <a:lnTo>
                    <a:pt x="646303" y="238658"/>
                  </a:lnTo>
                  <a:lnTo>
                    <a:pt x="643902" y="237007"/>
                  </a:lnTo>
                  <a:lnTo>
                    <a:pt x="645833" y="239064"/>
                  </a:lnTo>
                  <a:lnTo>
                    <a:pt x="643978" y="239191"/>
                  </a:lnTo>
                  <a:lnTo>
                    <a:pt x="643547" y="240322"/>
                  </a:lnTo>
                  <a:lnTo>
                    <a:pt x="646823" y="240461"/>
                  </a:lnTo>
                  <a:lnTo>
                    <a:pt x="648169" y="238544"/>
                  </a:lnTo>
                  <a:lnTo>
                    <a:pt x="649020" y="236308"/>
                  </a:lnTo>
                  <a:close/>
                </a:path>
                <a:path w="1012190" h="315594">
                  <a:moveTo>
                    <a:pt x="649732" y="263880"/>
                  </a:moveTo>
                  <a:lnTo>
                    <a:pt x="649160" y="259918"/>
                  </a:lnTo>
                  <a:lnTo>
                    <a:pt x="645528" y="263080"/>
                  </a:lnTo>
                  <a:lnTo>
                    <a:pt x="646912" y="264083"/>
                  </a:lnTo>
                  <a:lnTo>
                    <a:pt x="648335" y="264337"/>
                  </a:lnTo>
                  <a:lnTo>
                    <a:pt x="649732" y="263880"/>
                  </a:lnTo>
                  <a:close/>
                </a:path>
                <a:path w="1012190" h="315594">
                  <a:moveTo>
                    <a:pt x="650265" y="273392"/>
                  </a:moveTo>
                  <a:lnTo>
                    <a:pt x="649986" y="272910"/>
                  </a:lnTo>
                  <a:lnTo>
                    <a:pt x="648296" y="273392"/>
                  </a:lnTo>
                  <a:lnTo>
                    <a:pt x="650265" y="273392"/>
                  </a:lnTo>
                  <a:close/>
                </a:path>
                <a:path w="1012190" h="315594">
                  <a:moveTo>
                    <a:pt x="650455" y="287794"/>
                  </a:moveTo>
                  <a:lnTo>
                    <a:pt x="648830" y="284683"/>
                  </a:lnTo>
                  <a:lnTo>
                    <a:pt x="647001" y="286270"/>
                  </a:lnTo>
                  <a:lnTo>
                    <a:pt x="648436" y="286524"/>
                  </a:lnTo>
                  <a:lnTo>
                    <a:pt x="647979" y="287655"/>
                  </a:lnTo>
                  <a:lnTo>
                    <a:pt x="648487" y="288709"/>
                  </a:lnTo>
                  <a:lnTo>
                    <a:pt x="650455" y="287794"/>
                  </a:lnTo>
                  <a:close/>
                </a:path>
                <a:path w="1012190" h="315594">
                  <a:moveTo>
                    <a:pt x="653034" y="189877"/>
                  </a:moveTo>
                  <a:lnTo>
                    <a:pt x="650227" y="190080"/>
                  </a:lnTo>
                  <a:lnTo>
                    <a:pt x="649325" y="190868"/>
                  </a:lnTo>
                  <a:lnTo>
                    <a:pt x="653034" y="189877"/>
                  </a:lnTo>
                  <a:close/>
                </a:path>
                <a:path w="1012190" h="315594">
                  <a:moveTo>
                    <a:pt x="653199" y="272008"/>
                  </a:moveTo>
                  <a:lnTo>
                    <a:pt x="648970" y="271208"/>
                  </a:lnTo>
                  <a:lnTo>
                    <a:pt x="649986" y="272910"/>
                  </a:lnTo>
                  <a:lnTo>
                    <a:pt x="653199" y="272008"/>
                  </a:lnTo>
                  <a:close/>
                </a:path>
                <a:path w="1012190" h="315594">
                  <a:moveTo>
                    <a:pt x="654558" y="288658"/>
                  </a:moveTo>
                  <a:lnTo>
                    <a:pt x="653148" y="286270"/>
                  </a:lnTo>
                  <a:lnTo>
                    <a:pt x="652995" y="286524"/>
                  </a:lnTo>
                  <a:lnTo>
                    <a:pt x="652437" y="288226"/>
                  </a:lnTo>
                  <a:lnTo>
                    <a:pt x="650455" y="287794"/>
                  </a:lnTo>
                  <a:lnTo>
                    <a:pt x="651776" y="290322"/>
                  </a:lnTo>
                  <a:lnTo>
                    <a:pt x="652437" y="288251"/>
                  </a:lnTo>
                  <a:lnTo>
                    <a:pt x="652627" y="288251"/>
                  </a:lnTo>
                  <a:lnTo>
                    <a:pt x="654558" y="288658"/>
                  </a:lnTo>
                  <a:close/>
                </a:path>
                <a:path w="1012190" h="315594">
                  <a:moveTo>
                    <a:pt x="656094" y="313309"/>
                  </a:moveTo>
                  <a:lnTo>
                    <a:pt x="653630" y="310248"/>
                  </a:lnTo>
                  <a:lnTo>
                    <a:pt x="651116" y="308127"/>
                  </a:lnTo>
                  <a:lnTo>
                    <a:pt x="647865" y="306603"/>
                  </a:lnTo>
                  <a:lnTo>
                    <a:pt x="648042" y="306463"/>
                  </a:lnTo>
                  <a:lnTo>
                    <a:pt x="648423" y="306108"/>
                  </a:lnTo>
                  <a:lnTo>
                    <a:pt x="648576" y="305930"/>
                  </a:lnTo>
                  <a:lnTo>
                    <a:pt x="648792" y="305689"/>
                  </a:lnTo>
                  <a:lnTo>
                    <a:pt x="648957" y="305689"/>
                  </a:lnTo>
                  <a:lnTo>
                    <a:pt x="648919" y="304050"/>
                  </a:lnTo>
                  <a:lnTo>
                    <a:pt x="649287" y="302399"/>
                  </a:lnTo>
                  <a:lnTo>
                    <a:pt x="649338" y="302183"/>
                  </a:lnTo>
                  <a:lnTo>
                    <a:pt x="648868" y="301866"/>
                  </a:lnTo>
                  <a:lnTo>
                    <a:pt x="646557" y="302399"/>
                  </a:lnTo>
                  <a:lnTo>
                    <a:pt x="648093" y="305689"/>
                  </a:lnTo>
                  <a:lnTo>
                    <a:pt x="646176" y="305689"/>
                  </a:lnTo>
                  <a:lnTo>
                    <a:pt x="645782" y="305219"/>
                  </a:lnTo>
                  <a:lnTo>
                    <a:pt x="644804" y="304050"/>
                  </a:lnTo>
                  <a:lnTo>
                    <a:pt x="644448" y="304495"/>
                  </a:lnTo>
                  <a:lnTo>
                    <a:pt x="644093" y="305219"/>
                  </a:lnTo>
                  <a:lnTo>
                    <a:pt x="643216" y="304965"/>
                  </a:lnTo>
                  <a:lnTo>
                    <a:pt x="642404" y="304685"/>
                  </a:lnTo>
                  <a:lnTo>
                    <a:pt x="641400" y="304495"/>
                  </a:lnTo>
                  <a:lnTo>
                    <a:pt x="641337" y="306108"/>
                  </a:lnTo>
                  <a:lnTo>
                    <a:pt x="641146" y="306463"/>
                  </a:lnTo>
                  <a:lnTo>
                    <a:pt x="641070" y="306603"/>
                  </a:lnTo>
                  <a:lnTo>
                    <a:pt x="640956" y="306819"/>
                  </a:lnTo>
                  <a:lnTo>
                    <a:pt x="642277" y="305930"/>
                  </a:lnTo>
                  <a:lnTo>
                    <a:pt x="642302" y="306463"/>
                  </a:lnTo>
                  <a:lnTo>
                    <a:pt x="642200" y="307314"/>
                  </a:lnTo>
                  <a:lnTo>
                    <a:pt x="642112" y="308127"/>
                  </a:lnTo>
                  <a:lnTo>
                    <a:pt x="641985" y="309181"/>
                  </a:lnTo>
                  <a:lnTo>
                    <a:pt x="644131" y="306603"/>
                  </a:lnTo>
                  <a:lnTo>
                    <a:pt x="644258" y="306463"/>
                  </a:lnTo>
                  <a:lnTo>
                    <a:pt x="644296" y="306603"/>
                  </a:lnTo>
                  <a:lnTo>
                    <a:pt x="644398" y="311556"/>
                  </a:lnTo>
                  <a:lnTo>
                    <a:pt x="645820" y="311848"/>
                  </a:lnTo>
                  <a:lnTo>
                    <a:pt x="649579" y="313766"/>
                  </a:lnTo>
                  <a:lnTo>
                    <a:pt x="648665" y="315264"/>
                  </a:lnTo>
                  <a:lnTo>
                    <a:pt x="656094" y="313309"/>
                  </a:lnTo>
                  <a:close/>
                </a:path>
                <a:path w="1012190" h="315594">
                  <a:moveTo>
                    <a:pt x="665200" y="266827"/>
                  </a:moveTo>
                  <a:lnTo>
                    <a:pt x="662355" y="264845"/>
                  </a:lnTo>
                  <a:lnTo>
                    <a:pt x="661924" y="266687"/>
                  </a:lnTo>
                  <a:lnTo>
                    <a:pt x="665200" y="266827"/>
                  </a:lnTo>
                  <a:close/>
                </a:path>
                <a:path w="1012190" h="315594">
                  <a:moveTo>
                    <a:pt x="676973" y="158851"/>
                  </a:moveTo>
                  <a:lnTo>
                    <a:pt x="676071" y="160362"/>
                  </a:lnTo>
                  <a:lnTo>
                    <a:pt x="676592" y="162140"/>
                  </a:lnTo>
                  <a:lnTo>
                    <a:pt x="676973" y="158851"/>
                  </a:lnTo>
                  <a:close/>
                </a:path>
                <a:path w="1012190" h="315594">
                  <a:moveTo>
                    <a:pt x="679627" y="203301"/>
                  </a:moveTo>
                  <a:lnTo>
                    <a:pt x="675741" y="202869"/>
                  </a:lnTo>
                  <a:lnTo>
                    <a:pt x="679069" y="205168"/>
                  </a:lnTo>
                  <a:lnTo>
                    <a:pt x="679551" y="203542"/>
                  </a:lnTo>
                  <a:lnTo>
                    <a:pt x="679627" y="203301"/>
                  </a:lnTo>
                  <a:close/>
                </a:path>
                <a:path w="1012190" h="315594">
                  <a:moveTo>
                    <a:pt x="680770" y="156146"/>
                  </a:moveTo>
                  <a:lnTo>
                    <a:pt x="679538" y="155841"/>
                  </a:lnTo>
                  <a:lnTo>
                    <a:pt x="677037" y="155409"/>
                  </a:lnTo>
                  <a:lnTo>
                    <a:pt x="675030" y="156083"/>
                  </a:lnTo>
                  <a:lnTo>
                    <a:pt x="676643" y="158927"/>
                  </a:lnTo>
                  <a:lnTo>
                    <a:pt x="679310" y="156425"/>
                  </a:lnTo>
                  <a:lnTo>
                    <a:pt x="680770" y="156146"/>
                  </a:lnTo>
                  <a:close/>
                </a:path>
                <a:path w="1012190" h="315594">
                  <a:moveTo>
                    <a:pt x="681126" y="203466"/>
                  </a:moveTo>
                  <a:lnTo>
                    <a:pt x="679945" y="202209"/>
                  </a:lnTo>
                  <a:lnTo>
                    <a:pt x="679754" y="202869"/>
                  </a:lnTo>
                  <a:lnTo>
                    <a:pt x="679627" y="203301"/>
                  </a:lnTo>
                  <a:lnTo>
                    <a:pt x="681126" y="203466"/>
                  </a:lnTo>
                  <a:close/>
                </a:path>
                <a:path w="1012190" h="315594">
                  <a:moveTo>
                    <a:pt x="681583" y="156349"/>
                  </a:moveTo>
                  <a:lnTo>
                    <a:pt x="681405" y="156095"/>
                  </a:lnTo>
                  <a:lnTo>
                    <a:pt x="681113" y="156083"/>
                  </a:lnTo>
                  <a:lnTo>
                    <a:pt x="680783" y="156146"/>
                  </a:lnTo>
                  <a:lnTo>
                    <a:pt x="681253" y="156260"/>
                  </a:lnTo>
                  <a:lnTo>
                    <a:pt x="681583" y="156349"/>
                  </a:lnTo>
                  <a:close/>
                </a:path>
                <a:path w="1012190" h="315594">
                  <a:moveTo>
                    <a:pt x="685292" y="158432"/>
                  </a:moveTo>
                  <a:lnTo>
                    <a:pt x="685190" y="157708"/>
                  </a:lnTo>
                  <a:lnTo>
                    <a:pt x="685126" y="157289"/>
                  </a:lnTo>
                  <a:lnTo>
                    <a:pt x="685050" y="156756"/>
                  </a:lnTo>
                  <a:lnTo>
                    <a:pt x="684974" y="156248"/>
                  </a:lnTo>
                  <a:lnTo>
                    <a:pt x="684885" y="155600"/>
                  </a:lnTo>
                  <a:lnTo>
                    <a:pt x="684809" y="155054"/>
                  </a:lnTo>
                  <a:lnTo>
                    <a:pt x="682307" y="155600"/>
                  </a:lnTo>
                  <a:lnTo>
                    <a:pt x="682523" y="155600"/>
                  </a:lnTo>
                  <a:lnTo>
                    <a:pt x="685292" y="158432"/>
                  </a:lnTo>
                  <a:close/>
                </a:path>
                <a:path w="1012190" h="315594">
                  <a:moveTo>
                    <a:pt x="685838" y="159004"/>
                  </a:moveTo>
                  <a:lnTo>
                    <a:pt x="685292" y="158432"/>
                  </a:lnTo>
                  <a:lnTo>
                    <a:pt x="685368" y="159004"/>
                  </a:lnTo>
                  <a:lnTo>
                    <a:pt x="685838" y="159004"/>
                  </a:lnTo>
                  <a:close/>
                </a:path>
                <a:path w="1012190" h="315594">
                  <a:moveTo>
                    <a:pt x="686803" y="159994"/>
                  </a:moveTo>
                  <a:lnTo>
                    <a:pt x="686473" y="159651"/>
                  </a:lnTo>
                  <a:lnTo>
                    <a:pt x="685787" y="159943"/>
                  </a:lnTo>
                  <a:lnTo>
                    <a:pt x="681189" y="159651"/>
                  </a:lnTo>
                  <a:lnTo>
                    <a:pt x="680897" y="161582"/>
                  </a:lnTo>
                  <a:lnTo>
                    <a:pt x="680796" y="162229"/>
                  </a:lnTo>
                  <a:lnTo>
                    <a:pt x="685495" y="159994"/>
                  </a:lnTo>
                  <a:lnTo>
                    <a:pt x="685647" y="159994"/>
                  </a:lnTo>
                  <a:lnTo>
                    <a:pt x="686803" y="159994"/>
                  </a:lnTo>
                  <a:close/>
                </a:path>
                <a:path w="1012190" h="315594">
                  <a:moveTo>
                    <a:pt x="687336" y="200253"/>
                  </a:moveTo>
                  <a:lnTo>
                    <a:pt x="683158" y="200901"/>
                  </a:lnTo>
                  <a:lnTo>
                    <a:pt x="681964" y="203301"/>
                  </a:lnTo>
                  <a:lnTo>
                    <a:pt x="681837" y="203542"/>
                  </a:lnTo>
                  <a:lnTo>
                    <a:pt x="681202" y="203542"/>
                  </a:lnTo>
                  <a:lnTo>
                    <a:pt x="683780" y="206298"/>
                  </a:lnTo>
                  <a:lnTo>
                    <a:pt x="686993" y="204990"/>
                  </a:lnTo>
                  <a:lnTo>
                    <a:pt x="684644" y="204063"/>
                  </a:lnTo>
                  <a:lnTo>
                    <a:pt x="687336" y="200253"/>
                  </a:lnTo>
                  <a:close/>
                </a:path>
                <a:path w="1012190" h="315594">
                  <a:moveTo>
                    <a:pt x="688809" y="154927"/>
                  </a:moveTo>
                  <a:lnTo>
                    <a:pt x="688644" y="154698"/>
                  </a:lnTo>
                  <a:lnTo>
                    <a:pt x="688403" y="154533"/>
                  </a:lnTo>
                  <a:lnTo>
                    <a:pt x="688047" y="154457"/>
                  </a:lnTo>
                  <a:lnTo>
                    <a:pt x="688352" y="154571"/>
                  </a:lnTo>
                  <a:lnTo>
                    <a:pt x="688594" y="154736"/>
                  </a:lnTo>
                  <a:lnTo>
                    <a:pt x="688809" y="154927"/>
                  </a:lnTo>
                  <a:close/>
                </a:path>
                <a:path w="1012190" h="315594">
                  <a:moveTo>
                    <a:pt x="693750" y="157708"/>
                  </a:moveTo>
                  <a:lnTo>
                    <a:pt x="690105" y="158902"/>
                  </a:lnTo>
                  <a:lnTo>
                    <a:pt x="690219" y="157289"/>
                  </a:lnTo>
                  <a:lnTo>
                    <a:pt x="690283" y="156248"/>
                  </a:lnTo>
                  <a:lnTo>
                    <a:pt x="688949" y="155054"/>
                  </a:lnTo>
                  <a:lnTo>
                    <a:pt x="689279" y="155600"/>
                  </a:lnTo>
                  <a:lnTo>
                    <a:pt x="689152" y="156248"/>
                  </a:lnTo>
                  <a:lnTo>
                    <a:pt x="689076" y="157289"/>
                  </a:lnTo>
                  <a:lnTo>
                    <a:pt x="688162" y="158102"/>
                  </a:lnTo>
                  <a:lnTo>
                    <a:pt x="687082" y="159004"/>
                  </a:lnTo>
                  <a:lnTo>
                    <a:pt x="685838" y="159004"/>
                  </a:lnTo>
                  <a:lnTo>
                    <a:pt x="686473" y="159651"/>
                  </a:lnTo>
                  <a:lnTo>
                    <a:pt x="687793" y="159004"/>
                  </a:lnTo>
                  <a:lnTo>
                    <a:pt x="688301" y="159004"/>
                  </a:lnTo>
                  <a:lnTo>
                    <a:pt x="690105" y="161582"/>
                  </a:lnTo>
                  <a:lnTo>
                    <a:pt x="690067" y="160134"/>
                  </a:lnTo>
                  <a:lnTo>
                    <a:pt x="692188" y="159004"/>
                  </a:lnTo>
                  <a:lnTo>
                    <a:pt x="692912" y="158432"/>
                  </a:lnTo>
                  <a:lnTo>
                    <a:pt x="693750" y="157708"/>
                  </a:lnTo>
                  <a:close/>
                </a:path>
                <a:path w="1012190" h="315594">
                  <a:moveTo>
                    <a:pt x="699414" y="160947"/>
                  </a:moveTo>
                  <a:lnTo>
                    <a:pt x="696544" y="158242"/>
                  </a:lnTo>
                  <a:lnTo>
                    <a:pt x="696582" y="159689"/>
                  </a:lnTo>
                  <a:lnTo>
                    <a:pt x="697039" y="159270"/>
                  </a:lnTo>
                  <a:lnTo>
                    <a:pt x="699414" y="160947"/>
                  </a:lnTo>
                  <a:close/>
                </a:path>
                <a:path w="1012190" h="315594">
                  <a:moveTo>
                    <a:pt x="730110" y="247878"/>
                  </a:moveTo>
                  <a:lnTo>
                    <a:pt x="728268" y="248005"/>
                  </a:lnTo>
                  <a:lnTo>
                    <a:pt x="728776" y="250520"/>
                  </a:lnTo>
                  <a:lnTo>
                    <a:pt x="730110" y="247878"/>
                  </a:lnTo>
                  <a:close/>
                </a:path>
                <a:path w="1012190" h="315594">
                  <a:moveTo>
                    <a:pt x="734021" y="181444"/>
                  </a:moveTo>
                  <a:lnTo>
                    <a:pt x="732561" y="178409"/>
                  </a:lnTo>
                  <a:lnTo>
                    <a:pt x="731570" y="178409"/>
                  </a:lnTo>
                  <a:lnTo>
                    <a:pt x="731164" y="179451"/>
                  </a:lnTo>
                  <a:lnTo>
                    <a:pt x="734021" y="181444"/>
                  </a:lnTo>
                  <a:close/>
                </a:path>
                <a:path w="1012190" h="315594">
                  <a:moveTo>
                    <a:pt x="737222" y="178676"/>
                  </a:moveTo>
                  <a:lnTo>
                    <a:pt x="732739" y="178409"/>
                  </a:lnTo>
                  <a:lnTo>
                    <a:pt x="736803" y="180530"/>
                  </a:lnTo>
                  <a:lnTo>
                    <a:pt x="737222" y="178676"/>
                  </a:lnTo>
                  <a:close/>
                </a:path>
                <a:path w="1012190" h="315594">
                  <a:moveTo>
                    <a:pt x="747191" y="233426"/>
                  </a:moveTo>
                  <a:lnTo>
                    <a:pt x="746798" y="233235"/>
                  </a:lnTo>
                  <a:lnTo>
                    <a:pt x="746417" y="232994"/>
                  </a:lnTo>
                  <a:lnTo>
                    <a:pt x="746086" y="232600"/>
                  </a:lnTo>
                  <a:lnTo>
                    <a:pt x="746620" y="235115"/>
                  </a:lnTo>
                  <a:lnTo>
                    <a:pt x="746582" y="233654"/>
                  </a:lnTo>
                  <a:lnTo>
                    <a:pt x="746785" y="233514"/>
                  </a:lnTo>
                  <a:lnTo>
                    <a:pt x="746988" y="233502"/>
                  </a:lnTo>
                  <a:lnTo>
                    <a:pt x="747191" y="233426"/>
                  </a:lnTo>
                  <a:close/>
                </a:path>
                <a:path w="1012190" h="315594">
                  <a:moveTo>
                    <a:pt x="749503" y="233654"/>
                  </a:moveTo>
                  <a:lnTo>
                    <a:pt x="748779" y="233299"/>
                  </a:lnTo>
                  <a:lnTo>
                    <a:pt x="748004" y="233159"/>
                  </a:lnTo>
                  <a:lnTo>
                    <a:pt x="747191" y="233438"/>
                  </a:lnTo>
                  <a:lnTo>
                    <a:pt x="747903" y="233781"/>
                  </a:lnTo>
                  <a:lnTo>
                    <a:pt x="748703" y="233794"/>
                  </a:lnTo>
                  <a:lnTo>
                    <a:pt x="749503" y="233654"/>
                  </a:lnTo>
                  <a:close/>
                </a:path>
                <a:path w="1012190" h="315594">
                  <a:moveTo>
                    <a:pt x="749668" y="208737"/>
                  </a:moveTo>
                  <a:lnTo>
                    <a:pt x="745401" y="206476"/>
                  </a:lnTo>
                  <a:lnTo>
                    <a:pt x="744042" y="208394"/>
                  </a:lnTo>
                  <a:lnTo>
                    <a:pt x="749668" y="208737"/>
                  </a:lnTo>
                  <a:close/>
                </a:path>
                <a:path w="1012190" h="315594">
                  <a:moveTo>
                    <a:pt x="754176" y="95148"/>
                  </a:moveTo>
                  <a:lnTo>
                    <a:pt x="750874" y="94297"/>
                  </a:lnTo>
                  <a:lnTo>
                    <a:pt x="751776" y="93510"/>
                  </a:lnTo>
                  <a:lnTo>
                    <a:pt x="747636" y="94869"/>
                  </a:lnTo>
                  <a:lnTo>
                    <a:pt x="751408" y="96075"/>
                  </a:lnTo>
                  <a:lnTo>
                    <a:pt x="754176" y="95148"/>
                  </a:lnTo>
                  <a:close/>
                </a:path>
                <a:path w="1012190" h="315594">
                  <a:moveTo>
                    <a:pt x="757732" y="231444"/>
                  </a:moveTo>
                  <a:lnTo>
                    <a:pt x="754888" y="230174"/>
                  </a:lnTo>
                  <a:lnTo>
                    <a:pt x="754913" y="230670"/>
                  </a:lnTo>
                  <a:lnTo>
                    <a:pt x="752170" y="233159"/>
                  </a:lnTo>
                  <a:lnTo>
                    <a:pt x="749503" y="233641"/>
                  </a:lnTo>
                  <a:lnTo>
                    <a:pt x="751382" y="234556"/>
                  </a:lnTo>
                  <a:lnTo>
                    <a:pt x="753021" y="236512"/>
                  </a:lnTo>
                  <a:lnTo>
                    <a:pt x="754519" y="234213"/>
                  </a:lnTo>
                  <a:lnTo>
                    <a:pt x="754481" y="232765"/>
                  </a:lnTo>
                  <a:lnTo>
                    <a:pt x="757732" y="231444"/>
                  </a:lnTo>
                  <a:close/>
                </a:path>
                <a:path w="1012190" h="315594">
                  <a:moveTo>
                    <a:pt x="758126" y="103593"/>
                  </a:moveTo>
                  <a:lnTo>
                    <a:pt x="754824" y="102743"/>
                  </a:lnTo>
                  <a:lnTo>
                    <a:pt x="756335" y="105892"/>
                  </a:lnTo>
                  <a:lnTo>
                    <a:pt x="754468" y="106019"/>
                  </a:lnTo>
                  <a:lnTo>
                    <a:pt x="757301" y="108000"/>
                  </a:lnTo>
                  <a:lnTo>
                    <a:pt x="757212" y="104394"/>
                  </a:lnTo>
                  <a:lnTo>
                    <a:pt x="758126" y="103593"/>
                  </a:lnTo>
                  <a:close/>
                </a:path>
                <a:path w="1012190" h="315594">
                  <a:moveTo>
                    <a:pt x="765314" y="224751"/>
                  </a:moveTo>
                  <a:lnTo>
                    <a:pt x="764082" y="224459"/>
                  </a:lnTo>
                  <a:lnTo>
                    <a:pt x="764095" y="225132"/>
                  </a:lnTo>
                  <a:lnTo>
                    <a:pt x="764501" y="224853"/>
                  </a:lnTo>
                  <a:lnTo>
                    <a:pt x="765314" y="224751"/>
                  </a:lnTo>
                  <a:close/>
                </a:path>
                <a:path w="1012190" h="315594">
                  <a:moveTo>
                    <a:pt x="791438" y="74841"/>
                  </a:moveTo>
                  <a:lnTo>
                    <a:pt x="791362" y="71945"/>
                  </a:lnTo>
                  <a:lnTo>
                    <a:pt x="790498" y="74891"/>
                  </a:lnTo>
                  <a:lnTo>
                    <a:pt x="791438" y="74841"/>
                  </a:lnTo>
                  <a:close/>
                </a:path>
                <a:path w="1012190" h="315594">
                  <a:moveTo>
                    <a:pt x="798093" y="97218"/>
                  </a:moveTo>
                  <a:lnTo>
                    <a:pt x="795693" y="94843"/>
                  </a:lnTo>
                  <a:lnTo>
                    <a:pt x="794346" y="96024"/>
                  </a:lnTo>
                  <a:lnTo>
                    <a:pt x="798093" y="97218"/>
                  </a:lnTo>
                  <a:close/>
                </a:path>
                <a:path w="1012190" h="315594">
                  <a:moveTo>
                    <a:pt x="803109" y="73469"/>
                  </a:moveTo>
                  <a:lnTo>
                    <a:pt x="801573" y="70510"/>
                  </a:lnTo>
                  <a:lnTo>
                    <a:pt x="796925" y="71564"/>
                  </a:lnTo>
                  <a:lnTo>
                    <a:pt x="796493" y="72682"/>
                  </a:lnTo>
                  <a:lnTo>
                    <a:pt x="794219" y="74663"/>
                  </a:lnTo>
                  <a:lnTo>
                    <a:pt x="796645" y="77736"/>
                  </a:lnTo>
                  <a:lnTo>
                    <a:pt x="803109" y="73469"/>
                  </a:lnTo>
                  <a:close/>
                </a:path>
                <a:path w="1012190" h="315594">
                  <a:moveTo>
                    <a:pt x="803973" y="72898"/>
                  </a:moveTo>
                  <a:lnTo>
                    <a:pt x="803109" y="73469"/>
                  </a:lnTo>
                  <a:lnTo>
                    <a:pt x="803732" y="74663"/>
                  </a:lnTo>
                  <a:lnTo>
                    <a:pt x="803884" y="73469"/>
                  </a:lnTo>
                  <a:lnTo>
                    <a:pt x="803973" y="72898"/>
                  </a:lnTo>
                  <a:close/>
                </a:path>
                <a:path w="1012190" h="315594">
                  <a:moveTo>
                    <a:pt x="804633" y="76415"/>
                  </a:moveTo>
                  <a:lnTo>
                    <a:pt x="803732" y="74663"/>
                  </a:lnTo>
                  <a:lnTo>
                    <a:pt x="803478" y="76085"/>
                  </a:lnTo>
                  <a:lnTo>
                    <a:pt x="803427" y="76415"/>
                  </a:lnTo>
                  <a:lnTo>
                    <a:pt x="803313" y="77152"/>
                  </a:lnTo>
                  <a:lnTo>
                    <a:pt x="803224" y="77736"/>
                  </a:lnTo>
                  <a:lnTo>
                    <a:pt x="803173" y="78016"/>
                  </a:lnTo>
                  <a:lnTo>
                    <a:pt x="804633" y="76415"/>
                  </a:lnTo>
                  <a:close/>
                </a:path>
                <a:path w="1012190" h="315594">
                  <a:moveTo>
                    <a:pt x="807326" y="76085"/>
                  </a:moveTo>
                  <a:lnTo>
                    <a:pt x="806437" y="74663"/>
                  </a:lnTo>
                  <a:lnTo>
                    <a:pt x="806234" y="74663"/>
                  </a:lnTo>
                  <a:lnTo>
                    <a:pt x="804633" y="76415"/>
                  </a:lnTo>
                  <a:lnTo>
                    <a:pt x="805014" y="77152"/>
                  </a:lnTo>
                  <a:lnTo>
                    <a:pt x="807326" y="76085"/>
                  </a:lnTo>
                  <a:close/>
                </a:path>
                <a:path w="1012190" h="315594">
                  <a:moveTo>
                    <a:pt x="810514" y="74663"/>
                  </a:moveTo>
                  <a:lnTo>
                    <a:pt x="807326" y="76085"/>
                  </a:lnTo>
                  <a:lnTo>
                    <a:pt x="808761" y="78359"/>
                  </a:lnTo>
                  <a:lnTo>
                    <a:pt x="810514" y="74663"/>
                  </a:lnTo>
                  <a:close/>
                </a:path>
                <a:path w="1012190" h="315594">
                  <a:moveTo>
                    <a:pt x="822629" y="158305"/>
                  </a:moveTo>
                  <a:lnTo>
                    <a:pt x="820674" y="156273"/>
                  </a:lnTo>
                  <a:lnTo>
                    <a:pt x="820178" y="155219"/>
                  </a:lnTo>
                  <a:lnTo>
                    <a:pt x="818807" y="155676"/>
                  </a:lnTo>
                  <a:lnTo>
                    <a:pt x="819289" y="156730"/>
                  </a:lnTo>
                  <a:lnTo>
                    <a:pt x="818870" y="157835"/>
                  </a:lnTo>
                  <a:lnTo>
                    <a:pt x="822629" y="158305"/>
                  </a:lnTo>
                  <a:close/>
                </a:path>
                <a:path w="1012190" h="315594">
                  <a:moveTo>
                    <a:pt x="827506" y="55689"/>
                  </a:moveTo>
                  <a:lnTo>
                    <a:pt x="827481" y="55435"/>
                  </a:lnTo>
                  <a:lnTo>
                    <a:pt x="827354" y="55079"/>
                  </a:lnTo>
                  <a:lnTo>
                    <a:pt x="827227" y="54800"/>
                  </a:lnTo>
                  <a:lnTo>
                    <a:pt x="826973" y="54800"/>
                  </a:lnTo>
                  <a:lnTo>
                    <a:pt x="826452" y="54419"/>
                  </a:lnTo>
                  <a:lnTo>
                    <a:pt x="826719" y="54800"/>
                  </a:lnTo>
                  <a:lnTo>
                    <a:pt x="827506" y="55689"/>
                  </a:lnTo>
                  <a:close/>
                </a:path>
                <a:path w="1012190" h="315594">
                  <a:moveTo>
                    <a:pt x="828128" y="49974"/>
                  </a:moveTo>
                  <a:lnTo>
                    <a:pt x="826554" y="50736"/>
                  </a:lnTo>
                  <a:lnTo>
                    <a:pt x="825817" y="51117"/>
                  </a:lnTo>
                  <a:lnTo>
                    <a:pt x="827862" y="51625"/>
                  </a:lnTo>
                  <a:lnTo>
                    <a:pt x="827938" y="51117"/>
                  </a:lnTo>
                  <a:lnTo>
                    <a:pt x="828014" y="50736"/>
                  </a:lnTo>
                  <a:lnTo>
                    <a:pt x="828128" y="49974"/>
                  </a:lnTo>
                  <a:close/>
                </a:path>
                <a:path w="1012190" h="315594">
                  <a:moveTo>
                    <a:pt x="830046" y="139280"/>
                  </a:moveTo>
                  <a:lnTo>
                    <a:pt x="829576" y="138963"/>
                  </a:lnTo>
                  <a:lnTo>
                    <a:pt x="829208" y="139280"/>
                  </a:lnTo>
                  <a:lnTo>
                    <a:pt x="830046" y="139280"/>
                  </a:lnTo>
                  <a:close/>
                </a:path>
                <a:path w="1012190" h="315594">
                  <a:moveTo>
                    <a:pt x="830580" y="52133"/>
                  </a:moveTo>
                  <a:lnTo>
                    <a:pt x="829703" y="52133"/>
                  </a:lnTo>
                  <a:lnTo>
                    <a:pt x="827862" y="51625"/>
                  </a:lnTo>
                  <a:lnTo>
                    <a:pt x="827798" y="52133"/>
                  </a:lnTo>
                  <a:lnTo>
                    <a:pt x="827709" y="52641"/>
                  </a:lnTo>
                  <a:lnTo>
                    <a:pt x="828255" y="52641"/>
                  </a:lnTo>
                  <a:lnTo>
                    <a:pt x="830364" y="53149"/>
                  </a:lnTo>
                  <a:lnTo>
                    <a:pt x="830376" y="52641"/>
                  </a:lnTo>
                  <a:lnTo>
                    <a:pt x="830580" y="52133"/>
                  </a:lnTo>
                  <a:close/>
                </a:path>
                <a:path w="1012190" h="315594">
                  <a:moveTo>
                    <a:pt x="832015" y="139280"/>
                  </a:moveTo>
                  <a:lnTo>
                    <a:pt x="829983" y="137109"/>
                  </a:lnTo>
                  <a:lnTo>
                    <a:pt x="829564" y="138226"/>
                  </a:lnTo>
                  <a:lnTo>
                    <a:pt x="830046" y="139280"/>
                  </a:lnTo>
                  <a:lnTo>
                    <a:pt x="832015" y="139280"/>
                  </a:lnTo>
                  <a:close/>
                </a:path>
                <a:path w="1012190" h="315594">
                  <a:moveTo>
                    <a:pt x="833551" y="96951"/>
                  </a:moveTo>
                  <a:lnTo>
                    <a:pt x="828814" y="93649"/>
                  </a:lnTo>
                  <a:lnTo>
                    <a:pt x="826528" y="96354"/>
                  </a:lnTo>
                  <a:lnTo>
                    <a:pt x="832662" y="98463"/>
                  </a:lnTo>
                  <a:lnTo>
                    <a:pt x="833551" y="96951"/>
                  </a:lnTo>
                  <a:close/>
                </a:path>
                <a:path w="1012190" h="315594">
                  <a:moveTo>
                    <a:pt x="842137" y="137007"/>
                  </a:moveTo>
                  <a:lnTo>
                    <a:pt x="839774" y="136080"/>
                  </a:lnTo>
                  <a:lnTo>
                    <a:pt x="838873" y="137604"/>
                  </a:lnTo>
                  <a:lnTo>
                    <a:pt x="838454" y="139433"/>
                  </a:lnTo>
                  <a:lnTo>
                    <a:pt x="839800" y="138264"/>
                  </a:lnTo>
                  <a:lnTo>
                    <a:pt x="841717" y="138849"/>
                  </a:lnTo>
                  <a:lnTo>
                    <a:pt x="842137" y="137007"/>
                  </a:lnTo>
                  <a:close/>
                </a:path>
                <a:path w="1012190" h="315594">
                  <a:moveTo>
                    <a:pt x="846188" y="270370"/>
                  </a:moveTo>
                  <a:lnTo>
                    <a:pt x="841781" y="270192"/>
                  </a:lnTo>
                  <a:lnTo>
                    <a:pt x="843076" y="268554"/>
                  </a:lnTo>
                  <a:lnTo>
                    <a:pt x="844054" y="268490"/>
                  </a:lnTo>
                  <a:lnTo>
                    <a:pt x="844042" y="268274"/>
                  </a:lnTo>
                  <a:lnTo>
                    <a:pt x="843788" y="268147"/>
                  </a:lnTo>
                  <a:lnTo>
                    <a:pt x="843521" y="268147"/>
                  </a:lnTo>
                  <a:lnTo>
                    <a:pt x="843254" y="268211"/>
                  </a:lnTo>
                  <a:lnTo>
                    <a:pt x="839558" y="267868"/>
                  </a:lnTo>
                  <a:lnTo>
                    <a:pt x="839889" y="270129"/>
                  </a:lnTo>
                  <a:lnTo>
                    <a:pt x="836358" y="269087"/>
                  </a:lnTo>
                  <a:lnTo>
                    <a:pt x="835914" y="270167"/>
                  </a:lnTo>
                  <a:lnTo>
                    <a:pt x="836993" y="275209"/>
                  </a:lnTo>
                  <a:lnTo>
                    <a:pt x="838390" y="274764"/>
                  </a:lnTo>
                  <a:lnTo>
                    <a:pt x="836841" y="269392"/>
                  </a:lnTo>
                  <a:lnTo>
                    <a:pt x="841121" y="271640"/>
                  </a:lnTo>
                  <a:lnTo>
                    <a:pt x="841171" y="274561"/>
                  </a:lnTo>
                  <a:lnTo>
                    <a:pt x="843483" y="273316"/>
                  </a:lnTo>
                  <a:lnTo>
                    <a:pt x="845820" y="272783"/>
                  </a:lnTo>
                  <a:lnTo>
                    <a:pt x="846188" y="270370"/>
                  </a:lnTo>
                  <a:close/>
                </a:path>
                <a:path w="1012190" h="315594">
                  <a:moveTo>
                    <a:pt x="848817" y="255676"/>
                  </a:moveTo>
                  <a:lnTo>
                    <a:pt x="848677" y="255003"/>
                  </a:lnTo>
                  <a:lnTo>
                    <a:pt x="848575" y="254469"/>
                  </a:lnTo>
                  <a:lnTo>
                    <a:pt x="847775" y="250393"/>
                  </a:lnTo>
                  <a:lnTo>
                    <a:pt x="844143" y="255003"/>
                  </a:lnTo>
                  <a:lnTo>
                    <a:pt x="846442" y="254469"/>
                  </a:lnTo>
                  <a:lnTo>
                    <a:pt x="846988" y="256197"/>
                  </a:lnTo>
                  <a:lnTo>
                    <a:pt x="848334" y="256514"/>
                  </a:lnTo>
                  <a:lnTo>
                    <a:pt x="848194" y="256781"/>
                  </a:lnTo>
                  <a:lnTo>
                    <a:pt x="848055" y="257136"/>
                  </a:lnTo>
                  <a:lnTo>
                    <a:pt x="847966" y="257644"/>
                  </a:lnTo>
                  <a:lnTo>
                    <a:pt x="848118" y="257289"/>
                  </a:lnTo>
                  <a:lnTo>
                    <a:pt x="848347" y="256997"/>
                  </a:lnTo>
                  <a:lnTo>
                    <a:pt x="848398" y="256527"/>
                  </a:lnTo>
                  <a:lnTo>
                    <a:pt x="848817" y="255676"/>
                  </a:lnTo>
                  <a:close/>
                </a:path>
                <a:path w="1012190" h="315594">
                  <a:moveTo>
                    <a:pt x="851319" y="256641"/>
                  </a:moveTo>
                  <a:lnTo>
                    <a:pt x="849642" y="254469"/>
                  </a:lnTo>
                  <a:lnTo>
                    <a:pt x="849477" y="254469"/>
                  </a:lnTo>
                  <a:lnTo>
                    <a:pt x="848817" y="255676"/>
                  </a:lnTo>
                  <a:lnTo>
                    <a:pt x="849401" y="258648"/>
                  </a:lnTo>
                  <a:lnTo>
                    <a:pt x="851319" y="256641"/>
                  </a:lnTo>
                  <a:close/>
                </a:path>
                <a:path w="1012190" h="315594">
                  <a:moveTo>
                    <a:pt x="853465" y="254469"/>
                  </a:moveTo>
                  <a:lnTo>
                    <a:pt x="852893" y="255003"/>
                  </a:lnTo>
                  <a:lnTo>
                    <a:pt x="851446" y="256514"/>
                  </a:lnTo>
                  <a:lnTo>
                    <a:pt x="851319" y="256641"/>
                  </a:lnTo>
                  <a:lnTo>
                    <a:pt x="852360" y="258000"/>
                  </a:lnTo>
                  <a:lnTo>
                    <a:pt x="853465" y="254469"/>
                  </a:lnTo>
                  <a:close/>
                </a:path>
                <a:path w="1012190" h="315594">
                  <a:moveTo>
                    <a:pt x="859891" y="68389"/>
                  </a:moveTo>
                  <a:lnTo>
                    <a:pt x="858799" y="67881"/>
                  </a:lnTo>
                  <a:lnTo>
                    <a:pt x="859739" y="69151"/>
                  </a:lnTo>
                  <a:lnTo>
                    <a:pt x="859878" y="68643"/>
                  </a:lnTo>
                  <a:lnTo>
                    <a:pt x="859891" y="68389"/>
                  </a:lnTo>
                  <a:close/>
                </a:path>
                <a:path w="1012190" h="315594">
                  <a:moveTo>
                    <a:pt x="860882" y="20040"/>
                  </a:moveTo>
                  <a:lnTo>
                    <a:pt x="856183" y="18923"/>
                  </a:lnTo>
                  <a:lnTo>
                    <a:pt x="854735" y="17221"/>
                  </a:lnTo>
                  <a:lnTo>
                    <a:pt x="853389" y="19113"/>
                  </a:lnTo>
                  <a:lnTo>
                    <a:pt x="857605" y="19900"/>
                  </a:lnTo>
                  <a:lnTo>
                    <a:pt x="857605" y="20637"/>
                  </a:lnTo>
                  <a:lnTo>
                    <a:pt x="858100" y="21691"/>
                  </a:lnTo>
                  <a:lnTo>
                    <a:pt x="859015" y="20916"/>
                  </a:lnTo>
                  <a:lnTo>
                    <a:pt x="860412" y="21170"/>
                  </a:lnTo>
                  <a:lnTo>
                    <a:pt x="860882" y="20040"/>
                  </a:lnTo>
                  <a:close/>
                </a:path>
                <a:path w="1012190" h="315594">
                  <a:moveTo>
                    <a:pt x="864984" y="135801"/>
                  </a:moveTo>
                  <a:lnTo>
                    <a:pt x="863117" y="135204"/>
                  </a:lnTo>
                  <a:lnTo>
                    <a:pt x="863219" y="138836"/>
                  </a:lnTo>
                  <a:lnTo>
                    <a:pt x="864984" y="135801"/>
                  </a:lnTo>
                  <a:close/>
                </a:path>
                <a:path w="1012190" h="315594">
                  <a:moveTo>
                    <a:pt x="867473" y="79527"/>
                  </a:moveTo>
                  <a:lnTo>
                    <a:pt x="867067" y="79209"/>
                  </a:lnTo>
                  <a:lnTo>
                    <a:pt x="866660" y="78841"/>
                  </a:lnTo>
                  <a:lnTo>
                    <a:pt x="866254" y="78397"/>
                  </a:lnTo>
                  <a:lnTo>
                    <a:pt x="866660" y="79146"/>
                  </a:lnTo>
                  <a:lnTo>
                    <a:pt x="867067" y="79413"/>
                  </a:lnTo>
                  <a:lnTo>
                    <a:pt x="867270" y="79476"/>
                  </a:lnTo>
                  <a:lnTo>
                    <a:pt x="867473" y="79527"/>
                  </a:lnTo>
                  <a:close/>
                </a:path>
                <a:path w="1012190" h="315594">
                  <a:moveTo>
                    <a:pt x="868959" y="64858"/>
                  </a:moveTo>
                  <a:lnTo>
                    <a:pt x="868819" y="65049"/>
                  </a:lnTo>
                  <a:lnTo>
                    <a:pt x="868680" y="65163"/>
                  </a:lnTo>
                  <a:lnTo>
                    <a:pt x="868819" y="65163"/>
                  </a:lnTo>
                  <a:lnTo>
                    <a:pt x="868959" y="64858"/>
                  </a:lnTo>
                  <a:close/>
                </a:path>
                <a:path w="1012190" h="315594">
                  <a:moveTo>
                    <a:pt x="869429" y="64325"/>
                  </a:moveTo>
                  <a:lnTo>
                    <a:pt x="869251" y="64198"/>
                  </a:lnTo>
                  <a:lnTo>
                    <a:pt x="869137" y="64325"/>
                  </a:lnTo>
                  <a:lnTo>
                    <a:pt x="869022" y="64706"/>
                  </a:lnTo>
                  <a:lnTo>
                    <a:pt x="869429" y="64325"/>
                  </a:lnTo>
                  <a:close/>
                </a:path>
                <a:path w="1012190" h="315594">
                  <a:moveTo>
                    <a:pt x="869962" y="70675"/>
                  </a:moveTo>
                  <a:lnTo>
                    <a:pt x="869276" y="69913"/>
                  </a:lnTo>
                  <a:lnTo>
                    <a:pt x="867841" y="70637"/>
                  </a:lnTo>
                  <a:lnTo>
                    <a:pt x="864590" y="70167"/>
                  </a:lnTo>
                  <a:lnTo>
                    <a:pt x="864679" y="72326"/>
                  </a:lnTo>
                  <a:lnTo>
                    <a:pt x="867765" y="70675"/>
                  </a:lnTo>
                  <a:lnTo>
                    <a:pt x="868159" y="70675"/>
                  </a:lnTo>
                  <a:lnTo>
                    <a:pt x="869784" y="70929"/>
                  </a:lnTo>
                  <a:lnTo>
                    <a:pt x="869962" y="70675"/>
                  </a:lnTo>
                  <a:close/>
                </a:path>
                <a:path w="1012190" h="315594">
                  <a:moveTo>
                    <a:pt x="873975" y="54038"/>
                  </a:moveTo>
                  <a:lnTo>
                    <a:pt x="873810" y="53784"/>
                  </a:lnTo>
                  <a:lnTo>
                    <a:pt x="873671" y="53784"/>
                  </a:lnTo>
                  <a:lnTo>
                    <a:pt x="873290" y="54419"/>
                  </a:lnTo>
                  <a:lnTo>
                    <a:pt x="873975" y="54038"/>
                  </a:lnTo>
                  <a:close/>
                </a:path>
                <a:path w="1012190" h="315594">
                  <a:moveTo>
                    <a:pt x="875715" y="50228"/>
                  </a:moveTo>
                  <a:lnTo>
                    <a:pt x="870204" y="52133"/>
                  </a:lnTo>
                  <a:lnTo>
                    <a:pt x="869264" y="52895"/>
                  </a:lnTo>
                  <a:lnTo>
                    <a:pt x="872998" y="52641"/>
                  </a:lnTo>
                  <a:lnTo>
                    <a:pt x="873721" y="53682"/>
                  </a:lnTo>
                  <a:lnTo>
                    <a:pt x="874344" y="52641"/>
                  </a:lnTo>
                  <a:lnTo>
                    <a:pt x="875715" y="50228"/>
                  </a:lnTo>
                  <a:close/>
                </a:path>
                <a:path w="1012190" h="315594">
                  <a:moveTo>
                    <a:pt x="876071" y="55435"/>
                  </a:moveTo>
                  <a:lnTo>
                    <a:pt x="875601" y="55435"/>
                  </a:lnTo>
                  <a:lnTo>
                    <a:pt x="875220" y="55613"/>
                  </a:lnTo>
                  <a:lnTo>
                    <a:pt x="873086" y="54800"/>
                  </a:lnTo>
                  <a:lnTo>
                    <a:pt x="873290" y="54419"/>
                  </a:lnTo>
                  <a:lnTo>
                    <a:pt x="871245" y="55435"/>
                  </a:lnTo>
                  <a:lnTo>
                    <a:pt x="872223" y="55435"/>
                  </a:lnTo>
                  <a:lnTo>
                    <a:pt x="872871" y="55689"/>
                  </a:lnTo>
                  <a:lnTo>
                    <a:pt x="875055" y="55689"/>
                  </a:lnTo>
                  <a:lnTo>
                    <a:pt x="875423" y="55689"/>
                  </a:lnTo>
                  <a:lnTo>
                    <a:pt x="876071" y="55435"/>
                  </a:lnTo>
                  <a:close/>
                </a:path>
                <a:path w="1012190" h="315594">
                  <a:moveTo>
                    <a:pt x="888111" y="79057"/>
                  </a:moveTo>
                  <a:lnTo>
                    <a:pt x="885418" y="78168"/>
                  </a:lnTo>
                  <a:lnTo>
                    <a:pt x="885202" y="78676"/>
                  </a:lnTo>
                  <a:lnTo>
                    <a:pt x="884631" y="80200"/>
                  </a:lnTo>
                  <a:lnTo>
                    <a:pt x="884605" y="80518"/>
                  </a:lnTo>
                  <a:lnTo>
                    <a:pt x="884809" y="80581"/>
                  </a:lnTo>
                  <a:lnTo>
                    <a:pt x="884593" y="80581"/>
                  </a:lnTo>
                  <a:lnTo>
                    <a:pt x="884555" y="81216"/>
                  </a:lnTo>
                  <a:lnTo>
                    <a:pt x="888111" y="79057"/>
                  </a:lnTo>
                  <a:close/>
                </a:path>
                <a:path w="1012190" h="315594">
                  <a:moveTo>
                    <a:pt x="889152" y="63042"/>
                  </a:moveTo>
                  <a:lnTo>
                    <a:pt x="888568" y="62344"/>
                  </a:lnTo>
                  <a:lnTo>
                    <a:pt x="888161" y="62826"/>
                  </a:lnTo>
                  <a:lnTo>
                    <a:pt x="887704" y="63474"/>
                  </a:lnTo>
                  <a:lnTo>
                    <a:pt x="888123" y="63258"/>
                  </a:lnTo>
                  <a:lnTo>
                    <a:pt x="888593" y="63080"/>
                  </a:lnTo>
                  <a:lnTo>
                    <a:pt x="889152" y="63042"/>
                  </a:lnTo>
                  <a:close/>
                </a:path>
                <a:path w="1012190" h="315594">
                  <a:moveTo>
                    <a:pt x="892721" y="40678"/>
                  </a:moveTo>
                  <a:lnTo>
                    <a:pt x="891692" y="37122"/>
                  </a:lnTo>
                  <a:lnTo>
                    <a:pt x="889825" y="37261"/>
                  </a:lnTo>
                  <a:lnTo>
                    <a:pt x="889012" y="41668"/>
                  </a:lnTo>
                  <a:lnTo>
                    <a:pt x="892721" y="40678"/>
                  </a:lnTo>
                  <a:close/>
                </a:path>
                <a:path w="1012190" h="315594">
                  <a:moveTo>
                    <a:pt x="893432" y="81597"/>
                  </a:moveTo>
                  <a:lnTo>
                    <a:pt x="890536" y="78168"/>
                  </a:lnTo>
                  <a:lnTo>
                    <a:pt x="890079" y="77914"/>
                  </a:lnTo>
                  <a:lnTo>
                    <a:pt x="888111" y="79057"/>
                  </a:lnTo>
                  <a:lnTo>
                    <a:pt x="889165" y="79438"/>
                  </a:lnTo>
                  <a:lnTo>
                    <a:pt x="889241" y="79768"/>
                  </a:lnTo>
                  <a:lnTo>
                    <a:pt x="889317" y="80200"/>
                  </a:lnTo>
                  <a:lnTo>
                    <a:pt x="889419" y="80581"/>
                  </a:lnTo>
                  <a:lnTo>
                    <a:pt x="889457" y="80708"/>
                  </a:lnTo>
                  <a:lnTo>
                    <a:pt x="889546" y="81216"/>
                  </a:lnTo>
                  <a:lnTo>
                    <a:pt x="889647" y="81597"/>
                  </a:lnTo>
                  <a:lnTo>
                    <a:pt x="889698" y="81851"/>
                  </a:lnTo>
                  <a:lnTo>
                    <a:pt x="893432" y="81597"/>
                  </a:lnTo>
                  <a:close/>
                </a:path>
                <a:path w="1012190" h="315594">
                  <a:moveTo>
                    <a:pt x="897699" y="61912"/>
                  </a:moveTo>
                  <a:lnTo>
                    <a:pt x="897216" y="60515"/>
                  </a:lnTo>
                  <a:lnTo>
                    <a:pt x="897102" y="60261"/>
                  </a:lnTo>
                  <a:lnTo>
                    <a:pt x="896493" y="60261"/>
                  </a:lnTo>
                  <a:lnTo>
                    <a:pt x="894321" y="61023"/>
                  </a:lnTo>
                  <a:lnTo>
                    <a:pt x="894676" y="61023"/>
                  </a:lnTo>
                  <a:lnTo>
                    <a:pt x="897699" y="61912"/>
                  </a:lnTo>
                  <a:close/>
                </a:path>
                <a:path w="1012190" h="315594">
                  <a:moveTo>
                    <a:pt x="898829" y="56705"/>
                  </a:moveTo>
                  <a:lnTo>
                    <a:pt x="897623" y="53403"/>
                  </a:lnTo>
                  <a:lnTo>
                    <a:pt x="897547" y="53149"/>
                  </a:lnTo>
                  <a:lnTo>
                    <a:pt x="897432" y="52895"/>
                  </a:lnTo>
                  <a:lnTo>
                    <a:pt x="897343" y="52641"/>
                  </a:lnTo>
                  <a:lnTo>
                    <a:pt x="897013" y="52641"/>
                  </a:lnTo>
                  <a:lnTo>
                    <a:pt x="892276" y="56705"/>
                  </a:lnTo>
                  <a:lnTo>
                    <a:pt x="892086" y="55689"/>
                  </a:lnTo>
                  <a:lnTo>
                    <a:pt x="891959" y="55079"/>
                  </a:lnTo>
                  <a:lnTo>
                    <a:pt x="891908" y="54800"/>
                  </a:lnTo>
                  <a:lnTo>
                    <a:pt x="891832" y="54419"/>
                  </a:lnTo>
                  <a:lnTo>
                    <a:pt x="891755" y="54038"/>
                  </a:lnTo>
                  <a:lnTo>
                    <a:pt x="891628" y="53403"/>
                  </a:lnTo>
                  <a:lnTo>
                    <a:pt x="891527" y="52895"/>
                  </a:lnTo>
                  <a:lnTo>
                    <a:pt x="891476" y="52641"/>
                  </a:lnTo>
                  <a:lnTo>
                    <a:pt x="891387" y="52133"/>
                  </a:lnTo>
                  <a:lnTo>
                    <a:pt x="891298" y="51625"/>
                  </a:lnTo>
                  <a:lnTo>
                    <a:pt x="891197" y="51117"/>
                  </a:lnTo>
                  <a:lnTo>
                    <a:pt x="890993" y="51117"/>
                  </a:lnTo>
                  <a:lnTo>
                    <a:pt x="889381" y="52641"/>
                  </a:lnTo>
                  <a:lnTo>
                    <a:pt x="890219" y="54419"/>
                  </a:lnTo>
                  <a:lnTo>
                    <a:pt x="890498" y="54800"/>
                  </a:lnTo>
                  <a:lnTo>
                    <a:pt x="891857" y="55689"/>
                  </a:lnTo>
                  <a:lnTo>
                    <a:pt x="891425" y="55689"/>
                  </a:lnTo>
                  <a:lnTo>
                    <a:pt x="886663" y="56375"/>
                  </a:lnTo>
                  <a:lnTo>
                    <a:pt x="886536" y="52133"/>
                  </a:lnTo>
                  <a:lnTo>
                    <a:pt x="886472" y="49974"/>
                  </a:lnTo>
                  <a:lnTo>
                    <a:pt x="885494" y="50228"/>
                  </a:lnTo>
                  <a:lnTo>
                    <a:pt x="882497" y="51371"/>
                  </a:lnTo>
                  <a:lnTo>
                    <a:pt x="881900" y="51625"/>
                  </a:lnTo>
                  <a:lnTo>
                    <a:pt x="883259" y="52641"/>
                  </a:lnTo>
                  <a:lnTo>
                    <a:pt x="876071" y="55435"/>
                  </a:lnTo>
                  <a:lnTo>
                    <a:pt x="877912" y="56705"/>
                  </a:lnTo>
                  <a:lnTo>
                    <a:pt x="877633" y="56705"/>
                  </a:lnTo>
                  <a:lnTo>
                    <a:pt x="875436" y="58610"/>
                  </a:lnTo>
                  <a:lnTo>
                    <a:pt x="875068" y="58864"/>
                  </a:lnTo>
                  <a:lnTo>
                    <a:pt x="875068" y="58991"/>
                  </a:lnTo>
                  <a:lnTo>
                    <a:pt x="875030" y="58229"/>
                  </a:lnTo>
                  <a:lnTo>
                    <a:pt x="873239" y="60515"/>
                  </a:lnTo>
                  <a:lnTo>
                    <a:pt x="871601" y="59626"/>
                  </a:lnTo>
                  <a:lnTo>
                    <a:pt x="870153" y="58864"/>
                  </a:lnTo>
                  <a:lnTo>
                    <a:pt x="869670" y="58610"/>
                  </a:lnTo>
                  <a:lnTo>
                    <a:pt x="870102" y="57848"/>
                  </a:lnTo>
                  <a:lnTo>
                    <a:pt x="870216" y="57721"/>
                  </a:lnTo>
                  <a:lnTo>
                    <a:pt x="869149" y="57721"/>
                  </a:lnTo>
                  <a:lnTo>
                    <a:pt x="868349" y="57848"/>
                  </a:lnTo>
                  <a:lnTo>
                    <a:pt x="867994" y="57721"/>
                  </a:lnTo>
                  <a:lnTo>
                    <a:pt x="871321" y="55689"/>
                  </a:lnTo>
                  <a:lnTo>
                    <a:pt x="870318" y="55689"/>
                  </a:lnTo>
                  <a:lnTo>
                    <a:pt x="869403" y="55079"/>
                  </a:lnTo>
                  <a:lnTo>
                    <a:pt x="868972" y="54800"/>
                  </a:lnTo>
                  <a:lnTo>
                    <a:pt x="866940" y="53403"/>
                  </a:lnTo>
                  <a:lnTo>
                    <a:pt x="866622" y="52857"/>
                  </a:lnTo>
                  <a:lnTo>
                    <a:pt x="866622" y="59905"/>
                  </a:lnTo>
                  <a:lnTo>
                    <a:pt x="865974" y="59626"/>
                  </a:lnTo>
                  <a:lnTo>
                    <a:pt x="866597" y="59626"/>
                  </a:lnTo>
                  <a:lnTo>
                    <a:pt x="866622" y="59905"/>
                  </a:lnTo>
                  <a:lnTo>
                    <a:pt x="866622" y="52857"/>
                  </a:lnTo>
                  <a:lnTo>
                    <a:pt x="865632" y="51117"/>
                  </a:lnTo>
                  <a:lnTo>
                    <a:pt x="870813" y="51117"/>
                  </a:lnTo>
                  <a:lnTo>
                    <a:pt x="858951" y="50736"/>
                  </a:lnTo>
                  <a:lnTo>
                    <a:pt x="856246" y="53784"/>
                  </a:lnTo>
                  <a:lnTo>
                    <a:pt x="858697" y="55435"/>
                  </a:lnTo>
                  <a:lnTo>
                    <a:pt x="859993" y="55435"/>
                  </a:lnTo>
                  <a:lnTo>
                    <a:pt x="859993" y="55689"/>
                  </a:lnTo>
                  <a:lnTo>
                    <a:pt x="858824" y="56705"/>
                  </a:lnTo>
                  <a:lnTo>
                    <a:pt x="859243" y="56705"/>
                  </a:lnTo>
                  <a:lnTo>
                    <a:pt x="859523" y="57391"/>
                  </a:lnTo>
                  <a:lnTo>
                    <a:pt x="859599" y="57569"/>
                  </a:lnTo>
                  <a:lnTo>
                    <a:pt x="857935" y="57391"/>
                  </a:lnTo>
                  <a:lnTo>
                    <a:pt x="857313" y="57391"/>
                  </a:lnTo>
                  <a:lnTo>
                    <a:pt x="856843" y="56705"/>
                  </a:lnTo>
                  <a:lnTo>
                    <a:pt x="854341" y="53149"/>
                  </a:lnTo>
                  <a:lnTo>
                    <a:pt x="853046" y="56515"/>
                  </a:lnTo>
                  <a:lnTo>
                    <a:pt x="849820" y="52895"/>
                  </a:lnTo>
                  <a:lnTo>
                    <a:pt x="848321" y="51117"/>
                  </a:lnTo>
                  <a:lnTo>
                    <a:pt x="848398" y="51625"/>
                  </a:lnTo>
                  <a:lnTo>
                    <a:pt x="848677" y="52641"/>
                  </a:lnTo>
                  <a:lnTo>
                    <a:pt x="848741" y="52882"/>
                  </a:lnTo>
                  <a:lnTo>
                    <a:pt x="843546" y="51371"/>
                  </a:lnTo>
                  <a:lnTo>
                    <a:pt x="846975" y="57340"/>
                  </a:lnTo>
                  <a:lnTo>
                    <a:pt x="841565" y="55435"/>
                  </a:lnTo>
                  <a:lnTo>
                    <a:pt x="840625" y="55435"/>
                  </a:lnTo>
                  <a:lnTo>
                    <a:pt x="841857" y="54038"/>
                  </a:lnTo>
                  <a:lnTo>
                    <a:pt x="843026" y="52641"/>
                  </a:lnTo>
                  <a:lnTo>
                    <a:pt x="842721" y="52641"/>
                  </a:lnTo>
                  <a:lnTo>
                    <a:pt x="838009" y="53987"/>
                  </a:lnTo>
                  <a:lnTo>
                    <a:pt x="837971" y="53403"/>
                  </a:lnTo>
                  <a:lnTo>
                    <a:pt x="837412" y="47815"/>
                  </a:lnTo>
                  <a:lnTo>
                    <a:pt x="832231" y="47053"/>
                  </a:lnTo>
                  <a:lnTo>
                    <a:pt x="827595" y="48196"/>
                  </a:lnTo>
                  <a:lnTo>
                    <a:pt x="829017" y="49085"/>
                  </a:lnTo>
                  <a:lnTo>
                    <a:pt x="830961" y="51117"/>
                  </a:lnTo>
                  <a:lnTo>
                    <a:pt x="831011" y="53365"/>
                  </a:lnTo>
                  <a:lnTo>
                    <a:pt x="830364" y="53149"/>
                  </a:lnTo>
                  <a:lnTo>
                    <a:pt x="830160" y="53149"/>
                  </a:lnTo>
                  <a:lnTo>
                    <a:pt x="829271" y="55435"/>
                  </a:lnTo>
                  <a:lnTo>
                    <a:pt x="829170" y="55689"/>
                  </a:lnTo>
                  <a:lnTo>
                    <a:pt x="827506" y="55689"/>
                  </a:lnTo>
                  <a:lnTo>
                    <a:pt x="832167" y="61277"/>
                  </a:lnTo>
                  <a:lnTo>
                    <a:pt x="832459" y="60515"/>
                  </a:lnTo>
                  <a:lnTo>
                    <a:pt x="832548" y="60261"/>
                  </a:lnTo>
                  <a:lnTo>
                    <a:pt x="832396" y="60261"/>
                  </a:lnTo>
                  <a:lnTo>
                    <a:pt x="834910" y="58864"/>
                  </a:lnTo>
                  <a:lnTo>
                    <a:pt x="838695" y="61531"/>
                  </a:lnTo>
                  <a:lnTo>
                    <a:pt x="839139" y="59626"/>
                  </a:lnTo>
                  <a:lnTo>
                    <a:pt x="842441" y="60515"/>
                  </a:lnTo>
                  <a:lnTo>
                    <a:pt x="846023" y="62674"/>
                  </a:lnTo>
                  <a:lnTo>
                    <a:pt x="851700" y="63436"/>
                  </a:lnTo>
                  <a:lnTo>
                    <a:pt x="856322" y="64960"/>
                  </a:lnTo>
                  <a:lnTo>
                    <a:pt x="856246" y="69532"/>
                  </a:lnTo>
                  <a:lnTo>
                    <a:pt x="857211" y="72199"/>
                  </a:lnTo>
                  <a:lnTo>
                    <a:pt x="857135" y="71628"/>
                  </a:lnTo>
                  <a:lnTo>
                    <a:pt x="861428" y="71628"/>
                  </a:lnTo>
                  <a:lnTo>
                    <a:pt x="859942" y="69532"/>
                  </a:lnTo>
                  <a:lnTo>
                    <a:pt x="859955" y="69913"/>
                  </a:lnTo>
                  <a:lnTo>
                    <a:pt x="859764" y="69913"/>
                  </a:lnTo>
                  <a:lnTo>
                    <a:pt x="858012" y="70675"/>
                  </a:lnTo>
                  <a:lnTo>
                    <a:pt x="857123" y="71513"/>
                  </a:lnTo>
                  <a:lnTo>
                    <a:pt x="857110" y="71310"/>
                  </a:lnTo>
                  <a:lnTo>
                    <a:pt x="856996" y="70167"/>
                  </a:lnTo>
                  <a:lnTo>
                    <a:pt x="856869" y="69151"/>
                  </a:lnTo>
                  <a:lnTo>
                    <a:pt x="856754" y="68135"/>
                  </a:lnTo>
                  <a:lnTo>
                    <a:pt x="856678" y="67373"/>
                  </a:lnTo>
                  <a:lnTo>
                    <a:pt x="856602" y="66738"/>
                  </a:lnTo>
                  <a:lnTo>
                    <a:pt x="858799" y="67881"/>
                  </a:lnTo>
                  <a:lnTo>
                    <a:pt x="858062" y="66738"/>
                  </a:lnTo>
                  <a:lnTo>
                    <a:pt x="857732" y="66230"/>
                  </a:lnTo>
                  <a:lnTo>
                    <a:pt x="856970" y="66230"/>
                  </a:lnTo>
                  <a:lnTo>
                    <a:pt x="866521" y="64706"/>
                  </a:lnTo>
                  <a:lnTo>
                    <a:pt x="867168" y="64706"/>
                  </a:lnTo>
                  <a:lnTo>
                    <a:pt x="867054" y="63690"/>
                  </a:lnTo>
                  <a:lnTo>
                    <a:pt x="866940" y="62674"/>
                  </a:lnTo>
                  <a:lnTo>
                    <a:pt x="866825" y="61658"/>
                  </a:lnTo>
                  <a:lnTo>
                    <a:pt x="866698" y="60515"/>
                  </a:lnTo>
                  <a:lnTo>
                    <a:pt x="866660" y="60261"/>
                  </a:lnTo>
                  <a:lnTo>
                    <a:pt x="867333" y="60261"/>
                  </a:lnTo>
                  <a:lnTo>
                    <a:pt x="868426" y="61531"/>
                  </a:lnTo>
                  <a:lnTo>
                    <a:pt x="868540" y="61658"/>
                  </a:lnTo>
                  <a:lnTo>
                    <a:pt x="868616" y="61912"/>
                  </a:lnTo>
                  <a:lnTo>
                    <a:pt x="868730" y="62268"/>
                  </a:lnTo>
                  <a:lnTo>
                    <a:pt x="868845" y="62674"/>
                  </a:lnTo>
                  <a:lnTo>
                    <a:pt x="868921" y="63055"/>
                  </a:lnTo>
                  <a:lnTo>
                    <a:pt x="869035" y="63436"/>
                  </a:lnTo>
                  <a:lnTo>
                    <a:pt x="869124" y="63690"/>
                  </a:lnTo>
                  <a:lnTo>
                    <a:pt x="869200" y="64058"/>
                  </a:lnTo>
                  <a:lnTo>
                    <a:pt x="869556" y="63690"/>
                  </a:lnTo>
                  <a:lnTo>
                    <a:pt x="869988" y="65722"/>
                  </a:lnTo>
                  <a:lnTo>
                    <a:pt x="870115" y="66230"/>
                  </a:lnTo>
                  <a:lnTo>
                    <a:pt x="872629" y="64706"/>
                  </a:lnTo>
                  <a:lnTo>
                    <a:pt x="872921" y="64706"/>
                  </a:lnTo>
                  <a:lnTo>
                    <a:pt x="874890" y="68135"/>
                  </a:lnTo>
                  <a:lnTo>
                    <a:pt x="873772" y="68135"/>
                  </a:lnTo>
                  <a:lnTo>
                    <a:pt x="870572" y="68389"/>
                  </a:lnTo>
                  <a:lnTo>
                    <a:pt x="871156" y="68389"/>
                  </a:lnTo>
                  <a:lnTo>
                    <a:pt x="871575" y="68643"/>
                  </a:lnTo>
                  <a:lnTo>
                    <a:pt x="869962" y="70675"/>
                  </a:lnTo>
                  <a:lnTo>
                    <a:pt x="872159" y="73342"/>
                  </a:lnTo>
                  <a:lnTo>
                    <a:pt x="875499" y="74866"/>
                  </a:lnTo>
                  <a:lnTo>
                    <a:pt x="873721" y="78676"/>
                  </a:lnTo>
                  <a:lnTo>
                    <a:pt x="871664" y="74358"/>
                  </a:lnTo>
                  <a:lnTo>
                    <a:pt x="871410" y="74866"/>
                  </a:lnTo>
                  <a:lnTo>
                    <a:pt x="869530" y="80200"/>
                  </a:lnTo>
                  <a:lnTo>
                    <a:pt x="868057" y="79768"/>
                  </a:lnTo>
                  <a:lnTo>
                    <a:pt x="867460" y="79603"/>
                  </a:lnTo>
                  <a:lnTo>
                    <a:pt x="867689" y="79768"/>
                  </a:lnTo>
                  <a:lnTo>
                    <a:pt x="870508" y="81851"/>
                  </a:lnTo>
                  <a:lnTo>
                    <a:pt x="871131" y="81597"/>
                  </a:lnTo>
                  <a:lnTo>
                    <a:pt x="873747" y="80708"/>
                  </a:lnTo>
                  <a:lnTo>
                    <a:pt x="877392" y="80200"/>
                  </a:lnTo>
                  <a:lnTo>
                    <a:pt x="879779" y="79768"/>
                  </a:lnTo>
                  <a:lnTo>
                    <a:pt x="880275" y="79768"/>
                  </a:lnTo>
                  <a:lnTo>
                    <a:pt x="880262" y="79057"/>
                  </a:lnTo>
                  <a:lnTo>
                    <a:pt x="880618" y="79057"/>
                  </a:lnTo>
                  <a:lnTo>
                    <a:pt x="884428" y="80454"/>
                  </a:lnTo>
                  <a:lnTo>
                    <a:pt x="884389" y="80200"/>
                  </a:lnTo>
                  <a:lnTo>
                    <a:pt x="884275" y="79438"/>
                  </a:lnTo>
                  <a:lnTo>
                    <a:pt x="884224" y="79057"/>
                  </a:lnTo>
                  <a:lnTo>
                    <a:pt x="884161" y="78676"/>
                  </a:lnTo>
                  <a:lnTo>
                    <a:pt x="883818" y="76517"/>
                  </a:lnTo>
                  <a:lnTo>
                    <a:pt x="883564" y="74866"/>
                  </a:lnTo>
                  <a:lnTo>
                    <a:pt x="883475" y="74358"/>
                  </a:lnTo>
                  <a:lnTo>
                    <a:pt x="883424" y="73977"/>
                  </a:lnTo>
                  <a:lnTo>
                    <a:pt x="878814" y="76517"/>
                  </a:lnTo>
                  <a:lnTo>
                    <a:pt x="878738" y="74358"/>
                  </a:lnTo>
                  <a:lnTo>
                    <a:pt x="882002" y="73723"/>
                  </a:lnTo>
                  <a:lnTo>
                    <a:pt x="884339" y="73926"/>
                  </a:lnTo>
                  <a:lnTo>
                    <a:pt x="884516" y="73723"/>
                  </a:lnTo>
                  <a:lnTo>
                    <a:pt x="885456" y="72580"/>
                  </a:lnTo>
                  <a:lnTo>
                    <a:pt x="886599" y="71310"/>
                  </a:lnTo>
                  <a:lnTo>
                    <a:pt x="877303" y="72580"/>
                  </a:lnTo>
                  <a:lnTo>
                    <a:pt x="879335" y="69532"/>
                  </a:lnTo>
                  <a:lnTo>
                    <a:pt x="879424" y="69405"/>
                  </a:lnTo>
                  <a:lnTo>
                    <a:pt x="879525" y="69151"/>
                  </a:lnTo>
                  <a:lnTo>
                    <a:pt x="881849" y="68643"/>
                  </a:lnTo>
                  <a:lnTo>
                    <a:pt x="880427" y="67627"/>
                  </a:lnTo>
                  <a:lnTo>
                    <a:pt x="879030" y="68135"/>
                  </a:lnTo>
                  <a:lnTo>
                    <a:pt x="879830" y="66230"/>
                  </a:lnTo>
                  <a:lnTo>
                    <a:pt x="879932" y="65976"/>
                  </a:lnTo>
                  <a:lnTo>
                    <a:pt x="883373" y="67373"/>
                  </a:lnTo>
                  <a:lnTo>
                    <a:pt x="884923" y="65976"/>
                  </a:lnTo>
                  <a:lnTo>
                    <a:pt x="885939" y="64960"/>
                  </a:lnTo>
                  <a:lnTo>
                    <a:pt x="885736" y="64960"/>
                  </a:lnTo>
                  <a:lnTo>
                    <a:pt x="885113" y="64706"/>
                  </a:lnTo>
                  <a:lnTo>
                    <a:pt x="884516" y="64198"/>
                  </a:lnTo>
                  <a:lnTo>
                    <a:pt x="884605" y="63690"/>
                  </a:lnTo>
                  <a:lnTo>
                    <a:pt x="884669" y="63436"/>
                  </a:lnTo>
                  <a:lnTo>
                    <a:pt x="884745" y="63055"/>
                  </a:lnTo>
                  <a:lnTo>
                    <a:pt x="884859" y="62420"/>
                  </a:lnTo>
                  <a:lnTo>
                    <a:pt x="884974" y="61912"/>
                  </a:lnTo>
                  <a:lnTo>
                    <a:pt x="885088" y="61277"/>
                  </a:lnTo>
                  <a:lnTo>
                    <a:pt x="885139" y="61023"/>
                  </a:lnTo>
                  <a:lnTo>
                    <a:pt x="885228" y="60515"/>
                  </a:lnTo>
                  <a:lnTo>
                    <a:pt x="885304" y="60261"/>
                  </a:lnTo>
                  <a:lnTo>
                    <a:pt x="885418" y="59626"/>
                  </a:lnTo>
                  <a:lnTo>
                    <a:pt x="885532" y="58991"/>
                  </a:lnTo>
                  <a:lnTo>
                    <a:pt x="889584" y="61277"/>
                  </a:lnTo>
                  <a:lnTo>
                    <a:pt x="892238" y="62255"/>
                  </a:lnTo>
                  <a:lnTo>
                    <a:pt x="892251" y="62395"/>
                  </a:lnTo>
                  <a:lnTo>
                    <a:pt x="892390" y="62433"/>
                  </a:lnTo>
                  <a:lnTo>
                    <a:pt x="892683" y="62420"/>
                  </a:lnTo>
                  <a:lnTo>
                    <a:pt x="892378" y="62268"/>
                  </a:lnTo>
                  <a:lnTo>
                    <a:pt x="892327" y="61912"/>
                  </a:lnTo>
                  <a:lnTo>
                    <a:pt x="892073" y="61912"/>
                  </a:lnTo>
                  <a:lnTo>
                    <a:pt x="894321" y="61023"/>
                  </a:lnTo>
                  <a:lnTo>
                    <a:pt x="893559" y="58991"/>
                  </a:lnTo>
                  <a:lnTo>
                    <a:pt x="893483" y="58864"/>
                  </a:lnTo>
                  <a:lnTo>
                    <a:pt x="893381" y="58610"/>
                  </a:lnTo>
                  <a:lnTo>
                    <a:pt x="893254" y="58229"/>
                  </a:lnTo>
                  <a:lnTo>
                    <a:pt x="893203" y="58102"/>
                  </a:lnTo>
                  <a:lnTo>
                    <a:pt x="894816" y="57391"/>
                  </a:lnTo>
                  <a:lnTo>
                    <a:pt x="897077" y="56705"/>
                  </a:lnTo>
                  <a:lnTo>
                    <a:pt x="898829" y="56705"/>
                  </a:lnTo>
                  <a:close/>
                </a:path>
                <a:path w="1012190" h="315594">
                  <a:moveTo>
                    <a:pt x="903643" y="62420"/>
                  </a:moveTo>
                  <a:lnTo>
                    <a:pt x="899693" y="62420"/>
                  </a:lnTo>
                  <a:lnTo>
                    <a:pt x="897699" y="61912"/>
                  </a:lnTo>
                  <a:lnTo>
                    <a:pt x="899045" y="65722"/>
                  </a:lnTo>
                  <a:lnTo>
                    <a:pt x="903643" y="62420"/>
                  </a:lnTo>
                  <a:close/>
                </a:path>
                <a:path w="1012190" h="315594">
                  <a:moveTo>
                    <a:pt x="903947" y="283743"/>
                  </a:moveTo>
                  <a:lnTo>
                    <a:pt x="903033" y="283298"/>
                  </a:lnTo>
                  <a:lnTo>
                    <a:pt x="901750" y="282956"/>
                  </a:lnTo>
                  <a:lnTo>
                    <a:pt x="900379" y="282765"/>
                  </a:lnTo>
                  <a:lnTo>
                    <a:pt x="901496" y="283654"/>
                  </a:lnTo>
                  <a:lnTo>
                    <a:pt x="902741" y="284403"/>
                  </a:lnTo>
                  <a:lnTo>
                    <a:pt x="903947" y="283743"/>
                  </a:lnTo>
                  <a:close/>
                </a:path>
                <a:path w="1012190" h="315594">
                  <a:moveTo>
                    <a:pt x="919302" y="24155"/>
                  </a:moveTo>
                  <a:lnTo>
                    <a:pt x="919035" y="22580"/>
                  </a:lnTo>
                  <a:lnTo>
                    <a:pt x="918984" y="22326"/>
                  </a:lnTo>
                  <a:lnTo>
                    <a:pt x="918819" y="22580"/>
                  </a:lnTo>
                  <a:lnTo>
                    <a:pt x="917003" y="24155"/>
                  </a:lnTo>
                  <a:lnTo>
                    <a:pt x="919302" y="24155"/>
                  </a:lnTo>
                  <a:close/>
                </a:path>
                <a:path w="1012190" h="315594">
                  <a:moveTo>
                    <a:pt x="919759" y="21958"/>
                  </a:moveTo>
                  <a:lnTo>
                    <a:pt x="918781" y="21132"/>
                  </a:lnTo>
                  <a:lnTo>
                    <a:pt x="918921" y="21958"/>
                  </a:lnTo>
                  <a:lnTo>
                    <a:pt x="919759" y="21958"/>
                  </a:lnTo>
                  <a:close/>
                </a:path>
                <a:path w="1012190" h="315594">
                  <a:moveTo>
                    <a:pt x="922553" y="22326"/>
                  </a:moveTo>
                  <a:lnTo>
                    <a:pt x="919759" y="21958"/>
                  </a:lnTo>
                  <a:lnTo>
                    <a:pt x="920178" y="22326"/>
                  </a:lnTo>
                  <a:lnTo>
                    <a:pt x="922553" y="22326"/>
                  </a:lnTo>
                  <a:close/>
                </a:path>
                <a:path w="1012190" h="315594">
                  <a:moveTo>
                    <a:pt x="922947" y="24155"/>
                  </a:moveTo>
                  <a:lnTo>
                    <a:pt x="922604" y="22580"/>
                  </a:lnTo>
                  <a:lnTo>
                    <a:pt x="920470" y="22580"/>
                  </a:lnTo>
                  <a:lnTo>
                    <a:pt x="922312" y="24155"/>
                  </a:lnTo>
                  <a:lnTo>
                    <a:pt x="922947" y="24155"/>
                  </a:lnTo>
                  <a:close/>
                </a:path>
                <a:path w="1012190" h="315594">
                  <a:moveTo>
                    <a:pt x="923099" y="24828"/>
                  </a:moveTo>
                  <a:lnTo>
                    <a:pt x="922997" y="24345"/>
                  </a:lnTo>
                  <a:lnTo>
                    <a:pt x="922540" y="24345"/>
                  </a:lnTo>
                  <a:lnTo>
                    <a:pt x="923099" y="24828"/>
                  </a:lnTo>
                  <a:close/>
                </a:path>
                <a:path w="1012190" h="315594">
                  <a:moveTo>
                    <a:pt x="932345" y="18643"/>
                  </a:moveTo>
                  <a:lnTo>
                    <a:pt x="932243" y="18199"/>
                  </a:lnTo>
                  <a:lnTo>
                    <a:pt x="932154" y="17818"/>
                  </a:lnTo>
                  <a:lnTo>
                    <a:pt x="931608" y="18199"/>
                  </a:lnTo>
                  <a:lnTo>
                    <a:pt x="930859" y="18846"/>
                  </a:lnTo>
                  <a:lnTo>
                    <a:pt x="932345" y="18643"/>
                  </a:lnTo>
                  <a:close/>
                </a:path>
                <a:path w="1012190" h="315594">
                  <a:moveTo>
                    <a:pt x="934046" y="16078"/>
                  </a:moveTo>
                  <a:lnTo>
                    <a:pt x="931367" y="15379"/>
                  </a:lnTo>
                  <a:lnTo>
                    <a:pt x="930884" y="15379"/>
                  </a:lnTo>
                  <a:lnTo>
                    <a:pt x="931862" y="16522"/>
                  </a:lnTo>
                  <a:lnTo>
                    <a:pt x="931976" y="17018"/>
                  </a:lnTo>
                  <a:lnTo>
                    <a:pt x="932103" y="17576"/>
                  </a:lnTo>
                  <a:lnTo>
                    <a:pt x="932154" y="17818"/>
                  </a:lnTo>
                  <a:lnTo>
                    <a:pt x="932319" y="17576"/>
                  </a:lnTo>
                  <a:lnTo>
                    <a:pt x="934046" y="16078"/>
                  </a:lnTo>
                  <a:close/>
                </a:path>
                <a:path w="1012190" h="315594">
                  <a:moveTo>
                    <a:pt x="940777" y="21856"/>
                  </a:moveTo>
                  <a:lnTo>
                    <a:pt x="940244" y="21856"/>
                  </a:lnTo>
                  <a:lnTo>
                    <a:pt x="938847" y="23063"/>
                  </a:lnTo>
                  <a:lnTo>
                    <a:pt x="940142" y="22275"/>
                  </a:lnTo>
                  <a:lnTo>
                    <a:pt x="940777" y="21856"/>
                  </a:lnTo>
                  <a:close/>
                </a:path>
                <a:path w="1012190" h="315594">
                  <a:moveTo>
                    <a:pt x="957491" y="18846"/>
                  </a:moveTo>
                  <a:lnTo>
                    <a:pt x="954405" y="18846"/>
                  </a:lnTo>
                  <a:lnTo>
                    <a:pt x="953503" y="18643"/>
                  </a:lnTo>
                  <a:lnTo>
                    <a:pt x="953287" y="18643"/>
                  </a:lnTo>
                  <a:lnTo>
                    <a:pt x="957427" y="17818"/>
                  </a:lnTo>
                  <a:lnTo>
                    <a:pt x="952766" y="17627"/>
                  </a:lnTo>
                  <a:lnTo>
                    <a:pt x="952766" y="21196"/>
                  </a:lnTo>
                  <a:lnTo>
                    <a:pt x="950645" y="21196"/>
                  </a:lnTo>
                  <a:lnTo>
                    <a:pt x="948969" y="19710"/>
                  </a:lnTo>
                  <a:lnTo>
                    <a:pt x="948778" y="19545"/>
                  </a:lnTo>
                  <a:lnTo>
                    <a:pt x="950988" y="19100"/>
                  </a:lnTo>
                  <a:lnTo>
                    <a:pt x="951115" y="19100"/>
                  </a:lnTo>
                  <a:lnTo>
                    <a:pt x="951179" y="19951"/>
                  </a:lnTo>
                  <a:lnTo>
                    <a:pt x="952766" y="21196"/>
                  </a:lnTo>
                  <a:lnTo>
                    <a:pt x="952766" y="17627"/>
                  </a:lnTo>
                  <a:lnTo>
                    <a:pt x="951776" y="17576"/>
                  </a:lnTo>
                  <a:lnTo>
                    <a:pt x="950823" y="17576"/>
                  </a:lnTo>
                  <a:lnTo>
                    <a:pt x="956398" y="14262"/>
                  </a:lnTo>
                  <a:lnTo>
                    <a:pt x="955522" y="13919"/>
                  </a:lnTo>
                  <a:lnTo>
                    <a:pt x="951661" y="12407"/>
                  </a:lnTo>
                  <a:lnTo>
                    <a:pt x="951280" y="13004"/>
                  </a:lnTo>
                  <a:lnTo>
                    <a:pt x="950912" y="13449"/>
                  </a:lnTo>
                  <a:lnTo>
                    <a:pt x="950556" y="13919"/>
                  </a:lnTo>
                  <a:lnTo>
                    <a:pt x="950671" y="12750"/>
                  </a:lnTo>
                  <a:lnTo>
                    <a:pt x="950722" y="12192"/>
                  </a:lnTo>
                  <a:lnTo>
                    <a:pt x="951026" y="11976"/>
                  </a:lnTo>
                  <a:lnTo>
                    <a:pt x="951331" y="11671"/>
                  </a:lnTo>
                  <a:lnTo>
                    <a:pt x="951623" y="11214"/>
                  </a:lnTo>
                  <a:lnTo>
                    <a:pt x="951598" y="10985"/>
                  </a:lnTo>
                  <a:lnTo>
                    <a:pt x="951496" y="10248"/>
                  </a:lnTo>
                  <a:lnTo>
                    <a:pt x="951382" y="9347"/>
                  </a:lnTo>
                  <a:lnTo>
                    <a:pt x="951026" y="6553"/>
                  </a:lnTo>
                  <a:lnTo>
                    <a:pt x="954786" y="6286"/>
                  </a:lnTo>
                  <a:lnTo>
                    <a:pt x="951115" y="5600"/>
                  </a:lnTo>
                  <a:lnTo>
                    <a:pt x="949223" y="5245"/>
                  </a:lnTo>
                  <a:lnTo>
                    <a:pt x="949845" y="2451"/>
                  </a:lnTo>
                  <a:lnTo>
                    <a:pt x="942086" y="5600"/>
                  </a:lnTo>
                  <a:lnTo>
                    <a:pt x="941616" y="3721"/>
                  </a:lnTo>
                  <a:lnTo>
                    <a:pt x="941171" y="1905"/>
                  </a:lnTo>
                  <a:lnTo>
                    <a:pt x="941146" y="3721"/>
                  </a:lnTo>
                  <a:lnTo>
                    <a:pt x="936421" y="1905"/>
                  </a:lnTo>
                  <a:lnTo>
                    <a:pt x="939292" y="4584"/>
                  </a:lnTo>
                  <a:lnTo>
                    <a:pt x="940854" y="9906"/>
                  </a:lnTo>
                  <a:lnTo>
                    <a:pt x="941489" y="11671"/>
                  </a:lnTo>
                  <a:lnTo>
                    <a:pt x="941603" y="11976"/>
                  </a:lnTo>
                  <a:lnTo>
                    <a:pt x="941501" y="9906"/>
                  </a:lnTo>
                  <a:lnTo>
                    <a:pt x="941438" y="9347"/>
                  </a:lnTo>
                  <a:lnTo>
                    <a:pt x="942149" y="10248"/>
                  </a:lnTo>
                  <a:lnTo>
                    <a:pt x="942835" y="10985"/>
                  </a:lnTo>
                  <a:lnTo>
                    <a:pt x="942809" y="12192"/>
                  </a:lnTo>
                  <a:lnTo>
                    <a:pt x="945184" y="10985"/>
                  </a:lnTo>
                  <a:lnTo>
                    <a:pt x="947051" y="11976"/>
                  </a:lnTo>
                  <a:lnTo>
                    <a:pt x="948690" y="12407"/>
                  </a:lnTo>
                  <a:lnTo>
                    <a:pt x="948537" y="12407"/>
                  </a:lnTo>
                  <a:lnTo>
                    <a:pt x="948143" y="13449"/>
                  </a:lnTo>
                  <a:lnTo>
                    <a:pt x="947635" y="14986"/>
                  </a:lnTo>
                  <a:lnTo>
                    <a:pt x="947610" y="15379"/>
                  </a:lnTo>
                  <a:lnTo>
                    <a:pt x="948131" y="16078"/>
                  </a:lnTo>
                  <a:lnTo>
                    <a:pt x="948258" y="16230"/>
                  </a:lnTo>
                  <a:lnTo>
                    <a:pt x="948410" y="16522"/>
                  </a:lnTo>
                  <a:lnTo>
                    <a:pt x="947597" y="17576"/>
                  </a:lnTo>
                  <a:lnTo>
                    <a:pt x="947216" y="18199"/>
                  </a:lnTo>
                  <a:lnTo>
                    <a:pt x="944930" y="16230"/>
                  </a:lnTo>
                  <a:lnTo>
                    <a:pt x="944537" y="15887"/>
                  </a:lnTo>
                  <a:lnTo>
                    <a:pt x="941705" y="13919"/>
                  </a:lnTo>
                  <a:lnTo>
                    <a:pt x="937729" y="13665"/>
                  </a:lnTo>
                  <a:lnTo>
                    <a:pt x="937641" y="14262"/>
                  </a:lnTo>
                  <a:lnTo>
                    <a:pt x="937526" y="14986"/>
                  </a:lnTo>
                  <a:lnTo>
                    <a:pt x="937463" y="15379"/>
                  </a:lnTo>
                  <a:lnTo>
                    <a:pt x="937387" y="15887"/>
                  </a:lnTo>
                  <a:lnTo>
                    <a:pt x="937336" y="16230"/>
                  </a:lnTo>
                  <a:lnTo>
                    <a:pt x="934466" y="14986"/>
                  </a:lnTo>
                  <a:lnTo>
                    <a:pt x="936002" y="18199"/>
                  </a:lnTo>
                  <a:lnTo>
                    <a:pt x="935520" y="18199"/>
                  </a:lnTo>
                  <a:lnTo>
                    <a:pt x="932345" y="18643"/>
                  </a:lnTo>
                  <a:lnTo>
                    <a:pt x="932446" y="19100"/>
                  </a:lnTo>
                  <a:lnTo>
                    <a:pt x="931646" y="19875"/>
                  </a:lnTo>
                  <a:lnTo>
                    <a:pt x="931278" y="19862"/>
                  </a:lnTo>
                  <a:lnTo>
                    <a:pt x="930935" y="19812"/>
                  </a:lnTo>
                  <a:lnTo>
                    <a:pt x="930440" y="19977"/>
                  </a:lnTo>
                  <a:lnTo>
                    <a:pt x="931011" y="20193"/>
                  </a:lnTo>
                  <a:lnTo>
                    <a:pt x="931392" y="20116"/>
                  </a:lnTo>
                  <a:lnTo>
                    <a:pt x="931570" y="19951"/>
                  </a:lnTo>
                  <a:lnTo>
                    <a:pt x="933348" y="19951"/>
                  </a:lnTo>
                  <a:lnTo>
                    <a:pt x="933983" y="21590"/>
                  </a:lnTo>
                  <a:lnTo>
                    <a:pt x="935139" y="21793"/>
                  </a:lnTo>
                  <a:lnTo>
                    <a:pt x="934262" y="19951"/>
                  </a:lnTo>
                  <a:lnTo>
                    <a:pt x="934148" y="19710"/>
                  </a:lnTo>
                  <a:lnTo>
                    <a:pt x="937018" y="20967"/>
                  </a:lnTo>
                  <a:lnTo>
                    <a:pt x="942111" y="20967"/>
                  </a:lnTo>
                  <a:lnTo>
                    <a:pt x="940777" y="21856"/>
                  </a:lnTo>
                  <a:lnTo>
                    <a:pt x="942632" y="22009"/>
                  </a:lnTo>
                  <a:lnTo>
                    <a:pt x="942936" y="23063"/>
                  </a:lnTo>
                  <a:lnTo>
                    <a:pt x="943038" y="23393"/>
                  </a:lnTo>
                  <a:lnTo>
                    <a:pt x="943140" y="23063"/>
                  </a:lnTo>
                  <a:lnTo>
                    <a:pt x="944054" y="22275"/>
                  </a:lnTo>
                  <a:lnTo>
                    <a:pt x="944003" y="20967"/>
                  </a:lnTo>
                  <a:lnTo>
                    <a:pt x="949375" y="20967"/>
                  </a:lnTo>
                  <a:lnTo>
                    <a:pt x="957199" y="24993"/>
                  </a:lnTo>
                  <a:lnTo>
                    <a:pt x="957287" y="23063"/>
                  </a:lnTo>
                  <a:lnTo>
                    <a:pt x="957376" y="21196"/>
                  </a:lnTo>
                  <a:lnTo>
                    <a:pt x="957478" y="19100"/>
                  </a:lnTo>
                  <a:lnTo>
                    <a:pt x="957491" y="18846"/>
                  </a:lnTo>
                  <a:close/>
                </a:path>
                <a:path w="1012190" h="315594">
                  <a:moveTo>
                    <a:pt x="1011821" y="7442"/>
                  </a:moveTo>
                  <a:lnTo>
                    <a:pt x="1007999" y="4813"/>
                  </a:lnTo>
                  <a:lnTo>
                    <a:pt x="1007605" y="7366"/>
                  </a:lnTo>
                  <a:lnTo>
                    <a:pt x="1011821" y="7442"/>
                  </a:lnTo>
                  <a:close/>
                </a:path>
              </a:pathLst>
            </a:custGeom>
            <a:solidFill>
              <a:srgbClr val="ABD3D8">
                <a:alpha val="51998"/>
              </a:srgbClr>
            </a:solidFill>
          </p:spPr>
          <p:txBody>
            <a:bodyPr wrap="square" lIns="0" tIns="0" rIns="0" bIns="0" rtlCol="0"/>
            <a:lstStyle/>
            <a:p>
              <a:pPr defTabSz="829178"/>
              <a:endParaRPr sz="1632" kern="0">
                <a:solidFill>
                  <a:sysClr val="windowText" lastClr="000000"/>
                </a:solidFill>
              </a:endParaRPr>
            </a:p>
          </p:txBody>
        </p:sp>
        <p:sp>
          <p:nvSpPr>
            <p:cNvPr id="78" name="object 78"/>
            <p:cNvSpPr/>
            <p:nvPr/>
          </p:nvSpPr>
          <p:spPr>
            <a:xfrm>
              <a:off x="8534603" y="2201481"/>
              <a:ext cx="939800" cy="311785"/>
            </a:xfrm>
            <a:custGeom>
              <a:avLst/>
              <a:gdLst/>
              <a:ahLst/>
              <a:cxnLst/>
              <a:rect l="l" t="t" r="r" b="b"/>
              <a:pathLst>
                <a:path w="939800" h="311785">
                  <a:moveTo>
                    <a:pt x="20586" y="92443"/>
                  </a:moveTo>
                  <a:lnTo>
                    <a:pt x="19989" y="91440"/>
                  </a:lnTo>
                  <a:lnTo>
                    <a:pt x="20167" y="91160"/>
                  </a:lnTo>
                  <a:lnTo>
                    <a:pt x="19291" y="91922"/>
                  </a:lnTo>
                  <a:lnTo>
                    <a:pt x="20586" y="92443"/>
                  </a:lnTo>
                  <a:close/>
                </a:path>
                <a:path w="939800" h="311785">
                  <a:moveTo>
                    <a:pt x="21132" y="148780"/>
                  </a:moveTo>
                  <a:lnTo>
                    <a:pt x="20193" y="148120"/>
                  </a:lnTo>
                  <a:lnTo>
                    <a:pt x="20294" y="148513"/>
                  </a:lnTo>
                  <a:lnTo>
                    <a:pt x="20497" y="148691"/>
                  </a:lnTo>
                  <a:lnTo>
                    <a:pt x="20650" y="148958"/>
                  </a:lnTo>
                  <a:lnTo>
                    <a:pt x="21132" y="148780"/>
                  </a:lnTo>
                  <a:close/>
                </a:path>
                <a:path w="939800" h="311785">
                  <a:moveTo>
                    <a:pt x="21183" y="149898"/>
                  </a:moveTo>
                  <a:lnTo>
                    <a:pt x="20650" y="148958"/>
                  </a:lnTo>
                  <a:lnTo>
                    <a:pt x="16522" y="150533"/>
                  </a:lnTo>
                  <a:lnTo>
                    <a:pt x="21183" y="149898"/>
                  </a:lnTo>
                  <a:close/>
                </a:path>
                <a:path w="939800" h="311785">
                  <a:moveTo>
                    <a:pt x="21551" y="89966"/>
                  </a:moveTo>
                  <a:lnTo>
                    <a:pt x="20955" y="89966"/>
                  </a:lnTo>
                  <a:lnTo>
                    <a:pt x="20167" y="91160"/>
                  </a:lnTo>
                  <a:lnTo>
                    <a:pt x="21551" y="89966"/>
                  </a:lnTo>
                  <a:close/>
                </a:path>
                <a:path w="939800" h="311785">
                  <a:moveTo>
                    <a:pt x="21590" y="92837"/>
                  </a:moveTo>
                  <a:lnTo>
                    <a:pt x="20586" y="92443"/>
                  </a:lnTo>
                  <a:lnTo>
                    <a:pt x="20739" y="92697"/>
                  </a:lnTo>
                  <a:lnTo>
                    <a:pt x="21018" y="92875"/>
                  </a:lnTo>
                  <a:lnTo>
                    <a:pt x="21590" y="92837"/>
                  </a:lnTo>
                  <a:close/>
                </a:path>
                <a:path w="939800" h="311785">
                  <a:moveTo>
                    <a:pt x="21907" y="83807"/>
                  </a:moveTo>
                  <a:lnTo>
                    <a:pt x="20967" y="82435"/>
                  </a:lnTo>
                  <a:lnTo>
                    <a:pt x="18643" y="81521"/>
                  </a:lnTo>
                  <a:lnTo>
                    <a:pt x="18694" y="83680"/>
                  </a:lnTo>
                  <a:lnTo>
                    <a:pt x="21907" y="83807"/>
                  </a:lnTo>
                  <a:close/>
                </a:path>
                <a:path w="939800" h="311785">
                  <a:moveTo>
                    <a:pt x="22479" y="152171"/>
                  </a:moveTo>
                  <a:lnTo>
                    <a:pt x="21628" y="149898"/>
                  </a:lnTo>
                  <a:lnTo>
                    <a:pt x="21183" y="149898"/>
                  </a:lnTo>
                  <a:lnTo>
                    <a:pt x="22479" y="152171"/>
                  </a:lnTo>
                  <a:close/>
                </a:path>
                <a:path w="939800" h="311785">
                  <a:moveTo>
                    <a:pt x="26060" y="85890"/>
                  </a:moveTo>
                  <a:lnTo>
                    <a:pt x="24714" y="85788"/>
                  </a:lnTo>
                  <a:lnTo>
                    <a:pt x="23761" y="82956"/>
                  </a:lnTo>
                  <a:lnTo>
                    <a:pt x="23977" y="85382"/>
                  </a:lnTo>
                  <a:lnTo>
                    <a:pt x="23990" y="85725"/>
                  </a:lnTo>
                  <a:lnTo>
                    <a:pt x="20091" y="85382"/>
                  </a:lnTo>
                  <a:lnTo>
                    <a:pt x="24231" y="88874"/>
                  </a:lnTo>
                  <a:lnTo>
                    <a:pt x="23241" y="88582"/>
                  </a:lnTo>
                  <a:lnTo>
                    <a:pt x="21831" y="87972"/>
                  </a:lnTo>
                  <a:lnTo>
                    <a:pt x="17005" y="85890"/>
                  </a:lnTo>
                  <a:lnTo>
                    <a:pt x="16383" y="85623"/>
                  </a:lnTo>
                  <a:lnTo>
                    <a:pt x="16078" y="85890"/>
                  </a:lnTo>
                  <a:lnTo>
                    <a:pt x="15455" y="86423"/>
                  </a:lnTo>
                  <a:lnTo>
                    <a:pt x="13677" y="87972"/>
                  </a:lnTo>
                  <a:lnTo>
                    <a:pt x="13195" y="86931"/>
                  </a:lnTo>
                  <a:lnTo>
                    <a:pt x="15455" y="86423"/>
                  </a:lnTo>
                  <a:lnTo>
                    <a:pt x="15875" y="85407"/>
                  </a:lnTo>
                  <a:lnTo>
                    <a:pt x="15506" y="85382"/>
                  </a:lnTo>
                  <a:lnTo>
                    <a:pt x="12725" y="85890"/>
                  </a:lnTo>
                  <a:lnTo>
                    <a:pt x="10871" y="88976"/>
                  </a:lnTo>
                  <a:lnTo>
                    <a:pt x="11747" y="88976"/>
                  </a:lnTo>
                  <a:lnTo>
                    <a:pt x="20980" y="89916"/>
                  </a:lnTo>
                  <a:lnTo>
                    <a:pt x="21475" y="89166"/>
                  </a:lnTo>
                  <a:lnTo>
                    <a:pt x="21602" y="88976"/>
                  </a:lnTo>
                  <a:lnTo>
                    <a:pt x="22199" y="88976"/>
                  </a:lnTo>
                  <a:lnTo>
                    <a:pt x="25247" y="89712"/>
                  </a:lnTo>
                  <a:lnTo>
                    <a:pt x="24358" y="88976"/>
                  </a:lnTo>
                  <a:lnTo>
                    <a:pt x="24599" y="88976"/>
                  </a:lnTo>
                  <a:lnTo>
                    <a:pt x="24345" y="88912"/>
                  </a:lnTo>
                  <a:lnTo>
                    <a:pt x="24244" y="87972"/>
                  </a:lnTo>
                  <a:lnTo>
                    <a:pt x="24130" y="86931"/>
                  </a:lnTo>
                  <a:lnTo>
                    <a:pt x="24028" y="85890"/>
                  </a:lnTo>
                  <a:lnTo>
                    <a:pt x="24765" y="85890"/>
                  </a:lnTo>
                  <a:lnTo>
                    <a:pt x="26060" y="85890"/>
                  </a:lnTo>
                  <a:close/>
                </a:path>
                <a:path w="939800" h="311785">
                  <a:moveTo>
                    <a:pt x="27952" y="166446"/>
                  </a:moveTo>
                  <a:lnTo>
                    <a:pt x="26758" y="163804"/>
                  </a:lnTo>
                  <a:lnTo>
                    <a:pt x="26644" y="163550"/>
                  </a:lnTo>
                  <a:lnTo>
                    <a:pt x="26657" y="164871"/>
                  </a:lnTo>
                  <a:lnTo>
                    <a:pt x="27952" y="166446"/>
                  </a:lnTo>
                  <a:close/>
                </a:path>
                <a:path w="939800" h="311785">
                  <a:moveTo>
                    <a:pt x="29121" y="73202"/>
                  </a:moveTo>
                  <a:lnTo>
                    <a:pt x="27228" y="70459"/>
                  </a:lnTo>
                  <a:lnTo>
                    <a:pt x="26301" y="70523"/>
                  </a:lnTo>
                  <a:lnTo>
                    <a:pt x="27266" y="71907"/>
                  </a:lnTo>
                  <a:lnTo>
                    <a:pt x="26809" y="72288"/>
                  </a:lnTo>
                  <a:lnTo>
                    <a:pt x="29121" y="73202"/>
                  </a:lnTo>
                  <a:close/>
                </a:path>
                <a:path w="939800" h="311785">
                  <a:moveTo>
                    <a:pt x="30873" y="122847"/>
                  </a:moveTo>
                  <a:lnTo>
                    <a:pt x="30772" y="122605"/>
                  </a:lnTo>
                  <a:lnTo>
                    <a:pt x="30670" y="122237"/>
                  </a:lnTo>
                  <a:lnTo>
                    <a:pt x="30568" y="121818"/>
                  </a:lnTo>
                  <a:lnTo>
                    <a:pt x="30391" y="122148"/>
                  </a:lnTo>
                  <a:lnTo>
                    <a:pt x="30391" y="122516"/>
                  </a:lnTo>
                  <a:lnTo>
                    <a:pt x="30873" y="122847"/>
                  </a:lnTo>
                  <a:close/>
                </a:path>
                <a:path w="939800" h="311785">
                  <a:moveTo>
                    <a:pt x="32156" y="168681"/>
                  </a:moveTo>
                  <a:lnTo>
                    <a:pt x="31318" y="168084"/>
                  </a:lnTo>
                  <a:lnTo>
                    <a:pt x="30289" y="168084"/>
                  </a:lnTo>
                  <a:lnTo>
                    <a:pt x="32156" y="168681"/>
                  </a:lnTo>
                  <a:close/>
                </a:path>
                <a:path w="939800" h="311785">
                  <a:moveTo>
                    <a:pt x="37261" y="91846"/>
                  </a:moveTo>
                  <a:lnTo>
                    <a:pt x="35636" y="90906"/>
                  </a:lnTo>
                  <a:lnTo>
                    <a:pt x="35699" y="91236"/>
                  </a:lnTo>
                  <a:lnTo>
                    <a:pt x="35826" y="91846"/>
                  </a:lnTo>
                  <a:lnTo>
                    <a:pt x="35902" y="92202"/>
                  </a:lnTo>
                  <a:lnTo>
                    <a:pt x="37261" y="91846"/>
                  </a:lnTo>
                  <a:close/>
                </a:path>
                <a:path w="939800" h="311785">
                  <a:moveTo>
                    <a:pt x="40551" y="93332"/>
                  </a:moveTo>
                  <a:lnTo>
                    <a:pt x="39611" y="91236"/>
                  </a:lnTo>
                  <a:lnTo>
                    <a:pt x="37261" y="91846"/>
                  </a:lnTo>
                  <a:lnTo>
                    <a:pt x="38227" y="92405"/>
                  </a:lnTo>
                  <a:lnTo>
                    <a:pt x="40551" y="93332"/>
                  </a:lnTo>
                  <a:close/>
                </a:path>
                <a:path w="939800" h="311785">
                  <a:moveTo>
                    <a:pt x="42862" y="121310"/>
                  </a:moveTo>
                  <a:lnTo>
                    <a:pt x="41910" y="119926"/>
                  </a:lnTo>
                  <a:lnTo>
                    <a:pt x="41871" y="117030"/>
                  </a:lnTo>
                  <a:lnTo>
                    <a:pt x="39789" y="119507"/>
                  </a:lnTo>
                  <a:lnTo>
                    <a:pt x="39370" y="119926"/>
                  </a:lnTo>
                  <a:lnTo>
                    <a:pt x="38227" y="120904"/>
                  </a:lnTo>
                  <a:lnTo>
                    <a:pt x="33362" y="119507"/>
                  </a:lnTo>
                  <a:lnTo>
                    <a:pt x="33235" y="119507"/>
                  </a:lnTo>
                  <a:lnTo>
                    <a:pt x="31813" y="118516"/>
                  </a:lnTo>
                  <a:lnTo>
                    <a:pt x="26111" y="114515"/>
                  </a:lnTo>
                  <a:lnTo>
                    <a:pt x="22491" y="119824"/>
                  </a:lnTo>
                  <a:lnTo>
                    <a:pt x="25717" y="118516"/>
                  </a:lnTo>
                  <a:lnTo>
                    <a:pt x="27101" y="120218"/>
                  </a:lnTo>
                  <a:lnTo>
                    <a:pt x="27114" y="119507"/>
                  </a:lnTo>
                  <a:lnTo>
                    <a:pt x="29540" y="118516"/>
                  </a:lnTo>
                  <a:lnTo>
                    <a:pt x="30060" y="119926"/>
                  </a:lnTo>
                  <a:lnTo>
                    <a:pt x="30365" y="121018"/>
                  </a:lnTo>
                  <a:lnTo>
                    <a:pt x="30492" y="121500"/>
                  </a:lnTo>
                  <a:lnTo>
                    <a:pt x="30568" y="121818"/>
                  </a:lnTo>
                  <a:lnTo>
                    <a:pt x="30607" y="121945"/>
                  </a:lnTo>
                  <a:lnTo>
                    <a:pt x="30746" y="121500"/>
                  </a:lnTo>
                  <a:lnTo>
                    <a:pt x="31280" y="121018"/>
                  </a:lnTo>
                  <a:lnTo>
                    <a:pt x="33629" y="121945"/>
                  </a:lnTo>
                  <a:lnTo>
                    <a:pt x="35560" y="126136"/>
                  </a:lnTo>
                  <a:lnTo>
                    <a:pt x="37312" y="124637"/>
                  </a:lnTo>
                  <a:lnTo>
                    <a:pt x="36436" y="124637"/>
                  </a:lnTo>
                  <a:lnTo>
                    <a:pt x="36868" y="122199"/>
                  </a:lnTo>
                  <a:lnTo>
                    <a:pt x="40093" y="122199"/>
                  </a:lnTo>
                  <a:lnTo>
                    <a:pt x="42862" y="121310"/>
                  </a:lnTo>
                  <a:close/>
                </a:path>
                <a:path w="939800" h="311785">
                  <a:moveTo>
                    <a:pt x="43078" y="134277"/>
                  </a:moveTo>
                  <a:lnTo>
                    <a:pt x="38417" y="132422"/>
                  </a:lnTo>
                  <a:lnTo>
                    <a:pt x="42189" y="135064"/>
                  </a:lnTo>
                  <a:lnTo>
                    <a:pt x="43078" y="134277"/>
                  </a:lnTo>
                  <a:close/>
                </a:path>
                <a:path w="939800" h="311785">
                  <a:moveTo>
                    <a:pt x="45999" y="86461"/>
                  </a:moveTo>
                  <a:lnTo>
                    <a:pt x="39509" y="86207"/>
                  </a:lnTo>
                  <a:lnTo>
                    <a:pt x="37706" y="87769"/>
                  </a:lnTo>
                  <a:lnTo>
                    <a:pt x="32118" y="85267"/>
                  </a:lnTo>
                  <a:lnTo>
                    <a:pt x="31026" y="86207"/>
                  </a:lnTo>
                  <a:lnTo>
                    <a:pt x="30759" y="86461"/>
                  </a:lnTo>
                  <a:lnTo>
                    <a:pt x="32562" y="87769"/>
                  </a:lnTo>
                  <a:lnTo>
                    <a:pt x="30784" y="88595"/>
                  </a:lnTo>
                  <a:lnTo>
                    <a:pt x="31534" y="91846"/>
                  </a:lnTo>
                  <a:lnTo>
                    <a:pt x="31623" y="92202"/>
                  </a:lnTo>
                  <a:lnTo>
                    <a:pt x="31661" y="92405"/>
                  </a:lnTo>
                  <a:lnTo>
                    <a:pt x="31775" y="92849"/>
                  </a:lnTo>
                  <a:lnTo>
                    <a:pt x="31864" y="91846"/>
                  </a:lnTo>
                  <a:lnTo>
                    <a:pt x="31953" y="90906"/>
                  </a:lnTo>
                  <a:lnTo>
                    <a:pt x="32054" y="89712"/>
                  </a:lnTo>
                  <a:lnTo>
                    <a:pt x="32143" y="88861"/>
                  </a:lnTo>
                  <a:lnTo>
                    <a:pt x="35636" y="90906"/>
                  </a:lnTo>
                  <a:lnTo>
                    <a:pt x="35407" y="89712"/>
                  </a:lnTo>
                  <a:lnTo>
                    <a:pt x="39611" y="91236"/>
                  </a:lnTo>
                  <a:lnTo>
                    <a:pt x="40805" y="89712"/>
                  </a:lnTo>
                  <a:lnTo>
                    <a:pt x="41465" y="88861"/>
                  </a:lnTo>
                  <a:lnTo>
                    <a:pt x="42329" y="87769"/>
                  </a:lnTo>
                  <a:lnTo>
                    <a:pt x="43218" y="86639"/>
                  </a:lnTo>
                  <a:lnTo>
                    <a:pt x="45999" y="86461"/>
                  </a:lnTo>
                  <a:close/>
                </a:path>
                <a:path w="939800" h="311785">
                  <a:moveTo>
                    <a:pt x="48552" y="156641"/>
                  </a:moveTo>
                  <a:lnTo>
                    <a:pt x="47320" y="155778"/>
                  </a:lnTo>
                  <a:lnTo>
                    <a:pt x="45732" y="154673"/>
                  </a:lnTo>
                  <a:lnTo>
                    <a:pt x="40195" y="155778"/>
                  </a:lnTo>
                  <a:lnTo>
                    <a:pt x="40843" y="154165"/>
                  </a:lnTo>
                  <a:lnTo>
                    <a:pt x="41325" y="152933"/>
                  </a:lnTo>
                  <a:lnTo>
                    <a:pt x="41643" y="152171"/>
                  </a:lnTo>
                  <a:lnTo>
                    <a:pt x="41973" y="151320"/>
                  </a:lnTo>
                  <a:lnTo>
                    <a:pt x="35991" y="152107"/>
                  </a:lnTo>
                  <a:lnTo>
                    <a:pt x="35013" y="150723"/>
                  </a:lnTo>
                  <a:lnTo>
                    <a:pt x="32219" y="149987"/>
                  </a:lnTo>
                  <a:lnTo>
                    <a:pt x="32219" y="162242"/>
                  </a:lnTo>
                  <a:lnTo>
                    <a:pt x="32207" y="162712"/>
                  </a:lnTo>
                  <a:lnTo>
                    <a:pt x="31813" y="162242"/>
                  </a:lnTo>
                  <a:lnTo>
                    <a:pt x="32219" y="162242"/>
                  </a:lnTo>
                  <a:lnTo>
                    <a:pt x="32219" y="149987"/>
                  </a:lnTo>
                  <a:lnTo>
                    <a:pt x="31915" y="149898"/>
                  </a:lnTo>
                  <a:lnTo>
                    <a:pt x="31750" y="149898"/>
                  </a:lnTo>
                  <a:lnTo>
                    <a:pt x="34963" y="147104"/>
                  </a:lnTo>
                  <a:lnTo>
                    <a:pt x="31051" y="145681"/>
                  </a:lnTo>
                  <a:lnTo>
                    <a:pt x="22910" y="152933"/>
                  </a:lnTo>
                  <a:lnTo>
                    <a:pt x="22479" y="152171"/>
                  </a:lnTo>
                  <a:lnTo>
                    <a:pt x="23075" y="153784"/>
                  </a:lnTo>
                  <a:lnTo>
                    <a:pt x="23672" y="153784"/>
                  </a:lnTo>
                  <a:lnTo>
                    <a:pt x="26771" y="154165"/>
                  </a:lnTo>
                  <a:lnTo>
                    <a:pt x="19710" y="153784"/>
                  </a:lnTo>
                  <a:lnTo>
                    <a:pt x="14998" y="155956"/>
                  </a:lnTo>
                  <a:lnTo>
                    <a:pt x="8686" y="157200"/>
                  </a:lnTo>
                  <a:lnTo>
                    <a:pt x="8356" y="157048"/>
                  </a:lnTo>
                  <a:lnTo>
                    <a:pt x="8026" y="157048"/>
                  </a:lnTo>
                  <a:lnTo>
                    <a:pt x="7912" y="156641"/>
                  </a:lnTo>
                  <a:lnTo>
                    <a:pt x="7823" y="157314"/>
                  </a:lnTo>
                  <a:lnTo>
                    <a:pt x="6489" y="157556"/>
                  </a:lnTo>
                  <a:lnTo>
                    <a:pt x="4673" y="157937"/>
                  </a:lnTo>
                  <a:lnTo>
                    <a:pt x="3695" y="157937"/>
                  </a:lnTo>
                  <a:lnTo>
                    <a:pt x="3136" y="158673"/>
                  </a:lnTo>
                  <a:lnTo>
                    <a:pt x="3009" y="158889"/>
                  </a:lnTo>
                  <a:lnTo>
                    <a:pt x="2882" y="159981"/>
                  </a:lnTo>
                  <a:lnTo>
                    <a:pt x="1371" y="158889"/>
                  </a:lnTo>
                  <a:lnTo>
                    <a:pt x="0" y="160070"/>
                  </a:lnTo>
                  <a:lnTo>
                    <a:pt x="3200" y="160680"/>
                  </a:lnTo>
                  <a:lnTo>
                    <a:pt x="4508" y="162242"/>
                  </a:lnTo>
                  <a:lnTo>
                    <a:pt x="7150" y="162242"/>
                  </a:lnTo>
                  <a:lnTo>
                    <a:pt x="7213" y="162712"/>
                  </a:lnTo>
                  <a:lnTo>
                    <a:pt x="7327" y="163550"/>
                  </a:lnTo>
                  <a:lnTo>
                    <a:pt x="7429" y="164338"/>
                  </a:lnTo>
                  <a:lnTo>
                    <a:pt x="7505" y="164871"/>
                  </a:lnTo>
                  <a:lnTo>
                    <a:pt x="12141" y="164553"/>
                  </a:lnTo>
                  <a:lnTo>
                    <a:pt x="20434" y="164706"/>
                  </a:lnTo>
                  <a:lnTo>
                    <a:pt x="20586" y="164553"/>
                  </a:lnTo>
                  <a:lnTo>
                    <a:pt x="24053" y="160921"/>
                  </a:lnTo>
                  <a:lnTo>
                    <a:pt x="24536" y="161467"/>
                  </a:lnTo>
                  <a:lnTo>
                    <a:pt x="23723" y="161467"/>
                  </a:lnTo>
                  <a:lnTo>
                    <a:pt x="25857" y="161810"/>
                  </a:lnTo>
                  <a:lnTo>
                    <a:pt x="25704" y="161467"/>
                  </a:lnTo>
                  <a:lnTo>
                    <a:pt x="25577" y="161188"/>
                  </a:lnTo>
                  <a:lnTo>
                    <a:pt x="27178" y="162026"/>
                  </a:lnTo>
                  <a:lnTo>
                    <a:pt x="28600" y="162242"/>
                  </a:lnTo>
                  <a:lnTo>
                    <a:pt x="27609" y="162242"/>
                  </a:lnTo>
                  <a:lnTo>
                    <a:pt x="29629" y="163283"/>
                  </a:lnTo>
                  <a:lnTo>
                    <a:pt x="29362" y="163283"/>
                  </a:lnTo>
                  <a:lnTo>
                    <a:pt x="31254" y="168084"/>
                  </a:lnTo>
                  <a:lnTo>
                    <a:pt x="31661" y="167640"/>
                  </a:lnTo>
                  <a:lnTo>
                    <a:pt x="31661" y="166916"/>
                  </a:lnTo>
                  <a:lnTo>
                    <a:pt x="36766" y="167640"/>
                  </a:lnTo>
                  <a:lnTo>
                    <a:pt x="36106" y="166916"/>
                  </a:lnTo>
                  <a:lnTo>
                    <a:pt x="35204" y="165925"/>
                  </a:lnTo>
                  <a:lnTo>
                    <a:pt x="32105" y="165468"/>
                  </a:lnTo>
                  <a:lnTo>
                    <a:pt x="30810" y="163080"/>
                  </a:lnTo>
                  <a:lnTo>
                    <a:pt x="31711" y="163804"/>
                  </a:lnTo>
                  <a:lnTo>
                    <a:pt x="32080" y="164338"/>
                  </a:lnTo>
                  <a:lnTo>
                    <a:pt x="32994" y="163550"/>
                  </a:lnTo>
                  <a:lnTo>
                    <a:pt x="32791" y="163283"/>
                  </a:lnTo>
                  <a:lnTo>
                    <a:pt x="32372" y="162890"/>
                  </a:lnTo>
                  <a:lnTo>
                    <a:pt x="32600" y="162712"/>
                  </a:lnTo>
                  <a:lnTo>
                    <a:pt x="33185" y="162242"/>
                  </a:lnTo>
                  <a:lnTo>
                    <a:pt x="34505" y="161188"/>
                  </a:lnTo>
                  <a:lnTo>
                    <a:pt x="34848" y="160921"/>
                  </a:lnTo>
                  <a:lnTo>
                    <a:pt x="38176" y="162242"/>
                  </a:lnTo>
                  <a:lnTo>
                    <a:pt x="38582" y="162242"/>
                  </a:lnTo>
                  <a:lnTo>
                    <a:pt x="39408" y="162483"/>
                  </a:lnTo>
                  <a:lnTo>
                    <a:pt x="40640" y="160921"/>
                  </a:lnTo>
                  <a:lnTo>
                    <a:pt x="41300" y="160070"/>
                  </a:lnTo>
                  <a:lnTo>
                    <a:pt x="41643" y="159639"/>
                  </a:lnTo>
                  <a:lnTo>
                    <a:pt x="44234" y="161467"/>
                  </a:lnTo>
                  <a:lnTo>
                    <a:pt x="44500" y="161467"/>
                  </a:lnTo>
                  <a:lnTo>
                    <a:pt x="44907" y="160070"/>
                  </a:lnTo>
                  <a:lnTo>
                    <a:pt x="45034" y="159639"/>
                  </a:lnTo>
                  <a:lnTo>
                    <a:pt x="45250" y="158889"/>
                  </a:lnTo>
                  <a:lnTo>
                    <a:pt x="45313" y="158673"/>
                  </a:lnTo>
                  <a:lnTo>
                    <a:pt x="46189" y="158673"/>
                  </a:lnTo>
                  <a:lnTo>
                    <a:pt x="47777" y="157314"/>
                  </a:lnTo>
                  <a:lnTo>
                    <a:pt x="48552" y="156641"/>
                  </a:lnTo>
                  <a:close/>
                </a:path>
                <a:path w="939800" h="311785">
                  <a:moveTo>
                    <a:pt x="50419" y="121551"/>
                  </a:moveTo>
                  <a:lnTo>
                    <a:pt x="49949" y="121386"/>
                  </a:lnTo>
                  <a:lnTo>
                    <a:pt x="49720" y="121551"/>
                  </a:lnTo>
                  <a:lnTo>
                    <a:pt x="50419" y="121551"/>
                  </a:lnTo>
                  <a:close/>
                </a:path>
                <a:path w="939800" h="311785">
                  <a:moveTo>
                    <a:pt x="51447" y="110693"/>
                  </a:moveTo>
                  <a:lnTo>
                    <a:pt x="49136" y="110490"/>
                  </a:lnTo>
                  <a:lnTo>
                    <a:pt x="51333" y="111823"/>
                  </a:lnTo>
                  <a:lnTo>
                    <a:pt x="51447" y="110693"/>
                  </a:lnTo>
                  <a:close/>
                </a:path>
                <a:path w="939800" h="311785">
                  <a:moveTo>
                    <a:pt x="53606" y="72605"/>
                  </a:moveTo>
                  <a:lnTo>
                    <a:pt x="51269" y="70954"/>
                  </a:lnTo>
                  <a:lnTo>
                    <a:pt x="42456" y="69761"/>
                  </a:lnTo>
                  <a:lnTo>
                    <a:pt x="36474" y="70548"/>
                  </a:lnTo>
                  <a:lnTo>
                    <a:pt x="38849" y="74345"/>
                  </a:lnTo>
                  <a:lnTo>
                    <a:pt x="48526" y="73329"/>
                  </a:lnTo>
                  <a:lnTo>
                    <a:pt x="53606" y="72605"/>
                  </a:lnTo>
                  <a:close/>
                </a:path>
                <a:path w="939800" h="311785">
                  <a:moveTo>
                    <a:pt x="55359" y="119253"/>
                  </a:moveTo>
                  <a:lnTo>
                    <a:pt x="55257" y="119024"/>
                  </a:lnTo>
                  <a:lnTo>
                    <a:pt x="54952" y="119024"/>
                  </a:lnTo>
                  <a:lnTo>
                    <a:pt x="55079" y="119253"/>
                  </a:lnTo>
                  <a:lnTo>
                    <a:pt x="55359" y="119253"/>
                  </a:lnTo>
                  <a:close/>
                </a:path>
                <a:path w="939800" h="311785">
                  <a:moveTo>
                    <a:pt x="55981" y="120878"/>
                  </a:moveTo>
                  <a:lnTo>
                    <a:pt x="55880" y="120370"/>
                  </a:lnTo>
                  <a:lnTo>
                    <a:pt x="55714" y="120002"/>
                  </a:lnTo>
                  <a:lnTo>
                    <a:pt x="55499" y="120002"/>
                  </a:lnTo>
                  <a:lnTo>
                    <a:pt x="55981" y="120878"/>
                  </a:lnTo>
                  <a:close/>
                </a:path>
                <a:path w="939800" h="311785">
                  <a:moveTo>
                    <a:pt x="58902" y="139687"/>
                  </a:moveTo>
                  <a:lnTo>
                    <a:pt x="57835" y="141020"/>
                  </a:lnTo>
                  <a:lnTo>
                    <a:pt x="58000" y="141185"/>
                  </a:lnTo>
                  <a:lnTo>
                    <a:pt x="58902" y="139687"/>
                  </a:lnTo>
                  <a:close/>
                </a:path>
                <a:path w="939800" h="311785">
                  <a:moveTo>
                    <a:pt x="61175" y="146456"/>
                  </a:moveTo>
                  <a:lnTo>
                    <a:pt x="57619" y="144741"/>
                  </a:lnTo>
                  <a:lnTo>
                    <a:pt x="57048" y="144386"/>
                  </a:lnTo>
                  <a:lnTo>
                    <a:pt x="54229" y="142646"/>
                  </a:lnTo>
                  <a:lnTo>
                    <a:pt x="52616" y="141020"/>
                  </a:lnTo>
                  <a:lnTo>
                    <a:pt x="53187" y="141020"/>
                  </a:lnTo>
                  <a:lnTo>
                    <a:pt x="57086" y="141973"/>
                  </a:lnTo>
                  <a:lnTo>
                    <a:pt x="57835" y="141020"/>
                  </a:lnTo>
                  <a:lnTo>
                    <a:pt x="55651" y="138823"/>
                  </a:lnTo>
                  <a:lnTo>
                    <a:pt x="56540" y="138036"/>
                  </a:lnTo>
                  <a:lnTo>
                    <a:pt x="55727" y="137655"/>
                  </a:lnTo>
                  <a:lnTo>
                    <a:pt x="50495" y="135204"/>
                  </a:lnTo>
                  <a:lnTo>
                    <a:pt x="50888" y="136080"/>
                  </a:lnTo>
                  <a:lnTo>
                    <a:pt x="50977" y="136271"/>
                  </a:lnTo>
                  <a:lnTo>
                    <a:pt x="51917" y="136918"/>
                  </a:lnTo>
                  <a:lnTo>
                    <a:pt x="51930" y="137655"/>
                  </a:lnTo>
                  <a:lnTo>
                    <a:pt x="48653" y="136080"/>
                  </a:lnTo>
                  <a:lnTo>
                    <a:pt x="47802" y="140449"/>
                  </a:lnTo>
                  <a:lnTo>
                    <a:pt x="46101" y="141020"/>
                  </a:lnTo>
                  <a:lnTo>
                    <a:pt x="47066" y="141020"/>
                  </a:lnTo>
                  <a:lnTo>
                    <a:pt x="50622" y="141693"/>
                  </a:lnTo>
                  <a:lnTo>
                    <a:pt x="50609" y="142417"/>
                  </a:lnTo>
                  <a:lnTo>
                    <a:pt x="53428" y="144386"/>
                  </a:lnTo>
                  <a:lnTo>
                    <a:pt x="50165" y="143548"/>
                  </a:lnTo>
                  <a:lnTo>
                    <a:pt x="53073" y="149148"/>
                  </a:lnTo>
                  <a:lnTo>
                    <a:pt x="52578" y="148793"/>
                  </a:lnTo>
                  <a:lnTo>
                    <a:pt x="52209" y="149098"/>
                  </a:lnTo>
                  <a:lnTo>
                    <a:pt x="47498" y="148793"/>
                  </a:lnTo>
                  <a:lnTo>
                    <a:pt x="50279" y="150749"/>
                  </a:lnTo>
                  <a:lnTo>
                    <a:pt x="52082" y="149199"/>
                  </a:lnTo>
                  <a:lnTo>
                    <a:pt x="52971" y="149199"/>
                  </a:lnTo>
                  <a:lnTo>
                    <a:pt x="53251" y="149466"/>
                  </a:lnTo>
                  <a:lnTo>
                    <a:pt x="54927" y="151168"/>
                  </a:lnTo>
                  <a:lnTo>
                    <a:pt x="61175" y="146456"/>
                  </a:lnTo>
                  <a:close/>
                </a:path>
                <a:path w="939800" h="311785">
                  <a:moveTo>
                    <a:pt x="61861" y="146761"/>
                  </a:moveTo>
                  <a:lnTo>
                    <a:pt x="61683" y="146354"/>
                  </a:lnTo>
                  <a:lnTo>
                    <a:pt x="61760" y="145999"/>
                  </a:lnTo>
                  <a:lnTo>
                    <a:pt x="61163" y="146443"/>
                  </a:lnTo>
                  <a:lnTo>
                    <a:pt x="61391" y="146558"/>
                  </a:lnTo>
                  <a:lnTo>
                    <a:pt x="61633" y="146646"/>
                  </a:lnTo>
                  <a:lnTo>
                    <a:pt x="61861" y="146761"/>
                  </a:lnTo>
                  <a:close/>
                </a:path>
                <a:path w="939800" h="311785">
                  <a:moveTo>
                    <a:pt x="62115" y="138379"/>
                  </a:moveTo>
                  <a:lnTo>
                    <a:pt x="59804" y="138176"/>
                  </a:lnTo>
                  <a:lnTo>
                    <a:pt x="58902" y="139687"/>
                  </a:lnTo>
                  <a:lnTo>
                    <a:pt x="62115" y="138379"/>
                  </a:lnTo>
                  <a:close/>
                </a:path>
                <a:path w="939800" h="311785">
                  <a:moveTo>
                    <a:pt x="63690" y="147612"/>
                  </a:moveTo>
                  <a:lnTo>
                    <a:pt x="61874" y="146761"/>
                  </a:lnTo>
                  <a:lnTo>
                    <a:pt x="62268" y="147612"/>
                  </a:lnTo>
                  <a:lnTo>
                    <a:pt x="63690" y="147612"/>
                  </a:lnTo>
                  <a:close/>
                </a:path>
                <a:path w="939800" h="311785">
                  <a:moveTo>
                    <a:pt x="80886" y="45478"/>
                  </a:moveTo>
                  <a:lnTo>
                    <a:pt x="80111" y="45910"/>
                  </a:lnTo>
                  <a:lnTo>
                    <a:pt x="80378" y="45910"/>
                  </a:lnTo>
                  <a:lnTo>
                    <a:pt x="80886" y="45478"/>
                  </a:lnTo>
                  <a:close/>
                </a:path>
                <a:path w="939800" h="311785">
                  <a:moveTo>
                    <a:pt x="81559" y="70726"/>
                  </a:moveTo>
                  <a:lnTo>
                    <a:pt x="81191" y="70421"/>
                  </a:lnTo>
                  <a:lnTo>
                    <a:pt x="80721" y="70167"/>
                  </a:lnTo>
                  <a:lnTo>
                    <a:pt x="79908" y="70421"/>
                  </a:lnTo>
                  <a:lnTo>
                    <a:pt x="80010" y="70827"/>
                  </a:lnTo>
                  <a:lnTo>
                    <a:pt x="79057" y="70993"/>
                  </a:lnTo>
                  <a:lnTo>
                    <a:pt x="77990" y="71272"/>
                  </a:lnTo>
                  <a:lnTo>
                    <a:pt x="77165" y="71335"/>
                  </a:lnTo>
                  <a:lnTo>
                    <a:pt x="80403" y="72174"/>
                  </a:lnTo>
                  <a:lnTo>
                    <a:pt x="80022" y="70827"/>
                  </a:lnTo>
                  <a:lnTo>
                    <a:pt x="80619" y="70726"/>
                  </a:lnTo>
                  <a:lnTo>
                    <a:pt x="81153" y="70662"/>
                  </a:lnTo>
                  <a:lnTo>
                    <a:pt x="81559" y="70726"/>
                  </a:lnTo>
                  <a:close/>
                </a:path>
                <a:path w="939800" h="311785">
                  <a:moveTo>
                    <a:pt x="82232" y="70942"/>
                  </a:moveTo>
                  <a:lnTo>
                    <a:pt x="81953" y="70789"/>
                  </a:lnTo>
                  <a:lnTo>
                    <a:pt x="81559" y="70726"/>
                  </a:lnTo>
                  <a:lnTo>
                    <a:pt x="81826" y="70954"/>
                  </a:lnTo>
                  <a:lnTo>
                    <a:pt x="82042" y="71208"/>
                  </a:lnTo>
                  <a:lnTo>
                    <a:pt x="82232" y="71348"/>
                  </a:lnTo>
                  <a:lnTo>
                    <a:pt x="82232" y="70942"/>
                  </a:lnTo>
                  <a:close/>
                </a:path>
                <a:path w="939800" h="311785">
                  <a:moveTo>
                    <a:pt x="83248" y="48564"/>
                  </a:moveTo>
                  <a:lnTo>
                    <a:pt x="78587" y="46736"/>
                  </a:lnTo>
                  <a:lnTo>
                    <a:pt x="80111" y="45910"/>
                  </a:lnTo>
                  <a:lnTo>
                    <a:pt x="76733" y="46139"/>
                  </a:lnTo>
                  <a:lnTo>
                    <a:pt x="75361" y="47307"/>
                  </a:lnTo>
                  <a:lnTo>
                    <a:pt x="79248" y="48564"/>
                  </a:lnTo>
                  <a:lnTo>
                    <a:pt x="83248" y="48564"/>
                  </a:lnTo>
                  <a:close/>
                </a:path>
                <a:path w="939800" h="311785">
                  <a:moveTo>
                    <a:pt x="85648" y="110058"/>
                  </a:moveTo>
                  <a:lnTo>
                    <a:pt x="84328" y="109499"/>
                  </a:lnTo>
                  <a:lnTo>
                    <a:pt x="83223" y="107213"/>
                  </a:lnTo>
                  <a:lnTo>
                    <a:pt x="82003" y="110312"/>
                  </a:lnTo>
                  <a:lnTo>
                    <a:pt x="85648" y="110058"/>
                  </a:lnTo>
                  <a:close/>
                </a:path>
                <a:path w="939800" h="311785">
                  <a:moveTo>
                    <a:pt x="86779" y="109982"/>
                  </a:moveTo>
                  <a:lnTo>
                    <a:pt x="85648" y="110058"/>
                  </a:lnTo>
                  <a:lnTo>
                    <a:pt x="86004" y="110210"/>
                  </a:lnTo>
                  <a:lnTo>
                    <a:pt x="86385" y="110236"/>
                  </a:lnTo>
                  <a:lnTo>
                    <a:pt x="86779" y="109982"/>
                  </a:lnTo>
                  <a:close/>
                </a:path>
                <a:path w="939800" h="311785">
                  <a:moveTo>
                    <a:pt x="87795" y="108521"/>
                  </a:moveTo>
                  <a:lnTo>
                    <a:pt x="87363" y="108165"/>
                  </a:lnTo>
                  <a:lnTo>
                    <a:pt x="86880" y="107911"/>
                  </a:lnTo>
                  <a:lnTo>
                    <a:pt x="87198" y="108267"/>
                  </a:lnTo>
                  <a:lnTo>
                    <a:pt x="87249" y="108788"/>
                  </a:lnTo>
                  <a:lnTo>
                    <a:pt x="87376" y="109347"/>
                  </a:lnTo>
                  <a:lnTo>
                    <a:pt x="87515" y="109207"/>
                  </a:lnTo>
                  <a:lnTo>
                    <a:pt x="87795" y="108521"/>
                  </a:lnTo>
                  <a:close/>
                </a:path>
                <a:path w="939800" h="311785">
                  <a:moveTo>
                    <a:pt x="90881" y="117309"/>
                  </a:moveTo>
                  <a:lnTo>
                    <a:pt x="90741" y="117017"/>
                  </a:lnTo>
                  <a:lnTo>
                    <a:pt x="89687" y="115214"/>
                  </a:lnTo>
                  <a:lnTo>
                    <a:pt x="89573" y="115023"/>
                  </a:lnTo>
                  <a:lnTo>
                    <a:pt x="89471" y="114846"/>
                  </a:lnTo>
                  <a:lnTo>
                    <a:pt x="85344" y="118389"/>
                  </a:lnTo>
                  <a:lnTo>
                    <a:pt x="88595" y="117792"/>
                  </a:lnTo>
                  <a:lnTo>
                    <a:pt x="89268" y="119253"/>
                  </a:lnTo>
                  <a:lnTo>
                    <a:pt x="84340" y="119253"/>
                  </a:lnTo>
                  <a:lnTo>
                    <a:pt x="83972" y="119570"/>
                  </a:lnTo>
                  <a:lnTo>
                    <a:pt x="84124" y="119253"/>
                  </a:lnTo>
                  <a:lnTo>
                    <a:pt x="83223" y="119253"/>
                  </a:lnTo>
                  <a:lnTo>
                    <a:pt x="83781" y="119024"/>
                  </a:lnTo>
                  <a:lnTo>
                    <a:pt x="84239" y="119024"/>
                  </a:lnTo>
                  <a:lnTo>
                    <a:pt x="84124" y="119253"/>
                  </a:lnTo>
                  <a:lnTo>
                    <a:pt x="84340" y="119253"/>
                  </a:lnTo>
                  <a:lnTo>
                    <a:pt x="85344" y="118389"/>
                  </a:lnTo>
                  <a:lnTo>
                    <a:pt x="84340" y="118795"/>
                  </a:lnTo>
                  <a:lnTo>
                    <a:pt x="85775" y="115811"/>
                  </a:lnTo>
                  <a:lnTo>
                    <a:pt x="80695" y="114846"/>
                  </a:lnTo>
                  <a:lnTo>
                    <a:pt x="75666" y="117475"/>
                  </a:lnTo>
                  <a:lnTo>
                    <a:pt x="71513" y="118160"/>
                  </a:lnTo>
                  <a:lnTo>
                    <a:pt x="71513" y="120878"/>
                  </a:lnTo>
                  <a:lnTo>
                    <a:pt x="70142" y="121094"/>
                  </a:lnTo>
                  <a:lnTo>
                    <a:pt x="69646" y="121158"/>
                  </a:lnTo>
                  <a:lnTo>
                    <a:pt x="68122" y="121386"/>
                  </a:lnTo>
                  <a:lnTo>
                    <a:pt x="66954" y="121551"/>
                  </a:lnTo>
                  <a:lnTo>
                    <a:pt x="68097" y="121386"/>
                  </a:lnTo>
                  <a:lnTo>
                    <a:pt x="69608" y="121158"/>
                  </a:lnTo>
                  <a:lnTo>
                    <a:pt x="70142" y="121081"/>
                  </a:lnTo>
                  <a:lnTo>
                    <a:pt x="71513" y="120878"/>
                  </a:lnTo>
                  <a:lnTo>
                    <a:pt x="71513" y="118160"/>
                  </a:lnTo>
                  <a:lnTo>
                    <a:pt x="70116" y="118389"/>
                  </a:lnTo>
                  <a:lnTo>
                    <a:pt x="70091" y="119253"/>
                  </a:lnTo>
                  <a:lnTo>
                    <a:pt x="67589" y="119253"/>
                  </a:lnTo>
                  <a:lnTo>
                    <a:pt x="67335" y="119253"/>
                  </a:lnTo>
                  <a:lnTo>
                    <a:pt x="68046" y="119024"/>
                  </a:lnTo>
                  <a:lnTo>
                    <a:pt x="66268" y="119024"/>
                  </a:lnTo>
                  <a:lnTo>
                    <a:pt x="66370" y="118389"/>
                  </a:lnTo>
                  <a:lnTo>
                    <a:pt x="67475" y="118389"/>
                  </a:lnTo>
                  <a:lnTo>
                    <a:pt x="65963" y="117309"/>
                  </a:lnTo>
                  <a:lnTo>
                    <a:pt x="61302" y="116166"/>
                  </a:lnTo>
                  <a:lnTo>
                    <a:pt x="61302" y="119024"/>
                  </a:lnTo>
                  <a:lnTo>
                    <a:pt x="60604" y="120002"/>
                  </a:lnTo>
                  <a:lnTo>
                    <a:pt x="61302" y="119024"/>
                  </a:lnTo>
                  <a:lnTo>
                    <a:pt x="61302" y="116166"/>
                  </a:lnTo>
                  <a:lnTo>
                    <a:pt x="56616" y="115023"/>
                  </a:lnTo>
                  <a:lnTo>
                    <a:pt x="56095" y="114706"/>
                  </a:lnTo>
                  <a:lnTo>
                    <a:pt x="51333" y="111823"/>
                  </a:lnTo>
                  <a:lnTo>
                    <a:pt x="51079" y="114554"/>
                  </a:lnTo>
                  <a:lnTo>
                    <a:pt x="51066" y="114706"/>
                  </a:lnTo>
                  <a:lnTo>
                    <a:pt x="47828" y="114554"/>
                  </a:lnTo>
                  <a:lnTo>
                    <a:pt x="43662" y="115214"/>
                  </a:lnTo>
                  <a:lnTo>
                    <a:pt x="48590" y="115519"/>
                  </a:lnTo>
                  <a:lnTo>
                    <a:pt x="44119" y="117017"/>
                  </a:lnTo>
                  <a:lnTo>
                    <a:pt x="44145" y="117309"/>
                  </a:lnTo>
                  <a:lnTo>
                    <a:pt x="44272" y="118389"/>
                  </a:lnTo>
                  <a:lnTo>
                    <a:pt x="44335" y="118795"/>
                  </a:lnTo>
                  <a:lnTo>
                    <a:pt x="44437" y="119253"/>
                  </a:lnTo>
                  <a:lnTo>
                    <a:pt x="44259" y="119253"/>
                  </a:lnTo>
                  <a:lnTo>
                    <a:pt x="44665" y="119507"/>
                  </a:lnTo>
                  <a:lnTo>
                    <a:pt x="45504" y="120002"/>
                  </a:lnTo>
                  <a:lnTo>
                    <a:pt x="45859" y="120370"/>
                  </a:lnTo>
                  <a:lnTo>
                    <a:pt x="46291" y="120878"/>
                  </a:lnTo>
                  <a:lnTo>
                    <a:pt x="48260" y="122250"/>
                  </a:lnTo>
                  <a:lnTo>
                    <a:pt x="48044" y="121958"/>
                  </a:lnTo>
                  <a:lnTo>
                    <a:pt x="45745" y="120002"/>
                  </a:lnTo>
                  <a:lnTo>
                    <a:pt x="46101" y="120002"/>
                  </a:lnTo>
                  <a:lnTo>
                    <a:pt x="49949" y="121386"/>
                  </a:lnTo>
                  <a:lnTo>
                    <a:pt x="50165" y="121158"/>
                  </a:lnTo>
                  <a:lnTo>
                    <a:pt x="51447" y="120002"/>
                  </a:lnTo>
                  <a:lnTo>
                    <a:pt x="55499" y="120002"/>
                  </a:lnTo>
                  <a:lnTo>
                    <a:pt x="55079" y="119253"/>
                  </a:lnTo>
                  <a:lnTo>
                    <a:pt x="52298" y="119253"/>
                  </a:lnTo>
                  <a:lnTo>
                    <a:pt x="54470" y="117309"/>
                  </a:lnTo>
                  <a:lnTo>
                    <a:pt x="55156" y="118795"/>
                  </a:lnTo>
                  <a:lnTo>
                    <a:pt x="55257" y="119024"/>
                  </a:lnTo>
                  <a:lnTo>
                    <a:pt x="55435" y="119024"/>
                  </a:lnTo>
                  <a:lnTo>
                    <a:pt x="55968" y="119253"/>
                  </a:lnTo>
                  <a:lnTo>
                    <a:pt x="55359" y="119253"/>
                  </a:lnTo>
                  <a:lnTo>
                    <a:pt x="55714" y="120002"/>
                  </a:lnTo>
                  <a:lnTo>
                    <a:pt x="57708" y="120002"/>
                  </a:lnTo>
                  <a:lnTo>
                    <a:pt x="59753" y="120878"/>
                  </a:lnTo>
                  <a:lnTo>
                    <a:pt x="59029" y="121729"/>
                  </a:lnTo>
                  <a:lnTo>
                    <a:pt x="63030" y="121158"/>
                  </a:lnTo>
                  <a:lnTo>
                    <a:pt x="64084" y="121158"/>
                  </a:lnTo>
                  <a:lnTo>
                    <a:pt x="64109" y="121005"/>
                  </a:lnTo>
                  <a:lnTo>
                    <a:pt x="64147" y="120878"/>
                  </a:lnTo>
                  <a:lnTo>
                    <a:pt x="65011" y="120878"/>
                  </a:lnTo>
                  <a:lnTo>
                    <a:pt x="66268" y="120878"/>
                  </a:lnTo>
                  <a:lnTo>
                    <a:pt x="66192" y="120002"/>
                  </a:lnTo>
                  <a:lnTo>
                    <a:pt x="66484" y="120002"/>
                  </a:lnTo>
                  <a:lnTo>
                    <a:pt x="67056" y="120370"/>
                  </a:lnTo>
                  <a:lnTo>
                    <a:pt x="67602" y="120878"/>
                  </a:lnTo>
                  <a:lnTo>
                    <a:pt x="67716" y="120002"/>
                  </a:lnTo>
                  <a:lnTo>
                    <a:pt x="70065" y="120002"/>
                  </a:lnTo>
                  <a:lnTo>
                    <a:pt x="70065" y="120370"/>
                  </a:lnTo>
                  <a:lnTo>
                    <a:pt x="69316" y="120878"/>
                  </a:lnTo>
                  <a:lnTo>
                    <a:pt x="68554" y="120878"/>
                  </a:lnTo>
                  <a:lnTo>
                    <a:pt x="67411" y="121158"/>
                  </a:lnTo>
                  <a:lnTo>
                    <a:pt x="65646" y="121551"/>
                  </a:lnTo>
                  <a:lnTo>
                    <a:pt x="63982" y="121551"/>
                  </a:lnTo>
                  <a:lnTo>
                    <a:pt x="63919" y="121805"/>
                  </a:lnTo>
                  <a:lnTo>
                    <a:pt x="63804" y="122250"/>
                  </a:lnTo>
                  <a:lnTo>
                    <a:pt x="63703" y="122694"/>
                  </a:lnTo>
                  <a:lnTo>
                    <a:pt x="63665" y="122847"/>
                  </a:lnTo>
                  <a:lnTo>
                    <a:pt x="64973" y="122250"/>
                  </a:lnTo>
                  <a:lnTo>
                    <a:pt x="66357" y="121805"/>
                  </a:lnTo>
                  <a:lnTo>
                    <a:pt x="67386" y="121551"/>
                  </a:lnTo>
                  <a:lnTo>
                    <a:pt x="68668" y="121551"/>
                  </a:lnTo>
                  <a:lnTo>
                    <a:pt x="70142" y="121551"/>
                  </a:lnTo>
                  <a:lnTo>
                    <a:pt x="70154" y="121958"/>
                  </a:lnTo>
                  <a:lnTo>
                    <a:pt x="71945" y="121551"/>
                  </a:lnTo>
                  <a:lnTo>
                    <a:pt x="76009" y="121551"/>
                  </a:lnTo>
                  <a:lnTo>
                    <a:pt x="79895" y="121551"/>
                  </a:lnTo>
                  <a:lnTo>
                    <a:pt x="80302" y="121704"/>
                  </a:lnTo>
                  <a:lnTo>
                    <a:pt x="80251" y="121551"/>
                  </a:lnTo>
                  <a:lnTo>
                    <a:pt x="79844" y="120878"/>
                  </a:lnTo>
                  <a:lnTo>
                    <a:pt x="81038" y="120878"/>
                  </a:lnTo>
                  <a:lnTo>
                    <a:pt x="82994" y="120370"/>
                  </a:lnTo>
                  <a:lnTo>
                    <a:pt x="83134" y="120370"/>
                  </a:lnTo>
                  <a:lnTo>
                    <a:pt x="82613" y="120002"/>
                  </a:lnTo>
                  <a:lnTo>
                    <a:pt x="83464" y="120002"/>
                  </a:lnTo>
                  <a:lnTo>
                    <a:pt x="83769" y="120002"/>
                  </a:lnTo>
                  <a:lnTo>
                    <a:pt x="89611" y="120002"/>
                  </a:lnTo>
                  <a:lnTo>
                    <a:pt x="90017" y="120878"/>
                  </a:lnTo>
                  <a:lnTo>
                    <a:pt x="90182" y="120370"/>
                  </a:lnTo>
                  <a:lnTo>
                    <a:pt x="90766" y="117792"/>
                  </a:lnTo>
                  <a:lnTo>
                    <a:pt x="90881" y="117309"/>
                  </a:lnTo>
                  <a:close/>
                </a:path>
                <a:path w="939800" h="311785">
                  <a:moveTo>
                    <a:pt x="91948" y="42557"/>
                  </a:moveTo>
                  <a:lnTo>
                    <a:pt x="91287" y="41897"/>
                  </a:lnTo>
                  <a:lnTo>
                    <a:pt x="83908" y="34137"/>
                  </a:lnTo>
                  <a:lnTo>
                    <a:pt x="81407" y="41897"/>
                  </a:lnTo>
                  <a:lnTo>
                    <a:pt x="81292" y="42252"/>
                  </a:lnTo>
                  <a:lnTo>
                    <a:pt x="81584" y="42252"/>
                  </a:lnTo>
                  <a:lnTo>
                    <a:pt x="85039" y="42557"/>
                  </a:lnTo>
                  <a:lnTo>
                    <a:pt x="83654" y="42557"/>
                  </a:lnTo>
                  <a:lnTo>
                    <a:pt x="83997" y="44335"/>
                  </a:lnTo>
                  <a:lnTo>
                    <a:pt x="84112" y="44932"/>
                  </a:lnTo>
                  <a:lnTo>
                    <a:pt x="85890" y="41897"/>
                  </a:lnTo>
                  <a:lnTo>
                    <a:pt x="88265" y="45720"/>
                  </a:lnTo>
                  <a:lnTo>
                    <a:pt x="91948" y="42557"/>
                  </a:lnTo>
                  <a:close/>
                </a:path>
                <a:path w="939800" h="311785">
                  <a:moveTo>
                    <a:pt x="92875" y="17665"/>
                  </a:moveTo>
                  <a:lnTo>
                    <a:pt x="90551" y="16738"/>
                  </a:lnTo>
                  <a:lnTo>
                    <a:pt x="90182" y="20726"/>
                  </a:lnTo>
                  <a:lnTo>
                    <a:pt x="92468" y="19494"/>
                  </a:lnTo>
                  <a:lnTo>
                    <a:pt x="92875" y="17665"/>
                  </a:lnTo>
                  <a:close/>
                </a:path>
                <a:path w="939800" h="311785">
                  <a:moveTo>
                    <a:pt x="96367" y="5181"/>
                  </a:moveTo>
                  <a:lnTo>
                    <a:pt x="94907" y="2044"/>
                  </a:lnTo>
                  <a:lnTo>
                    <a:pt x="95961" y="2044"/>
                  </a:lnTo>
                  <a:lnTo>
                    <a:pt x="93040" y="0"/>
                  </a:lnTo>
                  <a:lnTo>
                    <a:pt x="92633" y="3835"/>
                  </a:lnTo>
                  <a:lnTo>
                    <a:pt x="96367" y="5181"/>
                  </a:lnTo>
                  <a:close/>
                </a:path>
                <a:path w="939800" h="311785">
                  <a:moveTo>
                    <a:pt x="96520" y="42252"/>
                  </a:moveTo>
                  <a:lnTo>
                    <a:pt x="92392" y="42532"/>
                  </a:lnTo>
                  <a:lnTo>
                    <a:pt x="92392" y="42252"/>
                  </a:lnTo>
                  <a:lnTo>
                    <a:pt x="91948" y="42557"/>
                  </a:lnTo>
                  <a:lnTo>
                    <a:pt x="92392" y="42557"/>
                  </a:lnTo>
                  <a:lnTo>
                    <a:pt x="92405" y="44335"/>
                  </a:lnTo>
                  <a:lnTo>
                    <a:pt x="96520" y="42252"/>
                  </a:lnTo>
                  <a:close/>
                </a:path>
                <a:path w="939800" h="311785">
                  <a:moveTo>
                    <a:pt x="100228" y="19431"/>
                  </a:moveTo>
                  <a:lnTo>
                    <a:pt x="95161" y="17132"/>
                  </a:lnTo>
                  <a:lnTo>
                    <a:pt x="94310" y="20789"/>
                  </a:lnTo>
                  <a:lnTo>
                    <a:pt x="97561" y="21653"/>
                  </a:lnTo>
                  <a:lnTo>
                    <a:pt x="100228" y="19431"/>
                  </a:lnTo>
                  <a:close/>
                </a:path>
                <a:path w="939800" h="311785">
                  <a:moveTo>
                    <a:pt x="103022" y="43230"/>
                  </a:moveTo>
                  <a:lnTo>
                    <a:pt x="102920" y="42583"/>
                  </a:lnTo>
                  <a:lnTo>
                    <a:pt x="102819" y="41986"/>
                  </a:lnTo>
                  <a:lnTo>
                    <a:pt x="102755" y="41541"/>
                  </a:lnTo>
                  <a:lnTo>
                    <a:pt x="102590" y="40525"/>
                  </a:lnTo>
                  <a:lnTo>
                    <a:pt x="102514" y="40030"/>
                  </a:lnTo>
                  <a:lnTo>
                    <a:pt x="96926" y="40436"/>
                  </a:lnTo>
                  <a:lnTo>
                    <a:pt x="96901" y="36817"/>
                  </a:lnTo>
                  <a:lnTo>
                    <a:pt x="94653" y="39509"/>
                  </a:lnTo>
                  <a:lnTo>
                    <a:pt x="96735" y="40449"/>
                  </a:lnTo>
                  <a:lnTo>
                    <a:pt x="95542" y="40525"/>
                  </a:lnTo>
                  <a:lnTo>
                    <a:pt x="96939" y="40525"/>
                  </a:lnTo>
                  <a:lnTo>
                    <a:pt x="97142" y="40525"/>
                  </a:lnTo>
                  <a:lnTo>
                    <a:pt x="100228" y="41986"/>
                  </a:lnTo>
                  <a:lnTo>
                    <a:pt x="101625" y="41541"/>
                  </a:lnTo>
                  <a:lnTo>
                    <a:pt x="102082" y="42583"/>
                  </a:lnTo>
                  <a:lnTo>
                    <a:pt x="103022" y="43230"/>
                  </a:lnTo>
                  <a:close/>
                </a:path>
                <a:path w="939800" h="311785">
                  <a:moveTo>
                    <a:pt x="109080" y="51803"/>
                  </a:moveTo>
                  <a:lnTo>
                    <a:pt x="107772" y="50838"/>
                  </a:lnTo>
                  <a:lnTo>
                    <a:pt x="108153" y="51384"/>
                  </a:lnTo>
                  <a:lnTo>
                    <a:pt x="108597" y="51650"/>
                  </a:lnTo>
                  <a:lnTo>
                    <a:pt x="109080" y="51803"/>
                  </a:lnTo>
                  <a:close/>
                </a:path>
                <a:path w="939800" h="311785">
                  <a:moveTo>
                    <a:pt x="114261" y="51104"/>
                  </a:moveTo>
                  <a:lnTo>
                    <a:pt x="113512" y="50584"/>
                  </a:lnTo>
                  <a:lnTo>
                    <a:pt x="112496" y="51346"/>
                  </a:lnTo>
                  <a:lnTo>
                    <a:pt x="114261" y="51104"/>
                  </a:lnTo>
                  <a:close/>
                </a:path>
                <a:path w="939800" h="311785">
                  <a:moveTo>
                    <a:pt x="117094" y="54521"/>
                  </a:moveTo>
                  <a:lnTo>
                    <a:pt x="112623" y="52984"/>
                  </a:lnTo>
                  <a:lnTo>
                    <a:pt x="112344" y="52895"/>
                  </a:lnTo>
                  <a:lnTo>
                    <a:pt x="112420" y="52692"/>
                  </a:lnTo>
                  <a:lnTo>
                    <a:pt x="112077" y="52806"/>
                  </a:lnTo>
                  <a:lnTo>
                    <a:pt x="111328" y="52539"/>
                  </a:lnTo>
                  <a:lnTo>
                    <a:pt x="110909" y="52539"/>
                  </a:lnTo>
                  <a:lnTo>
                    <a:pt x="109245" y="51854"/>
                  </a:lnTo>
                  <a:lnTo>
                    <a:pt x="111036" y="52451"/>
                  </a:lnTo>
                  <a:lnTo>
                    <a:pt x="112496" y="51346"/>
                  </a:lnTo>
                  <a:lnTo>
                    <a:pt x="108775" y="51854"/>
                  </a:lnTo>
                  <a:lnTo>
                    <a:pt x="105587" y="51854"/>
                  </a:lnTo>
                  <a:lnTo>
                    <a:pt x="104076" y="52539"/>
                  </a:lnTo>
                  <a:lnTo>
                    <a:pt x="100507" y="51854"/>
                  </a:lnTo>
                  <a:lnTo>
                    <a:pt x="100190" y="51854"/>
                  </a:lnTo>
                  <a:lnTo>
                    <a:pt x="102717" y="52984"/>
                  </a:lnTo>
                  <a:lnTo>
                    <a:pt x="104165" y="54686"/>
                  </a:lnTo>
                  <a:lnTo>
                    <a:pt x="108305" y="53327"/>
                  </a:lnTo>
                  <a:lnTo>
                    <a:pt x="109677" y="53594"/>
                  </a:lnTo>
                  <a:lnTo>
                    <a:pt x="110477" y="53327"/>
                  </a:lnTo>
                  <a:lnTo>
                    <a:pt x="111518" y="52984"/>
                  </a:lnTo>
                  <a:lnTo>
                    <a:pt x="112306" y="52984"/>
                  </a:lnTo>
                  <a:lnTo>
                    <a:pt x="111696" y="54521"/>
                  </a:lnTo>
                  <a:lnTo>
                    <a:pt x="111633" y="54686"/>
                  </a:lnTo>
                  <a:lnTo>
                    <a:pt x="111544" y="54902"/>
                  </a:lnTo>
                  <a:lnTo>
                    <a:pt x="117094" y="54521"/>
                  </a:lnTo>
                  <a:close/>
                </a:path>
                <a:path w="939800" h="311785">
                  <a:moveTo>
                    <a:pt x="118135" y="66700"/>
                  </a:moveTo>
                  <a:lnTo>
                    <a:pt x="117779" y="66370"/>
                  </a:lnTo>
                  <a:lnTo>
                    <a:pt x="117906" y="66535"/>
                  </a:lnTo>
                  <a:lnTo>
                    <a:pt x="118135" y="66700"/>
                  </a:lnTo>
                  <a:close/>
                </a:path>
                <a:path w="939800" h="311785">
                  <a:moveTo>
                    <a:pt x="133172" y="75476"/>
                  </a:moveTo>
                  <a:lnTo>
                    <a:pt x="127685" y="73418"/>
                  </a:lnTo>
                  <a:lnTo>
                    <a:pt x="127000" y="73418"/>
                  </a:lnTo>
                  <a:lnTo>
                    <a:pt x="127000" y="74815"/>
                  </a:lnTo>
                  <a:lnTo>
                    <a:pt x="126733" y="74358"/>
                  </a:lnTo>
                  <a:lnTo>
                    <a:pt x="126809" y="73774"/>
                  </a:lnTo>
                  <a:lnTo>
                    <a:pt x="126936" y="74358"/>
                  </a:lnTo>
                  <a:lnTo>
                    <a:pt x="127000" y="74815"/>
                  </a:lnTo>
                  <a:lnTo>
                    <a:pt x="127000" y="73418"/>
                  </a:lnTo>
                  <a:lnTo>
                    <a:pt x="128016" y="73152"/>
                  </a:lnTo>
                  <a:lnTo>
                    <a:pt x="129019" y="73152"/>
                  </a:lnTo>
                  <a:lnTo>
                    <a:pt x="129908" y="72745"/>
                  </a:lnTo>
                  <a:lnTo>
                    <a:pt x="128511" y="72466"/>
                  </a:lnTo>
                  <a:lnTo>
                    <a:pt x="125298" y="73774"/>
                  </a:lnTo>
                  <a:lnTo>
                    <a:pt x="125272" y="72466"/>
                  </a:lnTo>
                  <a:lnTo>
                    <a:pt x="125272" y="72326"/>
                  </a:lnTo>
                  <a:lnTo>
                    <a:pt x="130060" y="70294"/>
                  </a:lnTo>
                  <a:lnTo>
                    <a:pt x="128485" y="70294"/>
                  </a:lnTo>
                  <a:lnTo>
                    <a:pt x="124739" y="66268"/>
                  </a:lnTo>
                  <a:lnTo>
                    <a:pt x="124548" y="66268"/>
                  </a:lnTo>
                  <a:lnTo>
                    <a:pt x="128841" y="65595"/>
                  </a:lnTo>
                  <a:lnTo>
                    <a:pt x="123469" y="62496"/>
                  </a:lnTo>
                  <a:lnTo>
                    <a:pt x="121246" y="70065"/>
                  </a:lnTo>
                  <a:lnTo>
                    <a:pt x="118986" y="67614"/>
                  </a:lnTo>
                  <a:lnTo>
                    <a:pt x="118148" y="66700"/>
                  </a:lnTo>
                  <a:lnTo>
                    <a:pt x="114465" y="67614"/>
                  </a:lnTo>
                  <a:lnTo>
                    <a:pt x="108013" y="65214"/>
                  </a:lnTo>
                  <a:lnTo>
                    <a:pt x="107099" y="63855"/>
                  </a:lnTo>
                  <a:lnTo>
                    <a:pt x="101600" y="67106"/>
                  </a:lnTo>
                  <a:lnTo>
                    <a:pt x="89598" y="68402"/>
                  </a:lnTo>
                  <a:lnTo>
                    <a:pt x="90017" y="68402"/>
                  </a:lnTo>
                  <a:lnTo>
                    <a:pt x="85902" y="68922"/>
                  </a:lnTo>
                  <a:lnTo>
                    <a:pt x="85940" y="71259"/>
                  </a:lnTo>
                  <a:lnTo>
                    <a:pt x="86207" y="71259"/>
                  </a:lnTo>
                  <a:lnTo>
                    <a:pt x="87337" y="72072"/>
                  </a:lnTo>
                  <a:lnTo>
                    <a:pt x="90017" y="68465"/>
                  </a:lnTo>
                  <a:lnTo>
                    <a:pt x="90297" y="70065"/>
                  </a:lnTo>
                  <a:lnTo>
                    <a:pt x="90360" y="70497"/>
                  </a:lnTo>
                  <a:lnTo>
                    <a:pt x="90462" y="71259"/>
                  </a:lnTo>
                  <a:lnTo>
                    <a:pt x="90551" y="70294"/>
                  </a:lnTo>
                  <a:lnTo>
                    <a:pt x="92227" y="70294"/>
                  </a:lnTo>
                  <a:lnTo>
                    <a:pt x="98323" y="71259"/>
                  </a:lnTo>
                  <a:lnTo>
                    <a:pt x="104622" y="71259"/>
                  </a:lnTo>
                  <a:lnTo>
                    <a:pt x="113449" y="70497"/>
                  </a:lnTo>
                  <a:lnTo>
                    <a:pt x="117322" y="70294"/>
                  </a:lnTo>
                  <a:lnTo>
                    <a:pt x="120116" y="70294"/>
                  </a:lnTo>
                  <a:lnTo>
                    <a:pt x="120002" y="71259"/>
                  </a:lnTo>
                  <a:lnTo>
                    <a:pt x="119964" y="71564"/>
                  </a:lnTo>
                  <a:lnTo>
                    <a:pt x="119849" y="72466"/>
                  </a:lnTo>
                  <a:lnTo>
                    <a:pt x="119735" y="73418"/>
                  </a:lnTo>
                  <a:lnTo>
                    <a:pt x="123431" y="72466"/>
                  </a:lnTo>
                  <a:lnTo>
                    <a:pt x="123952" y="74358"/>
                  </a:lnTo>
                  <a:lnTo>
                    <a:pt x="124396" y="74358"/>
                  </a:lnTo>
                  <a:lnTo>
                    <a:pt x="127025" y="75044"/>
                  </a:lnTo>
                  <a:lnTo>
                    <a:pt x="127114" y="75476"/>
                  </a:lnTo>
                  <a:lnTo>
                    <a:pt x="127927" y="76708"/>
                  </a:lnTo>
                  <a:lnTo>
                    <a:pt x="129971" y="77495"/>
                  </a:lnTo>
                  <a:lnTo>
                    <a:pt x="130403" y="75679"/>
                  </a:lnTo>
                  <a:lnTo>
                    <a:pt x="133172" y="75476"/>
                  </a:lnTo>
                  <a:close/>
                </a:path>
                <a:path w="939800" h="311785">
                  <a:moveTo>
                    <a:pt x="138620" y="73774"/>
                  </a:moveTo>
                  <a:lnTo>
                    <a:pt x="138239" y="73609"/>
                  </a:lnTo>
                  <a:lnTo>
                    <a:pt x="137515" y="73774"/>
                  </a:lnTo>
                  <a:lnTo>
                    <a:pt x="138620" y="73774"/>
                  </a:lnTo>
                  <a:close/>
                </a:path>
                <a:path w="939800" h="311785">
                  <a:moveTo>
                    <a:pt x="140576" y="73152"/>
                  </a:moveTo>
                  <a:lnTo>
                    <a:pt x="139954" y="71564"/>
                  </a:lnTo>
                  <a:lnTo>
                    <a:pt x="138696" y="68402"/>
                  </a:lnTo>
                  <a:lnTo>
                    <a:pt x="138455" y="68402"/>
                  </a:lnTo>
                  <a:lnTo>
                    <a:pt x="136359" y="71564"/>
                  </a:lnTo>
                  <a:lnTo>
                    <a:pt x="135102" y="67106"/>
                  </a:lnTo>
                  <a:lnTo>
                    <a:pt x="134988" y="66700"/>
                  </a:lnTo>
                  <a:lnTo>
                    <a:pt x="134874" y="66268"/>
                  </a:lnTo>
                  <a:lnTo>
                    <a:pt x="133070" y="70065"/>
                  </a:lnTo>
                  <a:lnTo>
                    <a:pt x="132956" y="70294"/>
                  </a:lnTo>
                  <a:lnTo>
                    <a:pt x="130594" y="70294"/>
                  </a:lnTo>
                  <a:lnTo>
                    <a:pt x="138239" y="73609"/>
                  </a:lnTo>
                  <a:lnTo>
                    <a:pt x="140220" y="73152"/>
                  </a:lnTo>
                  <a:lnTo>
                    <a:pt x="140576" y="73152"/>
                  </a:lnTo>
                  <a:close/>
                </a:path>
                <a:path w="939800" h="311785">
                  <a:moveTo>
                    <a:pt x="716267" y="310121"/>
                  </a:moveTo>
                  <a:lnTo>
                    <a:pt x="708787" y="310629"/>
                  </a:lnTo>
                  <a:lnTo>
                    <a:pt x="715391" y="311619"/>
                  </a:lnTo>
                  <a:lnTo>
                    <a:pt x="716267" y="310121"/>
                  </a:lnTo>
                  <a:close/>
                </a:path>
                <a:path w="939800" h="311785">
                  <a:moveTo>
                    <a:pt x="755015" y="290004"/>
                  </a:moveTo>
                  <a:lnTo>
                    <a:pt x="754367" y="289839"/>
                  </a:lnTo>
                  <a:lnTo>
                    <a:pt x="753846" y="289725"/>
                  </a:lnTo>
                  <a:lnTo>
                    <a:pt x="753605" y="289737"/>
                  </a:lnTo>
                  <a:lnTo>
                    <a:pt x="755015" y="290004"/>
                  </a:lnTo>
                  <a:close/>
                </a:path>
                <a:path w="939800" h="311785">
                  <a:moveTo>
                    <a:pt x="761657" y="293192"/>
                  </a:moveTo>
                  <a:lnTo>
                    <a:pt x="760209" y="291465"/>
                  </a:lnTo>
                  <a:lnTo>
                    <a:pt x="757923" y="293446"/>
                  </a:lnTo>
                  <a:lnTo>
                    <a:pt x="756983" y="293522"/>
                  </a:lnTo>
                  <a:lnTo>
                    <a:pt x="757986" y="295630"/>
                  </a:lnTo>
                  <a:lnTo>
                    <a:pt x="760742" y="294005"/>
                  </a:lnTo>
                  <a:lnTo>
                    <a:pt x="761657" y="293192"/>
                  </a:lnTo>
                  <a:close/>
                </a:path>
                <a:path w="939800" h="311785">
                  <a:moveTo>
                    <a:pt x="762000" y="290639"/>
                  </a:moveTo>
                  <a:lnTo>
                    <a:pt x="753033" y="285051"/>
                  </a:lnTo>
                  <a:lnTo>
                    <a:pt x="755015" y="289991"/>
                  </a:lnTo>
                  <a:lnTo>
                    <a:pt x="756881" y="290461"/>
                  </a:lnTo>
                  <a:lnTo>
                    <a:pt x="759993" y="291312"/>
                  </a:lnTo>
                  <a:lnTo>
                    <a:pt x="762000" y="290639"/>
                  </a:lnTo>
                  <a:close/>
                </a:path>
                <a:path w="939800" h="311785">
                  <a:moveTo>
                    <a:pt x="762508" y="290957"/>
                  </a:moveTo>
                  <a:lnTo>
                    <a:pt x="762355" y="290639"/>
                  </a:lnTo>
                  <a:lnTo>
                    <a:pt x="762279" y="290461"/>
                  </a:lnTo>
                  <a:lnTo>
                    <a:pt x="762190" y="290271"/>
                  </a:lnTo>
                  <a:lnTo>
                    <a:pt x="762114" y="290461"/>
                  </a:lnTo>
                  <a:lnTo>
                    <a:pt x="762000" y="290639"/>
                  </a:lnTo>
                  <a:lnTo>
                    <a:pt x="762508" y="290957"/>
                  </a:lnTo>
                  <a:close/>
                </a:path>
                <a:path w="939800" h="311785">
                  <a:moveTo>
                    <a:pt x="762876" y="286194"/>
                  </a:moveTo>
                  <a:lnTo>
                    <a:pt x="760056" y="285648"/>
                  </a:lnTo>
                  <a:lnTo>
                    <a:pt x="762190" y="290271"/>
                  </a:lnTo>
                  <a:lnTo>
                    <a:pt x="762495" y="289496"/>
                  </a:lnTo>
                  <a:lnTo>
                    <a:pt x="762876" y="286194"/>
                  </a:lnTo>
                  <a:close/>
                </a:path>
                <a:path w="939800" h="311785">
                  <a:moveTo>
                    <a:pt x="774115" y="304736"/>
                  </a:moveTo>
                  <a:lnTo>
                    <a:pt x="773569" y="301510"/>
                  </a:lnTo>
                  <a:lnTo>
                    <a:pt x="770699" y="300253"/>
                  </a:lnTo>
                  <a:lnTo>
                    <a:pt x="765136" y="301332"/>
                  </a:lnTo>
                  <a:lnTo>
                    <a:pt x="767537" y="303745"/>
                  </a:lnTo>
                  <a:lnTo>
                    <a:pt x="767994" y="303339"/>
                  </a:lnTo>
                  <a:lnTo>
                    <a:pt x="771334" y="305663"/>
                  </a:lnTo>
                  <a:lnTo>
                    <a:pt x="767626" y="307365"/>
                  </a:lnTo>
                  <a:lnTo>
                    <a:pt x="771385" y="307860"/>
                  </a:lnTo>
                  <a:lnTo>
                    <a:pt x="773252" y="307721"/>
                  </a:lnTo>
                  <a:lnTo>
                    <a:pt x="774115" y="304736"/>
                  </a:lnTo>
                  <a:close/>
                </a:path>
                <a:path w="939800" h="311785">
                  <a:moveTo>
                    <a:pt x="785075" y="259575"/>
                  </a:moveTo>
                  <a:lnTo>
                    <a:pt x="785037" y="258114"/>
                  </a:lnTo>
                  <a:lnTo>
                    <a:pt x="781875" y="255917"/>
                  </a:lnTo>
                  <a:lnTo>
                    <a:pt x="782066" y="256209"/>
                  </a:lnTo>
                  <a:lnTo>
                    <a:pt x="785075" y="259575"/>
                  </a:lnTo>
                  <a:close/>
                </a:path>
                <a:path w="939800" h="311785">
                  <a:moveTo>
                    <a:pt x="788136" y="233172"/>
                  </a:moveTo>
                  <a:lnTo>
                    <a:pt x="786231" y="231825"/>
                  </a:lnTo>
                  <a:lnTo>
                    <a:pt x="782040" y="232498"/>
                  </a:lnTo>
                  <a:lnTo>
                    <a:pt x="784415" y="234149"/>
                  </a:lnTo>
                  <a:lnTo>
                    <a:pt x="783501" y="234924"/>
                  </a:lnTo>
                  <a:lnTo>
                    <a:pt x="788136" y="233172"/>
                  </a:lnTo>
                  <a:close/>
                </a:path>
                <a:path w="939800" h="311785">
                  <a:moveTo>
                    <a:pt x="789165" y="226187"/>
                  </a:moveTo>
                  <a:lnTo>
                    <a:pt x="787933" y="225894"/>
                  </a:lnTo>
                  <a:lnTo>
                    <a:pt x="787946" y="226568"/>
                  </a:lnTo>
                  <a:lnTo>
                    <a:pt x="788352" y="226288"/>
                  </a:lnTo>
                  <a:lnTo>
                    <a:pt x="789165" y="226187"/>
                  </a:lnTo>
                  <a:close/>
                </a:path>
                <a:path w="939800" h="311785">
                  <a:moveTo>
                    <a:pt x="789381" y="226237"/>
                  </a:moveTo>
                  <a:lnTo>
                    <a:pt x="789165" y="226187"/>
                  </a:lnTo>
                  <a:lnTo>
                    <a:pt x="789381" y="226237"/>
                  </a:lnTo>
                  <a:close/>
                </a:path>
                <a:path w="939800" h="311785">
                  <a:moveTo>
                    <a:pt x="789559" y="294005"/>
                  </a:moveTo>
                  <a:lnTo>
                    <a:pt x="789216" y="294208"/>
                  </a:lnTo>
                  <a:lnTo>
                    <a:pt x="788720" y="294347"/>
                  </a:lnTo>
                  <a:lnTo>
                    <a:pt x="787857" y="294335"/>
                  </a:lnTo>
                  <a:lnTo>
                    <a:pt x="788835" y="294995"/>
                  </a:lnTo>
                  <a:lnTo>
                    <a:pt x="789012" y="294703"/>
                  </a:lnTo>
                  <a:lnTo>
                    <a:pt x="789559" y="294005"/>
                  </a:lnTo>
                  <a:close/>
                </a:path>
                <a:path w="939800" h="311785">
                  <a:moveTo>
                    <a:pt x="790105" y="293268"/>
                  </a:moveTo>
                  <a:lnTo>
                    <a:pt x="789901" y="293522"/>
                  </a:lnTo>
                  <a:lnTo>
                    <a:pt x="789736" y="293763"/>
                  </a:lnTo>
                  <a:lnTo>
                    <a:pt x="789546" y="294005"/>
                  </a:lnTo>
                  <a:lnTo>
                    <a:pt x="789863" y="293814"/>
                  </a:lnTo>
                  <a:lnTo>
                    <a:pt x="790041" y="293573"/>
                  </a:lnTo>
                  <a:lnTo>
                    <a:pt x="790105" y="293268"/>
                  </a:lnTo>
                  <a:close/>
                </a:path>
                <a:path w="939800" h="311785">
                  <a:moveTo>
                    <a:pt x="791972" y="290779"/>
                  </a:moveTo>
                  <a:lnTo>
                    <a:pt x="791019" y="290118"/>
                  </a:lnTo>
                  <a:lnTo>
                    <a:pt x="789622" y="290880"/>
                  </a:lnTo>
                  <a:lnTo>
                    <a:pt x="790295" y="292290"/>
                  </a:lnTo>
                  <a:lnTo>
                    <a:pt x="790105" y="293268"/>
                  </a:lnTo>
                  <a:lnTo>
                    <a:pt x="791070" y="292049"/>
                  </a:lnTo>
                  <a:lnTo>
                    <a:pt x="791972" y="290779"/>
                  </a:lnTo>
                  <a:close/>
                </a:path>
                <a:path w="939800" h="311785">
                  <a:moveTo>
                    <a:pt x="792632" y="227025"/>
                  </a:moveTo>
                  <a:lnTo>
                    <a:pt x="789698" y="226250"/>
                  </a:lnTo>
                  <a:lnTo>
                    <a:pt x="789444" y="226250"/>
                  </a:lnTo>
                  <a:lnTo>
                    <a:pt x="792632" y="227025"/>
                  </a:lnTo>
                  <a:close/>
                </a:path>
                <a:path w="939800" h="311785">
                  <a:moveTo>
                    <a:pt x="792708" y="229946"/>
                  </a:moveTo>
                  <a:lnTo>
                    <a:pt x="789457" y="226275"/>
                  </a:lnTo>
                  <a:lnTo>
                    <a:pt x="789851" y="227025"/>
                  </a:lnTo>
                  <a:lnTo>
                    <a:pt x="790181" y="227571"/>
                  </a:lnTo>
                  <a:lnTo>
                    <a:pt x="787996" y="228104"/>
                  </a:lnTo>
                  <a:lnTo>
                    <a:pt x="787552" y="229209"/>
                  </a:lnTo>
                  <a:lnTo>
                    <a:pt x="792708" y="229946"/>
                  </a:lnTo>
                  <a:close/>
                </a:path>
                <a:path w="939800" h="311785">
                  <a:moveTo>
                    <a:pt x="823506" y="244932"/>
                  </a:moveTo>
                  <a:lnTo>
                    <a:pt x="820635" y="242951"/>
                  </a:lnTo>
                  <a:lnTo>
                    <a:pt x="821169" y="245465"/>
                  </a:lnTo>
                  <a:lnTo>
                    <a:pt x="817892" y="245313"/>
                  </a:lnTo>
                  <a:lnTo>
                    <a:pt x="822147" y="246849"/>
                  </a:lnTo>
                  <a:lnTo>
                    <a:pt x="822147" y="246113"/>
                  </a:lnTo>
                  <a:lnTo>
                    <a:pt x="823048" y="245351"/>
                  </a:lnTo>
                  <a:lnTo>
                    <a:pt x="823506" y="244932"/>
                  </a:lnTo>
                  <a:close/>
                </a:path>
                <a:path w="939800" h="311785">
                  <a:moveTo>
                    <a:pt x="829348" y="270700"/>
                  </a:moveTo>
                  <a:lnTo>
                    <a:pt x="826185" y="269455"/>
                  </a:lnTo>
                  <a:lnTo>
                    <a:pt x="826503" y="269138"/>
                  </a:lnTo>
                  <a:lnTo>
                    <a:pt x="825677" y="269252"/>
                  </a:lnTo>
                  <a:lnTo>
                    <a:pt x="825550" y="269278"/>
                  </a:lnTo>
                  <a:lnTo>
                    <a:pt x="821359" y="269849"/>
                  </a:lnTo>
                  <a:lnTo>
                    <a:pt x="823633" y="267131"/>
                  </a:lnTo>
                  <a:lnTo>
                    <a:pt x="823353" y="266941"/>
                  </a:lnTo>
                  <a:lnTo>
                    <a:pt x="822833" y="266585"/>
                  </a:lnTo>
                  <a:lnTo>
                    <a:pt x="822375" y="266585"/>
                  </a:lnTo>
                  <a:lnTo>
                    <a:pt x="821296" y="266941"/>
                  </a:lnTo>
                  <a:lnTo>
                    <a:pt x="820826" y="265963"/>
                  </a:lnTo>
                  <a:lnTo>
                    <a:pt x="825004" y="265963"/>
                  </a:lnTo>
                  <a:lnTo>
                    <a:pt x="822312" y="263690"/>
                  </a:lnTo>
                  <a:lnTo>
                    <a:pt x="820216" y="261912"/>
                  </a:lnTo>
                  <a:lnTo>
                    <a:pt x="820978" y="261251"/>
                  </a:lnTo>
                  <a:lnTo>
                    <a:pt x="823429" y="259143"/>
                  </a:lnTo>
                  <a:lnTo>
                    <a:pt x="819264" y="261251"/>
                  </a:lnTo>
                  <a:lnTo>
                    <a:pt x="819442" y="260985"/>
                  </a:lnTo>
                  <a:lnTo>
                    <a:pt x="820077" y="260045"/>
                  </a:lnTo>
                  <a:lnTo>
                    <a:pt x="822871" y="255917"/>
                  </a:lnTo>
                  <a:lnTo>
                    <a:pt x="818540" y="256209"/>
                  </a:lnTo>
                  <a:lnTo>
                    <a:pt x="819619" y="256209"/>
                  </a:lnTo>
                  <a:lnTo>
                    <a:pt x="813752" y="257606"/>
                  </a:lnTo>
                  <a:lnTo>
                    <a:pt x="807008" y="259575"/>
                  </a:lnTo>
                  <a:lnTo>
                    <a:pt x="806589" y="259575"/>
                  </a:lnTo>
                  <a:lnTo>
                    <a:pt x="801103" y="260045"/>
                  </a:lnTo>
                  <a:lnTo>
                    <a:pt x="796251" y="257340"/>
                  </a:lnTo>
                  <a:lnTo>
                    <a:pt x="798207" y="260985"/>
                  </a:lnTo>
                  <a:lnTo>
                    <a:pt x="791197" y="260985"/>
                  </a:lnTo>
                  <a:lnTo>
                    <a:pt x="791768" y="259765"/>
                  </a:lnTo>
                  <a:lnTo>
                    <a:pt x="792784" y="257606"/>
                  </a:lnTo>
                  <a:lnTo>
                    <a:pt x="792911" y="257340"/>
                  </a:lnTo>
                  <a:lnTo>
                    <a:pt x="793305" y="257340"/>
                  </a:lnTo>
                  <a:lnTo>
                    <a:pt x="791108" y="256603"/>
                  </a:lnTo>
                  <a:lnTo>
                    <a:pt x="786396" y="256209"/>
                  </a:lnTo>
                  <a:lnTo>
                    <a:pt x="787247" y="259143"/>
                  </a:lnTo>
                  <a:lnTo>
                    <a:pt x="787374" y="259575"/>
                  </a:lnTo>
                  <a:lnTo>
                    <a:pt x="787438" y="259765"/>
                  </a:lnTo>
                  <a:lnTo>
                    <a:pt x="785050" y="258114"/>
                  </a:lnTo>
                  <a:lnTo>
                    <a:pt x="789089" y="261404"/>
                  </a:lnTo>
                  <a:lnTo>
                    <a:pt x="794854" y="262724"/>
                  </a:lnTo>
                  <a:lnTo>
                    <a:pt x="800455" y="264337"/>
                  </a:lnTo>
                  <a:lnTo>
                    <a:pt x="804024" y="268478"/>
                  </a:lnTo>
                  <a:lnTo>
                    <a:pt x="799312" y="267335"/>
                  </a:lnTo>
                  <a:lnTo>
                    <a:pt x="792314" y="268185"/>
                  </a:lnTo>
                  <a:lnTo>
                    <a:pt x="786765" y="270014"/>
                  </a:lnTo>
                  <a:lnTo>
                    <a:pt x="791159" y="271881"/>
                  </a:lnTo>
                  <a:lnTo>
                    <a:pt x="796734" y="271614"/>
                  </a:lnTo>
                  <a:lnTo>
                    <a:pt x="802817" y="271183"/>
                  </a:lnTo>
                  <a:lnTo>
                    <a:pt x="808786" y="272516"/>
                  </a:lnTo>
                  <a:lnTo>
                    <a:pt x="809917" y="271183"/>
                  </a:lnTo>
                  <a:lnTo>
                    <a:pt x="811047" y="269849"/>
                  </a:lnTo>
                  <a:lnTo>
                    <a:pt x="809891" y="269138"/>
                  </a:lnTo>
                  <a:lnTo>
                    <a:pt x="808723" y="268478"/>
                  </a:lnTo>
                  <a:lnTo>
                    <a:pt x="805383" y="266585"/>
                  </a:lnTo>
                  <a:lnTo>
                    <a:pt x="810996" y="266915"/>
                  </a:lnTo>
                  <a:lnTo>
                    <a:pt x="811479" y="266585"/>
                  </a:lnTo>
                  <a:lnTo>
                    <a:pt x="815581" y="263690"/>
                  </a:lnTo>
                  <a:lnTo>
                    <a:pt x="820318" y="265544"/>
                  </a:lnTo>
                  <a:lnTo>
                    <a:pt x="818502" y="267855"/>
                  </a:lnTo>
                  <a:lnTo>
                    <a:pt x="813841" y="268909"/>
                  </a:lnTo>
                  <a:lnTo>
                    <a:pt x="813904" y="271183"/>
                  </a:lnTo>
                  <a:lnTo>
                    <a:pt x="814133" y="271183"/>
                  </a:lnTo>
                  <a:lnTo>
                    <a:pt x="821423" y="274345"/>
                  </a:lnTo>
                  <a:lnTo>
                    <a:pt x="825461" y="270192"/>
                  </a:lnTo>
                  <a:lnTo>
                    <a:pt x="825423" y="270700"/>
                  </a:lnTo>
                  <a:lnTo>
                    <a:pt x="829348" y="270700"/>
                  </a:lnTo>
                  <a:close/>
                </a:path>
                <a:path w="939800" h="311785">
                  <a:moveTo>
                    <a:pt x="829754" y="270865"/>
                  </a:moveTo>
                  <a:lnTo>
                    <a:pt x="825411" y="270865"/>
                  </a:lnTo>
                  <a:lnTo>
                    <a:pt x="825246" y="272732"/>
                  </a:lnTo>
                  <a:lnTo>
                    <a:pt x="825195" y="273215"/>
                  </a:lnTo>
                  <a:lnTo>
                    <a:pt x="829754" y="270865"/>
                  </a:lnTo>
                  <a:close/>
                </a:path>
                <a:path w="939800" h="311785">
                  <a:moveTo>
                    <a:pt x="830262" y="271068"/>
                  </a:moveTo>
                  <a:lnTo>
                    <a:pt x="830148" y="270865"/>
                  </a:lnTo>
                  <a:lnTo>
                    <a:pt x="829754" y="270865"/>
                  </a:lnTo>
                  <a:lnTo>
                    <a:pt x="830262" y="271068"/>
                  </a:lnTo>
                  <a:close/>
                </a:path>
                <a:path w="939800" h="311785">
                  <a:moveTo>
                    <a:pt x="832675" y="272732"/>
                  </a:moveTo>
                  <a:lnTo>
                    <a:pt x="831786" y="270256"/>
                  </a:lnTo>
                  <a:lnTo>
                    <a:pt x="831672" y="269951"/>
                  </a:lnTo>
                  <a:lnTo>
                    <a:pt x="831532" y="269951"/>
                  </a:lnTo>
                  <a:lnTo>
                    <a:pt x="830935" y="270256"/>
                  </a:lnTo>
                  <a:lnTo>
                    <a:pt x="832675" y="272732"/>
                  </a:lnTo>
                  <a:close/>
                </a:path>
                <a:path w="939800" h="311785">
                  <a:moveTo>
                    <a:pt x="834631" y="266001"/>
                  </a:moveTo>
                  <a:lnTo>
                    <a:pt x="832586" y="267398"/>
                  </a:lnTo>
                  <a:lnTo>
                    <a:pt x="828687" y="268249"/>
                  </a:lnTo>
                  <a:lnTo>
                    <a:pt x="830059" y="270700"/>
                  </a:lnTo>
                  <a:lnTo>
                    <a:pt x="830935" y="270256"/>
                  </a:lnTo>
                  <a:lnTo>
                    <a:pt x="830707" y="269951"/>
                  </a:lnTo>
                  <a:lnTo>
                    <a:pt x="832586" y="269328"/>
                  </a:lnTo>
                  <a:lnTo>
                    <a:pt x="833716" y="267398"/>
                  </a:lnTo>
                  <a:lnTo>
                    <a:pt x="834631" y="266001"/>
                  </a:lnTo>
                  <a:close/>
                </a:path>
                <a:path w="939800" h="311785">
                  <a:moveTo>
                    <a:pt x="835723" y="264871"/>
                  </a:moveTo>
                  <a:lnTo>
                    <a:pt x="835418" y="264896"/>
                  </a:lnTo>
                  <a:lnTo>
                    <a:pt x="835050" y="265391"/>
                  </a:lnTo>
                  <a:lnTo>
                    <a:pt x="834631" y="266001"/>
                  </a:lnTo>
                  <a:lnTo>
                    <a:pt x="835126" y="265671"/>
                  </a:lnTo>
                  <a:lnTo>
                    <a:pt x="835558" y="265303"/>
                  </a:lnTo>
                  <a:lnTo>
                    <a:pt x="835723" y="264871"/>
                  </a:lnTo>
                  <a:close/>
                </a:path>
                <a:path w="939800" h="311785">
                  <a:moveTo>
                    <a:pt x="837653" y="263347"/>
                  </a:moveTo>
                  <a:lnTo>
                    <a:pt x="835266" y="263512"/>
                  </a:lnTo>
                  <a:lnTo>
                    <a:pt x="831989" y="263004"/>
                  </a:lnTo>
                  <a:lnTo>
                    <a:pt x="830135" y="263105"/>
                  </a:lnTo>
                  <a:lnTo>
                    <a:pt x="831481" y="259969"/>
                  </a:lnTo>
                  <a:lnTo>
                    <a:pt x="833183" y="256171"/>
                  </a:lnTo>
                  <a:lnTo>
                    <a:pt x="824801" y="259422"/>
                  </a:lnTo>
                  <a:lnTo>
                    <a:pt x="830046" y="262343"/>
                  </a:lnTo>
                  <a:lnTo>
                    <a:pt x="829271" y="263194"/>
                  </a:lnTo>
                  <a:lnTo>
                    <a:pt x="826884" y="265823"/>
                  </a:lnTo>
                  <a:lnTo>
                    <a:pt x="829691" y="266369"/>
                  </a:lnTo>
                  <a:lnTo>
                    <a:pt x="828954" y="266077"/>
                  </a:lnTo>
                  <a:lnTo>
                    <a:pt x="829424" y="264795"/>
                  </a:lnTo>
                  <a:lnTo>
                    <a:pt x="830046" y="263334"/>
                  </a:lnTo>
                  <a:lnTo>
                    <a:pt x="832891" y="263791"/>
                  </a:lnTo>
                  <a:lnTo>
                    <a:pt x="833412" y="264287"/>
                  </a:lnTo>
                  <a:lnTo>
                    <a:pt x="837653" y="263347"/>
                  </a:lnTo>
                  <a:close/>
                </a:path>
                <a:path w="939800" h="311785">
                  <a:moveTo>
                    <a:pt x="844435" y="274459"/>
                  </a:moveTo>
                  <a:lnTo>
                    <a:pt x="841883" y="273989"/>
                  </a:lnTo>
                  <a:lnTo>
                    <a:pt x="837907" y="272427"/>
                  </a:lnTo>
                  <a:lnTo>
                    <a:pt x="838352" y="275983"/>
                  </a:lnTo>
                  <a:lnTo>
                    <a:pt x="839101" y="274726"/>
                  </a:lnTo>
                  <a:lnTo>
                    <a:pt x="844435" y="274459"/>
                  </a:lnTo>
                  <a:close/>
                </a:path>
                <a:path w="939800" h="311785">
                  <a:moveTo>
                    <a:pt x="845108" y="231457"/>
                  </a:moveTo>
                  <a:lnTo>
                    <a:pt x="842213" y="228015"/>
                  </a:lnTo>
                  <a:lnTo>
                    <a:pt x="844156" y="230822"/>
                  </a:lnTo>
                  <a:lnTo>
                    <a:pt x="839000" y="229349"/>
                  </a:lnTo>
                  <a:lnTo>
                    <a:pt x="837603" y="229793"/>
                  </a:lnTo>
                  <a:lnTo>
                    <a:pt x="840778" y="227025"/>
                  </a:lnTo>
                  <a:lnTo>
                    <a:pt x="835164" y="225945"/>
                  </a:lnTo>
                  <a:lnTo>
                    <a:pt x="834644" y="224155"/>
                  </a:lnTo>
                  <a:lnTo>
                    <a:pt x="830910" y="224421"/>
                  </a:lnTo>
                  <a:lnTo>
                    <a:pt x="829589" y="227787"/>
                  </a:lnTo>
                  <a:lnTo>
                    <a:pt x="831964" y="227990"/>
                  </a:lnTo>
                  <a:lnTo>
                    <a:pt x="831951" y="228714"/>
                  </a:lnTo>
                  <a:lnTo>
                    <a:pt x="833310" y="226822"/>
                  </a:lnTo>
                  <a:lnTo>
                    <a:pt x="835710" y="229196"/>
                  </a:lnTo>
                  <a:lnTo>
                    <a:pt x="839114" y="233692"/>
                  </a:lnTo>
                  <a:lnTo>
                    <a:pt x="845108" y="231457"/>
                  </a:lnTo>
                  <a:close/>
                </a:path>
                <a:path w="939800" h="311785">
                  <a:moveTo>
                    <a:pt x="846289" y="274345"/>
                  </a:moveTo>
                  <a:lnTo>
                    <a:pt x="845045" y="274421"/>
                  </a:lnTo>
                  <a:lnTo>
                    <a:pt x="844435" y="274447"/>
                  </a:lnTo>
                  <a:lnTo>
                    <a:pt x="845273" y="274599"/>
                  </a:lnTo>
                  <a:lnTo>
                    <a:pt x="845959" y="274637"/>
                  </a:lnTo>
                  <a:lnTo>
                    <a:pt x="846289" y="274345"/>
                  </a:lnTo>
                  <a:close/>
                </a:path>
                <a:path w="939800" h="311785">
                  <a:moveTo>
                    <a:pt x="847255" y="224396"/>
                  </a:moveTo>
                  <a:lnTo>
                    <a:pt x="843991" y="223532"/>
                  </a:lnTo>
                  <a:lnTo>
                    <a:pt x="842137" y="225120"/>
                  </a:lnTo>
                  <a:lnTo>
                    <a:pt x="844524" y="226771"/>
                  </a:lnTo>
                  <a:lnTo>
                    <a:pt x="847255" y="224396"/>
                  </a:lnTo>
                  <a:close/>
                </a:path>
                <a:path w="939800" h="311785">
                  <a:moveTo>
                    <a:pt x="850468" y="217766"/>
                  </a:moveTo>
                  <a:lnTo>
                    <a:pt x="850163" y="217944"/>
                  </a:lnTo>
                  <a:lnTo>
                    <a:pt x="850366" y="218008"/>
                  </a:lnTo>
                  <a:lnTo>
                    <a:pt x="850468" y="217766"/>
                  </a:lnTo>
                  <a:close/>
                </a:path>
                <a:path w="939800" h="311785">
                  <a:moveTo>
                    <a:pt x="864133" y="176530"/>
                  </a:moveTo>
                  <a:lnTo>
                    <a:pt x="861402" y="176530"/>
                  </a:lnTo>
                  <a:lnTo>
                    <a:pt x="860971" y="177660"/>
                  </a:lnTo>
                  <a:lnTo>
                    <a:pt x="860983" y="178384"/>
                  </a:lnTo>
                  <a:lnTo>
                    <a:pt x="863409" y="178384"/>
                  </a:lnTo>
                  <a:lnTo>
                    <a:pt x="864133" y="176530"/>
                  </a:lnTo>
                  <a:close/>
                </a:path>
                <a:path w="939800" h="311785">
                  <a:moveTo>
                    <a:pt x="868972" y="213829"/>
                  </a:moveTo>
                  <a:lnTo>
                    <a:pt x="862393" y="212826"/>
                  </a:lnTo>
                  <a:lnTo>
                    <a:pt x="865708" y="214426"/>
                  </a:lnTo>
                  <a:lnTo>
                    <a:pt x="868972" y="213829"/>
                  </a:lnTo>
                  <a:close/>
                </a:path>
                <a:path w="939800" h="311785">
                  <a:moveTo>
                    <a:pt x="872998" y="241909"/>
                  </a:moveTo>
                  <a:lnTo>
                    <a:pt x="872985" y="241579"/>
                  </a:lnTo>
                  <a:lnTo>
                    <a:pt x="872566" y="242176"/>
                  </a:lnTo>
                  <a:lnTo>
                    <a:pt x="872655" y="242493"/>
                  </a:lnTo>
                  <a:lnTo>
                    <a:pt x="872909" y="242722"/>
                  </a:lnTo>
                  <a:lnTo>
                    <a:pt x="872921" y="242316"/>
                  </a:lnTo>
                  <a:lnTo>
                    <a:pt x="872998" y="241909"/>
                  </a:lnTo>
                  <a:close/>
                </a:path>
                <a:path w="939800" h="311785">
                  <a:moveTo>
                    <a:pt x="874204" y="182575"/>
                  </a:moveTo>
                  <a:lnTo>
                    <a:pt x="869988" y="182486"/>
                  </a:lnTo>
                  <a:lnTo>
                    <a:pt x="873721" y="182956"/>
                  </a:lnTo>
                  <a:lnTo>
                    <a:pt x="874204" y="182575"/>
                  </a:lnTo>
                  <a:close/>
                </a:path>
                <a:path w="939800" h="311785">
                  <a:moveTo>
                    <a:pt x="875398" y="243967"/>
                  </a:moveTo>
                  <a:lnTo>
                    <a:pt x="875055" y="243230"/>
                  </a:lnTo>
                  <a:lnTo>
                    <a:pt x="873467" y="243243"/>
                  </a:lnTo>
                  <a:lnTo>
                    <a:pt x="872921" y="242722"/>
                  </a:lnTo>
                  <a:lnTo>
                    <a:pt x="872909" y="243217"/>
                  </a:lnTo>
                  <a:lnTo>
                    <a:pt x="872998" y="243725"/>
                  </a:lnTo>
                  <a:lnTo>
                    <a:pt x="873531" y="244081"/>
                  </a:lnTo>
                  <a:lnTo>
                    <a:pt x="875398" y="243967"/>
                  </a:lnTo>
                  <a:close/>
                </a:path>
                <a:path w="939800" h="311785">
                  <a:moveTo>
                    <a:pt x="890651" y="169087"/>
                  </a:moveTo>
                  <a:lnTo>
                    <a:pt x="888301" y="168871"/>
                  </a:lnTo>
                  <a:lnTo>
                    <a:pt x="885050" y="170218"/>
                  </a:lnTo>
                  <a:lnTo>
                    <a:pt x="885037" y="169087"/>
                  </a:lnTo>
                  <a:lnTo>
                    <a:pt x="884859" y="169494"/>
                  </a:lnTo>
                  <a:lnTo>
                    <a:pt x="884250" y="172250"/>
                  </a:lnTo>
                  <a:lnTo>
                    <a:pt x="884199" y="172453"/>
                  </a:lnTo>
                  <a:lnTo>
                    <a:pt x="875639" y="167220"/>
                  </a:lnTo>
                  <a:lnTo>
                    <a:pt x="878014" y="172250"/>
                  </a:lnTo>
                  <a:lnTo>
                    <a:pt x="878128" y="172491"/>
                  </a:lnTo>
                  <a:lnTo>
                    <a:pt x="888009" y="175094"/>
                  </a:lnTo>
                  <a:lnTo>
                    <a:pt x="886599" y="174091"/>
                  </a:lnTo>
                  <a:lnTo>
                    <a:pt x="886561" y="173367"/>
                  </a:lnTo>
                  <a:lnTo>
                    <a:pt x="886904" y="172491"/>
                  </a:lnTo>
                  <a:lnTo>
                    <a:pt x="887006" y="172250"/>
                  </a:lnTo>
                  <a:lnTo>
                    <a:pt x="888885" y="172834"/>
                  </a:lnTo>
                  <a:lnTo>
                    <a:pt x="889406" y="173901"/>
                  </a:lnTo>
                  <a:lnTo>
                    <a:pt x="889673" y="172834"/>
                  </a:lnTo>
                  <a:lnTo>
                    <a:pt x="889762" y="172491"/>
                  </a:lnTo>
                  <a:lnTo>
                    <a:pt x="889825" y="172250"/>
                  </a:lnTo>
                  <a:lnTo>
                    <a:pt x="890358" y="170218"/>
                  </a:lnTo>
                  <a:lnTo>
                    <a:pt x="890536" y="169494"/>
                  </a:lnTo>
                  <a:lnTo>
                    <a:pt x="890651" y="169087"/>
                  </a:lnTo>
                  <a:close/>
                </a:path>
                <a:path w="939800" h="311785">
                  <a:moveTo>
                    <a:pt x="891844" y="217424"/>
                  </a:moveTo>
                  <a:lnTo>
                    <a:pt x="891527" y="217424"/>
                  </a:lnTo>
                  <a:lnTo>
                    <a:pt x="891247" y="217525"/>
                  </a:lnTo>
                  <a:lnTo>
                    <a:pt x="891070" y="217779"/>
                  </a:lnTo>
                  <a:lnTo>
                    <a:pt x="891286" y="217589"/>
                  </a:lnTo>
                  <a:lnTo>
                    <a:pt x="891590" y="217538"/>
                  </a:lnTo>
                  <a:lnTo>
                    <a:pt x="891844" y="217424"/>
                  </a:lnTo>
                  <a:close/>
                </a:path>
                <a:path w="939800" h="311785">
                  <a:moveTo>
                    <a:pt x="897039" y="209715"/>
                  </a:moveTo>
                  <a:lnTo>
                    <a:pt x="896086" y="208699"/>
                  </a:lnTo>
                  <a:lnTo>
                    <a:pt x="894803" y="208521"/>
                  </a:lnTo>
                  <a:lnTo>
                    <a:pt x="893152" y="209283"/>
                  </a:lnTo>
                  <a:lnTo>
                    <a:pt x="893597" y="211353"/>
                  </a:lnTo>
                  <a:lnTo>
                    <a:pt x="896112" y="209613"/>
                  </a:lnTo>
                  <a:lnTo>
                    <a:pt x="897039" y="209715"/>
                  </a:lnTo>
                  <a:close/>
                </a:path>
                <a:path w="939800" h="311785">
                  <a:moveTo>
                    <a:pt x="897394" y="210083"/>
                  </a:moveTo>
                  <a:lnTo>
                    <a:pt x="897382" y="209816"/>
                  </a:lnTo>
                  <a:lnTo>
                    <a:pt x="897242" y="209740"/>
                  </a:lnTo>
                  <a:lnTo>
                    <a:pt x="897039" y="209715"/>
                  </a:lnTo>
                  <a:lnTo>
                    <a:pt x="897293" y="209931"/>
                  </a:lnTo>
                  <a:lnTo>
                    <a:pt x="897394" y="210083"/>
                  </a:lnTo>
                  <a:close/>
                </a:path>
                <a:path w="939800" h="311785">
                  <a:moveTo>
                    <a:pt x="901827" y="218135"/>
                  </a:moveTo>
                  <a:lnTo>
                    <a:pt x="896594" y="215226"/>
                  </a:lnTo>
                  <a:lnTo>
                    <a:pt x="896645" y="217144"/>
                  </a:lnTo>
                  <a:lnTo>
                    <a:pt x="893775" y="216547"/>
                  </a:lnTo>
                  <a:lnTo>
                    <a:pt x="891844" y="217424"/>
                  </a:lnTo>
                  <a:lnTo>
                    <a:pt x="893927" y="217373"/>
                  </a:lnTo>
                  <a:lnTo>
                    <a:pt x="898677" y="221526"/>
                  </a:lnTo>
                  <a:lnTo>
                    <a:pt x="901827" y="218135"/>
                  </a:lnTo>
                  <a:close/>
                </a:path>
                <a:path w="939800" h="311785">
                  <a:moveTo>
                    <a:pt x="902741" y="149707"/>
                  </a:moveTo>
                  <a:lnTo>
                    <a:pt x="898499" y="148932"/>
                  </a:lnTo>
                  <a:lnTo>
                    <a:pt x="899515" y="151752"/>
                  </a:lnTo>
                  <a:lnTo>
                    <a:pt x="900430" y="150977"/>
                  </a:lnTo>
                  <a:lnTo>
                    <a:pt x="901827" y="150507"/>
                  </a:lnTo>
                  <a:lnTo>
                    <a:pt x="902741" y="149707"/>
                  </a:lnTo>
                  <a:close/>
                </a:path>
                <a:path w="939800" h="311785">
                  <a:moveTo>
                    <a:pt x="903833" y="172554"/>
                  </a:moveTo>
                  <a:lnTo>
                    <a:pt x="900557" y="171678"/>
                  </a:lnTo>
                  <a:lnTo>
                    <a:pt x="900099" y="172808"/>
                  </a:lnTo>
                  <a:lnTo>
                    <a:pt x="901065" y="173469"/>
                  </a:lnTo>
                  <a:lnTo>
                    <a:pt x="901522" y="173799"/>
                  </a:lnTo>
                  <a:lnTo>
                    <a:pt x="903833" y="172554"/>
                  </a:lnTo>
                  <a:close/>
                </a:path>
                <a:path w="939800" h="311785">
                  <a:moveTo>
                    <a:pt x="920737" y="125247"/>
                  </a:moveTo>
                  <a:lnTo>
                    <a:pt x="917905" y="123990"/>
                  </a:lnTo>
                  <a:lnTo>
                    <a:pt x="916559" y="125171"/>
                  </a:lnTo>
                  <a:lnTo>
                    <a:pt x="920737" y="125247"/>
                  </a:lnTo>
                  <a:close/>
                </a:path>
                <a:path w="939800" h="311785">
                  <a:moveTo>
                    <a:pt x="924267" y="117741"/>
                  </a:moveTo>
                  <a:lnTo>
                    <a:pt x="921448" y="116471"/>
                  </a:lnTo>
                  <a:lnTo>
                    <a:pt x="921105" y="121221"/>
                  </a:lnTo>
                  <a:lnTo>
                    <a:pt x="924267" y="117741"/>
                  </a:lnTo>
                  <a:close/>
                </a:path>
                <a:path w="939800" h="311785">
                  <a:moveTo>
                    <a:pt x="929894" y="134429"/>
                  </a:moveTo>
                  <a:lnTo>
                    <a:pt x="927963" y="132372"/>
                  </a:lnTo>
                  <a:lnTo>
                    <a:pt x="926617" y="134289"/>
                  </a:lnTo>
                  <a:lnTo>
                    <a:pt x="929894" y="134429"/>
                  </a:lnTo>
                  <a:close/>
                </a:path>
                <a:path w="939800" h="311785">
                  <a:moveTo>
                    <a:pt x="933145" y="166789"/>
                  </a:moveTo>
                  <a:lnTo>
                    <a:pt x="932141" y="165163"/>
                  </a:lnTo>
                  <a:lnTo>
                    <a:pt x="932218" y="166789"/>
                  </a:lnTo>
                  <a:lnTo>
                    <a:pt x="933145" y="166789"/>
                  </a:lnTo>
                  <a:close/>
                </a:path>
                <a:path w="939800" h="311785">
                  <a:moveTo>
                    <a:pt x="935494" y="166966"/>
                  </a:moveTo>
                  <a:lnTo>
                    <a:pt x="935482" y="166789"/>
                  </a:lnTo>
                  <a:lnTo>
                    <a:pt x="935494" y="167157"/>
                  </a:lnTo>
                  <a:lnTo>
                    <a:pt x="935494" y="166966"/>
                  </a:lnTo>
                  <a:close/>
                </a:path>
                <a:path w="939800" h="311785">
                  <a:moveTo>
                    <a:pt x="935507" y="168186"/>
                  </a:moveTo>
                  <a:lnTo>
                    <a:pt x="935494" y="167157"/>
                  </a:lnTo>
                  <a:lnTo>
                    <a:pt x="935024" y="167157"/>
                  </a:lnTo>
                  <a:lnTo>
                    <a:pt x="935507" y="168186"/>
                  </a:lnTo>
                  <a:close/>
                </a:path>
                <a:path w="939800" h="311785">
                  <a:moveTo>
                    <a:pt x="938276" y="165823"/>
                  </a:moveTo>
                  <a:lnTo>
                    <a:pt x="937272" y="164439"/>
                  </a:lnTo>
                  <a:lnTo>
                    <a:pt x="935723" y="164439"/>
                  </a:lnTo>
                  <a:lnTo>
                    <a:pt x="934173" y="166789"/>
                  </a:lnTo>
                  <a:lnTo>
                    <a:pt x="935316" y="166789"/>
                  </a:lnTo>
                  <a:lnTo>
                    <a:pt x="938276" y="165823"/>
                  </a:lnTo>
                  <a:close/>
                </a:path>
                <a:path w="939800" h="311785">
                  <a:moveTo>
                    <a:pt x="939114" y="113093"/>
                  </a:moveTo>
                  <a:lnTo>
                    <a:pt x="935342" y="112623"/>
                  </a:lnTo>
                  <a:lnTo>
                    <a:pt x="937285" y="114668"/>
                  </a:lnTo>
                  <a:lnTo>
                    <a:pt x="939114" y="113093"/>
                  </a:lnTo>
                  <a:close/>
                </a:path>
                <a:path w="939800" h="311785">
                  <a:moveTo>
                    <a:pt x="939634" y="114871"/>
                  </a:moveTo>
                  <a:lnTo>
                    <a:pt x="938441" y="114871"/>
                  </a:lnTo>
                  <a:lnTo>
                    <a:pt x="937564" y="115277"/>
                  </a:lnTo>
                  <a:lnTo>
                    <a:pt x="937387" y="114871"/>
                  </a:lnTo>
                  <a:lnTo>
                    <a:pt x="937298" y="115392"/>
                  </a:lnTo>
                  <a:lnTo>
                    <a:pt x="937628" y="115392"/>
                  </a:lnTo>
                  <a:lnTo>
                    <a:pt x="938504" y="115392"/>
                  </a:lnTo>
                  <a:lnTo>
                    <a:pt x="939634" y="114871"/>
                  </a:lnTo>
                  <a:close/>
                </a:path>
              </a:pathLst>
            </a:custGeom>
            <a:solidFill>
              <a:srgbClr val="ABD3D8">
                <a:alpha val="51998"/>
              </a:srgbClr>
            </a:solidFill>
          </p:spPr>
          <p:txBody>
            <a:bodyPr wrap="square" lIns="0" tIns="0" rIns="0" bIns="0" rtlCol="0"/>
            <a:lstStyle/>
            <a:p>
              <a:pPr defTabSz="829178"/>
              <a:endParaRPr sz="1632" kern="0">
                <a:solidFill>
                  <a:sysClr val="windowText" lastClr="000000"/>
                </a:solidFill>
              </a:endParaRPr>
            </a:p>
          </p:txBody>
        </p:sp>
        <p:sp>
          <p:nvSpPr>
            <p:cNvPr id="79" name="object 79"/>
            <p:cNvSpPr/>
            <p:nvPr/>
          </p:nvSpPr>
          <p:spPr>
            <a:xfrm>
              <a:off x="8478101" y="2007310"/>
              <a:ext cx="1001394" cy="500380"/>
            </a:xfrm>
            <a:custGeom>
              <a:avLst/>
              <a:gdLst/>
              <a:ahLst/>
              <a:cxnLst/>
              <a:rect l="l" t="t" r="r" b="b"/>
              <a:pathLst>
                <a:path w="1001395" h="500380">
                  <a:moveTo>
                    <a:pt x="21717" y="5080"/>
                  </a:moveTo>
                  <a:lnTo>
                    <a:pt x="21031" y="5308"/>
                  </a:lnTo>
                  <a:lnTo>
                    <a:pt x="20650" y="5588"/>
                  </a:lnTo>
                  <a:lnTo>
                    <a:pt x="20916" y="5969"/>
                  </a:lnTo>
                  <a:lnTo>
                    <a:pt x="21082" y="5651"/>
                  </a:lnTo>
                  <a:lnTo>
                    <a:pt x="21361" y="5346"/>
                  </a:lnTo>
                  <a:lnTo>
                    <a:pt x="21717" y="5080"/>
                  </a:lnTo>
                  <a:close/>
                </a:path>
                <a:path w="1001395" h="500380">
                  <a:moveTo>
                    <a:pt x="25882" y="9359"/>
                  </a:moveTo>
                  <a:lnTo>
                    <a:pt x="22326" y="9359"/>
                  </a:lnTo>
                  <a:lnTo>
                    <a:pt x="25692" y="9550"/>
                  </a:lnTo>
                  <a:lnTo>
                    <a:pt x="25882" y="9359"/>
                  </a:lnTo>
                  <a:close/>
                </a:path>
                <a:path w="1001395" h="500380">
                  <a:moveTo>
                    <a:pt x="32588" y="15062"/>
                  </a:moveTo>
                  <a:lnTo>
                    <a:pt x="30289" y="13957"/>
                  </a:lnTo>
                  <a:lnTo>
                    <a:pt x="31686" y="14935"/>
                  </a:lnTo>
                  <a:lnTo>
                    <a:pt x="32588" y="15062"/>
                  </a:lnTo>
                  <a:close/>
                </a:path>
                <a:path w="1001395" h="500380">
                  <a:moveTo>
                    <a:pt x="32816" y="30670"/>
                  </a:moveTo>
                  <a:lnTo>
                    <a:pt x="32334" y="28905"/>
                  </a:lnTo>
                  <a:lnTo>
                    <a:pt x="32524" y="28905"/>
                  </a:lnTo>
                  <a:lnTo>
                    <a:pt x="28600" y="26885"/>
                  </a:lnTo>
                  <a:lnTo>
                    <a:pt x="29070" y="26695"/>
                  </a:lnTo>
                  <a:lnTo>
                    <a:pt x="31775" y="25603"/>
                  </a:lnTo>
                  <a:lnTo>
                    <a:pt x="30746" y="25146"/>
                  </a:lnTo>
                  <a:lnTo>
                    <a:pt x="26365" y="23190"/>
                  </a:lnTo>
                  <a:lnTo>
                    <a:pt x="26174" y="23190"/>
                  </a:lnTo>
                  <a:lnTo>
                    <a:pt x="24879" y="25146"/>
                  </a:lnTo>
                  <a:lnTo>
                    <a:pt x="18427" y="24028"/>
                  </a:lnTo>
                  <a:lnTo>
                    <a:pt x="18097" y="24295"/>
                  </a:lnTo>
                  <a:lnTo>
                    <a:pt x="17970" y="25146"/>
                  </a:lnTo>
                  <a:lnTo>
                    <a:pt x="9664" y="24295"/>
                  </a:lnTo>
                  <a:lnTo>
                    <a:pt x="9867" y="21043"/>
                  </a:lnTo>
                  <a:lnTo>
                    <a:pt x="10033" y="18173"/>
                  </a:lnTo>
                  <a:lnTo>
                    <a:pt x="419" y="20650"/>
                  </a:lnTo>
                  <a:lnTo>
                    <a:pt x="0" y="23190"/>
                  </a:lnTo>
                  <a:lnTo>
                    <a:pt x="5029" y="21043"/>
                  </a:lnTo>
                  <a:lnTo>
                    <a:pt x="2159" y="23507"/>
                  </a:lnTo>
                  <a:lnTo>
                    <a:pt x="469" y="23507"/>
                  </a:lnTo>
                  <a:lnTo>
                    <a:pt x="4749" y="28651"/>
                  </a:lnTo>
                  <a:lnTo>
                    <a:pt x="3759" y="28651"/>
                  </a:lnTo>
                  <a:lnTo>
                    <a:pt x="5156" y="28905"/>
                  </a:lnTo>
                  <a:lnTo>
                    <a:pt x="17551" y="27673"/>
                  </a:lnTo>
                  <a:lnTo>
                    <a:pt x="20828" y="31394"/>
                  </a:lnTo>
                  <a:lnTo>
                    <a:pt x="20815" y="30670"/>
                  </a:lnTo>
                  <a:lnTo>
                    <a:pt x="26377" y="32423"/>
                  </a:lnTo>
                  <a:lnTo>
                    <a:pt x="25323" y="30670"/>
                  </a:lnTo>
                  <a:lnTo>
                    <a:pt x="24930" y="30022"/>
                  </a:lnTo>
                  <a:lnTo>
                    <a:pt x="27228" y="29502"/>
                  </a:lnTo>
                  <a:lnTo>
                    <a:pt x="26619" y="27673"/>
                  </a:lnTo>
                  <a:lnTo>
                    <a:pt x="26352" y="26885"/>
                  </a:lnTo>
                  <a:lnTo>
                    <a:pt x="26289" y="26695"/>
                  </a:lnTo>
                  <a:lnTo>
                    <a:pt x="27698" y="28384"/>
                  </a:lnTo>
                  <a:lnTo>
                    <a:pt x="30480" y="31064"/>
                  </a:lnTo>
                  <a:lnTo>
                    <a:pt x="32219" y="30670"/>
                  </a:lnTo>
                  <a:lnTo>
                    <a:pt x="32816" y="30670"/>
                  </a:lnTo>
                  <a:close/>
                </a:path>
                <a:path w="1001395" h="500380">
                  <a:moveTo>
                    <a:pt x="36766" y="15659"/>
                  </a:moveTo>
                  <a:lnTo>
                    <a:pt x="32588" y="15062"/>
                  </a:lnTo>
                  <a:lnTo>
                    <a:pt x="33540" y="15519"/>
                  </a:lnTo>
                  <a:lnTo>
                    <a:pt x="36766" y="15659"/>
                  </a:lnTo>
                  <a:close/>
                </a:path>
                <a:path w="1001395" h="500380">
                  <a:moveTo>
                    <a:pt x="44297" y="1092"/>
                  </a:moveTo>
                  <a:lnTo>
                    <a:pt x="42684" y="584"/>
                  </a:lnTo>
                  <a:lnTo>
                    <a:pt x="41960" y="203"/>
                  </a:lnTo>
                  <a:lnTo>
                    <a:pt x="42837" y="1435"/>
                  </a:lnTo>
                  <a:lnTo>
                    <a:pt x="43180" y="1435"/>
                  </a:lnTo>
                  <a:lnTo>
                    <a:pt x="40906" y="2565"/>
                  </a:lnTo>
                  <a:lnTo>
                    <a:pt x="37071" y="3213"/>
                  </a:lnTo>
                  <a:lnTo>
                    <a:pt x="35826" y="3213"/>
                  </a:lnTo>
                  <a:lnTo>
                    <a:pt x="36068" y="2717"/>
                  </a:lnTo>
                  <a:lnTo>
                    <a:pt x="36283" y="2298"/>
                  </a:lnTo>
                  <a:lnTo>
                    <a:pt x="36614" y="1752"/>
                  </a:lnTo>
                  <a:lnTo>
                    <a:pt x="37211" y="1435"/>
                  </a:lnTo>
                  <a:lnTo>
                    <a:pt x="37630" y="1435"/>
                  </a:lnTo>
                  <a:lnTo>
                    <a:pt x="35585" y="0"/>
                  </a:lnTo>
                  <a:lnTo>
                    <a:pt x="33515" y="2717"/>
                  </a:lnTo>
                  <a:lnTo>
                    <a:pt x="32537" y="2565"/>
                  </a:lnTo>
                  <a:lnTo>
                    <a:pt x="32296" y="2565"/>
                  </a:lnTo>
                  <a:lnTo>
                    <a:pt x="31305" y="2298"/>
                  </a:lnTo>
                  <a:lnTo>
                    <a:pt x="30810" y="2298"/>
                  </a:lnTo>
                  <a:lnTo>
                    <a:pt x="30022" y="1752"/>
                  </a:lnTo>
                  <a:lnTo>
                    <a:pt x="30657" y="2298"/>
                  </a:lnTo>
                  <a:lnTo>
                    <a:pt x="23545" y="3213"/>
                  </a:lnTo>
                  <a:lnTo>
                    <a:pt x="24028" y="3213"/>
                  </a:lnTo>
                  <a:lnTo>
                    <a:pt x="21717" y="5080"/>
                  </a:lnTo>
                  <a:lnTo>
                    <a:pt x="23520" y="4470"/>
                  </a:lnTo>
                  <a:lnTo>
                    <a:pt x="27622" y="4229"/>
                  </a:lnTo>
                  <a:lnTo>
                    <a:pt x="29616" y="3568"/>
                  </a:lnTo>
                  <a:lnTo>
                    <a:pt x="30568" y="5715"/>
                  </a:lnTo>
                  <a:lnTo>
                    <a:pt x="29641" y="5715"/>
                  </a:lnTo>
                  <a:lnTo>
                    <a:pt x="27736" y="7366"/>
                  </a:lnTo>
                  <a:lnTo>
                    <a:pt x="27914" y="7366"/>
                  </a:lnTo>
                  <a:lnTo>
                    <a:pt x="25882" y="9359"/>
                  </a:lnTo>
                  <a:lnTo>
                    <a:pt x="28816" y="9359"/>
                  </a:lnTo>
                  <a:lnTo>
                    <a:pt x="28600" y="8216"/>
                  </a:lnTo>
                  <a:lnTo>
                    <a:pt x="28562" y="8001"/>
                  </a:lnTo>
                  <a:lnTo>
                    <a:pt x="28448" y="7366"/>
                  </a:lnTo>
                  <a:lnTo>
                    <a:pt x="32194" y="8001"/>
                  </a:lnTo>
                  <a:lnTo>
                    <a:pt x="28956" y="10185"/>
                  </a:lnTo>
                  <a:lnTo>
                    <a:pt x="28854" y="9550"/>
                  </a:lnTo>
                  <a:lnTo>
                    <a:pt x="25692" y="9550"/>
                  </a:lnTo>
                  <a:lnTo>
                    <a:pt x="22263" y="9550"/>
                  </a:lnTo>
                  <a:lnTo>
                    <a:pt x="21082" y="13182"/>
                  </a:lnTo>
                  <a:lnTo>
                    <a:pt x="19316" y="17614"/>
                  </a:lnTo>
                  <a:lnTo>
                    <a:pt x="26136" y="13982"/>
                  </a:lnTo>
                  <a:lnTo>
                    <a:pt x="26225" y="18211"/>
                  </a:lnTo>
                  <a:lnTo>
                    <a:pt x="27597" y="17030"/>
                  </a:lnTo>
                  <a:lnTo>
                    <a:pt x="30289" y="13957"/>
                  </a:lnTo>
                  <a:lnTo>
                    <a:pt x="30734" y="13576"/>
                  </a:lnTo>
                  <a:lnTo>
                    <a:pt x="31356" y="12725"/>
                  </a:lnTo>
                  <a:lnTo>
                    <a:pt x="32194" y="12065"/>
                  </a:lnTo>
                  <a:lnTo>
                    <a:pt x="34378" y="12725"/>
                  </a:lnTo>
                  <a:lnTo>
                    <a:pt x="36334" y="13487"/>
                  </a:lnTo>
                  <a:lnTo>
                    <a:pt x="37642" y="12065"/>
                  </a:lnTo>
                  <a:lnTo>
                    <a:pt x="38455" y="11176"/>
                  </a:lnTo>
                  <a:lnTo>
                    <a:pt x="38100" y="10655"/>
                  </a:lnTo>
                  <a:lnTo>
                    <a:pt x="37592" y="10223"/>
                  </a:lnTo>
                  <a:lnTo>
                    <a:pt x="37045" y="9880"/>
                  </a:lnTo>
                  <a:lnTo>
                    <a:pt x="37604" y="9880"/>
                  </a:lnTo>
                  <a:lnTo>
                    <a:pt x="37566" y="8216"/>
                  </a:lnTo>
                  <a:lnTo>
                    <a:pt x="37503" y="4826"/>
                  </a:lnTo>
                  <a:lnTo>
                    <a:pt x="37934" y="4470"/>
                  </a:lnTo>
                  <a:lnTo>
                    <a:pt x="39014" y="3568"/>
                  </a:lnTo>
                  <a:lnTo>
                    <a:pt x="39446" y="3213"/>
                  </a:lnTo>
                  <a:lnTo>
                    <a:pt x="43446" y="2298"/>
                  </a:lnTo>
                  <a:lnTo>
                    <a:pt x="43815" y="2298"/>
                  </a:lnTo>
                  <a:lnTo>
                    <a:pt x="44297" y="1092"/>
                  </a:lnTo>
                  <a:close/>
                </a:path>
                <a:path w="1001395" h="500380">
                  <a:moveTo>
                    <a:pt x="111912" y="388988"/>
                  </a:moveTo>
                  <a:lnTo>
                    <a:pt x="111036" y="389331"/>
                  </a:lnTo>
                  <a:lnTo>
                    <a:pt x="107848" y="387527"/>
                  </a:lnTo>
                  <a:lnTo>
                    <a:pt x="107099" y="390067"/>
                  </a:lnTo>
                  <a:lnTo>
                    <a:pt x="109893" y="392036"/>
                  </a:lnTo>
                  <a:lnTo>
                    <a:pt x="111912" y="388988"/>
                  </a:lnTo>
                  <a:close/>
                </a:path>
                <a:path w="1001395" h="500380">
                  <a:moveTo>
                    <a:pt x="112153" y="388632"/>
                  </a:moveTo>
                  <a:lnTo>
                    <a:pt x="111912" y="388988"/>
                  </a:lnTo>
                  <a:lnTo>
                    <a:pt x="112052" y="388937"/>
                  </a:lnTo>
                  <a:lnTo>
                    <a:pt x="112153" y="388632"/>
                  </a:lnTo>
                  <a:close/>
                </a:path>
                <a:path w="1001395" h="500380">
                  <a:moveTo>
                    <a:pt x="132080" y="343598"/>
                  </a:moveTo>
                  <a:lnTo>
                    <a:pt x="131076" y="343509"/>
                  </a:lnTo>
                  <a:lnTo>
                    <a:pt x="130136" y="343496"/>
                  </a:lnTo>
                  <a:lnTo>
                    <a:pt x="129451" y="343725"/>
                  </a:lnTo>
                  <a:lnTo>
                    <a:pt x="130517" y="343750"/>
                  </a:lnTo>
                  <a:lnTo>
                    <a:pt x="131368" y="343700"/>
                  </a:lnTo>
                  <a:lnTo>
                    <a:pt x="132080" y="343598"/>
                  </a:lnTo>
                  <a:close/>
                </a:path>
                <a:path w="1001395" h="500380">
                  <a:moveTo>
                    <a:pt x="137960" y="353987"/>
                  </a:moveTo>
                  <a:lnTo>
                    <a:pt x="134696" y="353123"/>
                  </a:lnTo>
                  <a:lnTo>
                    <a:pt x="133337" y="355028"/>
                  </a:lnTo>
                  <a:lnTo>
                    <a:pt x="137960" y="353987"/>
                  </a:lnTo>
                  <a:close/>
                </a:path>
                <a:path w="1001395" h="500380">
                  <a:moveTo>
                    <a:pt x="140411" y="340944"/>
                  </a:moveTo>
                  <a:lnTo>
                    <a:pt x="140068" y="340525"/>
                  </a:lnTo>
                  <a:lnTo>
                    <a:pt x="139128" y="340525"/>
                  </a:lnTo>
                  <a:lnTo>
                    <a:pt x="140411" y="340944"/>
                  </a:lnTo>
                  <a:close/>
                </a:path>
                <a:path w="1001395" h="500380">
                  <a:moveTo>
                    <a:pt x="142151" y="304228"/>
                  </a:moveTo>
                  <a:lnTo>
                    <a:pt x="140830" y="303669"/>
                  </a:lnTo>
                  <a:lnTo>
                    <a:pt x="139725" y="301383"/>
                  </a:lnTo>
                  <a:lnTo>
                    <a:pt x="138506" y="304482"/>
                  </a:lnTo>
                  <a:lnTo>
                    <a:pt x="142151" y="304228"/>
                  </a:lnTo>
                  <a:close/>
                </a:path>
                <a:path w="1001395" h="500380">
                  <a:moveTo>
                    <a:pt x="143383" y="302082"/>
                  </a:moveTo>
                  <a:lnTo>
                    <a:pt x="143230" y="301904"/>
                  </a:lnTo>
                  <a:lnTo>
                    <a:pt x="143002" y="301752"/>
                  </a:lnTo>
                  <a:lnTo>
                    <a:pt x="142608" y="301675"/>
                  </a:lnTo>
                  <a:lnTo>
                    <a:pt x="142786" y="301802"/>
                  </a:lnTo>
                  <a:lnTo>
                    <a:pt x="143090" y="301929"/>
                  </a:lnTo>
                  <a:lnTo>
                    <a:pt x="143383" y="302082"/>
                  </a:lnTo>
                  <a:close/>
                </a:path>
                <a:path w="1001395" h="500380">
                  <a:moveTo>
                    <a:pt x="144056" y="304088"/>
                  </a:moveTo>
                  <a:lnTo>
                    <a:pt x="143967" y="303898"/>
                  </a:lnTo>
                  <a:lnTo>
                    <a:pt x="143929" y="303707"/>
                  </a:lnTo>
                  <a:lnTo>
                    <a:pt x="143878" y="303517"/>
                  </a:lnTo>
                  <a:lnTo>
                    <a:pt x="143675" y="303796"/>
                  </a:lnTo>
                  <a:lnTo>
                    <a:pt x="143471" y="304012"/>
                  </a:lnTo>
                  <a:lnTo>
                    <a:pt x="143281" y="304139"/>
                  </a:lnTo>
                  <a:lnTo>
                    <a:pt x="144056" y="304088"/>
                  </a:lnTo>
                  <a:close/>
                </a:path>
                <a:path w="1001395" h="500380">
                  <a:moveTo>
                    <a:pt x="145948" y="361010"/>
                  </a:moveTo>
                  <a:lnTo>
                    <a:pt x="145719" y="360743"/>
                  </a:lnTo>
                  <a:lnTo>
                    <a:pt x="141198" y="355561"/>
                  </a:lnTo>
                  <a:lnTo>
                    <a:pt x="137083" y="357657"/>
                  </a:lnTo>
                  <a:lnTo>
                    <a:pt x="134658" y="359029"/>
                  </a:lnTo>
                  <a:lnTo>
                    <a:pt x="135026" y="359029"/>
                  </a:lnTo>
                  <a:lnTo>
                    <a:pt x="137782" y="361010"/>
                  </a:lnTo>
                  <a:lnTo>
                    <a:pt x="138074" y="361276"/>
                  </a:lnTo>
                  <a:lnTo>
                    <a:pt x="138493" y="362712"/>
                  </a:lnTo>
                  <a:lnTo>
                    <a:pt x="138341" y="361276"/>
                  </a:lnTo>
                  <a:lnTo>
                    <a:pt x="138036" y="359029"/>
                  </a:lnTo>
                  <a:lnTo>
                    <a:pt x="142240" y="361276"/>
                  </a:lnTo>
                  <a:lnTo>
                    <a:pt x="144551" y="360743"/>
                  </a:lnTo>
                  <a:lnTo>
                    <a:pt x="142265" y="362712"/>
                  </a:lnTo>
                  <a:lnTo>
                    <a:pt x="145948" y="361010"/>
                  </a:lnTo>
                  <a:close/>
                </a:path>
                <a:path w="1001395" h="500380">
                  <a:moveTo>
                    <a:pt x="148920" y="345274"/>
                  </a:moveTo>
                  <a:lnTo>
                    <a:pt x="148907" y="344805"/>
                  </a:lnTo>
                  <a:lnTo>
                    <a:pt x="148907" y="344601"/>
                  </a:lnTo>
                  <a:lnTo>
                    <a:pt x="148869" y="342430"/>
                  </a:lnTo>
                  <a:lnTo>
                    <a:pt x="146088" y="343420"/>
                  </a:lnTo>
                  <a:lnTo>
                    <a:pt x="142900" y="344601"/>
                  </a:lnTo>
                  <a:lnTo>
                    <a:pt x="142443" y="342430"/>
                  </a:lnTo>
                  <a:lnTo>
                    <a:pt x="142392" y="342176"/>
                  </a:lnTo>
                  <a:lnTo>
                    <a:pt x="141922" y="342176"/>
                  </a:lnTo>
                  <a:lnTo>
                    <a:pt x="145186" y="341718"/>
                  </a:lnTo>
                  <a:lnTo>
                    <a:pt x="147459" y="341401"/>
                  </a:lnTo>
                  <a:lnTo>
                    <a:pt x="147066" y="339483"/>
                  </a:lnTo>
                  <a:lnTo>
                    <a:pt x="146951" y="338924"/>
                  </a:lnTo>
                  <a:lnTo>
                    <a:pt x="146481" y="338594"/>
                  </a:lnTo>
                  <a:lnTo>
                    <a:pt x="143725" y="339483"/>
                  </a:lnTo>
                  <a:lnTo>
                    <a:pt x="142963" y="341401"/>
                  </a:lnTo>
                  <a:lnTo>
                    <a:pt x="142849" y="341718"/>
                  </a:lnTo>
                  <a:lnTo>
                    <a:pt x="140411" y="340944"/>
                  </a:lnTo>
                  <a:lnTo>
                    <a:pt x="141452" y="342176"/>
                  </a:lnTo>
                  <a:lnTo>
                    <a:pt x="140957" y="343420"/>
                  </a:lnTo>
                  <a:lnTo>
                    <a:pt x="139179" y="343420"/>
                  </a:lnTo>
                  <a:lnTo>
                    <a:pt x="138226" y="341401"/>
                  </a:lnTo>
                  <a:lnTo>
                    <a:pt x="138468" y="341401"/>
                  </a:lnTo>
                  <a:lnTo>
                    <a:pt x="136334" y="340728"/>
                  </a:lnTo>
                  <a:lnTo>
                    <a:pt x="135001" y="342430"/>
                  </a:lnTo>
                  <a:lnTo>
                    <a:pt x="134010" y="343420"/>
                  </a:lnTo>
                  <a:lnTo>
                    <a:pt x="133273" y="343420"/>
                  </a:lnTo>
                  <a:lnTo>
                    <a:pt x="132080" y="343598"/>
                  </a:lnTo>
                  <a:lnTo>
                    <a:pt x="137083" y="344068"/>
                  </a:lnTo>
                  <a:lnTo>
                    <a:pt x="144856" y="347535"/>
                  </a:lnTo>
                  <a:lnTo>
                    <a:pt x="145059" y="345859"/>
                  </a:lnTo>
                  <a:lnTo>
                    <a:pt x="145135" y="345274"/>
                  </a:lnTo>
                  <a:lnTo>
                    <a:pt x="145199" y="344805"/>
                  </a:lnTo>
                  <a:lnTo>
                    <a:pt x="145681" y="345859"/>
                  </a:lnTo>
                  <a:lnTo>
                    <a:pt x="148475" y="347103"/>
                  </a:lnTo>
                  <a:lnTo>
                    <a:pt x="148920" y="345274"/>
                  </a:lnTo>
                  <a:close/>
                </a:path>
                <a:path w="1001395" h="500380">
                  <a:moveTo>
                    <a:pt x="149326" y="368363"/>
                  </a:moveTo>
                  <a:lnTo>
                    <a:pt x="146481" y="364959"/>
                  </a:lnTo>
                  <a:lnTo>
                    <a:pt x="143700" y="365150"/>
                  </a:lnTo>
                  <a:lnTo>
                    <a:pt x="144665" y="367245"/>
                  </a:lnTo>
                  <a:lnTo>
                    <a:pt x="141439" y="367106"/>
                  </a:lnTo>
                  <a:lnTo>
                    <a:pt x="140055" y="368274"/>
                  </a:lnTo>
                  <a:lnTo>
                    <a:pt x="141897" y="368160"/>
                  </a:lnTo>
                  <a:lnTo>
                    <a:pt x="143306" y="369163"/>
                  </a:lnTo>
                  <a:lnTo>
                    <a:pt x="144741" y="371563"/>
                  </a:lnTo>
                  <a:lnTo>
                    <a:pt x="146088" y="370408"/>
                  </a:lnTo>
                  <a:lnTo>
                    <a:pt x="144691" y="368693"/>
                  </a:lnTo>
                  <a:lnTo>
                    <a:pt x="146989" y="368896"/>
                  </a:lnTo>
                  <a:lnTo>
                    <a:pt x="149326" y="368363"/>
                  </a:lnTo>
                  <a:close/>
                </a:path>
                <a:path w="1001395" h="500380">
                  <a:moveTo>
                    <a:pt x="155168" y="359651"/>
                  </a:moveTo>
                  <a:lnTo>
                    <a:pt x="150990" y="357416"/>
                  </a:lnTo>
                  <a:lnTo>
                    <a:pt x="154736" y="360032"/>
                  </a:lnTo>
                  <a:lnTo>
                    <a:pt x="155168" y="359651"/>
                  </a:lnTo>
                  <a:close/>
                </a:path>
                <a:path w="1001395" h="500380">
                  <a:moveTo>
                    <a:pt x="162140" y="410006"/>
                  </a:moveTo>
                  <a:lnTo>
                    <a:pt x="161048" y="405180"/>
                  </a:lnTo>
                  <a:lnTo>
                    <a:pt x="155727" y="408736"/>
                  </a:lnTo>
                  <a:lnTo>
                    <a:pt x="162140" y="410006"/>
                  </a:lnTo>
                  <a:close/>
                </a:path>
                <a:path w="1001395" h="500380">
                  <a:moveTo>
                    <a:pt x="166027" y="397230"/>
                  </a:moveTo>
                  <a:lnTo>
                    <a:pt x="165087" y="396582"/>
                  </a:lnTo>
                  <a:lnTo>
                    <a:pt x="162814" y="399262"/>
                  </a:lnTo>
                  <a:lnTo>
                    <a:pt x="166027" y="397230"/>
                  </a:lnTo>
                  <a:close/>
                </a:path>
                <a:path w="1001395" h="500380">
                  <a:moveTo>
                    <a:pt x="166281" y="410006"/>
                  </a:moveTo>
                  <a:lnTo>
                    <a:pt x="162140" y="410006"/>
                  </a:lnTo>
                  <a:lnTo>
                    <a:pt x="164833" y="410540"/>
                  </a:lnTo>
                  <a:lnTo>
                    <a:pt x="166281" y="410006"/>
                  </a:lnTo>
                  <a:close/>
                </a:path>
                <a:path w="1001395" h="500380">
                  <a:moveTo>
                    <a:pt x="169519" y="351078"/>
                  </a:moveTo>
                  <a:lnTo>
                    <a:pt x="169176" y="350456"/>
                  </a:lnTo>
                  <a:lnTo>
                    <a:pt x="168897" y="350050"/>
                  </a:lnTo>
                  <a:lnTo>
                    <a:pt x="168567" y="350050"/>
                  </a:lnTo>
                  <a:lnTo>
                    <a:pt x="169519" y="351078"/>
                  </a:lnTo>
                  <a:close/>
                </a:path>
                <a:path w="1001395" h="500380">
                  <a:moveTo>
                    <a:pt x="180111" y="382155"/>
                  </a:moveTo>
                  <a:lnTo>
                    <a:pt x="176377" y="379526"/>
                  </a:lnTo>
                  <a:lnTo>
                    <a:pt x="175463" y="380314"/>
                  </a:lnTo>
                  <a:lnTo>
                    <a:pt x="180111" y="382155"/>
                  </a:lnTo>
                  <a:close/>
                </a:path>
                <a:path w="1001395" h="500380">
                  <a:moveTo>
                    <a:pt x="185585" y="351078"/>
                  </a:moveTo>
                  <a:lnTo>
                    <a:pt x="185483" y="350050"/>
                  </a:lnTo>
                  <a:lnTo>
                    <a:pt x="185407" y="349377"/>
                  </a:lnTo>
                  <a:lnTo>
                    <a:pt x="185331" y="348564"/>
                  </a:lnTo>
                  <a:lnTo>
                    <a:pt x="185153" y="346875"/>
                  </a:lnTo>
                  <a:lnTo>
                    <a:pt x="185026" y="345681"/>
                  </a:lnTo>
                  <a:lnTo>
                    <a:pt x="178574" y="348297"/>
                  </a:lnTo>
                  <a:lnTo>
                    <a:pt x="174764" y="344855"/>
                  </a:lnTo>
                  <a:lnTo>
                    <a:pt x="171513" y="341909"/>
                  </a:lnTo>
                  <a:lnTo>
                    <a:pt x="165557" y="344855"/>
                  </a:lnTo>
                  <a:lnTo>
                    <a:pt x="162915" y="343674"/>
                  </a:lnTo>
                  <a:lnTo>
                    <a:pt x="166941" y="343674"/>
                  </a:lnTo>
                  <a:lnTo>
                    <a:pt x="165989" y="342303"/>
                  </a:lnTo>
                  <a:lnTo>
                    <a:pt x="162737" y="342163"/>
                  </a:lnTo>
                  <a:lnTo>
                    <a:pt x="161886" y="346544"/>
                  </a:lnTo>
                  <a:lnTo>
                    <a:pt x="157276" y="346875"/>
                  </a:lnTo>
                  <a:lnTo>
                    <a:pt x="168706" y="348297"/>
                  </a:lnTo>
                  <a:lnTo>
                    <a:pt x="168363" y="348297"/>
                  </a:lnTo>
                  <a:lnTo>
                    <a:pt x="166573" y="349834"/>
                  </a:lnTo>
                  <a:lnTo>
                    <a:pt x="168529" y="350024"/>
                  </a:lnTo>
                  <a:lnTo>
                    <a:pt x="167944" y="349377"/>
                  </a:lnTo>
                  <a:lnTo>
                    <a:pt x="173532" y="350456"/>
                  </a:lnTo>
                  <a:lnTo>
                    <a:pt x="177203" y="349377"/>
                  </a:lnTo>
                  <a:lnTo>
                    <a:pt x="179971" y="348564"/>
                  </a:lnTo>
                  <a:lnTo>
                    <a:pt x="185585" y="351078"/>
                  </a:lnTo>
                  <a:close/>
                </a:path>
                <a:path w="1001395" h="500380">
                  <a:moveTo>
                    <a:pt x="196240" y="392010"/>
                  </a:moveTo>
                  <a:lnTo>
                    <a:pt x="193700" y="391007"/>
                  </a:lnTo>
                  <a:lnTo>
                    <a:pt x="190487" y="393014"/>
                  </a:lnTo>
                  <a:lnTo>
                    <a:pt x="189217" y="392404"/>
                  </a:lnTo>
                  <a:lnTo>
                    <a:pt x="187210" y="391452"/>
                  </a:lnTo>
                  <a:lnTo>
                    <a:pt x="187071" y="391007"/>
                  </a:lnTo>
                  <a:lnTo>
                    <a:pt x="186245" y="388620"/>
                  </a:lnTo>
                  <a:lnTo>
                    <a:pt x="183515" y="390982"/>
                  </a:lnTo>
                  <a:lnTo>
                    <a:pt x="178866" y="390563"/>
                  </a:lnTo>
                  <a:lnTo>
                    <a:pt x="174256" y="392341"/>
                  </a:lnTo>
                  <a:lnTo>
                    <a:pt x="175501" y="389953"/>
                  </a:lnTo>
                  <a:lnTo>
                    <a:pt x="175615" y="389724"/>
                  </a:lnTo>
                  <a:lnTo>
                    <a:pt x="171818" y="389953"/>
                  </a:lnTo>
                  <a:lnTo>
                    <a:pt x="173342" y="392404"/>
                  </a:lnTo>
                  <a:lnTo>
                    <a:pt x="171335" y="392010"/>
                  </a:lnTo>
                  <a:lnTo>
                    <a:pt x="170916" y="392010"/>
                  </a:lnTo>
                  <a:lnTo>
                    <a:pt x="175641" y="394030"/>
                  </a:lnTo>
                  <a:lnTo>
                    <a:pt x="181762" y="393852"/>
                  </a:lnTo>
                  <a:lnTo>
                    <a:pt x="187972" y="393471"/>
                  </a:lnTo>
                  <a:lnTo>
                    <a:pt x="193306" y="395008"/>
                  </a:lnTo>
                  <a:lnTo>
                    <a:pt x="194678" y="393471"/>
                  </a:lnTo>
                  <a:lnTo>
                    <a:pt x="195084" y="393014"/>
                  </a:lnTo>
                  <a:lnTo>
                    <a:pt x="195973" y="392010"/>
                  </a:lnTo>
                  <a:lnTo>
                    <a:pt x="196240" y="392010"/>
                  </a:lnTo>
                  <a:close/>
                </a:path>
                <a:path w="1001395" h="500380">
                  <a:moveTo>
                    <a:pt x="200291" y="267373"/>
                  </a:moveTo>
                  <a:lnTo>
                    <a:pt x="199936" y="267373"/>
                  </a:lnTo>
                  <a:lnTo>
                    <a:pt x="200050" y="267716"/>
                  </a:lnTo>
                  <a:lnTo>
                    <a:pt x="200291" y="267373"/>
                  </a:lnTo>
                  <a:close/>
                </a:path>
                <a:path w="1001395" h="500380">
                  <a:moveTo>
                    <a:pt x="200799" y="269862"/>
                  </a:moveTo>
                  <a:lnTo>
                    <a:pt x="200050" y="267716"/>
                  </a:lnTo>
                  <a:lnTo>
                    <a:pt x="198920" y="269278"/>
                  </a:lnTo>
                  <a:lnTo>
                    <a:pt x="200799" y="269862"/>
                  </a:lnTo>
                  <a:close/>
                </a:path>
                <a:path w="1001395" h="500380">
                  <a:moveTo>
                    <a:pt x="204584" y="402920"/>
                  </a:moveTo>
                  <a:lnTo>
                    <a:pt x="202730" y="403059"/>
                  </a:lnTo>
                  <a:lnTo>
                    <a:pt x="198970" y="400405"/>
                  </a:lnTo>
                  <a:lnTo>
                    <a:pt x="195300" y="402831"/>
                  </a:lnTo>
                  <a:lnTo>
                    <a:pt x="198094" y="403364"/>
                  </a:lnTo>
                  <a:lnTo>
                    <a:pt x="203200" y="403390"/>
                  </a:lnTo>
                  <a:lnTo>
                    <a:pt x="204584" y="402920"/>
                  </a:lnTo>
                  <a:close/>
                </a:path>
                <a:path w="1001395" h="500380">
                  <a:moveTo>
                    <a:pt x="205867" y="268452"/>
                  </a:moveTo>
                  <a:lnTo>
                    <a:pt x="203822" y="267716"/>
                  </a:lnTo>
                  <a:lnTo>
                    <a:pt x="202907" y="267385"/>
                  </a:lnTo>
                  <a:lnTo>
                    <a:pt x="201244" y="267373"/>
                  </a:lnTo>
                  <a:lnTo>
                    <a:pt x="205867" y="268452"/>
                  </a:lnTo>
                  <a:close/>
                </a:path>
                <a:path w="1001395" h="500380">
                  <a:moveTo>
                    <a:pt x="206184" y="364109"/>
                  </a:moveTo>
                  <a:lnTo>
                    <a:pt x="202476" y="362915"/>
                  </a:lnTo>
                  <a:lnTo>
                    <a:pt x="204812" y="365277"/>
                  </a:lnTo>
                  <a:lnTo>
                    <a:pt x="206184" y="364109"/>
                  </a:lnTo>
                  <a:close/>
                </a:path>
                <a:path w="1001395" h="500380">
                  <a:moveTo>
                    <a:pt x="215887" y="377913"/>
                  </a:moveTo>
                  <a:lnTo>
                    <a:pt x="214820" y="380149"/>
                  </a:lnTo>
                  <a:lnTo>
                    <a:pt x="215773" y="379704"/>
                  </a:lnTo>
                  <a:lnTo>
                    <a:pt x="215887" y="377913"/>
                  </a:lnTo>
                  <a:close/>
                </a:path>
                <a:path w="1001395" h="500380">
                  <a:moveTo>
                    <a:pt x="216103" y="374878"/>
                  </a:moveTo>
                  <a:lnTo>
                    <a:pt x="215658" y="375018"/>
                  </a:lnTo>
                  <a:lnTo>
                    <a:pt x="216065" y="375627"/>
                  </a:lnTo>
                  <a:lnTo>
                    <a:pt x="216103" y="374878"/>
                  </a:lnTo>
                  <a:close/>
                </a:path>
                <a:path w="1001395" h="500380">
                  <a:moveTo>
                    <a:pt x="216611" y="376428"/>
                  </a:moveTo>
                  <a:lnTo>
                    <a:pt x="216065" y="375627"/>
                  </a:lnTo>
                  <a:lnTo>
                    <a:pt x="216001" y="376275"/>
                  </a:lnTo>
                  <a:lnTo>
                    <a:pt x="215887" y="377913"/>
                  </a:lnTo>
                  <a:lnTo>
                    <a:pt x="216611" y="376428"/>
                  </a:lnTo>
                  <a:close/>
                </a:path>
                <a:path w="1001395" h="500380">
                  <a:moveTo>
                    <a:pt x="216865" y="262636"/>
                  </a:moveTo>
                  <a:lnTo>
                    <a:pt x="210832" y="261962"/>
                  </a:lnTo>
                  <a:lnTo>
                    <a:pt x="211810" y="264769"/>
                  </a:lnTo>
                  <a:lnTo>
                    <a:pt x="216865" y="262636"/>
                  </a:lnTo>
                  <a:close/>
                </a:path>
                <a:path w="1001395" h="500380">
                  <a:moveTo>
                    <a:pt x="218490" y="376275"/>
                  </a:moveTo>
                  <a:lnTo>
                    <a:pt x="218376" y="375627"/>
                  </a:lnTo>
                  <a:lnTo>
                    <a:pt x="218262" y="375018"/>
                  </a:lnTo>
                  <a:lnTo>
                    <a:pt x="218198" y="374650"/>
                  </a:lnTo>
                  <a:lnTo>
                    <a:pt x="218033" y="373710"/>
                  </a:lnTo>
                  <a:lnTo>
                    <a:pt x="217919" y="373075"/>
                  </a:lnTo>
                  <a:lnTo>
                    <a:pt x="208699" y="373710"/>
                  </a:lnTo>
                  <a:lnTo>
                    <a:pt x="207340" y="371271"/>
                  </a:lnTo>
                  <a:lnTo>
                    <a:pt x="205397" y="372122"/>
                  </a:lnTo>
                  <a:lnTo>
                    <a:pt x="204508" y="372910"/>
                  </a:lnTo>
                  <a:lnTo>
                    <a:pt x="205968" y="376796"/>
                  </a:lnTo>
                  <a:lnTo>
                    <a:pt x="216115" y="374650"/>
                  </a:lnTo>
                  <a:lnTo>
                    <a:pt x="216103" y="374878"/>
                  </a:lnTo>
                  <a:lnTo>
                    <a:pt x="216801" y="374650"/>
                  </a:lnTo>
                  <a:lnTo>
                    <a:pt x="217081" y="374650"/>
                  </a:lnTo>
                  <a:lnTo>
                    <a:pt x="217525" y="375627"/>
                  </a:lnTo>
                  <a:lnTo>
                    <a:pt x="218490" y="376275"/>
                  </a:lnTo>
                  <a:close/>
                </a:path>
                <a:path w="1001395" h="500380">
                  <a:moveTo>
                    <a:pt x="218503" y="378447"/>
                  </a:moveTo>
                  <a:lnTo>
                    <a:pt x="215773" y="379704"/>
                  </a:lnTo>
                  <a:lnTo>
                    <a:pt x="215747" y="380149"/>
                  </a:lnTo>
                  <a:lnTo>
                    <a:pt x="216382" y="379704"/>
                  </a:lnTo>
                  <a:lnTo>
                    <a:pt x="218503" y="378447"/>
                  </a:lnTo>
                  <a:close/>
                </a:path>
                <a:path w="1001395" h="500380">
                  <a:moveTo>
                    <a:pt x="683856" y="402653"/>
                  </a:moveTo>
                  <a:lnTo>
                    <a:pt x="682955" y="403428"/>
                  </a:lnTo>
                  <a:lnTo>
                    <a:pt x="683387" y="403428"/>
                  </a:lnTo>
                  <a:lnTo>
                    <a:pt x="683856" y="402653"/>
                  </a:lnTo>
                  <a:close/>
                </a:path>
                <a:path w="1001395" h="500380">
                  <a:moveTo>
                    <a:pt x="692683" y="402069"/>
                  </a:moveTo>
                  <a:lnTo>
                    <a:pt x="692213" y="401878"/>
                  </a:lnTo>
                  <a:lnTo>
                    <a:pt x="684758" y="399008"/>
                  </a:lnTo>
                  <a:lnTo>
                    <a:pt x="684771" y="403428"/>
                  </a:lnTo>
                  <a:lnTo>
                    <a:pt x="683387" y="403428"/>
                  </a:lnTo>
                  <a:lnTo>
                    <a:pt x="682955" y="404152"/>
                  </a:lnTo>
                  <a:lnTo>
                    <a:pt x="688886" y="406247"/>
                  </a:lnTo>
                  <a:lnTo>
                    <a:pt x="689622" y="402653"/>
                  </a:lnTo>
                  <a:lnTo>
                    <a:pt x="689749" y="402069"/>
                  </a:lnTo>
                  <a:lnTo>
                    <a:pt x="689787" y="401878"/>
                  </a:lnTo>
                  <a:lnTo>
                    <a:pt x="692683" y="402069"/>
                  </a:lnTo>
                  <a:close/>
                </a:path>
                <a:path w="1001395" h="500380">
                  <a:moveTo>
                    <a:pt x="694372" y="412292"/>
                  </a:moveTo>
                  <a:lnTo>
                    <a:pt x="692099" y="411378"/>
                  </a:lnTo>
                  <a:lnTo>
                    <a:pt x="690727" y="411822"/>
                  </a:lnTo>
                  <a:lnTo>
                    <a:pt x="689356" y="413715"/>
                  </a:lnTo>
                  <a:lnTo>
                    <a:pt x="690295" y="415798"/>
                  </a:lnTo>
                  <a:lnTo>
                    <a:pt x="692086" y="412813"/>
                  </a:lnTo>
                  <a:lnTo>
                    <a:pt x="694372" y="412292"/>
                  </a:lnTo>
                  <a:close/>
                </a:path>
                <a:path w="1001395" h="500380">
                  <a:moveTo>
                    <a:pt x="697280" y="402348"/>
                  </a:moveTo>
                  <a:lnTo>
                    <a:pt x="692683" y="402069"/>
                  </a:lnTo>
                  <a:lnTo>
                    <a:pt x="693432" y="402348"/>
                  </a:lnTo>
                  <a:lnTo>
                    <a:pt x="697280" y="402348"/>
                  </a:lnTo>
                  <a:close/>
                </a:path>
                <a:path w="1001395" h="500380">
                  <a:moveTo>
                    <a:pt x="701192" y="402183"/>
                  </a:moveTo>
                  <a:lnTo>
                    <a:pt x="698893" y="401256"/>
                  </a:lnTo>
                  <a:lnTo>
                    <a:pt x="699376" y="403009"/>
                  </a:lnTo>
                  <a:lnTo>
                    <a:pt x="697547" y="401701"/>
                  </a:lnTo>
                  <a:lnTo>
                    <a:pt x="698906" y="403402"/>
                  </a:lnTo>
                  <a:lnTo>
                    <a:pt x="699820" y="404050"/>
                  </a:lnTo>
                  <a:lnTo>
                    <a:pt x="699833" y="402615"/>
                  </a:lnTo>
                  <a:lnTo>
                    <a:pt x="701192" y="402183"/>
                  </a:lnTo>
                  <a:close/>
                </a:path>
                <a:path w="1001395" h="500380">
                  <a:moveTo>
                    <a:pt x="754011" y="375602"/>
                  </a:moveTo>
                  <a:lnTo>
                    <a:pt x="751713" y="371817"/>
                  </a:lnTo>
                  <a:lnTo>
                    <a:pt x="752182" y="375005"/>
                  </a:lnTo>
                  <a:lnTo>
                    <a:pt x="754011" y="375602"/>
                  </a:lnTo>
                  <a:close/>
                </a:path>
                <a:path w="1001395" h="500380">
                  <a:moveTo>
                    <a:pt x="754773" y="339813"/>
                  </a:moveTo>
                  <a:lnTo>
                    <a:pt x="752462" y="334619"/>
                  </a:lnTo>
                  <a:lnTo>
                    <a:pt x="752932" y="332105"/>
                  </a:lnTo>
                  <a:lnTo>
                    <a:pt x="746988" y="332854"/>
                  </a:lnTo>
                  <a:lnTo>
                    <a:pt x="752017" y="334987"/>
                  </a:lnTo>
                  <a:lnTo>
                    <a:pt x="744270" y="338035"/>
                  </a:lnTo>
                  <a:lnTo>
                    <a:pt x="748842" y="339864"/>
                  </a:lnTo>
                  <a:lnTo>
                    <a:pt x="754773" y="339813"/>
                  </a:lnTo>
                  <a:close/>
                </a:path>
                <a:path w="1001395" h="500380">
                  <a:moveTo>
                    <a:pt x="757618" y="367474"/>
                  </a:moveTo>
                  <a:lnTo>
                    <a:pt x="753046" y="365658"/>
                  </a:lnTo>
                  <a:lnTo>
                    <a:pt x="753529" y="368833"/>
                  </a:lnTo>
                  <a:lnTo>
                    <a:pt x="757618" y="367474"/>
                  </a:lnTo>
                  <a:close/>
                </a:path>
                <a:path w="1001395" h="500380">
                  <a:moveTo>
                    <a:pt x="758990" y="367017"/>
                  </a:moveTo>
                  <a:lnTo>
                    <a:pt x="758977" y="364871"/>
                  </a:lnTo>
                  <a:lnTo>
                    <a:pt x="757859" y="367017"/>
                  </a:lnTo>
                  <a:lnTo>
                    <a:pt x="758990" y="367017"/>
                  </a:lnTo>
                  <a:close/>
                </a:path>
                <a:path w="1001395" h="500380">
                  <a:moveTo>
                    <a:pt x="763295" y="355981"/>
                  </a:moveTo>
                  <a:lnTo>
                    <a:pt x="763244" y="355752"/>
                  </a:lnTo>
                  <a:lnTo>
                    <a:pt x="763054" y="356387"/>
                  </a:lnTo>
                  <a:lnTo>
                    <a:pt x="763270" y="356196"/>
                  </a:lnTo>
                  <a:lnTo>
                    <a:pt x="763295" y="355981"/>
                  </a:lnTo>
                  <a:close/>
                </a:path>
                <a:path w="1001395" h="500380">
                  <a:moveTo>
                    <a:pt x="766152" y="334365"/>
                  </a:moveTo>
                  <a:lnTo>
                    <a:pt x="762469" y="331063"/>
                  </a:lnTo>
                  <a:lnTo>
                    <a:pt x="762038" y="331444"/>
                  </a:lnTo>
                  <a:lnTo>
                    <a:pt x="764324" y="333781"/>
                  </a:lnTo>
                  <a:lnTo>
                    <a:pt x="761593" y="333984"/>
                  </a:lnTo>
                  <a:lnTo>
                    <a:pt x="764781" y="334835"/>
                  </a:lnTo>
                  <a:lnTo>
                    <a:pt x="766152" y="334365"/>
                  </a:lnTo>
                  <a:close/>
                </a:path>
                <a:path w="1001395" h="500380">
                  <a:moveTo>
                    <a:pt x="783856" y="315620"/>
                  </a:moveTo>
                  <a:lnTo>
                    <a:pt x="782840" y="315823"/>
                  </a:lnTo>
                  <a:lnTo>
                    <a:pt x="782789" y="316318"/>
                  </a:lnTo>
                  <a:lnTo>
                    <a:pt x="782980" y="316865"/>
                  </a:lnTo>
                  <a:lnTo>
                    <a:pt x="783196" y="316395"/>
                  </a:lnTo>
                  <a:lnTo>
                    <a:pt x="783463" y="315963"/>
                  </a:lnTo>
                  <a:lnTo>
                    <a:pt x="783856" y="315620"/>
                  </a:lnTo>
                  <a:close/>
                </a:path>
                <a:path w="1001395" h="500380">
                  <a:moveTo>
                    <a:pt x="785012" y="319493"/>
                  </a:moveTo>
                  <a:lnTo>
                    <a:pt x="783386" y="318033"/>
                  </a:lnTo>
                  <a:lnTo>
                    <a:pt x="782980" y="316865"/>
                  </a:lnTo>
                  <a:lnTo>
                    <a:pt x="782688" y="317461"/>
                  </a:lnTo>
                  <a:lnTo>
                    <a:pt x="782510" y="318147"/>
                  </a:lnTo>
                  <a:lnTo>
                    <a:pt x="782523" y="318947"/>
                  </a:lnTo>
                  <a:lnTo>
                    <a:pt x="781583" y="318998"/>
                  </a:lnTo>
                  <a:lnTo>
                    <a:pt x="785012" y="319493"/>
                  </a:lnTo>
                  <a:close/>
                </a:path>
                <a:path w="1001395" h="500380">
                  <a:moveTo>
                    <a:pt x="821664" y="208851"/>
                  </a:moveTo>
                  <a:lnTo>
                    <a:pt x="820559" y="210642"/>
                  </a:lnTo>
                  <a:lnTo>
                    <a:pt x="815759" y="210350"/>
                  </a:lnTo>
                  <a:lnTo>
                    <a:pt x="819861" y="211823"/>
                  </a:lnTo>
                  <a:lnTo>
                    <a:pt x="820547" y="210680"/>
                  </a:lnTo>
                  <a:lnTo>
                    <a:pt x="821220" y="210680"/>
                  </a:lnTo>
                  <a:lnTo>
                    <a:pt x="821664" y="208851"/>
                  </a:lnTo>
                  <a:close/>
                </a:path>
                <a:path w="1001395" h="500380">
                  <a:moveTo>
                    <a:pt x="823087" y="313601"/>
                  </a:moveTo>
                  <a:lnTo>
                    <a:pt x="818527" y="312483"/>
                  </a:lnTo>
                  <a:lnTo>
                    <a:pt x="818070" y="315036"/>
                  </a:lnTo>
                  <a:lnTo>
                    <a:pt x="821258" y="313740"/>
                  </a:lnTo>
                  <a:lnTo>
                    <a:pt x="820343" y="315937"/>
                  </a:lnTo>
                  <a:lnTo>
                    <a:pt x="822172" y="315099"/>
                  </a:lnTo>
                  <a:lnTo>
                    <a:pt x="823087" y="315048"/>
                  </a:lnTo>
                  <a:lnTo>
                    <a:pt x="823087" y="313601"/>
                  </a:lnTo>
                  <a:close/>
                </a:path>
                <a:path w="1001395" h="500380">
                  <a:moveTo>
                    <a:pt x="829995" y="270992"/>
                  </a:moveTo>
                  <a:lnTo>
                    <a:pt x="828357" y="271106"/>
                  </a:lnTo>
                  <a:lnTo>
                    <a:pt x="829716" y="271386"/>
                  </a:lnTo>
                  <a:lnTo>
                    <a:pt x="829995" y="270992"/>
                  </a:lnTo>
                  <a:close/>
                </a:path>
                <a:path w="1001395" h="500380">
                  <a:moveTo>
                    <a:pt x="831138" y="244233"/>
                  </a:moveTo>
                  <a:lnTo>
                    <a:pt x="830961" y="243827"/>
                  </a:lnTo>
                  <a:lnTo>
                    <a:pt x="830808" y="243611"/>
                  </a:lnTo>
                  <a:lnTo>
                    <a:pt x="830580" y="243471"/>
                  </a:lnTo>
                  <a:lnTo>
                    <a:pt x="830402" y="243293"/>
                  </a:lnTo>
                  <a:lnTo>
                    <a:pt x="830745" y="243878"/>
                  </a:lnTo>
                  <a:lnTo>
                    <a:pt x="831138" y="244233"/>
                  </a:lnTo>
                  <a:close/>
                </a:path>
                <a:path w="1001395" h="500380">
                  <a:moveTo>
                    <a:pt x="832789" y="247256"/>
                  </a:moveTo>
                  <a:lnTo>
                    <a:pt x="832777" y="245859"/>
                  </a:lnTo>
                  <a:lnTo>
                    <a:pt x="829589" y="245719"/>
                  </a:lnTo>
                  <a:lnTo>
                    <a:pt x="830491" y="246354"/>
                  </a:lnTo>
                  <a:lnTo>
                    <a:pt x="829132" y="248259"/>
                  </a:lnTo>
                  <a:lnTo>
                    <a:pt x="830973" y="248831"/>
                  </a:lnTo>
                  <a:lnTo>
                    <a:pt x="832789" y="247256"/>
                  </a:lnTo>
                  <a:close/>
                </a:path>
                <a:path w="1001395" h="500380">
                  <a:moveTo>
                    <a:pt x="832904" y="270789"/>
                  </a:moveTo>
                  <a:lnTo>
                    <a:pt x="831075" y="269494"/>
                  </a:lnTo>
                  <a:lnTo>
                    <a:pt x="829995" y="270992"/>
                  </a:lnTo>
                  <a:lnTo>
                    <a:pt x="832904" y="270789"/>
                  </a:lnTo>
                  <a:close/>
                </a:path>
                <a:path w="1001395" h="500380">
                  <a:moveTo>
                    <a:pt x="833183" y="231914"/>
                  </a:moveTo>
                  <a:lnTo>
                    <a:pt x="830440" y="231381"/>
                  </a:lnTo>
                  <a:lnTo>
                    <a:pt x="832713" y="232308"/>
                  </a:lnTo>
                  <a:lnTo>
                    <a:pt x="832281" y="233387"/>
                  </a:lnTo>
                  <a:lnTo>
                    <a:pt x="833183" y="231914"/>
                  </a:lnTo>
                  <a:close/>
                </a:path>
                <a:path w="1001395" h="500380">
                  <a:moveTo>
                    <a:pt x="833310" y="258991"/>
                  </a:moveTo>
                  <a:lnTo>
                    <a:pt x="828738" y="255041"/>
                  </a:lnTo>
                  <a:lnTo>
                    <a:pt x="830554" y="254215"/>
                  </a:lnTo>
                  <a:lnTo>
                    <a:pt x="830986" y="250240"/>
                  </a:lnTo>
                  <a:lnTo>
                    <a:pt x="829627" y="250698"/>
                  </a:lnTo>
                  <a:lnTo>
                    <a:pt x="825550" y="253492"/>
                  </a:lnTo>
                  <a:lnTo>
                    <a:pt x="823252" y="251866"/>
                  </a:lnTo>
                  <a:lnTo>
                    <a:pt x="822325" y="252641"/>
                  </a:lnTo>
                  <a:lnTo>
                    <a:pt x="824153" y="253936"/>
                  </a:lnTo>
                  <a:lnTo>
                    <a:pt x="824166" y="254647"/>
                  </a:lnTo>
                  <a:lnTo>
                    <a:pt x="827811" y="254406"/>
                  </a:lnTo>
                  <a:lnTo>
                    <a:pt x="825093" y="256730"/>
                  </a:lnTo>
                  <a:lnTo>
                    <a:pt x="830580" y="258483"/>
                  </a:lnTo>
                  <a:lnTo>
                    <a:pt x="833310" y="258991"/>
                  </a:lnTo>
                  <a:close/>
                </a:path>
                <a:path w="1001395" h="500380">
                  <a:moveTo>
                    <a:pt x="833805" y="267131"/>
                  </a:moveTo>
                  <a:lnTo>
                    <a:pt x="831799" y="266395"/>
                  </a:lnTo>
                  <a:lnTo>
                    <a:pt x="831316" y="262851"/>
                  </a:lnTo>
                  <a:lnTo>
                    <a:pt x="830592" y="266319"/>
                  </a:lnTo>
                  <a:lnTo>
                    <a:pt x="831519" y="267906"/>
                  </a:lnTo>
                  <a:lnTo>
                    <a:pt x="832624" y="267449"/>
                  </a:lnTo>
                  <a:lnTo>
                    <a:pt x="833805" y="267131"/>
                  </a:lnTo>
                  <a:close/>
                </a:path>
                <a:path w="1001395" h="500380">
                  <a:moveTo>
                    <a:pt x="835621" y="267042"/>
                  </a:moveTo>
                  <a:lnTo>
                    <a:pt x="835012" y="266852"/>
                  </a:lnTo>
                  <a:lnTo>
                    <a:pt x="834402" y="266979"/>
                  </a:lnTo>
                  <a:lnTo>
                    <a:pt x="833805" y="267144"/>
                  </a:lnTo>
                  <a:lnTo>
                    <a:pt x="834313" y="267322"/>
                  </a:lnTo>
                  <a:lnTo>
                    <a:pt x="834885" y="267385"/>
                  </a:lnTo>
                  <a:lnTo>
                    <a:pt x="835621" y="267042"/>
                  </a:lnTo>
                  <a:close/>
                </a:path>
                <a:path w="1001395" h="500380">
                  <a:moveTo>
                    <a:pt x="837641" y="242582"/>
                  </a:moveTo>
                  <a:lnTo>
                    <a:pt x="836942" y="241795"/>
                  </a:lnTo>
                  <a:lnTo>
                    <a:pt x="836053" y="240614"/>
                  </a:lnTo>
                  <a:lnTo>
                    <a:pt x="835596" y="240017"/>
                  </a:lnTo>
                  <a:lnTo>
                    <a:pt x="835126" y="239382"/>
                  </a:lnTo>
                  <a:lnTo>
                    <a:pt x="834339" y="238963"/>
                  </a:lnTo>
                  <a:lnTo>
                    <a:pt x="831227" y="237274"/>
                  </a:lnTo>
                  <a:lnTo>
                    <a:pt x="828179" y="236893"/>
                  </a:lnTo>
                  <a:lnTo>
                    <a:pt x="827722" y="238048"/>
                  </a:lnTo>
                  <a:lnTo>
                    <a:pt x="827214" y="238048"/>
                  </a:lnTo>
                  <a:lnTo>
                    <a:pt x="819073" y="238963"/>
                  </a:lnTo>
                  <a:lnTo>
                    <a:pt x="816762" y="238048"/>
                  </a:lnTo>
                  <a:lnTo>
                    <a:pt x="804964" y="241490"/>
                  </a:lnTo>
                  <a:lnTo>
                    <a:pt x="806208" y="241490"/>
                  </a:lnTo>
                  <a:lnTo>
                    <a:pt x="813181" y="242582"/>
                  </a:lnTo>
                  <a:lnTo>
                    <a:pt x="813498" y="241795"/>
                  </a:lnTo>
                  <a:lnTo>
                    <a:pt x="813625" y="241490"/>
                  </a:lnTo>
                  <a:lnTo>
                    <a:pt x="818794" y="241795"/>
                  </a:lnTo>
                  <a:lnTo>
                    <a:pt x="827176" y="240017"/>
                  </a:lnTo>
                  <a:lnTo>
                    <a:pt x="830402" y="243293"/>
                  </a:lnTo>
                  <a:lnTo>
                    <a:pt x="829983" y="242582"/>
                  </a:lnTo>
                  <a:lnTo>
                    <a:pt x="829716" y="241795"/>
                  </a:lnTo>
                  <a:lnTo>
                    <a:pt x="829487" y="240944"/>
                  </a:lnTo>
                  <a:lnTo>
                    <a:pt x="831405" y="240614"/>
                  </a:lnTo>
                  <a:lnTo>
                    <a:pt x="833361" y="241490"/>
                  </a:lnTo>
                  <a:lnTo>
                    <a:pt x="835964" y="241490"/>
                  </a:lnTo>
                  <a:lnTo>
                    <a:pt x="837438" y="242455"/>
                  </a:lnTo>
                  <a:lnTo>
                    <a:pt x="837641" y="242582"/>
                  </a:lnTo>
                  <a:close/>
                </a:path>
                <a:path w="1001395" h="500380">
                  <a:moveTo>
                    <a:pt x="838708" y="244348"/>
                  </a:moveTo>
                  <a:lnTo>
                    <a:pt x="838568" y="243420"/>
                  </a:lnTo>
                  <a:lnTo>
                    <a:pt x="838073" y="242874"/>
                  </a:lnTo>
                  <a:lnTo>
                    <a:pt x="837438" y="242455"/>
                  </a:lnTo>
                  <a:lnTo>
                    <a:pt x="837895" y="243065"/>
                  </a:lnTo>
                  <a:lnTo>
                    <a:pt x="838403" y="243662"/>
                  </a:lnTo>
                  <a:lnTo>
                    <a:pt x="838708" y="244348"/>
                  </a:lnTo>
                  <a:close/>
                </a:path>
                <a:path w="1001395" h="500380">
                  <a:moveTo>
                    <a:pt x="840143" y="292011"/>
                  </a:moveTo>
                  <a:lnTo>
                    <a:pt x="839901" y="291172"/>
                  </a:lnTo>
                  <a:lnTo>
                    <a:pt x="838936" y="287858"/>
                  </a:lnTo>
                  <a:lnTo>
                    <a:pt x="838009" y="289344"/>
                  </a:lnTo>
                  <a:lnTo>
                    <a:pt x="837565" y="291172"/>
                  </a:lnTo>
                  <a:lnTo>
                    <a:pt x="835291" y="290271"/>
                  </a:lnTo>
                  <a:lnTo>
                    <a:pt x="834428" y="292011"/>
                  </a:lnTo>
                  <a:lnTo>
                    <a:pt x="840143" y="292011"/>
                  </a:lnTo>
                  <a:close/>
                </a:path>
                <a:path w="1001395" h="500380">
                  <a:moveTo>
                    <a:pt x="840193" y="292163"/>
                  </a:moveTo>
                  <a:lnTo>
                    <a:pt x="834351" y="292163"/>
                  </a:lnTo>
                  <a:lnTo>
                    <a:pt x="833475" y="293941"/>
                  </a:lnTo>
                  <a:lnTo>
                    <a:pt x="840193" y="292163"/>
                  </a:lnTo>
                  <a:close/>
                </a:path>
                <a:path w="1001395" h="500380">
                  <a:moveTo>
                    <a:pt x="840778" y="292163"/>
                  </a:moveTo>
                  <a:lnTo>
                    <a:pt x="840193" y="292163"/>
                  </a:lnTo>
                  <a:lnTo>
                    <a:pt x="840714" y="293941"/>
                  </a:lnTo>
                  <a:lnTo>
                    <a:pt x="840778" y="292163"/>
                  </a:lnTo>
                  <a:close/>
                </a:path>
                <a:path w="1001395" h="500380">
                  <a:moveTo>
                    <a:pt x="849452" y="292481"/>
                  </a:moveTo>
                  <a:lnTo>
                    <a:pt x="843965" y="292138"/>
                  </a:lnTo>
                  <a:lnTo>
                    <a:pt x="848537" y="293255"/>
                  </a:lnTo>
                  <a:lnTo>
                    <a:pt x="849452" y="292481"/>
                  </a:lnTo>
                  <a:close/>
                </a:path>
                <a:path w="1001395" h="500380">
                  <a:moveTo>
                    <a:pt x="850099" y="243903"/>
                  </a:moveTo>
                  <a:lnTo>
                    <a:pt x="848271" y="242608"/>
                  </a:lnTo>
                  <a:lnTo>
                    <a:pt x="845540" y="244944"/>
                  </a:lnTo>
                  <a:lnTo>
                    <a:pt x="850099" y="243903"/>
                  </a:lnTo>
                  <a:close/>
                </a:path>
                <a:path w="1001395" h="500380">
                  <a:moveTo>
                    <a:pt x="850582" y="247802"/>
                  </a:moveTo>
                  <a:lnTo>
                    <a:pt x="850569" y="246151"/>
                  </a:lnTo>
                  <a:lnTo>
                    <a:pt x="849655" y="246316"/>
                  </a:lnTo>
                  <a:lnTo>
                    <a:pt x="849388" y="246697"/>
                  </a:lnTo>
                  <a:lnTo>
                    <a:pt x="850582" y="247802"/>
                  </a:lnTo>
                  <a:close/>
                </a:path>
                <a:path w="1001395" h="500380">
                  <a:moveTo>
                    <a:pt x="853617" y="245846"/>
                  </a:moveTo>
                  <a:lnTo>
                    <a:pt x="851344" y="245491"/>
                  </a:lnTo>
                  <a:lnTo>
                    <a:pt x="850569" y="245668"/>
                  </a:lnTo>
                  <a:lnTo>
                    <a:pt x="850569" y="246151"/>
                  </a:lnTo>
                  <a:lnTo>
                    <a:pt x="851306" y="246011"/>
                  </a:lnTo>
                  <a:lnTo>
                    <a:pt x="852449" y="245986"/>
                  </a:lnTo>
                  <a:lnTo>
                    <a:pt x="853617" y="245846"/>
                  </a:lnTo>
                  <a:close/>
                </a:path>
                <a:path w="1001395" h="500380">
                  <a:moveTo>
                    <a:pt x="854544" y="218325"/>
                  </a:moveTo>
                  <a:lnTo>
                    <a:pt x="853186" y="217868"/>
                  </a:lnTo>
                  <a:lnTo>
                    <a:pt x="851776" y="217424"/>
                  </a:lnTo>
                  <a:lnTo>
                    <a:pt x="845870" y="220319"/>
                  </a:lnTo>
                  <a:lnTo>
                    <a:pt x="844042" y="219024"/>
                  </a:lnTo>
                  <a:lnTo>
                    <a:pt x="846797" y="222402"/>
                  </a:lnTo>
                  <a:lnTo>
                    <a:pt x="850760" y="220319"/>
                  </a:lnTo>
                  <a:lnTo>
                    <a:pt x="854544" y="218325"/>
                  </a:lnTo>
                  <a:close/>
                </a:path>
                <a:path w="1001395" h="500380">
                  <a:moveTo>
                    <a:pt x="856335" y="214947"/>
                  </a:moveTo>
                  <a:lnTo>
                    <a:pt x="855129" y="214096"/>
                  </a:lnTo>
                  <a:lnTo>
                    <a:pt x="853363" y="214503"/>
                  </a:lnTo>
                  <a:lnTo>
                    <a:pt x="853681" y="214503"/>
                  </a:lnTo>
                  <a:lnTo>
                    <a:pt x="855611" y="215557"/>
                  </a:lnTo>
                  <a:lnTo>
                    <a:pt x="856335" y="214947"/>
                  </a:lnTo>
                  <a:close/>
                </a:path>
                <a:path w="1001395" h="500380">
                  <a:moveTo>
                    <a:pt x="856653" y="216128"/>
                  </a:moveTo>
                  <a:lnTo>
                    <a:pt x="855611" y="215557"/>
                  </a:lnTo>
                  <a:lnTo>
                    <a:pt x="854506" y="216509"/>
                  </a:lnTo>
                  <a:lnTo>
                    <a:pt x="856208" y="216509"/>
                  </a:lnTo>
                  <a:lnTo>
                    <a:pt x="856335" y="216395"/>
                  </a:lnTo>
                  <a:lnTo>
                    <a:pt x="856653" y="216128"/>
                  </a:lnTo>
                  <a:close/>
                </a:path>
                <a:path w="1001395" h="500380">
                  <a:moveTo>
                    <a:pt x="857859" y="246545"/>
                  </a:moveTo>
                  <a:lnTo>
                    <a:pt x="856970" y="244487"/>
                  </a:lnTo>
                  <a:lnTo>
                    <a:pt x="856208" y="245364"/>
                  </a:lnTo>
                  <a:lnTo>
                    <a:pt x="854913" y="245681"/>
                  </a:lnTo>
                  <a:lnTo>
                    <a:pt x="853617" y="245846"/>
                  </a:lnTo>
                  <a:lnTo>
                    <a:pt x="855789" y="246189"/>
                  </a:lnTo>
                  <a:lnTo>
                    <a:pt x="857859" y="246545"/>
                  </a:lnTo>
                  <a:close/>
                </a:path>
                <a:path w="1001395" h="500380">
                  <a:moveTo>
                    <a:pt x="858177" y="216966"/>
                  </a:moveTo>
                  <a:lnTo>
                    <a:pt x="856805" y="216001"/>
                  </a:lnTo>
                  <a:lnTo>
                    <a:pt x="856653" y="216128"/>
                  </a:lnTo>
                  <a:lnTo>
                    <a:pt x="858177" y="216966"/>
                  </a:lnTo>
                  <a:close/>
                </a:path>
                <a:path w="1001395" h="500380">
                  <a:moveTo>
                    <a:pt x="858977" y="280771"/>
                  </a:moveTo>
                  <a:lnTo>
                    <a:pt x="857326" y="278828"/>
                  </a:lnTo>
                  <a:lnTo>
                    <a:pt x="856094" y="277380"/>
                  </a:lnTo>
                  <a:lnTo>
                    <a:pt x="854913" y="275513"/>
                  </a:lnTo>
                  <a:lnTo>
                    <a:pt x="853833" y="274015"/>
                  </a:lnTo>
                  <a:lnTo>
                    <a:pt x="853528" y="273735"/>
                  </a:lnTo>
                  <a:lnTo>
                    <a:pt x="853528" y="281876"/>
                  </a:lnTo>
                  <a:lnTo>
                    <a:pt x="848855" y="280504"/>
                  </a:lnTo>
                  <a:lnTo>
                    <a:pt x="848080" y="280276"/>
                  </a:lnTo>
                  <a:lnTo>
                    <a:pt x="851217" y="278828"/>
                  </a:lnTo>
                  <a:lnTo>
                    <a:pt x="853528" y="281876"/>
                  </a:lnTo>
                  <a:lnTo>
                    <a:pt x="853528" y="273735"/>
                  </a:lnTo>
                  <a:lnTo>
                    <a:pt x="850823" y="271195"/>
                  </a:lnTo>
                  <a:lnTo>
                    <a:pt x="852525" y="271195"/>
                  </a:lnTo>
                  <a:lnTo>
                    <a:pt x="851687" y="268681"/>
                  </a:lnTo>
                  <a:lnTo>
                    <a:pt x="851598" y="268414"/>
                  </a:lnTo>
                  <a:lnTo>
                    <a:pt x="852970" y="268681"/>
                  </a:lnTo>
                  <a:lnTo>
                    <a:pt x="854798" y="269265"/>
                  </a:lnTo>
                  <a:lnTo>
                    <a:pt x="856627" y="269125"/>
                  </a:lnTo>
                  <a:lnTo>
                    <a:pt x="855624" y="268414"/>
                  </a:lnTo>
                  <a:lnTo>
                    <a:pt x="854900" y="267906"/>
                  </a:lnTo>
                  <a:lnTo>
                    <a:pt x="851128" y="265226"/>
                  </a:lnTo>
                  <a:lnTo>
                    <a:pt x="847483" y="262636"/>
                  </a:lnTo>
                  <a:lnTo>
                    <a:pt x="840638" y="262775"/>
                  </a:lnTo>
                  <a:lnTo>
                    <a:pt x="840994" y="264718"/>
                  </a:lnTo>
                  <a:lnTo>
                    <a:pt x="841095" y="265226"/>
                  </a:lnTo>
                  <a:lnTo>
                    <a:pt x="838352" y="264718"/>
                  </a:lnTo>
                  <a:lnTo>
                    <a:pt x="840193" y="266014"/>
                  </a:lnTo>
                  <a:lnTo>
                    <a:pt x="838352" y="266852"/>
                  </a:lnTo>
                  <a:lnTo>
                    <a:pt x="838758" y="267296"/>
                  </a:lnTo>
                  <a:lnTo>
                    <a:pt x="839228" y="267550"/>
                  </a:lnTo>
                  <a:lnTo>
                    <a:pt x="839660" y="267906"/>
                  </a:lnTo>
                  <a:lnTo>
                    <a:pt x="836079" y="267550"/>
                  </a:lnTo>
                  <a:lnTo>
                    <a:pt x="835304" y="267550"/>
                  </a:lnTo>
                  <a:lnTo>
                    <a:pt x="837539" y="269125"/>
                  </a:lnTo>
                  <a:lnTo>
                    <a:pt x="841146" y="270967"/>
                  </a:lnTo>
                  <a:lnTo>
                    <a:pt x="842530" y="273367"/>
                  </a:lnTo>
                  <a:lnTo>
                    <a:pt x="840701" y="273494"/>
                  </a:lnTo>
                  <a:lnTo>
                    <a:pt x="845731" y="277063"/>
                  </a:lnTo>
                  <a:lnTo>
                    <a:pt x="846188" y="275958"/>
                  </a:lnTo>
                  <a:lnTo>
                    <a:pt x="847547" y="275513"/>
                  </a:lnTo>
                  <a:lnTo>
                    <a:pt x="849426" y="275513"/>
                  </a:lnTo>
                  <a:lnTo>
                    <a:pt x="849845" y="276428"/>
                  </a:lnTo>
                  <a:lnTo>
                    <a:pt x="847750" y="280174"/>
                  </a:lnTo>
                  <a:lnTo>
                    <a:pt x="846658" y="279857"/>
                  </a:lnTo>
                  <a:lnTo>
                    <a:pt x="848969" y="282905"/>
                  </a:lnTo>
                  <a:lnTo>
                    <a:pt x="854443" y="283959"/>
                  </a:lnTo>
                  <a:lnTo>
                    <a:pt x="855522" y="281876"/>
                  </a:lnTo>
                  <a:lnTo>
                    <a:pt x="855802" y="281355"/>
                  </a:lnTo>
                  <a:lnTo>
                    <a:pt x="858977" y="280771"/>
                  </a:lnTo>
                  <a:close/>
                </a:path>
                <a:path w="1001395" h="500380">
                  <a:moveTo>
                    <a:pt x="860425" y="212890"/>
                  </a:moveTo>
                  <a:lnTo>
                    <a:pt x="859967" y="212699"/>
                  </a:lnTo>
                  <a:lnTo>
                    <a:pt x="857046" y="211455"/>
                  </a:lnTo>
                  <a:lnTo>
                    <a:pt x="855408" y="210756"/>
                  </a:lnTo>
                  <a:lnTo>
                    <a:pt x="855408" y="211455"/>
                  </a:lnTo>
                  <a:lnTo>
                    <a:pt x="847191" y="209905"/>
                  </a:lnTo>
                  <a:lnTo>
                    <a:pt x="846302" y="212115"/>
                  </a:lnTo>
                  <a:lnTo>
                    <a:pt x="845591" y="212699"/>
                  </a:lnTo>
                  <a:lnTo>
                    <a:pt x="845400" y="212890"/>
                  </a:lnTo>
                  <a:lnTo>
                    <a:pt x="847686" y="214503"/>
                  </a:lnTo>
                  <a:lnTo>
                    <a:pt x="853147" y="212699"/>
                  </a:lnTo>
                  <a:lnTo>
                    <a:pt x="855129" y="214096"/>
                  </a:lnTo>
                  <a:lnTo>
                    <a:pt x="860425" y="212890"/>
                  </a:lnTo>
                  <a:close/>
                </a:path>
                <a:path w="1001395" h="500380">
                  <a:moveTo>
                    <a:pt x="863320" y="242608"/>
                  </a:moveTo>
                  <a:lnTo>
                    <a:pt x="859218" y="241833"/>
                  </a:lnTo>
                  <a:lnTo>
                    <a:pt x="861961" y="243789"/>
                  </a:lnTo>
                  <a:lnTo>
                    <a:pt x="863320" y="242608"/>
                  </a:lnTo>
                  <a:close/>
                </a:path>
                <a:path w="1001395" h="500380">
                  <a:moveTo>
                    <a:pt x="864082" y="215468"/>
                  </a:moveTo>
                  <a:lnTo>
                    <a:pt x="861783" y="214553"/>
                  </a:lnTo>
                  <a:lnTo>
                    <a:pt x="859523" y="216509"/>
                  </a:lnTo>
                  <a:lnTo>
                    <a:pt x="864082" y="215468"/>
                  </a:lnTo>
                  <a:close/>
                </a:path>
                <a:path w="1001395" h="500380">
                  <a:moveTo>
                    <a:pt x="879195" y="241973"/>
                  </a:moveTo>
                  <a:lnTo>
                    <a:pt x="872439" y="241973"/>
                  </a:lnTo>
                  <a:lnTo>
                    <a:pt x="872312" y="241706"/>
                  </a:lnTo>
                  <a:lnTo>
                    <a:pt x="871499" y="239890"/>
                  </a:lnTo>
                  <a:lnTo>
                    <a:pt x="871093" y="240436"/>
                  </a:lnTo>
                  <a:lnTo>
                    <a:pt x="871093" y="241706"/>
                  </a:lnTo>
                  <a:lnTo>
                    <a:pt x="870800" y="244043"/>
                  </a:lnTo>
                  <a:lnTo>
                    <a:pt x="870737" y="244754"/>
                  </a:lnTo>
                  <a:lnTo>
                    <a:pt x="870635" y="245668"/>
                  </a:lnTo>
                  <a:lnTo>
                    <a:pt x="869289" y="246824"/>
                  </a:lnTo>
                  <a:lnTo>
                    <a:pt x="868083" y="244754"/>
                  </a:lnTo>
                  <a:lnTo>
                    <a:pt x="868400" y="244436"/>
                  </a:lnTo>
                  <a:lnTo>
                    <a:pt x="871093" y="241706"/>
                  </a:lnTo>
                  <a:lnTo>
                    <a:pt x="871093" y="240436"/>
                  </a:lnTo>
                  <a:lnTo>
                    <a:pt x="868362" y="244043"/>
                  </a:lnTo>
                  <a:lnTo>
                    <a:pt x="865301" y="244043"/>
                  </a:lnTo>
                  <a:lnTo>
                    <a:pt x="866546" y="246316"/>
                  </a:lnTo>
                  <a:lnTo>
                    <a:pt x="867816" y="245033"/>
                  </a:lnTo>
                  <a:lnTo>
                    <a:pt x="867752" y="245478"/>
                  </a:lnTo>
                  <a:lnTo>
                    <a:pt x="867638" y="246316"/>
                  </a:lnTo>
                  <a:lnTo>
                    <a:pt x="867562" y="246824"/>
                  </a:lnTo>
                  <a:lnTo>
                    <a:pt x="867448" y="247675"/>
                  </a:lnTo>
                  <a:lnTo>
                    <a:pt x="869734" y="246824"/>
                  </a:lnTo>
                  <a:lnTo>
                    <a:pt x="873366" y="245478"/>
                  </a:lnTo>
                  <a:lnTo>
                    <a:pt x="873404" y="253314"/>
                  </a:lnTo>
                  <a:lnTo>
                    <a:pt x="878420" y="250469"/>
                  </a:lnTo>
                  <a:lnTo>
                    <a:pt x="875220" y="248183"/>
                  </a:lnTo>
                  <a:lnTo>
                    <a:pt x="876833" y="245668"/>
                  </a:lnTo>
                  <a:lnTo>
                    <a:pt x="876947" y="245478"/>
                  </a:lnTo>
                  <a:lnTo>
                    <a:pt x="877798" y="244043"/>
                  </a:lnTo>
                  <a:lnTo>
                    <a:pt x="877951" y="244043"/>
                  </a:lnTo>
                  <a:lnTo>
                    <a:pt x="879195" y="241973"/>
                  </a:lnTo>
                  <a:close/>
                </a:path>
                <a:path w="1001395" h="500380">
                  <a:moveTo>
                    <a:pt x="887120" y="256654"/>
                  </a:moveTo>
                  <a:lnTo>
                    <a:pt x="886663" y="255600"/>
                  </a:lnTo>
                  <a:lnTo>
                    <a:pt x="884821" y="255028"/>
                  </a:lnTo>
                  <a:lnTo>
                    <a:pt x="884821" y="253593"/>
                  </a:lnTo>
                  <a:lnTo>
                    <a:pt x="878878" y="255790"/>
                  </a:lnTo>
                  <a:lnTo>
                    <a:pt x="880262" y="256755"/>
                  </a:lnTo>
                  <a:lnTo>
                    <a:pt x="885304" y="258914"/>
                  </a:lnTo>
                  <a:lnTo>
                    <a:pt x="887120" y="256654"/>
                  </a:lnTo>
                  <a:close/>
                </a:path>
                <a:path w="1001395" h="500380">
                  <a:moveTo>
                    <a:pt x="902601" y="250545"/>
                  </a:moveTo>
                  <a:lnTo>
                    <a:pt x="898931" y="250101"/>
                  </a:lnTo>
                  <a:lnTo>
                    <a:pt x="902131" y="250939"/>
                  </a:lnTo>
                  <a:lnTo>
                    <a:pt x="902601" y="250545"/>
                  </a:lnTo>
                  <a:close/>
                </a:path>
                <a:path w="1001395" h="500380">
                  <a:moveTo>
                    <a:pt x="916279" y="477202"/>
                  </a:moveTo>
                  <a:lnTo>
                    <a:pt x="915631" y="476758"/>
                  </a:lnTo>
                  <a:lnTo>
                    <a:pt x="913333" y="479513"/>
                  </a:lnTo>
                  <a:lnTo>
                    <a:pt x="915974" y="477202"/>
                  </a:lnTo>
                  <a:lnTo>
                    <a:pt x="916279" y="477202"/>
                  </a:lnTo>
                  <a:close/>
                </a:path>
                <a:path w="1001395" h="500380">
                  <a:moveTo>
                    <a:pt x="922299" y="480669"/>
                  </a:moveTo>
                  <a:lnTo>
                    <a:pt x="921067" y="480047"/>
                  </a:lnTo>
                  <a:lnTo>
                    <a:pt x="918514" y="478751"/>
                  </a:lnTo>
                  <a:lnTo>
                    <a:pt x="916279" y="477202"/>
                  </a:lnTo>
                  <a:lnTo>
                    <a:pt x="916190" y="479996"/>
                  </a:lnTo>
                  <a:lnTo>
                    <a:pt x="914400" y="479831"/>
                  </a:lnTo>
                  <a:lnTo>
                    <a:pt x="913930" y="479831"/>
                  </a:lnTo>
                  <a:lnTo>
                    <a:pt x="913333" y="479513"/>
                  </a:lnTo>
                  <a:lnTo>
                    <a:pt x="909078" y="477202"/>
                  </a:lnTo>
                  <a:lnTo>
                    <a:pt x="907770" y="479831"/>
                  </a:lnTo>
                  <a:lnTo>
                    <a:pt x="910120" y="480047"/>
                  </a:lnTo>
                  <a:lnTo>
                    <a:pt x="907351" y="482422"/>
                  </a:lnTo>
                  <a:lnTo>
                    <a:pt x="912520" y="483158"/>
                  </a:lnTo>
                  <a:lnTo>
                    <a:pt x="918578" y="481647"/>
                  </a:lnTo>
                  <a:lnTo>
                    <a:pt x="920978" y="484047"/>
                  </a:lnTo>
                  <a:lnTo>
                    <a:pt x="921918" y="481647"/>
                  </a:lnTo>
                  <a:lnTo>
                    <a:pt x="922299" y="480669"/>
                  </a:lnTo>
                  <a:close/>
                </a:path>
                <a:path w="1001395" h="500380">
                  <a:moveTo>
                    <a:pt x="925982" y="494652"/>
                  </a:moveTo>
                  <a:lnTo>
                    <a:pt x="924687" y="493750"/>
                  </a:lnTo>
                  <a:lnTo>
                    <a:pt x="923810" y="494157"/>
                  </a:lnTo>
                  <a:lnTo>
                    <a:pt x="924420" y="494157"/>
                  </a:lnTo>
                  <a:lnTo>
                    <a:pt x="925982" y="494652"/>
                  </a:lnTo>
                  <a:close/>
                </a:path>
                <a:path w="1001395" h="500380">
                  <a:moveTo>
                    <a:pt x="930871" y="496201"/>
                  </a:moveTo>
                  <a:lnTo>
                    <a:pt x="925982" y="494652"/>
                  </a:lnTo>
                  <a:lnTo>
                    <a:pt x="929068" y="496811"/>
                  </a:lnTo>
                  <a:lnTo>
                    <a:pt x="930871" y="496201"/>
                  </a:lnTo>
                  <a:close/>
                </a:path>
                <a:path w="1001395" h="500380">
                  <a:moveTo>
                    <a:pt x="931748" y="492988"/>
                  </a:moveTo>
                  <a:lnTo>
                    <a:pt x="929614" y="491490"/>
                  </a:lnTo>
                  <a:lnTo>
                    <a:pt x="924991" y="493610"/>
                  </a:lnTo>
                  <a:lnTo>
                    <a:pt x="931062" y="493217"/>
                  </a:lnTo>
                  <a:lnTo>
                    <a:pt x="931748" y="492988"/>
                  </a:lnTo>
                  <a:close/>
                </a:path>
                <a:path w="1001395" h="500380">
                  <a:moveTo>
                    <a:pt x="938022" y="493750"/>
                  </a:moveTo>
                  <a:lnTo>
                    <a:pt x="932637" y="492988"/>
                  </a:lnTo>
                  <a:lnTo>
                    <a:pt x="933437" y="494157"/>
                  </a:lnTo>
                  <a:lnTo>
                    <a:pt x="934364" y="494804"/>
                  </a:lnTo>
                  <a:lnTo>
                    <a:pt x="932535" y="495655"/>
                  </a:lnTo>
                  <a:lnTo>
                    <a:pt x="930871" y="496201"/>
                  </a:lnTo>
                  <a:lnTo>
                    <a:pt x="931621" y="496443"/>
                  </a:lnTo>
                  <a:lnTo>
                    <a:pt x="929525" y="497141"/>
                  </a:lnTo>
                  <a:lnTo>
                    <a:pt x="929068" y="496811"/>
                  </a:lnTo>
                  <a:lnTo>
                    <a:pt x="928077" y="497141"/>
                  </a:lnTo>
                  <a:lnTo>
                    <a:pt x="928662" y="497141"/>
                  </a:lnTo>
                  <a:lnTo>
                    <a:pt x="929106" y="497281"/>
                  </a:lnTo>
                  <a:lnTo>
                    <a:pt x="926045" y="498284"/>
                  </a:lnTo>
                  <a:lnTo>
                    <a:pt x="930300" y="499821"/>
                  </a:lnTo>
                  <a:lnTo>
                    <a:pt x="930656" y="498284"/>
                  </a:lnTo>
                  <a:lnTo>
                    <a:pt x="930719" y="497967"/>
                  </a:lnTo>
                  <a:lnTo>
                    <a:pt x="930249" y="497636"/>
                  </a:lnTo>
                  <a:lnTo>
                    <a:pt x="932129" y="498233"/>
                  </a:lnTo>
                  <a:lnTo>
                    <a:pt x="932078" y="496074"/>
                  </a:lnTo>
                  <a:lnTo>
                    <a:pt x="937234" y="496074"/>
                  </a:lnTo>
                  <a:lnTo>
                    <a:pt x="936955" y="494804"/>
                  </a:lnTo>
                  <a:lnTo>
                    <a:pt x="936917" y="494652"/>
                  </a:lnTo>
                  <a:lnTo>
                    <a:pt x="936815" y="494157"/>
                  </a:lnTo>
                  <a:lnTo>
                    <a:pt x="936726" y="493750"/>
                  </a:lnTo>
                  <a:lnTo>
                    <a:pt x="938022" y="493750"/>
                  </a:lnTo>
                  <a:close/>
                </a:path>
                <a:path w="1001395" h="500380">
                  <a:moveTo>
                    <a:pt x="947521" y="192646"/>
                  </a:moveTo>
                  <a:lnTo>
                    <a:pt x="946950" y="191084"/>
                  </a:lnTo>
                  <a:lnTo>
                    <a:pt x="946061" y="193306"/>
                  </a:lnTo>
                  <a:lnTo>
                    <a:pt x="941489" y="192913"/>
                  </a:lnTo>
                  <a:lnTo>
                    <a:pt x="944156" y="190639"/>
                  </a:lnTo>
                  <a:lnTo>
                    <a:pt x="938288" y="190639"/>
                  </a:lnTo>
                  <a:lnTo>
                    <a:pt x="938784" y="198818"/>
                  </a:lnTo>
                  <a:lnTo>
                    <a:pt x="946594" y="193306"/>
                  </a:lnTo>
                  <a:lnTo>
                    <a:pt x="947521" y="192646"/>
                  </a:lnTo>
                  <a:close/>
                </a:path>
                <a:path w="1001395" h="500380">
                  <a:moveTo>
                    <a:pt x="950150" y="192430"/>
                  </a:moveTo>
                  <a:lnTo>
                    <a:pt x="948321" y="192087"/>
                  </a:lnTo>
                  <a:lnTo>
                    <a:pt x="947521" y="192646"/>
                  </a:lnTo>
                  <a:lnTo>
                    <a:pt x="948359" y="194919"/>
                  </a:lnTo>
                  <a:lnTo>
                    <a:pt x="950150" y="192430"/>
                  </a:lnTo>
                  <a:close/>
                </a:path>
                <a:path w="1001395" h="500380">
                  <a:moveTo>
                    <a:pt x="953693" y="498970"/>
                  </a:moveTo>
                  <a:lnTo>
                    <a:pt x="953135" y="495731"/>
                  </a:lnTo>
                  <a:lnTo>
                    <a:pt x="938085" y="493090"/>
                  </a:lnTo>
                  <a:lnTo>
                    <a:pt x="942441" y="498284"/>
                  </a:lnTo>
                  <a:lnTo>
                    <a:pt x="944372" y="500316"/>
                  </a:lnTo>
                  <a:lnTo>
                    <a:pt x="947140" y="498678"/>
                  </a:lnTo>
                  <a:lnTo>
                    <a:pt x="953693" y="498970"/>
                  </a:lnTo>
                  <a:close/>
                </a:path>
                <a:path w="1001395" h="500380">
                  <a:moveTo>
                    <a:pt x="953782" y="187413"/>
                  </a:moveTo>
                  <a:lnTo>
                    <a:pt x="950150" y="192430"/>
                  </a:lnTo>
                  <a:lnTo>
                    <a:pt x="952423" y="192874"/>
                  </a:lnTo>
                  <a:lnTo>
                    <a:pt x="953782" y="187413"/>
                  </a:lnTo>
                  <a:close/>
                </a:path>
                <a:path w="1001395" h="500380">
                  <a:moveTo>
                    <a:pt x="966724" y="495173"/>
                  </a:moveTo>
                  <a:lnTo>
                    <a:pt x="959154" y="492760"/>
                  </a:lnTo>
                  <a:lnTo>
                    <a:pt x="961059" y="494093"/>
                  </a:lnTo>
                  <a:lnTo>
                    <a:pt x="958735" y="494614"/>
                  </a:lnTo>
                  <a:lnTo>
                    <a:pt x="959231" y="495681"/>
                  </a:lnTo>
                  <a:lnTo>
                    <a:pt x="966724" y="495173"/>
                  </a:lnTo>
                  <a:close/>
                </a:path>
                <a:path w="1001395" h="500380">
                  <a:moveTo>
                    <a:pt x="994257" y="458673"/>
                  </a:moveTo>
                  <a:lnTo>
                    <a:pt x="992847" y="458406"/>
                  </a:lnTo>
                  <a:lnTo>
                    <a:pt x="991514" y="461048"/>
                  </a:lnTo>
                  <a:lnTo>
                    <a:pt x="994257" y="458673"/>
                  </a:lnTo>
                  <a:close/>
                </a:path>
                <a:path w="1001395" h="500380">
                  <a:moveTo>
                    <a:pt x="997013" y="406412"/>
                  </a:moveTo>
                  <a:lnTo>
                    <a:pt x="996035" y="405015"/>
                  </a:lnTo>
                  <a:lnTo>
                    <a:pt x="993762" y="407720"/>
                  </a:lnTo>
                  <a:lnTo>
                    <a:pt x="997013" y="406412"/>
                  </a:lnTo>
                  <a:close/>
                </a:path>
                <a:path w="1001395" h="500380">
                  <a:moveTo>
                    <a:pt x="998893" y="439762"/>
                  </a:moveTo>
                  <a:lnTo>
                    <a:pt x="994206" y="440093"/>
                  </a:lnTo>
                  <a:lnTo>
                    <a:pt x="997953" y="440550"/>
                  </a:lnTo>
                  <a:lnTo>
                    <a:pt x="998893" y="439762"/>
                  </a:lnTo>
                  <a:close/>
                </a:path>
                <a:path w="1001395" h="500380">
                  <a:moveTo>
                    <a:pt x="1001014" y="399237"/>
                  </a:moveTo>
                  <a:lnTo>
                    <a:pt x="1000544" y="398145"/>
                  </a:lnTo>
                  <a:lnTo>
                    <a:pt x="996772" y="398399"/>
                  </a:lnTo>
                  <a:lnTo>
                    <a:pt x="996734" y="396240"/>
                  </a:lnTo>
                  <a:lnTo>
                    <a:pt x="995400" y="398868"/>
                  </a:lnTo>
                  <a:lnTo>
                    <a:pt x="996848" y="400583"/>
                  </a:lnTo>
                  <a:lnTo>
                    <a:pt x="999604" y="398945"/>
                  </a:lnTo>
                  <a:lnTo>
                    <a:pt x="1001014" y="399237"/>
                  </a:lnTo>
                  <a:close/>
                </a:path>
              </a:pathLst>
            </a:custGeom>
            <a:solidFill>
              <a:srgbClr val="ABD3D8">
                <a:alpha val="51998"/>
              </a:srgbClr>
            </a:solidFill>
          </p:spPr>
          <p:txBody>
            <a:bodyPr wrap="square" lIns="0" tIns="0" rIns="0" bIns="0" rtlCol="0"/>
            <a:lstStyle/>
            <a:p>
              <a:pPr defTabSz="829178"/>
              <a:endParaRPr sz="1632" kern="0">
                <a:solidFill>
                  <a:sysClr val="windowText" lastClr="000000"/>
                </a:solidFill>
              </a:endParaRPr>
            </a:p>
          </p:txBody>
        </p:sp>
        <p:sp>
          <p:nvSpPr>
            <p:cNvPr id="80" name="object 80"/>
            <p:cNvSpPr/>
            <p:nvPr/>
          </p:nvSpPr>
          <p:spPr>
            <a:xfrm>
              <a:off x="9140304" y="2209317"/>
              <a:ext cx="408305" cy="317500"/>
            </a:xfrm>
            <a:custGeom>
              <a:avLst/>
              <a:gdLst/>
              <a:ahLst/>
              <a:cxnLst/>
              <a:rect l="l" t="t" r="r" b="b"/>
              <a:pathLst>
                <a:path w="408304" h="317500">
                  <a:moveTo>
                    <a:pt x="2755" y="287870"/>
                  </a:moveTo>
                  <a:lnTo>
                    <a:pt x="0" y="285203"/>
                  </a:lnTo>
                  <a:lnTo>
                    <a:pt x="0" y="286626"/>
                  </a:lnTo>
                  <a:lnTo>
                    <a:pt x="2755" y="287870"/>
                  </a:lnTo>
                  <a:close/>
                </a:path>
                <a:path w="408304" h="317500">
                  <a:moveTo>
                    <a:pt x="4978" y="295529"/>
                  </a:moveTo>
                  <a:lnTo>
                    <a:pt x="4737" y="294830"/>
                  </a:lnTo>
                  <a:lnTo>
                    <a:pt x="4584" y="295109"/>
                  </a:lnTo>
                  <a:lnTo>
                    <a:pt x="4495" y="295389"/>
                  </a:lnTo>
                  <a:lnTo>
                    <a:pt x="4597" y="295617"/>
                  </a:lnTo>
                  <a:lnTo>
                    <a:pt x="4978" y="295529"/>
                  </a:lnTo>
                  <a:close/>
                </a:path>
                <a:path w="408304" h="317500">
                  <a:moveTo>
                    <a:pt x="6629" y="292684"/>
                  </a:moveTo>
                  <a:lnTo>
                    <a:pt x="4140" y="293141"/>
                  </a:lnTo>
                  <a:lnTo>
                    <a:pt x="4737" y="294830"/>
                  </a:lnTo>
                  <a:lnTo>
                    <a:pt x="5257" y="293814"/>
                  </a:lnTo>
                  <a:lnTo>
                    <a:pt x="6629" y="292684"/>
                  </a:lnTo>
                  <a:close/>
                </a:path>
                <a:path w="408304" h="317500">
                  <a:moveTo>
                    <a:pt x="10604" y="268947"/>
                  </a:moveTo>
                  <a:lnTo>
                    <a:pt x="9994" y="268033"/>
                  </a:lnTo>
                  <a:lnTo>
                    <a:pt x="8610" y="268478"/>
                  </a:lnTo>
                  <a:lnTo>
                    <a:pt x="6781" y="269328"/>
                  </a:lnTo>
                  <a:lnTo>
                    <a:pt x="7251" y="270344"/>
                  </a:lnTo>
                  <a:lnTo>
                    <a:pt x="10236" y="271081"/>
                  </a:lnTo>
                  <a:lnTo>
                    <a:pt x="9893" y="270370"/>
                  </a:lnTo>
                  <a:lnTo>
                    <a:pt x="10604" y="268947"/>
                  </a:lnTo>
                  <a:close/>
                </a:path>
                <a:path w="408304" h="317500">
                  <a:moveTo>
                    <a:pt x="11823" y="271462"/>
                  </a:moveTo>
                  <a:lnTo>
                    <a:pt x="10236" y="271081"/>
                  </a:lnTo>
                  <a:lnTo>
                    <a:pt x="10401" y="271424"/>
                  </a:lnTo>
                  <a:lnTo>
                    <a:pt x="10769" y="271653"/>
                  </a:lnTo>
                  <a:lnTo>
                    <a:pt x="11823" y="271462"/>
                  </a:lnTo>
                  <a:close/>
                </a:path>
                <a:path w="408304" h="317500">
                  <a:moveTo>
                    <a:pt x="14986" y="293116"/>
                  </a:moveTo>
                  <a:lnTo>
                    <a:pt x="14160" y="291033"/>
                  </a:lnTo>
                  <a:lnTo>
                    <a:pt x="13639" y="292277"/>
                  </a:lnTo>
                  <a:lnTo>
                    <a:pt x="14097" y="292900"/>
                  </a:lnTo>
                  <a:lnTo>
                    <a:pt x="14986" y="293116"/>
                  </a:lnTo>
                  <a:close/>
                </a:path>
                <a:path w="408304" h="317500">
                  <a:moveTo>
                    <a:pt x="17145" y="293306"/>
                  </a:moveTo>
                  <a:lnTo>
                    <a:pt x="15963" y="292290"/>
                  </a:lnTo>
                  <a:lnTo>
                    <a:pt x="15633" y="293116"/>
                  </a:lnTo>
                  <a:lnTo>
                    <a:pt x="15570" y="293268"/>
                  </a:lnTo>
                  <a:lnTo>
                    <a:pt x="14986" y="293116"/>
                  </a:lnTo>
                  <a:lnTo>
                    <a:pt x="5956" y="295300"/>
                  </a:lnTo>
                  <a:lnTo>
                    <a:pt x="4902" y="295300"/>
                  </a:lnTo>
                  <a:lnTo>
                    <a:pt x="4978" y="295529"/>
                  </a:lnTo>
                  <a:lnTo>
                    <a:pt x="5575" y="297192"/>
                  </a:lnTo>
                  <a:lnTo>
                    <a:pt x="4622" y="297192"/>
                  </a:lnTo>
                  <a:lnTo>
                    <a:pt x="5054" y="298843"/>
                  </a:lnTo>
                  <a:lnTo>
                    <a:pt x="7785" y="297192"/>
                  </a:lnTo>
                  <a:lnTo>
                    <a:pt x="11176" y="296303"/>
                  </a:lnTo>
                  <a:lnTo>
                    <a:pt x="11633" y="296303"/>
                  </a:lnTo>
                  <a:lnTo>
                    <a:pt x="16459" y="298399"/>
                  </a:lnTo>
                  <a:lnTo>
                    <a:pt x="15049" y="296303"/>
                  </a:lnTo>
                  <a:lnTo>
                    <a:pt x="14719" y="295795"/>
                  </a:lnTo>
                  <a:lnTo>
                    <a:pt x="14820" y="295135"/>
                  </a:lnTo>
                  <a:lnTo>
                    <a:pt x="15481" y="293484"/>
                  </a:lnTo>
                  <a:lnTo>
                    <a:pt x="15557" y="293306"/>
                  </a:lnTo>
                  <a:lnTo>
                    <a:pt x="15735" y="293306"/>
                  </a:lnTo>
                  <a:lnTo>
                    <a:pt x="16459" y="293484"/>
                  </a:lnTo>
                  <a:lnTo>
                    <a:pt x="17145" y="293306"/>
                  </a:lnTo>
                  <a:close/>
                </a:path>
                <a:path w="408304" h="317500">
                  <a:moveTo>
                    <a:pt x="17691" y="302806"/>
                  </a:moveTo>
                  <a:lnTo>
                    <a:pt x="14655" y="302806"/>
                  </a:lnTo>
                  <a:lnTo>
                    <a:pt x="13728" y="300736"/>
                  </a:lnTo>
                  <a:lnTo>
                    <a:pt x="13411" y="302031"/>
                  </a:lnTo>
                  <a:lnTo>
                    <a:pt x="13360" y="302806"/>
                  </a:lnTo>
                  <a:lnTo>
                    <a:pt x="13741" y="304317"/>
                  </a:lnTo>
                  <a:lnTo>
                    <a:pt x="17691" y="302806"/>
                  </a:lnTo>
                  <a:close/>
                </a:path>
                <a:path w="408304" h="317500">
                  <a:moveTo>
                    <a:pt x="17907" y="315861"/>
                  </a:moveTo>
                  <a:lnTo>
                    <a:pt x="17411" y="314096"/>
                  </a:lnTo>
                  <a:lnTo>
                    <a:pt x="15595" y="312089"/>
                  </a:lnTo>
                  <a:lnTo>
                    <a:pt x="12420" y="314096"/>
                  </a:lnTo>
                  <a:lnTo>
                    <a:pt x="12420" y="316242"/>
                  </a:lnTo>
                  <a:lnTo>
                    <a:pt x="13779" y="317220"/>
                  </a:lnTo>
                  <a:lnTo>
                    <a:pt x="17907" y="315861"/>
                  </a:lnTo>
                  <a:close/>
                </a:path>
                <a:path w="408304" h="317500">
                  <a:moveTo>
                    <a:pt x="18046" y="302666"/>
                  </a:moveTo>
                  <a:lnTo>
                    <a:pt x="14185" y="298907"/>
                  </a:lnTo>
                  <a:lnTo>
                    <a:pt x="15557" y="302031"/>
                  </a:lnTo>
                  <a:lnTo>
                    <a:pt x="14820" y="302666"/>
                  </a:lnTo>
                  <a:lnTo>
                    <a:pt x="18046" y="302666"/>
                  </a:lnTo>
                  <a:close/>
                </a:path>
                <a:path w="408304" h="317500">
                  <a:moveTo>
                    <a:pt x="19469" y="295300"/>
                  </a:moveTo>
                  <a:lnTo>
                    <a:pt x="18592" y="294538"/>
                  </a:lnTo>
                  <a:lnTo>
                    <a:pt x="17741" y="295135"/>
                  </a:lnTo>
                  <a:lnTo>
                    <a:pt x="18300" y="295135"/>
                  </a:lnTo>
                  <a:lnTo>
                    <a:pt x="19469" y="295300"/>
                  </a:lnTo>
                  <a:close/>
                </a:path>
                <a:path w="408304" h="317500">
                  <a:moveTo>
                    <a:pt x="19748" y="304317"/>
                  </a:moveTo>
                  <a:lnTo>
                    <a:pt x="18516" y="302806"/>
                  </a:lnTo>
                  <a:lnTo>
                    <a:pt x="18186" y="302806"/>
                  </a:lnTo>
                  <a:lnTo>
                    <a:pt x="19748" y="304317"/>
                  </a:lnTo>
                  <a:close/>
                </a:path>
                <a:path w="408304" h="317500">
                  <a:moveTo>
                    <a:pt x="21831" y="313448"/>
                  </a:moveTo>
                  <a:lnTo>
                    <a:pt x="20167" y="312483"/>
                  </a:lnTo>
                  <a:lnTo>
                    <a:pt x="20891" y="313004"/>
                  </a:lnTo>
                  <a:lnTo>
                    <a:pt x="21399" y="313270"/>
                  </a:lnTo>
                  <a:lnTo>
                    <a:pt x="21831" y="313448"/>
                  </a:lnTo>
                  <a:close/>
                </a:path>
                <a:path w="408304" h="317500">
                  <a:moveTo>
                    <a:pt x="24206" y="286194"/>
                  </a:moveTo>
                  <a:lnTo>
                    <a:pt x="22847" y="285000"/>
                  </a:lnTo>
                  <a:lnTo>
                    <a:pt x="20828" y="283870"/>
                  </a:lnTo>
                  <a:lnTo>
                    <a:pt x="19608" y="285000"/>
                  </a:lnTo>
                  <a:lnTo>
                    <a:pt x="19177" y="286727"/>
                  </a:lnTo>
                  <a:lnTo>
                    <a:pt x="18719" y="287121"/>
                  </a:lnTo>
                  <a:lnTo>
                    <a:pt x="16433" y="287629"/>
                  </a:lnTo>
                  <a:lnTo>
                    <a:pt x="16433" y="286931"/>
                  </a:lnTo>
                  <a:lnTo>
                    <a:pt x="14147" y="289585"/>
                  </a:lnTo>
                  <a:lnTo>
                    <a:pt x="15570" y="292773"/>
                  </a:lnTo>
                  <a:lnTo>
                    <a:pt x="15963" y="292290"/>
                  </a:lnTo>
                  <a:lnTo>
                    <a:pt x="18732" y="289585"/>
                  </a:lnTo>
                  <a:lnTo>
                    <a:pt x="18122" y="288925"/>
                  </a:lnTo>
                  <a:lnTo>
                    <a:pt x="17805" y="288620"/>
                  </a:lnTo>
                  <a:lnTo>
                    <a:pt x="16827" y="288429"/>
                  </a:lnTo>
                  <a:lnTo>
                    <a:pt x="15392" y="288429"/>
                  </a:lnTo>
                  <a:lnTo>
                    <a:pt x="19405" y="288137"/>
                  </a:lnTo>
                  <a:lnTo>
                    <a:pt x="19837" y="287629"/>
                  </a:lnTo>
                  <a:lnTo>
                    <a:pt x="22021" y="285000"/>
                  </a:lnTo>
                  <a:lnTo>
                    <a:pt x="22186" y="285000"/>
                  </a:lnTo>
                  <a:lnTo>
                    <a:pt x="24206" y="286194"/>
                  </a:lnTo>
                  <a:close/>
                </a:path>
                <a:path w="408304" h="317500">
                  <a:moveTo>
                    <a:pt x="24269" y="308254"/>
                  </a:moveTo>
                  <a:lnTo>
                    <a:pt x="21526" y="305574"/>
                  </a:lnTo>
                  <a:lnTo>
                    <a:pt x="21513" y="308432"/>
                  </a:lnTo>
                  <a:lnTo>
                    <a:pt x="24269" y="308254"/>
                  </a:lnTo>
                  <a:close/>
                </a:path>
                <a:path w="408304" h="317500">
                  <a:moveTo>
                    <a:pt x="24434" y="291884"/>
                  </a:moveTo>
                  <a:lnTo>
                    <a:pt x="23863" y="291388"/>
                  </a:lnTo>
                  <a:lnTo>
                    <a:pt x="21005" y="288950"/>
                  </a:lnTo>
                  <a:lnTo>
                    <a:pt x="20764" y="288632"/>
                  </a:lnTo>
                  <a:lnTo>
                    <a:pt x="21107" y="288925"/>
                  </a:lnTo>
                  <a:lnTo>
                    <a:pt x="21018" y="288620"/>
                  </a:lnTo>
                  <a:lnTo>
                    <a:pt x="21450" y="286931"/>
                  </a:lnTo>
                  <a:lnTo>
                    <a:pt x="19418" y="288925"/>
                  </a:lnTo>
                  <a:lnTo>
                    <a:pt x="18808" y="289585"/>
                  </a:lnTo>
                  <a:lnTo>
                    <a:pt x="20612" y="291249"/>
                  </a:lnTo>
                  <a:lnTo>
                    <a:pt x="20574" y="291884"/>
                  </a:lnTo>
                  <a:lnTo>
                    <a:pt x="20789" y="291884"/>
                  </a:lnTo>
                  <a:lnTo>
                    <a:pt x="19126" y="292773"/>
                  </a:lnTo>
                  <a:lnTo>
                    <a:pt x="17145" y="293306"/>
                  </a:lnTo>
                  <a:lnTo>
                    <a:pt x="18592" y="294538"/>
                  </a:lnTo>
                  <a:lnTo>
                    <a:pt x="22377" y="291884"/>
                  </a:lnTo>
                  <a:lnTo>
                    <a:pt x="24434" y="291884"/>
                  </a:lnTo>
                  <a:close/>
                </a:path>
                <a:path w="408304" h="317500">
                  <a:moveTo>
                    <a:pt x="24803" y="291884"/>
                  </a:moveTo>
                  <a:lnTo>
                    <a:pt x="24434" y="291884"/>
                  </a:lnTo>
                  <a:lnTo>
                    <a:pt x="24663" y="292100"/>
                  </a:lnTo>
                  <a:lnTo>
                    <a:pt x="24803" y="291884"/>
                  </a:lnTo>
                  <a:close/>
                </a:path>
                <a:path w="408304" h="317500">
                  <a:moveTo>
                    <a:pt x="25133" y="287121"/>
                  </a:moveTo>
                  <a:lnTo>
                    <a:pt x="24841" y="286702"/>
                  </a:lnTo>
                  <a:lnTo>
                    <a:pt x="24523" y="286385"/>
                  </a:lnTo>
                  <a:lnTo>
                    <a:pt x="24206" y="286194"/>
                  </a:lnTo>
                  <a:lnTo>
                    <a:pt x="24574" y="286512"/>
                  </a:lnTo>
                  <a:lnTo>
                    <a:pt x="24892" y="286829"/>
                  </a:lnTo>
                  <a:lnTo>
                    <a:pt x="25133" y="287121"/>
                  </a:lnTo>
                  <a:close/>
                </a:path>
                <a:path w="408304" h="317500">
                  <a:moveTo>
                    <a:pt x="26885" y="296303"/>
                  </a:moveTo>
                  <a:lnTo>
                    <a:pt x="23152" y="295795"/>
                  </a:lnTo>
                  <a:lnTo>
                    <a:pt x="22860" y="295795"/>
                  </a:lnTo>
                  <a:lnTo>
                    <a:pt x="21348" y="296138"/>
                  </a:lnTo>
                  <a:lnTo>
                    <a:pt x="21551" y="295795"/>
                  </a:lnTo>
                  <a:lnTo>
                    <a:pt x="22860" y="295795"/>
                  </a:lnTo>
                  <a:lnTo>
                    <a:pt x="21945" y="295135"/>
                  </a:lnTo>
                  <a:lnTo>
                    <a:pt x="21678" y="295592"/>
                  </a:lnTo>
                  <a:lnTo>
                    <a:pt x="21259" y="295541"/>
                  </a:lnTo>
                  <a:lnTo>
                    <a:pt x="21259" y="296303"/>
                  </a:lnTo>
                  <a:lnTo>
                    <a:pt x="21043" y="296646"/>
                  </a:lnTo>
                  <a:lnTo>
                    <a:pt x="21247" y="296303"/>
                  </a:lnTo>
                  <a:lnTo>
                    <a:pt x="21259" y="295541"/>
                  </a:lnTo>
                  <a:lnTo>
                    <a:pt x="19469" y="295300"/>
                  </a:lnTo>
                  <a:lnTo>
                    <a:pt x="20624" y="296303"/>
                  </a:lnTo>
                  <a:lnTo>
                    <a:pt x="20574" y="297192"/>
                  </a:lnTo>
                  <a:lnTo>
                    <a:pt x="21082" y="297192"/>
                  </a:lnTo>
                  <a:lnTo>
                    <a:pt x="22390" y="297624"/>
                  </a:lnTo>
                  <a:lnTo>
                    <a:pt x="24218" y="298919"/>
                  </a:lnTo>
                  <a:lnTo>
                    <a:pt x="26035" y="298919"/>
                  </a:lnTo>
                  <a:lnTo>
                    <a:pt x="26263" y="297624"/>
                  </a:lnTo>
                  <a:lnTo>
                    <a:pt x="26339" y="297192"/>
                  </a:lnTo>
                  <a:lnTo>
                    <a:pt x="26441" y="296646"/>
                  </a:lnTo>
                  <a:lnTo>
                    <a:pt x="26504" y="296303"/>
                  </a:lnTo>
                  <a:lnTo>
                    <a:pt x="26885" y="296303"/>
                  </a:lnTo>
                  <a:close/>
                </a:path>
                <a:path w="408304" h="317500">
                  <a:moveTo>
                    <a:pt x="30429" y="311264"/>
                  </a:moveTo>
                  <a:lnTo>
                    <a:pt x="27000" y="309486"/>
                  </a:lnTo>
                  <a:lnTo>
                    <a:pt x="27457" y="310553"/>
                  </a:lnTo>
                  <a:lnTo>
                    <a:pt x="22428" y="311264"/>
                  </a:lnTo>
                  <a:lnTo>
                    <a:pt x="30429" y="311264"/>
                  </a:lnTo>
                  <a:close/>
                </a:path>
                <a:path w="408304" h="317500">
                  <a:moveTo>
                    <a:pt x="30657" y="311391"/>
                  </a:moveTo>
                  <a:lnTo>
                    <a:pt x="22961" y="311391"/>
                  </a:lnTo>
                  <a:lnTo>
                    <a:pt x="25628" y="312102"/>
                  </a:lnTo>
                  <a:lnTo>
                    <a:pt x="22936" y="311391"/>
                  </a:lnTo>
                  <a:lnTo>
                    <a:pt x="23990" y="314121"/>
                  </a:lnTo>
                  <a:lnTo>
                    <a:pt x="24104" y="314401"/>
                  </a:lnTo>
                  <a:lnTo>
                    <a:pt x="21831" y="313448"/>
                  </a:lnTo>
                  <a:lnTo>
                    <a:pt x="25146" y="315391"/>
                  </a:lnTo>
                  <a:lnTo>
                    <a:pt x="26962" y="314401"/>
                  </a:lnTo>
                  <a:lnTo>
                    <a:pt x="27482" y="314121"/>
                  </a:lnTo>
                  <a:lnTo>
                    <a:pt x="29845" y="312102"/>
                  </a:lnTo>
                  <a:lnTo>
                    <a:pt x="30657" y="311391"/>
                  </a:lnTo>
                  <a:close/>
                </a:path>
                <a:path w="408304" h="317500">
                  <a:moveTo>
                    <a:pt x="31280" y="297929"/>
                  </a:moveTo>
                  <a:lnTo>
                    <a:pt x="29235" y="296087"/>
                  </a:lnTo>
                  <a:lnTo>
                    <a:pt x="26073" y="302387"/>
                  </a:lnTo>
                  <a:lnTo>
                    <a:pt x="31280" y="297929"/>
                  </a:lnTo>
                  <a:close/>
                </a:path>
                <a:path w="408304" h="317500">
                  <a:moveTo>
                    <a:pt x="31838" y="230085"/>
                  </a:moveTo>
                  <a:lnTo>
                    <a:pt x="31013" y="230098"/>
                  </a:lnTo>
                  <a:lnTo>
                    <a:pt x="30175" y="229997"/>
                  </a:lnTo>
                  <a:lnTo>
                    <a:pt x="29502" y="229793"/>
                  </a:lnTo>
                  <a:lnTo>
                    <a:pt x="30886" y="230581"/>
                  </a:lnTo>
                  <a:lnTo>
                    <a:pt x="31508" y="230492"/>
                  </a:lnTo>
                  <a:lnTo>
                    <a:pt x="31838" y="230085"/>
                  </a:lnTo>
                  <a:close/>
                </a:path>
                <a:path w="408304" h="317500">
                  <a:moveTo>
                    <a:pt x="32918" y="299402"/>
                  </a:moveTo>
                  <a:lnTo>
                    <a:pt x="32778" y="297929"/>
                  </a:lnTo>
                  <a:lnTo>
                    <a:pt x="32677" y="296735"/>
                  </a:lnTo>
                  <a:lnTo>
                    <a:pt x="31280" y="297929"/>
                  </a:lnTo>
                  <a:lnTo>
                    <a:pt x="32918" y="299402"/>
                  </a:lnTo>
                  <a:close/>
                </a:path>
                <a:path w="408304" h="317500">
                  <a:moveTo>
                    <a:pt x="33337" y="291147"/>
                  </a:moveTo>
                  <a:lnTo>
                    <a:pt x="32753" y="288925"/>
                  </a:lnTo>
                  <a:lnTo>
                    <a:pt x="32677" y="288620"/>
                  </a:lnTo>
                  <a:lnTo>
                    <a:pt x="32626" y="288429"/>
                  </a:lnTo>
                  <a:lnTo>
                    <a:pt x="32550" y="288137"/>
                  </a:lnTo>
                  <a:lnTo>
                    <a:pt x="32486" y="287921"/>
                  </a:lnTo>
                  <a:lnTo>
                    <a:pt x="32410" y="287629"/>
                  </a:lnTo>
                  <a:lnTo>
                    <a:pt x="31470" y="287121"/>
                  </a:lnTo>
                  <a:lnTo>
                    <a:pt x="28740" y="285711"/>
                  </a:lnTo>
                  <a:lnTo>
                    <a:pt x="24803" y="291884"/>
                  </a:lnTo>
                  <a:lnTo>
                    <a:pt x="29286" y="291884"/>
                  </a:lnTo>
                  <a:lnTo>
                    <a:pt x="28206" y="288925"/>
                  </a:lnTo>
                  <a:lnTo>
                    <a:pt x="28092" y="288620"/>
                  </a:lnTo>
                  <a:lnTo>
                    <a:pt x="28028" y="288429"/>
                  </a:lnTo>
                  <a:lnTo>
                    <a:pt x="27927" y="288137"/>
                  </a:lnTo>
                  <a:lnTo>
                    <a:pt x="27838" y="287921"/>
                  </a:lnTo>
                  <a:lnTo>
                    <a:pt x="33337" y="291147"/>
                  </a:lnTo>
                  <a:close/>
                </a:path>
                <a:path w="408304" h="317500">
                  <a:moveTo>
                    <a:pt x="34074" y="295541"/>
                  </a:moveTo>
                  <a:lnTo>
                    <a:pt x="32448" y="294055"/>
                  </a:lnTo>
                  <a:lnTo>
                    <a:pt x="32562" y="295363"/>
                  </a:lnTo>
                  <a:lnTo>
                    <a:pt x="32677" y="296735"/>
                  </a:lnTo>
                  <a:lnTo>
                    <a:pt x="34074" y="295541"/>
                  </a:lnTo>
                  <a:close/>
                </a:path>
                <a:path w="408304" h="317500">
                  <a:moveTo>
                    <a:pt x="34975" y="227977"/>
                  </a:moveTo>
                  <a:lnTo>
                    <a:pt x="31318" y="225374"/>
                  </a:lnTo>
                  <a:lnTo>
                    <a:pt x="32715" y="228993"/>
                  </a:lnTo>
                  <a:lnTo>
                    <a:pt x="31838" y="230085"/>
                  </a:lnTo>
                  <a:lnTo>
                    <a:pt x="33286" y="230073"/>
                  </a:lnTo>
                  <a:lnTo>
                    <a:pt x="34683" y="229590"/>
                  </a:lnTo>
                  <a:lnTo>
                    <a:pt x="34975" y="227977"/>
                  </a:lnTo>
                  <a:close/>
                </a:path>
                <a:path w="408304" h="317500">
                  <a:moveTo>
                    <a:pt x="36106" y="297395"/>
                  </a:moveTo>
                  <a:lnTo>
                    <a:pt x="34290" y="295363"/>
                  </a:lnTo>
                  <a:lnTo>
                    <a:pt x="34074" y="295541"/>
                  </a:lnTo>
                  <a:lnTo>
                    <a:pt x="36106" y="297395"/>
                  </a:lnTo>
                  <a:close/>
                </a:path>
                <a:path w="408304" h="317500">
                  <a:moveTo>
                    <a:pt x="37896" y="286512"/>
                  </a:moveTo>
                  <a:lnTo>
                    <a:pt x="33337" y="286829"/>
                  </a:lnTo>
                  <a:lnTo>
                    <a:pt x="34696" y="288518"/>
                  </a:lnTo>
                  <a:lnTo>
                    <a:pt x="37896" y="286512"/>
                  </a:lnTo>
                  <a:close/>
                </a:path>
                <a:path w="408304" h="317500">
                  <a:moveTo>
                    <a:pt x="37922" y="262051"/>
                  </a:moveTo>
                  <a:lnTo>
                    <a:pt x="36906" y="262940"/>
                  </a:lnTo>
                  <a:lnTo>
                    <a:pt x="37909" y="262610"/>
                  </a:lnTo>
                  <a:lnTo>
                    <a:pt x="37922" y="262051"/>
                  </a:lnTo>
                  <a:close/>
                </a:path>
                <a:path w="408304" h="317500">
                  <a:moveTo>
                    <a:pt x="46113" y="285216"/>
                  </a:moveTo>
                  <a:lnTo>
                    <a:pt x="39700" y="282790"/>
                  </a:lnTo>
                  <a:lnTo>
                    <a:pt x="39712" y="284949"/>
                  </a:lnTo>
                  <a:lnTo>
                    <a:pt x="40640" y="286334"/>
                  </a:lnTo>
                  <a:lnTo>
                    <a:pt x="42926" y="287235"/>
                  </a:lnTo>
                  <a:lnTo>
                    <a:pt x="43383" y="285432"/>
                  </a:lnTo>
                  <a:lnTo>
                    <a:pt x="46113" y="285216"/>
                  </a:lnTo>
                  <a:close/>
                </a:path>
                <a:path w="408304" h="317500">
                  <a:moveTo>
                    <a:pt x="47015" y="257124"/>
                  </a:moveTo>
                  <a:lnTo>
                    <a:pt x="40678" y="257771"/>
                  </a:lnTo>
                  <a:lnTo>
                    <a:pt x="38201" y="256209"/>
                  </a:lnTo>
                  <a:lnTo>
                    <a:pt x="38506" y="256781"/>
                  </a:lnTo>
                  <a:lnTo>
                    <a:pt x="38608" y="257327"/>
                  </a:lnTo>
                  <a:lnTo>
                    <a:pt x="38442" y="257835"/>
                  </a:lnTo>
                  <a:lnTo>
                    <a:pt x="36195" y="257835"/>
                  </a:lnTo>
                  <a:lnTo>
                    <a:pt x="36093" y="258572"/>
                  </a:lnTo>
                  <a:lnTo>
                    <a:pt x="35966" y="259461"/>
                  </a:lnTo>
                  <a:lnTo>
                    <a:pt x="36322" y="259130"/>
                  </a:lnTo>
                  <a:lnTo>
                    <a:pt x="37566" y="259130"/>
                  </a:lnTo>
                  <a:lnTo>
                    <a:pt x="39116" y="260235"/>
                  </a:lnTo>
                  <a:lnTo>
                    <a:pt x="37947" y="260858"/>
                  </a:lnTo>
                  <a:lnTo>
                    <a:pt x="37922" y="262051"/>
                  </a:lnTo>
                  <a:lnTo>
                    <a:pt x="38125" y="262051"/>
                  </a:lnTo>
                  <a:lnTo>
                    <a:pt x="40017" y="262305"/>
                  </a:lnTo>
                  <a:lnTo>
                    <a:pt x="40754" y="261416"/>
                  </a:lnTo>
                  <a:lnTo>
                    <a:pt x="41643" y="262051"/>
                  </a:lnTo>
                  <a:lnTo>
                    <a:pt x="42316" y="262051"/>
                  </a:lnTo>
                  <a:lnTo>
                    <a:pt x="42583" y="261416"/>
                  </a:lnTo>
                  <a:lnTo>
                    <a:pt x="43522" y="259130"/>
                  </a:lnTo>
                  <a:lnTo>
                    <a:pt x="43751" y="258572"/>
                  </a:lnTo>
                  <a:lnTo>
                    <a:pt x="46050" y="259461"/>
                  </a:lnTo>
                  <a:lnTo>
                    <a:pt x="46418" y="258572"/>
                  </a:lnTo>
                  <a:lnTo>
                    <a:pt x="46926" y="257327"/>
                  </a:lnTo>
                  <a:lnTo>
                    <a:pt x="47015" y="257124"/>
                  </a:lnTo>
                  <a:close/>
                </a:path>
                <a:path w="408304" h="317500">
                  <a:moveTo>
                    <a:pt x="52387" y="252552"/>
                  </a:moveTo>
                  <a:lnTo>
                    <a:pt x="48742" y="251371"/>
                  </a:lnTo>
                  <a:lnTo>
                    <a:pt x="50114" y="252349"/>
                  </a:lnTo>
                  <a:lnTo>
                    <a:pt x="52387" y="252552"/>
                  </a:lnTo>
                  <a:close/>
                </a:path>
                <a:path w="408304" h="317500">
                  <a:moveTo>
                    <a:pt x="54648" y="247015"/>
                  </a:moveTo>
                  <a:lnTo>
                    <a:pt x="49174" y="246697"/>
                  </a:lnTo>
                  <a:lnTo>
                    <a:pt x="52819" y="248589"/>
                  </a:lnTo>
                  <a:lnTo>
                    <a:pt x="54648" y="247015"/>
                  </a:lnTo>
                  <a:close/>
                </a:path>
                <a:path w="408304" h="317500">
                  <a:moveTo>
                    <a:pt x="56946" y="243039"/>
                  </a:moveTo>
                  <a:lnTo>
                    <a:pt x="55537" y="242671"/>
                  </a:lnTo>
                  <a:lnTo>
                    <a:pt x="55587" y="243166"/>
                  </a:lnTo>
                  <a:lnTo>
                    <a:pt x="55867" y="243522"/>
                  </a:lnTo>
                  <a:lnTo>
                    <a:pt x="56184" y="243852"/>
                  </a:lnTo>
                  <a:lnTo>
                    <a:pt x="56819" y="243446"/>
                  </a:lnTo>
                  <a:lnTo>
                    <a:pt x="56946" y="243039"/>
                  </a:lnTo>
                  <a:close/>
                </a:path>
                <a:path w="408304" h="317500">
                  <a:moveTo>
                    <a:pt x="72720" y="314947"/>
                  </a:moveTo>
                  <a:lnTo>
                    <a:pt x="72707" y="312077"/>
                  </a:lnTo>
                  <a:lnTo>
                    <a:pt x="70408" y="311162"/>
                  </a:lnTo>
                  <a:lnTo>
                    <a:pt x="65824" y="308597"/>
                  </a:lnTo>
                  <a:lnTo>
                    <a:pt x="64922" y="311531"/>
                  </a:lnTo>
                  <a:lnTo>
                    <a:pt x="64465" y="309067"/>
                  </a:lnTo>
                  <a:lnTo>
                    <a:pt x="61252" y="308216"/>
                  </a:lnTo>
                  <a:lnTo>
                    <a:pt x="65836" y="312902"/>
                  </a:lnTo>
                  <a:lnTo>
                    <a:pt x="60363" y="311861"/>
                  </a:lnTo>
                  <a:lnTo>
                    <a:pt x="56299" y="308927"/>
                  </a:lnTo>
                  <a:lnTo>
                    <a:pt x="57759" y="305981"/>
                  </a:lnTo>
                  <a:lnTo>
                    <a:pt x="59486" y="303085"/>
                  </a:lnTo>
                  <a:lnTo>
                    <a:pt x="56197" y="300304"/>
                  </a:lnTo>
                  <a:lnTo>
                    <a:pt x="54495" y="302679"/>
                  </a:lnTo>
                  <a:lnTo>
                    <a:pt x="49707" y="302996"/>
                  </a:lnTo>
                  <a:lnTo>
                    <a:pt x="44399" y="303745"/>
                  </a:lnTo>
                  <a:lnTo>
                    <a:pt x="41160" y="307441"/>
                  </a:lnTo>
                  <a:lnTo>
                    <a:pt x="36601" y="309905"/>
                  </a:lnTo>
                  <a:lnTo>
                    <a:pt x="37045" y="304482"/>
                  </a:lnTo>
                  <a:lnTo>
                    <a:pt x="33401" y="307619"/>
                  </a:lnTo>
                  <a:lnTo>
                    <a:pt x="34747" y="308610"/>
                  </a:lnTo>
                  <a:lnTo>
                    <a:pt x="31127" y="308851"/>
                  </a:lnTo>
                  <a:lnTo>
                    <a:pt x="33413" y="311924"/>
                  </a:lnTo>
                  <a:lnTo>
                    <a:pt x="31140" y="311721"/>
                  </a:lnTo>
                  <a:lnTo>
                    <a:pt x="44843" y="314363"/>
                  </a:lnTo>
                  <a:lnTo>
                    <a:pt x="49403" y="316204"/>
                  </a:lnTo>
                  <a:lnTo>
                    <a:pt x="52133" y="313143"/>
                  </a:lnTo>
                  <a:lnTo>
                    <a:pt x="58547" y="317004"/>
                  </a:lnTo>
                  <a:lnTo>
                    <a:pt x="59004" y="313016"/>
                  </a:lnTo>
                  <a:lnTo>
                    <a:pt x="59918" y="312953"/>
                  </a:lnTo>
                  <a:lnTo>
                    <a:pt x="64020" y="313766"/>
                  </a:lnTo>
                  <a:lnTo>
                    <a:pt x="66306" y="314680"/>
                  </a:lnTo>
                  <a:lnTo>
                    <a:pt x="65849" y="314337"/>
                  </a:lnTo>
                  <a:lnTo>
                    <a:pt x="67665" y="310629"/>
                  </a:lnTo>
                  <a:lnTo>
                    <a:pt x="72720" y="314947"/>
                  </a:lnTo>
                  <a:close/>
                </a:path>
                <a:path w="408304" h="317500">
                  <a:moveTo>
                    <a:pt x="81026" y="219405"/>
                  </a:moveTo>
                  <a:lnTo>
                    <a:pt x="80568" y="218376"/>
                  </a:lnTo>
                  <a:lnTo>
                    <a:pt x="79171" y="215963"/>
                  </a:lnTo>
                  <a:lnTo>
                    <a:pt x="76454" y="216865"/>
                  </a:lnTo>
                  <a:lnTo>
                    <a:pt x="81026" y="219405"/>
                  </a:lnTo>
                  <a:close/>
                </a:path>
                <a:path w="408304" h="317500">
                  <a:moveTo>
                    <a:pt x="86512" y="219748"/>
                  </a:moveTo>
                  <a:lnTo>
                    <a:pt x="85572" y="216242"/>
                  </a:lnTo>
                  <a:lnTo>
                    <a:pt x="83756" y="216357"/>
                  </a:lnTo>
                  <a:lnTo>
                    <a:pt x="86512" y="219748"/>
                  </a:lnTo>
                  <a:close/>
                </a:path>
                <a:path w="408304" h="317500">
                  <a:moveTo>
                    <a:pt x="90563" y="207657"/>
                  </a:moveTo>
                  <a:lnTo>
                    <a:pt x="90551" y="204978"/>
                  </a:lnTo>
                  <a:lnTo>
                    <a:pt x="87172" y="204622"/>
                  </a:lnTo>
                  <a:lnTo>
                    <a:pt x="83527" y="204990"/>
                  </a:lnTo>
                  <a:lnTo>
                    <a:pt x="82270" y="204304"/>
                  </a:lnTo>
                  <a:lnTo>
                    <a:pt x="80429" y="204304"/>
                  </a:lnTo>
                  <a:lnTo>
                    <a:pt x="77330" y="206070"/>
                  </a:lnTo>
                  <a:lnTo>
                    <a:pt x="79044" y="205689"/>
                  </a:lnTo>
                  <a:lnTo>
                    <a:pt x="81330" y="205206"/>
                  </a:lnTo>
                  <a:lnTo>
                    <a:pt x="83515" y="205003"/>
                  </a:lnTo>
                  <a:lnTo>
                    <a:pt x="86309" y="206514"/>
                  </a:lnTo>
                  <a:lnTo>
                    <a:pt x="86169" y="211416"/>
                  </a:lnTo>
                  <a:lnTo>
                    <a:pt x="90563" y="207657"/>
                  </a:lnTo>
                  <a:close/>
                </a:path>
                <a:path w="408304" h="317500">
                  <a:moveTo>
                    <a:pt x="98526" y="261175"/>
                  </a:moveTo>
                  <a:lnTo>
                    <a:pt x="97853" y="260451"/>
                  </a:lnTo>
                  <a:lnTo>
                    <a:pt x="97637" y="260527"/>
                  </a:lnTo>
                  <a:lnTo>
                    <a:pt x="98526" y="261175"/>
                  </a:lnTo>
                  <a:close/>
                </a:path>
                <a:path w="408304" h="317500">
                  <a:moveTo>
                    <a:pt x="104724" y="208457"/>
                  </a:moveTo>
                  <a:lnTo>
                    <a:pt x="103352" y="206032"/>
                  </a:lnTo>
                  <a:lnTo>
                    <a:pt x="102438" y="206832"/>
                  </a:lnTo>
                  <a:lnTo>
                    <a:pt x="101981" y="207213"/>
                  </a:lnTo>
                  <a:lnTo>
                    <a:pt x="101993" y="207924"/>
                  </a:lnTo>
                  <a:lnTo>
                    <a:pt x="102438" y="208978"/>
                  </a:lnTo>
                  <a:lnTo>
                    <a:pt x="104267" y="208127"/>
                  </a:lnTo>
                  <a:lnTo>
                    <a:pt x="104724" y="208457"/>
                  </a:lnTo>
                  <a:close/>
                </a:path>
                <a:path w="408304" h="317500">
                  <a:moveTo>
                    <a:pt x="105841" y="257784"/>
                  </a:moveTo>
                  <a:lnTo>
                    <a:pt x="104635" y="258191"/>
                  </a:lnTo>
                  <a:lnTo>
                    <a:pt x="105092" y="258140"/>
                  </a:lnTo>
                  <a:lnTo>
                    <a:pt x="105524" y="258051"/>
                  </a:lnTo>
                  <a:lnTo>
                    <a:pt x="105841" y="257784"/>
                  </a:lnTo>
                  <a:close/>
                </a:path>
                <a:path w="408304" h="317500">
                  <a:moveTo>
                    <a:pt x="170268" y="161658"/>
                  </a:moveTo>
                  <a:lnTo>
                    <a:pt x="167627" y="159804"/>
                  </a:lnTo>
                  <a:lnTo>
                    <a:pt x="166585" y="159804"/>
                  </a:lnTo>
                  <a:lnTo>
                    <a:pt x="169799" y="162077"/>
                  </a:lnTo>
                  <a:lnTo>
                    <a:pt x="170268" y="161658"/>
                  </a:lnTo>
                  <a:close/>
                </a:path>
                <a:path w="408304" h="317500">
                  <a:moveTo>
                    <a:pt x="171475" y="133362"/>
                  </a:moveTo>
                  <a:lnTo>
                    <a:pt x="168732" y="132118"/>
                  </a:lnTo>
                  <a:lnTo>
                    <a:pt x="170205" y="134531"/>
                  </a:lnTo>
                  <a:lnTo>
                    <a:pt x="171475" y="133362"/>
                  </a:lnTo>
                  <a:close/>
                </a:path>
                <a:path w="408304" h="317500">
                  <a:moveTo>
                    <a:pt x="176110" y="131330"/>
                  </a:moveTo>
                  <a:lnTo>
                    <a:pt x="173748" y="130708"/>
                  </a:lnTo>
                  <a:lnTo>
                    <a:pt x="174498" y="131432"/>
                  </a:lnTo>
                  <a:lnTo>
                    <a:pt x="175310" y="131495"/>
                  </a:lnTo>
                  <a:lnTo>
                    <a:pt x="176110" y="131330"/>
                  </a:lnTo>
                  <a:close/>
                </a:path>
                <a:path w="408304" h="317500">
                  <a:moveTo>
                    <a:pt x="177914" y="141478"/>
                  </a:moveTo>
                  <a:lnTo>
                    <a:pt x="174713" y="138493"/>
                  </a:lnTo>
                  <a:lnTo>
                    <a:pt x="174713" y="139928"/>
                  </a:lnTo>
                  <a:lnTo>
                    <a:pt x="177914" y="141478"/>
                  </a:lnTo>
                  <a:close/>
                </a:path>
                <a:path w="408304" h="317500">
                  <a:moveTo>
                    <a:pt x="178930" y="158572"/>
                  </a:moveTo>
                  <a:lnTo>
                    <a:pt x="177546" y="157594"/>
                  </a:lnTo>
                  <a:lnTo>
                    <a:pt x="175717" y="158432"/>
                  </a:lnTo>
                  <a:lnTo>
                    <a:pt x="175768" y="159346"/>
                  </a:lnTo>
                  <a:lnTo>
                    <a:pt x="176199" y="160921"/>
                  </a:lnTo>
                  <a:lnTo>
                    <a:pt x="177990" y="159346"/>
                  </a:lnTo>
                  <a:lnTo>
                    <a:pt x="178930" y="158572"/>
                  </a:lnTo>
                  <a:close/>
                </a:path>
                <a:path w="408304" h="317500">
                  <a:moveTo>
                    <a:pt x="180162" y="132397"/>
                  </a:moveTo>
                  <a:lnTo>
                    <a:pt x="180136" y="128778"/>
                  </a:lnTo>
                  <a:lnTo>
                    <a:pt x="178219" y="130898"/>
                  </a:lnTo>
                  <a:lnTo>
                    <a:pt x="176110" y="131330"/>
                  </a:lnTo>
                  <a:lnTo>
                    <a:pt x="180162" y="132397"/>
                  </a:lnTo>
                  <a:close/>
                </a:path>
                <a:path w="408304" h="317500">
                  <a:moveTo>
                    <a:pt x="182232" y="180886"/>
                  </a:moveTo>
                  <a:lnTo>
                    <a:pt x="180390" y="179578"/>
                  </a:lnTo>
                  <a:lnTo>
                    <a:pt x="178866" y="180886"/>
                  </a:lnTo>
                  <a:lnTo>
                    <a:pt x="182232" y="180886"/>
                  </a:lnTo>
                  <a:close/>
                </a:path>
                <a:path w="408304" h="317500">
                  <a:moveTo>
                    <a:pt x="186461" y="175336"/>
                  </a:moveTo>
                  <a:lnTo>
                    <a:pt x="186436" y="174891"/>
                  </a:lnTo>
                  <a:lnTo>
                    <a:pt x="186270" y="174498"/>
                  </a:lnTo>
                  <a:lnTo>
                    <a:pt x="185839" y="174193"/>
                  </a:lnTo>
                  <a:lnTo>
                    <a:pt x="186029" y="174599"/>
                  </a:lnTo>
                  <a:lnTo>
                    <a:pt x="186245" y="174980"/>
                  </a:lnTo>
                  <a:lnTo>
                    <a:pt x="186461" y="175336"/>
                  </a:lnTo>
                  <a:close/>
                </a:path>
                <a:path w="408304" h="317500">
                  <a:moveTo>
                    <a:pt x="192582" y="141198"/>
                  </a:moveTo>
                  <a:lnTo>
                    <a:pt x="189318" y="140335"/>
                  </a:lnTo>
                  <a:lnTo>
                    <a:pt x="190233" y="142417"/>
                  </a:lnTo>
                  <a:lnTo>
                    <a:pt x="192582" y="141198"/>
                  </a:lnTo>
                  <a:close/>
                </a:path>
                <a:path w="408304" h="317500">
                  <a:moveTo>
                    <a:pt x="194805" y="167182"/>
                  </a:moveTo>
                  <a:lnTo>
                    <a:pt x="194043" y="167182"/>
                  </a:lnTo>
                  <a:lnTo>
                    <a:pt x="194208" y="167474"/>
                  </a:lnTo>
                  <a:lnTo>
                    <a:pt x="194805" y="167182"/>
                  </a:lnTo>
                  <a:close/>
                </a:path>
                <a:path w="408304" h="317500">
                  <a:moveTo>
                    <a:pt x="195719" y="142024"/>
                  </a:moveTo>
                  <a:lnTo>
                    <a:pt x="195707" y="139573"/>
                  </a:lnTo>
                  <a:lnTo>
                    <a:pt x="192582" y="141198"/>
                  </a:lnTo>
                  <a:lnTo>
                    <a:pt x="195719" y="142024"/>
                  </a:lnTo>
                  <a:close/>
                </a:path>
                <a:path w="408304" h="317500">
                  <a:moveTo>
                    <a:pt x="199529" y="172631"/>
                  </a:moveTo>
                  <a:lnTo>
                    <a:pt x="196799" y="169837"/>
                  </a:lnTo>
                  <a:lnTo>
                    <a:pt x="195427" y="169595"/>
                  </a:lnTo>
                  <a:lnTo>
                    <a:pt x="194208" y="167474"/>
                  </a:lnTo>
                  <a:lnTo>
                    <a:pt x="189026" y="170040"/>
                  </a:lnTo>
                  <a:lnTo>
                    <a:pt x="192239" y="172326"/>
                  </a:lnTo>
                  <a:lnTo>
                    <a:pt x="199529" y="172631"/>
                  </a:lnTo>
                  <a:close/>
                </a:path>
                <a:path w="408304" h="317500">
                  <a:moveTo>
                    <a:pt x="199631" y="172720"/>
                  </a:moveTo>
                  <a:lnTo>
                    <a:pt x="199466" y="172720"/>
                  </a:lnTo>
                  <a:lnTo>
                    <a:pt x="199631" y="172720"/>
                  </a:lnTo>
                  <a:close/>
                </a:path>
                <a:path w="408304" h="317500">
                  <a:moveTo>
                    <a:pt x="201180" y="138785"/>
                  </a:moveTo>
                  <a:lnTo>
                    <a:pt x="195681" y="134886"/>
                  </a:lnTo>
                  <a:lnTo>
                    <a:pt x="195707" y="139573"/>
                  </a:lnTo>
                  <a:lnTo>
                    <a:pt x="196621" y="139103"/>
                  </a:lnTo>
                  <a:lnTo>
                    <a:pt x="199377" y="140335"/>
                  </a:lnTo>
                  <a:lnTo>
                    <a:pt x="200812" y="139103"/>
                  </a:lnTo>
                  <a:lnTo>
                    <a:pt x="201180" y="138785"/>
                  </a:lnTo>
                  <a:close/>
                </a:path>
                <a:path w="408304" h="317500">
                  <a:moveTo>
                    <a:pt x="203238" y="181571"/>
                  </a:moveTo>
                  <a:lnTo>
                    <a:pt x="196837" y="180568"/>
                  </a:lnTo>
                  <a:lnTo>
                    <a:pt x="195478" y="178904"/>
                  </a:lnTo>
                  <a:lnTo>
                    <a:pt x="190868" y="176339"/>
                  </a:lnTo>
                  <a:lnTo>
                    <a:pt x="190893" y="177063"/>
                  </a:lnTo>
                  <a:lnTo>
                    <a:pt x="188683" y="177787"/>
                  </a:lnTo>
                  <a:lnTo>
                    <a:pt x="187388" y="176822"/>
                  </a:lnTo>
                  <a:lnTo>
                    <a:pt x="186461" y="175336"/>
                  </a:lnTo>
                  <a:lnTo>
                    <a:pt x="186677" y="178282"/>
                  </a:lnTo>
                  <a:lnTo>
                    <a:pt x="179895" y="183845"/>
                  </a:lnTo>
                  <a:lnTo>
                    <a:pt x="185432" y="185318"/>
                  </a:lnTo>
                  <a:lnTo>
                    <a:pt x="185902" y="184213"/>
                  </a:lnTo>
                  <a:lnTo>
                    <a:pt x="186804" y="183426"/>
                  </a:lnTo>
                  <a:lnTo>
                    <a:pt x="186347" y="182397"/>
                  </a:lnTo>
                  <a:lnTo>
                    <a:pt x="189090" y="184340"/>
                  </a:lnTo>
                  <a:lnTo>
                    <a:pt x="197307" y="184480"/>
                  </a:lnTo>
                  <a:lnTo>
                    <a:pt x="202336" y="185216"/>
                  </a:lnTo>
                  <a:lnTo>
                    <a:pt x="199136" y="184353"/>
                  </a:lnTo>
                  <a:lnTo>
                    <a:pt x="202793" y="182664"/>
                  </a:lnTo>
                  <a:lnTo>
                    <a:pt x="203238" y="181571"/>
                  </a:lnTo>
                  <a:close/>
                </a:path>
                <a:path w="408304" h="317500">
                  <a:moveTo>
                    <a:pt x="206375" y="171678"/>
                  </a:moveTo>
                  <a:lnTo>
                    <a:pt x="205460" y="166014"/>
                  </a:lnTo>
                  <a:lnTo>
                    <a:pt x="199542" y="172631"/>
                  </a:lnTo>
                  <a:lnTo>
                    <a:pt x="201803" y="172720"/>
                  </a:lnTo>
                  <a:lnTo>
                    <a:pt x="206375" y="171678"/>
                  </a:lnTo>
                  <a:close/>
                </a:path>
                <a:path w="408304" h="317500">
                  <a:moveTo>
                    <a:pt x="212064" y="110731"/>
                  </a:moveTo>
                  <a:lnTo>
                    <a:pt x="207886" y="110083"/>
                  </a:lnTo>
                  <a:lnTo>
                    <a:pt x="210350" y="111074"/>
                  </a:lnTo>
                  <a:lnTo>
                    <a:pt x="212064" y="110731"/>
                  </a:lnTo>
                  <a:close/>
                </a:path>
                <a:path w="408304" h="317500">
                  <a:moveTo>
                    <a:pt x="214287" y="111074"/>
                  </a:moveTo>
                  <a:lnTo>
                    <a:pt x="212432" y="108331"/>
                  </a:lnTo>
                  <a:lnTo>
                    <a:pt x="212902" y="109385"/>
                  </a:lnTo>
                  <a:lnTo>
                    <a:pt x="213817" y="110731"/>
                  </a:lnTo>
                  <a:lnTo>
                    <a:pt x="212064" y="110731"/>
                  </a:lnTo>
                  <a:lnTo>
                    <a:pt x="214287" y="111074"/>
                  </a:lnTo>
                  <a:close/>
                </a:path>
                <a:path w="408304" h="317500">
                  <a:moveTo>
                    <a:pt x="217474" y="110490"/>
                  </a:moveTo>
                  <a:lnTo>
                    <a:pt x="216090" y="109512"/>
                  </a:lnTo>
                  <a:lnTo>
                    <a:pt x="216573" y="111264"/>
                  </a:lnTo>
                  <a:lnTo>
                    <a:pt x="217474" y="110490"/>
                  </a:lnTo>
                  <a:close/>
                </a:path>
                <a:path w="408304" h="317500">
                  <a:moveTo>
                    <a:pt x="225361" y="136042"/>
                  </a:moveTo>
                  <a:lnTo>
                    <a:pt x="223545" y="133286"/>
                  </a:lnTo>
                  <a:lnTo>
                    <a:pt x="223354" y="136042"/>
                  </a:lnTo>
                  <a:lnTo>
                    <a:pt x="223304" y="136791"/>
                  </a:lnTo>
                  <a:lnTo>
                    <a:pt x="223215" y="137985"/>
                  </a:lnTo>
                  <a:lnTo>
                    <a:pt x="221742" y="137706"/>
                  </a:lnTo>
                  <a:lnTo>
                    <a:pt x="221284" y="138087"/>
                  </a:lnTo>
                  <a:lnTo>
                    <a:pt x="219456" y="136791"/>
                  </a:lnTo>
                  <a:lnTo>
                    <a:pt x="219862" y="137706"/>
                  </a:lnTo>
                  <a:lnTo>
                    <a:pt x="221119" y="138226"/>
                  </a:lnTo>
                  <a:lnTo>
                    <a:pt x="221475" y="138226"/>
                  </a:lnTo>
                  <a:lnTo>
                    <a:pt x="223113" y="139395"/>
                  </a:lnTo>
                  <a:lnTo>
                    <a:pt x="223202" y="138226"/>
                  </a:lnTo>
                  <a:lnTo>
                    <a:pt x="224485" y="138226"/>
                  </a:lnTo>
                  <a:lnTo>
                    <a:pt x="224548" y="138087"/>
                  </a:lnTo>
                  <a:lnTo>
                    <a:pt x="225361" y="136042"/>
                  </a:lnTo>
                  <a:close/>
                </a:path>
                <a:path w="408304" h="317500">
                  <a:moveTo>
                    <a:pt x="226580" y="70421"/>
                  </a:moveTo>
                  <a:lnTo>
                    <a:pt x="225082" y="70929"/>
                  </a:lnTo>
                  <a:lnTo>
                    <a:pt x="226225" y="70700"/>
                  </a:lnTo>
                  <a:lnTo>
                    <a:pt x="226580" y="70421"/>
                  </a:lnTo>
                  <a:close/>
                </a:path>
                <a:path w="408304" h="317500">
                  <a:moveTo>
                    <a:pt x="226606" y="111277"/>
                  </a:moveTo>
                  <a:lnTo>
                    <a:pt x="225221" y="110299"/>
                  </a:lnTo>
                  <a:lnTo>
                    <a:pt x="223405" y="106870"/>
                  </a:lnTo>
                  <a:lnTo>
                    <a:pt x="221564" y="109118"/>
                  </a:lnTo>
                  <a:lnTo>
                    <a:pt x="223875" y="110032"/>
                  </a:lnTo>
                  <a:lnTo>
                    <a:pt x="223405" y="111137"/>
                  </a:lnTo>
                  <a:lnTo>
                    <a:pt x="226606" y="111277"/>
                  </a:lnTo>
                  <a:close/>
                </a:path>
                <a:path w="408304" h="317500">
                  <a:moveTo>
                    <a:pt x="231343" y="71221"/>
                  </a:moveTo>
                  <a:lnTo>
                    <a:pt x="229717" y="70700"/>
                  </a:lnTo>
                  <a:lnTo>
                    <a:pt x="229641" y="71221"/>
                  </a:lnTo>
                  <a:lnTo>
                    <a:pt x="229552" y="71805"/>
                  </a:lnTo>
                  <a:lnTo>
                    <a:pt x="230327" y="71805"/>
                  </a:lnTo>
                  <a:lnTo>
                    <a:pt x="230809" y="71577"/>
                  </a:lnTo>
                  <a:lnTo>
                    <a:pt x="231343" y="71221"/>
                  </a:lnTo>
                  <a:close/>
                </a:path>
                <a:path w="408304" h="317500">
                  <a:moveTo>
                    <a:pt x="231508" y="129362"/>
                  </a:moveTo>
                  <a:lnTo>
                    <a:pt x="230352" y="126733"/>
                  </a:lnTo>
                  <a:lnTo>
                    <a:pt x="229336" y="127609"/>
                  </a:lnTo>
                  <a:lnTo>
                    <a:pt x="230619" y="128524"/>
                  </a:lnTo>
                  <a:lnTo>
                    <a:pt x="231508" y="129362"/>
                  </a:lnTo>
                  <a:close/>
                </a:path>
                <a:path w="408304" h="317500">
                  <a:moveTo>
                    <a:pt x="231736" y="129641"/>
                  </a:moveTo>
                  <a:lnTo>
                    <a:pt x="231660" y="129501"/>
                  </a:lnTo>
                  <a:lnTo>
                    <a:pt x="231508" y="129362"/>
                  </a:lnTo>
                  <a:lnTo>
                    <a:pt x="231724" y="129857"/>
                  </a:lnTo>
                  <a:lnTo>
                    <a:pt x="231736" y="129641"/>
                  </a:lnTo>
                  <a:close/>
                </a:path>
                <a:path w="408304" h="317500">
                  <a:moveTo>
                    <a:pt x="231736" y="73596"/>
                  </a:moveTo>
                  <a:lnTo>
                    <a:pt x="231584" y="73304"/>
                  </a:lnTo>
                  <a:lnTo>
                    <a:pt x="231419" y="73012"/>
                  </a:lnTo>
                  <a:lnTo>
                    <a:pt x="231419" y="72732"/>
                  </a:lnTo>
                  <a:lnTo>
                    <a:pt x="231330" y="73177"/>
                  </a:lnTo>
                  <a:lnTo>
                    <a:pt x="231495" y="73418"/>
                  </a:lnTo>
                  <a:lnTo>
                    <a:pt x="231736" y="73596"/>
                  </a:lnTo>
                  <a:close/>
                </a:path>
                <a:path w="408304" h="317500">
                  <a:moveTo>
                    <a:pt x="234480" y="128244"/>
                  </a:moveTo>
                  <a:lnTo>
                    <a:pt x="231851" y="129781"/>
                  </a:lnTo>
                  <a:lnTo>
                    <a:pt x="231965" y="129921"/>
                  </a:lnTo>
                  <a:lnTo>
                    <a:pt x="232117" y="130048"/>
                  </a:lnTo>
                  <a:lnTo>
                    <a:pt x="234480" y="128244"/>
                  </a:lnTo>
                  <a:close/>
                </a:path>
                <a:path w="408304" h="317500">
                  <a:moveTo>
                    <a:pt x="240398" y="48539"/>
                  </a:moveTo>
                  <a:lnTo>
                    <a:pt x="236728" y="48094"/>
                  </a:lnTo>
                  <a:lnTo>
                    <a:pt x="239928" y="48933"/>
                  </a:lnTo>
                  <a:lnTo>
                    <a:pt x="240398" y="48539"/>
                  </a:lnTo>
                  <a:close/>
                </a:path>
                <a:path w="408304" h="317500">
                  <a:moveTo>
                    <a:pt x="247815" y="68719"/>
                  </a:moveTo>
                  <a:lnTo>
                    <a:pt x="245541" y="67106"/>
                  </a:lnTo>
                  <a:lnTo>
                    <a:pt x="245973" y="65303"/>
                  </a:lnTo>
                  <a:lnTo>
                    <a:pt x="244144" y="66852"/>
                  </a:lnTo>
                  <a:lnTo>
                    <a:pt x="244640" y="67106"/>
                  </a:lnTo>
                  <a:lnTo>
                    <a:pt x="240499" y="67106"/>
                  </a:lnTo>
                  <a:lnTo>
                    <a:pt x="238582" y="68719"/>
                  </a:lnTo>
                  <a:lnTo>
                    <a:pt x="238937" y="68719"/>
                  </a:lnTo>
                  <a:lnTo>
                    <a:pt x="244627" y="70027"/>
                  </a:lnTo>
                  <a:lnTo>
                    <a:pt x="247815" y="68719"/>
                  </a:lnTo>
                  <a:close/>
                </a:path>
                <a:path w="408304" h="317500">
                  <a:moveTo>
                    <a:pt x="247992" y="75145"/>
                  </a:moveTo>
                  <a:lnTo>
                    <a:pt x="247332" y="74472"/>
                  </a:lnTo>
                  <a:lnTo>
                    <a:pt x="246608" y="73952"/>
                  </a:lnTo>
                  <a:lnTo>
                    <a:pt x="246037" y="73850"/>
                  </a:lnTo>
                  <a:lnTo>
                    <a:pt x="246646" y="74282"/>
                  </a:lnTo>
                  <a:lnTo>
                    <a:pt x="247992" y="75145"/>
                  </a:lnTo>
                  <a:close/>
                </a:path>
                <a:path w="408304" h="317500">
                  <a:moveTo>
                    <a:pt x="253365" y="77660"/>
                  </a:moveTo>
                  <a:lnTo>
                    <a:pt x="252793" y="77330"/>
                  </a:lnTo>
                  <a:lnTo>
                    <a:pt x="252450" y="77127"/>
                  </a:lnTo>
                  <a:lnTo>
                    <a:pt x="251472" y="76949"/>
                  </a:lnTo>
                  <a:lnTo>
                    <a:pt x="250532" y="76949"/>
                  </a:lnTo>
                  <a:lnTo>
                    <a:pt x="249694" y="76288"/>
                  </a:lnTo>
                  <a:lnTo>
                    <a:pt x="248869" y="75704"/>
                  </a:lnTo>
                  <a:lnTo>
                    <a:pt x="248272" y="75323"/>
                  </a:lnTo>
                  <a:lnTo>
                    <a:pt x="248983" y="76288"/>
                  </a:lnTo>
                  <a:lnTo>
                    <a:pt x="249301" y="76949"/>
                  </a:lnTo>
                  <a:lnTo>
                    <a:pt x="248170" y="76949"/>
                  </a:lnTo>
                  <a:lnTo>
                    <a:pt x="247091" y="77127"/>
                  </a:lnTo>
                  <a:lnTo>
                    <a:pt x="246151" y="77330"/>
                  </a:lnTo>
                  <a:lnTo>
                    <a:pt x="243230" y="76288"/>
                  </a:lnTo>
                  <a:lnTo>
                    <a:pt x="240093" y="75323"/>
                  </a:lnTo>
                  <a:lnTo>
                    <a:pt x="239039" y="75323"/>
                  </a:lnTo>
                  <a:lnTo>
                    <a:pt x="234226" y="76022"/>
                  </a:lnTo>
                  <a:lnTo>
                    <a:pt x="234734" y="75323"/>
                  </a:lnTo>
                  <a:lnTo>
                    <a:pt x="235292" y="74549"/>
                  </a:lnTo>
                  <a:lnTo>
                    <a:pt x="235394" y="74409"/>
                  </a:lnTo>
                  <a:lnTo>
                    <a:pt x="236283" y="73101"/>
                  </a:lnTo>
                  <a:lnTo>
                    <a:pt x="232841" y="74409"/>
                  </a:lnTo>
                  <a:lnTo>
                    <a:pt x="231736" y="73596"/>
                  </a:lnTo>
                  <a:lnTo>
                    <a:pt x="232092" y="74409"/>
                  </a:lnTo>
                  <a:lnTo>
                    <a:pt x="232156" y="74549"/>
                  </a:lnTo>
                  <a:lnTo>
                    <a:pt x="231825" y="75323"/>
                  </a:lnTo>
                  <a:lnTo>
                    <a:pt x="230225" y="75323"/>
                  </a:lnTo>
                  <a:lnTo>
                    <a:pt x="228765" y="74409"/>
                  </a:lnTo>
                  <a:lnTo>
                    <a:pt x="228638" y="74409"/>
                  </a:lnTo>
                  <a:lnTo>
                    <a:pt x="227799" y="73304"/>
                  </a:lnTo>
                  <a:lnTo>
                    <a:pt x="227799" y="77978"/>
                  </a:lnTo>
                  <a:lnTo>
                    <a:pt x="227711" y="78574"/>
                  </a:lnTo>
                  <a:lnTo>
                    <a:pt x="227647" y="79095"/>
                  </a:lnTo>
                  <a:lnTo>
                    <a:pt x="227520" y="79984"/>
                  </a:lnTo>
                  <a:lnTo>
                    <a:pt x="227406" y="80810"/>
                  </a:lnTo>
                  <a:lnTo>
                    <a:pt x="225018" y="80441"/>
                  </a:lnTo>
                  <a:lnTo>
                    <a:pt x="225361" y="79095"/>
                  </a:lnTo>
                  <a:lnTo>
                    <a:pt x="225463" y="78714"/>
                  </a:lnTo>
                  <a:lnTo>
                    <a:pt x="225488" y="78574"/>
                  </a:lnTo>
                  <a:lnTo>
                    <a:pt x="225171" y="78574"/>
                  </a:lnTo>
                  <a:lnTo>
                    <a:pt x="227799" y="77978"/>
                  </a:lnTo>
                  <a:lnTo>
                    <a:pt x="227799" y="73304"/>
                  </a:lnTo>
                  <a:lnTo>
                    <a:pt x="227647" y="73101"/>
                  </a:lnTo>
                  <a:lnTo>
                    <a:pt x="230149" y="72250"/>
                  </a:lnTo>
                  <a:lnTo>
                    <a:pt x="230886" y="72250"/>
                  </a:lnTo>
                  <a:lnTo>
                    <a:pt x="229552" y="71805"/>
                  </a:lnTo>
                  <a:lnTo>
                    <a:pt x="228879" y="71577"/>
                  </a:lnTo>
                  <a:lnTo>
                    <a:pt x="228650" y="71577"/>
                  </a:lnTo>
                  <a:lnTo>
                    <a:pt x="228244" y="72250"/>
                  </a:lnTo>
                  <a:lnTo>
                    <a:pt x="227063" y="72250"/>
                  </a:lnTo>
                  <a:lnTo>
                    <a:pt x="226847" y="71805"/>
                  </a:lnTo>
                  <a:lnTo>
                    <a:pt x="226745" y="70700"/>
                  </a:lnTo>
                  <a:lnTo>
                    <a:pt x="227672" y="70421"/>
                  </a:lnTo>
                  <a:lnTo>
                    <a:pt x="228828" y="70421"/>
                  </a:lnTo>
                  <a:lnTo>
                    <a:pt x="229717" y="70700"/>
                  </a:lnTo>
                  <a:lnTo>
                    <a:pt x="229819" y="70053"/>
                  </a:lnTo>
                  <a:lnTo>
                    <a:pt x="229565" y="70053"/>
                  </a:lnTo>
                  <a:lnTo>
                    <a:pt x="228384" y="70294"/>
                  </a:lnTo>
                  <a:lnTo>
                    <a:pt x="227672" y="70053"/>
                  </a:lnTo>
                  <a:lnTo>
                    <a:pt x="226809" y="70345"/>
                  </a:lnTo>
                  <a:lnTo>
                    <a:pt x="226733" y="70523"/>
                  </a:lnTo>
                  <a:lnTo>
                    <a:pt x="226809" y="70345"/>
                  </a:lnTo>
                  <a:lnTo>
                    <a:pt x="226580" y="70421"/>
                  </a:lnTo>
                  <a:lnTo>
                    <a:pt x="226250" y="70700"/>
                  </a:lnTo>
                  <a:lnTo>
                    <a:pt x="226669" y="70624"/>
                  </a:lnTo>
                  <a:lnTo>
                    <a:pt x="226250" y="70700"/>
                  </a:lnTo>
                  <a:lnTo>
                    <a:pt x="223647" y="72923"/>
                  </a:lnTo>
                  <a:lnTo>
                    <a:pt x="217246" y="72250"/>
                  </a:lnTo>
                  <a:lnTo>
                    <a:pt x="215366" y="72250"/>
                  </a:lnTo>
                  <a:lnTo>
                    <a:pt x="214630" y="74053"/>
                  </a:lnTo>
                  <a:lnTo>
                    <a:pt x="214528" y="74409"/>
                  </a:lnTo>
                  <a:lnTo>
                    <a:pt x="214439" y="75323"/>
                  </a:lnTo>
                  <a:lnTo>
                    <a:pt x="214350" y="76288"/>
                  </a:lnTo>
                  <a:lnTo>
                    <a:pt x="214223" y="77660"/>
                  </a:lnTo>
                  <a:lnTo>
                    <a:pt x="214109" y="78955"/>
                  </a:lnTo>
                  <a:lnTo>
                    <a:pt x="223494" y="74409"/>
                  </a:lnTo>
                  <a:lnTo>
                    <a:pt x="223672" y="74409"/>
                  </a:lnTo>
                  <a:lnTo>
                    <a:pt x="224599" y="78574"/>
                  </a:lnTo>
                  <a:lnTo>
                    <a:pt x="219125" y="77520"/>
                  </a:lnTo>
                  <a:lnTo>
                    <a:pt x="216877" y="80441"/>
                  </a:lnTo>
                  <a:lnTo>
                    <a:pt x="223202" y="80441"/>
                  </a:lnTo>
                  <a:lnTo>
                    <a:pt x="224116" y="81229"/>
                  </a:lnTo>
                  <a:lnTo>
                    <a:pt x="224421" y="81648"/>
                  </a:lnTo>
                  <a:lnTo>
                    <a:pt x="222859" y="82105"/>
                  </a:lnTo>
                  <a:lnTo>
                    <a:pt x="221056" y="82867"/>
                  </a:lnTo>
                  <a:lnTo>
                    <a:pt x="219849" y="83464"/>
                  </a:lnTo>
                  <a:lnTo>
                    <a:pt x="218541" y="83070"/>
                  </a:lnTo>
                  <a:lnTo>
                    <a:pt x="215849" y="83756"/>
                  </a:lnTo>
                  <a:lnTo>
                    <a:pt x="214604" y="82867"/>
                  </a:lnTo>
                  <a:lnTo>
                    <a:pt x="214998" y="83756"/>
                  </a:lnTo>
                  <a:lnTo>
                    <a:pt x="215112" y="84035"/>
                  </a:lnTo>
                  <a:lnTo>
                    <a:pt x="213233" y="84035"/>
                  </a:lnTo>
                  <a:lnTo>
                    <a:pt x="212750" y="85191"/>
                  </a:lnTo>
                  <a:lnTo>
                    <a:pt x="216217" y="85191"/>
                  </a:lnTo>
                  <a:lnTo>
                    <a:pt x="213588" y="86410"/>
                  </a:lnTo>
                  <a:lnTo>
                    <a:pt x="210616" y="87363"/>
                  </a:lnTo>
                  <a:lnTo>
                    <a:pt x="207645" y="86410"/>
                  </a:lnTo>
                  <a:lnTo>
                    <a:pt x="207429" y="86410"/>
                  </a:lnTo>
                  <a:lnTo>
                    <a:pt x="208089" y="87363"/>
                  </a:lnTo>
                  <a:lnTo>
                    <a:pt x="208229" y="87655"/>
                  </a:lnTo>
                  <a:lnTo>
                    <a:pt x="208229" y="88988"/>
                  </a:lnTo>
                  <a:lnTo>
                    <a:pt x="210185" y="89623"/>
                  </a:lnTo>
                  <a:lnTo>
                    <a:pt x="212496" y="90258"/>
                  </a:lnTo>
                  <a:lnTo>
                    <a:pt x="216979" y="90258"/>
                  </a:lnTo>
                  <a:lnTo>
                    <a:pt x="217182" y="90525"/>
                  </a:lnTo>
                  <a:lnTo>
                    <a:pt x="217589" y="90525"/>
                  </a:lnTo>
                  <a:lnTo>
                    <a:pt x="218236" y="90258"/>
                  </a:lnTo>
                  <a:lnTo>
                    <a:pt x="217525" y="90258"/>
                  </a:lnTo>
                  <a:lnTo>
                    <a:pt x="220687" y="89954"/>
                  </a:lnTo>
                  <a:lnTo>
                    <a:pt x="224790" y="89217"/>
                  </a:lnTo>
                  <a:lnTo>
                    <a:pt x="225145" y="89217"/>
                  </a:lnTo>
                  <a:lnTo>
                    <a:pt x="225120" y="89623"/>
                  </a:lnTo>
                  <a:lnTo>
                    <a:pt x="235191" y="91059"/>
                  </a:lnTo>
                  <a:lnTo>
                    <a:pt x="234734" y="90741"/>
                  </a:lnTo>
                  <a:lnTo>
                    <a:pt x="236131" y="88646"/>
                  </a:lnTo>
                  <a:lnTo>
                    <a:pt x="236994" y="87363"/>
                  </a:lnTo>
                  <a:lnTo>
                    <a:pt x="232981" y="86690"/>
                  </a:lnTo>
                  <a:lnTo>
                    <a:pt x="234696" y="88595"/>
                  </a:lnTo>
                  <a:lnTo>
                    <a:pt x="233908" y="88442"/>
                  </a:lnTo>
                  <a:lnTo>
                    <a:pt x="233489" y="88442"/>
                  </a:lnTo>
                  <a:lnTo>
                    <a:pt x="232422" y="87655"/>
                  </a:lnTo>
                  <a:lnTo>
                    <a:pt x="232283" y="87363"/>
                  </a:lnTo>
                  <a:lnTo>
                    <a:pt x="232117" y="87007"/>
                  </a:lnTo>
                  <a:lnTo>
                    <a:pt x="232117" y="88442"/>
                  </a:lnTo>
                  <a:lnTo>
                    <a:pt x="230708" y="89217"/>
                  </a:lnTo>
                  <a:lnTo>
                    <a:pt x="228473" y="88646"/>
                  </a:lnTo>
                  <a:lnTo>
                    <a:pt x="230047" y="88442"/>
                  </a:lnTo>
                  <a:lnTo>
                    <a:pt x="232117" y="88442"/>
                  </a:lnTo>
                  <a:lnTo>
                    <a:pt x="232117" y="87007"/>
                  </a:lnTo>
                  <a:lnTo>
                    <a:pt x="231978" y="86690"/>
                  </a:lnTo>
                  <a:lnTo>
                    <a:pt x="231990" y="85623"/>
                  </a:lnTo>
                  <a:lnTo>
                    <a:pt x="232295" y="85191"/>
                  </a:lnTo>
                  <a:lnTo>
                    <a:pt x="232752" y="85191"/>
                  </a:lnTo>
                  <a:lnTo>
                    <a:pt x="232130" y="84683"/>
                  </a:lnTo>
                  <a:lnTo>
                    <a:pt x="232600" y="84683"/>
                  </a:lnTo>
                  <a:lnTo>
                    <a:pt x="233375" y="83756"/>
                  </a:lnTo>
                  <a:lnTo>
                    <a:pt x="233616" y="83464"/>
                  </a:lnTo>
                  <a:lnTo>
                    <a:pt x="234111" y="82867"/>
                  </a:lnTo>
                  <a:lnTo>
                    <a:pt x="234645" y="82867"/>
                  </a:lnTo>
                  <a:lnTo>
                    <a:pt x="240309" y="83464"/>
                  </a:lnTo>
                  <a:lnTo>
                    <a:pt x="241554" y="85623"/>
                  </a:lnTo>
                  <a:lnTo>
                    <a:pt x="241452" y="84683"/>
                  </a:lnTo>
                  <a:lnTo>
                    <a:pt x="241338" y="83464"/>
                  </a:lnTo>
                  <a:lnTo>
                    <a:pt x="241287" y="82867"/>
                  </a:lnTo>
                  <a:lnTo>
                    <a:pt x="241173" y="81648"/>
                  </a:lnTo>
                  <a:lnTo>
                    <a:pt x="241134" y="81229"/>
                  </a:lnTo>
                  <a:lnTo>
                    <a:pt x="241058" y="80441"/>
                  </a:lnTo>
                  <a:lnTo>
                    <a:pt x="242214" y="80441"/>
                  </a:lnTo>
                  <a:lnTo>
                    <a:pt x="246062" y="82105"/>
                  </a:lnTo>
                  <a:lnTo>
                    <a:pt x="245491" y="82105"/>
                  </a:lnTo>
                  <a:lnTo>
                    <a:pt x="242519" y="84683"/>
                  </a:lnTo>
                  <a:lnTo>
                    <a:pt x="247472" y="86271"/>
                  </a:lnTo>
                  <a:lnTo>
                    <a:pt x="246545" y="82105"/>
                  </a:lnTo>
                  <a:lnTo>
                    <a:pt x="246354" y="82105"/>
                  </a:lnTo>
                  <a:lnTo>
                    <a:pt x="250659" y="81229"/>
                  </a:lnTo>
                  <a:lnTo>
                    <a:pt x="252488" y="81229"/>
                  </a:lnTo>
                  <a:lnTo>
                    <a:pt x="250837" y="80441"/>
                  </a:lnTo>
                  <a:lnTo>
                    <a:pt x="251625" y="80441"/>
                  </a:lnTo>
                  <a:lnTo>
                    <a:pt x="252095" y="79984"/>
                  </a:lnTo>
                  <a:lnTo>
                    <a:pt x="252450" y="79095"/>
                  </a:lnTo>
                  <a:lnTo>
                    <a:pt x="252387" y="78955"/>
                  </a:lnTo>
                  <a:lnTo>
                    <a:pt x="252158" y="78714"/>
                  </a:lnTo>
                  <a:lnTo>
                    <a:pt x="252056" y="78574"/>
                  </a:lnTo>
                  <a:lnTo>
                    <a:pt x="252958" y="77978"/>
                  </a:lnTo>
                  <a:lnTo>
                    <a:pt x="253365" y="77660"/>
                  </a:lnTo>
                  <a:close/>
                </a:path>
                <a:path w="408304" h="317500">
                  <a:moveTo>
                    <a:pt x="268401" y="74041"/>
                  </a:moveTo>
                  <a:lnTo>
                    <a:pt x="267004" y="72364"/>
                  </a:lnTo>
                  <a:lnTo>
                    <a:pt x="262432" y="73406"/>
                  </a:lnTo>
                  <a:lnTo>
                    <a:pt x="263359" y="76200"/>
                  </a:lnTo>
                  <a:lnTo>
                    <a:pt x="264744" y="75742"/>
                  </a:lnTo>
                  <a:lnTo>
                    <a:pt x="265226" y="76784"/>
                  </a:lnTo>
                  <a:lnTo>
                    <a:pt x="266115" y="77444"/>
                  </a:lnTo>
                  <a:lnTo>
                    <a:pt x="268401" y="74041"/>
                  </a:lnTo>
                  <a:close/>
                </a:path>
                <a:path w="408304" h="317500">
                  <a:moveTo>
                    <a:pt x="279539" y="28803"/>
                  </a:moveTo>
                  <a:lnTo>
                    <a:pt x="279146" y="27914"/>
                  </a:lnTo>
                  <a:lnTo>
                    <a:pt x="279057" y="27698"/>
                  </a:lnTo>
                  <a:lnTo>
                    <a:pt x="278968" y="27508"/>
                  </a:lnTo>
                  <a:lnTo>
                    <a:pt x="278904" y="26289"/>
                  </a:lnTo>
                  <a:lnTo>
                    <a:pt x="279209" y="25984"/>
                  </a:lnTo>
                  <a:lnTo>
                    <a:pt x="279501" y="25679"/>
                  </a:lnTo>
                  <a:lnTo>
                    <a:pt x="279501" y="25107"/>
                  </a:lnTo>
                  <a:lnTo>
                    <a:pt x="278968" y="25361"/>
                  </a:lnTo>
                  <a:lnTo>
                    <a:pt x="278892" y="25806"/>
                  </a:lnTo>
                  <a:lnTo>
                    <a:pt x="278892" y="26289"/>
                  </a:lnTo>
                  <a:lnTo>
                    <a:pt x="277634" y="27508"/>
                  </a:lnTo>
                  <a:lnTo>
                    <a:pt x="274218" y="27038"/>
                  </a:lnTo>
                  <a:lnTo>
                    <a:pt x="271348" y="27825"/>
                  </a:lnTo>
                  <a:lnTo>
                    <a:pt x="271716" y="27292"/>
                  </a:lnTo>
                  <a:lnTo>
                    <a:pt x="272656" y="25933"/>
                  </a:lnTo>
                  <a:lnTo>
                    <a:pt x="270370" y="26466"/>
                  </a:lnTo>
                  <a:lnTo>
                    <a:pt x="268566" y="27292"/>
                  </a:lnTo>
                  <a:lnTo>
                    <a:pt x="269011" y="24765"/>
                  </a:lnTo>
                  <a:lnTo>
                    <a:pt x="268643" y="25933"/>
                  </a:lnTo>
                  <a:lnTo>
                    <a:pt x="268541" y="26276"/>
                  </a:lnTo>
                  <a:lnTo>
                    <a:pt x="268478" y="26466"/>
                  </a:lnTo>
                  <a:lnTo>
                    <a:pt x="268363" y="26835"/>
                  </a:lnTo>
                  <a:lnTo>
                    <a:pt x="268300" y="27038"/>
                  </a:lnTo>
                  <a:lnTo>
                    <a:pt x="268224" y="27292"/>
                  </a:lnTo>
                  <a:lnTo>
                    <a:pt x="268097" y="27698"/>
                  </a:lnTo>
                  <a:lnTo>
                    <a:pt x="264909" y="26835"/>
                  </a:lnTo>
                  <a:lnTo>
                    <a:pt x="264464" y="28663"/>
                  </a:lnTo>
                  <a:lnTo>
                    <a:pt x="268706" y="27698"/>
                  </a:lnTo>
                  <a:lnTo>
                    <a:pt x="269646" y="27698"/>
                  </a:lnTo>
                  <a:lnTo>
                    <a:pt x="271094" y="27901"/>
                  </a:lnTo>
                  <a:lnTo>
                    <a:pt x="271284" y="27914"/>
                  </a:lnTo>
                  <a:lnTo>
                    <a:pt x="277342" y="28663"/>
                  </a:lnTo>
                  <a:lnTo>
                    <a:pt x="277850" y="28663"/>
                  </a:lnTo>
                  <a:lnTo>
                    <a:pt x="279539" y="28803"/>
                  </a:lnTo>
                  <a:close/>
                </a:path>
                <a:path w="408304" h="317500">
                  <a:moveTo>
                    <a:pt x="288937" y="29629"/>
                  </a:moveTo>
                  <a:lnTo>
                    <a:pt x="288823" y="29298"/>
                  </a:lnTo>
                  <a:lnTo>
                    <a:pt x="288683" y="30162"/>
                  </a:lnTo>
                  <a:lnTo>
                    <a:pt x="288937" y="29946"/>
                  </a:lnTo>
                  <a:lnTo>
                    <a:pt x="288937" y="29629"/>
                  </a:lnTo>
                  <a:close/>
                </a:path>
                <a:path w="408304" h="317500">
                  <a:moveTo>
                    <a:pt x="289090" y="27647"/>
                  </a:moveTo>
                  <a:lnTo>
                    <a:pt x="287528" y="27647"/>
                  </a:lnTo>
                  <a:lnTo>
                    <a:pt x="288518" y="28435"/>
                  </a:lnTo>
                  <a:lnTo>
                    <a:pt x="288810" y="29298"/>
                  </a:lnTo>
                  <a:lnTo>
                    <a:pt x="289090" y="27647"/>
                  </a:lnTo>
                  <a:close/>
                </a:path>
                <a:path w="408304" h="317500">
                  <a:moveTo>
                    <a:pt x="300545" y="32181"/>
                  </a:moveTo>
                  <a:lnTo>
                    <a:pt x="293674" y="28727"/>
                  </a:lnTo>
                  <a:lnTo>
                    <a:pt x="291884" y="31013"/>
                  </a:lnTo>
                  <a:lnTo>
                    <a:pt x="293700" y="31597"/>
                  </a:lnTo>
                  <a:lnTo>
                    <a:pt x="295998" y="31788"/>
                  </a:lnTo>
                  <a:lnTo>
                    <a:pt x="295084" y="33997"/>
                  </a:lnTo>
                  <a:lnTo>
                    <a:pt x="300545" y="32181"/>
                  </a:lnTo>
                  <a:close/>
                </a:path>
                <a:path w="408304" h="317500">
                  <a:moveTo>
                    <a:pt x="314350" y="68110"/>
                  </a:moveTo>
                  <a:lnTo>
                    <a:pt x="311594" y="68110"/>
                  </a:lnTo>
                  <a:lnTo>
                    <a:pt x="312216" y="69088"/>
                  </a:lnTo>
                  <a:lnTo>
                    <a:pt x="314350" y="68110"/>
                  </a:lnTo>
                  <a:close/>
                </a:path>
                <a:path w="408304" h="317500">
                  <a:moveTo>
                    <a:pt x="314388" y="63271"/>
                  </a:moveTo>
                  <a:lnTo>
                    <a:pt x="314071" y="61175"/>
                  </a:lnTo>
                  <a:lnTo>
                    <a:pt x="313918" y="60071"/>
                  </a:lnTo>
                  <a:lnTo>
                    <a:pt x="308432" y="59702"/>
                  </a:lnTo>
                  <a:lnTo>
                    <a:pt x="308521" y="61175"/>
                  </a:lnTo>
                  <a:lnTo>
                    <a:pt x="308635" y="62801"/>
                  </a:lnTo>
                  <a:lnTo>
                    <a:pt x="308660" y="63271"/>
                  </a:lnTo>
                  <a:lnTo>
                    <a:pt x="308775" y="63919"/>
                  </a:lnTo>
                  <a:lnTo>
                    <a:pt x="309803" y="66230"/>
                  </a:lnTo>
                  <a:lnTo>
                    <a:pt x="304444" y="66890"/>
                  </a:lnTo>
                  <a:lnTo>
                    <a:pt x="310375" y="68262"/>
                  </a:lnTo>
                  <a:lnTo>
                    <a:pt x="310438" y="68110"/>
                  </a:lnTo>
                  <a:lnTo>
                    <a:pt x="310527" y="67513"/>
                  </a:lnTo>
                  <a:lnTo>
                    <a:pt x="310984" y="68110"/>
                  </a:lnTo>
                  <a:lnTo>
                    <a:pt x="311594" y="68110"/>
                  </a:lnTo>
                  <a:lnTo>
                    <a:pt x="311213" y="67513"/>
                  </a:lnTo>
                  <a:lnTo>
                    <a:pt x="310603" y="66535"/>
                  </a:lnTo>
                  <a:lnTo>
                    <a:pt x="310705" y="66357"/>
                  </a:lnTo>
                  <a:lnTo>
                    <a:pt x="310819" y="66230"/>
                  </a:lnTo>
                  <a:lnTo>
                    <a:pt x="310388" y="66230"/>
                  </a:lnTo>
                  <a:lnTo>
                    <a:pt x="310172" y="65608"/>
                  </a:lnTo>
                  <a:lnTo>
                    <a:pt x="310095" y="64909"/>
                  </a:lnTo>
                  <a:lnTo>
                    <a:pt x="310286" y="63919"/>
                  </a:lnTo>
                  <a:lnTo>
                    <a:pt x="310718" y="62801"/>
                  </a:lnTo>
                  <a:lnTo>
                    <a:pt x="313474" y="61175"/>
                  </a:lnTo>
                  <a:lnTo>
                    <a:pt x="314388" y="63271"/>
                  </a:lnTo>
                  <a:close/>
                </a:path>
                <a:path w="408304" h="317500">
                  <a:moveTo>
                    <a:pt x="318033" y="58940"/>
                  </a:moveTo>
                  <a:lnTo>
                    <a:pt x="317157" y="57429"/>
                  </a:lnTo>
                  <a:lnTo>
                    <a:pt x="317550" y="58940"/>
                  </a:lnTo>
                  <a:lnTo>
                    <a:pt x="317614" y="59194"/>
                  </a:lnTo>
                  <a:lnTo>
                    <a:pt x="314426" y="59753"/>
                  </a:lnTo>
                  <a:lnTo>
                    <a:pt x="316725" y="60667"/>
                  </a:lnTo>
                  <a:lnTo>
                    <a:pt x="318033" y="58940"/>
                  </a:lnTo>
                  <a:close/>
                </a:path>
                <a:path w="408304" h="317500">
                  <a:moveTo>
                    <a:pt x="320217" y="57162"/>
                  </a:moveTo>
                  <a:lnTo>
                    <a:pt x="319900" y="56515"/>
                  </a:lnTo>
                  <a:lnTo>
                    <a:pt x="318033" y="58940"/>
                  </a:lnTo>
                  <a:lnTo>
                    <a:pt x="319951" y="62242"/>
                  </a:lnTo>
                  <a:lnTo>
                    <a:pt x="320027" y="60667"/>
                  </a:lnTo>
                  <a:lnTo>
                    <a:pt x="320154" y="58343"/>
                  </a:lnTo>
                  <a:lnTo>
                    <a:pt x="320217" y="57162"/>
                  </a:lnTo>
                  <a:close/>
                </a:path>
                <a:path w="408304" h="317500">
                  <a:moveTo>
                    <a:pt x="321119" y="36093"/>
                  </a:moveTo>
                  <a:lnTo>
                    <a:pt x="318833" y="35179"/>
                  </a:lnTo>
                  <a:lnTo>
                    <a:pt x="317906" y="33096"/>
                  </a:lnTo>
                  <a:lnTo>
                    <a:pt x="317017" y="36017"/>
                  </a:lnTo>
                  <a:lnTo>
                    <a:pt x="321119" y="36093"/>
                  </a:lnTo>
                  <a:close/>
                </a:path>
                <a:path w="408304" h="317500">
                  <a:moveTo>
                    <a:pt x="321475" y="67513"/>
                  </a:moveTo>
                  <a:lnTo>
                    <a:pt x="318846" y="66230"/>
                  </a:lnTo>
                  <a:lnTo>
                    <a:pt x="318465" y="66230"/>
                  </a:lnTo>
                  <a:lnTo>
                    <a:pt x="314350" y="68110"/>
                  </a:lnTo>
                  <a:lnTo>
                    <a:pt x="315214" y="68110"/>
                  </a:lnTo>
                  <a:lnTo>
                    <a:pt x="318541" y="70459"/>
                  </a:lnTo>
                  <a:lnTo>
                    <a:pt x="321132" y="67513"/>
                  </a:lnTo>
                  <a:lnTo>
                    <a:pt x="321475" y="67513"/>
                  </a:lnTo>
                  <a:close/>
                </a:path>
                <a:path w="408304" h="317500">
                  <a:moveTo>
                    <a:pt x="324485" y="58343"/>
                  </a:moveTo>
                  <a:lnTo>
                    <a:pt x="320344" y="54711"/>
                  </a:lnTo>
                  <a:lnTo>
                    <a:pt x="320243" y="56515"/>
                  </a:lnTo>
                  <a:lnTo>
                    <a:pt x="320217" y="57162"/>
                  </a:lnTo>
                  <a:lnTo>
                    <a:pt x="323596" y="64109"/>
                  </a:lnTo>
                  <a:lnTo>
                    <a:pt x="324269" y="59753"/>
                  </a:lnTo>
                  <a:lnTo>
                    <a:pt x="324383" y="58940"/>
                  </a:lnTo>
                  <a:lnTo>
                    <a:pt x="324485" y="58343"/>
                  </a:lnTo>
                  <a:close/>
                </a:path>
                <a:path w="408304" h="317500">
                  <a:moveTo>
                    <a:pt x="328168" y="63969"/>
                  </a:moveTo>
                  <a:lnTo>
                    <a:pt x="327939" y="64058"/>
                  </a:lnTo>
                  <a:lnTo>
                    <a:pt x="327647" y="64223"/>
                  </a:lnTo>
                  <a:lnTo>
                    <a:pt x="327253" y="64566"/>
                  </a:lnTo>
                  <a:lnTo>
                    <a:pt x="327634" y="64541"/>
                  </a:lnTo>
                  <a:lnTo>
                    <a:pt x="327914" y="64274"/>
                  </a:lnTo>
                  <a:lnTo>
                    <a:pt x="328168" y="63969"/>
                  </a:lnTo>
                  <a:close/>
                </a:path>
                <a:path w="408304" h="317500">
                  <a:moveTo>
                    <a:pt x="329095" y="61264"/>
                  </a:moveTo>
                  <a:lnTo>
                    <a:pt x="329044" y="60299"/>
                  </a:lnTo>
                  <a:lnTo>
                    <a:pt x="327228" y="59575"/>
                  </a:lnTo>
                  <a:lnTo>
                    <a:pt x="329095" y="61264"/>
                  </a:lnTo>
                  <a:close/>
                </a:path>
                <a:path w="408304" h="317500">
                  <a:moveTo>
                    <a:pt x="333641" y="61264"/>
                  </a:moveTo>
                  <a:lnTo>
                    <a:pt x="329095" y="61264"/>
                  </a:lnTo>
                  <a:lnTo>
                    <a:pt x="330898" y="62890"/>
                  </a:lnTo>
                  <a:lnTo>
                    <a:pt x="333641" y="61264"/>
                  </a:lnTo>
                  <a:close/>
                </a:path>
                <a:path w="408304" h="317500">
                  <a:moveTo>
                    <a:pt x="336880" y="67119"/>
                  </a:moveTo>
                  <a:lnTo>
                    <a:pt x="336664" y="66725"/>
                  </a:lnTo>
                  <a:lnTo>
                    <a:pt x="336118" y="65735"/>
                  </a:lnTo>
                  <a:lnTo>
                    <a:pt x="334835" y="63436"/>
                  </a:lnTo>
                  <a:lnTo>
                    <a:pt x="334543" y="62890"/>
                  </a:lnTo>
                  <a:lnTo>
                    <a:pt x="330898" y="62890"/>
                  </a:lnTo>
                  <a:lnTo>
                    <a:pt x="329069" y="62890"/>
                  </a:lnTo>
                  <a:lnTo>
                    <a:pt x="328168" y="63969"/>
                  </a:lnTo>
                  <a:lnTo>
                    <a:pt x="329552" y="63436"/>
                  </a:lnTo>
                  <a:lnTo>
                    <a:pt x="328599" y="66522"/>
                  </a:lnTo>
                  <a:lnTo>
                    <a:pt x="330923" y="65735"/>
                  </a:lnTo>
                  <a:lnTo>
                    <a:pt x="327736" y="67741"/>
                  </a:lnTo>
                  <a:lnTo>
                    <a:pt x="330504" y="69697"/>
                  </a:lnTo>
                  <a:lnTo>
                    <a:pt x="332295" y="66725"/>
                  </a:lnTo>
                  <a:lnTo>
                    <a:pt x="336880" y="67119"/>
                  </a:lnTo>
                  <a:close/>
                </a:path>
                <a:path w="408304" h="317500">
                  <a:moveTo>
                    <a:pt x="372948" y="10337"/>
                  </a:moveTo>
                  <a:lnTo>
                    <a:pt x="372605" y="10337"/>
                  </a:lnTo>
                  <a:lnTo>
                    <a:pt x="372643" y="10490"/>
                  </a:lnTo>
                  <a:lnTo>
                    <a:pt x="372757" y="10947"/>
                  </a:lnTo>
                  <a:lnTo>
                    <a:pt x="372910" y="10642"/>
                  </a:lnTo>
                  <a:lnTo>
                    <a:pt x="372948" y="10337"/>
                  </a:lnTo>
                  <a:close/>
                </a:path>
                <a:path w="408304" h="317500">
                  <a:moveTo>
                    <a:pt x="376148" y="9652"/>
                  </a:moveTo>
                  <a:lnTo>
                    <a:pt x="376021" y="9334"/>
                  </a:lnTo>
                  <a:lnTo>
                    <a:pt x="375767" y="9004"/>
                  </a:lnTo>
                  <a:lnTo>
                    <a:pt x="375640" y="8839"/>
                  </a:lnTo>
                  <a:lnTo>
                    <a:pt x="375526" y="8686"/>
                  </a:lnTo>
                  <a:lnTo>
                    <a:pt x="375412" y="8534"/>
                  </a:lnTo>
                  <a:lnTo>
                    <a:pt x="375285" y="8369"/>
                  </a:lnTo>
                  <a:lnTo>
                    <a:pt x="375094" y="8534"/>
                  </a:lnTo>
                  <a:lnTo>
                    <a:pt x="374967" y="8839"/>
                  </a:lnTo>
                  <a:lnTo>
                    <a:pt x="372465" y="7073"/>
                  </a:lnTo>
                  <a:lnTo>
                    <a:pt x="370192" y="9004"/>
                  </a:lnTo>
                  <a:lnTo>
                    <a:pt x="372491" y="9918"/>
                  </a:lnTo>
                  <a:lnTo>
                    <a:pt x="372592" y="10312"/>
                  </a:lnTo>
                  <a:lnTo>
                    <a:pt x="376148" y="9652"/>
                  </a:lnTo>
                  <a:close/>
                </a:path>
                <a:path w="408304" h="317500">
                  <a:moveTo>
                    <a:pt x="377482" y="11264"/>
                  </a:moveTo>
                  <a:lnTo>
                    <a:pt x="376262" y="9652"/>
                  </a:lnTo>
                  <a:lnTo>
                    <a:pt x="376034" y="9918"/>
                  </a:lnTo>
                  <a:lnTo>
                    <a:pt x="374802" y="12966"/>
                  </a:lnTo>
                  <a:lnTo>
                    <a:pt x="377482" y="11264"/>
                  </a:lnTo>
                  <a:close/>
                </a:path>
                <a:path w="408304" h="317500">
                  <a:moveTo>
                    <a:pt x="378663" y="10490"/>
                  </a:moveTo>
                  <a:lnTo>
                    <a:pt x="377532" y="10642"/>
                  </a:lnTo>
                  <a:lnTo>
                    <a:pt x="377964" y="10947"/>
                  </a:lnTo>
                  <a:lnTo>
                    <a:pt x="377482" y="11264"/>
                  </a:lnTo>
                  <a:lnTo>
                    <a:pt x="377596" y="11404"/>
                  </a:lnTo>
                  <a:lnTo>
                    <a:pt x="378663" y="10490"/>
                  </a:lnTo>
                  <a:close/>
                </a:path>
                <a:path w="408304" h="317500">
                  <a:moveTo>
                    <a:pt x="382270" y="9334"/>
                  </a:moveTo>
                  <a:lnTo>
                    <a:pt x="379996" y="9334"/>
                  </a:lnTo>
                  <a:lnTo>
                    <a:pt x="378663" y="10490"/>
                  </a:lnTo>
                  <a:lnTo>
                    <a:pt x="379730" y="10337"/>
                  </a:lnTo>
                  <a:lnTo>
                    <a:pt x="382270" y="9334"/>
                  </a:lnTo>
                  <a:close/>
                </a:path>
                <a:path w="408304" h="317500">
                  <a:moveTo>
                    <a:pt x="383997" y="11468"/>
                  </a:moveTo>
                  <a:lnTo>
                    <a:pt x="383730" y="10947"/>
                  </a:lnTo>
                  <a:lnTo>
                    <a:pt x="383387" y="10566"/>
                  </a:lnTo>
                  <a:lnTo>
                    <a:pt x="383997" y="12395"/>
                  </a:lnTo>
                  <a:lnTo>
                    <a:pt x="383997" y="11468"/>
                  </a:lnTo>
                  <a:close/>
                </a:path>
                <a:path w="408304" h="317500">
                  <a:moveTo>
                    <a:pt x="390321" y="15278"/>
                  </a:moveTo>
                  <a:lnTo>
                    <a:pt x="384937" y="14465"/>
                  </a:lnTo>
                  <a:lnTo>
                    <a:pt x="385838" y="15113"/>
                  </a:lnTo>
                  <a:lnTo>
                    <a:pt x="383578" y="15621"/>
                  </a:lnTo>
                  <a:lnTo>
                    <a:pt x="382663" y="17119"/>
                  </a:lnTo>
                  <a:lnTo>
                    <a:pt x="385864" y="18669"/>
                  </a:lnTo>
                  <a:lnTo>
                    <a:pt x="385889" y="19380"/>
                  </a:lnTo>
                  <a:lnTo>
                    <a:pt x="386372" y="22555"/>
                  </a:lnTo>
                  <a:lnTo>
                    <a:pt x="387413" y="22212"/>
                  </a:lnTo>
                  <a:lnTo>
                    <a:pt x="388467" y="20624"/>
                  </a:lnTo>
                  <a:lnTo>
                    <a:pt x="390131" y="20777"/>
                  </a:lnTo>
                  <a:lnTo>
                    <a:pt x="388035" y="19126"/>
                  </a:lnTo>
                  <a:lnTo>
                    <a:pt x="390321" y="15278"/>
                  </a:lnTo>
                  <a:close/>
                </a:path>
                <a:path w="408304" h="317500">
                  <a:moveTo>
                    <a:pt x="392188" y="8242"/>
                  </a:moveTo>
                  <a:lnTo>
                    <a:pt x="387146" y="6108"/>
                  </a:lnTo>
                  <a:lnTo>
                    <a:pt x="387121" y="3962"/>
                  </a:lnTo>
                  <a:lnTo>
                    <a:pt x="386232" y="6883"/>
                  </a:lnTo>
                  <a:lnTo>
                    <a:pt x="384848" y="5918"/>
                  </a:lnTo>
                  <a:lnTo>
                    <a:pt x="383921" y="3835"/>
                  </a:lnTo>
                  <a:lnTo>
                    <a:pt x="382117" y="4673"/>
                  </a:lnTo>
                  <a:lnTo>
                    <a:pt x="384873" y="6616"/>
                  </a:lnTo>
                  <a:lnTo>
                    <a:pt x="383946" y="7404"/>
                  </a:lnTo>
                  <a:lnTo>
                    <a:pt x="388975" y="7416"/>
                  </a:lnTo>
                  <a:lnTo>
                    <a:pt x="387654" y="10718"/>
                  </a:lnTo>
                  <a:lnTo>
                    <a:pt x="390385" y="11226"/>
                  </a:lnTo>
                  <a:lnTo>
                    <a:pt x="392188" y="8242"/>
                  </a:lnTo>
                  <a:close/>
                </a:path>
                <a:path w="408304" h="317500">
                  <a:moveTo>
                    <a:pt x="404672" y="7899"/>
                  </a:moveTo>
                  <a:lnTo>
                    <a:pt x="404469" y="7137"/>
                  </a:lnTo>
                  <a:lnTo>
                    <a:pt x="404139" y="6565"/>
                  </a:lnTo>
                  <a:lnTo>
                    <a:pt x="403974" y="7302"/>
                  </a:lnTo>
                  <a:lnTo>
                    <a:pt x="404012" y="8128"/>
                  </a:lnTo>
                  <a:lnTo>
                    <a:pt x="404545" y="9156"/>
                  </a:lnTo>
                  <a:lnTo>
                    <a:pt x="404672" y="7899"/>
                  </a:lnTo>
                  <a:close/>
                </a:path>
                <a:path w="408304" h="317500">
                  <a:moveTo>
                    <a:pt x="408076" y="2971"/>
                  </a:moveTo>
                  <a:lnTo>
                    <a:pt x="406298" y="1181"/>
                  </a:lnTo>
                  <a:lnTo>
                    <a:pt x="404037" y="3835"/>
                  </a:lnTo>
                  <a:lnTo>
                    <a:pt x="400812" y="1549"/>
                  </a:lnTo>
                  <a:lnTo>
                    <a:pt x="402628" y="0"/>
                  </a:lnTo>
                  <a:lnTo>
                    <a:pt x="400824" y="127"/>
                  </a:lnTo>
                  <a:lnTo>
                    <a:pt x="397167" y="3975"/>
                  </a:lnTo>
                  <a:lnTo>
                    <a:pt x="395833" y="5130"/>
                  </a:lnTo>
                  <a:lnTo>
                    <a:pt x="395465" y="8458"/>
                  </a:lnTo>
                  <a:lnTo>
                    <a:pt x="402412" y="3530"/>
                  </a:lnTo>
                  <a:lnTo>
                    <a:pt x="404139" y="6565"/>
                  </a:lnTo>
                  <a:lnTo>
                    <a:pt x="404723" y="4102"/>
                  </a:lnTo>
                  <a:lnTo>
                    <a:pt x="408076" y="2971"/>
                  </a:lnTo>
                  <a:close/>
                </a:path>
              </a:pathLst>
            </a:custGeom>
            <a:solidFill>
              <a:srgbClr val="ABD3D8">
                <a:alpha val="51998"/>
              </a:srgbClr>
            </a:solidFill>
          </p:spPr>
          <p:txBody>
            <a:bodyPr wrap="square" lIns="0" tIns="0" rIns="0" bIns="0" rtlCol="0"/>
            <a:lstStyle/>
            <a:p>
              <a:pPr defTabSz="829178"/>
              <a:endParaRPr sz="1632" kern="0">
                <a:solidFill>
                  <a:sysClr val="windowText" lastClr="000000"/>
                </a:solidFill>
              </a:endParaRPr>
            </a:p>
          </p:txBody>
        </p:sp>
        <p:sp>
          <p:nvSpPr>
            <p:cNvPr id="81" name="object 81"/>
            <p:cNvSpPr/>
            <p:nvPr/>
          </p:nvSpPr>
          <p:spPr>
            <a:xfrm>
              <a:off x="9200211" y="2205850"/>
              <a:ext cx="424815" cy="341630"/>
            </a:xfrm>
            <a:custGeom>
              <a:avLst/>
              <a:gdLst/>
              <a:ahLst/>
              <a:cxnLst/>
              <a:rect l="l" t="t" r="r" b="b"/>
              <a:pathLst>
                <a:path w="424815" h="341630">
                  <a:moveTo>
                    <a:pt x="5461" y="310311"/>
                  </a:moveTo>
                  <a:lnTo>
                    <a:pt x="4597" y="308356"/>
                  </a:lnTo>
                  <a:lnTo>
                    <a:pt x="2641" y="308356"/>
                  </a:lnTo>
                  <a:lnTo>
                    <a:pt x="3327" y="310134"/>
                  </a:lnTo>
                  <a:lnTo>
                    <a:pt x="1206" y="310134"/>
                  </a:lnTo>
                  <a:lnTo>
                    <a:pt x="444" y="309587"/>
                  </a:lnTo>
                  <a:lnTo>
                    <a:pt x="88" y="312204"/>
                  </a:lnTo>
                  <a:lnTo>
                    <a:pt x="0" y="312851"/>
                  </a:lnTo>
                  <a:lnTo>
                    <a:pt x="2273" y="310896"/>
                  </a:lnTo>
                  <a:lnTo>
                    <a:pt x="1270" y="310184"/>
                  </a:lnTo>
                  <a:lnTo>
                    <a:pt x="1460" y="310311"/>
                  </a:lnTo>
                  <a:lnTo>
                    <a:pt x="2946" y="310311"/>
                  </a:lnTo>
                  <a:lnTo>
                    <a:pt x="2273" y="310896"/>
                  </a:lnTo>
                  <a:lnTo>
                    <a:pt x="4114" y="312204"/>
                  </a:lnTo>
                  <a:lnTo>
                    <a:pt x="3390" y="310311"/>
                  </a:lnTo>
                  <a:lnTo>
                    <a:pt x="5461" y="310311"/>
                  </a:lnTo>
                  <a:close/>
                </a:path>
                <a:path w="424815" h="341630">
                  <a:moveTo>
                    <a:pt x="7340" y="320954"/>
                  </a:moveTo>
                  <a:lnTo>
                    <a:pt x="3213" y="321589"/>
                  </a:lnTo>
                  <a:lnTo>
                    <a:pt x="4152" y="322961"/>
                  </a:lnTo>
                  <a:lnTo>
                    <a:pt x="4597" y="321856"/>
                  </a:lnTo>
                  <a:lnTo>
                    <a:pt x="5969" y="322122"/>
                  </a:lnTo>
                  <a:lnTo>
                    <a:pt x="7340" y="320954"/>
                  </a:lnTo>
                  <a:close/>
                </a:path>
                <a:path w="424815" h="341630">
                  <a:moveTo>
                    <a:pt x="7747" y="308356"/>
                  </a:moveTo>
                  <a:lnTo>
                    <a:pt x="6273" y="307822"/>
                  </a:lnTo>
                  <a:lnTo>
                    <a:pt x="3619" y="306857"/>
                  </a:lnTo>
                  <a:lnTo>
                    <a:pt x="2247" y="307301"/>
                  </a:lnTo>
                  <a:lnTo>
                    <a:pt x="2590" y="308216"/>
                  </a:lnTo>
                  <a:lnTo>
                    <a:pt x="4546" y="308216"/>
                  </a:lnTo>
                  <a:lnTo>
                    <a:pt x="5003" y="307822"/>
                  </a:lnTo>
                  <a:lnTo>
                    <a:pt x="7747" y="308356"/>
                  </a:lnTo>
                  <a:close/>
                </a:path>
                <a:path w="424815" h="341630">
                  <a:moveTo>
                    <a:pt x="19735" y="340829"/>
                  </a:moveTo>
                  <a:lnTo>
                    <a:pt x="19253" y="341122"/>
                  </a:lnTo>
                  <a:lnTo>
                    <a:pt x="19735" y="341122"/>
                  </a:lnTo>
                  <a:lnTo>
                    <a:pt x="19735" y="340829"/>
                  </a:lnTo>
                  <a:close/>
                </a:path>
                <a:path w="424815" h="341630">
                  <a:moveTo>
                    <a:pt x="23837" y="337756"/>
                  </a:moveTo>
                  <a:lnTo>
                    <a:pt x="20180" y="336575"/>
                  </a:lnTo>
                  <a:lnTo>
                    <a:pt x="19672" y="337756"/>
                  </a:lnTo>
                  <a:lnTo>
                    <a:pt x="17272" y="340829"/>
                  </a:lnTo>
                  <a:lnTo>
                    <a:pt x="18173" y="340829"/>
                  </a:lnTo>
                  <a:lnTo>
                    <a:pt x="19735" y="339826"/>
                  </a:lnTo>
                  <a:lnTo>
                    <a:pt x="19735" y="340829"/>
                  </a:lnTo>
                  <a:lnTo>
                    <a:pt x="21018" y="339826"/>
                  </a:lnTo>
                  <a:lnTo>
                    <a:pt x="23837" y="337756"/>
                  </a:lnTo>
                  <a:close/>
                </a:path>
                <a:path w="424815" h="341630">
                  <a:moveTo>
                    <a:pt x="41275" y="296278"/>
                  </a:moveTo>
                  <a:lnTo>
                    <a:pt x="41046" y="296176"/>
                  </a:lnTo>
                  <a:lnTo>
                    <a:pt x="41046" y="296367"/>
                  </a:lnTo>
                  <a:lnTo>
                    <a:pt x="41211" y="296316"/>
                  </a:lnTo>
                  <a:close/>
                </a:path>
                <a:path w="424815" h="341630">
                  <a:moveTo>
                    <a:pt x="42418" y="293103"/>
                  </a:moveTo>
                  <a:lnTo>
                    <a:pt x="41706" y="292773"/>
                  </a:lnTo>
                  <a:lnTo>
                    <a:pt x="40373" y="292557"/>
                  </a:lnTo>
                  <a:lnTo>
                    <a:pt x="38696" y="292442"/>
                  </a:lnTo>
                  <a:lnTo>
                    <a:pt x="37846" y="291566"/>
                  </a:lnTo>
                  <a:lnTo>
                    <a:pt x="36690" y="290944"/>
                  </a:lnTo>
                  <a:lnTo>
                    <a:pt x="34645" y="291084"/>
                  </a:lnTo>
                  <a:lnTo>
                    <a:pt x="34721" y="291642"/>
                  </a:lnTo>
                  <a:lnTo>
                    <a:pt x="35128" y="292430"/>
                  </a:lnTo>
                  <a:lnTo>
                    <a:pt x="33502" y="292493"/>
                  </a:lnTo>
                  <a:lnTo>
                    <a:pt x="31775" y="292633"/>
                  </a:lnTo>
                  <a:lnTo>
                    <a:pt x="27000" y="293420"/>
                  </a:lnTo>
                  <a:lnTo>
                    <a:pt x="24041" y="294259"/>
                  </a:lnTo>
                  <a:lnTo>
                    <a:pt x="21882" y="295592"/>
                  </a:lnTo>
                  <a:lnTo>
                    <a:pt x="22301" y="295884"/>
                  </a:lnTo>
                  <a:lnTo>
                    <a:pt x="21399" y="295948"/>
                  </a:lnTo>
                  <a:lnTo>
                    <a:pt x="24155" y="299339"/>
                  </a:lnTo>
                  <a:lnTo>
                    <a:pt x="27813" y="301955"/>
                  </a:lnTo>
                  <a:lnTo>
                    <a:pt x="32397" y="303784"/>
                  </a:lnTo>
                  <a:lnTo>
                    <a:pt x="29171" y="302209"/>
                  </a:lnTo>
                  <a:lnTo>
                    <a:pt x="34671" y="298983"/>
                  </a:lnTo>
                  <a:lnTo>
                    <a:pt x="34201" y="298640"/>
                  </a:lnTo>
                  <a:lnTo>
                    <a:pt x="34188" y="296672"/>
                  </a:lnTo>
                  <a:lnTo>
                    <a:pt x="32118" y="296240"/>
                  </a:lnTo>
                  <a:lnTo>
                    <a:pt x="30708" y="295630"/>
                  </a:lnTo>
                  <a:lnTo>
                    <a:pt x="39128" y="295351"/>
                  </a:lnTo>
                  <a:lnTo>
                    <a:pt x="40919" y="296125"/>
                  </a:lnTo>
                  <a:lnTo>
                    <a:pt x="40513" y="295300"/>
                  </a:lnTo>
                  <a:lnTo>
                    <a:pt x="42418" y="295236"/>
                  </a:lnTo>
                  <a:lnTo>
                    <a:pt x="42418" y="293103"/>
                  </a:lnTo>
                  <a:close/>
                </a:path>
                <a:path w="424815" h="341630">
                  <a:moveTo>
                    <a:pt x="48742" y="296608"/>
                  </a:moveTo>
                  <a:lnTo>
                    <a:pt x="47345" y="294703"/>
                  </a:lnTo>
                  <a:lnTo>
                    <a:pt x="43738" y="294906"/>
                  </a:lnTo>
                  <a:lnTo>
                    <a:pt x="41262" y="296265"/>
                  </a:lnTo>
                  <a:lnTo>
                    <a:pt x="42240" y="296672"/>
                  </a:lnTo>
                  <a:lnTo>
                    <a:pt x="42862" y="296951"/>
                  </a:lnTo>
                  <a:lnTo>
                    <a:pt x="43586" y="295795"/>
                  </a:lnTo>
                  <a:lnTo>
                    <a:pt x="47358" y="295960"/>
                  </a:lnTo>
                  <a:lnTo>
                    <a:pt x="48742" y="296608"/>
                  </a:lnTo>
                  <a:close/>
                </a:path>
                <a:path w="424815" h="341630">
                  <a:moveTo>
                    <a:pt x="49364" y="297002"/>
                  </a:moveTo>
                  <a:lnTo>
                    <a:pt x="49123" y="296786"/>
                  </a:lnTo>
                  <a:lnTo>
                    <a:pt x="48742" y="296608"/>
                  </a:lnTo>
                  <a:lnTo>
                    <a:pt x="48907" y="296824"/>
                  </a:lnTo>
                  <a:lnTo>
                    <a:pt x="49174" y="296951"/>
                  </a:lnTo>
                  <a:lnTo>
                    <a:pt x="49263" y="297230"/>
                  </a:lnTo>
                  <a:lnTo>
                    <a:pt x="49364" y="297002"/>
                  </a:lnTo>
                  <a:close/>
                </a:path>
                <a:path w="424815" h="341630">
                  <a:moveTo>
                    <a:pt x="56616" y="278282"/>
                  </a:moveTo>
                  <a:lnTo>
                    <a:pt x="56400" y="277964"/>
                  </a:lnTo>
                  <a:lnTo>
                    <a:pt x="56095" y="277710"/>
                  </a:lnTo>
                  <a:lnTo>
                    <a:pt x="56134" y="278028"/>
                  </a:lnTo>
                  <a:lnTo>
                    <a:pt x="56235" y="278384"/>
                  </a:lnTo>
                  <a:lnTo>
                    <a:pt x="56515" y="278803"/>
                  </a:lnTo>
                  <a:lnTo>
                    <a:pt x="56616" y="278282"/>
                  </a:lnTo>
                  <a:close/>
                </a:path>
                <a:path w="424815" h="341630">
                  <a:moveTo>
                    <a:pt x="58521" y="275704"/>
                  </a:moveTo>
                  <a:lnTo>
                    <a:pt x="54660" y="275374"/>
                  </a:lnTo>
                  <a:lnTo>
                    <a:pt x="51777" y="277279"/>
                  </a:lnTo>
                  <a:lnTo>
                    <a:pt x="54902" y="276745"/>
                  </a:lnTo>
                  <a:lnTo>
                    <a:pt x="56095" y="277710"/>
                  </a:lnTo>
                  <a:lnTo>
                    <a:pt x="55905" y="275996"/>
                  </a:lnTo>
                  <a:lnTo>
                    <a:pt x="58521" y="275704"/>
                  </a:lnTo>
                  <a:close/>
                </a:path>
                <a:path w="424815" h="341630">
                  <a:moveTo>
                    <a:pt x="67919" y="277647"/>
                  </a:moveTo>
                  <a:lnTo>
                    <a:pt x="66535" y="272389"/>
                  </a:lnTo>
                  <a:lnTo>
                    <a:pt x="66078" y="274916"/>
                  </a:lnTo>
                  <a:lnTo>
                    <a:pt x="64668" y="277647"/>
                  </a:lnTo>
                  <a:lnTo>
                    <a:pt x="67919" y="277647"/>
                  </a:lnTo>
                  <a:close/>
                </a:path>
                <a:path w="424815" h="341630">
                  <a:moveTo>
                    <a:pt x="72618" y="256679"/>
                  </a:moveTo>
                  <a:lnTo>
                    <a:pt x="70129" y="256362"/>
                  </a:lnTo>
                  <a:lnTo>
                    <a:pt x="72136" y="257505"/>
                  </a:lnTo>
                  <a:lnTo>
                    <a:pt x="72593" y="257314"/>
                  </a:lnTo>
                  <a:lnTo>
                    <a:pt x="72618" y="256679"/>
                  </a:lnTo>
                  <a:close/>
                </a:path>
                <a:path w="424815" h="341630">
                  <a:moveTo>
                    <a:pt x="73787" y="256832"/>
                  </a:moveTo>
                  <a:lnTo>
                    <a:pt x="73317" y="253631"/>
                  </a:lnTo>
                  <a:lnTo>
                    <a:pt x="71666" y="253746"/>
                  </a:lnTo>
                  <a:lnTo>
                    <a:pt x="72644" y="255727"/>
                  </a:lnTo>
                  <a:lnTo>
                    <a:pt x="72618" y="256679"/>
                  </a:lnTo>
                  <a:lnTo>
                    <a:pt x="73787" y="256832"/>
                  </a:lnTo>
                  <a:close/>
                </a:path>
                <a:path w="424815" h="341630">
                  <a:moveTo>
                    <a:pt x="76949" y="248361"/>
                  </a:moveTo>
                  <a:lnTo>
                    <a:pt x="74676" y="250304"/>
                  </a:lnTo>
                  <a:lnTo>
                    <a:pt x="76949" y="250520"/>
                  </a:lnTo>
                  <a:lnTo>
                    <a:pt x="76949" y="248361"/>
                  </a:lnTo>
                  <a:close/>
                </a:path>
                <a:path w="424815" h="341630">
                  <a:moveTo>
                    <a:pt x="83134" y="287515"/>
                  </a:moveTo>
                  <a:lnTo>
                    <a:pt x="82804" y="287362"/>
                  </a:lnTo>
                  <a:lnTo>
                    <a:pt x="82511" y="287261"/>
                  </a:lnTo>
                  <a:lnTo>
                    <a:pt x="82143" y="287083"/>
                  </a:lnTo>
                  <a:lnTo>
                    <a:pt x="82550" y="287375"/>
                  </a:lnTo>
                  <a:lnTo>
                    <a:pt x="82867" y="287477"/>
                  </a:lnTo>
                  <a:lnTo>
                    <a:pt x="83134" y="287515"/>
                  </a:lnTo>
                  <a:close/>
                </a:path>
                <a:path w="424815" h="341630">
                  <a:moveTo>
                    <a:pt x="84823" y="273304"/>
                  </a:moveTo>
                  <a:lnTo>
                    <a:pt x="73406" y="272986"/>
                  </a:lnTo>
                  <a:lnTo>
                    <a:pt x="76962" y="273304"/>
                  </a:lnTo>
                  <a:lnTo>
                    <a:pt x="75857" y="273304"/>
                  </a:lnTo>
                  <a:lnTo>
                    <a:pt x="76377" y="274040"/>
                  </a:lnTo>
                  <a:lnTo>
                    <a:pt x="77038" y="274916"/>
                  </a:lnTo>
                  <a:lnTo>
                    <a:pt x="76593" y="275996"/>
                  </a:lnTo>
                  <a:lnTo>
                    <a:pt x="78193" y="275996"/>
                  </a:lnTo>
                  <a:lnTo>
                    <a:pt x="80505" y="273304"/>
                  </a:lnTo>
                  <a:lnTo>
                    <a:pt x="84823" y="273304"/>
                  </a:lnTo>
                  <a:close/>
                </a:path>
                <a:path w="424815" h="341630">
                  <a:moveTo>
                    <a:pt x="88531" y="285915"/>
                  </a:moveTo>
                  <a:lnTo>
                    <a:pt x="84607" y="284353"/>
                  </a:lnTo>
                  <a:lnTo>
                    <a:pt x="84721" y="287705"/>
                  </a:lnTo>
                  <a:lnTo>
                    <a:pt x="83134" y="287515"/>
                  </a:lnTo>
                  <a:lnTo>
                    <a:pt x="85699" y="288671"/>
                  </a:lnTo>
                  <a:lnTo>
                    <a:pt x="87337" y="288861"/>
                  </a:lnTo>
                  <a:lnTo>
                    <a:pt x="88531" y="285915"/>
                  </a:lnTo>
                  <a:close/>
                </a:path>
                <a:path w="424815" h="341630">
                  <a:moveTo>
                    <a:pt x="91668" y="271716"/>
                  </a:moveTo>
                  <a:lnTo>
                    <a:pt x="89382" y="271513"/>
                  </a:lnTo>
                  <a:lnTo>
                    <a:pt x="91617" y="273799"/>
                  </a:lnTo>
                  <a:lnTo>
                    <a:pt x="91668" y="271716"/>
                  </a:lnTo>
                  <a:close/>
                </a:path>
                <a:path w="424815" h="341630">
                  <a:moveTo>
                    <a:pt x="96100" y="257098"/>
                  </a:moveTo>
                  <a:lnTo>
                    <a:pt x="95732" y="256743"/>
                  </a:lnTo>
                  <a:lnTo>
                    <a:pt x="94373" y="256311"/>
                  </a:lnTo>
                  <a:lnTo>
                    <a:pt x="95262" y="256743"/>
                  </a:lnTo>
                  <a:lnTo>
                    <a:pt x="96100" y="257098"/>
                  </a:lnTo>
                  <a:close/>
                </a:path>
                <a:path w="424815" h="341630">
                  <a:moveTo>
                    <a:pt x="96240" y="270687"/>
                  </a:moveTo>
                  <a:lnTo>
                    <a:pt x="95046" y="273291"/>
                  </a:lnTo>
                  <a:lnTo>
                    <a:pt x="93472" y="273799"/>
                  </a:lnTo>
                  <a:lnTo>
                    <a:pt x="91617" y="273799"/>
                  </a:lnTo>
                  <a:lnTo>
                    <a:pt x="89484" y="273799"/>
                  </a:lnTo>
                  <a:lnTo>
                    <a:pt x="86702" y="272859"/>
                  </a:lnTo>
                  <a:lnTo>
                    <a:pt x="83921" y="274040"/>
                  </a:lnTo>
                  <a:lnTo>
                    <a:pt x="84086" y="274916"/>
                  </a:lnTo>
                  <a:lnTo>
                    <a:pt x="84201" y="275615"/>
                  </a:lnTo>
                  <a:lnTo>
                    <a:pt x="84277" y="275996"/>
                  </a:lnTo>
                  <a:lnTo>
                    <a:pt x="84366" y="276517"/>
                  </a:lnTo>
                  <a:lnTo>
                    <a:pt x="81915" y="276415"/>
                  </a:lnTo>
                  <a:lnTo>
                    <a:pt x="81762" y="276174"/>
                  </a:lnTo>
                  <a:lnTo>
                    <a:pt x="81635" y="275996"/>
                  </a:lnTo>
                  <a:lnTo>
                    <a:pt x="80454" y="276352"/>
                  </a:lnTo>
                  <a:lnTo>
                    <a:pt x="76530" y="276174"/>
                  </a:lnTo>
                  <a:lnTo>
                    <a:pt x="76593" y="275996"/>
                  </a:lnTo>
                  <a:lnTo>
                    <a:pt x="76377" y="275996"/>
                  </a:lnTo>
                  <a:lnTo>
                    <a:pt x="76377" y="276517"/>
                  </a:lnTo>
                  <a:lnTo>
                    <a:pt x="76149" y="277088"/>
                  </a:lnTo>
                  <a:lnTo>
                    <a:pt x="75590" y="276174"/>
                  </a:lnTo>
                  <a:lnTo>
                    <a:pt x="75806" y="276517"/>
                  </a:lnTo>
                  <a:lnTo>
                    <a:pt x="76377" y="276517"/>
                  </a:lnTo>
                  <a:lnTo>
                    <a:pt x="76377" y="275996"/>
                  </a:lnTo>
                  <a:lnTo>
                    <a:pt x="75488" y="275996"/>
                  </a:lnTo>
                  <a:lnTo>
                    <a:pt x="75565" y="276136"/>
                  </a:lnTo>
                  <a:lnTo>
                    <a:pt x="72466" y="275996"/>
                  </a:lnTo>
                  <a:lnTo>
                    <a:pt x="75488" y="275996"/>
                  </a:lnTo>
                  <a:lnTo>
                    <a:pt x="73850" y="273304"/>
                  </a:lnTo>
                  <a:lnTo>
                    <a:pt x="67919" y="277647"/>
                  </a:lnTo>
                  <a:lnTo>
                    <a:pt x="69189" y="277647"/>
                  </a:lnTo>
                  <a:lnTo>
                    <a:pt x="73875" y="278320"/>
                  </a:lnTo>
                  <a:lnTo>
                    <a:pt x="77990" y="277088"/>
                  </a:lnTo>
                  <a:lnTo>
                    <a:pt x="79895" y="276517"/>
                  </a:lnTo>
                  <a:lnTo>
                    <a:pt x="81991" y="276517"/>
                  </a:lnTo>
                  <a:lnTo>
                    <a:pt x="84404" y="280111"/>
                  </a:lnTo>
                  <a:lnTo>
                    <a:pt x="84848" y="278320"/>
                  </a:lnTo>
                  <a:lnTo>
                    <a:pt x="85394" y="277647"/>
                  </a:lnTo>
                  <a:lnTo>
                    <a:pt x="86448" y="276402"/>
                  </a:lnTo>
                  <a:lnTo>
                    <a:pt x="87134" y="277037"/>
                  </a:lnTo>
                  <a:lnTo>
                    <a:pt x="91224" y="274256"/>
                  </a:lnTo>
                  <a:lnTo>
                    <a:pt x="94881" y="275437"/>
                  </a:lnTo>
                  <a:lnTo>
                    <a:pt x="95224" y="274256"/>
                  </a:lnTo>
                  <a:lnTo>
                    <a:pt x="95275" y="274040"/>
                  </a:lnTo>
                  <a:lnTo>
                    <a:pt x="95351" y="273799"/>
                  </a:lnTo>
                  <a:lnTo>
                    <a:pt x="96240" y="270687"/>
                  </a:lnTo>
                  <a:close/>
                </a:path>
                <a:path w="424815" h="341630">
                  <a:moveTo>
                    <a:pt x="104165" y="253885"/>
                  </a:moveTo>
                  <a:lnTo>
                    <a:pt x="103009" y="253365"/>
                  </a:lnTo>
                  <a:lnTo>
                    <a:pt x="103733" y="253885"/>
                  </a:lnTo>
                  <a:lnTo>
                    <a:pt x="104165" y="253885"/>
                  </a:lnTo>
                  <a:close/>
                </a:path>
                <a:path w="424815" h="341630">
                  <a:moveTo>
                    <a:pt x="104495" y="278726"/>
                  </a:moveTo>
                  <a:lnTo>
                    <a:pt x="101307" y="276428"/>
                  </a:lnTo>
                  <a:lnTo>
                    <a:pt x="101320" y="279285"/>
                  </a:lnTo>
                  <a:lnTo>
                    <a:pt x="104495" y="278726"/>
                  </a:lnTo>
                  <a:close/>
                </a:path>
                <a:path w="424815" h="341630">
                  <a:moveTo>
                    <a:pt x="109423" y="258660"/>
                  </a:moveTo>
                  <a:lnTo>
                    <a:pt x="103035" y="257670"/>
                  </a:lnTo>
                  <a:lnTo>
                    <a:pt x="101193" y="258508"/>
                  </a:lnTo>
                  <a:lnTo>
                    <a:pt x="107162" y="260616"/>
                  </a:lnTo>
                  <a:lnTo>
                    <a:pt x="109423" y="258660"/>
                  </a:lnTo>
                  <a:close/>
                </a:path>
                <a:path w="424815" h="341630">
                  <a:moveTo>
                    <a:pt x="113601" y="254482"/>
                  </a:moveTo>
                  <a:lnTo>
                    <a:pt x="113525" y="252285"/>
                  </a:lnTo>
                  <a:lnTo>
                    <a:pt x="110324" y="252133"/>
                  </a:lnTo>
                  <a:lnTo>
                    <a:pt x="113601" y="254482"/>
                  </a:lnTo>
                  <a:close/>
                </a:path>
                <a:path w="424815" h="341630">
                  <a:moveTo>
                    <a:pt x="114388" y="241477"/>
                  </a:moveTo>
                  <a:lnTo>
                    <a:pt x="111645" y="239509"/>
                  </a:lnTo>
                  <a:lnTo>
                    <a:pt x="110718" y="239572"/>
                  </a:lnTo>
                  <a:lnTo>
                    <a:pt x="110718" y="240296"/>
                  </a:lnTo>
                  <a:lnTo>
                    <a:pt x="111175" y="240626"/>
                  </a:lnTo>
                  <a:lnTo>
                    <a:pt x="114388" y="241477"/>
                  </a:lnTo>
                  <a:close/>
                </a:path>
                <a:path w="424815" h="341630">
                  <a:moveTo>
                    <a:pt x="114858" y="247535"/>
                  </a:moveTo>
                  <a:lnTo>
                    <a:pt x="111213" y="246367"/>
                  </a:lnTo>
                  <a:lnTo>
                    <a:pt x="111658" y="248119"/>
                  </a:lnTo>
                  <a:lnTo>
                    <a:pt x="110744" y="248907"/>
                  </a:lnTo>
                  <a:lnTo>
                    <a:pt x="111226" y="250647"/>
                  </a:lnTo>
                  <a:lnTo>
                    <a:pt x="114858" y="247535"/>
                  </a:lnTo>
                  <a:close/>
                </a:path>
                <a:path w="424815" h="341630">
                  <a:moveTo>
                    <a:pt x="117094" y="254749"/>
                  </a:moveTo>
                  <a:lnTo>
                    <a:pt x="114020" y="254482"/>
                  </a:lnTo>
                  <a:lnTo>
                    <a:pt x="113601" y="254482"/>
                  </a:lnTo>
                  <a:lnTo>
                    <a:pt x="113461" y="254482"/>
                  </a:lnTo>
                  <a:lnTo>
                    <a:pt x="111252" y="255663"/>
                  </a:lnTo>
                  <a:lnTo>
                    <a:pt x="108953" y="254749"/>
                  </a:lnTo>
                  <a:lnTo>
                    <a:pt x="106057" y="254749"/>
                  </a:lnTo>
                  <a:lnTo>
                    <a:pt x="105460" y="254482"/>
                  </a:lnTo>
                  <a:lnTo>
                    <a:pt x="104394" y="254355"/>
                  </a:lnTo>
                  <a:lnTo>
                    <a:pt x="104584" y="254482"/>
                  </a:lnTo>
                  <a:lnTo>
                    <a:pt x="100482" y="254482"/>
                  </a:lnTo>
                  <a:lnTo>
                    <a:pt x="98920" y="258305"/>
                  </a:lnTo>
                  <a:lnTo>
                    <a:pt x="96100" y="257098"/>
                  </a:lnTo>
                  <a:lnTo>
                    <a:pt x="98463" y="259422"/>
                  </a:lnTo>
                  <a:lnTo>
                    <a:pt x="98488" y="261556"/>
                  </a:lnTo>
                  <a:lnTo>
                    <a:pt x="103962" y="260477"/>
                  </a:lnTo>
                  <a:lnTo>
                    <a:pt x="101193" y="258508"/>
                  </a:lnTo>
                  <a:lnTo>
                    <a:pt x="101104" y="258305"/>
                  </a:lnTo>
                  <a:lnTo>
                    <a:pt x="100838" y="257670"/>
                  </a:lnTo>
                  <a:lnTo>
                    <a:pt x="100749" y="257467"/>
                  </a:lnTo>
                  <a:lnTo>
                    <a:pt x="101879" y="257098"/>
                  </a:lnTo>
                  <a:lnTo>
                    <a:pt x="102019" y="257098"/>
                  </a:lnTo>
                  <a:lnTo>
                    <a:pt x="102933" y="256311"/>
                  </a:lnTo>
                  <a:lnTo>
                    <a:pt x="107137" y="256311"/>
                  </a:lnTo>
                  <a:lnTo>
                    <a:pt x="112610" y="255930"/>
                  </a:lnTo>
                  <a:lnTo>
                    <a:pt x="113271" y="255663"/>
                  </a:lnTo>
                  <a:lnTo>
                    <a:pt x="115531" y="254749"/>
                  </a:lnTo>
                  <a:lnTo>
                    <a:pt x="117094" y="254749"/>
                  </a:lnTo>
                  <a:close/>
                </a:path>
                <a:path w="424815" h="341630">
                  <a:moveTo>
                    <a:pt x="124485" y="243789"/>
                  </a:moveTo>
                  <a:lnTo>
                    <a:pt x="123685" y="241376"/>
                  </a:lnTo>
                  <a:lnTo>
                    <a:pt x="123583" y="241058"/>
                  </a:lnTo>
                  <a:lnTo>
                    <a:pt x="123520" y="240842"/>
                  </a:lnTo>
                  <a:lnTo>
                    <a:pt x="118973" y="244741"/>
                  </a:lnTo>
                  <a:lnTo>
                    <a:pt x="123888" y="243789"/>
                  </a:lnTo>
                  <a:lnTo>
                    <a:pt x="124409" y="243789"/>
                  </a:lnTo>
                  <a:close/>
                </a:path>
                <a:path w="424815" h="341630">
                  <a:moveTo>
                    <a:pt x="128790" y="233768"/>
                  </a:moveTo>
                  <a:lnTo>
                    <a:pt x="127825" y="232346"/>
                  </a:lnTo>
                  <a:lnTo>
                    <a:pt x="126072" y="229971"/>
                  </a:lnTo>
                  <a:lnTo>
                    <a:pt x="123926" y="231127"/>
                  </a:lnTo>
                  <a:lnTo>
                    <a:pt x="123926" y="231838"/>
                  </a:lnTo>
                  <a:lnTo>
                    <a:pt x="124396" y="232181"/>
                  </a:lnTo>
                  <a:lnTo>
                    <a:pt x="123469" y="232244"/>
                  </a:lnTo>
                  <a:lnTo>
                    <a:pt x="128790" y="233768"/>
                  </a:lnTo>
                  <a:close/>
                </a:path>
                <a:path w="424815" h="341630">
                  <a:moveTo>
                    <a:pt x="129133" y="233857"/>
                  </a:moveTo>
                  <a:lnTo>
                    <a:pt x="128790" y="233768"/>
                  </a:lnTo>
                  <a:lnTo>
                    <a:pt x="128917" y="233946"/>
                  </a:lnTo>
                  <a:lnTo>
                    <a:pt x="129133" y="233857"/>
                  </a:lnTo>
                  <a:close/>
                </a:path>
                <a:path w="424815" h="341630">
                  <a:moveTo>
                    <a:pt x="129717" y="239750"/>
                  </a:moveTo>
                  <a:lnTo>
                    <a:pt x="123507" y="237261"/>
                  </a:lnTo>
                  <a:lnTo>
                    <a:pt x="118859" y="239750"/>
                  </a:lnTo>
                  <a:lnTo>
                    <a:pt x="119214" y="239750"/>
                  </a:lnTo>
                  <a:lnTo>
                    <a:pt x="123977" y="240449"/>
                  </a:lnTo>
                  <a:lnTo>
                    <a:pt x="123520" y="240842"/>
                  </a:lnTo>
                  <a:lnTo>
                    <a:pt x="125806" y="241058"/>
                  </a:lnTo>
                  <a:lnTo>
                    <a:pt x="129717" y="239750"/>
                  </a:lnTo>
                  <a:close/>
                </a:path>
                <a:path w="424815" h="341630">
                  <a:moveTo>
                    <a:pt x="130086" y="239903"/>
                  </a:moveTo>
                  <a:lnTo>
                    <a:pt x="129971" y="239750"/>
                  </a:lnTo>
                  <a:lnTo>
                    <a:pt x="129717" y="239750"/>
                  </a:lnTo>
                  <a:lnTo>
                    <a:pt x="130086" y="239903"/>
                  </a:lnTo>
                  <a:close/>
                </a:path>
                <a:path w="424815" h="341630">
                  <a:moveTo>
                    <a:pt x="130860" y="240842"/>
                  </a:moveTo>
                  <a:lnTo>
                    <a:pt x="130670" y="240449"/>
                  </a:lnTo>
                  <a:lnTo>
                    <a:pt x="130378" y="240017"/>
                  </a:lnTo>
                  <a:lnTo>
                    <a:pt x="130187" y="240017"/>
                  </a:lnTo>
                  <a:lnTo>
                    <a:pt x="130860" y="240842"/>
                  </a:lnTo>
                  <a:close/>
                </a:path>
                <a:path w="424815" h="341630">
                  <a:moveTo>
                    <a:pt x="131356" y="249453"/>
                  </a:moveTo>
                  <a:lnTo>
                    <a:pt x="131305" y="245402"/>
                  </a:lnTo>
                  <a:lnTo>
                    <a:pt x="131305" y="244957"/>
                  </a:lnTo>
                  <a:lnTo>
                    <a:pt x="126288" y="244233"/>
                  </a:lnTo>
                  <a:lnTo>
                    <a:pt x="124904" y="245402"/>
                  </a:lnTo>
                  <a:lnTo>
                    <a:pt x="124409" y="243789"/>
                  </a:lnTo>
                  <a:lnTo>
                    <a:pt x="123545" y="246583"/>
                  </a:lnTo>
                  <a:lnTo>
                    <a:pt x="118059" y="247662"/>
                  </a:lnTo>
                  <a:lnTo>
                    <a:pt x="116357" y="250482"/>
                  </a:lnTo>
                  <a:lnTo>
                    <a:pt x="116255" y="250659"/>
                  </a:lnTo>
                  <a:lnTo>
                    <a:pt x="120396" y="253619"/>
                  </a:lnTo>
                  <a:lnTo>
                    <a:pt x="121297" y="252107"/>
                  </a:lnTo>
                  <a:lnTo>
                    <a:pt x="124040" y="250482"/>
                  </a:lnTo>
                  <a:lnTo>
                    <a:pt x="123558" y="249453"/>
                  </a:lnTo>
                  <a:lnTo>
                    <a:pt x="129019" y="249453"/>
                  </a:lnTo>
                  <a:lnTo>
                    <a:pt x="131356" y="249948"/>
                  </a:lnTo>
                  <a:lnTo>
                    <a:pt x="131356" y="249453"/>
                  </a:lnTo>
                  <a:close/>
                </a:path>
                <a:path w="424815" h="341630">
                  <a:moveTo>
                    <a:pt x="136118" y="222453"/>
                  </a:moveTo>
                  <a:lnTo>
                    <a:pt x="134823" y="220345"/>
                  </a:lnTo>
                  <a:lnTo>
                    <a:pt x="133134" y="223151"/>
                  </a:lnTo>
                  <a:lnTo>
                    <a:pt x="133019" y="223329"/>
                  </a:lnTo>
                  <a:lnTo>
                    <a:pt x="136118" y="222453"/>
                  </a:lnTo>
                  <a:close/>
                </a:path>
                <a:path w="424815" h="341630">
                  <a:moveTo>
                    <a:pt x="136410" y="256425"/>
                  </a:moveTo>
                  <a:lnTo>
                    <a:pt x="135534" y="255790"/>
                  </a:lnTo>
                  <a:lnTo>
                    <a:pt x="135026" y="254266"/>
                  </a:lnTo>
                  <a:lnTo>
                    <a:pt x="135737" y="253568"/>
                  </a:lnTo>
                  <a:lnTo>
                    <a:pt x="134772" y="253911"/>
                  </a:lnTo>
                  <a:lnTo>
                    <a:pt x="133845" y="254292"/>
                  </a:lnTo>
                  <a:lnTo>
                    <a:pt x="133197" y="254850"/>
                  </a:lnTo>
                  <a:lnTo>
                    <a:pt x="134556" y="255130"/>
                  </a:lnTo>
                  <a:lnTo>
                    <a:pt x="135483" y="257213"/>
                  </a:lnTo>
                  <a:lnTo>
                    <a:pt x="136410" y="256425"/>
                  </a:lnTo>
                  <a:close/>
                </a:path>
                <a:path w="424815" h="341630">
                  <a:moveTo>
                    <a:pt x="136677" y="253225"/>
                  </a:moveTo>
                  <a:lnTo>
                    <a:pt x="136258" y="253250"/>
                  </a:lnTo>
                  <a:lnTo>
                    <a:pt x="135940" y="253365"/>
                  </a:lnTo>
                  <a:lnTo>
                    <a:pt x="135737" y="253568"/>
                  </a:lnTo>
                  <a:lnTo>
                    <a:pt x="136055" y="253453"/>
                  </a:lnTo>
                  <a:lnTo>
                    <a:pt x="136359" y="253326"/>
                  </a:lnTo>
                  <a:lnTo>
                    <a:pt x="136677" y="253225"/>
                  </a:lnTo>
                  <a:close/>
                </a:path>
                <a:path w="424815" h="341630">
                  <a:moveTo>
                    <a:pt x="136779" y="226669"/>
                  </a:moveTo>
                  <a:lnTo>
                    <a:pt x="135801" y="225336"/>
                  </a:lnTo>
                  <a:lnTo>
                    <a:pt x="135648" y="225577"/>
                  </a:lnTo>
                  <a:lnTo>
                    <a:pt x="135216" y="226618"/>
                  </a:lnTo>
                  <a:lnTo>
                    <a:pt x="133057" y="226187"/>
                  </a:lnTo>
                  <a:lnTo>
                    <a:pt x="133972" y="229730"/>
                  </a:lnTo>
                  <a:lnTo>
                    <a:pt x="135204" y="226669"/>
                  </a:lnTo>
                  <a:lnTo>
                    <a:pt x="135496" y="226669"/>
                  </a:lnTo>
                  <a:lnTo>
                    <a:pt x="136779" y="226669"/>
                  </a:lnTo>
                  <a:close/>
                </a:path>
                <a:path w="424815" h="341630">
                  <a:moveTo>
                    <a:pt x="139166" y="223151"/>
                  </a:moveTo>
                  <a:lnTo>
                    <a:pt x="138049" y="221894"/>
                  </a:lnTo>
                  <a:lnTo>
                    <a:pt x="136118" y="222453"/>
                  </a:lnTo>
                  <a:lnTo>
                    <a:pt x="137172" y="224155"/>
                  </a:lnTo>
                  <a:lnTo>
                    <a:pt x="137553" y="223939"/>
                  </a:lnTo>
                  <a:lnTo>
                    <a:pt x="139166" y="223151"/>
                  </a:lnTo>
                  <a:close/>
                </a:path>
                <a:path w="424815" h="341630">
                  <a:moveTo>
                    <a:pt x="142519" y="249262"/>
                  </a:moveTo>
                  <a:lnTo>
                    <a:pt x="142494" y="248970"/>
                  </a:lnTo>
                  <a:lnTo>
                    <a:pt x="142405" y="248158"/>
                  </a:lnTo>
                  <a:lnTo>
                    <a:pt x="140995" y="248970"/>
                  </a:lnTo>
                  <a:lnTo>
                    <a:pt x="142519" y="249262"/>
                  </a:lnTo>
                  <a:close/>
                </a:path>
                <a:path w="424815" h="341630">
                  <a:moveTo>
                    <a:pt x="142709" y="238785"/>
                  </a:moveTo>
                  <a:lnTo>
                    <a:pt x="138595" y="238010"/>
                  </a:lnTo>
                  <a:lnTo>
                    <a:pt x="141782" y="233857"/>
                  </a:lnTo>
                  <a:lnTo>
                    <a:pt x="139954" y="232537"/>
                  </a:lnTo>
                  <a:lnTo>
                    <a:pt x="134988" y="232537"/>
                  </a:lnTo>
                  <a:lnTo>
                    <a:pt x="132245" y="230657"/>
                  </a:lnTo>
                  <a:lnTo>
                    <a:pt x="129133" y="233857"/>
                  </a:lnTo>
                  <a:lnTo>
                    <a:pt x="133553" y="235140"/>
                  </a:lnTo>
                  <a:lnTo>
                    <a:pt x="133997" y="234022"/>
                  </a:lnTo>
                  <a:lnTo>
                    <a:pt x="132168" y="233451"/>
                  </a:lnTo>
                  <a:lnTo>
                    <a:pt x="133083" y="232651"/>
                  </a:lnTo>
                  <a:lnTo>
                    <a:pt x="138569" y="235864"/>
                  </a:lnTo>
                  <a:lnTo>
                    <a:pt x="138607" y="237286"/>
                  </a:lnTo>
                  <a:lnTo>
                    <a:pt x="136753" y="237413"/>
                  </a:lnTo>
                  <a:lnTo>
                    <a:pt x="134912" y="238264"/>
                  </a:lnTo>
                  <a:lnTo>
                    <a:pt x="139496" y="238658"/>
                  </a:lnTo>
                  <a:lnTo>
                    <a:pt x="136321" y="240665"/>
                  </a:lnTo>
                  <a:lnTo>
                    <a:pt x="137680" y="240207"/>
                  </a:lnTo>
                  <a:lnTo>
                    <a:pt x="138163" y="241274"/>
                  </a:lnTo>
                  <a:lnTo>
                    <a:pt x="139065" y="241922"/>
                  </a:lnTo>
                  <a:lnTo>
                    <a:pt x="142709" y="238785"/>
                  </a:lnTo>
                  <a:close/>
                </a:path>
                <a:path w="424815" h="341630">
                  <a:moveTo>
                    <a:pt x="144741" y="227291"/>
                  </a:moveTo>
                  <a:lnTo>
                    <a:pt x="143840" y="226999"/>
                  </a:lnTo>
                  <a:lnTo>
                    <a:pt x="143929" y="227291"/>
                  </a:lnTo>
                  <a:lnTo>
                    <a:pt x="144018" y="227584"/>
                  </a:lnTo>
                  <a:lnTo>
                    <a:pt x="144741" y="227291"/>
                  </a:lnTo>
                  <a:close/>
                </a:path>
                <a:path w="424815" h="341630">
                  <a:moveTo>
                    <a:pt x="145884" y="223939"/>
                  </a:moveTo>
                  <a:lnTo>
                    <a:pt x="145770" y="223621"/>
                  </a:lnTo>
                  <a:lnTo>
                    <a:pt x="145465" y="222453"/>
                  </a:lnTo>
                  <a:lnTo>
                    <a:pt x="145376" y="222123"/>
                  </a:lnTo>
                  <a:lnTo>
                    <a:pt x="144157" y="221640"/>
                  </a:lnTo>
                  <a:lnTo>
                    <a:pt x="145884" y="223939"/>
                  </a:lnTo>
                  <a:close/>
                </a:path>
                <a:path w="424815" h="341630">
                  <a:moveTo>
                    <a:pt x="146443" y="249999"/>
                  </a:moveTo>
                  <a:lnTo>
                    <a:pt x="143344" y="249415"/>
                  </a:lnTo>
                  <a:lnTo>
                    <a:pt x="142544" y="249415"/>
                  </a:lnTo>
                  <a:lnTo>
                    <a:pt x="142608" y="249999"/>
                  </a:lnTo>
                  <a:lnTo>
                    <a:pt x="142684" y="250685"/>
                  </a:lnTo>
                  <a:lnTo>
                    <a:pt x="142786" y="251688"/>
                  </a:lnTo>
                  <a:lnTo>
                    <a:pt x="143687" y="250202"/>
                  </a:lnTo>
                  <a:lnTo>
                    <a:pt x="146443" y="249999"/>
                  </a:lnTo>
                  <a:close/>
                </a:path>
                <a:path w="424815" h="341630">
                  <a:moveTo>
                    <a:pt x="148132" y="228371"/>
                  </a:moveTo>
                  <a:lnTo>
                    <a:pt x="148107" y="225882"/>
                  </a:lnTo>
                  <a:lnTo>
                    <a:pt x="144741" y="227291"/>
                  </a:lnTo>
                  <a:lnTo>
                    <a:pt x="148132" y="228371"/>
                  </a:lnTo>
                  <a:close/>
                </a:path>
                <a:path w="424815" h="341630">
                  <a:moveTo>
                    <a:pt x="148844" y="225577"/>
                  </a:moveTo>
                  <a:lnTo>
                    <a:pt x="148107" y="225577"/>
                  </a:lnTo>
                  <a:lnTo>
                    <a:pt x="148107" y="225882"/>
                  </a:lnTo>
                  <a:lnTo>
                    <a:pt x="148844" y="225577"/>
                  </a:lnTo>
                  <a:close/>
                </a:path>
                <a:path w="424815" h="341630">
                  <a:moveTo>
                    <a:pt x="149009" y="218998"/>
                  </a:moveTo>
                  <a:lnTo>
                    <a:pt x="146265" y="217043"/>
                  </a:lnTo>
                  <a:lnTo>
                    <a:pt x="143967" y="218274"/>
                  </a:lnTo>
                  <a:lnTo>
                    <a:pt x="141224" y="219189"/>
                  </a:lnTo>
                  <a:lnTo>
                    <a:pt x="141643" y="221932"/>
                  </a:lnTo>
                  <a:lnTo>
                    <a:pt x="139166" y="223151"/>
                  </a:lnTo>
                  <a:lnTo>
                    <a:pt x="139877" y="223939"/>
                  </a:lnTo>
                  <a:lnTo>
                    <a:pt x="141732" y="226669"/>
                  </a:lnTo>
                  <a:lnTo>
                    <a:pt x="136779" y="226669"/>
                  </a:lnTo>
                  <a:lnTo>
                    <a:pt x="139001" y="229730"/>
                  </a:lnTo>
                  <a:lnTo>
                    <a:pt x="142659" y="228765"/>
                  </a:lnTo>
                  <a:lnTo>
                    <a:pt x="142633" y="226669"/>
                  </a:lnTo>
                  <a:lnTo>
                    <a:pt x="142836" y="226669"/>
                  </a:lnTo>
                  <a:lnTo>
                    <a:pt x="143840" y="226999"/>
                  </a:lnTo>
                  <a:lnTo>
                    <a:pt x="142951" y="224155"/>
                  </a:lnTo>
                  <a:lnTo>
                    <a:pt x="142887" y="223939"/>
                  </a:lnTo>
                  <a:lnTo>
                    <a:pt x="142786" y="223621"/>
                  </a:lnTo>
                  <a:lnTo>
                    <a:pt x="142697" y="223329"/>
                  </a:lnTo>
                  <a:lnTo>
                    <a:pt x="142633" y="223151"/>
                  </a:lnTo>
                  <a:lnTo>
                    <a:pt x="142862" y="222453"/>
                  </a:lnTo>
                  <a:lnTo>
                    <a:pt x="143332" y="221322"/>
                  </a:lnTo>
                  <a:lnTo>
                    <a:pt x="142938" y="221322"/>
                  </a:lnTo>
                  <a:lnTo>
                    <a:pt x="143522" y="220827"/>
                  </a:lnTo>
                  <a:lnTo>
                    <a:pt x="143332" y="221322"/>
                  </a:lnTo>
                  <a:lnTo>
                    <a:pt x="144157" y="221640"/>
                  </a:lnTo>
                  <a:lnTo>
                    <a:pt x="143535" y="220827"/>
                  </a:lnTo>
                  <a:lnTo>
                    <a:pt x="146710" y="218097"/>
                  </a:lnTo>
                  <a:lnTo>
                    <a:pt x="149009" y="218998"/>
                  </a:lnTo>
                  <a:close/>
                </a:path>
                <a:path w="424815" h="341630">
                  <a:moveTo>
                    <a:pt x="149415" y="225336"/>
                  </a:moveTo>
                  <a:lnTo>
                    <a:pt x="148844" y="225577"/>
                  </a:lnTo>
                  <a:lnTo>
                    <a:pt x="148983" y="225577"/>
                  </a:lnTo>
                  <a:lnTo>
                    <a:pt x="149415" y="225336"/>
                  </a:lnTo>
                  <a:close/>
                </a:path>
                <a:path w="424815" h="341630">
                  <a:moveTo>
                    <a:pt x="149644" y="253022"/>
                  </a:moveTo>
                  <a:lnTo>
                    <a:pt x="137579" y="253022"/>
                  </a:lnTo>
                  <a:lnTo>
                    <a:pt x="137744" y="253466"/>
                  </a:lnTo>
                  <a:lnTo>
                    <a:pt x="137934" y="253974"/>
                  </a:lnTo>
                  <a:lnTo>
                    <a:pt x="138341" y="254673"/>
                  </a:lnTo>
                  <a:lnTo>
                    <a:pt x="139141" y="255524"/>
                  </a:lnTo>
                  <a:lnTo>
                    <a:pt x="138226" y="253479"/>
                  </a:lnTo>
                  <a:lnTo>
                    <a:pt x="149110" y="253479"/>
                  </a:lnTo>
                  <a:lnTo>
                    <a:pt x="149644" y="253022"/>
                  </a:lnTo>
                  <a:close/>
                </a:path>
                <a:path w="424815" h="341630">
                  <a:moveTo>
                    <a:pt x="150164" y="179895"/>
                  </a:moveTo>
                  <a:lnTo>
                    <a:pt x="149682" y="178142"/>
                  </a:lnTo>
                  <a:lnTo>
                    <a:pt x="146507" y="178015"/>
                  </a:lnTo>
                  <a:lnTo>
                    <a:pt x="148793" y="180352"/>
                  </a:lnTo>
                  <a:lnTo>
                    <a:pt x="146062" y="181267"/>
                  </a:lnTo>
                  <a:lnTo>
                    <a:pt x="148818" y="181063"/>
                  </a:lnTo>
                  <a:lnTo>
                    <a:pt x="150164" y="179895"/>
                  </a:lnTo>
                  <a:close/>
                </a:path>
                <a:path w="424815" h="341630">
                  <a:moveTo>
                    <a:pt x="152514" y="223621"/>
                  </a:moveTo>
                  <a:lnTo>
                    <a:pt x="149415" y="225336"/>
                  </a:lnTo>
                  <a:lnTo>
                    <a:pt x="152222" y="224155"/>
                  </a:lnTo>
                  <a:lnTo>
                    <a:pt x="152514" y="223621"/>
                  </a:lnTo>
                  <a:close/>
                </a:path>
                <a:path w="424815" h="341630">
                  <a:moveTo>
                    <a:pt x="153619" y="223151"/>
                  </a:moveTo>
                  <a:lnTo>
                    <a:pt x="153593" y="221640"/>
                  </a:lnTo>
                  <a:lnTo>
                    <a:pt x="153416" y="221894"/>
                  </a:lnTo>
                  <a:lnTo>
                    <a:pt x="152514" y="223621"/>
                  </a:lnTo>
                  <a:lnTo>
                    <a:pt x="153352" y="223151"/>
                  </a:lnTo>
                  <a:lnTo>
                    <a:pt x="153619" y="223151"/>
                  </a:lnTo>
                  <a:close/>
                </a:path>
                <a:path w="424815" h="341630">
                  <a:moveTo>
                    <a:pt x="154114" y="225882"/>
                  </a:moveTo>
                  <a:lnTo>
                    <a:pt x="148983" y="225577"/>
                  </a:lnTo>
                  <a:lnTo>
                    <a:pt x="148170" y="225882"/>
                  </a:lnTo>
                  <a:lnTo>
                    <a:pt x="154114" y="225882"/>
                  </a:lnTo>
                  <a:close/>
                </a:path>
                <a:path w="424815" h="341630">
                  <a:moveTo>
                    <a:pt x="156464" y="234530"/>
                  </a:moveTo>
                  <a:lnTo>
                    <a:pt x="155917" y="232498"/>
                  </a:lnTo>
                  <a:lnTo>
                    <a:pt x="155663" y="233286"/>
                  </a:lnTo>
                  <a:lnTo>
                    <a:pt x="155968" y="233934"/>
                  </a:lnTo>
                  <a:lnTo>
                    <a:pt x="156464" y="234530"/>
                  </a:lnTo>
                  <a:close/>
                </a:path>
                <a:path w="424815" h="341630">
                  <a:moveTo>
                    <a:pt x="158445" y="253479"/>
                  </a:moveTo>
                  <a:lnTo>
                    <a:pt x="149110" y="253479"/>
                  </a:lnTo>
                  <a:lnTo>
                    <a:pt x="146926" y="255358"/>
                  </a:lnTo>
                  <a:lnTo>
                    <a:pt x="149199" y="255549"/>
                  </a:lnTo>
                  <a:lnTo>
                    <a:pt x="151511" y="257187"/>
                  </a:lnTo>
                  <a:lnTo>
                    <a:pt x="153314" y="256349"/>
                  </a:lnTo>
                  <a:lnTo>
                    <a:pt x="152412" y="255689"/>
                  </a:lnTo>
                  <a:lnTo>
                    <a:pt x="158445" y="253479"/>
                  </a:lnTo>
                  <a:close/>
                </a:path>
                <a:path w="424815" h="341630">
                  <a:moveTo>
                    <a:pt x="163398" y="258521"/>
                  </a:moveTo>
                  <a:lnTo>
                    <a:pt x="163309" y="257873"/>
                  </a:lnTo>
                  <a:lnTo>
                    <a:pt x="163207" y="257187"/>
                  </a:lnTo>
                  <a:lnTo>
                    <a:pt x="163080" y="256349"/>
                  </a:lnTo>
                  <a:lnTo>
                    <a:pt x="162966" y="255549"/>
                  </a:lnTo>
                  <a:lnTo>
                    <a:pt x="162941" y="255358"/>
                  </a:lnTo>
                  <a:lnTo>
                    <a:pt x="162445" y="255549"/>
                  </a:lnTo>
                  <a:lnTo>
                    <a:pt x="157734" y="257873"/>
                  </a:lnTo>
                  <a:lnTo>
                    <a:pt x="156540" y="260781"/>
                  </a:lnTo>
                  <a:lnTo>
                    <a:pt x="163398" y="258521"/>
                  </a:lnTo>
                  <a:close/>
                </a:path>
                <a:path w="424815" h="341630">
                  <a:moveTo>
                    <a:pt x="165836" y="255358"/>
                  </a:moveTo>
                  <a:lnTo>
                    <a:pt x="163550" y="253479"/>
                  </a:lnTo>
                  <a:lnTo>
                    <a:pt x="159524" y="253479"/>
                  </a:lnTo>
                  <a:lnTo>
                    <a:pt x="159715" y="253022"/>
                  </a:lnTo>
                  <a:lnTo>
                    <a:pt x="158445" y="253479"/>
                  </a:lnTo>
                  <a:lnTo>
                    <a:pt x="159207" y="253479"/>
                  </a:lnTo>
                  <a:lnTo>
                    <a:pt x="156997" y="258241"/>
                  </a:lnTo>
                  <a:lnTo>
                    <a:pt x="157734" y="257873"/>
                  </a:lnTo>
                  <a:lnTo>
                    <a:pt x="159524" y="253492"/>
                  </a:lnTo>
                  <a:lnTo>
                    <a:pt x="165836" y="255358"/>
                  </a:lnTo>
                  <a:close/>
                </a:path>
                <a:path w="424815" h="341630">
                  <a:moveTo>
                    <a:pt x="169252" y="244856"/>
                  </a:moveTo>
                  <a:lnTo>
                    <a:pt x="169100" y="244640"/>
                  </a:lnTo>
                  <a:lnTo>
                    <a:pt x="167894" y="243141"/>
                  </a:lnTo>
                  <a:lnTo>
                    <a:pt x="166852" y="242404"/>
                  </a:lnTo>
                  <a:lnTo>
                    <a:pt x="166509" y="242163"/>
                  </a:lnTo>
                  <a:lnTo>
                    <a:pt x="162852" y="242404"/>
                  </a:lnTo>
                  <a:lnTo>
                    <a:pt x="165379" y="238531"/>
                  </a:lnTo>
                  <a:lnTo>
                    <a:pt x="165735" y="238531"/>
                  </a:lnTo>
                  <a:lnTo>
                    <a:pt x="158534" y="237045"/>
                  </a:lnTo>
                  <a:lnTo>
                    <a:pt x="156464" y="234530"/>
                  </a:lnTo>
                  <a:lnTo>
                    <a:pt x="156857" y="236016"/>
                  </a:lnTo>
                  <a:lnTo>
                    <a:pt x="152755" y="237375"/>
                  </a:lnTo>
                  <a:lnTo>
                    <a:pt x="146367" y="238531"/>
                  </a:lnTo>
                  <a:lnTo>
                    <a:pt x="143649" y="240880"/>
                  </a:lnTo>
                  <a:lnTo>
                    <a:pt x="144564" y="242976"/>
                  </a:lnTo>
                  <a:lnTo>
                    <a:pt x="137680" y="243814"/>
                  </a:lnTo>
                  <a:lnTo>
                    <a:pt x="138074" y="244640"/>
                  </a:lnTo>
                  <a:lnTo>
                    <a:pt x="138328" y="245033"/>
                  </a:lnTo>
                  <a:lnTo>
                    <a:pt x="139547" y="246545"/>
                  </a:lnTo>
                  <a:lnTo>
                    <a:pt x="137718" y="248094"/>
                  </a:lnTo>
                  <a:lnTo>
                    <a:pt x="134988" y="247586"/>
                  </a:lnTo>
                  <a:lnTo>
                    <a:pt x="133908" y="248158"/>
                  </a:lnTo>
                  <a:lnTo>
                    <a:pt x="132537" y="248970"/>
                  </a:lnTo>
                  <a:lnTo>
                    <a:pt x="131343" y="249999"/>
                  </a:lnTo>
                  <a:lnTo>
                    <a:pt x="131914" y="249999"/>
                  </a:lnTo>
                  <a:lnTo>
                    <a:pt x="133578" y="250418"/>
                  </a:lnTo>
                  <a:lnTo>
                    <a:pt x="135585" y="251320"/>
                  </a:lnTo>
                  <a:lnTo>
                    <a:pt x="136740" y="253022"/>
                  </a:lnTo>
                  <a:lnTo>
                    <a:pt x="137579" y="253022"/>
                  </a:lnTo>
                  <a:lnTo>
                    <a:pt x="136715" y="250685"/>
                  </a:lnTo>
                  <a:lnTo>
                    <a:pt x="139750" y="249415"/>
                  </a:lnTo>
                  <a:lnTo>
                    <a:pt x="140055" y="248158"/>
                  </a:lnTo>
                  <a:lnTo>
                    <a:pt x="140157" y="247726"/>
                  </a:lnTo>
                  <a:lnTo>
                    <a:pt x="140195" y="247586"/>
                  </a:lnTo>
                  <a:lnTo>
                    <a:pt x="140322" y="247078"/>
                  </a:lnTo>
                  <a:lnTo>
                    <a:pt x="140411" y="246722"/>
                  </a:lnTo>
                  <a:lnTo>
                    <a:pt x="140449" y="246545"/>
                  </a:lnTo>
                  <a:lnTo>
                    <a:pt x="140690" y="246545"/>
                  </a:lnTo>
                  <a:lnTo>
                    <a:pt x="142278" y="247078"/>
                  </a:lnTo>
                  <a:lnTo>
                    <a:pt x="142405" y="248158"/>
                  </a:lnTo>
                  <a:lnTo>
                    <a:pt x="143230" y="247726"/>
                  </a:lnTo>
                  <a:lnTo>
                    <a:pt x="144995" y="248970"/>
                  </a:lnTo>
                  <a:lnTo>
                    <a:pt x="145656" y="249415"/>
                  </a:lnTo>
                  <a:lnTo>
                    <a:pt x="149352" y="251320"/>
                  </a:lnTo>
                  <a:lnTo>
                    <a:pt x="149313" y="251688"/>
                  </a:lnTo>
                  <a:lnTo>
                    <a:pt x="149669" y="253022"/>
                  </a:lnTo>
                  <a:lnTo>
                    <a:pt x="159715" y="253022"/>
                  </a:lnTo>
                  <a:lnTo>
                    <a:pt x="162991" y="253022"/>
                  </a:lnTo>
                  <a:lnTo>
                    <a:pt x="159359" y="249999"/>
                  </a:lnTo>
                  <a:lnTo>
                    <a:pt x="157988" y="249999"/>
                  </a:lnTo>
                  <a:lnTo>
                    <a:pt x="164414" y="249174"/>
                  </a:lnTo>
                  <a:lnTo>
                    <a:pt x="164795" y="249351"/>
                  </a:lnTo>
                  <a:lnTo>
                    <a:pt x="165176" y="249580"/>
                  </a:lnTo>
                  <a:lnTo>
                    <a:pt x="165531" y="249834"/>
                  </a:lnTo>
                  <a:lnTo>
                    <a:pt x="165404" y="249580"/>
                  </a:lnTo>
                  <a:lnTo>
                    <a:pt x="165290" y="249313"/>
                  </a:lnTo>
                  <a:lnTo>
                    <a:pt x="165176" y="249085"/>
                  </a:lnTo>
                  <a:lnTo>
                    <a:pt x="165989" y="248970"/>
                  </a:lnTo>
                  <a:lnTo>
                    <a:pt x="162763" y="248970"/>
                  </a:lnTo>
                  <a:lnTo>
                    <a:pt x="164223" y="247726"/>
                  </a:lnTo>
                  <a:lnTo>
                    <a:pt x="165404" y="246722"/>
                  </a:lnTo>
                  <a:lnTo>
                    <a:pt x="166090" y="246138"/>
                  </a:lnTo>
                  <a:lnTo>
                    <a:pt x="162852" y="246722"/>
                  </a:lnTo>
                  <a:lnTo>
                    <a:pt x="162814" y="246545"/>
                  </a:lnTo>
                  <a:lnTo>
                    <a:pt x="162445" y="245033"/>
                  </a:lnTo>
                  <a:lnTo>
                    <a:pt x="162953" y="245033"/>
                  </a:lnTo>
                  <a:lnTo>
                    <a:pt x="167436" y="245681"/>
                  </a:lnTo>
                  <a:lnTo>
                    <a:pt x="166522" y="245033"/>
                  </a:lnTo>
                  <a:lnTo>
                    <a:pt x="166979" y="244640"/>
                  </a:lnTo>
                  <a:lnTo>
                    <a:pt x="169252" y="244856"/>
                  </a:lnTo>
                  <a:close/>
                </a:path>
                <a:path w="424815" h="341630">
                  <a:moveTo>
                    <a:pt x="169760" y="250888"/>
                  </a:moveTo>
                  <a:lnTo>
                    <a:pt x="167817" y="251675"/>
                  </a:lnTo>
                  <a:lnTo>
                    <a:pt x="166712" y="250698"/>
                  </a:lnTo>
                  <a:lnTo>
                    <a:pt x="165531" y="249834"/>
                  </a:lnTo>
                  <a:lnTo>
                    <a:pt x="166382" y="251599"/>
                  </a:lnTo>
                  <a:lnTo>
                    <a:pt x="167373" y="252933"/>
                  </a:lnTo>
                  <a:lnTo>
                    <a:pt x="169760" y="250888"/>
                  </a:lnTo>
                  <a:close/>
                </a:path>
                <a:path w="424815" h="341630">
                  <a:moveTo>
                    <a:pt x="180416" y="216522"/>
                  </a:moveTo>
                  <a:lnTo>
                    <a:pt x="179158" y="215480"/>
                  </a:lnTo>
                  <a:lnTo>
                    <a:pt x="179412" y="215849"/>
                  </a:lnTo>
                  <a:lnTo>
                    <a:pt x="179870" y="216204"/>
                  </a:lnTo>
                  <a:lnTo>
                    <a:pt x="180416" y="216522"/>
                  </a:lnTo>
                  <a:close/>
                </a:path>
                <a:path w="424815" h="341630">
                  <a:moveTo>
                    <a:pt x="188188" y="218338"/>
                  </a:moveTo>
                  <a:lnTo>
                    <a:pt x="187744" y="218008"/>
                  </a:lnTo>
                  <a:lnTo>
                    <a:pt x="185127" y="216141"/>
                  </a:lnTo>
                  <a:lnTo>
                    <a:pt x="182816" y="216662"/>
                  </a:lnTo>
                  <a:lnTo>
                    <a:pt x="185572" y="217182"/>
                  </a:lnTo>
                  <a:lnTo>
                    <a:pt x="184581" y="218008"/>
                  </a:lnTo>
                  <a:lnTo>
                    <a:pt x="183997" y="218008"/>
                  </a:lnTo>
                  <a:lnTo>
                    <a:pt x="181889" y="217398"/>
                  </a:lnTo>
                  <a:lnTo>
                    <a:pt x="180416" y="216522"/>
                  </a:lnTo>
                  <a:lnTo>
                    <a:pt x="177279" y="219163"/>
                  </a:lnTo>
                  <a:lnTo>
                    <a:pt x="173799" y="219163"/>
                  </a:lnTo>
                  <a:lnTo>
                    <a:pt x="169964" y="220433"/>
                  </a:lnTo>
                  <a:lnTo>
                    <a:pt x="170434" y="220433"/>
                  </a:lnTo>
                  <a:lnTo>
                    <a:pt x="172783" y="220954"/>
                  </a:lnTo>
                  <a:lnTo>
                    <a:pt x="179666" y="223672"/>
                  </a:lnTo>
                  <a:lnTo>
                    <a:pt x="179997" y="221272"/>
                  </a:lnTo>
                  <a:lnTo>
                    <a:pt x="180111" y="220433"/>
                  </a:lnTo>
                  <a:lnTo>
                    <a:pt x="182410" y="222783"/>
                  </a:lnTo>
                  <a:lnTo>
                    <a:pt x="183324" y="221272"/>
                  </a:lnTo>
                  <a:lnTo>
                    <a:pt x="187413" y="220662"/>
                  </a:lnTo>
                  <a:lnTo>
                    <a:pt x="185559" y="218617"/>
                  </a:lnTo>
                  <a:lnTo>
                    <a:pt x="187286" y="218427"/>
                  </a:lnTo>
                  <a:lnTo>
                    <a:pt x="188188" y="218338"/>
                  </a:lnTo>
                  <a:close/>
                </a:path>
                <a:path w="424815" h="341630">
                  <a:moveTo>
                    <a:pt x="192481" y="146545"/>
                  </a:moveTo>
                  <a:lnTo>
                    <a:pt x="191084" y="145580"/>
                  </a:lnTo>
                  <a:lnTo>
                    <a:pt x="188798" y="146088"/>
                  </a:lnTo>
                  <a:lnTo>
                    <a:pt x="188823" y="148234"/>
                  </a:lnTo>
                  <a:lnTo>
                    <a:pt x="190207" y="149199"/>
                  </a:lnTo>
                  <a:lnTo>
                    <a:pt x="191541" y="147332"/>
                  </a:lnTo>
                  <a:lnTo>
                    <a:pt x="192481" y="146545"/>
                  </a:lnTo>
                  <a:close/>
                </a:path>
                <a:path w="424815" h="341630">
                  <a:moveTo>
                    <a:pt x="193636" y="219735"/>
                  </a:moveTo>
                  <a:lnTo>
                    <a:pt x="193382" y="219964"/>
                  </a:lnTo>
                  <a:lnTo>
                    <a:pt x="193205" y="220218"/>
                  </a:lnTo>
                  <a:lnTo>
                    <a:pt x="193370" y="220586"/>
                  </a:lnTo>
                  <a:lnTo>
                    <a:pt x="193636" y="219735"/>
                  </a:lnTo>
                  <a:close/>
                </a:path>
                <a:path w="424815" h="341630">
                  <a:moveTo>
                    <a:pt x="195300" y="218427"/>
                  </a:moveTo>
                  <a:lnTo>
                    <a:pt x="194602" y="217652"/>
                  </a:lnTo>
                  <a:lnTo>
                    <a:pt x="191503" y="214261"/>
                  </a:lnTo>
                  <a:lnTo>
                    <a:pt x="188417" y="218313"/>
                  </a:lnTo>
                  <a:lnTo>
                    <a:pt x="194271" y="217652"/>
                  </a:lnTo>
                  <a:lnTo>
                    <a:pt x="193814" y="219163"/>
                  </a:lnTo>
                  <a:lnTo>
                    <a:pt x="193763" y="219329"/>
                  </a:lnTo>
                  <a:lnTo>
                    <a:pt x="193636" y="219735"/>
                  </a:lnTo>
                  <a:lnTo>
                    <a:pt x="194094" y="219329"/>
                  </a:lnTo>
                  <a:lnTo>
                    <a:pt x="194525" y="219163"/>
                  </a:lnTo>
                  <a:lnTo>
                    <a:pt x="194868" y="219163"/>
                  </a:lnTo>
                  <a:lnTo>
                    <a:pt x="195072" y="218617"/>
                  </a:lnTo>
                  <a:lnTo>
                    <a:pt x="195148" y="218427"/>
                  </a:lnTo>
                  <a:lnTo>
                    <a:pt x="195300" y="218427"/>
                  </a:lnTo>
                  <a:close/>
                </a:path>
                <a:path w="424815" h="341630">
                  <a:moveTo>
                    <a:pt x="210693" y="136677"/>
                  </a:moveTo>
                  <a:lnTo>
                    <a:pt x="210210" y="134924"/>
                  </a:lnTo>
                  <a:lnTo>
                    <a:pt x="206108" y="134137"/>
                  </a:lnTo>
                  <a:lnTo>
                    <a:pt x="206133" y="138430"/>
                  </a:lnTo>
                  <a:lnTo>
                    <a:pt x="200647" y="135953"/>
                  </a:lnTo>
                  <a:lnTo>
                    <a:pt x="203377" y="138620"/>
                  </a:lnTo>
                  <a:lnTo>
                    <a:pt x="207518" y="139395"/>
                  </a:lnTo>
                  <a:lnTo>
                    <a:pt x="209334" y="139280"/>
                  </a:lnTo>
                  <a:lnTo>
                    <a:pt x="209791" y="138176"/>
                  </a:lnTo>
                  <a:lnTo>
                    <a:pt x="210693" y="136677"/>
                  </a:lnTo>
                  <a:close/>
                </a:path>
                <a:path w="424815" h="341630">
                  <a:moveTo>
                    <a:pt x="238912" y="117538"/>
                  </a:moveTo>
                  <a:lnTo>
                    <a:pt x="238874" y="113271"/>
                  </a:lnTo>
                  <a:lnTo>
                    <a:pt x="237566" y="113271"/>
                  </a:lnTo>
                  <a:lnTo>
                    <a:pt x="237985" y="116192"/>
                  </a:lnTo>
                  <a:lnTo>
                    <a:pt x="238912" y="117538"/>
                  </a:lnTo>
                  <a:close/>
                </a:path>
                <a:path w="424815" h="341630">
                  <a:moveTo>
                    <a:pt x="246989" y="97688"/>
                  </a:moveTo>
                  <a:lnTo>
                    <a:pt x="242887" y="96901"/>
                  </a:lnTo>
                  <a:lnTo>
                    <a:pt x="244246" y="95021"/>
                  </a:lnTo>
                  <a:lnTo>
                    <a:pt x="240144" y="96393"/>
                  </a:lnTo>
                  <a:lnTo>
                    <a:pt x="239699" y="99631"/>
                  </a:lnTo>
                  <a:lnTo>
                    <a:pt x="246989" y="97688"/>
                  </a:lnTo>
                  <a:close/>
                </a:path>
                <a:path w="424815" h="341630">
                  <a:moveTo>
                    <a:pt x="249326" y="100749"/>
                  </a:moveTo>
                  <a:lnTo>
                    <a:pt x="247459" y="99441"/>
                  </a:lnTo>
                  <a:lnTo>
                    <a:pt x="247040" y="101968"/>
                  </a:lnTo>
                  <a:lnTo>
                    <a:pt x="249326" y="100749"/>
                  </a:lnTo>
                  <a:close/>
                </a:path>
                <a:path w="424815" h="341630">
                  <a:moveTo>
                    <a:pt x="257606" y="114452"/>
                  </a:moveTo>
                  <a:lnTo>
                    <a:pt x="256070" y="114554"/>
                  </a:lnTo>
                  <a:lnTo>
                    <a:pt x="254495" y="114630"/>
                  </a:lnTo>
                  <a:lnTo>
                    <a:pt x="252577" y="114439"/>
                  </a:lnTo>
                  <a:lnTo>
                    <a:pt x="253009" y="116611"/>
                  </a:lnTo>
                  <a:lnTo>
                    <a:pt x="255473" y="114808"/>
                  </a:lnTo>
                  <a:lnTo>
                    <a:pt x="257606" y="114452"/>
                  </a:lnTo>
                  <a:close/>
                </a:path>
                <a:path w="424815" h="341630">
                  <a:moveTo>
                    <a:pt x="257860" y="146621"/>
                  </a:moveTo>
                  <a:lnTo>
                    <a:pt x="252336" y="146291"/>
                  </a:lnTo>
                  <a:lnTo>
                    <a:pt x="252361" y="148437"/>
                  </a:lnTo>
                  <a:lnTo>
                    <a:pt x="254190" y="148310"/>
                  </a:lnTo>
                  <a:lnTo>
                    <a:pt x="257860" y="149479"/>
                  </a:lnTo>
                  <a:lnTo>
                    <a:pt x="257860" y="146621"/>
                  </a:lnTo>
                  <a:close/>
                </a:path>
                <a:path w="424815" h="341630">
                  <a:moveTo>
                    <a:pt x="258533" y="114388"/>
                  </a:moveTo>
                  <a:lnTo>
                    <a:pt x="258241" y="114363"/>
                  </a:lnTo>
                  <a:lnTo>
                    <a:pt x="257924" y="114388"/>
                  </a:lnTo>
                  <a:lnTo>
                    <a:pt x="257606" y="114439"/>
                  </a:lnTo>
                  <a:lnTo>
                    <a:pt x="258229" y="114414"/>
                  </a:lnTo>
                  <a:lnTo>
                    <a:pt x="258533" y="114388"/>
                  </a:lnTo>
                  <a:close/>
                </a:path>
                <a:path w="424815" h="341630">
                  <a:moveTo>
                    <a:pt x="258965" y="151193"/>
                  </a:moveTo>
                  <a:lnTo>
                    <a:pt x="258826" y="150787"/>
                  </a:lnTo>
                  <a:lnTo>
                    <a:pt x="258559" y="150418"/>
                  </a:lnTo>
                  <a:lnTo>
                    <a:pt x="257886" y="150202"/>
                  </a:lnTo>
                  <a:lnTo>
                    <a:pt x="258457" y="150456"/>
                  </a:lnTo>
                  <a:lnTo>
                    <a:pt x="258762" y="150812"/>
                  </a:lnTo>
                  <a:lnTo>
                    <a:pt x="258965" y="151193"/>
                  </a:lnTo>
                  <a:close/>
                </a:path>
                <a:path w="424815" h="341630">
                  <a:moveTo>
                    <a:pt x="259727" y="152615"/>
                  </a:moveTo>
                  <a:lnTo>
                    <a:pt x="258965" y="151193"/>
                  </a:lnTo>
                  <a:lnTo>
                    <a:pt x="259435" y="152615"/>
                  </a:lnTo>
                  <a:lnTo>
                    <a:pt x="259537" y="152958"/>
                  </a:lnTo>
                  <a:lnTo>
                    <a:pt x="259727" y="152615"/>
                  </a:lnTo>
                  <a:close/>
                </a:path>
                <a:path w="424815" h="341630">
                  <a:moveTo>
                    <a:pt x="260286" y="101396"/>
                  </a:moveTo>
                  <a:lnTo>
                    <a:pt x="257619" y="99415"/>
                  </a:lnTo>
                  <a:lnTo>
                    <a:pt x="257949" y="95669"/>
                  </a:lnTo>
                  <a:lnTo>
                    <a:pt x="257263" y="93065"/>
                  </a:lnTo>
                  <a:lnTo>
                    <a:pt x="251548" y="94513"/>
                  </a:lnTo>
                  <a:lnTo>
                    <a:pt x="247459" y="96583"/>
                  </a:lnTo>
                  <a:lnTo>
                    <a:pt x="250202" y="99974"/>
                  </a:lnTo>
                  <a:lnTo>
                    <a:pt x="252958" y="101219"/>
                  </a:lnTo>
                  <a:lnTo>
                    <a:pt x="251587" y="102374"/>
                  </a:lnTo>
                  <a:lnTo>
                    <a:pt x="260286" y="101396"/>
                  </a:lnTo>
                  <a:close/>
                </a:path>
                <a:path w="424815" h="341630">
                  <a:moveTo>
                    <a:pt x="261556" y="154965"/>
                  </a:moveTo>
                  <a:lnTo>
                    <a:pt x="258660" y="154597"/>
                  </a:lnTo>
                  <a:lnTo>
                    <a:pt x="259549" y="152958"/>
                  </a:lnTo>
                  <a:lnTo>
                    <a:pt x="256336" y="155905"/>
                  </a:lnTo>
                  <a:lnTo>
                    <a:pt x="261556" y="154965"/>
                  </a:lnTo>
                  <a:close/>
                </a:path>
                <a:path w="424815" h="341630">
                  <a:moveTo>
                    <a:pt x="263347" y="147688"/>
                  </a:moveTo>
                  <a:lnTo>
                    <a:pt x="261531" y="146392"/>
                  </a:lnTo>
                  <a:lnTo>
                    <a:pt x="260604" y="144322"/>
                  </a:lnTo>
                  <a:lnTo>
                    <a:pt x="261048" y="146050"/>
                  </a:lnTo>
                  <a:lnTo>
                    <a:pt x="260591" y="145719"/>
                  </a:lnTo>
                  <a:lnTo>
                    <a:pt x="260578" y="145884"/>
                  </a:lnTo>
                  <a:lnTo>
                    <a:pt x="259702" y="145821"/>
                  </a:lnTo>
                  <a:lnTo>
                    <a:pt x="260578" y="146088"/>
                  </a:lnTo>
                  <a:lnTo>
                    <a:pt x="260527" y="147332"/>
                  </a:lnTo>
                  <a:lnTo>
                    <a:pt x="260273" y="148297"/>
                  </a:lnTo>
                  <a:lnTo>
                    <a:pt x="261531" y="148513"/>
                  </a:lnTo>
                  <a:lnTo>
                    <a:pt x="262445" y="148450"/>
                  </a:lnTo>
                  <a:lnTo>
                    <a:pt x="262890" y="148767"/>
                  </a:lnTo>
                  <a:lnTo>
                    <a:pt x="263347" y="147688"/>
                  </a:lnTo>
                  <a:close/>
                </a:path>
                <a:path w="424815" h="341630">
                  <a:moveTo>
                    <a:pt x="264223" y="141173"/>
                  </a:moveTo>
                  <a:lnTo>
                    <a:pt x="263309" y="143395"/>
                  </a:lnTo>
                  <a:lnTo>
                    <a:pt x="263753" y="143713"/>
                  </a:lnTo>
                  <a:lnTo>
                    <a:pt x="264223" y="141173"/>
                  </a:lnTo>
                  <a:close/>
                </a:path>
                <a:path w="424815" h="341630">
                  <a:moveTo>
                    <a:pt x="268351" y="144106"/>
                  </a:moveTo>
                  <a:lnTo>
                    <a:pt x="263817" y="143713"/>
                  </a:lnTo>
                  <a:lnTo>
                    <a:pt x="264325" y="144106"/>
                  </a:lnTo>
                  <a:lnTo>
                    <a:pt x="266077" y="145338"/>
                  </a:lnTo>
                  <a:lnTo>
                    <a:pt x="268351" y="144106"/>
                  </a:lnTo>
                  <a:close/>
                </a:path>
                <a:path w="424815" h="341630">
                  <a:moveTo>
                    <a:pt x="276783" y="135140"/>
                  </a:moveTo>
                  <a:lnTo>
                    <a:pt x="274675" y="133654"/>
                  </a:lnTo>
                  <a:lnTo>
                    <a:pt x="276034" y="135140"/>
                  </a:lnTo>
                  <a:lnTo>
                    <a:pt x="276783" y="135140"/>
                  </a:lnTo>
                  <a:close/>
                </a:path>
                <a:path w="424815" h="341630">
                  <a:moveTo>
                    <a:pt x="277139" y="135382"/>
                  </a:moveTo>
                  <a:lnTo>
                    <a:pt x="276263" y="135382"/>
                  </a:lnTo>
                  <a:lnTo>
                    <a:pt x="276529" y="135674"/>
                  </a:lnTo>
                  <a:lnTo>
                    <a:pt x="277139" y="135382"/>
                  </a:lnTo>
                  <a:close/>
                </a:path>
                <a:path w="424815" h="341630">
                  <a:moveTo>
                    <a:pt x="277825" y="135674"/>
                  </a:moveTo>
                  <a:lnTo>
                    <a:pt x="277749" y="135382"/>
                  </a:lnTo>
                  <a:lnTo>
                    <a:pt x="277139" y="135382"/>
                  </a:lnTo>
                  <a:lnTo>
                    <a:pt x="277545" y="135674"/>
                  </a:lnTo>
                  <a:lnTo>
                    <a:pt x="277825" y="135674"/>
                  </a:lnTo>
                  <a:close/>
                </a:path>
                <a:path w="424815" h="341630">
                  <a:moveTo>
                    <a:pt x="280606" y="134302"/>
                  </a:moveTo>
                  <a:lnTo>
                    <a:pt x="277393" y="131318"/>
                  </a:lnTo>
                  <a:lnTo>
                    <a:pt x="276974" y="132422"/>
                  </a:lnTo>
                  <a:lnTo>
                    <a:pt x="277596" y="134823"/>
                  </a:lnTo>
                  <a:lnTo>
                    <a:pt x="277685" y="135140"/>
                  </a:lnTo>
                  <a:lnTo>
                    <a:pt x="278358" y="134823"/>
                  </a:lnTo>
                  <a:lnTo>
                    <a:pt x="280606" y="134302"/>
                  </a:lnTo>
                  <a:close/>
                </a:path>
                <a:path w="424815" h="341630">
                  <a:moveTo>
                    <a:pt x="283311" y="126238"/>
                  </a:moveTo>
                  <a:lnTo>
                    <a:pt x="276466" y="127800"/>
                  </a:lnTo>
                  <a:lnTo>
                    <a:pt x="274624" y="127203"/>
                  </a:lnTo>
                  <a:lnTo>
                    <a:pt x="276009" y="128193"/>
                  </a:lnTo>
                  <a:lnTo>
                    <a:pt x="279196" y="127609"/>
                  </a:lnTo>
                  <a:lnTo>
                    <a:pt x="279679" y="129362"/>
                  </a:lnTo>
                  <a:lnTo>
                    <a:pt x="283311" y="126238"/>
                  </a:lnTo>
                  <a:close/>
                </a:path>
                <a:path w="424815" h="341630">
                  <a:moveTo>
                    <a:pt x="283806" y="84785"/>
                  </a:moveTo>
                  <a:lnTo>
                    <a:pt x="281178" y="83515"/>
                  </a:lnTo>
                  <a:lnTo>
                    <a:pt x="282295" y="84785"/>
                  </a:lnTo>
                  <a:lnTo>
                    <a:pt x="283806" y="84785"/>
                  </a:lnTo>
                  <a:close/>
                </a:path>
                <a:path w="424815" h="341630">
                  <a:moveTo>
                    <a:pt x="283959" y="86677"/>
                  </a:moveTo>
                  <a:lnTo>
                    <a:pt x="282600" y="85140"/>
                  </a:lnTo>
                  <a:lnTo>
                    <a:pt x="283591" y="86677"/>
                  </a:lnTo>
                  <a:lnTo>
                    <a:pt x="283959" y="86677"/>
                  </a:lnTo>
                  <a:close/>
                </a:path>
                <a:path w="424815" h="341630">
                  <a:moveTo>
                    <a:pt x="284416" y="87909"/>
                  </a:moveTo>
                  <a:lnTo>
                    <a:pt x="283591" y="86677"/>
                  </a:lnTo>
                  <a:lnTo>
                    <a:pt x="281660" y="86677"/>
                  </a:lnTo>
                  <a:lnTo>
                    <a:pt x="284416" y="87909"/>
                  </a:lnTo>
                  <a:close/>
                </a:path>
                <a:path w="424815" h="341630">
                  <a:moveTo>
                    <a:pt x="290753" y="81749"/>
                  </a:moveTo>
                  <a:lnTo>
                    <a:pt x="290601" y="81419"/>
                  </a:lnTo>
                  <a:lnTo>
                    <a:pt x="289991" y="82905"/>
                  </a:lnTo>
                  <a:lnTo>
                    <a:pt x="290423" y="82283"/>
                  </a:lnTo>
                  <a:lnTo>
                    <a:pt x="290753" y="81749"/>
                  </a:lnTo>
                  <a:close/>
                </a:path>
                <a:path w="424815" h="341630">
                  <a:moveTo>
                    <a:pt x="291223" y="79946"/>
                  </a:moveTo>
                  <a:lnTo>
                    <a:pt x="290131" y="80848"/>
                  </a:lnTo>
                  <a:lnTo>
                    <a:pt x="290360" y="80848"/>
                  </a:lnTo>
                  <a:lnTo>
                    <a:pt x="290601" y="81419"/>
                  </a:lnTo>
                  <a:lnTo>
                    <a:pt x="291223" y="79946"/>
                  </a:lnTo>
                  <a:close/>
                </a:path>
                <a:path w="424815" h="341630">
                  <a:moveTo>
                    <a:pt x="299046" y="80848"/>
                  </a:moveTo>
                  <a:lnTo>
                    <a:pt x="298005" y="79552"/>
                  </a:lnTo>
                  <a:lnTo>
                    <a:pt x="297802" y="79311"/>
                  </a:lnTo>
                  <a:lnTo>
                    <a:pt x="297205" y="78562"/>
                  </a:lnTo>
                  <a:lnTo>
                    <a:pt x="295148" y="75387"/>
                  </a:lnTo>
                  <a:lnTo>
                    <a:pt x="291706" y="74269"/>
                  </a:lnTo>
                  <a:lnTo>
                    <a:pt x="291541" y="74269"/>
                  </a:lnTo>
                  <a:lnTo>
                    <a:pt x="291731" y="72923"/>
                  </a:lnTo>
                  <a:lnTo>
                    <a:pt x="291490" y="72923"/>
                  </a:lnTo>
                  <a:lnTo>
                    <a:pt x="294068" y="71755"/>
                  </a:lnTo>
                  <a:lnTo>
                    <a:pt x="295173" y="71386"/>
                  </a:lnTo>
                  <a:lnTo>
                    <a:pt x="287870" y="71170"/>
                  </a:lnTo>
                  <a:lnTo>
                    <a:pt x="289712" y="71755"/>
                  </a:lnTo>
                  <a:lnTo>
                    <a:pt x="282384" y="70853"/>
                  </a:lnTo>
                  <a:lnTo>
                    <a:pt x="283337" y="72923"/>
                  </a:lnTo>
                  <a:lnTo>
                    <a:pt x="279222" y="74269"/>
                  </a:lnTo>
                  <a:lnTo>
                    <a:pt x="280225" y="74790"/>
                  </a:lnTo>
                  <a:lnTo>
                    <a:pt x="281355" y="75069"/>
                  </a:lnTo>
                  <a:lnTo>
                    <a:pt x="283146" y="75387"/>
                  </a:lnTo>
                  <a:lnTo>
                    <a:pt x="282448" y="75387"/>
                  </a:lnTo>
                  <a:lnTo>
                    <a:pt x="281813" y="77050"/>
                  </a:lnTo>
                  <a:lnTo>
                    <a:pt x="281698" y="78562"/>
                  </a:lnTo>
                  <a:lnTo>
                    <a:pt x="281647" y="79311"/>
                  </a:lnTo>
                  <a:lnTo>
                    <a:pt x="277698" y="78562"/>
                  </a:lnTo>
                  <a:lnTo>
                    <a:pt x="277037" y="78562"/>
                  </a:lnTo>
                  <a:lnTo>
                    <a:pt x="277393" y="80848"/>
                  </a:lnTo>
                  <a:lnTo>
                    <a:pt x="277469" y="81419"/>
                  </a:lnTo>
                  <a:lnTo>
                    <a:pt x="277495" y="81635"/>
                  </a:lnTo>
                  <a:lnTo>
                    <a:pt x="280289" y="81419"/>
                  </a:lnTo>
                  <a:lnTo>
                    <a:pt x="281305" y="81419"/>
                  </a:lnTo>
                  <a:lnTo>
                    <a:pt x="283464" y="82283"/>
                  </a:lnTo>
                  <a:lnTo>
                    <a:pt x="285750" y="81749"/>
                  </a:lnTo>
                  <a:lnTo>
                    <a:pt x="286753" y="81419"/>
                  </a:lnTo>
                  <a:lnTo>
                    <a:pt x="291223" y="79946"/>
                  </a:lnTo>
                  <a:lnTo>
                    <a:pt x="291642" y="79552"/>
                  </a:lnTo>
                  <a:lnTo>
                    <a:pt x="291896" y="80848"/>
                  </a:lnTo>
                  <a:lnTo>
                    <a:pt x="292011" y="81419"/>
                  </a:lnTo>
                  <a:lnTo>
                    <a:pt x="292087" y="81749"/>
                  </a:lnTo>
                  <a:lnTo>
                    <a:pt x="292188" y="82283"/>
                  </a:lnTo>
                  <a:lnTo>
                    <a:pt x="292315" y="82905"/>
                  </a:lnTo>
                  <a:lnTo>
                    <a:pt x="296189" y="80848"/>
                  </a:lnTo>
                  <a:lnTo>
                    <a:pt x="299046" y="80848"/>
                  </a:lnTo>
                  <a:close/>
                </a:path>
                <a:path w="424815" h="341630">
                  <a:moveTo>
                    <a:pt x="301752" y="83134"/>
                  </a:moveTo>
                  <a:lnTo>
                    <a:pt x="301447" y="81318"/>
                  </a:lnTo>
                  <a:lnTo>
                    <a:pt x="300367" y="80860"/>
                  </a:lnTo>
                  <a:lnTo>
                    <a:pt x="299046" y="80848"/>
                  </a:lnTo>
                  <a:lnTo>
                    <a:pt x="299923" y="81940"/>
                  </a:lnTo>
                  <a:lnTo>
                    <a:pt x="300786" y="82816"/>
                  </a:lnTo>
                  <a:lnTo>
                    <a:pt x="301752" y="83134"/>
                  </a:lnTo>
                  <a:close/>
                </a:path>
                <a:path w="424815" h="341630">
                  <a:moveTo>
                    <a:pt x="330415" y="18745"/>
                  </a:moveTo>
                  <a:lnTo>
                    <a:pt x="325031" y="17932"/>
                  </a:lnTo>
                  <a:lnTo>
                    <a:pt x="325932" y="18580"/>
                  </a:lnTo>
                  <a:lnTo>
                    <a:pt x="323672" y="19088"/>
                  </a:lnTo>
                  <a:lnTo>
                    <a:pt x="322757" y="20586"/>
                  </a:lnTo>
                  <a:lnTo>
                    <a:pt x="325958" y="22136"/>
                  </a:lnTo>
                  <a:lnTo>
                    <a:pt x="325983" y="22847"/>
                  </a:lnTo>
                  <a:lnTo>
                    <a:pt x="326466" y="26022"/>
                  </a:lnTo>
                  <a:lnTo>
                    <a:pt x="327507" y="25679"/>
                  </a:lnTo>
                  <a:lnTo>
                    <a:pt x="328561" y="24091"/>
                  </a:lnTo>
                  <a:lnTo>
                    <a:pt x="330225" y="24244"/>
                  </a:lnTo>
                  <a:lnTo>
                    <a:pt x="328129" y="22593"/>
                  </a:lnTo>
                  <a:lnTo>
                    <a:pt x="330415" y="18745"/>
                  </a:lnTo>
                  <a:close/>
                </a:path>
                <a:path w="424815" h="341630">
                  <a:moveTo>
                    <a:pt x="330593" y="28244"/>
                  </a:moveTo>
                  <a:lnTo>
                    <a:pt x="328295" y="26644"/>
                  </a:lnTo>
                  <a:lnTo>
                    <a:pt x="326021" y="28575"/>
                  </a:lnTo>
                  <a:lnTo>
                    <a:pt x="330593" y="28244"/>
                  </a:lnTo>
                  <a:close/>
                </a:path>
                <a:path w="424815" h="341630">
                  <a:moveTo>
                    <a:pt x="331927" y="24930"/>
                  </a:moveTo>
                  <a:lnTo>
                    <a:pt x="331292" y="24472"/>
                  </a:lnTo>
                  <a:lnTo>
                    <a:pt x="330733" y="24295"/>
                  </a:lnTo>
                  <a:lnTo>
                    <a:pt x="330225" y="24244"/>
                  </a:lnTo>
                  <a:lnTo>
                    <a:pt x="330619" y="24561"/>
                  </a:lnTo>
                  <a:lnTo>
                    <a:pt x="331127" y="24815"/>
                  </a:lnTo>
                  <a:lnTo>
                    <a:pt x="331927" y="24930"/>
                  </a:lnTo>
                  <a:close/>
                </a:path>
                <a:path w="424815" h="341630">
                  <a:moveTo>
                    <a:pt x="336969" y="27800"/>
                  </a:moveTo>
                  <a:lnTo>
                    <a:pt x="336486" y="23901"/>
                  </a:lnTo>
                  <a:lnTo>
                    <a:pt x="334187" y="23710"/>
                  </a:lnTo>
                  <a:lnTo>
                    <a:pt x="334670" y="26187"/>
                  </a:lnTo>
                  <a:lnTo>
                    <a:pt x="335610" y="26822"/>
                  </a:lnTo>
                  <a:lnTo>
                    <a:pt x="336969" y="27800"/>
                  </a:lnTo>
                  <a:close/>
                </a:path>
                <a:path w="424815" h="341630">
                  <a:moveTo>
                    <a:pt x="337591" y="15011"/>
                  </a:moveTo>
                  <a:lnTo>
                    <a:pt x="336423" y="14643"/>
                  </a:lnTo>
                  <a:lnTo>
                    <a:pt x="336867" y="14846"/>
                  </a:lnTo>
                  <a:lnTo>
                    <a:pt x="337248" y="14960"/>
                  </a:lnTo>
                  <a:lnTo>
                    <a:pt x="337591" y="15011"/>
                  </a:lnTo>
                  <a:close/>
                </a:path>
                <a:path w="424815" h="341630">
                  <a:moveTo>
                    <a:pt x="341439" y="12509"/>
                  </a:moveTo>
                  <a:lnTo>
                    <a:pt x="340245" y="12890"/>
                  </a:lnTo>
                  <a:lnTo>
                    <a:pt x="339763" y="15341"/>
                  </a:lnTo>
                  <a:lnTo>
                    <a:pt x="337591" y="15011"/>
                  </a:lnTo>
                  <a:lnTo>
                    <a:pt x="340093" y="15811"/>
                  </a:lnTo>
                  <a:lnTo>
                    <a:pt x="341439" y="12509"/>
                  </a:lnTo>
                  <a:close/>
                </a:path>
                <a:path w="424815" h="341630">
                  <a:moveTo>
                    <a:pt x="347903" y="14592"/>
                  </a:moveTo>
                  <a:lnTo>
                    <a:pt x="347154" y="14592"/>
                  </a:lnTo>
                  <a:lnTo>
                    <a:pt x="343750" y="14820"/>
                  </a:lnTo>
                  <a:lnTo>
                    <a:pt x="347891" y="17741"/>
                  </a:lnTo>
                  <a:lnTo>
                    <a:pt x="347903" y="14592"/>
                  </a:lnTo>
                  <a:close/>
                </a:path>
                <a:path w="424815" h="341630">
                  <a:moveTo>
                    <a:pt x="348310" y="14592"/>
                  </a:moveTo>
                  <a:lnTo>
                    <a:pt x="347916" y="12039"/>
                  </a:lnTo>
                  <a:lnTo>
                    <a:pt x="347903" y="14592"/>
                  </a:lnTo>
                  <a:lnTo>
                    <a:pt x="348310" y="14592"/>
                  </a:lnTo>
                  <a:close/>
                </a:path>
                <a:path w="424815" h="341630">
                  <a:moveTo>
                    <a:pt x="367499" y="14592"/>
                  </a:moveTo>
                  <a:lnTo>
                    <a:pt x="367296" y="13995"/>
                  </a:lnTo>
                  <a:lnTo>
                    <a:pt x="367169" y="13614"/>
                  </a:lnTo>
                  <a:lnTo>
                    <a:pt x="366623" y="12039"/>
                  </a:lnTo>
                  <a:lnTo>
                    <a:pt x="366509" y="11671"/>
                  </a:lnTo>
                  <a:lnTo>
                    <a:pt x="366407" y="11379"/>
                  </a:lnTo>
                  <a:lnTo>
                    <a:pt x="362775" y="11379"/>
                  </a:lnTo>
                  <a:lnTo>
                    <a:pt x="362419" y="8153"/>
                  </a:lnTo>
                  <a:lnTo>
                    <a:pt x="361073" y="9334"/>
                  </a:lnTo>
                  <a:lnTo>
                    <a:pt x="356501" y="9639"/>
                  </a:lnTo>
                  <a:lnTo>
                    <a:pt x="358330" y="11671"/>
                  </a:lnTo>
                  <a:lnTo>
                    <a:pt x="356057" y="13614"/>
                  </a:lnTo>
                  <a:lnTo>
                    <a:pt x="351485" y="11074"/>
                  </a:lnTo>
                  <a:lnTo>
                    <a:pt x="347345" y="11379"/>
                  </a:lnTo>
                  <a:lnTo>
                    <a:pt x="347814" y="11379"/>
                  </a:lnTo>
                  <a:lnTo>
                    <a:pt x="347916" y="12039"/>
                  </a:lnTo>
                  <a:lnTo>
                    <a:pt x="356120" y="19304"/>
                  </a:lnTo>
                  <a:lnTo>
                    <a:pt x="355701" y="14820"/>
                  </a:lnTo>
                  <a:lnTo>
                    <a:pt x="355625" y="13995"/>
                  </a:lnTo>
                  <a:lnTo>
                    <a:pt x="367499" y="14592"/>
                  </a:lnTo>
                  <a:close/>
                </a:path>
                <a:path w="424815" h="341630">
                  <a:moveTo>
                    <a:pt x="371094" y="3759"/>
                  </a:moveTo>
                  <a:lnTo>
                    <a:pt x="370573" y="3352"/>
                  </a:lnTo>
                  <a:lnTo>
                    <a:pt x="370078" y="2590"/>
                  </a:lnTo>
                  <a:lnTo>
                    <a:pt x="369684" y="1231"/>
                  </a:lnTo>
                  <a:lnTo>
                    <a:pt x="369252" y="3759"/>
                  </a:lnTo>
                  <a:lnTo>
                    <a:pt x="371094" y="3759"/>
                  </a:lnTo>
                  <a:close/>
                </a:path>
                <a:path w="424815" h="341630">
                  <a:moveTo>
                    <a:pt x="373570" y="3759"/>
                  </a:moveTo>
                  <a:lnTo>
                    <a:pt x="371106" y="3759"/>
                  </a:lnTo>
                  <a:lnTo>
                    <a:pt x="371843" y="4330"/>
                  </a:lnTo>
                  <a:lnTo>
                    <a:pt x="372694" y="4178"/>
                  </a:lnTo>
                  <a:lnTo>
                    <a:pt x="373570" y="3759"/>
                  </a:lnTo>
                  <a:close/>
                </a:path>
                <a:path w="424815" h="341630">
                  <a:moveTo>
                    <a:pt x="379323" y="3759"/>
                  </a:moveTo>
                  <a:lnTo>
                    <a:pt x="378193" y="0"/>
                  </a:lnTo>
                  <a:lnTo>
                    <a:pt x="375805" y="2679"/>
                  </a:lnTo>
                  <a:lnTo>
                    <a:pt x="373583" y="3759"/>
                  </a:lnTo>
                  <a:lnTo>
                    <a:pt x="379323" y="3759"/>
                  </a:lnTo>
                  <a:close/>
                </a:path>
                <a:path w="424815" h="341630">
                  <a:moveTo>
                    <a:pt x="380936" y="24599"/>
                  </a:moveTo>
                  <a:lnTo>
                    <a:pt x="380250" y="23977"/>
                  </a:lnTo>
                  <a:lnTo>
                    <a:pt x="374459" y="23507"/>
                  </a:lnTo>
                  <a:lnTo>
                    <a:pt x="365150" y="23507"/>
                  </a:lnTo>
                  <a:lnTo>
                    <a:pt x="358863" y="21247"/>
                  </a:lnTo>
                  <a:lnTo>
                    <a:pt x="355688" y="25412"/>
                  </a:lnTo>
                  <a:lnTo>
                    <a:pt x="355384" y="24955"/>
                  </a:lnTo>
                  <a:lnTo>
                    <a:pt x="355142" y="24599"/>
                  </a:lnTo>
                  <a:lnTo>
                    <a:pt x="353834" y="22694"/>
                  </a:lnTo>
                  <a:lnTo>
                    <a:pt x="348386" y="24498"/>
                  </a:lnTo>
                  <a:lnTo>
                    <a:pt x="348195" y="24358"/>
                  </a:lnTo>
                  <a:lnTo>
                    <a:pt x="345630" y="22555"/>
                  </a:lnTo>
                  <a:lnTo>
                    <a:pt x="342900" y="24892"/>
                  </a:lnTo>
                  <a:lnTo>
                    <a:pt x="345186" y="24358"/>
                  </a:lnTo>
                  <a:lnTo>
                    <a:pt x="343369" y="26631"/>
                  </a:lnTo>
                  <a:lnTo>
                    <a:pt x="347916" y="25603"/>
                  </a:lnTo>
                  <a:lnTo>
                    <a:pt x="348869" y="27673"/>
                  </a:lnTo>
                  <a:lnTo>
                    <a:pt x="351307" y="25603"/>
                  </a:lnTo>
                  <a:lnTo>
                    <a:pt x="352056" y="24955"/>
                  </a:lnTo>
                  <a:lnTo>
                    <a:pt x="356171" y="28587"/>
                  </a:lnTo>
                  <a:lnTo>
                    <a:pt x="362623" y="28346"/>
                  </a:lnTo>
                  <a:lnTo>
                    <a:pt x="364502" y="28346"/>
                  </a:lnTo>
                  <a:lnTo>
                    <a:pt x="374192" y="27673"/>
                  </a:lnTo>
                  <a:lnTo>
                    <a:pt x="374992" y="27673"/>
                  </a:lnTo>
                  <a:lnTo>
                    <a:pt x="373075" y="26327"/>
                  </a:lnTo>
                  <a:lnTo>
                    <a:pt x="373507" y="25603"/>
                  </a:lnTo>
                  <a:lnTo>
                    <a:pt x="373621" y="25412"/>
                  </a:lnTo>
                  <a:lnTo>
                    <a:pt x="373900" y="24955"/>
                  </a:lnTo>
                  <a:lnTo>
                    <a:pt x="374192" y="24955"/>
                  </a:lnTo>
                  <a:lnTo>
                    <a:pt x="379501" y="28016"/>
                  </a:lnTo>
                  <a:lnTo>
                    <a:pt x="380784" y="24955"/>
                  </a:lnTo>
                  <a:lnTo>
                    <a:pt x="380936" y="24599"/>
                  </a:lnTo>
                  <a:close/>
                </a:path>
                <a:path w="424815" h="341630">
                  <a:moveTo>
                    <a:pt x="383324" y="41757"/>
                  </a:moveTo>
                  <a:lnTo>
                    <a:pt x="382612" y="40411"/>
                  </a:lnTo>
                  <a:lnTo>
                    <a:pt x="380987" y="40411"/>
                  </a:lnTo>
                  <a:lnTo>
                    <a:pt x="381914" y="41757"/>
                  </a:lnTo>
                  <a:lnTo>
                    <a:pt x="383324" y="41757"/>
                  </a:lnTo>
                  <a:close/>
                </a:path>
                <a:path w="424815" h="341630">
                  <a:moveTo>
                    <a:pt x="386270" y="26987"/>
                  </a:moveTo>
                  <a:lnTo>
                    <a:pt x="385889" y="26162"/>
                  </a:lnTo>
                  <a:lnTo>
                    <a:pt x="383603" y="27381"/>
                  </a:lnTo>
                  <a:lnTo>
                    <a:pt x="386270" y="26987"/>
                  </a:lnTo>
                  <a:close/>
                </a:path>
                <a:path w="424815" h="341630">
                  <a:moveTo>
                    <a:pt x="388645" y="26657"/>
                  </a:moveTo>
                  <a:lnTo>
                    <a:pt x="386270" y="26987"/>
                  </a:lnTo>
                  <a:lnTo>
                    <a:pt x="386359" y="27190"/>
                  </a:lnTo>
                  <a:lnTo>
                    <a:pt x="388645" y="26657"/>
                  </a:lnTo>
                  <a:close/>
                </a:path>
                <a:path w="424815" h="341630">
                  <a:moveTo>
                    <a:pt x="392277" y="22834"/>
                  </a:moveTo>
                  <a:lnTo>
                    <a:pt x="385876" y="24714"/>
                  </a:lnTo>
                  <a:lnTo>
                    <a:pt x="384962" y="25488"/>
                  </a:lnTo>
                  <a:lnTo>
                    <a:pt x="385889" y="26162"/>
                  </a:lnTo>
                  <a:lnTo>
                    <a:pt x="392277" y="22834"/>
                  </a:lnTo>
                  <a:close/>
                </a:path>
                <a:path w="424815" h="341630">
                  <a:moveTo>
                    <a:pt x="399935" y="31978"/>
                  </a:moveTo>
                  <a:lnTo>
                    <a:pt x="398145" y="31115"/>
                  </a:lnTo>
                  <a:lnTo>
                    <a:pt x="398030" y="28486"/>
                  </a:lnTo>
                  <a:lnTo>
                    <a:pt x="394589" y="28727"/>
                  </a:lnTo>
                  <a:lnTo>
                    <a:pt x="395528" y="30810"/>
                  </a:lnTo>
                  <a:lnTo>
                    <a:pt x="392353" y="31394"/>
                  </a:lnTo>
                  <a:lnTo>
                    <a:pt x="395998" y="32562"/>
                  </a:lnTo>
                  <a:lnTo>
                    <a:pt x="397332" y="32004"/>
                  </a:lnTo>
                  <a:lnTo>
                    <a:pt x="398653" y="31851"/>
                  </a:lnTo>
                  <a:lnTo>
                    <a:pt x="399935" y="31978"/>
                  </a:lnTo>
                  <a:close/>
                </a:path>
                <a:path w="424815" h="341630">
                  <a:moveTo>
                    <a:pt x="401256" y="32219"/>
                  </a:moveTo>
                  <a:lnTo>
                    <a:pt x="400824" y="32105"/>
                  </a:lnTo>
                  <a:lnTo>
                    <a:pt x="400380" y="32029"/>
                  </a:lnTo>
                  <a:lnTo>
                    <a:pt x="399935" y="31978"/>
                  </a:lnTo>
                  <a:lnTo>
                    <a:pt x="400291" y="32156"/>
                  </a:lnTo>
                  <a:lnTo>
                    <a:pt x="400735" y="32219"/>
                  </a:lnTo>
                  <a:lnTo>
                    <a:pt x="401256" y="32219"/>
                  </a:lnTo>
                  <a:close/>
                </a:path>
                <a:path w="424815" h="341630">
                  <a:moveTo>
                    <a:pt x="407530" y="41376"/>
                  </a:moveTo>
                  <a:lnTo>
                    <a:pt x="406768" y="39128"/>
                  </a:lnTo>
                  <a:lnTo>
                    <a:pt x="406666" y="38811"/>
                  </a:lnTo>
                  <a:lnTo>
                    <a:pt x="407111" y="38811"/>
                  </a:lnTo>
                  <a:lnTo>
                    <a:pt x="406590" y="38608"/>
                  </a:lnTo>
                  <a:lnTo>
                    <a:pt x="406641" y="38747"/>
                  </a:lnTo>
                  <a:lnTo>
                    <a:pt x="404279" y="38417"/>
                  </a:lnTo>
                  <a:lnTo>
                    <a:pt x="406158" y="41135"/>
                  </a:lnTo>
                  <a:lnTo>
                    <a:pt x="407530" y="41376"/>
                  </a:lnTo>
                  <a:close/>
                </a:path>
                <a:path w="424815" h="341630">
                  <a:moveTo>
                    <a:pt x="424434" y="39852"/>
                  </a:moveTo>
                  <a:lnTo>
                    <a:pt x="419430" y="41973"/>
                  </a:lnTo>
                  <a:lnTo>
                    <a:pt x="418985" y="40106"/>
                  </a:lnTo>
                  <a:lnTo>
                    <a:pt x="418934" y="39852"/>
                  </a:lnTo>
                  <a:lnTo>
                    <a:pt x="418846" y="39522"/>
                  </a:lnTo>
                  <a:lnTo>
                    <a:pt x="418757" y="39128"/>
                  </a:lnTo>
                  <a:lnTo>
                    <a:pt x="418630" y="38608"/>
                  </a:lnTo>
                  <a:lnTo>
                    <a:pt x="418592" y="38417"/>
                  </a:lnTo>
                  <a:lnTo>
                    <a:pt x="416661" y="37693"/>
                  </a:lnTo>
                  <a:lnTo>
                    <a:pt x="414528" y="36931"/>
                  </a:lnTo>
                  <a:lnTo>
                    <a:pt x="411073" y="35090"/>
                  </a:lnTo>
                  <a:lnTo>
                    <a:pt x="411873" y="31013"/>
                  </a:lnTo>
                  <a:lnTo>
                    <a:pt x="411924" y="30746"/>
                  </a:lnTo>
                  <a:lnTo>
                    <a:pt x="412000" y="30365"/>
                  </a:lnTo>
                  <a:lnTo>
                    <a:pt x="408343" y="29921"/>
                  </a:lnTo>
                  <a:lnTo>
                    <a:pt x="404228" y="29133"/>
                  </a:lnTo>
                  <a:lnTo>
                    <a:pt x="400570" y="30099"/>
                  </a:lnTo>
                  <a:lnTo>
                    <a:pt x="401472" y="30746"/>
                  </a:lnTo>
                  <a:lnTo>
                    <a:pt x="402869" y="31013"/>
                  </a:lnTo>
                  <a:lnTo>
                    <a:pt x="402374" y="32219"/>
                  </a:lnTo>
                  <a:lnTo>
                    <a:pt x="401256" y="32219"/>
                  </a:lnTo>
                  <a:lnTo>
                    <a:pt x="404368" y="32994"/>
                  </a:lnTo>
                  <a:lnTo>
                    <a:pt x="407225" y="35318"/>
                  </a:lnTo>
                  <a:lnTo>
                    <a:pt x="409321" y="37693"/>
                  </a:lnTo>
                  <a:lnTo>
                    <a:pt x="409346" y="39128"/>
                  </a:lnTo>
                  <a:lnTo>
                    <a:pt x="407111" y="38811"/>
                  </a:lnTo>
                  <a:lnTo>
                    <a:pt x="408889" y="39522"/>
                  </a:lnTo>
                  <a:lnTo>
                    <a:pt x="415747" y="40106"/>
                  </a:lnTo>
                  <a:lnTo>
                    <a:pt x="417626" y="44983"/>
                  </a:lnTo>
                  <a:lnTo>
                    <a:pt x="423557" y="42773"/>
                  </a:lnTo>
                  <a:lnTo>
                    <a:pt x="423799" y="41973"/>
                  </a:lnTo>
                  <a:lnTo>
                    <a:pt x="424357" y="40106"/>
                  </a:lnTo>
                  <a:lnTo>
                    <a:pt x="424434" y="39852"/>
                  </a:lnTo>
                  <a:close/>
                </a:path>
              </a:pathLst>
            </a:custGeom>
            <a:solidFill>
              <a:srgbClr val="ABD3D8">
                <a:alpha val="51998"/>
              </a:srgbClr>
            </a:solidFill>
          </p:spPr>
          <p:txBody>
            <a:bodyPr wrap="square" lIns="0" tIns="0" rIns="0" bIns="0" rtlCol="0"/>
            <a:lstStyle/>
            <a:p>
              <a:pPr defTabSz="829178"/>
              <a:endParaRPr sz="1632" kern="0">
                <a:solidFill>
                  <a:sysClr val="windowText" lastClr="000000"/>
                </a:solidFill>
              </a:endParaRPr>
            </a:p>
          </p:txBody>
        </p:sp>
        <p:sp>
          <p:nvSpPr>
            <p:cNvPr id="82" name="object 82"/>
            <p:cNvSpPr/>
            <p:nvPr/>
          </p:nvSpPr>
          <p:spPr>
            <a:xfrm>
              <a:off x="9237193" y="2190114"/>
              <a:ext cx="478155" cy="311150"/>
            </a:xfrm>
            <a:custGeom>
              <a:avLst/>
              <a:gdLst/>
              <a:ahLst/>
              <a:cxnLst/>
              <a:rect l="l" t="t" r="r" b="b"/>
              <a:pathLst>
                <a:path w="478154" h="311150">
                  <a:moveTo>
                    <a:pt x="1447" y="228307"/>
                  </a:moveTo>
                  <a:lnTo>
                    <a:pt x="1422" y="228130"/>
                  </a:lnTo>
                  <a:lnTo>
                    <a:pt x="1282" y="228307"/>
                  </a:lnTo>
                  <a:lnTo>
                    <a:pt x="1447" y="228307"/>
                  </a:lnTo>
                  <a:close/>
                </a:path>
                <a:path w="478154" h="311150">
                  <a:moveTo>
                    <a:pt x="11963" y="228257"/>
                  </a:moveTo>
                  <a:lnTo>
                    <a:pt x="11366" y="228117"/>
                  </a:lnTo>
                  <a:lnTo>
                    <a:pt x="10642" y="228092"/>
                  </a:lnTo>
                  <a:lnTo>
                    <a:pt x="9626" y="228193"/>
                  </a:lnTo>
                  <a:lnTo>
                    <a:pt x="10083" y="228536"/>
                  </a:lnTo>
                  <a:lnTo>
                    <a:pt x="10998" y="229196"/>
                  </a:lnTo>
                  <a:lnTo>
                    <a:pt x="11938" y="228396"/>
                  </a:lnTo>
                  <a:lnTo>
                    <a:pt x="11963" y="228257"/>
                  </a:lnTo>
                  <a:close/>
                </a:path>
                <a:path w="478154" h="311150">
                  <a:moveTo>
                    <a:pt x="18618" y="199339"/>
                  </a:moveTo>
                  <a:lnTo>
                    <a:pt x="18173" y="198818"/>
                  </a:lnTo>
                  <a:lnTo>
                    <a:pt x="17449" y="198742"/>
                  </a:lnTo>
                  <a:lnTo>
                    <a:pt x="16611" y="198831"/>
                  </a:lnTo>
                  <a:lnTo>
                    <a:pt x="17195" y="199097"/>
                  </a:lnTo>
                  <a:lnTo>
                    <a:pt x="17907" y="199288"/>
                  </a:lnTo>
                  <a:lnTo>
                    <a:pt x="18618" y="199339"/>
                  </a:lnTo>
                  <a:close/>
                </a:path>
                <a:path w="478154" h="311150">
                  <a:moveTo>
                    <a:pt x="18630" y="196088"/>
                  </a:moveTo>
                  <a:lnTo>
                    <a:pt x="9956" y="196342"/>
                  </a:lnTo>
                  <a:lnTo>
                    <a:pt x="10858" y="198424"/>
                  </a:lnTo>
                  <a:lnTo>
                    <a:pt x="10401" y="198805"/>
                  </a:lnTo>
                  <a:lnTo>
                    <a:pt x="7683" y="198297"/>
                  </a:lnTo>
                  <a:lnTo>
                    <a:pt x="9550" y="201549"/>
                  </a:lnTo>
                  <a:lnTo>
                    <a:pt x="13843" y="199136"/>
                  </a:lnTo>
                  <a:lnTo>
                    <a:pt x="16611" y="198831"/>
                  </a:lnTo>
                  <a:lnTo>
                    <a:pt x="16090" y="198577"/>
                  </a:lnTo>
                  <a:lnTo>
                    <a:pt x="15887" y="198437"/>
                  </a:lnTo>
                  <a:lnTo>
                    <a:pt x="18630" y="196088"/>
                  </a:lnTo>
                  <a:close/>
                </a:path>
                <a:path w="478154" h="311150">
                  <a:moveTo>
                    <a:pt x="50088" y="227926"/>
                  </a:moveTo>
                  <a:lnTo>
                    <a:pt x="49428" y="227291"/>
                  </a:lnTo>
                  <a:lnTo>
                    <a:pt x="46609" y="225386"/>
                  </a:lnTo>
                  <a:lnTo>
                    <a:pt x="47625" y="227647"/>
                  </a:lnTo>
                  <a:lnTo>
                    <a:pt x="47739" y="227926"/>
                  </a:lnTo>
                  <a:lnTo>
                    <a:pt x="47840" y="228130"/>
                  </a:lnTo>
                  <a:lnTo>
                    <a:pt x="47917" y="228307"/>
                  </a:lnTo>
                  <a:lnTo>
                    <a:pt x="47993" y="228434"/>
                  </a:lnTo>
                  <a:lnTo>
                    <a:pt x="50088" y="227926"/>
                  </a:lnTo>
                  <a:close/>
                </a:path>
                <a:path w="478154" h="311150">
                  <a:moveTo>
                    <a:pt x="51181" y="227926"/>
                  </a:moveTo>
                  <a:lnTo>
                    <a:pt x="51041" y="227647"/>
                  </a:lnTo>
                  <a:lnTo>
                    <a:pt x="50088" y="227926"/>
                  </a:lnTo>
                  <a:lnTo>
                    <a:pt x="51181" y="227926"/>
                  </a:lnTo>
                  <a:close/>
                </a:path>
                <a:path w="478154" h="311150">
                  <a:moveTo>
                    <a:pt x="51955" y="196303"/>
                  </a:moveTo>
                  <a:lnTo>
                    <a:pt x="50571" y="195922"/>
                  </a:lnTo>
                  <a:lnTo>
                    <a:pt x="50114" y="195922"/>
                  </a:lnTo>
                  <a:lnTo>
                    <a:pt x="50114" y="197192"/>
                  </a:lnTo>
                  <a:lnTo>
                    <a:pt x="51955" y="196303"/>
                  </a:lnTo>
                  <a:close/>
                </a:path>
                <a:path w="478154" h="311150">
                  <a:moveTo>
                    <a:pt x="76568" y="236435"/>
                  </a:moveTo>
                  <a:lnTo>
                    <a:pt x="75285" y="236435"/>
                  </a:lnTo>
                  <a:lnTo>
                    <a:pt x="72783" y="235419"/>
                  </a:lnTo>
                  <a:lnTo>
                    <a:pt x="72529" y="235419"/>
                  </a:lnTo>
                  <a:lnTo>
                    <a:pt x="69951" y="235927"/>
                  </a:lnTo>
                  <a:lnTo>
                    <a:pt x="70662" y="235927"/>
                  </a:lnTo>
                  <a:lnTo>
                    <a:pt x="72707" y="236816"/>
                  </a:lnTo>
                  <a:lnTo>
                    <a:pt x="72707" y="237451"/>
                  </a:lnTo>
                  <a:lnTo>
                    <a:pt x="76568" y="236435"/>
                  </a:lnTo>
                  <a:close/>
                </a:path>
                <a:path w="478154" h="311150">
                  <a:moveTo>
                    <a:pt x="79006" y="236435"/>
                  </a:moveTo>
                  <a:lnTo>
                    <a:pt x="76568" y="236435"/>
                  </a:lnTo>
                  <a:lnTo>
                    <a:pt x="78625" y="236766"/>
                  </a:lnTo>
                  <a:lnTo>
                    <a:pt x="79006" y="236435"/>
                  </a:lnTo>
                  <a:close/>
                </a:path>
                <a:path w="478154" h="311150">
                  <a:moveTo>
                    <a:pt x="86156" y="236816"/>
                  </a:moveTo>
                  <a:lnTo>
                    <a:pt x="79044" y="236816"/>
                  </a:lnTo>
                  <a:lnTo>
                    <a:pt x="78562" y="236816"/>
                  </a:lnTo>
                  <a:lnTo>
                    <a:pt x="77736" y="236816"/>
                  </a:lnTo>
                  <a:lnTo>
                    <a:pt x="83654" y="238213"/>
                  </a:lnTo>
                  <a:lnTo>
                    <a:pt x="82296" y="239991"/>
                  </a:lnTo>
                  <a:lnTo>
                    <a:pt x="86156" y="236816"/>
                  </a:lnTo>
                  <a:close/>
                </a:path>
                <a:path w="478154" h="311150">
                  <a:moveTo>
                    <a:pt x="102946" y="230466"/>
                  </a:moveTo>
                  <a:lnTo>
                    <a:pt x="102057" y="229450"/>
                  </a:lnTo>
                  <a:lnTo>
                    <a:pt x="101790" y="229069"/>
                  </a:lnTo>
                  <a:lnTo>
                    <a:pt x="101269" y="228434"/>
                  </a:lnTo>
                  <a:lnTo>
                    <a:pt x="100317" y="227291"/>
                  </a:lnTo>
                  <a:lnTo>
                    <a:pt x="100215" y="227164"/>
                  </a:lnTo>
                  <a:lnTo>
                    <a:pt x="100101" y="227037"/>
                  </a:lnTo>
                  <a:lnTo>
                    <a:pt x="99682" y="227037"/>
                  </a:lnTo>
                  <a:lnTo>
                    <a:pt x="89115" y="228434"/>
                  </a:lnTo>
                  <a:lnTo>
                    <a:pt x="89115" y="227926"/>
                  </a:lnTo>
                  <a:lnTo>
                    <a:pt x="88734" y="227926"/>
                  </a:lnTo>
                  <a:lnTo>
                    <a:pt x="85001" y="229069"/>
                  </a:lnTo>
                  <a:lnTo>
                    <a:pt x="86804" y="221830"/>
                  </a:lnTo>
                  <a:lnTo>
                    <a:pt x="82245" y="225005"/>
                  </a:lnTo>
                  <a:lnTo>
                    <a:pt x="84074" y="225640"/>
                  </a:lnTo>
                  <a:lnTo>
                    <a:pt x="84328" y="226148"/>
                  </a:lnTo>
                  <a:lnTo>
                    <a:pt x="84251" y="227291"/>
                  </a:lnTo>
                  <a:lnTo>
                    <a:pt x="84137" y="227647"/>
                  </a:lnTo>
                  <a:lnTo>
                    <a:pt x="84035" y="227926"/>
                  </a:lnTo>
                  <a:lnTo>
                    <a:pt x="83832" y="227926"/>
                  </a:lnTo>
                  <a:lnTo>
                    <a:pt x="80416" y="229450"/>
                  </a:lnTo>
                  <a:lnTo>
                    <a:pt x="81267" y="227291"/>
                  </a:lnTo>
                  <a:lnTo>
                    <a:pt x="81318" y="227164"/>
                  </a:lnTo>
                  <a:lnTo>
                    <a:pt x="81394" y="227037"/>
                  </a:lnTo>
                  <a:lnTo>
                    <a:pt x="81470" y="226783"/>
                  </a:lnTo>
                  <a:lnTo>
                    <a:pt x="81546" y="226656"/>
                  </a:lnTo>
                  <a:lnTo>
                    <a:pt x="81635" y="226529"/>
                  </a:lnTo>
                  <a:lnTo>
                    <a:pt x="81749" y="226148"/>
                  </a:lnTo>
                  <a:lnTo>
                    <a:pt x="81064" y="225640"/>
                  </a:lnTo>
                  <a:lnTo>
                    <a:pt x="80416" y="225132"/>
                  </a:lnTo>
                  <a:lnTo>
                    <a:pt x="77152" y="226529"/>
                  </a:lnTo>
                  <a:lnTo>
                    <a:pt x="77025" y="226529"/>
                  </a:lnTo>
                  <a:lnTo>
                    <a:pt x="71285" y="227164"/>
                  </a:lnTo>
                  <a:lnTo>
                    <a:pt x="71208" y="227037"/>
                  </a:lnTo>
                  <a:lnTo>
                    <a:pt x="70815" y="226148"/>
                  </a:lnTo>
                  <a:lnTo>
                    <a:pt x="55727" y="223989"/>
                  </a:lnTo>
                  <a:lnTo>
                    <a:pt x="55727" y="219036"/>
                  </a:lnTo>
                  <a:lnTo>
                    <a:pt x="60744" y="219722"/>
                  </a:lnTo>
                  <a:lnTo>
                    <a:pt x="60134" y="219036"/>
                  </a:lnTo>
                  <a:lnTo>
                    <a:pt x="58445" y="217004"/>
                  </a:lnTo>
                  <a:lnTo>
                    <a:pt x="56642" y="214972"/>
                  </a:lnTo>
                  <a:lnTo>
                    <a:pt x="55841" y="213956"/>
                  </a:lnTo>
                  <a:lnTo>
                    <a:pt x="54330" y="212305"/>
                  </a:lnTo>
                  <a:lnTo>
                    <a:pt x="61633" y="214591"/>
                  </a:lnTo>
                  <a:lnTo>
                    <a:pt x="60998" y="212305"/>
                  </a:lnTo>
                  <a:lnTo>
                    <a:pt x="60223" y="209384"/>
                  </a:lnTo>
                  <a:lnTo>
                    <a:pt x="49758" y="213956"/>
                  </a:lnTo>
                  <a:lnTo>
                    <a:pt x="48755" y="212305"/>
                  </a:lnTo>
                  <a:lnTo>
                    <a:pt x="48628" y="212051"/>
                  </a:lnTo>
                  <a:lnTo>
                    <a:pt x="47078" y="209384"/>
                  </a:lnTo>
                  <a:lnTo>
                    <a:pt x="52171" y="209384"/>
                  </a:lnTo>
                  <a:lnTo>
                    <a:pt x="50787" y="208280"/>
                  </a:lnTo>
                  <a:lnTo>
                    <a:pt x="50558" y="208280"/>
                  </a:lnTo>
                  <a:lnTo>
                    <a:pt x="46520" y="205320"/>
                  </a:lnTo>
                  <a:lnTo>
                    <a:pt x="46647" y="205193"/>
                  </a:lnTo>
                  <a:lnTo>
                    <a:pt x="47561" y="204304"/>
                  </a:lnTo>
                  <a:lnTo>
                    <a:pt x="51955" y="199859"/>
                  </a:lnTo>
                  <a:lnTo>
                    <a:pt x="47764" y="197954"/>
                  </a:lnTo>
                  <a:lnTo>
                    <a:pt x="49390" y="197954"/>
                  </a:lnTo>
                  <a:lnTo>
                    <a:pt x="50584" y="198208"/>
                  </a:lnTo>
                  <a:lnTo>
                    <a:pt x="50457" y="197954"/>
                  </a:lnTo>
                  <a:lnTo>
                    <a:pt x="50114" y="197192"/>
                  </a:lnTo>
                  <a:lnTo>
                    <a:pt x="50126" y="197929"/>
                  </a:lnTo>
                  <a:lnTo>
                    <a:pt x="48717" y="197802"/>
                  </a:lnTo>
                  <a:lnTo>
                    <a:pt x="47802" y="197573"/>
                  </a:lnTo>
                  <a:lnTo>
                    <a:pt x="46939" y="197573"/>
                  </a:lnTo>
                  <a:lnTo>
                    <a:pt x="47104" y="197662"/>
                  </a:lnTo>
                  <a:lnTo>
                    <a:pt x="46189" y="197573"/>
                  </a:lnTo>
                  <a:lnTo>
                    <a:pt x="46939" y="197573"/>
                  </a:lnTo>
                  <a:lnTo>
                    <a:pt x="46177" y="197192"/>
                  </a:lnTo>
                  <a:lnTo>
                    <a:pt x="46329" y="197192"/>
                  </a:lnTo>
                  <a:lnTo>
                    <a:pt x="47802" y="197573"/>
                  </a:lnTo>
                  <a:lnTo>
                    <a:pt x="47713" y="197192"/>
                  </a:lnTo>
                  <a:lnTo>
                    <a:pt x="47548" y="196557"/>
                  </a:lnTo>
                  <a:lnTo>
                    <a:pt x="47485" y="196303"/>
                  </a:lnTo>
                  <a:lnTo>
                    <a:pt x="47383" y="195922"/>
                  </a:lnTo>
                  <a:lnTo>
                    <a:pt x="46545" y="194652"/>
                  </a:lnTo>
                  <a:lnTo>
                    <a:pt x="44653" y="192620"/>
                  </a:lnTo>
                  <a:lnTo>
                    <a:pt x="38722" y="199745"/>
                  </a:lnTo>
                  <a:lnTo>
                    <a:pt x="37249" y="197954"/>
                  </a:lnTo>
                  <a:lnTo>
                    <a:pt x="36931" y="197573"/>
                  </a:lnTo>
                  <a:lnTo>
                    <a:pt x="34607" y="194652"/>
                  </a:lnTo>
                  <a:lnTo>
                    <a:pt x="34861" y="195287"/>
                  </a:lnTo>
                  <a:lnTo>
                    <a:pt x="35013" y="195922"/>
                  </a:lnTo>
                  <a:lnTo>
                    <a:pt x="34696" y="195922"/>
                  </a:lnTo>
                  <a:lnTo>
                    <a:pt x="33235" y="196557"/>
                  </a:lnTo>
                  <a:lnTo>
                    <a:pt x="32105" y="197573"/>
                  </a:lnTo>
                  <a:lnTo>
                    <a:pt x="31864" y="197573"/>
                  </a:lnTo>
                  <a:lnTo>
                    <a:pt x="31737" y="196557"/>
                  </a:lnTo>
                  <a:lnTo>
                    <a:pt x="31648" y="195922"/>
                  </a:lnTo>
                  <a:lnTo>
                    <a:pt x="31572" y="195287"/>
                  </a:lnTo>
                  <a:lnTo>
                    <a:pt x="31496" y="194652"/>
                  </a:lnTo>
                  <a:lnTo>
                    <a:pt x="31381" y="193890"/>
                  </a:lnTo>
                  <a:lnTo>
                    <a:pt x="24561" y="194652"/>
                  </a:lnTo>
                  <a:lnTo>
                    <a:pt x="21336" y="195287"/>
                  </a:lnTo>
                  <a:lnTo>
                    <a:pt x="24091" y="197954"/>
                  </a:lnTo>
                  <a:lnTo>
                    <a:pt x="19342" y="196557"/>
                  </a:lnTo>
                  <a:lnTo>
                    <a:pt x="19100" y="196557"/>
                  </a:lnTo>
                  <a:lnTo>
                    <a:pt x="20040" y="199478"/>
                  </a:lnTo>
                  <a:lnTo>
                    <a:pt x="18618" y="199478"/>
                  </a:lnTo>
                  <a:lnTo>
                    <a:pt x="18961" y="199859"/>
                  </a:lnTo>
                  <a:lnTo>
                    <a:pt x="19050" y="200113"/>
                  </a:lnTo>
                  <a:lnTo>
                    <a:pt x="19113" y="202145"/>
                  </a:lnTo>
                  <a:lnTo>
                    <a:pt x="15024" y="204304"/>
                  </a:lnTo>
                  <a:lnTo>
                    <a:pt x="13830" y="202145"/>
                  </a:lnTo>
                  <a:lnTo>
                    <a:pt x="13881" y="202653"/>
                  </a:lnTo>
                  <a:lnTo>
                    <a:pt x="14427" y="204304"/>
                  </a:lnTo>
                  <a:lnTo>
                    <a:pt x="14554" y="204685"/>
                  </a:lnTo>
                  <a:lnTo>
                    <a:pt x="12280" y="205193"/>
                  </a:lnTo>
                  <a:lnTo>
                    <a:pt x="7696" y="203415"/>
                  </a:lnTo>
                  <a:lnTo>
                    <a:pt x="11328" y="201637"/>
                  </a:lnTo>
                  <a:lnTo>
                    <a:pt x="2679" y="202653"/>
                  </a:lnTo>
                  <a:lnTo>
                    <a:pt x="6908" y="203796"/>
                  </a:lnTo>
                  <a:lnTo>
                    <a:pt x="8064" y="207225"/>
                  </a:lnTo>
                  <a:lnTo>
                    <a:pt x="9385" y="209892"/>
                  </a:lnTo>
                  <a:lnTo>
                    <a:pt x="13881" y="208749"/>
                  </a:lnTo>
                  <a:lnTo>
                    <a:pt x="18224" y="208749"/>
                  </a:lnTo>
                  <a:lnTo>
                    <a:pt x="23253" y="211543"/>
                  </a:lnTo>
                  <a:lnTo>
                    <a:pt x="25908" y="208749"/>
                  </a:lnTo>
                  <a:lnTo>
                    <a:pt x="26289" y="208280"/>
                  </a:lnTo>
                  <a:lnTo>
                    <a:pt x="26593" y="208280"/>
                  </a:lnTo>
                  <a:lnTo>
                    <a:pt x="28702" y="210540"/>
                  </a:lnTo>
                  <a:lnTo>
                    <a:pt x="34556" y="208280"/>
                  </a:lnTo>
                  <a:lnTo>
                    <a:pt x="31953" y="212051"/>
                  </a:lnTo>
                  <a:lnTo>
                    <a:pt x="25984" y="210654"/>
                  </a:lnTo>
                  <a:lnTo>
                    <a:pt x="28562" y="211543"/>
                  </a:lnTo>
                  <a:lnTo>
                    <a:pt x="23253" y="211543"/>
                  </a:lnTo>
                  <a:lnTo>
                    <a:pt x="19088" y="211543"/>
                  </a:lnTo>
                  <a:lnTo>
                    <a:pt x="15963" y="217766"/>
                  </a:lnTo>
                  <a:lnTo>
                    <a:pt x="7759" y="219824"/>
                  </a:lnTo>
                  <a:lnTo>
                    <a:pt x="4191" y="218655"/>
                  </a:lnTo>
                  <a:lnTo>
                    <a:pt x="3378" y="216369"/>
                  </a:lnTo>
                  <a:lnTo>
                    <a:pt x="3289" y="216242"/>
                  </a:lnTo>
                  <a:lnTo>
                    <a:pt x="3175" y="215861"/>
                  </a:lnTo>
                  <a:lnTo>
                    <a:pt x="12" y="214972"/>
                  </a:lnTo>
                  <a:lnTo>
                    <a:pt x="0" y="219303"/>
                  </a:lnTo>
                  <a:lnTo>
                    <a:pt x="723" y="218655"/>
                  </a:lnTo>
                  <a:lnTo>
                    <a:pt x="1003" y="218655"/>
                  </a:lnTo>
                  <a:lnTo>
                    <a:pt x="3670" y="224751"/>
                  </a:lnTo>
                  <a:lnTo>
                    <a:pt x="939" y="224243"/>
                  </a:lnTo>
                  <a:lnTo>
                    <a:pt x="1003" y="224751"/>
                  </a:lnTo>
                  <a:lnTo>
                    <a:pt x="1104" y="225640"/>
                  </a:lnTo>
                  <a:lnTo>
                    <a:pt x="1219" y="226529"/>
                  </a:lnTo>
                  <a:lnTo>
                    <a:pt x="1308" y="227164"/>
                  </a:lnTo>
                  <a:lnTo>
                    <a:pt x="1422" y="228130"/>
                  </a:lnTo>
                  <a:lnTo>
                    <a:pt x="4216" y="224751"/>
                  </a:lnTo>
                  <a:lnTo>
                    <a:pt x="5283" y="223354"/>
                  </a:lnTo>
                  <a:lnTo>
                    <a:pt x="3683" y="223354"/>
                  </a:lnTo>
                  <a:lnTo>
                    <a:pt x="7315" y="223100"/>
                  </a:lnTo>
                  <a:lnTo>
                    <a:pt x="7264" y="223354"/>
                  </a:lnTo>
                  <a:lnTo>
                    <a:pt x="7150" y="223862"/>
                  </a:lnTo>
                  <a:lnTo>
                    <a:pt x="7035" y="224370"/>
                  </a:lnTo>
                  <a:lnTo>
                    <a:pt x="6908" y="225005"/>
                  </a:lnTo>
                  <a:lnTo>
                    <a:pt x="6794" y="225640"/>
                  </a:lnTo>
                  <a:lnTo>
                    <a:pt x="6680" y="226148"/>
                  </a:lnTo>
                  <a:lnTo>
                    <a:pt x="6616" y="226529"/>
                  </a:lnTo>
                  <a:lnTo>
                    <a:pt x="6540" y="226783"/>
                  </a:lnTo>
                  <a:lnTo>
                    <a:pt x="6438" y="227291"/>
                  </a:lnTo>
                  <a:lnTo>
                    <a:pt x="13830" y="223862"/>
                  </a:lnTo>
                  <a:lnTo>
                    <a:pt x="12242" y="227647"/>
                  </a:lnTo>
                  <a:lnTo>
                    <a:pt x="12128" y="227926"/>
                  </a:lnTo>
                  <a:lnTo>
                    <a:pt x="12039" y="228130"/>
                  </a:lnTo>
                  <a:lnTo>
                    <a:pt x="11976" y="228307"/>
                  </a:lnTo>
                  <a:lnTo>
                    <a:pt x="12738" y="228307"/>
                  </a:lnTo>
                  <a:lnTo>
                    <a:pt x="17411" y="228688"/>
                  </a:lnTo>
                  <a:lnTo>
                    <a:pt x="11163" y="234149"/>
                  </a:lnTo>
                  <a:lnTo>
                    <a:pt x="20154" y="232879"/>
                  </a:lnTo>
                  <a:lnTo>
                    <a:pt x="20129" y="232244"/>
                  </a:lnTo>
                  <a:lnTo>
                    <a:pt x="23355" y="231609"/>
                  </a:lnTo>
                  <a:lnTo>
                    <a:pt x="28333" y="233108"/>
                  </a:lnTo>
                  <a:lnTo>
                    <a:pt x="30289" y="232879"/>
                  </a:lnTo>
                  <a:lnTo>
                    <a:pt x="31940" y="232879"/>
                  </a:lnTo>
                  <a:lnTo>
                    <a:pt x="32981" y="231609"/>
                  </a:lnTo>
                  <a:lnTo>
                    <a:pt x="33832" y="230466"/>
                  </a:lnTo>
                  <a:lnTo>
                    <a:pt x="33553" y="229450"/>
                  </a:lnTo>
                  <a:lnTo>
                    <a:pt x="33464" y="229069"/>
                  </a:lnTo>
                  <a:lnTo>
                    <a:pt x="33362" y="228688"/>
                  </a:lnTo>
                  <a:lnTo>
                    <a:pt x="33261" y="228307"/>
                  </a:lnTo>
                  <a:lnTo>
                    <a:pt x="33172" y="227926"/>
                  </a:lnTo>
                  <a:lnTo>
                    <a:pt x="33096" y="227647"/>
                  </a:lnTo>
                  <a:lnTo>
                    <a:pt x="33007" y="227291"/>
                  </a:lnTo>
                  <a:lnTo>
                    <a:pt x="32931" y="227037"/>
                  </a:lnTo>
                  <a:lnTo>
                    <a:pt x="32753" y="227037"/>
                  </a:lnTo>
                  <a:lnTo>
                    <a:pt x="29057" y="227647"/>
                  </a:lnTo>
                  <a:lnTo>
                    <a:pt x="24676" y="228981"/>
                  </a:lnTo>
                  <a:lnTo>
                    <a:pt x="23126" y="227291"/>
                  </a:lnTo>
                  <a:lnTo>
                    <a:pt x="23012" y="227164"/>
                  </a:lnTo>
                  <a:lnTo>
                    <a:pt x="22898" y="227037"/>
                  </a:lnTo>
                  <a:lnTo>
                    <a:pt x="22720" y="227037"/>
                  </a:lnTo>
                  <a:lnTo>
                    <a:pt x="19672" y="228307"/>
                  </a:lnTo>
                  <a:lnTo>
                    <a:pt x="19672" y="226783"/>
                  </a:lnTo>
                  <a:lnTo>
                    <a:pt x="22225" y="226656"/>
                  </a:lnTo>
                  <a:lnTo>
                    <a:pt x="25133" y="226529"/>
                  </a:lnTo>
                  <a:lnTo>
                    <a:pt x="22987" y="225640"/>
                  </a:lnTo>
                  <a:lnTo>
                    <a:pt x="22606" y="225640"/>
                  </a:lnTo>
                  <a:lnTo>
                    <a:pt x="17386" y="226656"/>
                  </a:lnTo>
                  <a:lnTo>
                    <a:pt x="14300" y="223862"/>
                  </a:lnTo>
                  <a:lnTo>
                    <a:pt x="13716" y="223354"/>
                  </a:lnTo>
                  <a:lnTo>
                    <a:pt x="14287" y="223100"/>
                  </a:lnTo>
                  <a:lnTo>
                    <a:pt x="19532" y="220433"/>
                  </a:lnTo>
                  <a:lnTo>
                    <a:pt x="19532" y="219925"/>
                  </a:lnTo>
                  <a:lnTo>
                    <a:pt x="18783" y="216369"/>
                  </a:lnTo>
                  <a:lnTo>
                    <a:pt x="19621" y="218274"/>
                  </a:lnTo>
                  <a:lnTo>
                    <a:pt x="20104" y="216369"/>
                  </a:lnTo>
                  <a:lnTo>
                    <a:pt x="20256" y="216242"/>
                  </a:lnTo>
                  <a:lnTo>
                    <a:pt x="20980" y="214972"/>
                  </a:lnTo>
                  <a:lnTo>
                    <a:pt x="22821" y="214972"/>
                  </a:lnTo>
                  <a:lnTo>
                    <a:pt x="22910" y="215861"/>
                  </a:lnTo>
                  <a:lnTo>
                    <a:pt x="23037" y="217004"/>
                  </a:lnTo>
                  <a:lnTo>
                    <a:pt x="23164" y="218274"/>
                  </a:lnTo>
                  <a:lnTo>
                    <a:pt x="23279" y="219417"/>
                  </a:lnTo>
                  <a:lnTo>
                    <a:pt x="25095" y="217144"/>
                  </a:lnTo>
                  <a:lnTo>
                    <a:pt x="31470" y="218922"/>
                  </a:lnTo>
                  <a:lnTo>
                    <a:pt x="32727" y="217144"/>
                  </a:lnTo>
                  <a:lnTo>
                    <a:pt x="32842" y="217004"/>
                  </a:lnTo>
                  <a:lnTo>
                    <a:pt x="31965" y="219925"/>
                  </a:lnTo>
                  <a:lnTo>
                    <a:pt x="39281" y="218655"/>
                  </a:lnTo>
                  <a:lnTo>
                    <a:pt x="46431" y="218655"/>
                  </a:lnTo>
                  <a:lnTo>
                    <a:pt x="52971" y="217004"/>
                  </a:lnTo>
                  <a:lnTo>
                    <a:pt x="54787" y="220433"/>
                  </a:lnTo>
                  <a:lnTo>
                    <a:pt x="49339" y="224370"/>
                  </a:lnTo>
                  <a:lnTo>
                    <a:pt x="51041" y="227647"/>
                  </a:lnTo>
                  <a:lnTo>
                    <a:pt x="52984" y="227037"/>
                  </a:lnTo>
                  <a:lnTo>
                    <a:pt x="55867" y="230466"/>
                  </a:lnTo>
                  <a:lnTo>
                    <a:pt x="56159" y="230466"/>
                  </a:lnTo>
                  <a:lnTo>
                    <a:pt x="58966" y="231228"/>
                  </a:lnTo>
                  <a:lnTo>
                    <a:pt x="57073" y="232879"/>
                  </a:lnTo>
                  <a:lnTo>
                    <a:pt x="58026" y="232879"/>
                  </a:lnTo>
                  <a:lnTo>
                    <a:pt x="61734" y="233260"/>
                  </a:lnTo>
                  <a:lnTo>
                    <a:pt x="60325" y="230847"/>
                  </a:lnTo>
                  <a:lnTo>
                    <a:pt x="64389" y="232879"/>
                  </a:lnTo>
                  <a:lnTo>
                    <a:pt x="64681" y="232879"/>
                  </a:lnTo>
                  <a:lnTo>
                    <a:pt x="69037" y="234149"/>
                  </a:lnTo>
                  <a:lnTo>
                    <a:pt x="72809" y="232879"/>
                  </a:lnTo>
                  <a:lnTo>
                    <a:pt x="73317" y="232879"/>
                  </a:lnTo>
                  <a:lnTo>
                    <a:pt x="72732" y="232524"/>
                  </a:lnTo>
                  <a:lnTo>
                    <a:pt x="72288" y="232524"/>
                  </a:lnTo>
                  <a:lnTo>
                    <a:pt x="80899" y="231863"/>
                  </a:lnTo>
                  <a:lnTo>
                    <a:pt x="80911" y="234784"/>
                  </a:lnTo>
                  <a:lnTo>
                    <a:pt x="79006" y="236435"/>
                  </a:lnTo>
                  <a:lnTo>
                    <a:pt x="86512" y="236435"/>
                  </a:lnTo>
                  <a:lnTo>
                    <a:pt x="87109" y="235927"/>
                  </a:lnTo>
                  <a:lnTo>
                    <a:pt x="87782" y="235419"/>
                  </a:lnTo>
                  <a:lnTo>
                    <a:pt x="84582" y="235927"/>
                  </a:lnTo>
                  <a:lnTo>
                    <a:pt x="83769" y="235419"/>
                  </a:lnTo>
                  <a:lnTo>
                    <a:pt x="84429" y="233260"/>
                  </a:lnTo>
                  <a:lnTo>
                    <a:pt x="83769" y="233260"/>
                  </a:lnTo>
                  <a:lnTo>
                    <a:pt x="88315" y="232524"/>
                  </a:lnTo>
                  <a:lnTo>
                    <a:pt x="87922" y="232524"/>
                  </a:lnTo>
                  <a:lnTo>
                    <a:pt x="96253" y="231863"/>
                  </a:lnTo>
                  <a:lnTo>
                    <a:pt x="100584" y="231609"/>
                  </a:lnTo>
                  <a:lnTo>
                    <a:pt x="101409" y="231609"/>
                  </a:lnTo>
                  <a:lnTo>
                    <a:pt x="102311" y="230847"/>
                  </a:lnTo>
                  <a:lnTo>
                    <a:pt x="102666" y="230466"/>
                  </a:lnTo>
                  <a:lnTo>
                    <a:pt x="102946" y="230466"/>
                  </a:lnTo>
                  <a:close/>
                </a:path>
                <a:path w="478154" h="311150">
                  <a:moveTo>
                    <a:pt x="111010" y="301129"/>
                  </a:moveTo>
                  <a:lnTo>
                    <a:pt x="110998" y="299707"/>
                  </a:lnTo>
                  <a:lnTo>
                    <a:pt x="106438" y="300024"/>
                  </a:lnTo>
                  <a:lnTo>
                    <a:pt x="108737" y="302361"/>
                  </a:lnTo>
                  <a:lnTo>
                    <a:pt x="108712" y="300951"/>
                  </a:lnTo>
                  <a:lnTo>
                    <a:pt x="111010" y="301129"/>
                  </a:lnTo>
                  <a:close/>
                </a:path>
                <a:path w="478154" h="311150">
                  <a:moveTo>
                    <a:pt x="117348" y="285635"/>
                  </a:moveTo>
                  <a:lnTo>
                    <a:pt x="115925" y="281063"/>
                  </a:lnTo>
                  <a:lnTo>
                    <a:pt x="116408" y="280682"/>
                  </a:lnTo>
                  <a:lnTo>
                    <a:pt x="112242" y="277749"/>
                  </a:lnTo>
                  <a:lnTo>
                    <a:pt x="111810" y="278117"/>
                  </a:lnTo>
                  <a:lnTo>
                    <a:pt x="110883" y="279628"/>
                  </a:lnTo>
                  <a:lnTo>
                    <a:pt x="109524" y="279361"/>
                  </a:lnTo>
                  <a:lnTo>
                    <a:pt x="106756" y="277380"/>
                  </a:lnTo>
                  <a:lnTo>
                    <a:pt x="110883" y="275323"/>
                  </a:lnTo>
                  <a:lnTo>
                    <a:pt x="111315" y="274231"/>
                  </a:lnTo>
                  <a:lnTo>
                    <a:pt x="108089" y="271221"/>
                  </a:lnTo>
                  <a:lnTo>
                    <a:pt x="101269" y="274193"/>
                  </a:lnTo>
                  <a:lnTo>
                    <a:pt x="97167" y="276275"/>
                  </a:lnTo>
                  <a:lnTo>
                    <a:pt x="104000" y="274726"/>
                  </a:lnTo>
                  <a:lnTo>
                    <a:pt x="104038" y="279273"/>
                  </a:lnTo>
                  <a:lnTo>
                    <a:pt x="103047" y="278930"/>
                  </a:lnTo>
                  <a:lnTo>
                    <a:pt x="102082" y="278650"/>
                  </a:lnTo>
                  <a:lnTo>
                    <a:pt x="101282" y="278498"/>
                  </a:lnTo>
                  <a:lnTo>
                    <a:pt x="102209" y="279146"/>
                  </a:lnTo>
                  <a:lnTo>
                    <a:pt x="102666" y="280187"/>
                  </a:lnTo>
                  <a:lnTo>
                    <a:pt x="104063" y="279730"/>
                  </a:lnTo>
                  <a:lnTo>
                    <a:pt x="104063" y="279285"/>
                  </a:lnTo>
                  <a:lnTo>
                    <a:pt x="106540" y="280111"/>
                  </a:lnTo>
                  <a:lnTo>
                    <a:pt x="109410" y="281419"/>
                  </a:lnTo>
                  <a:lnTo>
                    <a:pt x="111353" y="282829"/>
                  </a:lnTo>
                  <a:lnTo>
                    <a:pt x="110909" y="281774"/>
                  </a:lnTo>
                  <a:lnTo>
                    <a:pt x="113652" y="281571"/>
                  </a:lnTo>
                  <a:lnTo>
                    <a:pt x="116408" y="284251"/>
                  </a:lnTo>
                  <a:lnTo>
                    <a:pt x="114122" y="285496"/>
                  </a:lnTo>
                  <a:lnTo>
                    <a:pt x="117348" y="285635"/>
                  </a:lnTo>
                  <a:close/>
                </a:path>
                <a:path w="478154" h="311150">
                  <a:moveTo>
                    <a:pt x="119278" y="304876"/>
                  </a:moveTo>
                  <a:lnTo>
                    <a:pt x="118605" y="304546"/>
                  </a:lnTo>
                  <a:lnTo>
                    <a:pt x="113792" y="304546"/>
                  </a:lnTo>
                  <a:lnTo>
                    <a:pt x="119278" y="304876"/>
                  </a:lnTo>
                  <a:close/>
                </a:path>
                <a:path w="478154" h="311150">
                  <a:moveTo>
                    <a:pt x="120561" y="304546"/>
                  </a:moveTo>
                  <a:lnTo>
                    <a:pt x="119722" y="303758"/>
                  </a:lnTo>
                  <a:lnTo>
                    <a:pt x="118795" y="300964"/>
                  </a:lnTo>
                  <a:lnTo>
                    <a:pt x="116078" y="303314"/>
                  </a:lnTo>
                  <a:lnTo>
                    <a:pt x="118605" y="304546"/>
                  </a:lnTo>
                  <a:lnTo>
                    <a:pt x="120561" y="304546"/>
                  </a:lnTo>
                  <a:close/>
                </a:path>
                <a:path w="478154" h="311150">
                  <a:moveTo>
                    <a:pt x="125222" y="302679"/>
                  </a:moveTo>
                  <a:lnTo>
                    <a:pt x="123837" y="301688"/>
                  </a:lnTo>
                  <a:lnTo>
                    <a:pt x="121539" y="298615"/>
                  </a:lnTo>
                  <a:lnTo>
                    <a:pt x="118821" y="300964"/>
                  </a:lnTo>
                  <a:lnTo>
                    <a:pt x="125222" y="302679"/>
                  </a:lnTo>
                  <a:close/>
                </a:path>
                <a:path w="478154" h="311150">
                  <a:moveTo>
                    <a:pt x="133210" y="264096"/>
                  </a:moveTo>
                  <a:lnTo>
                    <a:pt x="132283" y="262724"/>
                  </a:lnTo>
                  <a:lnTo>
                    <a:pt x="130937" y="265315"/>
                  </a:lnTo>
                  <a:lnTo>
                    <a:pt x="133210" y="264096"/>
                  </a:lnTo>
                  <a:close/>
                </a:path>
                <a:path w="478154" h="311150">
                  <a:moveTo>
                    <a:pt x="135407" y="303314"/>
                  </a:moveTo>
                  <a:lnTo>
                    <a:pt x="134658" y="303758"/>
                  </a:lnTo>
                  <a:lnTo>
                    <a:pt x="131635" y="305803"/>
                  </a:lnTo>
                  <a:lnTo>
                    <a:pt x="127977" y="303911"/>
                  </a:lnTo>
                  <a:lnTo>
                    <a:pt x="124307" y="304165"/>
                  </a:lnTo>
                  <a:lnTo>
                    <a:pt x="124853" y="304546"/>
                  </a:lnTo>
                  <a:lnTo>
                    <a:pt x="125730" y="304546"/>
                  </a:lnTo>
                  <a:lnTo>
                    <a:pt x="126504" y="306324"/>
                  </a:lnTo>
                  <a:lnTo>
                    <a:pt x="126593" y="306527"/>
                  </a:lnTo>
                  <a:lnTo>
                    <a:pt x="124320" y="306324"/>
                  </a:lnTo>
                  <a:lnTo>
                    <a:pt x="122910" y="306793"/>
                  </a:lnTo>
                  <a:lnTo>
                    <a:pt x="120916" y="304876"/>
                  </a:lnTo>
                  <a:lnTo>
                    <a:pt x="119278" y="304876"/>
                  </a:lnTo>
                  <a:lnTo>
                    <a:pt x="114300" y="304876"/>
                  </a:lnTo>
                  <a:lnTo>
                    <a:pt x="116078" y="305473"/>
                  </a:lnTo>
                  <a:lnTo>
                    <a:pt x="113334" y="307797"/>
                  </a:lnTo>
                  <a:lnTo>
                    <a:pt x="117487" y="310743"/>
                  </a:lnTo>
                  <a:lnTo>
                    <a:pt x="127965" y="308229"/>
                  </a:lnTo>
                  <a:lnTo>
                    <a:pt x="133083" y="307555"/>
                  </a:lnTo>
                  <a:lnTo>
                    <a:pt x="132715" y="307301"/>
                  </a:lnTo>
                  <a:lnTo>
                    <a:pt x="132092" y="306870"/>
                  </a:lnTo>
                  <a:lnTo>
                    <a:pt x="130721" y="307301"/>
                  </a:lnTo>
                  <a:lnTo>
                    <a:pt x="131229" y="306870"/>
                  </a:lnTo>
                  <a:lnTo>
                    <a:pt x="131622" y="306527"/>
                  </a:lnTo>
                  <a:lnTo>
                    <a:pt x="132473" y="305803"/>
                  </a:lnTo>
                  <a:lnTo>
                    <a:pt x="135407" y="303314"/>
                  </a:lnTo>
                  <a:close/>
                </a:path>
                <a:path w="478154" h="311150">
                  <a:moveTo>
                    <a:pt x="135928" y="256019"/>
                  </a:moveTo>
                  <a:lnTo>
                    <a:pt x="130860" y="253136"/>
                  </a:lnTo>
                  <a:lnTo>
                    <a:pt x="132270" y="256997"/>
                  </a:lnTo>
                  <a:lnTo>
                    <a:pt x="135928" y="256019"/>
                  </a:lnTo>
                  <a:close/>
                </a:path>
                <a:path w="478154" h="311150">
                  <a:moveTo>
                    <a:pt x="142532" y="264807"/>
                  </a:moveTo>
                  <a:lnTo>
                    <a:pt x="141922" y="265061"/>
                  </a:lnTo>
                  <a:lnTo>
                    <a:pt x="141478" y="265417"/>
                  </a:lnTo>
                  <a:lnTo>
                    <a:pt x="141478" y="265671"/>
                  </a:lnTo>
                  <a:lnTo>
                    <a:pt x="142290" y="265823"/>
                  </a:lnTo>
                  <a:lnTo>
                    <a:pt x="142481" y="265404"/>
                  </a:lnTo>
                  <a:lnTo>
                    <a:pt x="142532" y="264807"/>
                  </a:lnTo>
                  <a:close/>
                </a:path>
                <a:path w="478154" h="311150">
                  <a:moveTo>
                    <a:pt x="146050" y="266065"/>
                  </a:moveTo>
                  <a:lnTo>
                    <a:pt x="145935" y="265722"/>
                  </a:lnTo>
                  <a:lnTo>
                    <a:pt x="145770" y="265430"/>
                  </a:lnTo>
                  <a:lnTo>
                    <a:pt x="145580" y="265214"/>
                  </a:lnTo>
                  <a:lnTo>
                    <a:pt x="145630" y="265468"/>
                  </a:lnTo>
                  <a:lnTo>
                    <a:pt x="145745" y="265734"/>
                  </a:lnTo>
                  <a:lnTo>
                    <a:pt x="146050" y="266065"/>
                  </a:lnTo>
                  <a:close/>
                </a:path>
                <a:path w="478154" h="311150">
                  <a:moveTo>
                    <a:pt x="147637" y="263525"/>
                  </a:moveTo>
                  <a:lnTo>
                    <a:pt x="146481" y="262102"/>
                  </a:lnTo>
                  <a:lnTo>
                    <a:pt x="141986" y="260908"/>
                  </a:lnTo>
                  <a:lnTo>
                    <a:pt x="142659" y="263385"/>
                  </a:lnTo>
                  <a:lnTo>
                    <a:pt x="142532" y="264807"/>
                  </a:lnTo>
                  <a:lnTo>
                    <a:pt x="143459" y="264414"/>
                  </a:lnTo>
                  <a:lnTo>
                    <a:pt x="144780" y="264287"/>
                  </a:lnTo>
                  <a:lnTo>
                    <a:pt x="145580" y="265214"/>
                  </a:lnTo>
                  <a:lnTo>
                    <a:pt x="145313" y="263944"/>
                  </a:lnTo>
                  <a:lnTo>
                    <a:pt x="147637" y="263525"/>
                  </a:lnTo>
                  <a:close/>
                </a:path>
                <a:path w="478154" h="311150">
                  <a:moveTo>
                    <a:pt x="159410" y="279666"/>
                  </a:moveTo>
                  <a:lnTo>
                    <a:pt x="159029" y="280060"/>
                  </a:lnTo>
                  <a:lnTo>
                    <a:pt x="158851" y="280390"/>
                  </a:lnTo>
                  <a:lnTo>
                    <a:pt x="159410" y="280568"/>
                  </a:lnTo>
                  <a:lnTo>
                    <a:pt x="159410" y="279666"/>
                  </a:lnTo>
                  <a:close/>
                </a:path>
                <a:path w="478154" h="311150">
                  <a:moveTo>
                    <a:pt x="160413" y="296291"/>
                  </a:moveTo>
                  <a:lnTo>
                    <a:pt x="156756" y="295084"/>
                  </a:lnTo>
                  <a:lnTo>
                    <a:pt x="153035" y="288188"/>
                  </a:lnTo>
                  <a:lnTo>
                    <a:pt x="148501" y="294233"/>
                  </a:lnTo>
                  <a:lnTo>
                    <a:pt x="152171" y="293992"/>
                  </a:lnTo>
                  <a:lnTo>
                    <a:pt x="146685" y="295808"/>
                  </a:lnTo>
                  <a:lnTo>
                    <a:pt x="153568" y="297116"/>
                  </a:lnTo>
                  <a:lnTo>
                    <a:pt x="152654" y="299339"/>
                  </a:lnTo>
                  <a:lnTo>
                    <a:pt x="147599" y="297180"/>
                  </a:lnTo>
                  <a:lnTo>
                    <a:pt x="145796" y="298018"/>
                  </a:lnTo>
                  <a:lnTo>
                    <a:pt x="148996" y="300316"/>
                  </a:lnTo>
                  <a:lnTo>
                    <a:pt x="145338" y="300545"/>
                  </a:lnTo>
                  <a:lnTo>
                    <a:pt x="152666" y="303657"/>
                  </a:lnTo>
                  <a:lnTo>
                    <a:pt x="152209" y="300443"/>
                  </a:lnTo>
                  <a:lnTo>
                    <a:pt x="158610" y="299288"/>
                  </a:lnTo>
                  <a:lnTo>
                    <a:pt x="154927" y="298094"/>
                  </a:lnTo>
                  <a:lnTo>
                    <a:pt x="159067" y="297459"/>
                  </a:lnTo>
                  <a:lnTo>
                    <a:pt x="160413" y="296291"/>
                  </a:lnTo>
                  <a:close/>
                </a:path>
                <a:path w="478154" h="311150">
                  <a:moveTo>
                    <a:pt x="162115" y="235356"/>
                  </a:moveTo>
                  <a:lnTo>
                    <a:pt x="160058" y="235356"/>
                  </a:lnTo>
                  <a:lnTo>
                    <a:pt x="160743" y="236016"/>
                  </a:lnTo>
                  <a:lnTo>
                    <a:pt x="161823" y="236016"/>
                  </a:lnTo>
                  <a:lnTo>
                    <a:pt x="162115" y="235356"/>
                  </a:lnTo>
                  <a:close/>
                </a:path>
                <a:path w="478154" h="311150">
                  <a:moveTo>
                    <a:pt x="162267" y="277533"/>
                  </a:moveTo>
                  <a:lnTo>
                    <a:pt x="159385" y="276974"/>
                  </a:lnTo>
                  <a:lnTo>
                    <a:pt x="159397" y="279666"/>
                  </a:lnTo>
                  <a:lnTo>
                    <a:pt x="160261" y="278765"/>
                  </a:lnTo>
                  <a:lnTo>
                    <a:pt x="162267" y="277533"/>
                  </a:lnTo>
                  <a:close/>
                </a:path>
                <a:path w="478154" h="311150">
                  <a:moveTo>
                    <a:pt x="164058" y="233591"/>
                  </a:moveTo>
                  <a:lnTo>
                    <a:pt x="163703" y="232956"/>
                  </a:lnTo>
                  <a:lnTo>
                    <a:pt x="159562" y="233591"/>
                  </a:lnTo>
                  <a:lnTo>
                    <a:pt x="164058" y="233591"/>
                  </a:lnTo>
                  <a:close/>
                </a:path>
                <a:path w="478154" h="311150">
                  <a:moveTo>
                    <a:pt x="165061" y="235356"/>
                  </a:moveTo>
                  <a:lnTo>
                    <a:pt x="164172" y="233794"/>
                  </a:lnTo>
                  <a:lnTo>
                    <a:pt x="161848" y="233794"/>
                  </a:lnTo>
                  <a:lnTo>
                    <a:pt x="162344" y="234823"/>
                  </a:lnTo>
                  <a:lnTo>
                    <a:pt x="162115" y="235356"/>
                  </a:lnTo>
                  <a:lnTo>
                    <a:pt x="165061" y="235356"/>
                  </a:lnTo>
                  <a:close/>
                </a:path>
                <a:path w="478154" h="311150">
                  <a:moveTo>
                    <a:pt x="166700" y="277901"/>
                  </a:moveTo>
                  <a:lnTo>
                    <a:pt x="165785" y="275818"/>
                  </a:lnTo>
                  <a:lnTo>
                    <a:pt x="162140" y="278942"/>
                  </a:lnTo>
                  <a:lnTo>
                    <a:pt x="166306" y="278409"/>
                  </a:lnTo>
                  <a:lnTo>
                    <a:pt x="166700" y="277901"/>
                  </a:lnTo>
                  <a:close/>
                </a:path>
                <a:path w="478154" h="311150">
                  <a:moveTo>
                    <a:pt x="167690" y="278231"/>
                  </a:moveTo>
                  <a:lnTo>
                    <a:pt x="166306" y="278409"/>
                  </a:lnTo>
                  <a:lnTo>
                    <a:pt x="165265" y="279717"/>
                  </a:lnTo>
                  <a:lnTo>
                    <a:pt x="167690" y="278231"/>
                  </a:lnTo>
                  <a:close/>
                </a:path>
                <a:path w="478154" h="311150">
                  <a:moveTo>
                    <a:pt x="167843" y="280924"/>
                  </a:moveTo>
                  <a:lnTo>
                    <a:pt x="164884" y="280187"/>
                  </a:lnTo>
                  <a:lnTo>
                    <a:pt x="165265" y="279717"/>
                  </a:lnTo>
                  <a:lnTo>
                    <a:pt x="161366" y="282105"/>
                  </a:lnTo>
                  <a:lnTo>
                    <a:pt x="161544" y="282105"/>
                  </a:lnTo>
                  <a:lnTo>
                    <a:pt x="164541" y="283603"/>
                  </a:lnTo>
                  <a:lnTo>
                    <a:pt x="161480" y="283603"/>
                  </a:lnTo>
                  <a:lnTo>
                    <a:pt x="162636" y="285038"/>
                  </a:lnTo>
                  <a:lnTo>
                    <a:pt x="167678" y="283603"/>
                  </a:lnTo>
                  <a:lnTo>
                    <a:pt x="165112" y="283603"/>
                  </a:lnTo>
                  <a:lnTo>
                    <a:pt x="167843" y="280924"/>
                  </a:lnTo>
                  <a:close/>
                </a:path>
                <a:path w="478154" h="311150">
                  <a:moveTo>
                    <a:pt x="168922" y="281203"/>
                  </a:moveTo>
                  <a:lnTo>
                    <a:pt x="168249" y="280530"/>
                  </a:lnTo>
                  <a:lnTo>
                    <a:pt x="167843" y="280924"/>
                  </a:lnTo>
                  <a:lnTo>
                    <a:pt x="168922" y="281203"/>
                  </a:lnTo>
                  <a:close/>
                </a:path>
                <a:path w="478154" h="311150">
                  <a:moveTo>
                    <a:pt x="171424" y="274040"/>
                  </a:moveTo>
                  <a:lnTo>
                    <a:pt x="168922" y="273558"/>
                  </a:lnTo>
                  <a:lnTo>
                    <a:pt x="168579" y="273558"/>
                  </a:lnTo>
                  <a:lnTo>
                    <a:pt x="169430" y="274853"/>
                  </a:lnTo>
                  <a:lnTo>
                    <a:pt x="171424" y="274040"/>
                  </a:lnTo>
                  <a:close/>
                </a:path>
                <a:path w="478154" h="311150">
                  <a:moveTo>
                    <a:pt x="171945" y="236664"/>
                  </a:moveTo>
                  <a:lnTo>
                    <a:pt x="171919" y="234518"/>
                  </a:lnTo>
                  <a:lnTo>
                    <a:pt x="166420" y="231330"/>
                  </a:lnTo>
                  <a:lnTo>
                    <a:pt x="164134" y="231838"/>
                  </a:lnTo>
                  <a:lnTo>
                    <a:pt x="166890" y="234505"/>
                  </a:lnTo>
                  <a:lnTo>
                    <a:pt x="165989" y="236016"/>
                  </a:lnTo>
                  <a:lnTo>
                    <a:pt x="168287" y="236931"/>
                  </a:lnTo>
                  <a:lnTo>
                    <a:pt x="171945" y="236664"/>
                  </a:lnTo>
                  <a:close/>
                </a:path>
                <a:path w="478154" h="311150">
                  <a:moveTo>
                    <a:pt x="172631" y="273558"/>
                  </a:moveTo>
                  <a:lnTo>
                    <a:pt x="171424" y="274040"/>
                  </a:lnTo>
                  <a:lnTo>
                    <a:pt x="172542" y="274040"/>
                  </a:lnTo>
                  <a:lnTo>
                    <a:pt x="172631" y="273558"/>
                  </a:lnTo>
                  <a:close/>
                </a:path>
                <a:path w="478154" h="311150">
                  <a:moveTo>
                    <a:pt x="172783" y="260096"/>
                  </a:moveTo>
                  <a:lnTo>
                    <a:pt x="170256" y="258305"/>
                  </a:lnTo>
                  <a:lnTo>
                    <a:pt x="166624" y="259270"/>
                  </a:lnTo>
                  <a:lnTo>
                    <a:pt x="169379" y="262648"/>
                  </a:lnTo>
                  <a:lnTo>
                    <a:pt x="169837" y="263702"/>
                  </a:lnTo>
                  <a:lnTo>
                    <a:pt x="170751" y="264363"/>
                  </a:lnTo>
                  <a:lnTo>
                    <a:pt x="169367" y="261226"/>
                  </a:lnTo>
                  <a:lnTo>
                    <a:pt x="172783" y="260096"/>
                  </a:lnTo>
                  <a:close/>
                </a:path>
                <a:path w="478154" h="311150">
                  <a:moveTo>
                    <a:pt x="174409" y="276098"/>
                  </a:moveTo>
                  <a:lnTo>
                    <a:pt x="174040" y="275247"/>
                  </a:lnTo>
                  <a:lnTo>
                    <a:pt x="174015" y="274548"/>
                  </a:lnTo>
                  <a:lnTo>
                    <a:pt x="172453" y="274548"/>
                  </a:lnTo>
                  <a:lnTo>
                    <a:pt x="172186" y="276098"/>
                  </a:lnTo>
                  <a:lnTo>
                    <a:pt x="174409" y="276098"/>
                  </a:lnTo>
                  <a:close/>
                </a:path>
                <a:path w="478154" h="311150">
                  <a:moveTo>
                    <a:pt x="174853" y="277152"/>
                  </a:moveTo>
                  <a:lnTo>
                    <a:pt x="174548" y="276428"/>
                  </a:lnTo>
                  <a:lnTo>
                    <a:pt x="172656" y="276428"/>
                  </a:lnTo>
                  <a:lnTo>
                    <a:pt x="172656" y="277152"/>
                  </a:lnTo>
                  <a:lnTo>
                    <a:pt x="174853" y="277152"/>
                  </a:lnTo>
                  <a:close/>
                </a:path>
                <a:path w="478154" h="311150">
                  <a:moveTo>
                    <a:pt x="175488" y="259740"/>
                  </a:moveTo>
                  <a:lnTo>
                    <a:pt x="173469" y="259867"/>
                  </a:lnTo>
                  <a:lnTo>
                    <a:pt x="172783" y="260096"/>
                  </a:lnTo>
                  <a:lnTo>
                    <a:pt x="174853" y="261556"/>
                  </a:lnTo>
                  <a:lnTo>
                    <a:pt x="175361" y="260096"/>
                  </a:lnTo>
                  <a:lnTo>
                    <a:pt x="175488" y="259740"/>
                  </a:lnTo>
                  <a:close/>
                </a:path>
                <a:path w="478154" h="311150">
                  <a:moveTo>
                    <a:pt x="177863" y="220535"/>
                  </a:moveTo>
                  <a:lnTo>
                    <a:pt x="177380" y="219735"/>
                  </a:lnTo>
                  <a:lnTo>
                    <a:pt x="177495" y="218262"/>
                  </a:lnTo>
                  <a:lnTo>
                    <a:pt x="175501" y="219951"/>
                  </a:lnTo>
                  <a:lnTo>
                    <a:pt x="176301" y="220205"/>
                  </a:lnTo>
                  <a:lnTo>
                    <a:pt x="177101" y="220332"/>
                  </a:lnTo>
                  <a:lnTo>
                    <a:pt x="177863" y="220535"/>
                  </a:lnTo>
                  <a:close/>
                </a:path>
                <a:path w="478154" h="311150">
                  <a:moveTo>
                    <a:pt x="177901" y="235191"/>
                  </a:moveTo>
                  <a:lnTo>
                    <a:pt x="173774" y="235839"/>
                  </a:lnTo>
                  <a:lnTo>
                    <a:pt x="171958" y="238112"/>
                  </a:lnTo>
                  <a:lnTo>
                    <a:pt x="175755" y="239039"/>
                  </a:lnTo>
                  <a:lnTo>
                    <a:pt x="177901" y="235191"/>
                  </a:lnTo>
                  <a:close/>
                </a:path>
                <a:path w="478154" h="311150">
                  <a:moveTo>
                    <a:pt x="178892" y="220903"/>
                  </a:moveTo>
                  <a:lnTo>
                    <a:pt x="178562" y="220764"/>
                  </a:lnTo>
                  <a:lnTo>
                    <a:pt x="178219" y="220624"/>
                  </a:lnTo>
                  <a:lnTo>
                    <a:pt x="177863" y="220535"/>
                  </a:lnTo>
                  <a:lnTo>
                    <a:pt x="178054" y="220840"/>
                  </a:lnTo>
                  <a:lnTo>
                    <a:pt x="178358" y="221030"/>
                  </a:lnTo>
                  <a:lnTo>
                    <a:pt x="178892" y="220903"/>
                  </a:lnTo>
                  <a:close/>
                </a:path>
                <a:path w="478154" h="311150">
                  <a:moveTo>
                    <a:pt x="180962" y="218135"/>
                  </a:moveTo>
                  <a:lnTo>
                    <a:pt x="180060" y="219621"/>
                  </a:lnTo>
                  <a:lnTo>
                    <a:pt x="180073" y="220345"/>
                  </a:lnTo>
                  <a:lnTo>
                    <a:pt x="179565" y="220675"/>
                  </a:lnTo>
                  <a:lnTo>
                    <a:pt x="179197" y="220827"/>
                  </a:lnTo>
                  <a:lnTo>
                    <a:pt x="178892" y="220903"/>
                  </a:lnTo>
                  <a:lnTo>
                    <a:pt x="179476" y="221157"/>
                  </a:lnTo>
                  <a:lnTo>
                    <a:pt x="180047" y="221488"/>
                  </a:lnTo>
                  <a:lnTo>
                    <a:pt x="180543" y="222097"/>
                  </a:lnTo>
                  <a:lnTo>
                    <a:pt x="180543" y="220675"/>
                  </a:lnTo>
                  <a:lnTo>
                    <a:pt x="180962" y="218135"/>
                  </a:lnTo>
                  <a:close/>
                </a:path>
                <a:path w="478154" h="311150">
                  <a:moveTo>
                    <a:pt x="181241" y="257530"/>
                  </a:moveTo>
                  <a:lnTo>
                    <a:pt x="176644" y="256425"/>
                  </a:lnTo>
                  <a:lnTo>
                    <a:pt x="175641" y="259270"/>
                  </a:lnTo>
                  <a:lnTo>
                    <a:pt x="175564" y="259499"/>
                  </a:lnTo>
                  <a:lnTo>
                    <a:pt x="175488" y="259740"/>
                  </a:lnTo>
                  <a:lnTo>
                    <a:pt x="178955" y="259499"/>
                  </a:lnTo>
                  <a:lnTo>
                    <a:pt x="181241" y="257530"/>
                  </a:lnTo>
                  <a:close/>
                </a:path>
                <a:path w="478154" h="311150">
                  <a:moveTo>
                    <a:pt x="187502" y="283883"/>
                  </a:moveTo>
                  <a:lnTo>
                    <a:pt x="187020" y="283883"/>
                  </a:lnTo>
                  <a:lnTo>
                    <a:pt x="185127" y="284086"/>
                  </a:lnTo>
                  <a:lnTo>
                    <a:pt x="182181" y="282600"/>
                  </a:lnTo>
                  <a:lnTo>
                    <a:pt x="182016" y="283603"/>
                  </a:lnTo>
                  <a:lnTo>
                    <a:pt x="181965" y="283883"/>
                  </a:lnTo>
                  <a:lnTo>
                    <a:pt x="181864" y="284429"/>
                  </a:lnTo>
                  <a:lnTo>
                    <a:pt x="181711" y="284086"/>
                  </a:lnTo>
                  <a:lnTo>
                    <a:pt x="181622" y="283883"/>
                  </a:lnTo>
                  <a:lnTo>
                    <a:pt x="181495" y="283603"/>
                  </a:lnTo>
                  <a:lnTo>
                    <a:pt x="181686" y="283603"/>
                  </a:lnTo>
                  <a:lnTo>
                    <a:pt x="180517" y="282600"/>
                  </a:lnTo>
                  <a:lnTo>
                    <a:pt x="179832" y="282105"/>
                  </a:lnTo>
                  <a:lnTo>
                    <a:pt x="179412" y="281813"/>
                  </a:lnTo>
                  <a:lnTo>
                    <a:pt x="179235" y="281203"/>
                  </a:lnTo>
                  <a:lnTo>
                    <a:pt x="179146" y="280924"/>
                  </a:lnTo>
                  <a:lnTo>
                    <a:pt x="179019" y="280530"/>
                  </a:lnTo>
                  <a:lnTo>
                    <a:pt x="178917" y="280187"/>
                  </a:lnTo>
                  <a:lnTo>
                    <a:pt x="178625" y="279247"/>
                  </a:lnTo>
                  <a:lnTo>
                    <a:pt x="176631" y="280174"/>
                  </a:lnTo>
                  <a:lnTo>
                    <a:pt x="173888" y="278765"/>
                  </a:lnTo>
                  <a:lnTo>
                    <a:pt x="172669" y="277901"/>
                  </a:lnTo>
                  <a:lnTo>
                    <a:pt x="168376" y="277901"/>
                  </a:lnTo>
                  <a:lnTo>
                    <a:pt x="173202" y="280187"/>
                  </a:lnTo>
                  <a:lnTo>
                    <a:pt x="172643" y="281813"/>
                  </a:lnTo>
                  <a:lnTo>
                    <a:pt x="172529" y="282105"/>
                  </a:lnTo>
                  <a:lnTo>
                    <a:pt x="168922" y="281203"/>
                  </a:lnTo>
                  <a:lnTo>
                    <a:pt x="170472" y="282752"/>
                  </a:lnTo>
                  <a:lnTo>
                    <a:pt x="171983" y="284403"/>
                  </a:lnTo>
                  <a:lnTo>
                    <a:pt x="172161" y="284086"/>
                  </a:lnTo>
                  <a:lnTo>
                    <a:pt x="172453" y="283883"/>
                  </a:lnTo>
                  <a:lnTo>
                    <a:pt x="173101" y="284505"/>
                  </a:lnTo>
                  <a:lnTo>
                    <a:pt x="174155" y="285203"/>
                  </a:lnTo>
                  <a:lnTo>
                    <a:pt x="175869" y="286080"/>
                  </a:lnTo>
                  <a:lnTo>
                    <a:pt x="173151" y="286080"/>
                  </a:lnTo>
                  <a:lnTo>
                    <a:pt x="173621" y="287108"/>
                  </a:lnTo>
                  <a:lnTo>
                    <a:pt x="175120" y="287108"/>
                  </a:lnTo>
                  <a:lnTo>
                    <a:pt x="176809" y="286537"/>
                  </a:lnTo>
                  <a:lnTo>
                    <a:pt x="179273" y="287642"/>
                  </a:lnTo>
                  <a:lnTo>
                    <a:pt x="182219" y="288531"/>
                  </a:lnTo>
                  <a:lnTo>
                    <a:pt x="184632" y="288531"/>
                  </a:lnTo>
                  <a:lnTo>
                    <a:pt x="182829" y="286537"/>
                  </a:lnTo>
                  <a:lnTo>
                    <a:pt x="186385" y="284505"/>
                  </a:lnTo>
                  <a:lnTo>
                    <a:pt x="187134" y="284086"/>
                  </a:lnTo>
                  <a:lnTo>
                    <a:pt x="187502" y="283883"/>
                  </a:lnTo>
                  <a:close/>
                </a:path>
                <a:path w="478154" h="311150">
                  <a:moveTo>
                    <a:pt x="195897" y="259397"/>
                  </a:moveTo>
                  <a:lnTo>
                    <a:pt x="189865" y="259397"/>
                  </a:lnTo>
                  <a:lnTo>
                    <a:pt x="193141" y="261721"/>
                  </a:lnTo>
                  <a:lnTo>
                    <a:pt x="195897" y="259397"/>
                  </a:lnTo>
                  <a:close/>
                </a:path>
                <a:path w="478154" h="311150">
                  <a:moveTo>
                    <a:pt x="197358" y="258978"/>
                  </a:moveTo>
                  <a:lnTo>
                    <a:pt x="191744" y="254304"/>
                  </a:lnTo>
                  <a:lnTo>
                    <a:pt x="189026" y="258800"/>
                  </a:lnTo>
                  <a:lnTo>
                    <a:pt x="189687" y="259270"/>
                  </a:lnTo>
                  <a:lnTo>
                    <a:pt x="196342" y="259270"/>
                  </a:lnTo>
                  <a:lnTo>
                    <a:pt x="197358" y="258978"/>
                  </a:lnTo>
                  <a:close/>
                </a:path>
                <a:path w="478154" h="311150">
                  <a:moveTo>
                    <a:pt x="198247" y="267487"/>
                  </a:moveTo>
                  <a:lnTo>
                    <a:pt x="196202" y="266928"/>
                  </a:lnTo>
                  <a:lnTo>
                    <a:pt x="191998" y="266547"/>
                  </a:lnTo>
                  <a:lnTo>
                    <a:pt x="188366" y="266839"/>
                  </a:lnTo>
                  <a:lnTo>
                    <a:pt x="188226" y="266801"/>
                  </a:lnTo>
                  <a:lnTo>
                    <a:pt x="186093" y="267055"/>
                  </a:lnTo>
                  <a:lnTo>
                    <a:pt x="184251" y="267436"/>
                  </a:lnTo>
                  <a:lnTo>
                    <a:pt x="183121" y="268160"/>
                  </a:lnTo>
                  <a:lnTo>
                    <a:pt x="184950" y="268033"/>
                  </a:lnTo>
                  <a:lnTo>
                    <a:pt x="185915" y="272986"/>
                  </a:lnTo>
                  <a:lnTo>
                    <a:pt x="186410" y="270979"/>
                  </a:lnTo>
                  <a:lnTo>
                    <a:pt x="187642" y="269900"/>
                  </a:lnTo>
                  <a:lnTo>
                    <a:pt x="189217" y="269252"/>
                  </a:lnTo>
                  <a:lnTo>
                    <a:pt x="190195" y="269506"/>
                  </a:lnTo>
                  <a:lnTo>
                    <a:pt x="191389" y="269900"/>
                  </a:lnTo>
                  <a:lnTo>
                    <a:pt x="192316" y="271132"/>
                  </a:lnTo>
                  <a:lnTo>
                    <a:pt x="193078" y="269862"/>
                  </a:lnTo>
                  <a:lnTo>
                    <a:pt x="192747" y="269100"/>
                  </a:lnTo>
                  <a:lnTo>
                    <a:pt x="192074" y="268516"/>
                  </a:lnTo>
                  <a:lnTo>
                    <a:pt x="194195" y="268173"/>
                  </a:lnTo>
                  <a:lnTo>
                    <a:pt x="196469" y="268071"/>
                  </a:lnTo>
                  <a:lnTo>
                    <a:pt x="198247" y="267487"/>
                  </a:lnTo>
                  <a:close/>
                </a:path>
                <a:path w="478154" h="311150">
                  <a:moveTo>
                    <a:pt x="200914" y="257975"/>
                  </a:moveTo>
                  <a:lnTo>
                    <a:pt x="197358" y="258978"/>
                  </a:lnTo>
                  <a:lnTo>
                    <a:pt x="197700" y="259270"/>
                  </a:lnTo>
                  <a:lnTo>
                    <a:pt x="200914" y="257975"/>
                  </a:lnTo>
                  <a:close/>
                </a:path>
                <a:path w="478154" h="311150">
                  <a:moveTo>
                    <a:pt x="201879" y="198335"/>
                  </a:moveTo>
                  <a:lnTo>
                    <a:pt x="196862" y="200202"/>
                  </a:lnTo>
                  <a:lnTo>
                    <a:pt x="197802" y="200850"/>
                  </a:lnTo>
                  <a:lnTo>
                    <a:pt x="198259" y="201904"/>
                  </a:lnTo>
                  <a:lnTo>
                    <a:pt x="199186" y="202539"/>
                  </a:lnTo>
                  <a:lnTo>
                    <a:pt x="199644" y="202145"/>
                  </a:lnTo>
                  <a:lnTo>
                    <a:pt x="201345" y="204254"/>
                  </a:lnTo>
                  <a:lnTo>
                    <a:pt x="200139" y="201752"/>
                  </a:lnTo>
                  <a:lnTo>
                    <a:pt x="201879" y="198335"/>
                  </a:lnTo>
                  <a:close/>
                </a:path>
                <a:path w="478154" h="311150">
                  <a:moveTo>
                    <a:pt x="202387" y="205536"/>
                  </a:moveTo>
                  <a:lnTo>
                    <a:pt x="201345" y="204254"/>
                  </a:lnTo>
                  <a:lnTo>
                    <a:pt x="201574" y="204711"/>
                  </a:lnTo>
                  <a:lnTo>
                    <a:pt x="201879" y="205168"/>
                  </a:lnTo>
                  <a:lnTo>
                    <a:pt x="202387" y="205536"/>
                  </a:lnTo>
                  <a:close/>
                </a:path>
                <a:path w="478154" h="311150">
                  <a:moveTo>
                    <a:pt x="205625" y="208178"/>
                  </a:moveTo>
                  <a:lnTo>
                    <a:pt x="203733" y="208534"/>
                  </a:lnTo>
                  <a:lnTo>
                    <a:pt x="201790" y="208838"/>
                  </a:lnTo>
                  <a:lnTo>
                    <a:pt x="203822" y="210807"/>
                  </a:lnTo>
                  <a:lnTo>
                    <a:pt x="204774" y="210489"/>
                  </a:lnTo>
                  <a:lnTo>
                    <a:pt x="204635" y="208965"/>
                  </a:lnTo>
                  <a:lnTo>
                    <a:pt x="205625" y="208178"/>
                  </a:lnTo>
                  <a:close/>
                </a:path>
                <a:path w="478154" h="311150">
                  <a:moveTo>
                    <a:pt x="207403" y="201231"/>
                  </a:moveTo>
                  <a:lnTo>
                    <a:pt x="207391" y="199097"/>
                  </a:lnTo>
                  <a:lnTo>
                    <a:pt x="206146" y="199656"/>
                  </a:lnTo>
                  <a:lnTo>
                    <a:pt x="203263" y="197624"/>
                  </a:lnTo>
                  <a:lnTo>
                    <a:pt x="202831" y="200164"/>
                  </a:lnTo>
                  <a:lnTo>
                    <a:pt x="205638" y="199974"/>
                  </a:lnTo>
                  <a:lnTo>
                    <a:pt x="207403" y="201231"/>
                  </a:lnTo>
                  <a:close/>
                </a:path>
                <a:path w="478154" h="311150">
                  <a:moveTo>
                    <a:pt x="207454" y="207683"/>
                  </a:moveTo>
                  <a:lnTo>
                    <a:pt x="206552" y="207645"/>
                  </a:lnTo>
                  <a:lnTo>
                    <a:pt x="206019" y="207860"/>
                  </a:lnTo>
                  <a:lnTo>
                    <a:pt x="205625" y="208178"/>
                  </a:lnTo>
                  <a:lnTo>
                    <a:pt x="206298" y="208051"/>
                  </a:lnTo>
                  <a:lnTo>
                    <a:pt x="206971" y="207911"/>
                  </a:lnTo>
                  <a:lnTo>
                    <a:pt x="207454" y="207683"/>
                  </a:lnTo>
                  <a:close/>
                </a:path>
                <a:path w="478154" h="311150">
                  <a:moveTo>
                    <a:pt x="209257" y="205422"/>
                  </a:moveTo>
                  <a:lnTo>
                    <a:pt x="205574" y="202806"/>
                  </a:lnTo>
                  <a:lnTo>
                    <a:pt x="205117" y="203187"/>
                  </a:lnTo>
                  <a:lnTo>
                    <a:pt x="208800" y="205803"/>
                  </a:lnTo>
                  <a:lnTo>
                    <a:pt x="209257" y="205422"/>
                  </a:lnTo>
                  <a:close/>
                </a:path>
                <a:path w="478154" h="311150">
                  <a:moveTo>
                    <a:pt x="211061" y="215315"/>
                  </a:moveTo>
                  <a:lnTo>
                    <a:pt x="211023" y="215049"/>
                  </a:lnTo>
                  <a:lnTo>
                    <a:pt x="210693" y="214985"/>
                  </a:lnTo>
                  <a:lnTo>
                    <a:pt x="210781" y="215277"/>
                  </a:lnTo>
                  <a:lnTo>
                    <a:pt x="210883" y="215442"/>
                  </a:lnTo>
                  <a:lnTo>
                    <a:pt x="210972" y="215671"/>
                  </a:lnTo>
                  <a:lnTo>
                    <a:pt x="211061" y="215315"/>
                  </a:lnTo>
                  <a:close/>
                </a:path>
                <a:path w="478154" h="311150">
                  <a:moveTo>
                    <a:pt x="212737" y="247091"/>
                  </a:moveTo>
                  <a:lnTo>
                    <a:pt x="209067" y="245211"/>
                  </a:lnTo>
                  <a:lnTo>
                    <a:pt x="206794" y="247142"/>
                  </a:lnTo>
                  <a:lnTo>
                    <a:pt x="210489" y="249034"/>
                  </a:lnTo>
                  <a:lnTo>
                    <a:pt x="210921" y="249377"/>
                  </a:lnTo>
                  <a:lnTo>
                    <a:pt x="209080" y="247357"/>
                  </a:lnTo>
                  <a:lnTo>
                    <a:pt x="212737" y="247091"/>
                  </a:lnTo>
                  <a:close/>
                </a:path>
                <a:path w="478154" h="311150">
                  <a:moveTo>
                    <a:pt x="213982" y="224434"/>
                  </a:moveTo>
                  <a:lnTo>
                    <a:pt x="211201" y="223202"/>
                  </a:lnTo>
                  <a:lnTo>
                    <a:pt x="213055" y="225920"/>
                  </a:lnTo>
                  <a:lnTo>
                    <a:pt x="213982" y="224434"/>
                  </a:lnTo>
                  <a:close/>
                </a:path>
                <a:path w="478154" h="311150">
                  <a:moveTo>
                    <a:pt x="218948" y="216573"/>
                  </a:moveTo>
                  <a:lnTo>
                    <a:pt x="214210" y="215900"/>
                  </a:lnTo>
                  <a:lnTo>
                    <a:pt x="212344" y="218998"/>
                  </a:lnTo>
                  <a:lnTo>
                    <a:pt x="210972" y="215671"/>
                  </a:lnTo>
                  <a:lnTo>
                    <a:pt x="210705" y="216865"/>
                  </a:lnTo>
                  <a:lnTo>
                    <a:pt x="209067" y="219202"/>
                  </a:lnTo>
                  <a:lnTo>
                    <a:pt x="211188" y="219608"/>
                  </a:lnTo>
                  <a:lnTo>
                    <a:pt x="211645" y="221373"/>
                  </a:lnTo>
                  <a:lnTo>
                    <a:pt x="215290" y="218249"/>
                  </a:lnTo>
                  <a:lnTo>
                    <a:pt x="215747" y="218579"/>
                  </a:lnTo>
                  <a:lnTo>
                    <a:pt x="218948" y="216573"/>
                  </a:lnTo>
                  <a:close/>
                </a:path>
                <a:path w="478154" h="311150">
                  <a:moveTo>
                    <a:pt x="221983" y="166928"/>
                  </a:moveTo>
                  <a:lnTo>
                    <a:pt x="221843" y="166522"/>
                  </a:lnTo>
                  <a:lnTo>
                    <a:pt x="221576" y="166154"/>
                  </a:lnTo>
                  <a:lnTo>
                    <a:pt x="220903" y="165938"/>
                  </a:lnTo>
                  <a:lnTo>
                    <a:pt x="221475" y="166192"/>
                  </a:lnTo>
                  <a:lnTo>
                    <a:pt x="221780" y="166547"/>
                  </a:lnTo>
                  <a:lnTo>
                    <a:pt x="221983" y="166928"/>
                  </a:lnTo>
                  <a:close/>
                </a:path>
                <a:path w="478154" h="311150">
                  <a:moveTo>
                    <a:pt x="232930" y="188010"/>
                  </a:moveTo>
                  <a:lnTo>
                    <a:pt x="229247" y="185407"/>
                  </a:lnTo>
                  <a:lnTo>
                    <a:pt x="229285" y="188010"/>
                  </a:lnTo>
                  <a:lnTo>
                    <a:pt x="232930" y="188010"/>
                  </a:lnTo>
                  <a:close/>
                </a:path>
                <a:path w="478154" h="311150">
                  <a:moveTo>
                    <a:pt x="249821" y="181470"/>
                  </a:moveTo>
                  <a:lnTo>
                    <a:pt x="248437" y="181216"/>
                  </a:lnTo>
                  <a:lnTo>
                    <a:pt x="247103" y="183807"/>
                  </a:lnTo>
                  <a:lnTo>
                    <a:pt x="249821" y="181470"/>
                  </a:lnTo>
                  <a:close/>
                </a:path>
                <a:path w="478154" h="311150">
                  <a:moveTo>
                    <a:pt x="250380" y="197599"/>
                  </a:moveTo>
                  <a:lnTo>
                    <a:pt x="244424" y="197599"/>
                  </a:lnTo>
                  <a:lnTo>
                    <a:pt x="249504" y="201180"/>
                  </a:lnTo>
                  <a:lnTo>
                    <a:pt x="250380" y="197599"/>
                  </a:lnTo>
                  <a:close/>
                </a:path>
                <a:path w="478154" h="311150">
                  <a:moveTo>
                    <a:pt x="250532" y="178282"/>
                  </a:moveTo>
                  <a:lnTo>
                    <a:pt x="247497" y="175539"/>
                  </a:lnTo>
                  <a:lnTo>
                    <a:pt x="249351" y="178282"/>
                  </a:lnTo>
                  <a:lnTo>
                    <a:pt x="250532" y="178282"/>
                  </a:lnTo>
                  <a:close/>
                </a:path>
                <a:path w="478154" h="311150">
                  <a:moveTo>
                    <a:pt x="251345" y="178282"/>
                  </a:moveTo>
                  <a:lnTo>
                    <a:pt x="250532" y="178282"/>
                  </a:lnTo>
                  <a:lnTo>
                    <a:pt x="251180" y="178866"/>
                  </a:lnTo>
                  <a:lnTo>
                    <a:pt x="251345" y="178282"/>
                  </a:lnTo>
                  <a:close/>
                </a:path>
                <a:path w="478154" h="311150">
                  <a:moveTo>
                    <a:pt x="253644" y="203403"/>
                  </a:moveTo>
                  <a:lnTo>
                    <a:pt x="252730" y="204889"/>
                  </a:lnTo>
                  <a:lnTo>
                    <a:pt x="253212" y="206654"/>
                  </a:lnTo>
                  <a:lnTo>
                    <a:pt x="253644" y="203403"/>
                  </a:lnTo>
                  <a:close/>
                </a:path>
                <a:path w="478154" h="311150">
                  <a:moveTo>
                    <a:pt x="255917" y="169583"/>
                  </a:moveTo>
                  <a:lnTo>
                    <a:pt x="255689" y="169583"/>
                  </a:lnTo>
                  <a:lnTo>
                    <a:pt x="255701" y="169951"/>
                  </a:lnTo>
                  <a:lnTo>
                    <a:pt x="255917" y="169583"/>
                  </a:lnTo>
                  <a:close/>
                </a:path>
                <a:path w="478154" h="311150">
                  <a:moveTo>
                    <a:pt x="256006" y="169430"/>
                  </a:moveTo>
                  <a:lnTo>
                    <a:pt x="255676" y="169252"/>
                  </a:lnTo>
                  <a:lnTo>
                    <a:pt x="255676" y="169430"/>
                  </a:lnTo>
                  <a:lnTo>
                    <a:pt x="256006" y="169430"/>
                  </a:lnTo>
                  <a:close/>
                </a:path>
                <a:path w="478154" h="311150">
                  <a:moveTo>
                    <a:pt x="256667" y="176339"/>
                  </a:moveTo>
                  <a:lnTo>
                    <a:pt x="252526" y="174117"/>
                  </a:lnTo>
                  <a:lnTo>
                    <a:pt x="251345" y="178282"/>
                  </a:lnTo>
                  <a:lnTo>
                    <a:pt x="254393" y="178282"/>
                  </a:lnTo>
                  <a:lnTo>
                    <a:pt x="256667" y="176339"/>
                  </a:lnTo>
                  <a:close/>
                </a:path>
                <a:path w="478154" h="311150">
                  <a:moveTo>
                    <a:pt x="257416" y="200723"/>
                  </a:moveTo>
                  <a:lnTo>
                    <a:pt x="256197" y="200431"/>
                  </a:lnTo>
                  <a:lnTo>
                    <a:pt x="253758" y="199999"/>
                  </a:lnTo>
                  <a:lnTo>
                    <a:pt x="251777" y="200672"/>
                  </a:lnTo>
                  <a:lnTo>
                    <a:pt x="253314" y="203479"/>
                  </a:lnTo>
                  <a:lnTo>
                    <a:pt x="255981" y="201002"/>
                  </a:lnTo>
                  <a:lnTo>
                    <a:pt x="257416" y="200723"/>
                  </a:lnTo>
                  <a:close/>
                </a:path>
                <a:path w="478154" h="311150">
                  <a:moveTo>
                    <a:pt x="258191" y="200926"/>
                  </a:moveTo>
                  <a:lnTo>
                    <a:pt x="258025" y="200672"/>
                  </a:lnTo>
                  <a:lnTo>
                    <a:pt x="257746" y="200660"/>
                  </a:lnTo>
                  <a:lnTo>
                    <a:pt x="257416" y="200723"/>
                  </a:lnTo>
                  <a:lnTo>
                    <a:pt x="257886" y="200837"/>
                  </a:lnTo>
                  <a:lnTo>
                    <a:pt x="258191" y="200926"/>
                  </a:lnTo>
                  <a:close/>
                </a:path>
                <a:path w="478154" h="311150">
                  <a:moveTo>
                    <a:pt x="258533" y="174574"/>
                  </a:moveTo>
                  <a:lnTo>
                    <a:pt x="257441" y="174574"/>
                  </a:lnTo>
                  <a:lnTo>
                    <a:pt x="258457" y="174764"/>
                  </a:lnTo>
                  <a:lnTo>
                    <a:pt x="258533" y="174574"/>
                  </a:lnTo>
                  <a:close/>
                </a:path>
                <a:path w="478154" h="311150">
                  <a:moveTo>
                    <a:pt x="259092" y="174764"/>
                  </a:moveTo>
                  <a:lnTo>
                    <a:pt x="258457" y="174764"/>
                  </a:lnTo>
                  <a:lnTo>
                    <a:pt x="256425" y="174764"/>
                  </a:lnTo>
                  <a:lnTo>
                    <a:pt x="257086" y="175221"/>
                  </a:lnTo>
                  <a:lnTo>
                    <a:pt x="259092" y="174764"/>
                  </a:lnTo>
                  <a:close/>
                </a:path>
                <a:path w="478154" h="311150">
                  <a:moveTo>
                    <a:pt x="260273" y="171780"/>
                  </a:moveTo>
                  <a:lnTo>
                    <a:pt x="259029" y="171094"/>
                  </a:lnTo>
                  <a:lnTo>
                    <a:pt x="259359" y="172593"/>
                  </a:lnTo>
                  <a:lnTo>
                    <a:pt x="259676" y="172593"/>
                  </a:lnTo>
                  <a:lnTo>
                    <a:pt x="260273" y="171780"/>
                  </a:lnTo>
                  <a:close/>
                </a:path>
                <a:path w="478154" h="311150">
                  <a:moveTo>
                    <a:pt x="261658" y="172770"/>
                  </a:moveTo>
                  <a:lnTo>
                    <a:pt x="261543" y="172593"/>
                  </a:lnTo>
                  <a:lnTo>
                    <a:pt x="259676" y="172593"/>
                  </a:lnTo>
                  <a:lnTo>
                    <a:pt x="261658" y="172770"/>
                  </a:lnTo>
                  <a:close/>
                </a:path>
                <a:path w="478154" h="311150">
                  <a:moveTo>
                    <a:pt x="261797" y="202984"/>
                  </a:moveTo>
                  <a:lnTo>
                    <a:pt x="261721" y="202247"/>
                  </a:lnTo>
                  <a:lnTo>
                    <a:pt x="261607" y="201307"/>
                  </a:lnTo>
                  <a:lnTo>
                    <a:pt x="261543" y="200812"/>
                  </a:lnTo>
                  <a:lnTo>
                    <a:pt x="261467" y="200177"/>
                  </a:lnTo>
                  <a:lnTo>
                    <a:pt x="261404" y="199631"/>
                  </a:lnTo>
                  <a:lnTo>
                    <a:pt x="258940" y="200177"/>
                  </a:lnTo>
                  <a:lnTo>
                    <a:pt x="259156" y="200177"/>
                  </a:lnTo>
                  <a:lnTo>
                    <a:pt x="261797" y="202984"/>
                  </a:lnTo>
                  <a:close/>
                </a:path>
                <a:path w="478154" h="311150">
                  <a:moveTo>
                    <a:pt x="261950" y="172770"/>
                  </a:moveTo>
                  <a:lnTo>
                    <a:pt x="261658" y="172770"/>
                  </a:lnTo>
                  <a:lnTo>
                    <a:pt x="259549" y="172770"/>
                  </a:lnTo>
                  <a:lnTo>
                    <a:pt x="258902" y="173672"/>
                  </a:lnTo>
                  <a:lnTo>
                    <a:pt x="258533" y="174574"/>
                  </a:lnTo>
                  <a:lnTo>
                    <a:pt x="261213" y="174574"/>
                  </a:lnTo>
                  <a:lnTo>
                    <a:pt x="261950" y="172770"/>
                  </a:lnTo>
                  <a:close/>
                </a:path>
                <a:path w="478154" h="311150">
                  <a:moveTo>
                    <a:pt x="262343" y="203542"/>
                  </a:moveTo>
                  <a:lnTo>
                    <a:pt x="261797" y="202984"/>
                  </a:lnTo>
                  <a:lnTo>
                    <a:pt x="261874" y="203542"/>
                  </a:lnTo>
                  <a:lnTo>
                    <a:pt x="262343" y="203542"/>
                  </a:lnTo>
                  <a:close/>
                </a:path>
                <a:path w="478154" h="311150">
                  <a:moveTo>
                    <a:pt x="262521" y="171386"/>
                  </a:moveTo>
                  <a:lnTo>
                    <a:pt x="260743" y="171386"/>
                  </a:lnTo>
                  <a:lnTo>
                    <a:pt x="261543" y="172593"/>
                  </a:lnTo>
                  <a:lnTo>
                    <a:pt x="262026" y="172593"/>
                  </a:lnTo>
                  <a:lnTo>
                    <a:pt x="262521" y="171386"/>
                  </a:lnTo>
                  <a:close/>
                </a:path>
                <a:path w="478154" h="311150">
                  <a:moveTo>
                    <a:pt x="263271" y="204520"/>
                  </a:moveTo>
                  <a:lnTo>
                    <a:pt x="262940" y="204177"/>
                  </a:lnTo>
                  <a:lnTo>
                    <a:pt x="262255" y="204470"/>
                  </a:lnTo>
                  <a:lnTo>
                    <a:pt x="257771" y="204177"/>
                  </a:lnTo>
                  <a:lnTo>
                    <a:pt x="257441" y="206082"/>
                  </a:lnTo>
                  <a:lnTo>
                    <a:pt x="257340" y="206730"/>
                  </a:lnTo>
                  <a:lnTo>
                    <a:pt x="261962" y="204520"/>
                  </a:lnTo>
                  <a:lnTo>
                    <a:pt x="262115" y="204520"/>
                  </a:lnTo>
                  <a:lnTo>
                    <a:pt x="263271" y="204520"/>
                  </a:lnTo>
                  <a:close/>
                </a:path>
                <a:path w="478154" h="311150">
                  <a:moveTo>
                    <a:pt x="264248" y="178701"/>
                  </a:moveTo>
                  <a:lnTo>
                    <a:pt x="264071" y="178549"/>
                  </a:lnTo>
                  <a:lnTo>
                    <a:pt x="263804" y="178511"/>
                  </a:lnTo>
                  <a:lnTo>
                    <a:pt x="263525" y="178371"/>
                  </a:lnTo>
                  <a:lnTo>
                    <a:pt x="264096" y="178993"/>
                  </a:lnTo>
                  <a:lnTo>
                    <a:pt x="264172" y="178841"/>
                  </a:lnTo>
                  <a:lnTo>
                    <a:pt x="264248" y="178701"/>
                  </a:lnTo>
                  <a:close/>
                </a:path>
                <a:path w="478154" h="311150">
                  <a:moveTo>
                    <a:pt x="265315" y="199517"/>
                  </a:moveTo>
                  <a:lnTo>
                    <a:pt x="265163" y="199288"/>
                  </a:lnTo>
                  <a:lnTo>
                    <a:pt x="264934" y="199123"/>
                  </a:lnTo>
                  <a:lnTo>
                    <a:pt x="264579" y="199047"/>
                  </a:lnTo>
                  <a:lnTo>
                    <a:pt x="264871" y="199161"/>
                  </a:lnTo>
                  <a:lnTo>
                    <a:pt x="265112" y="199326"/>
                  </a:lnTo>
                  <a:lnTo>
                    <a:pt x="265315" y="199517"/>
                  </a:lnTo>
                  <a:close/>
                </a:path>
                <a:path w="478154" h="311150">
                  <a:moveTo>
                    <a:pt x="266090" y="152400"/>
                  </a:moveTo>
                  <a:lnTo>
                    <a:pt x="256463" y="151993"/>
                  </a:lnTo>
                  <a:lnTo>
                    <a:pt x="257340" y="149085"/>
                  </a:lnTo>
                  <a:lnTo>
                    <a:pt x="256895" y="148043"/>
                  </a:lnTo>
                  <a:lnTo>
                    <a:pt x="254609" y="146431"/>
                  </a:lnTo>
                  <a:lnTo>
                    <a:pt x="257810" y="145110"/>
                  </a:lnTo>
                  <a:lnTo>
                    <a:pt x="260083" y="146024"/>
                  </a:lnTo>
                  <a:lnTo>
                    <a:pt x="260070" y="142455"/>
                  </a:lnTo>
                  <a:lnTo>
                    <a:pt x="254571" y="140690"/>
                  </a:lnTo>
                  <a:lnTo>
                    <a:pt x="250469" y="142773"/>
                  </a:lnTo>
                  <a:lnTo>
                    <a:pt x="246811" y="145161"/>
                  </a:lnTo>
                  <a:lnTo>
                    <a:pt x="244094" y="148234"/>
                  </a:lnTo>
                  <a:lnTo>
                    <a:pt x="247307" y="150495"/>
                  </a:lnTo>
                  <a:lnTo>
                    <a:pt x="247332" y="153365"/>
                  </a:lnTo>
                  <a:lnTo>
                    <a:pt x="248742" y="155765"/>
                  </a:lnTo>
                  <a:lnTo>
                    <a:pt x="253288" y="154724"/>
                  </a:lnTo>
                  <a:lnTo>
                    <a:pt x="257390" y="154813"/>
                  </a:lnTo>
                  <a:lnTo>
                    <a:pt x="262470" y="156235"/>
                  </a:lnTo>
                  <a:lnTo>
                    <a:pt x="261962" y="153771"/>
                  </a:lnTo>
                  <a:lnTo>
                    <a:pt x="266090" y="152400"/>
                  </a:lnTo>
                  <a:close/>
                </a:path>
                <a:path w="478154" h="311150">
                  <a:moveTo>
                    <a:pt x="266217" y="169583"/>
                  </a:moveTo>
                  <a:lnTo>
                    <a:pt x="265442" y="168465"/>
                  </a:lnTo>
                  <a:lnTo>
                    <a:pt x="264325" y="166839"/>
                  </a:lnTo>
                  <a:lnTo>
                    <a:pt x="256603" y="168465"/>
                  </a:lnTo>
                  <a:lnTo>
                    <a:pt x="256120" y="169252"/>
                  </a:lnTo>
                  <a:lnTo>
                    <a:pt x="256006" y="169430"/>
                  </a:lnTo>
                  <a:lnTo>
                    <a:pt x="259029" y="171094"/>
                  </a:lnTo>
                  <a:lnTo>
                    <a:pt x="258521" y="168465"/>
                  </a:lnTo>
                  <a:lnTo>
                    <a:pt x="258737" y="168465"/>
                  </a:lnTo>
                  <a:lnTo>
                    <a:pt x="263474" y="170497"/>
                  </a:lnTo>
                  <a:lnTo>
                    <a:pt x="266217" y="169583"/>
                  </a:lnTo>
                  <a:close/>
                </a:path>
                <a:path w="478154" h="311150">
                  <a:moveTo>
                    <a:pt x="266928" y="176060"/>
                  </a:moveTo>
                  <a:lnTo>
                    <a:pt x="266065" y="175679"/>
                  </a:lnTo>
                  <a:lnTo>
                    <a:pt x="265785" y="175679"/>
                  </a:lnTo>
                  <a:lnTo>
                    <a:pt x="266928" y="176060"/>
                  </a:lnTo>
                  <a:close/>
                </a:path>
                <a:path w="478154" h="311150">
                  <a:moveTo>
                    <a:pt x="267208" y="182397"/>
                  </a:moveTo>
                  <a:lnTo>
                    <a:pt x="264096" y="178993"/>
                  </a:lnTo>
                  <a:lnTo>
                    <a:pt x="263652" y="179946"/>
                  </a:lnTo>
                  <a:lnTo>
                    <a:pt x="263080" y="180860"/>
                  </a:lnTo>
                  <a:lnTo>
                    <a:pt x="267208" y="182397"/>
                  </a:lnTo>
                  <a:close/>
                </a:path>
                <a:path w="478154" h="311150">
                  <a:moveTo>
                    <a:pt x="268897" y="176885"/>
                  </a:moveTo>
                  <a:lnTo>
                    <a:pt x="267614" y="176339"/>
                  </a:lnTo>
                  <a:lnTo>
                    <a:pt x="267449" y="176885"/>
                  </a:lnTo>
                  <a:lnTo>
                    <a:pt x="268897" y="176885"/>
                  </a:lnTo>
                  <a:close/>
                </a:path>
                <a:path w="478154" h="311150">
                  <a:moveTo>
                    <a:pt x="270129" y="202247"/>
                  </a:moveTo>
                  <a:lnTo>
                    <a:pt x="266509" y="203454"/>
                  </a:lnTo>
                  <a:lnTo>
                    <a:pt x="266623" y="202247"/>
                  </a:lnTo>
                  <a:lnTo>
                    <a:pt x="266750" y="200812"/>
                  </a:lnTo>
                  <a:lnTo>
                    <a:pt x="265468" y="199631"/>
                  </a:lnTo>
                  <a:lnTo>
                    <a:pt x="265785" y="200177"/>
                  </a:lnTo>
                  <a:lnTo>
                    <a:pt x="265645" y="200812"/>
                  </a:lnTo>
                  <a:lnTo>
                    <a:pt x="265544" y="201841"/>
                  </a:lnTo>
                  <a:lnTo>
                    <a:pt x="264629" y="202641"/>
                  </a:lnTo>
                  <a:lnTo>
                    <a:pt x="263550" y="203542"/>
                  </a:lnTo>
                  <a:lnTo>
                    <a:pt x="262343" y="203542"/>
                  </a:lnTo>
                  <a:lnTo>
                    <a:pt x="262940" y="204177"/>
                  </a:lnTo>
                  <a:lnTo>
                    <a:pt x="264223" y="203542"/>
                  </a:lnTo>
                  <a:lnTo>
                    <a:pt x="264769" y="203542"/>
                  </a:lnTo>
                  <a:lnTo>
                    <a:pt x="266484" y="206082"/>
                  </a:lnTo>
                  <a:lnTo>
                    <a:pt x="266471" y="204660"/>
                  </a:lnTo>
                  <a:lnTo>
                    <a:pt x="268541" y="203542"/>
                  </a:lnTo>
                  <a:lnTo>
                    <a:pt x="269278" y="202984"/>
                  </a:lnTo>
                  <a:lnTo>
                    <a:pt x="270129" y="202247"/>
                  </a:lnTo>
                  <a:close/>
                </a:path>
                <a:path w="478154" h="311150">
                  <a:moveTo>
                    <a:pt x="270370" y="177520"/>
                  </a:moveTo>
                  <a:lnTo>
                    <a:pt x="269836" y="176974"/>
                  </a:lnTo>
                  <a:lnTo>
                    <a:pt x="269367" y="176834"/>
                  </a:lnTo>
                  <a:lnTo>
                    <a:pt x="268897" y="176885"/>
                  </a:lnTo>
                  <a:lnTo>
                    <a:pt x="270370" y="177520"/>
                  </a:lnTo>
                  <a:close/>
                </a:path>
                <a:path w="478154" h="311150">
                  <a:moveTo>
                    <a:pt x="319913" y="130759"/>
                  </a:moveTo>
                  <a:lnTo>
                    <a:pt x="318541" y="130492"/>
                  </a:lnTo>
                  <a:lnTo>
                    <a:pt x="316242" y="129590"/>
                  </a:lnTo>
                  <a:lnTo>
                    <a:pt x="314413" y="131152"/>
                  </a:lnTo>
                  <a:lnTo>
                    <a:pt x="316255" y="131737"/>
                  </a:lnTo>
                  <a:lnTo>
                    <a:pt x="318985" y="132245"/>
                  </a:lnTo>
                  <a:lnTo>
                    <a:pt x="319913" y="130759"/>
                  </a:lnTo>
                  <a:close/>
                </a:path>
                <a:path w="478154" h="311150">
                  <a:moveTo>
                    <a:pt x="324091" y="135826"/>
                  </a:moveTo>
                  <a:lnTo>
                    <a:pt x="322211" y="134531"/>
                  </a:lnTo>
                  <a:lnTo>
                    <a:pt x="320865" y="136410"/>
                  </a:lnTo>
                  <a:lnTo>
                    <a:pt x="324091" y="135826"/>
                  </a:lnTo>
                  <a:close/>
                </a:path>
                <a:path w="478154" h="311150">
                  <a:moveTo>
                    <a:pt x="328777" y="118922"/>
                  </a:moveTo>
                  <a:lnTo>
                    <a:pt x="328053" y="118033"/>
                  </a:lnTo>
                  <a:lnTo>
                    <a:pt x="328460" y="118922"/>
                  </a:lnTo>
                  <a:lnTo>
                    <a:pt x="328777" y="118922"/>
                  </a:lnTo>
                  <a:close/>
                </a:path>
                <a:path w="478154" h="311150">
                  <a:moveTo>
                    <a:pt x="330530" y="140373"/>
                  </a:moveTo>
                  <a:lnTo>
                    <a:pt x="327304" y="139534"/>
                  </a:lnTo>
                  <a:lnTo>
                    <a:pt x="328206" y="138760"/>
                  </a:lnTo>
                  <a:lnTo>
                    <a:pt x="324116" y="140106"/>
                  </a:lnTo>
                  <a:lnTo>
                    <a:pt x="327787" y="141287"/>
                  </a:lnTo>
                  <a:lnTo>
                    <a:pt x="330530" y="140373"/>
                  </a:lnTo>
                  <a:close/>
                </a:path>
                <a:path w="478154" h="311150">
                  <a:moveTo>
                    <a:pt x="331292" y="122453"/>
                  </a:moveTo>
                  <a:lnTo>
                    <a:pt x="329438" y="120434"/>
                  </a:lnTo>
                  <a:lnTo>
                    <a:pt x="322072" y="115938"/>
                  </a:lnTo>
                  <a:lnTo>
                    <a:pt x="320230" y="116052"/>
                  </a:lnTo>
                  <a:lnTo>
                    <a:pt x="316115" y="113131"/>
                  </a:lnTo>
                  <a:lnTo>
                    <a:pt x="312013" y="116636"/>
                  </a:lnTo>
                  <a:lnTo>
                    <a:pt x="306082" y="119557"/>
                  </a:lnTo>
                  <a:lnTo>
                    <a:pt x="305638" y="121373"/>
                  </a:lnTo>
                  <a:lnTo>
                    <a:pt x="312039" y="120218"/>
                  </a:lnTo>
                  <a:lnTo>
                    <a:pt x="309283" y="118262"/>
                  </a:lnTo>
                  <a:lnTo>
                    <a:pt x="317080" y="120230"/>
                  </a:lnTo>
                  <a:lnTo>
                    <a:pt x="307022" y="123075"/>
                  </a:lnTo>
                  <a:lnTo>
                    <a:pt x="307492" y="124117"/>
                  </a:lnTo>
                  <a:lnTo>
                    <a:pt x="309499" y="125018"/>
                  </a:lnTo>
                  <a:lnTo>
                    <a:pt x="309651" y="125387"/>
                  </a:lnTo>
                  <a:lnTo>
                    <a:pt x="309854" y="125691"/>
                  </a:lnTo>
                  <a:lnTo>
                    <a:pt x="310108" y="125907"/>
                  </a:lnTo>
                  <a:lnTo>
                    <a:pt x="309981" y="125222"/>
                  </a:lnTo>
                  <a:lnTo>
                    <a:pt x="311137" y="125742"/>
                  </a:lnTo>
                  <a:lnTo>
                    <a:pt x="310680" y="126301"/>
                  </a:lnTo>
                  <a:lnTo>
                    <a:pt x="311277" y="126530"/>
                  </a:lnTo>
                  <a:lnTo>
                    <a:pt x="311988" y="126530"/>
                  </a:lnTo>
                  <a:lnTo>
                    <a:pt x="312737" y="126453"/>
                  </a:lnTo>
                  <a:lnTo>
                    <a:pt x="313004" y="126580"/>
                  </a:lnTo>
                  <a:lnTo>
                    <a:pt x="313042" y="126428"/>
                  </a:lnTo>
                  <a:lnTo>
                    <a:pt x="314604" y="126212"/>
                  </a:lnTo>
                  <a:lnTo>
                    <a:pt x="316242" y="125691"/>
                  </a:lnTo>
                  <a:lnTo>
                    <a:pt x="317131" y="125971"/>
                  </a:lnTo>
                  <a:lnTo>
                    <a:pt x="317195" y="125628"/>
                  </a:lnTo>
                  <a:lnTo>
                    <a:pt x="319278" y="125653"/>
                  </a:lnTo>
                  <a:lnTo>
                    <a:pt x="321564" y="125234"/>
                  </a:lnTo>
                  <a:lnTo>
                    <a:pt x="323443" y="124548"/>
                  </a:lnTo>
                  <a:lnTo>
                    <a:pt x="323926" y="124637"/>
                  </a:lnTo>
                  <a:lnTo>
                    <a:pt x="323532" y="126923"/>
                  </a:lnTo>
                  <a:lnTo>
                    <a:pt x="329018" y="126542"/>
                  </a:lnTo>
                  <a:lnTo>
                    <a:pt x="326707" y="122783"/>
                  </a:lnTo>
                  <a:lnTo>
                    <a:pt x="331292" y="122453"/>
                  </a:lnTo>
                  <a:close/>
                </a:path>
                <a:path w="478154" h="311150">
                  <a:moveTo>
                    <a:pt x="333565" y="119075"/>
                  </a:moveTo>
                  <a:lnTo>
                    <a:pt x="328904" y="119075"/>
                  </a:lnTo>
                  <a:lnTo>
                    <a:pt x="329260" y="119519"/>
                  </a:lnTo>
                  <a:lnTo>
                    <a:pt x="332168" y="119519"/>
                  </a:lnTo>
                  <a:lnTo>
                    <a:pt x="333565" y="119075"/>
                  </a:lnTo>
                  <a:close/>
                </a:path>
                <a:path w="478154" h="311150">
                  <a:moveTo>
                    <a:pt x="334886" y="115760"/>
                  </a:moveTo>
                  <a:lnTo>
                    <a:pt x="328777" y="118922"/>
                  </a:lnTo>
                  <a:lnTo>
                    <a:pt x="333616" y="118922"/>
                  </a:lnTo>
                  <a:lnTo>
                    <a:pt x="334886" y="115760"/>
                  </a:lnTo>
                  <a:close/>
                </a:path>
                <a:path w="478154" h="311150">
                  <a:moveTo>
                    <a:pt x="393179" y="31254"/>
                  </a:moveTo>
                  <a:lnTo>
                    <a:pt x="384022" y="29756"/>
                  </a:lnTo>
                  <a:lnTo>
                    <a:pt x="384530" y="32931"/>
                  </a:lnTo>
                  <a:lnTo>
                    <a:pt x="389991" y="31127"/>
                  </a:lnTo>
                  <a:lnTo>
                    <a:pt x="392747" y="31635"/>
                  </a:lnTo>
                  <a:lnTo>
                    <a:pt x="393179" y="31254"/>
                  </a:lnTo>
                  <a:close/>
                </a:path>
                <a:path w="478154" h="311150">
                  <a:moveTo>
                    <a:pt x="398297" y="37680"/>
                  </a:moveTo>
                  <a:lnTo>
                    <a:pt x="396443" y="34963"/>
                  </a:lnTo>
                  <a:lnTo>
                    <a:pt x="397383" y="37020"/>
                  </a:lnTo>
                  <a:lnTo>
                    <a:pt x="398297" y="37680"/>
                  </a:lnTo>
                  <a:close/>
                </a:path>
                <a:path w="478154" h="311150">
                  <a:moveTo>
                    <a:pt x="398780" y="41592"/>
                  </a:moveTo>
                  <a:lnTo>
                    <a:pt x="395097" y="41846"/>
                  </a:lnTo>
                  <a:lnTo>
                    <a:pt x="394703" y="42506"/>
                  </a:lnTo>
                  <a:lnTo>
                    <a:pt x="398780" y="41592"/>
                  </a:lnTo>
                  <a:close/>
                </a:path>
                <a:path w="478154" h="311150">
                  <a:moveTo>
                    <a:pt x="402628" y="43319"/>
                  </a:moveTo>
                  <a:lnTo>
                    <a:pt x="394627" y="42646"/>
                  </a:lnTo>
                  <a:lnTo>
                    <a:pt x="394220" y="43319"/>
                  </a:lnTo>
                  <a:lnTo>
                    <a:pt x="395401" y="43319"/>
                  </a:lnTo>
                  <a:lnTo>
                    <a:pt x="396506" y="43535"/>
                  </a:lnTo>
                  <a:lnTo>
                    <a:pt x="399402" y="43319"/>
                  </a:lnTo>
                  <a:lnTo>
                    <a:pt x="402628" y="43319"/>
                  </a:lnTo>
                  <a:close/>
                </a:path>
                <a:path w="478154" h="311150">
                  <a:moveTo>
                    <a:pt x="403225" y="101422"/>
                  </a:moveTo>
                  <a:lnTo>
                    <a:pt x="403148" y="100977"/>
                  </a:lnTo>
                  <a:lnTo>
                    <a:pt x="403047" y="100723"/>
                  </a:lnTo>
                  <a:lnTo>
                    <a:pt x="402158" y="100088"/>
                  </a:lnTo>
                  <a:lnTo>
                    <a:pt x="403225" y="101422"/>
                  </a:lnTo>
                  <a:close/>
                </a:path>
                <a:path w="478154" h="311150">
                  <a:moveTo>
                    <a:pt x="403910" y="95643"/>
                  </a:moveTo>
                  <a:lnTo>
                    <a:pt x="401053" y="97040"/>
                  </a:lnTo>
                  <a:lnTo>
                    <a:pt x="402551" y="97040"/>
                  </a:lnTo>
                  <a:lnTo>
                    <a:pt x="403606" y="97294"/>
                  </a:lnTo>
                  <a:lnTo>
                    <a:pt x="403656" y="97040"/>
                  </a:lnTo>
                  <a:lnTo>
                    <a:pt x="403771" y="96405"/>
                  </a:lnTo>
                  <a:lnTo>
                    <a:pt x="403860" y="95897"/>
                  </a:lnTo>
                  <a:lnTo>
                    <a:pt x="403910" y="95643"/>
                  </a:lnTo>
                  <a:close/>
                </a:path>
                <a:path w="478154" h="311150">
                  <a:moveTo>
                    <a:pt x="406450" y="98056"/>
                  </a:moveTo>
                  <a:lnTo>
                    <a:pt x="403606" y="97294"/>
                  </a:lnTo>
                  <a:lnTo>
                    <a:pt x="403529" y="97802"/>
                  </a:lnTo>
                  <a:lnTo>
                    <a:pt x="403440" y="98310"/>
                  </a:lnTo>
                  <a:lnTo>
                    <a:pt x="403847" y="98310"/>
                  </a:lnTo>
                  <a:lnTo>
                    <a:pt x="405853" y="98793"/>
                  </a:lnTo>
                  <a:lnTo>
                    <a:pt x="405968" y="98564"/>
                  </a:lnTo>
                  <a:lnTo>
                    <a:pt x="406069" y="98310"/>
                  </a:lnTo>
                  <a:lnTo>
                    <a:pt x="406171" y="98056"/>
                  </a:lnTo>
                  <a:lnTo>
                    <a:pt x="406450" y="98056"/>
                  </a:lnTo>
                  <a:close/>
                </a:path>
                <a:path w="478154" h="311150">
                  <a:moveTo>
                    <a:pt x="417258" y="56705"/>
                  </a:moveTo>
                  <a:lnTo>
                    <a:pt x="415823" y="52870"/>
                  </a:lnTo>
                  <a:lnTo>
                    <a:pt x="412127" y="49568"/>
                  </a:lnTo>
                  <a:lnTo>
                    <a:pt x="406234" y="55333"/>
                  </a:lnTo>
                  <a:lnTo>
                    <a:pt x="409435" y="56896"/>
                  </a:lnTo>
                  <a:lnTo>
                    <a:pt x="411251" y="53911"/>
                  </a:lnTo>
                  <a:lnTo>
                    <a:pt x="417258" y="56705"/>
                  </a:lnTo>
                  <a:close/>
                </a:path>
                <a:path w="478154" h="311150">
                  <a:moveTo>
                    <a:pt x="422300" y="736"/>
                  </a:moveTo>
                  <a:lnTo>
                    <a:pt x="421259" y="0"/>
                  </a:lnTo>
                  <a:lnTo>
                    <a:pt x="421944" y="736"/>
                  </a:lnTo>
                  <a:lnTo>
                    <a:pt x="422300" y="736"/>
                  </a:lnTo>
                  <a:close/>
                </a:path>
                <a:path w="478154" h="311150">
                  <a:moveTo>
                    <a:pt x="431685" y="37884"/>
                  </a:moveTo>
                  <a:lnTo>
                    <a:pt x="430568" y="36449"/>
                  </a:lnTo>
                  <a:lnTo>
                    <a:pt x="430796" y="37884"/>
                  </a:lnTo>
                  <a:lnTo>
                    <a:pt x="431241" y="38925"/>
                  </a:lnTo>
                  <a:lnTo>
                    <a:pt x="431685" y="37884"/>
                  </a:lnTo>
                  <a:close/>
                </a:path>
                <a:path w="478154" h="311150">
                  <a:moveTo>
                    <a:pt x="433501" y="35534"/>
                  </a:moveTo>
                  <a:lnTo>
                    <a:pt x="432003" y="34721"/>
                  </a:lnTo>
                  <a:lnTo>
                    <a:pt x="428891" y="33032"/>
                  </a:lnTo>
                  <a:lnTo>
                    <a:pt x="427113" y="36004"/>
                  </a:lnTo>
                  <a:lnTo>
                    <a:pt x="430301" y="34721"/>
                  </a:lnTo>
                  <a:lnTo>
                    <a:pt x="430428" y="35534"/>
                  </a:lnTo>
                  <a:lnTo>
                    <a:pt x="430504" y="36004"/>
                  </a:lnTo>
                  <a:lnTo>
                    <a:pt x="430568" y="36449"/>
                  </a:lnTo>
                  <a:lnTo>
                    <a:pt x="432473" y="36449"/>
                  </a:lnTo>
                  <a:lnTo>
                    <a:pt x="433501" y="35534"/>
                  </a:lnTo>
                  <a:close/>
                </a:path>
                <a:path w="478154" h="311150">
                  <a:moveTo>
                    <a:pt x="434759" y="113804"/>
                  </a:moveTo>
                  <a:lnTo>
                    <a:pt x="433692" y="113296"/>
                  </a:lnTo>
                  <a:lnTo>
                    <a:pt x="434568" y="114566"/>
                  </a:lnTo>
                  <a:lnTo>
                    <a:pt x="434695" y="114820"/>
                  </a:lnTo>
                  <a:lnTo>
                    <a:pt x="434759" y="113804"/>
                  </a:lnTo>
                  <a:close/>
                </a:path>
                <a:path w="478154" h="311150">
                  <a:moveTo>
                    <a:pt x="441998" y="124853"/>
                  </a:moveTo>
                  <a:lnTo>
                    <a:pt x="441604" y="124548"/>
                  </a:lnTo>
                  <a:lnTo>
                    <a:pt x="441210" y="124180"/>
                  </a:lnTo>
                  <a:lnTo>
                    <a:pt x="440829" y="123736"/>
                  </a:lnTo>
                  <a:lnTo>
                    <a:pt x="441210" y="124472"/>
                  </a:lnTo>
                  <a:lnTo>
                    <a:pt x="441604" y="124752"/>
                  </a:lnTo>
                  <a:lnTo>
                    <a:pt x="441998" y="124853"/>
                  </a:lnTo>
                  <a:close/>
                </a:path>
                <a:path w="478154" h="311150">
                  <a:moveTo>
                    <a:pt x="443725" y="110350"/>
                  </a:moveTo>
                  <a:lnTo>
                    <a:pt x="443585" y="110540"/>
                  </a:lnTo>
                  <a:lnTo>
                    <a:pt x="443445" y="110655"/>
                  </a:lnTo>
                  <a:lnTo>
                    <a:pt x="443585" y="110642"/>
                  </a:lnTo>
                  <a:lnTo>
                    <a:pt x="443725" y="110350"/>
                  </a:lnTo>
                  <a:close/>
                </a:path>
                <a:path w="478154" h="311150">
                  <a:moveTo>
                    <a:pt x="444182" y="109867"/>
                  </a:moveTo>
                  <a:lnTo>
                    <a:pt x="443941" y="109613"/>
                  </a:lnTo>
                  <a:lnTo>
                    <a:pt x="443826" y="110121"/>
                  </a:lnTo>
                  <a:lnTo>
                    <a:pt x="443687" y="110502"/>
                  </a:lnTo>
                  <a:lnTo>
                    <a:pt x="444004" y="110121"/>
                  </a:lnTo>
                  <a:lnTo>
                    <a:pt x="444182" y="109867"/>
                  </a:lnTo>
                  <a:close/>
                </a:path>
                <a:path w="478154" h="311150">
                  <a:moveTo>
                    <a:pt x="444601" y="116090"/>
                  </a:moveTo>
                  <a:lnTo>
                    <a:pt x="443953" y="115328"/>
                  </a:lnTo>
                  <a:lnTo>
                    <a:pt x="442506" y="116065"/>
                  </a:lnTo>
                  <a:lnTo>
                    <a:pt x="439343" y="115709"/>
                  </a:lnTo>
                  <a:lnTo>
                    <a:pt x="439381" y="117741"/>
                  </a:lnTo>
                  <a:lnTo>
                    <a:pt x="442455" y="116090"/>
                  </a:lnTo>
                  <a:lnTo>
                    <a:pt x="442798" y="116090"/>
                  </a:lnTo>
                  <a:lnTo>
                    <a:pt x="444423" y="116344"/>
                  </a:lnTo>
                  <a:lnTo>
                    <a:pt x="444601" y="116090"/>
                  </a:lnTo>
                  <a:close/>
                </a:path>
                <a:path w="478154" h="311150">
                  <a:moveTo>
                    <a:pt x="448830" y="99580"/>
                  </a:moveTo>
                  <a:lnTo>
                    <a:pt x="448449" y="99580"/>
                  </a:lnTo>
                  <a:lnTo>
                    <a:pt x="448208" y="99961"/>
                  </a:lnTo>
                  <a:lnTo>
                    <a:pt x="448830" y="99580"/>
                  </a:lnTo>
                  <a:close/>
                </a:path>
                <a:path w="478154" h="311150">
                  <a:moveTo>
                    <a:pt x="450850" y="101104"/>
                  </a:moveTo>
                  <a:lnTo>
                    <a:pt x="450672" y="100977"/>
                  </a:lnTo>
                  <a:lnTo>
                    <a:pt x="450024" y="101269"/>
                  </a:lnTo>
                  <a:lnTo>
                    <a:pt x="447941" y="100342"/>
                  </a:lnTo>
                  <a:lnTo>
                    <a:pt x="448132" y="100088"/>
                  </a:lnTo>
                  <a:lnTo>
                    <a:pt x="448005" y="100088"/>
                  </a:lnTo>
                  <a:lnTo>
                    <a:pt x="446379" y="100977"/>
                  </a:lnTo>
                  <a:lnTo>
                    <a:pt x="446760" y="100977"/>
                  </a:lnTo>
                  <a:lnTo>
                    <a:pt x="447903" y="101422"/>
                  </a:lnTo>
                  <a:lnTo>
                    <a:pt x="449681" y="101422"/>
                  </a:lnTo>
                  <a:lnTo>
                    <a:pt x="450049" y="101422"/>
                  </a:lnTo>
                  <a:lnTo>
                    <a:pt x="450380" y="101422"/>
                  </a:lnTo>
                  <a:lnTo>
                    <a:pt x="450215" y="101358"/>
                  </a:lnTo>
                  <a:lnTo>
                    <a:pt x="450850" y="101104"/>
                  </a:lnTo>
                  <a:close/>
                </a:path>
                <a:path w="478154" h="311150">
                  <a:moveTo>
                    <a:pt x="453186" y="32385"/>
                  </a:moveTo>
                  <a:lnTo>
                    <a:pt x="449516" y="32651"/>
                  </a:lnTo>
                  <a:lnTo>
                    <a:pt x="449961" y="33680"/>
                  </a:lnTo>
                  <a:lnTo>
                    <a:pt x="453161" y="33096"/>
                  </a:lnTo>
                  <a:lnTo>
                    <a:pt x="453186" y="32385"/>
                  </a:lnTo>
                  <a:close/>
                </a:path>
                <a:path w="478154" h="311150">
                  <a:moveTo>
                    <a:pt x="460209" y="108724"/>
                  </a:moveTo>
                  <a:lnTo>
                    <a:pt x="459816" y="108978"/>
                  </a:lnTo>
                  <a:lnTo>
                    <a:pt x="460159" y="108978"/>
                  </a:lnTo>
                  <a:lnTo>
                    <a:pt x="460209" y="108724"/>
                  </a:lnTo>
                  <a:close/>
                </a:path>
                <a:path w="478154" h="311150">
                  <a:moveTo>
                    <a:pt x="462254" y="124345"/>
                  </a:moveTo>
                  <a:lnTo>
                    <a:pt x="459613" y="123583"/>
                  </a:lnTo>
                  <a:lnTo>
                    <a:pt x="458774" y="125488"/>
                  </a:lnTo>
                  <a:lnTo>
                    <a:pt x="458762" y="125806"/>
                  </a:lnTo>
                  <a:lnTo>
                    <a:pt x="458952" y="125869"/>
                  </a:lnTo>
                  <a:lnTo>
                    <a:pt x="458749" y="125869"/>
                  </a:lnTo>
                  <a:lnTo>
                    <a:pt x="458736" y="126504"/>
                  </a:lnTo>
                  <a:lnTo>
                    <a:pt x="462254" y="124345"/>
                  </a:lnTo>
                  <a:close/>
                </a:path>
                <a:path w="478154" h="311150">
                  <a:moveTo>
                    <a:pt x="463575" y="108534"/>
                  </a:moveTo>
                  <a:lnTo>
                    <a:pt x="463003" y="107848"/>
                  </a:lnTo>
                  <a:lnTo>
                    <a:pt x="462597" y="108331"/>
                  </a:lnTo>
                  <a:lnTo>
                    <a:pt x="462140" y="108966"/>
                  </a:lnTo>
                  <a:lnTo>
                    <a:pt x="462559" y="108750"/>
                  </a:lnTo>
                  <a:lnTo>
                    <a:pt x="463016" y="108572"/>
                  </a:lnTo>
                  <a:lnTo>
                    <a:pt x="463575" y="108534"/>
                  </a:lnTo>
                  <a:close/>
                </a:path>
                <a:path w="478154" h="311150">
                  <a:moveTo>
                    <a:pt x="466458" y="101422"/>
                  </a:moveTo>
                  <a:lnTo>
                    <a:pt x="466344" y="100088"/>
                  </a:lnTo>
                  <a:lnTo>
                    <a:pt x="466255" y="99580"/>
                  </a:lnTo>
                  <a:lnTo>
                    <a:pt x="466166" y="99072"/>
                  </a:lnTo>
                  <a:lnTo>
                    <a:pt x="466077" y="98564"/>
                  </a:lnTo>
                  <a:lnTo>
                    <a:pt x="465988" y="98056"/>
                  </a:lnTo>
                  <a:lnTo>
                    <a:pt x="465937" y="97802"/>
                  </a:lnTo>
                  <a:lnTo>
                    <a:pt x="465861" y="97294"/>
                  </a:lnTo>
                  <a:lnTo>
                    <a:pt x="465810" y="97040"/>
                  </a:lnTo>
                  <a:lnTo>
                    <a:pt x="465366" y="97040"/>
                  </a:lnTo>
                  <a:lnTo>
                    <a:pt x="464159" y="98056"/>
                  </a:lnTo>
                  <a:lnTo>
                    <a:pt x="464197" y="98818"/>
                  </a:lnTo>
                  <a:lnTo>
                    <a:pt x="464781" y="100088"/>
                  </a:lnTo>
                  <a:lnTo>
                    <a:pt x="465035" y="100342"/>
                  </a:lnTo>
                  <a:lnTo>
                    <a:pt x="466458" y="101422"/>
                  </a:lnTo>
                  <a:close/>
                </a:path>
                <a:path w="478154" h="311150">
                  <a:moveTo>
                    <a:pt x="467550" y="127139"/>
                  </a:moveTo>
                  <a:lnTo>
                    <a:pt x="464654" y="123583"/>
                  </a:lnTo>
                  <a:lnTo>
                    <a:pt x="464223" y="123202"/>
                  </a:lnTo>
                  <a:lnTo>
                    <a:pt x="462254" y="124345"/>
                  </a:lnTo>
                  <a:lnTo>
                    <a:pt x="463296" y="124726"/>
                  </a:lnTo>
                  <a:lnTo>
                    <a:pt x="463359" y="125056"/>
                  </a:lnTo>
                  <a:lnTo>
                    <a:pt x="463435" y="125488"/>
                  </a:lnTo>
                  <a:lnTo>
                    <a:pt x="463524" y="125869"/>
                  </a:lnTo>
                  <a:lnTo>
                    <a:pt x="463626" y="126504"/>
                  </a:lnTo>
                  <a:lnTo>
                    <a:pt x="463778" y="127139"/>
                  </a:lnTo>
                  <a:lnTo>
                    <a:pt x="467550" y="127139"/>
                  </a:lnTo>
                  <a:close/>
                </a:path>
                <a:path w="478154" h="311150">
                  <a:moveTo>
                    <a:pt x="468185" y="108204"/>
                  </a:moveTo>
                  <a:lnTo>
                    <a:pt x="467956" y="107708"/>
                  </a:lnTo>
                  <a:lnTo>
                    <a:pt x="467017" y="107886"/>
                  </a:lnTo>
                  <a:lnTo>
                    <a:pt x="467448" y="108051"/>
                  </a:lnTo>
                  <a:lnTo>
                    <a:pt x="467855" y="108178"/>
                  </a:lnTo>
                  <a:lnTo>
                    <a:pt x="468185" y="108204"/>
                  </a:lnTo>
                  <a:close/>
                </a:path>
                <a:path w="478154" h="311150">
                  <a:moveTo>
                    <a:pt x="471970" y="107454"/>
                  </a:moveTo>
                  <a:lnTo>
                    <a:pt x="471843" y="107073"/>
                  </a:lnTo>
                  <a:lnTo>
                    <a:pt x="471766" y="106819"/>
                  </a:lnTo>
                  <a:lnTo>
                    <a:pt x="471678" y="106565"/>
                  </a:lnTo>
                  <a:lnTo>
                    <a:pt x="471563" y="106184"/>
                  </a:lnTo>
                  <a:lnTo>
                    <a:pt x="471525" y="106057"/>
                  </a:lnTo>
                  <a:lnTo>
                    <a:pt x="471398" y="105676"/>
                  </a:lnTo>
                  <a:lnTo>
                    <a:pt x="471017" y="105676"/>
                  </a:lnTo>
                  <a:lnTo>
                    <a:pt x="468668" y="106565"/>
                  </a:lnTo>
                  <a:lnTo>
                    <a:pt x="469023" y="106565"/>
                  </a:lnTo>
                  <a:lnTo>
                    <a:pt x="471970" y="107454"/>
                  </a:lnTo>
                  <a:close/>
                </a:path>
                <a:path w="478154" h="311150">
                  <a:moveTo>
                    <a:pt x="473189" y="102374"/>
                  </a:moveTo>
                  <a:lnTo>
                    <a:pt x="472059" y="99072"/>
                  </a:lnTo>
                  <a:lnTo>
                    <a:pt x="471982" y="98818"/>
                  </a:lnTo>
                  <a:lnTo>
                    <a:pt x="471881" y="98564"/>
                  </a:lnTo>
                  <a:lnTo>
                    <a:pt x="471792" y="98310"/>
                  </a:lnTo>
                  <a:lnTo>
                    <a:pt x="471716" y="98056"/>
                  </a:lnTo>
                  <a:lnTo>
                    <a:pt x="466737" y="102374"/>
                  </a:lnTo>
                  <a:lnTo>
                    <a:pt x="466674" y="102031"/>
                  </a:lnTo>
                  <a:lnTo>
                    <a:pt x="466572" y="101422"/>
                  </a:lnTo>
                  <a:lnTo>
                    <a:pt x="465366" y="101422"/>
                  </a:lnTo>
                  <a:lnTo>
                    <a:pt x="461238" y="102031"/>
                  </a:lnTo>
                  <a:lnTo>
                    <a:pt x="461175" y="95643"/>
                  </a:lnTo>
                  <a:lnTo>
                    <a:pt x="460933" y="95643"/>
                  </a:lnTo>
                  <a:lnTo>
                    <a:pt x="456450" y="97294"/>
                  </a:lnTo>
                  <a:lnTo>
                    <a:pt x="456692" y="97294"/>
                  </a:lnTo>
                  <a:lnTo>
                    <a:pt x="457974" y="98310"/>
                  </a:lnTo>
                  <a:lnTo>
                    <a:pt x="450850" y="101104"/>
                  </a:lnTo>
                  <a:lnTo>
                    <a:pt x="452653" y="102374"/>
                  </a:lnTo>
                  <a:lnTo>
                    <a:pt x="452374" y="102374"/>
                  </a:lnTo>
                  <a:lnTo>
                    <a:pt x="449757" y="104597"/>
                  </a:lnTo>
                  <a:lnTo>
                    <a:pt x="449795" y="103898"/>
                  </a:lnTo>
                  <a:lnTo>
                    <a:pt x="447992" y="106057"/>
                  </a:lnTo>
                  <a:lnTo>
                    <a:pt x="446430" y="105168"/>
                  </a:lnTo>
                  <a:lnTo>
                    <a:pt x="445427" y="104660"/>
                  </a:lnTo>
                  <a:lnTo>
                    <a:pt x="442899" y="103263"/>
                  </a:lnTo>
                  <a:lnTo>
                    <a:pt x="446074" y="101422"/>
                  </a:lnTo>
                  <a:lnTo>
                    <a:pt x="445300" y="101422"/>
                  </a:lnTo>
                  <a:lnTo>
                    <a:pt x="441947" y="99072"/>
                  </a:lnTo>
                  <a:lnTo>
                    <a:pt x="440766" y="97040"/>
                  </a:lnTo>
                  <a:lnTo>
                    <a:pt x="447332" y="97040"/>
                  </a:lnTo>
                  <a:lnTo>
                    <a:pt x="445160" y="97802"/>
                  </a:lnTo>
                  <a:lnTo>
                    <a:pt x="444233" y="98564"/>
                  </a:lnTo>
                  <a:lnTo>
                    <a:pt x="447903" y="98310"/>
                  </a:lnTo>
                  <a:lnTo>
                    <a:pt x="448589" y="99339"/>
                  </a:lnTo>
                  <a:lnTo>
                    <a:pt x="449211" y="98310"/>
                  </a:lnTo>
                  <a:lnTo>
                    <a:pt x="450608" y="95897"/>
                  </a:lnTo>
                  <a:lnTo>
                    <a:pt x="447586" y="96951"/>
                  </a:lnTo>
                  <a:lnTo>
                    <a:pt x="434136" y="96405"/>
                  </a:lnTo>
                  <a:lnTo>
                    <a:pt x="431317" y="99580"/>
                  </a:lnTo>
                  <a:lnTo>
                    <a:pt x="431609" y="99580"/>
                  </a:lnTo>
                  <a:lnTo>
                    <a:pt x="433285" y="100723"/>
                  </a:lnTo>
                  <a:lnTo>
                    <a:pt x="435102" y="100723"/>
                  </a:lnTo>
                  <a:lnTo>
                    <a:pt x="434987" y="101422"/>
                  </a:lnTo>
                  <a:lnTo>
                    <a:pt x="433933" y="102374"/>
                  </a:lnTo>
                  <a:lnTo>
                    <a:pt x="434314" y="102374"/>
                  </a:lnTo>
                  <a:lnTo>
                    <a:pt x="434568" y="102946"/>
                  </a:lnTo>
                  <a:lnTo>
                    <a:pt x="434644" y="103111"/>
                  </a:lnTo>
                  <a:lnTo>
                    <a:pt x="433108" y="102946"/>
                  </a:lnTo>
                  <a:lnTo>
                    <a:pt x="432447" y="102946"/>
                  </a:lnTo>
                  <a:lnTo>
                    <a:pt x="431965" y="102374"/>
                  </a:lnTo>
                  <a:lnTo>
                    <a:pt x="429577" y="98818"/>
                  </a:lnTo>
                  <a:lnTo>
                    <a:pt x="428244" y="102196"/>
                  </a:lnTo>
                  <a:lnTo>
                    <a:pt x="425132" y="98564"/>
                  </a:lnTo>
                  <a:lnTo>
                    <a:pt x="423824" y="97040"/>
                  </a:lnTo>
                  <a:lnTo>
                    <a:pt x="423887" y="97802"/>
                  </a:lnTo>
                  <a:lnTo>
                    <a:pt x="423964" y="98056"/>
                  </a:lnTo>
                  <a:lnTo>
                    <a:pt x="424027" y="98310"/>
                  </a:lnTo>
                  <a:lnTo>
                    <a:pt x="424078" y="98564"/>
                  </a:lnTo>
                  <a:lnTo>
                    <a:pt x="419011" y="97040"/>
                  </a:lnTo>
                  <a:lnTo>
                    <a:pt x="422275" y="102895"/>
                  </a:lnTo>
                  <a:lnTo>
                    <a:pt x="417906" y="101422"/>
                  </a:lnTo>
                  <a:lnTo>
                    <a:pt x="416610" y="100977"/>
                  </a:lnTo>
                  <a:lnTo>
                    <a:pt x="416191" y="100977"/>
                  </a:lnTo>
                  <a:lnTo>
                    <a:pt x="417322" y="99580"/>
                  </a:lnTo>
                  <a:lnTo>
                    <a:pt x="418503" y="98310"/>
                  </a:lnTo>
                  <a:lnTo>
                    <a:pt x="418261" y="98310"/>
                  </a:lnTo>
                  <a:lnTo>
                    <a:pt x="413524" y="99555"/>
                  </a:lnTo>
                  <a:lnTo>
                    <a:pt x="413499" y="99072"/>
                  </a:lnTo>
                  <a:lnTo>
                    <a:pt x="413397" y="97802"/>
                  </a:lnTo>
                  <a:lnTo>
                    <a:pt x="413283" y="96405"/>
                  </a:lnTo>
                  <a:lnTo>
                    <a:pt x="413156" y="94881"/>
                  </a:lnTo>
                  <a:lnTo>
                    <a:pt x="413054" y="93484"/>
                  </a:lnTo>
                  <a:lnTo>
                    <a:pt x="407987" y="92849"/>
                  </a:lnTo>
                  <a:lnTo>
                    <a:pt x="403415" y="93865"/>
                  </a:lnTo>
                  <a:lnTo>
                    <a:pt x="404799" y="94881"/>
                  </a:lnTo>
                  <a:lnTo>
                    <a:pt x="406196" y="96405"/>
                  </a:lnTo>
                  <a:lnTo>
                    <a:pt x="406666" y="97040"/>
                  </a:lnTo>
                  <a:lnTo>
                    <a:pt x="406679" y="99047"/>
                  </a:lnTo>
                  <a:lnTo>
                    <a:pt x="406019" y="98818"/>
                  </a:lnTo>
                  <a:lnTo>
                    <a:pt x="405841" y="98818"/>
                  </a:lnTo>
                  <a:lnTo>
                    <a:pt x="405307" y="100088"/>
                  </a:lnTo>
                  <a:lnTo>
                    <a:pt x="405206" y="100342"/>
                  </a:lnTo>
                  <a:lnTo>
                    <a:pt x="405079" y="100723"/>
                  </a:lnTo>
                  <a:lnTo>
                    <a:pt x="404799" y="101422"/>
                  </a:lnTo>
                  <a:lnTo>
                    <a:pt x="403225" y="101422"/>
                  </a:lnTo>
                  <a:lnTo>
                    <a:pt x="407670" y="106819"/>
                  </a:lnTo>
                  <a:lnTo>
                    <a:pt x="408101" y="105676"/>
                  </a:lnTo>
                  <a:lnTo>
                    <a:pt x="409994" y="104660"/>
                  </a:lnTo>
                  <a:lnTo>
                    <a:pt x="410705" y="104660"/>
                  </a:lnTo>
                  <a:lnTo>
                    <a:pt x="414070" y="107073"/>
                  </a:lnTo>
                  <a:lnTo>
                    <a:pt x="414185" y="106565"/>
                  </a:lnTo>
                  <a:lnTo>
                    <a:pt x="414312" y="106057"/>
                  </a:lnTo>
                  <a:lnTo>
                    <a:pt x="414413" y="105676"/>
                  </a:lnTo>
                  <a:lnTo>
                    <a:pt x="414540" y="105168"/>
                  </a:lnTo>
                  <a:lnTo>
                    <a:pt x="417728" y="106057"/>
                  </a:lnTo>
                  <a:lnTo>
                    <a:pt x="421246" y="108216"/>
                  </a:lnTo>
                  <a:lnTo>
                    <a:pt x="426834" y="108978"/>
                  </a:lnTo>
                  <a:lnTo>
                    <a:pt x="431634" y="110502"/>
                  </a:lnTo>
                  <a:lnTo>
                    <a:pt x="431177" y="110502"/>
                  </a:lnTo>
                  <a:lnTo>
                    <a:pt x="431152" y="114947"/>
                  </a:lnTo>
                  <a:lnTo>
                    <a:pt x="432066" y="117614"/>
                  </a:lnTo>
                  <a:lnTo>
                    <a:pt x="432003" y="117043"/>
                  </a:lnTo>
                  <a:lnTo>
                    <a:pt x="436206" y="117043"/>
                  </a:lnTo>
                  <a:lnTo>
                    <a:pt x="434784" y="114947"/>
                  </a:lnTo>
                  <a:lnTo>
                    <a:pt x="434797" y="115328"/>
                  </a:lnTo>
                  <a:lnTo>
                    <a:pt x="434619" y="115328"/>
                  </a:lnTo>
                  <a:lnTo>
                    <a:pt x="432892" y="116090"/>
                  </a:lnTo>
                  <a:lnTo>
                    <a:pt x="431990" y="116928"/>
                  </a:lnTo>
                  <a:lnTo>
                    <a:pt x="431939" y="116344"/>
                  </a:lnTo>
                  <a:lnTo>
                    <a:pt x="431850" y="115328"/>
                  </a:lnTo>
                  <a:lnTo>
                    <a:pt x="431736" y="114185"/>
                  </a:lnTo>
                  <a:lnTo>
                    <a:pt x="431634" y="113169"/>
                  </a:lnTo>
                  <a:lnTo>
                    <a:pt x="431558" y="112280"/>
                  </a:lnTo>
                  <a:lnTo>
                    <a:pt x="433692" y="113296"/>
                  </a:lnTo>
                  <a:lnTo>
                    <a:pt x="432981" y="112280"/>
                  </a:lnTo>
                  <a:lnTo>
                    <a:pt x="432511" y="111518"/>
                  </a:lnTo>
                  <a:lnTo>
                    <a:pt x="431914" y="111518"/>
                  </a:lnTo>
                  <a:lnTo>
                    <a:pt x="442417" y="110121"/>
                  </a:lnTo>
                  <a:lnTo>
                    <a:pt x="442404" y="109613"/>
                  </a:lnTo>
                  <a:lnTo>
                    <a:pt x="442277" y="108978"/>
                  </a:lnTo>
                  <a:lnTo>
                    <a:pt x="442226" y="108724"/>
                  </a:lnTo>
                  <a:lnTo>
                    <a:pt x="442150" y="108216"/>
                  </a:lnTo>
                  <a:lnTo>
                    <a:pt x="442087" y="107962"/>
                  </a:lnTo>
                  <a:lnTo>
                    <a:pt x="441985" y="107454"/>
                  </a:lnTo>
                  <a:lnTo>
                    <a:pt x="441858" y="106819"/>
                  </a:lnTo>
                  <a:lnTo>
                    <a:pt x="441756" y="106184"/>
                  </a:lnTo>
                  <a:lnTo>
                    <a:pt x="441642" y="105676"/>
                  </a:lnTo>
                  <a:lnTo>
                    <a:pt x="441553" y="105168"/>
                  </a:lnTo>
                  <a:lnTo>
                    <a:pt x="441680" y="105168"/>
                  </a:lnTo>
                  <a:lnTo>
                    <a:pt x="443115" y="106184"/>
                  </a:lnTo>
                  <a:lnTo>
                    <a:pt x="444042" y="109524"/>
                  </a:lnTo>
                  <a:lnTo>
                    <a:pt x="444398" y="109613"/>
                  </a:lnTo>
                  <a:lnTo>
                    <a:pt x="444779" y="111518"/>
                  </a:lnTo>
                  <a:lnTo>
                    <a:pt x="444817" y="111798"/>
                  </a:lnTo>
                  <a:lnTo>
                    <a:pt x="447535" y="110121"/>
                  </a:lnTo>
                  <a:lnTo>
                    <a:pt x="449478" y="113550"/>
                  </a:lnTo>
                  <a:lnTo>
                    <a:pt x="448386" y="113550"/>
                  </a:lnTo>
                  <a:lnTo>
                    <a:pt x="445071" y="113804"/>
                  </a:lnTo>
                  <a:lnTo>
                    <a:pt x="445833" y="113804"/>
                  </a:lnTo>
                  <a:lnTo>
                    <a:pt x="446214" y="114185"/>
                  </a:lnTo>
                  <a:lnTo>
                    <a:pt x="444601" y="116090"/>
                  </a:lnTo>
                  <a:lnTo>
                    <a:pt x="446709" y="118757"/>
                  </a:lnTo>
                  <a:lnTo>
                    <a:pt x="449961" y="120281"/>
                  </a:lnTo>
                  <a:lnTo>
                    <a:pt x="448157" y="123964"/>
                  </a:lnTo>
                  <a:lnTo>
                    <a:pt x="446201" y="119773"/>
                  </a:lnTo>
                  <a:lnTo>
                    <a:pt x="445947" y="120281"/>
                  </a:lnTo>
                  <a:lnTo>
                    <a:pt x="444017" y="125488"/>
                  </a:lnTo>
                  <a:lnTo>
                    <a:pt x="442582" y="125056"/>
                  </a:lnTo>
                  <a:lnTo>
                    <a:pt x="441972" y="124891"/>
                  </a:lnTo>
                  <a:lnTo>
                    <a:pt x="442214" y="125056"/>
                  </a:lnTo>
                  <a:lnTo>
                    <a:pt x="444919" y="127139"/>
                  </a:lnTo>
                  <a:lnTo>
                    <a:pt x="445236" y="127139"/>
                  </a:lnTo>
                  <a:lnTo>
                    <a:pt x="448132" y="126123"/>
                  </a:lnTo>
                  <a:lnTo>
                    <a:pt x="451764" y="125488"/>
                  </a:lnTo>
                  <a:lnTo>
                    <a:pt x="454075" y="125056"/>
                  </a:lnTo>
                  <a:lnTo>
                    <a:pt x="454571" y="125056"/>
                  </a:lnTo>
                  <a:lnTo>
                    <a:pt x="454571" y="124345"/>
                  </a:lnTo>
                  <a:lnTo>
                    <a:pt x="454901" y="124345"/>
                  </a:lnTo>
                  <a:lnTo>
                    <a:pt x="458622" y="125755"/>
                  </a:lnTo>
                  <a:lnTo>
                    <a:pt x="458533" y="125056"/>
                  </a:lnTo>
                  <a:lnTo>
                    <a:pt x="458444" y="124345"/>
                  </a:lnTo>
                  <a:lnTo>
                    <a:pt x="458393" y="123964"/>
                  </a:lnTo>
                  <a:lnTo>
                    <a:pt x="458089" y="121805"/>
                  </a:lnTo>
                  <a:lnTo>
                    <a:pt x="457873" y="120281"/>
                  </a:lnTo>
                  <a:lnTo>
                    <a:pt x="457758" y="119392"/>
                  </a:lnTo>
                  <a:lnTo>
                    <a:pt x="453186" y="121805"/>
                  </a:lnTo>
                  <a:lnTo>
                    <a:pt x="453148" y="119773"/>
                  </a:lnTo>
                  <a:lnTo>
                    <a:pt x="456361" y="119138"/>
                  </a:lnTo>
                  <a:lnTo>
                    <a:pt x="458635" y="119329"/>
                  </a:lnTo>
                  <a:lnTo>
                    <a:pt x="458800" y="119138"/>
                  </a:lnTo>
                  <a:lnTo>
                    <a:pt x="459765" y="117995"/>
                  </a:lnTo>
                  <a:lnTo>
                    <a:pt x="460921" y="116725"/>
                  </a:lnTo>
                  <a:lnTo>
                    <a:pt x="451777" y="117995"/>
                  </a:lnTo>
                  <a:lnTo>
                    <a:pt x="453809" y="114947"/>
                  </a:lnTo>
                  <a:lnTo>
                    <a:pt x="453898" y="114820"/>
                  </a:lnTo>
                  <a:lnTo>
                    <a:pt x="454025" y="114566"/>
                  </a:lnTo>
                  <a:lnTo>
                    <a:pt x="456311" y="114185"/>
                  </a:lnTo>
                  <a:lnTo>
                    <a:pt x="454926" y="113169"/>
                  </a:lnTo>
                  <a:lnTo>
                    <a:pt x="453555" y="113550"/>
                  </a:lnTo>
                  <a:lnTo>
                    <a:pt x="453999" y="112534"/>
                  </a:lnTo>
                  <a:lnTo>
                    <a:pt x="454101" y="112280"/>
                  </a:lnTo>
                  <a:lnTo>
                    <a:pt x="454190" y="112026"/>
                  </a:lnTo>
                  <a:lnTo>
                    <a:pt x="454279" y="111899"/>
                  </a:lnTo>
                  <a:lnTo>
                    <a:pt x="454393" y="111518"/>
                  </a:lnTo>
                  <a:lnTo>
                    <a:pt x="454863" y="111518"/>
                  </a:lnTo>
                  <a:lnTo>
                    <a:pt x="456984" y="112534"/>
                  </a:lnTo>
                  <a:lnTo>
                    <a:pt x="458317" y="112026"/>
                  </a:lnTo>
                  <a:lnTo>
                    <a:pt x="459092" y="111518"/>
                  </a:lnTo>
                  <a:lnTo>
                    <a:pt x="467283" y="111518"/>
                  </a:lnTo>
                  <a:lnTo>
                    <a:pt x="467728" y="111518"/>
                  </a:lnTo>
                  <a:lnTo>
                    <a:pt x="470954" y="111899"/>
                  </a:lnTo>
                  <a:lnTo>
                    <a:pt x="470789" y="111518"/>
                  </a:lnTo>
                  <a:lnTo>
                    <a:pt x="470433" y="110705"/>
                  </a:lnTo>
                  <a:lnTo>
                    <a:pt x="470357" y="110502"/>
                  </a:lnTo>
                  <a:lnTo>
                    <a:pt x="470293" y="109613"/>
                  </a:lnTo>
                  <a:lnTo>
                    <a:pt x="470014" y="109613"/>
                  </a:lnTo>
                  <a:lnTo>
                    <a:pt x="469036" y="110502"/>
                  </a:lnTo>
                  <a:lnTo>
                    <a:pt x="465696" y="110121"/>
                  </a:lnTo>
                  <a:lnTo>
                    <a:pt x="465556" y="110121"/>
                  </a:lnTo>
                  <a:lnTo>
                    <a:pt x="464235" y="110502"/>
                  </a:lnTo>
                  <a:lnTo>
                    <a:pt x="462940" y="110502"/>
                  </a:lnTo>
                  <a:lnTo>
                    <a:pt x="463219" y="110121"/>
                  </a:lnTo>
                  <a:lnTo>
                    <a:pt x="463588" y="109613"/>
                  </a:lnTo>
                  <a:lnTo>
                    <a:pt x="464032" y="108978"/>
                  </a:lnTo>
                  <a:lnTo>
                    <a:pt x="461797" y="109562"/>
                  </a:lnTo>
                  <a:lnTo>
                    <a:pt x="462203" y="108978"/>
                  </a:lnTo>
                  <a:lnTo>
                    <a:pt x="461137" y="109613"/>
                  </a:lnTo>
                  <a:lnTo>
                    <a:pt x="460667" y="109613"/>
                  </a:lnTo>
                  <a:lnTo>
                    <a:pt x="459816" y="108978"/>
                  </a:lnTo>
                  <a:lnTo>
                    <a:pt x="459028" y="109562"/>
                  </a:lnTo>
                  <a:lnTo>
                    <a:pt x="459168" y="108978"/>
                  </a:lnTo>
                  <a:lnTo>
                    <a:pt x="459244" y="108724"/>
                  </a:lnTo>
                  <a:lnTo>
                    <a:pt x="459333" y="108216"/>
                  </a:lnTo>
                  <a:lnTo>
                    <a:pt x="459409" y="107962"/>
                  </a:lnTo>
                  <a:lnTo>
                    <a:pt x="459524" y="107454"/>
                  </a:lnTo>
                  <a:lnTo>
                    <a:pt x="459613" y="107073"/>
                  </a:lnTo>
                  <a:lnTo>
                    <a:pt x="459727" y="106565"/>
                  </a:lnTo>
                  <a:lnTo>
                    <a:pt x="459841" y="106057"/>
                  </a:lnTo>
                  <a:lnTo>
                    <a:pt x="459930" y="105676"/>
                  </a:lnTo>
                  <a:lnTo>
                    <a:pt x="460057" y="105168"/>
                  </a:lnTo>
                  <a:lnTo>
                    <a:pt x="460184" y="104660"/>
                  </a:lnTo>
                  <a:lnTo>
                    <a:pt x="464146" y="106819"/>
                  </a:lnTo>
                  <a:lnTo>
                    <a:pt x="466610" y="107810"/>
                  </a:lnTo>
                  <a:lnTo>
                    <a:pt x="466750" y="107937"/>
                  </a:lnTo>
                  <a:lnTo>
                    <a:pt x="467017" y="107886"/>
                  </a:lnTo>
                  <a:lnTo>
                    <a:pt x="466750" y="107772"/>
                  </a:lnTo>
                  <a:lnTo>
                    <a:pt x="466699" y="107454"/>
                  </a:lnTo>
                  <a:lnTo>
                    <a:pt x="466458" y="107454"/>
                  </a:lnTo>
                  <a:lnTo>
                    <a:pt x="468668" y="106565"/>
                  </a:lnTo>
                  <a:lnTo>
                    <a:pt x="467690" y="103898"/>
                  </a:lnTo>
                  <a:lnTo>
                    <a:pt x="467639" y="103644"/>
                  </a:lnTo>
                  <a:lnTo>
                    <a:pt x="469150" y="102946"/>
                  </a:lnTo>
                  <a:lnTo>
                    <a:pt x="468858" y="102946"/>
                  </a:lnTo>
                  <a:lnTo>
                    <a:pt x="471436" y="102374"/>
                  </a:lnTo>
                  <a:lnTo>
                    <a:pt x="473189" y="102374"/>
                  </a:lnTo>
                  <a:close/>
                </a:path>
                <a:path w="478154" h="311150">
                  <a:moveTo>
                    <a:pt x="477799" y="107962"/>
                  </a:moveTo>
                  <a:lnTo>
                    <a:pt x="473938" y="107962"/>
                  </a:lnTo>
                  <a:lnTo>
                    <a:pt x="471970" y="107454"/>
                  </a:lnTo>
                  <a:lnTo>
                    <a:pt x="473011" y="110566"/>
                  </a:lnTo>
                  <a:lnTo>
                    <a:pt x="473214" y="111175"/>
                  </a:lnTo>
                  <a:lnTo>
                    <a:pt x="474154" y="110515"/>
                  </a:lnTo>
                  <a:lnTo>
                    <a:pt x="474713" y="110121"/>
                  </a:lnTo>
                  <a:lnTo>
                    <a:pt x="477799" y="107962"/>
                  </a:lnTo>
                  <a:close/>
                </a:path>
              </a:pathLst>
            </a:custGeom>
            <a:solidFill>
              <a:srgbClr val="ABD3D8">
                <a:alpha val="51998"/>
              </a:srgbClr>
            </a:solidFill>
          </p:spPr>
          <p:txBody>
            <a:bodyPr wrap="square" lIns="0" tIns="0" rIns="0" bIns="0" rtlCol="0"/>
            <a:lstStyle/>
            <a:p>
              <a:pPr defTabSz="829178"/>
              <a:endParaRPr sz="1632" kern="0">
                <a:solidFill>
                  <a:sysClr val="windowText" lastClr="000000"/>
                </a:solidFill>
              </a:endParaRPr>
            </a:p>
          </p:txBody>
        </p:sp>
        <p:sp>
          <p:nvSpPr>
            <p:cNvPr id="83" name="object 83"/>
            <p:cNvSpPr/>
            <p:nvPr/>
          </p:nvSpPr>
          <p:spPr>
            <a:xfrm>
              <a:off x="9340774" y="2204072"/>
              <a:ext cx="504190" cy="360680"/>
            </a:xfrm>
            <a:custGeom>
              <a:avLst/>
              <a:gdLst/>
              <a:ahLst/>
              <a:cxnLst/>
              <a:rect l="l" t="t" r="r" b="b"/>
              <a:pathLst>
                <a:path w="504190" h="360680">
                  <a:moveTo>
                    <a:pt x="7620" y="347141"/>
                  </a:moveTo>
                  <a:lnTo>
                    <a:pt x="6845" y="345389"/>
                  </a:lnTo>
                  <a:lnTo>
                    <a:pt x="6756" y="346341"/>
                  </a:lnTo>
                  <a:lnTo>
                    <a:pt x="7112" y="346824"/>
                  </a:lnTo>
                  <a:lnTo>
                    <a:pt x="7620" y="347154"/>
                  </a:lnTo>
                  <a:close/>
                </a:path>
                <a:path w="504190" h="360680">
                  <a:moveTo>
                    <a:pt x="13754" y="354609"/>
                  </a:moveTo>
                  <a:lnTo>
                    <a:pt x="11938" y="356171"/>
                  </a:lnTo>
                  <a:lnTo>
                    <a:pt x="12141" y="356311"/>
                  </a:lnTo>
                  <a:lnTo>
                    <a:pt x="13754" y="354609"/>
                  </a:lnTo>
                  <a:close/>
                </a:path>
                <a:path w="504190" h="360680">
                  <a:moveTo>
                    <a:pt x="15087" y="346113"/>
                  </a:moveTo>
                  <a:lnTo>
                    <a:pt x="9677" y="348437"/>
                  </a:lnTo>
                  <a:lnTo>
                    <a:pt x="7632" y="347154"/>
                  </a:lnTo>
                  <a:lnTo>
                    <a:pt x="8242" y="348526"/>
                  </a:lnTo>
                  <a:lnTo>
                    <a:pt x="5486" y="350151"/>
                  </a:lnTo>
                  <a:lnTo>
                    <a:pt x="4546" y="347319"/>
                  </a:lnTo>
                  <a:lnTo>
                    <a:pt x="1803" y="347522"/>
                  </a:lnTo>
                  <a:lnTo>
                    <a:pt x="0" y="349084"/>
                  </a:lnTo>
                  <a:lnTo>
                    <a:pt x="4114" y="350608"/>
                  </a:lnTo>
                  <a:lnTo>
                    <a:pt x="5943" y="351193"/>
                  </a:lnTo>
                  <a:lnTo>
                    <a:pt x="10528" y="350888"/>
                  </a:lnTo>
                  <a:lnTo>
                    <a:pt x="9588" y="350240"/>
                  </a:lnTo>
                  <a:lnTo>
                    <a:pt x="8242" y="350685"/>
                  </a:lnTo>
                  <a:lnTo>
                    <a:pt x="7772" y="349631"/>
                  </a:lnTo>
                  <a:lnTo>
                    <a:pt x="9601" y="349504"/>
                  </a:lnTo>
                  <a:lnTo>
                    <a:pt x="12814" y="348208"/>
                  </a:lnTo>
                  <a:lnTo>
                    <a:pt x="13271" y="349973"/>
                  </a:lnTo>
                  <a:lnTo>
                    <a:pt x="15087" y="346113"/>
                  </a:lnTo>
                  <a:close/>
                </a:path>
                <a:path w="504190" h="360680">
                  <a:moveTo>
                    <a:pt x="18364" y="357898"/>
                  </a:moveTo>
                  <a:lnTo>
                    <a:pt x="16522" y="359473"/>
                  </a:lnTo>
                  <a:lnTo>
                    <a:pt x="12141" y="356323"/>
                  </a:lnTo>
                  <a:lnTo>
                    <a:pt x="11531" y="356958"/>
                  </a:lnTo>
                  <a:lnTo>
                    <a:pt x="10642" y="357898"/>
                  </a:lnTo>
                  <a:lnTo>
                    <a:pt x="10109" y="358470"/>
                  </a:lnTo>
                  <a:lnTo>
                    <a:pt x="16535" y="360184"/>
                  </a:lnTo>
                  <a:lnTo>
                    <a:pt x="17106" y="359473"/>
                  </a:lnTo>
                  <a:lnTo>
                    <a:pt x="18364" y="357898"/>
                  </a:lnTo>
                  <a:close/>
                </a:path>
                <a:path w="504190" h="360680">
                  <a:moveTo>
                    <a:pt x="24752" y="357441"/>
                  </a:moveTo>
                  <a:lnTo>
                    <a:pt x="20637" y="357378"/>
                  </a:lnTo>
                  <a:lnTo>
                    <a:pt x="19278" y="358546"/>
                  </a:lnTo>
                  <a:lnTo>
                    <a:pt x="24752" y="357441"/>
                  </a:lnTo>
                  <a:close/>
                </a:path>
                <a:path w="504190" h="360680">
                  <a:moveTo>
                    <a:pt x="27482" y="354393"/>
                  </a:moveTo>
                  <a:lnTo>
                    <a:pt x="23368" y="354330"/>
                  </a:lnTo>
                  <a:lnTo>
                    <a:pt x="21056" y="349796"/>
                  </a:lnTo>
                  <a:lnTo>
                    <a:pt x="16014" y="351955"/>
                  </a:lnTo>
                  <a:lnTo>
                    <a:pt x="16497" y="352272"/>
                  </a:lnTo>
                  <a:lnTo>
                    <a:pt x="16954" y="353326"/>
                  </a:lnTo>
                  <a:lnTo>
                    <a:pt x="17411" y="352209"/>
                  </a:lnTo>
                  <a:lnTo>
                    <a:pt x="18338" y="355739"/>
                  </a:lnTo>
                  <a:lnTo>
                    <a:pt x="22440" y="354393"/>
                  </a:lnTo>
                  <a:lnTo>
                    <a:pt x="24295" y="357136"/>
                  </a:lnTo>
                  <a:lnTo>
                    <a:pt x="27482" y="354393"/>
                  </a:lnTo>
                  <a:close/>
                </a:path>
                <a:path w="504190" h="360680">
                  <a:moveTo>
                    <a:pt x="62255" y="347687"/>
                  </a:moveTo>
                  <a:lnTo>
                    <a:pt x="58127" y="346900"/>
                  </a:lnTo>
                  <a:lnTo>
                    <a:pt x="59982" y="348208"/>
                  </a:lnTo>
                  <a:lnTo>
                    <a:pt x="62255" y="347687"/>
                  </a:lnTo>
                  <a:close/>
                </a:path>
                <a:path w="504190" h="360680">
                  <a:moveTo>
                    <a:pt x="63258" y="281876"/>
                  </a:moveTo>
                  <a:lnTo>
                    <a:pt x="60032" y="282448"/>
                  </a:lnTo>
                  <a:lnTo>
                    <a:pt x="60032" y="283171"/>
                  </a:lnTo>
                  <a:lnTo>
                    <a:pt x="59575" y="284289"/>
                  </a:lnTo>
                  <a:lnTo>
                    <a:pt x="60960" y="284543"/>
                  </a:lnTo>
                  <a:lnTo>
                    <a:pt x="60960" y="283845"/>
                  </a:lnTo>
                  <a:lnTo>
                    <a:pt x="63258" y="281876"/>
                  </a:lnTo>
                  <a:close/>
                </a:path>
                <a:path w="504190" h="360680">
                  <a:moveTo>
                    <a:pt x="78841" y="359486"/>
                  </a:moveTo>
                  <a:lnTo>
                    <a:pt x="75628" y="358648"/>
                  </a:lnTo>
                  <a:lnTo>
                    <a:pt x="73825" y="360197"/>
                  </a:lnTo>
                  <a:lnTo>
                    <a:pt x="78841" y="359486"/>
                  </a:lnTo>
                  <a:close/>
                </a:path>
                <a:path w="504190" h="360680">
                  <a:moveTo>
                    <a:pt x="80530" y="262991"/>
                  </a:moveTo>
                  <a:lnTo>
                    <a:pt x="76847" y="260845"/>
                  </a:lnTo>
                  <a:lnTo>
                    <a:pt x="80518" y="263461"/>
                  </a:lnTo>
                  <a:lnTo>
                    <a:pt x="80530" y="262991"/>
                  </a:lnTo>
                  <a:close/>
                </a:path>
                <a:path w="504190" h="360680">
                  <a:moveTo>
                    <a:pt x="82372" y="264071"/>
                  </a:moveTo>
                  <a:lnTo>
                    <a:pt x="80530" y="262737"/>
                  </a:lnTo>
                  <a:lnTo>
                    <a:pt x="80530" y="262991"/>
                  </a:lnTo>
                  <a:lnTo>
                    <a:pt x="82372" y="264071"/>
                  </a:lnTo>
                  <a:close/>
                </a:path>
                <a:path w="504190" h="360680">
                  <a:moveTo>
                    <a:pt x="87896" y="268173"/>
                  </a:moveTo>
                  <a:lnTo>
                    <a:pt x="85534" y="261327"/>
                  </a:lnTo>
                  <a:lnTo>
                    <a:pt x="80530" y="267042"/>
                  </a:lnTo>
                  <a:lnTo>
                    <a:pt x="84201" y="268947"/>
                  </a:lnTo>
                  <a:lnTo>
                    <a:pt x="87896" y="268173"/>
                  </a:lnTo>
                  <a:close/>
                </a:path>
                <a:path w="504190" h="360680">
                  <a:moveTo>
                    <a:pt x="91186" y="267474"/>
                  </a:moveTo>
                  <a:lnTo>
                    <a:pt x="87896" y="268173"/>
                  </a:lnTo>
                  <a:lnTo>
                    <a:pt x="88798" y="270789"/>
                  </a:lnTo>
                  <a:lnTo>
                    <a:pt x="91186" y="267474"/>
                  </a:lnTo>
                  <a:close/>
                </a:path>
                <a:path w="504190" h="360680">
                  <a:moveTo>
                    <a:pt x="91186" y="263918"/>
                  </a:moveTo>
                  <a:lnTo>
                    <a:pt x="90131" y="263156"/>
                  </a:lnTo>
                  <a:lnTo>
                    <a:pt x="90551" y="263550"/>
                  </a:lnTo>
                  <a:lnTo>
                    <a:pt x="90893" y="263779"/>
                  </a:lnTo>
                  <a:lnTo>
                    <a:pt x="91186" y="263918"/>
                  </a:lnTo>
                  <a:close/>
                </a:path>
                <a:path w="504190" h="360680">
                  <a:moveTo>
                    <a:pt x="94665" y="253530"/>
                  </a:moveTo>
                  <a:lnTo>
                    <a:pt x="92621" y="252971"/>
                  </a:lnTo>
                  <a:lnTo>
                    <a:pt x="88417" y="252590"/>
                  </a:lnTo>
                  <a:lnTo>
                    <a:pt x="84785" y="252882"/>
                  </a:lnTo>
                  <a:lnTo>
                    <a:pt x="84645" y="252844"/>
                  </a:lnTo>
                  <a:lnTo>
                    <a:pt x="82511" y="253098"/>
                  </a:lnTo>
                  <a:lnTo>
                    <a:pt x="80670" y="253479"/>
                  </a:lnTo>
                  <a:lnTo>
                    <a:pt x="79540" y="254203"/>
                  </a:lnTo>
                  <a:lnTo>
                    <a:pt x="81368" y="254076"/>
                  </a:lnTo>
                  <a:lnTo>
                    <a:pt x="82334" y="259029"/>
                  </a:lnTo>
                  <a:lnTo>
                    <a:pt x="82829" y="257022"/>
                  </a:lnTo>
                  <a:lnTo>
                    <a:pt x="84061" y="255943"/>
                  </a:lnTo>
                  <a:lnTo>
                    <a:pt x="85636" y="255295"/>
                  </a:lnTo>
                  <a:lnTo>
                    <a:pt x="86614" y="255549"/>
                  </a:lnTo>
                  <a:lnTo>
                    <a:pt x="87807" y="255943"/>
                  </a:lnTo>
                  <a:lnTo>
                    <a:pt x="88734" y="257175"/>
                  </a:lnTo>
                  <a:lnTo>
                    <a:pt x="89496" y="255905"/>
                  </a:lnTo>
                  <a:lnTo>
                    <a:pt x="89166" y="255143"/>
                  </a:lnTo>
                  <a:lnTo>
                    <a:pt x="88493" y="254558"/>
                  </a:lnTo>
                  <a:lnTo>
                    <a:pt x="90614" y="254215"/>
                  </a:lnTo>
                  <a:lnTo>
                    <a:pt x="92887" y="254114"/>
                  </a:lnTo>
                  <a:lnTo>
                    <a:pt x="94665" y="253530"/>
                  </a:lnTo>
                  <a:close/>
                </a:path>
                <a:path w="504190" h="360680">
                  <a:moveTo>
                    <a:pt x="100723" y="269951"/>
                  </a:moveTo>
                  <a:lnTo>
                    <a:pt x="100698" y="267855"/>
                  </a:lnTo>
                  <a:lnTo>
                    <a:pt x="100672" y="265671"/>
                  </a:lnTo>
                  <a:lnTo>
                    <a:pt x="96545" y="267754"/>
                  </a:lnTo>
                  <a:lnTo>
                    <a:pt x="94208" y="264833"/>
                  </a:lnTo>
                  <a:lnTo>
                    <a:pt x="93814" y="264337"/>
                  </a:lnTo>
                  <a:lnTo>
                    <a:pt x="96558" y="262712"/>
                  </a:lnTo>
                  <a:lnTo>
                    <a:pt x="92951" y="260769"/>
                  </a:lnTo>
                  <a:lnTo>
                    <a:pt x="93065" y="262712"/>
                  </a:lnTo>
                  <a:lnTo>
                    <a:pt x="93192" y="264833"/>
                  </a:lnTo>
                  <a:lnTo>
                    <a:pt x="91186" y="263918"/>
                  </a:lnTo>
                  <a:lnTo>
                    <a:pt x="92875" y="265125"/>
                  </a:lnTo>
                  <a:lnTo>
                    <a:pt x="91186" y="267474"/>
                  </a:lnTo>
                  <a:lnTo>
                    <a:pt x="94754" y="267855"/>
                  </a:lnTo>
                  <a:lnTo>
                    <a:pt x="99326" y="268973"/>
                  </a:lnTo>
                  <a:lnTo>
                    <a:pt x="94310" y="270395"/>
                  </a:lnTo>
                  <a:lnTo>
                    <a:pt x="95224" y="271068"/>
                  </a:lnTo>
                  <a:lnTo>
                    <a:pt x="100723" y="269951"/>
                  </a:lnTo>
                  <a:close/>
                </a:path>
                <a:path w="504190" h="360680">
                  <a:moveTo>
                    <a:pt x="109385" y="337591"/>
                  </a:moveTo>
                  <a:lnTo>
                    <a:pt x="108470" y="336245"/>
                  </a:lnTo>
                  <a:lnTo>
                    <a:pt x="105752" y="340029"/>
                  </a:lnTo>
                  <a:lnTo>
                    <a:pt x="109385" y="337591"/>
                  </a:lnTo>
                  <a:close/>
                </a:path>
                <a:path w="504190" h="360680">
                  <a:moveTo>
                    <a:pt x="112128" y="335762"/>
                  </a:moveTo>
                  <a:lnTo>
                    <a:pt x="109385" y="337591"/>
                  </a:lnTo>
                  <a:lnTo>
                    <a:pt x="110337" y="339001"/>
                  </a:lnTo>
                  <a:lnTo>
                    <a:pt x="112128" y="335762"/>
                  </a:lnTo>
                  <a:close/>
                </a:path>
                <a:path w="504190" h="360680">
                  <a:moveTo>
                    <a:pt x="114046" y="236156"/>
                  </a:moveTo>
                  <a:lnTo>
                    <a:pt x="113703" y="236143"/>
                  </a:lnTo>
                  <a:lnTo>
                    <a:pt x="113385" y="236105"/>
                  </a:lnTo>
                  <a:lnTo>
                    <a:pt x="113080" y="236080"/>
                  </a:lnTo>
                  <a:lnTo>
                    <a:pt x="113258" y="236194"/>
                  </a:lnTo>
                  <a:lnTo>
                    <a:pt x="113436" y="236321"/>
                  </a:lnTo>
                  <a:lnTo>
                    <a:pt x="113753" y="236423"/>
                  </a:lnTo>
                  <a:lnTo>
                    <a:pt x="113944" y="236232"/>
                  </a:lnTo>
                  <a:close/>
                </a:path>
                <a:path w="504190" h="360680">
                  <a:moveTo>
                    <a:pt x="115684" y="233019"/>
                  </a:moveTo>
                  <a:lnTo>
                    <a:pt x="110998" y="233019"/>
                  </a:lnTo>
                  <a:lnTo>
                    <a:pt x="109982" y="235204"/>
                  </a:lnTo>
                  <a:lnTo>
                    <a:pt x="111226" y="235877"/>
                  </a:lnTo>
                  <a:lnTo>
                    <a:pt x="113080" y="236080"/>
                  </a:lnTo>
                  <a:lnTo>
                    <a:pt x="111150" y="234848"/>
                  </a:lnTo>
                  <a:lnTo>
                    <a:pt x="115100" y="233235"/>
                  </a:lnTo>
                  <a:lnTo>
                    <a:pt x="115125" y="233794"/>
                  </a:lnTo>
                  <a:lnTo>
                    <a:pt x="115684" y="233019"/>
                  </a:lnTo>
                  <a:close/>
                </a:path>
                <a:path w="504190" h="360680">
                  <a:moveTo>
                    <a:pt x="116319" y="236016"/>
                  </a:moveTo>
                  <a:lnTo>
                    <a:pt x="115201" y="235292"/>
                  </a:lnTo>
                  <a:lnTo>
                    <a:pt x="114223" y="236016"/>
                  </a:lnTo>
                  <a:lnTo>
                    <a:pt x="116319" y="236016"/>
                  </a:lnTo>
                  <a:close/>
                </a:path>
                <a:path w="504190" h="360680">
                  <a:moveTo>
                    <a:pt x="117640" y="232765"/>
                  </a:moveTo>
                  <a:lnTo>
                    <a:pt x="116459" y="231927"/>
                  </a:lnTo>
                  <a:lnTo>
                    <a:pt x="115684" y="233006"/>
                  </a:lnTo>
                  <a:lnTo>
                    <a:pt x="116967" y="232765"/>
                  </a:lnTo>
                  <a:lnTo>
                    <a:pt x="117640" y="232765"/>
                  </a:lnTo>
                  <a:close/>
                </a:path>
                <a:path w="504190" h="360680">
                  <a:moveTo>
                    <a:pt x="119227" y="233883"/>
                  </a:moveTo>
                  <a:lnTo>
                    <a:pt x="117640" y="232765"/>
                  </a:lnTo>
                  <a:lnTo>
                    <a:pt x="117602" y="233006"/>
                  </a:lnTo>
                  <a:lnTo>
                    <a:pt x="117500" y="233883"/>
                  </a:lnTo>
                  <a:lnTo>
                    <a:pt x="119227" y="233883"/>
                  </a:lnTo>
                  <a:close/>
                </a:path>
                <a:path w="504190" h="360680">
                  <a:moveTo>
                    <a:pt x="121488" y="293293"/>
                  </a:moveTo>
                  <a:lnTo>
                    <a:pt x="120992" y="289369"/>
                  </a:lnTo>
                  <a:lnTo>
                    <a:pt x="117373" y="292506"/>
                  </a:lnTo>
                  <a:lnTo>
                    <a:pt x="118719" y="293497"/>
                  </a:lnTo>
                  <a:lnTo>
                    <a:pt x="120103" y="293751"/>
                  </a:lnTo>
                  <a:lnTo>
                    <a:pt x="121488" y="293293"/>
                  </a:lnTo>
                  <a:close/>
                </a:path>
                <a:path w="504190" h="360680">
                  <a:moveTo>
                    <a:pt x="121539" y="236220"/>
                  </a:moveTo>
                  <a:lnTo>
                    <a:pt x="120307" y="234086"/>
                  </a:lnTo>
                  <a:lnTo>
                    <a:pt x="117475" y="234086"/>
                  </a:lnTo>
                  <a:lnTo>
                    <a:pt x="117868" y="235051"/>
                  </a:lnTo>
                  <a:lnTo>
                    <a:pt x="117868" y="236016"/>
                  </a:lnTo>
                  <a:lnTo>
                    <a:pt x="116319" y="236016"/>
                  </a:lnTo>
                  <a:lnTo>
                    <a:pt x="117894" y="237032"/>
                  </a:lnTo>
                  <a:lnTo>
                    <a:pt x="117881" y="236220"/>
                  </a:lnTo>
                  <a:lnTo>
                    <a:pt x="121539" y="236220"/>
                  </a:lnTo>
                  <a:close/>
                </a:path>
                <a:path w="504190" h="360680">
                  <a:moveTo>
                    <a:pt x="122008" y="302983"/>
                  </a:moveTo>
                  <a:lnTo>
                    <a:pt x="121577" y="302221"/>
                  </a:lnTo>
                  <a:lnTo>
                    <a:pt x="119697" y="302755"/>
                  </a:lnTo>
                  <a:lnTo>
                    <a:pt x="116763" y="302755"/>
                  </a:lnTo>
                  <a:lnTo>
                    <a:pt x="122008" y="302983"/>
                  </a:lnTo>
                  <a:close/>
                </a:path>
                <a:path w="504190" h="360680">
                  <a:moveTo>
                    <a:pt x="124752" y="301332"/>
                  </a:moveTo>
                  <a:lnTo>
                    <a:pt x="120611" y="300545"/>
                  </a:lnTo>
                  <a:lnTo>
                    <a:pt x="121577" y="302221"/>
                  </a:lnTo>
                  <a:lnTo>
                    <a:pt x="124752" y="301332"/>
                  </a:lnTo>
                  <a:close/>
                </a:path>
                <a:path w="504190" h="360680">
                  <a:moveTo>
                    <a:pt x="126022" y="220129"/>
                  </a:moveTo>
                  <a:lnTo>
                    <a:pt x="123266" y="220332"/>
                  </a:lnTo>
                  <a:lnTo>
                    <a:pt x="122364" y="221119"/>
                  </a:lnTo>
                  <a:lnTo>
                    <a:pt x="126022" y="220129"/>
                  </a:lnTo>
                  <a:close/>
                </a:path>
                <a:path w="504190" h="360680">
                  <a:moveTo>
                    <a:pt x="126860" y="342163"/>
                  </a:moveTo>
                  <a:lnTo>
                    <a:pt x="123151" y="337400"/>
                  </a:lnTo>
                  <a:lnTo>
                    <a:pt x="120357" y="335407"/>
                  </a:lnTo>
                  <a:lnTo>
                    <a:pt x="119608" y="334873"/>
                  </a:lnTo>
                  <a:lnTo>
                    <a:pt x="119989" y="334873"/>
                  </a:lnTo>
                  <a:lnTo>
                    <a:pt x="112598" y="333463"/>
                  </a:lnTo>
                  <a:lnTo>
                    <a:pt x="112610" y="334873"/>
                  </a:lnTo>
                  <a:lnTo>
                    <a:pt x="112128" y="335762"/>
                  </a:lnTo>
                  <a:lnTo>
                    <a:pt x="113449" y="334873"/>
                  </a:lnTo>
                  <a:lnTo>
                    <a:pt x="113449" y="335407"/>
                  </a:lnTo>
                  <a:lnTo>
                    <a:pt x="113334" y="336245"/>
                  </a:lnTo>
                  <a:lnTo>
                    <a:pt x="113245" y="336918"/>
                  </a:lnTo>
                  <a:lnTo>
                    <a:pt x="113182" y="337400"/>
                  </a:lnTo>
                  <a:lnTo>
                    <a:pt x="113080" y="338099"/>
                  </a:lnTo>
                  <a:lnTo>
                    <a:pt x="115366" y="335407"/>
                  </a:lnTo>
                  <a:lnTo>
                    <a:pt x="115417" y="340436"/>
                  </a:lnTo>
                  <a:lnTo>
                    <a:pt x="116801" y="340728"/>
                  </a:lnTo>
                  <a:lnTo>
                    <a:pt x="120459" y="342620"/>
                  </a:lnTo>
                  <a:lnTo>
                    <a:pt x="119545" y="344106"/>
                  </a:lnTo>
                  <a:lnTo>
                    <a:pt x="126860" y="342163"/>
                  </a:lnTo>
                  <a:close/>
                </a:path>
                <a:path w="504190" h="360680">
                  <a:moveTo>
                    <a:pt x="136613" y="296202"/>
                  </a:moveTo>
                  <a:lnTo>
                    <a:pt x="133858" y="294246"/>
                  </a:lnTo>
                  <a:lnTo>
                    <a:pt x="133400" y="296062"/>
                  </a:lnTo>
                  <a:lnTo>
                    <a:pt x="136613" y="296202"/>
                  </a:lnTo>
                  <a:close/>
                </a:path>
                <a:path w="504190" h="360680">
                  <a:moveTo>
                    <a:pt x="151892" y="233387"/>
                  </a:moveTo>
                  <a:lnTo>
                    <a:pt x="148082" y="232968"/>
                  </a:lnTo>
                  <a:lnTo>
                    <a:pt x="151307" y="235242"/>
                  </a:lnTo>
                  <a:lnTo>
                    <a:pt x="151815" y="233616"/>
                  </a:lnTo>
                  <a:lnTo>
                    <a:pt x="151892" y="233387"/>
                  </a:lnTo>
                  <a:close/>
                </a:path>
                <a:path w="504190" h="360680">
                  <a:moveTo>
                    <a:pt x="153339" y="233553"/>
                  </a:moveTo>
                  <a:lnTo>
                    <a:pt x="152222" y="232308"/>
                  </a:lnTo>
                  <a:lnTo>
                    <a:pt x="151892" y="233387"/>
                  </a:lnTo>
                  <a:lnTo>
                    <a:pt x="153339" y="233553"/>
                  </a:lnTo>
                  <a:close/>
                </a:path>
                <a:path w="504190" h="360680">
                  <a:moveTo>
                    <a:pt x="159512" y="230378"/>
                  </a:moveTo>
                  <a:lnTo>
                    <a:pt x="155397" y="231013"/>
                  </a:lnTo>
                  <a:lnTo>
                    <a:pt x="154178" y="233387"/>
                  </a:lnTo>
                  <a:lnTo>
                    <a:pt x="154063" y="233616"/>
                  </a:lnTo>
                  <a:lnTo>
                    <a:pt x="153416" y="233616"/>
                  </a:lnTo>
                  <a:lnTo>
                    <a:pt x="155917" y="236347"/>
                  </a:lnTo>
                  <a:lnTo>
                    <a:pt x="159092" y="235051"/>
                  </a:lnTo>
                  <a:lnTo>
                    <a:pt x="156806" y="234137"/>
                  </a:lnTo>
                  <a:lnTo>
                    <a:pt x="159512" y="230378"/>
                  </a:lnTo>
                  <a:close/>
                </a:path>
                <a:path w="504190" h="360680">
                  <a:moveTo>
                    <a:pt x="167563" y="203987"/>
                  </a:moveTo>
                  <a:lnTo>
                    <a:pt x="163893" y="203542"/>
                  </a:lnTo>
                  <a:lnTo>
                    <a:pt x="166204" y="205879"/>
                  </a:lnTo>
                  <a:lnTo>
                    <a:pt x="167563" y="203987"/>
                  </a:lnTo>
                  <a:close/>
                </a:path>
                <a:path w="504190" h="360680">
                  <a:moveTo>
                    <a:pt x="172034" y="191503"/>
                  </a:moveTo>
                  <a:lnTo>
                    <a:pt x="169265" y="188836"/>
                  </a:lnTo>
                  <a:lnTo>
                    <a:pt x="169278" y="190258"/>
                  </a:lnTo>
                  <a:lnTo>
                    <a:pt x="169735" y="189852"/>
                  </a:lnTo>
                  <a:lnTo>
                    <a:pt x="172034" y="191503"/>
                  </a:lnTo>
                  <a:close/>
                </a:path>
                <a:path w="504190" h="360680">
                  <a:moveTo>
                    <a:pt x="205651" y="211747"/>
                  </a:moveTo>
                  <a:lnTo>
                    <a:pt x="204406" y="209016"/>
                  </a:lnTo>
                  <a:lnTo>
                    <a:pt x="204292" y="208749"/>
                  </a:lnTo>
                  <a:lnTo>
                    <a:pt x="203301" y="208749"/>
                  </a:lnTo>
                  <a:lnTo>
                    <a:pt x="202882" y="209791"/>
                  </a:lnTo>
                  <a:lnTo>
                    <a:pt x="205651" y="211747"/>
                  </a:lnTo>
                  <a:close/>
                </a:path>
                <a:path w="504190" h="360680">
                  <a:moveTo>
                    <a:pt x="208838" y="209016"/>
                  </a:moveTo>
                  <a:lnTo>
                    <a:pt x="204482" y="208749"/>
                  </a:lnTo>
                  <a:lnTo>
                    <a:pt x="208394" y="210845"/>
                  </a:lnTo>
                  <a:lnTo>
                    <a:pt x="208838" y="209016"/>
                  </a:lnTo>
                  <a:close/>
                </a:path>
                <a:path w="504190" h="360680">
                  <a:moveTo>
                    <a:pt x="220535" y="238709"/>
                  </a:moveTo>
                  <a:lnTo>
                    <a:pt x="216382" y="236474"/>
                  </a:lnTo>
                  <a:lnTo>
                    <a:pt x="215023" y="238366"/>
                  </a:lnTo>
                  <a:lnTo>
                    <a:pt x="220535" y="238709"/>
                  </a:lnTo>
                  <a:close/>
                </a:path>
                <a:path w="504190" h="360680">
                  <a:moveTo>
                    <a:pt x="224434" y="137477"/>
                  </a:moveTo>
                  <a:lnTo>
                    <a:pt x="223608" y="136410"/>
                  </a:lnTo>
                  <a:lnTo>
                    <a:pt x="222046" y="134404"/>
                  </a:lnTo>
                  <a:lnTo>
                    <a:pt x="221576" y="134937"/>
                  </a:lnTo>
                  <a:lnTo>
                    <a:pt x="219710" y="137693"/>
                  </a:lnTo>
                  <a:lnTo>
                    <a:pt x="221653" y="139077"/>
                  </a:lnTo>
                  <a:lnTo>
                    <a:pt x="221653" y="138836"/>
                  </a:lnTo>
                  <a:lnTo>
                    <a:pt x="222923" y="136410"/>
                  </a:lnTo>
                  <a:lnTo>
                    <a:pt x="224434" y="137477"/>
                  </a:lnTo>
                  <a:close/>
                </a:path>
                <a:path w="504190" h="360680">
                  <a:moveTo>
                    <a:pt x="225831" y="138468"/>
                  </a:moveTo>
                  <a:lnTo>
                    <a:pt x="224434" y="137477"/>
                  </a:lnTo>
                  <a:lnTo>
                    <a:pt x="225679" y="139077"/>
                  </a:lnTo>
                  <a:lnTo>
                    <a:pt x="225742" y="138836"/>
                  </a:lnTo>
                  <a:lnTo>
                    <a:pt x="225831" y="138468"/>
                  </a:lnTo>
                  <a:close/>
                </a:path>
                <a:path w="504190" h="360680">
                  <a:moveTo>
                    <a:pt x="233426" y="136639"/>
                  </a:moveTo>
                  <a:lnTo>
                    <a:pt x="232575" y="135432"/>
                  </a:lnTo>
                  <a:lnTo>
                    <a:pt x="232435" y="135674"/>
                  </a:lnTo>
                  <a:lnTo>
                    <a:pt x="232321" y="136105"/>
                  </a:lnTo>
                  <a:lnTo>
                    <a:pt x="232257" y="136296"/>
                  </a:lnTo>
                  <a:lnTo>
                    <a:pt x="230124" y="135674"/>
                  </a:lnTo>
                  <a:lnTo>
                    <a:pt x="230454" y="134937"/>
                  </a:lnTo>
                  <a:lnTo>
                    <a:pt x="231343" y="134937"/>
                  </a:lnTo>
                  <a:lnTo>
                    <a:pt x="229285" y="134404"/>
                  </a:lnTo>
                  <a:lnTo>
                    <a:pt x="228752" y="134937"/>
                  </a:lnTo>
                  <a:lnTo>
                    <a:pt x="228485" y="135432"/>
                  </a:lnTo>
                  <a:lnTo>
                    <a:pt x="226568" y="135432"/>
                  </a:lnTo>
                  <a:lnTo>
                    <a:pt x="225831" y="138468"/>
                  </a:lnTo>
                  <a:lnTo>
                    <a:pt x="227520" y="139661"/>
                  </a:lnTo>
                  <a:lnTo>
                    <a:pt x="231190" y="140131"/>
                  </a:lnTo>
                  <a:lnTo>
                    <a:pt x="232156" y="136690"/>
                  </a:lnTo>
                  <a:lnTo>
                    <a:pt x="232232" y="136410"/>
                  </a:lnTo>
                  <a:lnTo>
                    <a:pt x="232676" y="136410"/>
                  </a:lnTo>
                  <a:lnTo>
                    <a:pt x="233426" y="136639"/>
                  </a:lnTo>
                  <a:close/>
                </a:path>
                <a:path w="504190" h="360680">
                  <a:moveTo>
                    <a:pt x="235610" y="254546"/>
                  </a:moveTo>
                  <a:lnTo>
                    <a:pt x="234403" y="254254"/>
                  </a:lnTo>
                  <a:lnTo>
                    <a:pt x="234416" y="254927"/>
                  </a:lnTo>
                  <a:lnTo>
                    <a:pt x="234823" y="254647"/>
                  </a:lnTo>
                  <a:lnTo>
                    <a:pt x="235610" y="254546"/>
                  </a:lnTo>
                  <a:close/>
                </a:path>
                <a:path w="504190" h="360680">
                  <a:moveTo>
                    <a:pt x="235826" y="254596"/>
                  </a:moveTo>
                  <a:lnTo>
                    <a:pt x="235673" y="254533"/>
                  </a:lnTo>
                  <a:lnTo>
                    <a:pt x="235826" y="254596"/>
                  </a:lnTo>
                  <a:close/>
                </a:path>
                <a:path w="504190" h="360680">
                  <a:moveTo>
                    <a:pt x="237528" y="136410"/>
                  </a:moveTo>
                  <a:lnTo>
                    <a:pt x="237299" y="136690"/>
                  </a:lnTo>
                  <a:lnTo>
                    <a:pt x="236245" y="138836"/>
                  </a:lnTo>
                  <a:lnTo>
                    <a:pt x="233476" y="136690"/>
                  </a:lnTo>
                  <a:lnTo>
                    <a:pt x="236702" y="141185"/>
                  </a:lnTo>
                  <a:lnTo>
                    <a:pt x="236880" y="140131"/>
                  </a:lnTo>
                  <a:lnTo>
                    <a:pt x="236969" y="139661"/>
                  </a:lnTo>
                  <a:lnTo>
                    <a:pt x="237070" y="139077"/>
                  </a:lnTo>
                  <a:lnTo>
                    <a:pt x="237109" y="138836"/>
                  </a:lnTo>
                  <a:lnTo>
                    <a:pt x="237477" y="136690"/>
                  </a:lnTo>
                  <a:lnTo>
                    <a:pt x="237528" y="136410"/>
                  </a:lnTo>
                  <a:close/>
                </a:path>
                <a:path w="504190" h="360680">
                  <a:moveTo>
                    <a:pt x="237655" y="170141"/>
                  </a:moveTo>
                  <a:lnTo>
                    <a:pt x="236651" y="170141"/>
                  </a:lnTo>
                  <a:lnTo>
                    <a:pt x="237388" y="170827"/>
                  </a:lnTo>
                  <a:lnTo>
                    <a:pt x="237655" y="170141"/>
                  </a:lnTo>
                  <a:close/>
                </a:path>
                <a:path w="504190" h="360680">
                  <a:moveTo>
                    <a:pt x="237667" y="169710"/>
                  </a:moveTo>
                  <a:lnTo>
                    <a:pt x="237477" y="168160"/>
                  </a:lnTo>
                  <a:lnTo>
                    <a:pt x="237363" y="167246"/>
                  </a:lnTo>
                  <a:lnTo>
                    <a:pt x="234137" y="167830"/>
                  </a:lnTo>
                  <a:lnTo>
                    <a:pt x="236169" y="169710"/>
                  </a:lnTo>
                  <a:lnTo>
                    <a:pt x="237667" y="169710"/>
                  </a:lnTo>
                  <a:close/>
                </a:path>
                <a:path w="504190" h="360680">
                  <a:moveTo>
                    <a:pt x="238455" y="170141"/>
                  </a:moveTo>
                  <a:lnTo>
                    <a:pt x="237832" y="170141"/>
                  </a:lnTo>
                  <a:lnTo>
                    <a:pt x="237845" y="171145"/>
                  </a:lnTo>
                  <a:lnTo>
                    <a:pt x="238455" y="170141"/>
                  </a:lnTo>
                  <a:close/>
                </a:path>
                <a:path w="504190" h="360680">
                  <a:moveTo>
                    <a:pt x="240144" y="171348"/>
                  </a:moveTo>
                  <a:lnTo>
                    <a:pt x="239661" y="168160"/>
                  </a:lnTo>
                  <a:lnTo>
                    <a:pt x="238455" y="170141"/>
                  </a:lnTo>
                  <a:lnTo>
                    <a:pt x="240144" y="171348"/>
                  </a:lnTo>
                  <a:close/>
                </a:path>
                <a:path w="504190" h="360680">
                  <a:moveTo>
                    <a:pt x="270014" y="128435"/>
                  </a:moveTo>
                  <a:lnTo>
                    <a:pt x="267703" y="126085"/>
                  </a:lnTo>
                  <a:lnTo>
                    <a:pt x="266357" y="127254"/>
                  </a:lnTo>
                  <a:lnTo>
                    <a:pt x="270014" y="128435"/>
                  </a:lnTo>
                  <a:close/>
                </a:path>
                <a:path w="504190" h="360680">
                  <a:moveTo>
                    <a:pt x="271424" y="183515"/>
                  </a:moveTo>
                  <a:lnTo>
                    <a:pt x="269544" y="180771"/>
                  </a:lnTo>
                  <a:lnTo>
                    <a:pt x="269100" y="183299"/>
                  </a:lnTo>
                  <a:lnTo>
                    <a:pt x="270484" y="182841"/>
                  </a:lnTo>
                  <a:lnTo>
                    <a:pt x="270954" y="184607"/>
                  </a:lnTo>
                  <a:lnTo>
                    <a:pt x="271424" y="183515"/>
                  </a:lnTo>
                  <a:close/>
                </a:path>
                <a:path w="504190" h="360680">
                  <a:moveTo>
                    <a:pt x="280568" y="182143"/>
                  </a:moveTo>
                  <a:lnTo>
                    <a:pt x="279146" y="176860"/>
                  </a:lnTo>
                  <a:lnTo>
                    <a:pt x="276415" y="179222"/>
                  </a:lnTo>
                  <a:lnTo>
                    <a:pt x="278714" y="180136"/>
                  </a:lnTo>
                  <a:lnTo>
                    <a:pt x="280568" y="182143"/>
                  </a:lnTo>
                  <a:close/>
                </a:path>
                <a:path w="504190" h="360680">
                  <a:moveTo>
                    <a:pt x="285788" y="176022"/>
                  </a:moveTo>
                  <a:lnTo>
                    <a:pt x="284162" y="175463"/>
                  </a:lnTo>
                  <a:lnTo>
                    <a:pt x="283260" y="177673"/>
                  </a:lnTo>
                  <a:lnTo>
                    <a:pt x="285788" y="176022"/>
                  </a:lnTo>
                  <a:close/>
                </a:path>
                <a:path w="504190" h="360680">
                  <a:moveTo>
                    <a:pt x="286893" y="175463"/>
                  </a:moveTo>
                  <a:lnTo>
                    <a:pt x="286651" y="175463"/>
                  </a:lnTo>
                  <a:lnTo>
                    <a:pt x="285788" y="176022"/>
                  </a:lnTo>
                  <a:lnTo>
                    <a:pt x="286677" y="176339"/>
                  </a:lnTo>
                  <a:lnTo>
                    <a:pt x="286893" y="175463"/>
                  </a:lnTo>
                  <a:close/>
                </a:path>
                <a:path w="504190" h="360680">
                  <a:moveTo>
                    <a:pt x="287515" y="319760"/>
                  </a:moveTo>
                  <a:lnTo>
                    <a:pt x="285889" y="319608"/>
                  </a:lnTo>
                  <a:lnTo>
                    <a:pt x="285953" y="319760"/>
                  </a:lnTo>
                  <a:lnTo>
                    <a:pt x="287515" y="319760"/>
                  </a:lnTo>
                  <a:close/>
                </a:path>
                <a:path w="504190" h="360680">
                  <a:moveTo>
                    <a:pt x="290512" y="177673"/>
                  </a:moveTo>
                  <a:lnTo>
                    <a:pt x="286677" y="176339"/>
                  </a:lnTo>
                  <a:lnTo>
                    <a:pt x="285597" y="180746"/>
                  </a:lnTo>
                  <a:lnTo>
                    <a:pt x="289699" y="179362"/>
                  </a:lnTo>
                  <a:lnTo>
                    <a:pt x="290131" y="177673"/>
                  </a:lnTo>
                  <a:lnTo>
                    <a:pt x="290512" y="177673"/>
                  </a:lnTo>
                  <a:close/>
                </a:path>
                <a:path w="504190" h="360680">
                  <a:moveTo>
                    <a:pt x="290728" y="315518"/>
                  </a:moveTo>
                  <a:lnTo>
                    <a:pt x="290703" y="315239"/>
                  </a:lnTo>
                  <a:lnTo>
                    <a:pt x="290614" y="314401"/>
                  </a:lnTo>
                  <a:lnTo>
                    <a:pt x="289052" y="315239"/>
                  </a:lnTo>
                  <a:lnTo>
                    <a:pt x="289318" y="315239"/>
                  </a:lnTo>
                  <a:lnTo>
                    <a:pt x="290728" y="315518"/>
                  </a:lnTo>
                  <a:close/>
                </a:path>
                <a:path w="504190" h="360680">
                  <a:moveTo>
                    <a:pt x="291109" y="181775"/>
                  </a:moveTo>
                  <a:lnTo>
                    <a:pt x="290169" y="179692"/>
                  </a:lnTo>
                  <a:lnTo>
                    <a:pt x="286537" y="181381"/>
                  </a:lnTo>
                  <a:lnTo>
                    <a:pt x="285165" y="181838"/>
                  </a:lnTo>
                  <a:lnTo>
                    <a:pt x="287007" y="182422"/>
                  </a:lnTo>
                  <a:lnTo>
                    <a:pt x="289280" y="181902"/>
                  </a:lnTo>
                  <a:lnTo>
                    <a:pt x="291109" y="181775"/>
                  </a:lnTo>
                  <a:close/>
                </a:path>
                <a:path w="504190" h="360680">
                  <a:moveTo>
                    <a:pt x="293014" y="188810"/>
                  </a:moveTo>
                  <a:lnTo>
                    <a:pt x="291147" y="186804"/>
                  </a:lnTo>
                  <a:lnTo>
                    <a:pt x="290677" y="185762"/>
                  </a:lnTo>
                  <a:lnTo>
                    <a:pt x="289318" y="186220"/>
                  </a:lnTo>
                  <a:lnTo>
                    <a:pt x="289775" y="187248"/>
                  </a:lnTo>
                  <a:lnTo>
                    <a:pt x="289344" y="188353"/>
                  </a:lnTo>
                  <a:lnTo>
                    <a:pt x="293014" y="188810"/>
                  </a:lnTo>
                  <a:close/>
                </a:path>
                <a:path w="504190" h="360680">
                  <a:moveTo>
                    <a:pt x="294665" y="316255"/>
                  </a:moveTo>
                  <a:lnTo>
                    <a:pt x="291592" y="315671"/>
                  </a:lnTo>
                  <a:lnTo>
                    <a:pt x="290753" y="315671"/>
                  </a:lnTo>
                  <a:lnTo>
                    <a:pt x="290817" y="316255"/>
                  </a:lnTo>
                  <a:lnTo>
                    <a:pt x="290893" y="316941"/>
                  </a:lnTo>
                  <a:lnTo>
                    <a:pt x="291007" y="317957"/>
                  </a:lnTo>
                  <a:lnTo>
                    <a:pt x="291896" y="316458"/>
                  </a:lnTo>
                  <a:lnTo>
                    <a:pt x="294665" y="316255"/>
                  </a:lnTo>
                  <a:close/>
                </a:path>
                <a:path w="504190" h="360680">
                  <a:moveTo>
                    <a:pt x="300634" y="170002"/>
                  </a:moveTo>
                  <a:lnTo>
                    <a:pt x="300189" y="169684"/>
                  </a:lnTo>
                  <a:lnTo>
                    <a:pt x="299808" y="170002"/>
                  </a:lnTo>
                  <a:lnTo>
                    <a:pt x="300634" y="170002"/>
                  </a:lnTo>
                  <a:close/>
                </a:path>
                <a:path w="504190" h="360680">
                  <a:moveTo>
                    <a:pt x="302577" y="170002"/>
                  </a:moveTo>
                  <a:lnTo>
                    <a:pt x="300609" y="167855"/>
                  </a:lnTo>
                  <a:lnTo>
                    <a:pt x="300177" y="168960"/>
                  </a:lnTo>
                  <a:lnTo>
                    <a:pt x="300634" y="170002"/>
                  </a:lnTo>
                  <a:lnTo>
                    <a:pt x="302577" y="170002"/>
                  </a:lnTo>
                  <a:close/>
                </a:path>
                <a:path w="504190" h="360680">
                  <a:moveTo>
                    <a:pt x="304825" y="128143"/>
                  </a:moveTo>
                  <a:lnTo>
                    <a:pt x="300240" y="124879"/>
                  </a:lnTo>
                  <a:lnTo>
                    <a:pt x="297942" y="127558"/>
                  </a:lnTo>
                  <a:lnTo>
                    <a:pt x="303923" y="129641"/>
                  </a:lnTo>
                  <a:lnTo>
                    <a:pt x="304825" y="128143"/>
                  </a:lnTo>
                  <a:close/>
                </a:path>
                <a:path w="504190" h="360680">
                  <a:moveTo>
                    <a:pt x="307822" y="319760"/>
                  </a:moveTo>
                  <a:lnTo>
                    <a:pt x="307505" y="319760"/>
                  </a:lnTo>
                  <a:lnTo>
                    <a:pt x="305308" y="324535"/>
                  </a:lnTo>
                  <a:lnTo>
                    <a:pt x="306031" y="324167"/>
                  </a:lnTo>
                  <a:lnTo>
                    <a:pt x="307822" y="319760"/>
                  </a:lnTo>
                  <a:close/>
                </a:path>
                <a:path w="504190" h="360680">
                  <a:moveTo>
                    <a:pt x="311734" y="324815"/>
                  </a:moveTo>
                  <a:lnTo>
                    <a:pt x="311404" y="322630"/>
                  </a:lnTo>
                  <a:lnTo>
                    <a:pt x="311289" y="321830"/>
                  </a:lnTo>
                  <a:lnTo>
                    <a:pt x="311264" y="321640"/>
                  </a:lnTo>
                  <a:lnTo>
                    <a:pt x="310769" y="321830"/>
                  </a:lnTo>
                  <a:lnTo>
                    <a:pt x="306031" y="324167"/>
                  </a:lnTo>
                  <a:lnTo>
                    <a:pt x="304850" y="327088"/>
                  </a:lnTo>
                  <a:lnTo>
                    <a:pt x="311734" y="324815"/>
                  </a:lnTo>
                  <a:close/>
                </a:path>
                <a:path w="504190" h="360680">
                  <a:moveTo>
                    <a:pt x="312547" y="167741"/>
                  </a:moveTo>
                  <a:lnTo>
                    <a:pt x="310235" y="166903"/>
                  </a:lnTo>
                  <a:lnTo>
                    <a:pt x="309333" y="168338"/>
                  </a:lnTo>
                  <a:lnTo>
                    <a:pt x="308889" y="170141"/>
                  </a:lnTo>
                  <a:lnTo>
                    <a:pt x="310235" y="168986"/>
                  </a:lnTo>
                  <a:lnTo>
                    <a:pt x="312102" y="169557"/>
                  </a:lnTo>
                  <a:lnTo>
                    <a:pt x="312547" y="167741"/>
                  </a:lnTo>
                  <a:close/>
                </a:path>
                <a:path w="504190" h="360680">
                  <a:moveTo>
                    <a:pt x="316611" y="285889"/>
                  </a:moveTo>
                  <a:lnTo>
                    <a:pt x="316407" y="286143"/>
                  </a:lnTo>
                  <a:lnTo>
                    <a:pt x="316268" y="286486"/>
                  </a:lnTo>
                  <a:lnTo>
                    <a:pt x="316166" y="286981"/>
                  </a:lnTo>
                  <a:lnTo>
                    <a:pt x="316331" y="286626"/>
                  </a:lnTo>
                  <a:lnTo>
                    <a:pt x="316547" y="286346"/>
                  </a:lnTo>
                  <a:lnTo>
                    <a:pt x="316611" y="285889"/>
                  </a:lnTo>
                  <a:close/>
                </a:path>
                <a:path w="504190" h="360680">
                  <a:moveTo>
                    <a:pt x="317030" y="285038"/>
                  </a:moveTo>
                  <a:lnTo>
                    <a:pt x="316903" y="284378"/>
                  </a:lnTo>
                  <a:lnTo>
                    <a:pt x="316814" y="283857"/>
                  </a:lnTo>
                  <a:lnTo>
                    <a:pt x="316103" y="279819"/>
                  </a:lnTo>
                  <a:lnTo>
                    <a:pt x="312458" y="284378"/>
                  </a:lnTo>
                  <a:lnTo>
                    <a:pt x="314718" y="283857"/>
                  </a:lnTo>
                  <a:lnTo>
                    <a:pt x="315226" y="285559"/>
                  </a:lnTo>
                  <a:lnTo>
                    <a:pt x="316560" y="285864"/>
                  </a:lnTo>
                  <a:lnTo>
                    <a:pt x="317030" y="285038"/>
                  </a:lnTo>
                  <a:close/>
                </a:path>
                <a:path w="504190" h="360680">
                  <a:moveTo>
                    <a:pt x="317563" y="311086"/>
                  </a:moveTo>
                  <a:lnTo>
                    <a:pt x="317398" y="310883"/>
                  </a:lnTo>
                  <a:lnTo>
                    <a:pt x="316179" y="309384"/>
                  </a:lnTo>
                  <a:lnTo>
                    <a:pt x="315137" y="308648"/>
                  </a:lnTo>
                  <a:lnTo>
                    <a:pt x="314794" y="308406"/>
                  </a:lnTo>
                  <a:lnTo>
                    <a:pt x="311124" y="308648"/>
                  </a:lnTo>
                  <a:lnTo>
                    <a:pt x="313258" y="305358"/>
                  </a:lnTo>
                  <a:lnTo>
                    <a:pt x="309206" y="303961"/>
                  </a:lnTo>
                  <a:lnTo>
                    <a:pt x="309016" y="303961"/>
                  </a:lnTo>
                  <a:lnTo>
                    <a:pt x="308749" y="303961"/>
                  </a:lnTo>
                  <a:lnTo>
                    <a:pt x="308889" y="303885"/>
                  </a:lnTo>
                  <a:lnTo>
                    <a:pt x="306057" y="301967"/>
                  </a:lnTo>
                  <a:lnTo>
                    <a:pt x="306285" y="300850"/>
                  </a:lnTo>
                  <a:lnTo>
                    <a:pt x="306324" y="300672"/>
                  </a:lnTo>
                  <a:lnTo>
                    <a:pt x="306920" y="299631"/>
                  </a:lnTo>
                  <a:lnTo>
                    <a:pt x="309194" y="300850"/>
                  </a:lnTo>
                  <a:lnTo>
                    <a:pt x="309168" y="303745"/>
                  </a:lnTo>
                  <a:lnTo>
                    <a:pt x="311492" y="302501"/>
                  </a:lnTo>
                  <a:lnTo>
                    <a:pt x="313778" y="301967"/>
                  </a:lnTo>
                  <a:lnTo>
                    <a:pt x="313982" y="300850"/>
                  </a:lnTo>
                  <a:lnTo>
                    <a:pt x="314083" y="300240"/>
                  </a:lnTo>
                  <a:lnTo>
                    <a:pt x="314198" y="299631"/>
                  </a:lnTo>
                  <a:lnTo>
                    <a:pt x="315429" y="299631"/>
                  </a:lnTo>
                  <a:lnTo>
                    <a:pt x="309880" y="299402"/>
                  </a:lnTo>
                  <a:lnTo>
                    <a:pt x="311175" y="297789"/>
                  </a:lnTo>
                  <a:lnTo>
                    <a:pt x="312153" y="297789"/>
                  </a:lnTo>
                  <a:lnTo>
                    <a:pt x="312127" y="297510"/>
                  </a:lnTo>
                  <a:lnTo>
                    <a:pt x="307733" y="297116"/>
                  </a:lnTo>
                  <a:lnTo>
                    <a:pt x="307784" y="297510"/>
                  </a:lnTo>
                  <a:lnTo>
                    <a:pt x="307911" y="298462"/>
                  </a:lnTo>
                  <a:lnTo>
                    <a:pt x="308000" y="299237"/>
                  </a:lnTo>
                  <a:lnTo>
                    <a:pt x="304977" y="298462"/>
                  </a:lnTo>
                  <a:lnTo>
                    <a:pt x="304774" y="298704"/>
                  </a:lnTo>
                  <a:lnTo>
                    <a:pt x="304304" y="299199"/>
                  </a:lnTo>
                  <a:lnTo>
                    <a:pt x="304114" y="298704"/>
                  </a:lnTo>
                  <a:lnTo>
                    <a:pt x="304152" y="299402"/>
                  </a:lnTo>
                  <a:lnTo>
                    <a:pt x="304304" y="299402"/>
                  </a:lnTo>
                  <a:lnTo>
                    <a:pt x="304152" y="299402"/>
                  </a:lnTo>
                  <a:lnTo>
                    <a:pt x="304165" y="299631"/>
                  </a:lnTo>
                  <a:lnTo>
                    <a:pt x="304622" y="301967"/>
                  </a:lnTo>
                  <a:lnTo>
                    <a:pt x="304698" y="302348"/>
                  </a:lnTo>
                  <a:lnTo>
                    <a:pt x="299605" y="303961"/>
                  </a:lnTo>
                  <a:lnTo>
                    <a:pt x="298983" y="303961"/>
                  </a:lnTo>
                  <a:lnTo>
                    <a:pt x="294474" y="304825"/>
                  </a:lnTo>
                  <a:lnTo>
                    <a:pt x="291833" y="307111"/>
                  </a:lnTo>
                  <a:lnTo>
                    <a:pt x="292760" y="309219"/>
                  </a:lnTo>
                  <a:lnTo>
                    <a:pt x="285851" y="310045"/>
                  </a:lnTo>
                  <a:lnTo>
                    <a:pt x="286245" y="310883"/>
                  </a:lnTo>
                  <a:lnTo>
                    <a:pt x="286334" y="311086"/>
                  </a:lnTo>
                  <a:lnTo>
                    <a:pt x="287731" y="312788"/>
                  </a:lnTo>
                  <a:lnTo>
                    <a:pt x="285902" y="314350"/>
                  </a:lnTo>
                  <a:lnTo>
                    <a:pt x="283159" y="313829"/>
                  </a:lnTo>
                  <a:lnTo>
                    <a:pt x="280543" y="315239"/>
                  </a:lnTo>
                  <a:lnTo>
                    <a:pt x="280682" y="315239"/>
                  </a:lnTo>
                  <a:lnTo>
                    <a:pt x="279488" y="316255"/>
                  </a:lnTo>
                  <a:lnTo>
                    <a:pt x="279781" y="316255"/>
                  </a:lnTo>
                  <a:lnTo>
                    <a:pt x="281749" y="316674"/>
                  </a:lnTo>
                  <a:lnTo>
                    <a:pt x="283768" y="317576"/>
                  </a:lnTo>
                  <a:lnTo>
                    <a:pt x="284949" y="319303"/>
                  </a:lnTo>
                  <a:lnTo>
                    <a:pt x="282803" y="319303"/>
                  </a:lnTo>
                  <a:lnTo>
                    <a:pt x="285889" y="319608"/>
                  </a:lnTo>
                  <a:lnTo>
                    <a:pt x="284899" y="316941"/>
                  </a:lnTo>
                  <a:lnTo>
                    <a:pt x="287934" y="315671"/>
                  </a:lnTo>
                  <a:lnTo>
                    <a:pt x="288251" y="314401"/>
                  </a:lnTo>
                  <a:lnTo>
                    <a:pt x="288353" y="313982"/>
                  </a:lnTo>
                  <a:lnTo>
                    <a:pt x="288391" y="313829"/>
                  </a:lnTo>
                  <a:lnTo>
                    <a:pt x="288518" y="313321"/>
                  </a:lnTo>
                  <a:lnTo>
                    <a:pt x="288594" y="312978"/>
                  </a:lnTo>
                  <a:lnTo>
                    <a:pt x="288645" y="312788"/>
                  </a:lnTo>
                  <a:lnTo>
                    <a:pt x="288861" y="312788"/>
                  </a:lnTo>
                  <a:lnTo>
                    <a:pt x="290487" y="313321"/>
                  </a:lnTo>
                  <a:lnTo>
                    <a:pt x="290614" y="314401"/>
                  </a:lnTo>
                  <a:lnTo>
                    <a:pt x="291426" y="313982"/>
                  </a:lnTo>
                  <a:lnTo>
                    <a:pt x="293217" y="315239"/>
                  </a:lnTo>
                  <a:lnTo>
                    <a:pt x="293865" y="315671"/>
                  </a:lnTo>
                  <a:lnTo>
                    <a:pt x="296329" y="316941"/>
                  </a:lnTo>
                  <a:lnTo>
                    <a:pt x="297459" y="317576"/>
                  </a:lnTo>
                  <a:lnTo>
                    <a:pt x="297878" y="319303"/>
                  </a:lnTo>
                  <a:lnTo>
                    <a:pt x="295160" y="321640"/>
                  </a:lnTo>
                  <a:lnTo>
                    <a:pt x="297459" y="321830"/>
                  </a:lnTo>
                  <a:lnTo>
                    <a:pt x="299783" y="323481"/>
                  </a:lnTo>
                  <a:lnTo>
                    <a:pt x="301599" y="322630"/>
                  </a:lnTo>
                  <a:lnTo>
                    <a:pt x="300685" y="321970"/>
                  </a:lnTo>
                  <a:lnTo>
                    <a:pt x="308013" y="319303"/>
                  </a:lnTo>
                  <a:lnTo>
                    <a:pt x="307886" y="319608"/>
                  </a:lnTo>
                  <a:lnTo>
                    <a:pt x="307822" y="319760"/>
                  </a:lnTo>
                  <a:lnTo>
                    <a:pt x="314109" y="321640"/>
                  </a:lnTo>
                  <a:lnTo>
                    <a:pt x="311302" y="319303"/>
                  </a:lnTo>
                  <a:lnTo>
                    <a:pt x="307644" y="316255"/>
                  </a:lnTo>
                  <a:lnTo>
                    <a:pt x="306247" y="316255"/>
                  </a:lnTo>
                  <a:lnTo>
                    <a:pt x="314337" y="315239"/>
                  </a:lnTo>
                  <a:lnTo>
                    <a:pt x="311048" y="315239"/>
                  </a:lnTo>
                  <a:lnTo>
                    <a:pt x="312521" y="313982"/>
                  </a:lnTo>
                  <a:lnTo>
                    <a:pt x="313702" y="312978"/>
                  </a:lnTo>
                  <a:lnTo>
                    <a:pt x="314388" y="312394"/>
                  </a:lnTo>
                  <a:lnTo>
                    <a:pt x="311137" y="312978"/>
                  </a:lnTo>
                  <a:lnTo>
                    <a:pt x="311086" y="312788"/>
                  </a:lnTo>
                  <a:lnTo>
                    <a:pt x="310718" y="311289"/>
                  </a:lnTo>
                  <a:lnTo>
                    <a:pt x="311226" y="311289"/>
                  </a:lnTo>
                  <a:lnTo>
                    <a:pt x="315734" y="311937"/>
                  </a:lnTo>
                  <a:lnTo>
                    <a:pt x="314820" y="311289"/>
                  </a:lnTo>
                  <a:lnTo>
                    <a:pt x="315277" y="310883"/>
                  </a:lnTo>
                  <a:lnTo>
                    <a:pt x="317563" y="311086"/>
                  </a:lnTo>
                  <a:close/>
                </a:path>
                <a:path w="504190" h="360680">
                  <a:moveTo>
                    <a:pt x="330085" y="180860"/>
                  </a:moveTo>
                  <a:lnTo>
                    <a:pt x="329615" y="179095"/>
                  </a:lnTo>
                  <a:lnTo>
                    <a:pt x="326402" y="179679"/>
                  </a:lnTo>
                  <a:lnTo>
                    <a:pt x="330085" y="180860"/>
                  </a:lnTo>
                  <a:close/>
                </a:path>
                <a:path w="504190" h="360680">
                  <a:moveTo>
                    <a:pt x="332981" y="52095"/>
                  </a:moveTo>
                  <a:lnTo>
                    <a:pt x="328396" y="50990"/>
                  </a:lnTo>
                  <a:lnTo>
                    <a:pt x="326999" y="49314"/>
                  </a:lnTo>
                  <a:lnTo>
                    <a:pt x="325640" y="51193"/>
                  </a:lnTo>
                  <a:lnTo>
                    <a:pt x="329780" y="51968"/>
                  </a:lnTo>
                  <a:lnTo>
                    <a:pt x="329755" y="52692"/>
                  </a:lnTo>
                  <a:lnTo>
                    <a:pt x="330225" y="53721"/>
                  </a:lnTo>
                  <a:lnTo>
                    <a:pt x="331139" y="52959"/>
                  </a:lnTo>
                  <a:lnTo>
                    <a:pt x="332498" y="53213"/>
                  </a:lnTo>
                  <a:lnTo>
                    <a:pt x="332981" y="52095"/>
                  </a:lnTo>
                  <a:close/>
                </a:path>
                <a:path w="504190" h="360680">
                  <a:moveTo>
                    <a:pt x="334772" y="166903"/>
                  </a:moveTo>
                  <a:lnTo>
                    <a:pt x="333171" y="166547"/>
                  </a:lnTo>
                  <a:lnTo>
                    <a:pt x="333209" y="169545"/>
                  </a:lnTo>
                  <a:lnTo>
                    <a:pt x="334772" y="166903"/>
                  </a:lnTo>
                  <a:close/>
                </a:path>
                <a:path w="504190" h="360680">
                  <a:moveTo>
                    <a:pt x="336600" y="284708"/>
                  </a:moveTo>
                  <a:lnTo>
                    <a:pt x="336435" y="284708"/>
                  </a:lnTo>
                  <a:lnTo>
                    <a:pt x="336600" y="284708"/>
                  </a:lnTo>
                  <a:close/>
                </a:path>
                <a:path w="504190" h="360680">
                  <a:moveTo>
                    <a:pt x="342671" y="283768"/>
                  </a:moveTo>
                  <a:lnTo>
                    <a:pt x="339572" y="280898"/>
                  </a:lnTo>
                  <a:lnTo>
                    <a:pt x="336537" y="284581"/>
                  </a:lnTo>
                  <a:lnTo>
                    <a:pt x="339026" y="284200"/>
                  </a:lnTo>
                  <a:lnTo>
                    <a:pt x="341795" y="283870"/>
                  </a:lnTo>
                  <a:lnTo>
                    <a:pt x="342671" y="283768"/>
                  </a:lnTo>
                  <a:close/>
                </a:path>
                <a:path w="504190" h="360680">
                  <a:moveTo>
                    <a:pt x="345376" y="283438"/>
                  </a:moveTo>
                  <a:lnTo>
                    <a:pt x="342836" y="283438"/>
                  </a:lnTo>
                  <a:lnTo>
                    <a:pt x="342684" y="283768"/>
                  </a:lnTo>
                  <a:lnTo>
                    <a:pt x="345376" y="283438"/>
                  </a:lnTo>
                  <a:close/>
                </a:path>
                <a:path w="504190" h="360680">
                  <a:moveTo>
                    <a:pt x="351028" y="317741"/>
                  </a:moveTo>
                  <a:lnTo>
                    <a:pt x="349999" y="317461"/>
                  </a:lnTo>
                  <a:lnTo>
                    <a:pt x="349669" y="317741"/>
                  </a:lnTo>
                  <a:lnTo>
                    <a:pt x="351028" y="317741"/>
                  </a:lnTo>
                  <a:close/>
                </a:path>
                <a:path w="504190" h="360680">
                  <a:moveTo>
                    <a:pt x="356235" y="315023"/>
                  </a:moveTo>
                  <a:lnTo>
                    <a:pt x="356133" y="314807"/>
                  </a:lnTo>
                  <a:lnTo>
                    <a:pt x="355904" y="314807"/>
                  </a:lnTo>
                  <a:lnTo>
                    <a:pt x="356235" y="315023"/>
                  </a:lnTo>
                  <a:close/>
                </a:path>
                <a:path w="504190" h="360680">
                  <a:moveTo>
                    <a:pt x="363867" y="72466"/>
                  </a:moveTo>
                  <a:lnTo>
                    <a:pt x="362915" y="68961"/>
                  </a:lnTo>
                  <a:lnTo>
                    <a:pt x="361086" y="69088"/>
                  </a:lnTo>
                  <a:lnTo>
                    <a:pt x="360210" y="73444"/>
                  </a:lnTo>
                  <a:lnTo>
                    <a:pt x="363867" y="72466"/>
                  </a:lnTo>
                  <a:close/>
                </a:path>
                <a:path w="504190" h="360680">
                  <a:moveTo>
                    <a:pt x="368350" y="313309"/>
                  </a:moveTo>
                  <a:lnTo>
                    <a:pt x="368173" y="313537"/>
                  </a:lnTo>
                  <a:lnTo>
                    <a:pt x="368338" y="313537"/>
                  </a:lnTo>
                  <a:lnTo>
                    <a:pt x="368350" y="313309"/>
                  </a:lnTo>
                  <a:close/>
                </a:path>
                <a:path w="504190" h="360680">
                  <a:moveTo>
                    <a:pt x="370103" y="147243"/>
                  </a:moveTo>
                  <a:lnTo>
                    <a:pt x="367360" y="145986"/>
                  </a:lnTo>
                  <a:lnTo>
                    <a:pt x="366941" y="150685"/>
                  </a:lnTo>
                  <a:lnTo>
                    <a:pt x="370103" y="147243"/>
                  </a:lnTo>
                  <a:close/>
                </a:path>
                <a:path w="504190" h="360680">
                  <a:moveTo>
                    <a:pt x="375754" y="24803"/>
                  </a:moveTo>
                  <a:lnTo>
                    <a:pt x="373926" y="24930"/>
                  </a:lnTo>
                  <a:lnTo>
                    <a:pt x="371627" y="24726"/>
                  </a:lnTo>
                  <a:lnTo>
                    <a:pt x="370255" y="25908"/>
                  </a:lnTo>
                  <a:lnTo>
                    <a:pt x="371195" y="27279"/>
                  </a:lnTo>
                  <a:lnTo>
                    <a:pt x="371640" y="26162"/>
                  </a:lnTo>
                  <a:lnTo>
                    <a:pt x="375754" y="24803"/>
                  </a:lnTo>
                  <a:close/>
                </a:path>
                <a:path w="504190" h="360680">
                  <a:moveTo>
                    <a:pt x="388708" y="315696"/>
                  </a:moveTo>
                  <a:lnTo>
                    <a:pt x="388670" y="315188"/>
                  </a:lnTo>
                  <a:lnTo>
                    <a:pt x="388099" y="315188"/>
                  </a:lnTo>
                  <a:lnTo>
                    <a:pt x="388708" y="315696"/>
                  </a:lnTo>
                  <a:close/>
                </a:path>
                <a:path w="504190" h="360680">
                  <a:moveTo>
                    <a:pt x="390258" y="56121"/>
                  </a:moveTo>
                  <a:lnTo>
                    <a:pt x="390017" y="54559"/>
                  </a:lnTo>
                  <a:lnTo>
                    <a:pt x="389978" y="54317"/>
                  </a:lnTo>
                  <a:lnTo>
                    <a:pt x="389801" y="54559"/>
                  </a:lnTo>
                  <a:lnTo>
                    <a:pt x="387985" y="56121"/>
                  </a:lnTo>
                  <a:lnTo>
                    <a:pt x="390258" y="56121"/>
                  </a:lnTo>
                  <a:close/>
                </a:path>
                <a:path w="504190" h="360680">
                  <a:moveTo>
                    <a:pt x="390436" y="304380"/>
                  </a:moveTo>
                  <a:lnTo>
                    <a:pt x="390194" y="304126"/>
                  </a:lnTo>
                  <a:lnTo>
                    <a:pt x="389877" y="304939"/>
                  </a:lnTo>
                  <a:lnTo>
                    <a:pt x="390436" y="304647"/>
                  </a:lnTo>
                  <a:lnTo>
                    <a:pt x="390436" y="304380"/>
                  </a:lnTo>
                  <a:close/>
                </a:path>
                <a:path w="504190" h="360680">
                  <a:moveTo>
                    <a:pt x="390740" y="53962"/>
                  </a:moveTo>
                  <a:lnTo>
                    <a:pt x="389788" y="53136"/>
                  </a:lnTo>
                  <a:lnTo>
                    <a:pt x="389928" y="53962"/>
                  </a:lnTo>
                  <a:lnTo>
                    <a:pt x="390740" y="53962"/>
                  </a:lnTo>
                  <a:close/>
                </a:path>
                <a:path w="504190" h="360680">
                  <a:moveTo>
                    <a:pt x="392176" y="317982"/>
                  </a:moveTo>
                  <a:lnTo>
                    <a:pt x="389763" y="317982"/>
                  </a:lnTo>
                  <a:lnTo>
                    <a:pt x="386816" y="317296"/>
                  </a:lnTo>
                  <a:lnTo>
                    <a:pt x="386359" y="317296"/>
                  </a:lnTo>
                  <a:lnTo>
                    <a:pt x="381863" y="315696"/>
                  </a:lnTo>
                  <a:lnTo>
                    <a:pt x="381596" y="315696"/>
                  </a:lnTo>
                  <a:lnTo>
                    <a:pt x="381952" y="316077"/>
                  </a:lnTo>
                  <a:lnTo>
                    <a:pt x="381800" y="316458"/>
                  </a:lnTo>
                  <a:lnTo>
                    <a:pt x="381825" y="317461"/>
                  </a:lnTo>
                  <a:lnTo>
                    <a:pt x="381889" y="317614"/>
                  </a:lnTo>
                  <a:lnTo>
                    <a:pt x="376466" y="317296"/>
                  </a:lnTo>
                  <a:lnTo>
                    <a:pt x="369455" y="317741"/>
                  </a:lnTo>
                  <a:lnTo>
                    <a:pt x="370801" y="317741"/>
                  </a:lnTo>
                  <a:lnTo>
                    <a:pt x="369925" y="317982"/>
                  </a:lnTo>
                  <a:lnTo>
                    <a:pt x="368503" y="318871"/>
                  </a:lnTo>
                  <a:lnTo>
                    <a:pt x="370547" y="318871"/>
                  </a:lnTo>
                  <a:lnTo>
                    <a:pt x="371500" y="323570"/>
                  </a:lnTo>
                  <a:lnTo>
                    <a:pt x="372541" y="319252"/>
                  </a:lnTo>
                  <a:lnTo>
                    <a:pt x="372618" y="318871"/>
                  </a:lnTo>
                  <a:lnTo>
                    <a:pt x="374510" y="318871"/>
                  </a:lnTo>
                  <a:lnTo>
                    <a:pt x="378333" y="319252"/>
                  </a:lnTo>
                  <a:lnTo>
                    <a:pt x="380403" y="318871"/>
                  </a:lnTo>
                  <a:lnTo>
                    <a:pt x="384848" y="318871"/>
                  </a:lnTo>
                  <a:lnTo>
                    <a:pt x="392176" y="317982"/>
                  </a:lnTo>
                  <a:close/>
                </a:path>
                <a:path w="504190" h="360680">
                  <a:moveTo>
                    <a:pt x="393471" y="54317"/>
                  </a:moveTo>
                  <a:lnTo>
                    <a:pt x="390740" y="53962"/>
                  </a:lnTo>
                  <a:lnTo>
                    <a:pt x="391147" y="54317"/>
                  </a:lnTo>
                  <a:lnTo>
                    <a:pt x="393471" y="54317"/>
                  </a:lnTo>
                  <a:close/>
                </a:path>
                <a:path w="504190" h="360680">
                  <a:moveTo>
                    <a:pt x="393827" y="56121"/>
                  </a:moveTo>
                  <a:lnTo>
                    <a:pt x="393522" y="54559"/>
                  </a:lnTo>
                  <a:lnTo>
                    <a:pt x="391414" y="54559"/>
                  </a:lnTo>
                  <a:lnTo>
                    <a:pt x="393204" y="56121"/>
                  </a:lnTo>
                  <a:lnTo>
                    <a:pt x="393827" y="56121"/>
                  </a:lnTo>
                  <a:close/>
                </a:path>
                <a:path w="504190" h="360680">
                  <a:moveTo>
                    <a:pt x="393954" y="56781"/>
                  </a:moveTo>
                  <a:lnTo>
                    <a:pt x="393865" y="56311"/>
                  </a:lnTo>
                  <a:lnTo>
                    <a:pt x="393420" y="56311"/>
                  </a:lnTo>
                  <a:lnTo>
                    <a:pt x="393954" y="56781"/>
                  </a:lnTo>
                  <a:close/>
                </a:path>
                <a:path w="504190" h="360680">
                  <a:moveTo>
                    <a:pt x="398170" y="64185"/>
                  </a:moveTo>
                  <a:lnTo>
                    <a:pt x="398157" y="63982"/>
                  </a:lnTo>
                  <a:lnTo>
                    <a:pt x="397840" y="64185"/>
                  </a:lnTo>
                  <a:lnTo>
                    <a:pt x="398170" y="64185"/>
                  </a:lnTo>
                  <a:close/>
                </a:path>
                <a:path w="504190" h="360680">
                  <a:moveTo>
                    <a:pt x="400494" y="301853"/>
                  </a:moveTo>
                  <a:lnTo>
                    <a:pt x="399491" y="300329"/>
                  </a:lnTo>
                  <a:lnTo>
                    <a:pt x="397979" y="299313"/>
                  </a:lnTo>
                  <a:lnTo>
                    <a:pt x="395947" y="299313"/>
                  </a:lnTo>
                  <a:lnTo>
                    <a:pt x="394665" y="297916"/>
                  </a:lnTo>
                  <a:lnTo>
                    <a:pt x="398830" y="297916"/>
                  </a:lnTo>
                  <a:lnTo>
                    <a:pt x="394754" y="295884"/>
                  </a:lnTo>
                  <a:lnTo>
                    <a:pt x="394589" y="295884"/>
                  </a:lnTo>
                  <a:lnTo>
                    <a:pt x="393001" y="297154"/>
                  </a:lnTo>
                  <a:lnTo>
                    <a:pt x="394474" y="298551"/>
                  </a:lnTo>
                  <a:lnTo>
                    <a:pt x="395592" y="299313"/>
                  </a:lnTo>
                  <a:lnTo>
                    <a:pt x="392607" y="299821"/>
                  </a:lnTo>
                  <a:lnTo>
                    <a:pt x="393242" y="299821"/>
                  </a:lnTo>
                  <a:lnTo>
                    <a:pt x="393065" y="300024"/>
                  </a:lnTo>
                  <a:lnTo>
                    <a:pt x="393065" y="303695"/>
                  </a:lnTo>
                  <a:lnTo>
                    <a:pt x="392658" y="303504"/>
                  </a:lnTo>
                  <a:lnTo>
                    <a:pt x="393052" y="303504"/>
                  </a:lnTo>
                  <a:lnTo>
                    <a:pt x="393065" y="303695"/>
                  </a:lnTo>
                  <a:lnTo>
                    <a:pt x="393065" y="300024"/>
                  </a:lnTo>
                  <a:lnTo>
                    <a:pt x="391668" y="301599"/>
                  </a:lnTo>
                  <a:lnTo>
                    <a:pt x="390779" y="302806"/>
                  </a:lnTo>
                  <a:lnTo>
                    <a:pt x="389953" y="301853"/>
                  </a:lnTo>
                  <a:lnTo>
                    <a:pt x="388899" y="300710"/>
                  </a:lnTo>
                  <a:lnTo>
                    <a:pt x="387616" y="301599"/>
                  </a:lnTo>
                  <a:lnTo>
                    <a:pt x="387400" y="301802"/>
                  </a:lnTo>
                  <a:lnTo>
                    <a:pt x="387515" y="299821"/>
                  </a:lnTo>
                  <a:lnTo>
                    <a:pt x="387350" y="299847"/>
                  </a:lnTo>
                  <a:lnTo>
                    <a:pt x="387350" y="301853"/>
                  </a:lnTo>
                  <a:lnTo>
                    <a:pt x="386143" y="302615"/>
                  </a:lnTo>
                  <a:lnTo>
                    <a:pt x="387197" y="301853"/>
                  </a:lnTo>
                  <a:lnTo>
                    <a:pt x="387350" y="301853"/>
                  </a:lnTo>
                  <a:lnTo>
                    <a:pt x="387350" y="299847"/>
                  </a:lnTo>
                  <a:lnTo>
                    <a:pt x="379463" y="300939"/>
                  </a:lnTo>
                  <a:lnTo>
                    <a:pt x="379463" y="314807"/>
                  </a:lnTo>
                  <a:lnTo>
                    <a:pt x="377659" y="314045"/>
                  </a:lnTo>
                  <a:lnTo>
                    <a:pt x="377812" y="314045"/>
                  </a:lnTo>
                  <a:lnTo>
                    <a:pt x="376948" y="313537"/>
                  </a:lnTo>
                  <a:lnTo>
                    <a:pt x="376555" y="313537"/>
                  </a:lnTo>
                  <a:lnTo>
                    <a:pt x="378307" y="312013"/>
                  </a:lnTo>
                  <a:lnTo>
                    <a:pt x="378993" y="312013"/>
                  </a:lnTo>
                  <a:lnTo>
                    <a:pt x="379056" y="312394"/>
                  </a:lnTo>
                  <a:lnTo>
                    <a:pt x="379133" y="312775"/>
                  </a:lnTo>
                  <a:lnTo>
                    <a:pt x="379222" y="313309"/>
                  </a:lnTo>
                  <a:lnTo>
                    <a:pt x="379336" y="314045"/>
                  </a:lnTo>
                  <a:lnTo>
                    <a:pt x="379463" y="314807"/>
                  </a:lnTo>
                  <a:lnTo>
                    <a:pt x="379463" y="300939"/>
                  </a:lnTo>
                  <a:lnTo>
                    <a:pt x="378345" y="301091"/>
                  </a:lnTo>
                  <a:lnTo>
                    <a:pt x="378231" y="299821"/>
                  </a:lnTo>
                  <a:lnTo>
                    <a:pt x="378129" y="298551"/>
                  </a:lnTo>
                  <a:lnTo>
                    <a:pt x="378079" y="297916"/>
                  </a:lnTo>
                  <a:lnTo>
                    <a:pt x="377964" y="296392"/>
                  </a:lnTo>
                  <a:lnTo>
                    <a:pt x="377913" y="295884"/>
                  </a:lnTo>
                  <a:lnTo>
                    <a:pt x="377799" y="294360"/>
                  </a:lnTo>
                  <a:lnTo>
                    <a:pt x="376478" y="297675"/>
                  </a:lnTo>
                  <a:lnTo>
                    <a:pt x="372478" y="292836"/>
                  </a:lnTo>
                  <a:lnTo>
                    <a:pt x="372554" y="293344"/>
                  </a:lnTo>
                  <a:lnTo>
                    <a:pt x="373684" y="296367"/>
                  </a:lnTo>
                  <a:lnTo>
                    <a:pt x="372021" y="294360"/>
                  </a:lnTo>
                  <a:lnTo>
                    <a:pt x="371195" y="293344"/>
                  </a:lnTo>
                  <a:lnTo>
                    <a:pt x="371309" y="292836"/>
                  </a:lnTo>
                  <a:lnTo>
                    <a:pt x="373126" y="289788"/>
                  </a:lnTo>
                  <a:lnTo>
                    <a:pt x="374002" y="288391"/>
                  </a:lnTo>
                  <a:lnTo>
                    <a:pt x="372351" y="287756"/>
                  </a:lnTo>
                  <a:lnTo>
                    <a:pt x="370382" y="286867"/>
                  </a:lnTo>
                  <a:lnTo>
                    <a:pt x="368731" y="287337"/>
                  </a:lnTo>
                  <a:lnTo>
                    <a:pt x="368731" y="305028"/>
                  </a:lnTo>
                  <a:lnTo>
                    <a:pt x="368642" y="306933"/>
                  </a:lnTo>
                  <a:lnTo>
                    <a:pt x="368566" y="308711"/>
                  </a:lnTo>
                  <a:lnTo>
                    <a:pt x="368465" y="310870"/>
                  </a:lnTo>
                  <a:lnTo>
                    <a:pt x="368401" y="311962"/>
                  </a:lnTo>
                  <a:lnTo>
                    <a:pt x="367182" y="311797"/>
                  </a:lnTo>
                  <a:lnTo>
                    <a:pt x="367004" y="311683"/>
                  </a:lnTo>
                  <a:lnTo>
                    <a:pt x="366318" y="311124"/>
                  </a:lnTo>
                  <a:lnTo>
                    <a:pt x="365963" y="310870"/>
                  </a:lnTo>
                  <a:lnTo>
                    <a:pt x="365379" y="310235"/>
                  </a:lnTo>
                  <a:lnTo>
                    <a:pt x="364464" y="310235"/>
                  </a:lnTo>
                  <a:lnTo>
                    <a:pt x="367944" y="305917"/>
                  </a:lnTo>
                  <a:lnTo>
                    <a:pt x="368731" y="305028"/>
                  </a:lnTo>
                  <a:lnTo>
                    <a:pt x="368731" y="287337"/>
                  </a:lnTo>
                  <a:lnTo>
                    <a:pt x="367207" y="287756"/>
                  </a:lnTo>
                  <a:lnTo>
                    <a:pt x="365480" y="287756"/>
                  </a:lnTo>
                  <a:lnTo>
                    <a:pt x="361645" y="287248"/>
                  </a:lnTo>
                  <a:lnTo>
                    <a:pt x="361784" y="287121"/>
                  </a:lnTo>
                  <a:lnTo>
                    <a:pt x="362521" y="286232"/>
                  </a:lnTo>
                  <a:lnTo>
                    <a:pt x="362699" y="286232"/>
                  </a:lnTo>
                  <a:lnTo>
                    <a:pt x="362927" y="286105"/>
                  </a:lnTo>
                  <a:lnTo>
                    <a:pt x="363347" y="285724"/>
                  </a:lnTo>
                  <a:lnTo>
                    <a:pt x="358025" y="286105"/>
                  </a:lnTo>
                  <a:lnTo>
                    <a:pt x="358775" y="286105"/>
                  </a:lnTo>
                  <a:lnTo>
                    <a:pt x="358876" y="286639"/>
                  </a:lnTo>
                  <a:lnTo>
                    <a:pt x="358609" y="286600"/>
                  </a:lnTo>
                  <a:lnTo>
                    <a:pt x="358609" y="306933"/>
                  </a:lnTo>
                  <a:lnTo>
                    <a:pt x="358190" y="306933"/>
                  </a:lnTo>
                  <a:lnTo>
                    <a:pt x="358190" y="307822"/>
                  </a:lnTo>
                  <a:lnTo>
                    <a:pt x="358355" y="308711"/>
                  </a:lnTo>
                  <a:lnTo>
                    <a:pt x="358470" y="309473"/>
                  </a:lnTo>
                  <a:lnTo>
                    <a:pt x="358584" y="310235"/>
                  </a:lnTo>
                  <a:lnTo>
                    <a:pt x="356793" y="309727"/>
                  </a:lnTo>
                  <a:lnTo>
                    <a:pt x="355879" y="308965"/>
                  </a:lnTo>
                  <a:lnTo>
                    <a:pt x="355206" y="308965"/>
                  </a:lnTo>
                  <a:lnTo>
                    <a:pt x="355180" y="308711"/>
                  </a:lnTo>
                  <a:lnTo>
                    <a:pt x="355053" y="307187"/>
                  </a:lnTo>
                  <a:lnTo>
                    <a:pt x="354952" y="305917"/>
                  </a:lnTo>
                  <a:lnTo>
                    <a:pt x="358609" y="306933"/>
                  </a:lnTo>
                  <a:lnTo>
                    <a:pt x="358609" y="286600"/>
                  </a:lnTo>
                  <a:lnTo>
                    <a:pt x="356603" y="286232"/>
                  </a:lnTo>
                  <a:lnTo>
                    <a:pt x="356882" y="286105"/>
                  </a:lnTo>
                  <a:lnTo>
                    <a:pt x="357187" y="285724"/>
                  </a:lnTo>
                  <a:lnTo>
                    <a:pt x="357276" y="284708"/>
                  </a:lnTo>
                  <a:lnTo>
                    <a:pt x="356654" y="284708"/>
                  </a:lnTo>
                  <a:lnTo>
                    <a:pt x="353466" y="282803"/>
                  </a:lnTo>
                  <a:lnTo>
                    <a:pt x="353593" y="282422"/>
                  </a:lnTo>
                  <a:lnTo>
                    <a:pt x="355066" y="282422"/>
                  </a:lnTo>
                  <a:lnTo>
                    <a:pt x="351497" y="280644"/>
                  </a:lnTo>
                  <a:lnTo>
                    <a:pt x="350024" y="284200"/>
                  </a:lnTo>
                  <a:lnTo>
                    <a:pt x="349237" y="284200"/>
                  </a:lnTo>
                  <a:lnTo>
                    <a:pt x="349123" y="283438"/>
                  </a:lnTo>
                  <a:lnTo>
                    <a:pt x="343877" y="284200"/>
                  </a:lnTo>
                  <a:lnTo>
                    <a:pt x="343166" y="284200"/>
                  </a:lnTo>
                  <a:lnTo>
                    <a:pt x="342811" y="283870"/>
                  </a:lnTo>
                  <a:lnTo>
                    <a:pt x="342684" y="283768"/>
                  </a:lnTo>
                  <a:lnTo>
                    <a:pt x="342468" y="284200"/>
                  </a:lnTo>
                  <a:lnTo>
                    <a:pt x="341388" y="284200"/>
                  </a:lnTo>
                  <a:lnTo>
                    <a:pt x="341972" y="284708"/>
                  </a:lnTo>
                  <a:lnTo>
                    <a:pt x="341528" y="284708"/>
                  </a:lnTo>
                  <a:lnTo>
                    <a:pt x="338391" y="285432"/>
                  </a:lnTo>
                  <a:lnTo>
                    <a:pt x="335648" y="284708"/>
                  </a:lnTo>
                  <a:lnTo>
                    <a:pt x="336448" y="284594"/>
                  </a:lnTo>
                  <a:lnTo>
                    <a:pt x="336016" y="284200"/>
                  </a:lnTo>
                  <a:lnTo>
                    <a:pt x="333489" y="282422"/>
                  </a:lnTo>
                  <a:lnTo>
                    <a:pt x="333108" y="282422"/>
                  </a:lnTo>
                  <a:lnTo>
                    <a:pt x="331406" y="282803"/>
                  </a:lnTo>
                  <a:lnTo>
                    <a:pt x="333717" y="283438"/>
                  </a:lnTo>
                  <a:lnTo>
                    <a:pt x="333044" y="283438"/>
                  </a:lnTo>
                  <a:lnTo>
                    <a:pt x="333006" y="283870"/>
                  </a:lnTo>
                  <a:lnTo>
                    <a:pt x="331660" y="283438"/>
                  </a:lnTo>
                  <a:lnTo>
                    <a:pt x="330098" y="283438"/>
                  </a:lnTo>
                  <a:lnTo>
                    <a:pt x="328599" y="282803"/>
                  </a:lnTo>
                  <a:lnTo>
                    <a:pt x="325539" y="285470"/>
                  </a:lnTo>
                  <a:lnTo>
                    <a:pt x="321995" y="285470"/>
                  </a:lnTo>
                  <a:lnTo>
                    <a:pt x="320967" y="285788"/>
                  </a:lnTo>
                  <a:lnTo>
                    <a:pt x="321614" y="283857"/>
                  </a:lnTo>
                  <a:lnTo>
                    <a:pt x="321030" y="284378"/>
                  </a:lnTo>
                  <a:lnTo>
                    <a:pt x="319468" y="286004"/>
                  </a:lnTo>
                  <a:lnTo>
                    <a:pt x="319608" y="286207"/>
                  </a:lnTo>
                  <a:lnTo>
                    <a:pt x="319125" y="286346"/>
                  </a:lnTo>
                  <a:lnTo>
                    <a:pt x="319468" y="286004"/>
                  </a:lnTo>
                  <a:lnTo>
                    <a:pt x="317881" y="283857"/>
                  </a:lnTo>
                  <a:lnTo>
                    <a:pt x="317690" y="283857"/>
                  </a:lnTo>
                  <a:lnTo>
                    <a:pt x="317030" y="285038"/>
                  </a:lnTo>
                  <a:lnTo>
                    <a:pt x="317347" y="286867"/>
                  </a:lnTo>
                  <a:lnTo>
                    <a:pt x="316890" y="286867"/>
                  </a:lnTo>
                  <a:lnTo>
                    <a:pt x="316153" y="287121"/>
                  </a:lnTo>
                  <a:lnTo>
                    <a:pt x="314134" y="291439"/>
                  </a:lnTo>
                  <a:lnTo>
                    <a:pt x="314032" y="291693"/>
                  </a:lnTo>
                  <a:lnTo>
                    <a:pt x="303644" y="287756"/>
                  </a:lnTo>
                  <a:lnTo>
                    <a:pt x="301955" y="289788"/>
                  </a:lnTo>
                  <a:lnTo>
                    <a:pt x="304609" y="291693"/>
                  </a:lnTo>
                  <a:lnTo>
                    <a:pt x="305142" y="292201"/>
                  </a:lnTo>
                  <a:lnTo>
                    <a:pt x="302907" y="293344"/>
                  </a:lnTo>
                  <a:lnTo>
                    <a:pt x="306463" y="293852"/>
                  </a:lnTo>
                  <a:lnTo>
                    <a:pt x="312521" y="294106"/>
                  </a:lnTo>
                  <a:lnTo>
                    <a:pt x="312331" y="295884"/>
                  </a:lnTo>
                  <a:lnTo>
                    <a:pt x="312254" y="296392"/>
                  </a:lnTo>
                  <a:lnTo>
                    <a:pt x="312140" y="297408"/>
                  </a:lnTo>
                  <a:lnTo>
                    <a:pt x="317830" y="297916"/>
                  </a:lnTo>
                  <a:lnTo>
                    <a:pt x="315137" y="297916"/>
                  </a:lnTo>
                  <a:lnTo>
                    <a:pt x="317271" y="301853"/>
                  </a:lnTo>
                  <a:lnTo>
                    <a:pt x="319481" y="298678"/>
                  </a:lnTo>
                  <a:lnTo>
                    <a:pt x="317347" y="297154"/>
                  </a:lnTo>
                  <a:lnTo>
                    <a:pt x="314426" y="295884"/>
                  </a:lnTo>
                  <a:lnTo>
                    <a:pt x="314769" y="294360"/>
                  </a:lnTo>
                  <a:lnTo>
                    <a:pt x="314820" y="294106"/>
                  </a:lnTo>
                  <a:lnTo>
                    <a:pt x="314896" y="293852"/>
                  </a:lnTo>
                  <a:lnTo>
                    <a:pt x="314998" y="293344"/>
                  </a:lnTo>
                  <a:lnTo>
                    <a:pt x="315125" y="292836"/>
                  </a:lnTo>
                  <a:lnTo>
                    <a:pt x="315201" y="292582"/>
                  </a:lnTo>
                  <a:lnTo>
                    <a:pt x="315290" y="292201"/>
                  </a:lnTo>
                  <a:lnTo>
                    <a:pt x="321602" y="292836"/>
                  </a:lnTo>
                  <a:lnTo>
                    <a:pt x="321322" y="292836"/>
                  </a:lnTo>
                  <a:lnTo>
                    <a:pt x="323126" y="294106"/>
                  </a:lnTo>
                  <a:lnTo>
                    <a:pt x="326948" y="292836"/>
                  </a:lnTo>
                  <a:lnTo>
                    <a:pt x="327253" y="292836"/>
                  </a:lnTo>
                  <a:lnTo>
                    <a:pt x="327240" y="292201"/>
                  </a:lnTo>
                  <a:lnTo>
                    <a:pt x="328383" y="292201"/>
                  </a:lnTo>
                  <a:lnTo>
                    <a:pt x="331812" y="292506"/>
                  </a:lnTo>
                  <a:lnTo>
                    <a:pt x="331393" y="292201"/>
                  </a:lnTo>
                  <a:lnTo>
                    <a:pt x="330784" y="291693"/>
                  </a:lnTo>
                  <a:lnTo>
                    <a:pt x="330441" y="291439"/>
                  </a:lnTo>
                  <a:lnTo>
                    <a:pt x="333184" y="289788"/>
                  </a:lnTo>
                  <a:lnTo>
                    <a:pt x="338620" y="292201"/>
                  </a:lnTo>
                  <a:lnTo>
                    <a:pt x="338836" y="292201"/>
                  </a:lnTo>
                  <a:lnTo>
                    <a:pt x="341490" y="292836"/>
                  </a:lnTo>
                  <a:lnTo>
                    <a:pt x="338734" y="293090"/>
                  </a:lnTo>
                  <a:lnTo>
                    <a:pt x="338175" y="295884"/>
                  </a:lnTo>
                  <a:lnTo>
                    <a:pt x="338061" y="296392"/>
                  </a:lnTo>
                  <a:lnTo>
                    <a:pt x="338023" y="296646"/>
                  </a:lnTo>
                  <a:lnTo>
                    <a:pt x="337908" y="297154"/>
                  </a:lnTo>
                  <a:lnTo>
                    <a:pt x="337858" y="297408"/>
                  </a:lnTo>
                  <a:lnTo>
                    <a:pt x="339712" y="296646"/>
                  </a:lnTo>
                  <a:lnTo>
                    <a:pt x="338785" y="296392"/>
                  </a:lnTo>
                  <a:lnTo>
                    <a:pt x="338226" y="296392"/>
                  </a:lnTo>
                  <a:lnTo>
                    <a:pt x="340588" y="294360"/>
                  </a:lnTo>
                  <a:lnTo>
                    <a:pt x="343700" y="299313"/>
                  </a:lnTo>
                  <a:lnTo>
                    <a:pt x="343585" y="298551"/>
                  </a:lnTo>
                  <a:lnTo>
                    <a:pt x="343408" y="297916"/>
                  </a:lnTo>
                  <a:lnTo>
                    <a:pt x="347510" y="296392"/>
                  </a:lnTo>
                  <a:lnTo>
                    <a:pt x="350735" y="298678"/>
                  </a:lnTo>
                  <a:lnTo>
                    <a:pt x="353148" y="301091"/>
                  </a:lnTo>
                  <a:lnTo>
                    <a:pt x="352844" y="301091"/>
                  </a:lnTo>
                  <a:lnTo>
                    <a:pt x="352806" y="309727"/>
                  </a:lnTo>
                  <a:lnTo>
                    <a:pt x="352183" y="309727"/>
                  </a:lnTo>
                  <a:lnTo>
                    <a:pt x="351917" y="309092"/>
                  </a:lnTo>
                  <a:lnTo>
                    <a:pt x="351866" y="308965"/>
                  </a:lnTo>
                  <a:lnTo>
                    <a:pt x="351764" y="308711"/>
                  </a:lnTo>
                  <a:lnTo>
                    <a:pt x="352806" y="309727"/>
                  </a:lnTo>
                  <a:lnTo>
                    <a:pt x="352806" y="301117"/>
                  </a:lnTo>
                  <a:lnTo>
                    <a:pt x="348488" y="303504"/>
                  </a:lnTo>
                  <a:lnTo>
                    <a:pt x="351764" y="309473"/>
                  </a:lnTo>
                  <a:lnTo>
                    <a:pt x="351891" y="309727"/>
                  </a:lnTo>
                  <a:lnTo>
                    <a:pt x="351790" y="312394"/>
                  </a:lnTo>
                  <a:lnTo>
                    <a:pt x="351599" y="312394"/>
                  </a:lnTo>
                  <a:lnTo>
                    <a:pt x="348132" y="314045"/>
                  </a:lnTo>
                  <a:lnTo>
                    <a:pt x="345249" y="314045"/>
                  </a:lnTo>
                  <a:lnTo>
                    <a:pt x="341693" y="315188"/>
                  </a:lnTo>
                  <a:lnTo>
                    <a:pt x="349999" y="317461"/>
                  </a:lnTo>
                  <a:lnTo>
                    <a:pt x="352666" y="315188"/>
                  </a:lnTo>
                  <a:lnTo>
                    <a:pt x="352780" y="314807"/>
                  </a:lnTo>
                  <a:lnTo>
                    <a:pt x="352844" y="311124"/>
                  </a:lnTo>
                  <a:lnTo>
                    <a:pt x="352526" y="310489"/>
                  </a:lnTo>
                  <a:lnTo>
                    <a:pt x="354457" y="312775"/>
                  </a:lnTo>
                  <a:lnTo>
                    <a:pt x="354965" y="313537"/>
                  </a:lnTo>
                  <a:lnTo>
                    <a:pt x="355053" y="313791"/>
                  </a:lnTo>
                  <a:lnTo>
                    <a:pt x="355155" y="314045"/>
                  </a:lnTo>
                  <a:lnTo>
                    <a:pt x="353491" y="314045"/>
                  </a:lnTo>
                  <a:lnTo>
                    <a:pt x="356095" y="314706"/>
                  </a:lnTo>
                  <a:lnTo>
                    <a:pt x="354914" y="312013"/>
                  </a:lnTo>
                  <a:lnTo>
                    <a:pt x="354101" y="312013"/>
                  </a:lnTo>
                  <a:lnTo>
                    <a:pt x="355092" y="311683"/>
                  </a:lnTo>
                  <a:lnTo>
                    <a:pt x="355422" y="311581"/>
                  </a:lnTo>
                  <a:lnTo>
                    <a:pt x="356844" y="311124"/>
                  </a:lnTo>
                  <a:lnTo>
                    <a:pt x="357085" y="311124"/>
                  </a:lnTo>
                  <a:lnTo>
                    <a:pt x="358673" y="310870"/>
                  </a:lnTo>
                  <a:lnTo>
                    <a:pt x="358635" y="313791"/>
                  </a:lnTo>
                  <a:lnTo>
                    <a:pt x="356311" y="314756"/>
                  </a:lnTo>
                  <a:lnTo>
                    <a:pt x="356527" y="314807"/>
                  </a:lnTo>
                  <a:lnTo>
                    <a:pt x="359181" y="315442"/>
                  </a:lnTo>
                  <a:lnTo>
                    <a:pt x="359295" y="314045"/>
                  </a:lnTo>
                  <a:lnTo>
                    <a:pt x="359397" y="312775"/>
                  </a:lnTo>
                  <a:lnTo>
                    <a:pt x="359460" y="312013"/>
                  </a:lnTo>
                  <a:lnTo>
                    <a:pt x="367398" y="312013"/>
                  </a:lnTo>
                  <a:lnTo>
                    <a:pt x="367182" y="311835"/>
                  </a:lnTo>
                  <a:lnTo>
                    <a:pt x="363639" y="311327"/>
                  </a:lnTo>
                  <a:lnTo>
                    <a:pt x="367182" y="311835"/>
                  </a:lnTo>
                  <a:lnTo>
                    <a:pt x="368249" y="312674"/>
                  </a:lnTo>
                  <a:lnTo>
                    <a:pt x="368376" y="312762"/>
                  </a:lnTo>
                  <a:lnTo>
                    <a:pt x="368350" y="313309"/>
                  </a:lnTo>
                  <a:lnTo>
                    <a:pt x="368642" y="312915"/>
                  </a:lnTo>
                  <a:lnTo>
                    <a:pt x="369455" y="313397"/>
                  </a:lnTo>
                  <a:lnTo>
                    <a:pt x="370649" y="312750"/>
                  </a:lnTo>
                  <a:lnTo>
                    <a:pt x="369760" y="312318"/>
                  </a:lnTo>
                  <a:lnTo>
                    <a:pt x="369214" y="312178"/>
                  </a:lnTo>
                  <a:lnTo>
                    <a:pt x="369468" y="311835"/>
                  </a:lnTo>
                  <a:lnTo>
                    <a:pt x="370268" y="310870"/>
                  </a:lnTo>
                  <a:lnTo>
                    <a:pt x="369595" y="310235"/>
                  </a:lnTo>
                  <a:lnTo>
                    <a:pt x="370332" y="310870"/>
                  </a:lnTo>
                  <a:lnTo>
                    <a:pt x="372732" y="312775"/>
                  </a:lnTo>
                  <a:lnTo>
                    <a:pt x="372910" y="312775"/>
                  </a:lnTo>
                  <a:lnTo>
                    <a:pt x="374967" y="313537"/>
                  </a:lnTo>
                  <a:lnTo>
                    <a:pt x="374891" y="314045"/>
                  </a:lnTo>
                  <a:lnTo>
                    <a:pt x="374764" y="314807"/>
                  </a:lnTo>
                  <a:lnTo>
                    <a:pt x="374662" y="315442"/>
                  </a:lnTo>
                  <a:lnTo>
                    <a:pt x="374548" y="316077"/>
                  </a:lnTo>
                  <a:lnTo>
                    <a:pt x="374434" y="316712"/>
                  </a:lnTo>
                  <a:lnTo>
                    <a:pt x="374345" y="317296"/>
                  </a:lnTo>
                  <a:lnTo>
                    <a:pt x="376466" y="317296"/>
                  </a:lnTo>
                  <a:lnTo>
                    <a:pt x="379552" y="317296"/>
                  </a:lnTo>
                  <a:lnTo>
                    <a:pt x="378841" y="316712"/>
                  </a:lnTo>
                  <a:lnTo>
                    <a:pt x="378815" y="316077"/>
                  </a:lnTo>
                  <a:lnTo>
                    <a:pt x="379285" y="315696"/>
                  </a:lnTo>
                  <a:lnTo>
                    <a:pt x="379615" y="315696"/>
                  </a:lnTo>
                  <a:lnTo>
                    <a:pt x="379679" y="316077"/>
                  </a:lnTo>
                  <a:lnTo>
                    <a:pt x="379793" y="316712"/>
                  </a:lnTo>
                  <a:lnTo>
                    <a:pt x="379844" y="317106"/>
                  </a:lnTo>
                  <a:lnTo>
                    <a:pt x="380034" y="316712"/>
                  </a:lnTo>
                  <a:lnTo>
                    <a:pt x="380111" y="316458"/>
                  </a:lnTo>
                  <a:lnTo>
                    <a:pt x="380631" y="316077"/>
                  </a:lnTo>
                  <a:lnTo>
                    <a:pt x="381469" y="315696"/>
                  </a:lnTo>
                  <a:lnTo>
                    <a:pt x="383692" y="314807"/>
                  </a:lnTo>
                  <a:lnTo>
                    <a:pt x="385267" y="314807"/>
                  </a:lnTo>
                  <a:lnTo>
                    <a:pt x="388670" y="315163"/>
                  </a:lnTo>
                  <a:lnTo>
                    <a:pt x="388581" y="313537"/>
                  </a:lnTo>
                  <a:lnTo>
                    <a:pt x="388569" y="312013"/>
                  </a:lnTo>
                  <a:lnTo>
                    <a:pt x="388950" y="312013"/>
                  </a:lnTo>
                  <a:lnTo>
                    <a:pt x="391807" y="312775"/>
                  </a:lnTo>
                  <a:lnTo>
                    <a:pt x="394081" y="312775"/>
                  </a:lnTo>
                  <a:lnTo>
                    <a:pt x="391807" y="312013"/>
                  </a:lnTo>
                  <a:lnTo>
                    <a:pt x="390855" y="311683"/>
                  </a:lnTo>
                  <a:lnTo>
                    <a:pt x="389166" y="311124"/>
                  </a:lnTo>
                  <a:lnTo>
                    <a:pt x="388708" y="311124"/>
                  </a:lnTo>
                  <a:lnTo>
                    <a:pt x="392074" y="308711"/>
                  </a:lnTo>
                  <a:lnTo>
                    <a:pt x="391528" y="308965"/>
                  </a:lnTo>
                  <a:lnTo>
                    <a:pt x="388404" y="311099"/>
                  </a:lnTo>
                  <a:lnTo>
                    <a:pt x="389699" y="309092"/>
                  </a:lnTo>
                  <a:lnTo>
                    <a:pt x="390867" y="307314"/>
                  </a:lnTo>
                  <a:lnTo>
                    <a:pt x="391134" y="306933"/>
                  </a:lnTo>
                  <a:lnTo>
                    <a:pt x="390855" y="306933"/>
                  </a:lnTo>
                  <a:lnTo>
                    <a:pt x="389902" y="307187"/>
                  </a:lnTo>
                  <a:lnTo>
                    <a:pt x="387121" y="307314"/>
                  </a:lnTo>
                  <a:lnTo>
                    <a:pt x="387235" y="305028"/>
                  </a:lnTo>
                  <a:lnTo>
                    <a:pt x="387350" y="302869"/>
                  </a:lnTo>
                  <a:lnTo>
                    <a:pt x="389445" y="303377"/>
                  </a:lnTo>
                  <a:lnTo>
                    <a:pt x="390194" y="304126"/>
                  </a:lnTo>
                  <a:lnTo>
                    <a:pt x="390309" y="303885"/>
                  </a:lnTo>
                  <a:lnTo>
                    <a:pt x="390740" y="303504"/>
                  </a:lnTo>
                  <a:lnTo>
                    <a:pt x="391718" y="304139"/>
                  </a:lnTo>
                  <a:lnTo>
                    <a:pt x="392188" y="304520"/>
                  </a:lnTo>
                  <a:lnTo>
                    <a:pt x="392201" y="306933"/>
                  </a:lnTo>
                  <a:lnTo>
                    <a:pt x="392925" y="306933"/>
                  </a:lnTo>
                  <a:lnTo>
                    <a:pt x="393534" y="307276"/>
                  </a:lnTo>
                  <a:lnTo>
                    <a:pt x="393573" y="307555"/>
                  </a:lnTo>
                  <a:lnTo>
                    <a:pt x="393865" y="307543"/>
                  </a:lnTo>
                  <a:lnTo>
                    <a:pt x="394004" y="307543"/>
                  </a:lnTo>
                  <a:lnTo>
                    <a:pt x="393852" y="307441"/>
                  </a:lnTo>
                  <a:lnTo>
                    <a:pt x="393687" y="307352"/>
                  </a:lnTo>
                  <a:lnTo>
                    <a:pt x="393509" y="307187"/>
                  </a:lnTo>
                  <a:lnTo>
                    <a:pt x="393484" y="306933"/>
                  </a:lnTo>
                  <a:lnTo>
                    <a:pt x="393357" y="305917"/>
                  </a:lnTo>
                  <a:lnTo>
                    <a:pt x="393242" y="305028"/>
                  </a:lnTo>
                  <a:lnTo>
                    <a:pt x="393141" y="304139"/>
                  </a:lnTo>
                  <a:lnTo>
                    <a:pt x="393103" y="303885"/>
                  </a:lnTo>
                  <a:lnTo>
                    <a:pt x="393547" y="303885"/>
                  </a:lnTo>
                  <a:lnTo>
                    <a:pt x="395389" y="304647"/>
                  </a:lnTo>
                  <a:lnTo>
                    <a:pt x="396963" y="303885"/>
                  </a:lnTo>
                  <a:lnTo>
                    <a:pt x="397954" y="303504"/>
                  </a:lnTo>
                  <a:lnTo>
                    <a:pt x="398475" y="303377"/>
                  </a:lnTo>
                  <a:lnTo>
                    <a:pt x="398589" y="302869"/>
                  </a:lnTo>
                  <a:lnTo>
                    <a:pt x="398589" y="301853"/>
                  </a:lnTo>
                  <a:lnTo>
                    <a:pt x="400494" y="301853"/>
                  </a:lnTo>
                  <a:close/>
                </a:path>
                <a:path w="504190" h="360680">
                  <a:moveTo>
                    <a:pt x="400862" y="312559"/>
                  </a:moveTo>
                  <a:lnTo>
                    <a:pt x="400634" y="311848"/>
                  </a:lnTo>
                  <a:lnTo>
                    <a:pt x="400507" y="312559"/>
                  </a:lnTo>
                  <a:lnTo>
                    <a:pt x="400862" y="312559"/>
                  </a:lnTo>
                  <a:close/>
                </a:path>
                <a:path w="504190" h="360680">
                  <a:moveTo>
                    <a:pt x="403148" y="50660"/>
                  </a:moveTo>
                  <a:lnTo>
                    <a:pt x="403034" y="50152"/>
                  </a:lnTo>
                  <a:lnTo>
                    <a:pt x="402958" y="49784"/>
                  </a:lnTo>
                  <a:lnTo>
                    <a:pt x="401688" y="50876"/>
                  </a:lnTo>
                  <a:lnTo>
                    <a:pt x="403148" y="50660"/>
                  </a:lnTo>
                  <a:close/>
                </a:path>
                <a:path w="504190" h="360680">
                  <a:moveTo>
                    <a:pt x="403606" y="60553"/>
                  </a:moveTo>
                  <a:lnTo>
                    <a:pt x="400392" y="57035"/>
                  </a:lnTo>
                  <a:lnTo>
                    <a:pt x="399427" y="58166"/>
                  </a:lnTo>
                  <a:lnTo>
                    <a:pt x="398132" y="59817"/>
                  </a:lnTo>
                  <a:lnTo>
                    <a:pt x="398157" y="63982"/>
                  </a:lnTo>
                  <a:lnTo>
                    <a:pt x="403606" y="60553"/>
                  </a:lnTo>
                  <a:close/>
                </a:path>
                <a:path w="504190" h="360680">
                  <a:moveTo>
                    <a:pt x="404139" y="305765"/>
                  </a:moveTo>
                  <a:lnTo>
                    <a:pt x="400913" y="304901"/>
                  </a:lnTo>
                  <a:lnTo>
                    <a:pt x="400939" y="307632"/>
                  </a:lnTo>
                  <a:lnTo>
                    <a:pt x="394131" y="307632"/>
                  </a:lnTo>
                  <a:lnTo>
                    <a:pt x="394893" y="308165"/>
                  </a:lnTo>
                  <a:lnTo>
                    <a:pt x="395744" y="308864"/>
                  </a:lnTo>
                  <a:lnTo>
                    <a:pt x="397243" y="308864"/>
                  </a:lnTo>
                  <a:lnTo>
                    <a:pt x="396392" y="311708"/>
                  </a:lnTo>
                  <a:lnTo>
                    <a:pt x="395020" y="312877"/>
                  </a:lnTo>
                  <a:lnTo>
                    <a:pt x="399161" y="314388"/>
                  </a:lnTo>
                  <a:lnTo>
                    <a:pt x="400037" y="310007"/>
                  </a:lnTo>
                  <a:lnTo>
                    <a:pt x="400583" y="311708"/>
                  </a:lnTo>
                  <a:lnTo>
                    <a:pt x="400951" y="310007"/>
                  </a:lnTo>
                  <a:lnTo>
                    <a:pt x="404139" y="305765"/>
                  </a:lnTo>
                  <a:close/>
                </a:path>
                <a:path w="504190" h="360680">
                  <a:moveTo>
                    <a:pt x="404672" y="313283"/>
                  </a:moveTo>
                  <a:lnTo>
                    <a:pt x="400862" y="312559"/>
                  </a:lnTo>
                  <a:lnTo>
                    <a:pt x="402412" y="317398"/>
                  </a:lnTo>
                  <a:lnTo>
                    <a:pt x="404672" y="313283"/>
                  </a:lnTo>
                  <a:close/>
                </a:path>
                <a:path w="504190" h="360680">
                  <a:moveTo>
                    <a:pt x="404837" y="59817"/>
                  </a:moveTo>
                  <a:lnTo>
                    <a:pt x="403606" y="60553"/>
                  </a:lnTo>
                  <a:lnTo>
                    <a:pt x="404075" y="61061"/>
                  </a:lnTo>
                  <a:lnTo>
                    <a:pt x="404837" y="59817"/>
                  </a:lnTo>
                  <a:close/>
                </a:path>
                <a:path w="504190" h="360680">
                  <a:moveTo>
                    <a:pt x="405409" y="48272"/>
                  </a:moveTo>
                  <a:lnTo>
                    <a:pt x="401650" y="47294"/>
                  </a:lnTo>
                  <a:lnTo>
                    <a:pt x="402704" y="48564"/>
                  </a:lnTo>
                  <a:lnTo>
                    <a:pt x="402958" y="49784"/>
                  </a:lnTo>
                  <a:lnTo>
                    <a:pt x="404710" y="48272"/>
                  </a:lnTo>
                  <a:lnTo>
                    <a:pt x="405409" y="48272"/>
                  </a:lnTo>
                  <a:close/>
                </a:path>
                <a:path w="504190" h="360680">
                  <a:moveTo>
                    <a:pt x="407390" y="58166"/>
                  </a:moveTo>
                  <a:lnTo>
                    <a:pt x="405828" y="58166"/>
                  </a:lnTo>
                  <a:lnTo>
                    <a:pt x="404837" y="59817"/>
                  </a:lnTo>
                  <a:lnTo>
                    <a:pt x="407390" y="58166"/>
                  </a:lnTo>
                  <a:close/>
                </a:path>
                <a:path w="504190" h="360680">
                  <a:moveTo>
                    <a:pt x="407746" y="58166"/>
                  </a:moveTo>
                  <a:lnTo>
                    <a:pt x="407720" y="57950"/>
                  </a:lnTo>
                  <a:lnTo>
                    <a:pt x="407390" y="58166"/>
                  </a:lnTo>
                  <a:lnTo>
                    <a:pt x="407746" y="58166"/>
                  </a:lnTo>
                  <a:close/>
                </a:path>
                <a:path w="504190" h="360680">
                  <a:moveTo>
                    <a:pt x="411365" y="53835"/>
                  </a:moveTo>
                  <a:lnTo>
                    <a:pt x="410857" y="53835"/>
                  </a:lnTo>
                  <a:lnTo>
                    <a:pt x="409460" y="55029"/>
                  </a:lnTo>
                  <a:lnTo>
                    <a:pt x="410756" y="54241"/>
                  </a:lnTo>
                  <a:lnTo>
                    <a:pt x="411365" y="53835"/>
                  </a:lnTo>
                  <a:close/>
                </a:path>
                <a:path w="504190" h="360680">
                  <a:moveTo>
                    <a:pt x="415061" y="67259"/>
                  </a:moveTo>
                  <a:lnTo>
                    <a:pt x="414858" y="66675"/>
                  </a:lnTo>
                  <a:lnTo>
                    <a:pt x="414185" y="67424"/>
                  </a:lnTo>
                  <a:lnTo>
                    <a:pt x="415061" y="67259"/>
                  </a:lnTo>
                  <a:close/>
                </a:path>
                <a:path w="504190" h="360680">
                  <a:moveTo>
                    <a:pt x="419658" y="66344"/>
                  </a:moveTo>
                  <a:lnTo>
                    <a:pt x="415061" y="67259"/>
                  </a:lnTo>
                  <a:lnTo>
                    <a:pt x="415163" y="67424"/>
                  </a:lnTo>
                  <a:lnTo>
                    <a:pt x="416026" y="68033"/>
                  </a:lnTo>
                  <a:lnTo>
                    <a:pt x="415582" y="71272"/>
                  </a:lnTo>
                  <a:lnTo>
                    <a:pt x="417880" y="69316"/>
                  </a:lnTo>
                  <a:lnTo>
                    <a:pt x="419658" y="66344"/>
                  </a:lnTo>
                  <a:close/>
                </a:path>
                <a:path w="504190" h="360680">
                  <a:moveTo>
                    <a:pt x="420547" y="63157"/>
                  </a:moveTo>
                  <a:lnTo>
                    <a:pt x="420535" y="61683"/>
                  </a:lnTo>
                  <a:lnTo>
                    <a:pt x="420522" y="61417"/>
                  </a:lnTo>
                  <a:lnTo>
                    <a:pt x="417017" y="61683"/>
                  </a:lnTo>
                  <a:lnTo>
                    <a:pt x="416509" y="61683"/>
                  </a:lnTo>
                  <a:lnTo>
                    <a:pt x="416090" y="61061"/>
                  </a:lnTo>
                  <a:lnTo>
                    <a:pt x="416001" y="61683"/>
                  </a:lnTo>
                  <a:lnTo>
                    <a:pt x="416001" y="60553"/>
                  </a:lnTo>
                  <a:lnTo>
                    <a:pt x="415328" y="59817"/>
                  </a:lnTo>
                  <a:lnTo>
                    <a:pt x="412559" y="58166"/>
                  </a:lnTo>
                  <a:lnTo>
                    <a:pt x="407746" y="58166"/>
                  </a:lnTo>
                  <a:lnTo>
                    <a:pt x="408203" y="63157"/>
                  </a:lnTo>
                  <a:lnTo>
                    <a:pt x="408292" y="64185"/>
                  </a:lnTo>
                  <a:lnTo>
                    <a:pt x="412394" y="64185"/>
                  </a:lnTo>
                  <a:lnTo>
                    <a:pt x="413334" y="65214"/>
                  </a:lnTo>
                  <a:lnTo>
                    <a:pt x="414693" y="66205"/>
                  </a:lnTo>
                  <a:lnTo>
                    <a:pt x="414743" y="66344"/>
                  </a:lnTo>
                  <a:lnTo>
                    <a:pt x="414858" y="66675"/>
                  </a:lnTo>
                  <a:lnTo>
                    <a:pt x="416877" y="64389"/>
                  </a:lnTo>
                  <a:lnTo>
                    <a:pt x="417525" y="64185"/>
                  </a:lnTo>
                  <a:lnTo>
                    <a:pt x="418007" y="64185"/>
                  </a:lnTo>
                  <a:lnTo>
                    <a:pt x="419163" y="63157"/>
                  </a:lnTo>
                  <a:lnTo>
                    <a:pt x="420547" y="63411"/>
                  </a:lnTo>
                  <a:lnTo>
                    <a:pt x="420547" y="63157"/>
                  </a:lnTo>
                  <a:close/>
                </a:path>
                <a:path w="504190" h="360680">
                  <a:moveTo>
                    <a:pt x="423125" y="50393"/>
                  </a:moveTo>
                  <a:lnTo>
                    <a:pt x="421093" y="47713"/>
                  </a:lnTo>
                  <a:lnTo>
                    <a:pt x="421347" y="43967"/>
                  </a:lnTo>
                  <a:lnTo>
                    <a:pt x="420433" y="40728"/>
                  </a:lnTo>
                  <a:lnTo>
                    <a:pt x="414883" y="39560"/>
                  </a:lnTo>
                  <a:lnTo>
                    <a:pt x="419722" y="41059"/>
                  </a:lnTo>
                  <a:lnTo>
                    <a:pt x="419239" y="44284"/>
                  </a:lnTo>
                  <a:lnTo>
                    <a:pt x="418630" y="47866"/>
                  </a:lnTo>
                  <a:lnTo>
                    <a:pt x="423125" y="50393"/>
                  </a:lnTo>
                  <a:close/>
                </a:path>
                <a:path w="504190" h="360680">
                  <a:moveTo>
                    <a:pt x="427824" y="50965"/>
                  </a:moveTo>
                  <a:lnTo>
                    <a:pt x="425665" y="50965"/>
                  </a:lnTo>
                  <a:lnTo>
                    <a:pt x="423176" y="50660"/>
                  </a:lnTo>
                  <a:lnTo>
                    <a:pt x="423862" y="50660"/>
                  </a:lnTo>
                  <a:lnTo>
                    <a:pt x="423189" y="50419"/>
                  </a:lnTo>
                  <a:lnTo>
                    <a:pt x="419227" y="50419"/>
                  </a:lnTo>
                  <a:lnTo>
                    <a:pt x="424167" y="53213"/>
                  </a:lnTo>
                  <a:lnTo>
                    <a:pt x="421119" y="53213"/>
                  </a:lnTo>
                  <a:lnTo>
                    <a:pt x="419430" y="51714"/>
                  </a:lnTo>
                  <a:lnTo>
                    <a:pt x="417258" y="49784"/>
                  </a:lnTo>
                  <a:lnTo>
                    <a:pt x="415937" y="48272"/>
                  </a:lnTo>
                  <a:lnTo>
                    <a:pt x="414007" y="46062"/>
                  </a:lnTo>
                  <a:lnTo>
                    <a:pt x="408520" y="45732"/>
                  </a:lnTo>
                  <a:lnTo>
                    <a:pt x="408051" y="48272"/>
                  </a:lnTo>
                  <a:lnTo>
                    <a:pt x="405295" y="47040"/>
                  </a:lnTo>
                  <a:lnTo>
                    <a:pt x="406730" y="50152"/>
                  </a:lnTo>
                  <a:lnTo>
                    <a:pt x="403148" y="50660"/>
                  </a:lnTo>
                  <a:lnTo>
                    <a:pt x="403237" y="51117"/>
                  </a:lnTo>
                  <a:lnTo>
                    <a:pt x="402437" y="51879"/>
                  </a:lnTo>
                  <a:lnTo>
                    <a:pt x="402082" y="51866"/>
                  </a:lnTo>
                  <a:lnTo>
                    <a:pt x="401739" y="51816"/>
                  </a:lnTo>
                  <a:lnTo>
                    <a:pt x="401256" y="51981"/>
                  </a:lnTo>
                  <a:lnTo>
                    <a:pt x="401802" y="52197"/>
                  </a:lnTo>
                  <a:lnTo>
                    <a:pt x="402183" y="52120"/>
                  </a:lnTo>
                  <a:lnTo>
                    <a:pt x="402348" y="51968"/>
                  </a:lnTo>
                  <a:lnTo>
                    <a:pt x="404101" y="51968"/>
                  </a:lnTo>
                  <a:lnTo>
                    <a:pt x="404698" y="53568"/>
                  </a:lnTo>
                  <a:lnTo>
                    <a:pt x="405841" y="53784"/>
                  </a:lnTo>
                  <a:lnTo>
                    <a:pt x="405015" y="51968"/>
                  </a:lnTo>
                  <a:lnTo>
                    <a:pt x="404901" y="51714"/>
                  </a:lnTo>
                  <a:lnTo>
                    <a:pt x="407670" y="52946"/>
                  </a:lnTo>
                  <a:lnTo>
                    <a:pt x="412699" y="52946"/>
                  </a:lnTo>
                  <a:lnTo>
                    <a:pt x="411365" y="53835"/>
                  </a:lnTo>
                  <a:lnTo>
                    <a:pt x="413194" y="53987"/>
                  </a:lnTo>
                  <a:lnTo>
                    <a:pt x="413473" y="55029"/>
                  </a:lnTo>
                  <a:lnTo>
                    <a:pt x="413562" y="55359"/>
                  </a:lnTo>
                  <a:lnTo>
                    <a:pt x="413664" y="55029"/>
                  </a:lnTo>
                  <a:lnTo>
                    <a:pt x="414566" y="54241"/>
                  </a:lnTo>
                  <a:lnTo>
                    <a:pt x="414553" y="52946"/>
                  </a:lnTo>
                  <a:lnTo>
                    <a:pt x="419811" y="52946"/>
                  </a:lnTo>
                  <a:lnTo>
                    <a:pt x="427431" y="56921"/>
                  </a:lnTo>
                  <a:lnTo>
                    <a:pt x="427558" y="55029"/>
                  </a:lnTo>
                  <a:lnTo>
                    <a:pt x="427672" y="53213"/>
                  </a:lnTo>
                  <a:lnTo>
                    <a:pt x="427774" y="51714"/>
                  </a:lnTo>
                  <a:lnTo>
                    <a:pt x="427824" y="50965"/>
                  </a:lnTo>
                  <a:close/>
                </a:path>
                <a:path w="504190" h="360680">
                  <a:moveTo>
                    <a:pt x="437756" y="67741"/>
                  </a:moveTo>
                  <a:lnTo>
                    <a:pt x="437629" y="66941"/>
                  </a:lnTo>
                  <a:lnTo>
                    <a:pt x="437045" y="66789"/>
                  </a:lnTo>
                  <a:lnTo>
                    <a:pt x="436372" y="66827"/>
                  </a:lnTo>
                  <a:lnTo>
                    <a:pt x="435356" y="67475"/>
                  </a:lnTo>
                  <a:lnTo>
                    <a:pt x="437426" y="68224"/>
                  </a:lnTo>
                  <a:lnTo>
                    <a:pt x="437756" y="67741"/>
                  </a:lnTo>
                  <a:close/>
                </a:path>
                <a:path w="504190" h="360680">
                  <a:moveTo>
                    <a:pt x="441388" y="73850"/>
                  </a:moveTo>
                  <a:lnTo>
                    <a:pt x="439978" y="70726"/>
                  </a:lnTo>
                  <a:lnTo>
                    <a:pt x="434035" y="72936"/>
                  </a:lnTo>
                  <a:lnTo>
                    <a:pt x="432193" y="73063"/>
                  </a:lnTo>
                  <a:lnTo>
                    <a:pt x="434962" y="73583"/>
                  </a:lnTo>
                  <a:lnTo>
                    <a:pt x="436359" y="75984"/>
                  </a:lnTo>
                  <a:lnTo>
                    <a:pt x="441388" y="73850"/>
                  </a:lnTo>
                  <a:close/>
                </a:path>
                <a:path w="504190" h="360680">
                  <a:moveTo>
                    <a:pt x="441756" y="67729"/>
                  </a:moveTo>
                  <a:lnTo>
                    <a:pt x="437121" y="64477"/>
                  </a:lnTo>
                  <a:lnTo>
                    <a:pt x="436918" y="65024"/>
                  </a:lnTo>
                  <a:lnTo>
                    <a:pt x="437489" y="66128"/>
                  </a:lnTo>
                  <a:lnTo>
                    <a:pt x="437616" y="66929"/>
                  </a:lnTo>
                  <a:lnTo>
                    <a:pt x="438848" y="67259"/>
                  </a:lnTo>
                  <a:lnTo>
                    <a:pt x="439585" y="68605"/>
                  </a:lnTo>
                  <a:lnTo>
                    <a:pt x="441756" y="67729"/>
                  </a:lnTo>
                  <a:close/>
                </a:path>
                <a:path w="504190" h="360680">
                  <a:moveTo>
                    <a:pt x="447141" y="72809"/>
                  </a:moveTo>
                  <a:lnTo>
                    <a:pt x="443585" y="72809"/>
                  </a:lnTo>
                  <a:lnTo>
                    <a:pt x="446951" y="72999"/>
                  </a:lnTo>
                  <a:lnTo>
                    <a:pt x="447141" y="72809"/>
                  </a:lnTo>
                  <a:close/>
                </a:path>
                <a:path w="504190" h="360680">
                  <a:moveTo>
                    <a:pt x="449897" y="50825"/>
                  </a:moveTo>
                  <a:lnTo>
                    <a:pt x="447484" y="46228"/>
                  </a:lnTo>
                  <a:lnTo>
                    <a:pt x="442074" y="53759"/>
                  </a:lnTo>
                  <a:lnTo>
                    <a:pt x="438327" y="52260"/>
                  </a:lnTo>
                  <a:lnTo>
                    <a:pt x="437464" y="51917"/>
                  </a:lnTo>
                  <a:lnTo>
                    <a:pt x="437400" y="52527"/>
                  </a:lnTo>
                  <a:lnTo>
                    <a:pt x="437299" y="53543"/>
                  </a:lnTo>
                  <a:lnTo>
                    <a:pt x="437172" y="54724"/>
                  </a:lnTo>
                  <a:lnTo>
                    <a:pt x="437045" y="55880"/>
                  </a:lnTo>
                  <a:lnTo>
                    <a:pt x="438950" y="55880"/>
                  </a:lnTo>
                  <a:lnTo>
                    <a:pt x="437591" y="53543"/>
                  </a:lnTo>
                  <a:lnTo>
                    <a:pt x="437476" y="53365"/>
                  </a:lnTo>
                  <a:lnTo>
                    <a:pt x="437972" y="52260"/>
                  </a:lnTo>
                  <a:lnTo>
                    <a:pt x="438175" y="52260"/>
                  </a:lnTo>
                  <a:lnTo>
                    <a:pt x="443471" y="56172"/>
                  </a:lnTo>
                  <a:lnTo>
                    <a:pt x="446786" y="53860"/>
                  </a:lnTo>
                  <a:lnTo>
                    <a:pt x="447230" y="53543"/>
                  </a:lnTo>
                  <a:lnTo>
                    <a:pt x="446659" y="52717"/>
                  </a:lnTo>
                  <a:lnTo>
                    <a:pt x="447560" y="51206"/>
                  </a:lnTo>
                  <a:lnTo>
                    <a:pt x="449262" y="50825"/>
                  </a:lnTo>
                  <a:lnTo>
                    <a:pt x="449897" y="50825"/>
                  </a:lnTo>
                  <a:close/>
                </a:path>
                <a:path w="504190" h="360680">
                  <a:moveTo>
                    <a:pt x="450799" y="53860"/>
                  </a:moveTo>
                  <a:lnTo>
                    <a:pt x="448030" y="52984"/>
                  </a:lnTo>
                  <a:lnTo>
                    <a:pt x="447230" y="53543"/>
                  </a:lnTo>
                  <a:lnTo>
                    <a:pt x="447586" y="54063"/>
                  </a:lnTo>
                  <a:lnTo>
                    <a:pt x="450799" y="54216"/>
                  </a:lnTo>
                  <a:lnTo>
                    <a:pt x="450799" y="53860"/>
                  </a:lnTo>
                  <a:close/>
                </a:path>
                <a:path w="504190" h="360680">
                  <a:moveTo>
                    <a:pt x="452577" y="63093"/>
                  </a:moveTo>
                  <a:lnTo>
                    <a:pt x="452335" y="63131"/>
                  </a:lnTo>
                  <a:lnTo>
                    <a:pt x="452081" y="63220"/>
                  </a:lnTo>
                  <a:lnTo>
                    <a:pt x="451827" y="63449"/>
                  </a:lnTo>
                  <a:lnTo>
                    <a:pt x="452577" y="63093"/>
                  </a:lnTo>
                  <a:close/>
                </a:path>
                <a:path w="504190" h="360680">
                  <a:moveTo>
                    <a:pt x="453796" y="78524"/>
                  </a:moveTo>
                  <a:lnTo>
                    <a:pt x="451510" y="77419"/>
                  </a:lnTo>
                  <a:lnTo>
                    <a:pt x="452907" y="78397"/>
                  </a:lnTo>
                  <a:lnTo>
                    <a:pt x="453796" y="78524"/>
                  </a:lnTo>
                  <a:close/>
                </a:path>
                <a:path w="504190" h="360680">
                  <a:moveTo>
                    <a:pt x="455460" y="61760"/>
                  </a:moveTo>
                  <a:lnTo>
                    <a:pt x="452577" y="63106"/>
                  </a:lnTo>
                  <a:lnTo>
                    <a:pt x="453199" y="63017"/>
                  </a:lnTo>
                  <a:lnTo>
                    <a:pt x="453783" y="63398"/>
                  </a:lnTo>
                  <a:lnTo>
                    <a:pt x="454101" y="63639"/>
                  </a:lnTo>
                  <a:lnTo>
                    <a:pt x="455460" y="61760"/>
                  </a:lnTo>
                  <a:close/>
                </a:path>
                <a:path w="504190" h="360680">
                  <a:moveTo>
                    <a:pt x="457136" y="6223"/>
                  </a:moveTo>
                  <a:lnTo>
                    <a:pt x="456069" y="4381"/>
                  </a:lnTo>
                  <a:lnTo>
                    <a:pt x="455955" y="4178"/>
                  </a:lnTo>
                  <a:lnTo>
                    <a:pt x="455739" y="3797"/>
                  </a:lnTo>
                  <a:lnTo>
                    <a:pt x="455269" y="2755"/>
                  </a:lnTo>
                  <a:lnTo>
                    <a:pt x="455282" y="4178"/>
                  </a:lnTo>
                  <a:lnTo>
                    <a:pt x="450227" y="3479"/>
                  </a:lnTo>
                  <a:lnTo>
                    <a:pt x="451370" y="1574"/>
                  </a:lnTo>
                  <a:lnTo>
                    <a:pt x="452031" y="482"/>
                  </a:lnTo>
                  <a:lnTo>
                    <a:pt x="447814" y="1574"/>
                  </a:lnTo>
                  <a:lnTo>
                    <a:pt x="443979" y="482"/>
                  </a:lnTo>
                  <a:lnTo>
                    <a:pt x="444169" y="482"/>
                  </a:lnTo>
                  <a:lnTo>
                    <a:pt x="441261" y="0"/>
                  </a:lnTo>
                  <a:lnTo>
                    <a:pt x="441858" y="2755"/>
                  </a:lnTo>
                  <a:lnTo>
                    <a:pt x="441921" y="3479"/>
                  </a:lnTo>
                  <a:lnTo>
                    <a:pt x="440639" y="6642"/>
                  </a:lnTo>
                  <a:lnTo>
                    <a:pt x="440677" y="10210"/>
                  </a:lnTo>
                  <a:lnTo>
                    <a:pt x="448881" y="6781"/>
                  </a:lnTo>
                  <a:lnTo>
                    <a:pt x="450265" y="7048"/>
                  </a:lnTo>
                  <a:lnTo>
                    <a:pt x="450138" y="6781"/>
                  </a:lnTo>
                  <a:lnTo>
                    <a:pt x="449884" y="6223"/>
                  </a:lnTo>
                  <a:lnTo>
                    <a:pt x="449783" y="5994"/>
                  </a:lnTo>
                  <a:lnTo>
                    <a:pt x="452539" y="5105"/>
                  </a:lnTo>
                  <a:lnTo>
                    <a:pt x="452539" y="4381"/>
                  </a:lnTo>
                  <a:lnTo>
                    <a:pt x="453923" y="5346"/>
                  </a:lnTo>
                  <a:lnTo>
                    <a:pt x="457136" y="6223"/>
                  </a:lnTo>
                  <a:close/>
                </a:path>
                <a:path w="504190" h="360680">
                  <a:moveTo>
                    <a:pt x="457962" y="79121"/>
                  </a:moveTo>
                  <a:lnTo>
                    <a:pt x="453796" y="78524"/>
                  </a:lnTo>
                  <a:lnTo>
                    <a:pt x="454748" y="78981"/>
                  </a:lnTo>
                  <a:lnTo>
                    <a:pt x="457962" y="79121"/>
                  </a:lnTo>
                  <a:close/>
                </a:path>
                <a:path w="504190" h="360680">
                  <a:moveTo>
                    <a:pt x="458089" y="50825"/>
                  </a:moveTo>
                  <a:lnTo>
                    <a:pt x="453059" y="52260"/>
                  </a:lnTo>
                  <a:lnTo>
                    <a:pt x="453326" y="51206"/>
                  </a:lnTo>
                  <a:lnTo>
                    <a:pt x="453428" y="50825"/>
                  </a:lnTo>
                  <a:lnTo>
                    <a:pt x="453517" y="50444"/>
                  </a:lnTo>
                  <a:lnTo>
                    <a:pt x="451027" y="51917"/>
                  </a:lnTo>
                  <a:lnTo>
                    <a:pt x="450608" y="52260"/>
                  </a:lnTo>
                  <a:lnTo>
                    <a:pt x="450773" y="52260"/>
                  </a:lnTo>
                  <a:lnTo>
                    <a:pt x="450799" y="53860"/>
                  </a:lnTo>
                  <a:lnTo>
                    <a:pt x="453529" y="54724"/>
                  </a:lnTo>
                  <a:lnTo>
                    <a:pt x="453466" y="53860"/>
                  </a:lnTo>
                  <a:lnTo>
                    <a:pt x="453072" y="52984"/>
                  </a:lnTo>
                  <a:lnTo>
                    <a:pt x="454431" y="52527"/>
                  </a:lnTo>
                  <a:lnTo>
                    <a:pt x="456361" y="53860"/>
                  </a:lnTo>
                  <a:lnTo>
                    <a:pt x="456450" y="53543"/>
                  </a:lnTo>
                  <a:lnTo>
                    <a:pt x="456946" y="52717"/>
                  </a:lnTo>
                  <a:lnTo>
                    <a:pt x="457060" y="52527"/>
                  </a:lnTo>
                  <a:lnTo>
                    <a:pt x="458089" y="50825"/>
                  </a:lnTo>
                  <a:close/>
                </a:path>
                <a:path w="504190" h="360680">
                  <a:moveTo>
                    <a:pt x="458520" y="8597"/>
                  </a:moveTo>
                  <a:lnTo>
                    <a:pt x="457136" y="6223"/>
                  </a:lnTo>
                  <a:lnTo>
                    <a:pt x="453948" y="7493"/>
                  </a:lnTo>
                  <a:lnTo>
                    <a:pt x="458520" y="8597"/>
                  </a:lnTo>
                  <a:close/>
                </a:path>
                <a:path w="504190" h="360680">
                  <a:moveTo>
                    <a:pt x="465531" y="64554"/>
                  </a:moveTo>
                  <a:lnTo>
                    <a:pt x="463918" y="64033"/>
                  </a:lnTo>
                  <a:lnTo>
                    <a:pt x="463207" y="63665"/>
                  </a:lnTo>
                  <a:lnTo>
                    <a:pt x="464286" y="65201"/>
                  </a:lnTo>
                  <a:lnTo>
                    <a:pt x="463778" y="65201"/>
                  </a:lnTo>
                  <a:lnTo>
                    <a:pt x="462153" y="66027"/>
                  </a:lnTo>
                  <a:lnTo>
                    <a:pt x="458736" y="66611"/>
                  </a:lnTo>
                  <a:lnTo>
                    <a:pt x="458736" y="67919"/>
                  </a:lnTo>
                  <a:lnTo>
                    <a:pt x="458266" y="68211"/>
                  </a:lnTo>
                  <a:lnTo>
                    <a:pt x="458698" y="67919"/>
                  </a:lnTo>
                  <a:lnTo>
                    <a:pt x="458736" y="66611"/>
                  </a:lnTo>
                  <a:lnTo>
                    <a:pt x="458317" y="66675"/>
                  </a:lnTo>
                  <a:lnTo>
                    <a:pt x="457073" y="66675"/>
                  </a:lnTo>
                  <a:lnTo>
                    <a:pt x="457339" y="66167"/>
                  </a:lnTo>
                  <a:lnTo>
                    <a:pt x="457555" y="65735"/>
                  </a:lnTo>
                  <a:lnTo>
                    <a:pt x="457873" y="65201"/>
                  </a:lnTo>
                  <a:lnTo>
                    <a:pt x="458711" y="64757"/>
                  </a:lnTo>
                  <a:lnTo>
                    <a:pt x="456857" y="63449"/>
                  </a:lnTo>
                  <a:lnTo>
                    <a:pt x="454787" y="66167"/>
                  </a:lnTo>
                  <a:lnTo>
                    <a:pt x="453885" y="66027"/>
                  </a:lnTo>
                  <a:lnTo>
                    <a:pt x="453605" y="66027"/>
                  </a:lnTo>
                  <a:lnTo>
                    <a:pt x="452526" y="65735"/>
                  </a:lnTo>
                  <a:lnTo>
                    <a:pt x="452285" y="65735"/>
                  </a:lnTo>
                  <a:lnTo>
                    <a:pt x="450646" y="64757"/>
                  </a:lnTo>
                  <a:lnTo>
                    <a:pt x="451256" y="65201"/>
                  </a:lnTo>
                  <a:lnTo>
                    <a:pt x="451916" y="65735"/>
                  </a:lnTo>
                  <a:lnTo>
                    <a:pt x="444766" y="66675"/>
                  </a:lnTo>
                  <a:lnTo>
                    <a:pt x="445287" y="66675"/>
                  </a:lnTo>
                  <a:lnTo>
                    <a:pt x="443001" y="68516"/>
                  </a:lnTo>
                  <a:lnTo>
                    <a:pt x="444804" y="67919"/>
                  </a:lnTo>
                  <a:lnTo>
                    <a:pt x="448906" y="67678"/>
                  </a:lnTo>
                  <a:lnTo>
                    <a:pt x="450888" y="67017"/>
                  </a:lnTo>
                  <a:lnTo>
                    <a:pt x="451827" y="69164"/>
                  </a:lnTo>
                  <a:lnTo>
                    <a:pt x="450900" y="69164"/>
                  </a:lnTo>
                  <a:lnTo>
                    <a:pt x="448995" y="70815"/>
                  </a:lnTo>
                  <a:lnTo>
                    <a:pt x="449160" y="70815"/>
                  </a:lnTo>
                  <a:lnTo>
                    <a:pt x="447141" y="72809"/>
                  </a:lnTo>
                  <a:lnTo>
                    <a:pt x="450062" y="72809"/>
                  </a:lnTo>
                  <a:lnTo>
                    <a:pt x="449859" y="71678"/>
                  </a:lnTo>
                  <a:lnTo>
                    <a:pt x="449821" y="71462"/>
                  </a:lnTo>
                  <a:lnTo>
                    <a:pt x="449707" y="70815"/>
                  </a:lnTo>
                  <a:lnTo>
                    <a:pt x="453428" y="71462"/>
                  </a:lnTo>
                  <a:lnTo>
                    <a:pt x="450215" y="73621"/>
                  </a:lnTo>
                  <a:lnTo>
                    <a:pt x="450100" y="72999"/>
                  </a:lnTo>
                  <a:lnTo>
                    <a:pt x="446951" y="72999"/>
                  </a:lnTo>
                  <a:lnTo>
                    <a:pt x="443522" y="72999"/>
                  </a:lnTo>
                  <a:lnTo>
                    <a:pt x="442341" y="76631"/>
                  </a:lnTo>
                  <a:lnTo>
                    <a:pt x="440550" y="81064"/>
                  </a:lnTo>
                  <a:lnTo>
                    <a:pt x="447382" y="77444"/>
                  </a:lnTo>
                  <a:lnTo>
                    <a:pt x="447446" y="81661"/>
                  </a:lnTo>
                  <a:lnTo>
                    <a:pt x="448818" y="80492"/>
                  </a:lnTo>
                  <a:lnTo>
                    <a:pt x="451510" y="77419"/>
                  </a:lnTo>
                  <a:lnTo>
                    <a:pt x="451954" y="77038"/>
                  </a:lnTo>
                  <a:lnTo>
                    <a:pt x="452589" y="76187"/>
                  </a:lnTo>
                  <a:lnTo>
                    <a:pt x="453428" y="75514"/>
                  </a:lnTo>
                  <a:lnTo>
                    <a:pt x="455587" y="76187"/>
                  </a:lnTo>
                  <a:lnTo>
                    <a:pt x="457542" y="76949"/>
                  </a:lnTo>
                  <a:lnTo>
                    <a:pt x="458876" y="75514"/>
                  </a:lnTo>
                  <a:lnTo>
                    <a:pt x="459676" y="74637"/>
                  </a:lnTo>
                  <a:lnTo>
                    <a:pt x="459320" y="74117"/>
                  </a:lnTo>
                  <a:lnTo>
                    <a:pt x="458800" y="73685"/>
                  </a:lnTo>
                  <a:lnTo>
                    <a:pt x="458254" y="73329"/>
                  </a:lnTo>
                  <a:lnTo>
                    <a:pt x="458825" y="73329"/>
                  </a:lnTo>
                  <a:lnTo>
                    <a:pt x="458800" y="71678"/>
                  </a:lnTo>
                  <a:lnTo>
                    <a:pt x="458736" y="68287"/>
                  </a:lnTo>
                  <a:lnTo>
                    <a:pt x="459193" y="67919"/>
                  </a:lnTo>
                  <a:lnTo>
                    <a:pt x="460273" y="67017"/>
                  </a:lnTo>
                  <a:lnTo>
                    <a:pt x="460692" y="66675"/>
                  </a:lnTo>
                  <a:lnTo>
                    <a:pt x="464781" y="65735"/>
                  </a:lnTo>
                  <a:lnTo>
                    <a:pt x="464997" y="65735"/>
                  </a:lnTo>
                  <a:lnTo>
                    <a:pt x="465277" y="65201"/>
                  </a:lnTo>
                  <a:lnTo>
                    <a:pt x="465442" y="64757"/>
                  </a:lnTo>
                  <a:lnTo>
                    <a:pt x="465531" y="64554"/>
                  </a:lnTo>
                  <a:close/>
                </a:path>
                <a:path w="504190" h="360680">
                  <a:moveTo>
                    <a:pt x="470154" y="60731"/>
                  </a:moveTo>
                  <a:lnTo>
                    <a:pt x="468718" y="57607"/>
                  </a:lnTo>
                  <a:lnTo>
                    <a:pt x="469760" y="57607"/>
                  </a:lnTo>
                  <a:lnTo>
                    <a:pt x="466877" y="55587"/>
                  </a:lnTo>
                  <a:lnTo>
                    <a:pt x="466458" y="59397"/>
                  </a:lnTo>
                  <a:lnTo>
                    <a:pt x="470154" y="60731"/>
                  </a:lnTo>
                  <a:close/>
                </a:path>
                <a:path w="504190" h="360680">
                  <a:moveTo>
                    <a:pt x="481368" y="39522"/>
                  </a:moveTo>
                  <a:lnTo>
                    <a:pt x="477659" y="36931"/>
                  </a:lnTo>
                  <a:lnTo>
                    <a:pt x="477227" y="39458"/>
                  </a:lnTo>
                  <a:lnTo>
                    <a:pt x="481368" y="39522"/>
                  </a:lnTo>
                  <a:close/>
                </a:path>
                <a:path w="504190" h="360680">
                  <a:moveTo>
                    <a:pt x="504037" y="17208"/>
                  </a:moveTo>
                  <a:lnTo>
                    <a:pt x="502666" y="17665"/>
                  </a:lnTo>
                  <a:lnTo>
                    <a:pt x="499897" y="16421"/>
                  </a:lnTo>
                  <a:lnTo>
                    <a:pt x="500392" y="18173"/>
                  </a:lnTo>
                  <a:lnTo>
                    <a:pt x="500849" y="17792"/>
                  </a:lnTo>
                  <a:lnTo>
                    <a:pt x="503148" y="17970"/>
                  </a:lnTo>
                  <a:lnTo>
                    <a:pt x="504037" y="17208"/>
                  </a:lnTo>
                  <a:close/>
                </a:path>
              </a:pathLst>
            </a:custGeom>
            <a:solidFill>
              <a:srgbClr val="ABD3D8">
                <a:alpha val="51998"/>
              </a:srgbClr>
            </a:solidFill>
          </p:spPr>
          <p:txBody>
            <a:bodyPr wrap="square" lIns="0" tIns="0" rIns="0" bIns="0" rtlCol="0"/>
            <a:lstStyle/>
            <a:p>
              <a:pPr defTabSz="829178"/>
              <a:endParaRPr sz="1632" kern="0">
                <a:solidFill>
                  <a:sysClr val="windowText" lastClr="000000"/>
                </a:solidFill>
              </a:endParaRPr>
            </a:p>
          </p:txBody>
        </p:sp>
        <p:sp>
          <p:nvSpPr>
            <p:cNvPr id="84" name="object 84"/>
            <p:cNvSpPr/>
            <p:nvPr/>
          </p:nvSpPr>
          <p:spPr>
            <a:xfrm>
              <a:off x="9496044" y="2192502"/>
              <a:ext cx="483234" cy="351155"/>
            </a:xfrm>
            <a:custGeom>
              <a:avLst/>
              <a:gdLst/>
              <a:ahLst/>
              <a:cxnLst/>
              <a:rect l="l" t="t" r="r" b="b"/>
              <a:pathLst>
                <a:path w="483234" h="351155">
                  <a:moveTo>
                    <a:pt x="7340" y="349123"/>
                  </a:moveTo>
                  <a:lnTo>
                    <a:pt x="0" y="349631"/>
                  </a:lnTo>
                  <a:lnTo>
                    <a:pt x="6451" y="350608"/>
                  </a:lnTo>
                  <a:lnTo>
                    <a:pt x="7340" y="349123"/>
                  </a:lnTo>
                  <a:close/>
                </a:path>
                <a:path w="483234" h="351155">
                  <a:moveTo>
                    <a:pt x="45720" y="329209"/>
                  </a:moveTo>
                  <a:lnTo>
                    <a:pt x="45085" y="329044"/>
                  </a:lnTo>
                  <a:lnTo>
                    <a:pt x="44577" y="328930"/>
                  </a:lnTo>
                  <a:lnTo>
                    <a:pt x="44335" y="328942"/>
                  </a:lnTo>
                  <a:lnTo>
                    <a:pt x="45720" y="329209"/>
                  </a:lnTo>
                  <a:close/>
                </a:path>
                <a:path w="483234" h="351155">
                  <a:moveTo>
                    <a:pt x="52171" y="332359"/>
                  </a:moveTo>
                  <a:lnTo>
                    <a:pt x="50787" y="330644"/>
                  </a:lnTo>
                  <a:lnTo>
                    <a:pt x="48501" y="332613"/>
                  </a:lnTo>
                  <a:lnTo>
                    <a:pt x="47574" y="332676"/>
                  </a:lnTo>
                  <a:lnTo>
                    <a:pt x="48526" y="334759"/>
                  </a:lnTo>
                  <a:lnTo>
                    <a:pt x="51257" y="333146"/>
                  </a:lnTo>
                  <a:lnTo>
                    <a:pt x="52171" y="332359"/>
                  </a:lnTo>
                  <a:close/>
                </a:path>
                <a:path w="483234" h="351155">
                  <a:moveTo>
                    <a:pt x="52578" y="329844"/>
                  </a:moveTo>
                  <a:lnTo>
                    <a:pt x="43853" y="324319"/>
                  </a:lnTo>
                  <a:lnTo>
                    <a:pt x="45720" y="329209"/>
                  </a:lnTo>
                  <a:lnTo>
                    <a:pt x="47548" y="329666"/>
                  </a:lnTo>
                  <a:lnTo>
                    <a:pt x="50571" y="330504"/>
                  </a:lnTo>
                  <a:lnTo>
                    <a:pt x="52578" y="329844"/>
                  </a:lnTo>
                  <a:close/>
                </a:path>
                <a:path w="483234" h="351155">
                  <a:moveTo>
                    <a:pt x="53060" y="330149"/>
                  </a:moveTo>
                  <a:lnTo>
                    <a:pt x="52920" y="329844"/>
                  </a:lnTo>
                  <a:lnTo>
                    <a:pt x="52844" y="329666"/>
                  </a:lnTo>
                  <a:lnTo>
                    <a:pt x="52755" y="329463"/>
                  </a:lnTo>
                  <a:lnTo>
                    <a:pt x="52679" y="329666"/>
                  </a:lnTo>
                  <a:lnTo>
                    <a:pt x="52578" y="329844"/>
                  </a:lnTo>
                  <a:lnTo>
                    <a:pt x="53060" y="330149"/>
                  </a:lnTo>
                  <a:close/>
                </a:path>
                <a:path w="483234" h="351155">
                  <a:moveTo>
                    <a:pt x="53505" y="325450"/>
                  </a:moveTo>
                  <a:lnTo>
                    <a:pt x="50736" y="324904"/>
                  </a:lnTo>
                  <a:lnTo>
                    <a:pt x="52641" y="329209"/>
                  </a:lnTo>
                  <a:lnTo>
                    <a:pt x="52755" y="329463"/>
                  </a:lnTo>
                  <a:lnTo>
                    <a:pt x="53060" y="328714"/>
                  </a:lnTo>
                  <a:lnTo>
                    <a:pt x="53505" y="325450"/>
                  </a:lnTo>
                  <a:close/>
                </a:path>
                <a:path w="483234" h="351155">
                  <a:moveTo>
                    <a:pt x="64198" y="343750"/>
                  </a:moveTo>
                  <a:lnTo>
                    <a:pt x="63715" y="340563"/>
                  </a:lnTo>
                  <a:lnTo>
                    <a:pt x="60934" y="339318"/>
                  </a:lnTo>
                  <a:lnTo>
                    <a:pt x="55448" y="340398"/>
                  </a:lnTo>
                  <a:lnTo>
                    <a:pt x="57759" y="342773"/>
                  </a:lnTo>
                  <a:lnTo>
                    <a:pt x="58216" y="342379"/>
                  </a:lnTo>
                  <a:lnTo>
                    <a:pt x="61455" y="344678"/>
                  </a:lnTo>
                  <a:lnTo>
                    <a:pt x="57785" y="346354"/>
                  </a:lnTo>
                  <a:lnTo>
                    <a:pt x="61468" y="346837"/>
                  </a:lnTo>
                  <a:lnTo>
                    <a:pt x="63309" y="346697"/>
                  </a:lnTo>
                  <a:lnTo>
                    <a:pt x="64198" y="343750"/>
                  </a:lnTo>
                  <a:close/>
                </a:path>
                <a:path w="483234" h="351155">
                  <a:moveTo>
                    <a:pt x="79540" y="333146"/>
                  </a:moveTo>
                  <a:lnTo>
                    <a:pt x="79209" y="333349"/>
                  </a:lnTo>
                  <a:lnTo>
                    <a:pt x="78714" y="333489"/>
                  </a:lnTo>
                  <a:lnTo>
                    <a:pt x="77863" y="333463"/>
                  </a:lnTo>
                  <a:lnTo>
                    <a:pt x="78816" y="334124"/>
                  </a:lnTo>
                  <a:lnTo>
                    <a:pt x="78994" y="333832"/>
                  </a:lnTo>
                  <a:lnTo>
                    <a:pt x="79273" y="333489"/>
                  </a:lnTo>
                  <a:lnTo>
                    <a:pt x="79540" y="333146"/>
                  </a:lnTo>
                  <a:close/>
                </a:path>
                <a:path w="483234" h="351155">
                  <a:moveTo>
                    <a:pt x="80098" y="332422"/>
                  </a:moveTo>
                  <a:lnTo>
                    <a:pt x="79895" y="332676"/>
                  </a:lnTo>
                  <a:lnTo>
                    <a:pt x="79730" y="332905"/>
                  </a:lnTo>
                  <a:lnTo>
                    <a:pt x="79540" y="333146"/>
                  </a:lnTo>
                  <a:lnTo>
                    <a:pt x="79857" y="332968"/>
                  </a:lnTo>
                  <a:lnTo>
                    <a:pt x="80035" y="332727"/>
                  </a:lnTo>
                  <a:lnTo>
                    <a:pt x="80098" y="332422"/>
                  </a:lnTo>
                  <a:close/>
                </a:path>
                <a:path w="483234" h="351155">
                  <a:moveTo>
                    <a:pt x="81978" y="329958"/>
                  </a:moveTo>
                  <a:lnTo>
                    <a:pt x="81051" y="329311"/>
                  </a:lnTo>
                  <a:lnTo>
                    <a:pt x="79667" y="330060"/>
                  </a:lnTo>
                  <a:lnTo>
                    <a:pt x="80302" y="331457"/>
                  </a:lnTo>
                  <a:lnTo>
                    <a:pt x="80098" y="332422"/>
                  </a:lnTo>
                  <a:lnTo>
                    <a:pt x="81064" y="331216"/>
                  </a:lnTo>
                  <a:lnTo>
                    <a:pt x="81978" y="329958"/>
                  </a:lnTo>
                  <a:close/>
                </a:path>
                <a:path w="483234" h="351155">
                  <a:moveTo>
                    <a:pt x="83146" y="323405"/>
                  </a:moveTo>
                  <a:lnTo>
                    <a:pt x="80086" y="323596"/>
                  </a:lnTo>
                  <a:lnTo>
                    <a:pt x="78994" y="323405"/>
                  </a:lnTo>
                  <a:lnTo>
                    <a:pt x="78727" y="323405"/>
                  </a:lnTo>
                  <a:lnTo>
                    <a:pt x="78511" y="322910"/>
                  </a:lnTo>
                  <a:lnTo>
                    <a:pt x="78371" y="323405"/>
                  </a:lnTo>
                  <a:lnTo>
                    <a:pt x="77876" y="325970"/>
                  </a:lnTo>
                  <a:lnTo>
                    <a:pt x="77812" y="326275"/>
                  </a:lnTo>
                  <a:lnTo>
                    <a:pt x="82778" y="323596"/>
                  </a:lnTo>
                  <a:lnTo>
                    <a:pt x="83146" y="323405"/>
                  </a:lnTo>
                  <a:close/>
                </a:path>
                <a:path w="483234" h="351155">
                  <a:moveTo>
                    <a:pt x="83248" y="318719"/>
                  </a:moveTo>
                  <a:lnTo>
                    <a:pt x="82943" y="316611"/>
                  </a:lnTo>
                  <a:lnTo>
                    <a:pt x="82778" y="315506"/>
                  </a:lnTo>
                  <a:lnTo>
                    <a:pt x="74993" y="314972"/>
                  </a:lnTo>
                  <a:lnTo>
                    <a:pt x="78511" y="322910"/>
                  </a:lnTo>
                  <a:lnTo>
                    <a:pt x="78765" y="321335"/>
                  </a:lnTo>
                  <a:lnTo>
                    <a:pt x="79133" y="319366"/>
                  </a:lnTo>
                  <a:lnTo>
                    <a:pt x="79565" y="318249"/>
                  </a:lnTo>
                  <a:lnTo>
                    <a:pt x="82334" y="316611"/>
                  </a:lnTo>
                  <a:lnTo>
                    <a:pt x="83248" y="318719"/>
                  </a:lnTo>
                  <a:close/>
                </a:path>
                <a:path w="483234" h="351155">
                  <a:moveTo>
                    <a:pt x="90170" y="322910"/>
                  </a:moveTo>
                  <a:lnTo>
                    <a:pt x="86956" y="321335"/>
                  </a:lnTo>
                  <a:lnTo>
                    <a:pt x="83146" y="323405"/>
                  </a:lnTo>
                  <a:lnTo>
                    <a:pt x="83820" y="323405"/>
                  </a:lnTo>
                  <a:lnTo>
                    <a:pt x="87439" y="325970"/>
                  </a:lnTo>
                  <a:lnTo>
                    <a:pt x="90170" y="322910"/>
                  </a:lnTo>
                  <a:close/>
                </a:path>
                <a:path w="483234" h="351155">
                  <a:moveTo>
                    <a:pt x="103390" y="257314"/>
                  </a:moveTo>
                  <a:lnTo>
                    <a:pt x="101536" y="255295"/>
                  </a:lnTo>
                  <a:lnTo>
                    <a:pt x="100139" y="254317"/>
                  </a:lnTo>
                  <a:lnTo>
                    <a:pt x="96939" y="255600"/>
                  </a:lnTo>
                  <a:lnTo>
                    <a:pt x="100647" y="256794"/>
                  </a:lnTo>
                  <a:lnTo>
                    <a:pt x="101092" y="257835"/>
                  </a:lnTo>
                  <a:lnTo>
                    <a:pt x="103390" y="257314"/>
                  </a:lnTo>
                  <a:close/>
                </a:path>
                <a:path w="483234" h="351155">
                  <a:moveTo>
                    <a:pt x="113715" y="284607"/>
                  </a:moveTo>
                  <a:lnTo>
                    <a:pt x="110947" y="282663"/>
                  </a:lnTo>
                  <a:lnTo>
                    <a:pt x="111429" y="285140"/>
                  </a:lnTo>
                  <a:lnTo>
                    <a:pt x="108204" y="285000"/>
                  </a:lnTo>
                  <a:lnTo>
                    <a:pt x="112356" y="286512"/>
                  </a:lnTo>
                  <a:lnTo>
                    <a:pt x="112369" y="285788"/>
                  </a:lnTo>
                  <a:lnTo>
                    <a:pt x="113258" y="285026"/>
                  </a:lnTo>
                  <a:lnTo>
                    <a:pt x="113715" y="284607"/>
                  </a:lnTo>
                  <a:close/>
                </a:path>
                <a:path w="483234" h="351155">
                  <a:moveTo>
                    <a:pt x="124282" y="305422"/>
                  </a:moveTo>
                  <a:lnTo>
                    <a:pt x="122377" y="306717"/>
                  </a:lnTo>
                  <a:lnTo>
                    <a:pt x="122085" y="306717"/>
                  </a:lnTo>
                  <a:lnTo>
                    <a:pt x="119583" y="307378"/>
                  </a:lnTo>
                  <a:lnTo>
                    <a:pt x="119570" y="309283"/>
                  </a:lnTo>
                  <a:lnTo>
                    <a:pt x="119316" y="309079"/>
                  </a:lnTo>
                  <a:lnTo>
                    <a:pt x="118821" y="308711"/>
                  </a:lnTo>
                  <a:lnTo>
                    <a:pt x="117779" y="308305"/>
                  </a:lnTo>
                  <a:lnTo>
                    <a:pt x="116713" y="308876"/>
                  </a:lnTo>
                  <a:lnTo>
                    <a:pt x="116738" y="309079"/>
                  </a:lnTo>
                  <a:lnTo>
                    <a:pt x="115646" y="308711"/>
                  </a:lnTo>
                  <a:lnTo>
                    <a:pt x="115303" y="308711"/>
                  </a:lnTo>
                  <a:lnTo>
                    <a:pt x="115074" y="310870"/>
                  </a:lnTo>
                  <a:lnTo>
                    <a:pt x="119291" y="310870"/>
                  </a:lnTo>
                  <a:lnTo>
                    <a:pt x="120751" y="311289"/>
                  </a:lnTo>
                  <a:lnTo>
                    <a:pt x="121424" y="311289"/>
                  </a:lnTo>
                  <a:lnTo>
                    <a:pt x="121856" y="311886"/>
                  </a:lnTo>
                  <a:lnTo>
                    <a:pt x="122110" y="311886"/>
                  </a:lnTo>
                  <a:lnTo>
                    <a:pt x="121627" y="311289"/>
                  </a:lnTo>
                  <a:lnTo>
                    <a:pt x="121412" y="310870"/>
                  </a:lnTo>
                  <a:lnTo>
                    <a:pt x="120357" y="309333"/>
                  </a:lnTo>
                  <a:lnTo>
                    <a:pt x="122212" y="308711"/>
                  </a:lnTo>
                  <a:lnTo>
                    <a:pt x="123405" y="306717"/>
                  </a:lnTo>
                  <a:lnTo>
                    <a:pt x="124282" y="305422"/>
                  </a:lnTo>
                  <a:close/>
                </a:path>
                <a:path w="483234" h="351155">
                  <a:moveTo>
                    <a:pt x="125374" y="304304"/>
                  </a:moveTo>
                  <a:lnTo>
                    <a:pt x="125082" y="304330"/>
                  </a:lnTo>
                  <a:lnTo>
                    <a:pt x="124701" y="304812"/>
                  </a:lnTo>
                  <a:lnTo>
                    <a:pt x="124282" y="305422"/>
                  </a:lnTo>
                  <a:lnTo>
                    <a:pt x="124777" y="305092"/>
                  </a:lnTo>
                  <a:lnTo>
                    <a:pt x="125196" y="304736"/>
                  </a:lnTo>
                  <a:lnTo>
                    <a:pt x="125374" y="304304"/>
                  </a:lnTo>
                  <a:close/>
                </a:path>
                <a:path w="483234" h="351155">
                  <a:moveTo>
                    <a:pt x="134874" y="266471"/>
                  </a:moveTo>
                  <a:lnTo>
                    <a:pt x="134416" y="266471"/>
                  </a:lnTo>
                  <a:lnTo>
                    <a:pt x="134670" y="266661"/>
                  </a:lnTo>
                  <a:lnTo>
                    <a:pt x="134874" y="266471"/>
                  </a:lnTo>
                  <a:close/>
                </a:path>
                <a:path w="483234" h="351155">
                  <a:moveTo>
                    <a:pt x="135572" y="313677"/>
                  </a:moveTo>
                  <a:lnTo>
                    <a:pt x="134937" y="313728"/>
                  </a:lnTo>
                  <a:lnTo>
                    <a:pt x="133756" y="313778"/>
                  </a:lnTo>
                  <a:lnTo>
                    <a:pt x="134569" y="313931"/>
                  </a:lnTo>
                  <a:lnTo>
                    <a:pt x="135242" y="313969"/>
                  </a:lnTo>
                  <a:lnTo>
                    <a:pt x="135572" y="313677"/>
                  </a:lnTo>
                  <a:close/>
                </a:path>
                <a:path w="483234" h="351155">
                  <a:moveTo>
                    <a:pt x="137566" y="264147"/>
                  </a:moveTo>
                  <a:lnTo>
                    <a:pt x="136105" y="263931"/>
                  </a:lnTo>
                  <a:lnTo>
                    <a:pt x="134607" y="264147"/>
                  </a:lnTo>
                  <a:lnTo>
                    <a:pt x="135166" y="263601"/>
                  </a:lnTo>
                  <a:lnTo>
                    <a:pt x="135356" y="263448"/>
                  </a:lnTo>
                  <a:lnTo>
                    <a:pt x="135851" y="263067"/>
                  </a:lnTo>
                  <a:lnTo>
                    <a:pt x="136029" y="262636"/>
                  </a:lnTo>
                  <a:lnTo>
                    <a:pt x="129590" y="261632"/>
                  </a:lnTo>
                  <a:lnTo>
                    <a:pt x="128231" y="259943"/>
                  </a:lnTo>
                  <a:lnTo>
                    <a:pt x="126212" y="258826"/>
                  </a:lnTo>
                  <a:lnTo>
                    <a:pt x="123596" y="257378"/>
                  </a:lnTo>
                  <a:lnTo>
                    <a:pt x="123621" y="258102"/>
                  </a:lnTo>
                  <a:lnTo>
                    <a:pt x="121399" y="258826"/>
                  </a:lnTo>
                  <a:lnTo>
                    <a:pt x="120091" y="257860"/>
                  </a:lnTo>
                  <a:lnTo>
                    <a:pt x="119164" y="256374"/>
                  </a:lnTo>
                  <a:lnTo>
                    <a:pt x="119278" y="257860"/>
                  </a:lnTo>
                  <a:lnTo>
                    <a:pt x="119380" y="259321"/>
                  </a:lnTo>
                  <a:lnTo>
                    <a:pt x="112585" y="264909"/>
                  </a:lnTo>
                  <a:lnTo>
                    <a:pt x="118148" y="266407"/>
                  </a:lnTo>
                  <a:lnTo>
                    <a:pt x="118618" y="265303"/>
                  </a:lnTo>
                  <a:lnTo>
                    <a:pt x="119532" y="264490"/>
                  </a:lnTo>
                  <a:lnTo>
                    <a:pt x="119138" y="263601"/>
                  </a:lnTo>
                  <a:lnTo>
                    <a:pt x="119075" y="263448"/>
                  </a:lnTo>
                  <a:lnTo>
                    <a:pt x="119735" y="263931"/>
                  </a:lnTo>
                  <a:lnTo>
                    <a:pt x="119938" y="263931"/>
                  </a:lnTo>
                  <a:lnTo>
                    <a:pt x="121335" y="264337"/>
                  </a:lnTo>
                  <a:lnTo>
                    <a:pt x="119989" y="267652"/>
                  </a:lnTo>
                  <a:lnTo>
                    <a:pt x="122313" y="267868"/>
                  </a:lnTo>
                  <a:lnTo>
                    <a:pt x="122301" y="268566"/>
                  </a:lnTo>
                  <a:lnTo>
                    <a:pt x="123659" y="266700"/>
                  </a:lnTo>
                  <a:lnTo>
                    <a:pt x="125971" y="269049"/>
                  </a:lnTo>
                  <a:lnTo>
                    <a:pt x="129235" y="273494"/>
                  </a:lnTo>
                  <a:lnTo>
                    <a:pt x="135166" y="271272"/>
                  </a:lnTo>
                  <a:lnTo>
                    <a:pt x="134645" y="270637"/>
                  </a:lnTo>
                  <a:lnTo>
                    <a:pt x="132956" y="268566"/>
                  </a:lnTo>
                  <a:lnTo>
                    <a:pt x="133172" y="269049"/>
                  </a:lnTo>
                  <a:lnTo>
                    <a:pt x="134239" y="270637"/>
                  </a:lnTo>
                  <a:lnTo>
                    <a:pt x="130746" y="269633"/>
                  </a:lnTo>
                  <a:lnTo>
                    <a:pt x="129197" y="269189"/>
                  </a:lnTo>
                  <a:lnTo>
                    <a:pt x="127825" y="269633"/>
                  </a:lnTo>
                  <a:lnTo>
                    <a:pt x="130111" y="267652"/>
                  </a:lnTo>
                  <a:lnTo>
                    <a:pt x="130327" y="267652"/>
                  </a:lnTo>
                  <a:lnTo>
                    <a:pt x="128231" y="266700"/>
                  </a:lnTo>
                  <a:lnTo>
                    <a:pt x="127723" y="266471"/>
                  </a:lnTo>
                  <a:lnTo>
                    <a:pt x="126123" y="265303"/>
                  </a:lnTo>
                  <a:lnTo>
                    <a:pt x="128778" y="265633"/>
                  </a:lnTo>
                  <a:lnTo>
                    <a:pt x="131584" y="265861"/>
                  </a:lnTo>
                  <a:lnTo>
                    <a:pt x="133985" y="266166"/>
                  </a:lnTo>
                  <a:lnTo>
                    <a:pt x="135051" y="266306"/>
                  </a:lnTo>
                  <a:lnTo>
                    <a:pt x="135559" y="265861"/>
                  </a:lnTo>
                  <a:lnTo>
                    <a:pt x="136220" y="265303"/>
                  </a:lnTo>
                  <a:lnTo>
                    <a:pt x="137566" y="264147"/>
                  </a:lnTo>
                  <a:close/>
                </a:path>
                <a:path w="483234" h="351155">
                  <a:moveTo>
                    <a:pt x="142849" y="257441"/>
                  </a:moveTo>
                  <a:lnTo>
                    <a:pt x="142379" y="255727"/>
                  </a:lnTo>
                  <a:lnTo>
                    <a:pt x="140081" y="255625"/>
                  </a:lnTo>
                  <a:lnTo>
                    <a:pt x="140614" y="256806"/>
                  </a:lnTo>
                  <a:lnTo>
                    <a:pt x="140081" y="257822"/>
                  </a:lnTo>
                  <a:lnTo>
                    <a:pt x="139052" y="257454"/>
                  </a:lnTo>
                  <a:lnTo>
                    <a:pt x="138404" y="256819"/>
                  </a:lnTo>
                  <a:lnTo>
                    <a:pt x="136423" y="257911"/>
                  </a:lnTo>
                  <a:lnTo>
                    <a:pt x="137058" y="259321"/>
                  </a:lnTo>
                  <a:lnTo>
                    <a:pt x="138036" y="259232"/>
                  </a:lnTo>
                  <a:lnTo>
                    <a:pt x="138899" y="258826"/>
                  </a:lnTo>
                  <a:lnTo>
                    <a:pt x="141554" y="258597"/>
                  </a:lnTo>
                  <a:lnTo>
                    <a:pt x="142849" y="257441"/>
                  </a:lnTo>
                  <a:close/>
                </a:path>
                <a:path w="483234" h="351155">
                  <a:moveTo>
                    <a:pt x="145199" y="264833"/>
                  </a:moveTo>
                  <a:lnTo>
                    <a:pt x="141528" y="262242"/>
                  </a:lnTo>
                  <a:lnTo>
                    <a:pt x="139242" y="264172"/>
                  </a:lnTo>
                  <a:lnTo>
                    <a:pt x="141554" y="265099"/>
                  </a:lnTo>
                  <a:lnTo>
                    <a:pt x="142024" y="266865"/>
                  </a:lnTo>
                  <a:lnTo>
                    <a:pt x="142011" y="265417"/>
                  </a:lnTo>
                  <a:lnTo>
                    <a:pt x="145199" y="264833"/>
                  </a:lnTo>
                  <a:close/>
                </a:path>
                <a:path w="483234" h="351155">
                  <a:moveTo>
                    <a:pt x="147053" y="266141"/>
                  </a:moveTo>
                  <a:lnTo>
                    <a:pt x="145199" y="264833"/>
                  </a:lnTo>
                  <a:lnTo>
                    <a:pt x="145110" y="265099"/>
                  </a:lnTo>
                  <a:lnTo>
                    <a:pt x="143878" y="268173"/>
                  </a:lnTo>
                  <a:lnTo>
                    <a:pt x="147053" y="266141"/>
                  </a:lnTo>
                  <a:close/>
                </a:path>
                <a:path w="483234" h="351155">
                  <a:moveTo>
                    <a:pt x="157556" y="218313"/>
                  </a:moveTo>
                  <a:lnTo>
                    <a:pt x="154000" y="218313"/>
                  </a:lnTo>
                  <a:lnTo>
                    <a:pt x="154000" y="216966"/>
                  </a:lnTo>
                  <a:lnTo>
                    <a:pt x="152107" y="216966"/>
                  </a:lnTo>
                  <a:lnTo>
                    <a:pt x="151663" y="218160"/>
                  </a:lnTo>
                  <a:lnTo>
                    <a:pt x="151676" y="218884"/>
                  </a:lnTo>
                  <a:lnTo>
                    <a:pt x="152679" y="218884"/>
                  </a:lnTo>
                  <a:lnTo>
                    <a:pt x="153098" y="219798"/>
                  </a:lnTo>
                  <a:lnTo>
                    <a:pt x="154457" y="218630"/>
                  </a:lnTo>
                  <a:lnTo>
                    <a:pt x="157226" y="219163"/>
                  </a:lnTo>
                  <a:lnTo>
                    <a:pt x="157327" y="218884"/>
                  </a:lnTo>
                  <a:lnTo>
                    <a:pt x="157429" y="218630"/>
                  </a:lnTo>
                  <a:lnTo>
                    <a:pt x="157556" y="218313"/>
                  </a:lnTo>
                  <a:close/>
                </a:path>
                <a:path w="483234" h="351155">
                  <a:moveTo>
                    <a:pt x="158089" y="216966"/>
                  </a:moveTo>
                  <a:lnTo>
                    <a:pt x="156629" y="214757"/>
                  </a:lnTo>
                  <a:lnTo>
                    <a:pt x="156044" y="218160"/>
                  </a:lnTo>
                  <a:lnTo>
                    <a:pt x="157619" y="218160"/>
                  </a:lnTo>
                  <a:lnTo>
                    <a:pt x="158089" y="216966"/>
                  </a:lnTo>
                  <a:close/>
                </a:path>
                <a:path w="483234" h="351155">
                  <a:moveTo>
                    <a:pt x="158889" y="253834"/>
                  </a:moveTo>
                  <a:lnTo>
                    <a:pt x="152450" y="252844"/>
                  </a:lnTo>
                  <a:lnTo>
                    <a:pt x="155676" y="254419"/>
                  </a:lnTo>
                  <a:lnTo>
                    <a:pt x="158889" y="253834"/>
                  </a:lnTo>
                  <a:close/>
                </a:path>
                <a:path w="483234" h="351155">
                  <a:moveTo>
                    <a:pt x="162356" y="281266"/>
                  </a:moveTo>
                  <a:lnTo>
                    <a:pt x="161925" y="281851"/>
                  </a:lnTo>
                  <a:lnTo>
                    <a:pt x="162013" y="282168"/>
                  </a:lnTo>
                  <a:lnTo>
                    <a:pt x="162242" y="282397"/>
                  </a:lnTo>
                  <a:lnTo>
                    <a:pt x="162267" y="281990"/>
                  </a:lnTo>
                  <a:lnTo>
                    <a:pt x="162356" y="281584"/>
                  </a:lnTo>
                  <a:lnTo>
                    <a:pt x="162356" y="281266"/>
                  </a:lnTo>
                  <a:close/>
                </a:path>
                <a:path w="483234" h="351155">
                  <a:moveTo>
                    <a:pt x="164566" y="222923"/>
                  </a:moveTo>
                  <a:lnTo>
                    <a:pt x="160426" y="222834"/>
                  </a:lnTo>
                  <a:lnTo>
                    <a:pt x="164084" y="223304"/>
                  </a:lnTo>
                  <a:lnTo>
                    <a:pt x="164566" y="222923"/>
                  </a:lnTo>
                  <a:close/>
                </a:path>
                <a:path w="483234" h="351155">
                  <a:moveTo>
                    <a:pt x="164668" y="283616"/>
                  </a:moveTo>
                  <a:lnTo>
                    <a:pt x="164338" y="282892"/>
                  </a:lnTo>
                  <a:lnTo>
                    <a:pt x="162775" y="282905"/>
                  </a:lnTo>
                  <a:lnTo>
                    <a:pt x="162242" y="282397"/>
                  </a:lnTo>
                  <a:lnTo>
                    <a:pt x="162229" y="282879"/>
                  </a:lnTo>
                  <a:lnTo>
                    <a:pt x="162318" y="283375"/>
                  </a:lnTo>
                  <a:lnTo>
                    <a:pt x="162826" y="283730"/>
                  </a:lnTo>
                  <a:lnTo>
                    <a:pt x="164668" y="283616"/>
                  </a:lnTo>
                  <a:close/>
                </a:path>
                <a:path w="483234" h="351155">
                  <a:moveTo>
                    <a:pt x="180949" y="209588"/>
                  </a:moveTo>
                  <a:lnTo>
                    <a:pt x="178638" y="209372"/>
                  </a:lnTo>
                  <a:lnTo>
                    <a:pt x="175425" y="210705"/>
                  </a:lnTo>
                  <a:lnTo>
                    <a:pt x="175437" y="209245"/>
                  </a:lnTo>
                  <a:lnTo>
                    <a:pt x="174561" y="212902"/>
                  </a:lnTo>
                  <a:lnTo>
                    <a:pt x="166243" y="207746"/>
                  </a:lnTo>
                  <a:lnTo>
                    <a:pt x="168592" y="212966"/>
                  </a:lnTo>
                  <a:lnTo>
                    <a:pt x="178244" y="215519"/>
                  </a:lnTo>
                  <a:lnTo>
                    <a:pt x="176872" y="214528"/>
                  </a:lnTo>
                  <a:lnTo>
                    <a:pt x="176847" y="213817"/>
                  </a:lnTo>
                  <a:lnTo>
                    <a:pt x="177304" y="212712"/>
                  </a:lnTo>
                  <a:lnTo>
                    <a:pt x="179133" y="213296"/>
                  </a:lnTo>
                  <a:lnTo>
                    <a:pt x="179628" y="214337"/>
                  </a:lnTo>
                  <a:lnTo>
                    <a:pt x="180949" y="209588"/>
                  </a:lnTo>
                  <a:close/>
                </a:path>
                <a:path w="483234" h="351155">
                  <a:moveTo>
                    <a:pt x="181279" y="257365"/>
                  </a:moveTo>
                  <a:lnTo>
                    <a:pt x="180949" y="257378"/>
                  </a:lnTo>
                  <a:lnTo>
                    <a:pt x="180682" y="257467"/>
                  </a:lnTo>
                  <a:lnTo>
                    <a:pt x="180505" y="257721"/>
                  </a:lnTo>
                  <a:lnTo>
                    <a:pt x="180721" y="257530"/>
                  </a:lnTo>
                  <a:lnTo>
                    <a:pt x="181013" y="257479"/>
                  </a:lnTo>
                  <a:lnTo>
                    <a:pt x="181279" y="257365"/>
                  </a:lnTo>
                  <a:close/>
                </a:path>
                <a:path w="483234" h="351155">
                  <a:moveTo>
                    <a:pt x="186512" y="249745"/>
                  </a:moveTo>
                  <a:lnTo>
                    <a:pt x="185597" y="248729"/>
                  </a:lnTo>
                  <a:lnTo>
                    <a:pt x="184340" y="248564"/>
                  </a:lnTo>
                  <a:lnTo>
                    <a:pt x="182714" y="249313"/>
                  </a:lnTo>
                  <a:lnTo>
                    <a:pt x="183108" y="251358"/>
                  </a:lnTo>
                  <a:lnTo>
                    <a:pt x="185623" y="249631"/>
                  </a:lnTo>
                  <a:lnTo>
                    <a:pt x="186512" y="249745"/>
                  </a:lnTo>
                  <a:close/>
                </a:path>
                <a:path w="483234" h="351155">
                  <a:moveTo>
                    <a:pt x="186855" y="249847"/>
                  </a:moveTo>
                  <a:lnTo>
                    <a:pt x="186702" y="249770"/>
                  </a:lnTo>
                  <a:lnTo>
                    <a:pt x="186512" y="249745"/>
                  </a:lnTo>
                  <a:lnTo>
                    <a:pt x="186753" y="249948"/>
                  </a:lnTo>
                  <a:lnTo>
                    <a:pt x="186855" y="250101"/>
                  </a:lnTo>
                  <a:lnTo>
                    <a:pt x="186855" y="249847"/>
                  </a:lnTo>
                  <a:close/>
                </a:path>
                <a:path w="483234" h="351155">
                  <a:moveTo>
                    <a:pt x="191071" y="258064"/>
                  </a:moveTo>
                  <a:lnTo>
                    <a:pt x="185978" y="255193"/>
                  </a:lnTo>
                  <a:lnTo>
                    <a:pt x="186004" y="257086"/>
                  </a:lnTo>
                  <a:lnTo>
                    <a:pt x="183197" y="256489"/>
                  </a:lnTo>
                  <a:lnTo>
                    <a:pt x="181279" y="257365"/>
                  </a:lnTo>
                  <a:lnTo>
                    <a:pt x="183324" y="257314"/>
                  </a:lnTo>
                  <a:lnTo>
                    <a:pt x="187909" y="261404"/>
                  </a:lnTo>
                  <a:lnTo>
                    <a:pt x="191071" y="258064"/>
                  </a:lnTo>
                  <a:close/>
                </a:path>
                <a:path w="483234" h="351155">
                  <a:moveTo>
                    <a:pt x="193154" y="190423"/>
                  </a:moveTo>
                  <a:lnTo>
                    <a:pt x="189014" y="189649"/>
                  </a:lnTo>
                  <a:lnTo>
                    <a:pt x="189953" y="192443"/>
                  </a:lnTo>
                  <a:lnTo>
                    <a:pt x="190868" y="191681"/>
                  </a:lnTo>
                  <a:lnTo>
                    <a:pt x="192239" y="191211"/>
                  </a:lnTo>
                  <a:lnTo>
                    <a:pt x="193154" y="190423"/>
                  </a:lnTo>
                  <a:close/>
                </a:path>
                <a:path w="483234" h="351155">
                  <a:moveTo>
                    <a:pt x="193827" y="213004"/>
                  </a:moveTo>
                  <a:lnTo>
                    <a:pt x="190627" y="212140"/>
                  </a:lnTo>
                  <a:lnTo>
                    <a:pt x="190169" y="213258"/>
                  </a:lnTo>
                  <a:lnTo>
                    <a:pt x="191096" y="213906"/>
                  </a:lnTo>
                  <a:lnTo>
                    <a:pt x="191541" y="214236"/>
                  </a:lnTo>
                  <a:lnTo>
                    <a:pt x="193827" y="213004"/>
                  </a:lnTo>
                  <a:close/>
                </a:path>
                <a:path w="483234" h="351155">
                  <a:moveTo>
                    <a:pt x="211251" y="166230"/>
                  </a:moveTo>
                  <a:lnTo>
                    <a:pt x="208495" y="164985"/>
                  </a:lnTo>
                  <a:lnTo>
                    <a:pt x="207149" y="166154"/>
                  </a:lnTo>
                  <a:lnTo>
                    <a:pt x="211251" y="166230"/>
                  </a:lnTo>
                  <a:close/>
                </a:path>
                <a:path w="483234" h="351155">
                  <a:moveTo>
                    <a:pt x="214833" y="158813"/>
                  </a:moveTo>
                  <a:lnTo>
                    <a:pt x="212090" y="157556"/>
                  </a:lnTo>
                  <a:lnTo>
                    <a:pt x="211670" y="162255"/>
                  </a:lnTo>
                  <a:lnTo>
                    <a:pt x="214833" y="158813"/>
                  </a:lnTo>
                  <a:close/>
                </a:path>
                <a:path w="483234" h="351155">
                  <a:moveTo>
                    <a:pt x="220078" y="175298"/>
                  </a:moveTo>
                  <a:lnTo>
                    <a:pt x="218224" y="173266"/>
                  </a:lnTo>
                  <a:lnTo>
                    <a:pt x="216865" y="175158"/>
                  </a:lnTo>
                  <a:lnTo>
                    <a:pt x="220078" y="175298"/>
                  </a:lnTo>
                  <a:close/>
                </a:path>
                <a:path w="483234" h="351155">
                  <a:moveTo>
                    <a:pt x="222694" y="207289"/>
                  </a:moveTo>
                  <a:lnTo>
                    <a:pt x="221742" y="205676"/>
                  </a:lnTo>
                  <a:lnTo>
                    <a:pt x="221792" y="207289"/>
                  </a:lnTo>
                  <a:lnTo>
                    <a:pt x="222694" y="207289"/>
                  </a:lnTo>
                  <a:close/>
                </a:path>
                <a:path w="483234" h="351155">
                  <a:moveTo>
                    <a:pt x="224993" y="207645"/>
                  </a:moveTo>
                  <a:lnTo>
                    <a:pt x="224536" y="207645"/>
                  </a:lnTo>
                  <a:lnTo>
                    <a:pt x="224993" y="208661"/>
                  </a:lnTo>
                  <a:lnTo>
                    <a:pt x="224993" y="207645"/>
                  </a:lnTo>
                  <a:close/>
                </a:path>
                <a:path w="483234" h="351155">
                  <a:moveTo>
                    <a:pt x="227749" y="206324"/>
                  </a:moveTo>
                  <a:lnTo>
                    <a:pt x="226796" y="204965"/>
                  </a:lnTo>
                  <a:lnTo>
                    <a:pt x="225259" y="204965"/>
                  </a:lnTo>
                  <a:lnTo>
                    <a:pt x="223710" y="207289"/>
                  </a:lnTo>
                  <a:lnTo>
                    <a:pt x="224802" y="207289"/>
                  </a:lnTo>
                  <a:lnTo>
                    <a:pt x="227749" y="206324"/>
                  </a:lnTo>
                  <a:close/>
                </a:path>
                <a:path w="483234" h="351155">
                  <a:moveTo>
                    <a:pt x="229501" y="154203"/>
                  </a:moveTo>
                  <a:lnTo>
                    <a:pt x="225806" y="153746"/>
                  </a:lnTo>
                  <a:lnTo>
                    <a:pt x="227672" y="155765"/>
                  </a:lnTo>
                  <a:lnTo>
                    <a:pt x="229501" y="154203"/>
                  </a:lnTo>
                  <a:close/>
                </a:path>
                <a:path w="483234" h="351155">
                  <a:moveTo>
                    <a:pt x="229971" y="155956"/>
                  </a:moveTo>
                  <a:lnTo>
                    <a:pt x="228815" y="155956"/>
                  </a:lnTo>
                  <a:lnTo>
                    <a:pt x="227761" y="155956"/>
                  </a:lnTo>
                  <a:lnTo>
                    <a:pt x="227672" y="156476"/>
                  </a:lnTo>
                  <a:lnTo>
                    <a:pt x="228003" y="156476"/>
                  </a:lnTo>
                  <a:lnTo>
                    <a:pt x="228854" y="156476"/>
                  </a:lnTo>
                  <a:lnTo>
                    <a:pt x="229971" y="155956"/>
                  </a:lnTo>
                  <a:close/>
                </a:path>
                <a:path w="483234" h="351155">
                  <a:moveTo>
                    <a:pt x="239102" y="159156"/>
                  </a:moveTo>
                  <a:lnTo>
                    <a:pt x="238506" y="158165"/>
                  </a:lnTo>
                  <a:lnTo>
                    <a:pt x="238683" y="157899"/>
                  </a:lnTo>
                  <a:lnTo>
                    <a:pt x="237807" y="158648"/>
                  </a:lnTo>
                  <a:lnTo>
                    <a:pt x="239102" y="159156"/>
                  </a:lnTo>
                  <a:close/>
                </a:path>
                <a:path w="483234" h="351155">
                  <a:moveTo>
                    <a:pt x="239306" y="215214"/>
                  </a:moveTo>
                  <a:lnTo>
                    <a:pt x="238379" y="214553"/>
                  </a:lnTo>
                  <a:lnTo>
                    <a:pt x="238467" y="214947"/>
                  </a:lnTo>
                  <a:lnTo>
                    <a:pt x="238683" y="215112"/>
                  </a:lnTo>
                  <a:lnTo>
                    <a:pt x="238836" y="215392"/>
                  </a:lnTo>
                  <a:lnTo>
                    <a:pt x="239306" y="215214"/>
                  </a:lnTo>
                  <a:close/>
                </a:path>
                <a:path w="483234" h="351155">
                  <a:moveTo>
                    <a:pt x="239331" y="216331"/>
                  </a:moveTo>
                  <a:lnTo>
                    <a:pt x="238836" y="215392"/>
                  </a:lnTo>
                  <a:lnTo>
                    <a:pt x="234721" y="216966"/>
                  </a:lnTo>
                  <a:lnTo>
                    <a:pt x="239331" y="216331"/>
                  </a:lnTo>
                  <a:close/>
                </a:path>
                <a:path w="483234" h="351155">
                  <a:moveTo>
                    <a:pt x="240068" y="156705"/>
                  </a:moveTo>
                  <a:lnTo>
                    <a:pt x="239471" y="156705"/>
                  </a:lnTo>
                  <a:lnTo>
                    <a:pt x="238683" y="157899"/>
                  </a:lnTo>
                  <a:lnTo>
                    <a:pt x="240068" y="156705"/>
                  </a:lnTo>
                  <a:close/>
                </a:path>
                <a:path w="483234" h="351155">
                  <a:moveTo>
                    <a:pt x="240093" y="159562"/>
                  </a:moveTo>
                  <a:lnTo>
                    <a:pt x="239102" y="159169"/>
                  </a:lnTo>
                  <a:lnTo>
                    <a:pt x="239255" y="159423"/>
                  </a:lnTo>
                  <a:lnTo>
                    <a:pt x="239522" y="159600"/>
                  </a:lnTo>
                  <a:lnTo>
                    <a:pt x="240093" y="159562"/>
                  </a:lnTo>
                  <a:close/>
                </a:path>
                <a:path w="483234" h="351155">
                  <a:moveTo>
                    <a:pt x="240474" y="150558"/>
                  </a:moveTo>
                  <a:lnTo>
                    <a:pt x="239534" y="149212"/>
                  </a:lnTo>
                  <a:lnTo>
                    <a:pt x="237223" y="148297"/>
                  </a:lnTo>
                  <a:lnTo>
                    <a:pt x="237274" y="150444"/>
                  </a:lnTo>
                  <a:lnTo>
                    <a:pt x="240474" y="150558"/>
                  </a:lnTo>
                  <a:close/>
                </a:path>
                <a:path w="483234" h="351155">
                  <a:moveTo>
                    <a:pt x="240957" y="219456"/>
                  </a:moveTo>
                  <a:lnTo>
                    <a:pt x="239801" y="216331"/>
                  </a:lnTo>
                  <a:lnTo>
                    <a:pt x="239331" y="216331"/>
                  </a:lnTo>
                  <a:lnTo>
                    <a:pt x="240957" y="219456"/>
                  </a:lnTo>
                  <a:close/>
                </a:path>
                <a:path w="483234" h="351155">
                  <a:moveTo>
                    <a:pt x="244729" y="152654"/>
                  </a:moveTo>
                  <a:lnTo>
                    <a:pt x="243243" y="152539"/>
                  </a:lnTo>
                  <a:lnTo>
                    <a:pt x="242290" y="149720"/>
                  </a:lnTo>
                  <a:lnTo>
                    <a:pt x="242506" y="152133"/>
                  </a:lnTo>
                  <a:lnTo>
                    <a:pt x="242519" y="152476"/>
                  </a:lnTo>
                  <a:lnTo>
                    <a:pt x="238645" y="152133"/>
                  </a:lnTo>
                  <a:lnTo>
                    <a:pt x="242735" y="155600"/>
                  </a:lnTo>
                  <a:lnTo>
                    <a:pt x="241757" y="155321"/>
                  </a:lnTo>
                  <a:lnTo>
                    <a:pt x="240385" y="154724"/>
                  </a:lnTo>
                  <a:lnTo>
                    <a:pt x="235610" y="152654"/>
                  </a:lnTo>
                  <a:lnTo>
                    <a:pt x="234645" y="152654"/>
                  </a:lnTo>
                  <a:lnTo>
                    <a:pt x="234035" y="153174"/>
                  </a:lnTo>
                  <a:lnTo>
                    <a:pt x="232257" y="154724"/>
                  </a:lnTo>
                  <a:lnTo>
                    <a:pt x="231787" y="153682"/>
                  </a:lnTo>
                  <a:lnTo>
                    <a:pt x="234035" y="153174"/>
                  </a:lnTo>
                  <a:lnTo>
                    <a:pt x="234480" y="152133"/>
                  </a:lnTo>
                  <a:lnTo>
                    <a:pt x="234162" y="152133"/>
                  </a:lnTo>
                  <a:lnTo>
                    <a:pt x="231317" y="152654"/>
                  </a:lnTo>
                  <a:lnTo>
                    <a:pt x="229476" y="155702"/>
                  </a:lnTo>
                  <a:lnTo>
                    <a:pt x="230301" y="155702"/>
                  </a:lnTo>
                  <a:lnTo>
                    <a:pt x="239496" y="156654"/>
                  </a:lnTo>
                  <a:lnTo>
                    <a:pt x="240131" y="155702"/>
                  </a:lnTo>
                  <a:lnTo>
                    <a:pt x="240690" y="155702"/>
                  </a:lnTo>
                  <a:lnTo>
                    <a:pt x="243738" y="156438"/>
                  </a:lnTo>
                  <a:lnTo>
                    <a:pt x="242874" y="155702"/>
                  </a:lnTo>
                  <a:lnTo>
                    <a:pt x="243141" y="155702"/>
                  </a:lnTo>
                  <a:lnTo>
                    <a:pt x="242862" y="155638"/>
                  </a:lnTo>
                  <a:lnTo>
                    <a:pt x="242773" y="154724"/>
                  </a:lnTo>
                  <a:lnTo>
                    <a:pt x="242658" y="153682"/>
                  </a:lnTo>
                  <a:lnTo>
                    <a:pt x="242557" y="152654"/>
                  </a:lnTo>
                  <a:lnTo>
                    <a:pt x="243293" y="152654"/>
                  </a:lnTo>
                  <a:lnTo>
                    <a:pt x="244729" y="152654"/>
                  </a:lnTo>
                  <a:close/>
                </a:path>
                <a:path w="483234" h="351155">
                  <a:moveTo>
                    <a:pt x="247688" y="140017"/>
                  </a:moveTo>
                  <a:lnTo>
                    <a:pt x="245821" y="137287"/>
                  </a:lnTo>
                  <a:lnTo>
                    <a:pt x="244906" y="137350"/>
                  </a:lnTo>
                  <a:lnTo>
                    <a:pt x="245859" y="138722"/>
                  </a:lnTo>
                  <a:lnTo>
                    <a:pt x="245402" y="139103"/>
                  </a:lnTo>
                  <a:lnTo>
                    <a:pt x="247688" y="140017"/>
                  </a:lnTo>
                  <a:close/>
                </a:path>
                <a:path w="483234" h="351155">
                  <a:moveTo>
                    <a:pt x="255663" y="158572"/>
                  </a:moveTo>
                  <a:lnTo>
                    <a:pt x="254063" y="157632"/>
                  </a:lnTo>
                  <a:lnTo>
                    <a:pt x="254127" y="157949"/>
                  </a:lnTo>
                  <a:lnTo>
                    <a:pt x="254241" y="158572"/>
                  </a:lnTo>
                  <a:lnTo>
                    <a:pt x="254317" y="158915"/>
                  </a:lnTo>
                  <a:lnTo>
                    <a:pt x="255663" y="158572"/>
                  </a:lnTo>
                  <a:close/>
                </a:path>
                <a:path w="483234" h="351155">
                  <a:moveTo>
                    <a:pt x="258927" y="160032"/>
                  </a:moveTo>
                  <a:lnTo>
                    <a:pt x="258013" y="157949"/>
                  </a:lnTo>
                  <a:lnTo>
                    <a:pt x="255663" y="158572"/>
                  </a:lnTo>
                  <a:lnTo>
                    <a:pt x="256616" y="159118"/>
                  </a:lnTo>
                  <a:lnTo>
                    <a:pt x="258927" y="160032"/>
                  </a:lnTo>
                  <a:close/>
                </a:path>
                <a:path w="483234" h="351155">
                  <a:moveTo>
                    <a:pt x="260705" y="187452"/>
                  </a:moveTo>
                  <a:lnTo>
                    <a:pt x="260134" y="186486"/>
                  </a:lnTo>
                  <a:lnTo>
                    <a:pt x="260096" y="183616"/>
                  </a:lnTo>
                  <a:lnTo>
                    <a:pt x="258000" y="186080"/>
                  </a:lnTo>
                  <a:lnTo>
                    <a:pt x="257594" y="186486"/>
                  </a:lnTo>
                  <a:lnTo>
                    <a:pt x="256476" y="187452"/>
                  </a:lnTo>
                  <a:lnTo>
                    <a:pt x="260705" y="187452"/>
                  </a:lnTo>
                  <a:close/>
                </a:path>
                <a:path w="483234" h="351155">
                  <a:moveTo>
                    <a:pt x="261061" y="187871"/>
                  </a:moveTo>
                  <a:lnTo>
                    <a:pt x="260883" y="187591"/>
                  </a:lnTo>
                  <a:lnTo>
                    <a:pt x="256463" y="187477"/>
                  </a:lnTo>
                  <a:lnTo>
                    <a:pt x="251587" y="186080"/>
                  </a:lnTo>
                  <a:lnTo>
                    <a:pt x="250101" y="185102"/>
                  </a:lnTo>
                  <a:lnTo>
                    <a:pt x="244462" y="181114"/>
                  </a:lnTo>
                  <a:lnTo>
                    <a:pt x="240842" y="186397"/>
                  </a:lnTo>
                  <a:lnTo>
                    <a:pt x="244043" y="185102"/>
                  </a:lnTo>
                  <a:lnTo>
                    <a:pt x="245414" y="186791"/>
                  </a:lnTo>
                  <a:lnTo>
                    <a:pt x="245440" y="186080"/>
                  </a:lnTo>
                  <a:lnTo>
                    <a:pt x="247853" y="185102"/>
                  </a:lnTo>
                  <a:lnTo>
                    <a:pt x="248843" y="188404"/>
                  </a:lnTo>
                  <a:lnTo>
                    <a:pt x="248678" y="188722"/>
                  </a:lnTo>
                  <a:lnTo>
                    <a:pt x="248666" y="189077"/>
                  </a:lnTo>
                  <a:lnTo>
                    <a:pt x="249148" y="189407"/>
                  </a:lnTo>
                  <a:lnTo>
                    <a:pt x="249047" y="189166"/>
                  </a:lnTo>
                  <a:lnTo>
                    <a:pt x="248958" y="188798"/>
                  </a:lnTo>
                  <a:lnTo>
                    <a:pt x="248881" y="188506"/>
                  </a:lnTo>
                  <a:lnTo>
                    <a:pt x="249021" y="188061"/>
                  </a:lnTo>
                  <a:lnTo>
                    <a:pt x="249567" y="187591"/>
                  </a:lnTo>
                  <a:lnTo>
                    <a:pt x="251891" y="188506"/>
                  </a:lnTo>
                  <a:lnTo>
                    <a:pt x="253771" y="192684"/>
                  </a:lnTo>
                  <a:lnTo>
                    <a:pt x="255524" y="191185"/>
                  </a:lnTo>
                  <a:lnTo>
                    <a:pt x="254660" y="191185"/>
                  </a:lnTo>
                  <a:lnTo>
                    <a:pt x="255104" y="188760"/>
                  </a:lnTo>
                  <a:lnTo>
                    <a:pt x="258318" y="188760"/>
                  </a:lnTo>
                  <a:lnTo>
                    <a:pt x="261061" y="187871"/>
                  </a:lnTo>
                  <a:close/>
                </a:path>
                <a:path w="483234" h="351155">
                  <a:moveTo>
                    <a:pt x="261200" y="200774"/>
                  </a:moveTo>
                  <a:lnTo>
                    <a:pt x="256578" y="198932"/>
                  </a:lnTo>
                  <a:lnTo>
                    <a:pt x="260311" y="201549"/>
                  </a:lnTo>
                  <a:lnTo>
                    <a:pt x="261200" y="200774"/>
                  </a:lnTo>
                  <a:close/>
                </a:path>
                <a:path w="483234" h="351155">
                  <a:moveTo>
                    <a:pt x="264375" y="153200"/>
                  </a:moveTo>
                  <a:lnTo>
                    <a:pt x="257937" y="152946"/>
                  </a:lnTo>
                  <a:lnTo>
                    <a:pt x="256133" y="154508"/>
                  </a:lnTo>
                  <a:lnTo>
                    <a:pt x="250596" y="152019"/>
                  </a:lnTo>
                  <a:lnTo>
                    <a:pt x="249504" y="152946"/>
                  </a:lnTo>
                  <a:lnTo>
                    <a:pt x="249237" y="153200"/>
                  </a:lnTo>
                  <a:lnTo>
                    <a:pt x="251015" y="154508"/>
                  </a:lnTo>
                  <a:lnTo>
                    <a:pt x="249250" y="155333"/>
                  </a:lnTo>
                  <a:lnTo>
                    <a:pt x="249986" y="158572"/>
                  </a:lnTo>
                  <a:lnTo>
                    <a:pt x="250113" y="159118"/>
                  </a:lnTo>
                  <a:lnTo>
                    <a:pt x="250215" y="159562"/>
                  </a:lnTo>
                  <a:lnTo>
                    <a:pt x="250304" y="158572"/>
                  </a:lnTo>
                  <a:lnTo>
                    <a:pt x="250393" y="157632"/>
                  </a:lnTo>
                  <a:lnTo>
                    <a:pt x="250507" y="156438"/>
                  </a:lnTo>
                  <a:lnTo>
                    <a:pt x="250596" y="155587"/>
                  </a:lnTo>
                  <a:lnTo>
                    <a:pt x="254063" y="157632"/>
                  </a:lnTo>
                  <a:lnTo>
                    <a:pt x="253834" y="156438"/>
                  </a:lnTo>
                  <a:lnTo>
                    <a:pt x="258013" y="157949"/>
                  </a:lnTo>
                  <a:lnTo>
                    <a:pt x="259194" y="156438"/>
                  </a:lnTo>
                  <a:lnTo>
                    <a:pt x="259867" y="155587"/>
                  </a:lnTo>
                  <a:lnTo>
                    <a:pt x="260718" y="154508"/>
                  </a:lnTo>
                  <a:lnTo>
                    <a:pt x="261607" y="153377"/>
                  </a:lnTo>
                  <a:lnTo>
                    <a:pt x="264375" y="153200"/>
                  </a:lnTo>
                  <a:close/>
                </a:path>
                <a:path w="483234" h="351155">
                  <a:moveTo>
                    <a:pt x="266496" y="223024"/>
                  </a:moveTo>
                  <a:lnTo>
                    <a:pt x="265277" y="222161"/>
                  </a:lnTo>
                  <a:lnTo>
                    <a:pt x="263728" y="221068"/>
                  </a:lnTo>
                  <a:lnTo>
                    <a:pt x="258216" y="222161"/>
                  </a:lnTo>
                  <a:lnTo>
                    <a:pt x="258864" y="220560"/>
                  </a:lnTo>
                  <a:lnTo>
                    <a:pt x="259702" y="218503"/>
                  </a:lnTo>
                  <a:lnTo>
                    <a:pt x="260007" y="217728"/>
                  </a:lnTo>
                  <a:lnTo>
                    <a:pt x="254025" y="218503"/>
                  </a:lnTo>
                  <a:lnTo>
                    <a:pt x="253085" y="217144"/>
                  </a:lnTo>
                  <a:lnTo>
                    <a:pt x="250367" y="216331"/>
                  </a:lnTo>
                  <a:lnTo>
                    <a:pt x="249847" y="216331"/>
                  </a:lnTo>
                  <a:lnTo>
                    <a:pt x="253060" y="213537"/>
                  </a:lnTo>
                  <a:lnTo>
                    <a:pt x="249186" y="212128"/>
                  </a:lnTo>
                  <a:lnTo>
                    <a:pt x="240969" y="219456"/>
                  </a:lnTo>
                  <a:lnTo>
                    <a:pt x="241198" y="220116"/>
                  </a:lnTo>
                  <a:lnTo>
                    <a:pt x="244881" y="220560"/>
                  </a:lnTo>
                  <a:lnTo>
                    <a:pt x="236385" y="220116"/>
                  </a:lnTo>
                  <a:lnTo>
                    <a:pt x="236131" y="220116"/>
                  </a:lnTo>
                  <a:lnTo>
                    <a:pt x="231140" y="223685"/>
                  </a:lnTo>
                  <a:lnTo>
                    <a:pt x="221945" y="224332"/>
                  </a:lnTo>
                  <a:lnTo>
                    <a:pt x="218782" y="228485"/>
                  </a:lnTo>
                  <a:lnTo>
                    <a:pt x="225183" y="227330"/>
                  </a:lnTo>
                  <a:lnTo>
                    <a:pt x="225298" y="228193"/>
                  </a:lnTo>
                  <a:lnTo>
                    <a:pt x="225399" y="229006"/>
                  </a:lnTo>
                  <a:lnTo>
                    <a:pt x="225526" y="229971"/>
                  </a:lnTo>
                  <a:lnTo>
                    <a:pt x="225653" y="230924"/>
                  </a:lnTo>
                  <a:lnTo>
                    <a:pt x="225691" y="231228"/>
                  </a:lnTo>
                  <a:lnTo>
                    <a:pt x="230289" y="230924"/>
                  </a:lnTo>
                  <a:lnTo>
                    <a:pt x="238544" y="231063"/>
                  </a:lnTo>
                  <a:lnTo>
                    <a:pt x="238683" y="230924"/>
                  </a:lnTo>
                  <a:lnTo>
                    <a:pt x="242125" y="227330"/>
                  </a:lnTo>
                  <a:lnTo>
                    <a:pt x="242290" y="227330"/>
                  </a:lnTo>
                  <a:lnTo>
                    <a:pt x="244055" y="229971"/>
                  </a:lnTo>
                  <a:lnTo>
                    <a:pt x="249491" y="227330"/>
                  </a:lnTo>
                  <a:lnTo>
                    <a:pt x="251841" y="226187"/>
                  </a:lnTo>
                  <a:lnTo>
                    <a:pt x="250723" y="228485"/>
                  </a:lnTo>
                  <a:lnTo>
                    <a:pt x="251091" y="228193"/>
                  </a:lnTo>
                  <a:lnTo>
                    <a:pt x="253111" y="226187"/>
                  </a:lnTo>
                  <a:lnTo>
                    <a:pt x="254266" y="225044"/>
                  </a:lnTo>
                  <a:lnTo>
                    <a:pt x="256870" y="232816"/>
                  </a:lnTo>
                  <a:lnTo>
                    <a:pt x="259562" y="226187"/>
                  </a:lnTo>
                  <a:lnTo>
                    <a:pt x="259626" y="226009"/>
                  </a:lnTo>
                  <a:lnTo>
                    <a:pt x="262407" y="227977"/>
                  </a:lnTo>
                  <a:lnTo>
                    <a:pt x="262940" y="226187"/>
                  </a:lnTo>
                  <a:lnTo>
                    <a:pt x="262991" y="226009"/>
                  </a:lnTo>
                  <a:lnTo>
                    <a:pt x="263283" y="225044"/>
                  </a:lnTo>
                  <a:lnTo>
                    <a:pt x="264147" y="225044"/>
                  </a:lnTo>
                  <a:lnTo>
                    <a:pt x="266496" y="223024"/>
                  </a:lnTo>
                  <a:close/>
                </a:path>
                <a:path w="483234" h="351155">
                  <a:moveTo>
                    <a:pt x="267055" y="189242"/>
                  </a:moveTo>
                  <a:lnTo>
                    <a:pt x="262420" y="185267"/>
                  </a:lnTo>
                  <a:lnTo>
                    <a:pt x="264718" y="187617"/>
                  </a:lnTo>
                  <a:lnTo>
                    <a:pt x="267055" y="189242"/>
                  </a:lnTo>
                  <a:close/>
                </a:path>
                <a:path w="483234" h="351155">
                  <a:moveTo>
                    <a:pt x="280784" y="184696"/>
                  </a:moveTo>
                  <a:lnTo>
                    <a:pt x="278460" y="182346"/>
                  </a:lnTo>
                  <a:lnTo>
                    <a:pt x="278041" y="186321"/>
                  </a:lnTo>
                  <a:lnTo>
                    <a:pt x="279857" y="184048"/>
                  </a:lnTo>
                  <a:lnTo>
                    <a:pt x="280784" y="184696"/>
                  </a:lnTo>
                  <a:close/>
                </a:path>
                <a:path w="483234" h="351155">
                  <a:moveTo>
                    <a:pt x="298627" y="138976"/>
                  </a:moveTo>
                  <a:lnTo>
                    <a:pt x="298259" y="137629"/>
                  </a:lnTo>
                  <a:lnTo>
                    <a:pt x="297307" y="137807"/>
                  </a:lnTo>
                  <a:lnTo>
                    <a:pt x="296227" y="138087"/>
                  </a:lnTo>
                  <a:lnTo>
                    <a:pt x="295427" y="138137"/>
                  </a:lnTo>
                  <a:lnTo>
                    <a:pt x="298627" y="138976"/>
                  </a:lnTo>
                  <a:close/>
                </a:path>
                <a:path w="483234" h="351155">
                  <a:moveTo>
                    <a:pt x="299275" y="112407"/>
                  </a:moveTo>
                  <a:lnTo>
                    <a:pt x="298500" y="112826"/>
                  </a:lnTo>
                  <a:lnTo>
                    <a:pt x="298767" y="112826"/>
                  </a:lnTo>
                  <a:lnTo>
                    <a:pt x="299275" y="112407"/>
                  </a:lnTo>
                  <a:close/>
                </a:path>
                <a:path w="483234" h="351155">
                  <a:moveTo>
                    <a:pt x="299796" y="137528"/>
                  </a:moveTo>
                  <a:lnTo>
                    <a:pt x="299440" y="137210"/>
                  </a:lnTo>
                  <a:lnTo>
                    <a:pt x="298958" y="136969"/>
                  </a:lnTo>
                  <a:lnTo>
                    <a:pt x="298157" y="137223"/>
                  </a:lnTo>
                  <a:lnTo>
                    <a:pt x="298259" y="137629"/>
                  </a:lnTo>
                  <a:lnTo>
                    <a:pt x="298869" y="137515"/>
                  </a:lnTo>
                  <a:lnTo>
                    <a:pt x="299402" y="137464"/>
                  </a:lnTo>
                  <a:lnTo>
                    <a:pt x="299796" y="137528"/>
                  </a:lnTo>
                  <a:close/>
                </a:path>
                <a:path w="483234" h="351155">
                  <a:moveTo>
                    <a:pt x="300469" y="137731"/>
                  </a:moveTo>
                  <a:lnTo>
                    <a:pt x="300189" y="137579"/>
                  </a:lnTo>
                  <a:lnTo>
                    <a:pt x="299796" y="137528"/>
                  </a:lnTo>
                  <a:lnTo>
                    <a:pt x="300062" y="137744"/>
                  </a:lnTo>
                  <a:lnTo>
                    <a:pt x="300266" y="137998"/>
                  </a:lnTo>
                  <a:lnTo>
                    <a:pt x="300469" y="138137"/>
                  </a:lnTo>
                  <a:lnTo>
                    <a:pt x="300469" y="137731"/>
                  </a:lnTo>
                  <a:close/>
                </a:path>
                <a:path w="483234" h="351155">
                  <a:moveTo>
                    <a:pt x="301599" y="115481"/>
                  </a:moveTo>
                  <a:lnTo>
                    <a:pt x="296989" y="113665"/>
                  </a:lnTo>
                  <a:lnTo>
                    <a:pt x="298500" y="112826"/>
                  </a:lnTo>
                  <a:lnTo>
                    <a:pt x="295148" y="113068"/>
                  </a:lnTo>
                  <a:lnTo>
                    <a:pt x="293776" y="114236"/>
                  </a:lnTo>
                  <a:lnTo>
                    <a:pt x="297611" y="115481"/>
                  </a:lnTo>
                  <a:lnTo>
                    <a:pt x="301599" y="115481"/>
                  </a:lnTo>
                  <a:close/>
                </a:path>
                <a:path w="483234" h="351155">
                  <a:moveTo>
                    <a:pt x="310261" y="109486"/>
                  </a:moveTo>
                  <a:lnTo>
                    <a:pt x="309626" y="108839"/>
                  </a:lnTo>
                  <a:lnTo>
                    <a:pt x="302336" y="101104"/>
                  </a:lnTo>
                  <a:lnTo>
                    <a:pt x="299808" y="108839"/>
                  </a:lnTo>
                  <a:lnTo>
                    <a:pt x="299694" y="109181"/>
                  </a:lnTo>
                  <a:lnTo>
                    <a:pt x="303479" y="109486"/>
                  </a:lnTo>
                  <a:lnTo>
                    <a:pt x="301993" y="109486"/>
                  </a:lnTo>
                  <a:lnTo>
                    <a:pt x="302348" y="111252"/>
                  </a:lnTo>
                  <a:lnTo>
                    <a:pt x="302475" y="111848"/>
                  </a:lnTo>
                  <a:lnTo>
                    <a:pt x="304266" y="108839"/>
                  </a:lnTo>
                  <a:lnTo>
                    <a:pt x="306603" y="112636"/>
                  </a:lnTo>
                  <a:lnTo>
                    <a:pt x="310261" y="109486"/>
                  </a:lnTo>
                  <a:close/>
                </a:path>
                <a:path w="483234" h="351155">
                  <a:moveTo>
                    <a:pt x="311340" y="84721"/>
                  </a:moveTo>
                  <a:lnTo>
                    <a:pt x="309029" y="83807"/>
                  </a:lnTo>
                  <a:lnTo>
                    <a:pt x="308635" y="87782"/>
                  </a:lnTo>
                  <a:lnTo>
                    <a:pt x="310921" y="86550"/>
                  </a:lnTo>
                  <a:lnTo>
                    <a:pt x="311340" y="84721"/>
                  </a:lnTo>
                  <a:close/>
                </a:path>
                <a:path w="483234" h="351155">
                  <a:moveTo>
                    <a:pt x="314820" y="109181"/>
                  </a:moveTo>
                  <a:lnTo>
                    <a:pt x="310705" y="109461"/>
                  </a:lnTo>
                  <a:lnTo>
                    <a:pt x="310705" y="109181"/>
                  </a:lnTo>
                  <a:lnTo>
                    <a:pt x="310261" y="109486"/>
                  </a:lnTo>
                  <a:lnTo>
                    <a:pt x="310705" y="109486"/>
                  </a:lnTo>
                  <a:lnTo>
                    <a:pt x="310730" y="111252"/>
                  </a:lnTo>
                  <a:lnTo>
                    <a:pt x="314820" y="109181"/>
                  </a:lnTo>
                  <a:close/>
                </a:path>
                <a:path w="483234" h="351155">
                  <a:moveTo>
                    <a:pt x="321259" y="110147"/>
                  </a:moveTo>
                  <a:lnTo>
                    <a:pt x="321170" y="109512"/>
                  </a:lnTo>
                  <a:lnTo>
                    <a:pt x="321068" y="108915"/>
                  </a:lnTo>
                  <a:lnTo>
                    <a:pt x="321005" y="108483"/>
                  </a:lnTo>
                  <a:lnTo>
                    <a:pt x="320852" y="107467"/>
                  </a:lnTo>
                  <a:lnTo>
                    <a:pt x="320776" y="106972"/>
                  </a:lnTo>
                  <a:lnTo>
                    <a:pt x="315226" y="107378"/>
                  </a:lnTo>
                  <a:lnTo>
                    <a:pt x="315214" y="103771"/>
                  </a:lnTo>
                  <a:lnTo>
                    <a:pt x="312966" y="106451"/>
                  </a:lnTo>
                  <a:lnTo>
                    <a:pt x="315048" y="107391"/>
                  </a:lnTo>
                  <a:lnTo>
                    <a:pt x="313918" y="107467"/>
                  </a:lnTo>
                  <a:lnTo>
                    <a:pt x="315239" y="107467"/>
                  </a:lnTo>
                  <a:lnTo>
                    <a:pt x="315429" y="107467"/>
                  </a:lnTo>
                  <a:lnTo>
                    <a:pt x="318490" y="108915"/>
                  </a:lnTo>
                  <a:lnTo>
                    <a:pt x="319887" y="108483"/>
                  </a:lnTo>
                  <a:lnTo>
                    <a:pt x="320332" y="109512"/>
                  </a:lnTo>
                  <a:lnTo>
                    <a:pt x="321259" y="110147"/>
                  </a:lnTo>
                  <a:close/>
                </a:path>
                <a:path w="483234" h="351155">
                  <a:moveTo>
                    <a:pt x="327240" y="118681"/>
                  </a:moveTo>
                  <a:lnTo>
                    <a:pt x="325945" y="117716"/>
                  </a:lnTo>
                  <a:lnTo>
                    <a:pt x="326313" y="118262"/>
                  </a:lnTo>
                  <a:lnTo>
                    <a:pt x="326771" y="118529"/>
                  </a:lnTo>
                  <a:lnTo>
                    <a:pt x="327240" y="118681"/>
                  </a:lnTo>
                  <a:close/>
                </a:path>
                <a:path w="483234" h="351155">
                  <a:moveTo>
                    <a:pt x="332384" y="117983"/>
                  </a:moveTo>
                  <a:lnTo>
                    <a:pt x="331635" y="117462"/>
                  </a:lnTo>
                  <a:lnTo>
                    <a:pt x="330619" y="118224"/>
                  </a:lnTo>
                  <a:lnTo>
                    <a:pt x="332384" y="117983"/>
                  </a:lnTo>
                  <a:close/>
                </a:path>
                <a:path w="483234" h="351155">
                  <a:moveTo>
                    <a:pt x="335178" y="121386"/>
                  </a:moveTo>
                  <a:lnTo>
                    <a:pt x="330758" y="119862"/>
                  </a:lnTo>
                  <a:lnTo>
                    <a:pt x="330466" y="119773"/>
                  </a:lnTo>
                  <a:lnTo>
                    <a:pt x="330542" y="119557"/>
                  </a:lnTo>
                  <a:lnTo>
                    <a:pt x="330187" y="119672"/>
                  </a:lnTo>
                  <a:lnTo>
                    <a:pt x="329425" y="119405"/>
                  </a:lnTo>
                  <a:lnTo>
                    <a:pt x="329057" y="119405"/>
                  </a:lnTo>
                  <a:lnTo>
                    <a:pt x="327418" y="118745"/>
                  </a:lnTo>
                  <a:lnTo>
                    <a:pt x="329145" y="119329"/>
                  </a:lnTo>
                  <a:lnTo>
                    <a:pt x="330619" y="118224"/>
                  </a:lnTo>
                  <a:lnTo>
                    <a:pt x="326910" y="118745"/>
                  </a:lnTo>
                  <a:lnTo>
                    <a:pt x="323773" y="118745"/>
                  </a:lnTo>
                  <a:lnTo>
                    <a:pt x="322262" y="119405"/>
                  </a:lnTo>
                  <a:lnTo>
                    <a:pt x="318731" y="118745"/>
                  </a:lnTo>
                  <a:lnTo>
                    <a:pt x="318401" y="118745"/>
                  </a:lnTo>
                  <a:lnTo>
                    <a:pt x="320903" y="119862"/>
                  </a:lnTo>
                  <a:lnTo>
                    <a:pt x="322326" y="121551"/>
                  </a:lnTo>
                  <a:lnTo>
                    <a:pt x="326453" y="120192"/>
                  </a:lnTo>
                  <a:lnTo>
                    <a:pt x="327812" y="120459"/>
                  </a:lnTo>
                  <a:lnTo>
                    <a:pt x="328612" y="120192"/>
                  </a:lnTo>
                  <a:lnTo>
                    <a:pt x="329603" y="119862"/>
                  </a:lnTo>
                  <a:lnTo>
                    <a:pt x="330428" y="119862"/>
                  </a:lnTo>
                  <a:lnTo>
                    <a:pt x="329819" y="121386"/>
                  </a:lnTo>
                  <a:lnTo>
                    <a:pt x="329742" y="121551"/>
                  </a:lnTo>
                  <a:lnTo>
                    <a:pt x="329666" y="121754"/>
                  </a:lnTo>
                  <a:lnTo>
                    <a:pt x="335178" y="121386"/>
                  </a:lnTo>
                  <a:close/>
                </a:path>
                <a:path w="483234" h="351155">
                  <a:moveTo>
                    <a:pt x="336143" y="133502"/>
                  </a:moveTo>
                  <a:lnTo>
                    <a:pt x="335788" y="133172"/>
                  </a:lnTo>
                  <a:lnTo>
                    <a:pt x="335915" y="133337"/>
                  </a:lnTo>
                  <a:lnTo>
                    <a:pt x="336143" y="133502"/>
                  </a:lnTo>
                  <a:close/>
                </a:path>
                <a:path w="483234" h="351155">
                  <a:moveTo>
                    <a:pt x="403059" y="39458"/>
                  </a:moveTo>
                  <a:lnTo>
                    <a:pt x="403021" y="34988"/>
                  </a:lnTo>
                  <a:lnTo>
                    <a:pt x="400265" y="35166"/>
                  </a:lnTo>
                  <a:lnTo>
                    <a:pt x="398475" y="38874"/>
                  </a:lnTo>
                  <a:lnTo>
                    <a:pt x="403059" y="39458"/>
                  </a:lnTo>
                  <a:close/>
                </a:path>
                <a:path w="483234" h="351155">
                  <a:moveTo>
                    <a:pt x="403682" y="31597"/>
                  </a:moveTo>
                  <a:lnTo>
                    <a:pt x="402818" y="31610"/>
                  </a:lnTo>
                  <a:lnTo>
                    <a:pt x="401967" y="31407"/>
                  </a:lnTo>
                  <a:lnTo>
                    <a:pt x="401142" y="30822"/>
                  </a:lnTo>
                  <a:lnTo>
                    <a:pt x="398843" y="31330"/>
                  </a:lnTo>
                  <a:lnTo>
                    <a:pt x="398348" y="28143"/>
                  </a:lnTo>
                  <a:lnTo>
                    <a:pt x="397891" y="28549"/>
                  </a:lnTo>
                  <a:lnTo>
                    <a:pt x="396532" y="30416"/>
                  </a:lnTo>
                  <a:lnTo>
                    <a:pt x="397929" y="32118"/>
                  </a:lnTo>
                  <a:lnTo>
                    <a:pt x="398843" y="33477"/>
                  </a:lnTo>
                  <a:lnTo>
                    <a:pt x="400621" y="32219"/>
                  </a:lnTo>
                  <a:lnTo>
                    <a:pt x="402170" y="31711"/>
                  </a:lnTo>
                  <a:lnTo>
                    <a:pt x="403682" y="31597"/>
                  </a:lnTo>
                  <a:close/>
                </a:path>
                <a:path w="483234" h="351155">
                  <a:moveTo>
                    <a:pt x="403745" y="39535"/>
                  </a:moveTo>
                  <a:lnTo>
                    <a:pt x="403072" y="39535"/>
                  </a:lnTo>
                  <a:lnTo>
                    <a:pt x="403072" y="39979"/>
                  </a:lnTo>
                  <a:lnTo>
                    <a:pt x="403745" y="39535"/>
                  </a:lnTo>
                  <a:close/>
                </a:path>
                <a:path w="483234" h="351155">
                  <a:moveTo>
                    <a:pt x="404329" y="31572"/>
                  </a:moveTo>
                  <a:lnTo>
                    <a:pt x="404114" y="31572"/>
                  </a:lnTo>
                  <a:lnTo>
                    <a:pt x="403682" y="31597"/>
                  </a:lnTo>
                  <a:lnTo>
                    <a:pt x="403898" y="31597"/>
                  </a:lnTo>
                  <a:lnTo>
                    <a:pt x="404114" y="31610"/>
                  </a:lnTo>
                  <a:lnTo>
                    <a:pt x="404329" y="31572"/>
                  </a:lnTo>
                  <a:close/>
                </a:path>
                <a:path w="483234" h="351155">
                  <a:moveTo>
                    <a:pt x="406704" y="37579"/>
                  </a:moveTo>
                  <a:lnTo>
                    <a:pt x="403745" y="39535"/>
                  </a:lnTo>
                  <a:lnTo>
                    <a:pt x="405511" y="39751"/>
                  </a:lnTo>
                  <a:lnTo>
                    <a:pt x="405638" y="39535"/>
                  </a:lnTo>
                  <a:lnTo>
                    <a:pt x="406704" y="37579"/>
                  </a:lnTo>
                  <a:close/>
                </a:path>
                <a:path w="483234" h="351155">
                  <a:moveTo>
                    <a:pt x="410146" y="40170"/>
                  </a:moveTo>
                  <a:lnTo>
                    <a:pt x="409143" y="40081"/>
                  </a:lnTo>
                  <a:lnTo>
                    <a:pt x="409473" y="39535"/>
                  </a:lnTo>
                  <a:lnTo>
                    <a:pt x="408355" y="40017"/>
                  </a:lnTo>
                  <a:lnTo>
                    <a:pt x="405511" y="39751"/>
                  </a:lnTo>
                  <a:lnTo>
                    <a:pt x="404456" y="41681"/>
                  </a:lnTo>
                  <a:lnTo>
                    <a:pt x="407974" y="40170"/>
                  </a:lnTo>
                  <a:lnTo>
                    <a:pt x="404952" y="42710"/>
                  </a:lnTo>
                  <a:lnTo>
                    <a:pt x="407708" y="42519"/>
                  </a:lnTo>
                  <a:lnTo>
                    <a:pt x="409092" y="40170"/>
                  </a:lnTo>
                  <a:lnTo>
                    <a:pt x="410146" y="40170"/>
                  </a:lnTo>
                  <a:close/>
                </a:path>
                <a:path w="483234" h="351155">
                  <a:moveTo>
                    <a:pt x="422046" y="27559"/>
                  </a:moveTo>
                  <a:lnTo>
                    <a:pt x="421716" y="26873"/>
                  </a:lnTo>
                  <a:lnTo>
                    <a:pt x="421779" y="26555"/>
                  </a:lnTo>
                  <a:lnTo>
                    <a:pt x="419011" y="27774"/>
                  </a:lnTo>
                  <a:lnTo>
                    <a:pt x="422046" y="27559"/>
                  </a:lnTo>
                  <a:close/>
                </a:path>
                <a:path w="483234" h="351155">
                  <a:moveTo>
                    <a:pt x="422694" y="28994"/>
                  </a:moveTo>
                  <a:lnTo>
                    <a:pt x="422198" y="27914"/>
                  </a:lnTo>
                  <a:lnTo>
                    <a:pt x="421995" y="28803"/>
                  </a:lnTo>
                  <a:lnTo>
                    <a:pt x="421957" y="28994"/>
                  </a:lnTo>
                  <a:lnTo>
                    <a:pt x="422694" y="28994"/>
                  </a:lnTo>
                  <a:close/>
                </a:path>
                <a:path w="483234" h="351155">
                  <a:moveTo>
                    <a:pt x="423697" y="977"/>
                  </a:moveTo>
                  <a:lnTo>
                    <a:pt x="422300" y="368"/>
                  </a:lnTo>
                  <a:lnTo>
                    <a:pt x="422567" y="2311"/>
                  </a:lnTo>
                  <a:lnTo>
                    <a:pt x="423367" y="1625"/>
                  </a:lnTo>
                  <a:lnTo>
                    <a:pt x="423697" y="977"/>
                  </a:lnTo>
                  <a:close/>
                </a:path>
                <a:path w="483234" h="351155">
                  <a:moveTo>
                    <a:pt x="424484" y="27393"/>
                  </a:moveTo>
                  <a:lnTo>
                    <a:pt x="422046" y="27559"/>
                  </a:lnTo>
                  <a:lnTo>
                    <a:pt x="422198" y="27914"/>
                  </a:lnTo>
                  <a:lnTo>
                    <a:pt x="424484" y="27393"/>
                  </a:lnTo>
                  <a:close/>
                </a:path>
                <a:path w="483234" h="351155">
                  <a:moveTo>
                    <a:pt x="425437" y="29451"/>
                  </a:moveTo>
                  <a:lnTo>
                    <a:pt x="424497" y="28803"/>
                  </a:lnTo>
                  <a:lnTo>
                    <a:pt x="421779" y="29718"/>
                  </a:lnTo>
                  <a:lnTo>
                    <a:pt x="421906" y="29184"/>
                  </a:lnTo>
                  <a:lnTo>
                    <a:pt x="421957" y="28994"/>
                  </a:lnTo>
                  <a:lnTo>
                    <a:pt x="418985" y="29184"/>
                  </a:lnTo>
                  <a:lnTo>
                    <a:pt x="417779" y="27914"/>
                  </a:lnTo>
                  <a:lnTo>
                    <a:pt x="417042" y="27914"/>
                  </a:lnTo>
                  <a:lnTo>
                    <a:pt x="417728" y="27876"/>
                  </a:lnTo>
                  <a:lnTo>
                    <a:pt x="414096" y="24015"/>
                  </a:lnTo>
                  <a:lnTo>
                    <a:pt x="409028" y="30886"/>
                  </a:lnTo>
                  <a:lnTo>
                    <a:pt x="404329" y="31572"/>
                  </a:lnTo>
                  <a:lnTo>
                    <a:pt x="406857" y="31572"/>
                  </a:lnTo>
                  <a:lnTo>
                    <a:pt x="408762" y="32372"/>
                  </a:lnTo>
                  <a:lnTo>
                    <a:pt x="409473" y="32639"/>
                  </a:lnTo>
                  <a:lnTo>
                    <a:pt x="412623" y="33235"/>
                  </a:lnTo>
                  <a:lnTo>
                    <a:pt x="412165" y="32905"/>
                  </a:lnTo>
                  <a:lnTo>
                    <a:pt x="412153" y="32181"/>
                  </a:lnTo>
                  <a:lnTo>
                    <a:pt x="412584" y="31788"/>
                  </a:lnTo>
                  <a:lnTo>
                    <a:pt x="414451" y="32372"/>
                  </a:lnTo>
                  <a:lnTo>
                    <a:pt x="420890" y="32639"/>
                  </a:lnTo>
                  <a:lnTo>
                    <a:pt x="422605" y="32639"/>
                  </a:lnTo>
                  <a:lnTo>
                    <a:pt x="423367" y="31788"/>
                  </a:lnTo>
                  <a:lnTo>
                    <a:pt x="425208" y="29718"/>
                  </a:lnTo>
                  <a:lnTo>
                    <a:pt x="425437" y="29451"/>
                  </a:lnTo>
                  <a:close/>
                </a:path>
                <a:path w="483234" h="351155">
                  <a:moveTo>
                    <a:pt x="425831" y="24777"/>
                  </a:moveTo>
                  <a:lnTo>
                    <a:pt x="422148" y="24333"/>
                  </a:lnTo>
                  <a:lnTo>
                    <a:pt x="421779" y="26555"/>
                  </a:lnTo>
                  <a:lnTo>
                    <a:pt x="425831" y="24777"/>
                  </a:lnTo>
                  <a:close/>
                </a:path>
                <a:path w="483234" h="351155">
                  <a:moveTo>
                    <a:pt x="426974" y="75882"/>
                  </a:moveTo>
                  <a:lnTo>
                    <a:pt x="426656" y="75717"/>
                  </a:lnTo>
                  <a:lnTo>
                    <a:pt x="426389" y="75628"/>
                  </a:lnTo>
                  <a:lnTo>
                    <a:pt x="426085" y="75501"/>
                  </a:lnTo>
                  <a:lnTo>
                    <a:pt x="426199" y="75653"/>
                  </a:lnTo>
                  <a:lnTo>
                    <a:pt x="426415" y="75780"/>
                  </a:lnTo>
                  <a:lnTo>
                    <a:pt x="426974" y="75882"/>
                  </a:lnTo>
                  <a:close/>
                </a:path>
                <a:path w="483234" h="351155">
                  <a:moveTo>
                    <a:pt x="427964" y="5740"/>
                  </a:moveTo>
                  <a:lnTo>
                    <a:pt x="427482" y="4826"/>
                  </a:lnTo>
                  <a:lnTo>
                    <a:pt x="427380" y="4699"/>
                  </a:lnTo>
                  <a:lnTo>
                    <a:pt x="426758" y="3886"/>
                  </a:lnTo>
                  <a:lnTo>
                    <a:pt x="426478" y="3276"/>
                  </a:lnTo>
                  <a:lnTo>
                    <a:pt x="426491" y="4699"/>
                  </a:lnTo>
                  <a:lnTo>
                    <a:pt x="424434" y="3886"/>
                  </a:lnTo>
                  <a:lnTo>
                    <a:pt x="423938" y="3886"/>
                  </a:lnTo>
                  <a:lnTo>
                    <a:pt x="422833" y="4254"/>
                  </a:lnTo>
                  <a:lnTo>
                    <a:pt x="422783" y="3886"/>
                  </a:lnTo>
                  <a:lnTo>
                    <a:pt x="422656" y="2984"/>
                  </a:lnTo>
                  <a:lnTo>
                    <a:pt x="422567" y="2311"/>
                  </a:lnTo>
                  <a:lnTo>
                    <a:pt x="421779" y="2984"/>
                  </a:lnTo>
                  <a:lnTo>
                    <a:pt x="420179" y="3886"/>
                  </a:lnTo>
                  <a:lnTo>
                    <a:pt x="420408" y="3886"/>
                  </a:lnTo>
                  <a:lnTo>
                    <a:pt x="420179" y="4254"/>
                  </a:lnTo>
                  <a:lnTo>
                    <a:pt x="420014" y="4254"/>
                  </a:lnTo>
                  <a:lnTo>
                    <a:pt x="421233" y="8128"/>
                  </a:lnTo>
                  <a:lnTo>
                    <a:pt x="426072" y="4826"/>
                  </a:lnTo>
                  <a:lnTo>
                    <a:pt x="426808" y="4826"/>
                  </a:lnTo>
                  <a:lnTo>
                    <a:pt x="427964" y="5740"/>
                  </a:lnTo>
                  <a:close/>
                </a:path>
                <a:path w="483234" h="351155">
                  <a:moveTo>
                    <a:pt x="443458" y="2438"/>
                  </a:moveTo>
                  <a:lnTo>
                    <a:pt x="440207" y="165"/>
                  </a:lnTo>
                  <a:lnTo>
                    <a:pt x="439318" y="939"/>
                  </a:lnTo>
                  <a:lnTo>
                    <a:pt x="442569" y="3225"/>
                  </a:lnTo>
                  <a:lnTo>
                    <a:pt x="443458" y="2438"/>
                  </a:lnTo>
                  <a:close/>
                </a:path>
                <a:path w="483234" h="351155">
                  <a:moveTo>
                    <a:pt x="455460" y="28854"/>
                  </a:moveTo>
                  <a:lnTo>
                    <a:pt x="455295" y="28143"/>
                  </a:lnTo>
                  <a:lnTo>
                    <a:pt x="454367" y="29210"/>
                  </a:lnTo>
                  <a:lnTo>
                    <a:pt x="455460" y="28854"/>
                  </a:lnTo>
                  <a:close/>
                </a:path>
                <a:path w="483234" h="351155">
                  <a:moveTo>
                    <a:pt x="458089" y="78257"/>
                  </a:moveTo>
                  <a:lnTo>
                    <a:pt x="457225" y="78257"/>
                  </a:lnTo>
                  <a:lnTo>
                    <a:pt x="454380" y="78536"/>
                  </a:lnTo>
                  <a:lnTo>
                    <a:pt x="450456" y="78257"/>
                  </a:lnTo>
                  <a:lnTo>
                    <a:pt x="445325" y="76339"/>
                  </a:lnTo>
                  <a:lnTo>
                    <a:pt x="449478" y="75869"/>
                  </a:lnTo>
                  <a:lnTo>
                    <a:pt x="449199" y="75501"/>
                  </a:lnTo>
                  <a:lnTo>
                    <a:pt x="447192" y="72898"/>
                  </a:lnTo>
                  <a:lnTo>
                    <a:pt x="447357" y="74244"/>
                  </a:lnTo>
                  <a:lnTo>
                    <a:pt x="446976" y="74244"/>
                  </a:lnTo>
                  <a:lnTo>
                    <a:pt x="443128" y="75196"/>
                  </a:lnTo>
                  <a:lnTo>
                    <a:pt x="443395" y="75196"/>
                  </a:lnTo>
                  <a:lnTo>
                    <a:pt x="442861" y="75349"/>
                  </a:lnTo>
                  <a:lnTo>
                    <a:pt x="442518" y="75196"/>
                  </a:lnTo>
                  <a:lnTo>
                    <a:pt x="441871" y="75196"/>
                  </a:lnTo>
                  <a:lnTo>
                    <a:pt x="441223" y="74244"/>
                  </a:lnTo>
                  <a:lnTo>
                    <a:pt x="439788" y="72136"/>
                  </a:lnTo>
                  <a:lnTo>
                    <a:pt x="440474" y="71856"/>
                  </a:lnTo>
                  <a:lnTo>
                    <a:pt x="442976" y="70840"/>
                  </a:lnTo>
                  <a:lnTo>
                    <a:pt x="441960" y="70434"/>
                  </a:lnTo>
                  <a:lnTo>
                    <a:pt x="438365" y="69011"/>
                  </a:lnTo>
                  <a:lnTo>
                    <a:pt x="435292" y="69583"/>
                  </a:lnTo>
                  <a:lnTo>
                    <a:pt x="435292" y="74244"/>
                  </a:lnTo>
                  <a:lnTo>
                    <a:pt x="431990" y="74472"/>
                  </a:lnTo>
                  <a:lnTo>
                    <a:pt x="432257" y="74244"/>
                  </a:lnTo>
                  <a:lnTo>
                    <a:pt x="435292" y="74244"/>
                  </a:lnTo>
                  <a:lnTo>
                    <a:pt x="435292" y="69583"/>
                  </a:lnTo>
                  <a:lnTo>
                    <a:pt x="430618" y="70434"/>
                  </a:lnTo>
                  <a:lnTo>
                    <a:pt x="422402" y="69138"/>
                  </a:lnTo>
                  <a:lnTo>
                    <a:pt x="414705" y="68757"/>
                  </a:lnTo>
                  <a:lnTo>
                    <a:pt x="408533" y="72898"/>
                  </a:lnTo>
                  <a:lnTo>
                    <a:pt x="416471" y="75082"/>
                  </a:lnTo>
                  <a:lnTo>
                    <a:pt x="419366" y="72428"/>
                  </a:lnTo>
                  <a:lnTo>
                    <a:pt x="424903" y="74968"/>
                  </a:lnTo>
                  <a:lnTo>
                    <a:pt x="425411" y="75196"/>
                  </a:lnTo>
                  <a:lnTo>
                    <a:pt x="425843" y="75399"/>
                  </a:lnTo>
                  <a:lnTo>
                    <a:pt x="425932" y="75196"/>
                  </a:lnTo>
                  <a:lnTo>
                    <a:pt x="425958" y="74891"/>
                  </a:lnTo>
                  <a:lnTo>
                    <a:pt x="426021" y="74244"/>
                  </a:lnTo>
                  <a:lnTo>
                    <a:pt x="427380" y="74244"/>
                  </a:lnTo>
                  <a:lnTo>
                    <a:pt x="427367" y="72644"/>
                  </a:lnTo>
                  <a:lnTo>
                    <a:pt x="427621" y="72428"/>
                  </a:lnTo>
                  <a:lnTo>
                    <a:pt x="428282" y="71856"/>
                  </a:lnTo>
                  <a:lnTo>
                    <a:pt x="434187" y="71856"/>
                  </a:lnTo>
                  <a:lnTo>
                    <a:pt x="430390" y="74244"/>
                  </a:lnTo>
                  <a:lnTo>
                    <a:pt x="427380" y="74244"/>
                  </a:lnTo>
                  <a:lnTo>
                    <a:pt x="427380" y="74803"/>
                  </a:lnTo>
                  <a:lnTo>
                    <a:pt x="427393" y="75196"/>
                  </a:lnTo>
                  <a:lnTo>
                    <a:pt x="428879" y="75196"/>
                  </a:lnTo>
                  <a:lnTo>
                    <a:pt x="427812" y="75869"/>
                  </a:lnTo>
                  <a:lnTo>
                    <a:pt x="427964" y="75869"/>
                  </a:lnTo>
                  <a:lnTo>
                    <a:pt x="432498" y="77660"/>
                  </a:lnTo>
                  <a:lnTo>
                    <a:pt x="433857" y="76492"/>
                  </a:lnTo>
                  <a:lnTo>
                    <a:pt x="430174" y="76034"/>
                  </a:lnTo>
                  <a:lnTo>
                    <a:pt x="431152" y="75196"/>
                  </a:lnTo>
                  <a:lnTo>
                    <a:pt x="437070" y="75196"/>
                  </a:lnTo>
                  <a:lnTo>
                    <a:pt x="433908" y="80060"/>
                  </a:lnTo>
                  <a:lnTo>
                    <a:pt x="434416" y="82537"/>
                  </a:lnTo>
                  <a:lnTo>
                    <a:pt x="437578" y="79108"/>
                  </a:lnTo>
                  <a:lnTo>
                    <a:pt x="442239" y="83781"/>
                  </a:lnTo>
                  <a:lnTo>
                    <a:pt x="443572" y="81902"/>
                  </a:lnTo>
                  <a:lnTo>
                    <a:pt x="443623" y="84759"/>
                  </a:lnTo>
                  <a:lnTo>
                    <a:pt x="445465" y="86055"/>
                  </a:lnTo>
                  <a:lnTo>
                    <a:pt x="448678" y="85483"/>
                  </a:lnTo>
                  <a:lnTo>
                    <a:pt x="451637" y="81902"/>
                  </a:lnTo>
                  <a:lnTo>
                    <a:pt x="452716" y="80594"/>
                  </a:lnTo>
                  <a:lnTo>
                    <a:pt x="454621" y="84594"/>
                  </a:lnTo>
                  <a:lnTo>
                    <a:pt x="456806" y="80594"/>
                  </a:lnTo>
                  <a:lnTo>
                    <a:pt x="457619" y="79108"/>
                  </a:lnTo>
                  <a:lnTo>
                    <a:pt x="457936" y="78536"/>
                  </a:lnTo>
                  <a:lnTo>
                    <a:pt x="458089" y="78257"/>
                  </a:lnTo>
                  <a:close/>
                </a:path>
                <a:path w="483234" h="351155">
                  <a:moveTo>
                    <a:pt x="458139" y="28143"/>
                  </a:moveTo>
                  <a:lnTo>
                    <a:pt x="457593" y="28143"/>
                  </a:lnTo>
                  <a:lnTo>
                    <a:pt x="455460" y="28854"/>
                  </a:lnTo>
                  <a:lnTo>
                    <a:pt x="455764" y="30175"/>
                  </a:lnTo>
                  <a:lnTo>
                    <a:pt x="458139" y="28143"/>
                  </a:lnTo>
                  <a:close/>
                </a:path>
                <a:path w="483234" h="351155">
                  <a:moveTo>
                    <a:pt x="458317" y="78155"/>
                  </a:moveTo>
                  <a:lnTo>
                    <a:pt x="458254" y="78003"/>
                  </a:lnTo>
                  <a:lnTo>
                    <a:pt x="458152" y="78168"/>
                  </a:lnTo>
                  <a:lnTo>
                    <a:pt x="458317" y="78155"/>
                  </a:lnTo>
                  <a:close/>
                </a:path>
                <a:path w="483234" h="351155">
                  <a:moveTo>
                    <a:pt x="458495" y="27838"/>
                  </a:moveTo>
                  <a:lnTo>
                    <a:pt x="455561" y="27838"/>
                  </a:lnTo>
                  <a:lnTo>
                    <a:pt x="455295" y="28143"/>
                  </a:lnTo>
                  <a:lnTo>
                    <a:pt x="457593" y="28143"/>
                  </a:lnTo>
                  <a:lnTo>
                    <a:pt x="458495" y="27838"/>
                  </a:lnTo>
                  <a:close/>
                </a:path>
                <a:path w="483234" h="351155">
                  <a:moveTo>
                    <a:pt x="459359" y="23482"/>
                  </a:moveTo>
                  <a:lnTo>
                    <a:pt x="454812" y="25958"/>
                  </a:lnTo>
                  <a:lnTo>
                    <a:pt x="455231" y="27838"/>
                  </a:lnTo>
                  <a:lnTo>
                    <a:pt x="455561" y="27838"/>
                  </a:lnTo>
                  <a:lnTo>
                    <a:pt x="459359" y="23482"/>
                  </a:lnTo>
                  <a:close/>
                </a:path>
                <a:path w="483234" h="351155">
                  <a:moveTo>
                    <a:pt x="466407" y="0"/>
                  </a:moveTo>
                  <a:lnTo>
                    <a:pt x="460489" y="4445"/>
                  </a:lnTo>
                  <a:lnTo>
                    <a:pt x="463245" y="6400"/>
                  </a:lnTo>
                  <a:lnTo>
                    <a:pt x="464185" y="6337"/>
                  </a:lnTo>
                  <a:lnTo>
                    <a:pt x="464477" y="5537"/>
                  </a:lnTo>
                  <a:lnTo>
                    <a:pt x="466407" y="0"/>
                  </a:lnTo>
                  <a:close/>
                </a:path>
                <a:path w="483234" h="351155">
                  <a:moveTo>
                    <a:pt x="483095" y="79908"/>
                  </a:moveTo>
                  <a:lnTo>
                    <a:pt x="479742" y="77406"/>
                  </a:lnTo>
                  <a:lnTo>
                    <a:pt x="480301" y="76923"/>
                  </a:lnTo>
                  <a:lnTo>
                    <a:pt x="479539" y="77266"/>
                  </a:lnTo>
                  <a:lnTo>
                    <a:pt x="478967" y="76847"/>
                  </a:lnTo>
                  <a:lnTo>
                    <a:pt x="478472" y="76593"/>
                  </a:lnTo>
                  <a:lnTo>
                    <a:pt x="477774" y="76542"/>
                  </a:lnTo>
                  <a:lnTo>
                    <a:pt x="477215" y="76581"/>
                  </a:lnTo>
                  <a:lnTo>
                    <a:pt x="476554" y="76555"/>
                  </a:lnTo>
                  <a:lnTo>
                    <a:pt x="475195" y="75742"/>
                  </a:lnTo>
                  <a:lnTo>
                    <a:pt x="474294" y="75565"/>
                  </a:lnTo>
                  <a:lnTo>
                    <a:pt x="474954" y="76022"/>
                  </a:lnTo>
                  <a:lnTo>
                    <a:pt x="475132" y="76314"/>
                  </a:lnTo>
                  <a:lnTo>
                    <a:pt x="475081" y="76517"/>
                  </a:lnTo>
                  <a:lnTo>
                    <a:pt x="467956" y="76415"/>
                  </a:lnTo>
                  <a:lnTo>
                    <a:pt x="463143" y="77647"/>
                  </a:lnTo>
                  <a:lnTo>
                    <a:pt x="458393" y="78155"/>
                  </a:lnTo>
                  <a:lnTo>
                    <a:pt x="461797" y="83070"/>
                  </a:lnTo>
                  <a:lnTo>
                    <a:pt x="471665" y="81038"/>
                  </a:lnTo>
                  <a:lnTo>
                    <a:pt x="475335" y="83616"/>
                  </a:lnTo>
                  <a:lnTo>
                    <a:pt x="475297" y="81026"/>
                  </a:lnTo>
                  <a:lnTo>
                    <a:pt x="483095" y="79908"/>
                  </a:lnTo>
                  <a:close/>
                </a:path>
              </a:pathLst>
            </a:custGeom>
            <a:solidFill>
              <a:srgbClr val="ABD3D8">
                <a:alpha val="51998"/>
              </a:srgbClr>
            </a:solidFill>
          </p:spPr>
          <p:txBody>
            <a:bodyPr wrap="square" lIns="0" tIns="0" rIns="0" bIns="0" rtlCol="0"/>
            <a:lstStyle/>
            <a:p>
              <a:pPr defTabSz="829178"/>
              <a:endParaRPr sz="1632" kern="0">
                <a:solidFill>
                  <a:sysClr val="windowText" lastClr="000000"/>
                </a:solidFill>
              </a:endParaRPr>
            </a:p>
          </p:txBody>
        </p:sp>
        <p:sp>
          <p:nvSpPr>
            <p:cNvPr id="85" name="object 85"/>
            <p:cNvSpPr/>
            <p:nvPr/>
          </p:nvSpPr>
          <p:spPr>
            <a:xfrm>
              <a:off x="9605607" y="2187180"/>
              <a:ext cx="485775" cy="382270"/>
            </a:xfrm>
            <a:custGeom>
              <a:avLst/>
              <a:gdLst/>
              <a:ahLst/>
              <a:cxnLst/>
              <a:rect l="l" t="t" r="r" b="b"/>
              <a:pathLst>
                <a:path w="485775" h="382269">
                  <a:moveTo>
                    <a:pt x="1333" y="335813"/>
                  </a:moveTo>
                  <a:lnTo>
                    <a:pt x="444" y="335864"/>
                  </a:lnTo>
                  <a:lnTo>
                    <a:pt x="0" y="338404"/>
                  </a:lnTo>
                  <a:lnTo>
                    <a:pt x="1333" y="335813"/>
                  </a:lnTo>
                  <a:close/>
                </a:path>
                <a:path w="485775" h="382269">
                  <a:moveTo>
                    <a:pt x="4838" y="374256"/>
                  </a:moveTo>
                  <a:lnTo>
                    <a:pt x="4381" y="374142"/>
                  </a:lnTo>
                  <a:lnTo>
                    <a:pt x="3911" y="374065"/>
                  </a:lnTo>
                  <a:lnTo>
                    <a:pt x="3530" y="373786"/>
                  </a:lnTo>
                  <a:lnTo>
                    <a:pt x="4432" y="374459"/>
                  </a:lnTo>
                  <a:lnTo>
                    <a:pt x="4584" y="374421"/>
                  </a:lnTo>
                  <a:lnTo>
                    <a:pt x="4838" y="374256"/>
                  </a:lnTo>
                  <a:close/>
                </a:path>
                <a:path w="485775" h="382269">
                  <a:moveTo>
                    <a:pt x="8636" y="370992"/>
                  </a:moveTo>
                  <a:lnTo>
                    <a:pt x="7162" y="369963"/>
                  </a:lnTo>
                  <a:lnTo>
                    <a:pt x="8382" y="370992"/>
                  </a:lnTo>
                  <a:lnTo>
                    <a:pt x="8636" y="370992"/>
                  </a:lnTo>
                  <a:close/>
                </a:path>
                <a:path w="485775" h="382269">
                  <a:moveTo>
                    <a:pt x="12255" y="374281"/>
                  </a:moveTo>
                  <a:lnTo>
                    <a:pt x="11747" y="373849"/>
                  </a:lnTo>
                  <a:lnTo>
                    <a:pt x="8382" y="370992"/>
                  </a:lnTo>
                  <a:lnTo>
                    <a:pt x="6921" y="373494"/>
                  </a:lnTo>
                  <a:lnTo>
                    <a:pt x="5969" y="373849"/>
                  </a:lnTo>
                  <a:lnTo>
                    <a:pt x="4889" y="374281"/>
                  </a:lnTo>
                  <a:lnTo>
                    <a:pt x="7086" y="374840"/>
                  </a:lnTo>
                  <a:lnTo>
                    <a:pt x="9969" y="373849"/>
                  </a:lnTo>
                  <a:lnTo>
                    <a:pt x="12255" y="374281"/>
                  </a:lnTo>
                  <a:close/>
                </a:path>
                <a:path w="485775" h="382269">
                  <a:moveTo>
                    <a:pt x="16916" y="381165"/>
                  </a:moveTo>
                  <a:lnTo>
                    <a:pt x="9067" y="377748"/>
                  </a:lnTo>
                  <a:lnTo>
                    <a:pt x="7721" y="381088"/>
                  </a:lnTo>
                  <a:lnTo>
                    <a:pt x="12306" y="380758"/>
                  </a:lnTo>
                  <a:lnTo>
                    <a:pt x="14160" y="382079"/>
                  </a:lnTo>
                  <a:lnTo>
                    <a:pt x="16916" y="381165"/>
                  </a:lnTo>
                  <a:close/>
                </a:path>
                <a:path w="485775" h="382269">
                  <a:moveTo>
                    <a:pt x="26009" y="318998"/>
                  </a:moveTo>
                  <a:lnTo>
                    <a:pt x="25374" y="319049"/>
                  </a:lnTo>
                  <a:lnTo>
                    <a:pt x="24193" y="319100"/>
                  </a:lnTo>
                  <a:lnTo>
                    <a:pt x="25006" y="319252"/>
                  </a:lnTo>
                  <a:lnTo>
                    <a:pt x="25679" y="319290"/>
                  </a:lnTo>
                  <a:lnTo>
                    <a:pt x="26009" y="318998"/>
                  </a:lnTo>
                  <a:close/>
                </a:path>
                <a:path w="485775" h="382269">
                  <a:moveTo>
                    <a:pt x="32080" y="381215"/>
                  </a:moveTo>
                  <a:lnTo>
                    <a:pt x="32042" y="377621"/>
                  </a:lnTo>
                  <a:lnTo>
                    <a:pt x="24688" y="378117"/>
                  </a:lnTo>
                  <a:lnTo>
                    <a:pt x="22364" y="375742"/>
                  </a:lnTo>
                  <a:lnTo>
                    <a:pt x="22339" y="372872"/>
                  </a:lnTo>
                  <a:lnTo>
                    <a:pt x="20040" y="370509"/>
                  </a:lnTo>
                  <a:lnTo>
                    <a:pt x="23685" y="368820"/>
                  </a:lnTo>
                  <a:lnTo>
                    <a:pt x="20916" y="367563"/>
                  </a:lnTo>
                  <a:lnTo>
                    <a:pt x="17284" y="370713"/>
                  </a:lnTo>
                  <a:lnTo>
                    <a:pt x="19596" y="372351"/>
                  </a:lnTo>
                  <a:lnTo>
                    <a:pt x="20523" y="375158"/>
                  </a:lnTo>
                  <a:lnTo>
                    <a:pt x="18211" y="373519"/>
                  </a:lnTo>
                  <a:lnTo>
                    <a:pt x="15468" y="374421"/>
                  </a:lnTo>
                  <a:lnTo>
                    <a:pt x="14579" y="377355"/>
                  </a:lnTo>
                  <a:lnTo>
                    <a:pt x="15976" y="379069"/>
                  </a:lnTo>
                  <a:lnTo>
                    <a:pt x="22834" y="376821"/>
                  </a:lnTo>
                  <a:lnTo>
                    <a:pt x="21501" y="380136"/>
                  </a:lnTo>
                  <a:lnTo>
                    <a:pt x="23761" y="377456"/>
                  </a:lnTo>
                  <a:lnTo>
                    <a:pt x="27470" y="380809"/>
                  </a:lnTo>
                  <a:lnTo>
                    <a:pt x="26543" y="379425"/>
                  </a:lnTo>
                  <a:lnTo>
                    <a:pt x="32080" y="381215"/>
                  </a:lnTo>
                  <a:close/>
                </a:path>
                <a:path w="485775" h="382269">
                  <a:moveTo>
                    <a:pt x="48298" y="344805"/>
                  </a:moveTo>
                  <a:lnTo>
                    <a:pt x="47053" y="343928"/>
                  </a:lnTo>
                  <a:lnTo>
                    <a:pt x="46215" y="344309"/>
                  </a:lnTo>
                  <a:lnTo>
                    <a:pt x="46748" y="344309"/>
                  </a:lnTo>
                  <a:lnTo>
                    <a:pt x="48298" y="344805"/>
                  </a:lnTo>
                  <a:close/>
                </a:path>
                <a:path w="485775" h="382269">
                  <a:moveTo>
                    <a:pt x="52501" y="359664"/>
                  </a:moveTo>
                  <a:lnTo>
                    <a:pt x="49504" y="358686"/>
                  </a:lnTo>
                  <a:lnTo>
                    <a:pt x="47282" y="355206"/>
                  </a:lnTo>
                  <a:lnTo>
                    <a:pt x="43776" y="355193"/>
                  </a:lnTo>
                  <a:lnTo>
                    <a:pt x="40157" y="359752"/>
                  </a:lnTo>
                  <a:lnTo>
                    <a:pt x="43535" y="361632"/>
                  </a:lnTo>
                  <a:lnTo>
                    <a:pt x="48120" y="360540"/>
                  </a:lnTo>
                  <a:lnTo>
                    <a:pt x="52501" y="359664"/>
                  </a:lnTo>
                  <a:close/>
                </a:path>
                <a:path w="485775" h="382269">
                  <a:moveTo>
                    <a:pt x="53073" y="346354"/>
                  </a:moveTo>
                  <a:lnTo>
                    <a:pt x="48298" y="344805"/>
                  </a:lnTo>
                  <a:lnTo>
                    <a:pt x="51295" y="346938"/>
                  </a:lnTo>
                  <a:lnTo>
                    <a:pt x="53073" y="346354"/>
                  </a:lnTo>
                  <a:close/>
                </a:path>
                <a:path w="485775" h="382269">
                  <a:moveTo>
                    <a:pt x="53987" y="343166"/>
                  </a:moveTo>
                  <a:lnTo>
                    <a:pt x="51930" y="341680"/>
                  </a:lnTo>
                  <a:lnTo>
                    <a:pt x="47358" y="343789"/>
                  </a:lnTo>
                  <a:lnTo>
                    <a:pt x="53327" y="343382"/>
                  </a:lnTo>
                  <a:lnTo>
                    <a:pt x="53987" y="343166"/>
                  </a:lnTo>
                  <a:close/>
                </a:path>
                <a:path w="485775" h="382269">
                  <a:moveTo>
                    <a:pt x="56451" y="381342"/>
                  </a:moveTo>
                  <a:lnTo>
                    <a:pt x="55041" y="378193"/>
                  </a:lnTo>
                  <a:lnTo>
                    <a:pt x="52273" y="377659"/>
                  </a:lnTo>
                  <a:lnTo>
                    <a:pt x="53200" y="378333"/>
                  </a:lnTo>
                  <a:lnTo>
                    <a:pt x="51371" y="379882"/>
                  </a:lnTo>
                  <a:lnTo>
                    <a:pt x="53213" y="379768"/>
                  </a:lnTo>
                  <a:lnTo>
                    <a:pt x="56451" y="381342"/>
                  </a:lnTo>
                  <a:close/>
                </a:path>
                <a:path w="485775" h="382269">
                  <a:moveTo>
                    <a:pt x="57150" y="358952"/>
                  </a:moveTo>
                  <a:lnTo>
                    <a:pt x="55676" y="359054"/>
                  </a:lnTo>
                  <a:lnTo>
                    <a:pt x="54102" y="359346"/>
                  </a:lnTo>
                  <a:lnTo>
                    <a:pt x="52501" y="359664"/>
                  </a:lnTo>
                  <a:lnTo>
                    <a:pt x="53835" y="360095"/>
                  </a:lnTo>
                  <a:lnTo>
                    <a:pt x="55308" y="360083"/>
                  </a:lnTo>
                  <a:lnTo>
                    <a:pt x="57150" y="358952"/>
                  </a:lnTo>
                  <a:close/>
                </a:path>
                <a:path w="485775" h="382269">
                  <a:moveTo>
                    <a:pt x="60236" y="343928"/>
                  </a:moveTo>
                  <a:lnTo>
                    <a:pt x="54876" y="343166"/>
                  </a:lnTo>
                  <a:lnTo>
                    <a:pt x="55638" y="344309"/>
                  </a:lnTo>
                  <a:lnTo>
                    <a:pt x="56540" y="344957"/>
                  </a:lnTo>
                  <a:lnTo>
                    <a:pt x="54724" y="345795"/>
                  </a:lnTo>
                  <a:lnTo>
                    <a:pt x="53073" y="346354"/>
                  </a:lnTo>
                  <a:lnTo>
                    <a:pt x="53809" y="346583"/>
                  </a:lnTo>
                  <a:lnTo>
                    <a:pt x="51752" y="347268"/>
                  </a:lnTo>
                  <a:lnTo>
                    <a:pt x="51295" y="346938"/>
                  </a:lnTo>
                  <a:lnTo>
                    <a:pt x="50317" y="347268"/>
                  </a:lnTo>
                  <a:lnTo>
                    <a:pt x="50901" y="347268"/>
                  </a:lnTo>
                  <a:lnTo>
                    <a:pt x="51333" y="347408"/>
                  </a:lnTo>
                  <a:lnTo>
                    <a:pt x="48310" y="348399"/>
                  </a:lnTo>
                  <a:lnTo>
                    <a:pt x="52463" y="349910"/>
                  </a:lnTo>
                  <a:lnTo>
                    <a:pt x="52832" y="348399"/>
                  </a:lnTo>
                  <a:lnTo>
                    <a:pt x="52908" y="348081"/>
                  </a:lnTo>
                  <a:lnTo>
                    <a:pt x="52463" y="347764"/>
                  </a:lnTo>
                  <a:lnTo>
                    <a:pt x="54292" y="348361"/>
                  </a:lnTo>
                  <a:lnTo>
                    <a:pt x="54279" y="346214"/>
                  </a:lnTo>
                  <a:lnTo>
                    <a:pt x="59334" y="346214"/>
                  </a:lnTo>
                  <a:lnTo>
                    <a:pt x="59080" y="344957"/>
                  </a:lnTo>
                  <a:lnTo>
                    <a:pt x="59055" y="344805"/>
                  </a:lnTo>
                  <a:lnTo>
                    <a:pt x="58953" y="344309"/>
                  </a:lnTo>
                  <a:lnTo>
                    <a:pt x="58877" y="343928"/>
                  </a:lnTo>
                  <a:lnTo>
                    <a:pt x="60236" y="343928"/>
                  </a:lnTo>
                  <a:close/>
                </a:path>
                <a:path w="485775" h="382269">
                  <a:moveTo>
                    <a:pt x="75425" y="349059"/>
                  </a:moveTo>
                  <a:lnTo>
                    <a:pt x="74942" y="345859"/>
                  </a:lnTo>
                  <a:lnTo>
                    <a:pt x="60210" y="343268"/>
                  </a:lnTo>
                  <a:lnTo>
                    <a:pt x="64401" y="348386"/>
                  </a:lnTo>
                  <a:lnTo>
                    <a:pt x="66255" y="350405"/>
                  </a:lnTo>
                  <a:lnTo>
                    <a:pt x="69011" y="348780"/>
                  </a:lnTo>
                  <a:lnTo>
                    <a:pt x="75425" y="349059"/>
                  </a:lnTo>
                  <a:close/>
                </a:path>
                <a:path w="485775" h="382269">
                  <a:moveTo>
                    <a:pt x="115963" y="309194"/>
                  </a:moveTo>
                  <a:lnTo>
                    <a:pt x="114579" y="308940"/>
                  </a:lnTo>
                  <a:lnTo>
                    <a:pt x="113220" y="311543"/>
                  </a:lnTo>
                  <a:lnTo>
                    <a:pt x="115963" y="309194"/>
                  </a:lnTo>
                  <a:close/>
                </a:path>
                <a:path w="485775" h="382269">
                  <a:moveTo>
                    <a:pt x="119570" y="257530"/>
                  </a:moveTo>
                  <a:lnTo>
                    <a:pt x="118643" y="256146"/>
                  </a:lnTo>
                  <a:lnTo>
                    <a:pt x="116370" y="258826"/>
                  </a:lnTo>
                  <a:lnTo>
                    <a:pt x="119570" y="257530"/>
                  </a:lnTo>
                  <a:close/>
                </a:path>
                <a:path w="485775" h="382269">
                  <a:moveTo>
                    <a:pt x="123621" y="250444"/>
                  </a:moveTo>
                  <a:lnTo>
                    <a:pt x="123177" y="249364"/>
                  </a:lnTo>
                  <a:lnTo>
                    <a:pt x="119481" y="249618"/>
                  </a:lnTo>
                  <a:lnTo>
                    <a:pt x="119481" y="247472"/>
                  </a:lnTo>
                  <a:lnTo>
                    <a:pt x="118122" y="250075"/>
                  </a:lnTo>
                  <a:lnTo>
                    <a:pt x="119507" y="251777"/>
                  </a:lnTo>
                  <a:lnTo>
                    <a:pt x="122250" y="250151"/>
                  </a:lnTo>
                  <a:lnTo>
                    <a:pt x="123621" y="250444"/>
                  </a:lnTo>
                  <a:close/>
                </a:path>
                <a:path w="485775" h="382269">
                  <a:moveTo>
                    <a:pt x="154686" y="287426"/>
                  </a:moveTo>
                  <a:lnTo>
                    <a:pt x="150698" y="287426"/>
                  </a:lnTo>
                  <a:lnTo>
                    <a:pt x="145630" y="288086"/>
                  </a:lnTo>
                  <a:lnTo>
                    <a:pt x="150253" y="290652"/>
                  </a:lnTo>
                  <a:lnTo>
                    <a:pt x="154686" y="287426"/>
                  </a:lnTo>
                  <a:close/>
                </a:path>
                <a:path w="485775" h="382269">
                  <a:moveTo>
                    <a:pt x="157035" y="287426"/>
                  </a:moveTo>
                  <a:lnTo>
                    <a:pt x="155740" y="286664"/>
                  </a:lnTo>
                  <a:lnTo>
                    <a:pt x="154686" y="287426"/>
                  </a:lnTo>
                  <a:lnTo>
                    <a:pt x="157035" y="287426"/>
                  </a:lnTo>
                  <a:close/>
                </a:path>
                <a:path w="485775" h="382269">
                  <a:moveTo>
                    <a:pt x="172326" y="289128"/>
                  </a:moveTo>
                  <a:lnTo>
                    <a:pt x="170929" y="287426"/>
                  </a:lnTo>
                  <a:lnTo>
                    <a:pt x="170878" y="285267"/>
                  </a:lnTo>
                  <a:lnTo>
                    <a:pt x="169075" y="286105"/>
                  </a:lnTo>
                  <a:lnTo>
                    <a:pt x="168529" y="287426"/>
                  </a:lnTo>
                  <a:lnTo>
                    <a:pt x="168706" y="287426"/>
                  </a:lnTo>
                  <a:lnTo>
                    <a:pt x="169011" y="288086"/>
                  </a:lnTo>
                  <a:lnTo>
                    <a:pt x="169087" y="288251"/>
                  </a:lnTo>
                  <a:lnTo>
                    <a:pt x="164858" y="289674"/>
                  </a:lnTo>
                  <a:lnTo>
                    <a:pt x="166433" y="286943"/>
                  </a:lnTo>
                  <a:lnTo>
                    <a:pt x="167220" y="285521"/>
                  </a:lnTo>
                  <a:lnTo>
                    <a:pt x="163995" y="284645"/>
                  </a:lnTo>
                  <a:lnTo>
                    <a:pt x="158318" y="286943"/>
                  </a:lnTo>
                  <a:lnTo>
                    <a:pt x="157035" y="287426"/>
                  </a:lnTo>
                  <a:lnTo>
                    <a:pt x="161277" y="289902"/>
                  </a:lnTo>
                  <a:lnTo>
                    <a:pt x="162166" y="286943"/>
                  </a:lnTo>
                  <a:lnTo>
                    <a:pt x="163118" y="289750"/>
                  </a:lnTo>
                  <a:lnTo>
                    <a:pt x="167741" y="290868"/>
                  </a:lnTo>
                  <a:lnTo>
                    <a:pt x="170014" y="291071"/>
                  </a:lnTo>
                  <a:lnTo>
                    <a:pt x="171577" y="289750"/>
                  </a:lnTo>
                  <a:lnTo>
                    <a:pt x="172326" y="289128"/>
                  </a:lnTo>
                  <a:close/>
                </a:path>
                <a:path w="485775" h="382269">
                  <a:moveTo>
                    <a:pt x="177203" y="190677"/>
                  </a:moveTo>
                  <a:lnTo>
                    <a:pt x="172605" y="190995"/>
                  </a:lnTo>
                  <a:lnTo>
                    <a:pt x="175374" y="191516"/>
                  </a:lnTo>
                  <a:lnTo>
                    <a:pt x="176288" y="192887"/>
                  </a:lnTo>
                  <a:lnTo>
                    <a:pt x="176301" y="192189"/>
                  </a:lnTo>
                  <a:lnTo>
                    <a:pt x="175806" y="191122"/>
                  </a:lnTo>
                  <a:lnTo>
                    <a:pt x="177203" y="190677"/>
                  </a:lnTo>
                  <a:close/>
                </a:path>
                <a:path w="485775" h="382269">
                  <a:moveTo>
                    <a:pt x="181571" y="291630"/>
                  </a:moveTo>
                  <a:lnTo>
                    <a:pt x="181317" y="291630"/>
                  </a:lnTo>
                  <a:lnTo>
                    <a:pt x="180060" y="293268"/>
                  </a:lnTo>
                  <a:lnTo>
                    <a:pt x="180213" y="293268"/>
                  </a:lnTo>
                  <a:lnTo>
                    <a:pt x="181571" y="291630"/>
                  </a:lnTo>
                  <a:close/>
                </a:path>
                <a:path w="485775" h="382269">
                  <a:moveTo>
                    <a:pt x="182626" y="286410"/>
                  </a:moveTo>
                  <a:lnTo>
                    <a:pt x="182359" y="285864"/>
                  </a:lnTo>
                  <a:lnTo>
                    <a:pt x="182079" y="285457"/>
                  </a:lnTo>
                  <a:lnTo>
                    <a:pt x="181864" y="285457"/>
                  </a:lnTo>
                  <a:lnTo>
                    <a:pt x="181114" y="288569"/>
                  </a:lnTo>
                  <a:lnTo>
                    <a:pt x="181063" y="290309"/>
                  </a:lnTo>
                  <a:lnTo>
                    <a:pt x="182562" y="286588"/>
                  </a:lnTo>
                  <a:lnTo>
                    <a:pt x="182626" y="286410"/>
                  </a:lnTo>
                  <a:close/>
                </a:path>
                <a:path w="485775" h="382269">
                  <a:moveTo>
                    <a:pt x="183172" y="286410"/>
                  </a:moveTo>
                  <a:lnTo>
                    <a:pt x="182854" y="285864"/>
                  </a:lnTo>
                  <a:lnTo>
                    <a:pt x="182841" y="286588"/>
                  </a:lnTo>
                  <a:lnTo>
                    <a:pt x="183172" y="286410"/>
                  </a:lnTo>
                  <a:close/>
                </a:path>
                <a:path w="485775" h="382269">
                  <a:moveTo>
                    <a:pt x="183845" y="292404"/>
                  </a:moveTo>
                  <a:lnTo>
                    <a:pt x="182435" y="290576"/>
                  </a:lnTo>
                  <a:lnTo>
                    <a:pt x="181787" y="291363"/>
                  </a:lnTo>
                  <a:lnTo>
                    <a:pt x="181686" y="292404"/>
                  </a:lnTo>
                  <a:lnTo>
                    <a:pt x="181825" y="293268"/>
                  </a:lnTo>
                  <a:lnTo>
                    <a:pt x="181902" y="293751"/>
                  </a:lnTo>
                  <a:lnTo>
                    <a:pt x="182003" y="294449"/>
                  </a:lnTo>
                  <a:lnTo>
                    <a:pt x="183845" y="292404"/>
                  </a:lnTo>
                  <a:close/>
                </a:path>
                <a:path w="485775" h="382269">
                  <a:moveTo>
                    <a:pt x="184886" y="293751"/>
                  </a:moveTo>
                  <a:lnTo>
                    <a:pt x="181825" y="295541"/>
                  </a:lnTo>
                  <a:lnTo>
                    <a:pt x="183603" y="295541"/>
                  </a:lnTo>
                  <a:lnTo>
                    <a:pt x="184886" y="293751"/>
                  </a:lnTo>
                  <a:close/>
                </a:path>
                <a:path w="485775" h="382269">
                  <a:moveTo>
                    <a:pt x="186880" y="295846"/>
                  </a:moveTo>
                  <a:lnTo>
                    <a:pt x="184708" y="295541"/>
                  </a:lnTo>
                  <a:lnTo>
                    <a:pt x="183603" y="295541"/>
                  </a:lnTo>
                  <a:lnTo>
                    <a:pt x="182511" y="297040"/>
                  </a:lnTo>
                  <a:lnTo>
                    <a:pt x="186880" y="295846"/>
                  </a:lnTo>
                  <a:close/>
                </a:path>
                <a:path w="485775" h="382269">
                  <a:moveTo>
                    <a:pt x="189598" y="231470"/>
                  </a:moveTo>
                  <a:lnTo>
                    <a:pt x="186372" y="230619"/>
                  </a:lnTo>
                  <a:lnTo>
                    <a:pt x="185013" y="232524"/>
                  </a:lnTo>
                  <a:lnTo>
                    <a:pt x="189598" y="231470"/>
                  </a:lnTo>
                  <a:close/>
                </a:path>
                <a:path w="485775" h="382269">
                  <a:moveTo>
                    <a:pt x="191223" y="294652"/>
                  </a:moveTo>
                  <a:lnTo>
                    <a:pt x="186880" y="295846"/>
                  </a:lnTo>
                  <a:lnTo>
                    <a:pt x="189407" y="296202"/>
                  </a:lnTo>
                  <a:lnTo>
                    <a:pt x="188937" y="298157"/>
                  </a:lnTo>
                  <a:lnTo>
                    <a:pt x="187096" y="298157"/>
                  </a:lnTo>
                  <a:lnTo>
                    <a:pt x="186359" y="297040"/>
                  </a:lnTo>
                  <a:lnTo>
                    <a:pt x="186461" y="298157"/>
                  </a:lnTo>
                  <a:lnTo>
                    <a:pt x="186677" y="299275"/>
                  </a:lnTo>
                  <a:lnTo>
                    <a:pt x="189433" y="298157"/>
                  </a:lnTo>
                  <a:lnTo>
                    <a:pt x="189674" y="298157"/>
                  </a:lnTo>
                  <a:lnTo>
                    <a:pt x="190258" y="297040"/>
                  </a:lnTo>
                  <a:lnTo>
                    <a:pt x="191223" y="294652"/>
                  </a:lnTo>
                  <a:close/>
                </a:path>
                <a:path w="485775" h="382269">
                  <a:moveTo>
                    <a:pt x="192112" y="218503"/>
                  </a:moveTo>
                  <a:lnTo>
                    <a:pt x="191782" y="218097"/>
                  </a:lnTo>
                  <a:lnTo>
                    <a:pt x="190842" y="218097"/>
                  </a:lnTo>
                  <a:lnTo>
                    <a:pt x="192112" y="218503"/>
                  </a:lnTo>
                  <a:close/>
                </a:path>
                <a:path w="485775" h="382269">
                  <a:moveTo>
                    <a:pt x="193700" y="190271"/>
                  </a:moveTo>
                  <a:lnTo>
                    <a:pt x="192722" y="190677"/>
                  </a:lnTo>
                  <a:lnTo>
                    <a:pt x="192354" y="191427"/>
                  </a:lnTo>
                  <a:lnTo>
                    <a:pt x="193700" y="190271"/>
                  </a:lnTo>
                  <a:close/>
                </a:path>
                <a:path w="485775" h="382269">
                  <a:moveTo>
                    <a:pt x="194056" y="181978"/>
                  </a:moveTo>
                  <a:lnTo>
                    <a:pt x="192747" y="181432"/>
                  </a:lnTo>
                  <a:lnTo>
                    <a:pt x="191668" y="179146"/>
                  </a:lnTo>
                  <a:lnTo>
                    <a:pt x="190436" y="182232"/>
                  </a:lnTo>
                  <a:lnTo>
                    <a:pt x="194056" y="181978"/>
                  </a:lnTo>
                  <a:close/>
                </a:path>
                <a:path w="485775" h="382269">
                  <a:moveTo>
                    <a:pt x="194094" y="285864"/>
                  </a:moveTo>
                  <a:lnTo>
                    <a:pt x="191922" y="285457"/>
                  </a:lnTo>
                  <a:lnTo>
                    <a:pt x="193713" y="285457"/>
                  </a:lnTo>
                  <a:lnTo>
                    <a:pt x="188849" y="284861"/>
                  </a:lnTo>
                  <a:lnTo>
                    <a:pt x="182816" y="283705"/>
                  </a:lnTo>
                  <a:lnTo>
                    <a:pt x="182359" y="284861"/>
                  </a:lnTo>
                  <a:lnTo>
                    <a:pt x="182575" y="284861"/>
                  </a:lnTo>
                  <a:lnTo>
                    <a:pt x="185762" y="285457"/>
                  </a:lnTo>
                  <a:lnTo>
                    <a:pt x="184937" y="285457"/>
                  </a:lnTo>
                  <a:lnTo>
                    <a:pt x="183172" y="286410"/>
                  </a:lnTo>
                  <a:lnTo>
                    <a:pt x="185547" y="290512"/>
                  </a:lnTo>
                  <a:lnTo>
                    <a:pt x="183845" y="292404"/>
                  </a:lnTo>
                  <a:lnTo>
                    <a:pt x="184886" y="293751"/>
                  </a:lnTo>
                  <a:lnTo>
                    <a:pt x="185229" y="293268"/>
                  </a:lnTo>
                  <a:lnTo>
                    <a:pt x="186588" y="293268"/>
                  </a:lnTo>
                  <a:lnTo>
                    <a:pt x="186613" y="293522"/>
                  </a:lnTo>
                  <a:lnTo>
                    <a:pt x="186918" y="293382"/>
                  </a:lnTo>
                  <a:lnTo>
                    <a:pt x="187147" y="293255"/>
                  </a:lnTo>
                  <a:lnTo>
                    <a:pt x="189191" y="293217"/>
                  </a:lnTo>
                  <a:lnTo>
                    <a:pt x="191223" y="294652"/>
                  </a:lnTo>
                  <a:lnTo>
                    <a:pt x="191706" y="294970"/>
                  </a:lnTo>
                  <a:lnTo>
                    <a:pt x="189318" y="290715"/>
                  </a:lnTo>
                  <a:lnTo>
                    <a:pt x="189230" y="290537"/>
                  </a:lnTo>
                  <a:lnTo>
                    <a:pt x="189191" y="291668"/>
                  </a:lnTo>
                  <a:lnTo>
                    <a:pt x="188658" y="292417"/>
                  </a:lnTo>
                  <a:lnTo>
                    <a:pt x="187388" y="293116"/>
                  </a:lnTo>
                  <a:lnTo>
                    <a:pt x="187159" y="293103"/>
                  </a:lnTo>
                  <a:lnTo>
                    <a:pt x="186855" y="293154"/>
                  </a:lnTo>
                  <a:lnTo>
                    <a:pt x="186588" y="293166"/>
                  </a:lnTo>
                  <a:lnTo>
                    <a:pt x="186613" y="290664"/>
                  </a:lnTo>
                  <a:lnTo>
                    <a:pt x="188404" y="290537"/>
                  </a:lnTo>
                  <a:lnTo>
                    <a:pt x="189191" y="291668"/>
                  </a:lnTo>
                  <a:lnTo>
                    <a:pt x="189191" y="290474"/>
                  </a:lnTo>
                  <a:lnTo>
                    <a:pt x="188417" y="289090"/>
                  </a:lnTo>
                  <a:lnTo>
                    <a:pt x="190715" y="288569"/>
                  </a:lnTo>
                  <a:lnTo>
                    <a:pt x="193840" y="285864"/>
                  </a:lnTo>
                  <a:lnTo>
                    <a:pt x="194094" y="285864"/>
                  </a:lnTo>
                  <a:close/>
                </a:path>
                <a:path w="485775" h="382269">
                  <a:moveTo>
                    <a:pt x="194144" y="187706"/>
                  </a:moveTo>
                  <a:lnTo>
                    <a:pt x="189115" y="186740"/>
                  </a:lnTo>
                  <a:lnTo>
                    <a:pt x="188493" y="186740"/>
                  </a:lnTo>
                  <a:lnTo>
                    <a:pt x="183159" y="189903"/>
                  </a:lnTo>
                  <a:lnTo>
                    <a:pt x="178168" y="190271"/>
                  </a:lnTo>
                  <a:lnTo>
                    <a:pt x="178574" y="190271"/>
                  </a:lnTo>
                  <a:lnTo>
                    <a:pt x="178600" y="193827"/>
                  </a:lnTo>
                  <a:lnTo>
                    <a:pt x="185483" y="192265"/>
                  </a:lnTo>
                  <a:lnTo>
                    <a:pt x="184124" y="194144"/>
                  </a:lnTo>
                  <a:lnTo>
                    <a:pt x="191223" y="192265"/>
                  </a:lnTo>
                  <a:lnTo>
                    <a:pt x="191566" y="192265"/>
                  </a:lnTo>
                  <a:lnTo>
                    <a:pt x="190538" y="191566"/>
                  </a:lnTo>
                  <a:lnTo>
                    <a:pt x="192722" y="190677"/>
                  </a:lnTo>
                  <a:lnTo>
                    <a:pt x="194144" y="187706"/>
                  </a:lnTo>
                  <a:close/>
                </a:path>
                <a:path w="485775" h="382269">
                  <a:moveTo>
                    <a:pt x="195173" y="181889"/>
                  </a:moveTo>
                  <a:lnTo>
                    <a:pt x="194056" y="181965"/>
                  </a:lnTo>
                  <a:lnTo>
                    <a:pt x="194411" y="182118"/>
                  </a:lnTo>
                  <a:lnTo>
                    <a:pt x="194779" y="182143"/>
                  </a:lnTo>
                  <a:lnTo>
                    <a:pt x="195173" y="181889"/>
                  </a:lnTo>
                  <a:close/>
                </a:path>
                <a:path w="485775" h="382269">
                  <a:moveTo>
                    <a:pt x="195300" y="179832"/>
                  </a:moveTo>
                  <a:lnTo>
                    <a:pt x="195135" y="179654"/>
                  </a:lnTo>
                  <a:lnTo>
                    <a:pt x="194906" y="179501"/>
                  </a:lnTo>
                  <a:lnTo>
                    <a:pt x="194525" y="179425"/>
                  </a:lnTo>
                  <a:lnTo>
                    <a:pt x="194703" y="179552"/>
                  </a:lnTo>
                  <a:lnTo>
                    <a:pt x="195008" y="179679"/>
                  </a:lnTo>
                  <a:lnTo>
                    <a:pt x="195300" y="179832"/>
                  </a:lnTo>
                  <a:close/>
                </a:path>
                <a:path w="485775" h="382269">
                  <a:moveTo>
                    <a:pt x="195948" y="181838"/>
                  </a:moveTo>
                  <a:lnTo>
                    <a:pt x="195859" y="181648"/>
                  </a:lnTo>
                  <a:lnTo>
                    <a:pt x="195821" y="181457"/>
                  </a:lnTo>
                  <a:lnTo>
                    <a:pt x="195770" y="181267"/>
                  </a:lnTo>
                  <a:lnTo>
                    <a:pt x="195567" y="181546"/>
                  </a:lnTo>
                  <a:lnTo>
                    <a:pt x="195364" y="181762"/>
                  </a:lnTo>
                  <a:lnTo>
                    <a:pt x="195173" y="181889"/>
                  </a:lnTo>
                  <a:lnTo>
                    <a:pt x="195948" y="181838"/>
                  </a:lnTo>
                  <a:close/>
                </a:path>
                <a:path w="485775" h="382269">
                  <a:moveTo>
                    <a:pt x="196202" y="180454"/>
                  </a:moveTo>
                  <a:lnTo>
                    <a:pt x="195770" y="180098"/>
                  </a:lnTo>
                  <a:lnTo>
                    <a:pt x="195300" y="179844"/>
                  </a:lnTo>
                  <a:lnTo>
                    <a:pt x="195605" y="180200"/>
                  </a:lnTo>
                  <a:lnTo>
                    <a:pt x="195643" y="180721"/>
                  </a:lnTo>
                  <a:lnTo>
                    <a:pt x="195770" y="181267"/>
                  </a:lnTo>
                  <a:lnTo>
                    <a:pt x="195922" y="181127"/>
                  </a:lnTo>
                  <a:lnTo>
                    <a:pt x="196202" y="180454"/>
                  </a:lnTo>
                  <a:close/>
                </a:path>
                <a:path w="485775" h="382269">
                  <a:moveTo>
                    <a:pt x="199224" y="189153"/>
                  </a:moveTo>
                  <a:lnTo>
                    <a:pt x="197815" y="186740"/>
                  </a:lnTo>
                  <a:lnTo>
                    <a:pt x="193700" y="190271"/>
                  </a:lnTo>
                  <a:lnTo>
                    <a:pt x="196926" y="189674"/>
                  </a:lnTo>
                  <a:lnTo>
                    <a:pt x="198361" y="192798"/>
                  </a:lnTo>
                  <a:lnTo>
                    <a:pt x="198869" y="190677"/>
                  </a:lnTo>
                  <a:lnTo>
                    <a:pt x="198958" y="190271"/>
                  </a:lnTo>
                  <a:lnTo>
                    <a:pt x="199047" y="189903"/>
                  </a:lnTo>
                  <a:lnTo>
                    <a:pt x="199110" y="189674"/>
                  </a:lnTo>
                  <a:lnTo>
                    <a:pt x="199224" y="189153"/>
                  </a:lnTo>
                  <a:close/>
                </a:path>
                <a:path w="485775" h="382269">
                  <a:moveTo>
                    <a:pt x="200533" y="222135"/>
                  </a:moveTo>
                  <a:lnTo>
                    <a:pt x="200507" y="219989"/>
                  </a:lnTo>
                  <a:lnTo>
                    <a:pt x="200367" y="219989"/>
                  </a:lnTo>
                  <a:lnTo>
                    <a:pt x="194564" y="222135"/>
                  </a:lnTo>
                  <a:lnTo>
                    <a:pt x="194119" y="219989"/>
                  </a:lnTo>
                  <a:lnTo>
                    <a:pt x="194068" y="219735"/>
                  </a:lnTo>
                  <a:lnTo>
                    <a:pt x="193509" y="219735"/>
                  </a:lnTo>
                  <a:lnTo>
                    <a:pt x="196811" y="219278"/>
                  </a:lnTo>
                  <a:lnTo>
                    <a:pt x="199110" y="218960"/>
                  </a:lnTo>
                  <a:lnTo>
                    <a:pt x="198742" y="217055"/>
                  </a:lnTo>
                  <a:lnTo>
                    <a:pt x="198628" y="216496"/>
                  </a:lnTo>
                  <a:lnTo>
                    <a:pt x="198145" y="216154"/>
                  </a:lnTo>
                  <a:lnTo>
                    <a:pt x="195414" y="217055"/>
                  </a:lnTo>
                  <a:lnTo>
                    <a:pt x="194665" y="218960"/>
                  </a:lnTo>
                  <a:lnTo>
                    <a:pt x="194538" y="219278"/>
                  </a:lnTo>
                  <a:lnTo>
                    <a:pt x="192112" y="218503"/>
                  </a:lnTo>
                  <a:lnTo>
                    <a:pt x="193128" y="219735"/>
                  </a:lnTo>
                  <a:lnTo>
                    <a:pt x="192633" y="220967"/>
                  </a:lnTo>
                  <a:lnTo>
                    <a:pt x="190868" y="220967"/>
                  </a:lnTo>
                  <a:lnTo>
                    <a:pt x="189941" y="218960"/>
                  </a:lnTo>
                  <a:lnTo>
                    <a:pt x="190144" y="218960"/>
                  </a:lnTo>
                  <a:lnTo>
                    <a:pt x="188074" y="218300"/>
                  </a:lnTo>
                  <a:lnTo>
                    <a:pt x="186728" y="219989"/>
                  </a:lnTo>
                  <a:lnTo>
                    <a:pt x="185750" y="220967"/>
                  </a:lnTo>
                  <a:lnTo>
                    <a:pt x="185102" y="220967"/>
                  </a:lnTo>
                  <a:lnTo>
                    <a:pt x="183819" y="221157"/>
                  </a:lnTo>
                  <a:lnTo>
                    <a:pt x="188785" y="221615"/>
                  </a:lnTo>
                  <a:lnTo>
                    <a:pt x="196494" y="225056"/>
                  </a:lnTo>
                  <a:lnTo>
                    <a:pt x="196710" y="223393"/>
                  </a:lnTo>
                  <a:lnTo>
                    <a:pt x="196786" y="222808"/>
                  </a:lnTo>
                  <a:lnTo>
                    <a:pt x="196850" y="222338"/>
                  </a:lnTo>
                  <a:lnTo>
                    <a:pt x="197319" y="223393"/>
                  </a:lnTo>
                  <a:lnTo>
                    <a:pt x="200088" y="224624"/>
                  </a:lnTo>
                  <a:lnTo>
                    <a:pt x="200533" y="222808"/>
                  </a:lnTo>
                  <a:lnTo>
                    <a:pt x="200533" y="222338"/>
                  </a:lnTo>
                  <a:lnTo>
                    <a:pt x="200533" y="222135"/>
                  </a:lnTo>
                  <a:close/>
                </a:path>
                <a:path w="485775" h="382269">
                  <a:moveTo>
                    <a:pt x="200812" y="245783"/>
                  </a:moveTo>
                  <a:lnTo>
                    <a:pt x="198005" y="242392"/>
                  </a:lnTo>
                  <a:lnTo>
                    <a:pt x="195249" y="242595"/>
                  </a:lnTo>
                  <a:lnTo>
                    <a:pt x="196189" y="244678"/>
                  </a:lnTo>
                  <a:lnTo>
                    <a:pt x="192989" y="244538"/>
                  </a:lnTo>
                  <a:lnTo>
                    <a:pt x="191592" y="245706"/>
                  </a:lnTo>
                  <a:lnTo>
                    <a:pt x="193433" y="245579"/>
                  </a:lnTo>
                  <a:lnTo>
                    <a:pt x="194830" y="246583"/>
                  </a:lnTo>
                  <a:lnTo>
                    <a:pt x="196240" y="248970"/>
                  </a:lnTo>
                  <a:lnTo>
                    <a:pt x="197586" y="247815"/>
                  </a:lnTo>
                  <a:lnTo>
                    <a:pt x="196202" y="246113"/>
                  </a:lnTo>
                  <a:lnTo>
                    <a:pt x="198488" y="246316"/>
                  </a:lnTo>
                  <a:lnTo>
                    <a:pt x="200812" y="245783"/>
                  </a:lnTo>
                  <a:close/>
                </a:path>
                <a:path w="485775" h="382269">
                  <a:moveTo>
                    <a:pt x="206679" y="237109"/>
                  </a:moveTo>
                  <a:lnTo>
                    <a:pt x="202526" y="234899"/>
                  </a:lnTo>
                  <a:lnTo>
                    <a:pt x="206248" y="237490"/>
                  </a:lnTo>
                  <a:lnTo>
                    <a:pt x="206679" y="237109"/>
                  </a:lnTo>
                  <a:close/>
                </a:path>
                <a:path w="485775" h="382269">
                  <a:moveTo>
                    <a:pt x="210362" y="173659"/>
                  </a:moveTo>
                  <a:lnTo>
                    <a:pt x="209613" y="173710"/>
                  </a:lnTo>
                  <a:lnTo>
                    <a:pt x="207340" y="175666"/>
                  </a:lnTo>
                  <a:lnTo>
                    <a:pt x="210108" y="176657"/>
                  </a:lnTo>
                  <a:lnTo>
                    <a:pt x="208762" y="175666"/>
                  </a:lnTo>
                  <a:lnTo>
                    <a:pt x="210362" y="173659"/>
                  </a:lnTo>
                  <a:close/>
                </a:path>
                <a:path w="485775" h="382269">
                  <a:moveTo>
                    <a:pt x="211518" y="177152"/>
                  </a:moveTo>
                  <a:lnTo>
                    <a:pt x="210121" y="176657"/>
                  </a:lnTo>
                  <a:lnTo>
                    <a:pt x="210426" y="176885"/>
                  </a:lnTo>
                  <a:lnTo>
                    <a:pt x="210845" y="177076"/>
                  </a:lnTo>
                  <a:lnTo>
                    <a:pt x="211518" y="177152"/>
                  </a:lnTo>
                  <a:close/>
                </a:path>
                <a:path w="485775" h="382269">
                  <a:moveTo>
                    <a:pt x="220954" y="228549"/>
                  </a:moveTo>
                  <a:lnTo>
                    <a:pt x="220624" y="227939"/>
                  </a:lnTo>
                  <a:lnTo>
                    <a:pt x="220357" y="227545"/>
                  </a:lnTo>
                  <a:lnTo>
                    <a:pt x="220027" y="227545"/>
                  </a:lnTo>
                  <a:lnTo>
                    <a:pt x="220954" y="228549"/>
                  </a:lnTo>
                  <a:close/>
                </a:path>
                <a:path w="485775" h="382269">
                  <a:moveTo>
                    <a:pt x="236931" y="228549"/>
                  </a:moveTo>
                  <a:lnTo>
                    <a:pt x="236804" y="227330"/>
                  </a:lnTo>
                  <a:lnTo>
                    <a:pt x="236689" y="226060"/>
                  </a:lnTo>
                  <a:lnTo>
                    <a:pt x="236524" y="224383"/>
                  </a:lnTo>
                  <a:lnTo>
                    <a:pt x="236410" y="223189"/>
                  </a:lnTo>
                  <a:lnTo>
                    <a:pt x="229984" y="225793"/>
                  </a:lnTo>
                  <a:lnTo>
                    <a:pt x="226225" y="222377"/>
                  </a:lnTo>
                  <a:lnTo>
                    <a:pt x="223012" y="219443"/>
                  </a:lnTo>
                  <a:lnTo>
                    <a:pt x="217081" y="222377"/>
                  </a:lnTo>
                  <a:lnTo>
                    <a:pt x="214464" y="221208"/>
                  </a:lnTo>
                  <a:lnTo>
                    <a:pt x="218452" y="221208"/>
                  </a:lnTo>
                  <a:lnTo>
                    <a:pt x="217512" y="219837"/>
                  </a:lnTo>
                  <a:lnTo>
                    <a:pt x="214287" y="219697"/>
                  </a:lnTo>
                  <a:lnTo>
                    <a:pt x="213423" y="224066"/>
                  </a:lnTo>
                  <a:lnTo>
                    <a:pt x="208838" y="224383"/>
                  </a:lnTo>
                  <a:lnTo>
                    <a:pt x="220078" y="225793"/>
                  </a:lnTo>
                  <a:lnTo>
                    <a:pt x="219837" y="225793"/>
                  </a:lnTo>
                  <a:lnTo>
                    <a:pt x="218059" y="227330"/>
                  </a:lnTo>
                  <a:lnTo>
                    <a:pt x="219989" y="227520"/>
                  </a:lnTo>
                  <a:lnTo>
                    <a:pt x="219417" y="226872"/>
                  </a:lnTo>
                  <a:lnTo>
                    <a:pt x="224967" y="227939"/>
                  </a:lnTo>
                  <a:lnTo>
                    <a:pt x="228600" y="226872"/>
                  </a:lnTo>
                  <a:lnTo>
                    <a:pt x="231368" y="226060"/>
                  </a:lnTo>
                  <a:lnTo>
                    <a:pt x="236931" y="228549"/>
                  </a:lnTo>
                  <a:close/>
                </a:path>
                <a:path w="485775" h="382269">
                  <a:moveTo>
                    <a:pt x="252031" y="145288"/>
                  </a:moveTo>
                  <a:lnTo>
                    <a:pt x="251675" y="145288"/>
                  </a:lnTo>
                  <a:lnTo>
                    <a:pt x="251790" y="145618"/>
                  </a:lnTo>
                  <a:lnTo>
                    <a:pt x="252031" y="145288"/>
                  </a:lnTo>
                  <a:close/>
                </a:path>
                <a:path w="485775" h="382269">
                  <a:moveTo>
                    <a:pt x="252514" y="147764"/>
                  </a:moveTo>
                  <a:lnTo>
                    <a:pt x="251790" y="145618"/>
                  </a:lnTo>
                  <a:lnTo>
                    <a:pt x="250659" y="147180"/>
                  </a:lnTo>
                  <a:lnTo>
                    <a:pt x="252514" y="147764"/>
                  </a:lnTo>
                  <a:close/>
                </a:path>
                <a:path w="485775" h="382269">
                  <a:moveTo>
                    <a:pt x="257556" y="146354"/>
                  </a:moveTo>
                  <a:lnTo>
                    <a:pt x="254622" y="145288"/>
                  </a:lnTo>
                  <a:lnTo>
                    <a:pt x="252971" y="145288"/>
                  </a:lnTo>
                  <a:lnTo>
                    <a:pt x="257556" y="146354"/>
                  </a:lnTo>
                  <a:close/>
                </a:path>
                <a:path w="485775" h="382269">
                  <a:moveTo>
                    <a:pt x="267639" y="144907"/>
                  </a:moveTo>
                  <a:lnTo>
                    <a:pt x="264426" y="145503"/>
                  </a:lnTo>
                  <a:lnTo>
                    <a:pt x="266192" y="145503"/>
                  </a:lnTo>
                  <a:lnTo>
                    <a:pt x="267639" y="144907"/>
                  </a:lnTo>
                  <a:close/>
                </a:path>
                <a:path w="485775" h="382269">
                  <a:moveTo>
                    <a:pt x="268147" y="146672"/>
                  </a:moveTo>
                  <a:lnTo>
                    <a:pt x="266230" y="146672"/>
                  </a:lnTo>
                  <a:lnTo>
                    <a:pt x="267246" y="148894"/>
                  </a:lnTo>
                  <a:lnTo>
                    <a:pt x="268147" y="146672"/>
                  </a:lnTo>
                  <a:close/>
                </a:path>
                <a:path w="485775" h="382269">
                  <a:moveTo>
                    <a:pt x="268516" y="140563"/>
                  </a:moveTo>
                  <a:lnTo>
                    <a:pt x="262521" y="139890"/>
                  </a:lnTo>
                  <a:lnTo>
                    <a:pt x="263474" y="142684"/>
                  </a:lnTo>
                  <a:lnTo>
                    <a:pt x="268516" y="140563"/>
                  </a:lnTo>
                  <a:close/>
                </a:path>
                <a:path w="485775" h="382269">
                  <a:moveTo>
                    <a:pt x="279374" y="132397"/>
                  </a:moveTo>
                  <a:lnTo>
                    <a:pt x="278511" y="131622"/>
                  </a:lnTo>
                  <a:lnTo>
                    <a:pt x="277634" y="130746"/>
                  </a:lnTo>
                  <a:lnTo>
                    <a:pt x="276682" y="130670"/>
                  </a:lnTo>
                  <a:lnTo>
                    <a:pt x="277164" y="131381"/>
                  </a:lnTo>
                  <a:lnTo>
                    <a:pt x="278155" y="132041"/>
                  </a:lnTo>
                  <a:lnTo>
                    <a:pt x="279374" y="132397"/>
                  </a:lnTo>
                  <a:close/>
                </a:path>
                <a:path w="485775" h="382269">
                  <a:moveTo>
                    <a:pt x="283121" y="132372"/>
                  </a:moveTo>
                  <a:lnTo>
                    <a:pt x="281800" y="132803"/>
                  </a:lnTo>
                  <a:lnTo>
                    <a:pt x="280492" y="132727"/>
                  </a:lnTo>
                  <a:lnTo>
                    <a:pt x="279374" y="132397"/>
                  </a:lnTo>
                  <a:lnTo>
                    <a:pt x="280593" y="133477"/>
                  </a:lnTo>
                  <a:lnTo>
                    <a:pt x="281800" y="134340"/>
                  </a:lnTo>
                  <a:lnTo>
                    <a:pt x="283121" y="132372"/>
                  </a:lnTo>
                  <a:close/>
                </a:path>
                <a:path w="485775" h="382269">
                  <a:moveTo>
                    <a:pt x="332435" y="70485"/>
                  </a:moveTo>
                  <a:lnTo>
                    <a:pt x="331495" y="69126"/>
                  </a:lnTo>
                  <a:lnTo>
                    <a:pt x="324599" y="69253"/>
                  </a:lnTo>
                  <a:lnTo>
                    <a:pt x="321843" y="69443"/>
                  </a:lnTo>
                  <a:lnTo>
                    <a:pt x="324624" y="71386"/>
                  </a:lnTo>
                  <a:lnTo>
                    <a:pt x="331076" y="71666"/>
                  </a:lnTo>
                  <a:lnTo>
                    <a:pt x="332435" y="70485"/>
                  </a:lnTo>
                  <a:close/>
                </a:path>
                <a:path w="485775" h="382269">
                  <a:moveTo>
                    <a:pt x="333184" y="57899"/>
                  </a:moveTo>
                  <a:lnTo>
                    <a:pt x="333171" y="57543"/>
                  </a:lnTo>
                  <a:lnTo>
                    <a:pt x="332790" y="57886"/>
                  </a:lnTo>
                  <a:lnTo>
                    <a:pt x="330415" y="57734"/>
                  </a:lnTo>
                  <a:lnTo>
                    <a:pt x="330936" y="58902"/>
                  </a:lnTo>
                  <a:lnTo>
                    <a:pt x="329044" y="58902"/>
                  </a:lnTo>
                  <a:lnTo>
                    <a:pt x="329984" y="60274"/>
                  </a:lnTo>
                  <a:lnTo>
                    <a:pt x="332765" y="57899"/>
                  </a:lnTo>
                  <a:lnTo>
                    <a:pt x="333184" y="57899"/>
                  </a:lnTo>
                  <a:close/>
                </a:path>
                <a:path w="485775" h="382269">
                  <a:moveTo>
                    <a:pt x="333209" y="61290"/>
                  </a:moveTo>
                  <a:lnTo>
                    <a:pt x="332359" y="62560"/>
                  </a:lnTo>
                  <a:lnTo>
                    <a:pt x="333044" y="62318"/>
                  </a:lnTo>
                  <a:lnTo>
                    <a:pt x="333209" y="62268"/>
                  </a:lnTo>
                  <a:lnTo>
                    <a:pt x="333209" y="61290"/>
                  </a:lnTo>
                  <a:close/>
                </a:path>
                <a:path w="485775" h="382269">
                  <a:moveTo>
                    <a:pt x="333997" y="62014"/>
                  </a:moveTo>
                  <a:lnTo>
                    <a:pt x="333387" y="62014"/>
                  </a:lnTo>
                  <a:lnTo>
                    <a:pt x="333502" y="62179"/>
                  </a:lnTo>
                  <a:lnTo>
                    <a:pt x="333997" y="62014"/>
                  </a:lnTo>
                  <a:close/>
                </a:path>
                <a:path w="485775" h="382269">
                  <a:moveTo>
                    <a:pt x="334606" y="63538"/>
                  </a:moveTo>
                  <a:lnTo>
                    <a:pt x="333629" y="62318"/>
                  </a:lnTo>
                  <a:lnTo>
                    <a:pt x="333209" y="62318"/>
                  </a:lnTo>
                  <a:lnTo>
                    <a:pt x="333209" y="62560"/>
                  </a:lnTo>
                  <a:lnTo>
                    <a:pt x="334606" y="63538"/>
                  </a:lnTo>
                  <a:close/>
                </a:path>
                <a:path w="485775" h="382269">
                  <a:moveTo>
                    <a:pt x="339293" y="137769"/>
                  </a:moveTo>
                  <a:lnTo>
                    <a:pt x="334225" y="137744"/>
                  </a:lnTo>
                  <a:lnTo>
                    <a:pt x="337464" y="139331"/>
                  </a:lnTo>
                  <a:lnTo>
                    <a:pt x="339293" y="137769"/>
                  </a:lnTo>
                  <a:close/>
                </a:path>
                <a:path w="485775" h="382269">
                  <a:moveTo>
                    <a:pt x="341439" y="58394"/>
                  </a:moveTo>
                  <a:lnTo>
                    <a:pt x="333184" y="57899"/>
                  </a:lnTo>
                  <a:lnTo>
                    <a:pt x="333209" y="61290"/>
                  </a:lnTo>
                  <a:lnTo>
                    <a:pt x="334568" y="59245"/>
                  </a:lnTo>
                  <a:lnTo>
                    <a:pt x="341439" y="58394"/>
                  </a:lnTo>
                  <a:close/>
                </a:path>
                <a:path w="485775" h="382269">
                  <a:moveTo>
                    <a:pt x="342087" y="63538"/>
                  </a:moveTo>
                  <a:lnTo>
                    <a:pt x="340182" y="62928"/>
                  </a:lnTo>
                  <a:lnTo>
                    <a:pt x="340258" y="62738"/>
                  </a:lnTo>
                  <a:lnTo>
                    <a:pt x="340804" y="61290"/>
                  </a:lnTo>
                  <a:lnTo>
                    <a:pt x="341426" y="59626"/>
                  </a:lnTo>
                  <a:lnTo>
                    <a:pt x="333997" y="62014"/>
                  </a:lnTo>
                  <a:lnTo>
                    <a:pt x="335534" y="62014"/>
                  </a:lnTo>
                  <a:lnTo>
                    <a:pt x="337096" y="61290"/>
                  </a:lnTo>
                  <a:lnTo>
                    <a:pt x="337527" y="61290"/>
                  </a:lnTo>
                  <a:lnTo>
                    <a:pt x="339585" y="62738"/>
                  </a:lnTo>
                  <a:lnTo>
                    <a:pt x="338264" y="62318"/>
                  </a:lnTo>
                  <a:lnTo>
                    <a:pt x="339115" y="63538"/>
                  </a:lnTo>
                  <a:lnTo>
                    <a:pt x="339204" y="63677"/>
                  </a:lnTo>
                  <a:lnTo>
                    <a:pt x="341376" y="63538"/>
                  </a:lnTo>
                  <a:lnTo>
                    <a:pt x="342087" y="63538"/>
                  </a:lnTo>
                  <a:close/>
                </a:path>
                <a:path w="485775" h="382269">
                  <a:moveTo>
                    <a:pt x="351764" y="73431"/>
                  </a:moveTo>
                  <a:lnTo>
                    <a:pt x="351269" y="73088"/>
                  </a:lnTo>
                  <a:lnTo>
                    <a:pt x="350786" y="72644"/>
                  </a:lnTo>
                  <a:lnTo>
                    <a:pt x="350583" y="72263"/>
                  </a:lnTo>
                  <a:lnTo>
                    <a:pt x="348068" y="72263"/>
                  </a:lnTo>
                  <a:lnTo>
                    <a:pt x="347421" y="71805"/>
                  </a:lnTo>
                  <a:lnTo>
                    <a:pt x="347218" y="71666"/>
                  </a:lnTo>
                  <a:lnTo>
                    <a:pt x="347052" y="71666"/>
                  </a:lnTo>
                  <a:lnTo>
                    <a:pt x="348068" y="70827"/>
                  </a:lnTo>
                  <a:lnTo>
                    <a:pt x="348500" y="70434"/>
                  </a:lnTo>
                  <a:lnTo>
                    <a:pt x="344373" y="71805"/>
                  </a:lnTo>
                  <a:lnTo>
                    <a:pt x="344144" y="71666"/>
                  </a:lnTo>
                  <a:lnTo>
                    <a:pt x="336054" y="66662"/>
                  </a:lnTo>
                  <a:lnTo>
                    <a:pt x="334733" y="71412"/>
                  </a:lnTo>
                  <a:lnTo>
                    <a:pt x="331266" y="73558"/>
                  </a:lnTo>
                  <a:lnTo>
                    <a:pt x="331825" y="73558"/>
                  </a:lnTo>
                  <a:lnTo>
                    <a:pt x="336626" y="76301"/>
                  </a:lnTo>
                  <a:lnTo>
                    <a:pt x="334835" y="77851"/>
                  </a:lnTo>
                  <a:lnTo>
                    <a:pt x="337553" y="76949"/>
                  </a:lnTo>
                  <a:lnTo>
                    <a:pt x="335991" y="75387"/>
                  </a:lnTo>
                  <a:lnTo>
                    <a:pt x="334225" y="73558"/>
                  </a:lnTo>
                  <a:lnTo>
                    <a:pt x="334632" y="73088"/>
                  </a:lnTo>
                  <a:lnTo>
                    <a:pt x="336118" y="71666"/>
                  </a:lnTo>
                  <a:lnTo>
                    <a:pt x="336207" y="72263"/>
                  </a:lnTo>
                  <a:lnTo>
                    <a:pt x="336270" y="72644"/>
                  </a:lnTo>
                  <a:lnTo>
                    <a:pt x="336334" y="73088"/>
                  </a:lnTo>
                  <a:lnTo>
                    <a:pt x="336410" y="73558"/>
                  </a:lnTo>
                  <a:lnTo>
                    <a:pt x="336880" y="73558"/>
                  </a:lnTo>
                  <a:lnTo>
                    <a:pt x="337883" y="74091"/>
                  </a:lnTo>
                  <a:lnTo>
                    <a:pt x="339166" y="74091"/>
                  </a:lnTo>
                  <a:lnTo>
                    <a:pt x="339432" y="74256"/>
                  </a:lnTo>
                  <a:lnTo>
                    <a:pt x="339674" y="74447"/>
                  </a:lnTo>
                  <a:lnTo>
                    <a:pt x="339813" y="74752"/>
                  </a:lnTo>
                  <a:lnTo>
                    <a:pt x="342023" y="73558"/>
                  </a:lnTo>
                  <a:lnTo>
                    <a:pt x="343281" y="73558"/>
                  </a:lnTo>
                  <a:lnTo>
                    <a:pt x="344843" y="76949"/>
                  </a:lnTo>
                  <a:lnTo>
                    <a:pt x="345071" y="76301"/>
                  </a:lnTo>
                  <a:lnTo>
                    <a:pt x="345211" y="75387"/>
                  </a:lnTo>
                  <a:lnTo>
                    <a:pt x="345287" y="74942"/>
                  </a:lnTo>
                  <a:lnTo>
                    <a:pt x="346544" y="74942"/>
                  </a:lnTo>
                  <a:lnTo>
                    <a:pt x="346710" y="74942"/>
                  </a:lnTo>
                  <a:lnTo>
                    <a:pt x="350862" y="74942"/>
                  </a:lnTo>
                  <a:lnTo>
                    <a:pt x="349923" y="73558"/>
                  </a:lnTo>
                  <a:lnTo>
                    <a:pt x="346735" y="74866"/>
                  </a:lnTo>
                  <a:lnTo>
                    <a:pt x="346900" y="74447"/>
                  </a:lnTo>
                  <a:lnTo>
                    <a:pt x="347433" y="73088"/>
                  </a:lnTo>
                  <a:lnTo>
                    <a:pt x="347611" y="72644"/>
                  </a:lnTo>
                  <a:lnTo>
                    <a:pt x="351764" y="73431"/>
                  </a:lnTo>
                  <a:close/>
                </a:path>
                <a:path w="485775" h="382269">
                  <a:moveTo>
                    <a:pt x="352437" y="73558"/>
                  </a:moveTo>
                  <a:lnTo>
                    <a:pt x="351764" y="73431"/>
                  </a:lnTo>
                  <a:lnTo>
                    <a:pt x="351942" y="73558"/>
                  </a:lnTo>
                  <a:lnTo>
                    <a:pt x="352437" y="73558"/>
                  </a:lnTo>
                  <a:close/>
                </a:path>
                <a:path w="485775" h="382269">
                  <a:moveTo>
                    <a:pt x="352628" y="137896"/>
                  </a:moveTo>
                  <a:lnTo>
                    <a:pt x="352602" y="136067"/>
                  </a:lnTo>
                  <a:lnTo>
                    <a:pt x="351675" y="135826"/>
                  </a:lnTo>
                  <a:lnTo>
                    <a:pt x="350304" y="136283"/>
                  </a:lnTo>
                  <a:lnTo>
                    <a:pt x="352628" y="137896"/>
                  </a:lnTo>
                  <a:close/>
                </a:path>
                <a:path w="485775" h="382269">
                  <a:moveTo>
                    <a:pt x="352894" y="75780"/>
                  </a:moveTo>
                  <a:lnTo>
                    <a:pt x="352437" y="76123"/>
                  </a:lnTo>
                  <a:lnTo>
                    <a:pt x="352120" y="76555"/>
                  </a:lnTo>
                  <a:lnTo>
                    <a:pt x="352272" y="77330"/>
                  </a:lnTo>
                  <a:lnTo>
                    <a:pt x="352894" y="75780"/>
                  </a:lnTo>
                  <a:close/>
                </a:path>
                <a:path w="485775" h="382269">
                  <a:moveTo>
                    <a:pt x="353123" y="72478"/>
                  </a:moveTo>
                  <a:lnTo>
                    <a:pt x="352336" y="71920"/>
                  </a:lnTo>
                  <a:lnTo>
                    <a:pt x="351713" y="71107"/>
                  </a:lnTo>
                  <a:lnTo>
                    <a:pt x="350354" y="71729"/>
                  </a:lnTo>
                  <a:lnTo>
                    <a:pt x="350367" y="71945"/>
                  </a:lnTo>
                  <a:lnTo>
                    <a:pt x="350494" y="72097"/>
                  </a:lnTo>
                  <a:lnTo>
                    <a:pt x="350583" y="72263"/>
                  </a:lnTo>
                  <a:lnTo>
                    <a:pt x="351447" y="72313"/>
                  </a:lnTo>
                  <a:lnTo>
                    <a:pt x="352298" y="72390"/>
                  </a:lnTo>
                  <a:lnTo>
                    <a:pt x="353123" y="72478"/>
                  </a:lnTo>
                  <a:close/>
                </a:path>
                <a:path w="485775" h="382269">
                  <a:moveTo>
                    <a:pt x="356006" y="79946"/>
                  </a:moveTo>
                  <a:lnTo>
                    <a:pt x="355739" y="78638"/>
                  </a:lnTo>
                  <a:lnTo>
                    <a:pt x="355714" y="79006"/>
                  </a:lnTo>
                  <a:lnTo>
                    <a:pt x="355765" y="79425"/>
                  </a:lnTo>
                  <a:lnTo>
                    <a:pt x="356006" y="79946"/>
                  </a:lnTo>
                  <a:close/>
                </a:path>
                <a:path w="485775" h="382269">
                  <a:moveTo>
                    <a:pt x="356133" y="89979"/>
                  </a:moveTo>
                  <a:lnTo>
                    <a:pt x="350126" y="90030"/>
                  </a:lnTo>
                  <a:lnTo>
                    <a:pt x="350139" y="90766"/>
                  </a:lnTo>
                  <a:lnTo>
                    <a:pt x="352933" y="91287"/>
                  </a:lnTo>
                  <a:lnTo>
                    <a:pt x="353834" y="91922"/>
                  </a:lnTo>
                  <a:lnTo>
                    <a:pt x="356133" y="89979"/>
                  </a:lnTo>
                  <a:close/>
                </a:path>
                <a:path w="485775" h="382269">
                  <a:moveTo>
                    <a:pt x="356133" y="77470"/>
                  </a:moveTo>
                  <a:lnTo>
                    <a:pt x="355688" y="77495"/>
                  </a:lnTo>
                  <a:lnTo>
                    <a:pt x="355498" y="77470"/>
                  </a:lnTo>
                  <a:lnTo>
                    <a:pt x="355739" y="78638"/>
                  </a:lnTo>
                  <a:lnTo>
                    <a:pt x="355765" y="78181"/>
                  </a:lnTo>
                  <a:lnTo>
                    <a:pt x="355904" y="77800"/>
                  </a:lnTo>
                  <a:lnTo>
                    <a:pt x="356133" y="77470"/>
                  </a:lnTo>
                  <a:close/>
                </a:path>
                <a:path w="485775" h="382269">
                  <a:moveTo>
                    <a:pt x="356743" y="137248"/>
                  </a:moveTo>
                  <a:lnTo>
                    <a:pt x="354406" y="134912"/>
                  </a:lnTo>
                  <a:lnTo>
                    <a:pt x="354672" y="135826"/>
                  </a:lnTo>
                  <a:lnTo>
                    <a:pt x="354736" y="136067"/>
                  </a:lnTo>
                  <a:lnTo>
                    <a:pt x="353479" y="136067"/>
                  </a:lnTo>
                  <a:lnTo>
                    <a:pt x="354076" y="136283"/>
                  </a:lnTo>
                  <a:lnTo>
                    <a:pt x="354799" y="136283"/>
                  </a:lnTo>
                  <a:lnTo>
                    <a:pt x="354876" y="136588"/>
                  </a:lnTo>
                  <a:lnTo>
                    <a:pt x="352806" y="135826"/>
                  </a:lnTo>
                  <a:lnTo>
                    <a:pt x="352602" y="135826"/>
                  </a:lnTo>
                  <a:lnTo>
                    <a:pt x="352602" y="136067"/>
                  </a:lnTo>
                  <a:lnTo>
                    <a:pt x="354914" y="136664"/>
                  </a:lnTo>
                  <a:lnTo>
                    <a:pt x="355130" y="136664"/>
                  </a:lnTo>
                  <a:lnTo>
                    <a:pt x="356743" y="137248"/>
                  </a:lnTo>
                  <a:close/>
                </a:path>
                <a:path w="485775" h="382269">
                  <a:moveTo>
                    <a:pt x="357644" y="76149"/>
                  </a:moveTo>
                  <a:lnTo>
                    <a:pt x="357454" y="76149"/>
                  </a:lnTo>
                  <a:lnTo>
                    <a:pt x="356819" y="76479"/>
                  </a:lnTo>
                  <a:lnTo>
                    <a:pt x="356120" y="77470"/>
                  </a:lnTo>
                  <a:lnTo>
                    <a:pt x="357200" y="77470"/>
                  </a:lnTo>
                  <a:lnTo>
                    <a:pt x="357530" y="76479"/>
                  </a:lnTo>
                  <a:lnTo>
                    <a:pt x="357644" y="76149"/>
                  </a:lnTo>
                  <a:close/>
                </a:path>
                <a:path w="485775" h="382269">
                  <a:moveTo>
                    <a:pt x="358000" y="75857"/>
                  </a:moveTo>
                  <a:lnTo>
                    <a:pt x="357822" y="75590"/>
                  </a:lnTo>
                  <a:lnTo>
                    <a:pt x="357733" y="75857"/>
                  </a:lnTo>
                  <a:lnTo>
                    <a:pt x="357670" y="76034"/>
                  </a:lnTo>
                  <a:lnTo>
                    <a:pt x="358000" y="75857"/>
                  </a:lnTo>
                  <a:close/>
                </a:path>
                <a:path w="485775" h="382269">
                  <a:moveTo>
                    <a:pt x="358089" y="74142"/>
                  </a:moveTo>
                  <a:lnTo>
                    <a:pt x="357797" y="73494"/>
                  </a:lnTo>
                  <a:lnTo>
                    <a:pt x="357670" y="73228"/>
                  </a:lnTo>
                  <a:lnTo>
                    <a:pt x="357568" y="72986"/>
                  </a:lnTo>
                  <a:lnTo>
                    <a:pt x="353123" y="72478"/>
                  </a:lnTo>
                  <a:lnTo>
                    <a:pt x="354025" y="72986"/>
                  </a:lnTo>
                  <a:lnTo>
                    <a:pt x="352983" y="75590"/>
                  </a:lnTo>
                  <a:lnTo>
                    <a:pt x="352894" y="75780"/>
                  </a:lnTo>
                  <a:lnTo>
                    <a:pt x="353161" y="75590"/>
                  </a:lnTo>
                  <a:lnTo>
                    <a:pt x="353910" y="75031"/>
                  </a:lnTo>
                  <a:lnTo>
                    <a:pt x="355815" y="75031"/>
                  </a:lnTo>
                  <a:lnTo>
                    <a:pt x="356831" y="74142"/>
                  </a:lnTo>
                  <a:lnTo>
                    <a:pt x="357822" y="75590"/>
                  </a:lnTo>
                  <a:lnTo>
                    <a:pt x="358013" y="75031"/>
                  </a:lnTo>
                  <a:lnTo>
                    <a:pt x="358089" y="74142"/>
                  </a:lnTo>
                  <a:close/>
                </a:path>
                <a:path w="485775" h="382269">
                  <a:moveTo>
                    <a:pt x="358952" y="130302"/>
                  </a:moveTo>
                  <a:lnTo>
                    <a:pt x="356158" y="128346"/>
                  </a:lnTo>
                  <a:lnTo>
                    <a:pt x="357149" y="131152"/>
                  </a:lnTo>
                  <a:lnTo>
                    <a:pt x="355307" y="131991"/>
                  </a:lnTo>
                  <a:lnTo>
                    <a:pt x="356704" y="132956"/>
                  </a:lnTo>
                  <a:lnTo>
                    <a:pt x="358063" y="131076"/>
                  </a:lnTo>
                  <a:lnTo>
                    <a:pt x="358952" y="130302"/>
                  </a:lnTo>
                  <a:close/>
                </a:path>
                <a:path w="485775" h="382269">
                  <a:moveTo>
                    <a:pt x="360083" y="76885"/>
                  </a:moveTo>
                  <a:lnTo>
                    <a:pt x="358305" y="77470"/>
                  </a:lnTo>
                  <a:lnTo>
                    <a:pt x="357200" y="77470"/>
                  </a:lnTo>
                  <a:lnTo>
                    <a:pt x="356882" y="78435"/>
                  </a:lnTo>
                  <a:lnTo>
                    <a:pt x="360083" y="76885"/>
                  </a:lnTo>
                  <a:close/>
                </a:path>
                <a:path w="485775" h="382269">
                  <a:moveTo>
                    <a:pt x="362788" y="31559"/>
                  </a:moveTo>
                  <a:lnTo>
                    <a:pt x="361289" y="30518"/>
                  </a:lnTo>
                  <a:lnTo>
                    <a:pt x="362369" y="31559"/>
                  </a:lnTo>
                  <a:lnTo>
                    <a:pt x="362788" y="31559"/>
                  </a:lnTo>
                  <a:close/>
                </a:path>
                <a:path w="485775" h="382269">
                  <a:moveTo>
                    <a:pt x="364083" y="33185"/>
                  </a:moveTo>
                  <a:lnTo>
                    <a:pt x="362369" y="31559"/>
                  </a:lnTo>
                  <a:lnTo>
                    <a:pt x="360387" y="31991"/>
                  </a:lnTo>
                  <a:lnTo>
                    <a:pt x="361200" y="33185"/>
                  </a:lnTo>
                  <a:lnTo>
                    <a:pt x="364083" y="33185"/>
                  </a:lnTo>
                  <a:close/>
                </a:path>
                <a:path w="485775" h="382269">
                  <a:moveTo>
                    <a:pt x="364655" y="74688"/>
                  </a:moveTo>
                  <a:lnTo>
                    <a:pt x="360083" y="76885"/>
                  </a:lnTo>
                  <a:lnTo>
                    <a:pt x="362381" y="76149"/>
                  </a:lnTo>
                  <a:lnTo>
                    <a:pt x="362407" y="78778"/>
                  </a:lnTo>
                  <a:lnTo>
                    <a:pt x="363855" y="76149"/>
                  </a:lnTo>
                  <a:lnTo>
                    <a:pt x="364655" y="74688"/>
                  </a:lnTo>
                  <a:close/>
                </a:path>
                <a:path w="485775" h="382269">
                  <a:moveTo>
                    <a:pt x="365048" y="71412"/>
                  </a:moveTo>
                  <a:lnTo>
                    <a:pt x="361061" y="72745"/>
                  </a:lnTo>
                  <a:lnTo>
                    <a:pt x="357263" y="72326"/>
                  </a:lnTo>
                  <a:lnTo>
                    <a:pt x="357568" y="72986"/>
                  </a:lnTo>
                  <a:lnTo>
                    <a:pt x="359587" y="73228"/>
                  </a:lnTo>
                  <a:lnTo>
                    <a:pt x="360324" y="72986"/>
                  </a:lnTo>
                  <a:lnTo>
                    <a:pt x="361950" y="72986"/>
                  </a:lnTo>
                  <a:lnTo>
                    <a:pt x="360934" y="73494"/>
                  </a:lnTo>
                  <a:lnTo>
                    <a:pt x="364401" y="73787"/>
                  </a:lnTo>
                  <a:lnTo>
                    <a:pt x="363258" y="72986"/>
                  </a:lnTo>
                  <a:lnTo>
                    <a:pt x="362191" y="72872"/>
                  </a:lnTo>
                  <a:lnTo>
                    <a:pt x="365048" y="71412"/>
                  </a:lnTo>
                  <a:close/>
                </a:path>
                <a:path w="485775" h="382269">
                  <a:moveTo>
                    <a:pt x="368452" y="74142"/>
                  </a:moveTo>
                  <a:lnTo>
                    <a:pt x="364401" y="73787"/>
                  </a:lnTo>
                  <a:lnTo>
                    <a:pt x="365556" y="74612"/>
                  </a:lnTo>
                  <a:lnTo>
                    <a:pt x="367639" y="74142"/>
                  </a:lnTo>
                  <a:lnTo>
                    <a:pt x="368452" y="74142"/>
                  </a:lnTo>
                  <a:close/>
                </a:path>
                <a:path w="485775" h="382269">
                  <a:moveTo>
                    <a:pt x="369709" y="72466"/>
                  </a:moveTo>
                  <a:lnTo>
                    <a:pt x="367372" y="71628"/>
                  </a:lnTo>
                  <a:lnTo>
                    <a:pt x="366496" y="73126"/>
                  </a:lnTo>
                  <a:lnTo>
                    <a:pt x="369709" y="72466"/>
                  </a:lnTo>
                  <a:close/>
                </a:path>
                <a:path w="485775" h="382269">
                  <a:moveTo>
                    <a:pt x="370382" y="130302"/>
                  </a:moveTo>
                  <a:lnTo>
                    <a:pt x="369087" y="130302"/>
                  </a:lnTo>
                  <a:lnTo>
                    <a:pt x="368617" y="131483"/>
                  </a:lnTo>
                  <a:lnTo>
                    <a:pt x="370382" y="130302"/>
                  </a:lnTo>
                  <a:close/>
                </a:path>
                <a:path w="485775" h="382269">
                  <a:moveTo>
                    <a:pt x="371983" y="72009"/>
                  </a:moveTo>
                  <a:lnTo>
                    <a:pt x="369709" y="72466"/>
                  </a:lnTo>
                  <a:lnTo>
                    <a:pt x="371538" y="73126"/>
                  </a:lnTo>
                  <a:lnTo>
                    <a:pt x="371754" y="73761"/>
                  </a:lnTo>
                  <a:lnTo>
                    <a:pt x="371830" y="73126"/>
                  </a:lnTo>
                  <a:lnTo>
                    <a:pt x="371919" y="72466"/>
                  </a:lnTo>
                  <a:lnTo>
                    <a:pt x="371983" y="72009"/>
                  </a:lnTo>
                  <a:close/>
                </a:path>
                <a:path w="485775" h="382269">
                  <a:moveTo>
                    <a:pt x="372008" y="129794"/>
                  </a:moveTo>
                  <a:lnTo>
                    <a:pt x="371817" y="129387"/>
                  </a:lnTo>
                  <a:lnTo>
                    <a:pt x="370382" y="130302"/>
                  </a:lnTo>
                  <a:lnTo>
                    <a:pt x="371005" y="130302"/>
                  </a:lnTo>
                  <a:lnTo>
                    <a:pt x="372008" y="129794"/>
                  </a:lnTo>
                  <a:close/>
                </a:path>
                <a:path w="485775" h="382269">
                  <a:moveTo>
                    <a:pt x="372491" y="75920"/>
                  </a:moveTo>
                  <a:lnTo>
                    <a:pt x="371754" y="73761"/>
                  </a:lnTo>
                  <a:lnTo>
                    <a:pt x="371551" y="75349"/>
                  </a:lnTo>
                  <a:lnTo>
                    <a:pt x="370636" y="75349"/>
                  </a:lnTo>
                  <a:lnTo>
                    <a:pt x="372491" y="75920"/>
                  </a:lnTo>
                  <a:close/>
                </a:path>
                <a:path w="485775" h="382269">
                  <a:moveTo>
                    <a:pt x="374573" y="128485"/>
                  </a:moveTo>
                  <a:lnTo>
                    <a:pt x="372008" y="129794"/>
                  </a:lnTo>
                  <a:lnTo>
                    <a:pt x="372783" y="131483"/>
                  </a:lnTo>
                  <a:lnTo>
                    <a:pt x="374573" y="128485"/>
                  </a:lnTo>
                  <a:close/>
                </a:path>
                <a:path w="485775" h="382269">
                  <a:moveTo>
                    <a:pt x="379120" y="89801"/>
                  </a:moveTo>
                  <a:lnTo>
                    <a:pt x="375894" y="89662"/>
                  </a:lnTo>
                  <a:lnTo>
                    <a:pt x="371741" y="88874"/>
                  </a:lnTo>
                  <a:lnTo>
                    <a:pt x="369011" y="90500"/>
                  </a:lnTo>
                  <a:lnTo>
                    <a:pt x="370420" y="92202"/>
                  </a:lnTo>
                  <a:lnTo>
                    <a:pt x="370878" y="91808"/>
                  </a:lnTo>
                  <a:lnTo>
                    <a:pt x="372706" y="93103"/>
                  </a:lnTo>
                  <a:lnTo>
                    <a:pt x="372745" y="93814"/>
                  </a:lnTo>
                  <a:lnTo>
                    <a:pt x="376389" y="92849"/>
                  </a:lnTo>
                  <a:lnTo>
                    <a:pt x="379120" y="89801"/>
                  </a:lnTo>
                  <a:close/>
                </a:path>
                <a:path w="485775" h="382269">
                  <a:moveTo>
                    <a:pt x="381762" y="115785"/>
                  </a:moveTo>
                  <a:lnTo>
                    <a:pt x="379399" y="112001"/>
                  </a:lnTo>
                  <a:lnTo>
                    <a:pt x="378955" y="113830"/>
                  </a:lnTo>
                  <a:lnTo>
                    <a:pt x="378040" y="112458"/>
                  </a:lnTo>
                  <a:lnTo>
                    <a:pt x="377126" y="112509"/>
                  </a:lnTo>
                  <a:lnTo>
                    <a:pt x="376682" y="114350"/>
                  </a:lnTo>
                  <a:lnTo>
                    <a:pt x="381762" y="115785"/>
                  </a:lnTo>
                  <a:close/>
                </a:path>
                <a:path w="485775" h="382269">
                  <a:moveTo>
                    <a:pt x="386588" y="110591"/>
                  </a:moveTo>
                  <a:lnTo>
                    <a:pt x="384898" y="108750"/>
                  </a:lnTo>
                  <a:lnTo>
                    <a:pt x="384911" y="109905"/>
                  </a:lnTo>
                  <a:lnTo>
                    <a:pt x="385673" y="110363"/>
                  </a:lnTo>
                  <a:lnTo>
                    <a:pt x="386588" y="110591"/>
                  </a:lnTo>
                  <a:close/>
                </a:path>
                <a:path w="485775" h="382269">
                  <a:moveTo>
                    <a:pt x="387794" y="85953"/>
                  </a:moveTo>
                  <a:lnTo>
                    <a:pt x="386372" y="82829"/>
                  </a:lnTo>
                  <a:lnTo>
                    <a:pt x="387299" y="82042"/>
                  </a:lnTo>
                  <a:lnTo>
                    <a:pt x="385445" y="82156"/>
                  </a:lnTo>
                  <a:lnTo>
                    <a:pt x="385470" y="82892"/>
                  </a:lnTo>
                  <a:lnTo>
                    <a:pt x="385495" y="84328"/>
                  </a:lnTo>
                  <a:lnTo>
                    <a:pt x="382244" y="82753"/>
                  </a:lnTo>
                  <a:lnTo>
                    <a:pt x="383641" y="83731"/>
                  </a:lnTo>
                  <a:lnTo>
                    <a:pt x="381825" y="85293"/>
                  </a:lnTo>
                  <a:lnTo>
                    <a:pt x="384581" y="85115"/>
                  </a:lnTo>
                  <a:lnTo>
                    <a:pt x="387794" y="85953"/>
                  </a:lnTo>
                  <a:close/>
                </a:path>
                <a:path w="485775" h="382269">
                  <a:moveTo>
                    <a:pt x="388467" y="100609"/>
                  </a:moveTo>
                  <a:lnTo>
                    <a:pt x="387515" y="97815"/>
                  </a:lnTo>
                  <a:lnTo>
                    <a:pt x="382397" y="94221"/>
                  </a:lnTo>
                  <a:lnTo>
                    <a:pt x="378790" y="98069"/>
                  </a:lnTo>
                  <a:lnTo>
                    <a:pt x="382016" y="99631"/>
                  </a:lnTo>
                  <a:lnTo>
                    <a:pt x="381533" y="97866"/>
                  </a:lnTo>
                  <a:lnTo>
                    <a:pt x="388467" y="100609"/>
                  </a:lnTo>
                  <a:close/>
                </a:path>
                <a:path w="485775" h="382269">
                  <a:moveTo>
                    <a:pt x="391210" y="110591"/>
                  </a:moveTo>
                  <a:lnTo>
                    <a:pt x="391033" y="110591"/>
                  </a:lnTo>
                  <a:lnTo>
                    <a:pt x="388518" y="111086"/>
                  </a:lnTo>
                  <a:lnTo>
                    <a:pt x="386588" y="110591"/>
                  </a:lnTo>
                  <a:lnTo>
                    <a:pt x="388632" y="112814"/>
                  </a:lnTo>
                  <a:lnTo>
                    <a:pt x="387261" y="113258"/>
                  </a:lnTo>
                  <a:lnTo>
                    <a:pt x="386816" y="113665"/>
                  </a:lnTo>
                  <a:lnTo>
                    <a:pt x="388670" y="115671"/>
                  </a:lnTo>
                  <a:lnTo>
                    <a:pt x="389902" y="113258"/>
                  </a:lnTo>
                  <a:lnTo>
                    <a:pt x="390969" y="111086"/>
                  </a:lnTo>
                  <a:lnTo>
                    <a:pt x="391210" y="110591"/>
                  </a:lnTo>
                  <a:close/>
                </a:path>
                <a:path w="485775" h="382269">
                  <a:moveTo>
                    <a:pt x="392874" y="19354"/>
                  </a:moveTo>
                  <a:lnTo>
                    <a:pt x="390537" y="17018"/>
                  </a:lnTo>
                  <a:lnTo>
                    <a:pt x="389585" y="15646"/>
                  </a:lnTo>
                  <a:lnTo>
                    <a:pt x="389648" y="20650"/>
                  </a:lnTo>
                  <a:lnTo>
                    <a:pt x="392874" y="19354"/>
                  </a:lnTo>
                  <a:close/>
                </a:path>
                <a:path w="485775" h="382269">
                  <a:moveTo>
                    <a:pt x="394652" y="82232"/>
                  </a:moveTo>
                  <a:lnTo>
                    <a:pt x="392341" y="80619"/>
                  </a:lnTo>
                  <a:lnTo>
                    <a:pt x="389140" y="83350"/>
                  </a:lnTo>
                  <a:lnTo>
                    <a:pt x="390994" y="84658"/>
                  </a:lnTo>
                  <a:lnTo>
                    <a:pt x="389623" y="85115"/>
                  </a:lnTo>
                  <a:lnTo>
                    <a:pt x="391464" y="85699"/>
                  </a:lnTo>
                  <a:lnTo>
                    <a:pt x="392379" y="84924"/>
                  </a:lnTo>
                  <a:lnTo>
                    <a:pt x="391439" y="83540"/>
                  </a:lnTo>
                  <a:lnTo>
                    <a:pt x="391883" y="82423"/>
                  </a:lnTo>
                  <a:lnTo>
                    <a:pt x="394652" y="82232"/>
                  </a:lnTo>
                  <a:close/>
                </a:path>
                <a:path w="485775" h="382269">
                  <a:moveTo>
                    <a:pt x="397217" y="34429"/>
                  </a:moveTo>
                  <a:lnTo>
                    <a:pt x="393954" y="31432"/>
                  </a:lnTo>
                  <a:lnTo>
                    <a:pt x="394436" y="33185"/>
                  </a:lnTo>
                  <a:lnTo>
                    <a:pt x="397217" y="34429"/>
                  </a:lnTo>
                  <a:close/>
                </a:path>
                <a:path w="485775" h="382269">
                  <a:moveTo>
                    <a:pt x="398995" y="32143"/>
                  </a:moveTo>
                  <a:lnTo>
                    <a:pt x="398868" y="31432"/>
                  </a:lnTo>
                  <a:lnTo>
                    <a:pt x="398780" y="30988"/>
                  </a:lnTo>
                  <a:lnTo>
                    <a:pt x="398627" y="30200"/>
                  </a:lnTo>
                  <a:lnTo>
                    <a:pt x="398526" y="29667"/>
                  </a:lnTo>
                  <a:lnTo>
                    <a:pt x="396240" y="30200"/>
                  </a:lnTo>
                  <a:lnTo>
                    <a:pt x="395325" y="30988"/>
                  </a:lnTo>
                  <a:lnTo>
                    <a:pt x="393319" y="30200"/>
                  </a:lnTo>
                  <a:lnTo>
                    <a:pt x="393077" y="30200"/>
                  </a:lnTo>
                  <a:lnTo>
                    <a:pt x="393954" y="31432"/>
                  </a:lnTo>
                  <a:lnTo>
                    <a:pt x="398995" y="32143"/>
                  </a:lnTo>
                  <a:close/>
                </a:path>
                <a:path w="485775" h="382269">
                  <a:moveTo>
                    <a:pt x="399351" y="89103"/>
                  </a:moveTo>
                  <a:lnTo>
                    <a:pt x="397941" y="86677"/>
                  </a:lnTo>
                  <a:lnTo>
                    <a:pt x="397967" y="88836"/>
                  </a:lnTo>
                  <a:lnTo>
                    <a:pt x="397040" y="88900"/>
                  </a:lnTo>
                  <a:lnTo>
                    <a:pt x="399351" y="89103"/>
                  </a:lnTo>
                  <a:close/>
                </a:path>
                <a:path w="485775" h="382269">
                  <a:moveTo>
                    <a:pt x="404304" y="83375"/>
                  </a:moveTo>
                  <a:lnTo>
                    <a:pt x="403377" y="82245"/>
                  </a:lnTo>
                  <a:lnTo>
                    <a:pt x="402018" y="82461"/>
                  </a:lnTo>
                  <a:lnTo>
                    <a:pt x="404139" y="83934"/>
                  </a:lnTo>
                  <a:lnTo>
                    <a:pt x="404304" y="83375"/>
                  </a:lnTo>
                  <a:close/>
                </a:path>
                <a:path w="485775" h="382269">
                  <a:moveTo>
                    <a:pt x="413639" y="83553"/>
                  </a:moveTo>
                  <a:lnTo>
                    <a:pt x="413283" y="82931"/>
                  </a:lnTo>
                  <a:lnTo>
                    <a:pt x="413042" y="82397"/>
                  </a:lnTo>
                  <a:lnTo>
                    <a:pt x="413486" y="84010"/>
                  </a:lnTo>
                  <a:lnTo>
                    <a:pt x="413639" y="83553"/>
                  </a:lnTo>
                  <a:close/>
                </a:path>
                <a:path w="485775" h="382269">
                  <a:moveTo>
                    <a:pt x="416242" y="80391"/>
                  </a:moveTo>
                  <a:lnTo>
                    <a:pt x="412089" y="78905"/>
                  </a:lnTo>
                  <a:lnTo>
                    <a:pt x="412534" y="79209"/>
                  </a:lnTo>
                  <a:lnTo>
                    <a:pt x="410286" y="81153"/>
                  </a:lnTo>
                  <a:lnTo>
                    <a:pt x="405650" y="81483"/>
                  </a:lnTo>
                  <a:lnTo>
                    <a:pt x="402755" y="81483"/>
                  </a:lnTo>
                  <a:lnTo>
                    <a:pt x="403377" y="82245"/>
                  </a:lnTo>
                  <a:lnTo>
                    <a:pt x="405523" y="81902"/>
                  </a:lnTo>
                  <a:lnTo>
                    <a:pt x="404939" y="84010"/>
                  </a:lnTo>
                  <a:lnTo>
                    <a:pt x="404825" y="84404"/>
                  </a:lnTo>
                  <a:lnTo>
                    <a:pt x="404266" y="84010"/>
                  </a:lnTo>
                  <a:lnTo>
                    <a:pt x="404114" y="84010"/>
                  </a:lnTo>
                  <a:lnTo>
                    <a:pt x="402590" y="89230"/>
                  </a:lnTo>
                  <a:lnTo>
                    <a:pt x="409016" y="89230"/>
                  </a:lnTo>
                  <a:lnTo>
                    <a:pt x="414515" y="87680"/>
                  </a:lnTo>
                  <a:lnTo>
                    <a:pt x="413689" y="84734"/>
                  </a:lnTo>
                  <a:lnTo>
                    <a:pt x="413613" y="84442"/>
                  </a:lnTo>
                  <a:lnTo>
                    <a:pt x="413486" y="84010"/>
                  </a:lnTo>
                  <a:lnTo>
                    <a:pt x="413359" y="84442"/>
                  </a:lnTo>
                  <a:lnTo>
                    <a:pt x="412800" y="84734"/>
                  </a:lnTo>
                  <a:lnTo>
                    <a:pt x="411226" y="84734"/>
                  </a:lnTo>
                  <a:lnTo>
                    <a:pt x="411226" y="84442"/>
                  </a:lnTo>
                  <a:lnTo>
                    <a:pt x="411175" y="81153"/>
                  </a:lnTo>
                  <a:lnTo>
                    <a:pt x="410819" y="81153"/>
                  </a:lnTo>
                  <a:lnTo>
                    <a:pt x="416242" y="80391"/>
                  </a:lnTo>
                  <a:close/>
                </a:path>
                <a:path w="485775" h="382269">
                  <a:moveTo>
                    <a:pt x="438277" y="19405"/>
                  </a:moveTo>
                  <a:lnTo>
                    <a:pt x="437451" y="17995"/>
                  </a:lnTo>
                  <a:lnTo>
                    <a:pt x="437870" y="16903"/>
                  </a:lnTo>
                  <a:lnTo>
                    <a:pt x="435178" y="20662"/>
                  </a:lnTo>
                  <a:lnTo>
                    <a:pt x="438277" y="19405"/>
                  </a:lnTo>
                  <a:close/>
                </a:path>
                <a:path w="485775" h="382269">
                  <a:moveTo>
                    <a:pt x="439445" y="20459"/>
                  </a:moveTo>
                  <a:lnTo>
                    <a:pt x="439293" y="20002"/>
                  </a:lnTo>
                  <a:lnTo>
                    <a:pt x="438454" y="19405"/>
                  </a:lnTo>
                  <a:lnTo>
                    <a:pt x="438277" y="19405"/>
                  </a:lnTo>
                  <a:lnTo>
                    <a:pt x="438886" y="20459"/>
                  </a:lnTo>
                  <a:lnTo>
                    <a:pt x="439445" y="20459"/>
                  </a:lnTo>
                  <a:close/>
                </a:path>
                <a:path w="485775" h="382269">
                  <a:moveTo>
                    <a:pt x="441121" y="20662"/>
                  </a:moveTo>
                  <a:lnTo>
                    <a:pt x="439521" y="20662"/>
                  </a:lnTo>
                  <a:lnTo>
                    <a:pt x="440258" y="22809"/>
                  </a:lnTo>
                  <a:lnTo>
                    <a:pt x="441121" y="20662"/>
                  </a:lnTo>
                  <a:close/>
                </a:path>
                <a:path w="485775" h="382269">
                  <a:moveTo>
                    <a:pt x="446252" y="24879"/>
                  </a:moveTo>
                  <a:lnTo>
                    <a:pt x="442087" y="22682"/>
                  </a:lnTo>
                  <a:lnTo>
                    <a:pt x="443039" y="26200"/>
                  </a:lnTo>
                  <a:lnTo>
                    <a:pt x="446252" y="24879"/>
                  </a:lnTo>
                  <a:close/>
                </a:path>
                <a:path w="485775" h="382269">
                  <a:moveTo>
                    <a:pt x="461645" y="7543"/>
                  </a:moveTo>
                  <a:lnTo>
                    <a:pt x="460590" y="4216"/>
                  </a:lnTo>
                  <a:lnTo>
                    <a:pt x="459257" y="0"/>
                  </a:lnTo>
                  <a:lnTo>
                    <a:pt x="456133" y="7023"/>
                  </a:lnTo>
                  <a:lnTo>
                    <a:pt x="460235" y="4216"/>
                  </a:lnTo>
                  <a:lnTo>
                    <a:pt x="459270" y="7543"/>
                  </a:lnTo>
                  <a:lnTo>
                    <a:pt x="461645" y="7543"/>
                  </a:lnTo>
                  <a:close/>
                </a:path>
                <a:path w="485775" h="382269">
                  <a:moveTo>
                    <a:pt x="461695" y="7696"/>
                  </a:moveTo>
                  <a:lnTo>
                    <a:pt x="459232" y="7696"/>
                  </a:lnTo>
                  <a:lnTo>
                    <a:pt x="458025" y="11899"/>
                  </a:lnTo>
                  <a:lnTo>
                    <a:pt x="460324" y="10655"/>
                  </a:lnTo>
                  <a:lnTo>
                    <a:pt x="459371" y="7861"/>
                  </a:lnTo>
                  <a:lnTo>
                    <a:pt x="461695" y="7696"/>
                  </a:lnTo>
                  <a:close/>
                </a:path>
                <a:path w="485775" h="382269">
                  <a:moveTo>
                    <a:pt x="464007" y="7861"/>
                  </a:moveTo>
                  <a:lnTo>
                    <a:pt x="461695" y="7696"/>
                  </a:lnTo>
                  <a:lnTo>
                    <a:pt x="462153" y="9105"/>
                  </a:lnTo>
                  <a:lnTo>
                    <a:pt x="464007" y="7861"/>
                  </a:lnTo>
                  <a:close/>
                </a:path>
                <a:path w="485775" h="382269">
                  <a:moveTo>
                    <a:pt x="465772" y="6680"/>
                  </a:moveTo>
                  <a:lnTo>
                    <a:pt x="463969" y="7543"/>
                  </a:lnTo>
                  <a:lnTo>
                    <a:pt x="464248" y="7696"/>
                  </a:lnTo>
                  <a:lnTo>
                    <a:pt x="465772" y="6680"/>
                  </a:lnTo>
                  <a:close/>
                </a:path>
                <a:path w="485775" h="382269">
                  <a:moveTo>
                    <a:pt x="473125" y="6172"/>
                  </a:moveTo>
                  <a:lnTo>
                    <a:pt x="471703" y="4495"/>
                  </a:lnTo>
                  <a:lnTo>
                    <a:pt x="471284" y="5588"/>
                  </a:lnTo>
                  <a:lnTo>
                    <a:pt x="468985" y="6121"/>
                  </a:lnTo>
                  <a:lnTo>
                    <a:pt x="473125" y="6172"/>
                  </a:lnTo>
                  <a:close/>
                </a:path>
                <a:path w="485775" h="382269">
                  <a:moveTo>
                    <a:pt x="473925" y="20027"/>
                  </a:moveTo>
                  <a:lnTo>
                    <a:pt x="471449" y="17030"/>
                  </a:lnTo>
                  <a:lnTo>
                    <a:pt x="471817" y="19761"/>
                  </a:lnTo>
                  <a:lnTo>
                    <a:pt x="471855" y="20027"/>
                  </a:lnTo>
                  <a:lnTo>
                    <a:pt x="471982" y="20929"/>
                  </a:lnTo>
                  <a:lnTo>
                    <a:pt x="473925" y="20027"/>
                  </a:lnTo>
                  <a:close/>
                </a:path>
                <a:path w="485775" h="382269">
                  <a:moveTo>
                    <a:pt x="474522" y="19761"/>
                  </a:moveTo>
                  <a:lnTo>
                    <a:pt x="473925" y="20027"/>
                  </a:lnTo>
                  <a:lnTo>
                    <a:pt x="474256" y="20421"/>
                  </a:lnTo>
                  <a:lnTo>
                    <a:pt x="474408" y="20027"/>
                  </a:lnTo>
                  <a:lnTo>
                    <a:pt x="474522" y="19761"/>
                  </a:lnTo>
                  <a:close/>
                </a:path>
                <a:path w="485775" h="382269">
                  <a:moveTo>
                    <a:pt x="478396" y="19761"/>
                  </a:moveTo>
                  <a:lnTo>
                    <a:pt x="477862" y="18389"/>
                  </a:lnTo>
                  <a:lnTo>
                    <a:pt x="476504" y="14884"/>
                  </a:lnTo>
                  <a:lnTo>
                    <a:pt x="474522" y="19761"/>
                  </a:lnTo>
                  <a:lnTo>
                    <a:pt x="477456" y="18389"/>
                  </a:lnTo>
                  <a:lnTo>
                    <a:pt x="478396" y="19761"/>
                  </a:lnTo>
                  <a:close/>
                </a:path>
                <a:path w="485775" h="382269">
                  <a:moveTo>
                    <a:pt x="485660" y="13525"/>
                  </a:moveTo>
                  <a:lnTo>
                    <a:pt x="481939" y="11633"/>
                  </a:lnTo>
                  <a:lnTo>
                    <a:pt x="484746" y="13589"/>
                  </a:lnTo>
                  <a:lnTo>
                    <a:pt x="485660" y="13525"/>
                  </a:lnTo>
                  <a:close/>
                </a:path>
              </a:pathLst>
            </a:custGeom>
            <a:solidFill>
              <a:srgbClr val="ABD3D8">
                <a:alpha val="51998"/>
              </a:srgbClr>
            </a:solidFill>
          </p:spPr>
          <p:txBody>
            <a:bodyPr wrap="square" lIns="0" tIns="0" rIns="0" bIns="0" rtlCol="0"/>
            <a:lstStyle/>
            <a:p>
              <a:pPr defTabSz="829178"/>
              <a:endParaRPr sz="1632" kern="0">
                <a:solidFill>
                  <a:sysClr val="windowText" lastClr="000000"/>
                </a:solidFill>
              </a:endParaRPr>
            </a:p>
          </p:txBody>
        </p:sp>
        <p:sp>
          <p:nvSpPr>
            <p:cNvPr id="86" name="object 86"/>
            <p:cNvSpPr/>
            <p:nvPr/>
          </p:nvSpPr>
          <p:spPr>
            <a:xfrm>
              <a:off x="9369285" y="2229751"/>
              <a:ext cx="750570" cy="321310"/>
            </a:xfrm>
            <a:custGeom>
              <a:avLst/>
              <a:gdLst/>
              <a:ahLst/>
              <a:cxnLst/>
              <a:rect l="l" t="t" r="r" b="b"/>
              <a:pathLst>
                <a:path w="750570" h="321310">
                  <a:moveTo>
                    <a:pt x="1981" y="299948"/>
                  </a:moveTo>
                  <a:lnTo>
                    <a:pt x="736" y="299948"/>
                  </a:lnTo>
                  <a:lnTo>
                    <a:pt x="1460" y="300240"/>
                  </a:lnTo>
                  <a:lnTo>
                    <a:pt x="1778" y="300151"/>
                  </a:lnTo>
                  <a:lnTo>
                    <a:pt x="1981" y="299948"/>
                  </a:lnTo>
                  <a:close/>
                </a:path>
                <a:path w="750570" h="321310">
                  <a:moveTo>
                    <a:pt x="5765" y="299948"/>
                  </a:moveTo>
                  <a:lnTo>
                    <a:pt x="3492" y="298323"/>
                  </a:lnTo>
                  <a:lnTo>
                    <a:pt x="2222" y="298399"/>
                  </a:lnTo>
                  <a:lnTo>
                    <a:pt x="2438" y="299516"/>
                  </a:lnTo>
                  <a:lnTo>
                    <a:pt x="1981" y="299948"/>
                  </a:lnTo>
                  <a:lnTo>
                    <a:pt x="5765" y="299948"/>
                  </a:lnTo>
                  <a:close/>
                </a:path>
                <a:path w="750570" h="321310">
                  <a:moveTo>
                    <a:pt x="8686" y="274777"/>
                  </a:moveTo>
                  <a:lnTo>
                    <a:pt x="7924" y="274561"/>
                  </a:lnTo>
                  <a:lnTo>
                    <a:pt x="7988" y="274840"/>
                  </a:lnTo>
                  <a:lnTo>
                    <a:pt x="8686" y="277380"/>
                  </a:lnTo>
                  <a:lnTo>
                    <a:pt x="8686" y="274777"/>
                  </a:lnTo>
                  <a:close/>
                </a:path>
                <a:path w="750570" h="321310">
                  <a:moveTo>
                    <a:pt x="11099" y="295681"/>
                  </a:moveTo>
                  <a:lnTo>
                    <a:pt x="9347" y="295338"/>
                  </a:lnTo>
                  <a:lnTo>
                    <a:pt x="8953" y="295681"/>
                  </a:lnTo>
                  <a:lnTo>
                    <a:pt x="11099" y="295681"/>
                  </a:lnTo>
                  <a:close/>
                </a:path>
                <a:path w="750570" h="321310">
                  <a:moveTo>
                    <a:pt x="12217" y="290957"/>
                  </a:moveTo>
                  <a:lnTo>
                    <a:pt x="10718" y="290957"/>
                  </a:lnTo>
                  <a:lnTo>
                    <a:pt x="10515" y="290957"/>
                  </a:lnTo>
                  <a:lnTo>
                    <a:pt x="9042" y="293446"/>
                  </a:lnTo>
                  <a:lnTo>
                    <a:pt x="8445" y="293446"/>
                  </a:lnTo>
                  <a:lnTo>
                    <a:pt x="8356" y="293852"/>
                  </a:lnTo>
                  <a:lnTo>
                    <a:pt x="8280" y="294157"/>
                  </a:lnTo>
                  <a:lnTo>
                    <a:pt x="8178" y="294576"/>
                  </a:lnTo>
                  <a:lnTo>
                    <a:pt x="8089" y="294919"/>
                  </a:lnTo>
                  <a:lnTo>
                    <a:pt x="7175" y="294919"/>
                  </a:lnTo>
                  <a:lnTo>
                    <a:pt x="9347" y="295338"/>
                  </a:lnTo>
                  <a:lnTo>
                    <a:pt x="11887" y="293128"/>
                  </a:lnTo>
                  <a:lnTo>
                    <a:pt x="10693" y="293446"/>
                  </a:lnTo>
                  <a:lnTo>
                    <a:pt x="11988" y="291312"/>
                  </a:lnTo>
                  <a:lnTo>
                    <a:pt x="12115" y="291109"/>
                  </a:lnTo>
                  <a:lnTo>
                    <a:pt x="12217" y="290957"/>
                  </a:lnTo>
                  <a:close/>
                </a:path>
                <a:path w="750570" h="321310">
                  <a:moveTo>
                    <a:pt x="12522" y="290449"/>
                  </a:moveTo>
                  <a:lnTo>
                    <a:pt x="9906" y="289928"/>
                  </a:lnTo>
                  <a:lnTo>
                    <a:pt x="10033" y="290182"/>
                  </a:lnTo>
                  <a:lnTo>
                    <a:pt x="10591" y="290817"/>
                  </a:lnTo>
                  <a:lnTo>
                    <a:pt x="12293" y="290817"/>
                  </a:lnTo>
                  <a:lnTo>
                    <a:pt x="12522" y="290449"/>
                  </a:lnTo>
                  <a:close/>
                </a:path>
                <a:path w="750570" h="321310">
                  <a:moveTo>
                    <a:pt x="16560" y="294919"/>
                  </a:moveTo>
                  <a:lnTo>
                    <a:pt x="13855" y="294919"/>
                  </a:lnTo>
                  <a:lnTo>
                    <a:pt x="14833" y="296405"/>
                  </a:lnTo>
                  <a:lnTo>
                    <a:pt x="16560" y="294919"/>
                  </a:lnTo>
                  <a:close/>
                </a:path>
                <a:path w="750570" h="321310">
                  <a:moveTo>
                    <a:pt x="25095" y="291985"/>
                  </a:moveTo>
                  <a:lnTo>
                    <a:pt x="24904" y="291693"/>
                  </a:lnTo>
                  <a:lnTo>
                    <a:pt x="24498" y="291426"/>
                  </a:lnTo>
                  <a:lnTo>
                    <a:pt x="23583" y="291198"/>
                  </a:lnTo>
                  <a:lnTo>
                    <a:pt x="24193" y="291617"/>
                  </a:lnTo>
                  <a:lnTo>
                    <a:pt x="24638" y="291858"/>
                  </a:lnTo>
                  <a:lnTo>
                    <a:pt x="25095" y="291985"/>
                  </a:lnTo>
                  <a:close/>
                </a:path>
                <a:path w="750570" h="321310">
                  <a:moveTo>
                    <a:pt x="29133" y="301574"/>
                  </a:moveTo>
                  <a:lnTo>
                    <a:pt x="27749" y="298437"/>
                  </a:lnTo>
                  <a:lnTo>
                    <a:pt x="26365" y="298881"/>
                  </a:lnTo>
                  <a:lnTo>
                    <a:pt x="25920" y="299999"/>
                  </a:lnTo>
                  <a:lnTo>
                    <a:pt x="27292" y="300278"/>
                  </a:lnTo>
                  <a:lnTo>
                    <a:pt x="29133" y="301574"/>
                  </a:lnTo>
                  <a:close/>
                </a:path>
                <a:path w="750570" h="321310">
                  <a:moveTo>
                    <a:pt x="35483" y="299059"/>
                  </a:moveTo>
                  <a:lnTo>
                    <a:pt x="32258" y="300253"/>
                  </a:lnTo>
                  <a:lnTo>
                    <a:pt x="34620" y="299059"/>
                  </a:lnTo>
                  <a:lnTo>
                    <a:pt x="32169" y="297307"/>
                  </a:lnTo>
                  <a:lnTo>
                    <a:pt x="30899" y="300939"/>
                  </a:lnTo>
                  <a:lnTo>
                    <a:pt x="26416" y="303199"/>
                  </a:lnTo>
                  <a:lnTo>
                    <a:pt x="31902" y="303542"/>
                  </a:lnTo>
                  <a:lnTo>
                    <a:pt x="35483" y="299059"/>
                  </a:lnTo>
                  <a:close/>
                </a:path>
                <a:path w="750570" h="321310">
                  <a:moveTo>
                    <a:pt x="46202" y="288734"/>
                  </a:moveTo>
                  <a:lnTo>
                    <a:pt x="42595" y="287769"/>
                  </a:lnTo>
                  <a:lnTo>
                    <a:pt x="44881" y="283337"/>
                  </a:lnTo>
                  <a:lnTo>
                    <a:pt x="38658" y="286194"/>
                  </a:lnTo>
                  <a:lnTo>
                    <a:pt x="40500" y="287502"/>
                  </a:lnTo>
                  <a:lnTo>
                    <a:pt x="40195" y="288734"/>
                  </a:lnTo>
                  <a:lnTo>
                    <a:pt x="40144" y="288950"/>
                  </a:lnTo>
                  <a:lnTo>
                    <a:pt x="40055" y="289344"/>
                  </a:lnTo>
                  <a:lnTo>
                    <a:pt x="36156" y="289344"/>
                  </a:lnTo>
                  <a:lnTo>
                    <a:pt x="35128" y="289585"/>
                  </a:lnTo>
                  <a:lnTo>
                    <a:pt x="34480" y="289585"/>
                  </a:lnTo>
                  <a:lnTo>
                    <a:pt x="34328" y="289344"/>
                  </a:lnTo>
                  <a:lnTo>
                    <a:pt x="32715" y="286956"/>
                  </a:lnTo>
                  <a:lnTo>
                    <a:pt x="30886" y="286372"/>
                  </a:lnTo>
                  <a:lnTo>
                    <a:pt x="33185" y="288734"/>
                  </a:lnTo>
                  <a:lnTo>
                    <a:pt x="30886" y="289242"/>
                  </a:lnTo>
                  <a:lnTo>
                    <a:pt x="26301" y="288124"/>
                  </a:lnTo>
                  <a:lnTo>
                    <a:pt x="27152" y="288734"/>
                  </a:lnTo>
                  <a:lnTo>
                    <a:pt x="26771" y="288734"/>
                  </a:lnTo>
                  <a:lnTo>
                    <a:pt x="25577" y="289585"/>
                  </a:lnTo>
                  <a:lnTo>
                    <a:pt x="25031" y="289928"/>
                  </a:lnTo>
                  <a:lnTo>
                    <a:pt x="25171" y="290182"/>
                  </a:lnTo>
                  <a:lnTo>
                    <a:pt x="25666" y="290449"/>
                  </a:lnTo>
                  <a:lnTo>
                    <a:pt x="25831" y="290817"/>
                  </a:lnTo>
                  <a:lnTo>
                    <a:pt x="25920" y="290957"/>
                  </a:lnTo>
                  <a:lnTo>
                    <a:pt x="26009" y="291109"/>
                  </a:lnTo>
                  <a:lnTo>
                    <a:pt x="26085" y="291985"/>
                  </a:lnTo>
                  <a:lnTo>
                    <a:pt x="25095" y="291985"/>
                  </a:lnTo>
                  <a:lnTo>
                    <a:pt x="25565" y="292671"/>
                  </a:lnTo>
                  <a:lnTo>
                    <a:pt x="25679" y="292836"/>
                  </a:lnTo>
                  <a:lnTo>
                    <a:pt x="25539" y="292836"/>
                  </a:lnTo>
                  <a:lnTo>
                    <a:pt x="23888" y="293852"/>
                  </a:lnTo>
                  <a:lnTo>
                    <a:pt x="22593" y="294576"/>
                  </a:lnTo>
                  <a:lnTo>
                    <a:pt x="18999" y="292836"/>
                  </a:lnTo>
                  <a:lnTo>
                    <a:pt x="18986" y="292468"/>
                  </a:lnTo>
                  <a:lnTo>
                    <a:pt x="18872" y="289928"/>
                  </a:lnTo>
                  <a:lnTo>
                    <a:pt x="18745" y="287185"/>
                  </a:lnTo>
                  <a:lnTo>
                    <a:pt x="13449" y="291109"/>
                  </a:lnTo>
                  <a:lnTo>
                    <a:pt x="14338" y="291109"/>
                  </a:lnTo>
                  <a:lnTo>
                    <a:pt x="14363" y="292468"/>
                  </a:lnTo>
                  <a:lnTo>
                    <a:pt x="12979" y="292836"/>
                  </a:lnTo>
                  <a:lnTo>
                    <a:pt x="12014" y="293128"/>
                  </a:lnTo>
                  <a:lnTo>
                    <a:pt x="11874" y="293446"/>
                  </a:lnTo>
                  <a:lnTo>
                    <a:pt x="11823" y="293585"/>
                  </a:lnTo>
                  <a:lnTo>
                    <a:pt x="11709" y="293852"/>
                  </a:lnTo>
                  <a:lnTo>
                    <a:pt x="11582" y="294157"/>
                  </a:lnTo>
                  <a:lnTo>
                    <a:pt x="11772" y="294157"/>
                  </a:lnTo>
                  <a:lnTo>
                    <a:pt x="13398" y="294817"/>
                  </a:lnTo>
                  <a:lnTo>
                    <a:pt x="13804" y="293852"/>
                  </a:lnTo>
                  <a:lnTo>
                    <a:pt x="13919" y="293585"/>
                  </a:lnTo>
                  <a:lnTo>
                    <a:pt x="16319" y="292468"/>
                  </a:lnTo>
                  <a:lnTo>
                    <a:pt x="16548" y="292468"/>
                  </a:lnTo>
                  <a:lnTo>
                    <a:pt x="18999" y="294322"/>
                  </a:lnTo>
                  <a:lnTo>
                    <a:pt x="20548" y="294919"/>
                  </a:lnTo>
                  <a:lnTo>
                    <a:pt x="21005" y="295046"/>
                  </a:lnTo>
                  <a:lnTo>
                    <a:pt x="21577" y="295198"/>
                  </a:lnTo>
                  <a:lnTo>
                    <a:pt x="22009" y="294919"/>
                  </a:lnTo>
                  <a:lnTo>
                    <a:pt x="21577" y="295198"/>
                  </a:lnTo>
                  <a:lnTo>
                    <a:pt x="22948" y="295592"/>
                  </a:lnTo>
                  <a:lnTo>
                    <a:pt x="24218" y="294919"/>
                  </a:lnTo>
                  <a:lnTo>
                    <a:pt x="26644" y="294919"/>
                  </a:lnTo>
                  <a:lnTo>
                    <a:pt x="28803" y="295338"/>
                  </a:lnTo>
                  <a:lnTo>
                    <a:pt x="29413" y="295338"/>
                  </a:lnTo>
                  <a:lnTo>
                    <a:pt x="32169" y="297307"/>
                  </a:lnTo>
                  <a:lnTo>
                    <a:pt x="32727" y="295681"/>
                  </a:lnTo>
                  <a:lnTo>
                    <a:pt x="32893" y="295681"/>
                  </a:lnTo>
                  <a:lnTo>
                    <a:pt x="34163" y="296570"/>
                  </a:lnTo>
                  <a:lnTo>
                    <a:pt x="35547" y="298272"/>
                  </a:lnTo>
                  <a:lnTo>
                    <a:pt x="37541" y="298272"/>
                  </a:lnTo>
                  <a:lnTo>
                    <a:pt x="35140" y="296570"/>
                  </a:lnTo>
                  <a:lnTo>
                    <a:pt x="34912" y="296570"/>
                  </a:lnTo>
                  <a:lnTo>
                    <a:pt x="36830" y="295681"/>
                  </a:lnTo>
                  <a:lnTo>
                    <a:pt x="38481" y="294919"/>
                  </a:lnTo>
                  <a:lnTo>
                    <a:pt x="38874" y="294919"/>
                  </a:lnTo>
                  <a:lnTo>
                    <a:pt x="37807" y="294157"/>
                  </a:lnTo>
                  <a:lnTo>
                    <a:pt x="42392" y="293852"/>
                  </a:lnTo>
                  <a:lnTo>
                    <a:pt x="41465" y="292468"/>
                  </a:lnTo>
                  <a:lnTo>
                    <a:pt x="38709" y="292671"/>
                  </a:lnTo>
                  <a:lnTo>
                    <a:pt x="38684" y="291312"/>
                  </a:lnTo>
                  <a:lnTo>
                    <a:pt x="38519" y="291312"/>
                  </a:lnTo>
                  <a:lnTo>
                    <a:pt x="40398" y="290449"/>
                  </a:lnTo>
                  <a:lnTo>
                    <a:pt x="40640" y="290449"/>
                  </a:lnTo>
                  <a:lnTo>
                    <a:pt x="42824" y="291312"/>
                  </a:lnTo>
                  <a:lnTo>
                    <a:pt x="44297" y="293128"/>
                  </a:lnTo>
                  <a:lnTo>
                    <a:pt x="44386" y="292468"/>
                  </a:lnTo>
                  <a:lnTo>
                    <a:pt x="44551" y="291985"/>
                  </a:lnTo>
                  <a:lnTo>
                    <a:pt x="44627" y="291744"/>
                  </a:lnTo>
                  <a:lnTo>
                    <a:pt x="44678" y="291579"/>
                  </a:lnTo>
                  <a:lnTo>
                    <a:pt x="44767" y="291312"/>
                  </a:lnTo>
                  <a:lnTo>
                    <a:pt x="44894" y="290957"/>
                  </a:lnTo>
                  <a:lnTo>
                    <a:pt x="44932" y="290817"/>
                  </a:lnTo>
                  <a:lnTo>
                    <a:pt x="45059" y="290449"/>
                  </a:lnTo>
                  <a:lnTo>
                    <a:pt x="45148" y="290182"/>
                  </a:lnTo>
                  <a:lnTo>
                    <a:pt x="45224" y="289928"/>
                  </a:lnTo>
                  <a:lnTo>
                    <a:pt x="45339" y="289585"/>
                  </a:lnTo>
                  <a:lnTo>
                    <a:pt x="45415" y="289344"/>
                  </a:lnTo>
                  <a:lnTo>
                    <a:pt x="45237" y="288950"/>
                  </a:lnTo>
                  <a:lnTo>
                    <a:pt x="45148" y="288734"/>
                  </a:lnTo>
                  <a:lnTo>
                    <a:pt x="46202" y="288734"/>
                  </a:lnTo>
                  <a:close/>
                </a:path>
                <a:path w="750570" h="321310">
                  <a:moveTo>
                    <a:pt x="46228" y="290817"/>
                  </a:moveTo>
                  <a:lnTo>
                    <a:pt x="45554" y="288950"/>
                  </a:lnTo>
                  <a:lnTo>
                    <a:pt x="45529" y="289585"/>
                  </a:lnTo>
                  <a:lnTo>
                    <a:pt x="46075" y="290817"/>
                  </a:lnTo>
                  <a:lnTo>
                    <a:pt x="46139" y="290957"/>
                  </a:lnTo>
                  <a:lnTo>
                    <a:pt x="46228" y="290817"/>
                  </a:lnTo>
                  <a:close/>
                </a:path>
                <a:path w="750570" h="321310">
                  <a:moveTo>
                    <a:pt x="46939" y="273418"/>
                  </a:moveTo>
                  <a:lnTo>
                    <a:pt x="46558" y="273088"/>
                  </a:lnTo>
                  <a:lnTo>
                    <a:pt x="45974" y="272300"/>
                  </a:lnTo>
                  <a:lnTo>
                    <a:pt x="45542" y="271729"/>
                  </a:lnTo>
                  <a:lnTo>
                    <a:pt x="42710" y="271729"/>
                  </a:lnTo>
                  <a:lnTo>
                    <a:pt x="41478" y="270992"/>
                  </a:lnTo>
                  <a:lnTo>
                    <a:pt x="42087" y="270992"/>
                  </a:lnTo>
                  <a:lnTo>
                    <a:pt x="41605" y="270802"/>
                  </a:lnTo>
                  <a:lnTo>
                    <a:pt x="40982" y="270802"/>
                  </a:lnTo>
                  <a:lnTo>
                    <a:pt x="39243" y="269379"/>
                  </a:lnTo>
                  <a:lnTo>
                    <a:pt x="38569" y="268820"/>
                  </a:lnTo>
                  <a:lnTo>
                    <a:pt x="38684" y="267271"/>
                  </a:lnTo>
                  <a:lnTo>
                    <a:pt x="38798" y="265760"/>
                  </a:lnTo>
                  <a:lnTo>
                    <a:pt x="38849" y="265087"/>
                  </a:lnTo>
                  <a:lnTo>
                    <a:pt x="36283" y="265391"/>
                  </a:lnTo>
                  <a:lnTo>
                    <a:pt x="36283" y="272300"/>
                  </a:lnTo>
                  <a:lnTo>
                    <a:pt x="33629" y="272542"/>
                  </a:lnTo>
                  <a:lnTo>
                    <a:pt x="33629" y="274129"/>
                  </a:lnTo>
                  <a:lnTo>
                    <a:pt x="32804" y="274129"/>
                  </a:lnTo>
                  <a:lnTo>
                    <a:pt x="32677" y="273672"/>
                  </a:lnTo>
                  <a:lnTo>
                    <a:pt x="33629" y="274129"/>
                  </a:lnTo>
                  <a:lnTo>
                    <a:pt x="33629" y="272542"/>
                  </a:lnTo>
                  <a:lnTo>
                    <a:pt x="33020" y="272592"/>
                  </a:lnTo>
                  <a:lnTo>
                    <a:pt x="29006" y="272910"/>
                  </a:lnTo>
                  <a:lnTo>
                    <a:pt x="32778" y="272592"/>
                  </a:lnTo>
                  <a:lnTo>
                    <a:pt x="33020" y="272592"/>
                  </a:lnTo>
                  <a:lnTo>
                    <a:pt x="36283" y="272300"/>
                  </a:lnTo>
                  <a:lnTo>
                    <a:pt x="36283" y="265391"/>
                  </a:lnTo>
                  <a:lnTo>
                    <a:pt x="33058" y="265760"/>
                  </a:lnTo>
                  <a:lnTo>
                    <a:pt x="27901" y="268820"/>
                  </a:lnTo>
                  <a:lnTo>
                    <a:pt x="27114" y="268820"/>
                  </a:lnTo>
                  <a:lnTo>
                    <a:pt x="25057" y="267881"/>
                  </a:lnTo>
                  <a:lnTo>
                    <a:pt x="24841" y="267881"/>
                  </a:lnTo>
                  <a:lnTo>
                    <a:pt x="23926" y="265087"/>
                  </a:lnTo>
                  <a:lnTo>
                    <a:pt x="23888" y="264947"/>
                  </a:lnTo>
                  <a:lnTo>
                    <a:pt x="20688" y="265531"/>
                  </a:lnTo>
                  <a:lnTo>
                    <a:pt x="21043" y="266357"/>
                  </a:lnTo>
                  <a:lnTo>
                    <a:pt x="21158" y="266585"/>
                  </a:lnTo>
                  <a:lnTo>
                    <a:pt x="22110" y="267271"/>
                  </a:lnTo>
                  <a:lnTo>
                    <a:pt x="22593" y="267271"/>
                  </a:lnTo>
                  <a:lnTo>
                    <a:pt x="22098" y="269379"/>
                  </a:lnTo>
                  <a:lnTo>
                    <a:pt x="18986" y="267881"/>
                  </a:lnTo>
                  <a:lnTo>
                    <a:pt x="19126" y="268427"/>
                  </a:lnTo>
                  <a:lnTo>
                    <a:pt x="19951" y="270294"/>
                  </a:lnTo>
                  <a:lnTo>
                    <a:pt x="20066" y="270713"/>
                  </a:lnTo>
                  <a:lnTo>
                    <a:pt x="19545" y="270294"/>
                  </a:lnTo>
                  <a:lnTo>
                    <a:pt x="13957" y="265087"/>
                  </a:lnTo>
                  <a:lnTo>
                    <a:pt x="14287" y="265531"/>
                  </a:lnTo>
                  <a:lnTo>
                    <a:pt x="19342" y="271729"/>
                  </a:lnTo>
                  <a:lnTo>
                    <a:pt x="16205" y="268820"/>
                  </a:lnTo>
                  <a:lnTo>
                    <a:pt x="15748" y="268820"/>
                  </a:lnTo>
                  <a:lnTo>
                    <a:pt x="10185" y="270205"/>
                  </a:lnTo>
                  <a:lnTo>
                    <a:pt x="8864" y="266585"/>
                  </a:lnTo>
                  <a:lnTo>
                    <a:pt x="8788" y="266357"/>
                  </a:lnTo>
                  <a:lnTo>
                    <a:pt x="4216" y="265963"/>
                  </a:lnTo>
                  <a:lnTo>
                    <a:pt x="0" y="270294"/>
                  </a:lnTo>
                  <a:lnTo>
                    <a:pt x="266" y="270294"/>
                  </a:lnTo>
                  <a:lnTo>
                    <a:pt x="7658" y="274840"/>
                  </a:lnTo>
                  <a:lnTo>
                    <a:pt x="7988" y="274840"/>
                  </a:lnTo>
                  <a:lnTo>
                    <a:pt x="7810" y="274129"/>
                  </a:lnTo>
                  <a:lnTo>
                    <a:pt x="7696" y="273672"/>
                  </a:lnTo>
                  <a:lnTo>
                    <a:pt x="7632" y="273418"/>
                  </a:lnTo>
                  <a:lnTo>
                    <a:pt x="7531" y="272935"/>
                  </a:lnTo>
                  <a:lnTo>
                    <a:pt x="7454" y="272592"/>
                  </a:lnTo>
                  <a:lnTo>
                    <a:pt x="7112" y="272300"/>
                  </a:lnTo>
                  <a:lnTo>
                    <a:pt x="7518" y="272592"/>
                  </a:lnTo>
                  <a:lnTo>
                    <a:pt x="7531" y="272935"/>
                  </a:lnTo>
                  <a:lnTo>
                    <a:pt x="7988" y="272935"/>
                  </a:lnTo>
                  <a:lnTo>
                    <a:pt x="10668" y="274840"/>
                  </a:lnTo>
                  <a:lnTo>
                    <a:pt x="14300" y="272300"/>
                  </a:lnTo>
                  <a:lnTo>
                    <a:pt x="15113" y="271729"/>
                  </a:lnTo>
                  <a:lnTo>
                    <a:pt x="15811" y="271729"/>
                  </a:lnTo>
                  <a:lnTo>
                    <a:pt x="22555" y="272592"/>
                  </a:lnTo>
                  <a:lnTo>
                    <a:pt x="24777" y="272935"/>
                  </a:lnTo>
                  <a:lnTo>
                    <a:pt x="24599" y="272935"/>
                  </a:lnTo>
                  <a:lnTo>
                    <a:pt x="29629" y="274129"/>
                  </a:lnTo>
                  <a:lnTo>
                    <a:pt x="23837" y="274129"/>
                  </a:lnTo>
                  <a:lnTo>
                    <a:pt x="31254" y="274485"/>
                  </a:lnTo>
                  <a:lnTo>
                    <a:pt x="33248" y="274586"/>
                  </a:lnTo>
                  <a:lnTo>
                    <a:pt x="34709" y="274650"/>
                  </a:lnTo>
                  <a:lnTo>
                    <a:pt x="38709" y="274840"/>
                  </a:lnTo>
                  <a:lnTo>
                    <a:pt x="35128" y="274840"/>
                  </a:lnTo>
                  <a:lnTo>
                    <a:pt x="37211" y="275831"/>
                  </a:lnTo>
                  <a:lnTo>
                    <a:pt x="39725" y="275831"/>
                  </a:lnTo>
                  <a:lnTo>
                    <a:pt x="39560" y="274840"/>
                  </a:lnTo>
                  <a:lnTo>
                    <a:pt x="39522" y="274650"/>
                  </a:lnTo>
                  <a:lnTo>
                    <a:pt x="39446" y="274129"/>
                  </a:lnTo>
                  <a:lnTo>
                    <a:pt x="39370" y="273672"/>
                  </a:lnTo>
                  <a:lnTo>
                    <a:pt x="39471" y="272300"/>
                  </a:lnTo>
                  <a:lnTo>
                    <a:pt x="39712" y="271729"/>
                  </a:lnTo>
                  <a:lnTo>
                    <a:pt x="40995" y="271729"/>
                  </a:lnTo>
                  <a:lnTo>
                    <a:pt x="41490" y="272072"/>
                  </a:lnTo>
                  <a:lnTo>
                    <a:pt x="41592" y="272592"/>
                  </a:lnTo>
                  <a:lnTo>
                    <a:pt x="41668" y="272935"/>
                  </a:lnTo>
                  <a:lnTo>
                    <a:pt x="41783" y="273418"/>
                  </a:lnTo>
                  <a:lnTo>
                    <a:pt x="42989" y="273088"/>
                  </a:lnTo>
                  <a:lnTo>
                    <a:pt x="43281" y="272935"/>
                  </a:lnTo>
                  <a:lnTo>
                    <a:pt x="44323" y="272300"/>
                  </a:lnTo>
                  <a:lnTo>
                    <a:pt x="46939" y="273418"/>
                  </a:lnTo>
                  <a:close/>
                </a:path>
                <a:path w="750570" h="321310">
                  <a:moveTo>
                    <a:pt x="48298" y="288772"/>
                  </a:moveTo>
                  <a:lnTo>
                    <a:pt x="45961" y="288658"/>
                  </a:lnTo>
                  <a:lnTo>
                    <a:pt x="46202" y="288734"/>
                  </a:lnTo>
                  <a:lnTo>
                    <a:pt x="46558" y="288810"/>
                  </a:lnTo>
                  <a:lnTo>
                    <a:pt x="47269" y="288899"/>
                  </a:lnTo>
                  <a:lnTo>
                    <a:pt x="48298" y="288772"/>
                  </a:lnTo>
                  <a:close/>
                </a:path>
                <a:path w="750570" h="321310">
                  <a:moveTo>
                    <a:pt x="50419" y="270294"/>
                  </a:moveTo>
                  <a:lnTo>
                    <a:pt x="50012" y="268820"/>
                  </a:lnTo>
                  <a:lnTo>
                    <a:pt x="49911" y="268427"/>
                  </a:lnTo>
                  <a:lnTo>
                    <a:pt x="49758" y="267881"/>
                  </a:lnTo>
                  <a:lnTo>
                    <a:pt x="48158" y="267881"/>
                  </a:lnTo>
                  <a:lnTo>
                    <a:pt x="46380" y="268427"/>
                  </a:lnTo>
                  <a:lnTo>
                    <a:pt x="46748" y="267881"/>
                  </a:lnTo>
                  <a:lnTo>
                    <a:pt x="47713" y="267271"/>
                  </a:lnTo>
                  <a:lnTo>
                    <a:pt x="44475" y="267271"/>
                  </a:lnTo>
                  <a:lnTo>
                    <a:pt x="44500" y="268820"/>
                  </a:lnTo>
                  <a:lnTo>
                    <a:pt x="45072" y="268820"/>
                  </a:lnTo>
                  <a:lnTo>
                    <a:pt x="43002" y="269379"/>
                  </a:lnTo>
                  <a:lnTo>
                    <a:pt x="42341" y="269379"/>
                  </a:lnTo>
                  <a:lnTo>
                    <a:pt x="42672" y="269786"/>
                  </a:lnTo>
                  <a:lnTo>
                    <a:pt x="42506" y="270294"/>
                  </a:lnTo>
                  <a:lnTo>
                    <a:pt x="42240" y="270802"/>
                  </a:lnTo>
                  <a:lnTo>
                    <a:pt x="42087" y="270992"/>
                  </a:lnTo>
                  <a:lnTo>
                    <a:pt x="44983" y="270992"/>
                  </a:lnTo>
                  <a:lnTo>
                    <a:pt x="44462" y="270294"/>
                  </a:lnTo>
                  <a:lnTo>
                    <a:pt x="48120" y="270751"/>
                  </a:lnTo>
                  <a:lnTo>
                    <a:pt x="50126" y="270294"/>
                  </a:lnTo>
                  <a:lnTo>
                    <a:pt x="50419" y="270294"/>
                  </a:lnTo>
                  <a:close/>
                </a:path>
                <a:path w="750570" h="321310">
                  <a:moveTo>
                    <a:pt x="52501" y="301777"/>
                  </a:moveTo>
                  <a:lnTo>
                    <a:pt x="52133" y="301510"/>
                  </a:lnTo>
                  <a:lnTo>
                    <a:pt x="50673" y="300469"/>
                  </a:lnTo>
                  <a:lnTo>
                    <a:pt x="50673" y="301180"/>
                  </a:lnTo>
                  <a:lnTo>
                    <a:pt x="51142" y="301510"/>
                  </a:lnTo>
                  <a:lnTo>
                    <a:pt x="47459" y="301040"/>
                  </a:lnTo>
                  <a:lnTo>
                    <a:pt x="52501" y="301777"/>
                  </a:lnTo>
                  <a:close/>
                </a:path>
                <a:path w="750570" h="321310">
                  <a:moveTo>
                    <a:pt x="53327" y="288772"/>
                  </a:moveTo>
                  <a:lnTo>
                    <a:pt x="51054" y="291452"/>
                  </a:lnTo>
                  <a:lnTo>
                    <a:pt x="52882" y="291338"/>
                  </a:lnTo>
                  <a:lnTo>
                    <a:pt x="53327" y="288772"/>
                  </a:lnTo>
                  <a:close/>
                </a:path>
                <a:path w="750570" h="321310">
                  <a:moveTo>
                    <a:pt x="56616" y="299681"/>
                  </a:moveTo>
                  <a:lnTo>
                    <a:pt x="51104" y="297916"/>
                  </a:lnTo>
                  <a:lnTo>
                    <a:pt x="48374" y="298818"/>
                  </a:lnTo>
                  <a:lnTo>
                    <a:pt x="50673" y="300469"/>
                  </a:lnTo>
                  <a:lnTo>
                    <a:pt x="51117" y="300075"/>
                  </a:lnTo>
                  <a:lnTo>
                    <a:pt x="56616" y="299681"/>
                  </a:lnTo>
                  <a:close/>
                </a:path>
                <a:path w="750570" h="321310">
                  <a:moveTo>
                    <a:pt x="61087" y="280708"/>
                  </a:moveTo>
                  <a:lnTo>
                    <a:pt x="57861" y="277698"/>
                  </a:lnTo>
                  <a:lnTo>
                    <a:pt x="55600" y="277850"/>
                  </a:lnTo>
                  <a:lnTo>
                    <a:pt x="55016" y="277063"/>
                  </a:lnTo>
                  <a:lnTo>
                    <a:pt x="54571" y="277444"/>
                  </a:lnTo>
                  <a:lnTo>
                    <a:pt x="56197" y="275247"/>
                  </a:lnTo>
                  <a:lnTo>
                    <a:pt x="52108" y="273037"/>
                  </a:lnTo>
                  <a:lnTo>
                    <a:pt x="49110" y="272910"/>
                  </a:lnTo>
                  <a:lnTo>
                    <a:pt x="48221" y="275120"/>
                  </a:lnTo>
                  <a:lnTo>
                    <a:pt x="49593" y="276809"/>
                  </a:lnTo>
                  <a:lnTo>
                    <a:pt x="46850" y="277723"/>
                  </a:lnTo>
                  <a:lnTo>
                    <a:pt x="45478" y="276733"/>
                  </a:lnTo>
                  <a:lnTo>
                    <a:pt x="49745" y="280987"/>
                  </a:lnTo>
                  <a:lnTo>
                    <a:pt x="52006" y="276313"/>
                  </a:lnTo>
                  <a:lnTo>
                    <a:pt x="55232" y="278663"/>
                  </a:lnTo>
                  <a:lnTo>
                    <a:pt x="55638" y="279057"/>
                  </a:lnTo>
                  <a:lnTo>
                    <a:pt x="56057" y="279565"/>
                  </a:lnTo>
                  <a:lnTo>
                    <a:pt x="56489" y="280314"/>
                  </a:lnTo>
                  <a:lnTo>
                    <a:pt x="52387" y="280936"/>
                  </a:lnTo>
                  <a:lnTo>
                    <a:pt x="56045" y="283565"/>
                  </a:lnTo>
                  <a:lnTo>
                    <a:pt x="52857" y="285572"/>
                  </a:lnTo>
                  <a:lnTo>
                    <a:pt x="54241" y="285127"/>
                  </a:lnTo>
                  <a:lnTo>
                    <a:pt x="55156" y="287210"/>
                  </a:lnTo>
                  <a:lnTo>
                    <a:pt x="57442" y="285267"/>
                  </a:lnTo>
                  <a:lnTo>
                    <a:pt x="56515" y="281736"/>
                  </a:lnTo>
                  <a:lnTo>
                    <a:pt x="61087" y="280708"/>
                  </a:lnTo>
                  <a:close/>
                </a:path>
                <a:path w="750570" h="321310">
                  <a:moveTo>
                    <a:pt x="65062" y="314032"/>
                  </a:moveTo>
                  <a:lnTo>
                    <a:pt x="64973" y="313486"/>
                  </a:lnTo>
                  <a:lnTo>
                    <a:pt x="63855" y="314439"/>
                  </a:lnTo>
                  <a:lnTo>
                    <a:pt x="63969" y="314820"/>
                  </a:lnTo>
                  <a:lnTo>
                    <a:pt x="64554" y="315023"/>
                  </a:lnTo>
                  <a:lnTo>
                    <a:pt x="64846" y="314540"/>
                  </a:lnTo>
                  <a:lnTo>
                    <a:pt x="65062" y="314032"/>
                  </a:lnTo>
                  <a:close/>
                </a:path>
                <a:path w="750570" h="321310">
                  <a:moveTo>
                    <a:pt x="65417" y="315366"/>
                  </a:moveTo>
                  <a:lnTo>
                    <a:pt x="64566" y="315023"/>
                  </a:lnTo>
                  <a:lnTo>
                    <a:pt x="64439" y="315226"/>
                  </a:lnTo>
                  <a:lnTo>
                    <a:pt x="61760" y="314794"/>
                  </a:lnTo>
                  <a:lnTo>
                    <a:pt x="63512" y="316725"/>
                  </a:lnTo>
                  <a:lnTo>
                    <a:pt x="64350" y="315366"/>
                  </a:lnTo>
                  <a:lnTo>
                    <a:pt x="65417" y="315366"/>
                  </a:lnTo>
                  <a:close/>
                </a:path>
                <a:path w="750570" h="321310">
                  <a:moveTo>
                    <a:pt x="66598" y="283921"/>
                  </a:moveTo>
                  <a:lnTo>
                    <a:pt x="64300" y="283705"/>
                  </a:lnTo>
                  <a:lnTo>
                    <a:pt x="62941" y="284873"/>
                  </a:lnTo>
                  <a:lnTo>
                    <a:pt x="66598" y="283921"/>
                  </a:lnTo>
                  <a:close/>
                </a:path>
                <a:path w="750570" h="321310">
                  <a:moveTo>
                    <a:pt x="67297" y="320865"/>
                  </a:moveTo>
                  <a:lnTo>
                    <a:pt x="64871" y="318211"/>
                  </a:lnTo>
                  <a:lnTo>
                    <a:pt x="63512" y="316725"/>
                  </a:lnTo>
                  <a:lnTo>
                    <a:pt x="60667" y="318058"/>
                  </a:lnTo>
                  <a:lnTo>
                    <a:pt x="59956" y="319227"/>
                  </a:lnTo>
                  <a:lnTo>
                    <a:pt x="59042" y="320014"/>
                  </a:lnTo>
                  <a:lnTo>
                    <a:pt x="64528" y="318211"/>
                  </a:lnTo>
                  <a:lnTo>
                    <a:pt x="62712" y="321208"/>
                  </a:lnTo>
                  <a:lnTo>
                    <a:pt x="67297" y="320865"/>
                  </a:lnTo>
                  <a:close/>
                </a:path>
                <a:path w="750570" h="321310">
                  <a:moveTo>
                    <a:pt x="68173" y="315798"/>
                  </a:moveTo>
                  <a:lnTo>
                    <a:pt x="67576" y="315366"/>
                  </a:lnTo>
                  <a:lnTo>
                    <a:pt x="65417" y="315366"/>
                  </a:lnTo>
                  <a:lnTo>
                    <a:pt x="68173" y="315798"/>
                  </a:lnTo>
                  <a:close/>
                </a:path>
                <a:path w="750570" h="321310">
                  <a:moveTo>
                    <a:pt x="69126" y="292696"/>
                  </a:moveTo>
                  <a:lnTo>
                    <a:pt x="68478" y="290245"/>
                  </a:lnTo>
                  <a:lnTo>
                    <a:pt x="67652" y="291477"/>
                  </a:lnTo>
                  <a:lnTo>
                    <a:pt x="68097" y="292188"/>
                  </a:lnTo>
                  <a:lnTo>
                    <a:pt x="69126" y="292696"/>
                  </a:lnTo>
                  <a:close/>
                </a:path>
                <a:path w="750570" h="321310">
                  <a:moveTo>
                    <a:pt x="70789" y="293293"/>
                  </a:moveTo>
                  <a:lnTo>
                    <a:pt x="70142" y="293128"/>
                  </a:lnTo>
                  <a:lnTo>
                    <a:pt x="69570" y="292938"/>
                  </a:lnTo>
                  <a:lnTo>
                    <a:pt x="69113" y="292709"/>
                  </a:lnTo>
                  <a:lnTo>
                    <a:pt x="69405" y="293789"/>
                  </a:lnTo>
                  <a:lnTo>
                    <a:pt x="69913" y="293484"/>
                  </a:lnTo>
                  <a:lnTo>
                    <a:pt x="70345" y="293395"/>
                  </a:lnTo>
                  <a:lnTo>
                    <a:pt x="70789" y="293293"/>
                  </a:lnTo>
                  <a:close/>
                </a:path>
                <a:path w="750570" h="321310">
                  <a:moveTo>
                    <a:pt x="73698" y="293789"/>
                  </a:moveTo>
                  <a:lnTo>
                    <a:pt x="72669" y="292874"/>
                  </a:lnTo>
                  <a:lnTo>
                    <a:pt x="70789" y="293293"/>
                  </a:lnTo>
                  <a:lnTo>
                    <a:pt x="72644" y="293789"/>
                  </a:lnTo>
                  <a:lnTo>
                    <a:pt x="73698" y="293789"/>
                  </a:lnTo>
                  <a:close/>
                </a:path>
                <a:path w="750570" h="321310">
                  <a:moveTo>
                    <a:pt x="91884" y="296887"/>
                  </a:moveTo>
                  <a:lnTo>
                    <a:pt x="90208" y="294919"/>
                  </a:lnTo>
                  <a:lnTo>
                    <a:pt x="87376" y="291592"/>
                  </a:lnTo>
                  <a:lnTo>
                    <a:pt x="87261" y="291452"/>
                  </a:lnTo>
                  <a:lnTo>
                    <a:pt x="86398" y="289737"/>
                  </a:lnTo>
                  <a:lnTo>
                    <a:pt x="86398" y="298005"/>
                  </a:lnTo>
                  <a:lnTo>
                    <a:pt x="81711" y="296608"/>
                  </a:lnTo>
                  <a:lnTo>
                    <a:pt x="80924" y="296379"/>
                  </a:lnTo>
                  <a:lnTo>
                    <a:pt x="80416" y="296608"/>
                  </a:lnTo>
                  <a:lnTo>
                    <a:pt x="80899" y="296379"/>
                  </a:lnTo>
                  <a:lnTo>
                    <a:pt x="84074" y="294919"/>
                  </a:lnTo>
                  <a:lnTo>
                    <a:pt x="86398" y="298005"/>
                  </a:lnTo>
                  <a:lnTo>
                    <a:pt x="86398" y="289737"/>
                  </a:lnTo>
                  <a:lnTo>
                    <a:pt x="84480" y="285915"/>
                  </a:lnTo>
                  <a:lnTo>
                    <a:pt x="81178" y="284530"/>
                  </a:lnTo>
                  <a:lnTo>
                    <a:pt x="77127" y="282829"/>
                  </a:lnTo>
                  <a:lnTo>
                    <a:pt x="78498" y="283806"/>
                  </a:lnTo>
                  <a:lnTo>
                    <a:pt x="78511" y="284530"/>
                  </a:lnTo>
                  <a:lnTo>
                    <a:pt x="67957" y="283451"/>
                  </a:lnTo>
                  <a:lnTo>
                    <a:pt x="70256" y="285089"/>
                  </a:lnTo>
                  <a:lnTo>
                    <a:pt x="73939" y="286981"/>
                  </a:lnTo>
                  <a:lnTo>
                    <a:pt x="75412" y="289534"/>
                  </a:lnTo>
                  <a:lnTo>
                    <a:pt x="73507" y="289534"/>
                  </a:lnTo>
                  <a:lnTo>
                    <a:pt x="78562" y="293141"/>
                  </a:lnTo>
                  <a:lnTo>
                    <a:pt x="79019" y="292036"/>
                  </a:lnTo>
                  <a:lnTo>
                    <a:pt x="80391" y="291592"/>
                  </a:lnTo>
                  <a:lnTo>
                    <a:pt x="82219" y="291452"/>
                  </a:lnTo>
                  <a:lnTo>
                    <a:pt x="82702" y="292493"/>
                  </a:lnTo>
                  <a:lnTo>
                    <a:pt x="80594" y="296291"/>
                  </a:lnTo>
                  <a:lnTo>
                    <a:pt x="79489" y="295948"/>
                  </a:lnTo>
                  <a:lnTo>
                    <a:pt x="81864" y="299072"/>
                  </a:lnTo>
                  <a:lnTo>
                    <a:pt x="80962" y="299072"/>
                  </a:lnTo>
                  <a:lnTo>
                    <a:pt x="82080" y="299478"/>
                  </a:lnTo>
                  <a:lnTo>
                    <a:pt x="82461" y="299478"/>
                  </a:lnTo>
                  <a:lnTo>
                    <a:pt x="82727" y="299072"/>
                  </a:lnTo>
                  <a:lnTo>
                    <a:pt x="87376" y="299643"/>
                  </a:lnTo>
                  <a:lnTo>
                    <a:pt x="88506" y="298005"/>
                  </a:lnTo>
                  <a:lnTo>
                    <a:pt x="88900" y="297434"/>
                  </a:lnTo>
                  <a:lnTo>
                    <a:pt x="91884" y="296887"/>
                  </a:lnTo>
                  <a:close/>
                </a:path>
                <a:path w="750570" h="321310">
                  <a:moveTo>
                    <a:pt x="93370" y="291490"/>
                  </a:moveTo>
                  <a:lnTo>
                    <a:pt x="91668" y="288213"/>
                  </a:lnTo>
                  <a:lnTo>
                    <a:pt x="89471" y="290131"/>
                  </a:lnTo>
                  <a:lnTo>
                    <a:pt x="91249" y="290131"/>
                  </a:lnTo>
                  <a:lnTo>
                    <a:pt x="90830" y="291109"/>
                  </a:lnTo>
                  <a:lnTo>
                    <a:pt x="91249" y="292023"/>
                  </a:lnTo>
                  <a:lnTo>
                    <a:pt x="91617" y="292023"/>
                  </a:lnTo>
                  <a:lnTo>
                    <a:pt x="92786" y="291490"/>
                  </a:lnTo>
                  <a:lnTo>
                    <a:pt x="93370" y="291490"/>
                  </a:lnTo>
                  <a:close/>
                </a:path>
                <a:path w="750570" h="321310">
                  <a:moveTo>
                    <a:pt x="93726" y="292163"/>
                  </a:moveTo>
                  <a:lnTo>
                    <a:pt x="93649" y="292023"/>
                  </a:lnTo>
                  <a:lnTo>
                    <a:pt x="91617" y="292023"/>
                  </a:lnTo>
                  <a:lnTo>
                    <a:pt x="91313" y="292163"/>
                  </a:lnTo>
                  <a:lnTo>
                    <a:pt x="93726" y="292163"/>
                  </a:lnTo>
                  <a:close/>
                </a:path>
                <a:path w="750570" h="321310">
                  <a:moveTo>
                    <a:pt x="94869" y="292163"/>
                  </a:moveTo>
                  <a:lnTo>
                    <a:pt x="93726" y="292163"/>
                  </a:lnTo>
                  <a:lnTo>
                    <a:pt x="94361" y="293395"/>
                  </a:lnTo>
                  <a:lnTo>
                    <a:pt x="94869" y="292163"/>
                  </a:lnTo>
                  <a:close/>
                </a:path>
                <a:path w="750570" h="321310">
                  <a:moveTo>
                    <a:pt x="95046" y="291706"/>
                  </a:moveTo>
                  <a:lnTo>
                    <a:pt x="93802" y="291490"/>
                  </a:lnTo>
                  <a:lnTo>
                    <a:pt x="93370" y="291490"/>
                  </a:lnTo>
                  <a:lnTo>
                    <a:pt x="93649" y="292023"/>
                  </a:lnTo>
                  <a:lnTo>
                    <a:pt x="94919" y="292023"/>
                  </a:lnTo>
                  <a:lnTo>
                    <a:pt x="95046" y="291706"/>
                  </a:lnTo>
                  <a:close/>
                </a:path>
                <a:path w="750570" h="321310">
                  <a:moveTo>
                    <a:pt x="96050" y="290131"/>
                  </a:moveTo>
                  <a:lnTo>
                    <a:pt x="95885" y="289699"/>
                  </a:lnTo>
                  <a:lnTo>
                    <a:pt x="95669" y="290131"/>
                  </a:lnTo>
                  <a:lnTo>
                    <a:pt x="96050" y="290131"/>
                  </a:lnTo>
                  <a:close/>
                </a:path>
                <a:path w="750570" h="321310">
                  <a:moveTo>
                    <a:pt x="96888" y="292023"/>
                  </a:moveTo>
                  <a:lnTo>
                    <a:pt x="96151" y="290334"/>
                  </a:lnTo>
                  <a:lnTo>
                    <a:pt x="95605" y="290334"/>
                  </a:lnTo>
                  <a:lnTo>
                    <a:pt x="95135" y="291490"/>
                  </a:lnTo>
                  <a:lnTo>
                    <a:pt x="95046" y="291706"/>
                  </a:lnTo>
                  <a:lnTo>
                    <a:pt x="96888" y="292023"/>
                  </a:lnTo>
                  <a:close/>
                </a:path>
                <a:path w="750570" h="321310">
                  <a:moveTo>
                    <a:pt x="99872" y="286905"/>
                  </a:moveTo>
                  <a:lnTo>
                    <a:pt x="99834" y="285991"/>
                  </a:lnTo>
                  <a:lnTo>
                    <a:pt x="98221" y="285673"/>
                  </a:lnTo>
                  <a:lnTo>
                    <a:pt x="98818" y="286867"/>
                  </a:lnTo>
                  <a:lnTo>
                    <a:pt x="99339" y="287489"/>
                  </a:lnTo>
                  <a:lnTo>
                    <a:pt x="99822" y="287870"/>
                  </a:lnTo>
                  <a:lnTo>
                    <a:pt x="99872" y="286905"/>
                  </a:lnTo>
                  <a:close/>
                </a:path>
                <a:path w="750570" h="321310">
                  <a:moveTo>
                    <a:pt x="100050" y="283400"/>
                  </a:moveTo>
                  <a:lnTo>
                    <a:pt x="99110" y="280606"/>
                  </a:lnTo>
                  <a:lnTo>
                    <a:pt x="98209" y="282105"/>
                  </a:lnTo>
                  <a:lnTo>
                    <a:pt x="95897" y="281901"/>
                  </a:lnTo>
                  <a:lnTo>
                    <a:pt x="94996" y="283400"/>
                  </a:lnTo>
                  <a:lnTo>
                    <a:pt x="95935" y="285470"/>
                  </a:lnTo>
                  <a:lnTo>
                    <a:pt x="98209" y="283540"/>
                  </a:lnTo>
                  <a:lnTo>
                    <a:pt x="100050" y="283400"/>
                  </a:lnTo>
                  <a:close/>
                </a:path>
                <a:path w="750570" h="321310">
                  <a:moveTo>
                    <a:pt x="102044" y="307695"/>
                  </a:moveTo>
                  <a:lnTo>
                    <a:pt x="98437" y="306120"/>
                  </a:lnTo>
                  <a:lnTo>
                    <a:pt x="99491" y="305892"/>
                  </a:lnTo>
                  <a:lnTo>
                    <a:pt x="100368" y="305536"/>
                  </a:lnTo>
                  <a:lnTo>
                    <a:pt x="100101" y="304165"/>
                  </a:lnTo>
                  <a:lnTo>
                    <a:pt x="98171" y="303657"/>
                  </a:lnTo>
                  <a:lnTo>
                    <a:pt x="97586" y="304609"/>
                  </a:lnTo>
                  <a:lnTo>
                    <a:pt x="97129" y="305549"/>
                  </a:lnTo>
                  <a:lnTo>
                    <a:pt x="94221" y="304279"/>
                  </a:lnTo>
                  <a:lnTo>
                    <a:pt x="95618" y="305269"/>
                  </a:lnTo>
                  <a:lnTo>
                    <a:pt x="93345" y="312254"/>
                  </a:lnTo>
                  <a:lnTo>
                    <a:pt x="100215" y="309245"/>
                  </a:lnTo>
                  <a:lnTo>
                    <a:pt x="102044" y="307695"/>
                  </a:lnTo>
                  <a:close/>
                </a:path>
                <a:path w="750570" h="321310">
                  <a:moveTo>
                    <a:pt x="103759" y="290334"/>
                  </a:moveTo>
                  <a:lnTo>
                    <a:pt x="103441" y="289293"/>
                  </a:lnTo>
                  <a:lnTo>
                    <a:pt x="102654" y="286740"/>
                  </a:lnTo>
                  <a:lnTo>
                    <a:pt x="101574" y="289280"/>
                  </a:lnTo>
                  <a:lnTo>
                    <a:pt x="99822" y="287870"/>
                  </a:lnTo>
                  <a:lnTo>
                    <a:pt x="99809" y="288213"/>
                  </a:lnTo>
                  <a:lnTo>
                    <a:pt x="99695" y="289293"/>
                  </a:lnTo>
                  <a:lnTo>
                    <a:pt x="100279" y="290131"/>
                  </a:lnTo>
                  <a:lnTo>
                    <a:pt x="98412" y="290131"/>
                  </a:lnTo>
                  <a:lnTo>
                    <a:pt x="100914" y="291490"/>
                  </a:lnTo>
                  <a:lnTo>
                    <a:pt x="103759" y="290334"/>
                  </a:lnTo>
                  <a:close/>
                </a:path>
                <a:path w="750570" h="321310">
                  <a:moveTo>
                    <a:pt x="113487" y="305841"/>
                  </a:moveTo>
                  <a:lnTo>
                    <a:pt x="112382" y="305841"/>
                  </a:lnTo>
                  <a:lnTo>
                    <a:pt x="111633" y="303809"/>
                  </a:lnTo>
                  <a:lnTo>
                    <a:pt x="110578" y="305841"/>
                  </a:lnTo>
                  <a:lnTo>
                    <a:pt x="110286" y="306412"/>
                  </a:lnTo>
                  <a:lnTo>
                    <a:pt x="110490" y="306031"/>
                  </a:lnTo>
                  <a:lnTo>
                    <a:pt x="113042" y="306412"/>
                  </a:lnTo>
                  <a:lnTo>
                    <a:pt x="113487" y="305841"/>
                  </a:lnTo>
                  <a:close/>
                </a:path>
                <a:path w="750570" h="321310">
                  <a:moveTo>
                    <a:pt x="113969" y="308317"/>
                  </a:moveTo>
                  <a:lnTo>
                    <a:pt x="113055" y="307670"/>
                  </a:lnTo>
                  <a:lnTo>
                    <a:pt x="112737" y="306819"/>
                  </a:lnTo>
                  <a:lnTo>
                    <a:pt x="110312" y="310007"/>
                  </a:lnTo>
                  <a:lnTo>
                    <a:pt x="113969" y="308317"/>
                  </a:lnTo>
                  <a:close/>
                </a:path>
                <a:path w="750570" h="321310">
                  <a:moveTo>
                    <a:pt x="116674" y="300228"/>
                  </a:moveTo>
                  <a:lnTo>
                    <a:pt x="111645" y="302361"/>
                  </a:lnTo>
                  <a:lnTo>
                    <a:pt x="109804" y="301053"/>
                  </a:lnTo>
                  <a:lnTo>
                    <a:pt x="110274" y="302107"/>
                  </a:lnTo>
                  <a:lnTo>
                    <a:pt x="108432" y="302221"/>
                  </a:lnTo>
                  <a:lnTo>
                    <a:pt x="107975" y="303326"/>
                  </a:lnTo>
                  <a:lnTo>
                    <a:pt x="115785" y="303161"/>
                  </a:lnTo>
                  <a:lnTo>
                    <a:pt x="116674" y="300228"/>
                  </a:lnTo>
                  <a:close/>
                </a:path>
                <a:path w="750570" h="321310">
                  <a:moveTo>
                    <a:pt x="122161" y="299135"/>
                  </a:moveTo>
                  <a:lnTo>
                    <a:pt x="119049" y="299135"/>
                  </a:lnTo>
                  <a:lnTo>
                    <a:pt x="121246" y="302145"/>
                  </a:lnTo>
                  <a:lnTo>
                    <a:pt x="122161" y="299135"/>
                  </a:lnTo>
                  <a:close/>
                </a:path>
                <a:path w="750570" h="321310">
                  <a:moveTo>
                    <a:pt x="123494" y="299135"/>
                  </a:moveTo>
                  <a:lnTo>
                    <a:pt x="116649" y="298069"/>
                  </a:lnTo>
                  <a:lnTo>
                    <a:pt x="122161" y="299135"/>
                  </a:lnTo>
                  <a:lnTo>
                    <a:pt x="123494" y="299135"/>
                  </a:lnTo>
                  <a:close/>
                </a:path>
                <a:path w="750570" h="321310">
                  <a:moveTo>
                    <a:pt x="124180" y="260540"/>
                  </a:moveTo>
                  <a:lnTo>
                    <a:pt x="123710" y="259486"/>
                  </a:lnTo>
                  <a:lnTo>
                    <a:pt x="119557" y="257263"/>
                  </a:lnTo>
                  <a:lnTo>
                    <a:pt x="117754" y="260261"/>
                  </a:lnTo>
                  <a:lnTo>
                    <a:pt x="121881" y="260337"/>
                  </a:lnTo>
                  <a:lnTo>
                    <a:pt x="120523" y="262953"/>
                  </a:lnTo>
                  <a:lnTo>
                    <a:pt x="121437" y="262166"/>
                  </a:lnTo>
                  <a:lnTo>
                    <a:pt x="122796" y="261721"/>
                  </a:lnTo>
                  <a:lnTo>
                    <a:pt x="124180" y="260540"/>
                  </a:lnTo>
                  <a:close/>
                </a:path>
                <a:path w="750570" h="321310">
                  <a:moveTo>
                    <a:pt x="127139" y="289090"/>
                  </a:moveTo>
                  <a:lnTo>
                    <a:pt x="124345" y="284962"/>
                  </a:lnTo>
                  <a:lnTo>
                    <a:pt x="124345" y="285673"/>
                  </a:lnTo>
                  <a:lnTo>
                    <a:pt x="124828" y="286727"/>
                  </a:lnTo>
                  <a:lnTo>
                    <a:pt x="123444" y="287172"/>
                  </a:lnTo>
                  <a:lnTo>
                    <a:pt x="125285" y="287058"/>
                  </a:lnTo>
                  <a:lnTo>
                    <a:pt x="126212" y="288417"/>
                  </a:lnTo>
                  <a:lnTo>
                    <a:pt x="127139" y="289090"/>
                  </a:lnTo>
                  <a:close/>
                </a:path>
                <a:path w="750570" h="321310">
                  <a:moveTo>
                    <a:pt x="128778" y="263093"/>
                  </a:moveTo>
                  <a:lnTo>
                    <a:pt x="126479" y="261467"/>
                  </a:lnTo>
                  <a:lnTo>
                    <a:pt x="125107" y="262636"/>
                  </a:lnTo>
                  <a:lnTo>
                    <a:pt x="122821" y="263867"/>
                  </a:lnTo>
                  <a:lnTo>
                    <a:pt x="128778" y="263093"/>
                  </a:lnTo>
                  <a:close/>
                </a:path>
                <a:path w="750570" h="321310">
                  <a:moveTo>
                    <a:pt x="132308" y="305625"/>
                  </a:moveTo>
                  <a:lnTo>
                    <a:pt x="128181" y="304825"/>
                  </a:lnTo>
                  <a:lnTo>
                    <a:pt x="130009" y="306857"/>
                  </a:lnTo>
                  <a:lnTo>
                    <a:pt x="127266" y="306336"/>
                  </a:lnTo>
                  <a:lnTo>
                    <a:pt x="124980" y="308279"/>
                  </a:lnTo>
                  <a:lnTo>
                    <a:pt x="121742" y="305993"/>
                  </a:lnTo>
                  <a:lnTo>
                    <a:pt x="122212" y="303453"/>
                  </a:lnTo>
                  <a:lnTo>
                    <a:pt x="121246" y="302145"/>
                  </a:lnTo>
                  <a:lnTo>
                    <a:pt x="120434" y="304825"/>
                  </a:lnTo>
                  <a:lnTo>
                    <a:pt x="120383" y="307873"/>
                  </a:lnTo>
                  <a:lnTo>
                    <a:pt x="130505" y="309346"/>
                  </a:lnTo>
                  <a:lnTo>
                    <a:pt x="130035" y="309016"/>
                  </a:lnTo>
                  <a:lnTo>
                    <a:pt x="130530" y="308279"/>
                  </a:lnTo>
                  <a:lnTo>
                    <a:pt x="131483" y="306857"/>
                  </a:lnTo>
                  <a:lnTo>
                    <a:pt x="132308" y="305625"/>
                  </a:lnTo>
                  <a:close/>
                </a:path>
                <a:path w="750570" h="321310">
                  <a:moveTo>
                    <a:pt x="142189" y="279768"/>
                  </a:moveTo>
                  <a:lnTo>
                    <a:pt x="139420" y="277075"/>
                  </a:lnTo>
                  <a:lnTo>
                    <a:pt x="135305" y="277723"/>
                  </a:lnTo>
                  <a:lnTo>
                    <a:pt x="137121" y="275450"/>
                  </a:lnTo>
                  <a:lnTo>
                    <a:pt x="132092" y="277596"/>
                  </a:lnTo>
                  <a:lnTo>
                    <a:pt x="132981" y="273202"/>
                  </a:lnTo>
                  <a:lnTo>
                    <a:pt x="129324" y="275628"/>
                  </a:lnTo>
                  <a:lnTo>
                    <a:pt x="130289" y="281305"/>
                  </a:lnTo>
                  <a:lnTo>
                    <a:pt x="135305" y="278447"/>
                  </a:lnTo>
                  <a:lnTo>
                    <a:pt x="137172" y="281914"/>
                  </a:lnTo>
                  <a:lnTo>
                    <a:pt x="141757" y="280885"/>
                  </a:lnTo>
                  <a:lnTo>
                    <a:pt x="142189" y="279768"/>
                  </a:lnTo>
                  <a:close/>
                </a:path>
                <a:path w="750570" h="321310">
                  <a:moveTo>
                    <a:pt x="143878" y="270624"/>
                  </a:moveTo>
                  <a:lnTo>
                    <a:pt x="141986" y="270598"/>
                  </a:lnTo>
                  <a:lnTo>
                    <a:pt x="140042" y="269481"/>
                  </a:lnTo>
                  <a:lnTo>
                    <a:pt x="139369" y="268465"/>
                  </a:lnTo>
                  <a:lnTo>
                    <a:pt x="138925" y="271729"/>
                  </a:lnTo>
                  <a:lnTo>
                    <a:pt x="143878" y="270624"/>
                  </a:lnTo>
                  <a:close/>
                </a:path>
                <a:path w="750570" h="321310">
                  <a:moveTo>
                    <a:pt x="145808" y="270192"/>
                  </a:moveTo>
                  <a:lnTo>
                    <a:pt x="143878" y="270624"/>
                  </a:lnTo>
                  <a:lnTo>
                    <a:pt x="144551" y="270637"/>
                  </a:lnTo>
                  <a:lnTo>
                    <a:pt x="145211" y="270510"/>
                  </a:lnTo>
                  <a:lnTo>
                    <a:pt x="145808" y="270192"/>
                  </a:lnTo>
                  <a:close/>
                </a:path>
                <a:path w="750570" h="321310">
                  <a:moveTo>
                    <a:pt x="367982" y="316318"/>
                  </a:moveTo>
                  <a:lnTo>
                    <a:pt x="366572" y="313169"/>
                  </a:lnTo>
                  <a:lnTo>
                    <a:pt x="361086" y="317144"/>
                  </a:lnTo>
                  <a:lnTo>
                    <a:pt x="357403" y="317423"/>
                  </a:lnTo>
                  <a:lnTo>
                    <a:pt x="360629" y="318262"/>
                  </a:lnTo>
                  <a:lnTo>
                    <a:pt x="365252" y="319379"/>
                  </a:lnTo>
                  <a:lnTo>
                    <a:pt x="367982" y="316318"/>
                  </a:lnTo>
                  <a:close/>
                </a:path>
                <a:path w="750570" h="321310">
                  <a:moveTo>
                    <a:pt x="441731" y="250532"/>
                  </a:moveTo>
                  <a:lnTo>
                    <a:pt x="441337" y="250405"/>
                  </a:lnTo>
                  <a:lnTo>
                    <a:pt x="441185" y="250532"/>
                  </a:lnTo>
                  <a:lnTo>
                    <a:pt x="441731" y="250532"/>
                  </a:lnTo>
                  <a:close/>
                </a:path>
                <a:path w="750570" h="321310">
                  <a:moveTo>
                    <a:pt x="443369" y="262267"/>
                  </a:moveTo>
                  <a:lnTo>
                    <a:pt x="441007" y="261594"/>
                  </a:lnTo>
                  <a:lnTo>
                    <a:pt x="438721" y="263537"/>
                  </a:lnTo>
                  <a:lnTo>
                    <a:pt x="441998" y="267995"/>
                  </a:lnTo>
                  <a:lnTo>
                    <a:pt x="443369" y="262267"/>
                  </a:lnTo>
                  <a:close/>
                </a:path>
                <a:path w="750570" h="321310">
                  <a:moveTo>
                    <a:pt x="446087" y="263042"/>
                  </a:moveTo>
                  <a:lnTo>
                    <a:pt x="446049" y="261416"/>
                  </a:lnTo>
                  <a:lnTo>
                    <a:pt x="443763" y="260680"/>
                  </a:lnTo>
                  <a:lnTo>
                    <a:pt x="443585" y="261416"/>
                  </a:lnTo>
                  <a:lnTo>
                    <a:pt x="443471" y="261861"/>
                  </a:lnTo>
                  <a:lnTo>
                    <a:pt x="443369" y="262267"/>
                  </a:lnTo>
                  <a:lnTo>
                    <a:pt x="446087" y="263042"/>
                  </a:lnTo>
                  <a:close/>
                </a:path>
                <a:path w="750570" h="321310">
                  <a:moveTo>
                    <a:pt x="447459" y="261861"/>
                  </a:moveTo>
                  <a:lnTo>
                    <a:pt x="445528" y="256247"/>
                  </a:lnTo>
                  <a:lnTo>
                    <a:pt x="443242" y="257479"/>
                  </a:lnTo>
                  <a:lnTo>
                    <a:pt x="446024" y="259435"/>
                  </a:lnTo>
                  <a:lnTo>
                    <a:pt x="446049" y="261416"/>
                  </a:lnTo>
                  <a:lnTo>
                    <a:pt x="446062" y="261594"/>
                  </a:lnTo>
                  <a:lnTo>
                    <a:pt x="446608" y="261594"/>
                  </a:lnTo>
                  <a:lnTo>
                    <a:pt x="447459" y="261861"/>
                  </a:lnTo>
                  <a:close/>
                </a:path>
                <a:path w="750570" h="321310">
                  <a:moveTo>
                    <a:pt x="452894" y="253377"/>
                  </a:moveTo>
                  <a:lnTo>
                    <a:pt x="452869" y="253060"/>
                  </a:lnTo>
                  <a:lnTo>
                    <a:pt x="452742" y="252755"/>
                  </a:lnTo>
                  <a:lnTo>
                    <a:pt x="452399" y="252514"/>
                  </a:lnTo>
                  <a:lnTo>
                    <a:pt x="452297" y="252933"/>
                  </a:lnTo>
                  <a:lnTo>
                    <a:pt x="452539" y="253187"/>
                  </a:lnTo>
                  <a:lnTo>
                    <a:pt x="452894" y="253377"/>
                  </a:lnTo>
                  <a:close/>
                </a:path>
                <a:path w="750570" h="321310">
                  <a:moveTo>
                    <a:pt x="453555" y="231927"/>
                  </a:moveTo>
                  <a:lnTo>
                    <a:pt x="452628" y="231279"/>
                  </a:lnTo>
                  <a:lnTo>
                    <a:pt x="450354" y="233946"/>
                  </a:lnTo>
                  <a:lnTo>
                    <a:pt x="453555" y="231927"/>
                  </a:lnTo>
                  <a:close/>
                </a:path>
                <a:path w="750570" h="321310">
                  <a:moveTo>
                    <a:pt x="454152" y="244475"/>
                  </a:moveTo>
                  <a:lnTo>
                    <a:pt x="449580" y="244475"/>
                  </a:lnTo>
                  <a:lnTo>
                    <a:pt x="448576" y="239826"/>
                  </a:lnTo>
                  <a:lnTo>
                    <a:pt x="437159" y="247446"/>
                  </a:lnTo>
                  <a:lnTo>
                    <a:pt x="436943" y="247078"/>
                  </a:lnTo>
                  <a:lnTo>
                    <a:pt x="436372" y="246087"/>
                  </a:lnTo>
                  <a:lnTo>
                    <a:pt x="436257" y="245884"/>
                  </a:lnTo>
                  <a:lnTo>
                    <a:pt x="434340" y="242595"/>
                  </a:lnTo>
                  <a:lnTo>
                    <a:pt x="432511" y="243459"/>
                  </a:lnTo>
                  <a:lnTo>
                    <a:pt x="433908" y="244475"/>
                  </a:lnTo>
                  <a:lnTo>
                    <a:pt x="433908" y="245884"/>
                  </a:lnTo>
                  <a:lnTo>
                    <a:pt x="430695" y="245745"/>
                  </a:lnTo>
                  <a:lnTo>
                    <a:pt x="432549" y="247789"/>
                  </a:lnTo>
                  <a:lnTo>
                    <a:pt x="429920" y="247078"/>
                  </a:lnTo>
                  <a:lnTo>
                    <a:pt x="429552" y="247078"/>
                  </a:lnTo>
                  <a:lnTo>
                    <a:pt x="432104" y="248869"/>
                  </a:lnTo>
                  <a:lnTo>
                    <a:pt x="432117" y="248170"/>
                  </a:lnTo>
                  <a:lnTo>
                    <a:pt x="432574" y="247789"/>
                  </a:lnTo>
                  <a:lnTo>
                    <a:pt x="433387" y="247078"/>
                  </a:lnTo>
                  <a:lnTo>
                    <a:pt x="433590" y="247078"/>
                  </a:lnTo>
                  <a:lnTo>
                    <a:pt x="436079" y="248869"/>
                  </a:lnTo>
                  <a:lnTo>
                    <a:pt x="436448" y="249212"/>
                  </a:lnTo>
                  <a:lnTo>
                    <a:pt x="435305" y="250863"/>
                  </a:lnTo>
                  <a:lnTo>
                    <a:pt x="434365" y="252336"/>
                  </a:lnTo>
                  <a:lnTo>
                    <a:pt x="438150" y="253860"/>
                  </a:lnTo>
                  <a:lnTo>
                    <a:pt x="440423" y="251167"/>
                  </a:lnTo>
                  <a:lnTo>
                    <a:pt x="439699" y="250672"/>
                  </a:lnTo>
                  <a:lnTo>
                    <a:pt x="439496" y="250532"/>
                  </a:lnTo>
                  <a:lnTo>
                    <a:pt x="437654" y="250672"/>
                  </a:lnTo>
                  <a:lnTo>
                    <a:pt x="437642" y="249212"/>
                  </a:lnTo>
                  <a:lnTo>
                    <a:pt x="441337" y="250405"/>
                  </a:lnTo>
                  <a:lnTo>
                    <a:pt x="442722" y="249212"/>
                  </a:lnTo>
                  <a:lnTo>
                    <a:pt x="444779" y="247446"/>
                  </a:lnTo>
                  <a:lnTo>
                    <a:pt x="446760" y="245745"/>
                  </a:lnTo>
                  <a:lnTo>
                    <a:pt x="449541" y="248170"/>
                  </a:lnTo>
                  <a:lnTo>
                    <a:pt x="449275" y="247789"/>
                  </a:lnTo>
                  <a:lnTo>
                    <a:pt x="448208" y="246684"/>
                  </a:lnTo>
                  <a:lnTo>
                    <a:pt x="449821" y="246087"/>
                  </a:lnTo>
                  <a:lnTo>
                    <a:pt x="449719" y="245884"/>
                  </a:lnTo>
                  <a:lnTo>
                    <a:pt x="449846" y="245745"/>
                  </a:lnTo>
                  <a:lnTo>
                    <a:pt x="449922" y="246087"/>
                  </a:lnTo>
                  <a:lnTo>
                    <a:pt x="450367" y="245884"/>
                  </a:lnTo>
                  <a:lnTo>
                    <a:pt x="454152" y="244475"/>
                  </a:lnTo>
                  <a:close/>
                </a:path>
                <a:path w="750570" h="321310">
                  <a:moveTo>
                    <a:pt x="456844" y="253631"/>
                  </a:moveTo>
                  <a:lnTo>
                    <a:pt x="454088" y="253974"/>
                  </a:lnTo>
                  <a:lnTo>
                    <a:pt x="452894" y="253390"/>
                  </a:lnTo>
                  <a:lnTo>
                    <a:pt x="452996" y="254330"/>
                  </a:lnTo>
                  <a:lnTo>
                    <a:pt x="452310" y="255320"/>
                  </a:lnTo>
                  <a:lnTo>
                    <a:pt x="454748" y="254889"/>
                  </a:lnTo>
                  <a:lnTo>
                    <a:pt x="456844" y="253631"/>
                  </a:lnTo>
                  <a:close/>
                </a:path>
                <a:path w="750570" h="321310">
                  <a:moveTo>
                    <a:pt x="457060" y="257962"/>
                  </a:moveTo>
                  <a:lnTo>
                    <a:pt x="456742" y="257035"/>
                  </a:lnTo>
                  <a:lnTo>
                    <a:pt x="454761" y="257035"/>
                  </a:lnTo>
                  <a:lnTo>
                    <a:pt x="457060" y="257962"/>
                  </a:lnTo>
                  <a:close/>
                </a:path>
                <a:path w="750570" h="321310">
                  <a:moveTo>
                    <a:pt x="458025" y="263652"/>
                  </a:moveTo>
                  <a:lnTo>
                    <a:pt x="456742" y="262750"/>
                  </a:lnTo>
                  <a:lnTo>
                    <a:pt x="456666" y="264096"/>
                  </a:lnTo>
                  <a:lnTo>
                    <a:pt x="458025" y="263652"/>
                  </a:lnTo>
                  <a:close/>
                </a:path>
                <a:path w="750570" h="321310">
                  <a:moveTo>
                    <a:pt x="459994" y="263029"/>
                  </a:moveTo>
                  <a:lnTo>
                    <a:pt x="458025" y="263652"/>
                  </a:lnTo>
                  <a:lnTo>
                    <a:pt x="458978" y="264325"/>
                  </a:lnTo>
                  <a:lnTo>
                    <a:pt x="459994" y="263029"/>
                  </a:lnTo>
                  <a:close/>
                </a:path>
                <a:path w="750570" h="321310">
                  <a:moveTo>
                    <a:pt x="467626" y="216928"/>
                  </a:moveTo>
                  <a:lnTo>
                    <a:pt x="463931" y="214312"/>
                  </a:lnTo>
                  <a:lnTo>
                    <a:pt x="463016" y="215087"/>
                  </a:lnTo>
                  <a:lnTo>
                    <a:pt x="467626" y="216928"/>
                  </a:lnTo>
                  <a:close/>
                </a:path>
                <a:path w="750570" h="321310">
                  <a:moveTo>
                    <a:pt x="474675" y="268986"/>
                  </a:moveTo>
                  <a:lnTo>
                    <a:pt x="474497" y="266598"/>
                  </a:lnTo>
                  <a:lnTo>
                    <a:pt x="474408" y="265366"/>
                  </a:lnTo>
                  <a:lnTo>
                    <a:pt x="474319" y="264096"/>
                  </a:lnTo>
                  <a:lnTo>
                    <a:pt x="474218" y="262750"/>
                  </a:lnTo>
                  <a:lnTo>
                    <a:pt x="474167" y="262191"/>
                  </a:lnTo>
                  <a:lnTo>
                    <a:pt x="470928" y="261315"/>
                  </a:lnTo>
                  <a:lnTo>
                    <a:pt x="466636" y="262750"/>
                  </a:lnTo>
                  <a:lnTo>
                    <a:pt x="466051" y="262750"/>
                  </a:lnTo>
                  <a:lnTo>
                    <a:pt x="463105" y="262953"/>
                  </a:lnTo>
                  <a:lnTo>
                    <a:pt x="463219" y="262750"/>
                  </a:lnTo>
                  <a:lnTo>
                    <a:pt x="464439" y="260350"/>
                  </a:lnTo>
                  <a:lnTo>
                    <a:pt x="460336" y="260350"/>
                  </a:lnTo>
                  <a:lnTo>
                    <a:pt x="460794" y="262013"/>
                  </a:lnTo>
                  <a:lnTo>
                    <a:pt x="459994" y="263029"/>
                  </a:lnTo>
                  <a:lnTo>
                    <a:pt x="460806" y="262750"/>
                  </a:lnTo>
                  <a:lnTo>
                    <a:pt x="462140" y="263029"/>
                  </a:lnTo>
                  <a:lnTo>
                    <a:pt x="462203" y="264096"/>
                  </a:lnTo>
                  <a:lnTo>
                    <a:pt x="461619" y="264096"/>
                  </a:lnTo>
                  <a:lnTo>
                    <a:pt x="458050" y="264858"/>
                  </a:lnTo>
                  <a:lnTo>
                    <a:pt x="459409" y="265607"/>
                  </a:lnTo>
                  <a:lnTo>
                    <a:pt x="460806" y="265607"/>
                  </a:lnTo>
                  <a:lnTo>
                    <a:pt x="462216" y="265366"/>
                  </a:lnTo>
                  <a:lnTo>
                    <a:pt x="462229" y="266598"/>
                  </a:lnTo>
                  <a:lnTo>
                    <a:pt x="463956" y="265366"/>
                  </a:lnTo>
                  <a:lnTo>
                    <a:pt x="467233" y="263029"/>
                  </a:lnTo>
                  <a:lnTo>
                    <a:pt x="474675" y="268986"/>
                  </a:lnTo>
                  <a:close/>
                </a:path>
                <a:path w="750570" h="321310">
                  <a:moveTo>
                    <a:pt x="491820" y="237553"/>
                  </a:moveTo>
                  <a:lnTo>
                    <a:pt x="489978" y="237693"/>
                  </a:lnTo>
                  <a:lnTo>
                    <a:pt x="486257" y="235064"/>
                  </a:lnTo>
                  <a:lnTo>
                    <a:pt x="482600" y="237477"/>
                  </a:lnTo>
                  <a:lnTo>
                    <a:pt x="485368" y="237998"/>
                  </a:lnTo>
                  <a:lnTo>
                    <a:pt x="490435" y="238023"/>
                  </a:lnTo>
                  <a:lnTo>
                    <a:pt x="491820" y="237553"/>
                  </a:lnTo>
                  <a:close/>
                </a:path>
                <a:path w="750570" h="321310">
                  <a:moveTo>
                    <a:pt x="493636" y="198945"/>
                  </a:moveTo>
                  <a:lnTo>
                    <a:pt x="489953" y="197751"/>
                  </a:lnTo>
                  <a:lnTo>
                    <a:pt x="492264" y="200113"/>
                  </a:lnTo>
                  <a:lnTo>
                    <a:pt x="493636" y="198945"/>
                  </a:lnTo>
                  <a:close/>
                </a:path>
                <a:path w="750570" h="321310">
                  <a:moveTo>
                    <a:pt x="503186" y="212699"/>
                  </a:moveTo>
                  <a:lnTo>
                    <a:pt x="502119" y="214909"/>
                  </a:lnTo>
                  <a:lnTo>
                    <a:pt x="503059" y="214464"/>
                  </a:lnTo>
                  <a:lnTo>
                    <a:pt x="503148" y="213220"/>
                  </a:lnTo>
                  <a:lnTo>
                    <a:pt x="503186" y="212699"/>
                  </a:lnTo>
                  <a:close/>
                </a:path>
                <a:path w="750570" h="321310">
                  <a:moveTo>
                    <a:pt x="503415" y="209651"/>
                  </a:moveTo>
                  <a:lnTo>
                    <a:pt x="502983" y="209804"/>
                  </a:lnTo>
                  <a:lnTo>
                    <a:pt x="503377" y="210400"/>
                  </a:lnTo>
                  <a:lnTo>
                    <a:pt x="503415" y="209651"/>
                  </a:lnTo>
                  <a:close/>
                </a:path>
                <a:path w="750570" h="321310">
                  <a:moveTo>
                    <a:pt x="503923" y="211213"/>
                  </a:moveTo>
                  <a:lnTo>
                    <a:pt x="503377" y="210400"/>
                  </a:lnTo>
                  <a:lnTo>
                    <a:pt x="503313" y="211048"/>
                  </a:lnTo>
                  <a:lnTo>
                    <a:pt x="503186" y="212699"/>
                  </a:lnTo>
                  <a:lnTo>
                    <a:pt x="503923" y="211213"/>
                  </a:lnTo>
                  <a:close/>
                </a:path>
                <a:path w="750570" h="321310">
                  <a:moveTo>
                    <a:pt x="505790" y="213220"/>
                  </a:moveTo>
                  <a:lnTo>
                    <a:pt x="503059" y="214464"/>
                  </a:lnTo>
                  <a:lnTo>
                    <a:pt x="503021" y="214909"/>
                  </a:lnTo>
                  <a:lnTo>
                    <a:pt x="503656" y="214464"/>
                  </a:lnTo>
                  <a:lnTo>
                    <a:pt x="505790" y="213220"/>
                  </a:lnTo>
                  <a:close/>
                </a:path>
                <a:path w="750570" h="321310">
                  <a:moveTo>
                    <a:pt x="505904" y="209651"/>
                  </a:moveTo>
                  <a:lnTo>
                    <a:pt x="503326" y="208902"/>
                  </a:lnTo>
                  <a:lnTo>
                    <a:pt x="500900" y="208267"/>
                  </a:lnTo>
                  <a:lnTo>
                    <a:pt x="500824" y="207810"/>
                  </a:lnTo>
                  <a:lnTo>
                    <a:pt x="500735" y="207225"/>
                  </a:lnTo>
                  <a:lnTo>
                    <a:pt x="500697" y="206921"/>
                  </a:lnTo>
                  <a:lnTo>
                    <a:pt x="500392" y="207225"/>
                  </a:lnTo>
                  <a:lnTo>
                    <a:pt x="500227" y="207505"/>
                  </a:lnTo>
                  <a:lnTo>
                    <a:pt x="498436" y="207505"/>
                  </a:lnTo>
                  <a:lnTo>
                    <a:pt x="497967" y="207225"/>
                  </a:lnTo>
                  <a:lnTo>
                    <a:pt x="497154" y="206425"/>
                  </a:lnTo>
                  <a:lnTo>
                    <a:pt x="495681" y="206425"/>
                  </a:lnTo>
                  <a:lnTo>
                    <a:pt x="495122" y="206082"/>
                  </a:lnTo>
                  <a:lnTo>
                    <a:pt x="494487" y="205600"/>
                  </a:lnTo>
                  <a:lnTo>
                    <a:pt x="494639" y="206082"/>
                  </a:lnTo>
                  <a:lnTo>
                    <a:pt x="492810" y="206921"/>
                  </a:lnTo>
                  <a:lnTo>
                    <a:pt x="492150" y="207505"/>
                  </a:lnTo>
                  <a:lnTo>
                    <a:pt x="491921" y="207810"/>
                  </a:lnTo>
                  <a:lnTo>
                    <a:pt x="493344" y="211582"/>
                  </a:lnTo>
                  <a:lnTo>
                    <a:pt x="502373" y="209651"/>
                  </a:lnTo>
                  <a:lnTo>
                    <a:pt x="503415" y="209651"/>
                  </a:lnTo>
                  <a:lnTo>
                    <a:pt x="504482" y="209651"/>
                  </a:lnTo>
                  <a:lnTo>
                    <a:pt x="504825" y="210400"/>
                  </a:lnTo>
                  <a:lnTo>
                    <a:pt x="505777" y="211048"/>
                  </a:lnTo>
                  <a:lnTo>
                    <a:pt x="505663" y="210400"/>
                  </a:lnTo>
                  <a:lnTo>
                    <a:pt x="505536" y="209651"/>
                  </a:lnTo>
                  <a:lnTo>
                    <a:pt x="505904" y="209651"/>
                  </a:lnTo>
                  <a:close/>
                </a:path>
                <a:path w="750570" h="321310">
                  <a:moveTo>
                    <a:pt x="506717" y="251650"/>
                  </a:moveTo>
                  <a:lnTo>
                    <a:pt x="505358" y="251396"/>
                  </a:lnTo>
                  <a:lnTo>
                    <a:pt x="503440" y="247192"/>
                  </a:lnTo>
                  <a:lnTo>
                    <a:pt x="501637" y="250913"/>
                  </a:lnTo>
                  <a:lnTo>
                    <a:pt x="503961" y="252564"/>
                  </a:lnTo>
                  <a:lnTo>
                    <a:pt x="504431" y="251447"/>
                  </a:lnTo>
                  <a:lnTo>
                    <a:pt x="506260" y="252044"/>
                  </a:lnTo>
                  <a:lnTo>
                    <a:pt x="506717" y="251650"/>
                  </a:lnTo>
                  <a:close/>
                </a:path>
                <a:path w="750570" h="321310">
                  <a:moveTo>
                    <a:pt x="512953" y="217614"/>
                  </a:moveTo>
                  <a:lnTo>
                    <a:pt x="512610" y="217563"/>
                  </a:lnTo>
                  <a:lnTo>
                    <a:pt x="512279" y="217690"/>
                  </a:lnTo>
                  <a:lnTo>
                    <a:pt x="511962" y="218071"/>
                  </a:lnTo>
                  <a:lnTo>
                    <a:pt x="512305" y="217932"/>
                  </a:lnTo>
                  <a:lnTo>
                    <a:pt x="512622" y="217779"/>
                  </a:lnTo>
                  <a:lnTo>
                    <a:pt x="512953" y="217614"/>
                  </a:lnTo>
                  <a:close/>
                </a:path>
                <a:path w="750570" h="321310">
                  <a:moveTo>
                    <a:pt x="517563" y="272161"/>
                  </a:moveTo>
                  <a:lnTo>
                    <a:pt x="514769" y="269481"/>
                  </a:lnTo>
                  <a:lnTo>
                    <a:pt x="516636" y="271500"/>
                  </a:lnTo>
                  <a:lnTo>
                    <a:pt x="517563" y="272161"/>
                  </a:lnTo>
                  <a:close/>
                </a:path>
                <a:path w="750570" h="321310">
                  <a:moveTo>
                    <a:pt x="537159" y="234442"/>
                  </a:moveTo>
                  <a:lnTo>
                    <a:pt x="531825" y="234442"/>
                  </a:lnTo>
                  <a:lnTo>
                    <a:pt x="528624" y="236448"/>
                  </a:lnTo>
                  <a:lnTo>
                    <a:pt x="534644" y="239280"/>
                  </a:lnTo>
                  <a:lnTo>
                    <a:pt x="537159" y="234442"/>
                  </a:lnTo>
                  <a:close/>
                </a:path>
                <a:path w="750570" h="321310">
                  <a:moveTo>
                    <a:pt x="540639" y="281978"/>
                  </a:moveTo>
                  <a:lnTo>
                    <a:pt x="539953" y="282206"/>
                  </a:lnTo>
                  <a:lnTo>
                    <a:pt x="539572" y="282498"/>
                  </a:lnTo>
                  <a:lnTo>
                    <a:pt x="539838" y="282879"/>
                  </a:lnTo>
                  <a:lnTo>
                    <a:pt x="540004" y="282549"/>
                  </a:lnTo>
                  <a:lnTo>
                    <a:pt x="540283" y="282257"/>
                  </a:lnTo>
                  <a:lnTo>
                    <a:pt x="540639" y="281978"/>
                  </a:lnTo>
                  <a:close/>
                </a:path>
                <a:path w="750570" h="321310">
                  <a:moveTo>
                    <a:pt x="541477" y="233857"/>
                  </a:moveTo>
                  <a:lnTo>
                    <a:pt x="539546" y="232168"/>
                  </a:lnTo>
                  <a:lnTo>
                    <a:pt x="537806" y="233680"/>
                  </a:lnTo>
                  <a:lnTo>
                    <a:pt x="537616" y="233540"/>
                  </a:lnTo>
                  <a:lnTo>
                    <a:pt x="537159" y="234442"/>
                  </a:lnTo>
                  <a:lnTo>
                    <a:pt x="538886" y="234442"/>
                  </a:lnTo>
                  <a:lnTo>
                    <a:pt x="538060" y="233857"/>
                  </a:lnTo>
                  <a:lnTo>
                    <a:pt x="541477" y="233857"/>
                  </a:lnTo>
                  <a:close/>
                </a:path>
                <a:path w="750570" h="321310">
                  <a:moveTo>
                    <a:pt x="542899" y="235102"/>
                  </a:moveTo>
                  <a:lnTo>
                    <a:pt x="541693" y="233680"/>
                  </a:lnTo>
                  <a:lnTo>
                    <a:pt x="541578" y="233540"/>
                  </a:lnTo>
                  <a:lnTo>
                    <a:pt x="541477" y="233857"/>
                  </a:lnTo>
                  <a:lnTo>
                    <a:pt x="542899" y="235102"/>
                  </a:lnTo>
                  <a:close/>
                </a:path>
                <a:path w="750570" h="321310">
                  <a:moveTo>
                    <a:pt x="550151" y="279476"/>
                  </a:moveTo>
                  <a:lnTo>
                    <a:pt x="549744" y="279184"/>
                  </a:lnTo>
                  <a:lnTo>
                    <a:pt x="541185" y="280276"/>
                  </a:lnTo>
                  <a:lnTo>
                    <a:pt x="542848" y="280276"/>
                  </a:lnTo>
                  <a:lnTo>
                    <a:pt x="540651" y="281978"/>
                  </a:lnTo>
                  <a:lnTo>
                    <a:pt x="542442" y="281381"/>
                  </a:lnTo>
                  <a:lnTo>
                    <a:pt x="545985" y="281165"/>
                  </a:lnTo>
                  <a:lnTo>
                    <a:pt x="550151" y="279476"/>
                  </a:lnTo>
                  <a:close/>
                </a:path>
                <a:path w="750570" h="321310">
                  <a:moveTo>
                    <a:pt x="551535" y="232435"/>
                  </a:moveTo>
                  <a:lnTo>
                    <a:pt x="551141" y="231800"/>
                  </a:lnTo>
                  <a:lnTo>
                    <a:pt x="550202" y="230289"/>
                  </a:lnTo>
                  <a:lnTo>
                    <a:pt x="549744" y="230682"/>
                  </a:lnTo>
                  <a:lnTo>
                    <a:pt x="549783" y="231432"/>
                  </a:lnTo>
                  <a:lnTo>
                    <a:pt x="550354" y="231800"/>
                  </a:lnTo>
                  <a:lnTo>
                    <a:pt x="549287" y="231800"/>
                  </a:lnTo>
                  <a:lnTo>
                    <a:pt x="541528" y="230009"/>
                  </a:lnTo>
                  <a:lnTo>
                    <a:pt x="537286" y="229031"/>
                  </a:lnTo>
                  <a:lnTo>
                    <a:pt x="535012" y="230974"/>
                  </a:lnTo>
                  <a:lnTo>
                    <a:pt x="537540" y="233540"/>
                  </a:lnTo>
                  <a:lnTo>
                    <a:pt x="538073" y="232664"/>
                  </a:lnTo>
                  <a:lnTo>
                    <a:pt x="538708" y="231432"/>
                  </a:lnTo>
                  <a:lnTo>
                    <a:pt x="539546" y="232168"/>
                  </a:lnTo>
                  <a:lnTo>
                    <a:pt x="540397" y="231432"/>
                  </a:lnTo>
                  <a:lnTo>
                    <a:pt x="540689" y="231432"/>
                  </a:lnTo>
                  <a:lnTo>
                    <a:pt x="538670" y="230009"/>
                  </a:lnTo>
                  <a:lnTo>
                    <a:pt x="541096" y="230974"/>
                  </a:lnTo>
                  <a:lnTo>
                    <a:pt x="545147" y="232435"/>
                  </a:lnTo>
                  <a:lnTo>
                    <a:pt x="551535" y="232435"/>
                  </a:lnTo>
                  <a:close/>
                </a:path>
                <a:path w="750570" h="321310">
                  <a:moveTo>
                    <a:pt x="551942" y="232435"/>
                  </a:moveTo>
                  <a:lnTo>
                    <a:pt x="551535" y="232435"/>
                  </a:lnTo>
                  <a:lnTo>
                    <a:pt x="551675" y="232664"/>
                  </a:lnTo>
                  <a:lnTo>
                    <a:pt x="551942" y="232435"/>
                  </a:lnTo>
                  <a:close/>
                </a:path>
                <a:path w="750570" h="321310">
                  <a:moveTo>
                    <a:pt x="552640" y="233857"/>
                  </a:moveTo>
                  <a:lnTo>
                    <a:pt x="552424" y="233857"/>
                  </a:lnTo>
                  <a:lnTo>
                    <a:pt x="551675" y="232664"/>
                  </a:lnTo>
                  <a:lnTo>
                    <a:pt x="547408" y="236308"/>
                  </a:lnTo>
                  <a:lnTo>
                    <a:pt x="551649" y="236308"/>
                  </a:lnTo>
                  <a:lnTo>
                    <a:pt x="552640" y="233857"/>
                  </a:lnTo>
                  <a:close/>
                </a:path>
                <a:path w="750570" h="321310">
                  <a:moveTo>
                    <a:pt x="563168" y="200266"/>
                  </a:moveTo>
                  <a:lnTo>
                    <a:pt x="559943" y="198678"/>
                  </a:lnTo>
                  <a:lnTo>
                    <a:pt x="559028" y="199453"/>
                  </a:lnTo>
                  <a:lnTo>
                    <a:pt x="560857" y="200050"/>
                  </a:lnTo>
                  <a:lnTo>
                    <a:pt x="560870" y="200761"/>
                  </a:lnTo>
                  <a:lnTo>
                    <a:pt x="561797" y="201434"/>
                  </a:lnTo>
                  <a:lnTo>
                    <a:pt x="563168" y="200266"/>
                  </a:lnTo>
                  <a:close/>
                </a:path>
                <a:path w="750570" h="321310">
                  <a:moveTo>
                    <a:pt x="586613" y="213448"/>
                  </a:moveTo>
                  <a:lnTo>
                    <a:pt x="586397" y="213753"/>
                  </a:lnTo>
                  <a:lnTo>
                    <a:pt x="586562" y="213753"/>
                  </a:lnTo>
                  <a:lnTo>
                    <a:pt x="586613" y="213448"/>
                  </a:lnTo>
                  <a:close/>
                </a:path>
                <a:path w="750570" h="321310">
                  <a:moveTo>
                    <a:pt x="587679" y="208254"/>
                  </a:moveTo>
                  <a:lnTo>
                    <a:pt x="584962" y="209892"/>
                  </a:lnTo>
                  <a:lnTo>
                    <a:pt x="587616" y="208584"/>
                  </a:lnTo>
                  <a:lnTo>
                    <a:pt x="587679" y="208254"/>
                  </a:lnTo>
                  <a:close/>
                </a:path>
                <a:path w="750570" h="321310">
                  <a:moveTo>
                    <a:pt x="590918" y="206959"/>
                  </a:moveTo>
                  <a:lnTo>
                    <a:pt x="587616" y="208584"/>
                  </a:lnTo>
                  <a:lnTo>
                    <a:pt x="586613" y="213448"/>
                  </a:lnTo>
                  <a:lnTo>
                    <a:pt x="590918" y="206959"/>
                  </a:lnTo>
                  <a:close/>
                </a:path>
                <a:path w="750570" h="321310">
                  <a:moveTo>
                    <a:pt x="590981" y="213448"/>
                  </a:moveTo>
                  <a:lnTo>
                    <a:pt x="586562" y="213753"/>
                  </a:lnTo>
                  <a:lnTo>
                    <a:pt x="586409" y="214477"/>
                  </a:lnTo>
                  <a:lnTo>
                    <a:pt x="590981" y="213448"/>
                  </a:lnTo>
                  <a:close/>
                </a:path>
                <a:path w="750570" h="321310">
                  <a:moveTo>
                    <a:pt x="606704" y="87731"/>
                  </a:moveTo>
                  <a:lnTo>
                    <a:pt x="605409" y="87731"/>
                  </a:lnTo>
                  <a:lnTo>
                    <a:pt x="604939" y="88912"/>
                  </a:lnTo>
                  <a:lnTo>
                    <a:pt x="606704" y="87731"/>
                  </a:lnTo>
                  <a:close/>
                </a:path>
                <a:path w="750570" h="321310">
                  <a:moveTo>
                    <a:pt x="607555" y="97066"/>
                  </a:moveTo>
                  <a:lnTo>
                    <a:pt x="605536" y="95631"/>
                  </a:lnTo>
                  <a:lnTo>
                    <a:pt x="604621" y="97840"/>
                  </a:lnTo>
                  <a:lnTo>
                    <a:pt x="607555" y="97066"/>
                  </a:lnTo>
                  <a:close/>
                </a:path>
                <a:path w="750570" h="321310">
                  <a:moveTo>
                    <a:pt x="608291" y="96862"/>
                  </a:moveTo>
                  <a:lnTo>
                    <a:pt x="607555" y="97053"/>
                  </a:lnTo>
                  <a:lnTo>
                    <a:pt x="607834" y="97256"/>
                  </a:lnTo>
                  <a:lnTo>
                    <a:pt x="608291" y="96862"/>
                  </a:lnTo>
                  <a:close/>
                </a:path>
                <a:path w="750570" h="321310">
                  <a:moveTo>
                    <a:pt x="608330" y="87223"/>
                  </a:moveTo>
                  <a:lnTo>
                    <a:pt x="608139" y="86817"/>
                  </a:lnTo>
                  <a:lnTo>
                    <a:pt x="606704" y="87731"/>
                  </a:lnTo>
                  <a:lnTo>
                    <a:pt x="607326" y="87731"/>
                  </a:lnTo>
                  <a:lnTo>
                    <a:pt x="608330" y="87223"/>
                  </a:lnTo>
                  <a:close/>
                </a:path>
                <a:path w="750570" h="321310">
                  <a:moveTo>
                    <a:pt x="610895" y="85915"/>
                  </a:moveTo>
                  <a:lnTo>
                    <a:pt x="608330" y="87223"/>
                  </a:lnTo>
                  <a:lnTo>
                    <a:pt x="609104" y="88912"/>
                  </a:lnTo>
                  <a:lnTo>
                    <a:pt x="610895" y="85915"/>
                  </a:lnTo>
                  <a:close/>
                </a:path>
                <a:path w="750570" h="321310">
                  <a:moveTo>
                    <a:pt x="613257" y="90411"/>
                  </a:moveTo>
                  <a:lnTo>
                    <a:pt x="612965" y="89776"/>
                  </a:lnTo>
                  <a:lnTo>
                    <a:pt x="612762" y="89319"/>
                  </a:lnTo>
                  <a:lnTo>
                    <a:pt x="612597" y="88887"/>
                  </a:lnTo>
                  <a:lnTo>
                    <a:pt x="612495" y="89319"/>
                  </a:lnTo>
                  <a:lnTo>
                    <a:pt x="612597" y="89801"/>
                  </a:lnTo>
                  <a:lnTo>
                    <a:pt x="613257" y="90411"/>
                  </a:lnTo>
                  <a:close/>
                </a:path>
                <a:path w="750570" h="321310">
                  <a:moveTo>
                    <a:pt x="617905" y="86563"/>
                  </a:moveTo>
                  <a:lnTo>
                    <a:pt x="616407" y="85521"/>
                  </a:lnTo>
                  <a:lnTo>
                    <a:pt x="612406" y="86652"/>
                  </a:lnTo>
                  <a:lnTo>
                    <a:pt x="611924" y="87160"/>
                  </a:lnTo>
                  <a:lnTo>
                    <a:pt x="612597" y="88874"/>
                  </a:lnTo>
                  <a:lnTo>
                    <a:pt x="613016" y="87160"/>
                  </a:lnTo>
                  <a:lnTo>
                    <a:pt x="617905" y="86563"/>
                  </a:lnTo>
                  <a:close/>
                </a:path>
                <a:path w="750570" h="321310">
                  <a:moveTo>
                    <a:pt x="618324" y="89700"/>
                  </a:moveTo>
                  <a:lnTo>
                    <a:pt x="617728" y="88392"/>
                  </a:lnTo>
                  <a:lnTo>
                    <a:pt x="616000" y="88061"/>
                  </a:lnTo>
                  <a:lnTo>
                    <a:pt x="615594" y="89700"/>
                  </a:lnTo>
                  <a:lnTo>
                    <a:pt x="618324" y="89700"/>
                  </a:lnTo>
                  <a:close/>
                </a:path>
                <a:path w="750570" h="321310">
                  <a:moveTo>
                    <a:pt x="620153" y="88861"/>
                  </a:moveTo>
                  <a:lnTo>
                    <a:pt x="619112" y="87337"/>
                  </a:lnTo>
                  <a:lnTo>
                    <a:pt x="617372" y="87617"/>
                  </a:lnTo>
                  <a:lnTo>
                    <a:pt x="617728" y="88392"/>
                  </a:lnTo>
                  <a:lnTo>
                    <a:pt x="620153" y="88861"/>
                  </a:lnTo>
                  <a:close/>
                </a:path>
                <a:path w="750570" h="321310">
                  <a:moveTo>
                    <a:pt x="621512" y="86969"/>
                  </a:moveTo>
                  <a:lnTo>
                    <a:pt x="618274" y="86106"/>
                  </a:lnTo>
                  <a:lnTo>
                    <a:pt x="619112" y="87337"/>
                  </a:lnTo>
                  <a:lnTo>
                    <a:pt x="621512" y="86969"/>
                  </a:lnTo>
                  <a:close/>
                </a:path>
                <a:path w="750570" h="321310">
                  <a:moveTo>
                    <a:pt x="636155" y="67729"/>
                  </a:moveTo>
                  <a:lnTo>
                    <a:pt x="636028" y="67437"/>
                  </a:lnTo>
                  <a:lnTo>
                    <a:pt x="635711" y="67437"/>
                  </a:lnTo>
                  <a:lnTo>
                    <a:pt x="633666" y="68541"/>
                  </a:lnTo>
                  <a:lnTo>
                    <a:pt x="636155" y="67729"/>
                  </a:lnTo>
                  <a:close/>
                </a:path>
                <a:path w="750570" h="321310">
                  <a:moveTo>
                    <a:pt x="637070" y="81559"/>
                  </a:moveTo>
                  <a:lnTo>
                    <a:pt x="636587" y="81216"/>
                  </a:lnTo>
                  <a:lnTo>
                    <a:pt x="636397" y="80784"/>
                  </a:lnTo>
                  <a:lnTo>
                    <a:pt x="636168" y="80365"/>
                  </a:lnTo>
                  <a:lnTo>
                    <a:pt x="636193" y="80695"/>
                  </a:lnTo>
                  <a:lnTo>
                    <a:pt x="636397" y="81089"/>
                  </a:lnTo>
                  <a:lnTo>
                    <a:pt x="637070" y="81559"/>
                  </a:lnTo>
                  <a:close/>
                </a:path>
                <a:path w="750570" h="321310">
                  <a:moveTo>
                    <a:pt x="639203" y="78689"/>
                  </a:moveTo>
                  <a:lnTo>
                    <a:pt x="635190" y="78117"/>
                  </a:lnTo>
                  <a:lnTo>
                    <a:pt x="635495" y="78790"/>
                  </a:lnTo>
                  <a:lnTo>
                    <a:pt x="635749" y="79590"/>
                  </a:lnTo>
                  <a:lnTo>
                    <a:pt x="636168" y="80365"/>
                  </a:lnTo>
                  <a:lnTo>
                    <a:pt x="636079" y="79108"/>
                  </a:lnTo>
                  <a:lnTo>
                    <a:pt x="639203" y="78689"/>
                  </a:lnTo>
                  <a:close/>
                </a:path>
                <a:path w="750570" h="321310">
                  <a:moveTo>
                    <a:pt x="644258" y="67437"/>
                  </a:moveTo>
                  <a:lnTo>
                    <a:pt x="641477" y="66192"/>
                  </a:lnTo>
                  <a:lnTo>
                    <a:pt x="636155" y="67729"/>
                  </a:lnTo>
                  <a:lnTo>
                    <a:pt x="636892" y="69380"/>
                  </a:lnTo>
                  <a:lnTo>
                    <a:pt x="636473" y="70497"/>
                  </a:lnTo>
                  <a:lnTo>
                    <a:pt x="633717" y="70700"/>
                  </a:lnTo>
                  <a:lnTo>
                    <a:pt x="637895" y="73621"/>
                  </a:lnTo>
                  <a:lnTo>
                    <a:pt x="640626" y="72009"/>
                  </a:lnTo>
                  <a:lnTo>
                    <a:pt x="637870" y="69380"/>
                  </a:lnTo>
                  <a:lnTo>
                    <a:pt x="637641" y="69380"/>
                  </a:lnTo>
                  <a:lnTo>
                    <a:pt x="644258" y="67437"/>
                  </a:lnTo>
                  <a:close/>
                </a:path>
                <a:path w="750570" h="321310">
                  <a:moveTo>
                    <a:pt x="670039" y="35153"/>
                  </a:moveTo>
                  <a:lnTo>
                    <a:pt x="666838" y="38608"/>
                  </a:lnTo>
                  <a:lnTo>
                    <a:pt x="668210" y="38138"/>
                  </a:lnTo>
                  <a:lnTo>
                    <a:pt x="668693" y="38468"/>
                  </a:lnTo>
                  <a:lnTo>
                    <a:pt x="669607" y="39141"/>
                  </a:lnTo>
                  <a:lnTo>
                    <a:pt x="670039" y="35153"/>
                  </a:lnTo>
                  <a:close/>
                </a:path>
                <a:path w="750570" h="321310">
                  <a:moveTo>
                    <a:pt x="679818" y="36271"/>
                  </a:moveTo>
                  <a:lnTo>
                    <a:pt x="679208" y="35953"/>
                  </a:lnTo>
                  <a:lnTo>
                    <a:pt x="679678" y="36271"/>
                  </a:lnTo>
                  <a:lnTo>
                    <a:pt x="679818" y="36271"/>
                  </a:lnTo>
                  <a:close/>
                </a:path>
                <a:path w="750570" h="321310">
                  <a:moveTo>
                    <a:pt x="680237" y="38074"/>
                  </a:moveTo>
                  <a:lnTo>
                    <a:pt x="679678" y="36271"/>
                  </a:lnTo>
                  <a:lnTo>
                    <a:pt x="675741" y="36271"/>
                  </a:lnTo>
                  <a:lnTo>
                    <a:pt x="680237" y="38074"/>
                  </a:lnTo>
                  <a:close/>
                </a:path>
                <a:path w="750570" h="321310">
                  <a:moveTo>
                    <a:pt x="683412" y="38150"/>
                  </a:moveTo>
                  <a:lnTo>
                    <a:pt x="680466" y="38150"/>
                  </a:lnTo>
                  <a:lnTo>
                    <a:pt x="680275" y="38150"/>
                  </a:lnTo>
                  <a:lnTo>
                    <a:pt x="677506" y="38150"/>
                  </a:lnTo>
                  <a:lnTo>
                    <a:pt x="677887" y="38531"/>
                  </a:lnTo>
                  <a:lnTo>
                    <a:pt x="683412" y="38150"/>
                  </a:lnTo>
                  <a:close/>
                </a:path>
                <a:path w="750570" h="321310">
                  <a:moveTo>
                    <a:pt x="686168" y="24765"/>
                  </a:moveTo>
                  <a:lnTo>
                    <a:pt x="681786" y="22123"/>
                  </a:lnTo>
                  <a:lnTo>
                    <a:pt x="681901" y="22999"/>
                  </a:lnTo>
                  <a:lnTo>
                    <a:pt x="682015" y="23964"/>
                  </a:lnTo>
                  <a:lnTo>
                    <a:pt x="682117" y="24765"/>
                  </a:lnTo>
                  <a:lnTo>
                    <a:pt x="682205" y="25400"/>
                  </a:lnTo>
                  <a:lnTo>
                    <a:pt x="682282" y="26035"/>
                  </a:lnTo>
                  <a:lnTo>
                    <a:pt x="686168" y="24765"/>
                  </a:lnTo>
                  <a:close/>
                </a:path>
                <a:path w="750570" h="321310">
                  <a:moveTo>
                    <a:pt x="687565" y="38227"/>
                  </a:moveTo>
                  <a:lnTo>
                    <a:pt x="685215" y="35153"/>
                  </a:lnTo>
                  <a:lnTo>
                    <a:pt x="683831" y="36322"/>
                  </a:lnTo>
                  <a:lnTo>
                    <a:pt x="687565" y="38227"/>
                  </a:lnTo>
                  <a:close/>
                </a:path>
                <a:path w="750570" h="321310">
                  <a:moveTo>
                    <a:pt x="687806" y="24218"/>
                  </a:moveTo>
                  <a:lnTo>
                    <a:pt x="686168" y="24765"/>
                  </a:lnTo>
                  <a:lnTo>
                    <a:pt x="687235" y="25400"/>
                  </a:lnTo>
                  <a:lnTo>
                    <a:pt x="687806" y="24218"/>
                  </a:lnTo>
                  <a:close/>
                </a:path>
                <a:path w="750570" h="321310">
                  <a:moveTo>
                    <a:pt x="690727" y="34772"/>
                  </a:moveTo>
                  <a:lnTo>
                    <a:pt x="686562" y="33985"/>
                  </a:lnTo>
                  <a:lnTo>
                    <a:pt x="688911" y="35610"/>
                  </a:lnTo>
                  <a:lnTo>
                    <a:pt x="690727" y="34772"/>
                  </a:lnTo>
                  <a:close/>
                </a:path>
                <a:path w="750570" h="321310">
                  <a:moveTo>
                    <a:pt x="698842" y="24155"/>
                  </a:moveTo>
                  <a:lnTo>
                    <a:pt x="697103" y="23964"/>
                  </a:lnTo>
                  <a:lnTo>
                    <a:pt x="692848" y="23507"/>
                  </a:lnTo>
                  <a:lnTo>
                    <a:pt x="689140" y="22339"/>
                  </a:lnTo>
                  <a:lnTo>
                    <a:pt x="690092" y="22999"/>
                  </a:lnTo>
                  <a:lnTo>
                    <a:pt x="688848" y="26035"/>
                  </a:lnTo>
                  <a:lnTo>
                    <a:pt x="688733" y="26301"/>
                  </a:lnTo>
                  <a:lnTo>
                    <a:pt x="687235" y="25400"/>
                  </a:lnTo>
                  <a:lnTo>
                    <a:pt x="684225" y="31648"/>
                  </a:lnTo>
                  <a:lnTo>
                    <a:pt x="690651" y="29756"/>
                  </a:lnTo>
                  <a:lnTo>
                    <a:pt x="690956" y="27419"/>
                  </a:lnTo>
                  <a:lnTo>
                    <a:pt x="691070" y="26504"/>
                  </a:lnTo>
                  <a:lnTo>
                    <a:pt x="698423" y="27419"/>
                  </a:lnTo>
                  <a:lnTo>
                    <a:pt x="698436" y="26504"/>
                  </a:lnTo>
                  <a:lnTo>
                    <a:pt x="698436" y="26301"/>
                  </a:lnTo>
                  <a:lnTo>
                    <a:pt x="698436" y="26035"/>
                  </a:lnTo>
                  <a:lnTo>
                    <a:pt x="697890" y="25400"/>
                  </a:lnTo>
                  <a:lnTo>
                    <a:pt x="696556" y="23964"/>
                  </a:lnTo>
                  <a:lnTo>
                    <a:pt x="698842" y="24155"/>
                  </a:lnTo>
                  <a:close/>
                </a:path>
                <a:path w="750570" h="321310">
                  <a:moveTo>
                    <a:pt x="709053" y="29895"/>
                  </a:moveTo>
                  <a:lnTo>
                    <a:pt x="709041" y="27038"/>
                  </a:lnTo>
                  <a:lnTo>
                    <a:pt x="708139" y="29959"/>
                  </a:lnTo>
                  <a:lnTo>
                    <a:pt x="709053" y="29895"/>
                  </a:lnTo>
                  <a:close/>
                </a:path>
                <a:path w="750570" h="321310">
                  <a:moveTo>
                    <a:pt x="731647" y="30835"/>
                  </a:moveTo>
                  <a:lnTo>
                    <a:pt x="731189" y="31229"/>
                  </a:lnTo>
                  <a:lnTo>
                    <a:pt x="730719" y="30175"/>
                  </a:lnTo>
                  <a:lnTo>
                    <a:pt x="727925" y="28943"/>
                  </a:lnTo>
                  <a:lnTo>
                    <a:pt x="719620" y="31927"/>
                  </a:lnTo>
                  <a:lnTo>
                    <a:pt x="717359" y="31496"/>
                  </a:lnTo>
                  <a:lnTo>
                    <a:pt x="721093" y="34074"/>
                  </a:lnTo>
                  <a:lnTo>
                    <a:pt x="721372" y="32880"/>
                  </a:lnTo>
                  <a:lnTo>
                    <a:pt x="725703" y="34480"/>
                  </a:lnTo>
                  <a:lnTo>
                    <a:pt x="730326" y="34874"/>
                  </a:lnTo>
                  <a:lnTo>
                    <a:pt x="725182" y="30568"/>
                  </a:lnTo>
                  <a:lnTo>
                    <a:pt x="729818" y="31686"/>
                  </a:lnTo>
                  <a:lnTo>
                    <a:pt x="730300" y="33439"/>
                  </a:lnTo>
                  <a:lnTo>
                    <a:pt x="731647" y="30835"/>
                  </a:lnTo>
                  <a:close/>
                </a:path>
                <a:path w="750570" h="321310">
                  <a:moveTo>
                    <a:pt x="733183" y="37744"/>
                  </a:moveTo>
                  <a:lnTo>
                    <a:pt x="730389" y="37744"/>
                  </a:lnTo>
                  <a:lnTo>
                    <a:pt x="730415" y="40601"/>
                  </a:lnTo>
                  <a:lnTo>
                    <a:pt x="730618" y="40093"/>
                  </a:lnTo>
                  <a:lnTo>
                    <a:pt x="730694" y="39903"/>
                  </a:lnTo>
                  <a:lnTo>
                    <a:pt x="730796" y="39624"/>
                  </a:lnTo>
                  <a:lnTo>
                    <a:pt x="732269" y="39624"/>
                  </a:lnTo>
                  <a:lnTo>
                    <a:pt x="733183" y="37744"/>
                  </a:lnTo>
                  <a:close/>
                </a:path>
                <a:path w="750570" h="321310">
                  <a:moveTo>
                    <a:pt x="738111" y="28333"/>
                  </a:moveTo>
                  <a:lnTo>
                    <a:pt x="737616" y="28625"/>
                  </a:lnTo>
                  <a:lnTo>
                    <a:pt x="737857" y="28803"/>
                  </a:lnTo>
                  <a:lnTo>
                    <a:pt x="738111" y="28333"/>
                  </a:lnTo>
                  <a:close/>
                </a:path>
                <a:path w="750570" h="321310">
                  <a:moveTo>
                    <a:pt x="744245" y="2819"/>
                  </a:moveTo>
                  <a:lnTo>
                    <a:pt x="743585" y="0"/>
                  </a:lnTo>
                  <a:lnTo>
                    <a:pt x="739457" y="1371"/>
                  </a:lnTo>
                  <a:lnTo>
                    <a:pt x="740879" y="3784"/>
                  </a:lnTo>
                  <a:lnTo>
                    <a:pt x="744245" y="2819"/>
                  </a:lnTo>
                  <a:close/>
                </a:path>
                <a:path w="750570" h="321310">
                  <a:moveTo>
                    <a:pt x="745934" y="2336"/>
                  </a:moveTo>
                  <a:lnTo>
                    <a:pt x="744245" y="2819"/>
                  </a:lnTo>
                  <a:lnTo>
                    <a:pt x="744499" y="3886"/>
                  </a:lnTo>
                  <a:lnTo>
                    <a:pt x="744651" y="4318"/>
                  </a:lnTo>
                  <a:lnTo>
                    <a:pt x="744855" y="4559"/>
                  </a:lnTo>
                  <a:lnTo>
                    <a:pt x="745934" y="2336"/>
                  </a:lnTo>
                  <a:close/>
                </a:path>
                <a:path w="750570" h="321310">
                  <a:moveTo>
                    <a:pt x="748639" y="8153"/>
                  </a:moveTo>
                  <a:lnTo>
                    <a:pt x="748411" y="8153"/>
                  </a:lnTo>
                  <a:lnTo>
                    <a:pt x="748398" y="8636"/>
                  </a:lnTo>
                  <a:lnTo>
                    <a:pt x="748639" y="8153"/>
                  </a:lnTo>
                  <a:close/>
                </a:path>
                <a:path w="750570" h="321310">
                  <a:moveTo>
                    <a:pt x="749033" y="7416"/>
                  </a:moveTo>
                  <a:lnTo>
                    <a:pt x="746239" y="6057"/>
                  </a:lnTo>
                  <a:lnTo>
                    <a:pt x="746086" y="6057"/>
                  </a:lnTo>
                  <a:lnTo>
                    <a:pt x="745172" y="4953"/>
                  </a:lnTo>
                  <a:lnTo>
                    <a:pt x="748830" y="4953"/>
                  </a:lnTo>
                  <a:lnTo>
                    <a:pt x="748804" y="4813"/>
                  </a:lnTo>
                  <a:lnTo>
                    <a:pt x="745058" y="4813"/>
                  </a:lnTo>
                  <a:lnTo>
                    <a:pt x="744855" y="4559"/>
                  </a:lnTo>
                  <a:lnTo>
                    <a:pt x="744245" y="5829"/>
                  </a:lnTo>
                  <a:lnTo>
                    <a:pt x="744131" y="6057"/>
                  </a:lnTo>
                  <a:lnTo>
                    <a:pt x="744893" y="6057"/>
                  </a:lnTo>
                  <a:lnTo>
                    <a:pt x="746696" y="7162"/>
                  </a:lnTo>
                  <a:lnTo>
                    <a:pt x="748639" y="8153"/>
                  </a:lnTo>
                  <a:lnTo>
                    <a:pt x="749033" y="7416"/>
                  </a:lnTo>
                  <a:close/>
                </a:path>
                <a:path w="750570" h="321310">
                  <a:moveTo>
                    <a:pt x="749452" y="4813"/>
                  </a:moveTo>
                  <a:lnTo>
                    <a:pt x="748728" y="4318"/>
                  </a:lnTo>
                  <a:lnTo>
                    <a:pt x="748804" y="4813"/>
                  </a:lnTo>
                  <a:lnTo>
                    <a:pt x="749452" y="4813"/>
                  </a:lnTo>
                  <a:close/>
                </a:path>
                <a:path w="750570" h="321310">
                  <a:moveTo>
                    <a:pt x="750125" y="4813"/>
                  </a:moveTo>
                  <a:lnTo>
                    <a:pt x="749452" y="4813"/>
                  </a:lnTo>
                  <a:lnTo>
                    <a:pt x="749655" y="4953"/>
                  </a:lnTo>
                  <a:lnTo>
                    <a:pt x="749960" y="4953"/>
                  </a:lnTo>
                  <a:lnTo>
                    <a:pt x="750125" y="4813"/>
                  </a:lnTo>
                  <a:close/>
                </a:path>
                <a:path w="750570" h="321310">
                  <a:moveTo>
                    <a:pt x="750443" y="5829"/>
                  </a:moveTo>
                  <a:lnTo>
                    <a:pt x="749896" y="5740"/>
                  </a:lnTo>
                  <a:lnTo>
                    <a:pt x="750189" y="5181"/>
                  </a:lnTo>
                  <a:lnTo>
                    <a:pt x="750316" y="4953"/>
                  </a:lnTo>
                  <a:lnTo>
                    <a:pt x="749960" y="4953"/>
                  </a:lnTo>
                  <a:lnTo>
                    <a:pt x="749681" y="5181"/>
                  </a:lnTo>
                  <a:lnTo>
                    <a:pt x="749757" y="5461"/>
                  </a:lnTo>
                  <a:lnTo>
                    <a:pt x="749808" y="5715"/>
                  </a:lnTo>
                  <a:lnTo>
                    <a:pt x="749719" y="5461"/>
                  </a:lnTo>
                  <a:lnTo>
                    <a:pt x="749681" y="5181"/>
                  </a:lnTo>
                  <a:lnTo>
                    <a:pt x="749655" y="4953"/>
                  </a:lnTo>
                  <a:lnTo>
                    <a:pt x="748830" y="4953"/>
                  </a:lnTo>
                  <a:lnTo>
                    <a:pt x="748906" y="5461"/>
                  </a:lnTo>
                  <a:lnTo>
                    <a:pt x="748957" y="5829"/>
                  </a:lnTo>
                  <a:lnTo>
                    <a:pt x="748995" y="6057"/>
                  </a:lnTo>
                  <a:lnTo>
                    <a:pt x="749096" y="6667"/>
                  </a:lnTo>
                  <a:lnTo>
                    <a:pt x="749160" y="7162"/>
                  </a:lnTo>
                  <a:lnTo>
                    <a:pt x="749744" y="6057"/>
                  </a:lnTo>
                  <a:lnTo>
                    <a:pt x="749858" y="5829"/>
                  </a:lnTo>
                  <a:lnTo>
                    <a:pt x="750443" y="5829"/>
                  </a:lnTo>
                  <a:close/>
                </a:path>
              </a:pathLst>
            </a:custGeom>
            <a:solidFill>
              <a:srgbClr val="ABD3D8">
                <a:alpha val="51998"/>
              </a:srgbClr>
            </a:solidFill>
          </p:spPr>
          <p:txBody>
            <a:bodyPr wrap="square" lIns="0" tIns="0" rIns="0" bIns="0" rtlCol="0"/>
            <a:lstStyle/>
            <a:p>
              <a:pPr defTabSz="829178"/>
              <a:endParaRPr sz="1632" kern="0">
                <a:solidFill>
                  <a:sysClr val="windowText" lastClr="000000"/>
                </a:solidFill>
              </a:endParaRPr>
            </a:p>
          </p:txBody>
        </p:sp>
        <p:sp>
          <p:nvSpPr>
            <p:cNvPr id="87" name="object 87"/>
            <p:cNvSpPr/>
            <p:nvPr/>
          </p:nvSpPr>
          <p:spPr>
            <a:xfrm>
              <a:off x="9479572" y="2088679"/>
              <a:ext cx="554355" cy="488315"/>
            </a:xfrm>
            <a:custGeom>
              <a:avLst/>
              <a:gdLst/>
              <a:ahLst/>
              <a:cxnLst/>
              <a:rect l="l" t="t" r="r" b="b"/>
              <a:pathLst>
                <a:path w="554354" h="488314">
                  <a:moveTo>
                    <a:pt x="3200" y="446913"/>
                  </a:moveTo>
                  <a:lnTo>
                    <a:pt x="2095" y="446913"/>
                  </a:lnTo>
                  <a:lnTo>
                    <a:pt x="1346" y="444881"/>
                  </a:lnTo>
                  <a:lnTo>
                    <a:pt x="292" y="446913"/>
                  </a:lnTo>
                  <a:lnTo>
                    <a:pt x="0" y="447484"/>
                  </a:lnTo>
                  <a:lnTo>
                    <a:pt x="203" y="447103"/>
                  </a:lnTo>
                  <a:lnTo>
                    <a:pt x="2755" y="447484"/>
                  </a:lnTo>
                  <a:lnTo>
                    <a:pt x="3200" y="446913"/>
                  </a:lnTo>
                  <a:close/>
                </a:path>
                <a:path w="554354" h="488314">
                  <a:moveTo>
                    <a:pt x="3683" y="449389"/>
                  </a:moveTo>
                  <a:lnTo>
                    <a:pt x="2768" y="448741"/>
                  </a:lnTo>
                  <a:lnTo>
                    <a:pt x="2451" y="447890"/>
                  </a:lnTo>
                  <a:lnTo>
                    <a:pt x="25" y="451078"/>
                  </a:lnTo>
                  <a:lnTo>
                    <a:pt x="3683" y="449389"/>
                  </a:lnTo>
                  <a:close/>
                </a:path>
                <a:path w="554354" h="488314">
                  <a:moveTo>
                    <a:pt x="11099" y="460387"/>
                  </a:moveTo>
                  <a:lnTo>
                    <a:pt x="6985" y="460311"/>
                  </a:lnTo>
                  <a:lnTo>
                    <a:pt x="10642" y="460794"/>
                  </a:lnTo>
                  <a:lnTo>
                    <a:pt x="11099" y="460387"/>
                  </a:lnTo>
                  <a:close/>
                </a:path>
                <a:path w="554354" h="488314">
                  <a:moveTo>
                    <a:pt x="17868" y="444461"/>
                  </a:moveTo>
                  <a:lnTo>
                    <a:pt x="16484" y="444195"/>
                  </a:lnTo>
                  <a:lnTo>
                    <a:pt x="16471" y="440613"/>
                  </a:lnTo>
                  <a:lnTo>
                    <a:pt x="14655" y="443598"/>
                  </a:lnTo>
                  <a:lnTo>
                    <a:pt x="15100" y="444665"/>
                  </a:lnTo>
                  <a:lnTo>
                    <a:pt x="16040" y="444601"/>
                  </a:lnTo>
                  <a:lnTo>
                    <a:pt x="17868" y="444461"/>
                  </a:lnTo>
                  <a:close/>
                </a:path>
                <a:path w="554354" h="488314">
                  <a:moveTo>
                    <a:pt x="25057" y="440956"/>
                  </a:moveTo>
                  <a:lnTo>
                    <a:pt x="24815" y="440677"/>
                  </a:lnTo>
                  <a:lnTo>
                    <a:pt x="20104" y="435330"/>
                  </a:lnTo>
                  <a:lnTo>
                    <a:pt x="13220" y="434708"/>
                  </a:lnTo>
                  <a:lnTo>
                    <a:pt x="16459" y="439877"/>
                  </a:lnTo>
                  <a:lnTo>
                    <a:pt x="18313" y="441909"/>
                  </a:lnTo>
                  <a:lnTo>
                    <a:pt x="20599" y="440677"/>
                  </a:lnTo>
                  <a:lnTo>
                    <a:pt x="25057" y="440956"/>
                  </a:lnTo>
                  <a:close/>
                </a:path>
                <a:path w="554354" h="488314">
                  <a:moveTo>
                    <a:pt x="26098" y="441020"/>
                  </a:moveTo>
                  <a:lnTo>
                    <a:pt x="25946" y="440677"/>
                  </a:lnTo>
                  <a:lnTo>
                    <a:pt x="25844" y="440448"/>
                  </a:lnTo>
                  <a:lnTo>
                    <a:pt x="25285" y="440982"/>
                  </a:lnTo>
                  <a:lnTo>
                    <a:pt x="26098" y="441020"/>
                  </a:lnTo>
                  <a:close/>
                </a:path>
                <a:path w="554354" h="488314">
                  <a:moveTo>
                    <a:pt x="26949" y="439394"/>
                  </a:moveTo>
                  <a:lnTo>
                    <a:pt x="25158" y="438924"/>
                  </a:lnTo>
                  <a:lnTo>
                    <a:pt x="25768" y="440258"/>
                  </a:lnTo>
                  <a:lnTo>
                    <a:pt x="25844" y="440448"/>
                  </a:lnTo>
                  <a:lnTo>
                    <a:pt x="26949" y="439394"/>
                  </a:lnTo>
                  <a:close/>
                </a:path>
                <a:path w="554354" h="488314">
                  <a:moveTo>
                    <a:pt x="31203" y="448221"/>
                  </a:moveTo>
                  <a:lnTo>
                    <a:pt x="30276" y="446125"/>
                  </a:lnTo>
                  <a:lnTo>
                    <a:pt x="28460" y="449135"/>
                  </a:lnTo>
                  <a:lnTo>
                    <a:pt x="31203" y="448221"/>
                  </a:lnTo>
                  <a:close/>
                </a:path>
                <a:path w="554354" h="488314">
                  <a:moveTo>
                    <a:pt x="38442" y="436943"/>
                  </a:moveTo>
                  <a:lnTo>
                    <a:pt x="32931" y="433705"/>
                  </a:lnTo>
                  <a:lnTo>
                    <a:pt x="26949" y="439394"/>
                  </a:lnTo>
                  <a:lnTo>
                    <a:pt x="31788" y="440677"/>
                  </a:lnTo>
                  <a:lnTo>
                    <a:pt x="31521" y="440677"/>
                  </a:lnTo>
                  <a:lnTo>
                    <a:pt x="27025" y="443826"/>
                  </a:lnTo>
                  <a:lnTo>
                    <a:pt x="32550" y="445604"/>
                  </a:lnTo>
                  <a:lnTo>
                    <a:pt x="31724" y="441909"/>
                  </a:lnTo>
                  <a:lnTo>
                    <a:pt x="31597" y="441375"/>
                  </a:lnTo>
                  <a:lnTo>
                    <a:pt x="37109" y="440258"/>
                  </a:lnTo>
                  <a:lnTo>
                    <a:pt x="33413" y="439064"/>
                  </a:lnTo>
                  <a:lnTo>
                    <a:pt x="37084" y="438099"/>
                  </a:lnTo>
                  <a:lnTo>
                    <a:pt x="38442" y="436943"/>
                  </a:lnTo>
                  <a:close/>
                </a:path>
                <a:path w="554354" h="488314">
                  <a:moveTo>
                    <a:pt x="45224" y="483120"/>
                  </a:moveTo>
                  <a:lnTo>
                    <a:pt x="43053" y="482053"/>
                  </a:lnTo>
                  <a:lnTo>
                    <a:pt x="44475" y="483120"/>
                  </a:lnTo>
                  <a:lnTo>
                    <a:pt x="45224" y="483120"/>
                  </a:lnTo>
                  <a:close/>
                </a:path>
                <a:path w="554354" h="488314">
                  <a:moveTo>
                    <a:pt x="45732" y="487172"/>
                  </a:moveTo>
                  <a:lnTo>
                    <a:pt x="43332" y="484390"/>
                  </a:lnTo>
                  <a:lnTo>
                    <a:pt x="43065" y="484390"/>
                  </a:lnTo>
                  <a:lnTo>
                    <a:pt x="41592" y="485648"/>
                  </a:lnTo>
                  <a:lnTo>
                    <a:pt x="45732" y="487172"/>
                  </a:lnTo>
                  <a:close/>
                </a:path>
                <a:path w="554354" h="488314">
                  <a:moveTo>
                    <a:pt x="63665" y="483057"/>
                  </a:moveTo>
                  <a:lnTo>
                    <a:pt x="63157" y="483082"/>
                  </a:lnTo>
                  <a:lnTo>
                    <a:pt x="62814" y="483387"/>
                  </a:lnTo>
                  <a:lnTo>
                    <a:pt x="63093" y="483235"/>
                  </a:lnTo>
                  <a:lnTo>
                    <a:pt x="63665" y="483057"/>
                  </a:lnTo>
                  <a:close/>
                </a:path>
                <a:path w="554354" h="488314">
                  <a:moveTo>
                    <a:pt x="64046" y="483031"/>
                  </a:moveTo>
                  <a:lnTo>
                    <a:pt x="63906" y="482993"/>
                  </a:lnTo>
                  <a:lnTo>
                    <a:pt x="63766" y="483019"/>
                  </a:lnTo>
                  <a:lnTo>
                    <a:pt x="64046" y="483031"/>
                  </a:lnTo>
                  <a:close/>
                </a:path>
                <a:path w="554354" h="488314">
                  <a:moveTo>
                    <a:pt x="67297" y="483895"/>
                  </a:moveTo>
                  <a:lnTo>
                    <a:pt x="66929" y="483133"/>
                  </a:lnTo>
                  <a:lnTo>
                    <a:pt x="66395" y="482244"/>
                  </a:lnTo>
                  <a:lnTo>
                    <a:pt x="66636" y="482142"/>
                  </a:lnTo>
                  <a:lnTo>
                    <a:pt x="66395" y="481990"/>
                  </a:lnTo>
                  <a:lnTo>
                    <a:pt x="66243" y="481977"/>
                  </a:lnTo>
                  <a:lnTo>
                    <a:pt x="65468" y="480733"/>
                  </a:lnTo>
                  <a:lnTo>
                    <a:pt x="64363" y="479285"/>
                  </a:lnTo>
                  <a:lnTo>
                    <a:pt x="63093" y="478790"/>
                  </a:lnTo>
                  <a:lnTo>
                    <a:pt x="63703" y="481495"/>
                  </a:lnTo>
                  <a:lnTo>
                    <a:pt x="62852" y="481317"/>
                  </a:lnTo>
                  <a:lnTo>
                    <a:pt x="62103" y="481304"/>
                  </a:lnTo>
                  <a:lnTo>
                    <a:pt x="61671" y="482015"/>
                  </a:lnTo>
                  <a:lnTo>
                    <a:pt x="62090" y="482320"/>
                  </a:lnTo>
                  <a:lnTo>
                    <a:pt x="63030" y="482650"/>
                  </a:lnTo>
                  <a:lnTo>
                    <a:pt x="63995" y="482790"/>
                  </a:lnTo>
                  <a:lnTo>
                    <a:pt x="64033" y="482955"/>
                  </a:lnTo>
                  <a:lnTo>
                    <a:pt x="65036" y="482701"/>
                  </a:lnTo>
                  <a:lnTo>
                    <a:pt x="66509" y="482536"/>
                  </a:lnTo>
                  <a:lnTo>
                    <a:pt x="67297" y="483895"/>
                  </a:lnTo>
                  <a:close/>
                </a:path>
                <a:path w="554354" h="488314">
                  <a:moveTo>
                    <a:pt x="108458" y="466661"/>
                  </a:moveTo>
                  <a:lnTo>
                    <a:pt x="103187" y="464299"/>
                  </a:lnTo>
                  <a:lnTo>
                    <a:pt x="101104" y="464299"/>
                  </a:lnTo>
                  <a:lnTo>
                    <a:pt x="106629" y="466064"/>
                  </a:lnTo>
                  <a:lnTo>
                    <a:pt x="102958" y="467753"/>
                  </a:lnTo>
                  <a:lnTo>
                    <a:pt x="98806" y="466229"/>
                  </a:lnTo>
                  <a:lnTo>
                    <a:pt x="100228" y="470103"/>
                  </a:lnTo>
                  <a:lnTo>
                    <a:pt x="100672" y="468274"/>
                  </a:lnTo>
                  <a:lnTo>
                    <a:pt x="102793" y="467829"/>
                  </a:lnTo>
                  <a:lnTo>
                    <a:pt x="103187" y="467829"/>
                  </a:lnTo>
                  <a:lnTo>
                    <a:pt x="103035" y="467779"/>
                  </a:lnTo>
                  <a:lnTo>
                    <a:pt x="108458" y="466661"/>
                  </a:lnTo>
                  <a:close/>
                </a:path>
                <a:path w="554354" h="488314">
                  <a:moveTo>
                    <a:pt x="130937" y="461873"/>
                  </a:moveTo>
                  <a:lnTo>
                    <a:pt x="127254" y="461403"/>
                  </a:lnTo>
                  <a:lnTo>
                    <a:pt x="130479" y="462267"/>
                  </a:lnTo>
                  <a:lnTo>
                    <a:pt x="130937" y="461873"/>
                  </a:lnTo>
                  <a:close/>
                </a:path>
                <a:path w="554354" h="488314">
                  <a:moveTo>
                    <a:pt x="148602" y="485889"/>
                  </a:moveTo>
                  <a:lnTo>
                    <a:pt x="143535" y="484416"/>
                  </a:lnTo>
                  <a:lnTo>
                    <a:pt x="145402" y="487895"/>
                  </a:lnTo>
                  <a:lnTo>
                    <a:pt x="148602" y="485889"/>
                  </a:lnTo>
                  <a:close/>
                </a:path>
                <a:path w="554354" h="488314">
                  <a:moveTo>
                    <a:pt x="161429" y="479958"/>
                  </a:moveTo>
                  <a:lnTo>
                    <a:pt x="160032" y="478967"/>
                  </a:lnTo>
                  <a:lnTo>
                    <a:pt x="159143" y="481914"/>
                  </a:lnTo>
                  <a:lnTo>
                    <a:pt x="155917" y="480326"/>
                  </a:lnTo>
                  <a:lnTo>
                    <a:pt x="158242" y="484124"/>
                  </a:lnTo>
                  <a:lnTo>
                    <a:pt x="161429" y="479958"/>
                  </a:lnTo>
                  <a:close/>
                </a:path>
                <a:path w="554354" h="488314">
                  <a:moveTo>
                    <a:pt x="165087" y="477532"/>
                  </a:moveTo>
                  <a:lnTo>
                    <a:pt x="162750" y="475170"/>
                  </a:lnTo>
                  <a:lnTo>
                    <a:pt x="160921" y="474586"/>
                  </a:lnTo>
                  <a:lnTo>
                    <a:pt x="162775" y="478053"/>
                  </a:lnTo>
                  <a:lnTo>
                    <a:pt x="165087" y="477532"/>
                  </a:lnTo>
                  <a:close/>
                </a:path>
                <a:path w="554354" h="488314">
                  <a:moveTo>
                    <a:pt x="170408" y="466648"/>
                  </a:moveTo>
                  <a:lnTo>
                    <a:pt x="169887" y="466369"/>
                  </a:lnTo>
                  <a:lnTo>
                    <a:pt x="169583" y="467131"/>
                  </a:lnTo>
                  <a:lnTo>
                    <a:pt x="170408" y="466648"/>
                  </a:lnTo>
                  <a:close/>
                </a:path>
                <a:path w="554354" h="488314">
                  <a:moveTo>
                    <a:pt x="172339" y="467677"/>
                  </a:moveTo>
                  <a:lnTo>
                    <a:pt x="172326" y="465950"/>
                  </a:lnTo>
                  <a:lnTo>
                    <a:pt x="172046" y="465950"/>
                  </a:lnTo>
                  <a:lnTo>
                    <a:pt x="171589" y="465950"/>
                  </a:lnTo>
                  <a:lnTo>
                    <a:pt x="170408" y="466648"/>
                  </a:lnTo>
                  <a:lnTo>
                    <a:pt x="172339" y="467677"/>
                  </a:lnTo>
                  <a:close/>
                </a:path>
                <a:path w="554354" h="488314">
                  <a:moveTo>
                    <a:pt x="186969" y="459460"/>
                  </a:moveTo>
                  <a:lnTo>
                    <a:pt x="182384" y="459790"/>
                  </a:lnTo>
                  <a:lnTo>
                    <a:pt x="183769" y="460044"/>
                  </a:lnTo>
                  <a:lnTo>
                    <a:pt x="183337" y="461213"/>
                  </a:lnTo>
                  <a:lnTo>
                    <a:pt x="183781" y="462203"/>
                  </a:lnTo>
                  <a:lnTo>
                    <a:pt x="181038" y="462394"/>
                  </a:lnTo>
                  <a:lnTo>
                    <a:pt x="180035" y="462203"/>
                  </a:lnTo>
                  <a:lnTo>
                    <a:pt x="179578" y="462203"/>
                  </a:lnTo>
                  <a:lnTo>
                    <a:pt x="181013" y="460235"/>
                  </a:lnTo>
                  <a:lnTo>
                    <a:pt x="177330" y="461213"/>
                  </a:lnTo>
                  <a:lnTo>
                    <a:pt x="170916" y="463804"/>
                  </a:lnTo>
                  <a:lnTo>
                    <a:pt x="168071" y="465505"/>
                  </a:lnTo>
                  <a:lnTo>
                    <a:pt x="168414" y="465505"/>
                  </a:lnTo>
                  <a:lnTo>
                    <a:pt x="169887" y="466369"/>
                  </a:lnTo>
                  <a:lnTo>
                    <a:pt x="170484" y="464921"/>
                  </a:lnTo>
                  <a:lnTo>
                    <a:pt x="171818" y="465810"/>
                  </a:lnTo>
                  <a:lnTo>
                    <a:pt x="172326" y="465785"/>
                  </a:lnTo>
                  <a:lnTo>
                    <a:pt x="173558" y="465505"/>
                  </a:lnTo>
                  <a:lnTo>
                    <a:pt x="176161" y="464921"/>
                  </a:lnTo>
                  <a:lnTo>
                    <a:pt x="176428" y="464921"/>
                  </a:lnTo>
                  <a:lnTo>
                    <a:pt x="175107" y="468198"/>
                  </a:lnTo>
                  <a:lnTo>
                    <a:pt x="177647" y="465950"/>
                  </a:lnTo>
                  <a:lnTo>
                    <a:pt x="177393" y="465950"/>
                  </a:lnTo>
                  <a:lnTo>
                    <a:pt x="182473" y="464921"/>
                  </a:lnTo>
                  <a:lnTo>
                    <a:pt x="183464" y="464921"/>
                  </a:lnTo>
                  <a:lnTo>
                    <a:pt x="185204" y="467499"/>
                  </a:lnTo>
                  <a:lnTo>
                    <a:pt x="186245" y="464921"/>
                  </a:lnTo>
                  <a:lnTo>
                    <a:pt x="186563" y="464159"/>
                  </a:lnTo>
                  <a:lnTo>
                    <a:pt x="186588" y="463804"/>
                  </a:lnTo>
                  <a:lnTo>
                    <a:pt x="186715" y="462394"/>
                  </a:lnTo>
                  <a:lnTo>
                    <a:pt x="186817" y="461213"/>
                  </a:lnTo>
                  <a:lnTo>
                    <a:pt x="186931" y="459790"/>
                  </a:lnTo>
                  <a:lnTo>
                    <a:pt x="186969" y="459460"/>
                  </a:lnTo>
                  <a:close/>
                </a:path>
                <a:path w="554354" h="488314">
                  <a:moveTo>
                    <a:pt x="192849" y="466420"/>
                  </a:moveTo>
                  <a:lnTo>
                    <a:pt x="192557" y="464832"/>
                  </a:lnTo>
                  <a:lnTo>
                    <a:pt x="192087" y="465226"/>
                  </a:lnTo>
                  <a:lnTo>
                    <a:pt x="192239" y="465785"/>
                  </a:lnTo>
                  <a:lnTo>
                    <a:pt x="192519" y="466140"/>
                  </a:lnTo>
                  <a:lnTo>
                    <a:pt x="192849" y="466420"/>
                  </a:lnTo>
                  <a:close/>
                </a:path>
                <a:path w="554354" h="488314">
                  <a:moveTo>
                    <a:pt x="209296" y="441744"/>
                  </a:moveTo>
                  <a:lnTo>
                    <a:pt x="205625" y="439826"/>
                  </a:lnTo>
                  <a:lnTo>
                    <a:pt x="205155" y="440220"/>
                  </a:lnTo>
                  <a:lnTo>
                    <a:pt x="209296" y="441744"/>
                  </a:lnTo>
                  <a:close/>
                </a:path>
                <a:path w="554354" h="488314">
                  <a:moveTo>
                    <a:pt x="209994" y="462902"/>
                  </a:moveTo>
                  <a:lnTo>
                    <a:pt x="206743" y="460616"/>
                  </a:lnTo>
                  <a:lnTo>
                    <a:pt x="206425" y="461962"/>
                  </a:lnTo>
                  <a:lnTo>
                    <a:pt x="202984" y="460209"/>
                  </a:lnTo>
                  <a:lnTo>
                    <a:pt x="199415" y="454596"/>
                  </a:lnTo>
                  <a:lnTo>
                    <a:pt x="195186" y="460260"/>
                  </a:lnTo>
                  <a:lnTo>
                    <a:pt x="198869" y="460019"/>
                  </a:lnTo>
                  <a:lnTo>
                    <a:pt x="194614" y="461416"/>
                  </a:lnTo>
                  <a:lnTo>
                    <a:pt x="197751" y="462534"/>
                  </a:lnTo>
                  <a:lnTo>
                    <a:pt x="198996" y="463994"/>
                  </a:lnTo>
                  <a:lnTo>
                    <a:pt x="198450" y="464197"/>
                  </a:lnTo>
                  <a:lnTo>
                    <a:pt x="197294" y="464489"/>
                  </a:lnTo>
                  <a:lnTo>
                    <a:pt x="194297" y="463207"/>
                  </a:lnTo>
                  <a:lnTo>
                    <a:pt x="192659" y="463969"/>
                  </a:lnTo>
                  <a:lnTo>
                    <a:pt x="195072" y="465899"/>
                  </a:lnTo>
                  <a:lnTo>
                    <a:pt x="192379" y="466572"/>
                  </a:lnTo>
                  <a:lnTo>
                    <a:pt x="192036" y="466585"/>
                  </a:lnTo>
                  <a:lnTo>
                    <a:pt x="192951" y="466979"/>
                  </a:lnTo>
                  <a:lnTo>
                    <a:pt x="193014" y="467321"/>
                  </a:lnTo>
                  <a:lnTo>
                    <a:pt x="193141" y="467182"/>
                  </a:lnTo>
                  <a:lnTo>
                    <a:pt x="199402" y="469709"/>
                  </a:lnTo>
                  <a:lnTo>
                    <a:pt x="198932" y="466483"/>
                  </a:lnTo>
                  <a:lnTo>
                    <a:pt x="199237" y="466432"/>
                  </a:lnTo>
                  <a:lnTo>
                    <a:pt x="199720" y="466432"/>
                  </a:lnTo>
                  <a:lnTo>
                    <a:pt x="199910" y="466496"/>
                  </a:lnTo>
                  <a:lnTo>
                    <a:pt x="199948" y="466305"/>
                  </a:lnTo>
                  <a:lnTo>
                    <a:pt x="205359" y="465328"/>
                  </a:lnTo>
                  <a:lnTo>
                    <a:pt x="204597" y="465074"/>
                  </a:lnTo>
                  <a:lnTo>
                    <a:pt x="204228" y="464858"/>
                  </a:lnTo>
                  <a:lnTo>
                    <a:pt x="204038" y="464642"/>
                  </a:lnTo>
                  <a:lnTo>
                    <a:pt x="207251" y="465264"/>
                  </a:lnTo>
                  <a:lnTo>
                    <a:pt x="207238" y="463816"/>
                  </a:lnTo>
                  <a:lnTo>
                    <a:pt x="208622" y="462648"/>
                  </a:lnTo>
                  <a:lnTo>
                    <a:pt x="209994" y="462902"/>
                  </a:lnTo>
                  <a:close/>
                </a:path>
                <a:path w="554354" h="488314">
                  <a:moveTo>
                    <a:pt x="233121" y="430009"/>
                  </a:moveTo>
                  <a:lnTo>
                    <a:pt x="232016" y="431812"/>
                  </a:lnTo>
                  <a:lnTo>
                    <a:pt x="228307" y="431584"/>
                  </a:lnTo>
                  <a:lnTo>
                    <a:pt x="228523" y="430326"/>
                  </a:lnTo>
                  <a:lnTo>
                    <a:pt x="225310" y="430199"/>
                  </a:lnTo>
                  <a:lnTo>
                    <a:pt x="223469" y="430314"/>
                  </a:lnTo>
                  <a:lnTo>
                    <a:pt x="223507" y="433197"/>
                  </a:lnTo>
                  <a:lnTo>
                    <a:pt x="225298" y="431634"/>
                  </a:lnTo>
                  <a:lnTo>
                    <a:pt x="228092" y="432879"/>
                  </a:lnTo>
                  <a:lnTo>
                    <a:pt x="228257" y="431901"/>
                  </a:lnTo>
                  <a:lnTo>
                    <a:pt x="231317" y="433006"/>
                  </a:lnTo>
                  <a:lnTo>
                    <a:pt x="232003" y="431850"/>
                  </a:lnTo>
                  <a:lnTo>
                    <a:pt x="232689" y="431850"/>
                  </a:lnTo>
                  <a:lnTo>
                    <a:pt x="233121" y="430009"/>
                  </a:lnTo>
                  <a:close/>
                </a:path>
                <a:path w="554354" h="488314">
                  <a:moveTo>
                    <a:pt x="242747" y="471843"/>
                  </a:moveTo>
                  <a:lnTo>
                    <a:pt x="241363" y="472287"/>
                  </a:lnTo>
                  <a:lnTo>
                    <a:pt x="237274" y="475107"/>
                  </a:lnTo>
                  <a:lnTo>
                    <a:pt x="234937" y="473468"/>
                  </a:lnTo>
                  <a:lnTo>
                    <a:pt x="234022" y="474243"/>
                  </a:lnTo>
                  <a:lnTo>
                    <a:pt x="235877" y="475564"/>
                  </a:lnTo>
                  <a:lnTo>
                    <a:pt x="235877" y="476275"/>
                  </a:lnTo>
                  <a:lnTo>
                    <a:pt x="239560" y="476034"/>
                  </a:lnTo>
                  <a:lnTo>
                    <a:pt x="238290" y="477126"/>
                  </a:lnTo>
                  <a:lnTo>
                    <a:pt x="240512" y="476719"/>
                  </a:lnTo>
                  <a:lnTo>
                    <a:pt x="242328" y="475856"/>
                  </a:lnTo>
                  <a:lnTo>
                    <a:pt x="242747" y="471843"/>
                  </a:lnTo>
                  <a:close/>
                </a:path>
                <a:path w="554354" h="488314">
                  <a:moveTo>
                    <a:pt x="242874" y="465772"/>
                  </a:moveTo>
                  <a:lnTo>
                    <a:pt x="242684" y="465366"/>
                  </a:lnTo>
                  <a:lnTo>
                    <a:pt x="242531" y="465150"/>
                  </a:lnTo>
                  <a:lnTo>
                    <a:pt x="242303" y="465010"/>
                  </a:lnTo>
                  <a:lnTo>
                    <a:pt x="242125" y="464832"/>
                  </a:lnTo>
                  <a:lnTo>
                    <a:pt x="242468" y="465416"/>
                  </a:lnTo>
                  <a:lnTo>
                    <a:pt x="242874" y="465772"/>
                  </a:lnTo>
                  <a:close/>
                </a:path>
                <a:path w="554354" h="488314">
                  <a:moveTo>
                    <a:pt x="244563" y="468833"/>
                  </a:moveTo>
                  <a:lnTo>
                    <a:pt x="244538" y="467423"/>
                  </a:lnTo>
                  <a:lnTo>
                    <a:pt x="241325" y="467271"/>
                  </a:lnTo>
                  <a:lnTo>
                    <a:pt x="242239" y="467918"/>
                  </a:lnTo>
                  <a:lnTo>
                    <a:pt x="240880" y="469836"/>
                  </a:lnTo>
                  <a:lnTo>
                    <a:pt x="242735" y="470420"/>
                  </a:lnTo>
                  <a:lnTo>
                    <a:pt x="244563" y="468833"/>
                  </a:lnTo>
                  <a:close/>
                </a:path>
                <a:path w="554354" h="488314">
                  <a:moveTo>
                    <a:pt x="244856" y="453339"/>
                  </a:moveTo>
                  <a:lnTo>
                    <a:pt x="242087" y="452793"/>
                  </a:lnTo>
                  <a:lnTo>
                    <a:pt x="244386" y="453732"/>
                  </a:lnTo>
                  <a:lnTo>
                    <a:pt x="243954" y="454825"/>
                  </a:lnTo>
                  <a:lnTo>
                    <a:pt x="244856" y="453339"/>
                  </a:lnTo>
                  <a:close/>
                </a:path>
                <a:path w="554354" h="488314">
                  <a:moveTo>
                    <a:pt x="250520" y="465912"/>
                  </a:moveTo>
                  <a:lnTo>
                    <a:pt x="250367" y="464972"/>
                  </a:lnTo>
                  <a:lnTo>
                    <a:pt x="249872" y="464413"/>
                  </a:lnTo>
                  <a:lnTo>
                    <a:pt x="249339" y="464070"/>
                  </a:lnTo>
                  <a:lnTo>
                    <a:pt x="248462" y="462991"/>
                  </a:lnTo>
                  <a:lnTo>
                    <a:pt x="247802" y="462114"/>
                  </a:lnTo>
                  <a:lnTo>
                    <a:pt x="247345" y="461518"/>
                  </a:lnTo>
                  <a:lnTo>
                    <a:pt x="246875" y="460883"/>
                  </a:lnTo>
                  <a:lnTo>
                    <a:pt x="246024" y="460425"/>
                  </a:lnTo>
                  <a:lnTo>
                    <a:pt x="242925" y="458736"/>
                  </a:lnTo>
                  <a:lnTo>
                    <a:pt x="239839" y="458355"/>
                  </a:lnTo>
                  <a:lnTo>
                    <a:pt x="239395" y="459498"/>
                  </a:lnTo>
                  <a:lnTo>
                    <a:pt x="239102" y="459498"/>
                  </a:lnTo>
                  <a:lnTo>
                    <a:pt x="230670" y="460425"/>
                  </a:lnTo>
                  <a:lnTo>
                    <a:pt x="228333" y="459498"/>
                  </a:lnTo>
                  <a:lnTo>
                    <a:pt x="216890" y="462826"/>
                  </a:lnTo>
                  <a:lnTo>
                    <a:pt x="224739" y="464070"/>
                  </a:lnTo>
                  <a:lnTo>
                    <a:pt x="225044" y="463283"/>
                  </a:lnTo>
                  <a:lnTo>
                    <a:pt x="225171" y="462991"/>
                  </a:lnTo>
                  <a:lnTo>
                    <a:pt x="225590" y="462991"/>
                  </a:lnTo>
                  <a:lnTo>
                    <a:pt x="230403" y="463283"/>
                  </a:lnTo>
                  <a:lnTo>
                    <a:pt x="231800" y="462991"/>
                  </a:lnTo>
                  <a:lnTo>
                    <a:pt x="238848" y="461518"/>
                  </a:lnTo>
                  <a:lnTo>
                    <a:pt x="242112" y="464820"/>
                  </a:lnTo>
                  <a:lnTo>
                    <a:pt x="241681" y="464070"/>
                  </a:lnTo>
                  <a:lnTo>
                    <a:pt x="241414" y="463283"/>
                  </a:lnTo>
                  <a:lnTo>
                    <a:pt x="241287" y="462826"/>
                  </a:lnTo>
                  <a:lnTo>
                    <a:pt x="241185" y="462445"/>
                  </a:lnTo>
                  <a:lnTo>
                    <a:pt x="243116" y="462114"/>
                  </a:lnTo>
                  <a:lnTo>
                    <a:pt x="245071" y="462991"/>
                  </a:lnTo>
                  <a:lnTo>
                    <a:pt x="247688" y="462991"/>
                  </a:lnTo>
                  <a:lnTo>
                    <a:pt x="249224" y="464007"/>
                  </a:lnTo>
                  <a:lnTo>
                    <a:pt x="249694" y="464616"/>
                  </a:lnTo>
                  <a:lnTo>
                    <a:pt x="250202" y="465213"/>
                  </a:lnTo>
                  <a:lnTo>
                    <a:pt x="250520" y="465912"/>
                  </a:lnTo>
                  <a:close/>
                </a:path>
                <a:path w="554354" h="488314">
                  <a:moveTo>
                    <a:pt x="262001" y="465480"/>
                  </a:moveTo>
                  <a:lnTo>
                    <a:pt x="260146" y="464159"/>
                  </a:lnTo>
                  <a:lnTo>
                    <a:pt x="257403" y="466521"/>
                  </a:lnTo>
                  <a:lnTo>
                    <a:pt x="262001" y="465480"/>
                  </a:lnTo>
                  <a:close/>
                </a:path>
                <a:path w="554354" h="488314">
                  <a:moveTo>
                    <a:pt x="262509" y="469417"/>
                  </a:moveTo>
                  <a:lnTo>
                    <a:pt x="262483" y="467753"/>
                  </a:lnTo>
                  <a:lnTo>
                    <a:pt x="261569" y="467918"/>
                  </a:lnTo>
                  <a:lnTo>
                    <a:pt x="261302" y="468287"/>
                  </a:lnTo>
                  <a:lnTo>
                    <a:pt x="262509" y="469417"/>
                  </a:lnTo>
                  <a:close/>
                </a:path>
                <a:path w="554354" h="488314">
                  <a:moveTo>
                    <a:pt x="265569" y="467448"/>
                  </a:moveTo>
                  <a:lnTo>
                    <a:pt x="264426" y="467258"/>
                  </a:lnTo>
                  <a:lnTo>
                    <a:pt x="263271" y="467080"/>
                  </a:lnTo>
                  <a:lnTo>
                    <a:pt x="262483" y="467258"/>
                  </a:lnTo>
                  <a:lnTo>
                    <a:pt x="262496" y="467741"/>
                  </a:lnTo>
                  <a:lnTo>
                    <a:pt x="263232" y="467614"/>
                  </a:lnTo>
                  <a:lnTo>
                    <a:pt x="264388" y="467588"/>
                  </a:lnTo>
                  <a:lnTo>
                    <a:pt x="265569" y="467448"/>
                  </a:lnTo>
                  <a:close/>
                </a:path>
                <a:path w="554354" h="488314">
                  <a:moveTo>
                    <a:pt x="266357" y="439635"/>
                  </a:moveTo>
                  <a:lnTo>
                    <a:pt x="264998" y="439178"/>
                  </a:lnTo>
                  <a:lnTo>
                    <a:pt x="263550" y="438721"/>
                  </a:lnTo>
                  <a:lnTo>
                    <a:pt x="257606" y="441642"/>
                  </a:lnTo>
                  <a:lnTo>
                    <a:pt x="255752" y="440321"/>
                  </a:lnTo>
                  <a:lnTo>
                    <a:pt x="258546" y="443738"/>
                  </a:lnTo>
                  <a:lnTo>
                    <a:pt x="262547" y="441642"/>
                  </a:lnTo>
                  <a:lnTo>
                    <a:pt x="266357" y="439635"/>
                  </a:lnTo>
                  <a:close/>
                </a:path>
                <a:path w="554354" h="488314">
                  <a:moveTo>
                    <a:pt x="268135" y="436232"/>
                  </a:moveTo>
                  <a:lnTo>
                    <a:pt x="266903" y="435368"/>
                  </a:lnTo>
                  <a:lnTo>
                    <a:pt x="265137" y="435762"/>
                  </a:lnTo>
                  <a:lnTo>
                    <a:pt x="265455" y="435762"/>
                  </a:lnTo>
                  <a:lnTo>
                    <a:pt x="267423" y="436841"/>
                  </a:lnTo>
                  <a:lnTo>
                    <a:pt x="268135" y="436232"/>
                  </a:lnTo>
                  <a:close/>
                </a:path>
                <a:path w="554354" h="488314">
                  <a:moveTo>
                    <a:pt x="268147" y="437692"/>
                  </a:moveTo>
                  <a:lnTo>
                    <a:pt x="267728" y="440944"/>
                  </a:lnTo>
                  <a:lnTo>
                    <a:pt x="267817" y="440321"/>
                  </a:lnTo>
                  <a:lnTo>
                    <a:pt x="268147" y="437692"/>
                  </a:lnTo>
                  <a:close/>
                </a:path>
                <a:path w="554354" h="488314">
                  <a:moveTo>
                    <a:pt x="268465" y="437426"/>
                  </a:moveTo>
                  <a:lnTo>
                    <a:pt x="267423" y="436841"/>
                  </a:lnTo>
                  <a:lnTo>
                    <a:pt x="266293" y="437807"/>
                  </a:lnTo>
                  <a:lnTo>
                    <a:pt x="268020" y="437807"/>
                  </a:lnTo>
                  <a:lnTo>
                    <a:pt x="268147" y="437692"/>
                  </a:lnTo>
                  <a:lnTo>
                    <a:pt x="268465" y="437426"/>
                  </a:lnTo>
                  <a:close/>
                </a:path>
                <a:path w="554354" h="488314">
                  <a:moveTo>
                    <a:pt x="269849" y="468160"/>
                  </a:moveTo>
                  <a:lnTo>
                    <a:pt x="268935" y="466077"/>
                  </a:lnTo>
                  <a:lnTo>
                    <a:pt x="268173" y="466966"/>
                  </a:lnTo>
                  <a:lnTo>
                    <a:pt x="266865" y="467283"/>
                  </a:lnTo>
                  <a:lnTo>
                    <a:pt x="265557" y="467436"/>
                  </a:lnTo>
                  <a:lnTo>
                    <a:pt x="267754" y="467791"/>
                  </a:lnTo>
                  <a:lnTo>
                    <a:pt x="269849" y="468160"/>
                  </a:lnTo>
                  <a:close/>
                </a:path>
                <a:path w="554354" h="488314">
                  <a:moveTo>
                    <a:pt x="270002" y="438264"/>
                  </a:moveTo>
                  <a:lnTo>
                    <a:pt x="268795" y="437426"/>
                  </a:lnTo>
                  <a:lnTo>
                    <a:pt x="268465" y="437426"/>
                  </a:lnTo>
                  <a:lnTo>
                    <a:pt x="270002" y="438264"/>
                  </a:lnTo>
                  <a:close/>
                </a:path>
                <a:path w="554354" h="488314">
                  <a:moveTo>
                    <a:pt x="272262" y="434149"/>
                  </a:moveTo>
                  <a:lnTo>
                    <a:pt x="271780" y="433946"/>
                  </a:lnTo>
                  <a:lnTo>
                    <a:pt x="268820" y="432689"/>
                  </a:lnTo>
                  <a:lnTo>
                    <a:pt x="267182" y="431990"/>
                  </a:lnTo>
                  <a:lnTo>
                    <a:pt x="267195" y="432689"/>
                  </a:lnTo>
                  <a:lnTo>
                    <a:pt x="258876" y="431114"/>
                  </a:lnTo>
                  <a:lnTo>
                    <a:pt x="258000" y="433336"/>
                  </a:lnTo>
                  <a:lnTo>
                    <a:pt x="257276" y="433946"/>
                  </a:lnTo>
                  <a:lnTo>
                    <a:pt x="257136" y="434149"/>
                  </a:lnTo>
                  <a:lnTo>
                    <a:pt x="259410" y="435762"/>
                  </a:lnTo>
                  <a:lnTo>
                    <a:pt x="264909" y="433946"/>
                  </a:lnTo>
                  <a:lnTo>
                    <a:pt x="266903" y="435368"/>
                  </a:lnTo>
                  <a:lnTo>
                    <a:pt x="272262" y="434149"/>
                  </a:lnTo>
                  <a:close/>
                </a:path>
                <a:path w="554354" h="488314">
                  <a:moveTo>
                    <a:pt x="275336" y="464197"/>
                  </a:moveTo>
                  <a:lnTo>
                    <a:pt x="271195" y="463410"/>
                  </a:lnTo>
                  <a:lnTo>
                    <a:pt x="273977" y="465378"/>
                  </a:lnTo>
                  <a:lnTo>
                    <a:pt x="275336" y="464197"/>
                  </a:lnTo>
                  <a:close/>
                </a:path>
                <a:path w="554354" h="488314">
                  <a:moveTo>
                    <a:pt x="275958" y="436778"/>
                  </a:moveTo>
                  <a:lnTo>
                    <a:pt x="273634" y="435851"/>
                  </a:lnTo>
                  <a:lnTo>
                    <a:pt x="271360" y="437819"/>
                  </a:lnTo>
                  <a:lnTo>
                    <a:pt x="275958" y="436778"/>
                  </a:lnTo>
                  <a:close/>
                </a:path>
                <a:path w="554354" h="488314">
                  <a:moveTo>
                    <a:pt x="280530" y="465518"/>
                  </a:moveTo>
                  <a:lnTo>
                    <a:pt x="277202" y="465518"/>
                  </a:lnTo>
                  <a:lnTo>
                    <a:pt x="280428" y="465658"/>
                  </a:lnTo>
                  <a:lnTo>
                    <a:pt x="280530" y="465518"/>
                  </a:lnTo>
                  <a:close/>
                </a:path>
                <a:path w="554354" h="488314">
                  <a:moveTo>
                    <a:pt x="291376" y="463575"/>
                  </a:moveTo>
                  <a:lnTo>
                    <a:pt x="284530" y="463575"/>
                  </a:lnTo>
                  <a:lnTo>
                    <a:pt x="284403" y="463296"/>
                  </a:lnTo>
                  <a:lnTo>
                    <a:pt x="283578" y="461467"/>
                  </a:lnTo>
                  <a:lnTo>
                    <a:pt x="280530" y="465518"/>
                  </a:lnTo>
                  <a:lnTo>
                    <a:pt x="281000" y="465518"/>
                  </a:lnTo>
                  <a:lnTo>
                    <a:pt x="283171" y="463296"/>
                  </a:lnTo>
                  <a:lnTo>
                    <a:pt x="282917" y="465518"/>
                  </a:lnTo>
                  <a:lnTo>
                    <a:pt x="282829" y="466382"/>
                  </a:lnTo>
                  <a:lnTo>
                    <a:pt x="282727" y="467309"/>
                  </a:lnTo>
                  <a:lnTo>
                    <a:pt x="281381" y="468464"/>
                  </a:lnTo>
                  <a:lnTo>
                    <a:pt x="280162" y="466382"/>
                  </a:lnTo>
                  <a:lnTo>
                    <a:pt x="280466" y="466051"/>
                  </a:lnTo>
                  <a:lnTo>
                    <a:pt x="280860" y="465658"/>
                  </a:lnTo>
                  <a:lnTo>
                    <a:pt x="280428" y="465658"/>
                  </a:lnTo>
                  <a:lnTo>
                    <a:pt x="277279" y="465658"/>
                  </a:lnTo>
                  <a:lnTo>
                    <a:pt x="278612" y="467956"/>
                  </a:lnTo>
                  <a:lnTo>
                    <a:pt x="279882" y="466648"/>
                  </a:lnTo>
                  <a:lnTo>
                    <a:pt x="279793" y="467309"/>
                  </a:lnTo>
                  <a:lnTo>
                    <a:pt x="279704" y="467956"/>
                  </a:lnTo>
                  <a:lnTo>
                    <a:pt x="279641" y="468464"/>
                  </a:lnTo>
                  <a:lnTo>
                    <a:pt x="279527" y="469328"/>
                  </a:lnTo>
                  <a:lnTo>
                    <a:pt x="281851" y="468464"/>
                  </a:lnTo>
                  <a:lnTo>
                    <a:pt x="284975" y="467309"/>
                  </a:lnTo>
                  <a:lnTo>
                    <a:pt x="285496" y="467309"/>
                  </a:lnTo>
                  <a:lnTo>
                    <a:pt x="285496" y="468083"/>
                  </a:lnTo>
                  <a:lnTo>
                    <a:pt x="288798" y="467309"/>
                  </a:lnTo>
                  <a:lnTo>
                    <a:pt x="289090" y="467309"/>
                  </a:lnTo>
                  <a:lnTo>
                    <a:pt x="291376" y="463575"/>
                  </a:lnTo>
                  <a:close/>
                </a:path>
                <a:path w="554354" h="488314">
                  <a:moveTo>
                    <a:pt x="344347" y="198043"/>
                  </a:moveTo>
                  <a:lnTo>
                    <a:pt x="340791" y="198856"/>
                  </a:lnTo>
                  <a:lnTo>
                    <a:pt x="341782" y="199555"/>
                  </a:lnTo>
                  <a:lnTo>
                    <a:pt x="343039" y="198767"/>
                  </a:lnTo>
                  <a:lnTo>
                    <a:pt x="344347" y="198043"/>
                  </a:lnTo>
                  <a:close/>
                </a:path>
                <a:path w="554354" h="488314">
                  <a:moveTo>
                    <a:pt x="346430" y="211696"/>
                  </a:moveTo>
                  <a:lnTo>
                    <a:pt x="346417" y="210629"/>
                  </a:lnTo>
                  <a:lnTo>
                    <a:pt x="345427" y="211480"/>
                  </a:lnTo>
                  <a:lnTo>
                    <a:pt x="345744" y="211480"/>
                  </a:lnTo>
                  <a:lnTo>
                    <a:pt x="346430" y="211696"/>
                  </a:lnTo>
                  <a:close/>
                </a:path>
                <a:path w="554354" h="488314">
                  <a:moveTo>
                    <a:pt x="347357" y="212013"/>
                  </a:moveTo>
                  <a:lnTo>
                    <a:pt x="346430" y="211696"/>
                  </a:lnTo>
                  <a:lnTo>
                    <a:pt x="346443" y="213880"/>
                  </a:lnTo>
                  <a:lnTo>
                    <a:pt x="346900" y="213880"/>
                  </a:lnTo>
                  <a:lnTo>
                    <a:pt x="347357" y="212013"/>
                  </a:lnTo>
                  <a:close/>
                </a:path>
                <a:path w="554354" h="488314">
                  <a:moveTo>
                    <a:pt x="347662" y="197281"/>
                  </a:moveTo>
                  <a:lnTo>
                    <a:pt x="346608" y="196862"/>
                  </a:lnTo>
                  <a:lnTo>
                    <a:pt x="345465" y="197434"/>
                  </a:lnTo>
                  <a:lnTo>
                    <a:pt x="344360" y="198043"/>
                  </a:lnTo>
                  <a:lnTo>
                    <a:pt x="347662" y="197281"/>
                  </a:lnTo>
                  <a:close/>
                </a:path>
                <a:path w="554354" h="488314">
                  <a:moveTo>
                    <a:pt x="349123" y="87757"/>
                  </a:moveTo>
                  <a:lnTo>
                    <a:pt x="345389" y="83731"/>
                  </a:lnTo>
                  <a:lnTo>
                    <a:pt x="339902" y="82689"/>
                  </a:lnTo>
                  <a:lnTo>
                    <a:pt x="342646" y="84632"/>
                  </a:lnTo>
                  <a:lnTo>
                    <a:pt x="345440" y="86588"/>
                  </a:lnTo>
                  <a:lnTo>
                    <a:pt x="349123" y="87757"/>
                  </a:lnTo>
                  <a:close/>
                </a:path>
                <a:path w="554354" h="488314">
                  <a:moveTo>
                    <a:pt x="351904" y="451027"/>
                  </a:moveTo>
                  <a:lnTo>
                    <a:pt x="349034" y="450634"/>
                  </a:lnTo>
                  <a:lnTo>
                    <a:pt x="346113" y="451421"/>
                  </a:lnTo>
                  <a:lnTo>
                    <a:pt x="346189" y="451281"/>
                  </a:lnTo>
                  <a:lnTo>
                    <a:pt x="346367" y="451027"/>
                  </a:lnTo>
                  <a:lnTo>
                    <a:pt x="346481" y="450875"/>
                  </a:lnTo>
                  <a:lnTo>
                    <a:pt x="347446" y="449516"/>
                  </a:lnTo>
                  <a:lnTo>
                    <a:pt x="345147" y="450037"/>
                  </a:lnTo>
                  <a:lnTo>
                    <a:pt x="343331" y="450875"/>
                  </a:lnTo>
                  <a:lnTo>
                    <a:pt x="343776" y="448322"/>
                  </a:lnTo>
                  <a:lnTo>
                    <a:pt x="343408" y="449516"/>
                  </a:lnTo>
                  <a:lnTo>
                    <a:pt x="343293" y="449872"/>
                  </a:lnTo>
                  <a:lnTo>
                    <a:pt x="343242" y="450037"/>
                  </a:lnTo>
                  <a:lnTo>
                    <a:pt x="343128" y="450405"/>
                  </a:lnTo>
                  <a:lnTo>
                    <a:pt x="343065" y="450634"/>
                  </a:lnTo>
                  <a:lnTo>
                    <a:pt x="342988" y="450875"/>
                  </a:lnTo>
                  <a:lnTo>
                    <a:pt x="342861" y="451281"/>
                  </a:lnTo>
                  <a:lnTo>
                    <a:pt x="339636" y="450405"/>
                  </a:lnTo>
                  <a:lnTo>
                    <a:pt x="339585" y="450634"/>
                  </a:lnTo>
                  <a:lnTo>
                    <a:pt x="339496" y="451027"/>
                  </a:lnTo>
                  <a:lnTo>
                    <a:pt x="339382" y="451510"/>
                  </a:lnTo>
                  <a:lnTo>
                    <a:pt x="339293" y="451878"/>
                  </a:lnTo>
                  <a:lnTo>
                    <a:pt x="339204" y="452259"/>
                  </a:lnTo>
                  <a:lnTo>
                    <a:pt x="343522" y="451281"/>
                  </a:lnTo>
                  <a:lnTo>
                    <a:pt x="344309" y="451281"/>
                  </a:lnTo>
                  <a:lnTo>
                    <a:pt x="345871" y="451485"/>
                  </a:lnTo>
                  <a:lnTo>
                    <a:pt x="346075" y="451510"/>
                  </a:lnTo>
                  <a:lnTo>
                    <a:pt x="348983" y="451878"/>
                  </a:lnTo>
                  <a:lnTo>
                    <a:pt x="351904" y="451027"/>
                  </a:lnTo>
                  <a:close/>
                </a:path>
                <a:path w="554354" h="488314">
                  <a:moveTo>
                    <a:pt x="354355" y="449262"/>
                  </a:moveTo>
                  <a:lnTo>
                    <a:pt x="354342" y="448691"/>
                  </a:lnTo>
                  <a:lnTo>
                    <a:pt x="353809" y="448945"/>
                  </a:lnTo>
                  <a:lnTo>
                    <a:pt x="353733" y="449389"/>
                  </a:lnTo>
                  <a:lnTo>
                    <a:pt x="353745" y="449884"/>
                  </a:lnTo>
                  <a:lnTo>
                    <a:pt x="354063" y="449580"/>
                  </a:lnTo>
                  <a:lnTo>
                    <a:pt x="354355" y="449262"/>
                  </a:lnTo>
                  <a:close/>
                </a:path>
                <a:path w="554354" h="488314">
                  <a:moveTo>
                    <a:pt x="355244" y="218986"/>
                  </a:moveTo>
                  <a:lnTo>
                    <a:pt x="352450" y="214591"/>
                  </a:lnTo>
                  <a:lnTo>
                    <a:pt x="352005" y="213880"/>
                  </a:lnTo>
                  <a:lnTo>
                    <a:pt x="354291" y="216179"/>
                  </a:lnTo>
                  <a:lnTo>
                    <a:pt x="354406" y="214922"/>
                  </a:lnTo>
                  <a:lnTo>
                    <a:pt x="354495" y="213880"/>
                  </a:lnTo>
                  <a:lnTo>
                    <a:pt x="354647" y="212013"/>
                  </a:lnTo>
                  <a:lnTo>
                    <a:pt x="354698" y="211480"/>
                  </a:lnTo>
                  <a:lnTo>
                    <a:pt x="351929" y="210959"/>
                  </a:lnTo>
                  <a:lnTo>
                    <a:pt x="346456" y="214922"/>
                  </a:lnTo>
                  <a:lnTo>
                    <a:pt x="346443" y="213880"/>
                  </a:lnTo>
                  <a:lnTo>
                    <a:pt x="340956" y="214591"/>
                  </a:lnTo>
                  <a:lnTo>
                    <a:pt x="344665" y="217932"/>
                  </a:lnTo>
                  <a:lnTo>
                    <a:pt x="347433" y="214922"/>
                  </a:lnTo>
                  <a:lnTo>
                    <a:pt x="347738" y="214591"/>
                  </a:lnTo>
                  <a:lnTo>
                    <a:pt x="348030" y="214591"/>
                  </a:lnTo>
                  <a:lnTo>
                    <a:pt x="355244" y="218986"/>
                  </a:lnTo>
                  <a:close/>
                </a:path>
                <a:path w="554354" h="488314">
                  <a:moveTo>
                    <a:pt x="360045" y="413867"/>
                  </a:moveTo>
                  <a:lnTo>
                    <a:pt x="359460" y="412292"/>
                  </a:lnTo>
                  <a:lnTo>
                    <a:pt x="358571" y="414540"/>
                  </a:lnTo>
                  <a:lnTo>
                    <a:pt x="353961" y="414121"/>
                  </a:lnTo>
                  <a:lnTo>
                    <a:pt x="356641" y="411822"/>
                  </a:lnTo>
                  <a:lnTo>
                    <a:pt x="350710" y="411822"/>
                  </a:lnTo>
                  <a:lnTo>
                    <a:pt x="351243" y="420090"/>
                  </a:lnTo>
                  <a:lnTo>
                    <a:pt x="359092" y="414540"/>
                  </a:lnTo>
                  <a:lnTo>
                    <a:pt x="360045" y="413867"/>
                  </a:lnTo>
                  <a:close/>
                </a:path>
                <a:path w="554354" h="488314">
                  <a:moveTo>
                    <a:pt x="362699" y="413664"/>
                  </a:moveTo>
                  <a:lnTo>
                    <a:pt x="360845" y="413308"/>
                  </a:lnTo>
                  <a:lnTo>
                    <a:pt x="360045" y="413867"/>
                  </a:lnTo>
                  <a:lnTo>
                    <a:pt x="360895" y="416179"/>
                  </a:lnTo>
                  <a:lnTo>
                    <a:pt x="362699" y="413664"/>
                  </a:lnTo>
                  <a:close/>
                </a:path>
                <a:path w="554354" h="488314">
                  <a:moveTo>
                    <a:pt x="366331" y="408597"/>
                  </a:moveTo>
                  <a:lnTo>
                    <a:pt x="362699" y="413664"/>
                  </a:lnTo>
                  <a:lnTo>
                    <a:pt x="365125" y="414121"/>
                  </a:lnTo>
                  <a:lnTo>
                    <a:pt x="365188" y="413308"/>
                  </a:lnTo>
                  <a:lnTo>
                    <a:pt x="366331" y="408597"/>
                  </a:lnTo>
                  <a:close/>
                </a:path>
                <a:path w="554354" h="488314">
                  <a:moveTo>
                    <a:pt x="368617" y="109245"/>
                  </a:moveTo>
                  <a:lnTo>
                    <a:pt x="365861" y="106578"/>
                  </a:lnTo>
                  <a:lnTo>
                    <a:pt x="367233" y="108267"/>
                  </a:lnTo>
                  <a:lnTo>
                    <a:pt x="365417" y="109105"/>
                  </a:lnTo>
                  <a:lnTo>
                    <a:pt x="364515" y="110604"/>
                  </a:lnTo>
                  <a:lnTo>
                    <a:pt x="368617" y="109245"/>
                  </a:lnTo>
                  <a:close/>
                </a:path>
                <a:path w="554354" h="488314">
                  <a:moveTo>
                    <a:pt x="378777" y="113525"/>
                  </a:moveTo>
                  <a:lnTo>
                    <a:pt x="375996" y="110858"/>
                  </a:lnTo>
                  <a:lnTo>
                    <a:pt x="375526" y="111264"/>
                  </a:lnTo>
                  <a:lnTo>
                    <a:pt x="378777" y="113525"/>
                  </a:lnTo>
                  <a:close/>
                </a:path>
                <a:path w="554354" h="488314">
                  <a:moveTo>
                    <a:pt x="394017" y="122110"/>
                  </a:moveTo>
                  <a:lnTo>
                    <a:pt x="392722" y="121196"/>
                  </a:lnTo>
                  <a:lnTo>
                    <a:pt x="391706" y="121196"/>
                  </a:lnTo>
                  <a:lnTo>
                    <a:pt x="391807" y="122110"/>
                  </a:lnTo>
                  <a:lnTo>
                    <a:pt x="392188" y="122948"/>
                  </a:lnTo>
                  <a:lnTo>
                    <a:pt x="394017" y="122110"/>
                  </a:lnTo>
                  <a:close/>
                </a:path>
                <a:path w="554354" h="488314">
                  <a:moveTo>
                    <a:pt x="398119" y="119329"/>
                  </a:moveTo>
                  <a:lnTo>
                    <a:pt x="393077" y="120040"/>
                  </a:lnTo>
                  <a:lnTo>
                    <a:pt x="394169" y="120040"/>
                  </a:lnTo>
                  <a:lnTo>
                    <a:pt x="398119" y="119329"/>
                  </a:lnTo>
                  <a:close/>
                </a:path>
                <a:path w="554354" h="488314">
                  <a:moveTo>
                    <a:pt x="427304" y="42684"/>
                  </a:moveTo>
                  <a:lnTo>
                    <a:pt x="426059" y="42684"/>
                  </a:lnTo>
                  <a:lnTo>
                    <a:pt x="426783" y="42976"/>
                  </a:lnTo>
                  <a:lnTo>
                    <a:pt x="427101" y="42887"/>
                  </a:lnTo>
                  <a:lnTo>
                    <a:pt x="427304" y="42684"/>
                  </a:lnTo>
                  <a:close/>
                </a:path>
                <a:path w="554354" h="488314">
                  <a:moveTo>
                    <a:pt x="431101" y="42672"/>
                  </a:moveTo>
                  <a:lnTo>
                    <a:pt x="428802" y="41059"/>
                  </a:lnTo>
                  <a:lnTo>
                    <a:pt x="427532" y="41148"/>
                  </a:lnTo>
                  <a:lnTo>
                    <a:pt x="427748" y="42252"/>
                  </a:lnTo>
                  <a:lnTo>
                    <a:pt x="427304" y="42684"/>
                  </a:lnTo>
                  <a:lnTo>
                    <a:pt x="431101" y="42672"/>
                  </a:lnTo>
                  <a:close/>
                </a:path>
                <a:path w="554354" h="488314">
                  <a:moveTo>
                    <a:pt x="436511" y="35864"/>
                  </a:moveTo>
                  <a:lnTo>
                    <a:pt x="433768" y="36068"/>
                  </a:lnTo>
                  <a:lnTo>
                    <a:pt x="433336" y="37871"/>
                  </a:lnTo>
                  <a:lnTo>
                    <a:pt x="436511" y="35864"/>
                  </a:lnTo>
                  <a:close/>
                </a:path>
                <a:path w="554354" h="488314">
                  <a:moveTo>
                    <a:pt x="447548" y="37528"/>
                  </a:moveTo>
                  <a:lnTo>
                    <a:pt x="446633" y="37642"/>
                  </a:lnTo>
                  <a:lnTo>
                    <a:pt x="446049" y="37909"/>
                  </a:lnTo>
                  <a:lnTo>
                    <a:pt x="446189" y="38392"/>
                  </a:lnTo>
                  <a:lnTo>
                    <a:pt x="446481" y="38150"/>
                  </a:lnTo>
                  <a:lnTo>
                    <a:pt x="446989" y="37846"/>
                  </a:lnTo>
                  <a:lnTo>
                    <a:pt x="447548" y="37528"/>
                  </a:lnTo>
                  <a:close/>
                </a:path>
                <a:path w="554354" h="488314">
                  <a:moveTo>
                    <a:pt x="450405" y="34709"/>
                  </a:moveTo>
                  <a:lnTo>
                    <a:pt x="450202" y="34429"/>
                  </a:lnTo>
                  <a:lnTo>
                    <a:pt x="449795" y="34150"/>
                  </a:lnTo>
                  <a:lnTo>
                    <a:pt x="448881" y="33934"/>
                  </a:lnTo>
                  <a:lnTo>
                    <a:pt x="449503" y="34353"/>
                  </a:lnTo>
                  <a:lnTo>
                    <a:pt x="449935" y="34582"/>
                  </a:lnTo>
                  <a:lnTo>
                    <a:pt x="450405" y="34709"/>
                  </a:lnTo>
                  <a:close/>
                </a:path>
                <a:path w="554354" h="488314">
                  <a:moveTo>
                    <a:pt x="454520" y="44234"/>
                  </a:moveTo>
                  <a:lnTo>
                    <a:pt x="453110" y="41122"/>
                  </a:lnTo>
                  <a:lnTo>
                    <a:pt x="451739" y="41567"/>
                  </a:lnTo>
                  <a:lnTo>
                    <a:pt x="451294" y="42684"/>
                  </a:lnTo>
                  <a:lnTo>
                    <a:pt x="452666" y="42951"/>
                  </a:lnTo>
                  <a:lnTo>
                    <a:pt x="454520" y="44234"/>
                  </a:lnTo>
                  <a:close/>
                </a:path>
                <a:path w="554354" h="488314">
                  <a:moveTo>
                    <a:pt x="459994" y="41706"/>
                  </a:moveTo>
                  <a:lnTo>
                    <a:pt x="457517" y="39966"/>
                  </a:lnTo>
                  <a:lnTo>
                    <a:pt x="456336" y="43395"/>
                  </a:lnTo>
                  <a:lnTo>
                    <a:pt x="457644" y="42887"/>
                  </a:lnTo>
                  <a:lnTo>
                    <a:pt x="459994" y="41706"/>
                  </a:lnTo>
                  <a:close/>
                </a:path>
                <a:path w="554354" h="488314">
                  <a:moveTo>
                    <a:pt x="460857" y="41706"/>
                  </a:moveTo>
                  <a:lnTo>
                    <a:pt x="457644" y="42887"/>
                  </a:lnTo>
                  <a:lnTo>
                    <a:pt x="451802" y="45847"/>
                  </a:lnTo>
                  <a:lnTo>
                    <a:pt x="457301" y="46164"/>
                  </a:lnTo>
                  <a:lnTo>
                    <a:pt x="460857" y="41706"/>
                  </a:lnTo>
                  <a:close/>
                </a:path>
                <a:path w="554354" h="488314">
                  <a:moveTo>
                    <a:pt x="466636" y="14732"/>
                  </a:moveTo>
                  <a:lnTo>
                    <a:pt x="466090" y="12268"/>
                  </a:lnTo>
                  <a:lnTo>
                    <a:pt x="466026" y="12001"/>
                  </a:lnTo>
                  <a:lnTo>
                    <a:pt x="463308" y="13944"/>
                  </a:lnTo>
                  <a:lnTo>
                    <a:pt x="463943" y="12268"/>
                  </a:lnTo>
                  <a:lnTo>
                    <a:pt x="464070" y="12001"/>
                  </a:lnTo>
                  <a:lnTo>
                    <a:pt x="465912" y="7874"/>
                  </a:lnTo>
                  <a:lnTo>
                    <a:pt x="465975" y="7721"/>
                  </a:lnTo>
                  <a:lnTo>
                    <a:pt x="458190" y="8648"/>
                  </a:lnTo>
                  <a:lnTo>
                    <a:pt x="452716" y="11899"/>
                  </a:lnTo>
                  <a:lnTo>
                    <a:pt x="450062" y="10718"/>
                  </a:lnTo>
                  <a:lnTo>
                    <a:pt x="449884" y="10464"/>
                  </a:lnTo>
                  <a:lnTo>
                    <a:pt x="449008" y="7874"/>
                  </a:lnTo>
                  <a:lnTo>
                    <a:pt x="445795" y="8445"/>
                  </a:lnTo>
                  <a:lnTo>
                    <a:pt x="446189" y="9296"/>
                  </a:lnTo>
                  <a:lnTo>
                    <a:pt x="446278" y="9499"/>
                  </a:lnTo>
                  <a:lnTo>
                    <a:pt x="447662" y="10464"/>
                  </a:lnTo>
                  <a:lnTo>
                    <a:pt x="447382" y="11633"/>
                  </a:lnTo>
                  <a:lnTo>
                    <a:pt x="447306" y="12001"/>
                  </a:lnTo>
                  <a:lnTo>
                    <a:pt x="447243" y="12268"/>
                  </a:lnTo>
                  <a:lnTo>
                    <a:pt x="443992" y="10718"/>
                  </a:lnTo>
                  <a:lnTo>
                    <a:pt x="445401" y="13843"/>
                  </a:lnTo>
                  <a:lnTo>
                    <a:pt x="444639" y="13144"/>
                  </a:lnTo>
                  <a:lnTo>
                    <a:pt x="444639" y="14732"/>
                  </a:lnTo>
                  <a:lnTo>
                    <a:pt x="444449" y="14566"/>
                  </a:lnTo>
                  <a:lnTo>
                    <a:pt x="444639" y="14732"/>
                  </a:lnTo>
                  <a:lnTo>
                    <a:pt x="444639" y="13144"/>
                  </a:lnTo>
                  <a:lnTo>
                    <a:pt x="438912" y="7874"/>
                  </a:lnTo>
                  <a:lnTo>
                    <a:pt x="443268" y="13119"/>
                  </a:lnTo>
                  <a:lnTo>
                    <a:pt x="443801" y="13906"/>
                  </a:lnTo>
                  <a:lnTo>
                    <a:pt x="442874" y="13119"/>
                  </a:lnTo>
                  <a:lnTo>
                    <a:pt x="441248" y="11633"/>
                  </a:lnTo>
                  <a:lnTo>
                    <a:pt x="435317" y="13119"/>
                  </a:lnTo>
                  <a:lnTo>
                    <a:pt x="433959" y="9499"/>
                  </a:lnTo>
                  <a:lnTo>
                    <a:pt x="433882" y="9296"/>
                  </a:lnTo>
                  <a:lnTo>
                    <a:pt x="429298" y="8928"/>
                  </a:lnTo>
                  <a:lnTo>
                    <a:pt x="425221" y="13119"/>
                  </a:lnTo>
                  <a:lnTo>
                    <a:pt x="432612" y="17589"/>
                  </a:lnTo>
                  <a:lnTo>
                    <a:pt x="433120" y="17589"/>
                  </a:lnTo>
                  <a:lnTo>
                    <a:pt x="433870" y="20256"/>
                  </a:lnTo>
                  <a:lnTo>
                    <a:pt x="433844" y="17665"/>
                  </a:lnTo>
                  <a:lnTo>
                    <a:pt x="433082" y="17462"/>
                  </a:lnTo>
                  <a:lnTo>
                    <a:pt x="432790" y="16319"/>
                  </a:lnTo>
                  <a:lnTo>
                    <a:pt x="432701" y="15646"/>
                  </a:lnTo>
                  <a:lnTo>
                    <a:pt x="432892" y="15646"/>
                  </a:lnTo>
                  <a:lnTo>
                    <a:pt x="435648" y="17589"/>
                  </a:lnTo>
                  <a:lnTo>
                    <a:pt x="436003" y="17589"/>
                  </a:lnTo>
                  <a:lnTo>
                    <a:pt x="438785" y="15646"/>
                  </a:lnTo>
                  <a:lnTo>
                    <a:pt x="440093" y="14732"/>
                  </a:lnTo>
                  <a:lnTo>
                    <a:pt x="441909" y="14732"/>
                  </a:lnTo>
                  <a:lnTo>
                    <a:pt x="449262" y="15646"/>
                  </a:lnTo>
                  <a:lnTo>
                    <a:pt x="448830" y="15646"/>
                  </a:lnTo>
                  <a:lnTo>
                    <a:pt x="457276" y="17500"/>
                  </a:lnTo>
                  <a:lnTo>
                    <a:pt x="457771" y="16319"/>
                  </a:lnTo>
                  <a:lnTo>
                    <a:pt x="457809" y="15646"/>
                  </a:lnTo>
                  <a:lnTo>
                    <a:pt x="460908" y="15646"/>
                  </a:lnTo>
                  <a:lnTo>
                    <a:pt x="463092" y="14097"/>
                  </a:lnTo>
                  <a:lnTo>
                    <a:pt x="462851" y="14732"/>
                  </a:lnTo>
                  <a:lnTo>
                    <a:pt x="466636" y="14732"/>
                  </a:lnTo>
                  <a:close/>
                </a:path>
                <a:path w="554354" h="488314">
                  <a:moveTo>
                    <a:pt x="469671" y="11557"/>
                  </a:moveTo>
                  <a:lnTo>
                    <a:pt x="469658" y="10464"/>
                  </a:lnTo>
                  <a:lnTo>
                    <a:pt x="467842" y="10464"/>
                  </a:lnTo>
                  <a:lnTo>
                    <a:pt x="469671" y="11557"/>
                  </a:lnTo>
                  <a:close/>
                </a:path>
                <a:path w="554354" h="488314">
                  <a:moveTo>
                    <a:pt x="471487" y="33667"/>
                  </a:moveTo>
                  <a:lnTo>
                    <a:pt x="471411" y="33096"/>
                  </a:lnTo>
                  <a:lnTo>
                    <a:pt x="470865" y="31648"/>
                  </a:lnTo>
                  <a:lnTo>
                    <a:pt x="470750" y="32042"/>
                  </a:lnTo>
                  <a:lnTo>
                    <a:pt x="471360" y="33401"/>
                  </a:lnTo>
                  <a:lnTo>
                    <a:pt x="471487" y="33667"/>
                  </a:lnTo>
                  <a:close/>
                </a:path>
                <a:path w="554354" h="488314">
                  <a:moveTo>
                    <a:pt x="472414" y="31648"/>
                  </a:moveTo>
                  <a:lnTo>
                    <a:pt x="471284" y="31356"/>
                  </a:lnTo>
                  <a:lnTo>
                    <a:pt x="467893" y="30480"/>
                  </a:lnTo>
                  <a:lnTo>
                    <a:pt x="470154" y="26073"/>
                  </a:lnTo>
                  <a:lnTo>
                    <a:pt x="463943" y="28930"/>
                  </a:lnTo>
                  <a:lnTo>
                    <a:pt x="465797" y="30226"/>
                  </a:lnTo>
                  <a:lnTo>
                    <a:pt x="465467" y="31648"/>
                  </a:lnTo>
                  <a:lnTo>
                    <a:pt x="465378" y="32042"/>
                  </a:lnTo>
                  <a:lnTo>
                    <a:pt x="461568" y="32042"/>
                  </a:lnTo>
                  <a:lnTo>
                    <a:pt x="459879" y="32435"/>
                  </a:lnTo>
                  <a:lnTo>
                    <a:pt x="459613" y="32042"/>
                  </a:lnTo>
                  <a:lnTo>
                    <a:pt x="458012" y="29705"/>
                  </a:lnTo>
                  <a:lnTo>
                    <a:pt x="456158" y="29133"/>
                  </a:lnTo>
                  <a:lnTo>
                    <a:pt x="458673" y="31648"/>
                  </a:lnTo>
                  <a:lnTo>
                    <a:pt x="457644" y="31648"/>
                  </a:lnTo>
                  <a:lnTo>
                    <a:pt x="456196" y="31978"/>
                  </a:lnTo>
                  <a:lnTo>
                    <a:pt x="451586" y="30873"/>
                  </a:lnTo>
                  <a:lnTo>
                    <a:pt x="452691" y="31648"/>
                  </a:lnTo>
                  <a:lnTo>
                    <a:pt x="452272" y="31648"/>
                  </a:lnTo>
                  <a:lnTo>
                    <a:pt x="451408" y="32042"/>
                  </a:lnTo>
                  <a:lnTo>
                    <a:pt x="450621" y="32435"/>
                  </a:lnTo>
                  <a:lnTo>
                    <a:pt x="450227" y="32753"/>
                  </a:lnTo>
                  <a:lnTo>
                    <a:pt x="451167" y="33401"/>
                  </a:lnTo>
                  <a:lnTo>
                    <a:pt x="452564" y="33667"/>
                  </a:lnTo>
                  <a:lnTo>
                    <a:pt x="451192" y="34836"/>
                  </a:lnTo>
                  <a:lnTo>
                    <a:pt x="450494" y="34836"/>
                  </a:lnTo>
                  <a:lnTo>
                    <a:pt x="450862" y="35369"/>
                  </a:lnTo>
                  <a:lnTo>
                    <a:pt x="450926" y="35598"/>
                  </a:lnTo>
                  <a:lnTo>
                    <a:pt x="447548" y="37528"/>
                  </a:lnTo>
                  <a:lnTo>
                    <a:pt x="449922" y="37223"/>
                  </a:lnTo>
                  <a:lnTo>
                    <a:pt x="454748" y="38036"/>
                  </a:lnTo>
                  <a:lnTo>
                    <a:pt x="457517" y="39966"/>
                  </a:lnTo>
                  <a:lnTo>
                    <a:pt x="458101" y="38277"/>
                  </a:lnTo>
                  <a:lnTo>
                    <a:pt x="459511" y="39243"/>
                  </a:lnTo>
                  <a:lnTo>
                    <a:pt x="460794" y="40792"/>
                  </a:lnTo>
                  <a:lnTo>
                    <a:pt x="460908" y="40932"/>
                  </a:lnTo>
                  <a:lnTo>
                    <a:pt x="462737" y="40792"/>
                  </a:lnTo>
                  <a:lnTo>
                    <a:pt x="460502" y="39243"/>
                  </a:lnTo>
                  <a:lnTo>
                    <a:pt x="460273" y="39243"/>
                  </a:lnTo>
                  <a:lnTo>
                    <a:pt x="462343" y="38277"/>
                  </a:lnTo>
                  <a:lnTo>
                    <a:pt x="463956" y="37528"/>
                  </a:lnTo>
                  <a:lnTo>
                    <a:pt x="464146" y="37528"/>
                  </a:lnTo>
                  <a:lnTo>
                    <a:pt x="463702" y="37223"/>
                  </a:lnTo>
                  <a:lnTo>
                    <a:pt x="463143" y="36842"/>
                  </a:lnTo>
                  <a:lnTo>
                    <a:pt x="467741" y="36512"/>
                  </a:lnTo>
                  <a:lnTo>
                    <a:pt x="467106" y="35598"/>
                  </a:lnTo>
                  <a:lnTo>
                    <a:pt x="466801" y="35153"/>
                  </a:lnTo>
                  <a:lnTo>
                    <a:pt x="464045" y="35369"/>
                  </a:lnTo>
                  <a:lnTo>
                    <a:pt x="464007" y="33997"/>
                  </a:lnTo>
                  <a:lnTo>
                    <a:pt x="463867" y="33997"/>
                  </a:lnTo>
                  <a:lnTo>
                    <a:pt x="465836" y="33096"/>
                  </a:lnTo>
                  <a:lnTo>
                    <a:pt x="468147" y="33997"/>
                  </a:lnTo>
                  <a:lnTo>
                    <a:pt x="469480" y="35598"/>
                  </a:lnTo>
                  <a:lnTo>
                    <a:pt x="469531" y="35369"/>
                  </a:lnTo>
                  <a:lnTo>
                    <a:pt x="470103" y="33997"/>
                  </a:lnTo>
                  <a:lnTo>
                    <a:pt x="470204" y="33667"/>
                  </a:lnTo>
                  <a:lnTo>
                    <a:pt x="470293" y="33401"/>
                  </a:lnTo>
                  <a:lnTo>
                    <a:pt x="470395" y="33096"/>
                  </a:lnTo>
                  <a:lnTo>
                    <a:pt x="470509" y="32753"/>
                  </a:lnTo>
                  <a:lnTo>
                    <a:pt x="470611" y="32435"/>
                  </a:lnTo>
                  <a:lnTo>
                    <a:pt x="470738" y="32042"/>
                  </a:lnTo>
                  <a:lnTo>
                    <a:pt x="470573" y="31648"/>
                  </a:lnTo>
                  <a:lnTo>
                    <a:pt x="470865" y="31648"/>
                  </a:lnTo>
                  <a:lnTo>
                    <a:pt x="472414" y="31648"/>
                  </a:lnTo>
                  <a:close/>
                </a:path>
                <a:path w="554354" h="488314">
                  <a:moveTo>
                    <a:pt x="473621" y="31470"/>
                  </a:moveTo>
                  <a:lnTo>
                    <a:pt x="471284" y="31356"/>
                  </a:lnTo>
                  <a:lnTo>
                    <a:pt x="471881" y="31508"/>
                  </a:lnTo>
                  <a:lnTo>
                    <a:pt x="472592" y="31584"/>
                  </a:lnTo>
                  <a:lnTo>
                    <a:pt x="473621" y="31470"/>
                  </a:lnTo>
                  <a:close/>
                </a:path>
                <a:path w="554354" h="488314">
                  <a:moveTo>
                    <a:pt x="474294" y="14287"/>
                  </a:moveTo>
                  <a:lnTo>
                    <a:pt x="469811" y="11633"/>
                  </a:lnTo>
                  <a:lnTo>
                    <a:pt x="469734" y="14732"/>
                  </a:lnTo>
                  <a:lnTo>
                    <a:pt x="466636" y="14732"/>
                  </a:lnTo>
                  <a:lnTo>
                    <a:pt x="466979" y="16230"/>
                  </a:lnTo>
                  <a:lnTo>
                    <a:pt x="474294" y="14287"/>
                  </a:lnTo>
                  <a:close/>
                </a:path>
                <a:path w="554354" h="488314">
                  <a:moveTo>
                    <a:pt x="475157" y="9956"/>
                  </a:moveTo>
                  <a:lnTo>
                    <a:pt x="467296" y="10464"/>
                  </a:lnTo>
                  <a:lnTo>
                    <a:pt x="467842" y="10464"/>
                  </a:lnTo>
                  <a:lnTo>
                    <a:pt x="475157" y="9956"/>
                  </a:lnTo>
                  <a:close/>
                </a:path>
                <a:path w="554354" h="488314">
                  <a:moveTo>
                    <a:pt x="477926" y="44361"/>
                  </a:moveTo>
                  <a:lnTo>
                    <a:pt x="477545" y="44094"/>
                  </a:lnTo>
                  <a:lnTo>
                    <a:pt x="476097" y="43078"/>
                  </a:lnTo>
                  <a:lnTo>
                    <a:pt x="476084" y="43776"/>
                  </a:lnTo>
                  <a:lnTo>
                    <a:pt x="476554" y="44094"/>
                  </a:lnTo>
                  <a:lnTo>
                    <a:pt x="473925" y="43776"/>
                  </a:lnTo>
                  <a:lnTo>
                    <a:pt x="473773" y="43776"/>
                  </a:lnTo>
                  <a:lnTo>
                    <a:pt x="477926" y="44361"/>
                  </a:lnTo>
                  <a:close/>
                </a:path>
                <a:path w="554354" h="488314">
                  <a:moveTo>
                    <a:pt x="478663" y="31445"/>
                  </a:moveTo>
                  <a:lnTo>
                    <a:pt x="476402" y="34112"/>
                  </a:lnTo>
                  <a:lnTo>
                    <a:pt x="478231" y="33997"/>
                  </a:lnTo>
                  <a:lnTo>
                    <a:pt x="478663" y="31445"/>
                  </a:lnTo>
                  <a:close/>
                </a:path>
                <a:path w="554354" h="488314">
                  <a:moveTo>
                    <a:pt x="482028" y="42265"/>
                  </a:moveTo>
                  <a:lnTo>
                    <a:pt x="476504" y="40538"/>
                  </a:lnTo>
                  <a:lnTo>
                    <a:pt x="473760" y="41427"/>
                  </a:lnTo>
                  <a:lnTo>
                    <a:pt x="476097" y="43078"/>
                  </a:lnTo>
                  <a:lnTo>
                    <a:pt x="476529" y="42672"/>
                  </a:lnTo>
                  <a:lnTo>
                    <a:pt x="482028" y="42265"/>
                  </a:lnTo>
                  <a:close/>
                </a:path>
                <a:path w="554354" h="488314">
                  <a:moveTo>
                    <a:pt x="482168" y="18351"/>
                  </a:moveTo>
                  <a:lnTo>
                    <a:pt x="479437" y="16865"/>
                  </a:lnTo>
                  <a:lnTo>
                    <a:pt x="477545" y="15836"/>
                  </a:lnTo>
                  <a:lnTo>
                    <a:pt x="474281" y="15836"/>
                  </a:lnTo>
                  <a:lnTo>
                    <a:pt x="473456" y="17907"/>
                  </a:lnTo>
                  <a:lnTo>
                    <a:pt x="474840" y="19583"/>
                  </a:lnTo>
                  <a:lnTo>
                    <a:pt x="472097" y="20497"/>
                  </a:lnTo>
                  <a:lnTo>
                    <a:pt x="470801" y="19583"/>
                  </a:lnTo>
                  <a:lnTo>
                    <a:pt x="471385" y="20167"/>
                  </a:lnTo>
                  <a:lnTo>
                    <a:pt x="475830" y="24536"/>
                  </a:lnTo>
                  <a:lnTo>
                    <a:pt x="476923" y="20688"/>
                  </a:lnTo>
                  <a:lnTo>
                    <a:pt x="476973" y="20497"/>
                  </a:lnTo>
                  <a:lnTo>
                    <a:pt x="478015" y="16865"/>
                  </a:lnTo>
                  <a:lnTo>
                    <a:pt x="480034" y="20167"/>
                  </a:lnTo>
                  <a:lnTo>
                    <a:pt x="482168" y="18351"/>
                  </a:lnTo>
                  <a:close/>
                </a:path>
                <a:path w="554354" h="488314">
                  <a:moveTo>
                    <a:pt x="486371" y="23418"/>
                  </a:moveTo>
                  <a:lnTo>
                    <a:pt x="483171" y="20497"/>
                  </a:lnTo>
                  <a:lnTo>
                    <a:pt x="482346" y="20497"/>
                  </a:lnTo>
                  <a:lnTo>
                    <a:pt x="480301" y="20637"/>
                  </a:lnTo>
                  <a:lnTo>
                    <a:pt x="480034" y="20167"/>
                  </a:lnTo>
                  <a:lnTo>
                    <a:pt x="479437" y="20688"/>
                  </a:lnTo>
                  <a:lnTo>
                    <a:pt x="480339" y="20688"/>
                  </a:lnTo>
                  <a:lnTo>
                    <a:pt x="481774" y="23037"/>
                  </a:lnTo>
                  <a:lnTo>
                    <a:pt x="477659" y="23685"/>
                  </a:lnTo>
                  <a:lnTo>
                    <a:pt x="481342" y="26276"/>
                  </a:lnTo>
                  <a:lnTo>
                    <a:pt x="478167" y="28282"/>
                  </a:lnTo>
                  <a:lnTo>
                    <a:pt x="479552" y="27825"/>
                  </a:lnTo>
                  <a:lnTo>
                    <a:pt x="480479" y="29895"/>
                  </a:lnTo>
                  <a:lnTo>
                    <a:pt x="482752" y="27965"/>
                  </a:lnTo>
                  <a:lnTo>
                    <a:pt x="482714" y="27825"/>
                  </a:lnTo>
                  <a:lnTo>
                    <a:pt x="481812" y="24536"/>
                  </a:lnTo>
                  <a:lnTo>
                    <a:pt x="481457" y="24536"/>
                  </a:lnTo>
                  <a:lnTo>
                    <a:pt x="486371" y="23418"/>
                  </a:lnTo>
                  <a:close/>
                </a:path>
                <a:path w="554354" h="488314">
                  <a:moveTo>
                    <a:pt x="490588" y="56515"/>
                  </a:moveTo>
                  <a:lnTo>
                    <a:pt x="490486" y="55968"/>
                  </a:lnTo>
                  <a:lnTo>
                    <a:pt x="489381" y="56908"/>
                  </a:lnTo>
                  <a:lnTo>
                    <a:pt x="489483" y="57289"/>
                  </a:lnTo>
                  <a:lnTo>
                    <a:pt x="490080" y="57492"/>
                  </a:lnTo>
                  <a:lnTo>
                    <a:pt x="490372" y="57010"/>
                  </a:lnTo>
                  <a:lnTo>
                    <a:pt x="490588" y="56515"/>
                  </a:lnTo>
                  <a:close/>
                </a:path>
                <a:path w="554354" h="488314">
                  <a:moveTo>
                    <a:pt x="490943" y="57835"/>
                  </a:moveTo>
                  <a:lnTo>
                    <a:pt x="490093" y="57492"/>
                  </a:lnTo>
                  <a:lnTo>
                    <a:pt x="489966" y="57696"/>
                  </a:lnTo>
                  <a:lnTo>
                    <a:pt x="487286" y="57277"/>
                  </a:lnTo>
                  <a:lnTo>
                    <a:pt x="489064" y="59194"/>
                  </a:lnTo>
                  <a:lnTo>
                    <a:pt x="489877" y="57835"/>
                  </a:lnTo>
                  <a:lnTo>
                    <a:pt x="490943" y="57835"/>
                  </a:lnTo>
                  <a:close/>
                </a:path>
                <a:path w="554354" h="488314">
                  <a:moveTo>
                    <a:pt x="491909" y="26593"/>
                  </a:moveTo>
                  <a:lnTo>
                    <a:pt x="489610" y="26390"/>
                  </a:lnTo>
                  <a:lnTo>
                    <a:pt x="488264" y="27559"/>
                  </a:lnTo>
                  <a:lnTo>
                    <a:pt x="491909" y="26593"/>
                  </a:lnTo>
                  <a:close/>
                </a:path>
                <a:path w="554354" h="488314">
                  <a:moveTo>
                    <a:pt x="492861" y="63296"/>
                  </a:moveTo>
                  <a:lnTo>
                    <a:pt x="490410" y="60655"/>
                  </a:lnTo>
                  <a:lnTo>
                    <a:pt x="489064" y="59194"/>
                  </a:lnTo>
                  <a:lnTo>
                    <a:pt x="486219" y="60515"/>
                  </a:lnTo>
                  <a:lnTo>
                    <a:pt x="485495" y="61683"/>
                  </a:lnTo>
                  <a:lnTo>
                    <a:pt x="484606" y="62471"/>
                  </a:lnTo>
                  <a:lnTo>
                    <a:pt x="490067" y="60655"/>
                  </a:lnTo>
                  <a:lnTo>
                    <a:pt x="488276" y="63639"/>
                  </a:lnTo>
                  <a:lnTo>
                    <a:pt x="492861" y="63296"/>
                  </a:lnTo>
                  <a:close/>
                </a:path>
                <a:path w="554354" h="488314">
                  <a:moveTo>
                    <a:pt x="493712" y="58254"/>
                  </a:moveTo>
                  <a:lnTo>
                    <a:pt x="493115" y="57835"/>
                  </a:lnTo>
                  <a:lnTo>
                    <a:pt x="490943" y="57835"/>
                  </a:lnTo>
                  <a:lnTo>
                    <a:pt x="493712" y="58254"/>
                  </a:lnTo>
                  <a:close/>
                </a:path>
                <a:path w="554354" h="488314">
                  <a:moveTo>
                    <a:pt x="494499" y="35306"/>
                  </a:moveTo>
                  <a:lnTo>
                    <a:pt x="493826" y="32880"/>
                  </a:lnTo>
                  <a:lnTo>
                    <a:pt x="493014" y="34099"/>
                  </a:lnTo>
                  <a:lnTo>
                    <a:pt x="493471" y="34798"/>
                  </a:lnTo>
                  <a:lnTo>
                    <a:pt x="494499" y="35306"/>
                  </a:lnTo>
                  <a:close/>
                </a:path>
                <a:path w="554354" h="488314">
                  <a:moveTo>
                    <a:pt x="496176" y="35890"/>
                  </a:moveTo>
                  <a:lnTo>
                    <a:pt x="495541" y="35725"/>
                  </a:lnTo>
                  <a:lnTo>
                    <a:pt x="494957" y="35534"/>
                  </a:lnTo>
                  <a:lnTo>
                    <a:pt x="494499" y="35306"/>
                  </a:lnTo>
                  <a:lnTo>
                    <a:pt x="494792" y="36385"/>
                  </a:lnTo>
                  <a:lnTo>
                    <a:pt x="495312" y="36080"/>
                  </a:lnTo>
                  <a:lnTo>
                    <a:pt x="495744" y="35991"/>
                  </a:lnTo>
                  <a:lnTo>
                    <a:pt x="496176" y="35890"/>
                  </a:lnTo>
                  <a:close/>
                </a:path>
                <a:path w="554354" h="488314">
                  <a:moveTo>
                    <a:pt x="499122" y="36385"/>
                  </a:moveTo>
                  <a:lnTo>
                    <a:pt x="498055" y="35471"/>
                  </a:lnTo>
                  <a:lnTo>
                    <a:pt x="496176" y="35890"/>
                  </a:lnTo>
                  <a:lnTo>
                    <a:pt x="498030" y="36385"/>
                  </a:lnTo>
                  <a:lnTo>
                    <a:pt x="499122" y="36385"/>
                  </a:lnTo>
                  <a:close/>
                </a:path>
                <a:path w="554354" h="488314">
                  <a:moveTo>
                    <a:pt x="517334" y="39420"/>
                  </a:moveTo>
                  <a:lnTo>
                    <a:pt x="515658" y="37490"/>
                  </a:lnTo>
                  <a:lnTo>
                    <a:pt x="512800" y="34188"/>
                  </a:lnTo>
                  <a:lnTo>
                    <a:pt x="512673" y="34048"/>
                  </a:lnTo>
                  <a:lnTo>
                    <a:pt x="511848" y="32448"/>
                  </a:lnTo>
                  <a:lnTo>
                    <a:pt x="511848" y="40538"/>
                  </a:lnTo>
                  <a:lnTo>
                    <a:pt x="507149" y="39179"/>
                  </a:lnTo>
                  <a:lnTo>
                    <a:pt x="506361" y="38950"/>
                  </a:lnTo>
                  <a:lnTo>
                    <a:pt x="509498" y="37490"/>
                  </a:lnTo>
                  <a:lnTo>
                    <a:pt x="511848" y="40538"/>
                  </a:lnTo>
                  <a:lnTo>
                    <a:pt x="511848" y="32448"/>
                  </a:lnTo>
                  <a:lnTo>
                    <a:pt x="509841" y="28549"/>
                  </a:lnTo>
                  <a:lnTo>
                    <a:pt x="506552" y="27190"/>
                  </a:lnTo>
                  <a:lnTo>
                    <a:pt x="502450" y="25488"/>
                  </a:lnTo>
                  <a:lnTo>
                    <a:pt x="503847" y="26466"/>
                  </a:lnTo>
                  <a:lnTo>
                    <a:pt x="503847" y="27190"/>
                  </a:lnTo>
                  <a:lnTo>
                    <a:pt x="493280" y="26136"/>
                  </a:lnTo>
                  <a:lnTo>
                    <a:pt x="495604" y="27762"/>
                  </a:lnTo>
                  <a:lnTo>
                    <a:pt x="499300" y="29641"/>
                  </a:lnTo>
                  <a:lnTo>
                    <a:pt x="500773" y="32169"/>
                  </a:lnTo>
                  <a:lnTo>
                    <a:pt x="498881" y="32169"/>
                  </a:lnTo>
                  <a:lnTo>
                    <a:pt x="503961" y="35737"/>
                  </a:lnTo>
                  <a:lnTo>
                    <a:pt x="504418" y="34632"/>
                  </a:lnTo>
                  <a:lnTo>
                    <a:pt x="505777" y="34188"/>
                  </a:lnTo>
                  <a:lnTo>
                    <a:pt x="507619" y="34048"/>
                  </a:lnTo>
                  <a:lnTo>
                    <a:pt x="508101" y="35090"/>
                  </a:lnTo>
                  <a:lnTo>
                    <a:pt x="506031" y="38849"/>
                  </a:lnTo>
                  <a:lnTo>
                    <a:pt x="504926" y="38531"/>
                  </a:lnTo>
                  <a:lnTo>
                    <a:pt x="507288" y="41567"/>
                  </a:lnTo>
                  <a:lnTo>
                    <a:pt x="512787" y="42608"/>
                  </a:lnTo>
                  <a:lnTo>
                    <a:pt x="513867" y="40538"/>
                  </a:lnTo>
                  <a:lnTo>
                    <a:pt x="514146" y="40017"/>
                  </a:lnTo>
                  <a:lnTo>
                    <a:pt x="517334" y="39420"/>
                  </a:lnTo>
                  <a:close/>
                </a:path>
                <a:path w="554354" h="488314">
                  <a:moveTo>
                    <a:pt x="523494" y="32423"/>
                  </a:moveTo>
                  <a:lnTo>
                    <a:pt x="523201" y="32219"/>
                  </a:lnTo>
                  <a:lnTo>
                    <a:pt x="520458" y="32423"/>
                  </a:lnTo>
                  <a:lnTo>
                    <a:pt x="523494" y="32423"/>
                  </a:lnTo>
                  <a:close/>
                </a:path>
                <a:path w="554354" h="488314">
                  <a:moveTo>
                    <a:pt x="525411" y="25984"/>
                  </a:moveTo>
                  <a:lnTo>
                    <a:pt x="524459" y="23215"/>
                  </a:lnTo>
                  <a:lnTo>
                    <a:pt x="523557" y="24714"/>
                  </a:lnTo>
                  <a:lnTo>
                    <a:pt x="521246" y="24511"/>
                  </a:lnTo>
                  <a:lnTo>
                    <a:pt x="520357" y="25996"/>
                  </a:lnTo>
                  <a:lnTo>
                    <a:pt x="521309" y="28054"/>
                  </a:lnTo>
                  <a:lnTo>
                    <a:pt x="523570" y="26123"/>
                  </a:lnTo>
                  <a:lnTo>
                    <a:pt x="525411" y="25984"/>
                  </a:lnTo>
                  <a:close/>
                </a:path>
                <a:path w="554354" h="488314">
                  <a:moveTo>
                    <a:pt x="527570" y="30441"/>
                  </a:moveTo>
                  <a:lnTo>
                    <a:pt x="525233" y="30441"/>
                  </a:lnTo>
                  <a:lnTo>
                    <a:pt x="525272" y="29476"/>
                  </a:lnTo>
                  <a:lnTo>
                    <a:pt x="525221" y="28562"/>
                  </a:lnTo>
                  <a:lnTo>
                    <a:pt x="523608" y="28257"/>
                  </a:lnTo>
                  <a:lnTo>
                    <a:pt x="524217" y="29438"/>
                  </a:lnTo>
                  <a:lnTo>
                    <a:pt x="524738" y="30060"/>
                  </a:lnTo>
                  <a:lnTo>
                    <a:pt x="525221" y="30441"/>
                  </a:lnTo>
                  <a:lnTo>
                    <a:pt x="526999" y="31851"/>
                  </a:lnTo>
                  <a:lnTo>
                    <a:pt x="527570" y="30441"/>
                  </a:lnTo>
                  <a:close/>
                </a:path>
                <a:path w="554354" h="488314">
                  <a:moveTo>
                    <a:pt x="527583" y="50126"/>
                  </a:moveTo>
                  <a:lnTo>
                    <a:pt x="519722" y="46761"/>
                  </a:lnTo>
                  <a:lnTo>
                    <a:pt x="521131" y="47726"/>
                  </a:lnTo>
                  <a:lnTo>
                    <a:pt x="518909" y="54686"/>
                  </a:lnTo>
                  <a:lnTo>
                    <a:pt x="525767" y="51676"/>
                  </a:lnTo>
                  <a:lnTo>
                    <a:pt x="527583" y="50126"/>
                  </a:lnTo>
                  <a:close/>
                </a:path>
                <a:path w="554354" h="488314">
                  <a:moveTo>
                    <a:pt x="528421" y="30441"/>
                  </a:moveTo>
                  <a:lnTo>
                    <a:pt x="528053" y="29298"/>
                  </a:lnTo>
                  <a:lnTo>
                    <a:pt x="527570" y="30441"/>
                  </a:lnTo>
                  <a:lnTo>
                    <a:pt x="528421" y="30441"/>
                  </a:lnTo>
                  <a:close/>
                </a:path>
                <a:path w="554354" h="488314">
                  <a:moveTo>
                    <a:pt x="529183" y="32867"/>
                  </a:moveTo>
                  <a:lnTo>
                    <a:pt x="529043" y="32423"/>
                  </a:lnTo>
                  <a:lnTo>
                    <a:pt x="528980" y="32219"/>
                  </a:lnTo>
                  <a:lnTo>
                    <a:pt x="528866" y="31851"/>
                  </a:lnTo>
                  <a:lnTo>
                    <a:pt x="526999" y="31851"/>
                  </a:lnTo>
                  <a:lnTo>
                    <a:pt x="525106" y="31851"/>
                  </a:lnTo>
                  <a:lnTo>
                    <a:pt x="525500" y="32423"/>
                  </a:lnTo>
                  <a:lnTo>
                    <a:pt x="523494" y="32423"/>
                  </a:lnTo>
                  <a:lnTo>
                    <a:pt x="525983" y="34175"/>
                  </a:lnTo>
                  <a:lnTo>
                    <a:pt x="529183" y="32867"/>
                  </a:lnTo>
                  <a:close/>
                </a:path>
                <a:path w="554354" h="488314">
                  <a:moveTo>
                    <a:pt x="549427" y="3238"/>
                  </a:moveTo>
                  <a:lnTo>
                    <a:pt x="548957" y="2197"/>
                  </a:lnTo>
                  <a:lnTo>
                    <a:pt x="544779" y="0"/>
                  </a:lnTo>
                  <a:lnTo>
                    <a:pt x="542988" y="2984"/>
                  </a:lnTo>
                  <a:lnTo>
                    <a:pt x="547128" y="3048"/>
                  </a:lnTo>
                  <a:lnTo>
                    <a:pt x="545782" y="5638"/>
                  </a:lnTo>
                  <a:lnTo>
                    <a:pt x="546696" y="4864"/>
                  </a:lnTo>
                  <a:lnTo>
                    <a:pt x="548055" y="4419"/>
                  </a:lnTo>
                  <a:lnTo>
                    <a:pt x="549427" y="3238"/>
                  </a:lnTo>
                  <a:close/>
                </a:path>
                <a:path w="554354" h="488314">
                  <a:moveTo>
                    <a:pt x="554062" y="5753"/>
                  </a:moveTo>
                  <a:lnTo>
                    <a:pt x="551738" y="4152"/>
                  </a:lnTo>
                  <a:lnTo>
                    <a:pt x="550379" y="5321"/>
                  </a:lnTo>
                  <a:lnTo>
                    <a:pt x="548093" y="6540"/>
                  </a:lnTo>
                  <a:lnTo>
                    <a:pt x="554062" y="5753"/>
                  </a:lnTo>
                  <a:close/>
                </a:path>
              </a:pathLst>
            </a:custGeom>
            <a:solidFill>
              <a:srgbClr val="ABD3D8">
                <a:alpha val="51998"/>
              </a:srgbClr>
            </a:solidFill>
          </p:spPr>
          <p:txBody>
            <a:bodyPr wrap="square" lIns="0" tIns="0" rIns="0" bIns="0" rtlCol="0"/>
            <a:lstStyle/>
            <a:p>
              <a:pPr defTabSz="829178"/>
              <a:endParaRPr sz="1632" kern="0">
                <a:solidFill>
                  <a:sysClr val="windowText" lastClr="000000"/>
                </a:solidFill>
              </a:endParaRPr>
            </a:p>
          </p:txBody>
        </p:sp>
        <p:sp>
          <p:nvSpPr>
            <p:cNvPr id="88" name="object 88"/>
            <p:cNvSpPr/>
            <p:nvPr/>
          </p:nvSpPr>
          <p:spPr>
            <a:xfrm>
              <a:off x="9835477" y="2099754"/>
              <a:ext cx="311785" cy="271780"/>
            </a:xfrm>
            <a:custGeom>
              <a:avLst/>
              <a:gdLst/>
              <a:ahLst/>
              <a:cxnLst/>
              <a:rect l="l" t="t" r="r" b="b"/>
              <a:pathLst>
                <a:path w="311784" h="271780">
                  <a:moveTo>
                    <a:pt x="3378" y="205955"/>
                  </a:moveTo>
                  <a:lnTo>
                    <a:pt x="3111" y="205447"/>
                  </a:lnTo>
                  <a:lnTo>
                    <a:pt x="2755" y="204939"/>
                  </a:lnTo>
                  <a:lnTo>
                    <a:pt x="2349" y="204419"/>
                  </a:lnTo>
                  <a:lnTo>
                    <a:pt x="2349" y="205117"/>
                  </a:lnTo>
                  <a:lnTo>
                    <a:pt x="2781" y="205587"/>
                  </a:lnTo>
                  <a:lnTo>
                    <a:pt x="3378" y="205955"/>
                  </a:lnTo>
                  <a:close/>
                </a:path>
                <a:path w="311784" h="271780">
                  <a:moveTo>
                    <a:pt x="6604" y="200939"/>
                  </a:moveTo>
                  <a:lnTo>
                    <a:pt x="5651" y="198145"/>
                  </a:lnTo>
                  <a:lnTo>
                    <a:pt x="2946" y="201917"/>
                  </a:lnTo>
                  <a:lnTo>
                    <a:pt x="1092" y="200609"/>
                  </a:lnTo>
                  <a:lnTo>
                    <a:pt x="0" y="201536"/>
                  </a:lnTo>
                  <a:lnTo>
                    <a:pt x="1219" y="202958"/>
                  </a:lnTo>
                  <a:lnTo>
                    <a:pt x="2349" y="204419"/>
                  </a:lnTo>
                  <a:lnTo>
                    <a:pt x="2438" y="203619"/>
                  </a:lnTo>
                  <a:lnTo>
                    <a:pt x="2514" y="203352"/>
                  </a:lnTo>
                  <a:lnTo>
                    <a:pt x="2946" y="202628"/>
                  </a:lnTo>
                  <a:lnTo>
                    <a:pt x="3873" y="203288"/>
                  </a:lnTo>
                  <a:lnTo>
                    <a:pt x="4648" y="202628"/>
                  </a:lnTo>
                  <a:lnTo>
                    <a:pt x="5473" y="201917"/>
                  </a:lnTo>
                  <a:lnTo>
                    <a:pt x="6604" y="200939"/>
                  </a:lnTo>
                  <a:close/>
                </a:path>
                <a:path w="311784" h="271780">
                  <a:moveTo>
                    <a:pt x="9385" y="203619"/>
                  </a:moveTo>
                  <a:lnTo>
                    <a:pt x="5727" y="204584"/>
                  </a:lnTo>
                  <a:lnTo>
                    <a:pt x="8051" y="206222"/>
                  </a:lnTo>
                  <a:lnTo>
                    <a:pt x="9385" y="203619"/>
                  </a:lnTo>
                  <a:close/>
                </a:path>
                <a:path w="311784" h="271780">
                  <a:moveTo>
                    <a:pt x="12255" y="206857"/>
                  </a:moveTo>
                  <a:lnTo>
                    <a:pt x="5892" y="207505"/>
                  </a:lnTo>
                  <a:lnTo>
                    <a:pt x="3378" y="205955"/>
                  </a:lnTo>
                  <a:lnTo>
                    <a:pt x="3937" y="207010"/>
                  </a:lnTo>
                  <a:lnTo>
                    <a:pt x="4025" y="208013"/>
                  </a:lnTo>
                  <a:lnTo>
                    <a:pt x="2565" y="208737"/>
                  </a:lnTo>
                  <a:lnTo>
                    <a:pt x="6731" y="211683"/>
                  </a:lnTo>
                  <a:lnTo>
                    <a:pt x="7658" y="211607"/>
                  </a:lnTo>
                  <a:lnTo>
                    <a:pt x="8991" y="208305"/>
                  </a:lnTo>
                  <a:lnTo>
                    <a:pt x="11315" y="209207"/>
                  </a:lnTo>
                  <a:lnTo>
                    <a:pt x="12255" y="206857"/>
                  </a:lnTo>
                  <a:close/>
                </a:path>
                <a:path w="311784" h="271780">
                  <a:moveTo>
                    <a:pt x="31724" y="188099"/>
                  </a:moveTo>
                  <a:lnTo>
                    <a:pt x="24777" y="184619"/>
                  </a:lnTo>
                  <a:lnTo>
                    <a:pt x="22961" y="186182"/>
                  </a:lnTo>
                  <a:lnTo>
                    <a:pt x="31724" y="188099"/>
                  </a:lnTo>
                  <a:close/>
                </a:path>
                <a:path w="311784" h="271780">
                  <a:moveTo>
                    <a:pt x="36804" y="198005"/>
                  </a:moveTo>
                  <a:lnTo>
                    <a:pt x="36423" y="197065"/>
                  </a:lnTo>
                  <a:lnTo>
                    <a:pt x="36423" y="197434"/>
                  </a:lnTo>
                  <a:lnTo>
                    <a:pt x="36525" y="197662"/>
                  </a:lnTo>
                  <a:lnTo>
                    <a:pt x="36601" y="197916"/>
                  </a:lnTo>
                  <a:lnTo>
                    <a:pt x="36804" y="198005"/>
                  </a:lnTo>
                  <a:close/>
                </a:path>
                <a:path w="311784" h="271780">
                  <a:moveTo>
                    <a:pt x="38582" y="185801"/>
                  </a:moveTo>
                  <a:lnTo>
                    <a:pt x="38036" y="186245"/>
                  </a:lnTo>
                  <a:lnTo>
                    <a:pt x="38582" y="186245"/>
                  </a:lnTo>
                  <a:lnTo>
                    <a:pt x="38582" y="185801"/>
                  </a:lnTo>
                  <a:close/>
                </a:path>
                <a:path w="311784" h="271780">
                  <a:moveTo>
                    <a:pt x="45478" y="187121"/>
                  </a:moveTo>
                  <a:lnTo>
                    <a:pt x="40703" y="186512"/>
                  </a:lnTo>
                  <a:lnTo>
                    <a:pt x="38582" y="186245"/>
                  </a:lnTo>
                  <a:lnTo>
                    <a:pt x="38582" y="186512"/>
                  </a:lnTo>
                  <a:lnTo>
                    <a:pt x="31686" y="185216"/>
                  </a:lnTo>
                  <a:lnTo>
                    <a:pt x="35306" y="190512"/>
                  </a:lnTo>
                  <a:lnTo>
                    <a:pt x="35420" y="190677"/>
                  </a:lnTo>
                  <a:lnTo>
                    <a:pt x="45478" y="187121"/>
                  </a:lnTo>
                  <a:close/>
                </a:path>
                <a:path w="311784" h="271780">
                  <a:moveTo>
                    <a:pt x="46888" y="205447"/>
                  </a:moveTo>
                  <a:lnTo>
                    <a:pt x="45999" y="205625"/>
                  </a:lnTo>
                  <a:lnTo>
                    <a:pt x="45262" y="206133"/>
                  </a:lnTo>
                  <a:lnTo>
                    <a:pt x="44818" y="207238"/>
                  </a:lnTo>
                  <a:lnTo>
                    <a:pt x="46139" y="206857"/>
                  </a:lnTo>
                  <a:lnTo>
                    <a:pt x="46723" y="206184"/>
                  </a:lnTo>
                  <a:lnTo>
                    <a:pt x="46888" y="205447"/>
                  </a:lnTo>
                  <a:close/>
                </a:path>
                <a:path w="311784" h="271780">
                  <a:moveTo>
                    <a:pt x="54203" y="187579"/>
                  </a:moveTo>
                  <a:lnTo>
                    <a:pt x="49720" y="185801"/>
                  </a:lnTo>
                  <a:lnTo>
                    <a:pt x="49593" y="185801"/>
                  </a:lnTo>
                  <a:lnTo>
                    <a:pt x="49466" y="186512"/>
                  </a:lnTo>
                  <a:lnTo>
                    <a:pt x="49364" y="187121"/>
                  </a:lnTo>
                  <a:lnTo>
                    <a:pt x="49288" y="187579"/>
                  </a:lnTo>
                  <a:lnTo>
                    <a:pt x="49174" y="188290"/>
                  </a:lnTo>
                  <a:lnTo>
                    <a:pt x="45478" y="187121"/>
                  </a:lnTo>
                  <a:lnTo>
                    <a:pt x="51041" y="191020"/>
                  </a:lnTo>
                  <a:lnTo>
                    <a:pt x="53340" y="190512"/>
                  </a:lnTo>
                  <a:lnTo>
                    <a:pt x="52387" y="189153"/>
                  </a:lnTo>
                  <a:lnTo>
                    <a:pt x="51193" y="188290"/>
                  </a:lnTo>
                  <a:lnTo>
                    <a:pt x="51003" y="188150"/>
                  </a:lnTo>
                  <a:lnTo>
                    <a:pt x="54203" y="187579"/>
                  </a:lnTo>
                  <a:close/>
                </a:path>
                <a:path w="311784" h="271780">
                  <a:moveTo>
                    <a:pt x="68211" y="241452"/>
                  </a:moveTo>
                  <a:lnTo>
                    <a:pt x="68186" y="239318"/>
                  </a:lnTo>
                  <a:lnTo>
                    <a:pt x="65417" y="238074"/>
                  </a:lnTo>
                  <a:lnTo>
                    <a:pt x="53467" y="238175"/>
                  </a:lnTo>
                  <a:lnTo>
                    <a:pt x="47548" y="241833"/>
                  </a:lnTo>
                  <a:lnTo>
                    <a:pt x="48018" y="242150"/>
                  </a:lnTo>
                  <a:lnTo>
                    <a:pt x="68211" y="241452"/>
                  </a:lnTo>
                  <a:close/>
                </a:path>
                <a:path w="311784" h="271780">
                  <a:moveTo>
                    <a:pt x="77101" y="192709"/>
                  </a:moveTo>
                  <a:lnTo>
                    <a:pt x="77063" y="192544"/>
                  </a:lnTo>
                  <a:lnTo>
                    <a:pt x="77000" y="192392"/>
                  </a:lnTo>
                  <a:lnTo>
                    <a:pt x="77101" y="192709"/>
                  </a:lnTo>
                  <a:close/>
                </a:path>
                <a:path w="311784" h="271780">
                  <a:moveTo>
                    <a:pt x="81521" y="192112"/>
                  </a:moveTo>
                  <a:lnTo>
                    <a:pt x="81127" y="189890"/>
                  </a:lnTo>
                  <a:lnTo>
                    <a:pt x="80632" y="187871"/>
                  </a:lnTo>
                  <a:lnTo>
                    <a:pt x="77203" y="187388"/>
                  </a:lnTo>
                  <a:lnTo>
                    <a:pt x="75844" y="189280"/>
                  </a:lnTo>
                  <a:lnTo>
                    <a:pt x="78574" y="188366"/>
                  </a:lnTo>
                  <a:lnTo>
                    <a:pt x="80505" y="190042"/>
                  </a:lnTo>
                  <a:lnTo>
                    <a:pt x="81521" y="192112"/>
                  </a:lnTo>
                  <a:close/>
                </a:path>
                <a:path w="311784" h="271780">
                  <a:moveTo>
                    <a:pt x="82346" y="195262"/>
                  </a:moveTo>
                  <a:lnTo>
                    <a:pt x="82334" y="194310"/>
                  </a:lnTo>
                  <a:lnTo>
                    <a:pt x="82042" y="193167"/>
                  </a:lnTo>
                  <a:lnTo>
                    <a:pt x="81521" y="192112"/>
                  </a:lnTo>
                  <a:lnTo>
                    <a:pt x="81711" y="193167"/>
                  </a:lnTo>
                  <a:lnTo>
                    <a:pt x="81889" y="194259"/>
                  </a:lnTo>
                  <a:lnTo>
                    <a:pt x="82346" y="195262"/>
                  </a:lnTo>
                  <a:close/>
                </a:path>
                <a:path w="311784" h="271780">
                  <a:moveTo>
                    <a:pt x="89852" y="171462"/>
                  </a:moveTo>
                  <a:lnTo>
                    <a:pt x="87083" y="170954"/>
                  </a:lnTo>
                  <a:lnTo>
                    <a:pt x="86182" y="171716"/>
                  </a:lnTo>
                  <a:lnTo>
                    <a:pt x="86652" y="173482"/>
                  </a:lnTo>
                  <a:lnTo>
                    <a:pt x="89408" y="173291"/>
                  </a:lnTo>
                  <a:lnTo>
                    <a:pt x="89420" y="174015"/>
                  </a:lnTo>
                  <a:lnTo>
                    <a:pt x="89852" y="171462"/>
                  </a:lnTo>
                  <a:close/>
                </a:path>
                <a:path w="311784" h="271780">
                  <a:moveTo>
                    <a:pt x="92278" y="111506"/>
                  </a:moveTo>
                  <a:lnTo>
                    <a:pt x="92011" y="111315"/>
                  </a:lnTo>
                  <a:lnTo>
                    <a:pt x="90004" y="111315"/>
                  </a:lnTo>
                  <a:lnTo>
                    <a:pt x="92278" y="111506"/>
                  </a:lnTo>
                  <a:close/>
                </a:path>
                <a:path w="311784" h="271780">
                  <a:moveTo>
                    <a:pt x="94729" y="228130"/>
                  </a:moveTo>
                  <a:lnTo>
                    <a:pt x="93332" y="227876"/>
                  </a:lnTo>
                  <a:lnTo>
                    <a:pt x="91973" y="228320"/>
                  </a:lnTo>
                  <a:lnTo>
                    <a:pt x="91020" y="226949"/>
                  </a:lnTo>
                  <a:lnTo>
                    <a:pt x="91046" y="227672"/>
                  </a:lnTo>
                  <a:lnTo>
                    <a:pt x="88379" y="229971"/>
                  </a:lnTo>
                  <a:lnTo>
                    <a:pt x="88201" y="229692"/>
                  </a:lnTo>
                  <a:lnTo>
                    <a:pt x="86893" y="226174"/>
                  </a:lnTo>
                  <a:lnTo>
                    <a:pt x="84569" y="226682"/>
                  </a:lnTo>
                  <a:lnTo>
                    <a:pt x="81534" y="230136"/>
                  </a:lnTo>
                  <a:lnTo>
                    <a:pt x="87858" y="229692"/>
                  </a:lnTo>
                  <a:lnTo>
                    <a:pt x="88315" y="230022"/>
                  </a:lnTo>
                  <a:lnTo>
                    <a:pt x="88188" y="230136"/>
                  </a:lnTo>
                  <a:lnTo>
                    <a:pt x="88493" y="230136"/>
                  </a:lnTo>
                  <a:lnTo>
                    <a:pt x="88760" y="230327"/>
                  </a:lnTo>
                  <a:lnTo>
                    <a:pt x="92443" y="228663"/>
                  </a:lnTo>
                  <a:lnTo>
                    <a:pt x="92443" y="230797"/>
                  </a:lnTo>
                  <a:lnTo>
                    <a:pt x="94272" y="228663"/>
                  </a:lnTo>
                  <a:lnTo>
                    <a:pt x="94564" y="228320"/>
                  </a:lnTo>
                  <a:lnTo>
                    <a:pt x="94729" y="228130"/>
                  </a:lnTo>
                  <a:close/>
                </a:path>
                <a:path w="311784" h="271780">
                  <a:moveTo>
                    <a:pt x="97523" y="265620"/>
                  </a:moveTo>
                  <a:lnTo>
                    <a:pt x="92481" y="267055"/>
                  </a:lnTo>
                  <a:lnTo>
                    <a:pt x="90157" y="266141"/>
                  </a:lnTo>
                  <a:lnTo>
                    <a:pt x="87858" y="267373"/>
                  </a:lnTo>
                  <a:lnTo>
                    <a:pt x="84632" y="265087"/>
                  </a:lnTo>
                  <a:lnTo>
                    <a:pt x="82842" y="268795"/>
                  </a:lnTo>
                  <a:lnTo>
                    <a:pt x="87464" y="270624"/>
                  </a:lnTo>
                  <a:lnTo>
                    <a:pt x="87807" y="269735"/>
                  </a:lnTo>
                  <a:lnTo>
                    <a:pt x="87896" y="269519"/>
                  </a:lnTo>
                  <a:lnTo>
                    <a:pt x="89281" y="268363"/>
                  </a:lnTo>
                  <a:lnTo>
                    <a:pt x="91135" y="268960"/>
                  </a:lnTo>
                  <a:lnTo>
                    <a:pt x="91592" y="269278"/>
                  </a:lnTo>
                  <a:lnTo>
                    <a:pt x="92062" y="270319"/>
                  </a:lnTo>
                  <a:lnTo>
                    <a:pt x="93446" y="271221"/>
                  </a:lnTo>
                  <a:lnTo>
                    <a:pt x="94843" y="271551"/>
                  </a:lnTo>
                  <a:lnTo>
                    <a:pt x="95275" y="269735"/>
                  </a:lnTo>
                  <a:lnTo>
                    <a:pt x="96634" y="269278"/>
                  </a:lnTo>
                  <a:lnTo>
                    <a:pt x="96748" y="268795"/>
                  </a:lnTo>
                  <a:lnTo>
                    <a:pt x="96850" y="268363"/>
                  </a:lnTo>
                  <a:lnTo>
                    <a:pt x="97091" y="267373"/>
                  </a:lnTo>
                  <a:lnTo>
                    <a:pt x="97167" y="267055"/>
                  </a:lnTo>
                  <a:lnTo>
                    <a:pt x="97396" y="266141"/>
                  </a:lnTo>
                  <a:lnTo>
                    <a:pt x="97523" y="265620"/>
                  </a:lnTo>
                  <a:close/>
                </a:path>
                <a:path w="311784" h="271780">
                  <a:moveTo>
                    <a:pt x="103238" y="111518"/>
                  </a:moveTo>
                  <a:lnTo>
                    <a:pt x="92443" y="111518"/>
                  </a:lnTo>
                  <a:lnTo>
                    <a:pt x="92303" y="111518"/>
                  </a:lnTo>
                  <a:lnTo>
                    <a:pt x="89877" y="111518"/>
                  </a:lnTo>
                  <a:lnTo>
                    <a:pt x="89065" y="112890"/>
                  </a:lnTo>
                  <a:lnTo>
                    <a:pt x="88811" y="112890"/>
                  </a:lnTo>
                  <a:lnTo>
                    <a:pt x="86804" y="113322"/>
                  </a:lnTo>
                  <a:lnTo>
                    <a:pt x="96888" y="112610"/>
                  </a:lnTo>
                  <a:lnTo>
                    <a:pt x="93726" y="116065"/>
                  </a:lnTo>
                  <a:lnTo>
                    <a:pt x="102438" y="115811"/>
                  </a:lnTo>
                  <a:lnTo>
                    <a:pt x="100634" y="113868"/>
                  </a:lnTo>
                  <a:lnTo>
                    <a:pt x="100482" y="113868"/>
                  </a:lnTo>
                  <a:lnTo>
                    <a:pt x="101955" y="112610"/>
                  </a:lnTo>
                  <a:lnTo>
                    <a:pt x="103238" y="111518"/>
                  </a:lnTo>
                  <a:close/>
                </a:path>
                <a:path w="311784" h="271780">
                  <a:moveTo>
                    <a:pt x="104444" y="163283"/>
                  </a:moveTo>
                  <a:lnTo>
                    <a:pt x="103492" y="159766"/>
                  </a:lnTo>
                  <a:lnTo>
                    <a:pt x="101206" y="162420"/>
                  </a:lnTo>
                  <a:lnTo>
                    <a:pt x="102603" y="162699"/>
                  </a:lnTo>
                  <a:lnTo>
                    <a:pt x="103974" y="162229"/>
                  </a:lnTo>
                  <a:lnTo>
                    <a:pt x="104444" y="163283"/>
                  </a:lnTo>
                  <a:close/>
                </a:path>
                <a:path w="311784" h="271780">
                  <a:moveTo>
                    <a:pt x="111836" y="235204"/>
                  </a:moveTo>
                  <a:lnTo>
                    <a:pt x="108191" y="237604"/>
                  </a:lnTo>
                  <a:lnTo>
                    <a:pt x="109118" y="238975"/>
                  </a:lnTo>
                  <a:lnTo>
                    <a:pt x="109385" y="238975"/>
                  </a:lnTo>
                  <a:lnTo>
                    <a:pt x="111836" y="235204"/>
                  </a:lnTo>
                  <a:close/>
                </a:path>
                <a:path w="311784" h="271780">
                  <a:moveTo>
                    <a:pt x="111887" y="239509"/>
                  </a:moveTo>
                  <a:lnTo>
                    <a:pt x="109131" y="239509"/>
                  </a:lnTo>
                  <a:lnTo>
                    <a:pt x="108673" y="240068"/>
                  </a:lnTo>
                  <a:lnTo>
                    <a:pt x="109143" y="240068"/>
                  </a:lnTo>
                  <a:lnTo>
                    <a:pt x="110172" y="240068"/>
                  </a:lnTo>
                  <a:lnTo>
                    <a:pt x="111887" y="239509"/>
                  </a:lnTo>
                  <a:close/>
                </a:path>
                <a:path w="311784" h="271780">
                  <a:moveTo>
                    <a:pt x="116611" y="214401"/>
                  </a:moveTo>
                  <a:lnTo>
                    <a:pt x="114312" y="214198"/>
                  </a:lnTo>
                  <a:lnTo>
                    <a:pt x="113423" y="215696"/>
                  </a:lnTo>
                  <a:lnTo>
                    <a:pt x="116611" y="214401"/>
                  </a:lnTo>
                  <a:close/>
                </a:path>
                <a:path w="311784" h="271780">
                  <a:moveTo>
                    <a:pt x="119151" y="202463"/>
                  </a:moveTo>
                  <a:lnTo>
                    <a:pt x="119138" y="202171"/>
                  </a:lnTo>
                  <a:lnTo>
                    <a:pt x="118745" y="201701"/>
                  </a:lnTo>
                  <a:lnTo>
                    <a:pt x="118745" y="202031"/>
                  </a:lnTo>
                  <a:lnTo>
                    <a:pt x="118872" y="202349"/>
                  </a:lnTo>
                  <a:lnTo>
                    <a:pt x="118999" y="202653"/>
                  </a:lnTo>
                  <a:lnTo>
                    <a:pt x="119151" y="202463"/>
                  </a:lnTo>
                  <a:close/>
                </a:path>
                <a:path w="311784" h="271780">
                  <a:moveTo>
                    <a:pt x="121996" y="100469"/>
                  </a:moveTo>
                  <a:lnTo>
                    <a:pt x="119011" y="97866"/>
                  </a:lnTo>
                  <a:lnTo>
                    <a:pt x="117817" y="96824"/>
                  </a:lnTo>
                  <a:lnTo>
                    <a:pt x="117373" y="99402"/>
                  </a:lnTo>
                  <a:lnTo>
                    <a:pt x="112776" y="98259"/>
                  </a:lnTo>
                  <a:lnTo>
                    <a:pt x="116941" y="100469"/>
                  </a:lnTo>
                  <a:lnTo>
                    <a:pt x="117487" y="99428"/>
                  </a:lnTo>
                  <a:lnTo>
                    <a:pt x="118084" y="98259"/>
                  </a:lnTo>
                  <a:lnTo>
                    <a:pt x="118287" y="97866"/>
                  </a:lnTo>
                  <a:lnTo>
                    <a:pt x="119697" y="100990"/>
                  </a:lnTo>
                  <a:lnTo>
                    <a:pt x="121996" y="100469"/>
                  </a:lnTo>
                  <a:close/>
                </a:path>
                <a:path w="311784" h="271780">
                  <a:moveTo>
                    <a:pt x="123621" y="107988"/>
                  </a:moveTo>
                  <a:lnTo>
                    <a:pt x="122732" y="107353"/>
                  </a:lnTo>
                  <a:lnTo>
                    <a:pt x="121208" y="108394"/>
                  </a:lnTo>
                  <a:lnTo>
                    <a:pt x="123621" y="107988"/>
                  </a:lnTo>
                  <a:close/>
                </a:path>
                <a:path w="311784" h="271780">
                  <a:moveTo>
                    <a:pt x="125476" y="105714"/>
                  </a:moveTo>
                  <a:lnTo>
                    <a:pt x="123367" y="100037"/>
                  </a:lnTo>
                  <a:lnTo>
                    <a:pt x="120802" y="105714"/>
                  </a:lnTo>
                  <a:lnTo>
                    <a:pt x="120764" y="106070"/>
                  </a:lnTo>
                  <a:lnTo>
                    <a:pt x="120637" y="106070"/>
                  </a:lnTo>
                  <a:lnTo>
                    <a:pt x="120599" y="105714"/>
                  </a:lnTo>
                  <a:lnTo>
                    <a:pt x="120357" y="105143"/>
                  </a:lnTo>
                  <a:lnTo>
                    <a:pt x="120294" y="104660"/>
                  </a:lnTo>
                  <a:lnTo>
                    <a:pt x="120523" y="103657"/>
                  </a:lnTo>
                  <a:lnTo>
                    <a:pt x="120637" y="103149"/>
                  </a:lnTo>
                  <a:lnTo>
                    <a:pt x="120904" y="103149"/>
                  </a:lnTo>
                  <a:lnTo>
                    <a:pt x="118973" y="102539"/>
                  </a:lnTo>
                  <a:lnTo>
                    <a:pt x="118783" y="102539"/>
                  </a:lnTo>
                  <a:lnTo>
                    <a:pt x="116878" y="105714"/>
                  </a:lnTo>
                  <a:lnTo>
                    <a:pt x="116738" y="105714"/>
                  </a:lnTo>
                  <a:lnTo>
                    <a:pt x="115912" y="106426"/>
                  </a:lnTo>
                  <a:lnTo>
                    <a:pt x="110324" y="106426"/>
                  </a:lnTo>
                  <a:lnTo>
                    <a:pt x="108762" y="106781"/>
                  </a:lnTo>
                  <a:lnTo>
                    <a:pt x="108889" y="106578"/>
                  </a:lnTo>
                  <a:lnTo>
                    <a:pt x="108978" y="106426"/>
                  </a:lnTo>
                  <a:lnTo>
                    <a:pt x="109486" y="106070"/>
                  </a:lnTo>
                  <a:lnTo>
                    <a:pt x="110070" y="105714"/>
                  </a:lnTo>
                  <a:lnTo>
                    <a:pt x="110959" y="105143"/>
                  </a:lnTo>
                  <a:lnTo>
                    <a:pt x="111366" y="104965"/>
                  </a:lnTo>
                  <a:lnTo>
                    <a:pt x="114046" y="103466"/>
                  </a:lnTo>
                  <a:lnTo>
                    <a:pt x="114249" y="103466"/>
                  </a:lnTo>
                  <a:lnTo>
                    <a:pt x="111366" y="102755"/>
                  </a:lnTo>
                  <a:lnTo>
                    <a:pt x="110185" y="102755"/>
                  </a:lnTo>
                  <a:lnTo>
                    <a:pt x="109613" y="103149"/>
                  </a:lnTo>
                  <a:lnTo>
                    <a:pt x="109385" y="103378"/>
                  </a:lnTo>
                  <a:lnTo>
                    <a:pt x="108280" y="103149"/>
                  </a:lnTo>
                  <a:lnTo>
                    <a:pt x="107988" y="103174"/>
                  </a:lnTo>
                  <a:lnTo>
                    <a:pt x="107988" y="105143"/>
                  </a:lnTo>
                  <a:lnTo>
                    <a:pt x="105994" y="105549"/>
                  </a:lnTo>
                  <a:lnTo>
                    <a:pt x="105918" y="105143"/>
                  </a:lnTo>
                  <a:lnTo>
                    <a:pt x="105829" y="104660"/>
                  </a:lnTo>
                  <a:lnTo>
                    <a:pt x="106235" y="104660"/>
                  </a:lnTo>
                  <a:lnTo>
                    <a:pt x="106553" y="104965"/>
                  </a:lnTo>
                  <a:lnTo>
                    <a:pt x="106641" y="105143"/>
                  </a:lnTo>
                  <a:lnTo>
                    <a:pt x="107988" y="105143"/>
                  </a:lnTo>
                  <a:lnTo>
                    <a:pt x="107988" y="103174"/>
                  </a:lnTo>
                  <a:lnTo>
                    <a:pt x="105549" y="103339"/>
                  </a:lnTo>
                  <a:lnTo>
                    <a:pt x="105524" y="103149"/>
                  </a:lnTo>
                  <a:lnTo>
                    <a:pt x="104927" y="102755"/>
                  </a:lnTo>
                  <a:lnTo>
                    <a:pt x="104546" y="102539"/>
                  </a:lnTo>
                  <a:lnTo>
                    <a:pt x="103746" y="102539"/>
                  </a:lnTo>
                  <a:lnTo>
                    <a:pt x="103073" y="102755"/>
                  </a:lnTo>
                  <a:lnTo>
                    <a:pt x="102768" y="102539"/>
                  </a:lnTo>
                  <a:lnTo>
                    <a:pt x="102374" y="102196"/>
                  </a:lnTo>
                  <a:lnTo>
                    <a:pt x="101803" y="101434"/>
                  </a:lnTo>
                  <a:lnTo>
                    <a:pt x="101803" y="102196"/>
                  </a:lnTo>
                  <a:lnTo>
                    <a:pt x="101981" y="102539"/>
                  </a:lnTo>
                  <a:lnTo>
                    <a:pt x="102400" y="103149"/>
                  </a:lnTo>
                  <a:lnTo>
                    <a:pt x="102222" y="103149"/>
                  </a:lnTo>
                  <a:lnTo>
                    <a:pt x="99783" y="104660"/>
                  </a:lnTo>
                  <a:lnTo>
                    <a:pt x="100330" y="104660"/>
                  </a:lnTo>
                  <a:lnTo>
                    <a:pt x="99656" y="107022"/>
                  </a:lnTo>
                  <a:lnTo>
                    <a:pt x="99618" y="107353"/>
                  </a:lnTo>
                  <a:lnTo>
                    <a:pt x="99504" y="107556"/>
                  </a:lnTo>
                  <a:lnTo>
                    <a:pt x="99568" y="107353"/>
                  </a:lnTo>
                  <a:lnTo>
                    <a:pt x="99402" y="107022"/>
                  </a:lnTo>
                  <a:lnTo>
                    <a:pt x="97256" y="103657"/>
                  </a:lnTo>
                  <a:lnTo>
                    <a:pt x="91008" y="105714"/>
                  </a:lnTo>
                  <a:lnTo>
                    <a:pt x="90551" y="105714"/>
                  </a:lnTo>
                  <a:lnTo>
                    <a:pt x="86283" y="106578"/>
                  </a:lnTo>
                  <a:lnTo>
                    <a:pt x="86194" y="107353"/>
                  </a:lnTo>
                  <a:lnTo>
                    <a:pt x="86080" y="108394"/>
                  </a:lnTo>
                  <a:lnTo>
                    <a:pt x="85966" y="109512"/>
                  </a:lnTo>
                  <a:lnTo>
                    <a:pt x="85852" y="110540"/>
                  </a:lnTo>
                  <a:lnTo>
                    <a:pt x="87223" y="111518"/>
                  </a:lnTo>
                  <a:lnTo>
                    <a:pt x="87617" y="110540"/>
                  </a:lnTo>
                  <a:lnTo>
                    <a:pt x="87884" y="110540"/>
                  </a:lnTo>
                  <a:lnTo>
                    <a:pt x="86868" y="109842"/>
                  </a:lnTo>
                  <a:lnTo>
                    <a:pt x="86664" y="109842"/>
                  </a:lnTo>
                  <a:lnTo>
                    <a:pt x="87655" y="108978"/>
                  </a:lnTo>
                  <a:lnTo>
                    <a:pt x="90855" y="107696"/>
                  </a:lnTo>
                  <a:lnTo>
                    <a:pt x="90893" y="110540"/>
                  </a:lnTo>
                  <a:lnTo>
                    <a:pt x="92011" y="111315"/>
                  </a:lnTo>
                  <a:lnTo>
                    <a:pt x="103466" y="111315"/>
                  </a:lnTo>
                  <a:lnTo>
                    <a:pt x="105587" y="109512"/>
                  </a:lnTo>
                  <a:lnTo>
                    <a:pt x="102463" y="116522"/>
                  </a:lnTo>
                  <a:lnTo>
                    <a:pt x="107505" y="115811"/>
                  </a:lnTo>
                  <a:lnTo>
                    <a:pt x="108483" y="115811"/>
                  </a:lnTo>
                  <a:lnTo>
                    <a:pt x="105308" y="112890"/>
                  </a:lnTo>
                  <a:lnTo>
                    <a:pt x="104686" y="112890"/>
                  </a:lnTo>
                  <a:lnTo>
                    <a:pt x="108826" y="111785"/>
                  </a:lnTo>
                  <a:lnTo>
                    <a:pt x="112598" y="110540"/>
                  </a:lnTo>
                  <a:lnTo>
                    <a:pt x="112839" y="110540"/>
                  </a:lnTo>
                  <a:lnTo>
                    <a:pt x="109766" y="113868"/>
                  </a:lnTo>
                  <a:lnTo>
                    <a:pt x="112077" y="114058"/>
                  </a:lnTo>
                  <a:lnTo>
                    <a:pt x="111874" y="113322"/>
                  </a:lnTo>
                  <a:lnTo>
                    <a:pt x="111747" y="112890"/>
                  </a:lnTo>
                  <a:lnTo>
                    <a:pt x="111671" y="112610"/>
                  </a:lnTo>
                  <a:lnTo>
                    <a:pt x="111594" y="112306"/>
                  </a:lnTo>
                  <a:lnTo>
                    <a:pt x="112509" y="111518"/>
                  </a:lnTo>
                  <a:lnTo>
                    <a:pt x="112864" y="112306"/>
                  </a:lnTo>
                  <a:lnTo>
                    <a:pt x="113042" y="112610"/>
                  </a:lnTo>
                  <a:lnTo>
                    <a:pt x="113436" y="112890"/>
                  </a:lnTo>
                  <a:lnTo>
                    <a:pt x="113411" y="111518"/>
                  </a:lnTo>
                  <a:lnTo>
                    <a:pt x="113398" y="110540"/>
                  </a:lnTo>
                  <a:lnTo>
                    <a:pt x="113385" y="109512"/>
                  </a:lnTo>
                  <a:lnTo>
                    <a:pt x="113385" y="109308"/>
                  </a:lnTo>
                  <a:lnTo>
                    <a:pt x="118338" y="108978"/>
                  </a:lnTo>
                  <a:lnTo>
                    <a:pt x="118846" y="108978"/>
                  </a:lnTo>
                  <a:lnTo>
                    <a:pt x="120865" y="107696"/>
                  </a:lnTo>
                  <a:lnTo>
                    <a:pt x="121056" y="107556"/>
                  </a:lnTo>
                  <a:lnTo>
                    <a:pt x="121907" y="107022"/>
                  </a:lnTo>
                  <a:lnTo>
                    <a:pt x="122262" y="107022"/>
                  </a:lnTo>
                  <a:lnTo>
                    <a:pt x="122732" y="107353"/>
                  </a:lnTo>
                  <a:lnTo>
                    <a:pt x="124612" y="106070"/>
                  </a:lnTo>
                  <a:lnTo>
                    <a:pt x="125133" y="105714"/>
                  </a:lnTo>
                  <a:lnTo>
                    <a:pt x="125476" y="105714"/>
                  </a:lnTo>
                  <a:close/>
                </a:path>
                <a:path w="311784" h="271780">
                  <a:moveTo>
                    <a:pt x="125984" y="207594"/>
                  </a:moveTo>
                  <a:lnTo>
                    <a:pt x="120180" y="205651"/>
                  </a:lnTo>
                  <a:lnTo>
                    <a:pt x="119938" y="205016"/>
                  </a:lnTo>
                  <a:lnTo>
                    <a:pt x="119748" y="204546"/>
                  </a:lnTo>
                  <a:lnTo>
                    <a:pt x="119748" y="206641"/>
                  </a:lnTo>
                  <a:lnTo>
                    <a:pt x="116001" y="208534"/>
                  </a:lnTo>
                  <a:lnTo>
                    <a:pt x="117411" y="205016"/>
                  </a:lnTo>
                  <a:lnTo>
                    <a:pt x="119748" y="206641"/>
                  </a:lnTo>
                  <a:lnTo>
                    <a:pt x="119748" y="204546"/>
                  </a:lnTo>
                  <a:lnTo>
                    <a:pt x="119291" y="203390"/>
                  </a:lnTo>
                  <a:lnTo>
                    <a:pt x="119202" y="203161"/>
                  </a:lnTo>
                  <a:lnTo>
                    <a:pt x="118999" y="202653"/>
                  </a:lnTo>
                  <a:lnTo>
                    <a:pt x="118706" y="203022"/>
                  </a:lnTo>
                  <a:lnTo>
                    <a:pt x="118592" y="203161"/>
                  </a:lnTo>
                  <a:lnTo>
                    <a:pt x="116751" y="203022"/>
                  </a:lnTo>
                  <a:lnTo>
                    <a:pt x="115087" y="203390"/>
                  </a:lnTo>
                  <a:lnTo>
                    <a:pt x="115036" y="200520"/>
                  </a:lnTo>
                  <a:lnTo>
                    <a:pt x="113233" y="202082"/>
                  </a:lnTo>
                  <a:lnTo>
                    <a:pt x="113728" y="204571"/>
                  </a:lnTo>
                  <a:lnTo>
                    <a:pt x="111455" y="205790"/>
                  </a:lnTo>
                  <a:lnTo>
                    <a:pt x="114706" y="209499"/>
                  </a:lnTo>
                  <a:lnTo>
                    <a:pt x="115608" y="208737"/>
                  </a:lnTo>
                  <a:lnTo>
                    <a:pt x="116166" y="208737"/>
                  </a:lnTo>
                  <a:lnTo>
                    <a:pt x="121043" y="209499"/>
                  </a:lnTo>
                  <a:lnTo>
                    <a:pt x="120662" y="209499"/>
                  </a:lnTo>
                  <a:lnTo>
                    <a:pt x="119786" y="210947"/>
                  </a:lnTo>
                  <a:lnTo>
                    <a:pt x="125984" y="207594"/>
                  </a:lnTo>
                  <a:close/>
                </a:path>
                <a:path w="311784" h="271780">
                  <a:moveTo>
                    <a:pt x="128536" y="243344"/>
                  </a:moveTo>
                  <a:lnTo>
                    <a:pt x="127622" y="243484"/>
                  </a:lnTo>
                  <a:lnTo>
                    <a:pt x="125768" y="243547"/>
                  </a:lnTo>
                  <a:lnTo>
                    <a:pt x="124853" y="244348"/>
                  </a:lnTo>
                  <a:lnTo>
                    <a:pt x="126238" y="245325"/>
                  </a:lnTo>
                  <a:lnTo>
                    <a:pt x="128536" y="243344"/>
                  </a:lnTo>
                  <a:close/>
                </a:path>
                <a:path w="311784" h="271780">
                  <a:moveTo>
                    <a:pt x="128905" y="107645"/>
                  </a:moveTo>
                  <a:lnTo>
                    <a:pt x="128765" y="107619"/>
                  </a:lnTo>
                  <a:lnTo>
                    <a:pt x="128574" y="107556"/>
                  </a:lnTo>
                  <a:lnTo>
                    <a:pt x="128460" y="107353"/>
                  </a:lnTo>
                  <a:lnTo>
                    <a:pt x="128308" y="107467"/>
                  </a:lnTo>
                  <a:lnTo>
                    <a:pt x="127927" y="107353"/>
                  </a:lnTo>
                  <a:lnTo>
                    <a:pt x="128371" y="107353"/>
                  </a:lnTo>
                  <a:lnTo>
                    <a:pt x="128524" y="107175"/>
                  </a:lnTo>
                  <a:lnTo>
                    <a:pt x="128346" y="106578"/>
                  </a:lnTo>
                  <a:lnTo>
                    <a:pt x="128244" y="105714"/>
                  </a:lnTo>
                  <a:lnTo>
                    <a:pt x="127927" y="105930"/>
                  </a:lnTo>
                  <a:lnTo>
                    <a:pt x="126911" y="106972"/>
                  </a:lnTo>
                  <a:lnTo>
                    <a:pt x="126022" y="106426"/>
                  </a:lnTo>
                  <a:lnTo>
                    <a:pt x="125666" y="106070"/>
                  </a:lnTo>
                  <a:lnTo>
                    <a:pt x="125742" y="106426"/>
                  </a:lnTo>
                  <a:lnTo>
                    <a:pt x="125958" y="107022"/>
                  </a:lnTo>
                  <a:lnTo>
                    <a:pt x="126085" y="107353"/>
                  </a:lnTo>
                  <a:lnTo>
                    <a:pt x="126161" y="107556"/>
                  </a:lnTo>
                  <a:lnTo>
                    <a:pt x="126339" y="107556"/>
                  </a:lnTo>
                  <a:lnTo>
                    <a:pt x="126212" y="107696"/>
                  </a:lnTo>
                  <a:lnTo>
                    <a:pt x="126161" y="107556"/>
                  </a:lnTo>
                  <a:lnTo>
                    <a:pt x="123621" y="107988"/>
                  </a:lnTo>
                  <a:lnTo>
                    <a:pt x="126250" y="109842"/>
                  </a:lnTo>
                  <a:lnTo>
                    <a:pt x="128079" y="107696"/>
                  </a:lnTo>
                  <a:lnTo>
                    <a:pt x="128181" y="107556"/>
                  </a:lnTo>
                  <a:lnTo>
                    <a:pt x="128498" y="107556"/>
                  </a:lnTo>
                  <a:lnTo>
                    <a:pt x="128498" y="107772"/>
                  </a:lnTo>
                  <a:lnTo>
                    <a:pt x="128905" y="107645"/>
                  </a:lnTo>
                  <a:close/>
                </a:path>
                <a:path w="311784" h="271780">
                  <a:moveTo>
                    <a:pt x="130124" y="103657"/>
                  </a:moveTo>
                  <a:lnTo>
                    <a:pt x="128968" y="104660"/>
                  </a:lnTo>
                  <a:lnTo>
                    <a:pt x="128790" y="104965"/>
                  </a:lnTo>
                  <a:lnTo>
                    <a:pt x="129159" y="104660"/>
                  </a:lnTo>
                  <a:lnTo>
                    <a:pt x="130124" y="103657"/>
                  </a:lnTo>
                  <a:close/>
                </a:path>
                <a:path w="311784" h="271780">
                  <a:moveTo>
                    <a:pt x="132638" y="105803"/>
                  </a:moveTo>
                  <a:lnTo>
                    <a:pt x="132626" y="105092"/>
                  </a:lnTo>
                  <a:lnTo>
                    <a:pt x="128892" y="107632"/>
                  </a:lnTo>
                  <a:lnTo>
                    <a:pt x="130543" y="108026"/>
                  </a:lnTo>
                  <a:lnTo>
                    <a:pt x="132168" y="107734"/>
                  </a:lnTo>
                  <a:lnTo>
                    <a:pt x="132638" y="105803"/>
                  </a:lnTo>
                  <a:close/>
                </a:path>
                <a:path w="311784" h="271780">
                  <a:moveTo>
                    <a:pt x="151714" y="156743"/>
                  </a:moveTo>
                  <a:lnTo>
                    <a:pt x="151155" y="155714"/>
                  </a:lnTo>
                  <a:lnTo>
                    <a:pt x="151193" y="156095"/>
                  </a:lnTo>
                  <a:lnTo>
                    <a:pt x="151307" y="156464"/>
                  </a:lnTo>
                  <a:lnTo>
                    <a:pt x="151714" y="156743"/>
                  </a:lnTo>
                  <a:close/>
                </a:path>
                <a:path w="311784" h="271780">
                  <a:moveTo>
                    <a:pt x="156260" y="152831"/>
                  </a:moveTo>
                  <a:lnTo>
                    <a:pt x="151180" y="150698"/>
                  </a:lnTo>
                  <a:lnTo>
                    <a:pt x="151180" y="151384"/>
                  </a:lnTo>
                  <a:lnTo>
                    <a:pt x="152146" y="153479"/>
                  </a:lnTo>
                  <a:lnTo>
                    <a:pt x="149847" y="153301"/>
                  </a:lnTo>
                  <a:lnTo>
                    <a:pt x="151155" y="155714"/>
                  </a:lnTo>
                  <a:lnTo>
                    <a:pt x="151117" y="155206"/>
                  </a:lnTo>
                  <a:lnTo>
                    <a:pt x="151244" y="154686"/>
                  </a:lnTo>
                  <a:lnTo>
                    <a:pt x="151244" y="154266"/>
                  </a:lnTo>
                  <a:lnTo>
                    <a:pt x="152603" y="153822"/>
                  </a:lnTo>
                  <a:lnTo>
                    <a:pt x="153543" y="155181"/>
                  </a:lnTo>
                  <a:lnTo>
                    <a:pt x="154470" y="155829"/>
                  </a:lnTo>
                  <a:lnTo>
                    <a:pt x="153530" y="153758"/>
                  </a:lnTo>
                  <a:lnTo>
                    <a:pt x="154889" y="154012"/>
                  </a:lnTo>
                  <a:lnTo>
                    <a:pt x="156260" y="152831"/>
                  </a:lnTo>
                  <a:close/>
                </a:path>
                <a:path w="311784" h="271780">
                  <a:moveTo>
                    <a:pt x="161963" y="152438"/>
                  </a:moveTo>
                  <a:lnTo>
                    <a:pt x="161759" y="152438"/>
                  </a:lnTo>
                  <a:lnTo>
                    <a:pt x="161785" y="153162"/>
                  </a:lnTo>
                  <a:lnTo>
                    <a:pt x="161963" y="152438"/>
                  </a:lnTo>
                  <a:close/>
                </a:path>
                <a:path w="311784" h="271780">
                  <a:moveTo>
                    <a:pt x="162852" y="152476"/>
                  </a:moveTo>
                  <a:lnTo>
                    <a:pt x="162496" y="152273"/>
                  </a:lnTo>
                  <a:lnTo>
                    <a:pt x="162229" y="151955"/>
                  </a:lnTo>
                  <a:lnTo>
                    <a:pt x="162229" y="151358"/>
                  </a:lnTo>
                  <a:lnTo>
                    <a:pt x="161963" y="152438"/>
                  </a:lnTo>
                  <a:lnTo>
                    <a:pt x="162382" y="152400"/>
                  </a:lnTo>
                  <a:lnTo>
                    <a:pt x="162852" y="152476"/>
                  </a:lnTo>
                  <a:close/>
                </a:path>
                <a:path w="311784" h="271780">
                  <a:moveTo>
                    <a:pt x="163410" y="152692"/>
                  </a:moveTo>
                  <a:lnTo>
                    <a:pt x="163080" y="152514"/>
                  </a:lnTo>
                  <a:lnTo>
                    <a:pt x="162852" y="152476"/>
                  </a:lnTo>
                  <a:lnTo>
                    <a:pt x="163017" y="152565"/>
                  </a:lnTo>
                  <a:lnTo>
                    <a:pt x="163195" y="152641"/>
                  </a:lnTo>
                  <a:lnTo>
                    <a:pt x="163410" y="152692"/>
                  </a:lnTo>
                  <a:close/>
                </a:path>
                <a:path w="311784" h="271780">
                  <a:moveTo>
                    <a:pt x="165493" y="155765"/>
                  </a:moveTo>
                  <a:lnTo>
                    <a:pt x="165163" y="153301"/>
                  </a:lnTo>
                  <a:lnTo>
                    <a:pt x="165100" y="152781"/>
                  </a:lnTo>
                  <a:lnTo>
                    <a:pt x="163487" y="152781"/>
                  </a:lnTo>
                  <a:lnTo>
                    <a:pt x="163893" y="153301"/>
                  </a:lnTo>
                  <a:lnTo>
                    <a:pt x="163042" y="154711"/>
                  </a:lnTo>
                  <a:lnTo>
                    <a:pt x="162788" y="155765"/>
                  </a:lnTo>
                  <a:lnTo>
                    <a:pt x="165493" y="155765"/>
                  </a:lnTo>
                  <a:close/>
                </a:path>
                <a:path w="311784" h="271780">
                  <a:moveTo>
                    <a:pt x="165608" y="152781"/>
                  </a:moveTo>
                  <a:lnTo>
                    <a:pt x="164985" y="151879"/>
                  </a:lnTo>
                  <a:lnTo>
                    <a:pt x="165100" y="152781"/>
                  </a:lnTo>
                  <a:lnTo>
                    <a:pt x="165608" y="152781"/>
                  </a:lnTo>
                  <a:close/>
                </a:path>
                <a:path w="311784" h="271780">
                  <a:moveTo>
                    <a:pt x="167144" y="152349"/>
                  </a:moveTo>
                  <a:lnTo>
                    <a:pt x="165608" y="152781"/>
                  </a:lnTo>
                  <a:lnTo>
                    <a:pt x="166928" y="154711"/>
                  </a:lnTo>
                  <a:lnTo>
                    <a:pt x="167017" y="153301"/>
                  </a:lnTo>
                  <a:lnTo>
                    <a:pt x="167144" y="152349"/>
                  </a:lnTo>
                  <a:close/>
                </a:path>
                <a:path w="311784" h="271780">
                  <a:moveTo>
                    <a:pt x="171488" y="154432"/>
                  </a:moveTo>
                  <a:lnTo>
                    <a:pt x="167309" y="152793"/>
                  </a:lnTo>
                  <a:lnTo>
                    <a:pt x="168224" y="156146"/>
                  </a:lnTo>
                  <a:lnTo>
                    <a:pt x="170103" y="156146"/>
                  </a:lnTo>
                  <a:lnTo>
                    <a:pt x="171488" y="154432"/>
                  </a:lnTo>
                  <a:close/>
                </a:path>
                <a:path w="311784" h="271780">
                  <a:moveTo>
                    <a:pt x="171678" y="39052"/>
                  </a:moveTo>
                  <a:lnTo>
                    <a:pt x="163817" y="35687"/>
                  </a:lnTo>
                  <a:lnTo>
                    <a:pt x="165227" y="36652"/>
                  </a:lnTo>
                  <a:lnTo>
                    <a:pt x="163004" y="43611"/>
                  </a:lnTo>
                  <a:lnTo>
                    <a:pt x="169862" y="40601"/>
                  </a:lnTo>
                  <a:lnTo>
                    <a:pt x="171678" y="39052"/>
                  </a:lnTo>
                  <a:close/>
                </a:path>
                <a:path w="311784" h="271780">
                  <a:moveTo>
                    <a:pt x="173228" y="152793"/>
                  </a:moveTo>
                  <a:lnTo>
                    <a:pt x="171919" y="153898"/>
                  </a:lnTo>
                  <a:lnTo>
                    <a:pt x="171488" y="154432"/>
                  </a:lnTo>
                  <a:lnTo>
                    <a:pt x="172046" y="154432"/>
                  </a:lnTo>
                  <a:lnTo>
                    <a:pt x="173228" y="152793"/>
                  </a:lnTo>
                  <a:close/>
                </a:path>
                <a:path w="311784" h="271780">
                  <a:moveTo>
                    <a:pt x="175323" y="103162"/>
                  </a:moveTo>
                  <a:lnTo>
                    <a:pt x="172554" y="101917"/>
                  </a:lnTo>
                  <a:lnTo>
                    <a:pt x="173494" y="102577"/>
                  </a:lnTo>
                  <a:lnTo>
                    <a:pt x="171678" y="103416"/>
                  </a:lnTo>
                  <a:lnTo>
                    <a:pt x="171234" y="104521"/>
                  </a:lnTo>
                  <a:lnTo>
                    <a:pt x="172605" y="105498"/>
                  </a:lnTo>
                  <a:lnTo>
                    <a:pt x="172593" y="104063"/>
                  </a:lnTo>
                  <a:lnTo>
                    <a:pt x="175323" y="103162"/>
                  </a:lnTo>
                  <a:close/>
                </a:path>
                <a:path w="311784" h="271780">
                  <a:moveTo>
                    <a:pt x="183121" y="37185"/>
                  </a:moveTo>
                  <a:lnTo>
                    <a:pt x="182016" y="37185"/>
                  </a:lnTo>
                  <a:lnTo>
                    <a:pt x="181254" y="35166"/>
                  </a:lnTo>
                  <a:lnTo>
                    <a:pt x="180225" y="37185"/>
                  </a:lnTo>
                  <a:lnTo>
                    <a:pt x="180124" y="37363"/>
                  </a:lnTo>
                  <a:lnTo>
                    <a:pt x="179920" y="37757"/>
                  </a:lnTo>
                  <a:lnTo>
                    <a:pt x="180124" y="37376"/>
                  </a:lnTo>
                  <a:lnTo>
                    <a:pt x="182676" y="37757"/>
                  </a:lnTo>
                  <a:lnTo>
                    <a:pt x="183121" y="37185"/>
                  </a:lnTo>
                  <a:close/>
                </a:path>
                <a:path w="311784" h="271780">
                  <a:moveTo>
                    <a:pt x="183438" y="154876"/>
                  </a:moveTo>
                  <a:lnTo>
                    <a:pt x="182918" y="151676"/>
                  </a:lnTo>
                  <a:lnTo>
                    <a:pt x="181089" y="152527"/>
                  </a:lnTo>
                  <a:lnTo>
                    <a:pt x="182486" y="152781"/>
                  </a:lnTo>
                  <a:lnTo>
                    <a:pt x="182029" y="153885"/>
                  </a:lnTo>
                  <a:lnTo>
                    <a:pt x="183438" y="154876"/>
                  </a:lnTo>
                  <a:close/>
                </a:path>
                <a:path w="311784" h="271780">
                  <a:moveTo>
                    <a:pt x="183616" y="39636"/>
                  </a:moveTo>
                  <a:lnTo>
                    <a:pt x="182702" y="39001"/>
                  </a:lnTo>
                  <a:lnTo>
                    <a:pt x="182384" y="38150"/>
                  </a:lnTo>
                  <a:lnTo>
                    <a:pt x="179971" y="41325"/>
                  </a:lnTo>
                  <a:lnTo>
                    <a:pt x="183616" y="39636"/>
                  </a:lnTo>
                  <a:close/>
                </a:path>
                <a:path w="311784" h="271780">
                  <a:moveTo>
                    <a:pt x="186270" y="31597"/>
                  </a:moveTo>
                  <a:lnTo>
                    <a:pt x="181254" y="33731"/>
                  </a:lnTo>
                  <a:lnTo>
                    <a:pt x="179400" y="32435"/>
                  </a:lnTo>
                  <a:lnTo>
                    <a:pt x="179870" y="33477"/>
                  </a:lnTo>
                  <a:lnTo>
                    <a:pt x="178028" y="33604"/>
                  </a:lnTo>
                  <a:lnTo>
                    <a:pt x="177584" y="34696"/>
                  </a:lnTo>
                  <a:lnTo>
                    <a:pt x="185407" y="34518"/>
                  </a:lnTo>
                  <a:lnTo>
                    <a:pt x="186270" y="31597"/>
                  </a:lnTo>
                  <a:close/>
                </a:path>
                <a:path w="311784" h="271780">
                  <a:moveTo>
                    <a:pt x="191135" y="50546"/>
                  </a:moveTo>
                  <a:lnTo>
                    <a:pt x="187007" y="50482"/>
                  </a:lnTo>
                  <a:lnTo>
                    <a:pt x="190677" y="50939"/>
                  </a:lnTo>
                  <a:lnTo>
                    <a:pt x="191135" y="50546"/>
                  </a:lnTo>
                  <a:close/>
                </a:path>
                <a:path w="311784" h="271780">
                  <a:moveTo>
                    <a:pt x="191770" y="30492"/>
                  </a:moveTo>
                  <a:lnTo>
                    <a:pt x="188633" y="30492"/>
                  </a:lnTo>
                  <a:lnTo>
                    <a:pt x="190868" y="33489"/>
                  </a:lnTo>
                  <a:lnTo>
                    <a:pt x="191770" y="30492"/>
                  </a:lnTo>
                  <a:close/>
                </a:path>
                <a:path w="311784" h="271780">
                  <a:moveTo>
                    <a:pt x="193103" y="30492"/>
                  </a:moveTo>
                  <a:lnTo>
                    <a:pt x="186245" y="29451"/>
                  </a:lnTo>
                  <a:lnTo>
                    <a:pt x="191770" y="30492"/>
                  </a:lnTo>
                  <a:lnTo>
                    <a:pt x="193103" y="30492"/>
                  </a:lnTo>
                  <a:close/>
                </a:path>
                <a:path w="311784" h="271780">
                  <a:moveTo>
                    <a:pt x="194602" y="150926"/>
                  </a:moveTo>
                  <a:lnTo>
                    <a:pt x="189331" y="149796"/>
                  </a:lnTo>
                  <a:lnTo>
                    <a:pt x="189852" y="150926"/>
                  </a:lnTo>
                  <a:lnTo>
                    <a:pt x="189953" y="151168"/>
                  </a:lnTo>
                  <a:lnTo>
                    <a:pt x="190411" y="151968"/>
                  </a:lnTo>
                  <a:lnTo>
                    <a:pt x="191668" y="152857"/>
                  </a:lnTo>
                  <a:lnTo>
                    <a:pt x="194602" y="150926"/>
                  </a:lnTo>
                  <a:close/>
                </a:path>
                <a:path w="311784" h="271780">
                  <a:moveTo>
                    <a:pt x="195326" y="21678"/>
                  </a:moveTo>
                  <a:lnTo>
                    <a:pt x="193484" y="21069"/>
                  </a:lnTo>
                  <a:lnTo>
                    <a:pt x="192570" y="22567"/>
                  </a:lnTo>
                  <a:lnTo>
                    <a:pt x="195326" y="21678"/>
                  </a:lnTo>
                  <a:close/>
                </a:path>
                <a:path w="311784" h="271780">
                  <a:moveTo>
                    <a:pt x="195732" y="151168"/>
                  </a:moveTo>
                  <a:lnTo>
                    <a:pt x="195313" y="150456"/>
                  </a:lnTo>
                  <a:lnTo>
                    <a:pt x="194602" y="150926"/>
                  </a:lnTo>
                  <a:lnTo>
                    <a:pt x="195732" y="151168"/>
                  </a:lnTo>
                  <a:close/>
                </a:path>
                <a:path w="311784" h="271780">
                  <a:moveTo>
                    <a:pt x="196684" y="20510"/>
                  </a:moveTo>
                  <a:lnTo>
                    <a:pt x="193865" y="16421"/>
                  </a:lnTo>
                  <a:lnTo>
                    <a:pt x="193865" y="17119"/>
                  </a:lnTo>
                  <a:lnTo>
                    <a:pt x="194360" y="18173"/>
                  </a:lnTo>
                  <a:lnTo>
                    <a:pt x="192976" y="18618"/>
                  </a:lnTo>
                  <a:lnTo>
                    <a:pt x="194830" y="18503"/>
                  </a:lnTo>
                  <a:lnTo>
                    <a:pt x="195757" y="19837"/>
                  </a:lnTo>
                  <a:lnTo>
                    <a:pt x="196684" y="20510"/>
                  </a:lnTo>
                  <a:close/>
                </a:path>
                <a:path w="311784" h="271780">
                  <a:moveTo>
                    <a:pt x="197802" y="34696"/>
                  </a:moveTo>
                  <a:lnTo>
                    <a:pt x="196418" y="34442"/>
                  </a:lnTo>
                  <a:lnTo>
                    <a:pt x="196367" y="30873"/>
                  </a:lnTo>
                  <a:lnTo>
                    <a:pt x="194576" y="33845"/>
                  </a:lnTo>
                  <a:lnTo>
                    <a:pt x="195021" y="34899"/>
                  </a:lnTo>
                  <a:lnTo>
                    <a:pt x="195961" y="34848"/>
                  </a:lnTo>
                  <a:lnTo>
                    <a:pt x="197802" y="34696"/>
                  </a:lnTo>
                  <a:close/>
                </a:path>
                <a:path w="311784" h="271780">
                  <a:moveTo>
                    <a:pt x="199504" y="151968"/>
                  </a:moveTo>
                  <a:lnTo>
                    <a:pt x="195732" y="151168"/>
                  </a:lnTo>
                  <a:lnTo>
                    <a:pt x="196735" y="152857"/>
                  </a:lnTo>
                  <a:lnTo>
                    <a:pt x="199504" y="151968"/>
                  </a:lnTo>
                  <a:close/>
                </a:path>
                <a:path w="311784" h="271780">
                  <a:moveTo>
                    <a:pt x="201980" y="36918"/>
                  </a:moveTo>
                  <a:lnTo>
                    <a:pt x="197827" y="36131"/>
                  </a:lnTo>
                  <a:lnTo>
                    <a:pt x="199682" y="38138"/>
                  </a:lnTo>
                  <a:lnTo>
                    <a:pt x="196926" y="37630"/>
                  </a:lnTo>
                  <a:lnTo>
                    <a:pt x="194652" y="39573"/>
                  </a:lnTo>
                  <a:lnTo>
                    <a:pt x="191401" y="37299"/>
                  </a:lnTo>
                  <a:lnTo>
                    <a:pt x="191833" y="34785"/>
                  </a:lnTo>
                  <a:lnTo>
                    <a:pt x="190868" y="33489"/>
                  </a:lnTo>
                  <a:lnTo>
                    <a:pt x="190080" y="36131"/>
                  </a:lnTo>
                  <a:lnTo>
                    <a:pt x="190042" y="39179"/>
                  </a:lnTo>
                  <a:lnTo>
                    <a:pt x="200190" y="40614"/>
                  </a:lnTo>
                  <a:lnTo>
                    <a:pt x="199720" y="40284"/>
                  </a:lnTo>
                  <a:lnTo>
                    <a:pt x="200190" y="39573"/>
                  </a:lnTo>
                  <a:lnTo>
                    <a:pt x="201155" y="38138"/>
                  </a:lnTo>
                  <a:lnTo>
                    <a:pt x="201980" y="36918"/>
                  </a:lnTo>
                  <a:close/>
                </a:path>
                <a:path w="311784" h="271780">
                  <a:moveTo>
                    <a:pt x="204990" y="31216"/>
                  </a:moveTo>
                  <a:lnTo>
                    <a:pt x="204749" y="30937"/>
                  </a:lnTo>
                  <a:lnTo>
                    <a:pt x="199986" y="25628"/>
                  </a:lnTo>
                  <a:lnTo>
                    <a:pt x="193090" y="25031"/>
                  </a:lnTo>
                  <a:lnTo>
                    <a:pt x="196367" y="30149"/>
                  </a:lnTo>
                  <a:lnTo>
                    <a:pt x="198234" y="32169"/>
                  </a:lnTo>
                  <a:lnTo>
                    <a:pt x="200520" y="30937"/>
                  </a:lnTo>
                  <a:lnTo>
                    <a:pt x="204990" y="31216"/>
                  </a:lnTo>
                  <a:close/>
                </a:path>
                <a:path w="311784" h="271780">
                  <a:moveTo>
                    <a:pt x="206019" y="31280"/>
                  </a:moveTo>
                  <a:lnTo>
                    <a:pt x="205879" y="30937"/>
                  </a:lnTo>
                  <a:lnTo>
                    <a:pt x="205765" y="30708"/>
                  </a:lnTo>
                  <a:lnTo>
                    <a:pt x="205219" y="31229"/>
                  </a:lnTo>
                  <a:lnTo>
                    <a:pt x="206019" y="31280"/>
                  </a:lnTo>
                  <a:close/>
                </a:path>
                <a:path w="311784" h="271780">
                  <a:moveTo>
                    <a:pt x="206857" y="29654"/>
                  </a:moveTo>
                  <a:lnTo>
                    <a:pt x="205549" y="29311"/>
                  </a:lnTo>
                  <a:lnTo>
                    <a:pt x="205117" y="29311"/>
                  </a:lnTo>
                  <a:lnTo>
                    <a:pt x="205663" y="30480"/>
                  </a:lnTo>
                  <a:lnTo>
                    <a:pt x="205765" y="30708"/>
                  </a:lnTo>
                  <a:lnTo>
                    <a:pt x="206857" y="29654"/>
                  </a:lnTo>
                  <a:close/>
                </a:path>
                <a:path w="311784" h="271780">
                  <a:moveTo>
                    <a:pt x="211175" y="38404"/>
                  </a:moveTo>
                  <a:lnTo>
                    <a:pt x="210235" y="36334"/>
                  </a:lnTo>
                  <a:lnTo>
                    <a:pt x="208432" y="39319"/>
                  </a:lnTo>
                  <a:lnTo>
                    <a:pt x="211175" y="38404"/>
                  </a:lnTo>
                  <a:close/>
                </a:path>
                <a:path w="311784" h="271780">
                  <a:moveTo>
                    <a:pt x="211696" y="11214"/>
                  </a:moveTo>
                  <a:lnTo>
                    <a:pt x="208915" y="8547"/>
                  </a:lnTo>
                  <a:lnTo>
                    <a:pt x="204787" y="9194"/>
                  </a:lnTo>
                  <a:lnTo>
                    <a:pt x="206590" y="6934"/>
                  </a:lnTo>
                  <a:lnTo>
                    <a:pt x="201574" y="9080"/>
                  </a:lnTo>
                  <a:lnTo>
                    <a:pt x="202438" y="4724"/>
                  </a:lnTo>
                  <a:lnTo>
                    <a:pt x="198793" y="7137"/>
                  </a:lnTo>
                  <a:lnTo>
                    <a:pt x="199796" y="12763"/>
                  </a:lnTo>
                  <a:lnTo>
                    <a:pt x="204787" y="9918"/>
                  </a:lnTo>
                  <a:lnTo>
                    <a:pt x="206692" y="13360"/>
                  </a:lnTo>
                  <a:lnTo>
                    <a:pt x="211277" y="12319"/>
                  </a:lnTo>
                  <a:lnTo>
                    <a:pt x="211696" y="11214"/>
                  </a:lnTo>
                  <a:close/>
                </a:path>
                <a:path w="311784" h="271780">
                  <a:moveTo>
                    <a:pt x="212229" y="110591"/>
                  </a:moveTo>
                  <a:lnTo>
                    <a:pt x="208076" y="109093"/>
                  </a:lnTo>
                  <a:lnTo>
                    <a:pt x="206717" y="110274"/>
                  </a:lnTo>
                  <a:lnTo>
                    <a:pt x="212229" y="110591"/>
                  </a:lnTo>
                  <a:close/>
                </a:path>
                <a:path w="311784" h="271780">
                  <a:moveTo>
                    <a:pt x="213321" y="2120"/>
                  </a:moveTo>
                  <a:lnTo>
                    <a:pt x="211429" y="2108"/>
                  </a:lnTo>
                  <a:lnTo>
                    <a:pt x="209473" y="1003"/>
                  </a:lnTo>
                  <a:lnTo>
                    <a:pt x="208788" y="0"/>
                  </a:lnTo>
                  <a:lnTo>
                    <a:pt x="208356" y="3238"/>
                  </a:lnTo>
                  <a:lnTo>
                    <a:pt x="213321" y="2120"/>
                  </a:lnTo>
                  <a:close/>
                </a:path>
                <a:path w="311784" h="271780">
                  <a:moveTo>
                    <a:pt x="215252" y="1689"/>
                  </a:moveTo>
                  <a:lnTo>
                    <a:pt x="213321" y="2120"/>
                  </a:lnTo>
                  <a:lnTo>
                    <a:pt x="213995" y="2133"/>
                  </a:lnTo>
                  <a:lnTo>
                    <a:pt x="214655" y="2006"/>
                  </a:lnTo>
                  <a:lnTo>
                    <a:pt x="215252" y="1689"/>
                  </a:lnTo>
                  <a:close/>
                </a:path>
                <a:path w="311784" h="271780">
                  <a:moveTo>
                    <a:pt x="218363" y="27178"/>
                  </a:moveTo>
                  <a:lnTo>
                    <a:pt x="212813" y="23990"/>
                  </a:lnTo>
                  <a:lnTo>
                    <a:pt x="206857" y="29654"/>
                  </a:lnTo>
                  <a:lnTo>
                    <a:pt x="211810" y="30937"/>
                  </a:lnTo>
                  <a:lnTo>
                    <a:pt x="211289" y="30937"/>
                  </a:lnTo>
                  <a:lnTo>
                    <a:pt x="206971" y="34048"/>
                  </a:lnTo>
                  <a:lnTo>
                    <a:pt x="212521" y="35801"/>
                  </a:lnTo>
                  <a:lnTo>
                    <a:pt x="211531" y="31597"/>
                  </a:lnTo>
                  <a:lnTo>
                    <a:pt x="217043" y="30480"/>
                  </a:lnTo>
                  <a:lnTo>
                    <a:pt x="213347" y="29311"/>
                  </a:lnTo>
                  <a:lnTo>
                    <a:pt x="217017" y="28346"/>
                  </a:lnTo>
                  <a:lnTo>
                    <a:pt x="218363" y="27178"/>
                  </a:lnTo>
                  <a:close/>
                </a:path>
                <a:path w="311784" h="271780">
                  <a:moveTo>
                    <a:pt x="219240" y="86436"/>
                  </a:moveTo>
                  <a:lnTo>
                    <a:pt x="218986" y="86436"/>
                  </a:lnTo>
                  <a:lnTo>
                    <a:pt x="218770" y="86842"/>
                  </a:lnTo>
                  <a:lnTo>
                    <a:pt x="219240" y="86436"/>
                  </a:lnTo>
                  <a:close/>
                </a:path>
                <a:path w="311784" h="271780">
                  <a:moveTo>
                    <a:pt x="220129" y="84251"/>
                  </a:moveTo>
                  <a:lnTo>
                    <a:pt x="214617" y="84645"/>
                  </a:lnTo>
                  <a:lnTo>
                    <a:pt x="215938" y="81330"/>
                  </a:lnTo>
                  <a:lnTo>
                    <a:pt x="213233" y="85090"/>
                  </a:lnTo>
                  <a:lnTo>
                    <a:pt x="219011" y="86385"/>
                  </a:lnTo>
                  <a:lnTo>
                    <a:pt x="219925" y="84645"/>
                  </a:lnTo>
                  <a:lnTo>
                    <a:pt x="220129" y="84251"/>
                  </a:lnTo>
                  <a:close/>
                </a:path>
                <a:path w="311784" h="271780">
                  <a:moveTo>
                    <a:pt x="220268" y="126149"/>
                  </a:moveTo>
                  <a:lnTo>
                    <a:pt x="215188" y="124701"/>
                  </a:lnTo>
                  <a:lnTo>
                    <a:pt x="217970" y="126657"/>
                  </a:lnTo>
                  <a:lnTo>
                    <a:pt x="220268" y="126149"/>
                  </a:lnTo>
                  <a:close/>
                </a:path>
                <a:path w="311784" h="271780">
                  <a:moveTo>
                    <a:pt x="223278" y="71996"/>
                  </a:moveTo>
                  <a:lnTo>
                    <a:pt x="222935" y="71742"/>
                  </a:lnTo>
                  <a:lnTo>
                    <a:pt x="222478" y="71501"/>
                  </a:lnTo>
                  <a:lnTo>
                    <a:pt x="221754" y="71272"/>
                  </a:lnTo>
                  <a:lnTo>
                    <a:pt x="223278" y="71996"/>
                  </a:lnTo>
                  <a:close/>
                </a:path>
                <a:path w="311784" h="271780">
                  <a:moveTo>
                    <a:pt x="225475" y="73037"/>
                  </a:moveTo>
                  <a:lnTo>
                    <a:pt x="223278" y="71996"/>
                  </a:lnTo>
                  <a:lnTo>
                    <a:pt x="224701" y="73037"/>
                  </a:lnTo>
                  <a:lnTo>
                    <a:pt x="225475" y="73037"/>
                  </a:lnTo>
                  <a:close/>
                </a:path>
                <a:path w="311784" h="271780">
                  <a:moveTo>
                    <a:pt x="225983" y="77063"/>
                  </a:moveTo>
                  <a:lnTo>
                    <a:pt x="223799" y="74561"/>
                  </a:lnTo>
                  <a:lnTo>
                    <a:pt x="223570" y="74295"/>
                  </a:lnTo>
                  <a:lnTo>
                    <a:pt x="223304" y="74295"/>
                  </a:lnTo>
                  <a:lnTo>
                    <a:pt x="221830" y="75552"/>
                  </a:lnTo>
                  <a:lnTo>
                    <a:pt x="225983" y="77063"/>
                  </a:lnTo>
                  <a:close/>
                </a:path>
                <a:path w="311784" h="271780">
                  <a:moveTo>
                    <a:pt x="227291" y="84505"/>
                  </a:moveTo>
                  <a:lnTo>
                    <a:pt x="226961" y="84505"/>
                  </a:lnTo>
                  <a:lnTo>
                    <a:pt x="222885" y="84785"/>
                  </a:lnTo>
                  <a:lnTo>
                    <a:pt x="224294" y="86474"/>
                  </a:lnTo>
                  <a:lnTo>
                    <a:pt x="227291" y="84505"/>
                  </a:lnTo>
                  <a:close/>
                </a:path>
                <a:path w="311784" h="271780">
                  <a:moveTo>
                    <a:pt x="229806" y="85382"/>
                  </a:moveTo>
                  <a:lnTo>
                    <a:pt x="227838" y="84505"/>
                  </a:lnTo>
                  <a:lnTo>
                    <a:pt x="226631" y="89535"/>
                  </a:lnTo>
                  <a:lnTo>
                    <a:pt x="229806" y="85382"/>
                  </a:lnTo>
                  <a:close/>
                </a:path>
                <a:path w="311784" h="271780">
                  <a:moveTo>
                    <a:pt x="231101" y="112471"/>
                  </a:moveTo>
                  <a:lnTo>
                    <a:pt x="227876" y="112356"/>
                  </a:lnTo>
                  <a:lnTo>
                    <a:pt x="228371" y="114109"/>
                  </a:lnTo>
                  <a:lnTo>
                    <a:pt x="227914" y="114503"/>
                  </a:lnTo>
                  <a:lnTo>
                    <a:pt x="227457" y="114173"/>
                  </a:lnTo>
                  <a:lnTo>
                    <a:pt x="227012" y="114554"/>
                  </a:lnTo>
                  <a:lnTo>
                    <a:pt x="230225" y="115417"/>
                  </a:lnTo>
                  <a:lnTo>
                    <a:pt x="231101" y="112471"/>
                  </a:lnTo>
                  <a:close/>
                </a:path>
                <a:path w="311784" h="271780">
                  <a:moveTo>
                    <a:pt x="233222" y="130949"/>
                  </a:moveTo>
                  <a:lnTo>
                    <a:pt x="232765" y="130619"/>
                  </a:lnTo>
                  <a:lnTo>
                    <a:pt x="232410" y="131000"/>
                  </a:lnTo>
                  <a:lnTo>
                    <a:pt x="232232" y="131343"/>
                  </a:lnTo>
                  <a:lnTo>
                    <a:pt x="232130" y="131660"/>
                  </a:lnTo>
                  <a:lnTo>
                    <a:pt x="233222" y="130949"/>
                  </a:lnTo>
                  <a:close/>
                </a:path>
                <a:path w="311784" h="271780">
                  <a:moveTo>
                    <a:pt x="234365" y="113309"/>
                  </a:moveTo>
                  <a:lnTo>
                    <a:pt x="231559" y="110655"/>
                  </a:lnTo>
                  <a:lnTo>
                    <a:pt x="232956" y="112344"/>
                  </a:lnTo>
                  <a:lnTo>
                    <a:pt x="234365" y="113309"/>
                  </a:lnTo>
                  <a:close/>
                </a:path>
                <a:path w="311784" h="271780">
                  <a:moveTo>
                    <a:pt x="236639" y="143979"/>
                  </a:moveTo>
                  <a:lnTo>
                    <a:pt x="235521" y="142341"/>
                  </a:lnTo>
                  <a:lnTo>
                    <a:pt x="234086" y="140474"/>
                  </a:lnTo>
                  <a:lnTo>
                    <a:pt x="234188" y="138925"/>
                  </a:lnTo>
                  <a:lnTo>
                    <a:pt x="233946" y="140208"/>
                  </a:lnTo>
                  <a:lnTo>
                    <a:pt x="230974" y="140779"/>
                  </a:lnTo>
                  <a:lnTo>
                    <a:pt x="228752" y="140589"/>
                  </a:lnTo>
                  <a:lnTo>
                    <a:pt x="231101" y="142925"/>
                  </a:lnTo>
                  <a:lnTo>
                    <a:pt x="232054" y="145021"/>
                  </a:lnTo>
                  <a:lnTo>
                    <a:pt x="236639" y="143979"/>
                  </a:lnTo>
                  <a:close/>
                </a:path>
                <a:path w="311784" h="271780">
                  <a:moveTo>
                    <a:pt x="240195" y="136563"/>
                  </a:moveTo>
                  <a:lnTo>
                    <a:pt x="237718" y="134823"/>
                  </a:lnTo>
                  <a:lnTo>
                    <a:pt x="231317" y="134200"/>
                  </a:lnTo>
                  <a:lnTo>
                    <a:pt x="232130" y="131660"/>
                  </a:lnTo>
                  <a:lnTo>
                    <a:pt x="226377" y="135382"/>
                  </a:lnTo>
                  <a:lnTo>
                    <a:pt x="228257" y="138798"/>
                  </a:lnTo>
                  <a:lnTo>
                    <a:pt x="230060" y="136588"/>
                  </a:lnTo>
                  <a:lnTo>
                    <a:pt x="234162" y="138722"/>
                  </a:lnTo>
                  <a:lnTo>
                    <a:pt x="234302" y="137769"/>
                  </a:lnTo>
                  <a:lnTo>
                    <a:pt x="235089" y="136956"/>
                  </a:lnTo>
                  <a:lnTo>
                    <a:pt x="236982" y="136423"/>
                  </a:lnTo>
                  <a:lnTo>
                    <a:pt x="240195" y="136563"/>
                  </a:lnTo>
                  <a:close/>
                </a:path>
                <a:path w="311784" h="271780">
                  <a:moveTo>
                    <a:pt x="243928" y="72923"/>
                  </a:moveTo>
                  <a:lnTo>
                    <a:pt x="243420" y="72948"/>
                  </a:lnTo>
                  <a:lnTo>
                    <a:pt x="243078" y="73253"/>
                  </a:lnTo>
                  <a:lnTo>
                    <a:pt x="243370" y="73101"/>
                  </a:lnTo>
                  <a:lnTo>
                    <a:pt x="243928" y="72923"/>
                  </a:lnTo>
                  <a:close/>
                </a:path>
                <a:path w="311784" h="271780">
                  <a:moveTo>
                    <a:pt x="244322" y="72898"/>
                  </a:moveTo>
                  <a:lnTo>
                    <a:pt x="244182" y="72859"/>
                  </a:lnTo>
                  <a:lnTo>
                    <a:pt x="244043" y="72885"/>
                  </a:lnTo>
                  <a:lnTo>
                    <a:pt x="244322" y="72898"/>
                  </a:lnTo>
                  <a:close/>
                </a:path>
                <a:path w="311784" h="271780">
                  <a:moveTo>
                    <a:pt x="247573" y="73748"/>
                  </a:moveTo>
                  <a:lnTo>
                    <a:pt x="245656" y="69583"/>
                  </a:lnTo>
                  <a:lnTo>
                    <a:pt x="243332" y="68681"/>
                  </a:lnTo>
                  <a:lnTo>
                    <a:pt x="244297" y="72821"/>
                  </a:lnTo>
                  <a:lnTo>
                    <a:pt x="245300" y="72555"/>
                  </a:lnTo>
                  <a:lnTo>
                    <a:pt x="246773" y="72402"/>
                  </a:lnTo>
                  <a:lnTo>
                    <a:pt x="247573" y="73748"/>
                  </a:lnTo>
                  <a:close/>
                </a:path>
                <a:path w="311784" h="271780">
                  <a:moveTo>
                    <a:pt x="260235" y="122237"/>
                  </a:moveTo>
                  <a:lnTo>
                    <a:pt x="256997" y="119964"/>
                  </a:lnTo>
                  <a:lnTo>
                    <a:pt x="256540" y="120345"/>
                  </a:lnTo>
                  <a:lnTo>
                    <a:pt x="259803" y="122631"/>
                  </a:lnTo>
                  <a:lnTo>
                    <a:pt x="260235" y="122237"/>
                  </a:lnTo>
                  <a:close/>
                </a:path>
                <a:path w="311784" h="271780">
                  <a:moveTo>
                    <a:pt x="273405" y="110210"/>
                  </a:moveTo>
                  <a:lnTo>
                    <a:pt x="270167" y="107924"/>
                  </a:lnTo>
                  <a:lnTo>
                    <a:pt x="269709" y="108331"/>
                  </a:lnTo>
                  <a:lnTo>
                    <a:pt x="272973" y="110591"/>
                  </a:lnTo>
                  <a:lnTo>
                    <a:pt x="273405" y="110210"/>
                  </a:lnTo>
                  <a:close/>
                </a:path>
                <a:path w="311784" h="271780">
                  <a:moveTo>
                    <a:pt x="275805" y="116852"/>
                  </a:moveTo>
                  <a:lnTo>
                    <a:pt x="274878" y="115481"/>
                  </a:lnTo>
                  <a:lnTo>
                    <a:pt x="273456" y="113068"/>
                  </a:lnTo>
                  <a:lnTo>
                    <a:pt x="275297" y="112953"/>
                  </a:lnTo>
                  <a:lnTo>
                    <a:pt x="270243" y="112941"/>
                  </a:lnTo>
                  <a:lnTo>
                    <a:pt x="269786" y="114071"/>
                  </a:lnTo>
                  <a:lnTo>
                    <a:pt x="271653" y="114642"/>
                  </a:lnTo>
                  <a:lnTo>
                    <a:pt x="270725" y="115417"/>
                  </a:lnTo>
                  <a:lnTo>
                    <a:pt x="275805" y="116852"/>
                  </a:lnTo>
                  <a:close/>
                </a:path>
                <a:path w="311784" h="271780">
                  <a:moveTo>
                    <a:pt x="277380" y="109448"/>
                  </a:moveTo>
                  <a:lnTo>
                    <a:pt x="276796" y="108800"/>
                  </a:lnTo>
                  <a:lnTo>
                    <a:pt x="276186" y="108064"/>
                  </a:lnTo>
                  <a:lnTo>
                    <a:pt x="274751" y="107619"/>
                  </a:lnTo>
                  <a:lnTo>
                    <a:pt x="277380" y="109448"/>
                  </a:lnTo>
                  <a:close/>
                </a:path>
                <a:path w="311784" h="271780">
                  <a:moveTo>
                    <a:pt x="285826" y="108991"/>
                  </a:moveTo>
                  <a:lnTo>
                    <a:pt x="281203" y="108597"/>
                  </a:lnTo>
                  <a:lnTo>
                    <a:pt x="280276" y="107950"/>
                  </a:lnTo>
                  <a:lnTo>
                    <a:pt x="279374" y="108724"/>
                  </a:lnTo>
                  <a:lnTo>
                    <a:pt x="279844" y="109778"/>
                  </a:lnTo>
                  <a:lnTo>
                    <a:pt x="278485" y="110223"/>
                  </a:lnTo>
                  <a:lnTo>
                    <a:pt x="277393" y="109448"/>
                  </a:lnTo>
                  <a:lnTo>
                    <a:pt x="278307" y="110477"/>
                  </a:lnTo>
                  <a:lnTo>
                    <a:pt x="279158" y="111328"/>
                  </a:lnTo>
                  <a:lnTo>
                    <a:pt x="283083" y="110604"/>
                  </a:lnTo>
                  <a:lnTo>
                    <a:pt x="285826" y="108991"/>
                  </a:lnTo>
                  <a:close/>
                </a:path>
                <a:path w="311784" h="271780">
                  <a:moveTo>
                    <a:pt x="287413" y="92392"/>
                  </a:moveTo>
                  <a:lnTo>
                    <a:pt x="286461" y="90335"/>
                  </a:lnTo>
                  <a:lnTo>
                    <a:pt x="286931" y="92062"/>
                  </a:lnTo>
                  <a:lnTo>
                    <a:pt x="285572" y="91821"/>
                  </a:lnTo>
                  <a:lnTo>
                    <a:pt x="287413" y="92392"/>
                  </a:lnTo>
                  <a:close/>
                </a:path>
                <a:path w="311784" h="271780">
                  <a:moveTo>
                    <a:pt x="288683" y="56515"/>
                  </a:moveTo>
                  <a:lnTo>
                    <a:pt x="283387" y="54190"/>
                  </a:lnTo>
                  <a:lnTo>
                    <a:pt x="281305" y="54190"/>
                  </a:lnTo>
                  <a:lnTo>
                    <a:pt x="286842" y="55943"/>
                  </a:lnTo>
                  <a:lnTo>
                    <a:pt x="283184" y="57619"/>
                  </a:lnTo>
                  <a:lnTo>
                    <a:pt x="279019" y="56121"/>
                  </a:lnTo>
                  <a:lnTo>
                    <a:pt x="280466" y="59956"/>
                  </a:lnTo>
                  <a:lnTo>
                    <a:pt x="280898" y="58153"/>
                  </a:lnTo>
                  <a:lnTo>
                    <a:pt x="282994" y="57708"/>
                  </a:lnTo>
                  <a:lnTo>
                    <a:pt x="283451" y="57708"/>
                  </a:lnTo>
                  <a:lnTo>
                    <a:pt x="283273" y="57658"/>
                  </a:lnTo>
                  <a:lnTo>
                    <a:pt x="288683" y="56515"/>
                  </a:lnTo>
                  <a:close/>
                </a:path>
                <a:path w="311784" h="271780">
                  <a:moveTo>
                    <a:pt x="311162" y="51714"/>
                  </a:moveTo>
                  <a:lnTo>
                    <a:pt x="307467" y="51257"/>
                  </a:lnTo>
                  <a:lnTo>
                    <a:pt x="310705" y="52108"/>
                  </a:lnTo>
                  <a:lnTo>
                    <a:pt x="311162" y="51714"/>
                  </a:lnTo>
                  <a:close/>
                </a:path>
              </a:pathLst>
            </a:custGeom>
            <a:solidFill>
              <a:srgbClr val="ABD3D8">
                <a:alpha val="51998"/>
              </a:srgbClr>
            </a:solidFill>
          </p:spPr>
          <p:txBody>
            <a:bodyPr wrap="square" lIns="0" tIns="0" rIns="0" bIns="0" rtlCol="0"/>
            <a:lstStyle/>
            <a:p>
              <a:pPr defTabSz="829178"/>
              <a:endParaRPr sz="1632" kern="0">
                <a:solidFill>
                  <a:sysClr val="windowText" lastClr="000000"/>
                </a:solidFill>
              </a:endParaRPr>
            </a:p>
          </p:txBody>
        </p:sp>
        <p:sp>
          <p:nvSpPr>
            <p:cNvPr id="89" name="object 89"/>
            <p:cNvSpPr/>
            <p:nvPr/>
          </p:nvSpPr>
          <p:spPr>
            <a:xfrm>
              <a:off x="8628278" y="1793798"/>
              <a:ext cx="1611630" cy="730250"/>
            </a:xfrm>
            <a:custGeom>
              <a:avLst/>
              <a:gdLst/>
              <a:ahLst/>
              <a:cxnLst/>
              <a:rect l="l" t="t" r="r" b="b"/>
              <a:pathLst>
                <a:path w="1611629" h="730250">
                  <a:moveTo>
                    <a:pt x="9906" y="69964"/>
                  </a:moveTo>
                  <a:lnTo>
                    <a:pt x="4724" y="67081"/>
                  </a:lnTo>
                  <a:lnTo>
                    <a:pt x="4775" y="68986"/>
                  </a:lnTo>
                  <a:lnTo>
                    <a:pt x="1930" y="68389"/>
                  </a:lnTo>
                  <a:lnTo>
                    <a:pt x="0" y="69265"/>
                  </a:lnTo>
                  <a:lnTo>
                    <a:pt x="2070" y="69215"/>
                  </a:lnTo>
                  <a:lnTo>
                    <a:pt x="6756" y="73329"/>
                  </a:lnTo>
                  <a:lnTo>
                    <a:pt x="9906" y="69964"/>
                  </a:lnTo>
                  <a:close/>
                </a:path>
                <a:path w="1611629" h="730250">
                  <a:moveTo>
                    <a:pt x="11176" y="2082"/>
                  </a:moveTo>
                  <a:lnTo>
                    <a:pt x="6985" y="1308"/>
                  </a:lnTo>
                  <a:lnTo>
                    <a:pt x="7975" y="4114"/>
                  </a:lnTo>
                  <a:lnTo>
                    <a:pt x="8890" y="3340"/>
                  </a:lnTo>
                  <a:lnTo>
                    <a:pt x="10274" y="2870"/>
                  </a:lnTo>
                  <a:lnTo>
                    <a:pt x="11176" y="2082"/>
                  </a:lnTo>
                  <a:close/>
                </a:path>
                <a:path w="1611629" h="730250">
                  <a:moveTo>
                    <a:pt x="12141" y="24739"/>
                  </a:moveTo>
                  <a:lnTo>
                    <a:pt x="8890" y="23876"/>
                  </a:lnTo>
                  <a:lnTo>
                    <a:pt x="8432" y="24993"/>
                  </a:lnTo>
                  <a:lnTo>
                    <a:pt x="9385" y="25641"/>
                  </a:lnTo>
                  <a:lnTo>
                    <a:pt x="9842" y="25971"/>
                  </a:lnTo>
                  <a:lnTo>
                    <a:pt x="12141" y="24739"/>
                  </a:lnTo>
                  <a:close/>
                </a:path>
                <a:path w="1611629" h="730250">
                  <a:moveTo>
                    <a:pt x="18745" y="30035"/>
                  </a:moveTo>
                  <a:lnTo>
                    <a:pt x="17818" y="28663"/>
                  </a:lnTo>
                  <a:lnTo>
                    <a:pt x="18237" y="27571"/>
                  </a:lnTo>
                  <a:lnTo>
                    <a:pt x="18656" y="25717"/>
                  </a:lnTo>
                  <a:lnTo>
                    <a:pt x="15887" y="26644"/>
                  </a:lnTo>
                  <a:lnTo>
                    <a:pt x="14084" y="28219"/>
                  </a:lnTo>
                  <a:lnTo>
                    <a:pt x="18745" y="30035"/>
                  </a:lnTo>
                  <a:close/>
                </a:path>
                <a:path w="1611629" h="730250">
                  <a:moveTo>
                    <a:pt x="35293" y="136436"/>
                  </a:moveTo>
                  <a:lnTo>
                    <a:pt x="34391" y="136004"/>
                  </a:lnTo>
                  <a:lnTo>
                    <a:pt x="33121" y="135661"/>
                  </a:lnTo>
                  <a:lnTo>
                    <a:pt x="31762" y="135470"/>
                  </a:lnTo>
                  <a:lnTo>
                    <a:pt x="32867" y="136359"/>
                  </a:lnTo>
                  <a:lnTo>
                    <a:pt x="34086" y="137096"/>
                  </a:lnTo>
                  <a:lnTo>
                    <a:pt x="35293" y="136436"/>
                  </a:lnTo>
                  <a:close/>
                </a:path>
                <a:path w="1611629" h="730250">
                  <a:moveTo>
                    <a:pt x="41249" y="18986"/>
                  </a:moveTo>
                  <a:lnTo>
                    <a:pt x="40271" y="17373"/>
                  </a:lnTo>
                  <a:lnTo>
                    <a:pt x="40322" y="18986"/>
                  </a:lnTo>
                  <a:lnTo>
                    <a:pt x="41249" y="18986"/>
                  </a:lnTo>
                  <a:close/>
                </a:path>
                <a:path w="1611629" h="730250">
                  <a:moveTo>
                    <a:pt x="43599" y="20370"/>
                  </a:moveTo>
                  <a:lnTo>
                    <a:pt x="43586" y="19342"/>
                  </a:lnTo>
                  <a:lnTo>
                    <a:pt x="43129" y="19342"/>
                  </a:lnTo>
                  <a:lnTo>
                    <a:pt x="43599" y="20370"/>
                  </a:lnTo>
                  <a:close/>
                </a:path>
                <a:path w="1611629" h="730250">
                  <a:moveTo>
                    <a:pt x="46355" y="18021"/>
                  </a:moveTo>
                  <a:lnTo>
                    <a:pt x="45364" y="16649"/>
                  </a:lnTo>
                  <a:lnTo>
                    <a:pt x="43815" y="16649"/>
                  </a:lnTo>
                  <a:lnTo>
                    <a:pt x="42278" y="18986"/>
                  </a:lnTo>
                  <a:lnTo>
                    <a:pt x="43434" y="18986"/>
                  </a:lnTo>
                  <a:lnTo>
                    <a:pt x="46355" y="18021"/>
                  </a:lnTo>
                  <a:close/>
                </a:path>
                <a:path w="1611629" h="730250">
                  <a:moveTo>
                    <a:pt x="55194" y="128028"/>
                  </a:moveTo>
                  <a:lnTo>
                    <a:pt x="54952" y="127774"/>
                  </a:lnTo>
                  <a:lnTo>
                    <a:pt x="54648" y="128600"/>
                  </a:lnTo>
                  <a:lnTo>
                    <a:pt x="55194" y="128295"/>
                  </a:lnTo>
                  <a:lnTo>
                    <a:pt x="55194" y="128028"/>
                  </a:lnTo>
                  <a:close/>
                </a:path>
                <a:path w="1611629" h="730250">
                  <a:moveTo>
                    <a:pt x="58140" y="26936"/>
                  </a:moveTo>
                  <a:lnTo>
                    <a:pt x="57200" y="26276"/>
                  </a:lnTo>
                  <a:lnTo>
                    <a:pt x="57302" y="26670"/>
                  </a:lnTo>
                  <a:lnTo>
                    <a:pt x="57505" y="26835"/>
                  </a:lnTo>
                  <a:lnTo>
                    <a:pt x="57658" y="27114"/>
                  </a:lnTo>
                  <a:lnTo>
                    <a:pt x="58140" y="26936"/>
                  </a:lnTo>
                  <a:close/>
                </a:path>
                <a:path w="1611629" h="730250">
                  <a:moveTo>
                    <a:pt x="58166" y="28041"/>
                  </a:moveTo>
                  <a:lnTo>
                    <a:pt x="57658" y="27114"/>
                  </a:lnTo>
                  <a:lnTo>
                    <a:pt x="53530" y="28689"/>
                  </a:lnTo>
                  <a:lnTo>
                    <a:pt x="58166" y="28041"/>
                  </a:lnTo>
                  <a:close/>
                </a:path>
                <a:path w="1611629" h="730250">
                  <a:moveTo>
                    <a:pt x="58839" y="131203"/>
                  </a:moveTo>
                  <a:lnTo>
                    <a:pt x="58686" y="131102"/>
                  </a:lnTo>
                  <a:lnTo>
                    <a:pt x="58521" y="131013"/>
                  </a:lnTo>
                  <a:lnTo>
                    <a:pt x="58356" y="130911"/>
                  </a:lnTo>
                  <a:lnTo>
                    <a:pt x="58407" y="131216"/>
                  </a:lnTo>
                  <a:lnTo>
                    <a:pt x="58699" y="131216"/>
                  </a:lnTo>
                  <a:lnTo>
                    <a:pt x="58839" y="131203"/>
                  </a:lnTo>
                  <a:close/>
                </a:path>
                <a:path w="1611629" h="730250">
                  <a:moveTo>
                    <a:pt x="59855" y="31165"/>
                  </a:moveTo>
                  <a:lnTo>
                    <a:pt x="58648" y="28041"/>
                  </a:lnTo>
                  <a:lnTo>
                    <a:pt x="58166" y="28041"/>
                  </a:lnTo>
                  <a:lnTo>
                    <a:pt x="59855" y="31165"/>
                  </a:lnTo>
                  <a:close/>
                </a:path>
                <a:path w="1611629" h="730250">
                  <a:moveTo>
                    <a:pt x="65836" y="136220"/>
                  </a:moveTo>
                  <a:lnTo>
                    <a:pt x="65608" y="135521"/>
                  </a:lnTo>
                  <a:lnTo>
                    <a:pt x="65493" y="136220"/>
                  </a:lnTo>
                  <a:lnTo>
                    <a:pt x="65836" y="136220"/>
                  </a:lnTo>
                  <a:close/>
                </a:path>
                <a:path w="1611629" h="730250">
                  <a:moveTo>
                    <a:pt x="67767" y="1028"/>
                  </a:moveTo>
                  <a:lnTo>
                    <a:pt x="67652" y="787"/>
                  </a:lnTo>
                  <a:lnTo>
                    <a:pt x="67564" y="419"/>
                  </a:lnTo>
                  <a:lnTo>
                    <a:pt x="67449" y="0"/>
                  </a:lnTo>
                  <a:lnTo>
                    <a:pt x="67284" y="330"/>
                  </a:lnTo>
                  <a:lnTo>
                    <a:pt x="67271" y="698"/>
                  </a:lnTo>
                  <a:lnTo>
                    <a:pt x="67767" y="1028"/>
                  </a:lnTo>
                  <a:close/>
                </a:path>
                <a:path w="1611629" h="730250">
                  <a:moveTo>
                    <a:pt x="69075" y="129400"/>
                  </a:moveTo>
                  <a:lnTo>
                    <a:pt x="65798" y="128549"/>
                  </a:lnTo>
                  <a:lnTo>
                    <a:pt x="65862" y="131279"/>
                  </a:lnTo>
                  <a:lnTo>
                    <a:pt x="58953" y="131279"/>
                  </a:lnTo>
                  <a:lnTo>
                    <a:pt x="59766" y="131826"/>
                  </a:lnTo>
                  <a:lnTo>
                    <a:pt x="60629" y="132524"/>
                  </a:lnTo>
                  <a:lnTo>
                    <a:pt x="62128" y="132524"/>
                  </a:lnTo>
                  <a:lnTo>
                    <a:pt x="61315" y="135369"/>
                  </a:lnTo>
                  <a:lnTo>
                    <a:pt x="59944" y="136550"/>
                  </a:lnTo>
                  <a:lnTo>
                    <a:pt x="64147" y="138061"/>
                  </a:lnTo>
                  <a:lnTo>
                    <a:pt x="64985" y="133667"/>
                  </a:lnTo>
                  <a:lnTo>
                    <a:pt x="65544" y="135369"/>
                  </a:lnTo>
                  <a:lnTo>
                    <a:pt x="65900" y="133667"/>
                  </a:lnTo>
                  <a:lnTo>
                    <a:pt x="69075" y="129400"/>
                  </a:lnTo>
                  <a:close/>
                </a:path>
                <a:path w="1611629" h="730250">
                  <a:moveTo>
                    <a:pt x="69710" y="136944"/>
                  </a:moveTo>
                  <a:lnTo>
                    <a:pt x="65836" y="136220"/>
                  </a:lnTo>
                  <a:lnTo>
                    <a:pt x="67475" y="141084"/>
                  </a:lnTo>
                  <a:lnTo>
                    <a:pt x="69710" y="136944"/>
                  </a:lnTo>
                  <a:close/>
                </a:path>
                <a:path w="1611629" h="730250">
                  <a:moveTo>
                    <a:pt x="80086" y="12433"/>
                  </a:moveTo>
                  <a:lnTo>
                    <a:pt x="75399" y="10591"/>
                  </a:lnTo>
                  <a:lnTo>
                    <a:pt x="79197" y="13220"/>
                  </a:lnTo>
                  <a:lnTo>
                    <a:pt x="80086" y="12433"/>
                  </a:lnTo>
                  <a:close/>
                </a:path>
                <a:path w="1611629" h="730250">
                  <a:moveTo>
                    <a:pt x="85725" y="34747"/>
                  </a:moveTo>
                  <a:lnTo>
                    <a:pt x="84493" y="33896"/>
                  </a:lnTo>
                  <a:lnTo>
                    <a:pt x="82892" y="32791"/>
                  </a:lnTo>
                  <a:lnTo>
                    <a:pt x="77330" y="33896"/>
                  </a:lnTo>
                  <a:lnTo>
                    <a:pt x="77965" y="32296"/>
                  </a:lnTo>
                  <a:lnTo>
                    <a:pt x="78790" y="30226"/>
                  </a:lnTo>
                  <a:lnTo>
                    <a:pt x="79095" y="29451"/>
                  </a:lnTo>
                  <a:lnTo>
                    <a:pt x="73050" y="30226"/>
                  </a:lnTo>
                  <a:lnTo>
                    <a:pt x="72097" y="28854"/>
                  </a:lnTo>
                  <a:lnTo>
                    <a:pt x="69253" y="28041"/>
                  </a:lnTo>
                  <a:lnTo>
                    <a:pt x="68808" y="28041"/>
                  </a:lnTo>
                  <a:lnTo>
                    <a:pt x="72021" y="25247"/>
                  </a:lnTo>
                  <a:lnTo>
                    <a:pt x="68097" y="23837"/>
                  </a:lnTo>
                  <a:lnTo>
                    <a:pt x="59855" y="31165"/>
                  </a:lnTo>
                  <a:lnTo>
                    <a:pt x="60109" y="31851"/>
                  </a:lnTo>
                  <a:lnTo>
                    <a:pt x="63842" y="32296"/>
                  </a:lnTo>
                  <a:lnTo>
                    <a:pt x="55232" y="31851"/>
                  </a:lnTo>
                  <a:lnTo>
                    <a:pt x="54965" y="31851"/>
                  </a:lnTo>
                  <a:lnTo>
                    <a:pt x="49987" y="35433"/>
                  </a:lnTo>
                  <a:lnTo>
                    <a:pt x="40703" y="36093"/>
                  </a:lnTo>
                  <a:lnTo>
                    <a:pt x="37566" y="40271"/>
                  </a:lnTo>
                  <a:lnTo>
                    <a:pt x="44018" y="39090"/>
                  </a:lnTo>
                  <a:lnTo>
                    <a:pt x="44526" y="42697"/>
                  </a:lnTo>
                  <a:lnTo>
                    <a:pt x="44577" y="43014"/>
                  </a:lnTo>
                  <a:lnTo>
                    <a:pt x="49212" y="42697"/>
                  </a:lnTo>
                  <a:lnTo>
                    <a:pt x="57569" y="42837"/>
                  </a:lnTo>
                  <a:lnTo>
                    <a:pt x="57696" y="42697"/>
                  </a:lnTo>
                  <a:lnTo>
                    <a:pt x="61125" y="39090"/>
                  </a:lnTo>
                  <a:lnTo>
                    <a:pt x="61290" y="39090"/>
                  </a:lnTo>
                  <a:lnTo>
                    <a:pt x="63119" y="41732"/>
                  </a:lnTo>
                  <a:lnTo>
                    <a:pt x="68554" y="39090"/>
                  </a:lnTo>
                  <a:lnTo>
                    <a:pt x="70942" y="37934"/>
                  </a:lnTo>
                  <a:lnTo>
                    <a:pt x="69126" y="41732"/>
                  </a:lnTo>
                  <a:lnTo>
                    <a:pt x="70192" y="40601"/>
                  </a:lnTo>
                  <a:lnTo>
                    <a:pt x="71653" y="39090"/>
                  </a:lnTo>
                  <a:lnTo>
                    <a:pt x="71996" y="39090"/>
                  </a:lnTo>
                  <a:lnTo>
                    <a:pt x="74168" y="39839"/>
                  </a:lnTo>
                  <a:lnTo>
                    <a:pt x="76504" y="40601"/>
                  </a:lnTo>
                  <a:lnTo>
                    <a:pt x="77736" y="39090"/>
                  </a:lnTo>
                  <a:lnTo>
                    <a:pt x="78663" y="37934"/>
                  </a:lnTo>
                  <a:lnTo>
                    <a:pt x="78816" y="37757"/>
                  </a:lnTo>
                  <a:lnTo>
                    <a:pt x="81622" y="39738"/>
                  </a:lnTo>
                  <a:lnTo>
                    <a:pt x="82143" y="37934"/>
                  </a:lnTo>
                  <a:lnTo>
                    <a:pt x="82207" y="37757"/>
                  </a:lnTo>
                  <a:lnTo>
                    <a:pt x="82486" y="36779"/>
                  </a:lnTo>
                  <a:lnTo>
                    <a:pt x="83362" y="36779"/>
                  </a:lnTo>
                  <a:lnTo>
                    <a:pt x="85725" y="34747"/>
                  </a:lnTo>
                  <a:close/>
                </a:path>
                <a:path w="1611629" h="730250">
                  <a:moveTo>
                    <a:pt x="1194904" y="698576"/>
                  </a:moveTo>
                  <a:lnTo>
                    <a:pt x="1193609" y="697661"/>
                  </a:lnTo>
                  <a:lnTo>
                    <a:pt x="1192580" y="697661"/>
                  </a:lnTo>
                  <a:lnTo>
                    <a:pt x="1194904" y="698576"/>
                  </a:lnTo>
                  <a:close/>
                </a:path>
                <a:path w="1611629" h="730250">
                  <a:moveTo>
                    <a:pt x="1197152" y="694461"/>
                  </a:moveTo>
                  <a:lnTo>
                    <a:pt x="1193939" y="695045"/>
                  </a:lnTo>
                  <a:lnTo>
                    <a:pt x="1193025" y="695820"/>
                  </a:lnTo>
                  <a:lnTo>
                    <a:pt x="1192580" y="696937"/>
                  </a:lnTo>
                  <a:lnTo>
                    <a:pt x="1193101" y="697293"/>
                  </a:lnTo>
                  <a:lnTo>
                    <a:pt x="1197152" y="694461"/>
                  </a:lnTo>
                  <a:close/>
                </a:path>
                <a:path w="1611629" h="730250">
                  <a:moveTo>
                    <a:pt x="1201229" y="728764"/>
                  </a:moveTo>
                  <a:lnTo>
                    <a:pt x="1200734" y="725538"/>
                  </a:lnTo>
                  <a:lnTo>
                    <a:pt x="1199794" y="724877"/>
                  </a:lnTo>
                  <a:lnTo>
                    <a:pt x="1198435" y="724611"/>
                  </a:lnTo>
                  <a:lnTo>
                    <a:pt x="1198867" y="723519"/>
                  </a:lnTo>
                  <a:lnTo>
                    <a:pt x="1197508" y="724687"/>
                  </a:lnTo>
                  <a:lnTo>
                    <a:pt x="1192441" y="724674"/>
                  </a:lnTo>
                  <a:lnTo>
                    <a:pt x="1193850" y="727100"/>
                  </a:lnTo>
                  <a:lnTo>
                    <a:pt x="1192936" y="727875"/>
                  </a:lnTo>
                  <a:lnTo>
                    <a:pt x="1196149" y="727290"/>
                  </a:lnTo>
                  <a:lnTo>
                    <a:pt x="1201229" y="728764"/>
                  </a:lnTo>
                  <a:close/>
                </a:path>
                <a:path w="1611629" h="730250">
                  <a:moveTo>
                    <a:pt x="1203096" y="724471"/>
                  </a:moveTo>
                  <a:lnTo>
                    <a:pt x="1202232" y="724623"/>
                  </a:lnTo>
                  <a:lnTo>
                    <a:pt x="1202956" y="724623"/>
                  </a:lnTo>
                  <a:lnTo>
                    <a:pt x="1203096" y="724471"/>
                  </a:lnTo>
                  <a:close/>
                </a:path>
                <a:path w="1611629" h="730250">
                  <a:moveTo>
                    <a:pt x="1211592" y="668985"/>
                  </a:moveTo>
                  <a:lnTo>
                    <a:pt x="1211402" y="667537"/>
                  </a:lnTo>
                  <a:lnTo>
                    <a:pt x="1211326" y="667004"/>
                  </a:lnTo>
                  <a:lnTo>
                    <a:pt x="1211287" y="666724"/>
                  </a:lnTo>
                  <a:lnTo>
                    <a:pt x="1211211" y="666191"/>
                  </a:lnTo>
                  <a:lnTo>
                    <a:pt x="1211135" y="665632"/>
                  </a:lnTo>
                  <a:lnTo>
                    <a:pt x="1211084" y="665226"/>
                  </a:lnTo>
                  <a:lnTo>
                    <a:pt x="1209916" y="666724"/>
                  </a:lnTo>
                  <a:lnTo>
                    <a:pt x="1208938" y="665632"/>
                  </a:lnTo>
                  <a:lnTo>
                    <a:pt x="1207770" y="664997"/>
                  </a:lnTo>
                  <a:lnTo>
                    <a:pt x="1207135" y="664997"/>
                  </a:lnTo>
                  <a:lnTo>
                    <a:pt x="1205369" y="664997"/>
                  </a:lnTo>
                  <a:lnTo>
                    <a:pt x="1204087" y="664997"/>
                  </a:lnTo>
                  <a:lnTo>
                    <a:pt x="1203972" y="665632"/>
                  </a:lnTo>
                  <a:lnTo>
                    <a:pt x="1203871" y="666191"/>
                  </a:lnTo>
                  <a:lnTo>
                    <a:pt x="1203769" y="666724"/>
                  </a:lnTo>
                  <a:lnTo>
                    <a:pt x="1203718" y="667004"/>
                  </a:lnTo>
                  <a:lnTo>
                    <a:pt x="1204214" y="667346"/>
                  </a:lnTo>
                  <a:lnTo>
                    <a:pt x="1205331" y="665632"/>
                  </a:lnTo>
                  <a:lnTo>
                    <a:pt x="1205636" y="665632"/>
                  </a:lnTo>
                  <a:lnTo>
                    <a:pt x="1206411" y="667346"/>
                  </a:lnTo>
                  <a:lnTo>
                    <a:pt x="1206500" y="667537"/>
                  </a:lnTo>
                  <a:lnTo>
                    <a:pt x="1203782" y="669886"/>
                  </a:lnTo>
                  <a:lnTo>
                    <a:pt x="1207452" y="669632"/>
                  </a:lnTo>
                  <a:lnTo>
                    <a:pt x="1209268" y="668794"/>
                  </a:lnTo>
                  <a:lnTo>
                    <a:pt x="1209560" y="667537"/>
                  </a:lnTo>
                  <a:lnTo>
                    <a:pt x="1209687" y="667004"/>
                  </a:lnTo>
                  <a:lnTo>
                    <a:pt x="1211592" y="668985"/>
                  </a:lnTo>
                  <a:close/>
                </a:path>
                <a:path w="1611629" h="730250">
                  <a:moveTo>
                    <a:pt x="1214653" y="694690"/>
                  </a:moveTo>
                  <a:lnTo>
                    <a:pt x="1213205" y="691540"/>
                  </a:lnTo>
                  <a:lnTo>
                    <a:pt x="1212354" y="693762"/>
                  </a:lnTo>
                  <a:lnTo>
                    <a:pt x="1214653" y="694690"/>
                  </a:lnTo>
                  <a:close/>
                </a:path>
                <a:path w="1611629" h="730250">
                  <a:moveTo>
                    <a:pt x="1215364" y="664743"/>
                  </a:moveTo>
                  <a:lnTo>
                    <a:pt x="1215199" y="664375"/>
                  </a:lnTo>
                  <a:lnTo>
                    <a:pt x="1215123" y="664222"/>
                  </a:lnTo>
                  <a:lnTo>
                    <a:pt x="1213637" y="664222"/>
                  </a:lnTo>
                  <a:lnTo>
                    <a:pt x="1215364" y="664743"/>
                  </a:lnTo>
                  <a:close/>
                </a:path>
                <a:path w="1611629" h="730250">
                  <a:moveTo>
                    <a:pt x="1217142" y="656209"/>
                  </a:moveTo>
                  <a:lnTo>
                    <a:pt x="1215555" y="655396"/>
                  </a:lnTo>
                  <a:lnTo>
                    <a:pt x="1215745" y="656069"/>
                  </a:lnTo>
                  <a:lnTo>
                    <a:pt x="1216418" y="656234"/>
                  </a:lnTo>
                  <a:lnTo>
                    <a:pt x="1217142" y="656209"/>
                  </a:lnTo>
                  <a:close/>
                </a:path>
                <a:path w="1611629" h="730250">
                  <a:moveTo>
                    <a:pt x="1219428" y="657377"/>
                  </a:moveTo>
                  <a:lnTo>
                    <a:pt x="1218958" y="657072"/>
                  </a:lnTo>
                  <a:lnTo>
                    <a:pt x="1218831" y="657072"/>
                  </a:lnTo>
                  <a:lnTo>
                    <a:pt x="1219428" y="657377"/>
                  </a:lnTo>
                  <a:close/>
                </a:path>
                <a:path w="1611629" h="730250">
                  <a:moveTo>
                    <a:pt x="1220762" y="666191"/>
                  </a:moveTo>
                  <a:lnTo>
                    <a:pt x="1220304" y="665632"/>
                  </a:lnTo>
                  <a:lnTo>
                    <a:pt x="1219923" y="665226"/>
                  </a:lnTo>
                  <a:lnTo>
                    <a:pt x="1219771" y="664997"/>
                  </a:lnTo>
                  <a:lnTo>
                    <a:pt x="1216240" y="664997"/>
                  </a:lnTo>
                  <a:lnTo>
                    <a:pt x="1215364" y="664743"/>
                  </a:lnTo>
                  <a:lnTo>
                    <a:pt x="1215491" y="664997"/>
                  </a:lnTo>
                  <a:lnTo>
                    <a:pt x="1215580" y="665226"/>
                  </a:lnTo>
                  <a:lnTo>
                    <a:pt x="1215796" y="665632"/>
                  </a:lnTo>
                  <a:lnTo>
                    <a:pt x="1216609" y="667346"/>
                  </a:lnTo>
                  <a:lnTo>
                    <a:pt x="1216710" y="667537"/>
                  </a:lnTo>
                  <a:lnTo>
                    <a:pt x="1220762" y="666191"/>
                  </a:lnTo>
                  <a:close/>
                </a:path>
                <a:path w="1611629" h="730250">
                  <a:moveTo>
                    <a:pt x="1222895" y="654151"/>
                  </a:moveTo>
                  <a:lnTo>
                    <a:pt x="1222819" y="653707"/>
                  </a:lnTo>
                  <a:lnTo>
                    <a:pt x="1219238" y="653707"/>
                  </a:lnTo>
                  <a:lnTo>
                    <a:pt x="1222895" y="654151"/>
                  </a:lnTo>
                  <a:close/>
                </a:path>
                <a:path w="1611629" h="730250">
                  <a:moveTo>
                    <a:pt x="1223670" y="653707"/>
                  </a:moveTo>
                  <a:lnTo>
                    <a:pt x="1222438" y="651687"/>
                  </a:lnTo>
                  <a:lnTo>
                    <a:pt x="1222565" y="652348"/>
                  </a:lnTo>
                  <a:lnTo>
                    <a:pt x="1222667" y="652907"/>
                  </a:lnTo>
                  <a:lnTo>
                    <a:pt x="1222743" y="653338"/>
                  </a:lnTo>
                  <a:lnTo>
                    <a:pt x="1222819" y="653707"/>
                  </a:lnTo>
                  <a:lnTo>
                    <a:pt x="1223670" y="653707"/>
                  </a:lnTo>
                  <a:close/>
                </a:path>
                <a:path w="1611629" h="730250">
                  <a:moveTo>
                    <a:pt x="1224153" y="690333"/>
                  </a:moveTo>
                  <a:lnTo>
                    <a:pt x="1222425" y="690333"/>
                  </a:lnTo>
                  <a:lnTo>
                    <a:pt x="1222311" y="692683"/>
                  </a:lnTo>
                  <a:lnTo>
                    <a:pt x="1221105" y="695680"/>
                  </a:lnTo>
                  <a:lnTo>
                    <a:pt x="1224153" y="690333"/>
                  </a:lnTo>
                  <a:close/>
                </a:path>
                <a:path w="1611629" h="730250">
                  <a:moveTo>
                    <a:pt x="1224407" y="662584"/>
                  </a:moveTo>
                  <a:lnTo>
                    <a:pt x="1222095" y="661670"/>
                  </a:lnTo>
                  <a:lnTo>
                    <a:pt x="1218882" y="663663"/>
                  </a:lnTo>
                  <a:lnTo>
                    <a:pt x="1217650" y="663067"/>
                  </a:lnTo>
                  <a:lnTo>
                    <a:pt x="1215644" y="662101"/>
                  </a:lnTo>
                  <a:lnTo>
                    <a:pt x="1215504" y="661670"/>
                  </a:lnTo>
                  <a:lnTo>
                    <a:pt x="1214691" y="659295"/>
                  </a:lnTo>
                  <a:lnTo>
                    <a:pt x="1211973" y="661657"/>
                  </a:lnTo>
                  <a:lnTo>
                    <a:pt x="1207363" y="661238"/>
                  </a:lnTo>
                  <a:lnTo>
                    <a:pt x="1202778" y="662990"/>
                  </a:lnTo>
                  <a:lnTo>
                    <a:pt x="1204010" y="660641"/>
                  </a:lnTo>
                  <a:lnTo>
                    <a:pt x="1204125" y="660400"/>
                  </a:lnTo>
                  <a:lnTo>
                    <a:pt x="1200365" y="660641"/>
                  </a:lnTo>
                  <a:lnTo>
                    <a:pt x="1201851" y="663067"/>
                  </a:lnTo>
                  <a:lnTo>
                    <a:pt x="1199400" y="662584"/>
                  </a:lnTo>
                  <a:lnTo>
                    <a:pt x="1199146" y="662584"/>
                  </a:lnTo>
                  <a:lnTo>
                    <a:pt x="1200480" y="663867"/>
                  </a:lnTo>
                  <a:lnTo>
                    <a:pt x="1201470" y="664222"/>
                  </a:lnTo>
                  <a:lnTo>
                    <a:pt x="1199743" y="664222"/>
                  </a:lnTo>
                  <a:lnTo>
                    <a:pt x="1206258" y="664908"/>
                  </a:lnTo>
                  <a:lnTo>
                    <a:pt x="1211554" y="664375"/>
                  </a:lnTo>
                  <a:lnTo>
                    <a:pt x="1213167" y="664222"/>
                  </a:lnTo>
                  <a:lnTo>
                    <a:pt x="1214488" y="663663"/>
                  </a:lnTo>
                  <a:lnTo>
                    <a:pt x="1214856" y="663663"/>
                  </a:lnTo>
                  <a:lnTo>
                    <a:pt x="1215123" y="664222"/>
                  </a:lnTo>
                  <a:lnTo>
                    <a:pt x="1219657" y="664222"/>
                  </a:lnTo>
                  <a:lnTo>
                    <a:pt x="1221676" y="665632"/>
                  </a:lnTo>
                  <a:lnTo>
                    <a:pt x="1224407" y="662584"/>
                  </a:lnTo>
                  <a:close/>
                </a:path>
                <a:path w="1611629" h="730250">
                  <a:moveTo>
                    <a:pt x="1225486" y="714971"/>
                  </a:moveTo>
                  <a:lnTo>
                    <a:pt x="1225346" y="714971"/>
                  </a:lnTo>
                  <a:lnTo>
                    <a:pt x="1221524" y="717562"/>
                  </a:lnTo>
                  <a:lnTo>
                    <a:pt x="1224699" y="717562"/>
                  </a:lnTo>
                  <a:lnTo>
                    <a:pt x="1225105" y="716114"/>
                  </a:lnTo>
                  <a:lnTo>
                    <a:pt x="1225219" y="715860"/>
                  </a:lnTo>
                  <a:lnTo>
                    <a:pt x="1225270" y="715606"/>
                  </a:lnTo>
                  <a:lnTo>
                    <a:pt x="1225372" y="715225"/>
                  </a:lnTo>
                  <a:lnTo>
                    <a:pt x="1225486" y="714971"/>
                  </a:lnTo>
                  <a:close/>
                </a:path>
                <a:path w="1611629" h="730250">
                  <a:moveTo>
                    <a:pt x="1226286" y="654900"/>
                  </a:moveTo>
                  <a:lnTo>
                    <a:pt x="1224762" y="655485"/>
                  </a:lnTo>
                  <a:lnTo>
                    <a:pt x="1224013" y="654278"/>
                  </a:lnTo>
                  <a:lnTo>
                    <a:pt x="1222895" y="654151"/>
                  </a:lnTo>
                  <a:lnTo>
                    <a:pt x="1222933" y="654278"/>
                  </a:lnTo>
                  <a:lnTo>
                    <a:pt x="1219708" y="654278"/>
                  </a:lnTo>
                  <a:lnTo>
                    <a:pt x="1219720" y="655485"/>
                  </a:lnTo>
                  <a:lnTo>
                    <a:pt x="1219530" y="655485"/>
                  </a:lnTo>
                  <a:lnTo>
                    <a:pt x="1218145" y="656259"/>
                  </a:lnTo>
                  <a:lnTo>
                    <a:pt x="1217231" y="656259"/>
                  </a:lnTo>
                  <a:lnTo>
                    <a:pt x="1218831" y="657072"/>
                  </a:lnTo>
                  <a:lnTo>
                    <a:pt x="1218819" y="656259"/>
                  </a:lnTo>
                  <a:lnTo>
                    <a:pt x="1219733" y="656259"/>
                  </a:lnTo>
                  <a:lnTo>
                    <a:pt x="1221168" y="661492"/>
                  </a:lnTo>
                  <a:lnTo>
                    <a:pt x="1226286" y="654900"/>
                  </a:lnTo>
                  <a:close/>
                </a:path>
                <a:path w="1611629" h="730250">
                  <a:moveTo>
                    <a:pt x="1226578" y="690638"/>
                  </a:moveTo>
                  <a:lnTo>
                    <a:pt x="1225169" y="688555"/>
                  </a:lnTo>
                  <a:lnTo>
                    <a:pt x="1224153" y="690333"/>
                  </a:lnTo>
                  <a:lnTo>
                    <a:pt x="1225638" y="690333"/>
                  </a:lnTo>
                  <a:lnTo>
                    <a:pt x="1226578" y="690638"/>
                  </a:lnTo>
                  <a:close/>
                </a:path>
                <a:path w="1611629" h="730250">
                  <a:moveTo>
                    <a:pt x="1226680" y="699630"/>
                  </a:moveTo>
                  <a:lnTo>
                    <a:pt x="1222476" y="696671"/>
                  </a:lnTo>
                  <a:lnTo>
                    <a:pt x="1221130" y="697839"/>
                  </a:lnTo>
                  <a:lnTo>
                    <a:pt x="1226680" y="699630"/>
                  </a:lnTo>
                  <a:close/>
                </a:path>
                <a:path w="1611629" h="730250">
                  <a:moveTo>
                    <a:pt x="1227950" y="689813"/>
                  </a:moveTo>
                  <a:lnTo>
                    <a:pt x="1227937" y="689622"/>
                  </a:lnTo>
                  <a:lnTo>
                    <a:pt x="1227670" y="689622"/>
                  </a:lnTo>
                  <a:lnTo>
                    <a:pt x="1227950" y="689813"/>
                  </a:lnTo>
                  <a:close/>
                </a:path>
                <a:path w="1611629" h="730250">
                  <a:moveTo>
                    <a:pt x="1227975" y="692683"/>
                  </a:moveTo>
                  <a:lnTo>
                    <a:pt x="1227950" y="690918"/>
                  </a:lnTo>
                  <a:lnTo>
                    <a:pt x="1227950" y="690333"/>
                  </a:lnTo>
                  <a:lnTo>
                    <a:pt x="1227810" y="690638"/>
                  </a:lnTo>
                  <a:lnTo>
                    <a:pt x="1227493" y="690918"/>
                  </a:lnTo>
                  <a:lnTo>
                    <a:pt x="1226578" y="690638"/>
                  </a:lnTo>
                  <a:lnTo>
                    <a:pt x="1227975" y="692683"/>
                  </a:lnTo>
                  <a:close/>
                </a:path>
                <a:path w="1611629" h="730250">
                  <a:moveTo>
                    <a:pt x="1229956" y="689622"/>
                  </a:moveTo>
                  <a:lnTo>
                    <a:pt x="1227924" y="688365"/>
                  </a:lnTo>
                  <a:lnTo>
                    <a:pt x="1227937" y="689622"/>
                  </a:lnTo>
                  <a:lnTo>
                    <a:pt x="1229956" y="689622"/>
                  </a:lnTo>
                  <a:close/>
                </a:path>
                <a:path w="1611629" h="730250">
                  <a:moveTo>
                    <a:pt x="1234909" y="692683"/>
                  </a:moveTo>
                  <a:lnTo>
                    <a:pt x="1234681" y="692442"/>
                  </a:lnTo>
                  <a:lnTo>
                    <a:pt x="1230718" y="689622"/>
                  </a:lnTo>
                  <a:lnTo>
                    <a:pt x="1229956" y="689622"/>
                  </a:lnTo>
                  <a:lnTo>
                    <a:pt x="1234909" y="692683"/>
                  </a:lnTo>
                  <a:close/>
                </a:path>
                <a:path w="1611629" h="730250">
                  <a:moveTo>
                    <a:pt x="1235087" y="671309"/>
                  </a:moveTo>
                  <a:lnTo>
                    <a:pt x="1231861" y="671182"/>
                  </a:lnTo>
                  <a:lnTo>
                    <a:pt x="1232344" y="672947"/>
                  </a:lnTo>
                  <a:lnTo>
                    <a:pt x="1235087" y="671309"/>
                  </a:lnTo>
                  <a:close/>
                </a:path>
                <a:path w="1611629" h="730250">
                  <a:moveTo>
                    <a:pt x="1240193" y="674941"/>
                  </a:moveTo>
                  <a:lnTo>
                    <a:pt x="1236967" y="674077"/>
                  </a:lnTo>
                  <a:lnTo>
                    <a:pt x="1239748" y="676046"/>
                  </a:lnTo>
                  <a:lnTo>
                    <a:pt x="1240193" y="674941"/>
                  </a:lnTo>
                  <a:close/>
                </a:path>
                <a:path w="1611629" h="730250">
                  <a:moveTo>
                    <a:pt x="1240751" y="668070"/>
                  </a:moveTo>
                  <a:lnTo>
                    <a:pt x="1240574" y="668058"/>
                  </a:lnTo>
                  <a:lnTo>
                    <a:pt x="1240574" y="668769"/>
                  </a:lnTo>
                  <a:lnTo>
                    <a:pt x="1240701" y="668566"/>
                  </a:lnTo>
                  <a:lnTo>
                    <a:pt x="1240701" y="668312"/>
                  </a:lnTo>
                  <a:lnTo>
                    <a:pt x="1240751" y="668070"/>
                  </a:lnTo>
                  <a:close/>
                </a:path>
                <a:path w="1611629" h="730250">
                  <a:moveTo>
                    <a:pt x="1242987" y="677608"/>
                  </a:moveTo>
                  <a:lnTo>
                    <a:pt x="1239291" y="677164"/>
                  </a:lnTo>
                  <a:lnTo>
                    <a:pt x="1238389" y="679373"/>
                  </a:lnTo>
                  <a:lnTo>
                    <a:pt x="1238427" y="681520"/>
                  </a:lnTo>
                  <a:lnTo>
                    <a:pt x="1242987" y="677608"/>
                  </a:lnTo>
                  <a:close/>
                </a:path>
                <a:path w="1611629" h="730250">
                  <a:moveTo>
                    <a:pt x="1246466" y="652538"/>
                  </a:moveTo>
                  <a:lnTo>
                    <a:pt x="1245806" y="652348"/>
                  </a:lnTo>
                  <a:lnTo>
                    <a:pt x="1244815" y="652348"/>
                  </a:lnTo>
                  <a:lnTo>
                    <a:pt x="1241412" y="652907"/>
                  </a:lnTo>
                  <a:lnTo>
                    <a:pt x="1246466" y="652538"/>
                  </a:lnTo>
                  <a:close/>
                </a:path>
                <a:path w="1611629" h="730250">
                  <a:moveTo>
                    <a:pt x="1247406" y="662546"/>
                  </a:moveTo>
                  <a:lnTo>
                    <a:pt x="1247394" y="661466"/>
                  </a:lnTo>
                  <a:lnTo>
                    <a:pt x="1244638" y="662393"/>
                  </a:lnTo>
                  <a:lnTo>
                    <a:pt x="1245184" y="663575"/>
                  </a:lnTo>
                  <a:lnTo>
                    <a:pt x="1247406" y="662546"/>
                  </a:lnTo>
                  <a:close/>
                </a:path>
                <a:path w="1611629" h="730250">
                  <a:moveTo>
                    <a:pt x="1248714" y="653186"/>
                  </a:moveTo>
                  <a:lnTo>
                    <a:pt x="1248562" y="652907"/>
                  </a:lnTo>
                  <a:lnTo>
                    <a:pt x="1248651" y="652348"/>
                  </a:lnTo>
                  <a:lnTo>
                    <a:pt x="1246479" y="652538"/>
                  </a:lnTo>
                  <a:lnTo>
                    <a:pt x="1241412" y="652907"/>
                  </a:lnTo>
                  <a:lnTo>
                    <a:pt x="1235379" y="653897"/>
                  </a:lnTo>
                  <a:lnTo>
                    <a:pt x="1233957" y="654151"/>
                  </a:lnTo>
                  <a:lnTo>
                    <a:pt x="1233017" y="654278"/>
                  </a:lnTo>
                  <a:lnTo>
                    <a:pt x="1233830" y="654151"/>
                  </a:lnTo>
                  <a:lnTo>
                    <a:pt x="1233932" y="652348"/>
                  </a:lnTo>
                  <a:lnTo>
                    <a:pt x="1232928" y="652348"/>
                  </a:lnTo>
                  <a:lnTo>
                    <a:pt x="1228902" y="653897"/>
                  </a:lnTo>
                  <a:lnTo>
                    <a:pt x="1228090" y="652907"/>
                  </a:lnTo>
                  <a:lnTo>
                    <a:pt x="1227836" y="652907"/>
                  </a:lnTo>
                  <a:lnTo>
                    <a:pt x="1226286" y="654900"/>
                  </a:lnTo>
                  <a:lnTo>
                    <a:pt x="1227899" y="654278"/>
                  </a:lnTo>
                  <a:lnTo>
                    <a:pt x="1229207" y="654278"/>
                  </a:lnTo>
                  <a:lnTo>
                    <a:pt x="1232192" y="657872"/>
                  </a:lnTo>
                  <a:lnTo>
                    <a:pt x="1232306" y="656717"/>
                  </a:lnTo>
                  <a:lnTo>
                    <a:pt x="1232420" y="655777"/>
                  </a:lnTo>
                  <a:lnTo>
                    <a:pt x="1232522" y="654900"/>
                  </a:lnTo>
                  <a:lnTo>
                    <a:pt x="1232560" y="654608"/>
                  </a:lnTo>
                  <a:lnTo>
                    <a:pt x="1235748" y="654608"/>
                  </a:lnTo>
                  <a:lnTo>
                    <a:pt x="1235824" y="656717"/>
                  </a:lnTo>
                  <a:lnTo>
                    <a:pt x="1235938" y="657872"/>
                  </a:lnTo>
                  <a:lnTo>
                    <a:pt x="1236319" y="659295"/>
                  </a:lnTo>
                  <a:lnTo>
                    <a:pt x="1236395" y="658634"/>
                  </a:lnTo>
                  <a:lnTo>
                    <a:pt x="1236611" y="657872"/>
                  </a:lnTo>
                  <a:lnTo>
                    <a:pt x="1236713" y="657517"/>
                  </a:lnTo>
                  <a:lnTo>
                    <a:pt x="1236764" y="657377"/>
                  </a:lnTo>
                  <a:lnTo>
                    <a:pt x="1238135" y="657072"/>
                  </a:lnTo>
                  <a:lnTo>
                    <a:pt x="1239989" y="658380"/>
                  </a:lnTo>
                  <a:lnTo>
                    <a:pt x="1245082" y="660565"/>
                  </a:lnTo>
                  <a:lnTo>
                    <a:pt x="1244917" y="659295"/>
                  </a:lnTo>
                  <a:lnTo>
                    <a:pt x="1244790" y="658380"/>
                  </a:lnTo>
                  <a:lnTo>
                    <a:pt x="1244688" y="657517"/>
                  </a:lnTo>
                  <a:lnTo>
                    <a:pt x="1244625" y="657072"/>
                  </a:lnTo>
                  <a:lnTo>
                    <a:pt x="1244523" y="656259"/>
                  </a:lnTo>
                  <a:lnTo>
                    <a:pt x="1244422" y="655485"/>
                  </a:lnTo>
                  <a:lnTo>
                    <a:pt x="1244307" y="654608"/>
                  </a:lnTo>
                  <a:lnTo>
                    <a:pt x="1244269" y="654278"/>
                  </a:lnTo>
                  <a:lnTo>
                    <a:pt x="1244142" y="653338"/>
                  </a:lnTo>
                  <a:lnTo>
                    <a:pt x="1244092" y="652907"/>
                  </a:lnTo>
                  <a:lnTo>
                    <a:pt x="1247762" y="652907"/>
                  </a:lnTo>
                  <a:lnTo>
                    <a:pt x="1248714" y="653186"/>
                  </a:lnTo>
                  <a:close/>
                </a:path>
                <a:path w="1611629" h="730250">
                  <a:moveTo>
                    <a:pt x="1249464" y="678599"/>
                  </a:moveTo>
                  <a:lnTo>
                    <a:pt x="1248664" y="678154"/>
                  </a:lnTo>
                  <a:lnTo>
                    <a:pt x="1248816" y="678357"/>
                  </a:lnTo>
                  <a:lnTo>
                    <a:pt x="1249032" y="678522"/>
                  </a:lnTo>
                  <a:lnTo>
                    <a:pt x="1249464" y="678599"/>
                  </a:lnTo>
                  <a:close/>
                </a:path>
                <a:path w="1611629" h="730250">
                  <a:moveTo>
                    <a:pt x="1249641" y="722591"/>
                  </a:moveTo>
                  <a:lnTo>
                    <a:pt x="1249172" y="722388"/>
                  </a:lnTo>
                  <a:lnTo>
                    <a:pt x="1248105" y="722591"/>
                  </a:lnTo>
                  <a:lnTo>
                    <a:pt x="1249641" y="722591"/>
                  </a:lnTo>
                  <a:close/>
                </a:path>
                <a:path w="1611629" h="730250">
                  <a:moveTo>
                    <a:pt x="1250213" y="665632"/>
                  </a:moveTo>
                  <a:lnTo>
                    <a:pt x="1250149" y="661289"/>
                  </a:lnTo>
                  <a:lnTo>
                    <a:pt x="1247406" y="662546"/>
                  </a:lnTo>
                  <a:lnTo>
                    <a:pt x="1247432" y="665073"/>
                  </a:lnTo>
                  <a:lnTo>
                    <a:pt x="1250213" y="665632"/>
                  </a:lnTo>
                  <a:close/>
                </a:path>
                <a:path w="1611629" h="730250">
                  <a:moveTo>
                    <a:pt x="1250238" y="722591"/>
                  </a:moveTo>
                  <a:lnTo>
                    <a:pt x="1249641" y="722591"/>
                  </a:lnTo>
                  <a:lnTo>
                    <a:pt x="1249997" y="722845"/>
                  </a:lnTo>
                  <a:lnTo>
                    <a:pt x="1250238" y="722591"/>
                  </a:lnTo>
                  <a:close/>
                </a:path>
                <a:path w="1611629" h="730250">
                  <a:moveTo>
                    <a:pt x="1252804" y="654278"/>
                  </a:moveTo>
                  <a:lnTo>
                    <a:pt x="1251140" y="654558"/>
                  </a:lnTo>
                  <a:lnTo>
                    <a:pt x="1251064" y="653707"/>
                  </a:lnTo>
                  <a:lnTo>
                    <a:pt x="1251089" y="652907"/>
                  </a:lnTo>
                  <a:lnTo>
                    <a:pt x="1250759" y="652907"/>
                  </a:lnTo>
                  <a:lnTo>
                    <a:pt x="1250632" y="653338"/>
                  </a:lnTo>
                  <a:lnTo>
                    <a:pt x="1250518" y="653694"/>
                  </a:lnTo>
                  <a:lnTo>
                    <a:pt x="1249273" y="653338"/>
                  </a:lnTo>
                  <a:lnTo>
                    <a:pt x="1248905" y="653338"/>
                  </a:lnTo>
                  <a:lnTo>
                    <a:pt x="1249070" y="653707"/>
                  </a:lnTo>
                  <a:lnTo>
                    <a:pt x="1249159" y="653897"/>
                  </a:lnTo>
                  <a:lnTo>
                    <a:pt x="1249286" y="654151"/>
                  </a:lnTo>
                  <a:lnTo>
                    <a:pt x="1249349" y="654278"/>
                  </a:lnTo>
                  <a:lnTo>
                    <a:pt x="1249908" y="654278"/>
                  </a:lnTo>
                  <a:lnTo>
                    <a:pt x="1250784" y="654608"/>
                  </a:lnTo>
                  <a:lnTo>
                    <a:pt x="1250569" y="654608"/>
                  </a:lnTo>
                  <a:lnTo>
                    <a:pt x="1252435" y="655993"/>
                  </a:lnTo>
                  <a:lnTo>
                    <a:pt x="1252524" y="655485"/>
                  </a:lnTo>
                  <a:lnTo>
                    <a:pt x="1252588" y="655180"/>
                  </a:lnTo>
                  <a:lnTo>
                    <a:pt x="1252664" y="654900"/>
                  </a:lnTo>
                  <a:lnTo>
                    <a:pt x="1252728" y="654608"/>
                  </a:lnTo>
                  <a:lnTo>
                    <a:pt x="1252804" y="654278"/>
                  </a:lnTo>
                  <a:close/>
                </a:path>
                <a:path w="1611629" h="730250">
                  <a:moveTo>
                    <a:pt x="1253604" y="716800"/>
                  </a:moveTo>
                  <a:lnTo>
                    <a:pt x="1253578" y="716622"/>
                  </a:lnTo>
                  <a:lnTo>
                    <a:pt x="1253388" y="716622"/>
                  </a:lnTo>
                  <a:lnTo>
                    <a:pt x="1253604" y="716800"/>
                  </a:lnTo>
                  <a:close/>
                </a:path>
                <a:path w="1611629" h="730250">
                  <a:moveTo>
                    <a:pt x="1262214" y="659282"/>
                  </a:moveTo>
                  <a:lnTo>
                    <a:pt x="1262024" y="658990"/>
                  </a:lnTo>
                  <a:lnTo>
                    <a:pt x="1260678" y="658990"/>
                  </a:lnTo>
                  <a:lnTo>
                    <a:pt x="1262214" y="659282"/>
                  </a:lnTo>
                  <a:close/>
                </a:path>
                <a:path w="1611629" h="730250">
                  <a:moveTo>
                    <a:pt x="1262519" y="656717"/>
                  </a:moveTo>
                  <a:lnTo>
                    <a:pt x="1261084" y="654608"/>
                  </a:lnTo>
                  <a:lnTo>
                    <a:pt x="1260614" y="653897"/>
                  </a:lnTo>
                  <a:lnTo>
                    <a:pt x="1260487" y="653707"/>
                  </a:lnTo>
                  <a:lnTo>
                    <a:pt x="1259967" y="653707"/>
                  </a:lnTo>
                  <a:lnTo>
                    <a:pt x="1258938" y="653338"/>
                  </a:lnTo>
                  <a:lnTo>
                    <a:pt x="1258303" y="653338"/>
                  </a:lnTo>
                  <a:lnTo>
                    <a:pt x="1259497" y="652907"/>
                  </a:lnTo>
                  <a:lnTo>
                    <a:pt x="1260906" y="652348"/>
                  </a:lnTo>
                  <a:lnTo>
                    <a:pt x="1261554" y="652348"/>
                  </a:lnTo>
                  <a:lnTo>
                    <a:pt x="1261541" y="651548"/>
                  </a:lnTo>
                  <a:lnTo>
                    <a:pt x="1261541" y="650786"/>
                  </a:lnTo>
                  <a:lnTo>
                    <a:pt x="1257833" y="648881"/>
                  </a:lnTo>
                  <a:lnTo>
                    <a:pt x="1256906" y="649655"/>
                  </a:lnTo>
                  <a:lnTo>
                    <a:pt x="1256944" y="650379"/>
                  </a:lnTo>
                  <a:lnTo>
                    <a:pt x="1255801" y="651357"/>
                  </a:lnTo>
                  <a:lnTo>
                    <a:pt x="1255801" y="654608"/>
                  </a:lnTo>
                  <a:lnTo>
                    <a:pt x="1255661" y="654761"/>
                  </a:lnTo>
                  <a:lnTo>
                    <a:pt x="1255509" y="654608"/>
                  </a:lnTo>
                  <a:lnTo>
                    <a:pt x="1255801" y="654608"/>
                  </a:lnTo>
                  <a:lnTo>
                    <a:pt x="1255801" y="651357"/>
                  </a:lnTo>
                  <a:lnTo>
                    <a:pt x="1255572" y="651548"/>
                  </a:lnTo>
                  <a:lnTo>
                    <a:pt x="1255141" y="651065"/>
                  </a:lnTo>
                  <a:lnTo>
                    <a:pt x="1252283" y="647827"/>
                  </a:lnTo>
                  <a:lnTo>
                    <a:pt x="1250924" y="652348"/>
                  </a:lnTo>
                  <a:lnTo>
                    <a:pt x="1251305" y="652348"/>
                  </a:lnTo>
                  <a:lnTo>
                    <a:pt x="1252880" y="651065"/>
                  </a:lnTo>
                  <a:lnTo>
                    <a:pt x="1255712" y="652348"/>
                  </a:lnTo>
                  <a:lnTo>
                    <a:pt x="1255560" y="652348"/>
                  </a:lnTo>
                  <a:lnTo>
                    <a:pt x="1255458" y="652538"/>
                  </a:lnTo>
                  <a:lnTo>
                    <a:pt x="1255166" y="652907"/>
                  </a:lnTo>
                  <a:lnTo>
                    <a:pt x="1254429" y="653338"/>
                  </a:lnTo>
                  <a:lnTo>
                    <a:pt x="1253667" y="653707"/>
                  </a:lnTo>
                  <a:lnTo>
                    <a:pt x="1254442" y="653707"/>
                  </a:lnTo>
                  <a:lnTo>
                    <a:pt x="1255039" y="654278"/>
                  </a:lnTo>
                  <a:lnTo>
                    <a:pt x="1255141" y="655485"/>
                  </a:lnTo>
                  <a:lnTo>
                    <a:pt x="1255280" y="655180"/>
                  </a:lnTo>
                  <a:lnTo>
                    <a:pt x="1255534" y="654900"/>
                  </a:lnTo>
                  <a:lnTo>
                    <a:pt x="1255839" y="654900"/>
                  </a:lnTo>
                  <a:lnTo>
                    <a:pt x="1256817" y="655777"/>
                  </a:lnTo>
                  <a:lnTo>
                    <a:pt x="1257452" y="655993"/>
                  </a:lnTo>
                  <a:lnTo>
                    <a:pt x="1255445" y="657072"/>
                  </a:lnTo>
                  <a:lnTo>
                    <a:pt x="1255179" y="657072"/>
                  </a:lnTo>
                  <a:lnTo>
                    <a:pt x="1255077" y="655180"/>
                  </a:lnTo>
                  <a:lnTo>
                    <a:pt x="1253947" y="657377"/>
                  </a:lnTo>
                  <a:lnTo>
                    <a:pt x="1253883" y="657517"/>
                  </a:lnTo>
                  <a:lnTo>
                    <a:pt x="1253807" y="657669"/>
                  </a:lnTo>
                  <a:lnTo>
                    <a:pt x="1256093" y="657872"/>
                  </a:lnTo>
                  <a:lnTo>
                    <a:pt x="1260538" y="657072"/>
                  </a:lnTo>
                  <a:lnTo>
                    <a:pt x="1262519" y="656717"/>
                  </a:lnTo>
                  <a:close/>
                </a:path>
                <a:path w="1611629" h="730250">
                  <a:moveTo>
                    <a:pt x="1262557" y="722591"/>
                  </a:moveTo>
                  <a:lnTo>
                    <a:pt x="1261503" y="722083"/>
                  </a:lnTo>
                  <a:lnTo>
                    <a:pt x="1261618" y="722388"/>
                  </a:lnTo>
                  <a:lnTo>
                    <a:pt x="1261694" y="722591"/>
                  </a:lnTo>
                  <a:lnTo>
                    <a:pt x="1262557" y="722591"/>
                  </a:lnTo>
                  <a:close/>
                </a:path>
                <a:path w="1611629" h="730250">
                  <a:moveTo>
                    <a:pt x="1264805" y="650290"/>
                  </a:moveTo>
                  <a:lnTo>
                    <a:pt x="1264285" y="649871"/>
                  </a:lnTo>
                  <a:lnTo>
                    <a:pt x="1264399" y="650290"/>
                  </a:lnTo>
                  <a:lnTo>
                    <a:pt x="1264805" y="650290"/>
                  </a:lnTo>
                  <a:close/>
                </a:path>
                <a:path w="1611629" h="730250">
                  <a:moveTo>
                    <a:pt x="1265961" y="673862"/>
                  </a:moveTo>
                  <a:lnTo>
                    <a:pt x="1259065" y="674700"/>
                  </a:lnTo>
                  <a:lnTo>
                    <a:pt x="1258697" y="673862"/>
                  </a:lnTo>
                  <a:lnTo>
                    <a:pt x="1258608" y="673646"/>
                  </a:lnTo>
                  <a:lnTo>
                    <a:pt x="1260424" y="672807"/>
                  </a:lnTo>
                  <a:lnTo>
                    <a:pt x="1260868" y="672426"/>
                  </a:lnTo>
                  <a:lnTo>
                    <a:pt x="1259497" y="671436"/>
                  </a:lnTo>
                  <a:lnTo>
                    <a:pt x="1254417" y="670712"/>
                  </a:lnTo>
                  <a:lnTo>
                    <a:pt x="1251153" y="669137"/>
                  </a:lnTo>
                  <a:lnTo>
                    <a:pt x="1251902" y="667296"/>
                  </a:lnTo>
                  <a:lnTo>
                    <a:pt x="1252054" y="666915"/>
                  </a:lnTo>
                  <a:lnTo>
                    <a:pt x="1246543" y="667296"/>
                  </a:lnTo>
                  <a:lnTo>
                    <a:pt x="1247902" y="666127"/>
                  </a:lnTo>
                  <a:lnTo>
                    <a:pt x="1245603" y="664489"/>
                  </a:lnTo>
                  <a:lnTo>
                    <a:pt x="1245298" y="663816"/>
                  </a:lnTo>
                  <a:lnTo>
                    <a:pt x="1245184" y="663575"/>
                  </a:lnTo>
                  <a:lnTo>
                    <a:pt x="1244663" y="663816"/>
                  </a:lnTo>
                  <a:lnTo>
                    <a:pt x="1236332" y="659371"/>
                  </a:lnTo>
                  <a:lnTo>
                    <a:pt x="1234097" y="665645"/>
                  </a:lnTo>
                  <a:lnTo>
                    <a:pt x="1237780" y="666115"/>
                  </a:lnTo>
                  <a:lnTo>
                    <a:pt x="1237322" y="665772"/>
                  </a:lnTo>
                  <a:lnTo>
                    <a:pt x="1237310" y="665073"/>
                  </a:lnTo>
                  <a:lnTo>
                    <a:pt x="1237754" y="664654"/>
                  </a:lnTo>
                  <a:lnTo>
                    <a:pt x="1240142" y="664489"/>
                  </a:lnTo>
                  <a:lnTo>
                    <a:pt x="1240917" y="666127"/>
                  </a:lnTo>
                  <a:lnTo>
                    <a:pt x="1240929" y="667296"/>
                  </a:lnTo>
                  <a:lnTo>
                    <a:pt x="1240751" y="668070"/>
                  </a:lnTo>
                  <a:lnTo>
                    <a:pt x="1246200" y="668147"/>
                  </a:lnTo>
                  <a:lnTo>
                    <a:pt x="1236091" y="671995"/>
                  </a:lnTo>
                  <a:lnTo>
                    <a:pt x="1242466" y="672973"/>
                  </a:lnTo>
                  <a:lnTo>
                    <a:pt x="1245057" y="671436"/>
                  </a:lnTo>
                  <a:lnTo>
                    <a:pt x="1245311" y="671436"/>
                  </a:lnTo>
                  <a:lnTo>
                    <a:pt x="1249946" y="675411"/>
                  </a:lnTo>
                  <a:lnTo>
                    <a:pt x="1248829" y="675411"/>
                  </a:lnTo>
                  <a:lnTo>
                    <a:pt x="1244346" y="675741"/>
                  </a:lnTo>
                  <a:lnTo>
                    <a:pt x="1248664" y="678154"/>
                  </a:lnTo>
                  <a:lnTo>
                    <a:pt x="1248321" y="677697"/>
                  </a:lnTo>
                  <a:lnTo>
                    <a:pt x="1248486" y="677062"/>
                  </a:lnTo>
                  <a:lnTo>
                    <a:pt x="1248498" y="676503"/>
                  </a:lnTo>
                  <a:lnTo>
                    <a:pt x="1254010" y="675411"/>
                  </a:lnTo>
                  <a:lnTo>
                    <a:pt x="1261389" y="677062"/>
                  </a:lnTo>
                  <a:lnTo>
                    <a:pt x="1264767" y="674700"/>
                  </a:lnTo>
                  <a:lnTo>
                    <a:pt x="1265961" y="673862"/>
                  </a:lnTo>
                  <a:close/>
                </a:path>
                <a:path w="1611629" h="730250">
                  <a:moveTo>
                    <a:pt x="1266278" y="711669"/>
                  </a:moveTo>
                  <a:lnTo>
                    <a:pt x="1265313" y="711161"/>
                  </a:lnTo>
                  <a:lnTo>
                    <a:pt x="1263650" y="712482"/>
                  </a:lnTo>
                  <a:lnTo>
                    <a:pt x="1263180" y="711669"/>
                  </a:lnTo>
                  <a:lnTo>
                    <a:pt x="1263065" y="711415"/>
                  </a:lnTo>
                  <a:lnTo>
                    <a:pt x="1262468" y="710272"/>
                  </a:lnTo>
                  <a:lnTo>
                    <a:pt x="1262786" y="710272"/>
                  </a:lnTo>
                  <a:lnTo>
                    <a:pt x="1259903" y="709510"/>
                  </a:lnTo>
                  <a:lnTo>
                    <a:pt x="1257439" y="710272"/>
                  </a:lnTo>
                  <a:lnTo>
                    <a:pt x="1257592" y="710272"/>
                  </a:lnTo>
                  <a:lnTo>
                    <a:pt x="1255801" y="711161"/>
                  </a:lnTo>
                  <a:lnTo>
                    <a:pt x="1253642" y="711161"/>
                  </a:lnTo>
                  <a:lnTo>
                    <a:pt x="1251978" y="711415"/>
                  </a:lnTo>
                  <a:lnTo>
                    <a:pt x="1251267" y="710272"/>
                  </a:lnTo>
                  <a:lnTo>
                    <a:pt x="1251051" y="710272"/>
                  </a:lnTo>
                  <a:lnTo>
                    <a:pt x="1253058" y="708621"/>
                  </a:lnTo>
                  <a:lnTo>
                    <a:pt x="1248803" y="710907"/>
                  </a:lnTo>
                  <a:lnTo>
                    <a:pt x="1248410" y="710907"/>
                  </a:lnTo>
                  <a:lnTo>
                    <a:pt x="1249883" y="712685"/>
                  </a:lnTo>
                  <a:lnTo>
                    <a:pt x="1251445" y="714209"/>
                  </a:lnTo>
                  <a:lnTo>
                    <a:pt x="1250480" y="714971"/>
                  </a:lnTo>
                  <a:lnTo>
                    <a:pt x="1249527" y="715606"/>
                  </a:lnTo>
                  <a:lnTo>
                    <a:pt x="1248537" y="716064"/>
                  </a:lnTo>
                  <a:lnTo>
                    <a:pt x="1248651" y="714971"/>
                  </a:lnTo>
                  <a:lnTo>
                    <a:pt x="1248740" y="714209"/>
                  </a:lnTo>
                  <a:lnTo>
                    <a:pt x="1248841" y="713193"/>
                  </a:lnTo>
                  <a:lnTo>
                    <a:pt x="1248956" y="712050"/>
                  </a:lnTo>
                  <a:lnTo>
                    <a:pt x="1246174" y="710907"/>
                  </a:lnTo>
                  <a:lnTo>
                    <a:pt x="1243482" y="714692"/>
                  </a:lnTo>
                  <a:lnTo>
                    <a:pt x="1242161" y="713701"/>
                  </a:lnTo>
                  <a:lnTo>
                    <a:pt x="1240675" y="712685"/>
                  </a:lnTo>
                  <a:lnTo>
                    <a:pt x="1239659" y="711415"/>
                  </a:lnTo>
                  <a:lnTo>
                    <a:pt x="1239659" y="711669"/>
                  </a:lnTo>
                  <a:lnTo>
                    <a:pt x="1240574" y="713193"/>
                  </a:lnTo>
                  <a:lnTo>
                    <a:pt x="1240688" y="713447"/>
                  </a:lnTo>
                  <a:lnTo>
                    <a:pt x="1241158" y="713701"/>
                  </a:lnTo>
                  <a:lnTo>
                    <a:pt x="1233309" y="713193"/>
                  </a:lnTo>
                  <a:lnTo>
                    <a:pt x="1228090" y="716114"/>
                  </a:lnTo>
                  <a:lnTo>
                    <a:pt x="1228661" y="716114"/>
                  </a:lnTo>
                  <a:lnTo>
                    <a:pt x="1225245" y="717562"/>
                  </a:lnTo>
                  <a:lnTo>
                    <a:pt x="1231061" y="717562"/>
                  </a:lnTo>
                  <a:lnTo>
                    <a:pt x="1231315" y="717003"/>
                  </a:lnTo>
                  <a:lnTo>
                    <a:pt x="1231811" y="717003"/>
                  </a:lnTo>
                  <a:lnTo>
                    <a:pt x="1237983" y="718654"/>
                  </a:lnTo>
                  <a:lnTo>
                    <a:pt x="1237526" y="718718"/>
                  </a:lnTo>
                  <a:lnTo>
                    <a:pt x="1237526" y="720940"/>
                  </a:lnTo>
                  <a:lnTo>
                    <a:pt x="1237437" y="722083"/>
                  </a:lnTo>
                  <a:lnTo>
                    <a:pt x="1237386" y="722591"/>
                  </a:lnTo>
                  <a:lnTo>
                    <a:pt x="1236522" y="722591"/>
                  </a:lnTo>
                  <a:lnTo>
                    <a:pt x="1236154" y="722807"/>
                  </a:lnTo>
                  <a:lnTo>
                    <a:pt x="1236141" y="722591"/>
                  </a:lnTo>
                  <a:lnTo>
                    <a:pt x="1236433" y="722591"/>
                  </a:lnTo>
                  <a:lnTo>
                    <a:pt x="1236268" y="722388"/>
                  </a:lnTo>
                  <a:lnTo>
                    <a:pt x="1235113" y="720940"/>
                  </a:lnTo>
                  <a:lnTo>
                    <a:pt x="1237526" y="720940"/>
                  </a:lnTo>
                  <a:lnTo>
                    <a:pt x="1237526" y="718718"/>
                  </a:lnTo>
                  <a:lnTo>
                    <a:pt x="1233906" y="719150"/>
                  </a:lnTo>
                  <a:lnTo>
                    <a:pt x="1233906" y="720940"/>
                  </a:lnTo>
                  <a:lnTo>
                    <a:pt x="1228051" y="722388"/>
                  </a:lnTo>
                  <a:lnTo>
                    <a:pt x="1228153" y="722083"/>
                  </a:lnTo>
                  <a:lnTo>
                    <a:pt x="1227734" y="720940"/>
                  </a:lnTo>
                  <a:lnTo>
                    <a:pt x="1227886" y="720940"/>
                  </a:lnTo>
                  <a:lnTo>
                    <a:pt x="1227886" y="720813"/>
                  </a:lnTo>
                  <a:lnTo>
                    <a:pt x="1228407" y="720940"/>
                  </a:lnTo>
                  <a:lnTo>
                    <a:pt x="1233906" y="720940"/>
                  </a:lnTo>
                  <a:lnTo>
                    <a:pt x="1233906" y="719150"/>
                  </a:lnTo>
                  <a:lnTo>
                    <a:pt x="1230122" y="719607"/>
                  </a:lnTo>
                  <a:lnTo>
                    <a:pt x="1230274" y="719289"/>
                  </a:lnTo>
                  <a:lnTo>
                    <a:pt x="1230325" y="719162"/>
                  </a:lnTo>
                  <a:lnTo>
                    <a:pt x="1230439" y="718908"/>
                  </a:lnTo>
                  <a:lnTo>
                    <a:pt x="1230566" y="718654"/>
                  </a:lnTo>
                  <a:lnTo>
                    <a:pt x="1230680" y="718400"/>
                  </a:lnTo>
                  <a:lnTo>
                    <a:pt x="1230795" y="718146"/>
                  </a:lnTo>
                  <a:lnTo>
                    <a:pt x="1230909" y="717892"/>
                  </a:lnTo>
                  <a:lnTo>
                    <a:pt x="1224597" y="717892"/>
                  </a:lnTo>
                  <a:lnTo>
                    <a:pt x="1224394" y="717892"/>
                  </a:lnTo>
                  <a:lnTo>
                    <a:pt x="1222298" y="717892"/>
                  </a:lnTo>
                  <a:lnTo>
                    <a:pt x="1222298" y="723099"/>
                  </a:lnTo>
                  <a:lnTo>
                    <a:pt x="1216990" y="724077"/>
                  </a:lnTo>
                  <a:lnTo>
                    <a:pt x="1217180" y="723480"/>
                  </a:lnTo>
                  <a:lnTo>
                    <a:pt x="1217295" y="722591"/>
                  </a:lnTo>
                  <a:lnTo>
                    <a:pt x="1221117" y="722591"/>
                  </a:lnTo>
                  <a:lnTo>
                    <a:pt x="1222298" y="723099"/>
                  </a:lnTo>
                  <a:lnTo>
                    <a:pt x="1222298" y="717892"/>
                  </a:lnTo>
                  <a:lnTo>
                    <a:pt x="1212634" y="717892"/>
                  </a:lnTo>
                  <a:lnTo>
                    <a:pt x="1208963" y="718146"/>
                  </a:lnTo>
                  <a:lnTo>
                    <a:pt x="1204937" y="722477"/>
                  </a:lnTo>
                  <a:lnTo>
                    <a:pt x="1204391" y="722401"/>
                  </a:lnTo>
                  <a:lnTo>
                    <a:pt x="1204671" y="722782"/>
                  </a:lnTo>
                  <a:lnTo>
                    <a:pt x="1203096" y="724471"/>
                  </a:lnTo>
                  <a:lnTo>
                    <a:pt x="1213764" y="722591"/>
                  </a:lnTo>
                  <a:lnTo>
                    <a:pt x="1215923" y="722591"/>
                  </a:lnTo>
                  <a:lnTo>
                    <a:pt x="1216482" y="724179"/>
                  </a:lnTo>
                  <a:lnTo>
                    <a:pt x="1216088" y="724242"/>
                  </a:lnTo>
                  <a:lnTo>
                    <a:pt x="1216520" y="724242"/>
                  </a:lnTo>
                  <a:lnTo>
                    <a:pt x="1216609" y="724471"/>
                  </a:lnTo>
                  <a:lnTo>
                    <a:pt x="1216660" y="724954"/>
                  </a:lnTo>
                  <a:lnTo>
                    <a:pt x="1215720" y="724471"/>
                  </a:lnTo>
                  <a:lnTo>
                    <a:pt x="1215275" y="724242"/>
                  </a:lnTo>
                  <a:lnTo>
                    <a:pt x="1214361" y="724242"/>
                  </a:lnTo>
                  <a:lnTo>
                    <a:pt x="1214272" y="724446"/>
                  </a:lnTo>
                  <a:lnTo>
                    <a:pt x="1213535" y="724242"/>
                  </a:lnTo>
                  <a:lnTo>
                    <a:pt x="1208849" y="724242"/>
                  </a:lnTo>
                  <a:lnTo>
                    <a:pt x="1206715" y="725601"/>
                  </a:lnTo>
                  <a:lnTo>
                    <a:pt x="1205776" y="724242"/>
                  </a:lnTo>
                  <a:lnTo>
                    <a:pt x="1205306" y="724242"/>
                  </a:lnTo>
                  <a:lnTo>
                    <a:pt x="1204950" y="724623"/>
                  </a:lnTo>
                  <a:lnTo>
                    <a:pt x="1204506" y="724992"/>
                  </a:lnTo>
                  <a:lnTo>
                    <a:pt x="1203985" y="725309"/>
                  </a:lnTo>
                  <a:lnTo>
                    <a:pt x="1203718" y="725817"/>
                  </a:lnTo>
                  <a:lnTo>
                    <a:pt x="1203604" y="726020"/>
                  </a:lnTo>
                  <a:lnTo>
                    <a:pt x="1203502" y="726147"/>
                  </a:lnTo>
                  <a:lnTo>
                    <a:pt x="1211376" y="730211"/>
                  </a:lnTo>
                  <a:lnTo>
                    <a:pt x="1212608" y="727798"/>
                  </a:lnTo>
                  <a:lnTo>
                    <a:pt x="1212723" y="727544"/>
                  </a:lnTo>
                  <a:lnTo>
                    <a:pt x="1212964" y="727163"/>
                  </a:lnTo>
                  <a:lnTo>
                    <a:pt x="1213434" y="726147"/>
                  </a:lnTo>
                  <a:lnTo>
                    <a:pt x="1213523" y="726020"/>
                  </a:lnTo>
                  <a:lnTo>
                    <a:pt x="1213637" y="725817"/>
                  </a:lnTo>
                  <a:lnTo>
                    <a:pt x="1214031" y="724992"/>
                  </a:lnTo>
                  <a:lnTo>
                    <a:pt x="1214183" y="724623"/>
                  </a:lnTo>
                  <a:lnTo>
                    <a:pt x="1214983" y="724623"/>
                  </a:lnTo>
                  <a:lnTo>
                    <a:pt x="1216952" y="725144"/>
                  </a:lnTo>
                  <a:lnTo>
                    <a:pt x="1217155" y="725195"/>
                  </a:lnTo>
                  <a:lnTo>
                    <a:pt x="1216952" y="725093"/>
                  </a:lnTo>
                  <a:lnTo>
                    <a:pt x="1216952" y="724242"/>
                  </a:lnTo>
                  <a:lnTo>
                    <a:pt x="1217117" y="724471"/>
                  </a:lnTo>
                  <a:lnTo>
                    <a:pt x="1217650" y="725233"/>
                  </a:lnTo>
                  <a:lnTo>
                    <a:pt x="1219479" y="724623"/>
                  </a:lnTo>
                  <a:lnTo>
                    <a:pt x="1219962" y="724623"/>
                  </a:lnTo>
                  <a:lnTo>
                    <a:pt x="1219885" y="724992"/>
                  </a:lnTo>
                  <a:lnTo>
                    <a:pt x="1219809" y="725309"/>
                  </a:lnTo>
                  <a:lnTo>
                    <a:pt x="1219708" y="725817"/>
                  </a:lnTo>
                  <a:lnTo>
                    <a:pt x="1219619" y="726122"/>
                  </a:lnTo>
                  <a:lnTo>
                    <a:pt x="1218958" y="725817"/>
                  </a:lnTo>
                  <a:lnTo>
                    <a:pt x="1217447" y="725309"/>
                  </a:lnTo>
                  <a:lnTo>
                    <a:pt x="1221016" y="727036"/>
                  </a:lnTo>
                  <a:lnTo>
                    <a:pt x="1222387" y="726655"/>
                  </a:lnTo>
                  <a:lnTo>
                    <a:pt x="1221689" y="726147"/>
                  </a:lnTo>
                  <a:lnTo>
                    <a:pt x="1221447" y="726020"/>
                  </a:lnTo>
                  <a:lnTo>
                    <a:pt x="1221447" y="725309"/>
                  </a:lnTo>
                  <a:lnTo>
                    <a:pt x="1221308" y="725309"/>
                  </a:lnTo>
                  <a:lnTo>
                    <a:pt x="1222209" y="724992"/>
                  </a:lnTo>
                  <a:lnTo>
                    <a:pt x="1223441" y="724623"/>
                  </a:lnTo>
                  <a:lnTo>
                    <a:pt x="1225105" y="724623"/>
                  </a:lnTo>
                  <a:lnTo>
                    <a:pt x="1225918" y="725309"/>
                  </a:lnTo>
                  <a:lnTo>
                    <a:pt x="1227455" y="726782"/>
                  </a:lnTo>
                  <a:lnTo>
                    <a:pt x="1230820" y="727544"/>
                  </a:lnTo>
                  <a:lnTo>
                    <a:pt x="1228420" y="727544"/>
                  </a:lnTo>
                  <a:lnTo>
                    <a:pt x="1224737" y="727798"/>
                  </a:lnTo>
                  <a:lnTo>
                    <a:pt x="1227518" y="729068"/>
                  </a:lnTo>
                  <a:lnTo>
                    <a:pt x="1225677" y="729957"/>
                  </a:lnTo>
                  <a:lnTo>
                    <a:pt x="1230274" y="728941"/>
                  </a:lnTo>
                  <a:lnTo>
                    <a:pt x="1231798" y="727544"/>
                  </a:lnTo>
                  <a:lnTo>
                    <a:pt x="1229855" y="724992"/>
                  </a:lnTo>
                  <a:lnTo>
                    <a:pt x="1230337" y="724992"/>
                  </a:lnTo>
                  <a:lnTo>
                    <a:pt x="1234376" y="725817"/>
                  </a:lnTo>
                  <a:lnTo>
                    <a:pt x="1234135" y="725817"/>
                  </a:lnTo>
                  <a:lnTo>
                    <a:pt x="1237602" y="727163"/>
                  </a:lnTo>
                  <a:lnTo>
                    <a:pt x="1241259" y="724992"/>
                  </a:lnTo>
                  <a:lnTo>
                    <a:pt x="1241539" y="724623"/>
                  </a:lnTo>
                  <a:lnTo>
                    <a:pt x="1242174" y="723480"/>
                  </a:lnTo>
                  <a:lnTo>
                    <a:pt x="1241742" y="722845"/>
                  </a:lnTo>
                  <a:lnTo>
                    <a:pt x="1240434" y="720940"/>
                  </a:lnTo>
                  <a:lnTo>
                    <a:pt x="1240345" y="720813"/>
                  </a:lnTo>
                  <a:lnTo>
                    <a:pt x="1240751" y="720813"/>
                  </a:lnTo>
                  <a:lnTo>
                    <a:pt x="1241729" y="720940"/>
                  </a:lnTo>
                  <a:lnTo>
                    <a:pt x="1243037" y="720940"/>
                  </a:lnTo>
                  <a:lnTo>
                    <a:pt x="1242606" y="720813"/>
                  </a:lnTo>
                  <a:lnTo>
                    <a:pt x="1244866" y="720813"/>
                  </a:lnTo>
                  <a:lnTo>
                    <a:pt x="1245870" y="720940"/>
                  </a:lnTo>
                  <a:lnTo>
                    <a:pt x="1249172" y="722388"/>
                  </a:lnTo>
                  <a:lnTo>
                    <a:pt x="1256639" y="720940"/>
                  </a:lnTo>
                  <a:lnTo>
                    <a:pt x="1254785" y="720940"/>
                  </a:lnTo>
                  <a:lnTo>
                    <a:pt x="1255661" y="720432"/>
                  </a:lnTo>
                  <a:lnTo>
                    <a:pt x="1255814" y="720432"/>
                  </a:lnTo>
                  <a:lnTo>
                    <a:pt x="1258100" y="720940"/>
                  </a:lnTo>
                  <a:lnTo>
                    <a:pt x="1259128" y="720940"/>
                  </a:lnTo>
                  <a:lnTo>
                    <a:pt x="1261503" y="722083"/>
                  </a:lnTo>
                  <a:lnTo>
                    <a:pt x="1261071" y="720940"/>
                  </a:lnTo>
                  <a:lnTo>
                    <a:pt x="1260792" y="720940"/>
                  </a:lnTo>
                  <a:lnTo>
                    <a:pt x="1259751" y="720432"/>
                  </a:lnTo>
                  <a:lnTo>
                    <a:pt x="1259941" y="719924"/>
                  </a:lnTo>
                  <a:lnTo>
                    <a:pt x="1260017" y="719670"/>
                  </a:lnTo>
                  <a:lnTo>
                    <a:pt x="1258874" y="718400"/>
                  </a:lnTo>
                  <a:lnTo>
                    <a:pt x="1258455" y="718146"/>
                  </a:lnTo>
                  <a:lnTo>
                    <a:pt x="1258074" y="717892"/>
                  </a:lnTo>
                  <a:lnTo>
                    <a:pt x="1257782" y="717702"/>
                  </a:lnTo>
                  <a:lnTo>
                    <a:pt x="1257325" y="717880"/>
                  </a:lnTo>
                  <a:lnTo>
                    <a:pt x="1257325" y="719924"/>
                  </a:lnTo>
                  <a:lnTo>
                    <a:pt x="1255115" y="719924"/>
                  </a:lnTo>
                  <a:lnTo>
                    <a:pt x="1254734" y="720217"/>
                  </a:lnTo>
                  <a:lnTo>
                    <a:pt x="1255039" y="719924"/>
                  </a:lnTo>
                  <a:lnTo>
                    <a:pt x="1256233" y="718908"/>
                  </a:lnTo>
                  <a:lnTo>
                    <a:pt x="1256360" y="718781"/>
                  </a:lnTo>
                  <a:lnTo>
                    <a:pt x="1256487" y="718654"/>
                  </a:lnTo>
                  <a:lnTo>
                    <a:pt x="1256411" y="718781"/>
                  </a:lnTo>
                  <a:lnTo>
                    <a:pt x="1256233" y="718908"/>
                  </a:lnTo>
                  <a:lnTo>
                    <a:pt x="1256449" y="719162"/>
                  </a:lnTo>
                  <a:lnTo>
                    <a:pt x="1257325" y="719924"/>
                  </a:lnTo>
                  <a:lnTo>
                    <a:pt x="1257325" y="717880"/>
                  </a:lnTo>
                  <a:lnTo>
                    <a:pt x="1256868" y="718045"/>
                  </a:lnTo>
                  <a:lnTo>
                    <a:pt x="1257465" y="717003"/>
                  </a:lnTo>
                  <a:lnTo>
                    <a:pt x="1255991" y="716622"/>
                  </a:lnTo>
                  <a:lnTo>
                    <a:pt x="1255331" y="716114"/>
                  </a:lnTo>
                  <a:lnTo>
                    <a:pt x="1254544" y="716114"/>
                  </a:lnTo>
                  <a:lnTo>
                    <a:pt x="1254544" y="717562"/>
                  </a:lnTo>
                  <a:lnTo>
                    <a:pt x="1254417" y="718400"/>
                  </a:lnTo>
                  <a:lnTo>
                    <a:pt x="1254315" y="719162"/>
                  </a:lnTo>
                  <a:lnTo>
                    <a:pt x="1254213" y="719924"/>
                  </a:lnTo>
                  <a:lnTo>
                    <a:pt x="1253464" y="719924"/>
                  </a:lnTo>
                  <a:lnTo>
                    <a:pt x="1253782" y="719670"/>
                  </a:lnTo>
                  <a:lnTo>
                    <a:pt x="1254112" y="719289"/>
                  </a:lnTo>
                  <a:lnTo>
                    <a:pt x="1254010" y="718781"/>
                  </a:lnTo>
                  <a:lnTo>
                    <a:pt x="1253883" y="718146"/>
                  </a:lnTo>
                  <a:lnTo>
                    <a:pt x="1253756" y="717562"/>
                  </a:lnTo>
                  <a:lnTo>
                    <a:pt x="1253655" y="717003"/>
                  </a:lnTo>
                  <a:lnTo>
                    <a:pt x="1253617" y="716826"/>
                  </a:lnTo>
                  <a:lnTo>
                    <a:pt x="1252867" y="717003"/>
                  </a:lnTo>
                  <a:lnTo>
                    <a:pt x="1251343" y="717410"/>
                  </a:lnTo>
                  <a:lnTo>
                    <a:pt x="1250797" y="716114"/>
                  </a:lnTo>
                  <a:lnTo>
                    <a:pt x="1250391" y="715225"/>
                  </a:lnTo>
                  <a:lnTo>
                    <a:pt x="1251280" y="715860"/>
                  </a:lnTo>
                  <a:lnTo>
                    <a:pt x="1252994" y="716114"/>
                  </a:lnTo>
                  <a:lnTo>
                    <a:pt x="1253261" y="716114"/>
                  </a:lnTo>
                  <a:lnTo>
                    <a:pt x="1253578" y="716622"/>
                  </a:lnTo>
                  <a:lnTo>
                    <a:pt x="1254379" y="716622"/>
                  </a:lnTo>
                  <a:lnTo>
                    <a:pt x="1253629" y="716813"/>
                  </a:lnTo>
                  <a:lnTo>
                    <a:pt x="1253896" y="717003"/>
                  </a:lnTo>
                  <a:lnTo>
                    <a:pt x="1254544" y="717562"/>
                  </a:lnTo>
                  <a:lnTo>
                    <a:pt x="1254544" y="716114"/>
                  </a:lnTo>
                  <a:lnTo>
                    <a:pt x="1254328" y="716114"/>
                  </a:lnTo>
                  <a:lnTo>
                    <a:pt x="1260043" y="715225"/>
                  </a:lnTo>
                  <a:lnTo>
                    <a:pt x="1263319" y="712685"/>
                  </a:lnTo>
                  <a:lnTo>
                    <a:pt x="1263777" y="712685"/>
                  </a:lnTo>
                  <a:lnTo>
                    <a:pt x="1266278" y="711669"/>
                  </a:lnTo>
                  <a:close/>
                </a:path>
                <a:path w="1611629" h="730250">
                  <a:moveTo>
                    <a:pt x="1268920" y="652437"/>
                  </a:moveTo>
                  <a:lnTo>
                    <a:pt x="1266291" y="651383"/>
                  </a:lnTo>
                  <a:lnTo>
                    <a:pt x="1266151" y="651332"/>
                  </a:lnTo>
                  <a:lnTo>
                    <a:pt x="1265770" y="650671"/>
                  </a:lnTo>
                  <a:lnTo>
                    <a:pt x="1265491" y="650290"/>
                  </a:lnTo>
                  <a:lnTo>
                    <a:pt x="1264805" y="650290"/>
                  </a:lnTo>
                  <a:lnTo>
                    <a:pt x="1266075" y="651306"/>
                  </a:lnTo>
                  <a:lnTo>
                    <a:pt x="1264500" y="650671"/>
                  </a:lnTo>
                  <a:lnTo>
                    <a:pt x="1265262" y="653402"/>
                  </a:lnTo>
                  <a:lnTo>
                    <a:pt x="1265224" y="651383"/>
                  </a:lnTo>
                  <a:lnTo>
                    <a:pt x="1265643" y="651383"/>
                  </a:lnTo>
                  <a:lnTo>
                    <a:pt x="1268920" y="652437"/>
                  </a:lnTo>
                  <a:close/>
                </a:path>
                <a:path w="1611629" h="730250">
                  <a:moveTo>
                    <a:pt x="1270584" y="710272"/>
                  </a:moveTo>
                  <a:lnTo>
                    <a:pt x="1266278" y="711669"/>
                  </a:lnTo>
                  <a:lnTo>
                    <a:pt x="1270165" y="713574"/>
                  </a:lnTo>
                  <a:lnTo>
                    <a:pt x="1270279" y="712685"/>
                  </a:lnTo>
                  <a:lnTo>
                    <a:pt x="1270406" y="711669"/>
                  </a:lnTo>
                  <a:lnTo>
                    <a:pt x="1270508" y="710907"/>
                  </a:lnTo>
                  <a:lnTo>
                    <a:pt x="1270584" y="710272"/>
                  </a:lnTo>
                  <a:close/>
                </a:path>
                <a:path w="1611629" h="730250">
                  <a:moveTo>
                    <a:pt x="1290218" y="684149"/>
                  </a:moveTo>
                  <a:lnTo>
                    <a:pt x="1288440" y="684161"/>
                  </a:lnTo>
                  <a:lnTo>
                    <a:pt x="1286294" y="684009"/>
                  </a:lnTo>
                  <a:lnTo>
                    <a:pt x="1284986" y="684441"/>
                  </a:lnTo>
                  <a:lnTo>
                    <a:pt x="1286421" y="684174"/>
                  </a:lnTo>
                  <a:lnTo>
                    <a:pt x="1288491" y="684225"/>
                  </a:lnTo>
                  <a:lnTo>
                    <a:pt x="1290218" y="684149"/>
                  </a:lnTo>
                  <a:close/>
                </a:path>
                <a:path w="1611629" h="730250">
                  <a:moveTo>
                    <a:pt x="1292809" y="683742"/>
                  </a:moveTo>
                  <a:lnTo>
                    <a:pt x="1292237" y="683996"/>
                  </a:lnTo>
                  <a:lnTo>
                    <a:pt x="1291310" y="684098"/>
                  </a:lnTo>
                  <a:lnTo>
                    <a:pt x="1290231" y="684149"/>
                  </a:lnTo>
                  <a:lnTo>
                    <a:pt x="1291310" y="684136"/>
                  </a:lnTo>
                  <a:lnTo>
                    <a:pt x="1292250" y="684060"/>
                  </a:lnTo>
                  <a:lnTo>
                    <a:pt x="1292809" y="683742"/>
                  </a:lnTo>
                  <a:close/>
                </a:path>
                <a:path w="1611629" h="730250">
                  <a:moveTo>
                    <a:pt x="1293431" y="656488"/>
                  </a:moveTo>
                  <a:lnTo>
                    <a:pt x="1293304" y="656196"/>
                  </a:lnTo>
                  <a:lnTo>
                    <a:pt x="1292707" y="654875"/>
                  </a:lnTo>
                  <a:lnTo>
                    <a:pt x="1292631" y="654710"/>
                  </a:lnTo>
                  <a:lnTo>
                    <a:pt x="1292301" y="654710"/>
                  </a:lnTo>
                  <a:lnTo>
                    <a:pt x="1289761" y="655612"/>
                  </a:lnTo>
                  <a:lnTo>
                    <a:pt x="1288186" y="656196"/>
                  </a:lnTo>
                  <a:lnTo>
                    <a:pt x="1286852" y="655764"/>
                  </a:lnTo>
                  <a:lnTo>
                    <a:pt x="1286395" y="655612"/>
                  </a:lnTo>
                  <a:lnTo>
                    <a:pt x="1284363" y="655256"/>
                  </a:lnTo>
                  <a:lnTo>
                    <a:pt x="1282407" y="655256"/>
                  </a:lnTo>
                  <a:lnTo>
                    <a:pt x="1282306" y="654875"/>
                  </a:lnTo>
                  <a:lnTo>
                    <a:pt x="1282255" y="654710"/>
                  </a:lnTo>
                  <a:lnTo>
                    <a:pt x="1281379" y="651471"/>
                  </a:lnTo>
                  <a:lnTo>
                    <a:pt x="1280795" y="651979"/>
                  </a:lnTo>
                  <a:lnTo>
                    <a:pt x="1280795" y="655256"/>
                  </a:lnTo>
                  <a:lnTo>
                    <a:pt x="1279448" y="655256"/>
                  </a:lnTo>
                  <a:lnTo>
                    <a:pt x="1278509" y="655396"/>
                  </a:lnTo>
                  <a:lnTo>
                    <a:pt x="1277708" y="655764"/>
                  </a:lnTo>
                  <a:lnTo>
                    <a:pt x="1277581" y="655396"/>
                  </a:lnTo>
                  <a:lnTo>
                    <a:pt x="1277531" y="655256"/>
                  </a:lnTo>
                  <a:lnTo>
                    <a:pt x="1277251" y="655256"/>
                  </a:lnTo>
                  <a:lnTo>
                    <a:pt x="1278089" y="654875"/>
                  </a:lnTo>
                  <a:lnTo>
                    <a:pt x="1278458" y="654710"/>
                  </a:lnTo>
                  <a:lnTo>
                    <a:pt x="1279613" y="654710"/>
                  </a:lnTo>
                  <a:lnTo>
                    <a:pt x="1280795" y="655256"/>
                  </a:lnTo>
                  <a:lnTo>
                    <a:pt x="1280795" y="651979"/>
                  </a:lnTo>
                  <a:lnTo>
                    <a:pt x="1277416" y="654875"/>
                  </a:lnTo>
                  <a:lnTo>
                    <a:pt x="1277150" y="654100"/>
                  </a:lnTo>
                  <a:lnTo>
                    <a:pt x="1276756" y="652957"/>
                  </a:lnTo>
                  <a:lnTo>
                    <a:pt x="1276642" y="653415"/>
                  </a:lnTo>
                  <a:lnTo>
                    <a:pt x="1276591" y="653618"/>
                  </a:lnTo>
                  <a:lnTo>
                    <a:pt x="1276489" y="654100"/>
                  </a:lnTo>
                  <a:lnTo>
                    <a:pt x="1276261" y="653808"/>
                  </a:lnTo>
                  <a:lnTo>
                    <a:pt x="1275676" y="653618"/>
                  </a:lnTo>
                  <a:lnTo>
                    <a:pt x="1275715" y="653808"/>
                  </a:lnTo>
                  <a:lnTo>
                    <a:pt x="1276883" y="655256"/>
                  </a:lnTo>
                  <a:lnTo>
                    <a:pt x="1276477" y="655256"/>
                  </a:lnTo>
                  <a:lnTo>
                    <a:pt x="1273136" y="656805"/>
                  </a:lnTo>
                  <a:lnTo>
                    <a:pt x="1273238" y="657352"/>
                  </a:lnTo>
                  <a:lnTo>
                    <a:pt x="1273340" y="657707"/>
                  </a:lnTo>
                  <a:lnTo>
                    <a:pt x="1273479" y="657923"/>
                  </a:lnTo>
                  <a:lnTo>
                    <a:pt x="1273505" y="658469"/>
                  </a:lnTo>
                  <a:lnTo>
                    <a:pt x="1273581" y="659282"/>
                  </a:lnTo>
                  <a:lnTo>
                    <a:pt x="1273619" y="659409"/>
                  </a:lnTo>
                  <a:lnTo>
                    <a:pt x="1273543" y="659282"/>
                  </a:lnTo>
                  <a:lnTo>
                    <a:pt x="1273162" y="658990"/>
                  </a:lnTo>
                  <a:lnTo>
                    <a:pt x="1271676" y="657923"/>
                  </a:lnTo>
                  <a:lnTo>
                    <a:pt x="1272768" y="657923"/>
                  </a:lnTo>
                  <a:lnTo>
                    <a:pt x="1273162" y="658990"/>
                  </a:lnTo>
                  <a:lnTo>
                    <a:pt x="1273505" y="658469"/>
                  </a:lnTo>
                  <a:lnTo>
                    <a:pt x="1273403" y="658164"/>
                  </a:lnTo>
                  <a:lnTo>
                    <a:pt x="1273340" y="657923"/>
                  </a:lnTo>
                  <a:lnTo>
                    <a:pt x="1273302" y="657707"/>
                  </a:lnTo>
                  <a:lnTo>
                    <a:pt x="1271739" y="655396"/>
                  </a:lnTo>
                  <a:lnTo>
                    <a:pt x="1271676" y="655764"/>
                  </a:lnTo>
                  <a:lnTo>
                    <a:pt x="1271549" y="656488"/>
                  </a:lnTo>
                  <a:lnTo>
                    <a:pt x="1271460" y="656996"/>
                  </a:lnTo>
                  <a:lnTo>
                    <a:pt x="1271333" y="657694"/>
                  </a:lnTo>
                  <a:lnTo>
                    <a:pt x="1270368" y="656996"/>
                  </a:lnTo>
                  <a:lnTo>
                    <a:pt x="1271714" y="658469"/>
                  </a:lnTo>
                  <a:lnTo>
                    <a:pt x="1272286" y="658990"/>
                  </a:lnTo>
                  <a:lnTo>
                    <a:pt x="1268882" y="661327"/>
                  </a:lnTo>
                  <a:lnTo>
                    <a:pt x="1268425" y="661022"/>
                  </a:lnTo>
                  <a:lnTo>
                    <a:pt x="1267688" y="660552"/>
                  </a:lnTo>
                  <a:lnTo>
                    <a:pt x="1267142" y="660146"/>
                  </a:lnTo>
                  <a:lnTo>
                    <a:pt x="1266850" y="659650"/>
                  </a:lnTo>
                  <a:lnTo>
                    <a:pt x="1266939" y="660006"/>
                  </a:lnTo>
                  <a:lnTo>
                    <a:pt x="1265555" y="658990"/>
                  </a:lnTo>
                  <a:lnTo>
                    <a:pt x="1264348" y="658164"/>
                  </a:lnTo>
                  <a:lnTo>
                    <a:pt x="1263015" y="658469"/>
                  </a:lnTo>
                  <a:lnTo>
                    <a:pt x="1266253" y="660069"/>
                  </a:lnTo>
                  <a:lnTo>
                    <a:pt x="1262214" y="659282"/>
                  </a:lnTo>
                  <a:lnTo>
                    <a:pt x="1262202" y="659650"/>
                  </a:lnTo>
                  <a:lnTo>
                    <a:pt x="1262583" y="661022"/>
                  </a:lnTo>
                  <a:lnTo>
                    <a:pt x="1259840" y="660146"/>
                  </a:lnTo>
                  <a:lnTo>
                    <a:pt x="1258862" y="659841"/>
                  </a:lnTo>
                  <a:lnTo>
                    <a:pt x="1259306" y="660146"/>
                  </a:lnTo>
                  <a:lnTo>
                    <a:pt x="1259878" y="660552"/>
                  </a:lnTo>
                  <a:lnTo>
                    <a:pt x="1259700" y="660552"/>
                  </a:lnTo>
                  <a:lnTo>
                    <a:pt x="1257998" y="661339"/>
                  </a:lnTo>
                  <a:lnTo>
                    <a:pt x="1257541" y="661733"/>
                  </a:lnTo>
                  <a:lnTo>
                    <a:pt x="1258976" y="666267"/>
                  </a:lnTo>
                  <a:lnTo>
                    <a:pt x="1266202" y="664387"/>
                  </a:lnTo>
                  <a:lnTo>
                    <a:pt x="1269885" y="662000"/>
                  </a:lnTo>
                  <a:lnTo>
                    <a:pt x="1272095" y="662000"/>
                  </a:lnTo>
                  <a:lnTo>
                    <a:pt x="1274216" y="661339"/>
                  </a:lnTo>
                  <a:lnTo>
                    <a:pt x="1275245" y="661022"/>
                  </a:lnTo>
                  <a:lnTo>
                    <a:pt x="1276883" y="663016"/>
                  </a:lnTo>
                  <a:lnTo>
                    <a:pt x="1275981" y="661022"/>
                  </a:lnTo>
                  <a:lnTo>
                    <a:pt x="1282433" y="664095"/>
                  </a:lnTo>
                  <a:lnTo>
                    <a:pt x="1286002" y="661022"/>
                  </a:lnTo>
                  <a:lnTo>
                    <a:pt x="1287868" y="659409"/>
                  </a:lnTo>
                  <a:lnTo>
                    <a:pt x="1291564" y="657707"/>
                  </a:lnTo>
                  <a:lnTo>
                    <a:pt x="1291056" y="657352"/>
                  </a:lnTo>
                  <a:lnTo>
                    <a:pt x="1289723" y="656805"/>
                  </a:lnTo>
                  <a:lnTo>
                    <a:pt x="1290193" y="656805"/>
                  </a:lnTo>
                  <a:lnTo>
                    <a:pt x="1292212" y="656488"/>
                  </a:lnTo>
                  <a:lnTo>
                    <a:pt x="1293431" y="656488"/>
                  </a:lnTo>
                  <a:close/>
                </a:path>
                <a:path w="1611629" h="730250">
                  <a:moveTo>
                    <a:pt x="1293634" y="683094"/>
                  </a:moveTo>
                  <a:lnTo>
                    <a:pt x="1293241" y="682421"/>
                  </a:lnTo>
                  <a:lnTo>
                    <a:pt x="1293469" y="683094"/>
                  </a:lnTo>
                  <a:lnTo>
                    <a:pt x="1293253" y="683488"/>
                  </a:lnTo>
                  <a:lnTo>
                    <a:pt x="1292809" y="683742"/>
                  </a:lnTo>
                  <a:lnTo>
                    <a:pt x="1293380" y="683488"/>
                  </a:lnTo>
                  <a:lnTo>
                    <a:pt x="1293634" y="683094"/>
                  </a:lnTo>
                  <a:close/>
                </a:path>
                <a:path w="1611629" h="730250">
                  <a:moveTo>
                    <a:pt x="1300988" y="645591"/>
                  </a:moveTo>
                  <a:lnTo>
                    <a:pt x="1300137" y="645223"/>
                  </a:lnTo>
                  <a:lnTo>
                    <a:pt x="1300137" y="645591"/>
                  </a:lnTo>
                  <a:lnTo>
                    <a:pt x="1300988" y="645591"/>
                  </a:lnTo>
                  <a:close/>
                </a:path>
                <a:path w="1611629" h="730250">
                  <a:moveTo>
                    <a:pt x="1301559" y="682574"/>
                  </a:moveTo>
                  <a:lnTo>
                    <a:pt x="1298803" y="683475"/>
                  </a:lnTo>
                  <a:lnTo>
                    <a:pt x="1297406" y="683221"/>
                  </a:lnTo>
                  <a:lnTo>
                    <a:pt x="1298346" y="683856"/>
                  </a:lnTo>
                  <a:lnTo>
                    <a:pt x="1299286" y="685241"/>
                  </a:lnTo>
                  <a:lnTo>
                    <a:pt x="1300670" y="684784"/>
                  </a:lnTo>
                  <a:lnTo>
                    <a:pt x="1301559" y="682574"/>
                  </a:lnTo>
                  <a:close/>
                </a:path>
                <a:path w="1611629" h="730250">
                  <a:moveTo>
                    <a:pt x="1306118" y="678649"/>
                  </a:moveTo>
                  <a:lnTo>
                    <a:pt x="1304683" y="675513"/>
                  </a:lnTo>
                  <a:lnTo>
                    <a:pt x="1305191" y="678700"/>
                  </a:lnTo>
                  <a:lnTo>
                    <a:pt x="1306118" y="678649"/>
                  </a:lnTo>
                  <a:close/>
                </a:path>
                <a:path w="1611629" h="730250">
                  <a:moveTo>
                    <a:pt x="1308646" y="645896"/>
                  </a:moveTo>
                  <a:lnTo>
                    <a:pt x="1307058" y="645591"/>
                  </a:lnTo>
                  <a:lnTo>
                    <a:pt x="1308176" y="645591"/>
                  </a:lnTo>
                  <a:lnTo>
                    <a:pt x="1308430" y="645375"/>
                  </a:lnTo>
                  <a:lnTo>
                    <a:pt x="1304290" y="644588"/>
                  </a:lnTo>
                  <a:lnTo>
                    <a:pt x="1301534" y="644791"/>
                  </a:lnTo>
                  <a:lnTo>
                    <a:pt x="1304874" y="645591"/>
                  </a:lnTo>
                  <a:lnTo>
                    <a:pt x="1305699" y="645591"/>
                  </a:lnTo>
                  <a:lnTo>
                    <a:pt x="1305699" y="645795"/>
                  </a:lnTo>
                  <a:lnTo>
                    <a:pt x="1304874" y="645591"/>
                  </a:lnTo>
                  <a:lnTo>
                    <a:pt x="1300988" y="645591"/>
                  </a:lnTo>
                  <a:lnTo>
                    <a:pt x="1301711" y="645896"/>
                  </a:lnTo>
                  <a:lnTo>
                    <a:pt x="1305699" y="645896"/>
                  </a:lnTo>
                  <a:lnTo>
                    <a:pt x="1305699" y="646645"/>
                  </a:lnTo>
                  <a:lnTo>
                    <a:pt x="1306156" y="645896"/>
                  </a:lnTo>
                  <a:lnTo>
                    <a:pt x="1308646" y="645896"/>
                  </a:lnTo>
                  <a:close/>
                </a:path>
                <a:path w="1611629" h="730250">
                  <a:moveTo>
                    <a:pt x="1308912" y="647192"/>
                  </a:moveTo>
                  <a:lnTo>
                    <a:pt x="1308366" y="647407"/>
                  </a:lnTo>
                  <a:lnTo>
                    <a:pt x="1307096" y="647992"/>
                  </a:lnTo>
                  <a:lnTo>
                    <a:pt x="1305699" y="647725"/>
                  </a:lnTo>
                  <a:lnTo>
                    <a:pt x="1305699" y="647407"/>
                  </a:lnTo>
                  <a:lnTo>
                    <a:pt x="1305699" y="646645"/>
                  </a:lnTo>
                  <a:lnTo>
                    <a:pt x="1305242" y="647407"/>
                  </a:lnTo>
                  <a:lnTo>
                    <a:pt x="1304734" y="647192"/>
                  </a:lnTo>
                  <a:lnTo>
                    <a:pt x="1301711" y="645896"/>
                  </a:lnTo>
                  <a:lnTo>
                    <a:pt x="1300149" y="645896"/>
                  </a:lnTo>
                  <a:lnTo>
                    <a:pt x="1300162" y="647407"/>
                  </a:lnTo>
                  <a:lnTo>
                    <a:pt x="1298803" y="650049"/>
                  </a:lnTo>
                  <a:lnTo>
                    <a:pt x="1294803" y="647192"/>
                  </a:lnTo>
                  <a:lnTo>
                    <a:pt x="1292987" y="645896"/>
                  </a:lnTo>
                  <a:lnTo>
                    <a:pt x="1296009" y="645896"/>
                  </a:lnTo>
                  <a:lnTo>
                    <a:pt x="1300149" y="645896"/>
                  </a:lnTo>
                  <a:lnTo>
                    <a:pt x="1300137" y="645591"/>
                  </a:lnTo>
                  <a:lnTo>
                    <a:pt x="1292567" y="645591"/>
                  </a:lnTo>
                  <a:lnTo>
                    <a:pt x="1292783" y="645744"/>
                  </a:lnTo>
                  <a:lnTo>
                    <a:pt x="1289558" y="645591"/>
                  </a:lnTo>
                  <a:lnTo>
                    <a:pt x="1289519" y="642010"/>
                  </a:lnTo>
                  <a:lnTo>
                    <a:pt x="1287221" y="643242"/>
                  </a:lnTo>
                  <a:lnTo>
                    <a:pt x="1283589" y="647090"/>
                  </a:lnTo>
                  <a:lnTo>
                    <a:pt x="1279956" y="645223"/>
                  </a:lnTo>
                  <a:lnTo>
                    <a:pt x="1274762" y="641591"/>
                  </a:lnTo>
                  <a:lnTo>
                    <a:pt x="1269174" y="648208"/>
                  </a:lnTo>
                  <a:lnTo>
                    <a:pt x="1266583" y="647915"/>
                  </a:lnTo>
                  <a:lnTo>
                    <a:pt x="1266583" y="649351"/>
                  </a:lnTo>
                  <a:lnTo>
                    <a:pt x="1265021" y="649871"/>
                  </a:lnTo>
                  <a:lnTo>
                    <a:pt x="1265250" y="649871"/>
                  </a:lnTo>
                  <a:lnTo>
                    <a:pt x="1265491" y="650290"/>
                  </a:lnTo>
                  <a:lnTo>
                    <a:pt x="1268107" y="649655"/>
                  </a:lnTo>
                  <a:lnTo>
                    <a:pt x="1273962" y="651014"/>
                  </a:lnTo>
                  <a:lnTo>
                    <a:pt x="1273365" y="651510"/>
                  </a:lnTo>
                  <a:lnTo>
                    <a:pt x="1274254" y="651510"/>
                  </a:lnTo>
                  <a:lnTo>
                    <a:pt x="1279969" y="652386"/>
                  </a:lnTo>
                  <a:lnTo>
                    <a:pt x="1279639" y="652157"/>
                  </a:lnTo>
                  <a:lnTo>
                    <a:pt x="1279512" y="652157"/>
                  </a:lnTo>
                  <a:lnTo>
                    <a:pt x="1279486" y="651179"/>
                  </a:lnTo>
                  <a:lnTo>
                    <a:pt x="1279271" y="651179"/>
                  </a:lnTo>
                  <a:lnTo>
                    <a:pt x="1279042" y="651014"/>
                  </a:lnTo>
                  <a:lnTo>
                    <a:pt x="1281277" y="650849"/>
                  </a:lnTo>
                  <a:lnTo>
                    <a:pt x="1283944" y="651510"/>
                  </a:lnTo>
                  <a:lnTo>
                    <a:pt x="1287703" y="652500"/>
                  </a:lnTo>
                  <a:lnTo>
                    <a:pt x="1288554" y="652691"/>
                  </a:lnTo>
                  <a:lnTo>
                    <a:pt x="1288884" y="653161"/>
                  </a:lnTo>
                  <a:lnTo>
                    <a:pt x="1289888" y="654685"/>
                  </a:lnTo>
                  <a:lnTo>
                    <a:pt x="1291983" y="653986"/>
                  </a:lnTo>
                  <a:lnTo>
                    <a:pt x="1291945" y="653440"/>
                  </a:lnTo>
                  <a:lnTo>
                    <a:pt x="1291844" y="653300"/>
                  </a:lnTo>
                  <a:lnTo>
                    <a:pt x="1291755" y="653161"/>
                  </a:lnTo>
                  <a:lnTo>
                    <a:pt x="1293863" y="653300"/>
                  </a:lnTo>
                  <a:lnTo>
                    <a:pt x="1294739" y="653161"/>
                  </a:lnTo>
                  <a:lnTo>
                    <a:pt x="1295933" y="652970"/>
                  </a:lnTo>
                  <a:lnTo>
                    <a:pt x="1297914" y="651510"/>
                  </a:lnTo>
                  <a:lnTo>
                    <a:pt x="1297457" y="651179"/>
                  </a:lnTo>
                  <a:lnTo>
                    <a:pt x="1297901" y="650849"/>
                  </a:lnTo>
                  <a:lnTo>
                    <a:pt x="1298676" y="650290"/>
                  </a:lnTo>
                  <a:lnTo>
                    <a:pt x="1299159" y="650290"/>
                  </a:lnTo>
                  <a:lnTo>
                    <a:pt x="1298905" y="650125"/>
                  </a:lnTo>
                  <a:lnTo>
                    <a:pt x="1302943" y="647192"/>
                  </a:lnTo>
                  <a:lnTo>
                    <a:pt x="1308112" y="650849"/>
                  </a:lnTo>
                  <a:lnTo>
                    <a:pt x="1308188" y="650290"/>
                  </a:lnTo>
                  <a:lnTo>
                    <a:pt x="1308722" y="647992"/>
                  </a:lnTo>
                  <a:lnTo>
                    <a:pt x="1308785" y="647725"/>
                  </a:lnTo>
                  <a:lnTo>
                    <a:pt x="1308912" y="647192"/>
                  </a:lnTo>
                  <a:close/>
                </a:path>
                <a:path w="1611629" h="730250">
                  <a:moveTo>
                    <a:pt x="1313510" y="646112"/>
                  </a:moveTo>
                  <a:lnTo>
                    <a:pt x="1313040" y="645769"/>
                  </a:lnTo>
                  <a:lnTo>
                    <a:pt x="1313053" y="646480"/>
                  </a:lnTo>
                  <a:lnTo>
                    <a:pt x="1309890" y="646480"/>
                  </a:lnTo>
                  <a:lnTo>
                    <a:pt x="1310233" y="647217"/>
                  </a:lnTo>
                  <a:lnTo>
                    <a:pt x="1313078" y="647217"/>
                  </a:lnTo>
                  <a:lnTo>
                    <a:pt x="1313357" y="646480"/>
                  </a:lnTo>
                  <a:lnTo>
                    <a:pt x="1313434" y="646315"/>
                  </a:lnTo>
                  <a:lnTo>
                    <a:pt x="1313510" y="646112"/>
                  </a:lnTo>
                  <a:close/>
                </a:path>
                <a:path w="1611629" h="730250">
                  <a:moveTo>
                    <a:pt x="1313967" y="576681"/>
                  </a:moveTo>
                  <a:lnTo>
                    <a:pt x="1311770" y="575119"/>
                  </a:lnTo>
                  <a:lnTo>
                    <a:pt x="1310728" y="575119"/>
                  </a:lnTo>
                  <a:lnTo>
                    <a:pt x="1313967" y="576681"/>
                  </a:lnTo>
                  <a:close/>
                </a:path>
                <a:path w="1611629" h="730250">
                  <a:moveTo>
                    <a:pt x="1315758" y="572046"/>
                  </a:moveTo>
                  <a:lnTo>
                    <a:pt x="1313459" y="572046"/>
                  </a:lnTo>
                  <a:lnTo>
                    <a:pt x="1313002" y="573151"/>
                  </a:lnTo>
                  <a:lnTo>
                    <a:pt x="1313027" y="573722"/>
                  </a:lnTo>
                  <a:lnTo>
                    <a:pt x="1315758" y="572046"/>
                  </a:lnTo>
                  <a:close/>
                </a:path>
                <a:path w="1611629" h="730250">
                  <a:moveTo>
                    <a:pt x="1315808" y="646315"/>
                  </a:moveTo>
                  <a:lnTo>
                    <a:pt x="1314932" y="643686"/>
                  </a:lnTo>
                  <a:lnTo>
                    <a:pt x="1312735" y="643686"/>
                  </a:lnTo>
                  <a:lnTo>
                    <a:pt x="1313040" y="645769"/>
                  </a:lnTo>
                  <a:lnTo>
                    <a:pt x="1315808" y="646315"/>
                  </a:lnTo>
                  <a:close/>
                </a:path>
                <a:path w="1611629" h="730250">
                  <a:moveTo>
                    <a:pt x="1316659" y="643483"/>
                  </a:moveTo>
                  <a:lnTo>
                    <a:pt x="1312532" y="641858"/>
                  </a:lnTo>
                  <a:lnTo>
                    <a:pt x="1312710" y="643483"/>
                  </a:lnTo>
                  <a:lnTo>
                    <a:pt x="1316659" y="643483"/>
                  </a:lnTo>
                  <a:close/>
                </a:path>
                <a:path w="1611629" h="730250">
                  <a:moveTo>
                    <a:pt x="1316875" y="657034"/>
                  </a:moveTo>
                  <a:lnTo>
                    <a:pt x="1315516" y="658202"/>
                  </a:lnTo>
                  <a:lnTo>
                    <a:pt x="1313218" y="658723"/>
                  </a:lnTo>
                  <a:lnTo>
                    <a:pt x="1309992" y="659307"/>
                  </a:lnTo>
                  <a:lnTo>
                    <a:pt x="1309522" y="656818"/>
                  </a:lnTo>
                  <a:lnTo>
                    <a:pt x="1311821" y="657021"/>
                  </a:lnTo>
                  <a:lnTo>
                    <a:pt x="1309497" y="655383"/>
                  </a:lnTo>
                  <a:lnTo>
                    <a:pt x="1308633" y="659041"/>
                  </a:lnTo>
                  <a:lnTo>
                    <a:pt x="1304429" y="655358"/>
                  </a:lnTo>
                  <a:lnTo>
                    <a:pt x="1304467" y="658253"/>
                  </a:lnTo>
                  <a:lnTo>
                    <a:pt x="1300746" y="657072"/>
                  </a:lnTo>
                  <a:lnTo>
                    <a:pt x="1301280" y="660260"/>
                  </a:lnTo>
                  <a:lnTo>
                    <a:pt x="1306296" y="658837"/>
                  </a:lnTo>
                  <a:lnTo>
                    <a:pt x="1307731" y="662711"/>
                  </a:lnTo>
                  <a:lnTo>
                    <a:pt x="1307693" y="659815"/>
                  </a:lnTo>
                  <a:lnTo>
                    <a:pt x="1310957" y="661403"/>
                  </a:lnTo>
                  <a:lnTo>
                    <a:pt x="1315516" y="658926"/>
                  </a:lnTo>
                  <a:lnTo>
                    <a:pt x="1316875" y="657034"/>
                  </a:lnTo>
                  <a:close/>
                </a:path>
                <a:path w="1611629" h="730250">
                  <a:moveTo>
                    <a:pt x="1334427" y="659422"/>
                  </a:moveTo>
                  <a:lnTo>
                    <a:pt x="1329791" y="658317"/>
                  </a:lnTo>
                  <a:lnTo>
                    <a:pt x="1330210" y="657301"/>
                  </a:lnTo>
                  <a:lnTo>
                    <a:pt x="1330299" y="656069"/>
                  </a:lnTo>
                  <a:lnTo>
                    <a:pt x="1331620" y="655205"/>
                  </a:lnTo>
                  <a:lnTo>
                    <a:pt x="1332560" y="655510"/>
                  </a:lnTo>
                  <a:lnTo>
                    <a:pt x="1332077" y="653745"/>
                  </a:lnTo>
                  <a:lnTo>
                    <a:pt x="1330883" y="653948"/>
                  </a:lnTo>
                  <a:lnTo>
                    <a:pt x="1327708" y="651954"/>
                  </a:lnTo>
                  <a:lnTo>
                    <a:pt x="1325079" y="655916"/>
                  </a:lnTo>
                  <a:lnTo>
                    <a:pt x="1320533" y="654621"/>
                  </a:lnTo>
                  <a:lnTo>
                    <a:pt x="1322425" y="658812"/>
                  </a:lnTo>
                  <a:lnTo>
                    <a:pt x="1328889" y="659091"/>
                  </a:lnTo>
                  <a:lnTo>
                    <a:pt x="1333512" y="660209"/>
                  </a:lnTo>
                  <a:lnTo>
                    <a:pt x="1334427" y="659422"/>
                  </a:lnTo>
                  <a:close/>
                </a:path>
                <a:path w="1611629" h="730250">
                  <a:moveTo>
                    <a:pt x="1335735" y="549300"/>
                  </a:moveTo>
                  <a:lnTo>
                    <a:pt x="1334820" y="549440"/>
                  </a:lnTo>
                  <a:lnTo>
                    <a:pt x="1332966" y="549503"/>
                  </a:lnTo>
                  <a:lnTo>
                    <a:pt x="1332052" y="550303"/>
                  </a:lnTo>
                  <a:lnTo>
                    <a:pt x="1333436" y="551281"/>
                  </a:lnTo>
                  <a:lnTo>
                    <a:pt x="1335735" y="549300"/>
                  </a:lnTo>
                  <a:close/>
                </a:path>
                <a:path w="1611629" h="730250">
                  <a:moveTo>
                    <a:pt x="1336471" y="549122"/>
                  </a:moveTo>
                  <a:lnTo>
                    <a:pt x="1336167" y="548906"/>
                  </a:lnTo>
                  <a:lnTo>
                    <a:pt x="1335722" y="549287"/>
                  </a:lnTo>
                  <a:lnTo>
                    <a:pt x="1336179" y="549224"/>
                  </a:lnTo>
                  <a:lnTo>
                    <a:pt x="1336471" y="549122"/>
                  </a:lnTo>
                  <a:close/>
                </a:path>
                <a:path w="1611629" h="730250">
                  <a:moveTo>
                    <a:pt x="1340904" y="693813"/>
                  </a:moveTo>
                  <a:lnTo>
                    <a:pt x="1340180" y="693953"/>
                  </a:lnTo>
                  <a:lnTo>
                    <a:pt x="1339532" y="694448"/>
                  </a:lnTo>
                  <a:lnTo>
                    <a:pt x="1340904" y="693813"/>
                  </a:lnTo>
                  <a:close/>
                </a:path>
                <a:path w="1611629" h="730250">
                  <a:moveTo>
                    <a:pt x="1341005" y="566547"/>
                  </a:moveTo>
                  <a:lnTo>
                    <a:pt x="1340954" y="566369"/>
                  </a:lnTo>
                  <a:lnTo>
                    <a:pt x="1340751" y="566331"/>
                  </a:lnTo>
                  <a:lnTo>
                    <a:pt x="1341005" y="566547"/>
                  </a:lnTo>
                  <a:close/>
                </a:path>
                <a:path w="1611629" h="730250">
                  <a:moveTo>
                    <a:pt x="1345247" y="683552"/>
                  </a:moveTo>
                  <a:lnTo>
                    <a:pt x="1344676" y="683336"/>
                  </a:lnTo>
                  <a:lnTo>
                    <a:pt x="1344028" y="683133"/>
                  </a:lnTo>
                  <a:lnTo>
                    <a:pt x="1343494" y="682917"/>
                  </a:lnTo>
                  <a:lnTo>
                    <a:pt x="1343494" y="683514"/>
                  </a:lnTo>
                  <a:lnTo>
                    <a:pt x="1344333" y="683552"/>
                  </a:lnTo>
                  <a:lnTo>
                    <a:pt x="1345247" y="683552"/>
                  </a:lnTo>
                  <a:close/>
                </a:path>
                <a:path w="1611629" h="730250">
                  <a:moveTo>
                    <a:pt x="1347952" y="684530"/>
                  </a:moveTo>
                  <a:lnTo>
                    <a:pt x="1347660" y="683615"/>
                  </a:lnTo>
                  <a:lnTo>
                    <a:pt x="1346428" y="683564"/>
                  </a:lnTo>
                  <a:lnTo>
                    <a:pt x="1345247" y="683552"/>
                  </a:lnTo>
                  <a:lnTo>
                    <a:pt x="1346123" y="683882"/>
                  </a:lnTo>
                  <a:lnTo>
                    <a:pt x="1347952" y="684530"/>
                  </a:lnTo>
                  <a:close/>
                </a:path>
                <a:path w="1611629" h="730250">
                  <a:moveTo>
                    <a:pt x="1355458" y="686993"/>
                  </a:moveTo>
                  <a:lnTo>
                    <a:pt x="1354277" y="686676"/>
                  </a:lnTo>
                  <a:lnTo>
                    <a:pt x="1348435" y="684682"/>
                  </a:lnTo>
                  <a:lnTo>
                    <a:pt x="1347978" y="684682"/>
                  </a:lnTo>
                  <a:lnTo>
                    <a:pt x="1341691" y="686650"/>
                  </a:lnTo>
                  <a:lnTo>
                    <a:pt x="1342034" y="684682"/>
                  </a:lnTo>
                  <a:lnTo>
                    <a:pt x="1342136" y="684085"/>
                  </a:lnTo>
                  <a:lnTo>
                    <a:pt x="1337779" y="683475"/>
                  </a:lnTo>
                  <a:lnTo>
                    <a:pt x="1337195" y="683475"/>
                  </a:lnTo>
                  <a:lnTo>
                    <a:pt x="1338897" y="684682"/>
                  </a:lnTo>
                  <a:lnTo>
                    <a:pt x="1335709" y="685965"/>
                  </a:lnTo>
                  <a:lnTo>
                    <a:pt x="1337551" y="687285"/>
                  </a:lnTo>
                  <a:lnTo>
                    <a:pt x="1329918" y="684682"/>
                  </a:lnTo>
                  <a:lnTo>
                    <a:pt x="1329550" y="684682"/>
                  </a:lnTo>
                  <a:lnTo>
                    <a:pt x="1331772" y="683475"/>
                  </a:lnTo>
                  <a:lnTo>
                    <a:pt x="1331963" y="683475"/>
                  </a:lnTo>
                  <a:lnTo>
                    <a:pt x="1332395" y="680085"/>
                  </a:lnTo>
                  <a:lnTo>
                    <a:pt x="1332763" y="678561"/>
                  </a:lnTo>
                  <a:lnTo>
                    <a:pt x="1332839" y="678243"/>
                  </a:lnTo>
                  <a:lnTo>
                    <a:pt x="1331010" y="679818"/>
                  </a:lnTo>
                  <a:lnTo>
                    <a:pt x="1330121" y="683475"/>
                  </a:lnTo>
                  <a:lnTo>
                    <a:pt x="1329105" y="682752"/>
                  </a:lnTo>
                  <a:lnTo>
                    <a:pt x="1326883" y="681177"/>
                  </a:lnTo>
                  <a:lnTo>
                    <a:pt x="1327734" y="676795"/>
                  </a:lnTo>
                  <a:lnTo>
                    <a:pt x="1324991" y="682663"/>
                  </a:lnTo>
                  <a:lnTo>
                    <a:pt x="1324838" y="682294"/>
                  </a:lnTo>
                  <a:lnTo>
                    <a:pt x="1323162" y="678561"/>
                  </a:lnTo>
                  <a:lnTo>
                    <a:pt x="1321473" y="682078"/>
                  </a:lnTo>
                  <a:lnTo>
                    <a:pt x="1321358" y="682294"/>
                  </a:lnTo>
                  <a:lnTo>
                    <a:pt x="1321104" y="682078"/>
                  </a:lnTo>
                  <a:lnTo>
                    <a:pt x="1315770" y="677633"/>
                  </a:lnTo>
                  <a:lnTo>
                    <a:pt x="1316659" y="682078"/>
                  </a:lnTo>
                  <a:lnTo>
                    <a:pt x="1316710" y="682294"/>
                  </a:lnTo>
                  <a:lnTo>
                    <a:pt x="1316761" y="682599"/>
                  </a:lnTo>
                  <a:lnTo>
                    <a:pt x="1319047" y="682078"/>
                  </a:lnTo>
                  <a:lnTo>
                    <a:pt x="1320546" y="682752"/>
                  </a:lnTo>
                  <a:lnTo>
                    <a:pt x="1322031" y="683475"/>
                  </a:lnTo>
                  <a:lnTo>
                    <a:pt x="1323759" y="684682"/>
                  </a:lnTo>
                  <a:lnTo>
                    <a:pt x="1323289" y="684682"/>
                  </a:lnTo>
                  <a:lnTo>
                    <a:pt x="1319745" y="685685"/>
                  </a:lnTo>
                  <a:lnTo>
                    <a:pt x="1324165" y="685685"/>
                  </a:lnTo>
                  <a:lnTo>
                    <a:pt x="1331582" y="689508"/>
                  </a:lnTo>
                  <a:lnTo>
                    <a:pt x="1336687" y="691680"/>
                  </a:lnTo>
                  <a:lnTo>
                    <a:pt x="1340370" y="689978"/>
                  </a:lnTo>
                  <a:lnTo>
                    <a:pt x="1340459" y="690283"/>
                  </a:lnTo>
                  <a:lnTo>
                    <a:pt x="1340535" y="690562"/>
                  </a:lnTo>
                  <a:lnTo>
                    <a:pt x="1340624" y="690867"/>
                  </a:lnTo>
                  <a:lnTo>
                    <a:pt x="1340713" y="691235"/>
                  </a:lnTo>
                  <a:lnTo>
                    <a:pt x="1342186" y="692581"/>
                  </a:lnTo>
                  <a:lnTo>
                    <a:pt x="1341551" y="693508"/>
                  </a:lnTo>
                  <a:lnTo>
                    <a:pt x="1349082" y="689978"/>
                  </a:lnTo>
                  <a:lnTo>
                    <a:pt x="1354836" y="687285"/>
                  </a:lnTo>
                  <a:lnTo>
                    <a:pt x="1355458" y="686993"/>
                  </a:lnTo>
                  <a:close/>
                </a:path>
                <a:path w="1611629" h="730250">
                  <a:moveTo>
                    <a:pt x="1355471" y="680694"/>
                  </a:moveTo>
                  <a:lnTo>
                    <a:pt x="1355217" y="680491"/>
                  </a:lnTo>
                  <a:lnTo>
                    <a:pt x="1355242" y="680237"/>
                  </a:lnTo>
                  <a:lnTo>
                    <a:pt x="1353273" y="680491"/>
                  </a:lnTo>
                  <a:lnTo>
                    <a:pt x="1354531" y="680491"/>
                  </a:lnTo>
                  <a:lnTo>
                    <a:pt x="1355471" y="680694"/>
                  </a:lnTo>
                  <a:close/>
                </a:path>
                <a:path w="1611629" h="730250">
                  <a:moveTo>
                    <a:pt x="1360043" y="679615"/>
                  </a:moveTo>
                  <a:lnTo>
                    <a:pt x="1357579" y="678408"/>
                  </a:lnTo>
                  <a:lnTo>
                    <a:pt x="1357490" y="678053"/>
                  </a:lnTo>
                  <a:lnTo>
                    <a:pt x="1357439" y="677875"/>
                  </a:lnTo>
                  <a:lnTo>
                    <a:pt x="1356906" y="677557"/>
                  </a:lnTo>
                  <a:lnTo>
                    <a:pt x="1355432" y="678053"/>
                  </a:lnTo>
                  <a:lnTo>
                    <a:pt x="1355026" y="678408"/>
                  </a:lnTo>
                  <a:lnTo>
                    <a:pt x="1354963" y="679069"/>
                  </a:lnTo>
                  <a:lnTo>
                    <a:pt x="1355280" y="679615"/>
                  </a:lnTo>
                  <a:lnTo>
                    <a:pt x="1355242" y="680237"/>
                  </a:lnTo>
                  <a:lnTo>
                    <a:pt x="1360043" y="679615"/>
                  </a:lnTo>
                  <a:close/>
                </a:path>
                <a:path w="1611629" h="730250">
                  <a:moveTo>
                    <a:pt x="1362849" y="682307"/>
                  </a:moveTo>
                  <a:lnTo>
                    <a:pt x="1355471" y="680694"/>
                  </a:lnTo>
                  <a:lnTo>
                    <a:pt x="1356410" y="682752"/>
                  </a:lnTo>
                  <a:lnTo>
                    <a:pt x="1349921" y="681037"/>
                  </a:lnTo>
                  <a:lnTo>
                    <a:pt x="1352727" y="683006"/>
                  </a:lnTo>
                  <a:lnTo>
                    <a:pt x="1354086" y="683272"/>
                  </a:lnTo>
                  <a:lnTo>
                    <a:pt x="1356423" y="683475"/>
                  </a:lnTo>
                  <a:lnTo>
                    <a:pt x="1358747" y="685114"/>
                  </a:lnTo>
                  <a:lnTo>
                    <a:pt x="1362202" y="682752"/>
                  </a:lnTo>
                  <a:lnTo>
                    <a:pt x="1362849" y="682307"/>
                  </a:lnTo>
                  <a:close/>
                </a:path>
                <a:path w="1611629" h="730250">
                  <a:moveTo>
                    <a:pt x="1367777" y="537032"/>
                  </a:moveTo>
                  <a:lnTo>
                    <a:pt x="1365211" y="537032"/>
                  </a:lnTo>
                  <a:lnTo>
                    <a:pt x="1367231" y="537413"/>
                  </a:lnTo>
                  <a:lnTo>
                    <a:pt x="1367777" y="537032"/>
                  </a:lnTo>
                  <a:close/>
                </a:path>
                <a:path w="1611629" h="730250">
                  <a:moveTo>
                    <a:pt x="1368691" y="537692"/>
                  </a:moveTo>
                  <a:lnTo>
                    <a:pt x="1367231" y="537413"/>
                  </a:lnTo>
                  <a:lnTo>
                    <a:pt x="1362748" y="540626"/>
                  </a:lnTo>
                  <a:lnTo>
                    <a:pt x="1366443" y="541083"/>
                  </a:lnTo>
                  <a:lnTo>
                    <a:pt x="1368691" y="537692"/>
                  </a:lnTo>
                  <a:close/>
                </a:path>
                <a:path w="1611629" h="730250">
                  <a:moveTo>
                    <a:pt x="1371727" y="524903"/>
                  </a:moveTo>
                  <a:lnTo>
                    <a:pt x="1367599" y="526275"/>
                  </a:lnTo>
                  <a:lnTo>
                    <a:pt x="1366710" y="527050"/>
                  </a:lnTo>
                  <a:lnTo>
                    <a:pt x="1365326" y="527507"/>
                  </a:lnTo>
                  <a:lnTo>
                    <a:pt x="1365783" y="528561"/>
                  </a:lnTo>
                  <a:lnTo>
                    <a:pt x="1368298" y="528561"/>
                  </a:lnTo>
                  <a:lnTo>
                    <a:pt x="1371727" y="524903"/>
                  </a:lnTo>
                  <a:close/>
                </a:path>
                <a:path w="1611629" h="730250">
                  <a:moveTo>
                    <a:pt x="1402702" y="570268"/>
                  </a:moveTo>
                  <a:lnTo>
                    <a:pt x="1402397" y="570268"/>
                  </a:lnTo>
                  <a:lnTo>
                    <a:pt x="1401394" y="570598"/>
                  </a:lnTo>
                  <a:lnTo>
                    <a:pt x="1402016" y="571601"/>
                  </a:lnTo>
                  <a:lnTo>
                    <a:pt x="1402702" y="570268"/>
                  </a:lnTo>
                  <a:close/>
                </a:path>
                <a:path w="1611629" h="730250">
                  <a:moveTo>
                    <a:pt x="1403756" y="574395"/>
                  </a:moveTo>
                  <a:lnTo>
                    <a:pt x="1403261" y="573608"/>
                  </a:lnTo>
                  <a:lnTo>
                    <a:pt x="1402740" y="572757"/>
                  </a:lnTo>
                  <a:lnTo>
                    <a:pt x="1402016" y="571601"/>
                  </a:lnTo>
                  <a:lnTo>
                    <a:pt x="1401419" y="572757"/>
                  </a:lnTo>
                  <a:lnTo>
                    <a:pt x="1400949" y="572223"/>
                  </a:lnTo>
                  <a:lnTo>
                    <a:pt x="1399222" y="570268"/>
                  </a:lnTo>
                  <a:lnTo>
                    <a:pt x="1398270" y="569188"/>
                  </a:lnTo>
                  <a:lnTo>
                    <a:pt x="1397838" y="569188"/>
                  </a:lnTo>
                  <a:lnTo>
                    <a:pt x="1395857" y="570268"/>
                  </a:lnTo>
                  <a:lnTo>
                    <a:pt x="1395488" y="569188"/>
                  </a:lnTo>
                  <a:lnTo>
                    <a:pt x="1393571" y="572223"/>
                  </a:lnTo>
                  <a:lnTo>
                    <a:pt x="1391285" y="571296"/>
                  </a:lnTo>
                  <a:lnTo>
                    <a:pt x="1393139" y="574052"/>
                  </a:lnTo>
                  <a:lnTo>
                    <a:pt x="1396860" y="575945"/>
                  </a:lnTo>
                  <a:lnTo>
                    <a:pt x="1399590" y="573608"/>
                  </a:lnTo>
                  <a:lnTo>
                    <a:pt x="1403756" y="574395"/>
                  </a:lnTo>
                  <a:close/>
                </a:path>
                <a:path w="1611629" h="730250">
                  <a:moveTo>
                    <a:pt x="1403794" y="569810"/>
                  </a:moveTo>
                  <a:lnTo>
                    <a:pt x="1403223" y="569810"/>
                  </a:lnTo>
                  <a:lnTo>
                    <a:pt x="1403210" y="568312"/>
                  </a:lnTo>
                  <a:lnTo>
                    <a:pt x="1402308" y="569810"/>
                  </a:lnTo>
                  <a:lnTo>
                    <a:pt x="1402753" y="570153"/>
                  </a:lnTo>
                  <a:lnTo>
                    <a:pt x="1403794" y="569810"/>
                  </a:lnTo>
                  <a:close/>
                </a:path>
                <a:path w="1611629" h="730250">
                  <a:moveTo>
                    <a:pt x="1412024" y="573112"/>
                  </a:moveTo>
                  <a:lnTo>
                    <a:pt x="1405978" y="570293"/>
                  </a:lnTo>
                  <a:lnTo>
                    <a:pt x="1405115" y="573227"/>
                  </a:lnTo>
                  <a:lnTo>
                    <a:pt x="1412024" y="573112"/>
                  </a:lnTo>
                  <a:close/>
                </a:path>
                <a:path w="1611629" h="730250">
                  <a:moveTo>
                    <a:pt x="1415008" y="569074"/>
                  </a:moveTo>
                  <a:lnTo>
                    <a:pt x="1413814" y="569391"/>
                  </a:lnTo>
                  <a:lnTo>
                    <a:pt x="1414716" y="567893"/>
                  </a:lnTo>
                  <a:lnTo>
                    <a:pt x="1409547" y="570826"/>
                  </a:lnTo>
                  <a:lnTo>
                    <a:pt x="1410093" y="570826"/>
                  </a:lnTo>
                  <a:lnTo>
                    <a:pt x="1412468" y="571271"/>
                  </a:lnTo>
                  <a:lnTo>
                    <a:pt x="1414487" y="569518"/>
                  </a:lnTo>
                  <a:lnTo>
                    <a:pt x="1415008" y="569074"/>
                  </a:lnTo>
                  <a:close/>
                </a:path>
                <a:path w="1611629" h="730250">
                  <a:moveTo>
                    <a:pt x="1415630" y="566394"/>
                  </a:moveTo>
                  <a:lnTo>
                    <a:pt x="1412862" y="565848"/>
                  </a:lnTo>
                  <a:lnTo>
                    <a:pt x="1414716" y="567893"/>
                  </a:lnTo>
                  <a:lnTo>
                    <a:pt x="1415630" y="566394"/>
                  </a:lnTo>
                  <a:close/>
                </a:path>
                <a:path w="1611629" h="730250">
                  <a:moveTo>
                    <a:pt x="1420164" y="571271"/>
                  </a:moveTo>
                  <a:lnTo>
                    <a:pt x="1417078" y="570826"/>
                  </a:lnTo>
                  <a:lnTo>
                    <a:pt x="1418005" y="572338"/>
                  </a:lnTo>
                  <a:lnTo>
                    <a:pt x="1419237" y="571271"/>
                  </a:lnTo>
                  <a:lnTo>
                    <a:pt x="1420164" y="571271"/>
                  </a:lnTo>
                  <a:close/>
                </a:path>
                <a:path w="1611629" h="730250">
                  <a:moveTo>
                    <a:pt x="1422476" y="562673"/>
                  </a:moveTo>
                  <a:lnTo>
                    <a:pt x="1416558" y="567042"/>
                  </a:lnTo>
                  <a:lnTo>
                    <a:pt x="1417459" y="567042"/>
                  </a:lnTo>
                  <a:lnTo>
                    <a:pt x="1417485" y="568413"/>
                  </a:lnTo>
                  <a:lnTo>
                    <a:pt x="1415618" y="568909"/>
                  </a:lnTo>
                  <a:lnTo>
                    <a:pt x="1415122" y="569074"/>
                  </a:lnTo>
                  <a:lnTo>
                    <a:pt x="1414729" y="570039"/>
                  </a:lnTo>
                  <a:lnTo>
                    <a:pt x="1416532" y="570750"/>
                  </a:lnTo>
                  <a:lnTo>
                    <a:pt x="1416989" y="569645"/>
                  </a:lnTo>
                  <a:lnTo>
                    <a:pt x="1417053" y="569518"/>
                  </a:lnTo>
                  <a:lnTo>
                    <a:pt x="1420583" y="567893"/>
                  </a:lnTo>
                  <a:lnTo>
                    <a:pt x="1420761" y="567893"/>
                  </a:lnTo>
                  <a:lnTo>
                    <a:pt x="1422044" y="569518"/>
                  </a:lnTo>
                  <a:lnTo>
                    <a:pt x="1422171" y="569074"/>
                  </a:lnTo>
                  <a:lnTo>
                    <a:pt x="1422222" y="567893"/>
                  </a:lnTo>
                  <a:lnTo>
                    <a:pt x="1422476" y="562673"/>
                  </a:lnTo>
                  <a:close/>
                </a:path>
                <a:path w="1611629" h="730250">
                  <a:moveTo>
                    <a:pt x="1422679" y="570331"/>
                  </a:moveTo>
                  <a:lnTo>
                    <a:pt x="1422146" y="569645"/>
                  </a:lnTo>
                  <a:lnTo>
                    <a:pt x="1422107" y="570331"/>
                  </a:lnTo>
                  <a:lnTo>
                    <a:pt x="1422679" y="570331"/>
                  </a:lnTo>
                  <a:close/>
                </a:path>
                <a:path w="1611629" h="730250">
                  <a:moveTo>
                    <a:pt x="1423631" y="486625"/>
                  </a:moveTo>
                  <a:lnTo>
                    <a:pt x="1423593" y="486448"/>
                  </a:lnTo>
                  <a:lnTo>
                    <a:pt x="1423492" y="485927"/>
                  </a:lnTo>
                  <a:lnTo>
                    <a:pt x="1423365" y="485317"/>
                  </a:lnTo>
                  <a:lnTo>
                    <a:pt x="1423200" y="485317"/>
                  </a:lnTo>
                  <a:lnTo>
                    <a:pt x="1420444" y="485889"/>
                  </a:lnTo>
                  <a:lnTo>
                    <a:pt x="1413611" y="484301"/>
                  </a:lnTo>
                  <a:lnTo>
                    <a:pt x="1416456" y="487311"/>
                  </a:lnTo>
                  <a:lnTo>
                    <a:pt x="1416291" y="487337"/>
                  </a:lnTo>
                  <a:lnTo>
                    <a:pt x="1416773" y="487667"/>
                  </a:lnTo>
                  <a:lnTo>
                    <a:pt x="1416596" y="487514"/>
                  </a:lnTo>
                  <a:lnTo>
                    <a:pt x="1416469" y="487311"/>
                  </a:lnTo>
                  <a:lnTo>
                    <a:pt x="1419529" y="486778"/>
                  </a:lnTo>
                  <a:lnTo>
                    <a:pt x="1419059" y="486448"/>
                  </a:lnTo>
                  <a:lnTo>
                    <a:pt x="1420622" y="485927"/>
                  </a:lnTo>
                  <a:lnTo>
                    <a:pt x="1423631" y="486625"/>
                  </a:lnTo>
                  <a:close/>
                </a:path>
                <a:path w="1611629" h="730250">
                  <a:moveTo>
                    <a:pt x="1423657" y="570471"/>
                  </a:moveTo>
                  <a:lnTo>
                    <a:pt x="1422679" y="570331"/>
                  </a:lnTo>
                  <a:lnTo>
                    <a:pt x="1423301" y="571157"/>
                  </a:lnTo>
                  <a:lnTo>
                    <a:pt x="1423657" y="570471"/>
                  </a:lnTo>
                  <a:close/>
                </a:path>
                <a:path w="1611629" h="730250">
                  <a:moveTo>
                    <a:pt x="1425486" y="484555"/>
                  </a:moveTo>
                  <a:lnTo>
                    <a:pt x="1422679" y="481901"/>
                  </a:lnTo>
                  <a:lnTo>
                    <a:pt x="1423162" y="484301"/>
                  </a:lnTo>
                  <a:lnTo>
                    <a:pt x="1423212" y="484555"/>
                  </a:lnTo>
                  <a:lnTo>
                    <a:pt x="1423289" y="484936"/>
                  </a:lnTo>
                  <a:lnTo>
                    <a:pt x="1423352" y="485292"/>
                  </a:lnTo>
                  <a:lnTo>
                    <a:pt x="1425028" y="484936"/>
                  </a:lnTo>
                  <a:lnTo>
                    <a:pt x="1425486" y="484555"/>
                  </a:lnTo>
                  <a:close/>
                </a:path>
                <a:path w="1611629" h="730250">
                  <a:moveTo>
                    <a:pt x="1438440" y="519874"/>
                  </a:moveTo>
                  <a:lnTo>
                    <a:pt x="1431975" y="519620"/>
                  </a:lnTo>
                  <a:lnTo>
                    <a:pt x="1433372" y="521322"/>
                  </a:lnTo>
                  <a:lnTo>
                    <a:pt x="1438440" y="519874"/>
                  </a:lnTo>
                  <a:close/>
                </a:path>
                <a:path w="1611629" h="730250">
                  <a:moveTo>
                    <a:pt x="1440459" y="526364"/>
                  </a:moveTo>
                  <a:lnTo>
                    <a:pt x="1439926" y="526161"/>
                  </a:lnTo>
                  <a:lnTo>
                    <a:pt x="1439913" y="526364"/>
                  </a:lnTo>
                  <a:lnTo>
                    <a:pt x="1440459" y="526364"/>
                  </a:lnTo>
                  <a:close/>
                </a:path>
                <a:path w="1611629" h="730250">
                  <a:moveTo>
                    <a:pt x="1441437" y="530136"/>
                  </a:moveTo>
                  <a:lnTo>
                    <a:pt x="1440053" y="527799"/>
                  </a:lnTo>
                  <a:lnTo>
                    <a:pt x="1440091" y="527240"/>
                  </a:lnTo>
                  <a:lnTo>
                    <a:pt x="1440218" y="526961"/>
                  </a:lnTo>
                  <a:lnTo>
                    <a:pt x="1440294" y="526770"/>
                  </a:lnTo>
                  <a:lnTo>
                    <a:pt x="1440408" y="526503"/>
                  </a:lnTo>
                  <a:lnTo>
                    <a:pt x="1439887" y="526503"/>
                  </a:lnTo>
                  <a:lnTo>
                    <a:pt x="1439862" y="526770"/>
                  </a:lnTo>
                  <a:lnTo>
                    <a:pt x="1439760" y="527799"/>
                  </a:lnTo>
                  <a:lnTo>
                    <a:pt x="1439646" y="528980"/>
                  </a:lnTo>
                  <a:lnTo>
                    <a:pt x="1439519" y="530136"/>
                  </a:lnTo>
                  <a:lnTo>
                    <a:pt x="1441437" y="530136"/>
                  </a:lnTo>
                  <a:close/>
                </a:path>
                <a:path w="1611629" h="730250">
                  <a:moveTo>
                    <a:pt x="1448003" y="523862"/>
                  </a:moveTo>
                  <a:lnTo>
                    <a:pt x="1446911" y="524052"/>
                  </a:lnTo>
                  <a:lnTo>
                    <a:pt x="1443228" y="527469"/>
                  </a:lnTo>
                  <a:lnTo>
                    <a:pt x="1440459" y="526364"/>
                  </a:lnTo>
                  <a:lnTo>
                    <a:pt x="1444967" y="529678"/>
                  </a:lnTo>
                  <a:lnTo>
                    <a:pt x="1446123" y="527469"/>
                  </a:lnTo>
                  <a:lnTo>
                    <a:pt x="1447901" y="524052"/>
                  </a:lnTo>
                  <a:lnTo>
                    <a:pt x="1448003" y="523862"/>
                  </a:lnTo>
                  <a:close/>
                </a:path>
                <a:path w="1611629" h="730250">
                  <a:moveTo>
                    <a:pt x="1451292" y="517563"/>
                  </a:moveTo>
                  <a:lnTo>
                    <a:pt x="1446669" y="516458"/>
                  </a:lnTo>
                  <a:lnTo>
                    <a:pt x="1443405" y="514172"/>
                  </a:lnTo>
                  <a:lnTo>
                    <a:pt x="1438402" y="514172"/>
                  </a:lnTo>
                  <a:lnTo>
                    <a:pt x="1445755" y="517220"/>
                  </a:lnTo>
                  <a:lnTo>
                    <a:pt x="1442554" y="519252"/>
                  </a:lnTo>
                  <a:lnTo>
                    <a:pt x="1442783" y="520077"/>
                  </a:lnTo>
                  <a:lnTo>
                    <a:pt x="1442872" y="520382"/>
                  </a:lnTo>
                  <a:lnTo>
                    <a:pt x="1446047" y="522325"/>
                  </a:lnTo>
                  <a:lnTo>
                    <a:pt x="1448371" y="523151"/>
                  </a:lnTo>
                  <a:lnTo>
                    <a:pt x="1451292" y="517563"/>
                  </a:lnTo>
                  <a:close/>
                </a:path>
                <a:path w="1611629" h="730250">
                  <a:moveTo>
                    <a:pt x="1455026" y="459168"/>
                  </a:moveTo>
                  <a:lnTo>
                    <a:pt x="1450886" y="459816"/>
                  </a:lnTo>
                  <a:lnTo>
                    <a:pt x="1451368" y="460857"/>
                  </a:lnTo>
                  <a:lnTo>
                    <a:pt x="1455026" y="459168"/>
                  </a:lnTo>
                  <a:close/>
                </a:path>
                <a:path w="1611629" h="730250">
                  <a:moveTo>
                    <a:pt x="1458887" y="503021"/>
                  </a:moveTo>
                  <a:lnTo>
                    <a:pt x="1456664" y="506425"/>
                  </a:lnTo>
                  <a:lnTo>
                    <a:pt x="1457274" y="506107"/>
                  </a:lnTo>
                  <a:lnTo>
                    <a:pt x="1458887" y="503021"/>
                  </a:lnTo>
                  <a:close/>
                </a:path>
                <a:path w="1611629" h="730250">
                  <a:moveTo>
                    <a:pt x="1462836" y="457542"/>
                  </a:moveTo>
                  <a:lnTo>
                    <a:pt x="1458201" y="455739"/>
                  </a:lnTo>
                  <a:lnTo>
                    <a:pt x="1457731" y="456120"/>
                  </a:lnTo>
                  <a:lnTo>
                    <a:pt x="1457312" y="457936"/>
                  </a:lnTo>
                  <a:lnTo>
                    <a:pt x="1459153" y="458520"/>
                  </a:lnTo>
                  <a:lnTo>
                    <a:pt x="1460093" y="459892"/>
                  </a:lnTo>
                  <a:lnTo>
                    <a:pt x="1462836" y="457542"/>
                  </a:lnTo>
                  <a:close/>
                </a:path>
                <a:path w="1611629" h="730250">
                  <a:moveTo>
                    <a:pt x="1468615" y="443166"/>
                  </a:moveTo>
                  <a:lnTo>
                    <a:pt x="1467637" y="441083"/>
                  </a:lnTo>
                  <a:lnTo>
                    <a:pt x="1468056" y="443204"/>
                  </a:lnTo>
                  <a:lnTo>
                    <a:pt x="1468615" y="443166"/>
                  </a:lnTo>
                  <a:close/>
                </a:path>
                <a:path w="1611629" h="730250">
                  <a:moveTo>
                    <a:pt x="1468628" y="446036"/>
                  </a:moveTo>
                  <a:lnTo>
                    <a:pt x="1468056" y="443204"/>
                  </a:lnTo>
                  <a:lnTo>
                    <a:pt x="1464919" y="443433"/>
                  </a:lnTo>
                  <a:lnTo>
                    <a:pt x="1468628" y="446036"/>
                  </a:lnTo>
                  <a:close/>
                </a:path>
                <a:path w="1611629" h="730250">
                  <a:moveTo>
                    <a:pt x="1475574" y="460527"/>
                  </a:moveTo>
                  <a:lnTo>
                    <a:pt x="1474863" y="459714"/>
                  </a:lnTo>
                  <a:lnTo>
                    <a:pt x="1473923" y="461060"/>
                  </a:lnTo>
                  <a:lnTo>
                    <a:pt x="1475574" y="460527"/>
                  </a:lnTo>
                  <a:close/>
                </a:path>
                <a:path w="1611629" h="730250">
                  <a:moveTo>
                    <a:pt x="1476171" y="457682"/>
                  </a:moveTo>
                  <a:lnTo>
                    <a:pt x="1473047" y="457682"/>
                  </a:lnTo>
                  <a:lnTo>
                    <a:pt x="1474863" y="459714"/>
                  </a:lnTo>
                  <a:lnTo>
                    <a:pt x="1476171" y="457682"/>
                  </a:lnTo>
                  <a:close/>
                </a:path>
                <a:path w="1611629" h="730250">
                  <a:moveTo>
                    <a:pt x="1476781" y="436156"/>
                  </a:moveTo>
                  <a:lnTo>
                    <a:pt x="1473504" y="433870"/>
                  </a:lnTo>
                  <a:lnTo>
                    <a:pt x="1473085" y="436410"/>
                  </a:lnTo>
                  <a:lnTo>
                    <a:pt x="1476781" y="436156"/>
                  </a:lnTo>
                  <a:close/>
                </a:path>
                <a:path w="1611629" h="730250">
                  <a:moveTo>
                    <a:pt x="1478051" y="459714"/>
                  </a:moveTo>
                  <a:lnTo>
                    <a:pt x="1475574" y="460527"/>
                  </a:lnTo>
                  <a:lnTo>
                    <a:pt x="1476235" y="461264"/>
                  </a:lnTo>
                  <a:lnTo>
                    <a:pt x="1478051" y="459714"/>
                  </a:lnTo>
                  <a:close/>
                </a:path>
                <a:path w="1611629" h="730250">
                  <a:moveTo>
                    <a:pt x="1492389" y="432904"/>
                  </a:moveTo>
                  <a:lnTo>
                    <a:pt x="1490065" y="431990"/>
                  </a:lnTo>
                  <a:lnTo>
                    <a:pt x="1489621" y="433819"/>
                  </a:lnTo>
                  <a:lnTo>
                    <a:pt x="1492389" y="432904"/>
                  </a:lnTo>
                  <a:close/>
                </a:path>
                <a:path w="1611629" h="730250">
                  <a:moveTo>
                    <a:pt x="1596478" y="218846"/>
                  </a:moveTo>
                  <a:lnTo>
                    <a:pt x="1589582" y="219697"/>
                  </a:lnTo>
                  <a:lnTo>
                    <a:pt x="1595589" y="221068"/>
                  </a:lnTo>
                  <a:lnTo>
                    <a:pt x="1596059" y="219964"/>
                  </a:lnTo>
                  <a:lnTo>
                    <a:pt x="1595107" y="219303"/>
                  </a:lnTo>
                  <a:lnTo>
                    <a:pt x="1596478" y="218846"/>
                  </a:lnTo>
                  <a:close/>
                </a:path>
                <a:path w="1611629" h="730250">
                  <a:moveTo>
                    <a:pt x="1603222" y="211721"/>
                  </a:moveTo>
                  <a:lnTo>
                    <a:pt x="1602320" y="210210"/>
                  </a:lnTo>
                  <a:lnTo>
                    <a:pt x="1602740" y="211721"/>
                  </a:lnTo>
                  <a:lnTo>
                    <a:pt x="1602803" y="211963"/>
                  </a:lnTo>
                  <a:lnTo>
                    <a:pt x="1599590" y="212534"/>
                  </a:lnTo>
                  <a:lnTo>
                    <a:pt x="1601914" y="213448"/>
                  </a:lnTo>
                  <a:lnTo>
                    <a:pt x="1603222" y="211721"/>
                  </a:lnTo>
                  <a:close/>
                </a:path>
                <a:path w="1611629" h="730250">
                  <a:moveTo>
                    <a:pt x="1605407" y="209931"/>
                  </a:moveTo>
                  <a:lnTo>
                    <a:pt x="1605076" y="209283"/>
                  </a:lnTo>
                  <a:lnTo>
                    <a:pt x="1603222" y="211721"/>
                  </a:lnTo>
                  <a:lnTo>
                    <a:pt x="1605191" y="215023"/>
                  </a:lnTo>
                  <a:lnTo>
                    <a:pt x="1605292" y="212534"/>
                  </a:lnTo>
                  <a:lnTo>
                    <a:pt x="1605407" y="209931"/>
                  </a:lnTo>
                  <a:close/>
                </a:path>
                <a:path w="1611629" h="730250">
                  <a:moveTo>
                    <a:pt x="1606054" y="188772"/>
                  </a:moveTo>
                  <a:lnTo>
                    <a:pt x="1603730" y="187858"/>
                  </a:lnTo>
                  <a:lnTo>
                    <a:pt x="1602765" y="185775"/>
                  </a:lnTo>
                  <a:lnTo>
                    <a:pt x="1601901" y="188709"/>
                  </a:lnTo>
                  <a:lnTo>
                    <a:pt x="1606054" y="188772"/>
                  </a:lnTo>
                  <a:close/>
                </a:path>
                <a:path w="1611629" h="730250">
                  <a:moveTo>
                    <a:pt x="1611172" y="211378"/>
                  </a:moveTo>
                  <a:lnTo>
                    <a:pt x="1609636" y="211734"/>
                  </a:lnTo>
                  <a:lnTo>
                    <a:pt x="1609737" y="211112"/>
                  </a:lnTo>
                  <a:lnTo>
                    <a:pt x="1605508" y="207467"/>
                  </a:lnTo>
                  <a:lnTo>
                    <a:pt x="1605407" y="209931"/>
                  </a:lnTo>
                  <a:lnTo>
                    <a:pt x="1608607" y="216306"/>
                  </a:lnTo>
                  <a:lnTo>
                    <a:pt x="1609128" y="215315"/>
                  </a:lnTo>
                  <a:lnTo>
                    <a:pt x="1609534" y="212534"/>
                  </a:lnTo>
                  <a:lnTo>
                    <a:pt x="1609623" y="211874"/>
                  </a:lnTo>
                  <a:lnTo>
                    <a:pt x="1610715" y="212255"/>
                  </a:lnTo>
                  <a:lnTo>
                    <a:pt x="1611172" y="211378"/>
                  </a:lnTo>
                  <a:close/>
                </a:path>
              </a:pathLst>
            </a:custGeom>
            <a:solidFill>
              <a:srgbClr val="ABD3D8">
                <a:alpha val="51998"/>
              </a:srgbClr>
            </a:solidFill>
          </p:spPr>
          <p:txBody>
            <a:bodyPr wrap="square" lIns="0" tIns="0" rIns="0" bIns="0" rtlCol="0"/>
            <a:lstStyle/>
            <a:p>
              <a:pPr defTabSz="829178"/>
              <a:endParaRPr sz="1632" kern="0">
                <a:solidFill>
                  <a:sysClr val="windowText" lastClr="000000"/>
                </a:solidFill>
              </a:endParaRPr>
            </a:p>
          </p:txBody>
        </p:sp>
        <p:sp>
          <p:nvSpPr>
            <p:cNvPr id="90" name="object 90"/>
            <p:cNvSpPr/>
            <p:nvPr/>
          </p:nvSpPr>
          <p:spPr>
            <a:xfrm>
              <a:off x="8593848" y="1786775"/>
              <a:ext cx="320675" cy="231140"/>
            </a:xfrm>
            <a:custGeom>
              <a:avLst/>
              <a:gdLst/>
              <a:ahLst/>
              <a:cxnLst/>
              <a:rect l="l" t="t" r="r" b="b"/>
              <a:pathLst>
                <a:path w="320675" h="231139">
                  <a:moveTo>
                    <a:pt x="38061" y="181089"/>
                  </a:moveTo>
                  <a:lnTo>
                    <a:pt x="34124" y="178650"/>
                  </a:lnTo>
                  <a:lnTo>
                    <a:pt x="31369" y="182295"/>
                  </a:lnTo>
                  <a:lnTo>
                    <a:pt x="33299" y="183045"/>
                  </a:lnTo>
                  <a:lnTo>
                    <a:pt x="36512" y="181533"/>
                  </a:lnTo>
                  <a:lnTo>
                    <a:pt x="37922" y="181978"/>
                  </a:lnTo>
                  <a:lnTo>
                    <a:pt x="37985" y="181533"/>
                  </a:lnTo>
                  <a:lnTo>
                    <a:pt x="38061" y="181089"/>
                  </a:lnTo>
                  <a:close/>
                </a:path>
                <a:path w="320675" h="231139">
                  <a:moveTo>
                    <a:pt x="38862" y="179514"/>
                  </a:moveTo>
                  <a:lnTo>
                    <a:pt x="38315" y="179514"/>
                  </a:lnTo>
                  <a:lnTo>
                    <a:pt x="38112" y="180733"/>
                  </a:lnTo>
                  <a:lnTo>
                    <a:pt x="38061" y="181089"/>
                  </a:lnTo>
                  <a:lnTo>
                    <a:pt x="38442" y="181330"/>
                  </a:lnTo>
                  <a:lnTo>
                    <a:pt x="38862" y="179514"/>
                  </a:lnTo>
                  <a:close/>
                </a:path>
                <a:path w="320675" h="231139">
                  <a:moveTo>
                    <a:pt x="46710" y="208711"/>
                  </a:moveTo>
                  <a:lnTo>
                    <a:pt x="44526" y="207924"/>
                  </a:lnTo>
                  <a:lnTo>
                    <a:pt x="46520" y="209334"/>
                  </a:lnTo>
                  <a:lnTo>
                    <a:pt x="46710" y="208711"/>
                  </a:lnTo>
                  <a:close/>
                </a:path>
                <a:path w="320675" h="231139">
                  <a:moveTo>
                    <a:pt x="47104" y="157111"/>
                  </a:moveTo>
                  <a:lnTo>
                    <a:pt x="43370" y="155194"/>
                  </a:lnTo>
                  <a:lnTo>
                    <a:pt x="42900" y="155587"/>
                  </a:lnTo>
                  <a:lnTo>
                    <a:pt x="47104" y="157111"/>
                  </a:lnTo>
                  <a:close/>
                </a:path>
                <a:path w="320675" h="231139">
                  <a:moveTo>
                    <a:pt x="48069" y="178371"/>
                  </a:moveTo>
                  <a:lnTo>
                    <a:pt x="44754" y="176072"/>
                  </a:lnTo>
                  <a:lnTo>
                    <a:pt x="44284" y="178117"/>
                  </a:lnTo>
                  <a:lnTo>
                    <a:pt x="42557" y="178117"/>
                  </a:lnTo>
                  <a:lnTo>
                    <a:pt x="41046" y="176339"/>
                  </a:lnTo>
                  <a:lnTo>
                    <a:pt x="39662" y="176072"/>
                  </a:lnTo>
                  <a:lnTo>
                    <a:pt x="38862" y="179514"/>
                  </a:lnTo>
                  <a:lnTo>
                    <a:pt x="45326" y="180733"/>
                  </a:lnTo>
                  <a:lnTo>
                    <a:pt x="45300" y="179514"/>
                  </a:lnTo>
                  <a:lnTo>
                    <a:pt x="45034" y="179514"/>
                  </a:lnTo>
                  <a:lnTo>
                    <a:pt x="46685" y="178117"/>
                  </a:lnTo>
                  <a:lnTo>
                    <a:pt x="48069" y="178371"/>
                  </a:lnTo>
                  <a:close/>
                </a:path>
                <a:path w="320675" h="231139">
                  <a:moveTo>
                    <a:pt x="49339" y="207733"/>
                  </a:moveTo>
                  <a:lnTo>
                    <a:pt x="48463" y="206641"/>
                  </a:lnTo>
                  <a:lnTo>
                    <a:pt x="46837" y="204597"/>
                  </a:lnTo>
                  <a:lnTo>
                    <a:pt x="46037" y="205651"/>
                  </a:lnTo>
                  <a:lnTo>
                    <a:pt x="44653" y="207733"/>
                  </a:lnTo>
                  <a:lnTo>
                    <a:pt x="47218" y="207733"/>
                  </a:lnTo>
                  <a:lnTo>
                    <a:pt x="47764" y="206641"/>
                  </a:lnTo>
                  <a:lnTo>
                    <a:pt x="49339" y="207733"/>
                  </a:lnTo>
                  <a:close/>
                </a:path>
                <a:path w="320675" h="231139">
                  <a:moveTo>
                    <a:pt x="49593" y="225691"/>
                  </a:moveTo>
                  <a:lnTo>
                    <a:pt x="45427" y="227050"/>
                  </a:lnTo>
                  <a:lnTo>
                    <a:pt x="44018" y="226072"/>
                  </a:lnTo>
                  <a:lnTo>
                    <a:pt x="41960" y="226758"/>
                  </a:lnTo>
                  <a:lnTo>
                    <a:pt x="43764" y="229336"/>
                  </a:lnTo>
                  <a:lnTo>
                    <a:pt x="43522" y="230301"/>
                  </a:lnTo>
                  <a:lnTo>
                    <a:pt x="45491" y="230098"/>
                  </a:lnTo>
                  <a:lnTo>
                    <a:pt x="46685" y="230911"/>
                  </a:lnTo>
                  <a:lnTo>
                    <a:pt x="47790" y="228714"/>
                  </a:lnTo>
                  <a:lnTo>
                    <a:pt x="49593" y="225691"/>
                  </a:lnTo>
                  <a:close/>
                </a:path>
                <a:path w="320675" h="231139">
                  <a:moveTo>
                    <a:pt x="50761" y="208711"/>
                  </a:moveTo>
                  <a:lnTo>
                    <a:pt x="49618" y="207924"/>
                  </a:lnTo>
                  <a:lnTo>
                    <a:pt x="50126" y="208711"/>
                  </a:lnTo>
                  <a:lnTo>
                    <a:pt x="50609" y="209334"/>
                  </a:lnTo>
                  <a:lnTo>
                    <a:pt x="50761" y="208711"/>
                  </a:lnTo>
                  <a:close/>
                </a:path>
                <a:path w="320675" h="231139">
                  <a:moveTo>
                    <a:pt x="52197" y="159194"/>
                  </a:moveTo>
                  <a:lnTo>
                    <a:pt x="44704" y="156806"/>
                  </a:lnTo>
                  <a:lnTo>
                    <a:pt x="46583" y="158127"/>
                  </a:lnTo>
                  <a:lnTo>
                    <a:pt x="44272" y="158648"/>
                  </a:lnTo>
                  <a:lnTo>
                    <a:pt x="44767" y="159702"/>
                  </a:lnTo>
                  <a:lnTo>
                    <a:pt x="52197" y="159194"/>
                  </a:lnTo>
                  <a:close/>
                </a:path>
                <a:path w="320675" h="231139">
                  <a:moveTo>
                    <a:pt x="55270" y="229666"/>
                  </a:moveTo>
                  <a:lnTo>
                    <a:pt x="51422" y="224853"/>
                  </a:lnTo>
                  <a:lnTo>
                    <a:pt x="50063" y="226745"/>
                  </a:lnTo>
                  <a:lnTo>
                    <a:pt x="55270" y="229666"/>
                  </a:lnTo>
                  <a:close/>
                </a:path>
                <a:path w="320675" h="231139">
                  <a:moveTo>
                    <a:pt x="55841" y="145224"/>
                  </a:moveTo>
                  <a:lnTo>
                    <a:pt x="54063" y="144983"/>
                  </a:lnTo>
                  <a:lnTo>
                    <a:pt x="53708" y="144983"/>
                  </a:lnTo>
                  <a:lnTo>
                    <a:pt x="55410" y="145415"/>
                  </a:lnTo>
                  <a:lnTo>
                    <a:pt x="55841" y="145224"/>
                  </a:lnTo>
                  <a:close/>
                </a:path>
                <a:path w="320675" h="231139">
                  <a:moveTo>
                    <a:pt x="57378" y="206057"/>
                  </a:moveTo>
                  <a:lnTo>
                    <a:pt x="56095" y="204597"/>
                  </a:lnTo>
                  <a:lnTo>
                    <a:pt x="51460" y="205651"/>
                  </a:lnTo>
                  <a:lnTo>
                    <a:pt x="50761" y="208711"/>
                  </a:lnTo>
                  <a:lnTo>
                    <a:pt x="52476" y="209918"/>
                  </a:lnTo>
                  <a:lnTo>
                    <a:pt x="56222" y="210400"/>
                  </a:lnTo>
                  <a:lnTo>
                    <a:pt x="57213" y="206641"/>
                  </a:lnTo>
                  <a:lnTo>
                    <a:pt x="57302" y="206336"/>
                  </a:lnTo>
                  <a:lnTo>
                    <a:pt x="57378" y="206057"/>
                  </a:lnTo>
                  <a:close/>
                </a:path>
                <a:path w="320675" h="231139">
                  <a:moveTo>
                    <a:pt x="58305" y="144221"/>
                  </a:moveTo>
                  <a:lnTo>
                    <a:pt x="58127" y="144221"/>
                  </a:lnTo>
                  <a:lnTo>
                    <a:pt x="56388" y="144983"/>
                  </a:lnTo>
                  <a:lnTo>
                    <a:pt x="55956" y="145224"/>
                  </a:lnTo>
                  <a:lnTo>
                    <a:pt x="55435" y="145415"/>
                  </a:lnTo>
                  <a:lnTo>
                    <a:pt x="55765" y="145491"/>
                  </a:lnTo>
                  <a:lnTo>
                    <a:pt x="57315" y="145872"/>
                  </a:lnTo>
                  <a:lnTo>
                    <a:pt x="58178" y="145872"/>
                  </a:lnTo>
                  <a:lnTo>
                    <a:pt x="58216" y="145491"/>
                  </a:lnTo>
                  <a:lnTo>
                    <a:pt x="58229" y="145224"/>
                  </a:lnTo>
                  <a:lnTo>
                    <a:pt x="58305" y="144221"/>
                  </a:lnTo>
                  <a:close/>
                </a:path>
                <a:path w="320675" h="231139">
                  <a:moveTo>
                    <a:pt x="59055" y="143967"/>
                  </a:moveTo>
                  <a:lnTo>
                    <a:pt x="58483" y="142951"/>
                  </a:lnTo>
                  <a:lnTo>
                    <a:pt x="58369" y="143459"/>
                  </a:lnTo>
                  <a:lnTo>
                    <a:pt x="58305" y="144183"/>
                  </a:lnTo>
                  <a:lnTo>
                    <a:pt x="59055" y="143967"/>
                  </a:lnTo>
                  <a:close/>
                </a:path>
                <a:path w="320675" h="231139">
                  <a:moveTo>
                    <a:pt x="59702" y="208711"/>
                  </a:moveTo>
                  <a:lnTo>
                    <a:pt x="59220" y="207924"/>
                  </a:lnTo>
                  <a:lnTo>
                    <a:pt x="57543" y="205651"/>
                  </a:lnTo>
                  <a:lnTo>
                    <a:pt x="57378" y="206057"/>
                  </a:lnTo>
                  <a:lnTo>
                    <a:pt x="59702" y="208711"/>
                  </a:lnTo>
                  <a:close/>
                </a:path>
                <a:path w="320675" h="231139">
                  <a:moveTo>
                    <a:pt x="59829" y="224904"/>
                  </a:moveTo>
                  <a:lnTo>
                    <a:pt x="58432" y="224383"/>
                  </a:lnTo>
                  <a:lnTo>
                    <a:pt x="56007" y="222542"/>
                  </a:lnTo>
                  <a:lnTo>
                    <a:pt x="54203" y="224663"/>
                  </a:lnTo>
                  <a:lnTo>
                    <a:pt x="59829" y="224904"/>
                  </a:lnTo>
                  <a:close/>
                </a:path>
                <a:path w="320675" h="231139">
                  <a:moveTo>
                    <a:pt x="60731" y="224942"/>
                  </a:moveTo>
                  <a:lnTo>
                    <a:pt x="59842" y="224904"/>
                  </a:lnTo>
                  <a:lnTo>
                    <a:pt x="60223" y="225044"/>
                  </a:lnTo>
                  <a:lnTo>
                    <a:pt x="60540" y="225107"/>
                  </a:lnTo>
                  <a:lnTo>
                    <a:pt x="60731" y="224942"/>
                  </a:lnTo>
                  <a:close/>
                </a:path>
                <a:path w="320675" h="231139">
                  <a:moveTo>
                    <a:pt x="62611" y="206641"/>
                  </a:moveTo>
                  <a:lnTo>
                    <a:pt x="61988" y="207733"/>
                  </a:lnTo>
                  <a:lnTo>
                    <a:pt x="60947" y="209918"/>
                  </a:lnTo>
                  <a:lnTo>
                    <a:pt x="62077" y="209918"/>
                  </a:lnTo>
                  <a:lnTo>
                    <a:pt x="62611" y="206641"/>
                  </a:lnTo>
                  <a:close/>
                </a:path>
                <a:path w="320675" h="231139">
                  <a:moveTo>
                    <a:pt x="71031" y="145326"/>
                  </a:moveTo>
                  <a:lnTo>
                    <a:pt x="69951" y="147129"/>
                  </a:lnTo>
                  <a:lnTo>
                    <a:pt x="66192" y="146913"/>
                  </a:lnTo>
                  <a:lnTo>
                    <a:pt x="66395" y="145656"/>
                  </a:lnTo>
                  <a:lnTo>
                    <a:pt x="63144" y="145529"/>
                  </a:lnTo>
                  <a:lnTo>
                    <a:pt x="61290" y="145643"/>
                  </a:lnTo>
                  <a:lnTo>
                    <a:pt x="61366" y="148539"/>
                  </a:lnTo>
                  <a:lnTo>
                    <a:pt x="63157" y="146964"/>
                  </a:lnTo>
                  <a:lnTo>
                    <a:pt x="65989" y="148221"/>
                  </a:lnTo>
                  <a:lnTo>
                    <a:pt x="66141" y="147243"/>
                  </a:lnTo>
                  <a:lnTo>
                    <a:pt x="69240" y="148336"/>
                  </a:lnTo>
                  <a:lnTo>
                    <a:pt x="69938" y="147167"/>
                  </a:lnTo>
                  <a:lnTo>
                    <a:pt x="70612" y="147167"/>
                  </a:lnTo>
                  <a:lnTo>
                    <a:pt x="71031" y="145326"/>
                  </a:lnTo>
                  <a:close/>
                </a:path>
                <a:path w="320675" h="231139">
                  <a:moveTo>
                    <a:pt x="73228" y="163880"/>
                  </a:moveTo>
                  <a:lnTo>
                    <a:pt x="69469" y="161975"/>
                  </a:lnTo>
                  <a:lnTo>
                    <a:pt x="68567" y="163461"/>
                  </a:lnTo>
                  <a:lnTo>
                    <a:pt x="73228" y="163880"/>
                  </a:lnTo>
                  <a:close/>
                </a:path>
                <a:path w="320675" h="231139">
                  <a:moveTo>
                    <a:pt x="78219" y="142951"/>
                  </a:moveTo>
                  <a:lnTo>
                    <a:pt x="78181" y="142824"/>
                  </a:lnTo>
                  <a:lnTo>
                    <a:pt x="77393" y="142824"/>
                  </a:lnTo>
                  <a:lnTo>
                    <a:pt x="77228" y="142951"/>
                  </a:lnTo>
                  <a:lnTo>
                    <a:pt x="78219" y="142951"/>
                  </a:lnTo>
                  <a:close/>
                </a:path>
                <a:path w="320675" h="231139">
                  <a:moveTo>
                    <a:pt x="78841" y="162153"/>
                  </a:moveTo>
                  <a:lnTo>
                    <a:pt x="76479" y="159778"/>
                  </a:lnTo>
                  <a:lnTo>
                    <a:pt x="71843" y="160820"/>
                  </a:lnTo>
                  <a:lnTo>
                    <a:pt x="76073" y="163080"/>
                  </a:lnTo>
                  <a:lnTo>
                    <a:pt x="75184" y="163855"/>
                  </a:lnTo>
                  <a:lnTo>
                    <a:pt x="78841" y="162153"/>
                  </a:lnTo>
                  <a:close/>
                </a:path>
                <a:path w="320675" h="231139">
                  <a:moveTo>
                    <a:pt x="79730" y="122923"/>
                  </a:moveTo>
                  <a:lnTo>
                    <a:pt x="78320" y="122669"/>
                  </a:lnTo>
                  <a:lnTo>
                    <a:pt x="76987" y="125285"/>
                  </a:lnTo>
                  <a:lnTo>
                    <a:pt x="79730" y="122923"/>
                  </a:lnTo>
                  <a:close/>
                </a:path>
                <a:path w="320675" h="231139">
                  <a:moveTo>
                    <a:pt x="81330" y="181229"/>
                  </a:moveTo>
                  <a:lnTo>
                    <a:pt x="81140" y="180809"/>
                  </a:lnTo>
                  <a:lnTo>
                    <a:pt x="80987" y="180581"/>
                  </a:lnTo>
                  <a:lnTo>
                    <a:pt x="80746" y="180454"/>
                  </a:lnTo>
                  <a:lnTo>
                    <a:pt x="80556" y="180263"/>
                  </a:lnTo>
                  <a:lnTo>
                    <a:pt x="80924" y="180860"/>
                  </a:lnTo>
                  <a:lnTo>
                    <a:pt x="81330" y="181229"/>
                  </a:lnTo>
                  <a:close/>
                </a:path>
                <a:path w="320675" h="231139">
                  <a:moveTo>
                    <a:pt x="82753" y="71081"/>
                  </a:moveTo>
                  <a:lnTo>
                    <a:pt x="81788" y="69697"/>
                  </a:lnTo>
                  <a:lnTo>
                    <a:pt x="79527" y="72390"/>
                  </a:lnTo>
                  <a:lnTo>
                    <a:pt x="82753" y="71081"/>
                  </a:lnTo>
                  <a:close/>
                </a:path>
                <a:path w="320675" h="231139">
                  <a:moveTo>
                    <a:pt x="83083" y="184289"/>
                  </a:moveTo>
                  <a:lnTo>
                    <a:pt x="83045" y="182867"/>
                  </a:lnTo>
                  <a:lnTo>
                    <a:pt x="79794" y="182714"/>
                  </a:lnTo>
                  <a:lnTo>
                    <a:pt x="80721" y="183362"/>
                  </a:lnTo>
                  <a:lnTo>
                    <a:pt x="79362" y="185293"/>
                  </a:lnTo>
                  <a:lnTo>
                    <a:pt x="81254" y="185877"/>
                  </a:lnTo>
                  <a:lnTo>
                    <a:pt x="83083" y="184289"/>
                  </a:lnTo>
                  <a:close/>
                </a:path>
                <a:path w="320675" h="231139">
                  <a:moveTo>
                    <a:pt x="83693" y="170510"/>
                  </a:moveTo>
                  <a:lnTo>
                    <a:pt x="82372" y="170078"/>
                  </a:lnTo>
                  <a:lnTo>
                    <a:pt x="83185" y="168732"/>
                  </a:lnTo>
                  <a:lnTo>
                    <a:pt x="80378" y="168186"/>
                  </a:lnTo>
                  <a:lnTo>
                    <a:pt x="82715" y="169125"/>
                  </a:lnTo>
                  <a:lnTo>
                    <a:pt x="82334" y="170065"/>
                  </a:lnTo>
                  <a:lnTo>
                    <a:pt x="80657" y="169494"/>
                  </a:lnTo>
                  <a:lnTo>
                    <a:pt x="78346" y="168719"/>
                  </a:lnTo>
                  <a:lnTo>
                    <a:pt x="73837" y="167208"/>
                  </a:lnTo>
                  <a:lnTo>
                    <a:pt x="75184" y="163855"/>
                  </a:lnTo>
                  <a:lnTo>
                    <a:pt x="74269" y="164655"/>
                  </a:lnTo>
                  <a:lnTo>
                    <a:pt x="72948" y="168719"/>
                  </a:lnTo>
                  <a:lnTo>
                    <a:pt x="70434" y="167728"/>
                  </a:lnTo>
                  <a:lnTo>
                    <a:pt x="65925" y="165950"/>
                  </a:lnTo>
                  <a:lnTo>
                    <a:pt x="63220" y="169011"/>
                  </a:lnTo>
                  <a:lnTo>
                    <a:pt x="66421" y="167728"/>
                  </a:lnTo>
                  <a:lnTo>
                    <a:pt x="66471" y="169164"/>
                  </a:lnTo>
                  <a:lnTo>
                    <a:pt x="65544" y="169938"/>
                  </a:lnTo>
                  <a:lnTo>
                    <a:pt x="66040" y="170992"/>
                  </a:lnTo>
                  <a:lnTo>
                    <a:pt x="61899" y="170992"/>
                  </a:lnTo>
                  <a:lnTo>
                    <a:pt x="65646" y="175006"/>
                  </a:lnTo>
                  <a:lnTo>
                    <a:pt x="72047" y="169494"/>
                  </a:lnTo>
                  <a:lnTo>
                    <a:pt x="75819" y="172135"/>
                  </a:lnTo>
                  <a:lnTo>
                    <a:pt x="83693" y="170510"/>
                  </a:lnTo>
                  <a:close/>
                </a:path>
                <a:path w="320675" h="231139">
                  <a:moveTo>
                    <a:pt x="83807" y="196176"/>
                  </a:moveTo>
                  <a:lnTo>
                    <a:pt x="79070" y="192163"/>
                  </a:lnTo>
                  <a:lnTo>
                    <a:pt x="80911" y="191338"/>
                  </a:lnTo>
                  <a:lnTo>
                    <a:pt x="81280" y="187299"/>
                  </a:lnTo>
                  <a:lnTo>
                    <a:pt x="79895" y="187756"/>
                  </a:lnTo>
                  <a:lnTo>
                    <a:pt x="75793" y="190588"/>
                  </a:lnTo>
                  <a:lnTo>
                    <a:pt x="73418" y="188950"/>
                  </a:lnTo>
                  <a:lnTo>
                    <a:pt x="72491" y="189725"/>
                  </a:lnTo>
                  <a:lnTo>
                    <a:pt x="74383" y="191046"/>
                  </a:lnTo>
                  <a:lnTo>
                    <a:pt x="74396" y="191757"/>
                  </a:lnTo>
                  <a:lnTo>
                    <a:pt x="78105" y="191516"/>
                  </a:lnTo>
                  <a:lnTo>
                    <a:pt x="75387" y="193865"/>
                  </a:lnTo>
                  <a:lnTo>
                    <a:pt x="81013" y="195656"/>
                  </a:lnTo>
                  <a:lnTo>
                    <a:pt x="83807" y="196176"/>
                  </a:lnTo>
                  <a:close/>
                </a:path>
                <a:path w="320675" h="231139">
                  <a:moveTo>
                    <a:pt x="84429" y="104178"/>
                  </a:moveTo>
                  <a:lnTo>
                    <a:pt x="79781" y="104521"/>
                  </a:lnTo>
                  <a:lnTo>
                    <a:pt x="83489" y="104965"/>
                  </a:lnTo>
                  <a:lnTo>
                    <a:pt x="84429" y="104178"/>
                  </a:lnTo>
                  <a:close/>
                </a:path>
                <a:path w="320675" h="231139">
                  <a:moveTo>
                    <a:pt x="84467" y="204444"/>
                  </a:moveTo>
                  <a:lnTo>
                    <a:pt x="82410" y="203695"/>
                  </a:lnTo>
                  <a:lnTo>
                    <a:pt x="81851" y="200101"/>
                  </a:lnTo>
                  <a:lnTo>
                    <a:pt x="81178" y="203619"/>
                  </a:lnTo>
                  <a:lnTo>
                    <a:pt x="82156" y="205232"/>
                  </a:lnTo>
                  <a:lnTo>
                    <a:pt x="83273" y="204762"/>
                  </a:lnTo>
                  <a:lnTo>
                    <a:pt x="84467" y="204444"/>
                  </a:lnTo>
                  <a:close/>
                </a:path>
                <a:path w="320675" h="231139">
                  <a:moveTo>
                    <a:pt x="86321" y="204343"/>
                  </a:moveTo>
                  <a:lnTo>
                    <a:pt x="85686" y="204152"/>
                  </a:lnTo>
                  <a:lnTo>
                    <a:pt x="85077" y="204279"/>
                  </a:lnTo>
                  <a:lnTo>
                    <a:pt x="84467" y="204444"/>
                  </a:lnTo>
                  <a:lnTo>
                    <a:pt x="84988" y="204635"/>
                  </a:lnTo>
                  <a:lnTo>
                    <a:pt x="85572" y="204685"/>
                  </a:lnTo>
                  <a:lnTo>
                    <a:pt x="86321" y="204343"/>
                  </a:lnTo>
                  <a:close/>
                </a:path>
                <a:path w="320675" h="231139">
                  <a:moveTo>
                    <a:pt x="86741" y="63969"/>
                  </a:moveTo>
                  <a:lnTo>
                    <a:pt x="86271" y="62890"/>
                  </a:lnTo>
                  <a:lnTo>
                    <a:pt x="82537" y="63144"/>
                  </a:lnTo>
                  <a:lnTo>
                    <a:pt x="82511" y="60998"/>
                  </a:lnTo>
                  <a:lnTo>
                    <a:pt x="81178" y="63614"/>
                  </a:lnTo>
                  <a:lnTo>
                    <a:pt x="82600" y="65316"/>
                  </a:lnTo>
                  <a:lnTo>
                    <a:pt x="85344" y="63677"/>
                  </a:lnTo>
                  <a:lnTo>
                    <a:pt x="86741" y="63969"/>
                  </a:lnTo>
                  <a:close/>
                </a:path>
                <a:path w="320675" h="231139">
                  <a:moveTo>
                    <a:pt x="87884" y="145808"/>
                  </a:moveTo>
                  <a:lnTo>
                    <a:pt x="87833" y="142951"/>
                  </a:lnTo>
                  <a:lnTo>
                    <a:pt x="78219" y="142951"/>
                  </a:lnTo>
                  <a:lnTo>
                    <a:pt x="78308" y="143459"/>
                  </a:lnTo>
                  <a:lnTo>
                    <a:pt x="78384" y="143967"/>
                  </a:lnTo>
                  <a:lnTo>
                    <a:pt x="78447" y="144221"/>
                  </a:lnTo>
                  <a:lnTo>
                    <a:pt x="78524" y="144729"/>
                  </a:lnTo>
                  <a:lnTo>
                    <a:pt x="78587" y="144983"/>
                  </a:lnTo>
                  <a:lnTo>
                    <a:pt x="78663" y="145491"/>
                  </a:lnTo>
                  <a:lnTo>
                    <a:pt x="76136" y="144221"/>
                  </a:lnTo>
                  <a:lnTo>
                    <a:pt x="75692" y="144221"/>
                  </a:lnTo>
                  <a:lnTo>
                    <a:pt x="77228" y="142951"/>
                  </a:lnTo>
                  <a:lnTo>
                    <a:pt x="71183" y="142951"/>
                  </a:lnTo>
                  <a:lnTo>
                    <a:pt x="71805" y="143459"/>
                  </a:lnTo>
                  <a:lnTo>
                    <a:pt x="71958" y="143459"/>
                  </a:lnTo>
                  <a:lnTo>
                    <a:pt x="74104" y="144221"/>
                  </a:lnTo>
                  <a:lnTo>
                    <a:pt x="74028" y="144729"/>
                  </a:lnTo>
                  <a:lnTo>
                    <a:pt x="73964" y="145224"/>
                  </a:lnTo>
                  <a:lnTo>
                    <a:pt x="73850" y="145872"/>
                  </a:lnTo>
                  <a:lnTo>
                    <a:pt x="73761" y="146481"/>
                  </a:lnTo>
                  <a:lnTo>
                    <a:pt x="73647" y="147142"/>
                  </a:lnTo>
                  <a:lnTo>
                    <a:pt x="73558" y="147777"/>
                  </a:lnTo>
                  <a:lnTo>
                    <a:pt x="73444" y="148412"/>
                  </a:lnTo>
                  <a:lnTo>
                    <a:pt x="76187" y="146888"/>
                  </a:lnTo>
                  <a:lnTo>
                    <a:pt x="77190" y="150317"/>
                  </a:lnTo>
                  <a:lnTo>
                    <a:pt x="78435" y="147904"/>
                  </a:lnTo>
                  <a:lnTo>
                    <a:pt x="78524" y="147777"/>
                  </a:lnTo>
                  <a:lnTo>
                    <a:pt x="78054" y="147396"/>
                  </a:lnTo>
                  <a:lnTo>
                    <a:pt x="78028" y="146888"/>
                  </a:lnTo>
                  <a:lnTo>
                    <a:pt x="77889" y="146888"/>
                  </a:lnTo>
                  <a:lnTo>
                    <a:pt x="78371" y="146481"/>
                  </a:lnTo>
                  <a:lnTo>
                    <a:pt x="78828" y="146481"/>
                  </a:lnTo>
                  <a:lnTo>
                    <a:pt x="78905" y="146888"/>
                  </a:lnTo>
                  <a:lnTo>
                    <a:pt x="78968" y="147142"/>
                  </a:lnTo>
                  <a:lnTo>
                    <a:pt x="79070" y="147777"/>
                  </a:lnTo>
                  <a:lnTo>
                    <a:pt x="79248" y="147396"/>
                  </a:lnTo>
                  <a:lnTo>
                    <a:pt x="79324" y="147142"/>
                  </a:lnTo>
                  <a:lnTo>
                    <a:pt x="79730" y="146888"/>
                  </a:lnTo>
                  <a:lnTo>
                    <a:pt x="79565" y="146888"/>
                  </a:lnTo>
                  <a:lnTo>
                    <a:pt x="80378" y="146481"/>
                  </a:lnTo>
                  <a:lnTo>
                    <a:pt x="82905" y="145491"/>
                  </a:lnTo>
                  <a:lnTo>
                    <a:pt x="84607" y="145491"/>
                  </a:lnTo>
                  <a:lnTo>
                    <a:pt x="87884" y="145808"/>
                  </a:lnTo>
                  <a:close/>
                </a:path>
                <a:path w="320675" h="231139">
                  <a:moveTo>
                    <a:pt x="88150" y="146481"/>
                  </a:moveTo>
                  <a:lnTo>
                    <a:pt x="87896" y="145872"/>
                  </a:lnTo>
                  <a:lnTo>
                    <a:pt x="87426" y="145872"/>
                  </a:lnTo>
                  <a:lnTo>
                    <a:pt x="88150" y="146481"/>
                  </a:lnTo>
                  <a:close/>
                </a:path>
                <a:path w="320675" h="231139">
                  <a:moveTo>
                    <a:pt x="89065" y="181343"/>
                  </a:moveTo>
                  <a:lnTo>
                    <a:pt x="88900" y="180403"/>
                  </a:lnTo>
                  <a:lnTo>
                    <a:pt x="88392" y="179844"/>
                  </a:lnTo>
                  <a:lnTo>
                    <a:pt x="87884" y="179527"/>
                  </a:lnTo>
                  <a:lnTo>
                    <a:pt x="87185" y="178727"/>
                  </a:lnTo>
                  <a:lnTo>
                    <a:pt x="86271" y="177546"/>
                  </a:lnTo>
                  <a:lnTo>
                    <a:pt x="85813" y="176949"/>
                  </a:lnTo>
                  <a:lnTo>
                    <a:pt x="85305" y="176301"/>
                  </a:lnTo>
                  <a:lnTo>
                    <a:pt x="84480" y="175856"/>
                  </a:lnTo>
                  <a:lnTo>
                    <a:pt x="81292" y="174155"/>
                  </a:lnTo>
                  <a:lnTo>
                    <a:pt x="78168" y="173774"/>
                  </a:lnTo>
                  <a:lnTo>
                    <a:pt x="77736" y="174929"/>
                  </a:lnTo>
                  <a:lnTo>
                    <a:pt x="77368" y="174929"/>
                  </a:lnTo>
                  <a:lnTo>
                    <a:pt x="68922" y="175856"/>
                  </a:lnTo>
                  <a:lnTo>
                    <a:pt x="66573" y="174929"/>
                  </a:lnTo>
                  <a:lnTo>
                    <a:pt x="55029" y="178269"/>
                  </a:lnTo>
                  <a:lnTo>
                    <a:pt x="62979" y="179527"/>
                  </a:lnTo>
                  <a:lnTo>
                    <a:pt x="63284" y="178727"/>
                  </a:lnTo>
                  <a:lnTo>
                    <a:pt x="63411" y="178422"/>
                  </a:lnTo>
                  <a:lnTo>
                    <a:pt x="63627" y="178422"/>
                  </a:lnTo>
                  <a:lnTo>
                    <a:pt x="68694" y="178727"/>
                  </a:lnTo>
                  <a:lnTo>
                    <a:pt x="70154" y="178422"/>
                  </a:lnTo>
                  <a:lnTo>
                    <a:pt x="77203" y="176949"/>
                  </a:lnTo>
                  <a:lnTo>
                    <a:pt x="80556" y="180263"/>
                  </a:lnTo>
                  <a:lnTo>
                    <a:pt x="80111" y="179527"/>
                  </a:lnTo>
                  <a:lnTo>
                    <a:pt x="79819" y="178727"/>
                  </a:lnTo>
                  <a:lnTo>
                    <a:pt x="79743" y="178422"/>
                  </a:lnTo>
                  <a:lnTo>
                    <a:pt x="79692" y="178269"/>
                  </a:lnTo>
                  <a:lnTo>
                    <a:pt x="79578" y="177876"/>
                  </a:lnTo>
                  <a:lnTo>
                    <a:pt x="81534" y="177546"/>
                  </a:lnTo>
                  <a:lnTo>
                    <a:pt x="83515" y="178422"/>
                  </a:lnTo>
                  <a:lnTo>
                    <a:pt x="86182" y="178422"/>
                  </a:lnTo>
                  <a:lnTo>
                    <a:pt x="87731" y="179438"/>
                  </a:lnTo>
                  <a:lnTo>
                    <a:pt x="88214" y="180047"/>
                  </a:lnTo>
                  <a:lnTo>
                    <a:pt x="88734" y="180644"/>
                  </a:lnTo>
                  <a:lnTo>
                    <a:pt x="89065" y="181343"/>
                  </a:lnTo>
                  <a:close/>
                </a:path>
                <a:path w="320675" h="231139">
                  <a:moveTo>
                    <a:pt x="91160" y="137363"/>
                  </a:moveTo>
                  <a:lnTo>
                    <a:pt x="90512" y="137363"/>
                  </a:lnTo>
                  <a:lnTo>
                    <a:pt x="90398" y="137541"/>
                  </a:lnTo>
                  <a:lnTo>
                    <a:pt x="91160" y="137363"/>
                  </a:lnTo>
                  <a:close/>
                </a:path>
                <a:path w="320675" h="231139">
                  <a:moveTo>
                    <a:pt x="92024" y="148666"/>
                  </a:moveTo>
                  <a:lnTo>
                    <a:pt x="88849" y="148666"/>
                  </a:lnTo>
                  <a:lnTo>
                    <a:pt x="85204" y="147777"/>
                  </a:lnTo>
                  <a:lnTo>
                    <a:pt x="85064" y="147777"/>
                  </a:lnTo>
                  <a:lnTo>
                    <a:pt x="81394" y="146481"/>
                  </a:lnTo>
                  <a:lnTo>
                    <a:pt x="80987" y="146481"/>
                  </a:lnTo>
                  <a:lnTo>
                    <a:pt x="81584" y="147142"/>
                  </a:lnTo>
                  <a:lnTo>
                    <a:pt x="79870" y="149301"/>
                  </a:lnTo>
                  <a:lnTo>
                    <a:pt x="83223" y="149555"/>
                  </a:lnTo>
                  <a:lnTo>
                    <a:pt x="92024" y="148666"/>
                  </a:lnTo>
                  <a:close/>
                </a:path>
                <a:path w="320675" h="231139">
                  <a:moveTo>
                    <a:pt x="96215" y="172796"/>
                  </a:moveTo>
                  <a:lnTo>
                    <a:pt x="94754" y="169646"/>
                  </a:lnTo>
                  <a:lnTo>
                    <a:pt x="89242" y="173621"/>
                  </a:lnTo>
                  <a:lnTo>
                    <a:pt x="85534" y="173901"/>
                  </a:lnTo>
                  <a:lnTo>
                    <a:pt x="88811" y="174739"/>
                  </a:lnTo>
                  <a:lnTo>
                    <a:pt x="93484" y="175869"/>
                  </a:lnTo>
                  <a:lnTo>
                    <a:pt x="96215" y="172796"/>
                  </a:lnTo>
                  <a:close/>
                </a:path>
                <a:path w="320675" h="231139">
                  <a:moveTo>
                    <a:pt x="99758" y="132537"/>
                  </a:moveTo>
                  <a:lnTo>
                    <a:pt x="98717" y="131013"/>
                  </a:lnTo>
                  <a:lnTo>
                    <a:pt x="94576" y="128092"/>
                  </a:lnTo>
                  <a:lnTo>
                    <a:pt x="94399" y="128092"/>
                  </a:lnTo>
                  <a:lnTo>
                    <a:pt x="92265" y="130454"/>
                  </a:lnTo>
                  <a:lnTo>
                    <a:pt x="92265" y="134353"/>
                  </a:lnTo>
                  <a:lnTo>
                    <a:pt x="91922" y="134188"/>
                  </a:lnTo>
                  <a:lnTo>
                    <a:pt x="92202" y="134188"/>
                  </a:lnTo>
                  <a:lnTo>
                    <a:pt x="92265" y="134353"/>
                  </a:lnTo>
                  <a:lnTo>
                    <a:pt x="92265" y="130454"/>
                  </a:lnTo>
                  <a:lnTo>
                    <a:pt x="91401" y="131394"/>
                  </a:lnTo>
                  <a:lnTo>
                    <a:pt x="91287" y="131521"/>
                  </a:lnTo>
                  <a:lnTo>
                    <a:pt x="89928" y="133489"/>
                  </a:lnTo>
                  <a:lnTo>
                    <a:pt x="89090" y="132537"/>
                  </a:lnTo>
                  <a:lnTo>
                    <a:pt x="88138" y="131521"/>
                  </a:lnTo>
                  <a:lnTo>
                    <a:pt x="88023" y="131394"/>
                  </a:lnTo>
                  <a:lnTo>
                    <a:pt x="87464" y="131775"/>
                  </a:lnTo>
                  <a:lnTo>
                    <a:pt x="86525" y="132499"/>
                  </a:lnTo>
                  <a:lnTo>
                    <a:pt x="86614" y="130378"/>
                  </a:lnTo>
                  <a:lnTo>
                    <a:pt x="86474" y="130403"/>
                  </a:lnTo>
                  <a:lnTo>
                    <a:pt x="86474" y="132537"/>
                  </a:lnTo>
                  <a:lnTo>
                    <a:pt x="85255" y="133299"/>
                  </a:lnTo>
                  <a:lnTo>
                    <a:pt x="86321" y="132537"/>
                  </a:lnTo>
                  <a:lnTo>
                    <a:pt x="86474" y="132537"/>
                  </a:lnTo>
                  <a:lnTo>
                    <a:pt x="86474" y="130403"/>
                  </a:lnTo>
                  <a:lnTo>
                    <a:pt x="77355" y="131775"/>
                  </a:lnTo>
                  <a:lnTo>
                    <a:pt x="77228" y="130378"/>
                  </a:lnTo>
                  <a:lnTo>
                    <a:pt x="77139" y="129362"/>
                  </a:lnTo>
                  <a:lnTo>
                    <a:pt x="77050" y="128473"/>
                  </a:lnTo>
                  <a:lnTo>
                    <a:pt x="76733" y="125044"/>
                  </a:lnTo>
                  <a:lnTo>
                    <a:pt x="75501" y="128092"/>
                  </a:lnTo>
                  <a:lnTo>
                    <a:pt x="75425" y="128333"/>
                  </a:lnTo>
                  <a:lnTo>
                    <a:pt x="71120" y="123139"/>
                  </a:lnTo>
                  <a:lnTo>
                    <a:pt x="72580" y="127050"/>
                  </a:lnTo>
                  <a:lnTo>
                    <a:pt x="70891" y="125044"/>
                  </a:lnTo>
                  <a:lnTo>
                    <a:pt x="70027" y="124028"/>
                  </a:lnTo>
                  <a:lnTo>
                    <a:pt x="69926" y="123901"/>
                  </a:lnTo>
                  <a:lnTo>
                    <a:pt x="71932" y="120472"/>
                  </a:lnTo>
                  <a:lnTo>
                    <a:pt x="72809" y="119075"/>
                  </a:lnTo>
                  <a:lnTo>
                    <a:pt x="71208" y="118313"/>
                  </a:lnTo>
                  <a:lnTo>
                    <a:pt x="69824" y="117805"/>
                  </a:lnTo>
                  <a:lnTo>
                    <a:pt x="69138" y="117551"/>
                  </a:lnTo>
                  <a:lnTo>
                    <a:pt x="68021" y="117805"/>
                  </a:lnTo>
                  <a:lnTo>
                    <a:pt x="65773" y="118313"/>
                  </a:lnTo>
                  <a:lnTo>
                    <a:pt x="64503" y="118313"/>
                  </a:lnTo>
                  <a:lnTo>
                    <a:pt x="60312" y="117805"/>
                  </a:lnTo>
                  <a:lnTo>
                    <a:pt x="60680" y="117297"/>
                  </a:lnTo>
                  <a:lnTo>
                    <a:pt x="61582" y="116789"/>
                  </a:lnTo>
                  <a:lnTo>
                    <a:pt x="62001" y="116408"/>
                  </a:lnTo>
                  <a:lnTo>
                    <a:pt x="56845" y="116789"/>
                  </a:lnTo>
                  <a:lnTo>
                    <a:pt x="57378" y="116789"/>
                  </a:lnTo>
                  <a:lnTo>
                    <a:pt x="57505" y="117297"/>
                  </a:lnTo>
                  <a:lnTo>
                    <a:pt x="55384" y="116916"/>
                  </a:lnTo>
                  <a:lnTo>
                    <a:pt x="52806" y="116281"/>
                  </a:lnTo>
                  <a:lnTo>
                    <a:pt x="51765" y="115900"/>
                  </a:lnTo>
                  <a:lnTo>
                    <a:pt x="51409" y="115900"/>
                  </a:lnTo>
                  <a:lnTo>
                    <a:pt x="51739" y="115138"/>
                  </a:lnTo>
                  <a:lnTo>
                    <a:pt x="51828" y="114630"/>
                  </a:lnTo>
                  <a:lnTo>
                    <a:pt x="51003" y="112852"/>
                  </a:lnTo>
                  <a:lnTo>
                    <a:pt x="50914" y="112598"/>
                  </a:lnTo>
                  <a:lnTo>
                    <a:pt x="53238" y="112852"/>
                  </a:lnTo>
                  <a:lnTo>
                    <a:pt x="52844" y="112598"/>
                  </a:lnTo>
                  <a:lnTo>
                    <a:pt x="49974" y="111328"/>
                  </a:lnTo>
                  <a:lnTo>
                    <a:pt x="48628" y="114630"/>
                  </a:lnTo>
                  <a:lnTo>
                    <a:pt x="39801" y="114884"/>
                  </a:lnTo>
                  <a:lnTo>
                    <a:pt x="40297" y="115138"/>
                  </a:lnTo>
                  <a:lnTo>
                    <a:pt x="35661" y="116281"/>
                  </a:lnTo>
                  <a:lnTo>
                    <a:pt x="34721" y="115519"/>
                  </a:lnTo>
                  <a:lnTo>
                    <a:pt x="29108" y="113741"/>
                  </a:lnTo>
                  <a:lnTo>
                    <a:pt x="25234" y="122123"/>
                  </a:lnTo>
                  <a:lnTo>
                    <a:pt x="25120" y="122377"/>
                  </a:lnTo>
                  <a:lnTo>
                    <a:pt x="24561" y="119075"/>
                  </a:lnTo>
                  <a:lnTo>
                    <a:pt x="24460" y="118313"/>
                  </a:lnTo>
                  <a:lnTo>
                    <a:pt x="24358" y="117805"/>
                  </a:lnTo>
                  <a:lnTo>
                    <a:pt x="24269" y="117297"/>
                  </a:lnTo>
                  <a:lnTo>
                    <a:pt x="24180" y="116789"/>
                  </a:lnTo>
                  <a:lnTo>
                    <a:pt x="24104" y="116281"/>
                  </a:lnTo>
                  <a:lnTo>
                    <a:pt x="24053" y="115900"/>
                  </a:lnTo>
                  <a:lnTo>
                    <a:pt x="13627" y="117805"/>
                  </a:lnTo>
                  <a:lnTo>
                    <a:pt x="14211" y="117805"/>
                  </a:lnTo>
                  <a:lnTo>
                    <a:pt x="12344" y="122123"/>
                  </a:lnTo>
                  <a:lnTo>
                    <a:pt x="12230" y="122377"/>
                  </a:lnTo>
                  <a:lnTo>
                    <a:pt x="1689" y="118313"/>
                  </a:lnTo>
                  <a:lnTo>
                    <a:pt x="0" y="120472"/>
                  </a:lnTo>
                  <a:lnTo>
                    <a:pt x="2692" y="122377"/>
                  </a:lnTo>
                  <a:lnTo>
                    <a:pt x="3276" y="122758"/>
                  </a:lnTo>
                  <a:lnTo>
                    <a:pt x="1016" y="124028"/>
                  </a:lnTo>
                  <a:lnTo>
                    <a:pt x="4610" y="124536"/>
                  </a:lnTo>
                  <a:lnTo>
                    <a:pt x="10744" y="124790"/>
                  </a:lnTo>
                  <a:lnTo>
                    <a:pt x="10566" y="126441"/>
                  </a:lnTo>
                  <a:lnTo>
                    <a:pt x="10515" y="127076"/>
                  </a:lnTo>
                  <a:lnTo>
                    <a:pt x="10401" y="128092"/>
                  </a:lnTo>
                  <a:lnTo>
                    <a:pt x="14376" y="128473"/>
                  </a:lnTo>
                  <a:lnTo>
                    <a:pt x="13335" y="128473"/>
                  </a:lnTo>
                  <a:lnTo>
                    <a:pt x="15595" y="132537"/>
                  </a:lnTo>
                  <a:lnTo>
                    <a:pt x="17830" y="129362"/>
                  </a:lnTo>
                  <a:lnTo>
                    <a:pt x="15494" y="127711"/>
                  </a:lnTo>
                  <a:lnTo>
                    <a:pt x="12687" y="126441"/>
                  </a:lnTo>
                  <a:lnTo>
                    <a:pt x="13017" y="125044"/>
                  </a:lnTo>
                  <a:lnTo>
                    <a:pt x="13131" y="124536"/>
                  </a:lnTo>
                  <a:lnTo>
                    <a:pt x="13233" y="124028"/>
                  </a:lnTo>
                  <a:lnTo>
                    <a:pt x="13322" y="123647"/>
                  </a:lnTo>
                  <a:lnTo>
                    <a:pt x="13436" y="123139"/>
                  </a:lnTo>
                  <a:lnTo>
                    <a:pt x="13512" y="122758"/>
                  </a:lnTo>
                  <a:lnTo>
                    <a:pt x="20840" y="123647"/>
                  </a:lnTo>
                  <a:lnTo>
                    <a:pt x="19786" y="123647"/>
                  </a:lnTo>
                  <a:lnTo>
                    <a:pt x="21463" y="124790"/>
                  </a:lnTo>
                  <a:lnTo>
                    <a:pt x="24955" y="123647"/>
                  </a:lnTo>
                  <a:lnTo>
                    <a:pt x="25615" y="123647"/>
                  </a:lnTo>
                  <a:lnTo>
                    <a:pt x="25590" y="122758"/>
                  </a:lnTo>
                  <a:lnTo>
                    <a:pt x="26860" y="122758"/>
                  </a:lnTo>
                  <a:lnTo>
                    <a:pt x="30238" y="123088"/>
                  </a:lnTo>
                  <a:lnTo>
                    <a:pt x="29794" y="122758"/>
                  </a:lnTo>
                  <a:lnTo>
                    <a:pt x="29184" y="122377"/>
                  </a:lnTo>
                  <a:lnTo>
                    <a:pt x="28816" y="122123"/>
                  </a:lnTo>
                  <a:lnTo>
                    <a:pt x="31546" y="120472"/>
                  </a:lnTo>
                  <a:lnTo>
                    <a:pt x="37122" y="122758"/>
                  </a:lnTo>
                  <a:lnTo>
                    <a:pt x="37350" y="122758"/>
                  </a:lnTo>
                  <a:lnTo>
                    <a:pt x="40449" y="123647"/>
                  </a:lnTo>
                  <a:lnTo>
                    <a:pt x="37223" y="123647"/>
                  </a:lnTo>
                  <a:lnTo>
                    <a:pt x="36690" y="126441"/>
                  </a:lnTo>
                  <a:lnTo>
                    <a:pt x="36588" y="127076"/>
                  </a:lnTo>
                  <a:lnTo>
                    <a:pt x="36550" y="127203"/>
                  </a:lnTo>
                  <a:lnTo>
                    <a:pt x="36449" y="127711"/>
                  </a:lnTo>
                  <a:lnTo>
                    <a:pt x="36372" y="128092"/>
                  </a:lnTo>
                  <a:lnTo>
                    <a:pt x="38252" y="127203"/>
                  </a:lnTo>
                  <a:lnTo>
                    <a:pt x="37249" y="127076"/>
                  </a:lnTo>
                  <a:lnTo>
                    <a:pt x="36753" y="127076"/>
                  </a:lnTo>
                  <a:lnTo>
                    <a:pt x="39116" y="125044"/>
                  </a:lnTo>
                  <a:lnTo>
                    <a:pt x="42481" y="130251"/>
                  </a:lnTo>
                  <a:lnTo>
                    <a:pt x="41973" y="128473"/>
                  </a:lnTo>
                  <a:lnTo>
                    <a:pt x="46126" y="127076"/>
                  </a:lnTo>
                  <a:lnTo>
                    <a:pt x="49441" y="129362"/>
                  </a:lnTo>
                  <a:lnTo>
                    <a:pt x="51866" y="131775"/>
                  </a:lnTo>
                  <a:lnTo>
                    <a:pt x="51714" y="131775"/>
                  </a:lnTo>
                  <a:lnTo>
                    <a:pt x="47218" y="134188"/>
                  </a:lnTo>
                  <a:lnTo>
                    <a:pt x="50596" y="140157"/>
                  </a:lnTo>
                  <a:lnTo>
                    <a:pt x="50660" y="142951"/>
                  </a:lnTo>
                  <a:lnTo>
                    <a:pt x="46977" y="144729"/>
                  </a:lnTo>
                  <a:lnTo>
                    <a:pt x="42545" y="144983"/>
                  </a:lnTo>
                  <a:lnTo>
                    <a:pt x="43103" y="144983"/>
                  </a:lnTo>
                  <a:lnTo>
                    <a:pt x="40487" y="145872"/>
                  </a:lnTo>
                  <a:lnTo>
                    <a:pt x="48907" y="148158"/>
                  </a:lnTo>
                  <a:lnTo>
                    <a:pt x="51574" y="145872"/>
                  </a:lnTo>
                  <a:lnTo>
                    <a:pt x="51663" y="141808"/>
                  </a:lnTo>
                  <a:lnTo>
                    <a:pt x="50584" y="139395"/>
                  </a:lnTo>
                  <a:lnTo>
                    <a:pt x="54381" y="142824"/>
                  </a:lnTo>
                  <a:lnTo>
                    <a:pt x="54292" y="141808"/>
                  </a:lnTo>
                  <a:lnTo>
                    <a:pt x="54178" y="140665"/>
                  </a:lnTo>
                  <a:lnTo>
                    <a:pt x="54051" y="139395"/>
                  </a:lnTo>
                  <a:lnTo>
                    <a:pt x="53949" y="138252"/>
                  </a:lnTo>
                  <a:lnTo>
                    <a:pt x="53860" y="137363"/>
                  </a:lnTo>
                  <a:lnTo>
                    <a:pt x="53784" y="136601"/>
                  </a:lnTo>
                  <a:lnTo>
                    <a:pt x="57429" y="137617"/>
                  </a:lnTo>
                  <a:lnTo>
                    <a:pt x="57048" y="137617"/>
                  </a:lnTo>
                  <a:lnTo>
                    <a:pt x="57099" y="140411"/>
                  </a:lnTo>
                  <a:lnTo>
                    <a:pt x="58293" y="142608"/>
                  </a:lnTo>
                  <a:lnTo>
                    <a:pt x="58381" y="142773"/>
                  </a:lnTo>
                  <a:lnTo>
                    <a:pt x="61150" y="142316"/>
                  </a:lnTo>
                  <a:lnTo>
                    <a:pt x="64274" y="142316"/>
                  </a:lnTo>
                  <a:lnTo>
                    <a:pt x="66205" y="142608"/>
                  </a:lnTo>
                  <a:lnTo>
                    <a:pt x="65316" y="141808"/>
                  </a:lnTo>
                  <a:lnTo>
                    <a:pt x="64376" y="140919"/>
                  </a:lnTo>
                  <a:lnTo>
                    <a:pt x="64757" y="140919"/>
                  </a:lnTo>
                  <a:lnTo>
                    <a:pt x="63614" y="140665"/>
                  </a:lnTo>
                  <a:lnTo>
                    <a:pt x="66903" y="136601"/>
                  </a:lnTo>
                  <a:lnTo>
                    <a:pt x="67691" y="135712"/>
                  </a:lnTo>
                  <a:lnTo>
                    <a:pt x="67652" y="136601"/>
                  </a:lnTo>
                  <a:lnTo>
                    <a:pt x="67538" y="140157"/>
                  </a:lnTo>
                  <a:lnTo>
                    <a:pt x="67449" y="142798"/>
                  </a:lnTo>
                  <a:lnTo>
                    <a:pt x="66205" y="142608"/>
                  </a:lnTo>
                  <a:lnTo>
                    <a:pt x="66446" y="142824"/>
                  </a:lnTo>
                  <a:lnTo>
                    <a:pt x="67449" y="142824"/>
                  </a:lnTo>
                  <a:lnTo>
                    <a:pt x="67411" y="143967"/>
                  </a:lnTo>
                  <a:lnTo>
                    <a:pt x="68199" y="142951"/>
                  </a:lnTo>
                  <a:lnTo>
                    <a:pt x="69342" y="141427"/>
                  </a:lnTo>
                  <a:lnTo>
                    <a:pt x="71031" y="142824"/>
                  </a:lnTo>
                  <a:lnTo>
                    <a:pt x="77393" y="142824"/>
                  </a:lnTo>
                  <a:lnTo>
                    <a:pt x="78003" y="142316"/>
                  </a:lnTo>
                  <a:lnTo>
                    <a:pt x="78181" y="142824"/>
                  </a:lnTo>
                  <a:lnTo>
                    <a:pt x="88341" y="142824"/>
                  </a:lnTo>
                  <a:lnTo>
                    <a:pt x="91109" y="143459"/>
                  </a:lnTo>
                  <a:lnTo>
                    <a:pt x="93421" y="143459"/>
                  </a:lnTo>
                  <a:lnTo>
                    <a:pt x="91097" y="142824"/>
                  </a:lnTo>
                  <a:lnTo>
                    <a:pt x="89585" y="142316"/>
                  </a:lnTo>
                  <a:lnTo>
                    <a:pt x="89712" y="142316"/>
                  </a:lnTo>
                  <a:lnTo>
                    <a:pt x="88049" y="141808"/>
                  </a:lnTo>
                  <a:lnTo>
                    <a:pt x="87363" y="142316"/>
                  </a:lnTo>
                  <a:lnTo>
                    <a:pt x="87680" y="141808"/>
                  </a:lnTo>
                  <a:lnTo>
                    <a:pt x="88049" y="141808"/>
                  </a:lnTo>
                  <a:lnTo>
                    <a:pt x="90271" y="140157"/>
                  </a:lnTo>
                  <a:lnTo>
                    <a:pt x="89776" y="140411"/>
                  </a:lnTo>
                  <a:lnTo>
                    <a:pt x="87744" y="141732"/>
                  </a:lnTo>
                  <a:lnTo>
                    <a:pt x="88925" y="139903"/>
                  </a:lnTo>
                  <a:lnTo>
                    <a:pt x="90081" y="137998"/>
                  </a:lnTo>
                  <a:lnTo>
                    <a:pt x="90360" y="137617"/>
                  </a:lnTo>
                  <a:lnTo>
                    <a:pt x="90081" y="137617"/>
                  </a:lnTo>
                  <a:lnTo>
                    <a:pt x="89128" y="137871"/>
                  </a:lnTo>
                  <a:lnTo>
                    <a:pt x="86309" y="137998"/>
                  </a:lnTo>
                  <a:lnTo>
                    <a:pt x="86398" y="135712"/>
                  </a:lnTo>
                  <a:lnTo>
                    <a:pt x="86487" y="133553"/>
                  </a:lnTo>
                  <a:lnTo>
                    <a:pt x="88607" y="134061"/>
                  </a:lnTo>
                  <a:lnTo>
                    <a:pt x="89382" y="134823"/>
                  </a:lnTo>
                  <a:lnTo>
                    <a:pt x="89496" y="134569"/>
                  </a:lnTo>
                  <a:lnTo>
                    <a:pt x="89903" y="134188"/>
                  </a:lnTo>
                  <a:lnTo>
                    <a:pt x="90068" y="134188"/>
                  </a:lnTo>
                  <a:lnTo>
                    <a:pt x="90919" y="134823"/>
                  </a:lnTo>
                  <a:lnTo>
                    <a:pt x="91389" y="135204"/>
                  </a:lnTo>
                  <a:lnTo>
                    <a:pt x="91440" y="137363"/>
                  </a:lnTo>
                  <a:lnTo>
                    <a:pt x="91643" y="137363"/>
                  </a:lnTo>
                  <a:lnTo>
                    <a:pt x="92176" y="137617"/>
                  </a:lnTo>
                  <a:lnTo>
                    <a:pt x="92633" y="137871"/>
                  </a:lnTo>
                  <a:lnTo>
                    <a:pt x="92583" y="136601"/>
                  </a:lnTo>
                  <a:lnTo>
                    <a:pt x="92456" y="135712"/>
                  </a:lnTo>
                  <a:lnTo>
                    <a:pt x="92341" y="134823"/>
                  </a:lnTo>
                  <a:lnTo>
                    <a:pt x="92303" y="134569"/>
                  </a:lnTo>
                  <a:lnTo>
                    <a:pt x="92760" y="134569"/>
                  </a:lnTo>
                  <a:lnTo>
                    <a:pt x="94627" y="135331"/>
                  </a:lnTo>
                  <a:lnTo>
                    <a:pt x="96215" y="134569"/>
                  </a:lnTo>
                  <a:lnTo>
                    <a:pt x="97142" y="134188"/>
                  </a:lnTo>
                  <a:lnTo>
                    <a:pt x="97739" y="134061"/>
                  </a:lnTo>
                  <a:lnTo>
                    <a:pt x="97840" y="133553"/>
                  </a:lnTo>
                  <a:lnTo>
                    <a:pt x="97828" y="132537"/>
                  </a:lnTo>
                  <a:lnTo>
                    <a:pt x="99758" y="132537"/>
                  </a:lnTo>
                  <a:close/>
                </a:path>
                <a:path w="320675" h="231139">
                  <a:moveTo>
                    <a:pt x="100672" y="180911"/>
                  </a:moveTo>
                  <a:lnTo>
                    <a:pt x="98780" y="179590"/>
                  </a:lnTo>
                  <a:lnTo>
                    <a:pt x="96037" y="181965"/>
                  </a:lnTo>
                  <a:lnTo>
                    <a:pt x="100672" y="180911"/>
                  </a:lnTo>
                  <a:close/>
                </a:path>
                <a:path w="320675" h="231139">
                  <a:moveTo>
                    <a:pt x="101231" y="184861"/>
                  </a:moveTo>
                  <a:lnTo>
                    <a:pt x="101180" y="183184"/>
                  </a:lnTo>
                  <a:lnTo>
                    <a:pt x="100253" y="183362"/>
                  </a:lnTo>
                  <a:lnTo>
                    <a:pt x="99999" y="183730"/>
                  </a:lnTo>
                  <a:lnTo>
                    <a:pt x="101231" y="184861"/>
                  </a:lnTo>
                  <a:close/>
                </a:path>
                <a:path w="320675" h="231139">
                  <a:moveTo>
                    <a:pt x="104279" y="182867"/>
                  </a:moveTo>
                  <a:lnTo>
                    <a:pt x="101955" y="182511"/>
                  </a:lnTo>
                  <a:lnTo>
                    <a:pt x="101168" y="182689"/>
                  </a:lnTo>
                  <a:lnTo>
                    <a:pt x="101180" y="183172"/>
                  </a:lnTo>
                  <a:lnTo>
                    <a:pt x="101930" y="183045"/>
                  </a:lnTo>
                  <a:lnTo>
                    <a:pt x="103098" y="183019"/>
                  </a:lnTo>
                  <a:lnTo>
                    <a:pt x="104279" y="182867"/>
                  </a:lnTo>
                  <a:close/>
                </a:path>
                <a:path w="320675" h="231139">
                  <a:moveTo>
                    <a:pt x="104736" y="154990"/>
                  </a:moveTo>
                  <a:lnTo>
                    <a:pt x="103365" y="154520"/>
                  </a:lnTo>
                  <a:lnTo>
                    <a:pt x="101904" y="154063"/>
                  </a:lnTo>
                  <a:lnTo>
                    <a:pt x="95935" y="156997"/>
                  </a:lnTo>
                  <a:lnTo>
                    <a:pt x="94043" y="155676"/>
                  </a:lnTo>
                  <a:lnTo>
                    <a:pt x="96913" y="159105"/>
                  </a:lnTo>
                  <a:lnTo>
                    <a:pt x="100926" y="156997"/>
                  </a:lnTo>
                  <a:lnTo>
                    <a:pt x="104736" y="154990"/>
                  </a:lnTo>
                  <a:close/>
                </a:path>
                <a:path w="320675" h="231139">
                  <a:moveTo>
                    <a:pt x="106502" y="151549"/>
                  </a:moveTo>
                  <a:lnTo>
                    <a:pt x="105257" y="150685"/>
                  </a:lnTo>
                  <a:lnTo>
                    <a:pt x="103466" y="151091"/>
                  </a:lnTo>
                  <a:lnTo>
                    <a:pt x="103784" y="151091"/>
                  </a:lnTo>
                  <a:lnTo>
                    <a:pt x="105778" y="152171"/>
                  </a:lnTo>
                  <a:lnTo>
                    <a:pt x="106502" y="151549"/>
                  </a:lnTo>
                  <a:close/>
                </a:path>
                <a:path w="320675" h="231139">
                  <a:moveTo>
                    <a:pt x="106845" y="152755"/>
                  </a:moveTo>
                  <a:lnTo>
                    <a:pt x="105778" y="152171"/>
                  </a:lnTo>
                  <a:lnTo>
                    <a:pt x="104660" y="153136"/>
                  </a:lnTo>
                  <a:lnTo>
                    <a:pt x="106400" y="153136"/>
                  </a:lnTo>
                  <a:lnTo>
                    <a:pt x="106845" y="152755"/>
                  </a:lnTo>
                  <a:close/>
                </a:path>
                <a:path w="320675" h="231139">
                  <a:moveTo>
                    <a:pt x="108419" y="153593"/>
                  </a:moveTo>
                  <a:lnTo>
                    <a:pt x="107010" y="152615"/>
                  </a:lnTo>
                  <a:lnTo>
                    <a:pt x="106845" y="152755"/>
                  </a:lnTo>
                  <a:lnTo>
                    <a:pt x="108419" y="153593"/>
                  </a:lnTo>
                  <a:close/>
                </a:path>
                <a:path w="320675" h="231139">
                  <a:moveTo>
                    <a:pt x="108635" y="183591"/>
                  </a:moveTo>
                  <a:lnTo>
                    <a:pt x="107683" y="181508"/>
                  </a:lnTo>
                  <a:lnTo>
                    <a:pt x="106921" y="182397"/>
                  </a:lnTo>
                  <a:lnTo>
                    <a:pt x="105600" y="182714"/>
                  </a:lnTo>
                  <a:lnTo>
                    <a:pt x="104292" y="182880"/>
                  </a:lnTo>
                  <a:lnTo>
                    <a:pt x="106514" y="183222"/>
                  </a:lnTo>
                  <a:lnTo>
                    <a:pt x="108635" y="183591"/>
                  </a:lnTo>
                  <a:close/>
                </a:path>
                <a:path w="320675" h="231139">
                  <a:moveTo>
                    <a:pt x="110642" y="149466"/>
                  </a:moveTo>
                  <a:lnTo>
                    <a:pt x="110159" y="149263"/>
                  </a:lnTo>
                  <a:lnTo>
                    <a:pt x="107175" y="148005"/>
                  </a:lnTo>
                  <a:lnTo>
                    <a:pt x="105486" y="147294"/>
                  </a:lnTo>
                  <a:lnTo>
                    <a:pt x="105498" y="148005"/>
                  </a:lnTo>
                  <a:lnTo>
                    <a:pt x="97091" y="146418"/>
                  </a:lnTo>
                  <a:lnTo>
                    <a:pt x="96215" y="148653"/>
                  </a:lnTo>
                  <a:lnTo>
                    <a:pt x="95491" y="149263"/>
                  </a:lnTo>
                  <a:lnTo>
                    <a:pt x="95351" y="149466"/>
                  </a:lnTo>
                  <a:lnTo>
                    <a:pt x="97675" y="151091"/>
                  </a:lnTo>
                  <a:lnTo>
                    <a:pt x="103212" y="149263"/>
                  </a:lnTo>
                  <a:lnTo>
                    <a:pt x="105257" y="150685"/>
                  </a:lnTo>
                  <a:lnTo>
                    <a:pt x="110642" y="149466"/>
                  </a:lnTo>
                  <a:close/>
                </a:path>
                <a:path w="320675" h="231139">
                  <a:moveTo>
                    <a:pt x="114122" y="179616"/>
                  </a:moveTo>
                  <a:lnTo>
                    <a:pt x="109918" y="178828"/>
                  </a:lnTo>
                  <a:lnTo>
                    <a:pt x="112763" y="180809"/>
                  </a:lnTo>
                  <a:lnTo>
                    <a:pt x="114122" y="179616"/>
                  </a:lnTo>
                  <a:close/>
                </a:path>
                <a:path w="320675" h="231139">
                  <a:moveTo>
                    <a:pt x="114427" y="152095"/>
                  </a:moveTo>
                  <a:lnTo>
                    <a:pt x="112064" y="151168"/>
                  </a:lnTo>
                  <a:lnTo>
                    <a:pt x="109791" y="153149"/>
                  </a:lnTo>
                  <a:lnTo>
                    <a:pt x="114427" y="152095"/>
                  </a:lnTo>
                  <a:close/>
                </a:path>
                <a:path w="320675" h="231139">
                  <a:moveTo>
                    <a:pt x="114515" y="19456"/>
                  </a:moveTo>
                  <a:lnTo>
                    <a:pt x="109829" y="17614"/>
                  </a:lnTo>
                  <a:lnTo>
                    <a:pt x="113626" y="20243"/>
                  </a:lnTo>
                  <a:lnTo>
                    <a:pt x="114515" y="19456"/>
                  </a:lnTo>
                  <a:close/>
                </a:path>
                <a:path w="320675" h="231139">
                  <a:moveTo>
                    <a:pt x="118618" y="101053"/>
                  </a:moveTo>
                  <a:lnTo>
                    <a:pt x="114668" y="101053"/>
                  </a:lnTo>
                  <a:lnTo>
                    <a:pt x="109448" y="101727"/>
                  </a:lnTo>
                  <a:lnTo>
                    <a:pt x="114160" y="104292"/>
                  </a:lnTo>
                  <a:lnTo>
                    <a:pt x="118618" y="101053"/>
                  </a:lnTo>
                  <a:close/>
                </a:path>
                <a:path w="320675" h="231139">
                  <a:moveTo>
                    <a:pt x="120980" y="101053"/>
                  </a:moveTo>
                  <a:lnTo>
                    <a:pt x="119659" y="100291"/>
                  </a:lnTo>
                  <a:lnTo>
                    <a:pt x="118618" y="101053"/>
                  </a:lnTo>
                  <a:lnTo>
                    <a:pt x="120980" y="101053"/>
                  </a:lnTo>
                  <a:close/>
                </a:path>
                <a:path w="320675" h="231139">
                  <a:moveTo>
                    <a:pt x="127279" y="79883"/>
                  </a:moveTo>
                  <a:lnTo>
                    <a:pt x="126390" y="80225"/>
                  </a:lnTo>
                  <a:lnTo>
                    <a:pt x="123190" y="78422"/>
                  </a:lnTo>
                  <a:lnTo>
                    <a:pt x="122453" y="80962"/>
                  </a:lnTo>
                  <a:lnTo>
                    <a:pt x="125272" y="82931"/>
                  </a:lnTo>
                  <a:lnTo>
                    <a:pt x="127279" y="79883"/>
                  </a:lnTo>
                  <a:close/>
                </a:path>
                <a:path w="320675" h="231139">
                  <a:moveTo>
                    <a:pt x="127520" y="79527"/>
                  </a:moveTo>
                  <a:lnTo>
                    <a:pt x="127279" y="79883"/>
                  </a:lnTo>
                  <a:lnTo>
                    <a:pt x="127431" y="79832"/>
                  </a:lnTo>
                  <a:lnTo>
                    <a:pt x="127520" y="79527"/>
                  </a:lnTo>
                  <a:close/>
                </a:path>
                <a:path w="320675" h="231139">
                  <a:moveTo>
                    <a:pt x="133464" y="31902"/>
                  </a:moveTo>
                  <a:lnTo>
                    <a:pt x="133362" y="31699"/>
                  </a:lnTo>
                  <a:lnTo>
                    <a:pt x="133273" y="31496"/>
                  </a:lnTo>
                  <a:lnTo>
                    <a:pt x="133350" y="31140"/>
                  </a:lnTo>
                  <a:lnTo>
                    <a:pt x="132753" y="31584"/>
                  </a:lnTo>
                  <a:lnTo>
                    <a:pt x="132994" y="31699"/>
                  </a:lnTo>
                  <a:lnTo>
                    <a:pt x="133223" y="31788"/>
                  </a:lnTo>
                  <a:lnTo>
                    <a:pt x="133464" y="31902"/>
                  </a:lnTo>
                  <a:close/>
                </a:path>
                <a:path w="320675" h="231139">
                  <a:moveTo>
                    <a:pt x="134112" y="3314"/>
                  </a:moveTo>
                  <a:lnTo>
                    <a:pt x="131737" y="952"/>
                  </a:lnTo>
                  <a:lnTo>
                    <a:pt x="131368" y="4940"/>
                  </a:lnTo>
                  <a:lnTo>
                    <a:pt x="133172" y="2654"/>
                  </a:lnTo>
                  <a:lnTo>
                    <a:pt x="134112" y="3314"/>
                  </a:lnTo>
                  <a:close/>
                </a:path>
                <a:path w="320675" h="231139">
                  <a:moveTo>
                    <a:pt x="135280" y="32740"/>
                  </a:moveTo>
                  <a:lnTo>
                    <a:pt x="133464" y="31902"/>
                  </a:lnTo>
                  <a:lnTo>
                    <a:pt x="133858" y="32740"/>
                  </a:lnTo>
                  <a:lnTo>
                    <a:pt x="135280" y="32740"/>
                  </a:lnTo>
                  <a:close/>
                </a:path>
                <a:path w="320675" h="231139">
                  <a:moveTo>
                    <a:pt x="136448" y="102755"/>
                  </a:moveTo>
                  <a:lnTo>
                    <a:pt x="135013" y="101053"/>
                  </a:lnTo>
                  <a:lnTo>
                    <a:pt x="134937" y="98882"/>
                  </a:lnTo>
                  <a:lnTo>
                    <a:pt x="133121" y="99720"/>
                  </a:lnTo>
                  <a:lnTo>
                    <a:pt x="132600" y="101053"/>
                  </a:lnTo>
                  <a:lnTo>
                    <a:pt x="132778" y="101053"/>
                  </a:lnTo>
                  <a:lnTo>
                    <a:pt x="133096" y="101727"/>
                  </a:lnTo>
                  <a:lnTo>
                    <a:pt x="133172" y="101879"/>
                  </a:lnTo>
                  <a:lnTo>
                    <a:pt x="128917" y="103314"/>
                  </a:lnTo>
                  <a:lnTo>
                    <a:pt x="130467" y="100571"/>
                  </a:lnTo>
                  <a:lnTo>
                    <a:pt x="131241" y="99136"/>
                  </a:lnTo>
                  <a:lnTo>
                    <a:pt x="127965" y="98259"/>
                  </a:lnTo>
                  <a:lnTo>
                    <a:pt x="121107" y="101053"/>
                  </a:lnTo>
                  <a:lnTo>
                    <a:pt x="120980" y="101053"/>
                  </a:lnTo>
                  <a:lnTo>
                    <a:pt x="125285" y="103543"/>
                  </a:lnTo>
                  <a:lnTo>
                    <a:pt x="126161" y="100571"/>
                  </a:lnTo>
                  <a:lnTo>
                    <a:pt x="127152" y="103378"/>
                  </a:lnTo>
                  <a:lnTo>
                    <a:pt x="131826" y="104508"/>
                  </a:lnTo>
                  <a:lnTo>
                    <a:pt x="134137" y="104711"/>
                  </a:lnTo>
                  <a:lnTo>
                    <a:pt x="135712" y="103378"/>
                  </a:lnTo>
                  <a:lnTo>
                    <a:pt x="136448" y="102755"/>
                  </a:lnTo>
                  <a:close/>
                </a:path>
                <a:path w="320675" h="231139">
                  <a:moveTo>
                    <a:pt x="140169" y="3975"/>
                  </a:moveTo>
                  <a:lnTo>
                    <a:pt x="135521" y="4292"/>
                  </a:lnTo>
                  <a:lnTo>
                    <a:pt x="138328" y="4813"/>
                  </a:lnTo>
                  <a:lnTo>
                    <a:pt x="139268" y="6184"/>
                  </a:lnTo>
                  <a:lnTo>
                    <a:pt x="139268" y="5486"/>
                  </a:lnTo>
                  <a:lnTo>
                    <a:pt x="138760" y="4419"/>
                  </a:lnTo>
                  <a:lnTo>
                    <a:pt x="140169" y="3975"/>
                  </a:lnTo>
                  <a:close/>
                </a:path>
                <a:path w="320675" h="231139">
                  <a:moveTo>
                    <a:pt x="145834" y="105270"/>
                  </a:moveTo>
                  <a:lnTo>
                    <a:pt x="145783" y="105003"/>
                  </a:lnTo>
                  <a:lnTo>
                    <a:pt x="143979" y="107391"/>
                  </a:lnTo>
                  <a:lnTo>
                    <a:pt x="144487" y="106908"/>
                  </a:lnTo>
                  <a:lnTo>
                    <a:pt x="145834" y="105270"/>
                  </a:lnTo>
                  <a:close/>
                </a:path>
                <a:path w="320675" h="231139">
                  <a:moveTo>
                    <a:pt x="146837" y="100037"/>
                  </a:moveTo>
                  <a:lnTo>
                    <a:pt x="146558" y="99479"/>
                  </a:lnTo>
                  <a:lnTo>
                    <a:pt x="146202" y="98958"/>
                  </a:lnTo>
                  <a:lnTo>
                    <a:pt x="146113" y="98818"/>
                  </a:lnTo>
                  <a:lnTo>
                    <a:pt x="145326" y="102184"/>
                  </a:lnTo>
                  <a:lnTo>
                    <a:pt x="145300" y="103949"/>
                  </a:lnTo>
                  <a:lnTo>
                    <a:pt x="146761" y="100203"/>
                  </a:lnTo>
                  <a:lnTo>
                    <a:pt x="146837" y="100037"/>
                  </a:lnTo>
                  <a:close/>
                </a:path>
                <a:path w="320675" h="231139">
                  <a:moveTo>
                    <a:pt x="147231" y="34544"/>
                  </a:moveTo>
                  <a:lnTo>
                    <a:pt x="146215" y="34455"/>
                  </a:lnTo>
                  <a:lnTo>
                    <a:pt x="145288" y="34442"/>
                  </a:lnTo>
                  <a:lnTo>
                    <a:pt x="144589" y="34671"/>
                  </a:lnTo>
                  <a:lnTo>
                    <a:pt x="145669" y="34696"/>
                  </a:lnTo>
                  <a:lnTo>
                    <a:pt x="146519" y="34645"/>
                  </a:lnTo>
                  <a:lnTo>
                    <a:pt x="147231" y="34544"/>
                  </a:lnTo>
                  <a:close/>
                </a:path>
                <a:path w="320675" h="231139">
                  <a:moveTo>
                    <a:pt x="147383" y="100037"/>
                  </a:moveTo>
                  <a:lnTo>
                    <a:pt x="147053" y="99479"/>
                  </a:lnTo>
                  <a:lnTo>
                    <a:pt x="147053" y="100203"/>
                  </a:lnTo>
                  <a:lnTo>
                    <a:pt x="147383" y="100037"/>
                  </a:lnTo>
                  <a:close/>
                </a:path>
                <a:path w="320675" h="231139">
                  <a:moveTo>
                    <a:pt x="148145" y="106045"/>
                  </a:moveTo>
                  <a:lnTo>
                    <a:pt x="146697" y="104216"/>
                  </a:lnTo>
                  <a:lnTo>
                    <a:pt x="145834" y="105270"/>
                  </a:lnTo>
                  <a:lnTo>
                    <a:pt x="146100" y="106908"/>
                  </a:lnTo>
                  <a:lnTo>
                    <a:pt x="146189" y="107391"/>
                  </a:lnTo>
                  <a:lnTo>
                    <a:pt x="146304" y="108102"/>
                  </a:lnTo>
                  <a:lnTo>
                    <a:pt x="148145" y="106045"/>
                  </a:lnTo>
                  <a:close/>
                </a:path>
                <a:path w="320675" h="231139">
                  <a:moveTo>
                    <a:pt x="149212" y="107391"/>
                  </a:moveTo>
                  <a:lnTo>
                    <a:pt x="145884" y="109334"/>
                  </a:lnTo>
                  <a:lnTo>
                    <a:pt x="147828" y="109334"/>
                  </a:lnTo>
                  <a:lnTo>
                    <a:pt x="149212" y="107391"/>
                  </a:lnTo>
                  <a:close/>
                </a:path>
                <a:path w="320675" h="231139">
                  <a:moveTo>
                    <a:pt x="151244" y="109486"/>
                  </a:moveTo>
                  <a:lnTo>
                    <a:pt x="150114" y="109334"/>
                  </a:lnTo>
                  <a:lnTo>
                    <a:pt x="147828" y="109334"/>
                  </a:lnTo>
                  <a:lnTo>
                    <a:pt x="146850" y="110705"/>
                  </a:lnTo>
                  <a:lnTo>
                    <a:pt x="151244" y="109486"/>
                  </a:lnTo>
                  <a:close/>
                </a:path>
                <a:path w="320675" h="231139">
                  <a:moveTo>
                    <a:pt x="153212" y="44894"/>
                  </a:moveTo>
                  <a:lnTo>
                    <a:pt x="149936" y="44043"/>
                  </a:lnTo>
                  <a:lnTo>
                    <a:pt x="148577" y="45948"/>
                  </a:lnTo>
                  <a:lnTo>
                    <a:pt x="153212" y="44894"/>
                  </a:lnTo>
                  <a:close/>
                </a:path>
                <a:path w="320675" h="231139">
                  <a:moveTo>
                    <a:pt x="155587" y="31877"/>
                  </a:moveTo>
                  <a:lnTo>
                    <a:pt x="155244" y="31470"/>
                  </a:lnTo>
                  <a:lnTo>
                    <a:pt x="154292" y="31470"/>
                  </a:lnTo>
                  <a:lnTo>
                    <a:pt x="155587" y="31877"/>
                  </a:lnTo>
                  <a:close/>
                </a:path>
                <a:path w="320675" h="231139">
                  <a:moveTo>
                    <a:pt x="155625" y="108292"/>
                  </a:moveTo>
                  <a:lnTo>
                    <a:pt x="151244" y="109486"/>
                  </a:lnTo>
                  <a:lnTo>
                    <a:pt x="153809" y="109855"/>
                  </a:lnTo>
                  <a:lnTo>
                    <a:pt x="153365" y="111823"/>
                  </a:lnTo>
                  <a:lnTo>
                    <a:pt x="151498" y="111823"/>
                  </a:lnTo>
                  <a:lnTo>
                    <a:pt x="150736" y="110705"/>
                  </a:lnTo>
                  <a:lnTo>
                    <a:pt x="150850" y="111823"/>
                  </a:lnTo>
                  <a:lnTo>
                    <a:pt x="151091" y="112941"/>
                  </a:lnTo>
                  <a:lnTo>
                    <a:pt x="153822" y="111823"/>
                  </a:lnTo>
                  <a:lnTo>
                    <a:pt x="154216" y="111823"/>
                  </a:lnTo>
                  <a:lnTo>
                    <a:pt x="155625" y="108292"/>
                  </a:lnTo>
                  <a:close/>
                </a:path>
                <a:path w="320675" h="231139">
                  <a:moveTo>
                    <a:pt x="156845" y="3530"/>
                  </a:moveTo>
                  <a:lnTo>
                    <a:pt x="155841" y="3937"/>
                  </a:lnTo>
                  <a:lnTo>
                    <a:pt x="155486" y="4699"/>
                  </a:lnTo>
                  <a:lnTo>
                    <a:pt x="156845" y="3530"/>
                  </a:lnTo>
                  <a:close/>
                </a:path>
                <a:path w="320675" h="231139">
                  <a:moveTo>
                    <a:pt x="157264" y="965"/>
                  </a:moveTo>
                  <a:lnTo>
                    <a:pt x="152146" y="0"/>
                  </a:lnTo>
                  <a:lnTo>
                    <a:pt x="151523" y="0"/>
                  </a:lnTo>
                  <a:lnTo>
                    <a:pt x="146177" y="3187"/>
                  </a:lnTo>
                  <a:lnTo>
                    <a:pt x="141554" y="3530"/>
                  </a:lnTo>
                  <a:lnTo>
                    <a:pt x="141617" y="7112"/>
                  </a:lnTo>
                  <a:lnTo>
                    <a:pt x="148551" y="5549"/>
                  </a:lnTo>
                  <a:lnTo>
                    <a:pt x="147205" y="7429"/>
                  </a:lnTo>
                  <a:lnTo>
                    <a:pt x="154355" y="5549"/>
                  </a:lnTo>
                  <a:lnTo>
                    <a:pt x="154686" y="5549"/>
                  </a:lnTo>
                  <a:lnTo>
                    <a:pt x="153657" y="4838"/>
                  </a:lnTo>
                  <a:lnTo>
                    <a:pt x="155841" y="3937"/>
                  </a:lnTo>
                  <a:lnTo>
                    <a:pt x="157264" y="965"/>
                  </a:lnTo>
                  <a:close/>
                </a:path>
                <a:path w="320675" h="231139">
                  <a:moveTo>
                    <a:pt x="158394" y="99479"/>
                  </a:moveTo>
                  <a:lnTo>
                    <a:pt x="146989" y="97307"/>
                  </a:lnTo>
                  <a:lnTo>
                    <a:pt x="146558" y="98437"/>
                  </a:lnTo>
                  <a:lnTo>
                    <a:pt x="149377" y="98958"/>
                  </a:lnTo>
                  <a:lnTo>
                    <a:pt x="147383" y="100037"/>
                  </a:lnTo>
                  <a:lnTo>
                    <a:pt x="149720" y="103949"/>
                  </a:lnTo>
                  <a:lnTo>
                    <a:pt x="149834" y="104152"/>
                  </a:lnTo>
                  <a:lnTo>
                    <a:pt x="148145" y="106045"/>
                  </a:lnTo>
                  <a:lnTo>
                    <a:pt x="149212" y="107391"/>
                  </a:lnTo>
                  <a:lnTo>
                    <a:pt x="149555" y="106908"/>
                  </a:lnTo>
                  <a:lnTo>
                    <a:pt x="150926" y="106908"/>
                  </a:lnTo>
                  <a:lnTo>
                    <a:pt x="150952" y="107175"/>
                  </a:lnTo>
                  <a:lnTo>
                    <a:pt x="151257" y="107035"/>
                  </a:lnTo>
                  <a:lnTo>
                    <a:pt x="151485" y="106895"/>
                  </a:lnTo>
                  <a:lnTo>
                    <a:pt x="153555" y="106857"/>
                  </a:lnTo>
                  <a:lnTo>
                    <a:pt x="155625" y="108292"/>
                  </a:lnTo>
                  <a:lnTo>
                    <a:pt x="156121" y="108610"/>
                  </a:lnTo>
                  <a:lnTo>
                    <a:pt x="153657" y="104343"/>
                  </a:lnTo>
                  <a:lnTo>
                    <a:pt x="153543" y="104152"/>
                  </a:lnTo>
                  <a:lnTo>
                    <a:pt x="153530" y="105308"/>
                  </a:lnTo>
                  <a:lnTo>
                    <a:pt x="152996" y="106045"/>
                  </a:lnTo>
                  <a:lnTo>
                    <a:pt x="151726" y="106756"/>
                  </a:lnTo>
                  <a:lnTo>
                    <a:pt x="151498" y="106743"/>
                  </a:lnTo>
                  <a:lnTo>
                    <a:pt x="151193" y="106794"/>
                  </a:lnTo>
                  <a:lnTo>
                    <a:pt x="150926" y="106807"/>
                  </a:lnTo>
                  <a:lnTo>
                    <a:pt x="150926" y="104279"/>
                  </a:lnTo>
                  <a:lnTo>
                    <a:pt x="152730" y="104152"/>
                  </a:lnTo>
                  <a:lnTo>
                    <a:pt x="153530" y="105308"/>
                  </a:lnTo>
                  <a:lnTo>
                    <a:pt x="153530" y="104140"/>
                  </a:lnTo>
                  <a:lnTo>
                    <a:pt x="152717" y="102704"/>
                  </a:lnTo>
                  <a:lnTo>
                    <a:pt x="155041" y="102184"/>
                  </a:lnTo>
                  <a:lnTo>
                    <a:pt x="158153" y="99479"/>
                  </a:lnTo>
                  <a:lnTo>
                    <a:pt x="158394" y="99479"/>
                  </a:lnTo>
                  <a:close/>
                </a:path>
                <a:path w="320675" h="231139">
                  <a:moveTo>
                    <a:pt x="161277" y="51904"/>
                  </a:moveTo>
                  <a:lnTo>
                    <a:pt x="161036" y="51638"/>
                  </a:lnTo>
                  <a:lnTo>
                    <a:pt x="156476" y="46469"/>
                  </a:lnTo>
                  <a:lnTo>
                    <a:pt x="152349" y="48564"/>
                  </a:lnTo>
                  <a:lnTo>
                    <a:pt x="149936" y="49936"/>
                  </a:lnTo>
                  <a:lnTo>
                    <a:pt x="150291" y="49936"/>
                  </a:lnTo>
                  <a:lnTo>
                    <a:pt x="153073" y="51904"/>
                  </a:lnTo>
                  <a:lnTo>
                    <a:pt x="153365" y="52171"/>
                  </a:lnTo>
                  <a:lnTo>
                    <a:pt x="153797" y="53606"/>
                  </a:lnTo>
                  <a:lnTo>
                    <a:pt x="153631" y="52171"/>
                  </a:lnTo>
                  <a:lnTo>
                    <a:pt x="153314" y="49936"/>
                  </a:lnTo>
                  <a:lnTo>
                    <a:pt x="157556" y="52171"/>
                  </a:lnTo>
                  <a:lnTo>
                    <a:pt x="159867" y="51638"/>
                  </a:lnTo>
                  <a:lnTo>
                    <a:pt x="157594" y="53606"/>
                  </a:lnTo>
                  <a:lnTo>
                    <a:pt x="161277" y="51904"/>
                  </a:lnTo>
                  <a:close/>
                </a:path>
                <a:path w="320675" h="231139">
                  <a:moveTo>
                    <a:pt x="162407" y="2413"/>
                  </a:moveTo>
                  <a:lnTo>
                    <a:pt x="161112" y="254"/>
                  </a:lnTo>
                  <a:lnTo>
                    <a:pt x="160667" y="254"/>
                  </a:lnTo>
                  <a:lnTo>
                    <a:pt x="156845" y="3530"/>
                  </a:lnTo>
                  <a:lnTo>
                    <a:pt x="160096" y="2933"/>
                  </a:lnTo>
                  <a:lnTo>
                    <a:pt x="161582" y="6070"/>
                  </a:lnTo>
                  <a:lnTo>
                    <a:pt x="162064" y="3937"/>
                  </a:lnTo>
                  <a:lnTo>
                    <a:pt x="162153" y="3530"/>
                  </a:lnTo>
                  <a:lnTo>
                    <a:pt x="162229" y="3187"/>
                  </a:lnTo>
                  <a:lnTo>
                    <a:pt x="162293" y="2933"/>
                  </a:lnTo>
                  <a:lnTo>
                    <a:pt x="162407" y="2413"/>
                  </a:lnTo>
                  <a:close/>
                </a:path>
                <a:path w="320675" h="231139">
                  <a:moveTo>
                    <a:pt x="164147" y="36195"/>
                  </a:moveTo>
                  <a:lnTo>
                    <a:pt x="164134" y="35725"/>
                  </a:lnTo>
                  <a:lnTo>
                    <a:pt x="164122" y="35534"/>
                  </a:lnTo>
                  <a:lnTo>
                    <a:pt x="164084" y="33362"/>
                  </a:lnTo>
                  <a:lnTo>
                    <a:pt x="163944" y="33362"/>
                  </a:lnTo>
                  <a:lnTo>
                    <a:pt x="158102" y="35534"/>
                  </a:lnTo>
                  <a:lnTo>
                    <a:pt x="157632" y="33362"/>
                  </a:lnTo>
                  <a:lnTo>
                    <a:pt x="157581" y="33108"/>
                  </a:lnTo>
                  <a:lnTo>
                    <a:pt x="157111" y="33108"/>
                  </a:lnTo>
                  <a:lnTo>
                    <a:pt x="160388" y="32651"/>
                  </a:lnTo>
                  <a:lnTo>
                    <a:pt x="162661" y="32334"/>
                  </a:lnTo>
                  <a:lnTo>
                    <a:pt x="162255" y="30416"/>
                  </a:lnTo>
                  <a:lnTo>
                    <a:pt x="162140" y="29857"/>
                  </a:lnTo>
                  <a:lnTo>
                    <a:pt x="161658" y="29527"/>
                  </a:lnTo>
                  <a:lnTo>
                    <a:pt x="158902" y="30416"/>
                  </a:lnTo>
                  <a:lnTo>
                    <a:pt x="158153" y="32334"/>
                  </a:lnTo>
                  <a:lnTo>
                    <a:pt x="158038" y="32651"/>
                  </a:lnTo>
                  <a:lnTo>
                    <a:pt x="155587" y="31877"/>
                  </a:lnTo>
                  <a:lnTo>
                    <a:pt x="156629" y="33108"/>
                  </a:lnTo>
                  <a:lnTo>
                    <a:pt x="156146" y="34353"/>
                  </a:lnTo>
                  <a:lnTo>
                    <a:pt x="154355" y="34353"/>
                  </a:lnTo>
                  <a:lnTo>
                    <a:pt x="153377" y="32334"/>
                  </a:lnTo>
                  <a:lnTo>
                    <a:pt x="153593" y="32334"/>
                  </a:lnTo>
                  <a:lnTo>
                    <a:pt x="151498" y="31673"/>
                  </a:lnTo>
                  <a:lnTo>
                    <a:pt x="150164" y="33362"/>
                  </a:lnTo>
                  <a:lnTo>
                    <a:pt x="149186" y="34353"/>
                  </a:lnTo>
                  <a:lnTo>
                    <a:pt x="148526" y="34353"/>
                  </a:lnTo>
                  <a:lnTo>
                    <a:pt x="147243" y="34544"/>
                  </a:lnTo>
                  <a:lnTo>
                    <a:pt x="152260" y="35001"/>
                  </a:lnTo>
                  <a:lnTo>
                    <a:pt x="160096" y="38455"/>
                  </a:lnTo>
                  <a:lnTo>
                    <a:pt x="160286" y="36779"/>
                  </a:lnTo>
                  <a:lnTo>
                    <a:pt x="160413" y="35725"/>
                  </a:lnTo>
                  <a:lnTo>
                    <a:pt x="160909" y="36779"/>
                  </a:lnTo>
                  <a:lnTo>
                    <a:pt x="163728" y="38023"/>
                  </a:lnTo>
                  <a:lnTo>
                    <a:pt x="164147" y="36195"/>
                  </a:lnTo>
                  <a:close/>
                </a:path>
                <a:path w="320675" h="231139">
                  <a:moveTo>
                    <a:pt x="164693" y="59245"/>
                  </a:moveTo>
                  <a:lnTo>
                    <a:pt x="161823" y="55841"/>
                  </a:lnTo>
                  <a:lnTo>
                    <a:pt x="159029" y="56045"/>
                  </a:lnTo>
                  <a:lnTo>
                    <a:pt x="160020" y="58127"/>
                  </a:lnTo>
                  <a:lnTo>
                    <a:pt x="156781" y="58000"/>
                  </a:lnTo>
                  <a:lnTo>
                    <a:pt x="155384" y="59169"/>
                  </a:lnTo>
                  <a:lnTo>
                    <a:pt x="157238" y="59042"/>
                  </a:lnTo>
                  <a:lnTo>
                    <a:pt x="158661" y="60045"/>
                  </a:lnTo>
                  <a:lnTo>
                    <a:pt x="160108" y="62445"/>
                  </a:lnTo>
                  <a:lnTo>
                    <a:pt x="161455" y="61290"/>
                  </a:lnTo>
                  <a:lnTo>
                    <a:pt x="160045" y="59575"/>
                  </a:lnTo>
                  <a:lnTo>
                    <a:pt x="162356" y="59778"/>
                  </a:lnTo>
                  <a:lnTo>
                    <a:pt x="164693" y="59245"/>
                  </a:lnTo>
                  <a:close/>
                </a:path>
                <a:path w="320675" h="231139">
                  <a:moveTo>
                    <a:pt x="170522" y="50546"/>
                  </a:moveTo>
                  <a:lnTo>
                    <a:pt x="166306" y="48323"/>
                  </a:lnTo>
                  <a:lnTo>
                    <a:pt x="170091" y="50927"/>
                  </a:lnTo>
                  <a:lnTo>
                    <a:pt x="170522" y="50546"/>
                  </a:lnTo>
                  <a:close/>
                </a:path>
                <a:path w="320675" h="231139">
                  <a:moveTo>
                    <a:pt x="181267" y="109588"/>
                  </a:moveTo>
                  <a:lnTo>
                    <a:pt x="181229" y="109270"/>
                  </a:lnTo>
                  <a:lnTo>
                    <a:pt x="181102" y="108966"/>
                  </a:lnTo>
                  <a:lnTo>
                    <a:pt x="180759" y="108724"/>
                  </a:lnTo>
                  <a:lnTo>
                    <a:pt x="180657" y="109156"/>
                  </a:lnTo>
                  <a:lnTo>
                    <a:pt x="180898" y="109410"/>
                  </a:lnTo>
                  <a:lnTo>
                    <a:pt x="181267" y="109588"/>
                  </a:lnTo>
                  <a:close/>
                </a:path>
                <a:path w="320675" h="231139">
                  <a:moveTo>
                    <a:pt x="181660" y="88061"/>
                  </a:moveTo>
                  <a:lnTo>
                    <a:pt x="180708" y="87414"/>
                  </a:lnTo>
                  <a:lnTo>
                    <a:pt x="178447" y="90093"/>
                  </a:lnTo>
                  <a:lnTo>
                    <a:pt x="181660" y="88061"/>
                  </a:lnTo>
                  <a:close/>
                </a:path>
                <a:path w="320675" h="231139">
                  <a:moveTo>
                    <a:pt x="182422" y="100660"/>
                  </a:moveTo>
                  <a:lnTo>
                    <a:pt x="177800" y="100660"/>
                  </a:lnTo>
                  <a:lnTo>
                    <a:pt x="176733" y="95986"/>
                  </a:lnTo>
                  <a:lnTo>
                    <a:pt x="165290" y="103644"/>
                  </a:lnTo>
                  <a:lnTo>
                    <a:pt x="165074" y="103276"/>
                  </a:lnTo>
                  <a:lnTo>
                    <a:pt x="164465" y="102273"/>
                  </a:lnTo>
                  <a:lnTo>
                    <a:pt x="164350" y="102082"/>
                  </a:lnTo>
                  <a:lnTo>
                    <a:pt x="162382" y="98793"/>
                  </a:lnTo>
                  <a:lnTo>
                    <a:pt x="160540" y="99644"/>
                  </a:lnTo>
                  <a:lnTo>
                    <a:pt x="161963" y="100660"/>
                  </a:lnTo>
                  <a:lnTo>
                    <a:pt x="161975" y="102082"/>
                  </a:lnTo>
                  <a:lnTo>
                    <a:pt x="158724" y="101942"/>
                  </a:lnTo>
                  <a:lnTo>
                    <a:pt x="160629" y="103987"/>
                  </a:lnTo>
                  <a:lnTo>
                    <a:pt x="157975" y="103276"/>
                  </a:lnTo>
                  <a:lnTo>
                    <a:pt x="157594" y="103276"/>
                  </a:lnTo>
                  <a:lnTo>
                    <a:pt x="160197" y="105079"/>
                  </a:lnTo>
                  <a:lnTo>
                    <a:pt x="160210" y="104381"/>
                  </a:lnTo>
                  <a:lnTo>
                    <a:pt x="160655" y="103987"/>
                  </a:lnTo>
                  <a:lnTo>
                    <a:pt x="161455" y="103276"/>
                  </a:lnTo>
                  <a:lnTo>
                    <a:pt x="161671" y="103276"/>
                  </a:lnTo>
                  <a:lnTo>
                    <a:pt x="164426" y="105244"/>
                  </a:lnTo>
                  <a:lnTo>
                    <a:pt x="164592" y="105422"/>
                  </a:lnTo>
                  <a:lnTo>
                    <a:pt x="163436" y="107073"/>
                  </a:lnTo>
                  <a:lnTo>
                    <a:pt x="162521" y="108546"/>
                  </a:lnTo>
                  <a:lnTo>
                    <a:pt x="166370" y="110083"/>
                  </a:lnTo>
                  <a:lnTo>
                    <a:pt x="168630" y="107391"/>
                  </a:lnTo>
                  <a:lnTo>
                    <a:pt x="167894" y="106883"/>
                  </a:lnTo>
                  <a:lnTo>
                    <a:pt x="167690" y="106743"/>
                  </a:lnTo>
                  <a:lnTo>
                    <a:pt x="165823" y="106883"/>
                  </a:lnTo>
                  <a:lnTo>
                    <a:pt x="165798" y="105422"/>
                  </a:lnTo>
                  <a:lnTo>
                    <a:pt x="169532" y="106616"/>
                  </a:lnTo>
                  <a:lnTo>
                    <a:pt x="170916" y="105422"/>
                  </a:lnTo>
                  <a:lnTo>
                    <a:pt x="172974" y="103644"/>
                  </a:lnTo>
                  <a:lnTo>
                    <a:pt x="174942" y="101942"/>
                  </a:lnTo>
                  <a:lnTo>
                    <a:pt x="177825" y="104381"/>
                  </a:lnTo>
                  <a:lnTo>
                    <a:pt x="177546" y="103987"/>
                  </a:lnTo>
                  <a:lnTo>
                    <a:pt x="176441" y="102882"/>
                  </a:lnTo>
                  <a:lnTo>
                    <a:pt x="178066" y="102273"/>
                  </a:lnTo>
                  <a:lnTo>
                    <a:pt x="177977" y="102082"/>
                  </a:lnTo>
                  <a:lnTo>
                    <a:pt x="178092" y="101942"/>
                  </a:lnTo>
                  <a:lnTo>
                    <a:pt x="178168" y="102273"/>
                  </a:lnTo>
                  <a:lnTo>
                    <a:pt x="178587" y="102082"/>
                  </a:lnTo>
                  <a:lnTo>
                    <a:pt x="182422" y="100660"/>
                  </a:lnTo>
                  <a:close/>
                </a:path>
                <a:path w="320675" h="231139">
                  <a:moveTo>
                    <a:pt x="184861" y="41935"/>
                  </a:moveTo>
                  <a:lnTo>
                    <a:pt x="184518" y="41325"/>
                  </a:lnTo>
                  <a:lnTo>
                    <a:pt x="184238" y="40932"/>
                  </a:lnTo>
                  <a:lnTo>
                    <a:pt x="183921" y="40932"/>
                  </a:lnTo>
                  <a:lnTo>
                    <a:pt x="184861" y="41935"/>
                  </a:lnTo>
                  <a:close/>
                </a:path>
                <a:path w="320675" h="231139">
                  <a:moveTo>
                    <a:pt x="185254" y="109816"/>
                  </a:moveTo>
                  <a:lnTo>
                    <a:pt x="182486" y="110172"/>
                  </a:lnTo>
                  <a:lnTo>
                    <a:pt x="181267" y="109588"/>
                  </a:lnTo>
                  <a:lnTo>
                    <a:pt x="181381" y="110515"/>
                  </a:lnTo>
                  <a:lnTo>
                    <a:pt x="180708" y="111531"/>
                  </a:lnTo>
                  <a:lnTo>
                    <a:pt x="183159" y="111086"/>
                  </a:lnTo>
                  <a:lnTo>
                    <a:pt x="185254" y="109816"/>
                  </a:lnTo>
                  <a:close/>
                </a:path>
                <a:path w="320675" h="231139">
                  <a:moveTo>
                    <a:pt x="185534" y="114173"/>
                  </a:moveTo>
                  <a:lnTo>
                    <a:pt x="185204" y="113245"/>
                  </a:lnTo>
                  <a:lnTo>
                    <a:pt x="183197" y="113245"/>
                  </a:lnTo>
                  <a:lnTo>
                    <a:pt x="185534" y="114173"/>
                  </a:lnTo>
                  <a:close/>
                </a:path>
                <a:path w="320675" h="231139">
                  <a:moveTo>
                    <a:pt x="195694" y="72986"/>
                  </a:moveTo>
                  <a:lnTo>
                    <a:pt x="191935" y="70358"/>
                  </a:lnTo>
                  <a:lnTo>
                    <a:pt x="191020" y="71145"/>
                  </a:lnTo>
                  <a:lnTo>
                    <a:pt x="195694" y="72986"/>
                  </a:lnTo>
                  <a:close/>
                </a:path>
                <a:path w="320675" h="231139">
                  <a:moveTo>
                    <a:pt x="201002" y="41935"/>
                  </a:moveTo>
                  <a:lnTo>
                    <a:pt x="200888" y="40932"/>
                  </a:lnTo>
                  <a:lnTo>
                    <a:pt x="200812" y="40259"/>
                  </a:lnTo>
                  <a:lnTo>
                    <a:pt x="200723" y="39433"/>
                  </a:lnTo>
                  <a:lnTo>
                    <a:pt x="200698" y="39166"/>
                  </a:lnTo>
                  <a:lnTo>
                    <a:pt x="200545" y="37769"/>
                  </a:lnTo>
                  <a:lnTo>
                    <a:pt x="200507" y="37439"/>
                  </a:lnTo>
                  <a:lnTo>
                    <a:pt x="200406" y="36550"/>
                  </a:lnTo>
                  <a:lnTo>
                    <a:pt x="193954" y="39166"/>
                  </a:lnTo>
                  <a:lnTo>
                    <a:pt x="190119" y="35750"/>
                  </a:lnTo>
                  <a:lnTo>
                    <a:pt x="186817" y="32804"/>
                  </a:lnTo>
                  <a:lnTo>
                    <a:pt x="180860" y="35750"/>
                  </a:lnTo>
                  <a:lnTo>
                    <a:pt x="178168" y="34569"/>
                  </a:lnTo>
                  <a:lnTo>
                    <a:pt x="182232" y="34569"/>
                  </a:lnTo>
                  <a:lnTo>
                    <a:pt x="181267" y="33197"/>
                  </a:lnTo>
                  <a:lnTo>
                    <a:pt x="177977" y="33197"/>
                  </a:lnTo>
                  <a:lnTo>
                    <a:pt x="177177" y="37439"/>
                  </a:lnTo>
                  <a:lnTo>
                    <a:pt x="172554" y="37769"/>
                  </a:lnTo>
                  <a:lnTo>
                    <a:pt x="183718" y="39166"/>
                  </a:lnTo>
                  <a:lnTo>
                    <a:pt x="181914" y="40716"/>
                  </a:lnTo>
                  <a:lnTo>
                    <a:pt x="183883" y="40906"/>
                  </a:lnTo>
                  <a:lnTo>
                    <a:pt x="183286" y="40259"/>
                  </a:lnTo>
                  <a:lnTo>
                    <a:pt x="188899" y="41325"/>
                  </a:lnTo>
                  <a:lnTo>
                    <a:pt x="192532" y="40259"/>
                  </a:lnTo>
                  <a:lnTo>
                    <a:pt x="195351" y="39433"/>
                  </a:lnTo>
                  <a:lnTo>
                    <a:pt x="201002" y="41935"/>
                  </a:lnTo>
                  <a:close/>
                </a:path>
                <a:path w="320675" h="231139">
                  <a:moveTo>
                    <a:pt x="211886" y="82778"/>
                  </a:moveTo>
                  <a:lnTo>
                    <a:pt x="209410" y="81800"/>
                  </a:lnTo>
                  <a:lnTo>
                    <a:pt x="206197" y="83820"/>
                  </a:lnTo>
                  <a:lnTo>
                    <a:pt x="204939" y="83223"/>
                  </a:lnTo>
                  <a:lnTo>
                    <a:pt x="202895" y="82257"/>
                  </a:lnTo>
                  <a:lnTo>
                    <a:pt x="202742" y="81800"/>
                  </a:lnTo>
                  <a:lnTo>
                    <a:pt x="201904" y="79438"/>
                  </a:lnTo>
                  <a:lnTo>
                    <a:pt x="199263" y="81724"/>
                  </a:lnTo>
                  <a:lnTo>
                    <a:pt x="194513" y="81381"/>
                  </a:lnTo>
                  <a:lnTo>
                    <a:pt x="189890" y="83159"/>
                  </a:lnTo>
                  <a:lnTo>
                    <a:pt x="191109" y="80784"/>
                  </a:lnTo>
                  <a:lnTo>
                    <a:pt x="191236" y="80543"/>
                  </a:lnTo>
                  <a:lnTo>
                    <a:pt x="187439" y="80784"/>
                  </a:lnTo>
                  <a:lnTo>
                    <a:pt x="188976" y="83223"/>
                  </a:lnTo>
                  <a:lnTo>
                    <a:pt x="186690" y="82778"/>
                  </a:lnTo>
                  <a:lnTo>
                    <a:pt x="186410" y="82778"/>
                  </a:lnTo>
                  <a:lnTo>
                    <a:pt x="191287" y="84836"/>
                  </a:lnTo>
                  <a:lnTo>
                    <a:pt x="197446" y="84658"/>
                  </a:lnTo>
                  <a:lnTo>
                    <a:pt x="203682" y="84264"/>
                  </a:lnTo>
                  <a:lnTo>
                    <a:pt x="209042" y="85788"/>
                  </a:lnTo>
                  <a:lnTo>
                    <a:pt x="210400" y="84264"/>
                  </a:lnTo>
                  <a:lnTo>
                    <a:pt x="210794" y="83820"/>
                  </a:lnTo>
                  <a:lnTo>
                    <a:pt x="211721" y="82778"/>
                  </a:lnTo>
                  <a:lnTo>
                    <a:pt x="211886" y="82778"/>
                  </a:lnTo>
                  <a:close/>
                </a:path>
                <a:path w="320675" h="231139">
                  <a:moveTo>
                    <a:pt x="220408" y="93687"/>
                  </a:moveTo>
                  <a:lnTo>
                    <a:pt x="218541" y="93827"/>
                  </a:lnTo>
                  <a:lnTo>
                    <a:pt x="214757" y="91186"/>
                  </a:lnTo>
                  <a:lnTo>
                    <a:pt x="211086" y="93611"/>
                  </a:lnTo>
                  <a:lnTo>
                    <a:pt x="213893" y="94132"/>
                  </a:lnTo>
                  <a:lnTo>
                    <a:pt x="219024" y="94157"/>
                  </a:lnTo>
                  <a:lnTo>
                    <a:pt x="220408" y="93687"/>
                  </a:lnTo>
                  <a:close/>
                </a:path>
                <a:path w="320675" h="231139">
                  <a:moveTo>
                    <a:pt x="221767" y="54927"/>
                  </a:moveTo>
                  <a:lnTo>
                    <a:pt x="218033" y="53733"/>
                  </a:lnTo>
                  <a:lnTo>
                    <a:pt x="220395" y="56095"/>
                  </a:lnTo>
                  <a:lnTo>
                    <a:pt x="221767" y="54927"/>
                  </a:lnTo>
                  <a:close/>
                </a:path>
                <a:path w="320675" h="231139">
                  <a:moveTo>
                    <a:pt x="231597" y="68719"/>
                  </a:moveTo>
                  <a:lnTo>
                    <a:pt x="230543" y="70942"/>
                  </a:lnTo>
                  <a:lnTo>
                    <a:pt x="231495" y="70497"/>
                  </a:lnTo>
                  <a:lnTo>
                    <a:pt x="231597" y="68719"/>
                  </a:lnTo>
                  <a:close/>
                </a:path>
                <a:path w="320675" h="231139">
                  <a:moveTo>
                    <a:pt x="231787" y="65684"/>
                  </a:moveTo>
                  <a:lnTo>
                    <a:pt x="231343" y="65824"/>
                  </a:lnTo>
                  <a:lnTo>
                    <a:pt x="231749" y="66421"/>
                  </a:lnTo>
                  <a:lnTo>
                    <a:pt x="231787" y="65684"/>
                  </a:lnTo>
                  <a:close/>
                </a:path>
                <a:path w="320675" h="231139">
                  <a:moveTo>
                    <a:pt x="232308" y="67233"/>
                  </a:moveTo>
                  <a:lnTo>
                    <a:pt x="231749" y="66421"/>
                  </a:lnTo>
                  <a:lnTo>
                    <a:pt x="231698" y="67068"/>
                  </a:lnTo>
                  <a:lnTo>
                    <a:pt x="231597" y="68719"/>
                  </a:lnTo>
                  <a:lnTo>
                    <a:pt x="232308" y="67233"/>
                  </a:lnTo>
                  <a:close/>
                </a:path>
                <a:path w="320675" h="231139">
                  <a:moveTo>
                    <a:pt x="234188" y="67068"/>
                  </a:moveTo>
                  <a:lnTo>
                    <a:pt x="234073" y="66421"/>
                  </a:lnTo>
                  <a:lnTo>
                    <a:pt x="233959" y="65824"/>
                  </a:lnTo>
                  <a:lnTo>
                    <a:pt x="233895" y="65455"/>
                  </a:lnTo>
                  <a:lnTo>
                    <a:pt x="233718" y="64516"/>
                  </a:lnTo>
                  <a:lnTo>
                    <a:pt x="233603" y="63881"/>
                  </a:lnTo>
                  <a:lnTo>
                    <a:pt x="224358" y="64516"/>
                  </a:lnTo>
                  <a:lnTo>
                    <a:pt x="222973" y="62090"/>
                  </a:lnTo>
                  <a:lnTo>
                    <a:pt x="221030" y="62941"/>
                  </a:lnTo>
                  <a:lnTo>
                    <a:pt x="220141" y="63728"/>
                  </a:lnTo>
                  <a:lnTo>
                    <a:pt x="221627" y="67602"/>
                  </a:lnTo>
                  <a:lnTo>
                    <a:pt x="231800" y="65455"/>
                  </a:lnTo>
                  <a:lnTo>
                    <a:pt x="231787" y="65684"/>
                  </a:lnTo>
                  <a:lnTo>
                    <a:pt x="232486" y="65455"/>
                  </a:lnTo>
                  <a:lnTo>
                    <a:pt x="232765" y="65455"/>
                  </a:lnTo>
                  <a:lnTo>
                    <a:pt x="233222" y="66421"/>
                  </a:lnTo>
                  <a:lnTo>
                    <a:pt x="234188" y="67068"/>
                  </a:lnTo>
                  <a:close/>
                </a:path>
                <a:path w="320675" h="231139">
                  <a:moveTo>
                    <a:pt x="234226" y="69240"/>
                  </a:moveTo>
                  <a:lnTo>
                    <a:pt x="231495" y="70497"/>
                  </a:lnTo>
                  <a:lnTo>
                    <a:pt x="231470" y="70942"/>
                  </a:lnTo>
                  <a:lnTo>
                    <a:pt x="232105" y="70497"/>
                  </a:lnTo>
                  <a:lnTo>
                    <a:pt x="234226" y="69240"/>
                  </a:lnTo>
                  <a:close/>
                </a:path>
                <a:path w="320675" h="231139">
                  <a:moveTo>
                    <a:pt x="235635" y="107823"/>
                  </a:moveTo>
                  <a:lnTo>
                    <a:pt x="234251" y="107569"/>
                  </a:lnTo>
                  <a:lnTo>
                    <a:pt x="232270" y="103352"/>
                  </a:lnTo>
                  <a:lnTo>
                    <a:pt x="230492" y="107086"/>
                  </a:lnTo>
                  <a:lnTo>
                    <a:pt x="232867" y="108750"/>
                  </a:lnTo>
                  <a:lnTo>
                    <a:pt x="233324" y="107619"/>
                  </a:lnTo>
                  <a:lnTo>
                    <a:pt x="235178" y="108216"/>
                  </a:lnTo>
                  <a:lnTo>
                    <a:pt x="235635" y="107823"/>
                  </a:lnTo>
                  <a:close/>
                </a:path>
                <a:path w="320675" h="231139">
                  <a:moveTo>
                    <a:pt x="240538" y="74117"/>
                  </a:moveTo>
                  <a:lnTo>
                    <a:pt x="239737" y="74434"/>
                  </a:lnTo>
                  <a:lnTo>
                    <a:pt x="238925" y="74688"/>
                  </a:lnTo>
                  <a:lnTo>
                    <a:pt x="238086" y="74752"/>
                  </a:lnTo>
                  <a:lnTo>
                    <a:pt x="239979" y="76060"/>
                  </a:lnTo>
                  <a:lnTo>
                    <a:pt x="240398" y="74244"/>
                  </a:lnTo>
                  <a:lnTo>
                    <a:pt x="240538" y="74117"/>
                  </a:lnTo>
                  <a:close/>
                </a:path>
                <a:path w="320675" h="231139">
                  <a:moveTo>
                    <a:pt x="241515" y="73660"/>
                  </a:moveTo>
                  <a:lnTo>
                    <a:pt x="241173" y="73609"/>
                  </a:lnTo>
                  <a:lnTo>
                    <a:pt x="240842" y="73736"/>
                  </a:lnTo>
                  <a:lnTo>
                    <a:pt x="240525" y="74117"/>
                  </a:lnTo>
                  <a:lnTo>
                    <a:pt x="240868" y="73977"/>
                  </a:lnTo>
                  <a:lnTo>
                    <a:pt x="241185" y="73825"/>
                  </a:lnTo>
                  <a:lnTo>
                    <a:pt x="241515" y="73660"/>
                  </a:lnTo>
                  <a:close/>
                </a:path>
                <a:path w="320675" h="231139">
                  <a:moveTo>
                    <a:pt x="250202" y="76809"/>
                  </a:moveTo>
                  <a:lnTo>
                    <a:pt x="248285" y="74041"/>
                  </a:lnTo>
                  <a:lnTo>
                    <a:pt x="244055" y="72542"/>
                  </a:lnTo>
                  <a:lnTo>
                    <a:pt x="245897" y="71666"/>
                  </a:lnTo>
                  <a:lnTo>
                    <a:pt x="245567" y="70967"/>
                  </a:lnTo>
                  <a:lnTo>
                    <a:pt x="243776" y="72517"/>
                  </a:lnTo>
                  <a:lnTo>
                    <a:pt x="241515" y="73660"/>
                  </a:lnTo>
                  <a:lnTo>
                    <a:pt x="242570" y="73850"/>
                  </a:lnTo>
                  <a:lnTo>
                    <a:pt x="243713" y="75641"/>
                  </a:lnTo>
                  <a:lnTo>
                    <a:pt x="245084" y="76085"/>
                  </a:lnTo>
                  <a:lnTo>
                    <a:pt x="242798" y="77304"/>
                  </a:lnTo>
                  <a:lnTo>
                    <a:pt x="242722" y="75158"/>
                  </a:lnTo>
                  <a:lnTo>
                    <a:pt x="241414" y="77774"/>
                  </a:lnTo>
                  <a:lnTo>
                    <a:pt x="243725" y="77965"/>
                  </a:lnTo>
                  <a:lnTo>
                    <a:pt x="250202" y="76809"/>
                  </a:lnTo>
                  <a:close/>
                </a:path>
                <a:path w="320675" h="231139">
                  <a:moveTo>
                    <a:pt x="257810" y="82054"/>
                  </a:moveTo>
                  <a:lnTo>
                    <a:pt x="255003" y="80797"/>
                  </a:lnTo>
                  <a:lnTo>
                    <a:pt x="253047" y="78041"/>
                  </a:lnTo>
                  <a:lnTo>
                    <a:pt x="250736" y="78562"/>
                  </a:lnTo>
                  <a:lnTo>
                    <a:pt x="254038" y="80149"/>
                  </a:lnTo>
                  <a:lnTo>
                    <a:pt x="249821" y="79349"/>
                  </a:lnTo>
                  <a:lnTo>
                    <a:pt x="250329" y="81127"/>
                  </a:lnTo>
                  <a:lnTo>
                    <a:pt x="246570" y="79946"/>
                  </a:lnTo>
                  <a:lnTo>
                    <a:pt x="247523" y="80606"/>
                  </a:lnTo>
                  <a:lnTo>
                    <a:pt x="245706" y="81445"/>
                  </a:lnTo>
                  <a:lnTo>
                    <a:pt x="245249" y="81838"/>
                  </a:lnTo>
                  <a:lnTo>
                    <a:pt x="246748" y="86423"/>
                  </a:lnTo>
                  <a:lnTo>
                    <a:pt x="254139" y="84480"/>
                  </a:lnTo>
                  <a:lnTo>
                    <a:pt x="257810" y="82054"/>
                  </a:lnTo>
                  <a:close/>
                </a:path>
                <a:path w="320675" h="231139">
                  <a:moveTo>
                    <a:pt x="266192" y="90525"/>
                  </a:moveTo>
                  <a:lnTo>
                    <a:pt x="260819" y="90525"/>
                  </a:lnTo>
                  <a:lnTo>
                    <a:pt x="257606" y="92557"/>
                  </a:lnTo>
                  <a:lnTo>
                    <a:pt x="263728" y="95389"/>
                  </a:lnTo>
                  <a:lnTo>
                    <a:pt x="266192" y="90525"/>
                  </a:lnTo>
                  <a:close/>
                </a:path>
                <a:path w="320675" h="231139">
                  <a:moveTo>
                    <a:pt x="270560" y="89941"/>
                  </a:moveTo>
                  <a:lnTo>
                    <a:pt x="268592" y="88239"/>
                  </a:lnTo>
                  <a:lnTo>
                    <a:pt x="266839" y="89750"/>
                  </a:lnTo>
                  <a:lnTo>
                    <a:pt x="266649" y="89623"/>
                  </a:lnTo>
                  <a:lnTo>
                    <a:pt x="266192" y="90525"/>
                  </a:lnTo>
                  <a:lnTo>
                    <a:pt x="267944" y="90525"/>
                  </a:lnTo>
                  <a:lnTo>
                    <a:pt x="267106" y="89941"/>
                  </a:lnTo>
                  <a:lnTo>
                    <a:pt x="270560" y="89941"/>
                  </a:lnTo>
                  <a:close/>
                </a:path>
                <a:path w="320675" h="231139">
                  <a:moveTo>
                    <a:pt x="272021" y="91186"/>
                  </a:moveTo>
                  <a:lnTo>
                    <a:pt x="270776" y="89750"/>
                  </a:lnTo>
                  <a:lnTo>
                    <a:pt x="270662" y="89623"/>
                  </a:lnTo>
                  <a:lnTo>
                    <a:pt x="270560" y="89941"/>
                  </a:lnTo>
                  <a:lnTo>
                    <a:pt x="272021" y="91186"/>
                  </a:lnTo>
                  <a:close/>
                </a:path>
                <a:path w="320675" h="231139">
                  <a:moveTo>
                    <a:pt x="280708" y="88519"/>
                  </a:moveTo>
                  <a:lnTo>
                    <a:pt x="280301" y="87871"/>
                  </a:lnTo>
                  <a:lnTo>
                    <a:pt x="279336" y="86360"/>
                  </a:lnTo>
                  <a:lnTo>
                    <a:pt x="278879" y="86753"/>
                  </a:lnTo>
                  <a:lnTo>
                    <a:pt x="278930" y="87503"/>
                  </a:lnTo>
                  <a:lnTo>
                    <a:pt x="279514" y="87871"/>
                  </a:lnTo>
                  <a:lnTo>
                    <a:pt x="278434" y="87871"/>
                  </a:lnTo>
                  <a:lnTo>
                    <a:pt x="270624" y="86093"/>
                  </a:lnTo>
                  <a:lnTo>
                    <a:pt x="266280" y="85102"/>
                  </a:lnTo>
                  <a:lnTo>
                    <a:pt x="263994" y="87058"/>
                  </a:lnTo>
                  <a:lnTo>
                    <a:pt x="266573" y="89623"/>
                  </a:lnTo>
                  <a:lnTo>
                    <a:pt x="267093" y="88747"/>
                  </a:lnTo>
                  <a:lnTo>
                    <a:pt x="267728" y="87503"/>
                  </a:lnTo>
                  <a:lnTo>
                    <a:pt x="268592" y="88239"/>
                  </a:lnTo>
                  <a:lnTo>
                    <a:pt x="269405" y="87503"/>
                  </a:lnTo>
                  <a:lnTo>
                    <a:pt x="269709" y="87503"/>
                  </a:lnTo>
                  <a:lnTo>
                    <a:pt x="267677" y="86093"/>
                  </a:lnTo>
                  <a:lnTo>
                    <a:pt x="270167" y="87058"/>
                  </a:lnTo>
                  <a:lnTo>
                    <a:pt x="274256" y="88519"/>
                  </a:lnTo>
                  <a:lnTo>
                    <a:pt x="280708" y="88519"/>
                  </a:lnTo>
                  <a:close/>
                </a:path>
                <a:path w="320675" h="231139">
                  <a:moveTo>
                    <a:pt x="281114" y="88519"/>
                  </a:moveTo>
                  <a:lnTo>
                    <a:pt x="280708" y="88519"/>
                  </a:lnTo>
                  <a:lnTo>
                    <a:pt x="280860" y="88747"/>
                  </a:lnTo>
                  <a:lnTo>
                    <a:pt x="281114" y="88519"/>
                  </a:lnTo>
                  <a:close/>
                </a:path>
                <a:path w="320675" h="231139">
                  <a:moveTo>
                    <a:pt x="281851" y="89941"/>
                  </a:moveTo>
                  <a:lnTo>
                    <a:pt x="281622" y="89941"/>
                  </a:lnTo>
                  <a:lnTo>
                    <a:pt x="280860" y="88747"/>
                  </a:lnTo>
                  <a:lnTo>
                    <a:pt x="276593" y="92392"/>
                  </a:lnTo>
                  <a:lnTo>
                    <a:pt x="280885" y="92392"/>
                  </a:lnTo>
                  <a:lnTo>
                    <a:pt x="281851" y="89941"/>
                  </a:lnTo>
                  <a:close/>
                </a:path>
                <a:path w="320675" h="231139">
                  <a:moveTo>
                    <a:pt x="292061" y="56210"/>
                  </a:moveTo>
                  <a:lnTo>
                    <a:pt x="288785" y="54622"/>
                  </a:lnTo>
                  <a:lnTo>
                    <a:pt x="287870" y="55397"/>
                  </a:lnTo>
                  <a:lnTo>
                    <a:pt x="289725" y="55994"/>
                  </a:lnTo>
                  <a:lnTo>
                    <a:pt x="289737" y="56705"/>
                  </a:lnTo>
                  <a:lnTo>
                    <a:pt x="290690" y="57378"/>
                  </a:lnTo>
                  <a:lnTo>
                    <a:pt x="292061" y="56210"/>
                  </a:lnTo>
                  <a:close/>
                </a:path>
                <a:path w="320675" h="231139">
                  <a:moveTo>
                    <a:pt x="315937" y="69430"/>
                  </a:moveTo>
                  <a:lnTo>
                    <a:pt x="315709" y="69735"/>
                  </a:lnTo>
                  <a:lnTo>
                    <a:pt x="315874" y="69735"/>
                  </a:lnTo>
                  <a:lnTo>
                    <a:pt x="315937" y="69430"/>
                  </a:lnTo>
                  <a:close/>
                </a:path>
                <a:path w="320675" h="231139">
                  <a:moveTo>
                    <a:pt x="316953" y="64223"/>
                  </a:moveTo>
                  <a:lnTo>
                    <a:pt x="314210" y="65862"/>
                  </a:lnTo>
                  <a:lnTo>
                    <a:pt x="316890" y="64541"/>
                  </a:lnTo>
                  <a:lnTo>
                    <a:pt x="316953" y="64223"/>
                  </a:lnTo>
                  <a:close/>
                </a:path>
                <a:path w="320675" h="231139">
                  <a:moveTo>
                    <a:pt x="320205" y="62915"/>
                  </a:moveTo>
                  <a:lnTo>
                    <a:pt x="316890" y="64541"/>
                  </a:lnTo>
                  <a:lnTo>
                    <a:pt x="315937" y="69430"/>
                  </a:lnTo>
                  <a:lnTo>
                    <a:pt x="320205" y="62915"/>
                  </a:lnTo>
                  <a:close/>
                </a:path>
                <a:path w="320675" h="231139">
                  <a:moveTo>
                    <a:pt x="320344" y="69430"/>
                  </a:moveTo>
                  <a:lnTo>
                    <a:pt x="315874" y="69735"/>
                  </a:lnTo>
                  <a:lnTo>
                    <a:pt x="315734" y="70459"/>
                  </a:lnTo>
                  <a:lnTo>
                    <a:pt x="320344" y="69430"/>
                  </a:lnTo>
                  <a:close/>
                </a:path>
              </a:pathLst>
            </a:custGeom>
            <a:solidFill>
              <a:srgbClr val="ABD3D8">
                <a:alpha val="51998"/>
              </a:srgbClr>
            </a:solidFill>
          </p:spPr>
          <p:txBody>
            <a:bodyPr wrap="square" lIns="0" tIns="0" rIns="0" bIns="0" rtlCol="0"/>
            <a:lstStyle/>
            <a:p>
              <a:pPr defTabSz="829178"/>
              <a:endParaRPr sz="1632" kern="0">
                <a:solidFill>
                  <a:sysClr val="windowText" lastClr="000000"/>
                </a:solidFill>
              </a:endParaRPr>
            </a:p>
          </p:txBody>
        </p:sp>
        <p:sp>
          <p:nvSpPr>
            <p:cNvPr id="91" name="object 91"/>
            <p:cNvSpPr/>
            <p:nvPr/>
          </p:nvSpPr>
          <p:spPr>
            <a:xfrm>
              <a:off x="8644027" y="1910016"/>
              <a:ext cx="1645285" cy="167005"/>
            </a:xfrm>
            <a:custGeom>
              <a:avLst/>
              <a:gdLst/>
              <a:ahLst/>
              <a:cxnLst/>
              <a:rect l="l" t="t" r="r" b="b"/>
              <a:pathLst>
                <a:path w="1645284" h="167005">
                  <a:moveTo>
                    <a:pt x="3695" y="107607"/>
                  </a:moveTo>
                  <a:lnTo>
                    <a:pt x="0" y="107861"/>
                  </a:lnTo>
                  <a:lnTo>
                    <a:pt x="495" y="109639"/>
                  </a:lnTo>
                  <a:lnTo>
                    <a:pt x="3289" y="109448"/>
                  </a:lnTo>
                  <a:lnTo>
                    <a:pt x="3695" y="107607"/>
                  </a:lnTo>
                  <a:close/>
                </a:path>
                <a:path w="1645284" h="167005">
                  <a:moveTo>
                    <a:pt x="30467" y="85115"/>
                  </a:moveTo>
                  <a:lnTo>
                    <a:pt x="28790" y="85229"/>
                  </a:lnTo>
                  <a:lnTo>
                    <a:pt x="30187" y="85509"/>
                  </a:lnTo>
                  <a:lnTo>
                    <a:pt x="30467" y="85115"/>
                  </a:lnTo>
                  <a:close/>
                </a:path>
                <a:path w="1645284" h="167005">
                  <a:moveTo>
                    <a:pt x="33426" y="84912"/>
                  </a:moveTo>
                  <a:lnTo>
                    <a:pt x="31534" y="83604"/>
                  </a:lnTo>
                  <a:lnTo>
                    <a:pt x="30467" y="85115"/>
                  </a:lnTo>
                  <a:lnTo>
                    <a:pt x="33426" y="84912"/>
                  </a:lnTo>
                  <a:close/>
                </a:path>
                <a:path w="1645284" h="167005">
                  <a:moveTo>
                    <a:pt x="41211" y="106438"/>
                  </a:moveTo>
                  <a:lnTo>
                    <a:pt x="40932" y="105575"/>
                  </a:lnTo>
                  <a:lnTo>
                    <a:pt x="39890" y="102222"/>
                  </a:lnTo>
                  <a:lnTo>
                    <a:pt x="38963" y="103733"/>
                  </a:lnTo>
                  <a:lnTo>
                    <a:pt x="38557" y="105575"/>
                  </a:lnTo>
                  <a:lnTo>
                    <a:pt x="36220" y="104660"/>
                  </a:lnTo>
                  <a:lnTo>
                    <a:pt x="35369" y="106438"/>
                  </a:lnTo>
                  <a:lnTo>
                    <a:pt x="41211" y="106438"/>
                  </a:lnTo>
                  <a:close/>
                </a:path>
                <a:path w="1645284" h="167005">
                  <a:moveTo>
                    <a:pt x="41249" y="106591"/>
                  </a:moveTo>
                  <a:lnTo>
                    <a:pt x="35293" y="106591"/>
                  </a:lnTo>
                  <a:lnTo>
                    <a:pt x="34429" y="108381"/>
                  </a:lnTo>
                  <a:lnTo>
                    <a:pt x="41249" y="106591"/>
                  </a:lnTo>
                  <a:close/>
                </a:path>
                <a:path w="1645284" h="167005">
                  <a:moveTo>
                    <a:pt x="41846" y="106591"/>
                  </a:moveTo>
                  <a:lnTo>
                    <a:pt x="41249" y="106591"/>
                  </a:lnTo>
                  <a:lnTo>
                    <a:pt x="41808" y="108381"/>
                  </a:lnTo>
                  <a:lnTo>
                    <a:pt x="41846" y="106591"/>
                  </a:lnTo>
                  <a:close/>
                </a:path>
                <a:path w="1645284" h="167005">
                  <a:moveTo>
                    <a:pt x="50685" y="106921"/>
                  </a:moveTo>
                  <a:lnTo>
                    <a:pt x="45085" y="106578"/>
                  </a:lnTo>
                  <a:lnTo>
                    <a:pt x="49771" y="107708"/>
                  </a:lnTo>
                  <a:lnTo>
                    <a:pt x="50685" y="106921"/>
                  </a:lnTo>
                  <a:close/>
                </a:path>
                <a:path w="1645284" h="167005">
                  <a:moveTo>
                    <a:pt x="56769" y="106680"/>
                  </a:moveTo>
                  <a:lnTo>
                    <a:pt x="55854" y="105575"/>
                  </a:lnTo>
                  <a:lnTo>
                    <a:pt x="55181" y="106680"/>
                  </a:lnTo>
                  <a:lnTo>
                    <a:pt x="56769" y="106680"/>
                  </a:lnTo>
                  <a:close/>
                </a:path>
                <a:path w="1645284" h="167005">
                  <a:moveTo>
                    <a:pt x="57302" y="107302"/>
                  </a:moveTo>
                  <a:lnTo>
                    <a:pt x="56908" y="106832"/>
                  </a:lnTo>
                  <a:lnTo>
                    <a:pt x="55092" y="106832"/>
                  </a:lnTo>
                  <a:lnTo>
                    <a:pt x="54444" y="108115"/>
                  </a:lnTo>
                  <a:lnTo>
                    <a:pt x="57302" y="107302"/>
                  </a:lnTo>
                  <a:close/>
                </a:path>
                <a:path w="1645284" h="167005">
                  <a:moveTo>
                    <a:pt x="57594" y="83248"/>
                  </a:moveTo>
                  <a:lnTo>
                    <a:pt x="48145" y="76644"/>
                  </a:lnTo>
                  <a:lnTo>
                    <a:pt x="41173" y="76784"/>
                  </a:lnTo>
                  <a:lnTo>
                    <a:pt x="41694" y="79273"/>
                  </a:lnTo>
                  <a:lnTo>
                    <a:pt x="38874" y="78740"/>
                  </a:lnTo>
                  <a:lnTo>
                    <a:pt x="40779" y="80060"/>
                  </a:lnTo>
                  <a:lnTo>
                    <a:pt x="38925" y="80911"/>
                  </a:lnTo>
                  <a:lnTo>
                    <a:pt x="42748" y="84988"/>
                  </a:lnTo>
                  <a:lnTo>
                    <a:pt x="47409" y="85420"/>
                  </a:lnTo>
                  <a:lnTo>
                    <a:pt x="53454" y="85344"/>
                  </a:lnTo>
                  <a:lnTo>
                    <a:pt x="52451" y="82511"/>
                  </a:lnTo>
                  <a:lnTo>
                    <a:pt x="53860" y="82778"/>
                  </a:lnTo>
                  <a:lnTo>
                    <a:pt x="55740" y="83375"/>
                  </a:lnTo>
                  <a:lnTo>
                    <a:pt x="57594" y="83248"/>
                  </a:lnTo>
                  <a:close/>
                </a:path>
                <a:path w="1645284" h="167005">
                  <a:moveTo>
                    <a:pt x="59740" y="107302"/>
                  </a:moveTo>
                  <a:lnTo>
                    <a:pt x="59131" y="107302"/>
                  </a:lnTo>
                  <a:lnTo>
                    <a:pt x="57289" y="110096"/>
                  </a:lnTo>
                  <a:lnTo>
                    <a:pt x="59740" y="107302"/>
                  </a:lnTo>
                  <a:close/>
                </a:path>
                <a:path w="1645284" h="167005">
                  <a:moveTo>
                    <a:pt x="60337" y="103924"/>
                  </a:moveTo>
                  <a:lnTo>
                    <a:pt x="57619" y="103924"/>
                  </a:lnTo>
                  <a:lnTo>
                    <a:pt x="58902" y="106680"/>
                  </a:lnTo>
                  <a:lnTo>
                    <a:pt x="59436" y="106832"/>
                  </a:lnTo>
                  <a:lnTo>
                    <a:pt x="58978" y="106832"/>
                  </a:lnTo>
                  <a:lnTo>
                    <a:pt x="57302" y="107302"/>
                  </a:lnTo>
                  <a:lnTo>
                    <a:pt x="59131" y="107302"/>
                  </a:lnTo>
                  <a:lnTo>
                    <a:pt x="59994" y="106832"/>
                  </a:lnTo>
                  <a:lnTo>
                    <a:pt x="59956" y="105575"/>
                  </a:lnTo>
                  <a:lnTo>
                    <a:pt x="60337" y="103924"/>
                  </a:lnTo>
                  <a:close/>
                </a:path>
                <a:path w="1645284" h="167005">
                  <a:moveTo>
                    <a:pt x="60388" y="103720"/>
                  </a:moveTo>
                  <a:lnTo>
                    <a:pt x="59918" y="103403"/>
                  </a:lnTo>
                  <a:lnTo>
                    <a:pt x="58508" y="103720"/>
                  </a:lnTo>
                  <a:lnTo>
                    <a:pt x="60388" y="103720"/>
                  </a:lnTo>
                  <a:close/>
                </a:path>
                <a:path w="1645284" h="167005">
                  <a:moveTo>
                    <a:pt x="63944" y="56375"/>
                  </a:moveTo>
                  <a:lnTo>
                    <a:pt x="59740" y="55587"/>
                  </a:lnTo>
                  <a:lnTo>
                    <a:pt x="62585" y="57569"/>
                  </a:lnTo>
                  <a:lnTo>
                    <a:pt x="63944" y="56375"/>
                  </a:lnTo>
                  <a:close/>
                </a:path>
                <a:path w="1645284" h="167005">
                  <a:moveTo>
                    <a:pt x="69215" y="57708"/>
                  </a:moveTo>
                  <a:lnTo>
                    <a:pt x="65849" y="57708"/>
                  </a:lnTo>
                  <a:lnTo>
                    <a:pt x="69113" y="57848"/>
                  </a:lnTo>
                  <a:lnTo>
                    <a:pt x="69215" y="57708"/>
                  </a:lnTo>
                  <a:close/>
                </a:path>
                <a:path w="1645284" h="167005">
                  <a:moveTo>
                    <a:pt x="80149" y="55753"/>
                  </a:moveTo>
                  <a:lnTo>
                    <a:pt x="73240" y="55753"/>
                  </a:lnTo>
                  <a:lnTo>
                    <a:pt x="73113" y="55473"/>
                  </a:lnTo>
                  <a:lnTo>
                    <a:pt x="72250" y="53644"/>
                  </a:lnTo>
                  <a:lnTo>
                    <a:pt x="69215" y="57708"/>
                  </a:lnTo>
                  <a:lnTo>
                    <a:pt x="69672" y="57708"/>
                  </a:lnTo>
                  <a:lnTo>
                    <a:pt x="71856" y="55473"/>
                  </a:lnTo>
                  <a:lnTo>
                    <a:pt x="71640" y="57708"/>
                  </a:lnTo>
                  <a:lnTo>
                    <a:pt x="71589" y="58242"/>
                  </a:lnTo>
                  <a:lnTo>
                    <a:pt x="71462" y="59499"/>
                  </a:lnTo>
                  <a:lnTo>
                    <a:pt x="70104" y="60667"/>
                  </a:lnTo>
                  <a:lnTo>
                    <a:pt x="68846" y="58559"/>
                  </a:lnTo>
                  <a:lnTo>
                    <a:pt x="69151" y="58242"/>
                  </a:lnTo>
                  <a:lnTo>
                    <a:pt x="69545" y="57848"/>
                  </a:lnTo>
                  <a:lnTo>
                    <a:pt x="69113" y="57848"/>
                  </a:lnTo>
                  <a:lnTo>
                    <a:pt x="65938" y="57848"/>
                  </a:lnTo>
                  <a:lnTo>
                    <a:pt x="67297" y="60147"/>
                  </a:lnTo>
                  <a:lnTo>
                    <a:pt x="68580" y="58826"/>
                  </a:lnTo>
                  <a:lnTo>
                    <a:pt x="68516" y="59309"/>
                  </a:lnTo>
                  <a:lnTo>
                    <a:pt x="68414" y="60147"/>
                  </a:lnTo>
                  <a:lnTo>
                    <a:pt x="68351" y="60667"/>
                  </a:lnTo>
                  <a:lnTo>
                    <a:pt x="68237" y="61531"/>
                  </a:lnTo>
                  <a:lnTo>
                    <a:pt x="70573" y="60667"/>
                  </a:lnTo>
                  <a:lnTo>
                    <a:pt x="74244" y="59309"/>
                  </a:lnTo>
                  <a:lnTo>
                    <a:pt x="74307" y="62052"/>
                  </a:lnTo>
                  <a:lnTo>
                    <a:pt x="74434" y="67259"/>
                  </a:lnTo>
                  <a:lnTo>
                    <a:pt x="79489" y="64376"/>
                  </a:lnTo>
                  <a:lnTo>
                    <a:pt x="76187" y="62052"/>
                  </a:lnTo>
                  <a:lnTo>
                    <a:pt x="77800" y="59499"/>
                  </a:lnTo>
                  <a:lnTo>
                    <a:pt x="77914" y="59309"/>
                  </a:lnTo>
                  <a:lnTo>
                    <a:pt x="80149" y="55753"/>
                  </a:lnTo>
                  <a:close/>
                </a:path>
                <a:path w="1645284" h="167005">
                  <a:moveTo>
                    <a:pt x="88480" y="70637"/>
                  </a:moveTo>
                  <a:lnTo>
                    <a:pt x="87985" y="69570"/>
                  </a:lnTo>
                  <a:lnTo>
                    <a:pt x="86118" y="68986"/>
                  </a:lnTo>
                  <a:lnTo>
                    <a:pt x="86080" y="67538"/>
                  </a:lnTo>
                  <a:lnTo>
                    <a:pt x="80060" y="69748"/>
                  </a:lnTo>
                  <a:lnTo>
                    <a:pt x="81495" y="70739"/>
                  </a:lnTo>
                  <a:lnTo>
                    <a:pt x="86664" y="72923"/>
                  </a:lnTo>
                  <a:lnTo>
                    <a:pt x="88480" y="70637"/>
                  </a:lnTo>
                  <a:close/>
                </a:path>
                <a:path w="1645284" h="167005">
                  <a:moveTo>
                    <a:pt x="95770" y="89877"/>
                  </a:moveTo>
                  <a:lnTo>
                    <a:pt x="95618" y="89573"/>
                  </a:lnTo>
                  <a:lnTo>
                    <a:pt x="95427" y="89281"/>
                  </a:lnTo>
                  <a:lnTo>
                    <a:pt x="95427" y="89001"/>
                  </a:lnTo>
                  <a:lnTo>
                    <a:pt x="95351" y="89458"/>
                  </a:lnTo>
                  <a:lnTo>
                    <a:pt x="95529" y="89700"/>
                  </a:lnTo>
                  <a:lnTo>
                    <a:pt x="95770" y="89877"/>
                  </a:lnTo>
                  <a:close/>
                </a:path>
                <a:path w="1645284" h="167005">
                  <a:moveTo>
                    <a:pt x="1322425" y="135547"/>
                  </a:moveTo>
                  <a:lnTo>
                    <a:pt x="1320622" y="134302"/>
                  </a:lnTo>
                  <a:lnTo>
                    <a:pt x="1320114" y="134645"/>
                  </a:lnTo>
                  <a:lnTo>
                    <a:pt x="1322425" y="135547"/>
                  </a:lnTo>
                  <a:close/>
                </a:path>
                <a:path w="1645284" h="167005">
                  <a:moveTo>
                    <a:pt x="1324660" y="131470"/>
                  </a:moveTo>
                  <a:lnTo>
                    <a:pt x="1321460" y="132054"/>
                  </a:lnTo>
                  <a:lnTo>
                    <a:pt x="1320546" y="132829"/>
                  </a:lnTo>
                  <a:lnTo>
                    <a:pt x="1320101" y="133934"/>
                  </a:lnTo>
                  <a:lnTo>
                    <a:pt x="1320622" y="134302"/>
                  </a:lnTo>
                  <a:lnTo>
                    <a:pt x="1324660" y="131470"/>
                  </a:lnTo>
                  <a:close/>
                </a:path>
                <a:path w="1645284" h="167005">
                  <a:moveTo>
                    <a:pt x="1328788" y="165417"/>
                  </a:moveTo>
                  <a:lnTo>
                    <a:pt x="1328280" y="162229"/>
                  </a:lnTo>
                  <a:lnTo>
                    <a:pt x="1327353" y="161582"/>
                  </a:lnTo>
                  <a:lnTo>
                    <a:pt x="1325994" y="161315"/>
                  </a:lnTo>
                  <a:lnTo>
                    <a:pt x="1326426" y="160235"/>
                  </a:lnTo>
                  <a:lnTo>
                    <a:pt x="1325079" y="161404"/>
                  </a:lnTo>
                  <a:lnTo>
                    <a:pt x="1320025" y="161391"/>
                  </a:lnTo>
                  <a:lnTo>
                    <a:pt x="1321435" y="163791"/>
                  </a:lnTo>
                  <a:lnTo>
                    <a:pt x="1320533" y="164566"/>
                  </a:lnTo>
                  <a:lnTo>
                    <a:pt x="1323721" y="163982"/>
                  </a:lnTo>
                  <a:lnTo>
                    <a:pt x="1328788" y="165417"/>
                  </a:lnTo>
                  <a:close/>
                </a:path>
                <a:path w="1645284" h="167005">
                  <a:moveTo>
                    <a:pt x="1333842" y="159346"/>
                  </a:moveTo>
                  <a:lnTo>
                    <a:pt x="1331925" y="159105"/>
                  </a:lnTo>
                  <a:lnTo>
                    <a:pt x="1333093" y="160629"/>
                  </a:lnTo>
                  <a:lnTo>
                    <a:pt x="1333741" y="159918"/>
                  </a:lnTo>
                  <a:lnTo>
                    <a:pt x="1333842" y="159346"/>
                  </a:lnTo>
                  <a:close/>
                </a:path>
                <a:path w="1645284" h="167005">
                  <a:moveTo>
                    <a:pt x="1334973" y="135940"/>
                  </a:moveTo>
                  <a:lnTo>
                    <a:pt x="1326349" y="137795"/>
                  </a:lnTo>
                  <a:lnTo>
                    <a:pt x="1326680" y="137795"/>
                  </a:lnTo>
                  <a:lnTo>
                    <a:pt x="1331201" y="140271"/>
                  </a:lnTo>
                  <a:lnTo>
                    <a:pt x="1334973" y="135940"/>
                  </a:lnTo>
                  <a:close/>
                </a:path>
                <a:path w="1645284" h="167005">
                  <a:moveTo>
                    <a:pt x="1336636" y="104635"/>
                  </a:moveTo>
                  <a:lnTo>
                    <a:pt x="1335925" y="102755"/>
                  </a:lnTo>
                  <a:lnTo>
                    <a:pt x="1335138" y="100622"/>
                  </a:lnTo>
                  <a:lnTo>
                    <a:pt x="1331607" y="101790"/>
                  </a:lnTo>
                  <a:lnTo>
                    <a:pt x="1331163" y="104305"/>
                  </a:lnTo>
                  <a:lnTo>
                    <a:pt x="1331645" y="104635"/>
                  </a:lnTo>
                  <a:lnTo>
                    <a:pt x="1332979" y="102755"/>
                  </a:lnTo>
                  <a:lnTo>
                    <a:pt x="1333842" y="104635"/>
                  </a:lnTo>
                  <a:lnTo>
                    <a:pt x="1336636" y="104635"/>
                  </a:lnTo>
                  <a:close/>
                </a:path>
                <a:path w="1645284" h="167005">
                  <a:moveTo>
                    <a:pt x="1336687" y="106057"/>
                  </a:moveTo>
                  <a:lnTo>
                    <a:pt x="1333931" y="104825"/>
                  </a:lnTo>
                  <a:lnTo>
                    <a:pt x="1331506" y="106895"/>
                  </a:lnTo>
                  <a:lnTo>
                    <a:pt x="1334871" y="106895"/>
                  </a:lnTo>
                  <a:lnTo>
                    <a:pt x="1336687" y="106057"/>
                  </a:lnTo>
                  <a:close/>
                </a:path>
                <a:path w="1645284" h="167005">
                  <a:moveTo>
                    <a:pt x="1336840" y="104635"/>
                  </a:moveTo>
                  <a:lnTo>
                    <a:pt x="1336636" y="104635"/>
                  </a:lnTo>
                  <a:lnTo>
                    <a:pt x="1336700" y="104825"/>
                  </a:lnTo>
                  <a:lnTo>
                    <a:pt x="1336840" y="104635"/>
                  </a:lnTo>
                  <a:close/>
                </a:path>
                <a:path w="1645284" h="167005">
                  <a:moveTo>
                    <a:pt x="1337017" y="104635"/>
                  </a:moveTo>
                  <a:lnTo>
                    <a:pt x="1336687" y="106057"/>
                  </a:lnTo>
                  <a:lnTo>
                    <a:pt x="1336979" y="104825"/>
                  </a:lnTo>
                  <a:lnTo>
                    <a:pt x="1337017" y="104635"/>
                  </a:lnTo>
                  <a:close/>
                </a:path>
                <a:path w="1645284" h="167005">
                  <a:moveTo>
                    <a:pt x="1337094" y="104305"/>
                  </a:moveTo>
                  <a:lnTo>
                    <a:pt x="1336840" y="104635"/>
                  </a:lnTo>
                  <a:lnTo>
                    <a:pt x="1337017" y="104635"/>
                  </a:lnTo>
                  <a:lnTo>
                    <a:pt x="1337094" y="104305"/>
                  </a:lnTo>
                  <a:close/>
                </a:path>
                <a:path w="1645284" h="167005">
                  <a:moveTo>
                    <a:pt x="1337398" y="135432"/>
                  </a:moveTo>
                  <a:lnTo>
                    <a:pt x="1336167" y="134569"/>
                  </a:lnTo>
                  <a:lnTo>
                    <a:pt x="1334973" y="135940"/>
                  </a:lnTo>
                  <a:lnTo>
                    <a:pt x="1337398" y="135432"/>
                  </a:lnTo>
                  <a:close/>
                </a:path>
                <a:path w="1645284" h="167005">
                  <a:moveTo>
                    <a:pt x="1338592" y="102374"/>
                  </a:moveTo>
                  <a:lnTo>
                    <a:pt x="1338465" y="102349"/>
                  </a:lnTo>
                  <a:lnTo>
                    <a:pt x="1338491" y="102514"/>
                  </a:lnTo>
                  <a:lnTo>
                    <a:pt x="1338592" y="102374"/>
                  </a:lnTo>
                  <a:close/>
                </a:path>
                <a:path w="1645284" h="167005">
                  <a:moveTo>
                    <a:pt x="1338999" y="106235"/>
                  </a:moveTo>
                  <a:lnTo>
                    <a:pt x="1338516" y="102755"/>
                  </a:lnTo>
                  <a:lnTo>
                    <a:pt x="1338313" y="102755"/>
                  </a:lnTo>
                  <a:lnTo>
                    <a:pt x="1337183" y="104305"/>
                  </a:lnTo>
                  <a:lnTo>
                    <a:pt x="1338999" y="106235"/>
                  </a:lnTo>
                  <a:close/>
                </a:path>
                <a:path w="1645284" h="167005">
                  <a:moveTo>
                    <a:pt x="1340383" y="101574"/>
                  </a:moveTo>
                  <a:lnTo>
                    <a:pt x="1339380" y="100876"/>
                  </a:lnTo>
                  <a:lnTo>
                    <a:pt x="1339088" y="101574"/>
                  </a:lnTo>
                  <a:lnTo>
                    <a:pt x="1338986" y="101765"/>
                  </a:lnTo>
                  <a:lnTo>
                    <a:pt x="1338884" y="101942"/>
                  </a:lnTo>
                  <a:lnTo>
                    <a:pt x="1338630" y="102311"/>
                  </a:lnTo>
                  <a:lnTo>
                    <a:pt x="1340383" y="101574"/>
                  </a:lnTo>
                  <a:close/>
                </a:path>
                <a:path w="1645284" h="167005">
                  <a:moveTo>
                    <a:pt x="1341869" y="160870"/>
                  </a:moveTo>
                  <a:lnTo>
                    <a:pt x="1336433" y="160870"/>
                  </a:lnTo>
                  <a:lnTo>
                    <a:pt x="1334249" y="162153"/>
                  </a:lnTo>
                  <a:lnTo>
                    <a:pt x="1333271" y="160870"/>
                  </a:lnTo>
                  <a:lnTo>
                    <a:pt x="1332890" y="160870"/>
                  </a:lnTo>
                  <a:lnTo>
                    <a:pt x="1332217" y="161493"/>
                  </a:lnTo>
                  <a:lnTo>
                    <a:pt x="1331379" y="162166"/>
                  </a:lnTo>
                  <a:lnTo>
                    <a:pt x="1331036" y="162750"/>
                  </a:lnTo>
                  <a:lnTo>
                    <a:pt x="1338897" y="166814"/>
                  </a:lnTo>
                  <a:lnTo>
                    <a:pt x="1341221" y="162166"/>
                  </a:lnTo>
                  <a:lnTo>
                    <a:pt x="1341869" y="160870"/>
                  </a:lnTo>
                  <a:close/>
                </a:path>
                <a:path w="1645284" h="167005">
                  <a:moveTo>
                    <a:pt x="1342085" y="131660"/>
                  </a:moveTo>
                  <a:lnTo>
                    <a:pt x="1340637" y="128549"/>
                  </a:lnTo>
                  <a:lnTo>
                    <a:pt x="1339799" y="130759"/>
                  </a:lnTo>
                  <a:lnTo>
                    <a:pt x="1342085" y="131660"/>
                  </a:lnTo>
                  <a:close/>
                </a:path>
                <a:path w="1645284" h="167005">
                  <a:moveTo>
                    <a:pt x="1342885" y="102311"/>
                  </a:moveTo>
                  <a:lnTo>
                    <a:pt x="1342186" y="100876"/>
                  </a:lnTo>
                  <a:lnTo>
                    <a:pt x="1340383" y="101574"/>
                  </a:lnTo>
                  <a:lnTo>
                    <a:pt x="1341691" y="102489"/>
                  </a:lnTo>
                  <a:lnTo>
                    <a:pt x="1342885" y="102311"/>
                  </a:lnTo>
                  <a:close/>
                </a:path>
                <a:path w="1645284" h="167005">
                  <a:moveTo>
                    <a:pt x="1343075" y="137287"/>
                  </a:moveTo>
                  <a:lnTo>
                    <a:pt x="1340510" y="135432"/>
                  </a:lnTo>
                  <a:lnTo>
                    <a:pt x="1340739" y="135432"/>
                  </a:lnTo>
                  <a:lnTo>
                    <a:pt x="1338935" y="135089"/>
                  </a:lnTo>
                  <a:lnTo>
                    <a:pt x="1337398" y="135432"/>
                  </a:lnTo>
                  <a:lnTo>
                    <a:pt x="1340789" y="137795"/>
                  </a:lnTo>
                  <a:lnTo>
                    <a:pt x="1343075" y="137287"/>
                  </a:lnTo>
                  <a:close/>
                </a:path>
                <a:path w="1645284" h="167005">
                  <a:moveTo>
                    <a:pt x="1344498" y="93586"/>
                  </a:moveTo>
                  <a:lnTo>
                    <a:pt x="1342923" y="92786"/>
                  </a:lnTo>
                  <a:lnTo>
                    <a:pt x="1343113" y="93446"/>
                  </a:lnTo>
                  <a:lnTo>
                    <a:pt x="1343774" y="93624"/>
                  </a:lnTo>
                  <a:lnTo>
                    <a:pt x="1344498" y="93586"/>
                  </a:lnTo>
                  <a:close/>
                </a:path>
                <a:path w="1645284" h="167005">
                  <a:moveTo>
                    <a:pt x="1345425" y="162166"/>
                  </a:moveTo>
                  <a:lnTo>
                    <a:pt x="1344942" y="161925"/>
                  </a:lnTo>
                  <a:lnTo>
                    <a:pt x="1344358" y="162166"/>
                  </a:lnTo>
                  <a:lnTo>
                    <a:pt x="1345425" y="162166"/>
                  </a:lnTo>
                  <a:close/>
                </a:path>
                <a:path w="1645284" h="167005">
                  <a:moveTo>
                    <a:pt x="1348130" y="103454"/>
                  </a:moveTo>
                  <a:lnTo>
                    <a:pt x="1346733" y="101765"/>
                  </a:lnTo>
                  <a:lnTo>
                    <a:pt x="1342885" y="102311"/>
                  </a:lnTo>
                  <a:lnTo>
                    <a:pt x="1344079" y="104787"/>
                  </a:lnTo>
                  <a:lnTo>
                    <a:pt x="1348130" y="103454"/>
                  </a:lnTo>
                  <a:close/>
                </a:path>
                <a:path w="1645284" h="167005">
                  <a:moveTo>
                    <a:pt x="1351102" y="88506"/>
                  </a:moveTo>
                  <a:lnTo>
                    <a:pt x="1350606" y="88290"/>
                  </a:lnTo>
                  <a:lnTo>
                    <a:pt x="1349667" y="87909"/>
                  </a:lnTo>
                  <a:lnTo>
                    <a:pt x="1349819" y="87909"/>
                  </a:lnTo>
                  <a:lnTo>
                    <a:pt x="1348714" y="87020"/>
                  </a:lnTo>
                  <a:lnTo>
                    <a:pt x="1347787" y="87909"/>
                  </a:lnTo>
                  <a:lnTo>
                    <a:pt x="1350632" y="88430"/>
                  </a:lnTo>
                  <a:lnTo>
                    <a:pt x="1351102" y="88506"/>
                  </a:lnTo>
                  <a:close/>
                </a:path>
                <a:path w="1645284" h="167005">
                  <a:moveTo>
                    <a:pt x="1351546" y="127317"/>
                  </a:moveTo>
                  <a:lnTo>
                    <a:pt x="1349819" y="127317"/>
                  </a:lnTo>
                  <a:lnTo>
                    <a:pt x="1349730" y="129641"/>
                  </a:lnTo>
                  <a:lnTo>
                    <a:pt x="1348524" y="132626"/>
                  </a:lnTo>
                  <a:lnTo>
                    <a:pt x="1351546" y="127317"/>
                  </a:lnTo>
                  <a:close/>
                </a:path>
                <a:path w="1645284" h="167005">
                  <a:moveTo>
                    <a:pt x="1352689" y="158102"/>
                  </a:moveTo>
                  <a:lnTo>
                    <a:pt x="1352067" y="157695"/>
                  </a:lnTo>
                  <a:lnTo>
                    <a:pt x="1352435" y="158102"/>
                  </a:lnTo>
                  <a:lnTo>
                    <a:pt x="1352689" y="158102"/>
                  </a:lnTo>
                  <a:close/>
                </a:path>
                <a:path w="1645284" h="167005">
                  <a:moveTo>
                    <a:pt x="1353959" y="127609"/>
                  </a:moveTo>
                  <a:lnTo>
                    <a:pt x="1352550" y="125564"/>
                  </a:lnTo>
                  <a:lnTo>
                    <a:pt x="1351546" y="127317"/>
                  </a:lnTo>
                  <a:lnTo>
                    <a:pt x="1353032" y="127317"/>
                  </a:lnTo>
                  <a:lnTo>
                    <a:pt x="1353959" y="127609"/>
                  </a:lnTo>
                  <a:close/>
                </a:path>
                <a:path w="1645284" h="167005">
                  <a:moveTo>
                    <a:pt x="1353972" y="159842"/>
                  </a:moveTo>
                  <a:lnTo>
                    <a:pt x="1353553" y="159359"/>
                  </a:lnTo>
                  <a:lnTo>
                    <a:pt x="1352435" y="158102"/>
                  </a:lnTo>
                  <a:lnTo>
                    <a:pt x="1352080" y="158394"/>
                  </a:lnTo>
                  <a:lnTo>
                    <a:pt x="1352626" y="158775"/>
                  </a:lnTo>
                  <a:lnTo>
                    <a:pt x="1352321" y="158775"/>
                  </a:lnTo>
                  <a:lnTo>
                    <a:pt x="1350276" y="159232"/>
                  </a:lnTo>
                  <a:lnTo>
                    <a:pt x="1350149" y="158775"/>
                  </a:lnTo>
                  <a:lnTo>
                    <a:pt x="1350035" y="158394"/>
                  </a:lnTo>
                  <a:lnTo>
                    <a:pt x="1349959" y="158102"/>
                  </a:lnTo>
                  <a:lnTo>
                    <a:pt x="1349832" y="157695"/>
                  </a:lnTo>
                  <a:lnTo>
                    <a:pt x="1349768" y="157480"/>
                  </a:lnTo>
                  <a:lnTo>
                    <a:pt x="1349540" y="158102"/>
                  </a:lnTo>
                  <a:lnTo>
                    <a:pt x="1349425" y="158775"/>
                  </a:lnTo>
                  <a:lnTo>
                    <a:pt x="1349692" y="159359"/>
                  </a:lnTo>
                  <a:lnTo>
                    <a:pt x="1349806" y="159626"/>
                  </a:lnTo>
                  <a:lnTo>
                    <a:pt x="1343634" y="160870"/>
                  </a:lnTo>
                  <a:lnTo>
                    <a:pt x="1344320" y="160870"/>
                  </a:lnTo>
                  <a:lnTo>
                    <a:pt x="1344320" y="161277"/>
                  </a:lnTo>
                  <a:lnTo>
                    <a:pt x="1343558" y="160870"/>
                  </a:lnTo>
                  <a:lnTo>
                    <a:pt x="1342720" y="160870"/>
                  </a:lnTo>
                  <a:lnTo>
                    <a:pt x="1344333" y="161645"/>
                  </a:lnTo>
                  <a:lnTo>
                    <a:pt x="1344345" y="161772"/>
                  </a:lnTo>
                  <a:lnTo>
                    <a:pt x="1344345" y="161645"/>
                  </a:lnTo>
                  <a:lnTo>
                    <a:pt x="1344612" y="161772"/>
                  </a:lnTo>
                  <a:lnTo>
                    <a:pt x="1344942" y="161925"/>
                  </a:lnTo>
                  <a:lnTo>
                    <a:pt x="1345323" y="161772"/>
                  </a:lnTo>
                  <a:lnTo>
                    <a:pt x="1346009" y="161493"/>
                  </a:lnTo>
                  <a:lnTo>
                    <a:pt x="1347533" y="160870"/>
                  </a:lnTo>
                  <a:lnTo>
                    <a:pt x="1347381" y="161493"/>
                  </a:lnTo>
                  <a:lnTo>
                    <a:pt x="1347317" y="161772"/>
                  </a:lnTo>
                  <a:lnTo>
                    <a:pt x="1347228" y="162166"/>
                  </a:lnTo>
                  <a:lnTo>
                    <a:pt x="1347139" y="162534"/>
                  </a:lnTo>
                  <a:lnTo>
                    <a:pt x="1347101" y="162687"/>
                  </a:lnTo>
                  <a:lnTo>
                    <a:pt x="1346111" y="162166"/>
                  </a:lnTo>
                  <a:lnTo>
                    <a:pt x="1345425" y="162166"/>
                  </a:lnTo>
                  <a:lnTo>
                    <a:pt x="1348498" y="163639"/>
                  </a:lnTo>
                  <a:lnTo>
                    <a:pt x="1349857" y="163207"/>
                  </a:lnTo>
                  <a:lnTo>
                    <a:pt x="1349235" y="162750"/>
                  </a:lnTo>
                  <a:lnTo>
                    <a:pt x="1348930" y="162534"/>
                  </a:lnTo>
                  <a:lnTo>
                    <a:pt x="1348930" y="162166"/>
                  </a:lnTo>
                  <a:lnTo>
                    <a:pt x="1348079" y="162166"/>
                  </a:lnTo>
                  <a:lnTo>
                    <a:pt x="1353972" y="159842"/>
                  </a:lnTo>
                  <a:close/>
                </a:path>
                <a:path w="1645284" h="167005">
                  <a:moveTo>
                    <a:pt x="1354074" y="136525"/>
                  </a:moveTo>
                  <a:lnTo>
                    <a:pt x="1349908" y="133604"/>
                  </a:lnTo>
                  <a:lnTo>
                    <a:pt x="1348549" y="134772"/>
                  </a:lnTo>
                  <a:lnTo>
                    <a:pt x="1354074" y="136525"/>
                  </a:lnTo>
                  <a:close/>
                </a:path>
                <a:path w="1645284" h="167005">
                  <a:moveTo>
                    <a:pt x="1355318" y="126606"/>
                  </a:moveTo>
                  <a:lnTo>
                    <a:pt x="1355051" y="126606"/>
                  </a:lnTo>
                  <a:lnTo>
                    <a:pt x="1355318" y="126796"/>
                  </a:lnTo>
                  <a:lnTo>
                    <a:pt x="1355318" y="126606"/>
                  </a:lnTo>
                  <a:close/>
                </a:path>
                <a:path w="1645284" h="167005">
                  <a:moveTo>
                    <a:pt x="1355356" y="129641"/>
                  </a:moveTo>
                  <a:lnTo>
                    <a:pt x="1355331" y="127901"/>
                  </a:lnTo>
                  <a:lnTo>
                    <a:pt x="1355318" y="127317"/>
                  </a:lnTo>
                  <a:lnTo>
                    <a:pt x="1355191" y="127609"/>
                  </a:lnTo>
                  <a:lnTo>
                    <a:pt x="1354861" y="127901"/>
                  </a:lnTo>
                  <a:lnTo>
                    <a:pt x="1353959" y="127609"/>
                  </a:lnTo>
                  <a:lnTo>
                    <a:pt x="1355356" y="129641"/>
                  </a:lnTo>
                  <a:close/>
                </a:path>
                <a:path w="1645284" h="167005">
                  <a:moveTo>
                    <a:pt x="1357312" y="126606"/>
                  </a:moveTo>
                  <a:lnTo>
                    <a:pt x="1355293" y="125374"/>
                  </a:lnTo>
                  <a:lnTo>
                    <a:pt x="1355318" y="126606"/>
                  </a:lnTo>
                  <a:lnTo>
                    <a:pt x="1357312" y="126606"/>
                  </a:lnTo>
                  <a:close/>
                </a:path>
                <a:path w="1645284" h="167005">
                  <a:moveTo>
                    <a:pt x="1357388" y="159626"/>
                  </a:moveTo>
                  <a:lnTo>
                    <a:pt x="1357236" y="159359"/>
                  </a:lnTo>
                  <a:lnTo>
                    <a:pt x="1356677" y="158775"/>
                  </a:lnTo>
                  <a:lnTo>
                    <a:pt x="1353972" y="159842"/>
                  </a:lnTo>
                  <a:lnTo>
                    <a:pt x="1355344" y="161391"/>
                  </a:lnTo>
                  <a:lnTo>
                    <a:pt x="1357388" y="159626"/>
                  </a:lnTo>
                  <a:close/>
                </a:path>
                <a:path w="1645284" h="167005">
                  <a:moveTo>
                    <a:pt x="1362303" y="129641"/>
                  </a:moveTo>
                  <a:lnTo>
                    <a:pt x="1362075" y="129400"/>
                  </a:lnTo>
                  <a:lnTo>
                    <a:pt x="1358074" y="126606"/>
                  </a:lnTo>
                  <a:lnTo>
                    <a:pt x="1357312" y="126606"/>
                  </a:lnTo>
                  <a:lnTo>
                    <a:pt x="1362303" y="129641"/>
                  </a:lnTo>
                  <a:close/>
                </a:path>
                <a:path w="1645284" h="167005">
                  <a:moveTo>
                    <a:pt x="1362405" y="108470"/>
                  </a:moveTo>
                  <a:lnTo>
                    <a:pt x="1359192" y="108356"/>
                  </a:lnTo>
                  <a:lnTo>
                    <a:pt x="1359674" y="110096"/>
                  </a:lnTo>
                  <a:lnTo>
                    <a:pt x="1362405" y="108470"/>
                  </a:lnTo>
                  <a:close/>
                </a:path>
                <a:path w="1645284" h="167005">
                  <a:moveTo>
                    <a:pt x="1364665" y="158902"/>
                  </a:moveTo>
                  <a:lnTo>
                    <a:pt x="1363510" y="158902"/>
                  </a:lnTo>
                  <a:lnTo>
                    <a:pt x="1363319" y="157276"/>
                  </a:lnTo>
                  <a:lnTo>
                    <a:pt x="1362887" y="157276"/>
                  </a:lnTo>
                  <a:lnTo>
                    <a:pt x="1363319" y="157251"/>
                  </a:lnTo>
                  <a:lnTo>
                    <a:pt x="1363129" y="155460"/>
                  </a:lnTo>
                  <a:lnTo>
                    <a:pt x="1363052" y="154762"/>
                  </a:lnTo>
                  <a:lnTo>
                    <a:pt x="1358226" y="158902"/>
                  </a:lnTo>
                  <a:lnTo>
                    <a:pt x="1359560" y="158902"/>
                  </a:lnTo>
                  <a:lnTo>
                    <a:pt x="1363611" y="159346"/>
                  </a:lnTo>
                  <a:lnTo>
                    <a:pt x="1364665" y="158902"/>
                  </a:lnTo>
                  <a:close/>
                </a:path>
                <a:path w="1645284" h="167005">
                  <a:moveTo>
                    <a:pt x="1365707" y="105054"/>
                  </a:moveTo>
                  <a:lnTo>
                    <a:pt x="1360919" y="103784"/>
                  </a:lnTo>
                  <a:lnTo>
                    <a:pt x="1360589" y="103784"/>
                  </a:lnTo>
                  <a:lnTo>
                    <a:pt x="1365478" y="107213"/>
                  </a:lnTo>
                  <a:lnTo>
                    <a:pt x="1365605" y="106070"/>
                  </a:lnTo>
                  <a:lnTo>
                    <a:pt x="1365707" y="105054"/>
                  </a:lnTo>
                  <a:close/>
                </a:path>
                <a:path w="1645284" h="167005">
                  <a:moveTo>
                    <a:pt x="1366850" y="105308"/>
                  </a:moveTo>
                  <a:lnTo>
                    <a:pt x="1365897" y="103784"/>
                  </a:lnTo>
                  <a:lnTo>
                    <a:pt x="1365808" y="104165"/>
                  </a:lnTo>
                  <a:lnTo>
                    <a:pt x="1365707" y="105054"/>
                  </a:lnTo>
                  <a:lnTo>
                    <a:pt x="1366850" y="105308"/>
                  </a:lnTo>
                  <a:close/>
                </a:path>
                <a:path w="1645284" h="167005">
                  <a:moveTo>
                    <a:pt x="1367485" y="112052"/>
                  </a:moveTo>
                  <a:lnTo>
                    <a:pt x="1364272" y="111201"/>
                  </a:lnTo>
                  <a:lnTo>
                    <a:pt x="1367053" y="113144"/>
                  </a:lnTo>
                  <a:lnTo>
                    <a:pt x="1367485" y="112052"/>
                  </a:lnTo>
                  <a:close/>
                </a:path>
                <a:path w="1645284" h="167005">
                  <a:moveTo>
                    <a:pt x="1370279" y="114681"/>
                  </a:moveTo>
                  <a:lnTo>
                    <a:pt x="1366608" y="114249"/>
                  </a:lnTo>
                  <a:lnTo>
                    <a:pt x="1365707" y="116446"/>
                  </a:lnTo>
                  <a:lnTo>
                    <a:pt x="1365745" y="118567"/>
                  </a:lnTo>
                  <a:lnTo>
                    <a:pt x="1370279" y="114681"/>
                  </a:lnTo>
                  <a:close/>
                </a:path>
                <a:path w="1645284" h="167005">
                  <a:moveTo>
                    <a:pt x="1372044" y="158102"/>
                  </a:moveTo>
                  <a:lnTo>
                    <a:pt x="1370660" y="157695"/>
                  </a:lnTo>
                  <a:lnTo>
                    <a:pt x="1369339" y="157276"/>
                  </a:lnTo>
                  <a:lnTo>
                    <a:pt x="1368729" y="157086"/>
                  </a:lnTo>
                  <a:lnTo>
                    <a:pt x="1368132" y="156895"/>
                  </a:lnTo>
                  <a:lnTo>
                    <a:pt x="1368094" y="155460"/>
                  </a:lnTo>
                  <a:lnTo>
                    <a:pt x="1363548" y="157226"/>
                  </a:lnTo>
                  <a:lnTo>
                    <a:pt x="1365377" y="157086"/>
                  </a:lnTo>
                  <a:lnTo>
                    <a:pt x="1365389" y="158597"/>
                  </a:lnTo>
                  <a:lnTo>
                    <a:pt x="1365250" y="158597"/>
                  </a:lnTo>
                  <a:lnTo>
                    <a:pt x="1364691" y="158902"/>
                  </a:lnTo>
                  <a:lnTo>
                    <a:pt x="1363611" y="159346"/>
                  </a:lnTo>
                  <a:lnTo>
                    <a:pt x="1363840" y="159359"/>
                  </a:lnTo>
                  <a:lnTo>
                    <a:pt x="1363560" y="159359"/>
                  </a:lnTo>
                  <a:lnTo>
                    <a:pt x="1357693" y="159359"/>
                  </a:lnTo>
                  <a:lnTo>
                    <a:pt x="1357490" y="159626"/>
                  </a:lnTo>
                  <a:lnTo>
                    <a:pt x="1362748" y="165138"/>
                  </a:lnTo>
                  <a:lnTo>
                    <a:pt x="1368628" y="161493"/>
                  </a:lnTo>
                  <a:lnTo>
                    <a:pt x="1369555" y="160007"/>
                  </a:lnTo>
                  <a:lnTo>
                    <a:pt x="1369148" y="159359"/>
                  </a:lnTo>
                  <a:lnTo>
                    <a:pt x="1369021" y="159359"/>
                  </a:lnTo>
                  <a:lnTo>
                    <a:pt x="1367675" y="157276"/>
                  </a:lnTo>
                  <a:lnTo>
                    <a:pt x="1372044" y="158102"/>
                  </a:lnTo>
                  <a:close/>
                </a:path>
                <a:path w="1645284" h="167005">
                  <a:moveTo>
                    <a:pt x="1375892" y="90068"/>
                  </a:moveTo>
                  <a:lnTo>
                    <a:pt x="1373987" y="90068"/>
                  </a:lnTo>
                  <a:lnTo>
                    <a:pt x="1375892" y="90614"/>
                  </a:lnTo>
                  <a:lnTo>
                    <a:pt x="1375892" y="90068"/>
                  </a:lnTo>
                  <a:close/>
                </a:path>
                <a:path w="1645284" h="167005">
                  <a:moveTo>
                    <a:pt x="1376730" y="115646"/>
                  </a:moveTo>
                  <a:lnTo>
                    <a:pt x="1375943" y="115214"/>
                  </a:lnTo>
                  <a:lnTo>
                    <a:pt x="1376083" y="115404"/>
                  </a:lnTo>
                  <a:lnTo>
                    <a:pt x="1376299" y="115570"/>
                  </a:lnTo>
                  <a:lnTo>
                    <a:pt x="1376730" y="115646"/>
                  </a:lnTo>
                  <a:close/>
                </a:path>
                <a:path w="1645284" h="167005">
                  <a:moveTo>
                    <a:pt x="1378051" y="98196"/>
                  </a:moveTo>
                  <a:lnTo>
                    <a:pt x="1374343" y="98196"/>
                  </a:lnTo>
                  <a:lnTo>
                    <a:pt x="1374444" y="98958"/>
                  </a:lnTo>
                  <a:lnTo>
                    <a:pt x="1374648" y="98958"/>
                  </a:lnTo>
                  <a:lnTo>
                    <a:pt x="1374648" y="99085"/>
                  </a:lnTo>
                  <a:lnTo>
                    <a:pt x="1376349" y="99085"/>
                  </a:lnTo>
                  <a:lnTo>
                    <a:pt x="1374648" y="99263"/>
                  </a:lnTo>
                  <a:lnTo>
                    <a:pt x="1374648" y="99085"/>
                  </a:lnTo>
                  <a:lnTo>
                    <a:pt x="1374470" y="99085"/>
                  </a:lnTo>
                  <a:lnTo>
                    <a:pt x="1374444" y="98958"/>
                  </a:lnTo>
                  <a:lnTo>
                    <a:pt x="1374203" y="98958"/>
                  </a:lnTo>
                  <a:lnTo>
                    <a:pt x="1372362" y="99466"/>
                  </a:lnTo>
                  <a:lnTo>
                    <a:pt x="1372539" y="99466"/>
                  </a:lnTo>
                  <a:lnTo>
                    <a:pt x="1374660" y="99466"/>
                  </a:lnTo>
                  <a:lnTo>
                    <a:pt x="1374762" y="102387"/>
                  </a:lnTo>
                  <a:lnTo>
                    <a:pt x="1377467" y="102844"/>
                  </a:lnTo>
                  <a:lnTo>
                    <a:pt x="1377403" y="98958"/>
                  </a:lnTo>
                  <a:lnTo>
                    <a:pt x="1378051" y="98196"/>
                  </a:lnTo>
                  <a:close/>
                </a:path>
                <a:path w="1645284" h="167005">
                  <a:moveTo>
                    <a:pt x="1378483" y="103022"/>
                  </a:moveTo>
                  <a:lnTo>
                    <a:pt x="1377467" y="102844"/>
                  </a:lnTo>
                  <a:lnTo>
                    <a:pt x="1377467" y="103022"/>
                  </a:lnTo>
                  <a:lnTo>
                    <a:pt x="1378483" y="103022"/>
                  </a:lnTo>
                  <a:close/>
                </a:path>
                <a:path w="1645284" h="167005">
                  <a:moveTo>
                    <a:pt x="1379397" y="98196"/>
                  </a:moveTo>
                  <a:lnTo>
                    <a:pt x="1378915" y="97307"/>
                  </a:lnTo>
                  <a:lnTo>
                    <a:pt x="1378051" y="98196"/>
                  </a:lnTo>
                  <a:lnTo>
                    <a:pt x="1379397" y="98196"/>
                  </a:lnTo>
                  <a:close/>
                </a:path>
                <a:path w="1645284" h="167005">
                  <a:moveTo>
                    <a:pt x="1379562" y="96545"/>
                  </a:moveTo>
                  <a:lnTo>
                    <a:pt x="1379143" y="96418"/>
                  </a:lnTo>
                  <a:lnTo>
                    <a:pt x="1378546" y="96164"/>
                  </a:lnTo>
                  <a:lnTo>
                    <a:pt x="1378318" y="96164"/>
                  </a:lnTo>
                  <a:lnTo>
                    <a:pt x="1378826" y="97180"/>
                  </a:lnTo>
                  <a:lnTo>
                    <a:pt x="1378915" y="97307"/>
                  </a:lnTo>
                  <a:lnTo>
                    <a:pt x="1379562" y="96545"/>
                  </a:lnTo>
                  <a:close/>
                </a:path>
                <a:path w="1645284" h="167005">
                  <a:moveTo>
                    <a:pt x="1381975" y="91211"/>
                  </a:moveTo>
                  <a:lnTo>
                    <a:pt x="1381937" y="91008"/>
                  </a:lnTo>
                  <a:lnTo>
                    <a:pt x="1381810" y="91211"/>
                  </a:lnTo>
                  <a:lnTo>
                    <a:pt x="1381975" y="91211"/>
                  </a:lnTo>
                  <a:close/>
                </a:path>
                <a:path w="1645284" h="167005">
                  <a:moveTo>
                    <a:pt x="1382141" y="156400"/>
                  </a:moveTo>
                  <a:lnTo>
                    <a:pt x="1379601" y="157162"/>
                  </a:lnTo>
                  <a:lnTo>
                    <a:pt x="1376019" y="156019"/>
                  </a:lnTo>
                  <a:lnTo>
                    <a:pt x="1376502" y="156400"/>
                  </a:lnTo>
                  <a:lnTo>
                    <a:pt x="1378242" y="157607"/>
                  </a:lnTo>
                  <a:lnTo>
                    <a:pt x="1374127" y="158965"/>
                  </a:lnTo>
                  <a:lnTo>
                    <a:pt x="1381467" y="159169"/>
                  </a:lnTo>
                  <a:lnTo>
                    <a:pt x="1381848" y="157607"/>
                  </a:lnTo>
                  <a:lnTo>
                    <a:pt x="1381950" y="157162"/>
                  </a:lnTo>
                  <a:lnTo>
                    <a:pt x="1382141" y="156400"/>
                  </a:lnTo>
                  <a:close/>
                </a:path>
                <a:path w="1645284" h="167005">
                  <a:moveTo>
                    <a:pt x="1382166" y="90703"/>
                  </a:moveTo>
                  <a:lnTo>
                    <a:pt x="1381887" y="90703"/>
                  </a:lnTo>
                  <a:lnTo>
                    <a:pt x="1381937" y="91008"/>
                  </a:lnTo>
                  <a:lnTo>
                    <a:pt x="1382166" y="90703"/>
                  </a:lnTo>
                  <a:close/>
                </a:path>
                <a:path w="1645284" h="167005">
                  <a:moveTo>
                    <a:pt x="1382356" y="91465"/>
                  </a:moveTo>
                  <a:lnTo>
                    <a:pt x="1382026" y="91211"/>
                  </a:lnTo>
                  <a:lnTo>
                    <a:pt x="1382115" y="92100"/>
                  </a:lnTo>
                  <a:lnTo>
                    <a:pt x="1382229" y="92862"/>
                  </a:lnTo>
                  <a:lnTo>
                    <a:pt x="1382356" y="91465"/>
                  </a:lnTo>
                  <a:close/>
                </a:path>
                <a:path w="1645284" h="167005">
                  <a:moveTo>
                    <a:pt x="1383372" y="156019"/>
                  </a:moveTo>
                  <a:lnTo>
                    <a:pt x="1382344" y="155536"/>
                  </a:lnTo>
                  <a:lnTo>
                    <a:pt x="1382229" y="156019"/>
                  </a:lnTo>
                  <a:lnTo>
                    <a:pt x="1382141" y="156400"/>
                  </a:lnTo>
                  <a:lnTo>
                    <a:pt x="1383372" y="156019"/>
                  </a:lnTo>
                  <a:close/>
                </a:path>
                <a:path w="1645284" h="167005">
                  <a:moveTo>
                    <a:pt x="1388808" y="158623"/>
                  </a:moveTo>
                  <a:lnTo>
                    <a:pt x="1387386" y="154813"/>
                  </a:lnTo>
                  <a:lnTo>
                    <a:pt x="1383372" y="156019"/>
                  </a:lnTo>
                  <a:lnTo>
                    <a:pt x="1388808" y="158623"/>
                  </a:lnTo>
                  <a:close/>
                </a:path>
                <a:path w="1645284" h="167005">
                  <a:moveTo>
                    <a:pt x="1388922" y="88290"/>
                  </a:moveTo>
                  <a:lnTo>
                    <a:pt x="1385011" y="86258"/>
                  </a:lnTo>
                  <a:lnTo>
                    <a:pt x="1384096" y="87020"/>
                  </a:lnTo>
                  <a:lnTo>
                    <a:pt x="1384020" y="87909"/>
                  </a:lnTo>
                  <a:lnTo>
                    <a:pt x="1382763" y="88925"/>
                  </a:lnTo>
                  <a:lnTo>
                    <a:pt x="1382585" y="88671"/>
                  </a:lnTo>
                  <a:lnTo>
                    <a:pt x="1382242" y="88544"/>
                  </a:lnTo>
                  <a:lnTo>
                    <a:pt x="1382483" y="88290"/>
                  </a:lnTo>
                  <a:lnTo>
                    <a:pt x="1382052" y="88290"/>
                  </a:lnTo>
                  <a:lnTo>
                    <a:pt x="1381366" y="87909"/>
                  </a:lnTo>
                  <a:lnTo>
                    <a:pt x="1380604" y="87909"/>
                  </a:lnTo>
                  <a:lnTo>
                    <a:pt x="1380020" y="87528"/>
                  </a:lnTo>
                  <a:lnTo>
                    <a:pt x="1379867" y="87909"/>
                  </a:lnTo>
                  <a:lnTo>
                    <a:pt x="1379689" y="87909"/>
                  </a:lnTo>
                  <a:lnTo>
                    <a:pt x="1377505" y="88290"/>
                  </a:lnTo>
                  <a:lnTo>
                    <a:pt x="1377962" y="88290"/>
                  </a:lnTo>
                  <a:lnTo>
                    <a:pt x="1376222" y="90703"/>
                  </a:lnTo>
                  <a:lnTo>
                    <a:pt x="1375968" y="90703"/>
                  </a:lnTo>
                  <a:lnTo>
                    <a:pt x="1376387" y="91465"/>
                  </a:lnTo>
                  <a:lnTo>
                    <a:pt x="1378216" y="92100"/>
                  </a:lnTo>
                  <a:lnTo>
                    <a:pt x="1378115" y="90068"/>
                  </a:lnTo>
                  <a:lnTo>
                    <a:pt x="1378496" y="89687"/>
                  </a:lnTo>
                  <a:lnTo>
                    <a:pt x="1379918" y="88544"/>
                  </a:lnTo>
                  <a:lnTo>
                    <a:pt x="1380185" y="88544"/>
                  </a:lnTo>
                  <a:lnTo>
                    <a:pt x="1381874" y="89306"/>
                  </a:lnTo>
                  <a:lnTo>
                    <a:pt x="1383004" y="89306"/>
                  </a:lnTo>
                  <a:lnTo>
                    <a:pt x="1382166" y="90703"/>
                  </a:lnTo>
                  <a:lnTo>
                    <a:pt x="1384401" y="90703"/>
                  </a:lnTo>
                  <a:lnTo>
                    <a:pt x="1388745" y="91008"/>
                  </a:lnTo>
                  <a:lnTo>
                    <a:pt x="1388719" y="88925"/>
                  </a:lnTo>
                  <a:lnTo>
                    <a:pt x="1388706" y="88290"/>
                  </a:lnTo>
                  <a:lnTo>
                    <a:pt x="1388922" y="88290"/>
                  </a:lnTo>
                  <a:close/>
                </a:path>
                <a:path w="1645284" h="167005">
                  <a:moveTo>
                    <a:pt x="1391450" y="91211"/>
                  </a:moveTo>
                  <a:lnTo>
                    <a:pt x="1388745" y="91008"/>
                  </a:lnTo>
                  <a:lnTo>
                    <a:pt x="1388745" y="91211"/>
                  </a:lnTo>
                  <a:lnTo>
                    <a:pt x="1391450" y="91211"/>
                  </a:lnTo>
                  <a:close/>
                </a:path>
                <a:path w="1645284" h="167005">
                  <a:moveTo>
                    <a:pt x="1392135" y="87731"/>
                  </a:moveTo>
                  <a:lnTo>
                    <a:pt x="1391450" y="87185"/>
                  </a:lnTo>
                  <a:lnTo>
                    <a:pt x="1391640" y="87845"/>
                  </a:lnTo>
                  <a:lnTo>
                    <a:pt x="1392135" y="87731"/>
                  </a:lnTo>
                  <a:close/>
                </a:path>
                <a:path w="1645284" h="167005">
                  <a:moveTo>
                    <a:pt x="1393050" y="111023"/>
                  </a:moveTo>
                  <a:lnTo>
                    <a:pt x="1392542" y="111023"/>
                  </a:lnTo>
                  <a:lnTo>
                    <a:pt x="1388897" y="111544"/>
                  </a:lnTo>
                  <a:lnTo>
                    <a:pt x="1389265" y="111023"/>
                  </a:lnTo>
                  <a:lnTo>
                    <a:pt x="1389938" y="110261"/>
                  </a:lnTo>
                  <a:lnTo>
                    <a:pt x="1389354" y="109499"/>
                  </a:lnTo>
                  <a:lnTo>
                    <a:pt x="1389253" y="109372"/>
                  </a:lnTo>
                  <a:lnTo>
                    <a:pt x="1390370" y="108991"/>
                  </a:lnTo>
                  <a:lnTo>
                    <a:pt x="1391335" y="108610"/>
                  </a:lnTo>
                  <a:lnTo>
                    <a:pt x="1387805" y="108610"/>
                  </a:lnTo>
                  <a:lnTo>
                    <a:pt x="1387589" y="108699"/>
                  </a:lnTo>
                  <a:lnTo>
                    <a:pt x="1387589" y="111658"/>
                  </a:lnTo>
                  <a:lnTo>
                    <a:pt x="1386293" y="111785"/>
                  </a:lnTo>
                  <a:lnTo>
                    <a:pt x="1386332" y="111023"/>
                  </a:lnTo>
                  <a:lnTo>
                    <a:pt x="1386649" y="111277"/>
                  </a:lnTo>
                  <a:lnTo>
                    <a:pt x="1387424" y="111658"/>
                  </a:lnTo>
                  <a:lnTo>
                    <a:pt x="1387589" y="111658"/>
                  </a:lnTo>
                  <a:lnTo>
                    <a:pt x="1387589" y="108699"/>
                  </a:lnTo>
                  <a:lnTo>
                    <a:pt x="1386738" y="108991"/>
                  </a:lnTo>
                  <a:lnTo>
                    <a:pt x="1385773" y="108610"/>
                  </a:lnTo>
                  <a:lnTo>
                    <a:pt x="1384617" y="108229"/>
                  </a:lnTo>
                  <a:lnTo>
                    <a:pt x="1380985" y="107594"/>
                  </a:lnTo>
                  <a:lnTo>
                    <a:pt x="1378699" y="106451"/>
                  </a:lnTo>
                  <a:lnTo>
                    <a:pt x="1378407" y="106324"/>
                  </a:lnTo>
                  <a:lnTo>
                    <a:pt x="1378521" y="106070"/>
                  </a:lnTo>
                  <a:lnTo>
                    <a:pt x="1379143" y="104546"/>
                  </a:lnTo>
                  <a:lnTo>
                    <a:pt x="1379296" y="104165"/>
                  </a:lnTo>
                  <a:lnTo>
                    <a:pt x="1373809" y="104546"/>
                  </a:lnTo>
                  <a:lnTo>
                    <a:pt x="1375143" y="103403"/>
                  </a:lnTo>
                  <a:lnTo>
                    <a:pt x="1374698" y="103022"/>
                  </a:lnTo>
                  <a:lnTo>
                    <a:pt x="1372895" y="101752"/>
                  </a:lnTo>
                  <a:lnTo>
                    <a:pt x="1371904" y="99720"/>
                  </a:lnTo>
                  <a:lnTo>
                    <a:pt x="1372362" y="99466"/>
                  </a:lnTo>
                  <a:lnTo>
                    <a:pt x="1368450" y="99466"/>
                  </a:lnTo>
                  <a:lnTo>
                    <a:pt x="1369822" y="97307"/>
                  </a:lnTo>
                  <a:lnTo>
                    <a:pt x="1369923" y="97180"/>
                  </a:lnTo>
                  <a:lnTo>
                    <a:pt x="1370533" y="97180"/>
                  </a:lnTo>
                  <a:lnTo>
                    <a:pt x="1374482" y="97561"/>
                  </a:lnTo>
                  <a:lnTo>
                    <a:pt x="1375105" y="97180"/>
                  </a:lnTo>
                  <a:lnTo>
                    <a:pt x="1376464" y="96164"/>
                  </a:lnTo>
                  <a:lnTo>
                    <a:pt x="1377302" y="95529"/>
                  </a:lnTo>
                  <a:lnTo>
                    <a:pt x="1375664" y="94767"/>
                  </a:lnTo>
                  <a:lnTo>
                    <a:pt x="1374635" y="94005"/>
                  </a:lnTo>
                  <a:lnTo>
                    <a:pt x="1374254" y="93751"/>
                  </a:lnTo>
                  <a:lnTo>
                    <a:pt x="1374127" y="93751"/>
                  </a:lnTo>
                  <a:lnTo>
                    <a:pt x="1374051" y="94005"/>
                  </a:lnTo>
                  <a:lnTo>
                    <a:pt x="1373047" y="94005"/>
                  </a:lnTo>
                  <a:lnTo>
                    <a:pt x="1372298" y="93751"/>
                  </a:lnTo>
                  <a:lnTo>
                    <a:pt x="1371765" y="93751"/>
                  </a:lnTo>
                  <a:lnTo>
                    <a:pt x="1372768" y="91846"/>
                  </a:lnTo>
                  <a:lnTo>
                    <a:pt x="1373593" y="90068"/>
                  </a:lnTo>
                  <a:lnTo>
                    <a:pt x="1373987" y="90068"/>
                  </a:lnTo>
                  <a:lnTo>
                    <a:pt x="1372628" y="89687"/>
                  </a:lnTo>
                  <a:lnTo>
                    <a:pt x="1375079" y="89306"/>
                  </a:lnTo>
                  <a:lnTo>
                    <a:pt x="1371295" y="89306"/>
                  </a:lnTo>
                  <a:lnTo>
                    <a:pt x="1372577" y="89687"/>
                  </a:lnTo>
                  <a:lnTo>
                    <a:pt x="1369923" y="90068"/>
                  </a:lnTo>
                  <a:lnTo>
                    <a:pt x="1364297" y="91008"/>
                  </a:lnTo>
                  <a:lnTo>
                    <a:pt x="1363078" y="91211"/>
                  </a:lnTo>
                  <a:lnTo>
                    <a:pt x="1364246" y="91008"/>
                  </a:lnTo>
                  <a:lnTo>
                    <a:pt x="1364056" y="90703"/>
                  </a:lnTo>
                  <a:lnTo>
                    <a:pt x="1363713" y="90068"/>
                  </a:lnTo>
                  <a:lnTo>
                    <a:pt x="1363167" y="89306"/>
                  </a:lnTo>
                  <a:lnTo>
                    <a:pt x="1363052" y="88925"/>
                  </a:lnTo>
                  <a:lnTo>
                    <a:pt x="1362417" y="87528"/>
                  </a:lnTo>
                  <a:lnTo>
                    <a:pt x="1359903" y="87528"/>
                  </a:lnTo>
                  <a:lnTo>
                    <a:pt x="1356525" y="89687"/>
                  </a:lnTo>
                  <a:lnTo>
                    <a:pt x="1351648" y="86258"/>
                  </a:lnTo>
                  <a:lnTo>
                    <a:pt x="1351673" y="87020"/>
                  </a:lnTo>
                  <a:lnTo>
                    <a:pt x="1351788" y="87528"/>
                  </a:lnTo>
                  <a:lnTo>
                    <a:pt x="1351851" y="87909"/>
                  </a:lnTo>
                  <a:lnTo>
                    <a:pt x="1351953" y="88290"/>
                  </a:lnTo>
                  <a:lnTo>
                    <a:pt x="1352003" y="88544"/>
                  </a:lnTo>
                  <a:lnTo>
                    <a:pt x="1352118" y="88925"/>
                  </a:lnTo>
                  <a:lnTo>
                    <a:pt x="1352194" y="89306"/>
                  </a:lnTo>
                  <a:lnTo>
                    <a:pt x="1352283" y="89687"/>
                  </a:lnTo>
                  <a:lnTo>
                    <a:pt x="1352346" y="90068"/>
                  </a:lnTo>
                  <a:lnTo>
                    <a:pt x="1352423" y="90424"/>
                  </a:lnTo>
                  <a:lnTo>
                    <a:pt x="1352346" y="90068"/>
                  </a:lnTo>
                  <a:lnTo>
                    <a:pt x="1352257" y="89687"/>
                  </a:lnTo>
                  <a:lnTo>
                    <a:pt x="1352169" y="89306"/>
                  </a:lnTo>
                  <a:lnTo>
                    <a:pt x="1352092" y="88925"/>
                  </a:lnTo>
                  <a:lnTo>
                    <a:pt x="1351191" y="88544"/>
                  </a:lnTo>
                  <a:lnTo>
                    <a:pt x="1350670" y="88544"/>
                  </a:lnTo>
                  <a:lnTo>
                    <a:pt x="1350759" y="88925"/>
                  </a:lnTo>
                  <a:lnTo>
                    <a:pt x="1350860" y="89306"/>
                  </a:lnTo>
                  <a:lnTo>
                    <a:pt x="1350949" y="89687"/>
                  </a:lnTo>
                  <a:lnTo>
                    <a:pt x="1351038" y="90068"/>
                  </a:lnTo>
                  <a:lnTo>
                    <a:pt x="1350695" y="90068"/>
                  </a:lnTo>
                  <a:lnTo>
                    <a:pt x="1350162" y="89687"/>
                  </a:lnTo>
                  <a:lnTo>
                    <a:pt x="1349819" y="89446"/>
                  </a:lnTo>
                  <a:lnTo>
                    <a:pt x="1349870" y="89687"/>
                  </a:lnTo>
                  <a:lnTo>
                    <a:pt x="1349946" y="90068"/>
                  </a:lnTo>
                  <a:lnTo>
                    <a:pt x="1346923" y="90068"/>
                  </a:lnTo>
                  <a:lnTo>
                    <a:pt x="1347038" y="90703"/>
                  </a:lnTo>
                  <a:lnTo>
                    <a:pt x="1347139" y="91008"/>
                  </a:lnTo>
                  <a:lnTo>
                    <a:pt x="1347203" y="91211"/>
                  </a:lnTo>
                  <a:lnTo>
                    <a:pt x="1346669" y="91211"/>
                  </a:lnTo>
                  <a:lnTo>
                    <a:pt x="1347050" y="91465"/>
                  </a:lnTo>
                  <a:lnTo>
                    <a:pt x="1347063" y="92862"/>
                  </a:lnTo>
                  <a:lnTo>
                    <a:pt x="1345526" y="93751"/>
                  </a:lnTo>
                  <a:lnTo>
                    <a:pt x="1344574" y="93751"/>
                  </a:lnTo>
                  <a:lnTo>
                    <a:pt x="1346631" y="94767"/>
                  </a:lnTo>
                  <a:lnTo>
                    <a:pt x="1346161" y="94386"/>
                  </a:lnTo>
                  <a:lnTo>
                    <a:pt x="1346161" y="93751"/>
                  </a:lnTo>
                  <a:lnTo>
                    <a:pt x="1347076" y="93751"/>
                  </a:lnTo>
                  <a:lnTo>
                    <a:pt x="1347533" y="95275"/>
                  </a:lnTo>
                  <a:lnTo>
                    <a:pt x="1347787" y="95275"/>
                  </a:lnTo>
                  <a:lnTo>
                    <a:pt x="1348447" y="95402"/>
                  </a:lnTo>
                  <a:lnTo>
                    <a:pt x="1349616" y="95275"/>
                  </a:lnTo>
                  <a:lnTo>
                    <a:pt x="1351457" y="97180"/>
                  </a:lnTo>
                  <a:lnTo>
                    <a:pt x="1351622" y="97180"/>
                  </a:lnTo>
                  <a:lnTo>
                    <a:pt x="1353781" y="98107"/>
                  </a:lnTo>
                  <a:lnTo>
                    <a:pt x="1357109" y="97180"/>
                  </a:lnTo>
                  <a:lnTo>
                    <a:pt x="1356817" y="96545"/>
                  </a:lnTo>
                  <a:lnTo>
                    <a:pt x="1356753" y="96418"/>
                  </a:lnTo>
                  <a:lnTo>
                    <a:pt x="1356639" y="96164"/>
                  </a:lnTo>
                  <a:lnTo>
                    <a:pt x="1359979" y="99085"/>
                  </a:lnTo>
                  <a:lnTo>
                    <a:pt x="1365427" y="96164"/>
                  </a:lnTo>
                  <a:lnTo>
                    <a:pt x="1367624" y="99466"/>
                  </a:lnTo>
                  <a:lnTo>
                    <a:pt x="1364576" y="99466"/>
                  </a:lnTo>
                  <a:lnTo>
                    <a:pt x="1362430" y="100101"/>
                  </a:lnTo>
                  <a:lnTo>
                    <a:pt x="1361440" y="102844"/>
                  </a:lnTo>
                  <a:lnTo>
                    <a:pt x="1361376" y="103022"/>
                  </a:lnTo>
                  <a:lnTo>
                    <a:pt x="1362354" y="103022"/>
                  </a:lnTo>
                  <a:lnTo>
                    <a:pt x="1365072" y="103403"/>
                  </a:lnTo>
                  <a:lnTo>
                    <a:pt x="1364627" y="103022"/>
                  </a:lnTo>
                  <a:lnTo>
                    <a:pt x="1364615" y="102387"/>
                  </a:lnTo>
                  <a:lnTo>
                    <a:pt x="1365046" y="101879"/>
                  </a:lnTo>
                  <a:lnTo>
                    <a:pt x="1367434" y="101752"/>
                  </a:lnTo>
                  <a:lnTo>
                    <a:pt x="1368209" y="103403"/>
                  </a:lnTo>
                  <a:lnTo>
                    <a:pt x="1368107" y="105054"/>
                  </a:lnTo>
                  <a:lnTo>
                    <a:pt x="1368044" y="105308"/>
                  </a:lnTo>
                  <a:lnTo>
                    <a:pt x="1369542" y="105308"/>
                  </a:lnTo>
                  <a:lnTo>
                    <a:pt x="1369860" y="105689"/>
                  </a:lnTo>
                  <a:lnTo>
                    <a:pt x="1369669" y="106070"/>
                  </a:lnTo>
                  <a:lnTo>
                    <a:pt x="1366850" y="105308"/>
                  </a:lnTo>
                  <a:lnTo>
                    <a:pt x="1367751" y="106832"/>
                  </a:lnTo>
                  <a:lnTo>
                    <a:pt x="1369428" y="106451"/>
                  </a:lnTo>
                  <a:lnTo>
                    <a:pt x="1368552" y="107594"/>
                  </a:lnTo>
                  <a:lnTo>
                    <a:pt x="1368425" y="107721"/>
                  </a:lnTo>
                  <a:lnTo>
                    <a:pt x="1365643" y="109499"/>
                  </a:lnTo>
                  <a:lnTo>
                    <a:pt x="1369758" y="110185"/>
                  </a:lnTo>
                  <a:lnTo>
                    <a:pt x="1372298" y="108610"/>
                  </a:lnTo>
                  <a:lnTo>
                    <a:pt x="1372628" y="108610"/>
                  </a:lnTo>
                  <a:lnTo>
                    <a:pt x="1377200" y="112547"/>
                  </a:lnTo>
                  <a:lnTo>
                    <a:pt x="1376273" y="112547"/>
                  </a:lnTo>
                  <a:lnTo>
                    <a:pt x="1371638" y="112928"/>
                  </a:lnTo>
                  <a:lnTo>
                    <a:pt x="1375930" y="115214"/>
                  </a:lnTo>
                  <a:lnTo>
                    <a:pt x="1375600" y="114833"/>
                  </a:lnTo>
                  <a:lnTo>
                    <a:pt x="1375765" y="114198"/>
                  </a:lnTo>
                  <a:lnTo>
                    <a:pt x="1375765" y="113690"/>
                  </a:lnTo>
                  <a:lnTo>
                    <a:pt x="1381252" y="112547"/>
                  </a:lnTo>
                  <a:lnTo>
                    <a:pt x="1388605" y="114198"/>
                  </a:lnTo>
                  <a:lnTo>
                    <a:pt x="1391958" y="111785"/>
                  </a:lnTo>
                  <a:lnTo>
                    <a:pt x="1392186" y="111658"/>
                  </a:lnTo>
                  <a:lnTo>
                    <a:pt x="1392732" y="111277"/>
                  </a:lnTo>
                  <a:lnTo>
                    <a:pt x="1393050" y="111023"/>
                  </a:lnTo>
                  <a:close/>
                </a:path>
                <a:path w="1645284" h="167005">
                  <a:moveTo>
                    <a:pt x="1395183" y="98844"/>
                  </a:moveTo>
                  <a:lnTo>
                    <a:pt x="1393888" y="96621"/>
                  </a:lnTo>
                  <a:lnTo>
                    <a:pt x="1394002" y="97866"/>
                  </a:lnTo>
                  <a:lnTo>
                    <a:pt x="1394498" y="98501"/>
                  </a:lnTo>
                  <a:lnTo>
                    <a:pt x="1395183" y="98844"/>
                  </a:lnTo>
                  <a:close/>
                </a:path>
                <a:path w="1645284" h="167005">
                  <a:moveTo>
                    <a:pt x="1395374" y="98945"/>
                  </a:moveTo>
                  <a:lnTo>
                    <a:pt x="1395183" y="98844"/>
                  </a:lnTo>
                  <a:lnTo>
                    <a:pt x="1395285" y="99009"/>
                  </a:lnTo>
                  <a:close/>
                </a:path>
                <a:path w="1645284" h="167005">
                  <a:moveTo>
                    <a:pt x="1396047" y="89712"/>
                  </a:moveTo>
                  <a:lnTo>
                    <a:pt x="1393431" y="88671"/>
                  </a:lnTo>
                  <a:lnTo>
                    <a:pt x="1393304" y="88633"/>
                  </a:lnTo>
                  <a:lnTo>
                    <a:pt x="1392923" y="87972"/>
                  </a:lnTo>
                  <a:lnTo>
                    <a:pt x="1392796" y="87845"/>
                  </a:lnTo>
                  <a:lnTo>
                    <a:pt x="1392872" y="87972"/>
                  </a:lnTo>
                  <a:lnTo>
                    <a:pt x="1392389" y="87922"/>
                  </a:lnTo>
                  <a:lnTo>
                    <a:pt x="1393240" y="88607"/>
                  </a:lnTo>
                  <a:lnTo>
                    <a:pt x="1391678" y="87972"/>
                  </a:lnTo>
                  <a:lnTo>
                    <a:pt x="1392415" y="90678"/>
                  </a:lnTo>
                  <a:lnTo>
                    <a:pt x="1392389" y="88671"/>
                  </a:lnTo>
                  <a:lnTo>
                    <a:pt x="1392796" y="88671"/>
                  </a:lnTo>
                  <a:lnTo>
                    <a:pt x="1396047" y="89712"/>
                  </a:lnTo>
                  <a:close/>
                </a:path>
                <a:path w="1645284" h="167005">
                  <a:moveTo>
                    <a:pt x="1417358" y="121018"/>
                  </a:moveTo>
                  <a:lnTo>
                    <a:pt x="1415580" y="121043"/>
                  </a:lnTo>
                  <a:lnTo>
                    <a:pt x="1413446" y="120891"/>
                  </a:lnTo>
                  <a:lnTo>
                    <a:pt x="1412138" y="121323"/>
                  </a:lnTo>
                  <a:lnTo>
                    <a:pt x="1413573" y="121056"/>
                  </a:lnTo>
                  <a:lnTo>
                    <a:pt x="1415630" y="121094"/>
                  </a:lnTo>
                  <a:lnTo>
                    <a:pt x="1417358" y="121018"/>
                  </a:lnTo>
                  <a:close/>
                </a:path>
                <a:path w="1645284" h="167005">
                  <a:moveTo>
                    <a:pt x="1418628" y="94856"/>
                  </a:moveTo>
                  <a:lnTo>
                    <a:pt x="1415846" y="92913"/>
                  </a:lnTo>
                  <a:lnTo>
                    <a:pt x="1408493" y="91300"/>
                  </a:lnTo>
                  <a:lnTo>
                    <a:pt x="1404835" y="92964"/>
                  </a:lnTo>
                  <a:lnTo>
                    <a:pt x="1403883" y="90195"/>
                  </a:lnTo>
                  <a:lnTo>
                    <a:pt x="1403616" y="91325"/>
                  </a:lnTo>
                  <a:lnTo>
                    <a:pt x="1403375" y="91046"/>
                  </a:lnTo>
                  <a:lnTo>
                    <a:pt x="1402803" y="90855"/>
                  </a:lnTo>
                  <a:lnTo>
                    <a:pt x="1402524" y="90665"/>
                  </a:lnTo>
                  <a:lnTo>
                    <a:pt x="1403908" y="92341"/>
                  </a:lnTo>
                  <a:lnTo>
                    <a:pt x="1400276" y="94018"/>
                  </a:lnTo>
                  <a:lnTo>
                    <a:pt x="1400746" y="96481"/>
                  </a:lnTo>
                  <a:lnTo>
                    <a:pt x="1397520" y="94208"/>
                  </a:lnTo>
                  <a:lnTo>
                    <a:pt x="1399374" y="96215"/>
                  </a:lnTo>
                  <a:lnTo>
                    <a:pt x="1395374" y="98945"/>
                  </a:lnTo>
                  <a:lnTo>
                    <a:pt x="1397660" y="99834"/>
                  </a:lnTo>
                  <a:lnTo>
                    <a:pt x="1401940" y="97663"/>
                  </a:lnTo>
                  <a:lnTo>
                    <a:pt x="1404023" y="100152"/>
                  </a:lnTo>
                  <a:lnTo>
                    <a:pt x="1403083" y="98094"/>
                  </a:lnTo>
                  <a:lnTo>
                    <a:pt x="1409547" y="101193"/>
                  </a:lnTo>
                  <a:lnTo>
                    <a:pt x="1414995" y="96520"/>
                  </a:lnTo>
                  <a:lnTo>
                    <a:pt x="1418628" y="94856"/>
                  </a:lnTo>
                  <a:close/>
                </a:path>
                <a:path w="1645284" h="167005">
                  <a:moveTo>
                    <a:pt x="1419923" y="120611"/>
                  </a:moveTo>
                  <a:lnTo>
                    <a:pt x="1419339" y="120865"/>
                  </a:lnTo>
                  <a:lnTo>
                    <a:pt x="1418424" y="120967"/>
                  </a:lnTo>
                  <a:lnTo>
                    <a:pt x="1417358" y="121018"/>
                  </a:lnTo>
                  <a:lnTo>
                    <a:pt x="1418437" y="121005"/>
                  </a:lnTo>
                  <a:lnTo>
                    <a:pt x="1419364" y="120916"/>
                  </a:lnTo>
                  <a:lnTo>
                    <a:pt x="1419923" y="120611"/>
                  </a:lnTo>
                  <a:close/>
                </a:path>
                <a:path w="1645284" h="167005">
                  <a:moveTo>
                    <a:pt x="1420749" y="119976"/>
                  </a:moveTo>
                  <a:lnTo>
                    <a:pt x="1420355" y="119303"/>
                  </a:lnTo>
                  <a:lnTo>
                    <a:pt x="1420583" y="119964"/>
                  </a:lnTo>
                  <a:lnTo>
                    <a:pt x="1420380" y="120357"/>
                  </a:lnTo>
                  <a:lnTo>
                    <a:pt x="1419923" y="120611"/>
                  </a:lnTo>
                  <a:lnTo>
                    <a:pt x="1420507" y="120357"/>
                  </a:lnTo>
                  <a:lnTo>
                    <a:pt x="1420749" y="119976"/>
                  </a:lnTo>
                  <a:close/>
                </a:path>
                <a:path w="1645284" h="167005">
                  <a:moveTo>
                    <a:pt x="1428635" y="119443"/>
                  </a:moveTo>
                  <a:lnTo>
                    <a:pt x="1425879" y="120345"/>
                  </a:lnTo>
                  <a:lnTo>
                    <a:pt x="1424495" y="120091"/>
                  </a:lnTo>
                  <a:lnTo>
                    <a:pt x="1425422" y="120726"/>
                  </a:lnTo>
                  <a:lnTo>
                    <a:pt x="1426375" y="122085"/>
                  </a:lnTo>
                  <a:lnTo>
                    <a:pt x="1427746" y="121627"/>
                  </a:lnTo>
                  <a:lnTo>
                    <a:pt x="1428635" y="119443"/>
                  </a:lnTo>
                  <a:close/>
                </a:path>
                <a:path w="1645284" h="167005">
                  <a:moveTo>
                    <a:pt x="1433131" y="83121"/>
                  </a:moveTo>
                  <a:lnTo>
                    <a:pt x="1432687" y="83121"/>
                  </a:lnTo>
                  <a:lnTo>
                    <a:pt x="1432687" y="83870"/>
                  </a:lnTo>
                  <a:lnTo>
                    <a:pt x="1433131" y="83121"/>
                  </a:lnTo>
                  <a:close/>
                </a:path>
                <a:path w="1645284" h="167005">
                  <a:moveTo>
                    <a:pt x="1433169" y="115544"/>
                  </a:moveTo>
                  <a:lnTo>
                    <a:pt x="1431734" y="112445"/>
                  </a:lnTo>
                  <a:lnTo>
                    <a:pt x="1432255" y="115595"/>
                  </a:lnTo>
                  <a:lnTo>
                    <a:pt x="1433169" y="115544"/>
                  </a:lnTo>
                  <a:close/>
                </a:path>
                <a:path w="1645284" h="167005">
                  <a:moveTo>
                    <a:pt x="1435392" y="82613"/>
                  </a:moveTo>
                  <a:lnTo>
                    <a:pt x="1431277" y="81838"/>
                  </a:lnTo>
                  <a:lnTo>
                    <a:pt x="1428534" y="82042"/>
                  </a:lnTo>
                  <a:lnTo>
                    <a:pt x="1431988" y="82854"/>
                  </a:lnTo>
                  <a:lnTo>
                    <a:pt x="1431620" y="82880"/>
                  </a:lnTo>
                  <a:lnTo>
                    <a:pt x="1432102" y="82880"/>
                  </a:lnTo>
                  <a:lnTo>
                    <a:pt x="1432687" y="83019"/>
                  </a:lnTo>
                  <a:lnTo>
                    <a:pt x="1432687" y="82880"/>
                  </a:lnTo>
                  <a:lnTo>
                    <a:pt x="1434287" y="82880"/>
                  </a:lnTo>
                  <a:lnTo>
                    <a:pt x="1433563" y="82753"/>
                  </a:lnTo>
                  <a:lnTo>
                    <a:pt x="1432902" y="82613"/>
                  </a:lnTo>
                  <a:lnTo>
                    <a:pt x="1435392" y="82613"/>
                  </a:lnTo>
                  <a:close/>
                </a:path>
                <a:path w="1645284" h="167005">
                  <a:moveTo>
                    <a:pt x="1435557" y="83121"/>
                  </a:moveTo>
                  <a:lnTo>
                    <a:pt x="1434947" y="83007"/>
                  </a:lnTo>
                  <a:lnTo>
                    <a:pt x="1435557" y="83121"/>
                  </a:lnTo>
                  <a:close/>
                </a:path>
                <a:path w="1645284" h="167005">
                  <a:moveTo>
                    <a:pt x="1435887" y="84416"/>
                  </a:moveTo>
                  <a:lnTo>
                    <a:pt x="1435341" y="84620"/>
                  </a:lnTo>
                  <a:lnTo>
                    <a:pt x="1434084" y="85191"/>
                  </a:lnTo>
                  <a:lnTo>
                    <a:pt x="1432687" y="84937"/>
                  </a:lnTo>
                  <a:lnTo>
                    <a:pt x="1432687" y="84620"/>
                  </a:lnTo>
                  <a:lnTo>
                    <a:pt x="1432687" y="83870"/>
                  </a:lnTo>
                  <a:lnTo>
                    <a:pt x="1432369" y="84416"/>
                  </a:lnTo>
                  <a:lnTo>
                    <a:pt x="1432242" y="84620"/>
                  </a:lnTo>
                  <a:lnTo>
                    <a:pt x="1431759" y="84416"/>
                  </a:lnTo>
                  <a:lnTo>
                    <a:pt x="1427441" y="82613"/>
                  </a:lnTo>
                  <a:lnTo>
                    <a:pt x="1427149" y="82613"/>
                  </a:lnTo>
                  <a:lnTo>
                    <a:pt x="1427187" y="84620"/>
                  </a:lnTo>
                  <a:lnTo>
                    <a:pt x="1425829" y="87261"/>
                  </a:lnTo>
                  <a:lnTo>
                    <a:pt x="1421815" y="84416"/>
                  </a:lnTo>
                  <a:lnTo>
                    <a:pt x="1419987" y="83121"/>
                  </a:lnTo>
                  <a:lnTo>
                    <a:pt x="1422717" y="83121"/>
                  </a:lnTo>
                  <a:lnTo>
                    <a:pt x="1416608" y="82880"/>
                  </a:lnTo>
                  <a:lnTo>
                    <a:pt x="1416558" y="79336"/>
                  </a:lnTo>
                  <a:lnTo>
                    <a:pt x="1414284" y="80556"/>
                  </a:lnTo>
                  <a:lnTo>
                    <a:pt x="1410665" y="84328"/>
                  </a:lnTo>
                  <a:lnTo>
                    <a:pt x="1407185" y="82613"/>
                  </a:lnTo>
                  <a:lnTo>
                    <a:pt x="1406309" y="82042"/>
                  </a:lnTo>
                  <a:lnTo>
                    <a:pt x="1401864" y="78968"/>
                  </a:lnTo>
                  <a:lnTo>
                    <a:pt x="1396301" y="85521"/>
                  </a:lnTo>
                  <a:lnTo>
                    <a:pt x="1393723" y="85242"/>
                  </a:lnTo>
                  <a:lnTo>
                    <a:pt x="1393723" y="86664"/>
                  </a:lnTo>
                  <a:lnTo>
                    <a:pt x="1392186" y="87185"/>
                  </a:lnTo>
                  <a:lnTo>
                    <a:pt x="1392402" y="87185"/>
                  </a:lnTo>
                  <a:lnTo>
                    <a:pt x="1392643" y="87604"/>
                  </a:lnTo>
                  <a:lnTo>
                    <a:pt x="1395272" y="86956"/>
                  </a:lnTo>
                  <a:lnTo>
                    <a:pt x="1401483" y="88379"/>
                  </a:lnTo>
                  <a:lnTo>
                    <a:pt x="1400898" y="88379"/>
                  </a:lnTo>
                  <a:lnTo>
                    <a:pt x="1400581" y="88696"/>
                  </a:lnTo>
                  <a:lnTo>
                    <a:pt x="1400886" y="88696"/>
                  </a:lnTo>
                  <a:lnTo>
                    <a:pt x="1407083" y="89623"/>
                  </a:lnTo>
                  <a:lnTo>
                    <a:pt x="1406613" y="89306"/>
                  </a:lnTo>
                  <a:lnTo>
                    <a:pt x="1406601" y="88696"/>
                  </a:lnTo>
                  <a:lnTo>
                    <a:pt x="1406766" y="88696"/>
                  </a:lnTo>
                  <a:lnTo>
                    <a:pt x="1406436" y="88379"/>
                  </a:lnTo>
                  <a:lnTo>
                    <a:pt x="1404556" y="88379"/>
                  </a:lnTo>
                  <a:lnTo>
                    <a:pt x="1412544" y="87795"/>
                  </a:lnTo>
                  <a:lnTo>
                    <a:pt x="1419059" y="93040"/>
                  </a:lnTo>
                  <a:lnTo>
                    <a:pt x="1424952" y="88696"/>
                  </a:lnTo>
                  <a:lnTo>
                    <a:pt x="1424482" y="88379"/>
                  </a:lnTo>
                  <a:lnTo>
                    <a:pt x="1425282" y="87795"/>
                  </a:lnTo>
                  <a:lnTo>
                    <a:pt x="1425714" y="87490"/>
                  </a:lnTo>
                  <a:lnTo>
                    <a:pt x="1426171" y="87490"/>
                  </a:lnTo>
                  <a:lnTo>
                    <a:pt x="1425930" y="87337"/>
                  </a:lnTo>
                  <a:lnTo>
                    <a:pt x="1429943" y="84416"/>
                  </a:lnTo>
                  <a:lnTo>
                    <a:pt x="1435049" y="87985"/>
                  </a:lnTo>
                  <a:lnTo>
                    <a:pt x="1435709" y="85191"/>
                  </a:lnTo>
                  <a:lnTo>
                    <a:pt x="1435760" y="84937"/>
                  </a:lnTo>
                  <a:lnTo>
                    <a:pt x="1435887" y="84416"/>
                  </a:lnTo>
                  <a:close/>
                </a:path>
                <a:path w="1645284" h="167005">
                  <a:moveTo>
                    <a:pt x="1440472" y="83324"/>
                  </a:moveTo>
                  <a:lnTo>
                    <a:pt x="1440002" y="82981"/>
                  </a:lnTo>
                  <a:lnTo>
                    <a:pt x="1440014" y="83693"/>
                  </a:lnTo>
                  <a:lnTo>
                    <a:pt x="1436865" y="83693"/>
                  </a:lnTo>
                  <a:lnTo>
                    <a:pt x="1437208" y="84416"/>
                  </a:lnTo>
                  <a:lnTo>
                    <a:pt x="1440040" y="84416"/>
                  </a:lnTo>
                  <a:lnTo>
                    <a:pt x="1440332" y="83693"/>
                  </a:lnTo>
                  <a:lnTo>
                    <a:pt x="1440395" y="83515"/>
                  </a:lnTo>
                  <a:lnTo>
                    <a:pt x="1440472" y="83324"/>
                  </a:lnTo>
                  <a:close/>
                </a:path>
                <a:path w="1645284" h="167005">
                  <a:moveTo>
                    <a:pt x="1442758" y="83515"/>
                  </a:moveTo>
                  <a:lnTo>
                    <a:pt x="1441881" y="80911"/>
                  </a:lnTo>
                  <a:lnTo>
                    <a:pt x="1439710" y="80911"/>
                  </a:lnTo>
                  <a:lnTo>
                    <a:pt x="1440002" y="82981"/>
                  </a:lnTo>
                  <a:lnTo>
                    <a:pt x="1442758" y="83515"/>
                  </a:lnTo>
                  <a:close/>
                </a:path>
                <a:path w="1645284" h="167005">
                  <a:moveTo>
                    <a:pt x="1443634" y="80721"/>
                  </a:moveTo>
                  <a:lnTo>
                    <a:pt x="1439494" y="79108"/>
                  </a:lnTo>
                  <a:lnTo>
                    <a:pt x="1439672" y="80721"/>
                  </a:lnTo>
                  <a:lnTo>
                    <a:pt x="1443634" y="80721"/>
                  </a:lnTo>
                  <a:close/>
                </a:path>
                <a:path w="1645284" h="167005">
                  <a:moveTo>
                    <a:pt x="1443837" y="94132"/>
                  </a:moveTo>
                  <a:lnTo>
                    <a:pt x="1442491" y="95288"/>
                  </a:lnTo>
                  <a:lnTo>
                    <a:pt x="1440205" y="95808"/>
                  </a:lnTo>
                  <a:lnTo>
                    <a:pt x="1436992" y="96393"/>
                  </a:lnTo>
                  <a:lnTo>
                    <a:pt x="1436522" y="93929"/>
                  </a:lnTo>
                  <a:lnTo>
                    <a:pt x="1438808" y="94132"/>
                  </a:lnTo>
                  <a:lnTo>
                    <a:pt x="1436484" y="92506"/>
                  </a:lnTo>
                  <a:lnTo>
                    <a:pt x="1435633" y="96139"/>
                  </a:lnTo>
                  <a:lnTo>
                    <a:pt x="1431442" y="92506"/>
                  </a:lnTo>
                  <a:lnTo>
                    <a:pt x="1431480" y="95364"/>
                  </a:lnTo>
                  <a:lnTo>
                    <a:pt x="1427784" y="94208"/>
                  </a:lnTo>
                  <a:lnTo>
                    <a:pt x="1428305" y="97370"/>
                  </a:lnTo>
                  <a:lnTo>
                    <a:pt x="1433309" y="95935"/>
                  </a:lnTo>
                  <a:lnTo>
                    <a:pt x="1434744" y="99771"/>
                  </a:lnTo>
                  <a:lnTo>
                    <a:pt x="1434706" y="96913"/>
                  </a:lnTo>
                  <a:lnTo>
                    <a:pt x="1437957" y="98463"/>
                  </a:lnTo>
                  <a:lnTo>
                    <a:pt x="1442491" y="95999"/>
                  </a:lnTo>
                  <a:lnTo>
                    <a:pt x="1443837" y="94132"/>
                  </a:lnTo>
                  <a:close/>
                </a:path>
                <a:path w="1645284" h="167005">
                  <a:moveTo>
                    <a:pt x="1461325" y="96431"/>
                  </a:moveTo>
                  <a:lnTo>
                    <a:pt x="1456715" y="95351"/>
                  </a:lnTo>
                  <a:lnTo>
                    <a:pt x="1457172" y="94234"/>
                  </a:lnTo>
                  <a:lnTo>
                    <a:pt x="1457134" y="92811"/>
                  </a:lnTo>
                  <a:lnTo>
                    <a:pt x="1458963" y="91973"/>
                  </a:lnTo>
                  <a:lnTo>
                    <a:pt x="1455229" y="87985"/>
                  </a:lnTo>
                  <a:lnTo>
                    <a:pt x="1452549" y="93141"/>
                  </a:lnTo>
                  <a:lnTo>
                    <a:pt x="1447482" y="91719"/>
                  </a:lnTo>
                  <a:lnTo>
                    <a:pt x="1449374" y="95859"/>
                  </a:lnTo>
                  <a:lnTo>
                    <a:pt x="1455813" y="96126"/>
                  </a:lnTo>
                  <a:lnTo>
                    <a:pt x="1460423" y="97218"/>
                  </a:lnTo>
                  <a:lnTo>
                    <a:pt x="1461325" y="96431"/>
                  </a:lnTo>
                  <a:close/>
                </a:path>
                <a:path w="1645284" h="167005">
                  <a:moveTo>
                    <a:pt x="1468475" y="130136"/>
                  </a:moveTo>
                  <a:lnTo>
                    <a:pt x="1467802" y="130327"/>
                  </a:lnTo>
                  <a:lnTo>
                    <a:pt x="1467116" y="130581"/>
                  </a:lnTo>
                  <a:lnTo>
                    <a:pt x="1466443" y="131000"/>
                  </a:lnTo>
                  <a:lnTo>
                    <a:pt x="1467637" y="130810"/>
                  </a:lnTo>
                  <a:lnTo>
                    <a:pt x="1468208" y="130505"/>
                  </a:lnTo>
                  <a:lnTo>
                    <a:pt x="1468475" y="130136"/>
                  </a:lnTo>
                  <a:close/>
                </a:path>
                <a:path w="1645284" h="167005">
                  <a:moveTo>
                    <a:pt x="1472158" y="120269"/>
                  </a:moveTo>
                  <a:lnTo>
                    <a:pt x="1471587" y="120065"/>
                  </a:lnTo>
                  <a:lnTo>
                    <a:pt x="1470939" y="119862"/>
                  </a:lnTo>
                  <a:lnTo>
                    <a:pt x="1470406" y="119646"/>
                  </a:lnTo>
                  <a:lnTo>
                    <a:pt x="1470418" y="120230"/>
                  </a:lnTo>
                  <a:lnTo>
                    <a:pt x="1471244" y="120269"/>
                  </a:lnTo>
                  <a:lnTo>
                    <a:pt x="1472158" y="120269"/>
                  </a:lnTo>
                  <a:close/>
                </a:path>
                <a:path w="1645284" h="167005">
                  <a:moveTo>
                    <a:pt x="1474851" y="121221"/>
                  </a:moveTo>
                  <a:lnTo>
                    <a:pt x="1474558" y="120332"/>
                  </a:lnTo>
                  <a:lnTo>
                    <a:pt x="1473327" y="120269"/>
                  </a:lnTo>
                  <a:lnTo>
                    <a:pt x="1472158" y="120269"/>
                  </a:lnTo>
                  <a:lnTo>
                    <a:pt x="1473034" y="120586"/>
                  </a:lnTo>
                  <a:lnTo>
                    <a:pt x="1473923" y="120916"/>
                  </a:lnTo>
                  <a:lnTo>
                    <a:pt x="1474851" y="121221"/>
                  </a:lnTo>
                  <a:close/>
                </a:path>
                <a:path w="1645284" h="167005">
                  <a:moveTo>
                    <a:pt x="1482331" y="117436"/>
                  </a:moveTo>
                  <a:lnTo>
                    <a:pt x="1481950" y="117132"/>
                  </a:lnTo>
                  <a:lnTo>
                    <a:pt x="1480921" y="117132"/>
                  </a:lnTo>
                  <a:lnTo>
                    <a:pt x="1482331" y="117436"/>
                  </a:lnTo>
                  <a:close/>
                </a:path>
                <a:path w="1645284" h="167005">
                  <a:moveTo>
                    <a:pt x="1486890" y="116332"/>
                  </a:moveTo>
                  <a:lnTo>
                    <a:pt x="1483652" y="114782"/>
                  </a:lnTo>
                  <a:lnTo>
                    <a:pt x="1481836" y="115620"/>
                  </a:lnTo>
                  <a:lnTo>
                    <a:pt x="1481836" y="117017"/>
                  </a:lnTo>
                  <a:lnTo>
                    <a:pt x="1486890" y="116332"/>
                  </a:lnTo>
                  <a:close/>
                </a:path>
                <a:path w="1645284" h="167005">
                  <a:moveTo>
                    <a:pt x="1489684" y="118986"/>
                  </a:moveTo>
                  <a:lnTo>
                    <a:pt x="1482331" y="117436"/>
                  </a:lnTo>
                  <a:lnTo>
                    <a:pt x="1483271" y="119456"/>
                  </a:lnTo>
                  <a:lnTo>
                    <a:pt x="1476794" y="117779"/>
                  </a:lnTo>
                  <a:lnTo>
                    <a:pt x="1479600" y="119710"/>
                  </a:lnTo>
                  <a:lnTo>
                    <a:pt x="1480959" y="119976"/>
                  </a:lnTo>
                  <a:lnTo>
                    <a:pt x="1483283" y="120167"/>
                  </a:lnTo>
                  <a:lnTo>
                    <a:pt x="1485607" y="121780"/>
                  </a:lnTo>
                  <a:lnTo>
                    <a:pt x="1488998" y="119456"/>
                  </a:lnTo>
                  <a:lnTo>
                    <a:pt x="1489684" y="118986"/>
                  </a:lnTo>
                  <a:close/>
                </a:path>
                <a:path w="1645284" h="167005">
                  <a:moveTo>
                    <a:pt x="1495336" y="127152"/>
                  </a:moveTo>
                  <a:lnTo>
                    <a:pt x="1481162" y="123355"/>
                  </a:lnTo>
                  <a:lnTo>
                    <a:pt x="1474863" y="121234"/>
                  </a:lnTo>
                  <a:lnTo>
                    <a:pt x="1475028" y="121335"/>
                  </a:lnTo>
                  <a:lnTo>
                    <a:pt x="1468628" y="123355"/>
                  </a:lnTo>
                  <a:lnTo>
                    <a:pt x="1469059" y="120827"/>
                  </a:lnTo>
                  <a:lnTo>
                    <a:pt x="1463992" y="120129"/>
                  </a:lnTo>
                  <a:lnTo>
                    <a:pt x="1465846" y="121412"/>
                  </a:lnTo>
                  <a:lnTo>
                    <a:pt x="1462659" y="122707"/>
                  </a:lnTo>
                  <a:lnTo>
                    <a:pt x="1464513" y="124002"/>
                  </a:lnTo>
                  <a:lnTo>
                    <a:pt x="1456664" y="121373"/>
                  </a:lnTo>
                  <a:lnTo>
                    <a:pt x="1458937" y="120129"/>
                  </a:lnTo>
                  <a:lnTo>
                    <a:pt x="1459357" y="116890"/>
                  </a:lnTo>
                  <a:lnTo>
                    <a:pt x="1459788" y="115074"/>
                  </a:lnTo>
                  <a:lnTo>
                    <a:pt x="1457972" y="116624"/>
                  </a:lnTo>
                  <a:lnTo>
                    <a:pt x="1457096" y="120256"/>
                  </a:lnTo>
                  <a:lnTo>
                    <a:pt x="1453857" y="117983"/>
                  </a:lnTo>
                  <a:lnTo>
                    <a:pt x="1454708" y="113639"/>
                  </a:lnTo>
                  <a:lnTo>
                    <a:pt x="1452041" y="119545"/>
                  </a:lnTo>
                  <a:lnTo>
                    <a:pt x="1450149" y="115404"/>
                  </a:lnTo>
                  <a:lnTo>
                    <a:pt x="1448371" y="119100"/>
                  </a:lnTo>
                  <a:lnTo>
                    <a:pt x="1442783" y="114515"/>
                  </a:lnTo>
                  <a:lnTo>
                    <a:pt x="1443786" y="119418"/>
                  </a:lnTo>
                  <a:lnTo>
                    <a:pt x="1446072" y="118897"/>
                  </a:lnTo>
                  <a:lnTo>
                    <a:pt x="1448828" y="120129"/>
                  </a:lnTo>
                  <a:lnTo>
                    <a:pt x="1450695" y="121424"/>
                  </a:lnTo>
                  <a:lnTo>
                    <a:pt x="1447050" y="122389"/>
                  </a:lnTo>
                  <a:lnTo>
                    <a:pt x="1451165" y="122453"/>
                  </a:lnTo>
                  <a:lnTo>
                    <a:pt x="1458556" y="126212"/>
                  </a:lnTo>
                  <a:lnTo>
                    <a:pt x="1463649" y="128346"/>
                  </a:lnTo>
                  <a:lnTo>
                    <a:pt x="1467319" y="126657"/>
                  </a:lnTo>
                  <a:lnTo>
                    <a:pt x="1467662" y="127901"/>
                  </a:lnTo>
                  <a:lnTo>
                    <a:pt x="1469136" y="129235"/>
                  </a:lnTo>
                  <a:lnTo>
                    <a:pt x="1468488" y="130136"/>
                  </a:lnTo>
                  <a:lnTo>
                    <a:pt x="1473695" y="128676"/>
                  </a:lnTo>
                  <a:lnTo>
                    <a:pt x="1478622" y="132867"/>
                  </a:lnTo>
                  <a:lnTo>
                    <a:pt x="1480159" y="126441"/>
                  </a:lnTo>
                  <a:lnTo>
                    <a:pt x="1482445" y="125945"/>
                  </a:lnTo>
                  <a:lnTo>
                    <a:pt x="1483842" y="126911"/>
                  </a:lnTo>
                  <a:lnTo>
                    <a:pt x="1485696" y="127482"/>
                  </a:lnTo>
                  <a:lnTo>
                    <a:pt x="1486166" y="128511"/>
                  </a:lnTo>
                  <a:lnTo>
                    <a:pt x="1484807" y="128993"/>
                  </a:lnTo>
                  <a:lnTo>
                    <a:pt x="1483868" y="129755"/>
                  </a:lnTo>
                  <a:lnTo>
                    <a:pt x="1488020" y="129120"/>
                  </a:lnTo>
                  <a:lnTo>
                    <a:pt x="1489824" y="126834"/>
                  </a:lnTo>
                  <a:lnTo>
                    <a:pt x="1495336" y="127152"/>
                  </a:lnTo>
                  <a:close/>
                </a:path>
                <a:path w="1645284" h="167005">
                  <a:moveTo>
                    <a:pt x="1505889" y="111836"/>
                  </a:moveTo>
                  <a:lnTo>
                    <a:pt x="1504264" y="111531"/>
                  </a:lnTo>
                  <a:lnTo>
                    <a:pt x="1504238" y="110185"/>
                  </a:lnTo>
                  <a:lnTo>
                    <a:pt x="1504226" y="107975"/>
                  </a:lnTo>
                  <a:lnTo>
                    <a:pt x="1498739" y="110528"/>
                  </a:lnTo>
                  <a:lnTo>
                    <a:pt x="1503337" y="110185"/>
                  </a:lnTo>
                  <a:lnTo>
                    <a:pt x="1498803" y="114058"/>
                  </a:lnTo>
                  <a:lnTo>
                    <a:pt x="1503870" y="114058"/>
                  </a:lnTo>
                  <a:lnTo>
                    <a:pt x="1505889" y="111836"/>
                  </a:lnTo>
                  <a:close/>
                </a:path>
                <a:path w="1645284" h="167005">
                  <a:moveTo>
                    <a:pt x="1507261" y="127025"/>
                  </a:moveTo>
                  <a:lnTo>
                    <a:pt x="1504480" y="125082"/>
                  </a:lnTo>
                  <a:lnTo>
                    <a:pt x="1503121" y="126238"/>
                  </a:lnTo>
                  <a:lnTo>
                    <a:pt x="1507261" y="127025"/>
                  </a:lnTo>
                  <a:close/>
                </a:path>
                <a:path w="1645284" h="167005">
                  <a:moveTo>
                    <a:pt x="1510538" y="112712"/>
                  </a:moveTo>
                  <a:lnTo>
                    <a:pt x="1507007" y="110617"/>
                  </a:lnTo>
                  <a:lnTo>
                    <a:pt x="1505889" y="111836"/>
                  </a:lnTo>
                  <a:lnTo>
                    <a:pt x="1510538" y="112712"/>
                  </a:lnTo>
                  <a:close/>
                </a:path>
                <a:path w="1645284" h="167005">
                  <a:moveTo>
                    <a:pt x="1515275" y="110032"/>
                  </a:moveTo>
                  <a:lnTo>
                    <a:pt x="1507045" y="110617"/>
                  </a:lnTo>
                  <a:lnTo>
                    <a:pt x="1508036" y="110617"/>
                  </a:lnTo>
                  <a:lnTo>
                    <a:pt x="1511198" y="112826"/>
                  </a:lnTo>
                  <a:lnTo>
                    <a:pt x="1510753" y="112826"/>
                  </a:lnTo>
                  <a:lnTo>
                    <a:pt x="1513522" y="114452"/>
                  </a:lnTo>
                  <a:lnTo>
                    <a:pt x="1515211" y="110185"/>
                  </a:lnTo>
                  <a:lnTo>
                    <a:pt x="1515275" y="110032"/>
                  </a:lnTo>
                  <a:close/>
                </a:path>
                <a:path w="1645284" h="167005">
                  <a:moveTo>
                    <a:pt x="1529232" y="7924"/>
                  </a:moveTo>
                  <a:lnTo>
                    <a:pt x="1527860" y="8369"/>
                  </a:lnTo>
                  <a:lnTo>
                    <a:pt x="1528483" y="9359"/>
                  </a:lnTo>
                  <a:lnTo>
                    <a:pt x="1529156" y="8051"/>
                  </a:lnTo>
                  <a:lnTo>
                    <a:pt x="1529232" y="7924"/>
                  </a:lnTo>
                  <a:close/>
                </a:path>
                <a:path w="1645284" h="167005">
                  <a:moveTo>
                    <a:pt x="1530223" y="12115"/>
                  </a:moveTo>
                  <a:lnTo>
                    <a:pt x="1529740" y="11341"/>
                  </a:lnTo>
                  <a:lnTo>
                    <a:pt x="1529207" y="10502"/>
                  </a:lnTo>
                  <a:lnTo>
                    <a:pt x="1528483" y="9359"/>
                  </a:lnTo>
                  <a:lnTo>
                    <a:pt x="1527898" y="10502"/>
                  </a:lnTo>
                  <a:lnTo>
                    <a:pt x="1527441" y="9982"/>
                  </a:lnTo>
                  <a:lnTo>
                    <a:pt x="1525714" y="8051"/>
                  </a:lnTo>
                  <a:lnTo>
                    <a:pt x="1524762" y="6985"/>
                  </a:lnTo>
                  <a:lnTo>
                    <a:pt x="1524304" y="6985"/>
                  </a:lnTo>
                  <a:lnTo>
                    <a:pt x="1522349" y="8051"/>
                  </a:lnTo>
                  <a:lnTo>
                    <a:pt x="1521980" y="6985"/>
                  </a:lnTo>
                  <a:lnTo>
                    <a:pt x="1520088" y="9982"/>
                  </a:lnTo>
                  <a:lnTo>
                    <a:pt x="1517789" y="9080"/>
                  </a:lnTo>
                  <a:lnTo>
                    <a:pt x="1519656" y="11811"/>
                  </a:lnTo>
                  <a:lnTo>
                    <a:pt x="1523365" y="13677"/>
                  </a:lnTo>
                  <a:lnTo>
                    <a:pt x="1526082" y="11341"/>
                  </a:lnTo>
                  <a:lnTo>
                    <a:pt x="1530223" y="12115"/>
                  </a:lnTo>
                  <a:close/>
                </a:path>
                <a:path w="1645284" h="167005">
                  <a:moveTo>
                    <a:pt x="1530273" y="7581"/>
                  </a:moveTo>
                  <a:lnTo>
                    <a:pt x="1529689" y="7581"/>
                  </a:lnTo>
                  <a:lnTo>
                    <a:pt x="1529676" y="6096"/>
                  </a:lnTo>
                  <a:lnTo>
                    <a:pt x="1528775" y="7581"/>
                  </a:lnTo>
                  <a:lnTo>
                    <a:pt x="1529232" y="7924"/>
                  </a:lnTo>
                  <a:lnTo>
                    <a:pt x="1530273" y="7581"/>
                  </a:lnTo>
                  <a:close/>
                </a:path>
                <a:path w="1645284" h="167005">
                  <a:moveTo>
                    <a:pt x="1537614" y="72097"/>
                  </a:moveTo>
                  <a:lnTo>
                    <a:pt x="1531594" y="68605"/>
                  </a:lnTo>
                  <a:lnTo>
                    <a:pt x="1525663" y="71539"/>
                  </a:lnTo>
                  <a:lnTo>
                    <a:pt x="1520113" y="68364"/>
                  </a:lnTo>
                  <a:lnTo>
                    <a:pt x="1517396" y="70700"/>
                  </a:lnTo>
                  <a:lnTo>
                    <a:pt x="1523415" y="73469"/>
                  </a:lnTo>
                  <a:lnTo>
                    <a:pt x="1517446" y="73545"/>
                  </a:lnTo>
                  <a:lnTo>
                    <a:pt x="1518424" y="78460"/>
                  </a:lnTo>
                  <a:lnTo>
                    <a:pt x="1531188" y="71843"/>
                  </a:lnTo>
                  <a:lnTo>
                    <a:pt x="1533093" y="75971"/>
                  </a:lnTo>
                  <a:lnTo>
                    <a:pt x="1535366" y="74739"/>
                  </a:lnTo>
                  <a:lnTo>
                    <a:pt x="1532978" y="69570"/>
                  </a:lnTo>
                  <a:lnTo>
                    <a:pt x="1537614" y="72097"/>
                  </a:lnTo>
                  <a:close/>
                </a:path>
                <a:path w="1645284" h="167005">
                  <a:moveTo>
                    <a:pt x="1538478" y="10820"/>
                  </a:moveTo>
                  <a:lnTo>
                    <a:pt x="1532445" y="8039"/>
                  </a:lnTo>
                  <a:lnTo>
                    <a:pt x="1531594" y="10947"/>
                  </a:lnTo>
                  <a:lnTo>
                    <a:pt x="1538478" y="10820"/>
                  </a:lnTo>
                  <a:close/>
                </a:path>
                <a:path w="1645284" h="167005">
                  <a:moveTo>
                    <a:pt x="1540941" y="78625"/>
                  </a:moveTo>
                  <a:lnTo>
                    <a:pt x="1539595" y="80492"/>
                  </a:lnTo>
                  <a:lnTo>
                    <a:pt x="1537271" y="78892"/>
                  </a:lnTo>
                  <a:lnTo>
                    <a:pt x="1540065" y="81546"/>
                  </a:lnTo>
                  <a:lnTo>
                    <a:pt x="1540941" y="78625"/>
                  </a:lnTo>
                  <a:close/>
                </a:path>
                <a:path w="1645284" h="167005">
                  <a:moveTo>
                    <a:pt x="1541424" y="6807"/>
                  </a:moveTo>
                  <a:lnTo>
                    <a:pt x="1540230" y="7124"/>
                  </a:lnTo>
                  <a:lnTo>
                    <a:pt x="1541119" y="5651"/>
                  </a:lnTo>
                  <a:lnTo>
                    <a:pt x="1536115" y="8483"/>
                  </a:lnTo>
                  <a:lnTo>
                    <a:pt x="1538897" y="9004"/>
                  </a:lnTo>
                  <a:lnTo>
                    <a:pt x="1540916" y="7251"/>
                  </a:lnTo>
                  <a:lnTo>
                    <a:pt x="1541424" y="6807"/>
                  </a:lnTo>
                  <a:close/>
                </a:path>
                <a:path w="1645284" h="167005">
                  <a:moveTo>
                    <a:pt x="1542021" y="4152"/>
                  </a:moveTo>
                  <a:lnTo>
                    <a:pt x="1539265" y="3632"/>
                  </a:lnTo>
                  <a:lnTo>
                    <a:pt x="1541119" y="5651"/>
                  </a:lnTo>
                  <a:lnTo>
                    <a:pt x="1542021" y="4152"/>
                  </a:lnTo>
                  <a:close/>
                </a:path>
                <a:path w="1645284" h="167005">
                  <a:moveTo>
                    <a:pt x="1542770" y="77063"/>
                  </a:moveTo>
                  <a:lnTo>
                    <a:pt x="1541335" y="73253"/>
                  </a:lnTo>
                  <a:lnTo>
                    <a:pt x="1540446" y="75450"/>
                  </a:lnTo>
                  <a:lnTo>
                    <a:pt x="1542770" y="77063"/>
                  </a:lnTo>
                  <a:close/>
                </a:path>
                <a:path w="1645284" h="167005">
                  <a:moveTo>
                    <a:pt x="1548841" y="457"/>
                  </a:moveTo>
                  <a:lnTo>
                    <a:pt x="1542961" y="4800"/>
                  </a:lnTo>
                  <a:lnTo>
                    <a:pt x="1543850" y="4800"/>
                  </a:lnTo>
                  <a:lnTo>
                    <a:pt x="1543888" y="6159"/>
                  </a:lnTo>
                  <a:lnTo>
                    <a:pt x="1541538" y="6807"/>
                  </a:lnTo>
                  <a:lnTo>
                    <a:pt x="1541145" y="7772"/>
                  </a:lnTo>
                  <a:lnTo>
                    <a:pt x="1543469" y="8674"/>
                  </a:lnTo>
                  <a:lnTo>
                    <a:pt x="1544408" y="10033"/>
                  </a:lnTo>
                  <a:lnTo>
                    <a:pt x="1545767" y="8864"/>
                  </a:lnTo>
                  <a:lnTo>
                    <a:pt x="1543011" y="8343"/>
                  </a:lnTo>
                  <a:lnTo>
                    <a:pt x="1543405" y="7378"/>
                  </a:lnTo>
                  <a:lnTo>
                    <a:pt x="1543456" y="7251"/>
                  </a:lnTo>
                  <a:lnTo>
                    <a:pt x="1546910" y="5651"/>
                  </a:lnTo>
                  <a:lnTo>
                    <a:pt x="1547177" y="5651"/>
                  </a:lnTo>
                  <a:lnTo>
                    <a:pt x="1548434" y="7251"/>
                  </a:lnTo>
                  <a:lnTo>
                    <a:pt x="1548561" y="6807"/>
                  </a:lnTo>
                  <a:lnTo>
                    <a:pt x="1548612" y="5651"/>
                  </a:lnTo>
                  <a:lnTo>
                    <a:pt x="1548841" y="457"/>
                  </a:lnTo>
                  <a:close/>
                </a:path>
                <a:path w="1645284" h="167005">
                  <a:moveTo>
                    <a:pt x="1549057" y="8039"/>
                  </a:moveTo>
                  <a:lnTo>
                    <a:pt x="1548536" y="7378"/>
                  </a:lnTo>
                  <a:lnTo>
                    <a:pt x="1548511" y="8039"/>
                  </a:lnTo>
                  <a:lnTo>
                    <a:pt x="1549057" y="8039"/>
                  </a:lnTo>
                  <a:close/>
                </a:path>
                <a:path w="1645284" h="167005">
                  <a:moveTo>
                    <a:pt x="1553565" y="8674"/>
                  </a:moveTo>
                  <a:lnTo>
                    <a:pt x="1549057" y="8039"/>
                  </a:lnTo>
                  <a:lnTo>
                    <a:pt x="1550835" y="10287"/>
                  </a:lnTo>
                  <a:lnTo>
                    <a:pt x="1553565" y="8674"/>
                  </a:lnTo>
                  <a:close/>
                </a:path>
                <a:path w="1645284" h="167005">
                  <a:moveTo>
                    <a:pt x="1554238" y="77317"/>
                  </a:moveTo>
                  <a:lnTo>
                    <a:pt x="1551940" y="77114"/>
                  </a:lnTo>
                  <a:lnTo>
                    <a:pt x="1554137" y="78435"/>
                  </a:lnTo>
                  <a:lnTo>
                    <a:pt x="1554238" y="77317"/>
                  </a:lnTo>
                  <a:close/>
                </a:path>
                <a:path w="1645284" h="167005">
                  <a:moveTo>
                    <a:pt x="1561807" y="5918"/>
                  </a:moveTo>
                  <a:lnTo>
                    <a:pt x="1559052" y="6121"/>
                  </a:lnTo>
                  <a:lnTo>
                    <a:pt x="1558582" y="5092"/>
                  </a:lnTo>
                  <a:lnTo>
                    <a:pt x="1559471" y="4318"/>
                  </a:lnTo>
                  <a:lnTo>
                    <a:pt x="1559471" y="3606"/>
                  </a:lnTo>
                  <a:lnTo>
                    <a:pt x="1554861" y="3225"/>
                  </a:lnTo>
                  <a:lnTo>
                    <a:pt x="1555356" y="4965"/>
                  </a:lnTo>
                  <a:lnTo>
                    <a:pt x="1557705" y="8712"/>
                  </a:lnTo>
                  <a:lnTo>
                    <a:pt x="1560906" y="7404"/>
                  </a:lnTo>
                  <a:lnTo>
                    <a:pt x="1561807" y="5918"/>
                  </a:lnTo>
                  <a:close/>
                </a:path>
                <a:path w="1645284" h="167005">
                  <a:moveTo>
                    <a:pt x="1570075" y="84810"/>
                  </a:moveTo>
                  <a:lnTo>
                    <a:pt x="1568602" y="83769"/>
                  </a:lnTo>
                  <a:lnTo>
                    <a:pt x="1567637" y="83540"/>
                  </a:lnTo>
                  <a:lnTo>
                    <a:pt x="1564030" y="82689"/>
                  </a:lnTo>
                  <a:lnTo>
                    <a:pt x="1564030" y="85521"/>
                  </a:lnTo>
                  <a:lnTo>
                    <a:pt x="1563497" y="86271"/>
                  </a:lnTo>
                  <a:lnTo>
                    <a:pt x="1563001" y="86753"/>
                  </a:lnTo>
                  <a:lnTo>
                    <a:pt x="1564030" y="85521"/>
                  </a:lnTo>
                  <a:lnTo>
                    <a:pt x="1564030" y="82689"/>
                  </a:lnTo>
                  <a:lnTo>
                    <a:pt x="1559369" y="81584"/>
                  </a:lnTo>
                  <a:lnTo>
                    <a:pt x="1558874" y="81280"/>
                  </a:lnTo>
                  <a:lnTo>
                    <a:pt x="1554137" y="78435"/>
                  </a:lnTo>
                  <a:lnTo>
                    <a:pt x="1553883" y="81140"/>
                  </a:lnTo>
                  <a:lnTo>
                    <a:pt x="1553857" y="81280"/>
                  </a:lnTo>
                  <a:lnTo>
                    <a:pt x="1550644" y="81140"/>
                  </a:lnTo>
                  <a:lnTo>
                    <a:pt x="1546504" y="81813"/>
                  </a:lnTo>
                  <a:lnTo>
                    <a:pt x="1552041" y="82118"/>
                  </a:lnTo>
                  <a:lnTo>
                    <a:pt x="1545615" y="83997"/>
                  </a:lnTo>
                  <a:lnTo>
                    <a:pt x="1547482" y="86004"/>
                  </a:lnTo>
                  <a:lnTo>
                    <a:pt x="1552130" y="88506"/>
                  </a:lnTo>
                  <a:lnTo>
                    <a:pt x="1557096" y="83540"/>
                  </a:lnTo>
                  <a:lnTo>
                    <a:pt x="1557909" y="85267"/>
                  </a:lnTo>
                  <a:lnTo>
                    <a:pt x="1557972" y="85432"/>
                  </a:lnTo>
                  <a:lnTo>
                    <a:pt x="1557591" y="85267"/>
                  </a:lnTo>
                  <a:lnTo>
                    <a:pt x="1558785" y="87414"/>
                  </a:lnTo>
                  <a:lnTo>
                    <a:pt x="1558721" y="87020"/>
                  </a:lnTo>
                  <a:lnTo>
                    <a:pt x="1558023" y="85521"/>
                  </a:lnTo>
                  <a:lnTo>
                    <a:pt x="1558201" y="85521"/>
                  </a:lnTo>
                  <a:lnTo>
                    <a:pt x="1562506" y="87337"/>
                  </a:lnTo>
                  <a:lnTo>
                    <a:pt x="1562684" y="87414"/>
                  </a:lnTo>
                  <a:lnTo>
                    <a:pt x="1563116" y="87591"/>
                  </a:lnTo>
                  <a:lnTo>
                    <a:pt x="1562290" y="87591"/>
                  </a:lnTo>
                  <a:lnTo>
                    <a:pt x="1561782" y="88188"/>
                  </a:lnTo>
                  <a:lnTo>
                    <a:pt x="1565948" y="87591"/>
                  </a:lnTo>
                  <a:lnTo>
                    <a:pt x="1566799" y="87591"/>
                  </a:lnTo>
                  <a:lnTo>
                    <a:pt x="1566379" y="89281"/>
                  </a:lnTo>
                  <a:lnTo>
                    <a:pt x="1570062" y="87591"/>
                  </a:lnTo>
                  <a:lnTo>
                    <a:pt x="1569478" y="87414"/>
                  </a:lnTo>
                  <a:lnTo>
                    <a:pt x="1568183" y="87020"/>
                  </a:lnTo>
                  <a:lnTo>
                    <a:pt x="1569085" y="85521"/>
                  </a:lnTo>
                  <a:lnTo>
                    <a:pt x="1569072" y="84810"/>
                  </a:lnTo>
                  <a:lnTo>
                    <a:pt x="1570075" y="84810"/>
                  </a:lnTo>
                  <a:close/>
                </a:path>
                <a:path w="1645284" h="167005">
                  <a:moveTo>
                    <a:pt x="1573568" y="86753"/>
                  </a:moveTo>
                  <a:lnTo>
                    <a:pt x="1571879" y="86753"/>
                  </a:lnTo>
                  <a:lnTo>
                    <a:pt x="1570062" y="87591"/>
                  </a:lnTo>
                  <a:lnTo>
                    <a:pt x="1572590" y="87591"/>
                  </a:lnTo>
                  <a:lnTo>
                    <a:pt x="1573568" y="86753"/>
                  </a:lnTo>
                  <a:close/>
                </a:path>
                <a:path w="1645284" h="167005">
                  <a:moveTo>
                    <a:pt x="1576933" y="86753"/>
                  </a:moveTo>
                  <a:lnTo>
                    <a:pt x="1573657" y="84493"/>
                  </a:lnTo>
                  <a:lnTo>
                    <a:pt x="1574101" y="86004"/>
                  </a:lnTo>
                  <a:lnTo>
                    <a:pt x="1574165" y="86233"/>
                  </a:lnTo>
                  <a:lnTo>
                    <a:pt x="1573568" y="86753"/>
                  </a:lnTo>
                  <a:lnTo>
                    <a:pt x="1576933" y="86753"/>
                  </a:lnTo>
                  <a:close/>
                </a:path>
                <a:path w="1645284" h="167005">
                  <a:moveTo>
                    <a:pt x="1578152" y="87591"/>
                  </a:moveTo>
                  <a:lnTo>
                    <a:pt x="1577886" y="87414"/>
                  </a:lnTo>
                  <a:lnTo>
                    <a:pt x="1577619" y="87591"/>
                  </a:lnTo>
                  <a:lnTo>
                    <a:pt x="1578152" y="87591"/>
                  </a:lnTo>
                  <a:close/>
                </a:path>
                <a:path w="1645284" h="167005">
                  <a:moveTo>
                    <a:pt x="1578584" y="86753"/>
                  </a:moveTo>
                  <a:lnTo>
                    <a:pt x="1576933" y="86753"/>
                  </a:lnTo>
                  <a:lnTo>
                    <a:pt x="1577886" y="87414"/>
                  </a:lnTo>
                  <a:lnTo>
                    <a:pt x="1578279" y="87020"/>
                  </a:lnTo>
                  <a:lnTo>
                    <a:pt x="1578584" y="86753"/>
                  </a:lnTo>
                  <a:close/>
                </a:path>
                <a:path w="1645284" h="167005">
                  <a:moveTo>
                    <a:pt x="1582928" y="88112"/>
                  </a:moveTo>
                  <a:lnTo>
                    <a:pt x="1581670" y="84810"/>
                  </a:lnTo>
                  <a:lnTo>
                    <a:pt x="1581543" y="84493"/>
                  </a:lnTo>
                  <a:lnTo>
                    <a:pt x="1581454" y="84277"/>
                  </a:lnTo>
                  <a:lnTo>
                    <a:pt x="1578584" y="86753"/>
                  </a:lnTo>
                  <a:lnTo>
                    <a:pt x="1579118" y="86753"/>
                  </a:lnTo>
                  <a:lnTo>
                    <a:pt x="1582928" y="88112"/>
                  </a:lnTo>
                  <a:close/>
                </a:path>
                <a:path w="1645284" h="167005">
                  <a:moveTo>
                    <a:pt x="1591856" y="45059"/>
                  </a:moveTo>
                  <a:lnTo>
                    <a:pt x="1589049" y="42418"/>
                  </a:lnTo>
                  <a:lnTo>
                    <a:pt x="1589062" y="43827"/>
                  </a:lnTo>
                  <a:lnTo>
                    <a:pt x="1591856" y="45059"/>
                  </a:lnTo>
                  <a:close/>
                </a:path>
                <a:path w="1645284" h="167005">
                  <a:moveTo>
                    <a:pt x="1595818" y="49834"/>
                  </a:moveTo>
                  <a:lnTo>
                    <a:pt x="1593316" y="50292"/>
                  </a:lnTo>
                  <a:lnTo>
                    <a:pt x="1593938" y="51968"/>
                  </a:lnTo>
                  <a:lnTo>
                    <a:pt x="1594446" y="50965"/>
                  </a:lnTo>
                  <a:lnTo>
                    <a:pt x="1595818" y="49834"/>
                  </a:lnTo>
                  <a:close/>
                </a:path>
                <a:path w="1645284" h="167005">
                  <a:moveTo>
                    <a:pt x="1599501" y="26238"/>
                  </a:moveTo>
                  <a:lnTo>
                    <a:pt x="1598879" y="25336"/>
                  </a:lnTo>
                  <a:lnTo>
                    <a:pt x="1597494" y="25781"/>
                  </a:lnTo>
                  <a:lnTo>
                    <a:pt x="1595666" y="26631"/>
                  </a:lnTo>
                  <a:lnTo>
                    <a:pt x="1596148" y="27647"/>
                  </a:lnTo>
                  <a:lnTo>
                    <a:pt x="1599158" y="28359"/>
                  </a:lnTo>
                  <a:lnTo>
                    <a:pt x="1598803" y="27647"/>
                  </a:lnTo>
                  <a:lnTo>
                    <a:pt x="1599501" y="26238"/>
                  </a:lnTo>
                  <a:close/>
                </a:path>
                <a:path w="1645284" h="167005">
                  <a:moveTo>
                    <a:pt x="1600758" y="28740"/>
                  </a:moveTo>
                  <a:lnTo>
                    <a:pt x="1599158" y="28359"/>
                  </a:lnTo>
                  <a:lnTo>
                    <a:pt x="1599336" y="28714"/>
                  </a:lnTo>
                  <a:lnTo>
                    <a:pt x="1599704" y="28930"/>
                  </a:lnTo>
                  <a:lnTo>
                    <a:pt x="1600758" y="28740"/>
                  </a:lnTo>
                  <a:close/>
                </a:path>
                <a:path w="1645284" h="167005">
                  <a:moveTo>
                    <a:pt x="1604251" y="50228"/>
                  </a:moveTo>
                  <a:lnTo>
                    <a:pt x="1603387" y="48158"/>
                  </a:lnTo>
                  <a:lnTo>
                    <a:pt x="1602879" y="49403"/>
                  </a:lnTo>
                  <a:lnTo>
                    <a:pt x="1603349" y="50012"/>
                  </a:lnTo>
                  <a:lnTo>
                    <a:pt x="1604251" y="50228"/>
                  </a:lnTo>
                  <a:close/>
                </a:path>
                <a:path w="1645284" h="167005">
                  <a:moveTo>
                    <a:pt x="1606423" y="50406"/>
                  </a:moveTo>
                  <a:lnTo>
                    <a:pt x="1605229" y="49403"/>
                  </a:lnTo>
                  <a:lnTo>
                    <a:pt x="1604899" y="50241"/>
                  </a:lnTo>
                  <a:lnTo>
                    <a:pt x="1604835" y="50380"/>
                  </a:lnTo>
                  <a:lnTo>
                    <a:pt x="1604251" y="50241"/>
                  </a:lnTo>
                  <a:lnTo>
                    <a:pt x="1593367" y="52870"/>
                  </a:lnTo>
                  <a:lnTo>
                    <a:pt x="1594281" y="52870"/>
                  </a:lnTo>
                  <a:lnTo>
                    <a:pt x="1594815" y="54305"/>
                  </a:lnTo>
                  <a:lnTo>
                    <a:pt x="1593862" y="54305"/>
                  </a:lnTo>
                  <a:lnTo>
                    <a:pt x="1594332" y="55968"/>
                  </a:lnTo>
                  <a:lnTo>
                    <a:pt x="1595107" y="55473"/>
                  </a:lnTo>
                  <a:lnTo>
                    <a:pt x="1597063" y="54305"/>
                  </a:lnTo>
                  <a:lnTo>
                    <a:pt x="1600581" y="53378"/>
                  </a:lnTo>
                  <a:lnTo>
                    <a:pt x="1600822" y="53378"/>
                  </a:lnTo>
                  <a:lnTo>
                    <a:pt x="1605813" y="55473"/>
                  </a:lnTo>
                  <a:lnTo>
                    <a:pt x="1604340" y="53378"/>
                  </a:lnTo>
                  <a:lnTo>
                    <a:pt x="1603984" y="52870"/>
                  </a:lnTo>
                  <a:lnTo>
                    <a:pt x="1604060" y="52463"/>
                  </a:lnTo>
                  <a:lnTo>
                    <a:pt x="1604759" y="50596"/>
                  </a:lnTo>
                  <a:lnTo>
                    <a:pt x="1604835" y="50406"/>
                  </a:lnTo>
                  <a:lnTo>
                    <a:pt x="1604975" y="50406"/>
                  </a:lnTo>
                  <a:lnTo>
                    <a:pt x="1605749" y="50596"/>
                  </a:lnTo>
                  <a:lnTo>
                    <a:pt x="1606423" y="50406"/>
                  </a:lnTo>
                  <a:close/>
                </a:path>
                <a:path w="1645284" h="167005">
                  <a:moveTo>
                    <a:pt x="1607972" y="46723"/>
                  </a:moveTo>
                  <a:lnTo>
                    <a:pt x="1607337" y="46050"/>
                  </a:lnTo>
                  <a:lnTo>
                    <a:pt x="1607032" y="45758"/>
                  </a:lnTo>
                  <a:lnTo>
                    <a:pt x="1606029" y="45567"/>
                  </a:lnTo>
                  <a:lnTo>
                    <a:pt x="1604340" y="45567"/>
                  </a:lnTo>
                  <a:lnTo>
                    <a:pt x="1603362" y="46723"/>
                  </a:lnTo>
                  <a:lnTo>
                    <a:pt x="1604810" y="49872"/>
                  </a:lnTo>
                  <a:lnTo>
                    <a:pt x="1605229" y="49403"/>
                  </a:lnTo>
                  <a:lnTo>
                    <a:pt x="1607972" y="46723"/>
                  </a:lnTo>
                  <a:close/>
                </a:path>
                <a:path w="1645284" h="167005">
                  <a:moveTo>
                    <a:pt x="1608785" y="52463"/>
                  </a:moveTo>
                  <a:lnTo>
                    <a:pt x="1607883" y="51625"/>
                  </a:lnTo>
                  <a:lnTo>
                    <a:pt x="1607058" y="52209"/>
                  </a:lnTo>
                  <a:lnTo>
                    <a:pt x="1607515" y="52209"/>
                  </a:lnTo>
                  <a:lnTo>
                    <a:pt x="1608785" y="52463"/>
                  </a:lnTo>
                  <a:close/>
                </a:path>
                <a:path w="1645284" h="167005">
                  <a:moveTo>
                    <a:pt x="1612493" y="12395"/>
                  </a:moveTo>
                  <a:lnTo>
                    <a:pt x="1611845" y="12509"/>
                  </a:lnTo>
                  <a:lnTo>
                    <a:pt x="1611172" y="12496"/>
                  </a:lnTo>
                  <a:lnTo>
                    <a:pt x="1610575" y="12382"/>
                  </a:lnTo>
                  <a:lnTo>
                    <a:pt x="1611884" y="12852"/>
                  </a:lnTo>
                  <a:lnTo>
                    <a:pt x="1612328" y="12712"/>
                  </a:lnTo>
                  <a:lnTo>
                    <a:pt x="1612493" y="12395"/>
                  </a:lnTo>
                  <a:close/>
                </a:path>
                <a:path w="1645284" h="167005">
                  <a:moveTo>
                    <a:pt x="1613433" y="43332"/>
                  </a:moveTo>
                  <a:lnTo>
                    <a:pt x="1612049" y="42151"/>
                  </a:lnTo>
                  <a:lnTo>
                    <a:pt x="1610004" y="41033"/>
                  </a:lnTo>
                  <a:lnTo>
                    <a:pt x="1608772" y="42151"/>
                  </a:lnTo>
                  <a:lnTo>
                    <a:pt x="1608620" y="42837"/>
                  </a:lnTo>
                  <a:lnTo>
                    <a:pt x="1608505" y="43332"/>
                  </a:lnTo>
                  <a:lnTo>
                    <a:pt x="1608378" y="43878"/>
                  </a:lnTo>
                  <a:lnTo>
                    <a:pt x="1607921" y="44272"/>
                  </a:lnTo>
                  <a:lnTo>
                    <a:pt x="1605635" y="44780"/>
                  </a:lnTo>
                  <a:lnTo>
                    <a:pt x="1605622" y="44081"/>
                  </a:lnTo>
                  <a:lnTo>
                    <a:pt x="1604416" y="45491"/>
                  </a:lnTo>
                  <a:lnTo>
                    <a:pt x="1608632" y="45288"/>
                  </a:lnTo>
                  <a:lnTo>
                    <a:pt x="1609039" y="44780"/>
                  </a:lnTo>
                  <a:lnTo>
                    <a:pt x="1611223" y="42151"/>
                  </a:lnTo>
                  <a:lnTo>
                    <a:pt x="1611376" y="42151"/>
                  </a:lnTo>
                  <a:lnTo>
                    <a:pt x="1613433" y="43332"/>
                  </a:lnTo>
                  <a:close/>
                </a:path>
                <a:path w="1645284" h="167005">
                  <a:moveTo>
                    <a:pt x="1613750" y="48983"/>
                  </a:moveTo>
                  <a:lnTo>
                    <a:pt x="1610347" y="46050"/>
                  </a:lnTo>
                  <a:lnTo>
                    <a:pt x="1610233" y="46723"/>
                  </a:lnTo>
                  <a:lnTo>
                    <a:pt x="1610207" y="46050"/>
                  </a:lnTo>
                  <a:lnTo>
                    <a:pt x="1610347" y="46050"/>
                  </a:lnTo>
                  <a:lnTo>
                    <a:pt x="1610245" y="45758"/>
                  </a:lnTo>
                  <a:lnTo>
                    <a:pt x="1610398" y="45758"/>
                  </a:lnTo>
                  <a:lnTo>
                    <a:pt x="1610423" y="45567"/>
                  </a:lnTo>
                  <a:lnTo>
                    <a:pt x="1610512" y="45034"/>
                  </a:lnTo>
                  <a:lnTo>
                    <a:pt x="1610639" y="44272"/>
                  </a:lnTo>
                  <a:lnTo>
                    <a:pt x="1610677" y="44081"/>
                  </a:lnTo>
                  <a:lnTo>
                    <a:pt x="1610004" y="44742"/>
                  </a:lnTo>
                  <a:lnTo>
                    <a:pt x="1610004" y="48031"/>
                  </a:lnTo>
                  <a:lnTo>
                    <a:pt x="1609991" y="48196"/>
                  </a:lnTo>
                  <a:lnTo>
                    <a:pt x="1610004" y="48031"/>
                  </a:lnTo>
                  <a:lnTo>
                    <a:pt x="1610004" y="44742"/>
                  </a:lnTo>
                  <a:lnTo>
                    <a:pt x="1608658" y="46050"/>
                  </a:lnTo>
                  <a:lnTo>
                    <a:pt x="1608061" y="46723"/>
                  </a:lnTo>
                  <a:lnTo>
                    <a:pt x="1609940" y="48412"/>
                  </a:lnTo>
                  <a:lnTo>
                    <a:pt x="1609864" y="48983"/>
                  </a:lnTo>
                  <a:lnTo>
                    <a:pt x="1609737" y="49174"/>
                  </a:lnTo>
                  <a:lnTo>
                    <a:pt x="1608416" y="49872"/>
                  </a:lnTo>
                  <a:lnTo>
                    <a:pt x="1606423" y="50406"/>
                  </a:lnTo>
                  <a:lnTo>
                    <a:pt x="1607883" y="51625"/>
                  </a:lnTo>
                  <a:lnTo>
                    <a:pt x="1611680" y="48983"/>
                  </a:lnTo>
                  <a:lnTo>
                    <a:pt x="1613750" y="48983"/>
                  </a:lnTo>
                  <a:close/>
                </a:path>
                <a:path w="1645284" h="167005">
                  <a:moveTo>
                    <a:pt x="1614093" y="48983"/>
                  </a:moveTo>
                  <a:lnTo>
                    <a:pt x="1613750" y="48983"/>
                  </a:lnTo>
                  <a:lnTo>
                    <a:pt x="1613979" y="49174"/>
                  </a:lnTo>
                  <a:lnTo>
                    <a:pt x="1614093" y="48983"/>
                  </a:lnTo>
                  <a:close/>
                </a:path>
                <a:path w="1645284" h="167005">
                  <a:moveTo>
                    <a:pt x="1614373" y="44234"/>
                  </a:moveTo>
                  <a:lnTo>
                    <a:pt x="1614068" y="43815"/>
                  </a:lnTo>
                  <a:lnTo>
                    <a:pt x="1613763" y="43510"/>
                  </a:lnTo>
                  <a:lnTo>
                    <a:pt x="1613433" y="43332"/>
                  </a:lnTo>
                  <a:lnTo>
                    <a:pt x="1613814" y="43637"/>
                  </a:lnTo>
                  <a:lnTo>
                    <a:pt x="1614131" y="43942"/>
                  </a:lnTo>
                  <a:lnTo>
                    <a:pt x="1614373" y="44234"/>
                  </a:lnTo>
                  <a:close/>
                </a:path>
                <a:path w="1645284" h="167005">
                  <a:moveTo>
                    <a:pt x="1614690" y="11023"/>
                  </a:moveTo>
                  <a:lnTo>
                    <a:pt x="1611845" y="10020"/>
                  </a:lnTo>
                  <a:lnTo>
                    <a:pt x="1612887" y="11696"/>
                  </a:lnTo>
                  <a:lnTo>
                    <a:pt x="1612506" y="12395"/>
                  </a:lnTo>
                  <a:lnTo>
                    <a:pt x="1613369" y="12255"/>
                  </a:lnTo>
                  <a:lnTo>
                    <a:pt x="1614182" y="11874"/>
                  </a:lnTo>
                  <a:lnTo>
                    <a:pt x="1614690" y="11023"/>
                  </a:lnTo>
                  <a:close/>
                </a:path>
                <a:path w="1645284" h="167005">
                  <a:moveTo>
                    <a:pt x="1616379" y="53378"/>
                  </a:moveTo>
                  <a:lnTo>
                    <a:pt x="1612519" y="52870"/>
                  </a:lnTo>
                  <a:lnTo>
                    <a:pt x="1612214" y="52870"/>
                  </a:lnTo>
                  <a:lnTo>
                    <a:pt x="1610690" y="53213"/>
                  </a:lnTo>
                  <a:lnTo>
                    <a:pt x="1610893" y="52870"/>
                  </a:lnTo>
                  <a:lnTo>
                    <a:pt x="1612214" y="52870"/>
                  </a:lnTo>
                  <a:lnTo>
                    <a:pt x="1611287" y="52209"/>
                  </a:lnTo>
                  <a:lnTo>
                    <a:pt x="1610995" y="52705"/>
                  </a:lnTo>
                  <a:lnTo>
                    <a:pt x="1610601" y="52666"/>
                  </a:lnTo>
                  <a:lnTo>
                    <a:pt x="1610601" y="53378"/>
                  </a:lnTo>
                  <a:lnTo>
                    <a:pt x="1610398" y="53721"/>
                  </a:lnTo>
                  <a:lnTo>
                    <a:pt x="1610588" y="53378"/>
                  </a:lnTo>
                  <a:lnTo>
                    <a:pt x="1610601" y="52666"/>
                  </a:lnTo>
                  <a:lnTo>
                    <a:pt x="1608785" y="52463"/>
                  </a:lnTo>
                  <a:lnTo>
                    <a:pt x="1609940" y="53378"/>
                  </a:lnTo>
                  <a:lnTo>
                    <a:pt x="1609928" y="54305"/>
                  </a:lnTo>
                  <a:lnTo>
                    <a:pt x="1610563" y="54305"/>
                  </a:lnTo>
                  <a:lnTo>
                    <a:pt x="1611769" y="54686"/>
                  </a:lnTo>
                  <a:lnTo>
                    <a:pt x="1613636" y="55968"/>
                  </a:lnTo>
                  <a:lnTo>
                    <a:pt x="1615452" y="55968"/>
                  </a:lnTo>
                  <a:lnTo>
                    <a:pt x="1615668" y="54686"/>
                  </a:lnTo>
                  <a:lnTo>
                    <a:pt x="1615732" y="54305"/>
                  </a:lnTo>
                  <a:lnTo>
                    <a:pt x="1615833" y="53721"/>
                  </a:lnTo>
                  <a:lnTo>
                    <a:pt x="1615884" y="53378"/>
                  </a:lnTo>
                  <a:lnTo>
                    <a:pt x="1616379" y="53378"/>
                  </a:lnTo>
                  <a:close/>
                </a:path>
                <a:path w="1645284" h="167005">
                  <a:moveTo>
                    <a:pt x="1621739" y="44780"/>
                  </a:moveTo>
                  <a:lnTo>
                    <a:pt x="1617992" y="42837"/>
                  </a:lnTo>
                  <a:lnTo>
                    <a:pt x="1614093" y="48983"/>
                  </a:lnTo>
                  <a:lnTo>
                    <a:pt x="1618627" y="48983"/>
                  </a:lnTo>
                  <a:lnTo>
                    <a:pt x="1617497" y="46050"/>
                  </a:lnTo>
                  <a:lnTo>
                    <a:pt x="1617395" y="45758"/>
                  </a:lnTo>
                  <a:lnTo>
                    <a:pt x="1617319" y="45567"/>
                  </a:lnTo>
                  <a:lnTo>
                    <a:pt x="1617205" y="45288"/>
                  </a:lnTo>
                  <a:lnTo>
                    <a:pt x="1617116" y="45034"/>
                  </a:lnTo>
                  <a:lnTo>
                    <a:pt x="1620583" y="46990"/>
                  </a:lnTo>
                  <a:lnTo>
                    <a:pt x="1621612" y="45034"/>
                  </a:lnTo>
                  <a:lnTo>
                    <a:pt x="1621739" y="44780"/>
                  </a:lnTo>
                  <a:close/>
                </a:path>
                <a:path w="1645284" h="167005">
                  <a:moveTo>
                    <a:pt x="1627263" y="19850"/>
                  </a:moveTo>
                  <a:lnTo>
                    <a:pt x="1627149" y="19088"/>
                  </a:lnTo>
                  <a:lnTo>
                    <a:pt x="1626235" y="19850"/>
                  </a:lnTo>
                  <a:lnTo>
                    <a:pt x="1627263" y="19850"/>
                  </a:lnTo>
                  <a:close/>
                </a:path>
                <a:path w="1645284" h="167005">
                  <a:moveTo>
                    <a:pt x="1629956" y="15976"/>
                  </a:moveTo>
                  <a:lnTo>
                    <a:pt x="1628559" y="15735"/>
                  </a:lnTo>
                  <a:lnTo>
                    <a:pt x="1625295" y="13474"/>
                  </a:lnTo>
                  <a:lnTo>
                    <a:pt x="1624901" y="16700"/>
                  </a:lnTo>
                  <a:lnTo>
                    <a:pt x="1625790" y="15925"/>
                  </a:lnTo>
                  <a:lnTo>
                    <a:pt x="1628127" y="16814"/>
                  </a:lnTo>
                  <a:lnTo>
                    <a:pt x="1629956" y="15976"/>
                  </a:lnTo>
                  <a:close/>
                </a:path>
                <a:path w="1645284" h="167005">
                  <a:moveTo>
                    <a:pt x="1630464" y="19850"/>
                  </a:moveTo>
                  <a:lnTo>
                    <a:pt x="1629956" y="17386"/>
                  </a:lnTo>
                  <a:lnTo>
                    <a:pt x="1626730" y="16573"/>
                  </a:lnTo>
                  <a:lnTo>
                    <a:pt x="1627149" y="19088"/>
                  </a:lnTo>
                  <a:lnTo>
                    <a:pt x="1627416" y="19088"/>
                  </a:lnTo>
                  <a:lnTo>
                    <a:pt x="1630464" y="19850"/>
                  </a:lnTo>
                  <a:close/>
                </a:path>
                <a:path w="1645284" h="167005">
                  <a:moveTo>
                    <a:pt x="1640179" y="9461"/>
                  </a:moveTo>
                  <a:lnTo>
                    <a:pt x="1637639" y="8661"/>
                  </a:lnTo>
                  <a:lnTo>
                    <a:pt x="1639036" y="9626"/>
                  </a:lnTo>
                  <a:lnTo>
                    <a:pt x="1640052" y="9715"/>
                  </a:lnTo>
                  <a:lnTo>
                    <a:pt x="1640179" y="9461"/>
                  </a:lnTo>
                  <a:close/>
                </a:path>
                <a:path w="1645284" h="167005">
                  <a:moveTo>
                    <a:pt x="1642884" y="4279"/>
                  </a:moveTo>
                  <a:lnTo>
                    <a:pt x="1638020" y="4013"/>
                  </a:lnTo>
                  <a:lnTo>
                    <a:pt x="1641716" y="5880"/>
                  </a:lnTo>
                  <a:lnTo>
                    <a:pt x="1642325" y="5346"/>
                  </a:lnTo>
                  <a:lnTo>
                    <a:pt x="1642884" y="4279"/>
                  </a:lnTo>
                  <a:close/>
                </a:path>
                <a:path w="1645284" h="167005">
                  <a:moveTo>
                    <a:pt x="1644243" y="1689"/>
                  </a:moveTo>
                  <a:lnTo>
                    <a:pt x="1642618" y="2197"/>
                  </a:lnTo>
                  <a:lnTo>
                    <a:pt x="1642122" y="2628"/>
                  </a:lnTo>
                  <a:lnTo>
                    <a:pt x="1643443" y="3225"/>
                  </a:lnTo>
                  <a:lnTo>
                    <a:pt x="1644243" y="1689"/>
                  </a:lnTo>
                  <a:close/>
                </a:path>
                <a:path w="1645284" h="167005">
                  <a:moveTo>
                    <a:pt x="1645031" y="177"/>
                  </a:moveTo>
                  <a:lnTo>
                    <a:pt x="1644357" y="0"/>
                  </a:lnTo>
                  <a:lnTo>
                    <a:pt x="1644421" y="482"/>
                  </a:lnTo>
                  <a:lnTo>
                    <a:pt x="1644688" y="838"/>
                  </a:lnTo>
                  <a:lnTo>
                    <a:pt x="1645031" y="177"/>
                  </a:lnTo>
                  <a:close/>
                </a:path>
              </a:pathLst>
            </a:custGeom>
            <a:solidFill>
              <a:srgbClr val="ABD3D8">
                <a:alpha val="51998"/>
              </a:srgbClr>
            </a:solidFill>
          </p:spPr>
          <p:txBody>
            <a:bodyPr wrap="square" lIns="0" tIns="0" rIns="0" bIns="0" rtlCol="0"/>
            <a:lstStyle/>
            <a:p>
              <a:pPr defTabSz="829178"/>
              <a:endParaRPr sz="1632" kern="0">
                <a:solidFill>
                  <a:sysClr val="windowText" lastClr="000000"/>
                </a:solidFill>
              </a:endParaRPr>
            </a:p>
          </p:txBody>
        </p:sp>
        <p:sp>
          <p:nvSpPr>
            <p:cNvPr id="92" name="object 92"/>
            <p:cNvSpPr/>
            <p:nvPr/>
          </p:nvSpPr>
          <p:spPr>
            <a:xfrm>
              <a:off x="9849765" y="1958174"/>
              <a:ext cx="406400" cy="179705"/>
            </a:xfrm>
            <a:custGeom>
              <a:avLst/>
              <a:gdLst/>
              <a:ahLst/>
              <a:cxnLst/>
              <a:rect l="l" t="t" r="r" b="b"/>
              <a:pathLst>
                <a:path w="406400" h="179705">
                  <a:moveTo>
                    <a:pt x="3263" y="99682"/>
                  </a:moveTo>
                  <a:lnTo>
                    <a:pt x="1841" y="94462"/>
                  </a:lnTo>
                  <a:lnTo>
                    <a:pt x="1397" y="96977"/>
                  </a:lnTo>
                  <a:lnTo>
                    <a:pt x="0" y="99682"/>
                  </a:lnTo>
                  <a:lnTo>
                    <a:pt x="3263" y="99682"/>
                  </a:lnTo>
                  <a:close/>
                </a:path>
                <a:path w="406400" h="179705">
                  <a:moveTo>
                    <a:pt x="7823" y="78841"/>
                  </a:moveTo>
                  <a:lnTo>
                    <a:pt x="5321" y="78536"/>
                  </a:lnTo>
                  <a:lnTo>
                    <a:pt x="7353" y="79667"/>
                  </a:lnTo>
                  <a:lnTo>
                    <a:pt x="7810" y="79476"/>
                  </a:lnTo>
                  <a:lnTo>
                    <a:pt x="7823" y="78841"/>
                  </a:lnTo>
                  <a:close/>
                </a:path>
                <a:path w="406400" h="179705">
                  <a:moveTo>
                    <a:pt x="8991" y="78981"/>
                  </a:moveTo>
                  <a:lnTo>
                    <a:pt x="8496" y="75806"/>
                  </a:lnTo>
                  <a:lnTo>
                    <a:pt x="6845" y="75920"/>
                  </a:lnTo>
                  <a:lnTo>
                    <a:pt x="7848" y="77889"/>
                  </a:lnTo>
                  <a:lnTo>
                    <a:pt x="7810" y="78828"/>
                  </a:lnTo>
                  <a:lnTo>
                    <a:pt x="8991" y="78981"/>
                  </a:lnTo>
                  <a:close/>
                </a:path>
                <a:path w="406400" h="179705">
                  <a:moveTo>
                    <a:pt x="12115" y="72720"/>
                  </a:moveTo>
                  <a:lnTo>
                    <a:pt x="12103" y="70586"/>
                  </a:lnTo>
                  <a:lnTo>
                    <a:pt x="9829" y="72517"/>
                  </a:lnTo>
                  <a:lnTo>
                    <a:pt x="12115" y="72720"/>
                  </a:lnTo>
                  <a:close/>
                </a:path>
                <a:path w="406400" h="179705">
                  <a:moveTo>
                    <a:pt x="17335" y="98501"/>
                  </a:moveTo>
                  <a:lnTo>
                    <a:pt x="16992" y="98005"/>
                  </a:lnTo>
                  <a:lnTo>
                    <a:pt x="15341" y="98501"/>
                  </a:lnTo>
                  <a:lnTo>
                    <a:pt x="17335" y="98501"/>
                  </a:lnTo>
                  <a:close/>
                </a:path>
                <a:path w="406400" h="179705">
                  <a:moveTo>
                    <a:pt x="18592" y="109410"/>
                  </a:moveTo>
                  <a:lnTo>
                    <a:pt x="18262" y="109258"/>
                  </a:lnTo>
                  <a:lnTo>
                    <a:pt x="17970" y="109156"/>
                  </a:lnTo>
                  <a:lnTo>
                    <a:pt x="17602" y="108978"/>
                  </a:lnTo>
                  <a:lnTo>
                    <a:pt x="18008" y="109270"/>
                  </a:lnTo>
                  <a:lnTo>
                    <a:pt x="18313" y="109372"/>
                  </a:lnTo>
                  <a:lnTo>
                    <a:pt x="18592" y="109410"/>
                  </a:lnTo>
                  <a:close/>
                </a:path>
                <a:path w="406400" h="179705">
                  <a:moveTo>
                    <a:pt x="20942" y="95338"/>
                  </a:moveTo>
                  <a:lnTo>
                    <a:pt x="8724" y="95034"/>
                  </a:lnTo>
                  <a:lnTo>
                    <a:pt x="12382" y="95338"/>
                  </a:lnTo>
                  <a:lnTo>
                    <a:pt x="11188" y="95338"/>
                  </a:lnTo>
                  <a:lnTo>
                    <a:pt x="12369" y="96977"/>
                  </a:lnTo>
                  <a:lnTo>
                    <a:pt x="11506" y="99098"/>
                  </a:lnTo>
                  <a:lnTo>
                    <a:pt x="9182" y="95338"/>
                  </a:lnTo>
                  <a:lnTo>
                    <a:pt x="3263" y="99682"/>
                  </a:lnTo>
                  <a:lnTo>
                    <a:pt x="4648" y="99682"/>
                  </a:lnTo>
                  <a:lnTo>
                    <a:pt x="9245" y="100330"/>
                  </a:lnTo>
                  <a:lnTo>
                    <a:pt x="13360" y="99098"/>
                  </a:lnTo>
                  <a:lnTo>
                    <a:pt x="15341" y="98501"/>
                  </a:lnTo>
                  <a:lnTo>
                    <a:pt x="13131" y="98501"/>
                  </a:lnTo>
                  <a:lnTo>
                    <a:pt x="15938" y="95338"/>
                  </a:lnTo>
                  <a:lnTo>
                    <a:pt x="20942" y="95338"/>
                  </a:lnTo>
                  <a:close/>
                </a:path>
                <a:path w="406400" h="179705">
                  <a:moveTo>
                    <a:pt x="23990" y="107823"/>
                  </a:moveTo>
                  <a:lnTo>
                    <a:pt x="20053" y="106273"/>
                  </a:lnTo>
                  <a:lnTo>
                    <a:pt x="20180" y="109601"/>
                  </a:lnTo>
                  <a:lnTo>
                    <a:pt x="18592" y="109410"/>
                  </a:lnTo>
                  <a:lnTo>
                    <a:pt x="21183" y="110566"/>
                  </a:lnTo>
                  <a:lnTo>
                    <a:pt x="22821" y="110744"/>
                  </a:lnTo>
                  <a:lnTo>
                    <a:pt x="23990" y="107823"/>
                  </a:lnTo>
                  <a:close/>
                </a:path>
                <a:path w="406400" h="179705">
                  <a:moveTo>
                    <a:pt x="27025" y="93713"/>
                  </a:moveTo>
                  <a:lnTo>
                    <a:pt x="24726" y="93522"/>
                  </a:lnTo>
                  <a:lnTo>
                    <a:pt x="26987" y="95796"/>
                  </a:lnTo>
                  <a:lnTo>
                    <a:pt x="27025" y="93713"/>
                  </a:lnTo>
                  <a:close/>
                </a:path>
                <a:path w="406400" h="179705">
                  <a:moveTo>
                    <a:pt x="31343" y="79197"/>
                  </a:moveTo>
                  <a:lnTo>
                    <a:pt x="30975" y="78841"/>
                  </a:lnTo>
                  <a:lnTo>
                    <a:pt x="29502" y="78384"/>
                  </a:lnTo>
                  <a:lnTo>
                    <a:pt x="30492" y="78841"/>
                  </a:lnTo>
                  <a:lnTo>
                    <a:pt x="31343" y="79197"/>
                  </a:lnTo>
                  <a:close/>
                </a:path>
                <a:path w="406400" h="179705">
                  <a:moveTo>
                    <a:pt x="31584" y="92697"/>
                  </a:moveTo>
                  <a:lnTo>
                    <a:pt x="30403" y="95275"/>
                  </a:lnTo>
                  <a:lnTo>
                    <a:pt x="28841" y="95796"/>
                  </a:lnTo>
                  <a:lnTo>
                    <a:pt x="26987" y="95796"/>
                  </a:lnTo>
                  <a:lnTo>
                    <a:pt x="24841" y="95796"/>
                  </a:lnTo>
                  <a:lnTo>
                    <a:pt x="22047" y="94869"/>
                  </a:lnTo>
                  <a:lnTo>
                    <a:pt x="20955" y="95338"/>
                  </a:lnTo>
                  <a:lnTo>
                    <a:pt x="19278" y="96050"/>
                  </a:lnTo>
                  <a:lnTo>
                    <a:pt x="19443" y="96977"/>
                  </a:lnTo>
                  <a:lnTo>
                    <a:pt x="19570" y="97599"/>
                  </a:lnTo>
                  <a:lnTo>
                    <a:pt x="19646" y="98005"/>
                  </a:lnTo>
                  <a:lnTo>
                    <a:pt x="19735" y="98501"/>
                  </a:lnTo>
                  <a:lnTo>
                    <a:pt x="17335" y="98501"/>
                  </a:lnTo>
                  <a:lnTo>
                    <a:pt x="19799" y="102082"/>
                  </a:lnTo>
                  <a:lnTo>
                    <a:pt x="20231" y="100330"/>
                  </a:lnTo>
                  <a:lnTo>
                    <a:pt x="20739" y="99682"/>
                  </a:lnTo>
                  <a:lnTo>
                    <a:pt x="21805" y="98399"/>
                  </a:lnTo>
                  <a:lnTo>
                    <a:pt x="22504" y="99021"/>
                  </a:lnTo>
                  <a:lnTo>
                    <a:pt x="26593" y="96240"/>
                  </a:lnTo>
                  <a:lnTo>
                    <a:pt x="30264" y="97409"/>
                  </a:lnTo>
                  <a:lnTo>
                    <a:pt x="30594" y="96240"/>
                  </a:lnTo>
                  <a:lnTo>
                    <a:pt x="30721" y="95796"/>
                  </a:lnTo>
                  <a:lnTo>
                    <a:pt x="31584" y="92697"/>
                  </a:lnTo>
                  <a:close/>
                </a:path>
                <a:path w="406400" h="179705">
                  <a:moveTo>
                    <a:pt x="39446" y="75996"/>
                  </a:moveTo>
                  <a:lnTo>
                    <a:pt x="38252" y="75463"/>
                  </a:lnTo>
                  <a:lnTo>
                    <a:pt x="39001" y="75996"/>
                  </a:lnTo>
                  <a:lnTo>
                    <a:pt x="39446" y="75996"/>
                  </a:lnTo>
                  <a:close/>
                </a:path>
                <a:path w="406400" h="179705">
                  <a:moveTo>
                    <a:pt x="39725" y="76454"/>
                  </a:moveTo>
                  <a:lnTo>
                    <a:pt x="39001" y="75996"/>
                  </a:lnTo>
                  <a:lnTo>
                    <a:pt x="35966" y="75996"/>
                  </a:lnTo>
                  <a:lnTo>
                    <a:pt x="39725" y="76454"/>
                  </a:lnTo>
                  <a:close/>
                </a:path>
                <a:path w="406400" h="179705">
                  <a:moveTo>
                    <a:pt x="39916" y="100634"/>
                  </a:moveTo>
                  <a:lnTo>
                    <a:pt x="36703" y="98361"/>
                  </a:lnTo>
                  <a:lnTo>
                    <a:pt x="36741" y="101206"/>
                  </a:lnTo>
                  <a:lnTo>
                    <a:pt x="39916" y="100634"/>
                  </a:lnTo>
                  <a:close/>
                </a:path>
                <a:path w="406400" h="179705">
                  <a:moveTo>
                    <a:pt x="48793" y="76504"/>
                  </a:moveTo>
                  <a:lnTo>
                    <a:pt x="48768" y="74371"/>
                  </a:lnTo>
                  <a:lnTo>
                    <a:pt x="45554" y="74231"/>
                  </a:lnTo>
                  <a:lnTo>
                    <a:pt x="48793" y="76504"/>
                  </a:lnTo>
                  <a:close/>
                </a:path>
                <a:path w="406400" h="179705">
                  <a:moveTo>
                    <a:pt x="49555" y="63639"/>
                  </a:moveTo>
                  <a:lnTo>
                    <a:pt x="46786" y="61696"/>
                  </a:lnTo>
                  <a:lnTo>
                    <a:pt x="45859" y="61760"/>
                  </a:lnTo>
                  <a:lnTo>
                    <a:pt x="45872" y="62484"/>
                  </a:lnTo>
                  <a:lnTo>
                    <a:pt x="46329" y="62801"/>
                  </a:lnTo>
                  <a:lnTo>
                    <a:pt x="49555" y="63639"/>
                  </a:lnTo>
                  <a:close/>
                </a:path>
                <a:path w="406400" h="179705">
                  <a:moveTo>
                    <a:pt x="50063" y="69634"/>
                  </a:moveTo>
                  <a:lnTo>
                    <a:pt x="46418" y="68491"/>
                  </a:lnTo>
                  <a:lnTo>
                    <a:pt x="46875" y="70231"/>
                  </a:lnTo>
                  <a:lnTo>
                    <a:pt x="45961" y="71018"/>
                  </a:lnTo>
                  <a:lnTo>
                    <a:pt x="46456" y="72745"/>
                  </a:lnTo>
                  <a:lnTo>
                    <a:pt x="50063" y="69634"/>
                  </a:lnTo>
                  <a:close/>
                </a:path>
                <a:path w="406400" h="179705">
                  <a:moveTo>
                    <a:pt x="51079" y="76695"/>
                  </a:moveTo>
                  <a:lnTo>
                    <a:pt x="48793" y="76504"/>
                  </a:lnTo>
                  <a:lnTo>
                    <a:pt x="46520" y="77736"/>
                  </a:lnTo>
                  <a:lnTo>
                    <a:pt x="44208" y="76835"/>
                  </a:lnTo>
                  <a:lnTo>
                    <a:pt x="41008" y="76695"/>
                  </a:lnTo>
                  <a:lnTo>
                    <a:pt x="40576" y="76504"/>
                  </a:lnTo>
                  <a:lnTo>
                    <a:pt x="40157" y="76504"/>
                  </a:lnTo>
                  <a:lnTo>
                    <a:pt x="39814" y="76504"/>
                  </a:lnTo>
                  <a:lnTo>
                    <a:pt x="35763" y="76504"/>
                  </a:lnTo>
                  <a:lnTo>
                    <a:pt x="34175" y="80391"/>
                  </a:lnTo>
                  <a:lnTo>
                    <a:pt x="31343" y="79197"/>
                  </a:lnTo>
                  <a:lnTo>
                    <a:pt x="33731" y="81495"/>
                  </a:lnTo>
                  <a:lnTo>
                    <a:pt x="33769" y="83616"/>
                  </a:lnTo>
                  <a:lnTo>
                    <a:pt x="38620" y="82651"/>
                  </a:lnTo>
                  <a:lnTo>
                    <a:pt x="39433" y="82651"/>
                  </a:lnTo>
                  <a:lnTo>
                    <a:pt x="36652" y="80708"/>
                  </a:lnTo>
                  <a:lnTo>
                    <a:pt x="36842" y="80708"/>
                  </a:lnTo>
                  <a:lnTo>
                    <a:pt x="42456" y="82651"/>
                  </a:lnTo>
                  <a:lnTo>
                    <a:pt x="44704" y="80708"/>
                  </a:lnTo>
                  <a:lnTo>
                    <a:pt x="38303" y="79743"/>
                  </a:lnTo>
                  <a:lnTo>
                    <a:pt x="36525" y="80568"/>
                  </a:lnTo>
                  <a:lnTo>
                    <a:pt x="36385" y="80391"/>
                  </a:lnTo>
                  <a:lnTo>
                    <a:pt x="36106" y="79743"/>
                  </a:lnTo>
                  <a:lnTo>
                    <a:pt x="36017" y="79552"/>
                  </a:lnTo>
                  <a:lnTo>
                    <a:pt x="37084" y="79197"/>
                  </a:lnTo>
                  <a:lnTo>
                    <a:pt x="37249" y="79197"/>
                  </a:lnTo>
                  <a:lnTo>
                    <a:pt x="38201" y="78384"/>
                  </a:lnTo>
                  <a:lnTo>
                    <a:pt x="42405" y="78384"/>
                  </a:lnTo>
                  <a:lnTo>
                    <a:pt x="47891" y="77990"/>
                  </a:lnTo>
                  <a:lnTo>
                    <a:pt x="48514" y="77736"/>
                  </a:lnTo>
                  <a:lnTo>
                    <a:pt x="51079" y="76695"/>
                  </a:lnTo>
                  <a:close/>
                </a:path>
                <a:path w="406400" h="179705">
                  <a:moveTo>
                    <a:pt x="59601" y="65874"/>
                  </a:moveTo>
                  <a:lnTo>
                    <a:pt x="58851" y="63487"/>
                  </a:lnTo>
                  <a:lnTo>
                    <a:pt x="58750" y="63182"/>
                  </a:lnTo>
                  <a:lnTo>
                    <a:pt x="58686" y="62992"/>
                  </a:lnTo>
                  <a:lnTo>
                    <a:pt x="54152" y="66865"/>
                  </a:lnTo>
                  <a:lnTo>
                    <a:pt x="58991" y="65874"/>
                  </a:lnTo>
                  <a:lnTo>
                    <a:pt x="59601" y="65874"/>
                  </a:lnTo>
                  <a:close/>
                </a:path>
                <a:path w="406400" h="179705">
                  <a:moveTo>
                    <a:pt x="63919" y="55943"/>
                  </a:moveTo>
                  <a:lnTo>
                    <a:pt x="62941" y="54533"/>
                  </a:lnTo>
                  <a:lnTo>
                    <a:pt x="61175" y="52184"/>
                  </a:lnTo>
                  <a:lnTo>
                    <a:pt x="59029" y="53340"/>
                  </a:lnTo>
                  <a:lnTo>
                    <a:pt x="59042" y="54051"/>
                  </a:lnTo>
                  <a:lnTo>
                    <a:pt x="59512" y="54381"/>
                  </a:lnTo>
                  <a:lnTo>
                    <a:pt x="58585" y="54444"/>
                  </a:lnTo>
                  <a:lnTo>
                    <a:pt x="63919" y="55943"/>
                  </a:lnTo>
                  <a:close/>
                </a:path>
                <a:path w="406400" h="179705">
                  <a:moveTo>
                    <a:pt x="64262" y="56045"/>
                  </a:moveTo>
                  <a:lnTo>
                    <a:pt x="63919" y="55943"/>
                  </a:lnTo>
                  <a:lnTo>
                    <a:pt x="64046" y="56121"/>
                  </a:lnTo>
                  <a:lnTo>
                    <a:pt x="64211" y="56095"/>
                  </a:lnTo>
                  <a:close/>
                </a:path>
                <a:path w="406400" h="179705">
                  <a:moveTo>
                    <a:pt x="64909" y="61887"/>
                  </a:moveTo>
                  <a:lnTo>
                    <a:pt x="58648" y="59423"/>
                  </a:lnTo>
                  <a:lnTo>
                    <a:pt x="54178" y="61887"/>
                  </a:lnTo>
                  <a:lnTo>
                    <a:pt x="59143" y="62585"/>
                  </a:lnTo>
                  <a:lnTo>
                    <a:pt x="58686" y="62992"/>
                  </a:lnTo>
                  <a:lnTo>
                    <a:pt x="60972" y="63182"/>
                  </a:lnTo>
                  <a:lnTo>
                    <a:pt x="64909" y="61887"/>
                  </a:lnTo>
                  <a:close/>
                </a:path>
                <a:path w="406400" h="179705">
                  <a:moveTo>
                    <a:pt x="65252" y="62039"/>
                  </a:moveTo>
                  <a:lnTo>
                    <a:pt x="65151" y="61887"/>
                  </a:lnTo>
                  <a:lnTo>
                    <a:pt x="64909" y="61887"/>
                  </a:lnTo>
                  <a:lnTo>
                    <a:pt x="65252" y="62039"/>
                  </a:lnTo>
                  <a:close/>
                </a:path>
                <a:path w="406400" h="179705">
                  <a:moveTo>
                    <a:pt x="66078" y="62992"/>
                  </a:moveTo>
                  <a:lnTo>
                    <a:pt x="65862" y="62585"/>
                  </a:lnTo>
                  <a:lnTo>
                    <a:pt x="65544" y="62141"/>
                  </a:lnTo>
                  <a:lnTo>
                    <a:pt x="65354" y="62141"/>
                  </a:lnTo>
                  <a:lnTo>
                    <a:pt x="66078" y="62992"/>
                  </a:lnTo>
                  <a:close/>
                </a:path>
                <a:path w="406400" h="179705">
                  <a:moveTo>
                    <a:pt x="66611" y="71526"/>
                  </a:moveTo>
                  <a:lnTo>
                    <a:pt x="66535" y="67500"/>
                  </a:lnTo>
                  <a:lnTo>
                    <a:pt x="66522" y="67043"/>
                  </a:lnTo>
                  <a:lnTo>
                    <a:pt x="61493" y="66332"/>
                  </a:lnTo>
                  <a:lnTo>
                    <a:pt x="60109" y="67500"/>
                  </a:lnTo>
                  <a:lnTo>
                    <a:pt x="59601" y="65874"/>
                  </a:lnTo>
                  <a:lnTo>
                    <a:pt x="58750" y="68681"/>
                  </a:lnTo>
                  <a:lnTo>
                    <a:pt x="53276" y="69773"/>
                  </a:lnTo>
                  <a:lnTo>
                    <a:pt x="51612" y="72555"/>
                  </a:lnTo>
                  <a:lnTo>
                    <a:pt x="51485" y="72745"/>
                  </a:lnTo>
                  <a:lnTo>
                    <a:pt x="55651" y="75666"/>
                  </a:lnTo>
                  <a:lnTo>
                    <a:pt x="56553" y="74168"/>
                  </a:lnTo>
                  <a:lnTo>
                    <a:pt x="59283" y="72555"/>
                  </a:lnTo>
                  <a:lnTo>
                    <a:pt x="58788" y="71526"/>
                  </a:lnTo>
                  <a:lnTo>
                    <a:pt x="64274" y="71526"/>
                  </a:lnTo>
                  <a:lnTo>
                    <a:pt x="66611" y="71996"/>
                  </a:lnTo>
                  <a:lnTo>
                    <a:pt x="66611" y="71526"/>
                  </a:lnTo>
                  <a:close/>
                </a:path>
                <a:path w="406400" h="179705">
                  <a:moveTo>
                    <a:pt x="71729" y="78422"/>
                  </a:moveTo>
                  <a:lnTo>
                    <a:pt x="70840" y="77800"/>
                  </a:lnTo>
                  <a:lnTo>
                    <a:pt x="70332" y="76288"/>
                  </a:lnTo>
                  <a:lnTo>
                    <a:pt x="71031" y="75590"/>
                  </a:lnTo>
                  <a:lnTo>
                    <a:pt x="70065" y="75933"/>
                  </a:lnTo>
                  <a:lnTo>
                    <a:pt x="69138" y="76314"/>
                  </a:lnTo>
                  <a:lnTo>
                    <a:pt x="68491" y="76873"/>
                  </a:lnTo>
                  <a:lnTo>
                    <a:pt x="69862" y="77139"/>
                  </a:lnTo>
                  <a:lnTo>
                    <a:pt x="70802" y="79197"/>
                  </a:lnTo>
                  <a:lnTo>
                    <a:pt x="71729" y="78422"/>
                  </a:lnTo>
                  <a:close/>
                </a:path>
                <a:path w="406400" h="179705">
                  <a:moveTo>
                    <a:pt x="71970" y="75247"/>
                  </a:moveTo>
                  <a:lnTo>
                    <a:pt x="71551" y="75272"/>
                  </a:lnTo>
                  <a:lnTo>
                    <a:pt x="71234" y="75387"/>
                  </a:lnTo>
                  <a:lnTo>
                    <a:pt x="71031" y="75590"/>
                  </a:lnTo>
                  <a:lnTo>
                    <a:pt x="71348" y="75476"/>
                  </a:lnTo>
                  <a:lnTo>
                    <a:pt x="71653" y="75349"/>
                  </a:lnTo>
                  <a:lnTo>
                    <a:pt x="71970" y="75247"/>
                  </a:lnTo>
                  <a:close/>
                </a:path>
                <a:path w="406400" h="179705">
                  <a:moveTo>
                    <a:pt x="74447" y="77520"/>
                  </a:moveTo>
                  <a:lnTo>
                    <a:pt x="73507" y="75450"/>
                  </a:lnTo>
                  <a:lnTo>
                    <a:pt x="73304" y="75387"/>
                  </a:lnTo>
                  <a:lnTo>
                    <a:pt x="73164" y="75387"/>
                  </a:lnTo>
                  <a:lnTo>
                    <a:pt x="72999" y="75349"/>
                  </a:lnTo>
                  <a:lnTo>
                    <a:pt x="73240" y="75984"/>
                  </a:lnTo>
                  <a:lnTo>
                    <a:pt x="73634" y="76669"/>
                  </a:lnTo>
                  <a:lnTo>
                    <a:pt x="74447" y="77520"/>
                  </a:lnTo>
                  <a:close/>
                </a:path>
                <a:path w="406400" h="179705">
                  <a:moveTo>
                    <a:pt x="77800" y="71285"/>
                  </a:moveTo>
                  <a:lnTo>
                    <a:pt x="77762" y="70980"/>
                  </a:lnTo>
                  <a:lnTo>
                    <a:pt x="77673" y="70192"/>
                  </a:lnTo>
                  <a:lnTo>
                    <a:pt x="76187" y="70980"/>
                  </a:lnTo>
                  <a:lnTo>
                    <a:pt x="77800" y="71285"/>
                  </a:lnTo>
                  <a:close/>
                </a:path>
                <a:path w="406400" h="179705">
                  <a:moveTo>
                    <a:pt x="77901" y="60883"/>
                  </a:moveTo>
                  <a:lnTo>
                    <a:pt x="73774" y="60121"/>
                  </a:lnTo>
                  <a:lnTo>
                    <a:pt x="76936" y="55994"/>
                  </a:lnTo>
                  <a:lnTo>
                    <a:pt x="75095" y="54698"/>
                  </a:lnTo>
                  <a:lnTo>
                    <a:pt x="70116" y="54698"/>
                  </a:lnTo>
                  <a:lnTo>
                    <a:pt x="67360" y="52844"/>
                  </a:lnTo>
                  <a:lnTo>
                    <a:pt x="64262" y="56045"/>
                  </a:lnTo>
                  <a:lnTo>
                    <a:pt x="68694" y="57289"/>
                  </a:lnTo>
                  <a:lnTo>
                    <a:pt x="69151" y="56184"/>
                  </a:lnTo>
                  <a:lnTo>
                    <a:pt x="67297" y="55613"/>
                  </a:lnTo>
                  <a:lnTo>
                    <a:pt x="68211" y="54825"/>
                  </a:lnTo>
                  <a:lnTo>
                    <a:pt x="73736" y="58000"/>
                  </a:lnTo>
                  <a:lnTo>
                    <a:pt x="73787" y="59410"/>
                  </a:lnTo>
                  <a:lnTo>
                    <a:pt x="71932" y="59537"/>
                  </a:lnTo>
                  <a:lnTo>
                    <a:pt x="70091" y="60388"/>
                  </a:lnTo>
                  <a:lnTo>
                    <a:pt x="74688" y="60756"/>
                  </a:lnTo>
                  <a:lnTo>
                    <a:pt x="71513" y="62763"/>
                  </a:lnTo>
                  <a:lnTo>
                    <a:pt x="72872" y="62318"/>
                  </a:lnTo>
                  <a:lnTo>
                    <a:pt x="73367" y="63373"/>
                  </a:lnTo>
                  <a:lnTo>
                    <a:pt x="74269" y="64008"/>
                  </a:lnTo>
                  <a:lnTo>
                    <a:pt x="77901" y="60883"/>
                  </a:lnTo>
                  <a:close/>
                </a:path>
                <a:path w="406400" h="179705">
                  <a:moveTo>
                    <a:pt x="81737" y="72009"/>
                  </a:moveTo>
                  <a:lnTo>
                    <a:pt x="78663" y="71437"/>
                  </a:lnTo>
                  <a:lnTo>
                    <a:pt x="77825" y="71437"/>
                  </a:lnTo>
                  <a:lnTo>
                    <a:pt x="77863" y="71818"/>
                  </a:lnTo>
                  <a:lnTo>
                    <a:pt x="77965" y="72707"/>
                  </a:lnTo>
                  <a:lnTo>
                    <a:pt x="78079" y="73698"/>
                  </a:lnTo>
                  <a:lnTo>
                    <a:pt x="78968" y="72212"/>
                  </a:lnTo>
                  <a:lnTo>
                    <a:pt x="81737" y="72009"/>
                  </a:lnTo>
                  <a:close/>
                </a:path>
                <a:path w="406400" h="179705">
                  <a:moveTo>
                    <a:pt x="83540" y="107149"/>
                  </a:moveTo>
                  <a:lnTo>
                    <a:pt x="83527" y="105727"/>
                  </a:lnTo>
                  <a:lnTo>
                    <a:pt x="78968" y="106045"/>
                  </a:lnTo>
                  <a:lnTo>
                    <a:pt x="81292" y="108369"/>
                  </a:lnTo>
                  <a:lnTo>
                    <a:pt x="81254" y="106972"/>
                  </a:lnTo>
                  <a:lnTo>
                    <a:pt x="83540" y="107149"/>
                  </a:lnTo>
                  <a:close/>
                </a:path>
                <a:path w="406400" h="179705">
                  <a:moveTo>
                    <a:pt x="84201" y="166687"/>
                  </a:moveTo>
                  <a:lnTo>
                    <a:pt x="83400" y="164947"/>
                  </a:lnTo>
                  <a:lnTo>
                    <a:pt x="83312" y="165887"/>
                  </a:lnTo>
                  <a:lnTo>
                    <a:pt x="83680" y="166370"/>
                  </a:lnTo>
                  <a:lnTo>
                    <a:pt x="84201" y="166687"/>
                  </a:lnTo>
                  <a:close/>
                </a:path>
                <a:path w="406400" h="179705">
                  <a:moveTo>
                    <a:pt x="89789" y="91744"/>
                  </a:moveTo>
                  <a:lnTo>
                    <a:pt x="88328" y="87210"/>
                  </a:lnTo>
                  <a:lnTo>
                    <a:pt x="88811" y="86829"/>
                  </a:lnTo>
                  <a:lnTo>
                    <a:pt x="84620" y="83934"/>
                  </a:lnTo>
                  <a:lnTo>
                    <a:pt x="84188" y="84302"/>
                  </a:lnTo>
                  <a:lnTo>
                    <a:pt x="83261" y="85801"/>
                  </a:lnTo>
                  <a:lnTo>
                    <a:pt x="81902" y="85534"/>
                  </a:lnTo>
                  <a:lnTo>
                    <a:pt x="79121" y="83591"/>
                  </a:lnTo>
                  <a:lnTo>
                    <a:pt x="83235" y="81534"/>
                  </a:lnTo>
                  <a:lnTo>
                    <a:pt x="83654" y="80441"/>
                  </a:lnTo>
                  <a:lnTo>
                    <a:pt x="80403" y="77457"/>
                  </a:lnTo>
                  <a:lnTo>
                    <a:pt x="73596" y="80429"/>
                  </a:lnTo>
                  <a:lnTo>
                    <a:pt x="69507" y="82511"/>
                  </a:lnTo>
                  <a:lnTo>
                    <a:pt x="76339" y="80962"/>
                  </a:lnTo>
                  <a:lnTo>
                    <a:pt x="76403" y="85458"/>
                  </a:lnTo>
                  <a:lnTo>
                    <a:pt x="75399" y="85128"/>
                  </a:lnTo>
                  <a:lnTo>
                    <a:pt x="74434" y="84848"/>
                  </a:lnTo>
                  <a:lnTo>
                    <a:pt x="73634" y="84709"/>
                  </a:lnTo>
                  <a:lnTo>
                    <a:pt x="74561" y="85344"/>
                  </a:lnTo>
                  <a:lnTo>
                    <a:pt x="75031" y="86372"/>
                  </a:lnTo>
                  <a:lnTo>
                    <a:pt x="76428" y="85915"/>
                  </a:lnTo>
                  <a:lnTo>
                    <a:pt x="76415" y="85483"/>
                  </a:lnTo>
                  <a:lnTo>
                    <a:pt x="78917" y="86296"/>
                  </a:lnTo>
                  <a:lnTo>
                    <a:pt x="81800" y="87591"/>
                  </a:lnTo>
                  <a:lnTo>
                    <a:pt x="83769" y="88988"/>
                  </a:lnTo>
                  <a:lnTo>
                    <a:pt x="83312" y="87922"/>
                  </a:lnTo>
                  <a:lnTo>
                    <a:pt x="86055" y="87718"/>
                  </a:lnTo>
                  <a:lnTo>
                    <a:pt x="88836" y="90385"/>
                  </a:lnTo>
                  <a:lnTo>
                    <a:pt x="86563" y="91617"/>
                  </a:lnTo>
                  <a:lnTo>
                    <a:pt x="89789" y="91744"/>
                  </a:lnTo>
                  <a:close/>
                </a:path>
                <a:path w="406400" h="179705">
                  <a:moveTo>
                    <a:pt x="90398" y="174066"/>
                  </a:moveTo>
                  <a:lnTo>
                    <a:pt x="88569" y="175615"/>
                  </a:lnTo>
                  <a:lnTo>
                    <a:pt x="88773" y="175780"/>
                  </a:lnTo>
                  <a:lnTo>
                    <a:pt x="90398" y="174066"/>
                  </a:lnTo>
                  <a:close/>
                </a:path>
                <a:path w="406400" h="179705">
                  <a:moveTo>
                    <a:pt x="91655" y="56629"/>
                  </a:moveTo>
                  <a:lnTo>
                    <a:pt x="91097" y="54622"/>
                  </a:lnTo>
                  <a:lnTo>
                    <a:pt x="90843" y="55397"/>
                  </a:lnTo>
                  <a:lnTo>
                    <a:pt x="91147" y="56032"/>
                  </a:lnTo>
                  <a:lnTo>
                    <a:pt x="91655" y="56629"/>
                  </a:lnTo>
                  <a:close/>
                </a:path>
                <a:path w="406400" h="179705">
                  <a:moveTo>
                    <a:pt x="91668" y="165646"/>
                  </a:moveTo>
                  <a:lnTo>
                    <a:pt x="86271" y="167957"/>
                  </a:lnTo>
                  <a:lnTo>
                    <a:pt x="84201" y="166687"/>
                  </a:lnTo>
                  <a:lnTo>
                    <a:pt x="84823" y="168046"/>
                  </a:lnTo>
                  <a:lnTo>
                    <a:pt x="82080" y="169672"/>
                  </a:lnTo>
                  <a:lnTo>
                    <a:pt x="81127" y="166878"/>
                  </a:lnTo>
                  <a:lnTo>
                    <a:pt x="78371" y="167081"/>
                  </a:lnTo>
                  <a:lnTo>
                    <a:pt x="76581" y="168630"/>
                  </a:lnTo>
                  <a:lnTo>
                    <a:pt x="80708" y="170141"/>
                  </a:lnTo>
                  <a:lnTo>
                    <a:pt x="82550" y="170713"/>
                  </a:lnTo>
                  <a:lnTo>
                    <a:pt x="87134" y="170395"/>
                  </a:lnTo>
                  <a:lnTo>
                    <a:pt x="86194" y="169748"/>
                  </a:lnTo>
                  <a:lnTo>
                    <a:pt x="84836" y="170192"/>
                  </a:lnTo>
                  <a:lnTo>
                    <a:pt x="84366" y="169151"/>
                  </a:lnTo>
                  <a:lnTo>
                    <a:pt x="86207" y="169024"/>
                  </a:lnTo>
                  <a:lnTo>
                    <a:pt x="89408" y="167728"/>
                  </a:lnTo>
                  <a:lnTo>
                    <a:pt x="89877" y="169481"/>
                  </a:lnTo>
                  <a:lnTo>
                    <a:pt x="91668" y="165646"/>
                  </a:lnTo>
                  <a:close/>
                </a:path>
                <a:path w="406400" h="179705">
                  <a:moveTo>
                    <a:pt x="91846" y="110832"/>
                  </a:moveTo>
                  <a:lnTo>
                    <a:pt x="91211" y="110528"/>
                  </a:lnTo>
                  <a:lnTo>
                    <a:pt x="86360" y="110528"/>
                  </a:lnTo>
                  <a:lnTo>
                    <a:pt x="91846" y="110832"/>
                  </a:lnTo>
                  <a:close/>
                </a:path>
                <a:path w="406400" h="179705">
                  <a:moveTo>
                    <a:pt x="93167" y="110528"/>
                  </a:moveTo>
                  <a:lnTo>
                    <a:pt x="92290" y="109728"/>
                  </a:lnTo>
                  <a:lnTo>
                    <a:pt x="91351" y="106972"/>
                  </a:lnTo>
                  <a:lnTo>
                    <a:pt x="88646" y="109296"/>
                  </a:lnTo>
                  <a:lnTo>
                    <a:pt x="91211" y="110528"/>
                  </a:lnTo>
                  <a:lnTo>
                    <a:pt x="93167" y="110528"/>
                  </a:lnTo>
                  <a:close/>
                </a:path>
                <a:path w="406400" h="179705">
                  <a:moveTo>
                    <a:pt x="94869" y="75438"/>
                  </a:moveTo>
                  <a:lnTo>
                    <a:pt x="94551" y="75438"/>
                  </a:lnTo>
                  <a:lnTo>
                    <a:pt x="92379" y="80162"/>
                  </a:lnTo>
                  <a:lnTo>
                    <a:pt x="93091" y="79806"/>
                  </a:lnTo>
                  <a:lnTo>
                    <a:pt x="94869" y="75438"/>
                  </a:lnTo>
                  <a:close/>
                </a:path>
                <a:path w="406400" h="179705">
                  <a:moveTo>
                    <a:pt x="95034" y="177304"/>
                  </a:moveTo>
                  <a:lnTo>
                    <a:pt x="93192" y="178879"/>
                  </a:lnTo>
                  <a:lnTo>
                    <a:pt x="88785" y="175780"/>
                  </a:lnTo>
                  <a:lnTo>
                    <a:pt x="87757" y="176860"/>
                  </a:lnTo>
                  <a:lnTo>
                    <a:pt x="87337" y="177304"/>
                  </a:lnTo>
                  <a:lnTo>
                    <a:pt x="86766" y="177901"/>
                  </a:lnTo>
                  <a:lnTo>
                    <a:pt x="93218" y="179590"/>
                  </a:lnTo>
                  <a:lnTo>
                    <a:pt x="93789" y="178879"/>
                  </a:lnTo>
                  <a:lnTo>
                    <a:pt x="95034" y="177304"/>
                  </a:lnTo>
                  <a:close/>
                </a:path>
                <a:path w="406400" h="179705">
                  <a:moveTo>
                    <a:pt x="97790" y="108635"/>
                  </a:moveTo>
                  <a:lnTo>
                    <a:pt x="96405" y="107657"/>
                  </a:lnTo>
                  <a:lnTo>
                    <a:pt x="94068" y="104622"/>
                  </a:lnTo>
                  <a:lnTo>
                    <a:pt x="91389" y="106972"/>
                  </a:lnTo>
                  <a:lnTo>
                    <a:pt x="97790" y="108635"/>
                  </a:lnTo>
                  <a:close/>
                </a:path>
                <a:path w="406400" h="179705">
                  <a:moveTo>
                    <a:pt x="98780" y="80416"/>
                  </a:moveTo>
                  <a:lnTo>
                    <a:pt x="98310" y="77317"/>
                  </a:lnTo>
                  <a:lnTo>
                    <a:pt x="98120" y="77317"/>
                  </a:lnTo>
                  <a:lnTo>
                    <a:pt x="93091" y="79806"/>
                  </a:lnTo>
                  <a:lnTo>
                    <a:pt x="91922" y="82689"/>
                  </a:lnTo>
                  <a:lnTo>
                    <a:pt x="98780" y="80416"/>
                  </a:lnTo>
                  <a:close/>
                </a:path>
                <a:path w="406400" h="179705">
                  <a:moveTo>
                    <a:pt x="100850" y="71793"/>
                  </a:moveTo>
                  <a:lnTo>
                    <a:pt x="100723" y="71539"/>
                  </a:lnTo>
                  <a:lnTo>
                    <a:pt x="100609" y="71285"/>
                  </a:lnTo>
                  <a:lnTo>
                    <a:pt x="100482" y="71018"/>
                  </a:lnTo>
                  <a:lnTo>
                    <a:pt x="100139" y="71031"/>
                  </a:lnTo>
                  <a:lnTo>
                    <a:pt x="99987" y="71107"/>
                  </a:lnTo>
                  <a:lnTo>
                    <a:pt x="99720" y="71145"/>
                  </a:lnTo>
                  <a:lnTo>
                    <a:pt x="100114" y="71323"/>
                  </a:lnTo>
                  <a:lnTo>
                    <a:pt x="100495" y="71539"/>
                  </a:lnTo>
                  <a:lnTo>
                    <a:pt x="100850" y="71793"/>
                  </a:lnTo>
                  <a:close/>
                </a:path>
                <a:path w="406400" h="179705">
                  <a:moveTo>
                    <a:pt x="101434" y="176860"/>
                  </a:moveTo>
                  <a:lnTo>
                    <a:pt x="97320" y="176796"/>
                  </a:lnTo>
                  <a:lnTo>
                    <a:pt x="95961" y="177965"/>
                  </a:lnTo>
                  <a:lnTo>
                    <a:pt x="101434" y="176860"/>
                  </a:lnTo>
                  <a:close/>
                </a:path>
                <a:path w="406400" h="179705">
                  <a:moveTo>
                    <a:pt x="104140" y="173812"/>
                  </a:moveTo>
                  <a:lnTo>
                    <a:pt x="100012" y="173761"/>
                  </a:lnTo>
                  <a:lnTo>
                    <a:pt x="97663" y="169265"/>
                  </a:lnTo>
                  <a:lnTo>
                    <a:pt x="92633" y="171424"/>
                  </a:lnTo>
                  <a:lnTo>
                    <a:pt x="93116" y="171742"/>
                  </a:lnTo>
                  <a:lnTo>
                    <a:pt x="93586" y="172783"/>
                  </a:lnTo>
                  <a:lnTo>
                    <a:pt x="94043" y="171665"/>
                  </a:lnTo>
                  <a:lnTo>
                    <a:pt x="94996" y="175171"/>
                  </a:lnTo>
                  <a:lnTo>
                    <a:pt x="99098" y="173824"/>
                  </a:lnTo>
                  <a:lnTo>
                    <a:pt x="100965" y="176542"/>
                  </a:lnTo>
                  <a:lnTo>
                    <a:pt x="104140" y="173812"/>
                  </a:lnTo>
                  <a:close/>
                </a:path>
                <a:path w="406400" h="179705">
                  <a:moveTo>
                    <a:pt x="104546" y="66827"/>
                  </a:moveTo>
                  <a:lnTo>
                    <a:pt x="104381" y="66624"/>
                  </a:lnTo>
                  <a:lnTo>
                    <a:pt x="103162" y="65138"/>
                  </a:lnTo>
                  <a:lnTo>
                    <a:pt x="102146" y="64427"/>
                  </a:lnTo>
                  <a:lnTo>
                    <a:pt x="101777" y="64173"/>
                  </a:lnTo>
                  <a:lnTo>
                    <a:pt x="98120" y="64427"/>
                  </a:lnTo>
                  <a:lnTo>
                    <a:pt x="100571" y="60629"/>
                  </a:lnTo>
                  <a:lnTo>
                    <a:pt x="93751" y="59118"/>
                  </a:lnTo>
                  <a:lnTo>
                    <a:pt x="91655" y="56629"/>
                  </a:lnTo>
                  <a:lnTo>
                    <a:pt x="92062" y="58102"/>
                  </a:lnTo>
                  <a:lnTo>
                    <a:pt x="87960" y="59461"/>
                  </a:lnTo>
                  <a:lnTo>
                    <a:pt x="81572" y="60629"/>
                  </a:lnTo>
                  <a:lnTo>
                    <a:pt x="78867" y="62953"/>
                  </a:lnTo>
                  <a:lnTo>
                    <a:pt x="79844" y="65138"/>
                  </a:lnTo>
                  <a:lnTo>
                    <a:pt x="78981" y="65138"/>
                  </a:lnTo>
                  <a:lnTo>
                    <a:pt x="72910" y="65887"/>
                  </a:lnTo>
                  <a:lnTo>
                    <a:pt x="73266" y="66624"/>
                  </a:lnTo>
                  <a:lnTo>
                    <a:pt x="73380" y="66827"/>
                  </a:lnTo>
                  <a:lnTo>
                    <a:pt x="73494" y="67030"/>
                  </a:lnTo>
                  <a:lnTo>
                    <a:pt x="74904" y="68707"/>
                  </a:lnTo>
                  <a:lnTo>
                    <a:pt x="74676" y="68707"/>
                  </a:lnTo>
                  <a:lnTo>
                    <a:pt x="72986" y="70154"/>
                  </a:lnTo>
                  <a:lnTo>
                    <a:pt x="70929" y="69761"/>
                  </a:lnTo>
                  <a:lnTo>
                    <a:pt x="70015" y="69761"/>
                  </a:lnTo>
                  <a:lnTo>
                    <a:pt x="69215" y="70192"/>
                  </a:lnTo>
                  <a:lnTo>
                    <a:pt x="67856" y="70980"/>
                  </a:lnTo>
                  <a:lnTo>
                    <a:pt x="66649" y="72009"/>
                  </a:lnTo>
                  <a:lnTo>
                    <a:pt x="68846" y="72453"/>
                  </a:lnTo>
                  <a:lnTo>
                    <a:pt x="70866" y="73342"/>
                  </a:lnTo>
                  <a:lnTo>
                    <a:pt x="71996" y="74980"/>
                  </a:lnTo>
                  <a:lnTo>
                    <a:pt x="72669" y="74980"/>
                  </a:lnTo>
                  <a:lnTo>
                    <a:pt x="71970" y="75247"/>
                  </a:lnTo>
                  <a:lnTo>
                    <a:pt x="71475" y="75438"/>
                  </a:lnTo>
                  <a:lnTo>
                    <a:pt x="73025" y="75438"/>
                  </a:lnTo>
                  <a:lnTo>
                    <a:pt x="71983" y="72707"/>
                  </a:lnTo>
                  <a:lnTo>
                    <a:pt x="75018" y="71437"/>
                  </a:lnTo>
                  <a:lnTo>
                    <a:pt x="75323" y="70192"/>
                  </a:lnTo>
                  <a:lnTo>
                    <a:pt x="75577" y="69113"/>
                  </a:lnTo>
                  <a:lnTo>
                    <a:pt x="75679" y="68707"/>
                  </a:lnTo>
                  <a:lnTo>
                    <a:pt x="76276" y="68707"/>
                  </a:lnTo>
                  <a:lnTo>
                    <a:pt x="77546" y="69113"/>
                  </a:lnTo>
                  <a:lnTo>
                    <a:pt x="77673" y="70192"/>
                  </a:lnTo>
                  <a:lnTo>
                    <a:pt x="78486" y="69761"/>
                  </a:lnTo>
                  <a:lnTo>
                    <a:pt x="80505" y="71145"/>
                  </a:lnTo>
                  <a:lnTo>
                    <a:pt x="80962" y="71437"/>
                  </a:lnTo>
                  <a:lnTo>
                    <a:pt x="84696" y="73342"/>
                  </a:lnTo>
                  <a:lnTo>
                    <a:pt x="84620" y="73698"/>
                  </a:lnTo>
                  <a:lnTo>
                    <a:pt x="84963" y="74980"/>
                  </a:lnTo>
                  <a:lnTo>
                    <a:pt x="82245" y="77317"/>
                  </a:lnTo>
                  <a:lnTo>
                    <a:pt x="85826" y="77635"/>
                  </a:lnTo>
                  <a:lnTo>
                    <a:pt x="84696" y="77635"/>
                  </a:lnTo>
                  <a:lnTo>
                    <a:pt x="86868" y="79133"/>
                  </a:lnTo>
                  <a:lnTo>
                    <a:pt x="88671" y="78295"/>
                  </a:lnTo>
                  <a:lnTo>
                    <a:pt x="87757" y="77635"/>
                  </a:lnTo>
                  <a:lnTo>
                    <a:pt x="95046" y="74980"/>
                  </a:lnTo>
                  <a:lnTo>
                    <a:pt x="94869" y="75438"/>
                  </a:lnTo>
                  <a:lnTo>
                    <a:pt x="101320" y="77317"/>
                  </a:lnTo>
                  <a:lnTo>
                    <a:pt x="98920" y="75438"/>
                  </a:lnTo>
                  <a:lnTo>
                    <a:pt x="98348" y="74980"/>
                  </a:lnTo>
                  <a:lnTo>
                    <a:pt x="94488" y="71818"/>
                  </a:lnTo>
                  <a:lnTo>
                    <a:pt x="99720" y="71145"/>
                  </a:lnTo>
                  <a:lnTo>
                    <a:pt x="99352" y="70980"/>
                  </a:lnTo>
                  <a:lnTo>
                    <a:pt x="98018" y="70980"/>
                  </a:lnTo>
                  <a:lnTo>
                    <a:pt x="99453" y="69761"/>
                  </a:lnTo>
                  <a:lnTo>
                    <a:pt x="101384" y="68122"/>
                  </a:lnTo>
                  <a:lnTo>
                    <a:pt x="98145" y="68707"/>
                  </a:lnTo>
                  <a:lnTo>
                    <a:pt x="97726" y="67030"/>
                  </a:lnTo>
                  <a:lnTo>
                    <a:pt x="98158" y="67030"/>
                  </a:lnTo>
                  <a:lnTo>
                    <a:pt x="102730" y="67665"/>
                  </a:lnTo>
                  <a:lnTo>
                    <a:pt x="101815" y="67030"/>
                  </a:lnTo>
                  <a:lnTo>
                    <a:pt x="102260" y="66624"/>
                  </a:lnTo>
                  <a:lnTo>
                    <a:pt x="104546" y="66827"/>
                  </a:lnTo>
                  <a:close/>
                </a:path>
                <a:path w="406400" h="179705">
                  <a:moveTo>
                    <a:pt x="105105" y="72834"/>
                  </a:moveTo>
                  <a:lnTo>
                    <a:pt x="103162" y="73621"/>
                  </a:lnTo>
                  <a:lnTo>
                    <a:pt x="102057" y="72644"/>
                  </a:lnTo>
                  <a:lnTo>
                    <a:pt x="100863" y="71805"/>
                  </a:lnTo>
                  <a:lnTo>
                    <a:pt x="101727" y="73545"/>
                  </a:lnTo>
                  <a:lnTo>
                    <a:pt x="102730" y="74866"/>
                  </a:lnTo>
                  <a:lnTo>
                    <a:pt x="105105" y="72834"/>
                  </a:lnTo>
                  <a:close/>
                </a:path>
                <a:path w="406400" h="179705">
                  <a:moveTo>
                    <a:pt x="105511" y="70319"/>
                  </a:moveTo>
                  <a:lnTo>
                    <a:pt x="104571" y="68961"/>
                  </a:lnTo>
                  <a:lnTo>
                    <a:pt x="103251" y="71539"/>
                  </a:lnTo>
                  <a:lnTo>
                    <a:pt x="105511" y="70319"/>
                  </a:lnTo>
                  <a:close/>
                </a:path>
                <a:path w="406400" h="179705">
                  <a:moveTo>
                    <a:pt x="106832" y="67030"/>
                  </a:moveTo>
                  <a:lnTo>
                    <a:pt x="104546" y="66827"/>
                  </a:lnTo>
                  <a:lnTo>
                    <a:pt x="104711" y="67030"/>
                  </a:lnTo>
                  <a:lnTo>
                    <a:pt x="106832" y="67030"/>
                  </a:lnTo>
                  <a:close/>
                </a:path>
                <a:path w="406400" h="179705">
                  <a:moveTo>
                    <a:pt x="107950" y="109296"/>
                  </a:moveTo>
                  <a:lnTo>
                    <a:pt x="107200" y="109728"/>
                  </a:lnTo>
                  <a:lnTo>
                    <a:pt x="104241" y="111721"/>
                  </a:lnTo>
                  <a:lnTo>
                    <a:pt x="100558" y="109867"/>
                  </a:lnTo>
                  <a:lnTo>
                    <a:pt x="96888" y="110121"/>
                  </a:lnTo>
                  <a:lnTo>
                    <a:pt x="97472" y="110528"/>
                  </a:lnTo>
                  <a:lnTo>
                    <a:pt x="98336" y="110528"/>
                  </a:lnTo>
                  <a:lnTo>
                    <a:pt x="99110" y="112255"/>
                  </a:lnTo>
                  <a:lnTo>
                    <a:pt x="99199" y="112458"/>
                  </a:lnTo>
                  <a:lnTo>
                    <a:pt x="96913" y="112255"/>
                  </a:lnTo>
                  <a:lnTo>
                    <a:pt x="95580" y="112699"/>
                  </a:lnTo>
                  <a:lnTo>
                    <a:pt x="93497" y="110832"/>
                  </a:lnTo>
                  <a:lnTo>
                    <a:pt x="91846" y="110832"/>
                  </a:lnTo>
                  <a:lnTo>
                    <a:pt x="86829" y="110832"/>
                  </a:lnTo>
                  <a:lnTo>
                    <a:pt x="88646" y="111429"/>
                  </a:lnTo>
                  <a:lnTo>
                    <a:pt x="87706" y="112255"/>
                  </a:lnTo>
                  <a:lnTo>
                    <a:pt x="85915" y="113753"/>
                  </a:lnTo>
                  <a:lnTo>
                    <a:pt x="90093" y="116662"/>
                  </a:lnTo>
                  <a:lnTo>
                    <a:pt x="100584" y="114147"/>
                  </a:lnTo>
                  <a:lnTo>
                    <a:pt x="105714" y="113461"/>
                  </a:lnTo>
                  <a:lnTo>
                    <a:pt x="105359" y="113220"/>
                  </a:lnTo>
                  <a:lnTo>
                    <a:pt x="104711" y="112776"/>
                  </a:lnTo>
                  <a:lnTo>
                    <a:pt x="103339" y="113220"/>
                  </a:lnTo>
                  <a:lnTo>
                    <a:pt x="103860" y="112776"/>
                  </a:lnTo>
                  <a:lnTo>
                    <a:pt x="104241" y="112458"/>
                  </a:lnTo>
                  <a:lnTo>
                    <a:pt x="105105" y="111721"/>
                  </a:lnTo>
                  <a:lnTo>
                    <a:pt x="107950" y="109296"/>
                  </a:lnTo>
                  <a:close/>
                </a:path>
                <a:path w="406400" h="179705">
                  <a:moveTo>
                    <a:pt x="108178" y="62306"/>
                  </a:moveTo>
                  <a:lnTo>
                    <a:pt x="103085" y="59448"/>
                  </a:lnTo>
                  <a:lnTo>
                    <a:pt x="104521" y="63284"/>
                  </a:lnTo>
                  <a:lnTo>
                    <a:pt x="108178" y="62306"/>
                  </a:lnTo>
                  <a:close/>
                </a:path>
                <a:path w="406400" h="179705">
                  <a:moveTo>
                    <a:pt x="114858" y="71005"/>
                  </a:moveTo>
                  <a:lnTo>
                    <a:pt x="114249" y="71259"/>
                  </a:lnTo>
                  <a:lnTo>
                    <a:pt x="113792" y="71615"/>
                  </a:lnTo>
                  <a:lnTo>
                    <a:pt x="113804" y="71869"/>
                  </a:lnTo>
                  <a:lnTo>
                    <a:pt x="114617" y="72021"/>
                  </a:lnTo>
                  <a:lnTo>
                    <a:pt x="114808" y="71602"/>
                  </a:lnTo>
                  <a:lnTo>
                    <a:pt x="114858" y="71005"/>
                  </a:lnTo>
                  <a:close/>
                </a:path>
                <a:path w="406400" h="179705">
                  <a:moveTo>
                    <a:pt x="118389" y="72250"/>
                  </a:moveTo>
                  <a:lnTo>
                    <a:pt x="118262" y="71894"/>
                  </a:lnTo>
                  <a:lnTo>
                    <a:pt x="118097" y="71615"/>
                  </a:lnTo>
                  <a:lnTo>
                    <a:pt x="117906" y="71399"/>
                  </a:lnTo>
                  <a:lnTo>
                    <a:pt x="117957" y="71653"/>
                  </a:lnTo>
                  <a:lnTo>
                    <a:pt x="118084" y="71920"/>
                  </a:lnTo>
                  <a:lnTo>
                    <a:pt x="118389" y="72250"/>
                  </a:lnTo>
                  <a:close/>
                </a:path>
                <a:path w="406400" h="179705">
                  <a:moveTo>
                    <a:pt x="119951" y="69710"/>
                  </a:moveTo>
                  <a:lnTo>
                    <a:pt x="118783" y="68300"/>
                  </a:lnTo>
                  <a:lnTo>
                    <a:pt x="114274" y="67132"/>
                  </a:lnTo>
                  <a:lnTo>
                    <a:pt x="114973" y="69596"/>
                  </a:lnTo>
                  <a:lnTo>
                    <a:pt x="114846" y="70993"/>
                  </a:lnTo>
                  <a:lnTo>
                    <a:pt x="115773" y="70612"/>
                  </a:lnTo>
                  <a:lnTo>
                    <a:pt x="117094" y="70472"/>
                  </a:lnTo>
                  <a:lnTo>
                    <a:pt x="117906" y="71399"/>
                  </a:lnTo>
                  <a:lnTo>
                    <a:pt x="117627" y="70129"/>
                  </a:lnTo>
                  <a:lnTo>
                    <a:pt x="119951" y="69710"/>
                  </a:lnTo>
                  <a:close/>
                </a:path>
                <a:path w="406400" h="179705">
                  <a:moveTo>
                    <a:pt x="121183" y="76327"/>
                  </a:moveTo>
                  <a:lnTo>
                    <a:pt x="112026" y="76974"/>
                  </a:lnTo>
                  <a:lnTo>
                    <a:pt x="114325" y="77876"/>
                  </a:lnTo>
                  <a:lnTo>
                    <a:pt x="118897" y="76847"/>
                  </a:lnTo>
                  <a:lnTo>
                    <a:pt x="118033" y="80467"/>
                  </a:lnTo>
                  <a:lnTo>
                    <a:pt x="121183" y="76327"/>
                  </a:lnTo>
                  <a:close/>
                </a:path>
                <a:path w="406400" h="179705">
                  <a:moveTo>
                    <a:pt x="127774" y="88684"/>
                  </a:moveTo>
                  <a:lnTo>
                    <a:pt x="124536" y="87122"/>
                  </a:lnTo>
                  <a:lnTo>
                    <a:pt x="123647" y="87896"/>
                  </a:lnTo>
                  <a:lnTo>
                    <a:pt x="121831" y="89446"/>
                  </a:lnTo>
                  <a:lnTo>
                    <a:pt x="123672" y="90043"/>
                  </a:lnTo>
                  <a:lnTo>
                    <a:pt x="127774" y="88684"/>
                  </a:lnTo>
                  <a:close/>
                </a:path>
                <a:path w="406400" h="179705">
                  <a:moveTo>
                    <a:pt x="131876" y="86601"/>
                  </a:moveTo>
                  <a:lnTo>
                    <a:pt x="131864" y="85699"/>
                  </a:lnTo>
                  <a:lnTo>
                    <a:pt x="131495" y="86093"/>
                  </a:lnTo>
                  <a:lnTo>
                    <a:pt x="131318" y="86423"/>
                  </a:lnTo>
                  <a:lnTo>
                    <a:pt x="131876" y="86601"/>
                  </a:lnTo>
                  <a:close/>
                </a:path>
                <a:path w="406400" h="179705">
                  <a:moveTo>
                    <a:pt x="132994" y="102209"/>
                  </a:moveTo>
                  <a:lnTo>
                    <a:pt x="129336" y="101028"/>
                  </a:lnTo>
                  <a:lnTo>
                    <a:pt x="125552" y="94195"/>
                  </a:lnTo>
                  <a:lnTo>
                    <a:pt x="121056" y="100203"/>
                  </a:lnTo>
                  <a:lnTo>
                    <a:pt x="124714" y="99949"/>
                  </a:lnTo>
                  <a:lnTo>
                    <a:pt x="119240" y="101765"/>
                  </a:lnTo>
                  <a:lnTo>
                    <a:pt x="126149" y="103047"/>
                  </a:lnTo>
                  <a:lnTo>
                    <a:pt x="125247" y="105257"/>
                  </a:lnTo>
                  <a:lnTo>
                    <a:pt x="120180" y="103124"/>
                  </a:lnTo>
                  <a:lnTo>
                    <a:pt x="118376" y="103962"/>
                  </a:lnTo>
                  <a:lnTo>
                    <a:pt x="121589" y="106235"/>
                  </a:lnTo>
                  <a:lnTo>
                    <a:pt x="117932" y="106476"/>
                  </a:lnTo>
                  <a:lnTo>
                    <a:pt x="125298" y="109537"/>
                  </a:lnTo>
                  <a:lnTo>
                    <a:pt x="124815" y="106349"/>
                  </a:lnTo>
                  <a:lnTo>
                    <a:pt x="131216" y="105181"/>
                  </a:lnTo>
                  <a:lnTo>
                    <a:pt x="127520" y="104013"/>
                  </a:lnTo>
                  <a:lnTo>
                    <a:pt x="131660" y="103378"/>
                  </a:lnTo>
                  <a:lnTo>
                    <a:pt x="132994" y="102209"/>
                  </a:lnTo>
                  <a:close/>
                </a:path>
                <a:path w="406400" h="179705">
                  <a:moveTo>
                    <a:pt x="134721" y="83578"/>
                  </a:moveTo>
                  <a:lnTo>
                    <a:pt x="131838" y="83032"/>
                  </a:lnTo>
                  <a:lnTo>
                    <a:pt x="131864" y="85699"/>
                  </a:lnTo>
                  <a:lnTo>
                    <a:pt x="132727" y="84810"/>
                  </a:lnTo>
                  <a:lnTo>
                    <a:pt x="134721" y="83578"/>
                  </a:lnTo>
                  <a:close/>
                </a:path>
                <a:path w="406400" h="179705">
                  <a:moveTo>
                    <a:pt x="138950" y="167055"/>
                  </a:moveTo>
                  <a:lnTo>
                    <a:pt x="134797" y="166293"/>
                  </a:lnTo>
                  <a:lnTo>
                    <a:pt x="136664" y="167589"/>
                  </a:lnTo>
                  <a:lnTo>
                    <a:pt x="138950" y="167055"/>
                  </a:lnTo>
                  <a:close/>
                </a:path>
                <a:path w="406400" h="179705">
                  <a:moveTo>
                    <a:pt x="139166" y="83934"/>
                  </a:moveTo>
                  <a:lnTo>
                    <a:pt x="138239" y="81864"/>
                  </a:lnTo>
                  <a:lnTo>
                    <a:pt x="134607" y="84975"/>
                  </a:lnTo>
                  <a:lnTo>
                    <a:pt x="138747" y="84442"/>
                  </a:lnTo>
                  <a:lnTo>
                    <a:pt x="139166" y="83934"/>
                  </a:lnTo>
                  <a:close/>
                </a:path>
                <a:path w="406400" h="179705">
                  <a:moveTo>
                    <a:pt x="139433" y="101752"/>
                  </a:moveTo>
                  <a:lnTo>
                    <a:pt x="136220" y="102323"/>
                  </a:lnTo>
                  <a:lnTo>
                    <a:pt x="136220" y="103035"/>
                  </a:lnTo>
                  <a:lnTo>
                    <a:pt x="135763" y="104140"/>
                  </a:lnTo>
                  <a:lnTo>
                    <a:pt x="137160" y="104394"/>
                  </a:lnTo>
                  <a:lnTo>
                    <a:pt x="137147" y="103695"/>
                  </a:lnTo>
                  <a:lnTo>
                    <a:pt x="139433" y="101752"/>
                  </a:lnTo>
                  <a:close/>
                </a:path>
                <a:path w="406400" h="179705">
                  <a:moveTo>
                    <a:pt x="140157" y="86829"/>
                  </a:moveTo>
                  <a:lnTo>
                    <a:pt x="137287" y="86182"/>
                  </a:lnTo>
                  <a:lnTo>
                    <a:pt x="137426" y="86017"/>
                  </a:lnTo>
                  <a:lnTo>
                    <a:pt x="132803" y="88684"/>
                  </a:lnTo>
                  <a:lnTo>
                    <a:pt x="137426" y="89763"/>
                  </a:lnTo>
                  <a:lnTo>
                    <a:pt x="140157" y="86829"/>
                  </a:lnTo>
                  <a:close/>
                </a:path>
                <a:path w="406400" h="179705">
                  <a:moveTo>
                    <a:pt x="140563" y="84201"/>
                  </a:moveTo>
                  <a:lnTo>
                    <a:pt x="138747" y="84442"/>
                  </a:lnTo>
                  <a:lnTo>
                    <a:pt x="137426" y="86017"/>
                  </a:lnTo>
                  <a:lnTo>
                    <a:pt x="140563" y="84201"/>
                  </a:lnTo>
                  <a:close/>
                </a:path>
                <a:path w="406400" h="179705">
                  <a:moveTo>
                    <a:pt x="141401" y="87147"/>
                  </a:moveTo>
                  <a:lnTo>
                    <a:pt x="140601" y="86347"/>
                  </a:lnTo>
                  <a:lnTo>
                    <a:pt x="140157" y="86829"/>
                  </a:lnTo>
                  <a:lnTo>
                    <a:pt x="141401" y="87147"/>
                  </a:lnTo>
                  <a:close/>
                </a:path>
                <a:path w="406400" h="179705">
                  <a:moveTo>
                    <a:pt x="143878" y="80086"/>
                  </a:moveTo>
                  <a:lnTo>
                    <a:pt x="141312" y="79603"/>
                  </a:lnTo>
                  <a:lnTo>
                    <a:pt x="141020" y="79603"/>
                  </a:lnTo>
                  <a:lnTo>
                    <a:pt x="141871" y="80899"/>
                  </a:lnTo>
                  <a:lnTo>
                    <a:pt x="143878" y="80086"/>
                  </a:lnTo>
                  <a:close/>
                </a:path>
                <a:path w="406400" h="179705">
                  <a:moveTo>
                    <a:pt x="145072" y="79603"/>
                  </a:moveTo>
                  <a:lnTo>
                    <a:pt x="143878" y="80086"/>
                  </a:lnTo>
                  <a:lnTo>
                    <a:pt x="144995" y="80086"/>
                  </a:lnTo>
                  <a:lnTo>
                    <a:pt x="145072" y="79603"/>
                  </a:lnTo>
                  <a:close/>
                </a:path>
                <a:path w="406400" h="179705">
                  <a:moveTo>
                    <a:pt x="145122" y="66243"/>
                  </a:moveTo>
                  <a:lnTo>
                    <a:pt x="142582" y="64465"/>
                  </a:lnTo>
                  <a:lnTo>
                    <a:pt x="138950" y="65443"/>
                  </a:lnTo>
                  <a:lnTo>
                    <a:pt x="141732" y="68795"/>
                  </a:lnTo>
                  <a:lnTo>
                    <a:pt x="142201" y="69837"/>
                  </a:lnTo>
                  <a:lnTo>
                    <a:pt x="143116" y="70497"/>
                  </a:lnTo>
                  <a:lnTo>
                    <a:pt x="141706" y="67373"/>
                  </a:lnTo>
                  <a:lnTo>
                    <a:pt x="145122" y="66243"/>
                  </a:lnTo>
                  <a:close/>
                </a:path>
                <a:path w="406400" h="179705">
                  <a:moveTo>
                    <a:pt x="146875" y="82130"/>
                  </a:moveTo>
                  <a:lnTo>
                    <a:pt x="146494" y="81280"/>
                  </a:lnTo>
                  <a:lnTo>
                    <a:pt x="144792" y="81280"/>
                  </a:lnTo>
                  <a:lnTo>
                    <a:pt x="144653" y="82130"/>
                  </a:lnTo>
                  <a:lnTo>
                    <a:pt x="146875" y="82130"/>
                  </a:lnTo>
                  <a:close/>
                </a:path>
                <a:path w="406400" h="179705">
                  <a:moveTo>
                    <a:pt x="147332" y="83172"/>
                  </a:moveTo>
                  <a:lnTo>
                    <a:pt x="147015" y="82448"/>
                  </a:lnTo>
                  <a:lnTo>
                    <a:pt x="145110" y="82448"/>
                  </a:lnTo>
                  <a:lnTo>
                    <a:pt x="145122" y="83172"/>
                  </a:lnTo>
                  <a:lnTo>
                    <a:pt x="147332" y="83172"/>
                  </a:lnTo>
                  <a:close/>
                </a:path>
                <a:path w="406400" h="179705">
                  <a:moveTo>
                    <a:pt x="147828" y="65874"/>
                  </a:moveTo>
                  <a:lnTo>
                    <a:pt x="145821" y="66014"/>
                  </a:lnTo>
                  <a:lnTo>
                    <a:pt x="145122" y="66243"/>
                  </a:lnTo>
                  <a:lnTo>
                    <a:pt x="147205" y="67691"/>
                  </a:lnTo>
                  <a:lnTo>
                    <a:pt x="147701" y="66243"/>
                  </a:lnTo>
                  <a:lnTo>
                    <a:pt x="147777" y="66014"/>
                  </a:lnTo>
                  <a:lnTo>
                    <a:pt x="147828" y="65874"/>
                  </a:lnTo>
                  <a:close/>
                </a:path>
                <a:path w="406400" h="179705">
                  <a:moveTo>
                    <a:pt x="148882" y="89319"/>
                  </a:moveTo>
                  <a:lnTo>
                    <a:pt x="145211" y="88138"/>
                  </a:lnTo>
                  <a:lnTo>
                    <a:pt x="141401" y="87147"/>
                  </a:lnTo>
                  <a:lnTo>
                    <a:pt x="142938" y="88684"/>
                  </a:lnTo>
                  <a:lnTo>
                    <a:pt x="144780" y="90665"/>
                  </a:lnTo>
                  <a:lnTo>
                    <a:pt x="143827" y="89319"/>
                  </a:lnTo>
                  <a:lnTo>
                    <a:pt x="148882" y="89319"/>
                  </a:lnTo>
                  <a:close/>
                </a:path>
                <a:path w="406400" h="179705">
                  <a:moveTo>
                    <a:pt x="149390" y="92481"/>
                  </a:moveTo>
                  <a:lnTo>
                    <a:pt x="149364" y="91059"/>
                  </a:lnTo>
                  <a:lnTo>
                    <a:pt x="147116" y="92290"/>
                  </a:lnTo>
                  <a:lnTo>
                    <a:pt x="145707" y="92036"/>
                  </a:lnTo>
                  <a:lnTo>
                    <a:pt x="146177" y="93065"/>
                  </a:lnTo>
                  <a:lnTo>
                    <a:pt x="148031" y="92938"/>
                  </a:lnTo>
                  <a:lnTo>
                    <a:pt x="149390" y="92481"/>
                  </a:lnTo>
                  <a:close/>
                </a:path>
                <a:path w="406400" h="179705">
                  <a:moveTo>
                    <a:pt x="151396" y="86118"/>
                  </a:moveTo>
                  <a:lnTo>
                    <a:pt x="151117" y="85242"/>
                  </a:lnTo>
                  <a:lnTo>
                    <a:pt x="147485" y="86918"/>
                  </a:lnTo>
                  <a:lnTo>
                    <a:pt x="151396" y="86118"/>
                  </a:lnTo>
                  <a:close/>
                </a:path>
                <a:path w="406400" h="179705">
                  <a:moveTo>
                    <a:pt x="152971" y="85801"/>
                  </a:moveTo>
                  <a:lnTo>
                    <a:pt x="151396" y="86118"/>
                  </a:lnTo>
                  <a:lnTo>
                    <a:pt x="151701" y="87109"/>
                  </a:lnTo>
                  <a:lnTo>
                    <a:pt x="149136" y="89763"/>
                  </a:lnTo>
                  <a:lnTo>
                    <a:pt x="152552" y="89763"/>
                  </a:lnTo>
                  <a:lnTo>
                    <a:pt x="151714" y="87096"/>
                  </a:lnTo>
                  <a:lnTo>
                    <a:pt x="152971" y="85801"/>
                  </a:lnTo>
                  <a:close/>
                </a:path>
                <a:path w="406400" h="179705">
                  <a:moveTo>
                    <a:pt x="153581" y="63677"/>
                  </a:moveTo>
                  <a:lnTo>
                    <a:pt x="148971" y="62585"/>
                  </a:lnTo>
                  <a:lnTo>
                    <a:pt x="147980" y="65443"/>
                  </a:lnTo>
                  <a:lnTo>
                    <a:pt x="147916" y="65633"/>
                  </a:lnTo>
                  <a:lnTo>
                    <a:pt x="147828" y="65874"/>
                  </a:lnTo>
                  <a:lnTo>
                    <a:pt x="151307" y="65633"/>
                  </a:lnTo>
                  <a:lnTo>
                    <a:pt x="153581" y="63677"/>
                  </a:lnTo>
                  <a:close/>
                </a:path>
                <a:path w="406400" h="179705">
                  <a:moveTo>
                    <a:pt x="155638" y="178739"/>
                  </a:moveTo>
                  <a:lnTo>
                    <a:pt x="152412" y="177914"/>
                  </a:lnTo>
                  <a:lnTo>
                    <a:pt x="150609" y="179451"/>
                  </a:lnTo>
                  <a:lnTo>
                    <a:pt x="155638" y="178739"/>
                  </a:lnTo>
                  <a:close/>
                </a:path>
                <a:path w="406400" h="179705">
                  <a:moveTo>
                    <a:pt x="156603" y="82943"/>
                  </a:moveTo>
                  <a:lnTo>
                    <a:pt x="152895" y="80822"/>
                  </a:lnTo>
                  <a:lnTo>
                    <a:pt x="156591" y="83400"/>
                  </a:lnTo>
                  <a:lnTo>
                    <a:pt x="156603" y="82943"/>
                  </a:lnTo>
                  <a:close/>
                </a:path>
                <a:path w="406400" h="179705">
                  <a:moveTo>
                    <a:pt x="158457" y="83997"/>
                  </a:moveTo>
                  <a:lnTo>
                    <a:pt x="156603" y="82689"/>
                  </a:lnTo>
                  <a:lnTo>
                    <a:pt x="156603" y="82943"/>
                  </a:lnTo>
                  <a:lnTo>
                    <a:pt x="158457" y="83997"/>
                  </a:lnTo>
                  <a:close/>
                </a:path>
                <a:path w="406400" h="179705">
                  <a:moveTo>
                    <a:pt x="164020" y="88061"/>
                  </a:moveTo>
                  <a:lnTo>
                    <a:pt x="161607" y="81267"/>
                  </a:lnTo>
                  <a:lnTo>
                    <a:pt x="156641" y="86969"/>
                  </a:lnTo>
                  <a:lnTo>
                    <a:pt x="160337" y="88849"/>
                  </a:lnTo>
                  <a:lnTo>
                    <a:pt x="164020" y="88061"/>
                  </a:lnTo>
                  <a:close/>
                </a:path>
                <a:path w="406400" h="179705">
                  <a:moveTo>
                    <a:pt x="167284" y="83832"/>
                  </a:moveTo>
                  <a:lnTo>
                    <a:pt x="166230" y="83083"/>
                  </a:lnTo>
                  <a:lnTo>
                    <a:pt x="166649" y="83464"/>
                  </a:lnTo>
                  <a:lnTo>
                    <a:pt x="166992" y="83705"/>
                  </a:lnTo>
                  <a:lnTo>
                    <a:pt x="167284" y="83832"/>
                  </a:lnTo>
                  <a:close/>
                </a:path>
                <a:path w="406400" h="179705">
                  <a:moveTo>
                    <a:pt x="167309" y="87363"/>
                  </a:moveTo>
                  <a:lnTo>
                    <a:pt x="166903" y="87363"/>
                  </a:lnTo>
                  <a:lnTo>
                    <a:pt x="164020" y="88061"/>
                  </a:lnTo>
                  <a:lnTo>
                    <a:pt x="164947" y="90665"/>
                  </a:lnTo>
                  <a:lnTo>
                    <a:pt x="167309" y="87363"/>
                  </a:lnTo>
                  <a:close/>
                </a:path>
                <a:path w="406400" h="179705">
                  <a:moveTo>
                    <a:pt x="169735" y="65062"/>
                  </a:moveTo>
                  <a:lnTo>
                    <a:pt x="164084" y="60439"/>
                  </a:lnTo>
                  <a:lnTo>
                    <a:pt x="161391" y="64909"/>
                  </a:lnTo>
                  <a:lnTo>
                    <a:pt x="165544" y="67805"/>
                  </a:lnTo>
                  <a:lnTo>
                    <a:pt x="168275" y="65481"/>
                  </a:lnTo>
                  <a:lnTo>
                    <a:pt x="169735" y="65062"/>
                  </a:lnTo>
                  <a:close/>
                </a:path>
                <a:path w="406400" h="179705">
                  <a:moveTo>
                    <a:pt x="170700" y="73507"/>
                  </a:moveTo>
                  <a:lnTo>
                    <a:pt x="167436" y="72656"/>
                  </a:lnTo>
                  <a:lnTo>
                    <a:pt x="158737" y="72212"/>
                  </a:lnTo>
                  <a:lnTo>
                    <a:pt x="155549" y="74218"/>
                  </a:lnTo>
                  <a:lnTo>
                    <a:pt x="157391" y="74091"/>
                  </a:lnTo>
                  <a:lnTo>
                    <a:pt x="158394" y="79006"/>
                  </a:lnTo>
                  <a:lnTo>
                    <a:pt x="159677" y="73571"/>
                  </a:lnTo>
                  <a:lnTo>
                    <a:pt x="166573" y="74866"/>
                  </a:lnTo>
                  <a:lnTo>
                    <a:pt x="170700" y="73507"/>
                  </a:lnTo>
                  <a:close/>
                </a:path>
                <a:path w="406400" h="179705">
                  <a:moveTo>
                    <a:pt x="173291" y="64058"/>
                  </a:moveTo>
                  <a:lnTo>
                    <a:pt x="169735" y="65062"/>
                  </a:lnTo>
                  <a:lnTo>
                    <a:pt x="170091" y="65354"/>
                  </a:lnTo>
                  <a:lnTo>
                    <a:pt x="173291" y="64058"/>
                  </a:lnTo>
                  <a:close/>
                </a:path>
                <a:path w="406400" h="179705">
                  <a:moveTo>
                    <a:pt x="176885" y="89801"/>
                  </a:moveTo>
                  <a:lnTo>
                    <a:pt x="176847" y="87731"/>
                  </a:lnTo>
                  <a:lnTo>
                    <a:pt x="176809" y="85547"/>
                  </a:lnTo>
                  <a:lnTo>
                    <a:pt x="172694" y="87630"/>
                  </a:lnTo>
                  <a:lnTo>
                    <a:pt x="170332" y="84734"/>
                  </a:lnTo>
                  <a:lnTo>
                    <a:pt x="169926" y="84239"/>
                  </a:lnTo>
                  <a:lnTo>
                    <a:pt x="172656" y="82626"/>
                  </a:lnTo>
                  <a:lnTo>
                    <a:pt x="169037" y="80695"/>
                  </a:lnTo>
                  <a:lnTo>
                    <a:pt x="169075" y="81267"/>
                  </a:lnTo>
                  <a:lnTo>
                    <a:pt x="169164" y="82626"/>
                  </a:lnTo>
                  <a:lnTo>
                    <a:pt x="169240" y="83832"/>
                  </a:lnTo>
                  <a:lnTo>
                    <a:pt x="169303" y="84734"/>
                  </a:lnTo>
                  <a:lnTo>
                    <a:pt x="167297" y="83832"/>
                  </a:lnTo>
                  <a:lnTo>
                    <a:pt x="168986" y="85026"/>
                  </a:lnTo>
                  <a:lnTo>
                    <a:pt x="167309" y="87363"/>
                  </a:lnTo>
                  <a:lnTo>
                    <a:pt x="170891" y="87731"/>
                  </a:lnTo>
                  <a:lnTo>
                    <a:pt x="175437" y="88849"/>
                  </a:lnTo>
                  <a:lnTo>
                    <a:pt x="170472" y="90246"/>
                  </a:lnTo>
                  <a:lnTo>
                    <a:pt x="171399" y="90919"/>
                  </a:lnTo>
                  <a:lnTo>
                    <a:pt x="176885" y="89801"/>
                  </a:lnTo>
                  <a:close/>
                </a:path>
                <a:path w="406400" h="179705">
                  <a:moveTo>
                    <a:pt x="189357" y="53784"/>
                  </a:moveTo>
                  <a:lnTo>
                    <a:pt x="188404" y="51015"/>
                  </a:lnTo>
                  <a:lnTo>
                    <a:pt x="187655" y="52070"/>
                  </a:lnTo>
                  <a:lnTo>
                    <a:pt x="187655" y="55905"/>
                  </a:lnTo>
                  <a:lnTo>
                    <a:pt x="186880" y="55905"/>
                  </a:lnTo>
                  <a:lnTo>
                    <a:pt x="187223" y="55626"/>
                  </a:lnTo>
                  <a:lnTo>
                    <a:pt x="187655" y="55905"/>
                  </a:lnTo>
                  <a:lnTo>
                    <a:pt x="187655" y="52070"/>
                  </a:lnTo>
                  <a:lnTo>
                    <a:pt x="185712" y="54775"/>
                  </a:lnTo>
                  <a:lnTo>
                    <a:pt x="183857" y="53467"/>
                  </a:lnTo>
                  <a:lnTo>
                    <a:pt x="182765" y="54394"/>
                  </a:lnTo>
                  <a:lnTo>
                    <a:pt x="184061" y="55905"/>
                  </a:lnTo>
                  <a:lnTo>
                    <a:pt x="185115" y="57251"/>
                  </a:lnTo>
                  <a:lnTo>
                    <a:pt x="185204" y="56438"/>
                  </a:lnTo>
                  <a:lnTo>
                    <a:pt x="185280" y="56184"/>
                  </a:lnTo>
                  <a:lnTo>
                    <a:pt x="185623" y="55626"/>
                  </a:lnTo>
                  <a:lnTo>
                    <a:pt x="185928" y="55626"/>
                  </a:lnTo>
                  <a:lnTo>
                    <a:pt x="186626" y="56121"/>
                  </a:lnTo>
                  <a:lnTo>
                    <a:pt x="189064" y="56184"/>
                  </a:lnTo>
                  <a:lnTo>
                    <a:pt x="188175" y="55626"/>
                  </a:lnTo>
                  <a:lnTo>
                    <a:pt x="187972" y="55626"/>
                  </a:lnTo>
                  <a:lnTo>
                    <a:pt x="188569" y="54800"/>
                  </a:lnTo>
                  <a:lnTo>
                    <a:pt x="188785" y="54394"/>
                  </a:lnTo>
                  <a:lnTo>
                    <a:pt x="188887" y="54190"/>
                  </a:lnTo>
                  <a:lnTo>
                    <a:pt x="189357" y="53784"/>
                  </a:lnTo>
                  <a:close/>
                </a:path>
                <a:path w="406400" h="179705">
                  <a:moveTo>
                    <a:pt x="191592" y="53086"/>
                  </a:moveTo>
                  <a:lnTo>
                    <a:pt x="191389" y="53124"/>
                  </a:lnTo>
                  <a:lnTo>
                    <a:pt x="191008" y="53174"/>
                  </a:lnTo>
                  <a:lnTo>
                    <a:pt x="191046" y="53860"/>
                  </a:lnTo>
                  <a:lnTo>
                    <a:pt x="191592" y="53086"/>
                  </a:lnTo>
                  <a:close/>
                </a:path>
                <a:path w="406400" h="179705">
                  <a:moveTo>
                    <a:pt x="192151" y="56438"/>
                  </a:moveTo>
                  <a:lnTo>
                    <a:pt x="188506" y="57416"/>
                  </a:lnTo>
                  <a:lnTo>
                    <a:pt x="190817" y="59029"/>
                  </a:lnTo>
                  <a:lnTo>
                    <a:pt x="192151" y="56438"/>
                  </a:lnTo>
                  <a:close/>
                </a:path>
                <a:path w="406400" h="179705">
                  <a:moveTo>
                    <a:pt x="192786" y="56413"/>
                  </a:moveTo>
                  <a:lnTo>
                    <a:pt x="191401" y="55537"/>
                  </a:lnTo>
                  <a:lnTo>
                    <a:pt x="190881" y="55537"/>
                  </a:lnTo>
                  <a:lnTo>
                    <a:pt x="189890" y="56299"/>
                  </a:lnTo>
                  <a:lnTo>
                    <a:pt x="189636" y="56210"/>
                  </a:lnTo>
                  <a:lnTo>
                    <a:pt x="189331" y="56184"/>
                  </a:lnTo>
                  <a:lnTo>
                    <a:pt x="189014" y="56146"/>
                  </a:lnTo>
                  <a:lnTo>
                    <a:pt x="189204" y="56261"/>
                  </a:lnTo>
                  <a:lnTo>
                    <a:pt x="189369" y="56388"/>
                  </a:lnTo>
                  <a:lnTo>
                    <a:pt x="189699" y="56489"/>
                  </a:lnTo>
                  <a:lnTo>
                    <a:pt x="192786" y="56413"/>
                  </a:lnTo>
                  <a:close/>
                </a:path>
                <a:path w="406400" h="179705">
                  <a:moveTo>
                    <a:pt x="193548" y="52819"/>
                  </a:moveTo>
                  <a:lnTo>
                    <a:pt x="192366" y="52006"/>
                  </a:lnTo>
                  <a:lnTo>
                    <a:pt x="191592" y="53086"/>
                  </a:lnTo>
                  <a:lnTo>
                    <a:pt x="192951" y="52819"/>
                  </a:lnTo>
                  <a:lnTo>
                    <a:pt x="193548" y="52819"/>
                  </a:lnTo>
                  <a:close/>
                </a:path>
                <a:path w="406400" h="179705">
                  <a:moveTo>
                    <a:pt x="196659" y="124066"/>
                  </a:moveTo>
                  <a:lnTo>
                    <a:pt x="196164" y="122529"/>
                  </a:lnTo>
                  <a:lnTo>
                    <a:pt x="195376" y="122529"/>
                  </a:lnTo>
                  <a:lnTo>
                    <a:pt x="196316" y="122262"/>
                  </a:lnTo>
                  <a:lnTo>
                    <a:pt x="192036" y="122262"/>
                  </a:lnTo>
                  <a:lnTo>
                    <a:pt x="196659" y="124066"/>
                  </a:lnTo>
                  <a:close/>
                </a:path>
                <a:path w="406400" h="179705">
                  <a:moveTo>
                    <a:pt x="197446" y="85852"/>
                  </a:moveTo>
                  <a:lnTo>
                    <a:pt x="197027" y="86233"/>
                  </a:lnTo>
                  <a:lnTo>
                    <a:pt x="194741" y="88176"/>
                  </a:lnTo>
                  <a:lnTo>
                    <a:pt x="192405" y="86550"/>
                  </a:lnTo>
                  <a:lnTo>
                    <a:pt x="194284" y="88557"/>
                  </a:lnTo>
                  <a:lnTo>
                    <a:pt x="192455" y="88696"/>
                  </a:lnTo>
                  <a:lnTo>
                    <a:pt x="192024" y="89801"/>
                  </a:lnTo>
                  <a:lnTo>
                    <a:pt x="195237" y="89928"/>
                  </a:lnTo>
                  <a:lnTo>
                    <a:pt x="196583" y="88049"/>
                  </a:lnTo>
                  <a:lnTo>
                    <a:pt x="197446" y="85852"/>
                  </a:lnTo>
                  <a:close/>
                </a:path>
                <a:path w="406400" h="179705">
                  <a:moveTo>
                    <a:pt x="197866" y="112915"/>
                  </a:moveTo>
                  <a:lnTo>
                    <a:pt x="197345" y="109029"/>
                  </a:lnTo>
                  <a:lnTo>
                    <a:pt x="193738" y="112141"/>
                  </a:lnTo>
                  <a:lnTo>
                    <a:pt x="195097" y="113118"/>
                  </a:lnTo>
                  <a:lnTo>
                    <a:pt x="196481" y="113360"/>
                  </a:lnTo>
                  <a:lnTo>
                    <a:pt x="197866" y="112915"/>
                  </a:lnTo>
                  <a:close/>
                </a:path>
                <a:path w="406400" h="179705">
                  <a:moveTo>
                    <a:pt x="198297" y="122262"/>
                  </a:moveTo>
                  <a:lnTo>
                    <a:pt x="198018" y="121780"/>
                  </a:lnTo>
                  <a:lnTo>
                    <a:pt x="196316" y="122262"/>
                  </a:lnTo>
                  <a:lnTo>
                    <a:pt x="198297" y="122262"/>
                  </a:lnTo>
                  <a:close/>
                </a:path>
                <a:path w="406400" h="179705">
                  <a:moveTo>
                    <a:pt x="198424" y="136588"/>
                  </a:moveTo>
                  <a:lnTo>
                    <a:pt x="196710" y="133375"/>
                  </a:lnTo>
                  <a:lnTo>
                    <a:pt x="194538" y="135255"/>
                  </a:lnTo>
                  <a:lnTo>
                    <a:pt x="196316" y="135255"/>
                  </a:lnTo>
                  <a:lnTo>
                    <a:pt x="195910" y="136245"/>
                  </a:lnTo>
                  <a:lnTo>
                    <a:pt x="196316" y="137134"/>
                  </a:lnTo>
                  <a:lnTo>
                    <a:pt x="196723" y="137134"/>
                  </a:lnTo>
                  <a:lnTo>
                    <a:pt x="197916" y="136588"/>
                  </a:lnTo>
                  <a:lnTo>
                    <a:pt x="198424" y="136588"/>
                  </a:lnTo>
                  <a:close/>
                </a:path>
                <a:path w="406400" h="179705">
                  <a:moveTo>
                    <a:pt x="198805" y="137287"/>
                  </a:moveTo>
                  <a:lnTo>
                    <a:pt x="198716" y="137134"/>
                  </a:lnTo>
                  <a:lnTo>
                    <a:pt x="196723" y="137134"/>
                  </a:lnTo>
                  <a:lnTo>
                    <a:pt x="196392" y="137287"/>
                  </a:lnTo>
                  <a:lnTo>
                    <a:pt x="198805" y="137287"/>
                  </a:lnTo>
                  <a:close/>
                </a:path>
                <a:path w="406400" h="179705">
                  <a:moveTo>
                    <a:pt x="199936" y="137287"/>
                  </a:moveTo>
                  <a:lnTo>
                    <a:pt x="198805" y="137287"/>
                  </a:lnTo>
                  <a:lnTo>
                    <a:pt x="199453" y="138493"/>
                  </a:lnTo>
                  <a:lnTo>
                    <a:pt x="199936" y="137287"/>
                  </a:lnTo>
                  <a:close/>
                </a:path>
                <a:path w="406400" h="179705">
                  <a:moveTo>
                    <a:pt x="200113" y="136817"/>
                  </a:moveTo>
                  <a:lnTo>
                    <a:pt x="198742" y="136588"/>
                  </a:lnTo>
                  <a:lnTo>
                    <a:pt x="198424" y="136588"/>
                  </a:lnTo>
                  <a:lnTo>
                    <a:pt x="198716" y="137134"/>
                  </a:lnTo>
                  <a:lnTo>
                    <a:pt x="199999" y="137134"/>
                  </a:lnTo>
                  <a:lnTo>
                    <a:pt x="200113" y="136817"/>
                  </a:lnTo>
                  <a:close/>
                </a:path>
                <a:path w="406400" h="179705">
                  <a:moveTo>
                    <a:pt x="201117" y="135255"/>
                  </a:moveTo>
                  <a:lnTo>
                    <a:pt x="200939" y="134823"/>
                  </a:lnTo>
                  <a:lnTo>
                    <a:pt x="200710" y="135255"/>
                  </a:lnTo>
                  <a:lnTo>
                    <a:pt x="201117" y="135255"/>
                  </a:lnTo>
                  <a:close/>
                </a:path>
                <a:path w="406400" h="179705">
                  <a:moveTo>
                    <a:pt x="201193" y="120891"/>
                  </a:moveTo>
                  <a:lnTo>
                    <a:pt x="197040" y="120116"/>
                  </a:lnTo>
                  <a:lnTo>
                    <a:pt x="198018" y="121780"/>
                  </a:lnTo>
                  <a:lnTo>
                    <a:pt x="201193" y="120891"/>
                  </a:lnTo>
                  <a:close/>
                </a:path>
                <a:path w="406400" h="179705">
                  <a:moveTo>
                    <a:pt x="201980" y="137134"/>
                  </a:moveTo>
                  <a:lnTo>
                    <a:pt x="201218" y="135432"/>
                  </a:lnTo>
                  <a:lnTo>
                    <a:pt x="200672" y="135432"/>
                  </a:lnTo>
                  <a:lnTo>
                    <a:pt x="200215" y="136588"/>
                  </a:lnTo>
                  <a:lnTo>
                    <a:pt x="200113" y="136817"/>
                  </a:lnTo>
                  <a:lnTo>
                    <a:pt x="201980" y="137134"/>
                  </a:lnTo>
                  <a:close/>
                </a:path>
                <a:path w="406400" h="179705">
                  <a:moveTo>
                    <a:pt x="208064" y="133007"/>
                  </a:moveTo>
                  <a:lnTo>
                    <a:pt x="207708" y="131864"/>
                  </a:lnTo>
                  <a:lnTo>
                    <a:pt x="207225" y="133007"/>
                  </a:lnTo>
                  <a:lnTo>
                    <a:pt x="208064" y="133007"/>
                  </a:lnTo>
                  <a:close/>
                </a:path>
                <a:path w="406400" h="179705">
                  <a:moveTo>
                    <a:pt x="208851" y="135432"/>
                  </a:moveTo>
                  <a:lnTo>
                    <a:pt x="208521" y="134416"/>
                  </a:lnTo>
                  <a:lnTo>
                    <a:pt x="206667" y="134416"/>
                  </a:lnTo>
                  <a:lnTo>
                    <a:pt x="204774" y="134416"/>
                  </a:lnTo>
                  <a:lnTo>
                    <a:pt x="205346" y="135255"/>
                  </a:lnTo>
                  <a:lnTo>
                    <a:pt x="203492" y="135255"/>
                  </a:lnTo>
                  <a:lnTo>
                    <a:pt x="206006" y="136588"/>
                  </a:lnTo>
                  <a:lnTo>
                    <a:pt x="208851" y="135432"/>
                  </a:lnTo>
                  <a:close/>
                </a:path>
                <a:path w="406400" h="179705">
                  <a:moveTo>
                    <a:pt x="213042" y="115760"/>
                  </a:moveTo>
                  <a:lnTo>
                    <a:pt x="210273" y="113817"/>
                  </a:lnTo>
                  <a:lnTo>
                    <a:pt x="209829" y="115633"/>
                  </a:lnTo>
                  <a:lnTo>
                    <a:pt x="213042" y="115760"/>
                  </a:lnTo>
                  <a:close/>
                </a:path>
                <a:path w="406400" h="179705">
                  <a:moveTo>
                    <a:pt x="237578" y="57124"/>
                  </a:moveTo>
                  <a:lnTo>
                    <a:pt x="234696" y="55537"/>
                  </a:lnTo>
                  <a:lnTo>
                    <a:pt x="233718" y="55537"/>
                  </a:lnTo>
                  <a:lnTo>
                    <a:pt x="235140" y="54991"/>
                  </a:lnTo>
                  <a:lnTo>
                    <a:pt x="236461" y="54483"/>
                  </a:lnTo>
                  <a:lnTo>
                    <a:pt x="234391" y="54483"/>
                  </a:lnTo>
                  <a:lnTo>
                    <a:pt x="234302" y="53924"/>
                  </a:lnTo>
                  <a:lnTo>
                    <a:pt x="234137" y="53924"/>
                  </a:lnTo>
                  <a:lnTo>
                    <a:pt x="234035" y="53594"/>
                  </a:lnTo>
                  <a:lnTo>
                    <a:pt x="233997" y="53441"/>
                  </a:lnTo>
                  <a:lnTo>
                    <a:pt x="233895" y="53098"/>
                  </a:lnTo>
                  <a:lnTo>
                    <a:pt x="233807" y="52819"/>
                  </a:lnTo>
                  <a:lnTo>
                    <a:pt x="233603" y="52819"/>
                  </a:lnTo>
                  <a:lnTo>
                    <a:pt x="234289" y="51003"/>
                  </a:lnTo>
                  <a:lnTo>
                    <a:pt x="234391" y="50723"/>
                  </a:lnTo>
                  <a:lnTo>
                    <a:pt x="234467" y="50520"/>
                  </a:lnTo>
                  <a:lnTo>
                    <a:pt x="231368" y="51003"/>
                  </a:lnTo>
                  <a:lnTo>
                    <a:pt x="230543" y="52628"/>
                  </a:lnTo>
                  <a:lnTo>
                    <a:pt x="229082" y="51676"/>
                  </a:lnTo>
                  <a:lnTo>
                    <a:pt x="228968" y="51511"/>
                  </a:lnTo>
                  <a:lnTo>
                    <a:pt x="228257" y="50520"/>
                  </a:lnTo>
                  <a:lnTo>
                    <a:pt x="228117" y="50520"/>
                  </a:lnTo>
                  <a:lnTo>
                    <a:pt x="228422" y="50152"/>
                  </a:lnTo>
                  <a:lnTo>
                    <a:pt x="228536" y="49999"/>
                  </a:lnTo>
                  <a:lnTo>
                    <a:pt x="229209" y="49161"/>
                  </a:lnTo>
                  <a:lnTo>
                    <a:pt x="227380" y="49999"/>
                  </a:lnTo>
                  <a:lnTo>
                    <a:pt x="223710" y="49555"/>
                  </a:lnTo>
                  <a:lnTo>
                    <a:pt x="224574" y="50152"/>
                  </a:lnTo>
                  <a:lnTo>
                    <a:pt x="225018" y="50152"/>
                  </a:lnTo>
                  <a:lnTo>
                    <a:pt x="220129" y="53441"/>
                  </a:lnTo>
                  <a:lnTo>
                    <a:pt x="219392" y="51003"/>
                  </a:lnTo>
                  <a:lnTo>
                    <a:pt x="219303" y="50723"/>
                  </a:lnTo>
                  <a:lnTo>
                    <a:pt x="218630" y="50152"/>
                  </a:lnTo>
                  <a:lnTo>
                    <a:pt x="217474" y="49161"/>
                  </a:lnTo>
                  <a:lnTo>
                    <a:pt x="217258" y="49161"/>
                  </a:lnTo>
                  <a:lnTo>
                    <a:pt x="214414" y="50152"/>
                  </a:lnTo>
                  <a:lnTo>
                    <a:pt x="212178" y="49161"/>
                  </a:lnTo>
                  <a:lnTo>
                    <a:pt x="211747" y="49161"/>
                  </a:lnTo>
                  <a:lnTo>
                    <a:pt x="211670" y="49555"/>
                  </a:lnTo>
                  <a:lnTo>
                    <a:pt x="211594" y="49999"/>
                  </a:lnTo>
                  <a:lnTo>
                    <a:pt x="211505" y="50520"/>
                  </a:lnTo>
                  <a:lnTo>
                    <a:pt x="211429" y="51003"/>
                  </a:lnTo>
                  <a:lnTo>
                    <a:pt x="211340" y="51511"/>
                  </a:lnTo>
                  <a:lnTo>
                    <a:pt x="207137" y="51511"/>
                  </a:lnTo>
                  <a:lnTo>
                    <a:pt x="205600" y="52819"/>
                  </a:lnTo>
                  <a:lnTo>
                    <a:pt x="201015" y="52819"/>
                  </a:lnTo>
                  <a:lnTo>
                    <a:pt x="202666" y="54483"/>
                  </a:lnTo>
                  <a:lnTo>
                    <a:pt x="203479" y="54483"/>
                  </a:lnTo>
                  <a:lnTo>
                    <a:pt x="201879" y="56692"/>
                  </a:lnTo>
                  <a:lnTo>
                    <a:pt x="200583" y="56413"/>
                  </a:lnTo>
                  <a:lnTo>
                    <a:pt x="200571" y="57404"/>
                  </a:lnTo>
                  <a:lnTo>
                    <a:pt x="200406" y="57404"/>
                  </a:lnTo>
                  <a:lnTo>
                    <a:pt x="200342" y="58191"/>
                  </a:lnTo>
                  <a:lnTo>
                    <a:pt x="200228" y="59588"/>
                  </a:lnTo>
                  <a:lnTo>
                    <a:pt x="200152" y="60579"/>
                  </a:lnTo>
                  <a:lnTo>
                    <a:pt x="200037" y="61937"/>
                  </a:lnTo>
                  <a:lnTo>
                    <a:pt x="194881" y="55537"/>
                  </a:lnTo>
                  <a:lnTo>
                    <a:pt x="195592" y="56413"/>
                  </a:lnTo>
                  <a:lnTo>
                    <a:pt x="197573" y="56413"/>
                  </a:lnTo>
                  <a:lnTo>
                    <a:pt x="198577" y="57404"/>
                  </a:lnTo>
                  <a:lnTo>
                    <a:pt x="198564" y="56692"/>
                  </a:lnTo>
                  <a:lnTo>
                    <a:pt x="198907" y="56413"/>
                  </a:lnTo>
                  <a:lnTo>
                    <a:pt x="199199" y="56413"/>
                  </a:lnTo>
                  <a:lnTo>
                    <a:pt x="200571" y="57404"/>
                  </a:lnTo>
                  <a:lnTo>
                    <a:pt x="200571" y="56413"/>
                  </a:lnTo>
                  <a:lnTo>
                    <a:pt x="199961" y="56413"/>
                  </a:lnTo>
                  <a:lnTo>
                    <a:pt x="197535" y="55537"/>
                  </a:lnTo>
                  <a:lnTo>
                    <a:pt x="196989" y="55537"/>
                  </a:lnTo>
                  <a:lnTo>
                    <a:pt x="195694" y="53924"/>
                  </a:lnTo>
                  <a:lnTo>
                    <a:pt x="194652" y="53594"/>
                  </a:lnTo>
                  <a:lnTo>
                    <a:pt x="193548" y="52819"/>
                  </a:lnTo>
                  <a:lnTo>
                    <a:pt x="193509" y="53098"/>
                  </a:lnTo>
                  <a:lnTo>
                    <a:pt x="193395" y="54165"/>
                  </a:lnTo>
                  <a:lnTo>
                    <a:pt x="193979" y="55537"/>
                  </a:lnTo>
                  <a:lnTo>
                    <a:pt x="193814" y="55537"/>
                  </a:lnTo>
                  <a:lnTo>
                    <a:pt x="193827" y="56413"/>
                  </a:lnTo>
                  <a:lnTo>
                    <a:pt x="192963" y="56413"/>
                  </a:lnTo>
                  <a:lnTo>
                    <a:pt x="193916" y="57124"/>
                  </a:lnTo>
                  <a:lnTo>
                    <a:pt x="193852" y="56413"/>
                  </a:lnTo>
                  <a:lnTo>
                    <a:pt x="194729" y="56413"/>
                  </a:lnTo>
                  <a:lnTo>
                    <a:pt x="194208" y="59588"/>
                  </a:lnTo>
                  <a:lnTo>
                    <a:pt x="194157" y="59893"/>
                  </a:lnTo>
                  <a:lnTo>
                    <a:pt x="194043" y="60579"/>
                  </a:lnTo>
                  <a:lnTo>
                    <a:pt x="198653" y="62382"/>
                  </a:lnTo>
                  <a:lnTo>
                    <a:pt x="202806" y="61937"/>
                  </a:lnTo>
                  <a:lnTo>
                    <a:pt x="208280" y="61353"/>
                  </a:lnTo>
                  <a:lnTo>
                    <a:pt x="208762" y="62382"/>
                  </a:lnTo>
                  <a:lnTo>
                    <a:pt x="213677" y="62382"/>
                  </a:lnTo>
                  <a:lnTo>
                    <a:pt x="223189" y="61353"/>
                  </a:lnTo>
                  <a:lnTo>
                    <a:pt x="223431" y="61353"/>
                  </a:lnTo>
                  <a:lnTo>
                    <a:pt x="223037" y="59893"/>
                  </a:lnTo>
                  <a:lnTo>
                    <a:pt x="222948" y="59588"/>
                  </a:lnTo>
                  <a:lnTo>
                    <a:pt x="222656" y="58191"/>
                  </a:lnTo>
                  <a:lnTo>
                    <a:pt x="222529" y="57632"/>
                  </a:lnTo>
                  <a:lnTo>
                    <a:pt x="222427" y="57124"/>
                  </a:lnTo>
                  <a:lnTo>
                    <a:pt x="226568" y="57912"/>
                  </a:lnTo>
                  <a:lnTo>
                    <a:pt x="224993" y="57404"/>
                  </a:lnTo>
                  <a:lnTo>
                    <a:pt x="224751" y="57404"/>
                  </a:lnTo>
                  <a:lnTo>
                    <a:pt x="224739" y="57124"/>
                  </a:lnTo>
                  <a:lnTo>
                    <a:pt x="224726" y="56692"/>
                  </a:lnTo>
                  <a:lnTo>
                    <a:pt x="225158" y="55537"/>
                  </a:lnTo>
                  <a:lnTo>
                    <a:pt x="226034" y="54483"/>
                  </a:lnTo>
                  <a:lnTo>
                    <a:pt x="226529" y="54673"/>
                  </a:lnTo>
                  <a:lnTo>
                    <a:pt x="227418" y="54991"/>
                  </a:lnTo>
                  <a:lnTo>
                    <a:pt x="228930" y="55537"/>
                  </a:lnTo>
                  <a:lnTo>
                    <a:pt x="228790" y="55537"/>
                  </a:lnTo>
                  <a:lnTo>
                    <a:pt x="229476" y="56413"/>
                  </a:lnTo>
                  <a:lnTo>
                    <a:pt x="229603" y="58191"/>
                  </a:lnTo>
                  <a:lnTo>
                    <a:pt x="232257" y="57632"/>
                  </a:lnTo>
                  <a:lnTo>
                    <a:pt x="236245" y="59893"/>
                  </a:lnTo>
                  <a:lnTo>
                    <a:pt x="237337" y="57632"/>
                  </a:lnTo>
                  <a:lnTo>
                    <a:pt x="237578" y="57124"/>
                  </a:lnTo>
                  <a:close/>
                </a:path>
                <a:path w="406400" h="179705">
                  <a:moveTo>
                    <a:pt x="262128" y="70065"/>
                  </a:moveTo>
                  <a:lnTo>
                    <a:pt x="261188" y="69430"/>
                  </a:lnTo>
                  <a:lnTo>
                    <a:pt x="262013" y="70662"/>
                  </a:lnTo>
                  <a:lnTo>
                    <a:pt x="262128" y="70065"/>
                  </a:lnTo>
                  <a:close/>
                </a:path>
                <a:path w="406400" h="179705">
                  <a:moveTo>
                    <a:pt x="265099" y="54571"/>
                  </a:moveTo>
                  <a:lnTo>
                    <a:pt x="261378" y="52285"/>
                  </a:lnTo>
                  <a:lnTo>
                    <a:pt x="258140" y="50380"/>
                  </a:lnTo>
                  <a:lnTo>
                    <a:pt x="260019" y="49745"/>
                  </a:lnTo>
                  <a:lnTo>
                    <a:pt x="260083" y="48221"/>
                  </a:lnTo>
                  <a:lnTo>
                    <a:pt x="260045" y="47205"/>
                  </a:lnTo>
                  <a:lnTo>
                    <a:pt x="259321" y="48221"/>
                  </a:lnTo>
                  <a:lnTo>
                    <a:pt x="258114" y="48221"/>
                  </a:lnTo>
                  <a:lnTo>
                    <a:pt x="254152" y="46316"/>
                  </a:lnTo>
                  <a:lnTo>
                    <a:pt x="251040" y="47713"/>
                  </a:lnTo>
                  <a:lnTo>
                    <a:pt x="249732" y="48221"/>
                  </a:lnTo>
                  <a:lnTo>
                    <a:pt x="246456" y="49745"/>
                  </a:lnTo>
                  <a:lnTo>
                    <a:pt x="245643" y="49745"/>
                  </a:lnTo>
                  <a:lnTo>
                    <a:pt x="242506" y="48602"/>
                  </a:lnTo>
                  <a:lnTo>
                    <a:pt x="239801" y="51015"/>
                  </a:lnTo>
                  <a:lnTo>
                    <a:pt x="242544" y="51523"/>
                  </a:lnTo>
                  <a:lnTo>
                    <a:pt x="243370" y="50126"/>
                  </a:lnTo>
                  <a:lnTo>
                    <a:pt x="243840" y="50126"/>
                  </a:lnTo>
                  <a:lnTo>
                    <a:pt x="248983" y="51777"/>
                  </a:lnTo>
                  <a:lnTo>
                    <a:pt x="251714" y="50126"/>
                  </a:lnTo>
                  <a:lnTo>
                    <a:pt x="252653" y="51523"/>
                  </a:lnTo>
                  <a:lnTo>
                    <a:pt x="252691" y="53682"/>
                  </a:lnTo>
                  <a:lnTo>
                    <a:pt x="255879" y="52285"/>
                  </a:lnTo>
                  <a:lnTo>
                    <a:pt x="255206" y="54571"/>
                  </a:lnTo>
                  <a:lnTo>
                    <a:pt x="254736" y="55943"/>
                  </a:lnTo>
                  <a:lnTo>
                    <a:pt x="256514" y="57619"/>
                  </a:lnTo>
                  <a:lnTo>
                    <a:pt x="257289" y="57619"/>
                  </a:lnTo>
                  <a:lnTo>
                    <a:pt x="257987" y="56984"/>
                  </a:lnTo>
                  <a:lnTo>
                    <a:pt x="257733" y="56984"/>
                  </a:lnTo>
                  <a:lnTo>
                    <a:pt x="257492" y="56476"/>
                  </a:lnTo>
                  <a:lnTo>
                    <a:pt x="257390" y="56349"/>
                  </a:lnTo>
                  <a:lnTo>
                    <a:pt x="257340" y="55943"/>
                  </a:lnTo>
                  <a:lnTo>
                    <a:pt x="261416" y="55943"/>
                  </a:lnTo>
                  <a:lnTo>
                    <a:pt x="260350" y="56349"/>
                  </a:lnTo>
                  <a:lnTo>
                    <a:pt x="260832" y="56349"/>
                  </a:lnTo>
                  <a:lnTo>
                    <a:pt x="262763" y="57277"/>
                  </a:lnTo>
                  <a:lnTo>
                    <a:pt x="263588" y="55943"/>
                  </a:lnTo>
                  <a:lnTo>
                    <a:pt x="261429" y="55943"/>
                  </a:lnTo>
                  <a:lnTo>
                    <a:pt x="265099" y="54571"/>
                  </a:lnTo>
                  <a:close/>
                </a:path>
                <a:path w="406400" h="179705">
                  <a:moveTo>
                    <a:pt x="273939" y="63461"/>
                  </a:moveTo>
                  <a:lnTo>
                    <a:pt x="273342" y="63055"/>
                  </a:lnTo>
                  <a:lnTo>
                    <a:pt x="273227" y="63461"/>
                  </a:lnTo>
                  <a:lnTo>
                    <a:pt x="273939" y="63461"/>
                  </a:lnTo>
                  <a:close/>
                </a:path>
                <a:path w="406400" h="179705">
                  <a:moveTo>
                    <a:pt x="296722" y="68033"/>
                  </a:moveTo>
                  <a:lnTo>
                    <a:pt x="296240" y="68033"/>
                  </a:lnTo>
                  <a:lnTo>
                    <a:pt x="296087" y="68287"/>
                  </a:lnTo>
                  <a:lnTo>
                    <a:pt x="296722" y="68033"/>
                  </a:lnTo>
                  <a:close/>
                </a:path>
                <a:path w="406400" h="179705">
                  <a:moveTo>
                    <a:pt x="307238" y="56349"/>
                  </a:moveTo>
                  <a:lnTo>
                    <a:pt x="301840" y="55943"/>
                  </a:lnTo>
                  <a:lnTo>
                    <a:pt x="302006" y="56349"/>
                  </a:lnTo>
                  <a:lnTo>
                    <a:pt x="307238" y="56349"/>
                  </a:lnTo>
                  <a:close/>
                </a:path>
                <a:path w="406400" h="179705">
                  <a:moveTo>
                    <a:pt x="314185" y="94018"/>
                  </a:moveTo>
                  <a:lnTo>
                    <a:pt x="313690" y="92265"/>
                  </a:lnTo>
                  <a:lnTo>
                    <a:pt x="310502" y="93573"/>
                  </a:lnTo>
                  <a:lnTo>
                    <a:pt x="308190" y="93357"/>
                  </a:lnTo>
                  <a:lnTo>
                    <a:pt x="310057" y="95377"/>
                  </a:lnTo>
                  <a:lnTo>
                    <a:pt x="313283" y="94792"/>
                  </a:lnTo>
                  <a:lnTo>
                    <a:pt x="314185" y="94018"/>
                  </a:lnTo>
                  <a:close/>
                </a:path>
                <a:path w="406400" h="179705">
                  <a:moveTo>
                    <a:pt x="333463" y="64465"/>
                  </a:moveTo>
                  <a:lnTo>
                    <a:pt x="330327" y="63715"/>
                  </a:lnTo>
                  <a:lnTo>
                    <a:pt x="328841" y="63360"/>
                  </a:lnTo>
                  <a:lnTo>
                    <a:pt x="328422" y="65900"/>
                  </a:lnTo>
                  <a:lnTo>
                    <a:pt x="331622" y="64592"/>
                  </a:lnTo>
                  <a:lnTo>
                    <a:pt x="332549" y="65227"/>
                  </a:lnTo>
                  <a:lnTo>
                    <a:pt x="333463" y="64465"/>
                  </a:lnTo>
                  <a:close/>
                </a:path>
                <a:path w="406400" h="179705">
                  <a:moveTo>
                    <a:pt x="340169" y="56476"/>
                  </a:moveTo>
                  <a:lnTo>
                    <a:pt x="338975" y="55943"/>
                  </a:lnTo>
                  <a:lnTo>
                    <a:pt x="336931" y="55943"/>
                  </a:lnTo>
                  <a:lnTo>
                    <a:pt x="336791" y="56108"/>
                  </a:lnTo>
                  <a:lnTo>
                    <a:pt x="336156" y="54952"/>
                  </a:lnTo>
                  <a:lnTo>
                    <a:pt x="330149" y="53682"/>
                  </a:lnTo>
                  <a:lnTo>
                    <a:pt x="326542" y="58877"/>
                  </a:lnTo>
                  <a:lnTo>
                    <a:pt x="323761" y="60286"/>
                  </a:lnTo>
                  <a:lnTo>
                    <a:pt x="323507" y="60286"/>
                  </a:lnTo>
                  <a:lnTo>
                    <a:pt x="323507" y="60413"/>
                  </a:lnTo>
                  <a:lnTo>
                    <a:pt x="322376" y="60998"/>
                  </a:lnTo>
                  <a:lnTo>
                    <a:pt x="322478" y="60413"/>
                  </a:lnTo>
                  <a:lnTo>
                    <a:pt x="323507" y="60413"/>
                  </a:lnTo>
                  <a:lnTo>
                    <a:pt x="323507" y="60286"/>
                  </a:lnTo>
                  <a:lnTo>
                    <a:pt x="322503" y="60286"/>
                  </a:lnTo>
                  <a:lnTo>
                    <a:pt x="322554" y="59778"/>
                  </a:lnTo>
                  <a:lnTo>
                    <a:pt x="322643" y="58877"/>
                  </a:lnTo>
                  <a:lnTo>
                    <a:pt x="322770" y="57619"/>
                  </a:lnTo>
                  <a:lnTo>
                    <a:pt x="322834" y="56984"/>
                  </a:lnTo>
                  <a:lnTo>
                    <a:pt x="320370" y="55943"/>
                  </a:lnTo>
                  <a:lnTo>
                    <a:pt x="319963" y="55943"/>
                  </a:lnTo>
                  <a:lnTo>
                    <a:pt x="317385" y="59563"/>
                  </a:lnTo>
                  <a:lnTo>
                    <a:pt x="314591" y="57619"/>
                  </a:lnTo>
                  <a:lnTo>
                    <a:pt x="313626" y="56476"/>
                  </a:lnTo>
                  <a:lnTo>
                    <a:pt x="313829" y="56984"/>
                  </a:lnTo>
                  <a:lnTo>
                    <a:pt x="314947" y="58877"/>
                  </a:lnTo>
                  <a:lnTo>
                    <a:pt x="311924" y="58877"/>
                  </a:lnTo>
                  <a:lnTo>
                    <a:pt x="311924" y="63461"/>
                  </a:lnTo>
                  <a:lnTo>
                    <a:pt x="304063" y="64376"/>
                  </a:lnTo>
                  <a:lnTo>
                    <a:pt x="304406" y="63842"/>
                  </a:lnTo>
                  <a:lnTo>
                    <a:pt x="304533" y="63055"/>
                  </a:lnTo>
                  <a:lnTo>
                    <a:pt x="304558" y="62826"/>
                  </a:lnTo>
                  <a:lnTo>
                    <a:pt x="304419" y="62572"/>
                  </a:lnTo>
                  <a:lnTo>
                    <a:pt x="304076" y="62572"/>
                  </a:lnTo>
                  <a:lnTo>
                    <a:pt x="304800" y="61810"/>
                  </a:lnTo>
                  <a:lnTo>
                    <a:pt x="305308" y="61810"/>
                  </a:lnTo>
                  <a:lnTo>
                    <a:pt x="311924" y="63461"/>
                  </a:lnTo>
                  <a:lnTo>
                    <a:pt x="311924" y="58877"/>
                  </a:lnTo>
                  <a:lnTo>
                    <a:pt x="305917" y="58877"/>
                  </a:lnTo>
                  <a:lnTo>
                    <a:pt x="305523" y="59105"/>
                  </a:lnTo>
                  <a:lnTo>
                    <a:pt x="303657" y="58331"/>
                  </a:lnTo>
                  <a:lnTo>
                    <a:pt x="303022" y="58089"/>
                  </a:lnTo>
                  <a:lnTo>
                    <a:pt x="303022" y="59778"/>
                  </a:lnTo>
                  <a:lnTo>
                    <a:pt x="301523" y="59778"/>
                  </a:lnTo>
                  <a:lnTo>
                    <a:pt x="300812" y="60185"/>
                  </a:lnTo>
                  <a:lnTo>
                    <a:pt x="300812" y="61175"/>
                  </a:lnTo>
                  <a:lnTo>
                    <a:pt x="300101" y="61048"/>
                  </a:lnTo>
                  <a:lnTo>
                    <a:pt x="299173" y="60794"/>
                  </a:lnTo>
                  <a:lnTo>
                    <a:pt x="299262" y="60413"/>
                  </a:lnTo>
                  <a:lnTo>
                    <a:pt x="300621" y="60413"/>
                  </a:lnTo>
                  <a:lnTo>
                    <a:pt x="300634" y="60794"/>
                  </a:lnTo>
                  <a:lnTo>
                    <a:pt x="300761" y="61048"/>
                  </a:lnTo>
                  <a:lnTo>
                    <a:pt x="300812" y="61175"/>
                  </a:lnTo>
                  <a:lnTo>
                    <a:pt x="300812" y="60185"/>
                  </a:lnTo>
                  <a:lnTo>
                    <a:pt x="300621" y="60286"/>
                  </a:lnTo>
                  <a:lnTo>
                    <a:pt x="299300" y="60286"/>
                  </a:lnTo>
                  <a:lnTo>
                    <a:pt x="299466" y="59778"/>
                  </a:lnTo>
                  <a:lnTo>
                    <a:pt x="300329" y="58877"/>
                  </a:lnTo>
                  <a:lnTo>
                    <a:pt x="301739" y="58877"/>
                  </a:lnTo>
                  <a:lnTo>
                    <a:pt x="303022" y="59778"/>
                  </a:lnTo>
                  <a:lnTo>
                    <a:pt x="303022" y="58089"/>
                  </a:lnTo>
                  <a:lnTo>
                    <a:pt x="301790" y="57619"/>
                  </a:lnTo>
                  <a:lnTo>
                    <a:pt x="302514" y="57619"/>
                  </a:lnTo>
                  <a:lnTo>
                    <a:pt x="302056" y="56476"/>
                  </a:lnTo>
                  <a:lnTo>
                    <a:pt x="302006" y="56349"/>
                  </a:lnTo>
                  <a:lnTo>
                    <a:pt x="300850" y="56349"/>
                  </a:lnTo>
                  <a:lnTo>
                    <a:pt x="301205" y="55943"/>
                  </a:lnTo>
                  <a:lnTo>
                    <a:pt x="298538" y="55943"/>
                  </a:lnTo>
                  <a:lnTo>
                    <a:pt x="297713" y="56134"/>
                  </a:lnTo>
                  <a:lnTo>
                    <a:pt x="297662" y="53301"/>
                  </a:lnTo>
                  <a:lnTo>
                    <a:pt x="295859" y="54825"/>
                  </a:lnTo>
                  <a:lnTo>
                    <a:pt x="296075" y="55943"/>
                  </a:lnTo>
                  <a:lnTo>
                    <a:pt x="296164" y="56349"/>
                  </a:lnTo>
                  <a:lnTo>
                    <a:pt x="295948" y="56349"/>
                  </a:lnTo>
                  <a:lnTo>
                    <a:pt x="295681" y="56984"/>
                  </a:lnTo>
                  <a:lnTo>
                    <a:pt x="295617" y="57619"/>
                  </a:lnTo>
                  <a:lnTo>
                    <a:pt x="294919" y="57619"/>
                  </a:lnTo>
                  <a:lnTo>
                    <a:pt x="292519" y="56349"/>
                  </a:lnTo>
                  <a:lnTo>
                    <a:pt x="290652" y="58877"/>
                  </a:lnTo>
                  <a:lnTo>
                    <a:pt x="295490" y="58877"/>
                  </a:lnTo>
                  <a:lnTo>
                    <a:pt x="295554" y="59105"/>
                  </a:lnTo>
                  <a:lnTo>
                    <a:pt x="295668" y="59563"/>
                  </a:lnTo>
                  <a:lnTo>
                    <a:pt x="295719" y="59778"/>
                  </a:lnTo>
                  <a:lnTo>
                    <a:pt x="295948" y="60286"/>
                  </a:lnTo>
                  <a:lnTo>
                    <a:pt x="286092" y="60286"/>
                  </a:lnTo>
                  <a:lnTo>
                    <a:pt x="286219" y="60413"/>
                  </a:lnTo>
                  <a:lnTo>
                    <a:pt x="296037" y="60413"/>
                  </a:lnTo>
                  <a:lnTo>
                    <a:pt x="296494" y="61048"/>
                  </a:lnTo>
                  <a:lnTo>
                    <a:pt x="294309" y="61810"/>
                  </a:lnTo>
                  <a:lnTo>
                    <a:pt x="292925" y="62064"/>
                  </a:lnTo>
                  <a:lnTo>
                    <a:pt x="293585" y="62064"/>
                  </a:lnTo>
                  <a:lnTo>
                    <a:pt x="289433" y="62572"/>
                  </a:lnTo>
                  <a:lnTo>
                    <a:pt x="288378" y="62064"/>
                  </a:lnTo>
                  <a:lnTo>
                    <a:pt x="287807" y="61810"/>
                  </a:lnTo>
                  <a:lnTo>
                    <a:pt x="287553" y="61810"/>
                  </a:lnTo>
                  <a:lnTo>
                    <a:pt x="287083" y="61302"/>
                  </a:lnTo>
                  <a:lnTo>
                    <a:pt x="286092" y="60286"/>
                  </a:lnTo>
                  <a:lnTo>
                    <a:pt x="285597" y="59778"/>
                  </a:lnTo>
                  <a:lnTo>
                    <a:pt x="283362" y="59778"/>
                  </a:lnTo>
                  <a:lnTo>
                    <a:pt x="282752" y="60286"/>
                  </a:lnTo>
                  <a:lnTo>
                    <a:pt x="282600" y="60286"/>
                  </a:lnTo>
                  <a:lnTo>
                    <a:pt x="282600" y="60413"/>
                  </a:lnTo>
                  <a:lnTo>
                    <a:pt x="281546" y="61302"/>
                  </a:lnTo>
                  <a:lnTo>
                    <a:pt x="281178" y="61302"/>
                  </a:lnTo>
                  <a:lnTo>
                    <a:pt x="281101" y="61048"/>
                  </a:lnTo>
                  <a:lnTo>
                    <a:pt x="280987" y="60794"/>
                  </a:lnTo>
                  <a:lnTo>
                    <a:pt x="280885" y="60413"/>
                  </a:lnTo>
                  <a:lnTo>
                    <a:pt x="282600" y="60413"/>
                  </a:lnTo>
                  <a:lnTo>
                    <a:pt x="282600" y="60286"/>
                  </a:lnTo>
                  <a:lnTo>
                    <a:pt x="280835" y="60286"/>
                  </a:lnTo>
                  <a:lnTo>
                    <a:pt x="280657" y="59778"/>
                  </a:lnTo>
                  <a:lnTo>
                    <a:pt x="280441" y="59105"/>
                  </a:lnTo>
                  <a:lnTo>
                    <a:pt x="280365" y="58877"/>
                  </a:lnTo>
                  <a:lnTo>
                    <a:pt x="277025" y="58877"/>
                  </a:lnTo>
                  <a:lnTo>
                    <a:pt x="272935" y="59778"/>
                  </a:lnTo>
                  <a:lnTo>
                    <a:pt x="272110" y="59982"/>
                  </a:lnTo>
                  <a:lnTo>
                    <a:pt x="269684" y="58877"/>
                  </a:lnTo>
                  <a:lnTo>
                    <a:pt x="268922" y="58877"/>
                  </a:lnTo>
                  <a:lnTo>
                    <a:pt x="269113" y="59563"/>
                  </a:lnTo>
                  <a:lnTo>
                    <a:pt x="269176" y="59778"/>
                  </a:lnTo>
                  <a:lnTo>
                    <a:pt x="269240" y="60261"/>
                  </a:lnTo>
                  <a:lnTo>
                    <a:pt x="262978" y="57365"/>
                  </a:lnTo>
                  <a:lnTo>
                    <a:pt x="262712" y="57365"/>
                  </a:lnTo>
                  <a:lnTo>
                    <a:pt x="261797" y="58877"/>
                  </a:lnTo>
                  <a:lnTo>
                    <a:pt x="262191" y="58877"/>
                  </a:lnTo>
                  <a:lnTo>
                    <a:pt x="263740" y="60413"/>
                  </a:lnTo>
                  <a:lnTo>
                    <a:pt x="264388" y="61048"/>
                  </a:lnTo>
                  <a:lnTo>
                    <a:pt x="264172" y="61048"/>
                  </a:lnTo>
                  <a:lnTo>
                    <a:pt x="263296" y="61810"/>
                  </a:lnTo>
                  <a:lnTo>
                    <a:pt x="258356" y="61810"/>
                  </a:lnTo>
                  <a:lnTo>
                    <a:pt x="260718" y="64096"/>
                  </a:lnTo>
                  <a:lnTo>
                    <a:pt x="260235" y="64096"/>
                  </a:lnTo>
                  <a:lnTo>
                    <a:pt x="256514" y="65455"/>
                  </a:lnTo>
                  <a:lnTo>
                    <a:pt x="256641" y="63715"/>
                  </a:lnTo>
                  <a:lnTo>
                    <a:pt x="256755" y="61810"/>
                  </a:lnTo>
                  <a:lnTo>
                    <a:pt x="256844" y="60413"/>
                  </a:lnTo>
                  <a:lnTo>
                    <a:pt x="263740" y="60413"/>
                  </a:lnTo>
                  <a:lnTo>
                    <a:pt x="256844" y="60286"/>
                  </a:lnTo>
                  <a:lnTo>
                    <a:pt x="256882" y="59778"/>
                  </a:lnTo>
                  <a:lnTo>
                    <a:pt x="256438" y="59778"/>
                  </a:lnTo>
                  <a:lnTo>
                    <a:pt x="254635" y="61302"/>
                  </a:lnTo>
                  <a:lnTo>
                    <a:pt x="252857" y="66382"/>
                  </a:lnTo>
                  <a:lnTo>
                    <a:pt x="242608" y="62572"/>
                  </a:lnTo>
                  <a:lnTo>
                    <a:pt x="241795" y="62255"/>
                  </a:lnTo>
                  <a:lnTo>
                    <a:pt x="241579" y="62572"/>
                  </a:lnTo>
                  <a:lnTo>
                    <a:pt x="237591" y="68033"/>
                  </a:lnTo>
                  <a:lnTo>
                    <a:pt x="237883" y="68033"/>
                  </a:lnTo>
                  <a:lnTo>
                    <a:pt x="238353" y="68795"/>
                  </a:lnTo>
                  <a:lnTo>
                    <a:pt x="238467" y="68922"/>
                  </a:lnTo>
                  <a:lnTo>
                    <a:pt x="238569" y="69430"/>
                  </a:lnTo>
                  <a:lnTo>
                    <a:pt x="238175" y="70065"/>
                  </a:lnTo>
                  <a:lnTo>
                    <a:pt x="237896" y="70662"/>
                  </a:lnTo>
                  <a:lnTo>
                    <a:pt x="237883" y="70954"/>
                  </a:lnTo>
                  <a:lnTo>
                    <a:pt x="238074" y="71335"/>
                  </a:lnTo>
                  <a:lnTo>
                    <a:pt x="238163" y="71589"/>
                  </a:lnTo>
                  <a:lnTo>
                    <a:pt x="238264" y="71716"/>
                  </a:lnTo>
                  <a:lnTo>
                    <a:pt x="241007" y="71589"/>
                  </a:lnTo>
                  <a:lnTo>
                    <a:pt x="241122" y="70662"/>
                  </a:lnTo>
                  <a:lnTo>
                    <a:pt x="241236" y="69684"/>
                  </a:lnTo>
                  <a:lnTo>
                    <a:pt x="241350" y="68795"/>
                  </a:lnTo>
                  <a:lnTo>
                    <a:pt x="241414" y="68287"/>
                  </a:lnTo>
                  <a:lnTo>
                    <a:pt x="242328" y="66890"/>
                  </a:lnTo>
                  <a:lnTo>
                    <a:pt x="246964" y="70840"/>
                  </a:lnTo>
                  <a:lnTo>
                    <a:pt x="253758" y="66890"/>
                  </a:lnTo>
                  <a:lnTo>
                    <a:pt x="254444" y="66382"/>
                  </a:lnTo>
                  <a:lnTo>
                    <a:pt x="255524" y="66382"/>
                  </a:lnTo>
                  <a:lnTo>
                    <a:pt x="261607" y="67602"/>
                  </a:lnTo>
                  <a:lnTo>
                    <a:pt x="261581" y="65493"/>
                  </a:lnTo>
                  <a:lnTo>
                    <a:pt x="261543" y="63461"/>
                  </a:lnTo>
                  <a:lnTo>
                    <a:pt x="262318" y="63461"/>
                  </a:lnTo>
                  <a:lnTo>
                    <a:pt x="264782" y="64096"/>
                  </a:lnTo>
                  <a:lnTo>
                    <a:pt x="268160" y="67271"/>
                  </a:lnTo>
                  <a:lnTo>
                    <a:pt x="267957" y="67271"/>
                  </a:lnTo>
                  <a:lnTo>
                    <a:pt x="266700" y="69684"/>
                  </a:lnTo>
                  <a:lnTo>
                    <a:pt x="264871" y="71285"/>
                  </a:lnTo>
                  <a:lnTo>
                    <a:pt x="262902" y="70954"/>
                  </a:lnTo>
                  <a:lnTo>
                    <a:pt x="262204" y="70954"/>
                  </a:lnTo>
                  <a:lnTo>
                    <a:pt x="262013" y="70662"/>
                  </a:lnTo>
                  <a:lnTo>
                    <a:pt x="261962" y="70954"/>
                  </a:lnTo>
                  <a:lnTo>
                    <a:pt x="262089" y="70954"/>
                  </a:lnTo>
                  <a:lnTo>
                    <a:pt x="261416" y="73621"/>
                  </a:lnTo>
                  <a:lnTo>
                    <a:pt x="261378" y="73875"/>
                  </a:lnTo>
                  <a:lnTo>
                    <a:pt x="261277" y="74383"/>
                  </a:lnTo>
                  <a:lnTo>
                    <a:pt x="264922" y="74129"/>
                  </a:lnTo>
                  <a:lnTo>
                    <a:pt x="266661" y="72605"/>
                  </a:lnTo>
                  <a:lnTo>
                    <a:pt x="268592" y="72605"/>
                  </a:lnTo>
                  <a:lnTo>
                    <a:pt x="268617" y="74510"/>
                  </a:lnTo>
                  <a:lnTo>
                    <a:pt x="272770" y="75272"/>
                  </a:lnTo>
                  <a:lnTo>
                    <a:pt x="271500" y="72605"/>
                  </a:lnTo>
                  <a:lnTo>
                    <a:pt x="271094" y="71716"/>
                  </a:lnTo>
                  <a:lnTo>
                    <a:pt x="270992" y="71589"/>
                  </a:lnTo>
                  <a:lnTo>
                    <a:pt x="270891" y="71335"/>
                  </a:lnTo>
                  <a:lnTo>
                    <a:pt x="269519" y="71335"/>
                  </a:lnTo>
                  <a:lnTo>
                    <a:pt x="274523" y="70954"/>
                  </a:lnTo>
                  <a:lnTo>
                    <a:pt x="272669" y="68922"/>
                  </a:lnTo>
                  <a:lnTo>
                    <a:pt x="274040" y="69164"/>
                  </a:lnTo>
                  <a:lnTo>
                    <a:pt x="274612" y="68922"/>
                  </a:lnTo>
                  <a:lnTo>
                    <a:pt x="275882" y="68287"/>
                  </a:lnTo>
                  <a:lnTo>
                    <a:pt x="276072" y="68795"/>
                  </a:lnTo>
                  <a:lnTo>
                    <a:pt x="276136" y="68922"/>
                  </a:lnTo>
                  <a:lnTo>
                    <a:pt x="276263" y="69176"/>
                  </a:lnTo>
                  <a:lnTo>
                    <a:pt x="276326" y="68287"/>
                  </a:lnTo>
                  <a:lnTo>
                    <a:pt x="276313" y="67271"/>
                  </a:lnTo>
                  <a:lnTo>
                    <a:pt x="276098" y="67271"/>
                  </a:lnTo>
                  <a:lnTo>
                    <a:pt x="278155" y="66890"/>
                  </a:lnTo>
                  <a:lnTo>
                    <a:pt x="278701" y="66890"/>
                  </a:lnTo>
                  <a:lnTo>
                    <a:pt x="281406" y="69430"/>
                  </a:lnTo>
                  <a:lnTo>
                    <a:pt x="282194" y="68033"/>
                  </a:lnTo>
                  <a:lnTo>
                    <a:pt x="282422" y="68033"/>
                  </a:lnTo>
                  <a:lnTo>
                    <a:pt x="281444" y="66890"/>
                  </a:lnTo>
                  <a:lnTo>
                    <a:pt x="281139" y="66382"/>
                  </a:lnTo>
                  <a:lnTo>
                    <a:pt x="280035" y="64985"/>
                  </a:lnTo>
                  <a:lnTo>
                    <a:pt x="276339" y="65493"/>
                  </a:lnTo>
                  <a:lnTo>
                    <a:pt x="272351" y="66306"/>
                  </a:lnTo>
                  <a:lnTo>
                    <a:pt x="269379" y="64477"/>
                  </a:lnTo>
                  <a:lnTo>
                    <a:pt x="269367" y="63842"/>
                  </a:lnTo>
                  <a:lnTo>
                    <a:pt x="268897" y="63461"/>
                  </a:lnTo>
                  <a:lnTo>
                    <a:pt x="268071" y="63461"/>
                  </a:lnTo>
                  <a:lnTo>
                    <a:pt x="269201" y="62572"/>
                  </a:lnTo>
                  <a:lnTo>
                    <a:pt x="269074" y="62572"/>
                  </a:lnTo>
                  <a:lnTo>
                    <a:pt x="270675" y="61810"/>
                  </a:lnTo>
                  <a:lnTo>
                    <a:pt x="271487" y="61810"/>
                  </a:lnTo>
                  <a:lnTo>
                    <a:pt x="273342" y="63055"/>
                  </a:lnTo>
                  <a:lnTo>
                    <a:pt x="273456" y="62572"/>
                  </a:lnTo>
                  <a:lnTo>
                    <a:pt x="273583" y="61810"/>
                  </a:lnTo>
                  <a:lnTo>
                    <a:pt x="273710" y="61048"/>
                  </a:lnTo>
                  <a:lnTo>
                    <a:pt x="273812" y="60413"/>
                  </a:lnTo>
                  <a:lnTo>
                    <a:pt x="276656" y="60413"/>
                  </a:lnTo>
                  <a:lnTo>
                    <a:pt x="276606" y="60794"/>
                  </a:lnTo>
                  <a:lnTo>
                    <a:pt x="276479" y="61810"/>
                  </a:lnTo>
                  <a:lnTo>
                    <a:pt x="276364" y="62826"/>
                  </a:lnTo>
                  <a:lnTo>
                    <a:pt x="276250" y="63715"/>
                  </a:lnTo>
                  <a:lnTo>
                    <a:pt x="277342" y="62826"/>
                  </a:lnTo>
                  <a:lnTo>
                    <a:pt x="277761" y="62826"/>
                  </a:lnTo>
                  <a:lnTo>
                    <a:pt x="280441" y="62064"/>
                  </a:lnTo>
                  <a:lnTo>
                    <a:pt x="280847" y="62064"/>
                  </a:lnTo>
                  <a:lnTo>
                    <a:pt x="280949" y="62572"/>
                  </a:lnTo>
                  <a:lnTo>
                    <a:pt x="281051" y="63055"/>
                  </a:lnTo>
                  <a:lnTo>
                    <a:pt x="281139" y="63461"/>
                  </a:lnTo>
                  <a:lnTo>
                    <a:pt x="281279" y="63055"/>
                  </a:lnTo>
                  <a:lnTo>
                    <a:pt x="281305" y="62826"/>
                  </a:lnTo>
                  <a:lnTo>
                    <a:pt x="283083" y="62826"/>
                  </a:lnTo>
                  <a:lnTo>
                    <a:pt x="281813" y="66382"/>
                  </a:lnTo>
                  <a:lnTo>
                    <a:pt x="281762" y="66636"/>
                  </a:lnTo>
                  <a:lnTo>
                    <a:pt x="285394" y="68033"/>
                  </a:lnTo>
                  <a:lnTo>
                    <a:pt x="285724" y="68033"/>
                  </a:lnTo>
                  <a:lnTo>
                    <a:pt x="289356" y="68795"/>
                  </a:lnTo>
                  <a:lnTo>
                    <a:pt x="291071" y="70954"/>
                  </a:lnTo>
                  <a:lnTo>
                    <a:pt x="291198" y="68287"/>
                  </a:lnTo>
                  <a:lnTo>
                    <a:pt x="291274" y="67652"/>
                  </a:lnTo>
                  <a:lnTo>
                    <a:pt x="289153" y="67652"/>
                  </a:lnTo>
                  <a:lnTo>
                    <a:pt x="293624" y="67271"/>
                  </a:lnTo>
                  <a:lnTo>
                    <a:pt x="295859" y="67652"/>
                  </a:lnTo>
                  <a:lnTo>
                    <a:pt x="295452" y="67652"/>
                  </a:lnTo>
                  <a:lnTo>
                    <a:pt x="296722" y="68033"/>
                  </a:lnTo>
                  <a:lnTo>
                    <a:pt x="299605" y="69176"/>
                  </a:lnTo>
                  <a:lnTo>
                    <a:pt x="299720" y="70065"/>
                  </a:lnTo>
                  <a:lnTo>
                    <a:pt x="299923" y="70662"/>
                  </a:lnTo>
                  <a:lnTo>
                    <a:pt x="300012" y="70954"/>
                  </a:lnTo>
                  <a:lnTo>
                    <a:pt x="300240" y="71335"/>
                  </a:lnTo>
                  <a:lnTo>
                    <a:pt x="304253" y="72224"/>
                  </a:lnTo>
                  <a:lnTo>
                    <a:pt x="298742" y="72605"/>
                  </a:lnTo>
                  <a:lnTo>
                    <a:pt x="301523" y="73875"/>
                  </a:lnTo>
                  <a:lnTo>
                    <a:pt x="299694" y="74764"/>
                  </a:lnTo>
                  <a:lnTo>
                    <a:pt x="304279" y="73621"/>
                  </a:lnTo>
                  <a:lnTo>
                    <a:pt x="306984" y="71335"/>
                  </a:lnTo>
                  <a:lnTo>
                    <a:pt x="301929" y="69176"/>
                  </a:lnTo>
                  <a:lnTo>
                    <a:pt x="301879" y="67271"/>
                  </a:lnTo>
                  <a:lnTo>
                    <a:pt x="301853" y="65620"/>
                  </a:lnTo>
                  <a:lnTo>
                    <a:pt x="308013" y="66890"/>
                  </a:lnTo>
                  <a:lnTo>
                    <a:pt x="309194" y="66636"/>
                  </a:lnTo>
                  <a:lnTo>
                    <a:pt x="312699" y="66001"/>
                  </a:lnTo>
                  <a:lnTo>
                    <a:pt x="315874" y="65620"/>
                  </a:lnTo>
                  <a:lnTo>
                    <a:pt x="317195" y="65493"/>
                  </a:lnTo>
                  <a:lnTo>
                    <a:pt x="317652" y="65493"/>
                  </a:lnTo>
                  <a:lnTo>
                    <a:pt x="323926" y="67652"/>
                  </a:lnTo>
                  <a:lnTo>
                    <a:pt x="326390" y="65493"/>
                  </a:lnTo>
                  <a:lnTo>
                    <a:pt x="327533" y="64477"/>
                  </a:lnTo>
                  <a:lnTo>
                    <a:pt x="327977" y="64096"/>
                  </a:lnTo>
                  <a:lnTo>
                    <a:pt x="327888" y="63461"/>
                  </a:lnTo>
                  <a:lnTo>
                    <a:pt x="327787" y="63055"/>
                  </a:lnTo>
                  <a:lnTo>
                    <a:pt x="327685" y="62572"/>
                  </a:lnTo>
                  <a:lnTo>
                    <a:pt x="327583" y="62064"/>
                  </a:lnTo>
                  <a:lnTo>
                    <a:pt x="330288" y="63665"/>
                  </a:lnTo>
                  <a:lnTo>
                    <a:pt x="331876" y="61810"/>
                  </a:lnTo>
                  <a:lnTo>
                    <a:pt x="333095" y="60413"/>
                  </a:lnTo>
                  <a:lnTo>
                    <a:pt x="324815" y="60413"/>
                  </a:lnTo>
                  <a:lnTo>
                    <a:pt x="327139" y="61810"/>
                  </a:lnTo>
                  <a:lnTo>
                    <a:pt x="326745" y="61810"/>
                  </a:lnTo>
                  <a:lnTo>
                    <a:pt x="325869" y="62064"/>
                  </a:lnTo>
                  <a:lnTo>
                    <a:pt x="325170" y="62064"/>
                  </a:lnTo>
                  <a:lnTo>
                    <a:pt x="324827" y="61302"/>
                  </a:lnTo>
                  <a:lnTo>
                    <a:pt x="324700" y="61048"/>
                  </a:lnTo>
                  <a:lnTo>
                    <a:pt x="324421" y="60413"/>
                  </a:lnTo>
                  <a:lnTo>
                    <a:pt x="324815" y="60413"/>
                  </a:lnTo>
                  <a:lnTo>
                    <a:pt x="324599" y="60286"/>
                  </a:lnTo>
                  <a:lnTo>
                    <a:pt x="333222" y="60286"/>
                  </a:lnTo>
                  <a:lnTo>
                    <a:pt x="336473" y="56476"/>
                  </a:lnTo>
                  <a:lnTo>
                    <a:pt x="336588" y="56349"/>
                  </a:lnTo>
                  <a:lnTo>
                    <a:pt x="336931" y="56349"/>
                  </a:lnTo>
                  <a:lnTo>
                    <a:pt x="337540" y="57365"/>
                  </a:lnTo>
                  <a:lnTo>
                    <a:pt x="340169" y="56476"/>
                  </a:lnTo>
                  <a:close/>
                </a:path>
                <a:path w="406400" h="179705">
                  <a:moveTo>
                    <a:pt x="344398" y="55130"/>
                  </a:moveTo>
                  <a:lnTo>
                    <a:pt x="342315" y="55943"/>
                  </a:lnTo>
                  <a:lnTo>
                    <a:pt x="341922" y="55943"/>
                  </a:lnTo>
                  <a:lnTo>
                    <a:pt x="340169" y="56476"/>
                  </a:lnTo>
                  <a:lnTo>
                    <a:pt x="344004" y="58331"/>
                  </a:lnTo>
                  <a:lnTo>
                    <a:pt x="344131" y="57365"/>
                  </a:lnTo>
                  <a:lnTo>
                    <a:pt x="344233" y="56476"/>
                  </a:lnTo>
                  <a:lnTo>
                    <a:pt x="344309" y="55943"/>
                  </a:lnTo>
                  <a:lnTo>
                    <a:pt x="344398" y="55130"/>
                  </a:lnTo>
                  <a:close/>
                </a:path>
                <a:path w="406400" h="179705">
                  <a:moveTo>
                    <a:pt x="345109" y="58877"/>
                  </a:moveTo>
                  <a:lnTo>
                    <a:pt x="344004" y="58331"/>
                  </a:lnTo>
                  <a:lnTo>
                    <a:pt x="343928" y="58877"/>
                  </a:lnTo>
                  <a:lnTo>
                    <a:pt x="345109" y="58877"/>
                  </a:lnTo>
                  <a:close/>
                </a:path>
                <a:path w="406400" h="179705">
                  <a:moveTo>
                    <a:pt x="398513" y="2070"/>
                  </a:moveTo>
                  <a:lnTo>
                    <a:pt x="397649" y="0"/>
                  </a:lnTo>
                  <a:lnTo>
                    <a:pt x="397141" y="1244"/>
                  </a:lnTo>
                  <a:lnTo>
                    <a:pt x="397611" y="1854"/>
                  </a:lnTo>
                  <a:lnTo>
                    <a:pt x="398513" y="2070"/>
                  </a:lnTo>
                  <a:close/>
                </a:path>
                <a:path w="406400" h="179705">
                  <a:moveTo>
                    <a:pt x="401307" y="11696"/>
                  </a:moveTo>
                  <a:lnTo>
                    <a:pt x="398310" y="11696"/>
                  </a:lnTo>
                  <a:lnTo>
                    <a:pt x="397344" y="9639"/>
                  </a:lnTo>
                  <a:lnTo>
                    <a:pt x="397052" y="10909"/>
                  </a:lnTo>
                  <a:lnTo>
                    <a:pt x="397002" y="11696"/>
                  </a:lnTo>
                  <a:lnTo>
                    <a:pt x="397421" y="13195"/>
                  </a:lnTo>
                  <a:lnTo>
                    <a:pt x="401307" y="11696"/>
                  </a:lnTo>
                  <a:close/>
                </a:path>
                <a:path w="406400" h="179705">
                  <a:moveTo>
                    <a:pt x="401624" y="24155"/>
                  </a:moveTo>
                  <a:lnTo>
                    <a:pt x="401243" y="22898"/>
                  </a:lnTo>
                  <a:lnTo>
                    <a:pt x="399376" y="20904"/>
                  </a:lnTo>
                  <a:lnTo>
                    <a:pt x="396214" y="22910"/>
                  </a:lnTo>
                  <a:lnTo>
                    <a:pt x="396240" y="25044"/>
                  </a:lnTo>
                  <a:lnTo>
                    <a:pt x="397624" y="25996"/>
                  </a:lnTo>
                  <a:lnTo>
                    <a:pt x="401294" y="24790"/>
                  </a:lnTo>
                  <a:lnTo>
                    <a:pt x="401624" y="24155"/>
                  </a:lnTo>
                  <a:close/>
                </a:path>
                <a:path w="406400" h="179705">
                  <a:moveTo>
                    <a:pt x="401726" y="11531"/>
                  </a:moveTo>
                  <a:lnTo>
                    <a:pt x="397789" y="7823"/>
                  </a:lnTo>
                  <a:lnTo>
                    <a:pt x="399211" y="10909"/>
                  </a:lnTo>
                  <a:lnTo>
                    <a:pt x="398500" y="11531"/>
                  </a:lnTo>
                  <a:lnTo>
                    <a:pt x="401726" y="11531"/>
                  </a:lnTo>
                  <a:close/>
                </a:path>
                <a:path w="406400" h="179705">
                  <a:moveTo>
                    <a:pt x="403491" y="13195"/>
                  </a:moveTo>
                  <a:lnTo>
                    <a:pt x="402082" y="11531"/>
                  </a:lnTo>
                  <a:lnTo>
                    <a:pt x="401726" y="11531"/>
                  </a:lnTo>
                  <a:lnTo>
                    <a:pt x="403491" y="13195"/>
                  </a:lnTo>
                  <a:close/>
                </a:path>
                <a:path w="406400" h="179705">
                  <a:moveTo>
                    <a:pt x="406234" y="15328"/>
                  </a:moveTo>
                  <a:lnTo>
                    <a:pt x="405269" y="14414"/>
                  </a:lnTo>
                  <a:lnTo>
                    <a:pt x="405244" y="17221"/>
                  </a:lnTo>
                  <a:lnTo>
                    <a:pt x="406234" y="15328"/>
                  </a:lnTo>
                  <a:close/>
                </a:path>
              </a:pathLst>
            </a:custGeom>
            <a:solidFill>
              <a:srgbClr val="ABD3D8">
                <a:alpha val="51998"/>
              </a:srgbClr>
            </a:solidFill>
          </p:spPr>
          <p:txBody>
            <a:bodyPr wrap="square" lIns="0" tIns="0" rIns="0" bIns="0" rtlCol="0"/>
            <a:lstStyle/>
            <a:p>
              <a:pPr defTabSz="829178"/>
              <a:endParaRPr sz="1632" kern="0">
                <a:solidFill>
                  <a:sysClr val="windowText" lastClr="000000"/>
                </a:solidFill>
              </a:endParaRPr>
            </a:p>
          </p:txBody>
        </p:sp>
        <p:sp>
          <p:nvSpPr>
            <p:cNvPr id="93" name="object 93"/>
            <p:cNvSpPr/>
            <p:nvPr/>
          </p:nvSpPr>
          <p:spPr>
            <a:xfrm>
              <a:off x="9869297" y="1853323"/>
              <a:ext cx="440690" cy="295275"/>
            </a:xfrm>
            <a:custGeom>
              <a:avLst/>
              <a:gdLst/>
              <a:ahLst/>
              <a:cxnLst/>
              <a:rect l="l" t="t" r="r" b="b"/>
              <a:pathLst>
                <a:path w="440690" h="295275">
                  <a:moveTo>
                    <a:pt x="9220" y="295186"/>
                  </a:moveTo>
                  <a:lnTo>
                    <a:pt x="5486" y="291160"/>
                  </a:lnTo>
                  <a:lnTo>
                    <a:pt x="0" y="290118"/>
                  </a:lnTo>
                  <a:lnTo>
                    <a:pt x="2743" y="292061"/>
                  </a:lnTo>
                  <a:lnTo>
                    <a:pt x="5549" y="294017"/>
                  </a:lnTo>
                  <a:lnTo>
                    <a:pt x="9220" y="295186"/>
                  </a:lnTo>
                  <a:close/>
                </a:path>
                <a:path w="440690" h="295275">
                  <a:moveTo>
                    <a:pt x="87414" y="250113"/>
                  </a:moveTo>
                  <a:lnTo>
                    <a:pt x="86169" y="250113"/>
                  </a:lnTo>
                  <a:lnTo>
                    <a:pt x="86893" y="250405"/>
                  </a:lnTo>
                  <a:lnTo>
                    <a:pt x="87210" y="250317"/>
                  </a:lnTo>
                  <a:lnTo>
                    <a:pt x="87414" y="250113"/>
                  </a:lnTo>
                  <a:close/>
                </a:path>
                <a:path w="440690" h="295275">
                  <a:moveTo>
                    <a:pt x="91211" y="250101"/>
                  </a:moveTo>
                  <a:lnTo>
                    <a:pt x="88912" y="248488"/>
                  </a:lnTo>
                  <a:lnTo>
                    <a:pt x="87642" y="248577"/>
                  </a:lnTo>
                  <a:lnTo>
                    <a:pt x="87858" y="249682"/>
                  </a:lnTo>
                  <a:lnTo>
                    <a:pt x="87414" y="250113"/>
                  </a:lnTo>
                  <a:lnTo>
                    <a:pt x="91211" y="250101"/>
                  </a:lnTo>
                  <a:close/>
                </a:path>
                <a:path w="440690" h="295275">
                  <a:moveTo>
                    <a:pt x="93954" y="227698"/>
                  </a:moveTo>
                  <a:lnTo>
                    <a:pt x="93929" y="225107"/>
                  </a:lnTo>
                  <a:lnTo>
                    <a:pt x="93167" y="224917"/>
                  </a:lnTo>
                  <a:lnTo>
                    <a:pt x="93954" y="227698"/>
                  </a:lnTo>
                  <a:close/>
                </a:path>
                <a:path w="440690" h="295275">
                  <a:moveTo>
                    <a:pt x="96621" y="243306"/>
                  </a:moveTo>
                  <a:lnTo>
                    <a:pt x="93878" y="243509"/>
                  </a:lnTo>
                  <a:lnTo>
                    <a:pt x="93446" y="245313"/>
                  </a:lnTo>
                  <a:lnTo>
                    <a:pt x="96621" y="243306"/>
                  </a:lnTo>
                  <a:close/>
                </a:path>
                <a:path w="440690" h="295275">
                  <a:moveTo>
                    <a:pt x="107657" y="244957"/>
                  </a:moveTo>
                  <a:lnTo>
                    <a:pt x="106743" y="245071"/>
                  </a:lnTo>
                  <a:lnTo>
                    <a:pt x="106159" y="245338"/>
                  </a:lnTo>
                  <a:lnTo>
                    <a:pt x="106299" y="245821"/>
                  </a:lnTo>
                  <a:lnTo>
                    <a:pt x="106591" y="245579"/>
                  </a:lnTo>
                  <a:lnTo>
                    <a:pt x="107099" y="245275"/>
                  </a:lnTo>
                  <a:lnTo>
                    <a:pt x="107657" y="244957"/>
                  </a:lnTo>
                  <a:close/>
                </a:path>
                <a:path w="440690" h="295275">
                  <a:moveTo>
                    <a:pt x="110502" y="242138"/>
                  </a:moveTo>
                  <a:lnTo>
                    <a:pt x="110299" y="241846"/>
                  </a:lnTo>
                  <a:lnTo>
                    <a:pt x="109893" y="241579"/>
                  </a:lnTo>
                  <a:lnTo>
                    <a:pt x="108978" y="241363"/>
                  </a:lnTo>
                  <a:lnTo>
                    <a:pt x="109601" y="241782"/>
                  </a:lnTo>
                  <a:lnTo>
                    <a:pt x="110032" y="242011"/>
                  </a:lnTo>
                  <a:lnTo>
                    <a:pt x="110502" y="242138"/>
                  </a:lnTo>
                  <a:close/>
                </a:path>
                <a:path w="440690" h="295275">
                  <a:moveTo>
                    <a:pt x="114630" y="251650"/>
                  </a:moveTo>
                  <a:lnTo>
                    <a:pt x="113220" y="248539"/>
                  </a:lnTo>
                  <a:lnTo>
                    <a:pt x="111836" y="248983"/>
                  </a:lnTo>
                  <a:lnTo>
                    <a:pt x="111404" y="250101"/>
                  </a:lnTo>
                  <a:lnTo>
                    <a:pt x="112776" y="250367"/>
                  </a:lnTo>
                  <a:lnTo>
                    <a:pt x="114630" y="251650"/>
                  </a:lnTo>
                  <a:close/>
                </a:path>
                <a:path w="440690" h="295275">
                  <a:moveTo>
                    <a:pt x="120980" y="249135"/>
                  </a:moveTo>
                  <a:lnTo>
                    <a:pt x="117703" y="250342"/>
                  </a:lnTo>
                  <a:lnTo>
                    <a:pt x="120103" y="249135"/>
                  </a:lnTo>
                  <a:lnTo>
                    <a:pt x="117627" y="247408"/>
                  </a:lnTo>
                  <a:lnTo>
                    <a:pt x="116509" y="250952"/>
                  </a:lnTo>
                  <a:lnTo>
                    <a:pt x="111912" y="253276"/>
                  </a:lnTo>
                  <a:lnTo>
                    <a:pt x="117424" y="253593"/>
                  </a:lnTo>
                  <a:lnTo>
                    <a:pt x="120980" y="249135"/>
                  </a:lnTo>
                  <a:close/>
                </a:path>
                <a:path w="440690" h="295275">
                  <a:moveTo>
                    <a:pt x="129768" y="218998"/>
                  </a:moveTo>
                  <a:lnTo>
                    <a:pt x="129755" y="217906"/>
                  </a:lnTo>
                  <a:lnTo>
                    <a:pt x="127939" y="217906"/>
                  </a:lnTo>
                  <a:lnTo>
                    <a:pt x="129768" y="218998"/>
                  </a:lnTo>
                  <a:close/>
                </a:path>
                <a:path w="440690" h="295275">
                  <a:moveTo>
                    <a:pt x="131597" y="241096"/>
                  </a:moveTo>
                  <a:lnTo>
                    <a:pt x="131521" y="240525"/>
                  </a:lnTo>
                  <a:lnTo>
                    <a:pt x="130987" y="239077"/>
                  </a:lnTo>
                  <a:lnTo>
                    <a:pt x="130860" y="239471"/>
                  </a:lnTo>
                  <a:lnTo>
                    <a:pt x="131470" y="240830"/>
                  </a:lnTo>
                  <a:lnTo>
                    <a:pt x="131597" y="241096"/>
                  </a:lnTo>
                  <a:close/>
                </a:path>
                <a:path w="440690" h="295275">
                  <a:moveTo>
                    <a:pt x="132524" y="239077"/>
                  </a:moveTo>
                  <a:lnTo>
                    <a:pt x="131394" y="238785"/>
                  </a:lnTo>
                  <a:lnTo>
                    <a:pt x="128003" y="237909"/>
                  </a:lnTo>
                  <a:lnTo>
                    <a:pt x="130263" y="233502"/>
                  </a:lnTo>
                  <a:lnTo>
                    <a:pt x="124053" y="236359"/>
                  </a:lnTo>
                  <a:lnTo>
                    <a:pt x="125907" y="237655"/>
                  </a:lnTo>
                  <a:lnTo>
                    <a:pt x="125577" y="239077"/>
                  </a:lnTo>
                  <a:lnTo>
                    <a:pt x="125488" y="239471"/>
                  </a:lnTo>
                  <a:lnTo>
                    <a:pt x="121678" y="239471"/>
                  </a:lnTo>
                  <a:lnTo>
                    <a:pt x="119989" y="239864"/>
                  </a:lnTo>
                  <a:lnTo>
                    <a:pt x="119710" y="239471"/>
                  </a:lnTo>
                  <a:lnTo>
                    <a:pt x="118110" y="237134"/>
                  </a:lnTo>
                  <a:lnTo>
                    <a:pt x="116268" y="236562"/>
                  </a:lnTo>
                  <a:lnTo>
                    <a:pt x="118783" y="239077"/>
                  </a:lnTo>
                  <a:lnTo>
                    <a:pt x="117754" y="239077"/>
                  </a:lnTo>
                  <a:lnTo>
                    <a:pt x="116306" y="239407"/>
                  </a:lnTo>
                  <a:lnTo>
                    <a:pt x="111696" y="238302"/>
                  </a:lnTo>
                  <a:lnTo>
                    <a:pt x="112776" y="239077"/>
                  </a:lnTo>
                  <a:lnTo>
                    <a:pt x="112369" y="239077"/>
                  </a:lnTo>
                  <a:lnTo>
                    <a:pt x="111518" y="239471"/>
                  </a:lnTo>
                  <a:lnTo>
                    <a:pt x="110731" y="239864"/>
                  </a:lnTo>
                  <a:lnTo>
                    <a:pt x="110337" y="240182"/>
                  </a:lnTo>
                  <a:lnTo>
                    <a:pt x="111277" y="240830"/>
                  </a:lnTo>
                  <a:lnTo>
                    <a:pt x="112661" y="241096"/>
                  </a:lnTo>
                  <a:lnTo>
                    <a:pt x="111302" y="242265"/>
                  </a:lnTo>
                  <a:lnTo>
                    <a:pt x="110604" y="242265"/>
                  </a:lnTo>
                  <a:lnTo>
                    <a:pt x="111188" y="243103"/>
                  </a:lnTo>
                  <a:lnTo>
                    <a:pt x="110909" y="243103"/>
                  </a:lnTo>
                  <a:lnTo>
                    <a:pt x="107657" y="244957"/>
                  </a:lnTo>
                  <a:lnTo>
                    <a:pt x="110020" y="244652"/>
                  </a:lnTo>
                  <a:lnTo>
                    <a:pt x="114858" y="245465"/>
                  </a:lnTo>
                  <a:lnTo>
                    <a:pt x="117627" y="247408"/>
                  </a:lnTo>
                  <a:lnTo>
                    <a:pt x="118224" y="245706"/>
                  </a:lnTo>
                  <a:lnTo>
                    <a:pt x="119634" y="246672"/>
                  </a:lnTo>
                  <a:lnTo>
                    <a:pt x="120916" y="248221"/>
                  </a:lnTo>
                  <a:lnTo>
                    <a:pt x="122859" y="248221"/>
                  </a:lnTo>
                  <a:lnTo>
                    <a:pt x="120611" y="246672"/>
                  </a:lnTo>
                  <a:lnTo>
                    <a:pt x="120383" y="246672"/>
                  </a:lnTo>
                  <a:lnTo>
                    <a:pt x="122453" y="245706"/>
                  </a:lnTo>
                  <a:lnTo>
                    <a:pt x="124066" y="244957"/>
                  </a:lnTo>
                  <a:lnTo>
                    <a:pt x="124244" y="244957"/>
                  </a:lnTo>
                  <a:lnTo>
                    <a:pt x="123812" y="244652"/>
                  </a:lnTo>
                  <a:lnTo>
                    <a:pt x="123266" y="244271"/>
                  </a:lnTo>
                  <a:lnTo>
                    <a:pt x="127850" y="243941"/>
                  </a:lnTo>
                  <a:lnTo>
                    <a:pt x="127050" y="242785"/>
                  </a:lnTo>
                  <a:lnTo>
                    <a:pt x="126911" y="242582"/>
                  </a:lnTo>
                  <a:lnTo>
                    <a:pt x="124155" y="242785"/>
                  </a:lnTo>
                  <a:lnTo>
                    <a:pt x="124117" y="241427"/>
                  </a:lnTo>
                  <a:lnTo>
                    <a:pt x="123939" y="241427"/>
                  </a:lnTo>
                  <a:lnTo>
                    <a:pt x="125945" y="240525"/>
                  </a:lnTo>
                  <a:lnTo>
                    <a:pt x="128270" y="241427"/>
                  </a:lnTo>
                  <a:lnTo>
                    <a:pt x="129667" y="243103"/>
                  </a:lnTo>
                  <a:lnTo>
                    <a:pt x="130213" y="241427"/>
                  </a:lnTo>
                  <a:lnTo>
                    <a:pt x="130327" y="241096"/>
                  </a:lnTo>
                  <a:lnTo>
                    <a:pt x="130403" y="240830"/>
                  </a:lnTo>
                  <a:lnTo>
                    <a:pt x="130505" y="240525"/>
                  </a:lnTo>
                  <a:lnTo>
                    <a:pt x="130619" y="240182"/>
                  </a:lnTo>
                  <a:lnTo>
                    <a:pt x="130721" y="239864"/>
                  </a:lnTo>
                  <a:lnTo>
                    <a:pt x="130860" y="239471"/>
                  </a:lnTo>
                  <a:lnTo>
                    <a:pt x="130670" y="239077"/>
                  </a:lnTo>
                  <a:lnTo>
                    <a:pt x="130987" y="239077"/>
                  </a:lnTo>
                  <a:lnTo>
                    <a:pt x="132524" y="239077"/>
                  </a:lnTo>
                  <a:close/>
                </a:path>
                <a:path w="440690" h="295275">
                  <a:moveTo>
                    <a:pt x="133731" y="238899"/>
                  </a:moveTo>
                  <a:lnTo>
                    <a:pt x="131394" y="238785"/>
                  </a:lnTo>
                  <a:lnTo>
                    <a:pt x="131991" y="238937"/>
                  </a:lnTo>
                  <a:lnTo>
                    <a:pt x="132702" y="239014"/>
                  </a:lnTo>
                  <a:lnTo>
                    <a:pt x="133731" y="238899"/>
                  </a:lnTo>
                  <a:close/>
                </a:path>
                <a:path w="440690" h="295275">
                  <a:moveTo>
                    <a:pt x="134569" y="221830"/>
                  </a:moveTo>
                  <a:lnTo>
                    <a:pt x="129971" y="219113"/>
                  </a:lnTo>
                  <a:lnTo>
                    <a:pt x="129781" y="219113"/>
                  </a:lnTo>
                  <a:lnTo>
                    <a:pt x="129844" y="222059"/>
                  </a:lnTo>
                  <a:lnTo>
                    <a:pt x="128524" y="222059"/>
                  </a:lnTo>
                  <a:lnTo>
                    <a:pt x="127787" y="221830"/>
                  </a:lnTo>
                  <a:lnTo>
                    <a:pt x="128574" y="221830"/>
                  </a:lnTo>
                  <a:lnTo>
                    <a:pt x="127419" y="221157"/>
                  </a:lnTo>
                  <a:lnTo>
                    <a:pt x="126466" y="221157"/>
                  </a:lnTo>
                  <a:lnTo>
                    <a:pt x="126923" y="221399"/>
                  </a:lnTo>
                  <a:lnTo>
                    <a:pt x="126453" y="221157"/>
                  </a:lnTo>
                  <a:lnTo>
                    <a:pt x="125653" y="220573"/>
                  </a:lnTo>
                  <a:lnTo>
                    <a:pt x="124574" y="219710"/>
                  </a:lnTo>
                  <a:lnTo>
                    <a:pt x="124117" y="219341"/>
                  </a:lnTo>
                  <a:lnTo>
                    <a:pt x="123837" y="219113"/>
                  </a:lnTo>
                  <a:lnTo>
                    <a:pt x="123952" y="217398"/>
                  </a:lnTo>
                  <a:lnTo>
                    <a:pt x="124053" y="215900"/>
                  </a:lnTo>
                  <a:lnTo>
                    <a:pt x="124091" y="215404"/>
                  </a:lnTo>
                  <a:lnTo>
                    <a:pt x="118287" y="216090"/>
                  </a:lnTo>
                  <a:lnTo>
                    <a:pt x="112826" y="219341"/>
                  </a:lnTo>
                  <a:lnTo>
                    <a:pt x="110159" y="218160"/>
                  </a:lnTo>
                  <a:lnTo>
                    <a:pt x="109969" y="217906"/>
                  </a:lnTo>
                  <a:lnTo>
                    <a:pt x="109131" y="215404"/>
                  </a:lnTo>
                  <a:lnTo>
                    <a:pt x="108559" y="215404"/>
                  </a:lnTo>
                  <a:lnTo>
                    <a:pt x="105892" y="215900"/>
                  </a:lnTo>
                  <a:lnTo>
                    <a:pt x="106273" y="216750"/>
                  </a:lnTo>
                  <a:lnTo>
                    <a:pt x="106362" y="216941"/>
                  </a:lnTo>
                  <a:lnTo>
                    <a:pt x="107759" y="217906"/>
                  </a:lnTo>
                  <a:lnTo>
                    <a:pt x="107467" y="219113"/>
                  </a:lnTo>
                  <a:lnTo>
                    <a:pt x="107416" y="219341"/>
                  </a:lnTo>
                  <a:lnTo>
                    <a:pt x="107327" y="219710"/>
                  </a:lnTo>
                  <a:lnTo>
                    <a:pt x="104089" y="218160"/>
                  </a:lnTo>
                  <a:lnTo>
                    <a:pt x="105168" y="220573"/>
                  </a:lnTo>
                  <a:lnTo>
                    <a:pt x="105308" y="221068"/>
                  </a:lnTo>
                  <a:lnTo>
                    <a:pt x="104724" y="220573"/>
                  </a:lnTo>
                  <a:lnTo>
                    <a:pt x="99085" y="215404"/>
                  </a:lnTo>
                  <a:lnTo>
                    <a:pt x="99479" y="215900"/>
                  </a:lnTo>
                  <a:lnTo>
                    <a:pt x="103847" y="221157"/>
                  </a:lnTo>
                  <a:lnTo>
                    <a:pt x="104254" y="221716"/>
                  </a:lnTo>
                  <a:lnTo>
                    <a:pt x="103619" y="221157"/>
                  </a:lnTo>
                  <a:lnTo>
                    <a:pt x="102971" y="220573"/>
                  </a:lnTo>
                  <a:lnTo>
                    <a:pt x="101371" y="219113"/>
                  </a:lnTo>
                  <a:lnTo>
                    <a:pt x="101244" y="219113"/>
                  </a:lnTo>
                  <a:lnTo>
                    <a:pt x="95415" y="220573"/>
                  </a:lnTo>
                  <a:lnTo>
                    <a:pt x="94043" y="216941"/>
                  </a:lnTo>
                  <a:lnTo>
                    <a:pt x="93980" y="216750"/>
                  </a:lnTo>
                  <a:lnTo>
                    <a:pt x="89395" y="216369"/>
                  </a:lnTo>
                  <a:lnTo>
                    <a:pt x="85305" y="220573"/>
                  </a:lnTo>
                  <a:lnTo>
                    <a:pt x="92697" y="225056"/>
                  </a:lnTo>
                  <a:lnTo>
                    <a:pt x="92849" y="224917"/>
                  </a:lnTo>
                  <a:lnTo>
                    <a:pt x="93167" y="224917"/>
                  </a:lnTo>
                  <a:lnTo>
                    <a:pt x="92735" y="223126"/>
                  </a:lnTo>
                  <a:lnTo>
                    <a:pt x="93027" y="223126"/>
                  </a:lnTo>
                  <a:lnTo>
                    <a:pt x="95923" y="225158"/>
                  </a:lnTo>
                  <a:lnTo>
                    <a:pt x="98844" y="223126"/>
                  </a:lnTo>
                  <a:lnTo>
                    <a:pt x="100368" y="222059"/>
                  </a:lnTo>
                  <a:lnTo>
                    <a:pt x="100977" y="222059"/>
                  </a:lnTo>
                  <a:lnTo>
                    <a:pt x="107835" y="222910"/>
                  </a:lnTo>
                  <a:lnTo>
                    <a:pt x="117271" y="224917"/>
                  </a:lnTo>
                  <a:lnTo>
                    <a:pt x="118605" y="224917"/>
                  </a:lnTo>
                  <a:lnTo>
                    <a:pt x="118097" y="224396"/>
                  </a:lnTo>
                  <a:lnTo>
                    <a:pt x="117970" y="223951"/>
                  </a:lnTo>
                  <a:lnTo>
                    <a:pt x="122516" y="226072"/>
                  </a:lnTo>
                  <a:lnTo>
                    <a:pt x="125044" y="226072"/>
                  </a:lnTo>
                  <a:lnTo>
                    <a:pt x="124879" y="225158"/>
                  </a:lnTo>
                  <a:lnTo>
                    <a:pt x="124841" y="224917"/>
                  </a:lnTo>
                  <a:lnTo>
                    <a:pt x="124752" y="224396"/>
                  </a:lnTo>
                  <a:lnTo>
                    <a:pt x="124675" y="223951"/>
                  </a:lnTo>
                  <a:lnTo>
                    <a:pt x="124637" y="223761"/>
                  </a:lnTo>
                  <a:lnTo>
                    <a:pt x="124536" y="223126"/>
                  </a:lnTo>
                  <a:lnTo>
                    <a:pt x="124866" y="222326"/>
                  </a:lnTo>
                  <a:lnTo>
                    <a:pt x="124968" y="222059"/>
                  </a:lnTo>
                  <a:lnTo>
                    <a:pt x="125069" y="221830"/>
                  </a:lnTo>
                  <a:lnTo>
                    <a:pt x="126060" y="221830"/>
                  </a:lnTo>
                  <a:lnTo>
                    <a:pt x="126784" y="222326"/>
                  </a:lnTo>
                  <a:lnTo>
                    <a:pt x="127076" y="223672"/>
                  </a:lnTo>
                  <a:lnTo>
                    <a:pt x="133146" y="222059"/>
                  </a:lnTo>
                  <a:lnTo>
                    <a:pt x="134010" y="221830"/>
                  </a:lnTo>
                  <a:lnTo>
                    <a:pt x="134569" y="221830"/>
                  </a:lnTo>
                  <a:close/>
                </a:path>
                <a:path w="440690" h="295275">
                  <a:moveTo>
                    <a:pt x="135267" y="217398"/>
                  </a:moveTo>
                  <a:lnTo>
                    <a:pt x="127393" y="217906"/>
                  </a:lnTo>
                  <a:lnTo>
                    <a:pt x="127939" y="217906"/>
                  </a:lnTo>
                  <a:lnTo>
                    <a:pt x="135267" y="217398"/>
                  </a:lnTo>
                  <a:close/>
                </a:path>
                <a:path w="440690" h="295275">
                  <a:moveTo>
                    <a:pt x="136105" y="283591"/>
                  </a:moveTo>
                  <a:lnTo>
                    <a:pt x="132880" y="282765"/>
                  </a:lnTo>
                  <a:lnTo>
                    <a:pt x="131076" y="284302"/>
                  </a:lnTo>
                  <a:lnTo>
                    <a:pt x="136105" y="283591"/>
                  </a:lnTo>
                  <a:close/>
                </a:path>
                <a:path w="440690" h="295275">
                  <a:moveTo>
                    <a:pt x="138049" y="251777"/>
                  </a:moveTo>
                  <a:lnTo>
                    <a:pt x="137680" y="251523"/>
                  </a:lnTo>
                  <a:lnTo>
                    <a:pt x="136220" y="250494"/>
                  </a:lnTo>
                  <a:lnTo>
                    <a:pt x="136207" y="251206"/>
                  </a:lnTo>
                  <a:lnTo>
                    <a:pt x="136677" y="251523"/>
                  </a:lnTo>
                  <a:lnTo>
                    <a:pt x="132994" y="251066"/>
                  </a:lnTo>
                  <a:lnTo>
                    <a:pt x="138049" y="251777"/>
                  </a:lnTo>
                  <a:close/>
                </a:path>
                <a:path w="440690" h="295275">
                  <a:moveTo>
                    <a:pt x="138772" y="238874"/>
                  </a:moveTo>
                  <a:lnTo>
                    <a:pt x="136512" y="241541"/>
                  </a:lnTo>
                  <a:lnTo>
                    <a:pt x="138353" y="241427"/>
                  </a:lnTo>
                  <a:lnTo>
                    <a:pt x="138772" y="238874"/>
                  </a:lnTo>
                  <a:close/>
                </a:path>
                <a:path w="440690" h="295275">
                  <a:moveTo>
                    <a:pt x="142151" y="249694"/>
                  </a:moveTo>
                  <a:lnTo>
                    <a:pt x="136613" y="247954"/>
                  </a:lnTo>
                  <a:lnTo>
                    <a:pt x="133883" y="248856"/>
                  </a:lnTo>
                  <a:lnTo>
                    <a:pt x="136220" y="250494"/>
                  </a:lnTo>
                  <a:lnTo>
                    <a:pt x="136639" y="250101"/>
                  </a:lnTo>
                  <a:lnTo>
                    <a:pt x="142151" y="249694"/>
                  </a:lnTo>
                  <a:close/>
                </a:path>
                <a:path w="440690" h="295275">
                  <a:moveTo>
                    <a:pt x="146481" y="230847"/>
                  </a:moveTo>
                  <a:lnTo>
                    <a:pt x="143230" y="227863"/>
                  </a:lnTo>
                  <a:lnTo>
                    <a:pt x="140957" y="228028"/>
                  </a:lnTo>
                  <a:lnTo>
                    <a:pt x="140373" y="227253"/>
                  </a:lnTo>
                  <a:lnTo>
                    <a:pt x="139928" y="227622"/>
                  </a:lnTo>
                  <a:lnTo>
                    <a:pt x="141554" y="225437"/>
                  </a:lnTo>
                  <a:lnTo>
                    <a:pt x="137426" y="223253"/>
                  </a:lnTo>
                  <a:lnTo>
                    <a:pt x="134429" y="223139"/>
                  </a:lnTo>
                  <a:lnTo>
                    <a:pt x="133553" y="225336"/>
                  </a:lnTo>
                  <a:lnTo>
                    <a:pt x="134937" y="227012"/>
                  </a:lnTo>
                  <a:lnTo>
                    <a:pt x="132194" y="227926"/>
                  </a:lnTo>
                  <a:lnTo>
                    <a:pt x="130822" y="226949"/>
                  </a:lnTo>
                  <a:lnTo>
                    <a:pt x="135115" y="231152"/>
                  </a:lnTo>
                  <a:lnTo>
                    <a:pt x="137350" y="226504"/>
                  </a:lnTo>
                  <a:lnTo>
                    <a:pt x="140601" y="228828"/>
                  </a:lnTo>
                  <a:lnTo>
                    <a:pt x="141008" y="229222"/>
                  </a:lnTo>
                  <a:lnTo>
                    <a:pt x="141427" y="229730"/>
                  </a:lnTo>
                  <a:lnTo>
                    <a:pt x="141884" y="230466"/>
                  </a:lnTo>
                  <a:lnTo>
                    <a:pt x="137769" y="231101"/>
                  </a:lnTo>
                  <a:lnTo>
                    <a:pt x="141452" y="233705"/>
                  </a:lnTo>
                  <a:lnTo>
                    <a:pt x="138277" y="235699"/>
                  </a:lnTo>
                  <a:lnTo>
                    <a:pt x="139649" y="235254"/>
                  </a:lnTo>
                  <a:lnTo>
                    <a:pt x="140589" y="237312"/>
                  </a:lnTo>
                  <a:lnTo>
                    <a:pt x="142862" y="235381"/>
                  </a:lnTo>
                  <a:lnTo>
                    <a:pt x="141909" y="231889"/>
                  </a:lnTo>
                  <a:lnTo>
                    <a:pt x="146481" y="230847"/>
                  </a:lnTo>
                  <a:close/>
                </a:path>
                <a:path w="440690" h="295275">
                  <a:moveTo>
                    <a:pt x="152019" y="234022"/>
                  </a:moveTo>
                  <a:lnTo>
                    <a:pt x="149720" y="233819"/>
                  </a:lnTo>
                  <a:lnTo>
                    <a:pt x="148374" y="234988"/>
                  </a:lnTo>
                  <a:lnTo>
                    <a:pt x="152019" y="234022"/>
                  </a:lnTo>
                  <a:close/>
                </a:path>
                <a:path w="440690" h="295275">
                  <a:moveTo>
                    <a:pt x="154622" y="242735"/>
                  </a:moveTo>
                  <a:lnTo>
                    <a:pt x="153949" y="240309"/>
                  </a:lnTo>
                  <a:lnTo>
                    <a:pt x="153136" y="241528"/>
                  </a:lnTo>
                  <a:lnTo>
                    <a:pt x="153593" y="242227"/>
                  </a:lnTo>
                  <a:lnTo>
                    <a:pt x="154622" y="242735"/>
                  </a:lnTo>
                  <a:close/>
                </a:path>
                <a:path w="440690" h="295275">
                  <a:moveTo>
                    <a:pt x="156298" y="243319"/>
                  </a:moveTo>
                  <a:lnTo>
                    <a:pt x="155663" y="243154"/>
                  </a:lnTo>
                  <a:lnTo>
                    <a:pt x="155079" y="242963"/>
                  </a:lnTo>
                  <a:lnTo>
                    <a:pt x="154622" y="242735"/>
                  </a:lnTo>
                  <a:lnTo>
                    <a:pt x="154914" y="243814"/>
                  </a:lnTo>
                  <a:lnTo>
                    <a:pt x="155435" y="243509"/>
                  </a:lnTo>
                  <a:lnTo>
                    <a:pt x="155867" y="243420"/>
                  </a:lnTo>
                  <a:lnTo>
                    <a:pt x="156298" y="243319"/>
                  </a:lnTo>
                  <a:close/>
                </a:path>
                <a:path w="440690" h="295275">
                  <a:moveTo>
                    <a:pt x="159245" y="243814"/>
                  </a:moveTo>
                  <a:lnTo>
                    <a:pt x="158191" y="242900"/>
                  </a:lnTo>
                  <a:lnTo>
                    <a:pt x="156298" y="243319"/>
                  </a:lnTo>
                  <a:lnTo>
                    <a:pt x="158165" y="243814"/>
                  </a:lnTo>
                  <a:lnTo>
                    <a:pt x="159245" y="243814"/>
                  </a:lnTo>
                  <a:close/>
                </a:path>
                <a:path w="440690" h="295275">
                  <a:moveTo>
                    <a:pt x="166547" y="261772"/>
                  </a:moveTo>
                  <a:lnTo>
                    <a:pt x="165620" y="260438"/>
                  </a:lnTo>
                  <a:lnTo>
                    <a:pt x="162928" y="264198"/>
                  </a:lnTo>
                  <a:lnTo>
                    <a:pt x="166547" y="261772"/>
                  </a:lnTo>
                  <a:close/>
                </a:path>
                <a:path w="440690" h="295275">
                  <a:moveTo>
                    <a:pt x="169278" y="259943"/>
                  </a:moveTo>
                  <a:lnTo>
                    <a:pt x="166547" y="261772"/>
                  </a:lnTo>
                  <a:lnTo>
                    <a:pt x="167513" y="263169"/>
                  </a:lnTo>
                  <a:lnTo>
                    <a:pt x="169278" y="259943"/>
                  </a:lnTo>
                  <a:close/>
                </a:path>
                <a:path w="440690" h="295275">
                  <a:moveTo>
                    <a:pt x="177457" y="246837"/>
                  </a:moveTo>
                  <a:lnTo>
                    <a:pt x="175780" y="244906"/>
                  </a:lnTo>
                  <a:lnTo>
                    <a:pt x="172910" y="241604"/>
                  </a:lnTo>
                  <a:lnTo>
                    <a:pt x="172783" y="241465"/>
                  </a:lnTo>
                  <a:lnTo>
                    <a:pt x="171970" y="239890"/>
                  </a:lnTo>
                  <a:lnTo>
                    <a:pt x="171970" y="247954"/>
                  </a:lnTo>
                  <a:lnTo>
                    <a:pt x="167271" y="246595"/>
                  </a:lnTo>
                  <a:lnTo>
                    <a:pt x="166471" y="246367"/>
                  </a:lnTo>
                  <a:lnTo>
                    <a:pt x="169621" y="244906"/>
                  </a:lnTo>
                  <a:lnTo>
                    <a:pt x="171970" y="247954"/>
                  </a:lnTo>
                  <a:lnTo>
                    <a:pt x="171970" y="239890"/>
                  </a:lnTo>
                  <a:lnTo>
                    <a:pt x="169964" y="235966"/>
                  </a:lnTo>
                  <a:lnTo>
                    <a:pt x="166662" y="234607"/>
                  </a:lnTo>
                  <a:lnTo>
                    <a:pt x="162560" y="232918"/>
                  </a:lnTo>
                  <a:lnTo>
                    <a:pt x="163957" y="233883"/>
                  </a:lnTo>
                  <a:lnTo>
                    <a:pt x="163957" y="234607"/>
                  </a:lnTo>
                  <a:lnTo>
                    <a:pt x="153377" y="233565"/>
                  </a:lnTo>
                  <a:lnTo>
                    <a:pt x="155702" y="235178"/>
                  </a:lnTo>
                  <a:lnTo>
                    <a:pt x="159410" y="237058"/>
                  </a:lnTo>
                  <a:lnTo>
                    <a:pt x="160896" y="239585"/>
                  </a:lnTo>
                  <a:lnTo>
                    <a:pt x="158991" y="239585"/>
                  </a:lnTo>
                  <a:lnTo>
                    <a:pt x="164084" y="243154"/>
                  </a:lnTo>
                  <a:lnTo>
                    <a:pt x="164541" y="242049"/>
                  </a:lnTo>
                  <a:lnTo>
                    <a:pt x="165900" y="241604"/>
                  </a:lnTo>
                  <a:lnTo>
                    <a:pt x="167728" y="241465"/>
                  </a:lnTo>
                  <a:lnTo>
                    <a:pt x="168224" y="242506"/>
                  </a:lnTo>
                  <a:lnTo>
                    <a:pt x="166141" y="246265"/>
                  </a:lnTo>
                  <a:lnTo>
                    <a:pt x="165036" y="245948"/>
                  </a:lnTo>
                  <a:lnTo>
                    <a:pt x="167398" y="248983"/>
                  </a:lnTo>
                  <a:lnTo>
                    <a:pt x="172910" y="250024"/>
                  </a:lnTo>
                  <a:lnTo>
                    <a:pt x="174002" y="247954"/>
                  </a:lnTo>
                  <a:lnTo>
                    <a:pt x="174269" y="247434"/>
                  </a:lnTo>
                  <a:lnTo>
                    <a:pt x="177457" y="246837"/>
                  </a:lnTo>
                  <a:close/>
                </a:path>
                <a:path w="440690" h="295275">
                  <a:moveTo>
                    <a:pt x="184099" y="266268"/>
                  </a:moveTo>
                  <a:lnTo>
                    <a:pt x="180340" y="261543"/>
                  </a:lnTo>
                  <a:lnTo>
                    <a:pt x="177546" y="259588"/>
                  </a:lnTo>
                  <a:lnTo>
                    <a:pt x="176796" y="259067"/>
                  </a:lnTo>
                  <a:lnTo>
                    <a:pt x="177304" y="259067"/>
                  </a:lnTo>
                  <a:lnTo>
                    <a:pt x="169735" y="257670"/>
                  </a:lnTo>
                  <a:lnTo>
                    <a:pt x="169760" y="259067"/>
                  </a:lnTo>
                  <a:lnTo>
                    <a:pt x="169278" y="259943"/>
                  </a:lnTo>
                  <a:lnTo>
                    <a:pt x="170599" y="259067"/>
                  </a:lnTo>
                  <a:lnTo>
                    <a:pt x="170599" y="259588"/>
                  </a:lnTo>
                  <a:lnTo>
                    <a:pt x="170484" y="260438"/>
                  </a:lnTo>
                  <a:lnTo>
                    <a:pt x="170408" y="261086"/>
                  </a:lnTo>
                  <a:lnTo>
                    <a:pt x="170345" y="261543"/>
                  </a:lnTo>
                  <a:lnTo>
                    <a:pt x="170256" y="262267"/>
                  </a:lnTo>
                  <a:lnTo>
                    <a:pt x="172529" y="259588"/>
                  </a:lnTo>
                  <a:lnTo>
                    <a:pt x="172618" y="264579"/>
                  </a:lnTo>
                  <a:lnTo>
                    <a:pt x="174002" y="264871"/>
                  </a:lnTo>
                  <a:lnTo>
                    <a:pt x="177673" y="266738"/>
                  </a:lnTo>
                  <a:lnTo>
                    <a:pt x="176771" y="268211"/>
                  </a:lnTo>
                  <a:lnTo>
                    <a:pt x="184099" y="266268"/>
                  </a:lnTo>
                  <a:close/>
                </a:path>
                <a:path w="440690" h="295275">
                  <a:moveTo>
                    <a:pt x="209207" y="238328"/>
                  </a:moveTo>
                  <a:lnTo>
                    <a:pt x="207797" y="238328"/>
                  </a:lnTo>
                  <a:lnTo>
                    <a:pt x="205867" y="238975"/>
                  </a:lnTo>
                  <a:lnTo>
                    <a:pt x="209207" y="238328"/>
                  </a:lnTo>
                  <a:close/>
                </a:path>
                <a:path w="440690" h="295275">
                  <a:moveTo>
                    <a:pt x="210642" y="238099"/>
                  </a:moveTo>
                  <a:lnTo>
                    <a:pt x="209207" y="238328"/>
                  </a:lnTo>
                  <a:lnTo>
                    <a:pt x="210540" y="238747"/>
                  </a:lnTo>
                  <a:lnTo>
                    <a:pt x="210642" y="238099"/>
                  </a:lnTo>
                  <a:close/>
                </a:path>
                <a:path w="440690" h="295275">
                  <a:moveTo>
                    <a:pt x="211239" y="240207"/>
                  </a:moveTo>
                  <a:lnTo>
                    <a:pt x="209118" y="240207"/>
                  </a:lnTo>
                  <a:lnTo>
                    <a:pt x="203911" y="240576"/>
                  </a:lnTo>
                  <a:lnTo>
                    <a:pt x="207632" y="240893"/>
                  </a:lnTo>
                  <a:lnTo>
                    <a:pt x="209118" y="240893"/>
                  </a:lnTo>
                  <a:lnTo>
                    <a:pt x="211239" y="240207"/>
                  </a:lnTo>
                  <a:close/>
                </a:path>
                <a:path w="440690" h="295275">
                  <a:moveTo>
                    <a:pt x="212178" y="239268"/>
                  </a:moveTo>
                  <a:lnTo>
                    <a:pt x="211251" y="238975"/>
                  </a:lnTo>
                  <a:lnTo>
                    <a:pt x="210502" y="238975"/>
                  </a:lnTo>
                  <a:lnTo>
                    <a:pt x="210413" y="239623"/>
                  </a:lnTo>
                  <a:lnTo>
                    <a:pt x="211645" y="239623"/>
                  </a:lnTo>
                  <a:lnTo>
                    <a:pt x="212178" y="239268"/>
                  </a:lnTo>
                  <a:close/>
                </a:path>
                <a:path w="440690" h="295275">
                  <a:moveTo>
                    <a:pt x="219862" y="261594"/>
                  </a:moveTo>
                  <a:lnTo>
                    <a:pt x="212509" y="262115"/>
                  </a:lnTo>
                  <a:lnTo>
                    <a:pt x="218986" y="263067"/>
                  </a:lnTo>
                  <a:lnTo>
                    <a:pt x="219862" y="261594"/>
                  </a:lnTo>
                  <a:close/>
                </a:path>
                <a:path w="440690" h="295275">
                  <a:moveTo>
                    <a:pt x="257543" y="201790"/>
                  </a:moveTo>
                  <a:lnTo>
                    <a:pt x="255727" y="201917"/>
                  </a:lnTo>
                  <a:lnTo>
                    <a:pt x="256197" y="204381"/>
                  </a:lnTo>
                  <a:lnTo>
                    <a:pt x="257543" y="201790"/>
                  </a:lnTo>
                  <a:close/>
                </a:path>
                <a:path w="440690" h="295275">
                  <a:moveTo>
                    <a:pt x="258152" y="241719"/>
                  </a:moveTo>
                  <a:lnTo>
                    <a:pt x="257517" y="241554"/>
                  </a:lnTo>
                  <a:lnTo>
                    <a:pt x="257009" y="241439"/>
                  </a:lnTo>
                  <a:lnTo>
                    <a:pt x="256768" y="241465"/>
                  </a:lnTo>
                  <a:lnTo>
                    <a:pt x="258152" y="241719"/>
                  </a:lnTo>
                  <a:close/>
                </a:path>
                <a:path w="440690" h="295275">
                  <a:moveTo>
                    <a:pt x="264655" y="244843"/>
                  </a:moveTo>
                  <a:lnTo>
                    <a:pt x="263245" y="243141"/>
                  </a:lnTo>
                  <a:lnTo>
                    <a:pt x="260972" y="245097"/>
                  </a:lnTo>
                  <a:lnTo>
                    <a:pt x="260057" y="245173"/>
                  </a:lnTo>
                  <a:lnTo>
                    <a:pt x="261023" y="247243"/>
                  </a:lnTo>
                  <a:lnTo>
                    <a:pt x="263740" y="245630"/>
                  </a:lnTo>
                  <a:lnTo>
                    <a:pt x="264655" y="244843"/>
                  </a:lnTo>
                  <a:close/>
                </a:path>
                <a:path w="440690" h="295275">
                  <a:moveTo>
                    <a:pt x="265023" y="242328"/>
                  </a:moveTo>
                  <a:lnTo>
                    <a:pt x="256247" y="236880"/>
                  </a:lnTo>
                  <a:lnTo>
                    <a:pt x="258152" y="241719"/>
                  </a:lnTo>
                  <a:lnTo>
                    <a:pt x="259981" y="242163"/>
                  </a:lnTo>
                  <a:lnTo>
                    <a:pt x="263029" y="242989"/>
                  </a:lnTo>
                  <a:lnTo>
                    <a:pt x="265023" y="242328"/>
                  </a:lnTo>
                  <a:close/>
                </a:path>
                <a:path w="440690" h="295275">
                  <a:moveTo>
                    <a:pt x="265506" y="242633"/>
                  </a:moveTo>
                  <a:lnTo>
                    <a:pt x="265366" y="242328"/>
                  </a:lnTo>
                  <a:lnTo>
                    <a:pt x="265303" y="242163"/>
                  </a:lnTo>
                  <a:lnTo>
                    <a:pt x="265201" y="241960"/>
                  </a:lnTo>
                  <a:lnTo>
                    <a:pt x="265125" y="242163"/>
                  </a:lnTo>
                  <a:lnTo>
                    <a:pt x="265023" y="242328"/>
                  </a:lnTo>
                  <a:lnTo>
                    <a:pt x="265506" y="242633"/>
                  </a:lnTo>
                  <a:close/>
                </a:path>
                <a:path w="440690" h="295275">
                  <a:moveTo>
                    <a:pt x="265925" y="237959"/>
                  </a:moveTo>
                  <a:lnTo>
                    <a:pt x="263156" y="237439"/>
                  </a:lnTo>
                  <a:lnTo>
                    <a:pt x="265099" y="241719"/>
                  </a:lnTo>
                  <a:lnTo>
                    <a:pt x="265201" y="241960"/>
                  </a:lnTo>
                  <a:lnTo>
                    <a:pt x="265506" y="241211"/>
                  </a:lnTo>
                  <a:lnTo>
                    <a:pt x="265925" y="237959"/>
                  </a:lnTo>
                  <a:close/>
                </a:path>
                <a:path w="440690" h="295275">
                  <a:moveTo>
                    <a:pt x="274459" y="187579"/>
                  </a:moveTo>
                  <a:lnTo>
                    <a:pt x="274078" y="187388"/>
                  </a:lnTo>
                  <a:lnTo>
                    <a:pt x="273710" y="187147"/>
                  </a:lnTo>
                  <a:lnTo>
                    <a:pt x="273392" y="186753"/>
                  </a:lnTo>
                  <a:lnTo>
                    <a:pt x="273888" y="189230"/>
                  </a:lnTo>
                  <a:lnTo>
                    <a:pt x="273862" y="187794"/>
                  </a:lnTo>
                  <a:lnTo>
                    <a:pt x="274066" y="187655"/>
                  </a:lnTo>
                  <a:lnTo>
                    <a:pt x="274269" y="187642"/>
                  </a:lnTo>
                  <a:lnTo>
                    <a:pt x="274459" y="187579"/>
                  </a:lnTo>
                  <a:close/>
                </a:path>
                <a:path w="440690" h="295275">
                  <a:moveTo>
                    <a:pt x="276733" y="187769"/>
                  </a:moveTo>
                  <a:lnTo>
                    <a:pt x="276021" y="187426"/>
                  </a:lnTo>
                  <a:lnTo>
                    <a:pt x="275259" y="187286"/>
                  </a:lnTo>
                  <a:lnTo>
                    <a:pt x="274459" y="187566"/>
                  </a:lnTo>
                  <a:lnTo>
                    <a:pt x="275158" y="187896"/>
                  </a:lnTo>
                  <a:lnTo>
                    <a:pt x="275945" y="187909"/>
                  </a:lnTo>
                  <a:lnTo>
                    <a:pt x="276733" y="187769"/>
                  </a:lnTo>
                  <a:close/>
                </a:path>
                <a:path w="440690" h="295275">
                  <a:moveTo>
                    <a:pt x="276796" y="256120"/>
                  </a:moveTo>
                  <a:lnTo>
                    <a:pt x="276288" y="252945"/>
                  </a:lnTo>
                  <a:lnTo>
                    <a:pt x="273481" y="251726"/>
                  </a:lnTo>
                  <a:lnTo>
                    <a:pt x="267995" y="252806"/>
                  </a:lnTo>
                  <a:lnTo>
                    <a:pt x="270332" y="255168"/>
                  </a:lnTo>
                  <a:lnTo>
                    <a:pt x="270789" y="254774"/>
                  </a:lnTo>
                  <a:lnTo>
                    <a:pt x="274040" y="257035"/>
                  </a:lnTo>
                  <a:lnTo>
                    <a:pt x="270383" y="258724"/>
                  </a:lnTo>
                  <a:lnTo>
                    <a:pt x="274078" y="259181"/>
                  </a:lnTo>
                  <a:lnTo>
                    <a:pt x="275920" y="259054"/>
                  </a:lnTo>
                  <a:lnTo>
                    <a:pt x="276796" y="256120"/>
                  </a:lnTo>
                  <a:close/>
                </a:path>
                <a:path w="440690" h="295275">
                  <a:moveTo>
                    <a:pt x="284848" y="185585"/>
                  </a:moveTo>
                  <a:lnTo>
                    <a:pt x="282067" y="184340"/>
                  </a:lnTo>
                  <a:lnTo>
                    <a:pt x="282092" y="184823"/>
                  </a:lnTo>
                  <a:lnTo>
                    <a:pt x="279361" y="187274"/>
                  </a:lnTo>
                  <a:lnTo>
                    <a:pt x="276733" y="187769"/>
                  </a:lnTo>
                  <a:lnTo>
                    <a:pt x="278574" y="188658"/>
                  </a:lnTo>
                  <a:lnTo>
                    <a:pt x="280174" y="190576"/>
                  </a:lnTo>
                  <a:lnTo>
                    <a:pt x="281673" y="188302"/>
                  </a:lnTo>
                  <a:lnTo>
                    <a:pt x="281647" y="186893"/>
                  </a:lnTo>
                  <a:lnTo>
                    <a:pt x="284848" y="185585"/>
                  </a:lnTo>
                  <a:close/>
                </a:path>
                <a:path w="440690" h="295275">
                  <a:moveTo>
                    <a:pt x="288112" y="211861"/>
                  </a:moveTo>
                  <a:lnTo>
                    <a:pt x="287997" y="210337"/>
                  </a:lnTo>
                  <a:lnTo>
                    <a:pt x="284746" y="208064"/>
                  </a:lnTo>
                  <a:lnTo>
                    <a:pt x="288112" y="211861"/>
                  </a:lnTo>
                  <a:close/>
                </a:path>
                <a:path w="440690" h="295275">
                  <a:moveTo>
                    <a:pt x="291299" y="185839"/>
                  </a:moveTo>
                  <a:lnTo>
                    <a:pt x="289433" y="184531"/>
                  </a:lnTo>
                  <a:lnTo>
                    <a:pt x="285305" y="185204"/>
                  </a:lnTo>
                  <a:lnTo>
                    <a:pt x="287629" y="186817"/>
                  </a:lnTo>
                  <a:lnTo>
                    <a:pt x="286727" y="187579"/>
                  </a:lnTo>
                  <a:lnTo>
                    <a:pt x="291299" y="185839"/>
                  </a:lnTo>
                  <a:close/>
                </a:path>
                <a:path w="440690" h="295275">
                  <a:moveTo>
                    <a:pt x="292074" y="245541"/>
                  </a:moveTo>
                  <a:lnTo>
                    <a:pt x="291731" y="245745"/>
                  </a:lnTo>
                  <a:lnTo>
                    <a:pt x="291249" y="245884"/>
                  </a:lnTo>
                  <a:lnTo>
                    <a:pt x="290398" y="245872"/>
                  </a:lnTo>
                  <a:lnTo>
                    <a:pt x="291350" y="246519"/>
                  </a:lnTo>
                  <a:lnTo>
                    <a:pt x="291528" y="246227"/>
                  </a:lnTo>
                  <a:lnTo>
                    <a:pt x="291807" y="245884"/>
                  </a:lnTo>
                  <a:lnTo>
                    <a:pt x="292074" y="245541"/>
                  </a:lnTo>
                  <a:close/>
                </a:path>
                <a:path w="440690" h="295275">
                  <a:moveTo>
                    <a:pt x="292582" y="179044"/>
                  </a:moveTo>
                  <a:lnTo>
                    <a:pt x="292379" y="178993"/>
                  </a:lnTo>
                  <a:lnTo>
                    <a:pt x="291172" y="178701"/>
                  </a:lnTo>
                  <a:lnTo>
                    <a:pt x="291172" y="179374"/>
                  </a:lnTo>
                  <a:lnTo>
                    <a:pt x="291579" y="179095"/>
                  </a:lnTo>
                  <a:lnTo>
                    <a:pt x="292366" y="179006"/>
                  </a:lnTo>
                  <a:lnTo>
                    <a:pt x="292582" y="179044"/>
                  </a:lnTo>
                  <a:close/>
                </a:path>
                <a:path w="440690" h="295275">
                  <a:moveTo>
                    <a:pt x="292633" y="244817"/>
                  </a:moveTo>
                  <a:lnTo>
                    <a:pt x="292430" y="245071"/>
                  </a:lnTo>
                  <a:lnTo>
                    <a:pt x="292277" y="245300"/>
                  </a:lnTo>
                  <a:lnTo>
                    <a:pt x="292087" y="245541"/>
                  </a:lnTo>
                  <a:lnTo>
                    <a:pt x="292392" y="245364"/>
                  </a:lnTo>
                  <a:lnTo>
                    <a:pt x="292569" y="245122"/>
                  </a:lnTo>
                  <a:lnTo>
                    <a:pt x="292633" y="244817"/>
                  </a:lnTo>
                  <a:close/>
                </a:path>
                <a:path w="440690" h="295275">
                  <a:moveTo>
                    <a:pt x="294487" y="242366"/>
                  </a:moveTo>
                  <a:lnTo>
                    <a:pt x="293560" y="241719"/>
                  </a:lnTo>
                  <a:lnTo>
                    <a:pt x="292176" y="242468"/>
                  </a:lnTo>
                  <a:lnTo>
                    <a:pt x="292823" y="243852"/>
                  </a:lnTo>
                  <a:lnTo>
                    <a:pt x="292633" y="244817"/>
                  </a:lnTo>
                  <a:lnTo>
                    <a:pt x="293585" y="243611"/>
                  </a:lnTo>
                  <a:lnTo>
                    <a:pt x="294487" y="242366"/>
                  </a:lnTo>
                  <a:close/>
                </a:path>
                <a:path w="440690" h="295275">
                  <a:moveTo>
                    <a:pt x="295617" y="235851"/>
                  </a:moveTo>
                  <a:lnTo>
                    <a:pt x="292557" y="236054"/>
                  </a:lnTo>
                  <a:lnTo>
                    <a:pt x="291401" y="235851"/>
                  </a:lnTo>
                  <a:lnTo>
                    <a:pt x="291185" y="235851"/>
                  </a:lnTo>
                  <a:lnTo>
                    <a:pt x="290957" y="235356"/>
                  </a:lnTo>
                  <a:lnTo>
                    <a:pt x="290830" y="235851"/>
                  </a:lnTo>
                  <a:lnTo>
                    <a:pt x="290360" y="238404"/>
                  </a:lnTo>
                  <a:lnTo>
                    <a:pt x="290296" y="238734"/>
                  </a:lnTo>
                  <a:lnTo>
                    <a:pt x="295249" y="236054"/>
                  </a:lnTo>
                  <a:lnTo>
                    <a:pt x="295617" y="235851"/>
                  </a:lnTo>
                  <a:close/>
                </a:path>
                <a:path w="440690" h="295275">
                  <a:moveTo>
                    <a:pt x="295694" y="231216"/>
                  </a:moveTo>
                  <a:lnTo>
                    <a:pt x="295363" y="229133"/>
                  </a:lnTo>
                  <a:lnTo>
                    <a:pt x="295198" y="228028"/>
                  </a:lnTo>
                  <a:lnTo>
                    <a:pt x="287388" y="227507"/>
                  </a:lnTo>
                  <a:lnTo>
                    <a:pt x="290957" y="235356"/>
                  </a:lnTo>
                  <a:lnTo>
                    <a:pt x="291211" y="233794"/>
                  </a:lnTo>
                  <a:lnTo>
                    <a:pt x="291566" y="231863"/>
                  </a:lnTo>
                  <a:lnTo>
                    <a:pt x="291998" y="230759"/>
                  </a:lnTo>
                  <a:lnTo>
                    <a:pt x="294754" y="229133"/>
                  </a:lnTo>
                  <a:lnTo>
                    <a:pt x="295694" y="231216"/>
                  </a:lnTo>
                  <a:close/>
                </a:path>
                <a:path w="440690" h="295275">
                  <a:moveTo>
                    <a:pt x="295783" y="179793"/>
                  </a:moveTo>
                  <a:lnTo>
                    <a:pt x="293293" y="179146"/>
                  </a:lnTo>
                  <a:lnTo>
                    <a:pt x="293052" y="179146"/>
                  </a:lnTo>
                  <a:lnTo>
                    <a:pt x="295783" y="179793"/>
                  </a:lnTo>
                  <a:close/>
                </a:path>
                <a:path w="440690" h="295275">
                  <a:moveTo>
                    <a:pt x="295833" y="182651"/>
                  </a:moveTo>
                  <a:lnTo>
                    <a:pt x="292735" y="179146"/>
                  </a:lnTo>
                  <a:lnTo>
                    <a:pt x="293039" y="179793"/>
                  </a:lnTo>
                  <a:lnTo>
                    <a:pt x="293370" y="180327"/>
                  </a:lnTo>
                  <a:lnTo>
                    <a:pt x="291211" y="180860"/>
                  </a:lnTo>
                  <a:lnTo>
                    <a:pt x="290766" y="181952"/>
                  </a:lnTo>
                  <a:lnTo>
                    <a:pt x="295833" y="182651"/>
                  </a:lnTo>
                  <a:close/>
                </a:path>
                <a:path w="440690" h="295275">
                  <a:moveTo>
                    <a:pt x="302653" y="235356"/>
                  </a:moveTo>
                  <a:lnTo>
                    <a:pt x="299427" y="233794"/>
                  </a:lnTo>
                  <a:lnTo>
                    <a:pt x="295617" y="235851"/>
                  </a:lnTo>
                  <a:lnTo>
                    <a:pt x="296291" y="235851"/>
                  </a:lnTo>
                  <a:lnTo>
                    <a:pt x="299935" y="238404"/>
                  </a:lnTo>
                  <a:lnTo>
                    <a:pt x="302653" y="235356"/>
                  </a:lnTo>
                  <a:close/>
                </a:path>
                <a:path w="440690" h="295275">
                  <a:moveTo>
                    <a:pt x="315391" y="170192"/>
                  </a:moveTo>
                  <a:lnTo>
                    <a:pt x="313524" y="168198"/>
                  </a:lnTo>
                  <a:lnTo>
                    <a:pt x="312127" y="167233"/>
                  </a:lnTo>
                  <a:lnTo>
                    <a:pt x="308927" y="168516"/>
                  </a:lnTo>
                  <a:lnTo>
                    <a:pt x="312648" y="169684"/>
                  </a:lnTo>
                  <a:lnTo>
                    <a:pt x="313105" y="170713"/>
                  </a:lnTo>
                  <a:lnTo>
                    <a:pt x="315391" y="170192"/>
                  </a:lnTo>
                  <a:close/>
                </a:path>
                <a:path w="440690" h="295275">
                  <a:moveTo>
                    <a:pt x="325958" y="197269"/>
                  </a:moveTo>
                  <a:lnTo>
                    <a:pt x="323164" y="195338"/>
                  </a:lnTo>
                  <a:lnTo>
                    <a:pt x="323659" y="197802"/>
                  </a:lnTo>
                  <a:lnTo>
                    <a:pt x="320433" y="197662"/>
                  </a:lnTo>
                  <a:lnTo>
                    <a:pt x="324599" y="199161"/>
                  </a:lnTo>
                  <a:lnTo>
                    <a:pt x="324612" y="198437"/>
                  </a:lnTo>
                  <a:lnTo>
                    <a:pt x="325501" y="197675"/>
                  </a:lnTo>
                  <a:lnTo>
                    <a:pt x="325958" y="197269"/>
                  </a:lnTo>
                  <a:close/>
                </a:path>
                <a:path w="440690" h="295275">
                  <a:moveTo>
                    <a:pt x="326428" y="235610"/>
                  </a:moveTo>
                  <a:lnTo>
                    <a:pt x="323811" y="235292"/>
                  </a:lnTo>
                  <a:lnTo>
                    <a:pt x="324789" y="237363"/>
                  </a:lnTo>
                  <a:lnTo>
                    <a:pt x="323392" y="237807"/>
                  </a:lnTo>
                  <a:lnTo>
                    <a:pt x="320662" y="238709"/>
                  </a:lnTo>
                  <a:lnTo>
                    <a:pt x="323926" y="240385"/>
                  </a:lnTo>
                  <a:lnTo>
                    <a:pt x="326428" y="235610"/>
                  </a:lnTo>
                  <a:close/>
                </a:path>
                <a:path w="440690" h="295275">
                  <a:moveTo>
                    <a:pt x="331419" y="222529"/>
                  </a:moveTo>
                  <a:lnTo>
                    <a:pt x="328345" y="221335"/>
                  </a:lnTo>
                  <a:lnTo>
                    <a:pt x="328663" y="221018"/>
                  </a:lnTo>
                  <a:lnTo>
                    <a:pt x="323608" y="221729"/>
                  </a:lnTo>
                  <a:lnTo>
                    <a:pt x="325869" y="219049"/>
                  </a:lnTo>
                  <a:lnTo>
                    <a:pt x="325602" y="218871"/>
                  </a:lnTo>
                  <a:lnTo>
                    <a:pt x="324929" y="218414"/>
                  </a:lnTo>
                  <a:lnTo>
                    <a:pt x="323557" y="218871"/>
                  </a:lnTo>
                  <a:lnTo>
                    <a:pt x="323113" y="217893"/>
                  </a:lnTo>
                  <a:lnTo>
                    <a:pt x="327228" y="217893"/>
                  </a:lnTo>
                  <a:lnTo>
                    <a:pt x="324866" y="215900"/>
                  </a:lnTo>
                  <a:lnTo>
                    <a:pt x="324040" y="215201"/>
                  </a:lnTo>
                  <a:lnTo>
                    <a:pt x="322643" y="214020"/>
                  </a:lnTo>
                  <a:lnTo>
                    <a:pt x="322465" y="214020"/>
                  </a:lnTo>
                  <a:lnTo>
                    <a:pt x="323303" y="213296"/>
                  </a:lnTo>
                  <a:lnTo>
                    <a:pt x="325742" y="211213"/>
                  </a:lnTo>
                  <a:lnTo>
                    <a:pt x="321779" y="213220"/>
                  </a:lnTo>
                  <a:lnTo>
                    <a:pt x="321919" y="212979"/>
                  </a:lnTo>
                  <a:lnTo>
                    <a:pt x="322389" y="212178"/>
                  </a:lnTo>
                  <a:lnTo>
                    <a:pt x="325196" y="208064"/>
                  </a:lnTo>
                  <a:lnTo>
                    <a:pt x="323189" y="208064"/>
                  </a:lnTo>
                  <a:lnTo>
                    <a:pt x="316242" y="209740"/>
                  </a:lnTo>
                  <a:lnTo>
                    <a:pt x="309016" y="211861"/>
                  </a:lnTo>
                  <a:lnTo>
                    <a:pt x="307276" y="211861"/>
                  </a:lnTo>
                  <a:lnTo>
                    <a:pt x="303771" y="212178"/>
                  </a:lnTo>
                  <a:lnTo>
                    <a:pt x="299034" y="209537"/>
                  </a:lnTo>
                  <a:lnTo>
                    <a:pt x="300926" y="212979"/>
                  </a:lnTo>
                  <a:lnTo>
                    <a:pt x="298310" y="212979"/>
                  </a:lnTo>
                  <a:lnTo>
                    <a:pt x="298310" y="214960"/>
                  </a:lnTo>
                  <a:lnTo>
                    <a:pt x="297573" y="214960"/>
                  </a:lnTo>
                  <a:lnTo>
                    <a:pt x="294043" y="215836"/>
                  </a:lnTo>
                  <a:lnTo>
                    <a:pt x="293979" y="215417"/>
                  </a:lnTo>
                  <a:lnTo>
                    <a:pt x="293890" y="214960"/>
                  </a:lnTo>
                  <a:lnTo>
                    <a:pt x="293776" y="214350"/>
                  </a:lnTo>
                  <a:lnTo>
                    <a:pt x="293712" y="214020"/>
                  </a:lnTo>
                  <a:lnTo>
                    <a:pt x="295059" y="214350"/>
                  </a:lnTo>
                  <a:lnTo>
                    <a:pt x="296468" y="214630"/>
                  </a:lnTo>
                  <a:lnTo>
                    <a:pt x="298310" y="214960"/>
                  </a:lnTo>
                  <a:lnTo>
                    <a:pt x="298310" y="212979"/>
                  </a:lnTo>
                  <a:lnTo>
                    <a:pt x="294093" y="212979"/>
                  </a:lnTo>
                  <a:lnTo>
                    <a:pt x="294474" y="212178"/>
                  </a:lnTo>
                  <a:lnTo>
                    <a:pt x="294551" y="212026"/>
                  </a:lnTo>
                  <a:lnTo>
                    <a:pt x="295656" y="209740"/>
                  </a:lnTo>
                  <a:lnTo>
                    <a:pt x="295744" y="209537"/>
                  </a:lnTo>
                  <a:lnTo>
                    <a:pt x="296151" y="209537"/>
                  </a:lnTo>
                  <a:lnTo>
                    <a:pt x="293979" y="208826"/>
                  </a:lnTo>
                  <a:lnTo>
                    <a:pt x="289356" y="208457"/>
                  </a:lnTo>
                  <a:lnTo>
                    <a:pt x="290220" y="211861"/>
                  </a:lnTo>
                  <a:lnTo>
                    <a:pt x="290449" y="212026"/>
                  </a:lnTo>
                  <a:lnTo>
                    <a:pt x="290220" y="211861"/>
                  </a:lnTo>
                  <a:lnTo>
                    <a:pt x="288023" y="210337"/>
                  </a:lnTo>
                  <a:lnTo>
                    <a:pt x="288772" y="211861"/>
                  </a:lnTo>
                  <a:lnTo>
                    <a:pt x="288861" y="212026"/>
                  </a:lnTo>
                  <a:lnTo>
                    <a:pt x="290385" y="212979"/>
                  </a:lnTo>
                  <a:lnTo>
                    <a:pt x="292138" y="213588"/>
                  </a:lnTo>
                  <a:lnTo>
                    <a:pt x="290080" y="214960"/>
                  </a:lnTo>
                  <a:lnTo>
                    <a:pt x="291769" y="216763"/>
                  </a:lnTo>
                  <a:lnTo>
                    <a:pt x="295490" y="216204"/>
                  </a:lnTo>
                  <a:lnTo>
                    <a:pt x="296608" y="217335"/>
                  </a:lnTo>
                  <a:lnTo>
                    <a:pt x="298691" y="216204"/>
                  </a:lnTo>
                  <a:lnTo>
                    <a:pt x="299008" y="215900"/>
                  </a:lnTo>
                  <a:lnTo>
                    <a:pt x="299300" y="215417"/>
                  </a:lnTo>
                  <a:lnTo>
                    <a:pt x="299377" y="215201"/>
                  </a:lnTo>
                  <a:lnTo>
                    <a:pt x="302615" y="215900"/>
                  </a:lnTo>
                  <a:lnTo>
                    <a:pt x="305536" y="217030"/>
                  </a:lnTo>
                  <a:lnTo>
                    <a:pt x="306362" y="219773"/>
                  </a:lnTo>
                  <a:lnTo>
                    <a:pt x="306489" y="220179"/>
                  </a:lnTo>
                  <a:lnTo>
                    <a:pt x="306565" y="220433"/>
                  </a:lnTo>
                  <a:lnTo>
                    <a:pt x="301942" y="219329"/>
                  </a:lnTo>
                  <a:lnTo>
                    <a:pt x="295059" y="220179"/>
                  </a:lnTo>
                  <a:lnTo>
                    <a:pt x="289585" y="222008"/>
                  </a:lnTo>
                  <a:lnTo>
                    <a:pt x="293890" y="223824"/>
                  </a:lnTo>
                  <a:lnTo>
                    <a:pt x="299364" y="223545"/>
                  </a:lnTo>
                  <a:lnTo>
                    <a:pt x="305346" y="223088"/>
                  </a:lnTo>
                  <a:lnTo>
                    <a:pt x="311213" y="224383"/>
                  </a:lnTo>
                  <a:lnTo>
                    <a:pt x="312318" y="223088"/>
                  </a:lnTo>
                  <a:lnTo>
                    <a:pt x="313486" y="221729"/>
                  </a:lnTo>
                  <a:lnTo>
                    <a:pt x="311226" y="220433"/>
                  </a:lnTo>
                  <a:lnTo>
                    <a:pt x="307924" y="218567"/>
                  </a:lnTo>
                  <a:lnTo>
                    <a:pt x="313448" y="218871"/>
                  </a:lnTo>
                  <a:lnTo>
                    <a:pt x="313880" y="218567"/>
                  </a:lnTo>
                  <a:lnTo>
                    <a:pt x="317703" y="215900"/>
                  </a:lnTo>
                  <a:lnTo>
                    <a:pt x="318465" y="215900"/>
                  </a:lnTo>
                  <a:lnTo>
                    <a:pt x="322618" y="217500"/>
                  </a:lnTo>
                  <a:lnTo>
                    <a:pt x="320814" y="219773"/>
                  </a:lnTo>
                  <a:lnTo>
                    <a:pt x="316217" y="220827"/>
                  </a:lnTo>
                  <a:lnTo>
                    <a:pt x="316255" y="223088"/>
                  </a:lnTo>
                  <a:lnTo>
                    <a:pt x="316547" y="223088"/>
                  </a:lnTo>
                  <a:lnTo>
                    <a:pt x="323608" y="226136"/>
                  </a:lnTo>
                  <a:lnTo>
                    <a:pt x="327621" y="222059"/>
                  </a:lnTo>
                  <a:lnTo>
                    <a:pt x="327583" y="222529"/>
                  </a:lnTo>
                  <a:lnTo>
                    <a:pt x="331419" y="222529"/>
                  </a:lnTo>
                  <a:close/>
                </a:path>
                <a:path w="440690" h="295275">
                  <a:moveTo>
                    <a:pt x="331838" y="222694"/>
                  </a:moveTo>
                  <a:lnTo>
                    <a:pt x="327571" y="222694"/>
                  </a:lnTo>
                  <a:lnTo>
                    <a:pt x="327380" y="224523"/>
                  </a:lnTo>
                  <a:lnTo>
                    <a:pt x="327329" y="225018"/>
                  </a:lnTo>
                  <a:lnTo>
                    <a:pt x="331838" y="222694"/>
                  </a:lnTo>
                  <a:close/>
                </a:path>
                <a:path w="440690" h="295275">
                  <a:moveTo>
                    <a:pt x="332346" y="222897"/>
                  </a:moveTo>
                  <a:lnTo>
                    <a:pt x="332232" y="222694"/>
                  </a:lnTo>
                  <a:lnTo>
                    <a:pt x="331838" y="222694"/>
                  </a:lnTo>
                  <a:lnTo>
                    <a:pt x="332346" y="222897"/>
                  </a:lnTo>
                  <a:close/>
                </a:path>
                <a:path w="440690" h="295275">
                  <a:moveTo>
                    <a:pt x="333222" y="212737"/>
                  </a:moveTo>
                  <a:lnTo>
                    <a:pt x="332714" y="210388"/>
                  </a:lnTo>
                  <a:lnTo>
                    <a:pt x="327088" y="211493"/>
                  </a:lnTo>
                  <a:lnTo>
                    <a:pt x="332206" y="214337"/>
                  </a:lnTo>
                  <a:lnTo>
                    <a:pt x="329057" y="217766"/>
                  </a:lnTo>
                  <a:lnTo>
                    <a:pt x="331812" y="218287"/>
                  </a:lnTo>
                  <a:lnTo>
                    <a:pt x="331838" y="216166"/>
                  </a:lnTo>
                  <a:lnTo>
                    <a:pt x="333222" y="212737"/>
                  </a:lnTo>
                  <a:close/>
                </a:path>
                <a:path w="440690" h="295275">
                  <a:moveTo>
                    <a:pt x="333641" y="221792"/>
                  </a:moveTo>
                  <a:lnTo>
                    <a:pt x="333006" y="222084"/>
                  </a:lnTo>
                  <a:lnTo>
                    <a:pt x="333311" y="222529"/>
                  </a:lnTo>
                  <a:lnTo>
                    <a:pt x="333489" y="222084"/>
                  </a:lnTo>
                  <a:lnTo>
                    <a:pt x="333641" y="221792"/>
                  </a:lnTo>
                  <a:close/>
                </a:path>
                <a:path w="440690" h="295275">
                  <a:moveTo>
                    <a:pt x="335102" y="218986"/>
                  </a:moveTo>
                  <a:lnTo>
                    <a:pt x="334657" y="219290"/>
                  </a:lnTo>
                  <a:lnTo>
                    <a:pt x="330822" y="220141"/>
                  </a:lnTo>
                  <a:lnTo>
                    <a:pt x="332143" y="222529"/>
                  </a:lnTo>
                  <a:lnTo>
                    <a:pt x="333006" y="222084"/>
                  </a:lnTo>
                  <a:lnTo>
                    <a:pt x="332790" y="221792"/>
                  </a:lnTo>
                  <a:lnTo>
                    <a:pt x="333819" y="221449"/>
                  </a:lnTo>
                  <a:lnTo>
                    <a:pt x="335102" y="218986"/>
                  </a:lnTo>
                  <a:close/>
                </a:path>
                <a:path w="440690" h="295275">
                  <a:moveTo>
                    <a:pt x="336334" y="122428"/>
                  </a:moveTo>
                  <a:lnTo>
                    <a:pt x="332765" y="123240"/>
                  </a:lnTo>
                  <a:lnTo>
                    <a:pt x="333768" y="123939"/>
                  </a:lnTo>
                  <a:lnTo>
                    <a:pt x="335026" y="123151"/>
                  </a:lnTo>
                  <a:lnTo>
                    <a:pt x="336334" y="122428"/>
                  </a:lnTo>
                  <a:close/>
                </a:path>
                <a:path w="440690" h="295275">
                  <a:moveTo>
                    <a:pt x="338518" y="136080"/>
                  </a:moveTo>
                  <a:lnTo>
                    <a:pt x="338505" y="135001"/>
                  </a:lnTo>
                  <a:lnTo>
                    <a:pt x="337515" y="135851"/>
                  </a:lnTo>
                  <a:lnTo>
                    <a:pt x="337832" y="135851"/>
                  </a:lnTo>
                  <a:lnTo>
                    <a:pt x="338518" y="136080"/>
                  </a:lnTo>
                  <a:close/>
                </a:path>
                <a:path w="440690" h="295275">
                  <a:moveTo>
                    <a:pt x="339458" y="136385"/>
                  </a:moveTo>
                  <a:lnTo>
                    <a:pt x="338518" y="136080"/>
                  </a:lnTo>
                  <a:lnTo>
                    <a:pt x="338556" y="138277"/>
                  </a:lnTo>
                  <a:lnTo>
                    <a:pt x="339013" y="138277"/>
                  </a:lnTo>
                  <a:lnTo>
                    <a:pt x="339458" y="136385"/>
                  </a:lnTo>
                  <a:close/>
                </a:path>
                <a:path w="440690" h="295275">
                  <a:moveTo>
                    <a:pt x="344195" y="125349"/>
                  </a:moveTo>
                  <a:lnTo>
                    <a:pt x="337654" y="122123"/>
                  </a:lnTo>
                  <a:lnTo>
                    <a:pt x="339661" y="121666"/>
                  </a:lnTo>
                  <a:lnTo>
                    <a:pt x="338899" y="121361"/>
                  </a:lnTo>
                  <a:lnTo>
                    <a:pt x="338099" y="121589"/>
                  </a:lnTo>
                  <a:lnTo>
                    <a:pt x="337299" y="121945"/>
                  </a:lnTo>
                  <a:lnTo>
                    <a:pt x="336854" y="122148"/>
                  </a:lnTo>
                  <a:lnTo>
                    <a:pt x="336334" y="122428"/>
                  </a:lnTo>
                  <a:lnTo>
                    <a:pt x="336892" y="122301"/>
                  </a:lnTo>
                  <a:lnTo>
                    <a:pt x="335419" y="124180"/>
                  </a:lnTo>
                  <a:lnTo>
                    <a:pt x="337261" y="124764"/>
                  </a:lnTo>
                  <a:lnTo>
                    <a:pt x="339598" y="124955"/>
                  </a:lnTo>
                  <a:lnTo>
                    <a:pt x="338696" y="127177"/>
                  </a:lnTo>
                  <a:lnTo>
                    <a:pt x="344195" y="125349"/>
                  </a:lnTo>
                  <a:close/>
                </a:path>
                <a:path w="440690" h="295275">
                  <a:moveTo>
                    <a:pt x="347345" y="183972"/>
                  </a:moveTo>
                  <a:lnTo>
                    <a:pt x="344525" y="180594"/>
                  </a:lnTo>
                  <a:lnTo>
                    <a:pt x="346405" y="183337"/>
                  </a:lnTo>
                  <a:lnTo>
                    <a:pt x="341337" y="181914"/>
                  </a:lnTo>
                  <a:lnTo>
                    <a:pt x="339966" y="182359"/>
                  </a:lnTo>
                  <a:lnTo>
                    <a:pt x="343128" y="179628"/>
                  </a:lnTo>
                  <a:lnTo>
                    <a:pt x="337604" y="178587"/>
                  </a:lnTo>
                  <a:lnTo>
                    <a:pt x="337121" y="176834"/>
                  </a:lnTo>
                  <a:lnTo>
                    <a:pt x="333438" y="177114"/>
                  </a:lnTo>
                  <a:lnTo>
                    <a:pt x="332105" y="180416"/>
                  </a:lnTo>
                  <a:lnTo>
                    <a:pt x="334441" y="180606"/>
                  </a:lnTo>
                  <a:lnTo>
                    <a:pt x="334429" y="181317"/>
                  </a:lnTo>
                  <a:lnTo>
                    <a:pt x="335775" y="179463"/>
                  </a:lnTo>
                  <a:lnTo>
                    <a:pt x="338112" y="181787"/>
                  </a:lnTo>
                  <a:lnTo>
                    <a:pt x="341414" y="186182"/>
                  </a:lnTo>
                  <a:lnTo>
                    <a:pt x="347345" y="183972"/>
                  </a:lnTo>
                  <a:close/>
                </a:path>
                <a:path w="440690" h="295275">
                  <a:moveTo>
                    <a:pt x="347433" y="143344"/>
                  </a:moveTo>
                  <a:lnTo>
                    <a:pt x="344690" y="138976"/>
                  </a:lnTo>
                  <a:lnTo>
                    <a:pt x="344157" y="138277"/>
                  </a:lnTo>
                  <a:lnTo>
                    <a:pt x="346456" y="140538"/>
                  </a:lnTo>
                  <a:lnTo>
                    <a:pt x="346570" y="138976"/>
                  </a:lnTo>
                  <a:lnTo>
                    <a:pt x="346646" y="138277"/>
                  </a:lnTo>
                  <a:lnTo>
                    <a:pt x="346798" y="136385"/>
                  </a:lnTo>
                  <a:lnTo>
                    <a:pt x="346837" y="135851"/>
                  </a:lnTo>
                  <a:lnTo>
                    <a:pt x="344055" y="135331"/>
                  </a:lnTo>
                  <a:lnTo>
                    <a:pt x="338569" y="139293"/>
                  </a:lnTo>
                  <a:lnTo>
                    <a:pt x="338556" y="138277"/>
                  </a:lnTo>
                  <a:lnTo>
                    <a:pt x="333044" y="138976"/>
                  </a:lnTo>
                  <a:lnTo>
                    <a:pt x="336791" y="142303"/>
                  </a:lnTo>
                  <a:lnTo>
                    <a:pt x="339559" y="139293"/>
                  </a:lnTo>
                  <a:lnTo>
                    <a:pt x="339852" y="138976"/>
                  </a:lnTo>
                  <a:lnTo>
                    <a:pt x="340182" y="138976"/>
                  </a:lnTo>
                  <a:lnTo>
                    <a:pt x="347433" y="143344"/>
                  </a:lnTo>
                  <a:close/>
                </a:path>
                <a:path w="440690" h="295275">
                  <a:moveTo>
                    <a:pt x="348068" y="34175"/>
                  </a:moveTo>
                  <a:lnTo>
                    <a:pt x="343395" y="35991"/>
                  </a:lnTo>
                  <a:lnTo>
                    <a:pt x="345859" y="36969"/>
                  </a:lnTo>
                  <a:lnTo>
                    <a:pt x="348068" y="34175"/>
                  </a:lnTo>
                  <a:close/>
                </a:path>
                <a:path w="440690" h="295275">
                  <a:moveTo>
                    <a:pt x="349516" y="177038"/>
                  </a:moveTo>
                  <a:lnTo>
                    <a:pt x="346303" y="176212"/>
                  </a:lnTo>
                  <a:lnTo>
                    <a:pt x="344462" y="177761"/>
                  </a:lnTo>
                  <a:lnTo>
                    <a:pt x="346798" y="179374"/>
                  </a:lnTo>
                  <a:lnTo>
                    <a:pt x="349516" y="177038"/>
                  </a:lnTo>
                  <a:close/>
                </a:path>
                <a:path w="440690" h="295275">
                  <a:moveTo>
                    <a:pt x="351142" y="45288"/>
                  </a:moveTo>
                  <a:lnTo>
                    <a:pt x="348767" y="44627"/>
                  </a:lnTo>
                  <a:lnTo>
                    <a:pt x="346494" y="46570"/>
                  </a:lnTo>
                  <a:lnTo>
                    <a:pt x="349808" y="50990"/>
                  </a:lnTo>
                  <a:lnTo>
                    <a:pt x="351142" y="45288"/>
                  </a:lnTo>
                  <a:close/>
                </a:path>
                <a:path w="440690" h="295275">
                  <a:moveTo>
                    <a:pt x="352437" y="170688"/>
                  </a:moveTo>
                  <a:lnTo>
                    <a:pt x="351218" y="170383"/>
                  </a:lnTo>
                  <a:lnTo>
                    <a:pt x="350659" y="169532"/>
                  </a:lnTo>
                  <a:lnTo>
                    <a:pt x="348500" y="170713"/>
                  </a:lnTo>
                  <a:lnTo>
                    <a:pt x="349605" y="173113"/>
                  </a:lnTo>
                  <a:lnTo>
                    <a:pt x="351739" y="171183"/>
                  </a:lnTo>
                  <a:lnTo>
                    <a:pt x="352437" y="170688"/>
                  </a:lnTo>
                  <a:close/>
                </a:path>
                <a:path w="440690" h="295275">
                  <a:moveTo>
                    <a:pt x="352742" y="170510"/>
                  </a:moveTo>
                  <a:lnTo>
                    <a:pt x="352437" y="170688"/>
                  </a:lnTo>
                  <a:lnTo>
                    <a:pt x="352640" y="170751"/>
                  </a:lnTo>
                  <a:lnTo>
                    <a:pt x="352742" y="170510"/>
                  </a:lnTo>
                  <a:close/>
                </a:path>
                <a:path w="440690" h="295275">
                  <a:moveTo>
                    <a:pt x="355231" y="44881"/>
                  </a:moveTo>
                  <a:lnTo>
                    <a:pt x="353263" y="39306"/>
                  </a:lnTo>
                  <a:lnTo>
                    <a:pt x="350977" y="40551"/>
                  </a:lnTo>
                  <a:lnTo>
                    <a:pt x="353783" y="42481"/>
                  </a:lnTo>
                  <a:lnTo>
                    <a:pt x="353834" y="44437"/>
                  </a:lnTo>
                  <a:lnTo>
                    <a:pt x="351510" y="43726"/>
                  </a:lnTo>
                  <a:lnTo>
                    <a:pt x="351332" y="44437"/>
                  </a:lnTo>
                  <a:lnTo>
                    <a:pt x="351231" y="44881"/>
                  </a:lnTo>
                  <a:lnTo>
                    <a:pt x="351142" y="45288"/>
                  </a:lnTo>
                  <a:lnTo>
                    <a:pt x="353872" y="46050"/>
                  </a:lnTo>
                  <a:lnTo>
                    <a:pt x="353834" y="44627"/>
                  </a:lnTo>
                  <a:lnTo>
                    <a:pt x="354406" y="44627"/>
                  </a:lnTo>
                  <a:lnTo>
                    <a:pt x="355231" y="44881"/>
                  </a:lnTo>
                  <a:close/>
                </a:path>
                <a:path w="440690" h="295275">
                  <a:moveTo>
                    <a:pt x="356908" y="177241"/>
                  </a:moveTo>
                  <a:lnTo>
                    <a:pt x="353644" y="174980"/>
                  </a:lnTo>
                  <a:lnTo>
                    <a:pt x="351370" y="176911"/>
                  </a:lnTo>
                  <a:lnTo>
                    <a:pt x="353682" y="177825"/>
                  </a:lnTo>
                  <a:lnTo>
                    <a:pt x="354177" y="179578"/>
                  </a:lnTo>
                  <a:lnTo>
                    <a:pt x="354152" y="178142"/>
                  </a:lnTo>
                  <a:lnTo>
                    <a:pt x="356679" y="177673"/>
                  </a:lnTo>
                  <a:lnTo>
                    <a:pt x="356908" y="177241"/>
                  </a:lnTo>
                  <a:close/>
                </a:path>
                <a:path w="440690" h="295275">
                  <a:moveTo>
                    <a:pt x="360095" y="33629"/>
                  </a:moveTo>
                  <a:lnTo>
                    <a:pt x="357301" y="30962"/>
                  </a:lnTo>
                  <a:lnTo>
                    <a:pt x="358698" y="32651"/>
                  </a:lnTo>
                  <a:lnTo>
                    <a:pt x="356882" y="33502"/>
                  </a:lnTo>
                  <a:lnTo>
                    <a:pt x="355981" y="35001"/>
                  </a:lnTo>
                  <a:lnTo>
                    <a:pt x="360095" y="33629"/>
                  </a:lnTo>
                  <a:close/>
                </a:path>
                <a:path w="440690" h="295275">
                  <a:moveTo>
                    <a:pt x="360616" y="36436"/>
                  </a:moveTo>
                  <a:lnTo>
                    <a:pt x="360578" y="36131"/>
                  </a:lnTo>
                  <a:lnTo>
                    <a:pt x="360464" y="35826"/>
                  </a:lnTo>
                  <a:lnTo>
                    <a:pt x="360108" y="35585"/>
                  </a:lnTo>
                  <a:lnTo>
                    <a:pt x="360006" y="36004"/>
                  </a:lnTo>
                  <a:lnTo>
                    <a:pt x="360248" y="36258"/>
                  </a:lnTo>
                  <a:lnTo>
                    <a:pt x="360616" y="36436"/>
                  </a:lnTo>
                  <a:close/>
                </a:path>
                <a:path w="440690" h="295275">
                  <a:moveTo>
                    <a:pt x="364566" y="36677"/>
                  </a:moveTo>
                  <a:lnTo>
                    <a:pt x="361823" y="37033"/>
                  </a:lnTo>
                  <a:lnTo>
                    <a:pt x="360616" y="36449"/>
                  </a:lnTo>
                  <a:lnTo>
                    <a:pt x="360718" y="37376"/>
                  </a:lnTo>
                  <a:lnTo>
                    <a:pt x="360045" y="38379"/>
                  </a:lnTo>
                  <a:lnTo>
                    <a:pt x="362483" y="37934"/>
                  </a:lnTo>
                  <a:lnTo>
                    <a:pt x="364566" y="36677"/>
                  </a:lnTo>
                  <a:close/>
                </a:path>
                <a:path w="440690" h="295275">
                  <a:moveTo>
                    <a:pt x="364820" y="40982"/>
                  </a:moveTo>
                  <a:lnTo>
                    <a:pt x="364502" y="40068"/>
                  </a:lnTo>
                  <a:lnTo>
                    <a:pt x="362508" y="40068"/>
                  </a:lnTo>
                  <a:lnTo>
                    <a:pt x="364820" y="40982"/>
                  </a:lnTo>
                  <a:close/>
                </a:path>
                <a:path w="440690" h="295275">
                  <a:moveTo>
                    <a:pt x="365836" y="46621"/>
                  </a:moveTo>
                  <a:lnTo>
                    <a:pt x="364528" y="45720"/>
                  </a:lnTo>
                  <a:lnTo>
                    <a:pt x="364477" y="47066"/>
                  </a:lnTo>
                  <a:lnTo>
                    <a:pt x="365836" y="46621"/>
                  </a:lnTo>
                  <a:close/>
                </a:path>
                <a:path w="440690" h="295275">
                  <a:moveTo>
                    <a:pt x="367817" y="45986"/>
                  </a:moveTo>
                  <a:lnTo>
                    <a:pt x="365836" y="46621"/>
                  </a:lnTo>
                  <a:lnTo>
                    <a:pt x="366788" y="47282"/>
                  </a:lnTo>
                  <a:lnTo>
                    <a:pt x="367817" y="45986"/>
                  </a:lnTo>
                  <a:close/>
                </a:path>
                <a:path w="440690" h="295275">
                  <a:moveTo>
                    <a:pt x="370332" y="37909"/>
                  </a:moveTo>
                  <a:lnTo>
                    <a:pt x="367512" y="35242"/>
                  </a:lnTo>
                  <a:lnTo>
                    <a:pt x="367042" y="35648"/>
                  </a:lnTo>
                  <a:lnTo>
                    <a:pt x="370332" y="37909"/>
                  </a:lnTo>
                  <a:close/>
                </a:path>
                <a:path w="440690" h="295275">
                  <a:moveTo>
                    <a:pt x="382562" y="51866"/>
                  </a:moveTo>
                  <a:lnTo>
                    <a:pt x="382168" y="47282"/>
                  </a:lnTo>
                  <a:lnTo>
                    <a:pt x="382066" y="45986"/>
                  </a:lnTo>
                  <a:lnTo>
                    <a:pt x="381990" y="45123"/>
                  </a:lnTo>
                  <a:lnTo>
                    <a:pt x="378739" y="44272"/>
                  </a:lnTo>
                  <a:lnTo>
                    <a:pt x="374421" y="45720"/>
                  </a:lnTo>
                  <a:lnTo>
                    <a:pt x="373735" y="45720"/>
                  </a:lnTo>
                  <a:lnTo>
                    <a:pt x="370916" y="45935"/>
                  </a:lnTo>
                  <a:lnTo>
                    <a:pt x="371030" y="45720"/>
                  </a:lnTo>
                  <a:lnTo>
                    <a:pt x="372237" y="43319"/>
                  </a:lnTo>
                  <a:lnTo>
                    <a:pt x="368122" y="43319"/>
                  </a:lnTo>
                  <a:lnTo>
                    <a:pt x="368363" y="44272"/>
                  </a:lnTo>
                  <a:lnTo>
                    <a:pt x="368503" y="45123"/>
                  </a:lnTo>
                  <a:lnTo>
                    <a:pt x="367817" y="45986"/>
                  </a:lnTo>
                  <a:lnTo>
                    <a:pt x="368617" y="45720"/>
                  </a:lnTo>
                  <a:lnTo>
                    <a:pt x="370001" y="45986"/>
                  </a:lnTo>
                  <a:lnTo>
                    <a:pt x="370065" y="49530"/>
                  </a:lnTo>
                  <a:lnTo>
                    <a:pt x="375056" y="45986"/>
                  </a:lnTo>
                  <a:lnTo>
                    <a:pt x="382562" y="51866"/>
                  </a:lnTo>
                  <a:close/>
                </a:path>
                <a:path w="440690" h="295275">
                  <a:moveTo>
                    <a:pt x="385711" y="46469"/>
                  </a:moveTo>
                  <a:lnTo>
                    <a:pt x="384403" y="45554"/>
                  </a:lnTo>
                  <a:lnTo>
                    <a:pt x="383387" y="45554"/>
                  </a:lnTo>
                  <a:lnTo>
                    <a:pt x="383489" y="46469"/>
                  </a:lnTo>
                  <a:lnTo>
                    <a:pt x="383882" y="47307"/>
                  </a:lnTo>
                  <a:lnTo>
                    <a:pt x="385711" y="46469"/>
                  </a:lnTo>
                  <a:close/>
                </a:path>
                <a:path w="440690" h="295275">
                  <a:moveTo>
                    <a:pt x="389813" y="43675"/>
                  </a:moveTo>
                  <a:lnTo>
                    <a:pt x="384759" y="44386"/>
                  </a:lnTo>
                  <a:lnTo>
                    <a:pt x="385889" y="44386"/>
                  </a:lnTo>
                  <a:lnTo>
                    <a:pt x="389813" y="43675"/>
                  </a:lnTo>
                  <a:close/>
                </a:path>
                <a:path w="440690" h="295275">
                  <a:moveTo>
                    <a:pt x="399491" y="20637"/>
                  </a:moveTo>
                  <a:lnTo>
                    <a:pt x="397649" y="20777"/>
                  </a:lnTo>
                  <a:lnTo>
                    <a:pt x="393903" y="18186"/>
                  </a:lnTo>
                  <a:lnTo>
                    <a:pt x="390258" y="20586"/>
                  </a:lnTo>
                  <a:lnTo>
                    <a:pt x="393039" y="21094"/>
                  </a:lnTo>
                  <a:lnTo>
                    <a:pt x="398119" y="21107"/>
                  </a:lnTo>
                  <a:lnTo>
                    <a:pt x="399491" y="20637"/>
                  </a:lnTo>
                  <a:close/>
                </a:path>
                <a:path w="440690" h="295275">
                  <a:moveTo>
                    <a:pt x="414515" y="34582"/>
                  </a:moveTo>
                  <a:lnTo>
                    <a:pt x="413156" y="34328"/>
                  </a:lnTo>
                  <a:lnTo>
                    <a:pt x="411200" y="30175"/>
                  </a:lnTo>
                  <a:lnTo>
                    <a:pt x="409422" y="33870"/>
                  </a:lnTo>
                  <a:lnTo>
                    <a:pt x="411759" y="35509"/>
                  </a:lnTo>
                  <a:lnTo>
                    <a:pt x="412229" y="34391"/>
                  </a:lnTo>
                  <a:lnTo>
                    <a:pt x="414058" y="34975"/>
                  </a:lnTo>
                  <a:lnTo>
                    <a:pt x="414515" y="34582"/>
                  </a:lnTo>
                  <a:close/>
                </a:path>
                <a:path w="440690" h="295275">
                  <a:moveTo>
                    <a:pt x="419138" y="2463"/>
                  </a:moveTo>
                  <a:lnTo>
                    <a:pt x="418452" y="2806"/>
                  </a:lnTo>
                  <a:lnTo>
                    <a:pt x="418973" y="3162"/>
                  </a:lnTo>
                  <a:lnTo>
                    <a:pt x="419138" y="2463"/>
                  </a:lnTo>
                  <a:close/>
                </a:path>
                <a:path w="440690" h="295275">
                  <a:moveTo>
                    <a:pt x="420027" y="55308"/>
                  </a:moveTo>
                  <a:lnTo>
                    <a:pt x="413169" y="59029"/>
                  </a:lnTo>
                  <a:lnTo>
                    <a:pt x="417982" y="60274"/>
                  </a:lnTo>
                  <a:lnTo>
                    <a:pt x="419036" y="58267"/>
                  </a:lnTo>
                  <a:lnTo>
                    <a:pt x="418185" y="56870"/>
                  </a:lnTo>
                  <a:lnTo>
                    <a:pt x="420027" y="55308"/>
                  </a:lnTo>
                  <a:close/>
                </a:path>
                <a:path w="440690" h="295275">
                  <a:moveTo>
                    <a:pt x="429120" y="3886"/>
                  </a:moveTo>
                  <a:lnTo>
                    <a:pt x="427228" y="1143"/>
                  </a:lnTo>
                  <a:lnTo>
                    <a:pt x="423976" y="0"/>
                  </a:lnTo>
                  <a:lnTo>
                    <a:pt x="421678" y="1168"/>
                  </a:lnTo>
                  <a:lnTo>
                    <a:pt x="422694" y="2730"/>
                  </a:lnTo>
                  <a:lnTo>
                    <a:pt x="424040" y="3175"/>
                  </a:lnTo>
                  <a:lnTo>
                    <a:pt x="421767" y="4381"/>
                  </a:lnTo>
                  <a:lnTo>
                    <a:pt x="421703" y="2260"/>
                  </a:lnTo>
                  <a:lnTo>
                    <a:pt x="420395" y="4851"/>
                  </a:lnTo>
                  <a:lnTo>
                    <a:pt x="422681" y="5041"/>
                  </a:lnTo>
                  <a:lnTo>
                    <a:pt x="429120" y="3886"/>
                  </a:lnTo>
                  <a:close/>
                </a:path>
                <a:path w="440690" h="295275">
                  <a:moveTo>
                    <a:pt x="436613" y="9055"/>
                  </a:moveTo>
                  <a:lnTo>
                    <a:pt x="433844" y="7823"/>
                  </a:lnTo>
                  <a:lnTo>
                    <a:pt x="431914" y="5105"/>
                  </a:lnTo>
                  <a:lnTo>
                    <a:pt x="429615" y="5626"/>
                  </a:lnTo>
                  <a:lnTo>
                    <a:pt x="432879" y="7175"/>
                  </a:lnTo>
                  <a:lnTo>
                    <a:pt x="428713" y="6400"/>
                  </a:lnTo>
                  <a:lnTo>
                    <a:pt x="429209" y="8153"/>
                  </a:lnTo>
                  <a:lnTo>
                    <a:pt x="425488" y="6985"/>
                  </a:lnTo>
                  <a:lnTo>
                    <a:pt x="426427" y="7645"/>
                  </a:lnTo>
                  <a:lnTo>
                    <a:pt x="424611" y="8483"/>
                  </a:lnTo>
                  <a:lnTo>
                    <a:pt x="424154" y="8877"/>
                  </a:lnTo>
                  <a:lnTo>
                    <a:pt x="425627" y="13398"/>
                  </a:lnTo>
                  <a:lnTo>
                    <a:pt x="432968" y="11455"/>
                  </a:lnTo>
                  <a:lnTo>
                    <a:pt x="436613" y="9055"/>
                  </a:lnTo>
                  <a:close/>
                </a:path>
                <a:path w="440690" h="295275">
                  <a:moveTo>
                    <a:pt x="440385" y="17386"/>
                  </a:moveTo>
                  <a:lnTo>
                    <a:pt x="439559" y="17437"/>
                  </a:lnTo>
                  <a:lnTo>
                    <a:pt x="436359" y="19443"/>
                  </a:lnTo>
                  <a:lnTo>
                    <a:pt x="438734" y="20535"/>
                  </a:lnTo>
                  <a:lnTo>
                    <a:pt x="440385" y="17386"/>
                  </a:lnTo>
                  <a:close/>
                </a:path>
              </a:pathLst>
            </a:custGeom>
            <a:solidFill>
              <a:srgbClr val="ABD3D8">
                <a:alpha val="51998"/>
              </a:srgbClr>
            </a:solidFill>
          </p:spPr>
          <p:txBody>
            <a:bodyPr wrap="square" lIns="0" tIns="0" rIns="0" bIns="0" rtlCol="0"/>
            <a:lstStyle/>
            <a:p>
              <a:pPr defTabSz="829178"/>
              <a:endParaRPr sz="1632" kern="0">
                <a:solidFill>
                  <a:sysClr val="windowText" lastClr="000000"/>
                </a:solidFill>
              </a:endParaRPr>
            </a:p>
          </p:txBody>
        </p:sp>
        <p:sp>
          <p:nvSpPr>
            <p:cNvPr id="94" name="object 94"/>
            <p:cNvSpPr/>
            <p:nvPr/>
          </p:nvSpPr>
          <p:spPr>
            <a:xfrm>
              <a:off x="8604529" y="1781161"/>
              <a:ext cx="1659255" cy="351155"/>
            </a:xfrm>
            <a:custGeom>
              <a:avLst/>
              <a:gdLst/>
              <a:ahLst/>
              <a:cxnLst/>
              <a:rect l="l" t="t" r="r" b="b"/>
              <a:pathLst>
                <a:path w="1659254" h="351155">
                  <a:moveTo>
                    <a:pt x="8674" y="17208"/>
                  </a:moveTo>
                  <a:lnTo>
                    <a:pt x="6350" y="17018"/>
                  </a:lnTo>
                  <a:lnTo>
                    <a:pt x="8572" y="18364"/>
                  </a:lnTo>
                  <a:lnTo>
                    <a:pt x="8674" y="17208"/>
                  </a:lnTo>
                  <a:close/>
                </a:path>
                <a:path w="1659254" h="351155">
                  <a:moveTo>
                    <a:pt x="24688" y="24815"/>
                  </a:moveTo>
                  <a:lnTo>
                    <a:pt x="23202" y="23761"/>
                  </a:lnTo>
                  <a:lnTo>
                    <a:pt x="22136" y="23507"/>
                  </a:lnTo>
                  <a:lnTo>
                    <a:pt x="18605" y="22669"/>
                  </a:lnTo>
                  <a:lnTo>
                    <a:pt x="18605" y="25527"/>
                  </a:lnTo>
                  <a:lnTo>
                    <a:pt x="18084" y="26263"/>
                  </a:lnTo>
                  <a:lnTo>
                    <a:pt x="18224" y="25984"/>
                  </a:lnTo>
                  <a:lnTo>
                    <a:pt x="18605" y="25527"/>
                  </a:lnTo>
                  <a:lnTo>
                    <a:pt x="18605" y="22669"/>
                  </a:lnTo>
                  <a:lnTo>
                    <a:pt x="13868" y="21539"/>
                  </a:lnTo>
                  <a:lnTo>
                    <a:pt x="13347" y="21221"/>
                  </a:lnTo>
                  <a:lnTo>
                    <a:pt x="8572" y="18364"/>
                  </a:lnTo>
                  <a:lnTo>
                    <a:pt x="8318" y="21069"/>
                  </a:lnTo>
                  <a:lnTo>
                    <a:pt x="8305" y="21221"/>
                  </a:lnTo>
                  <a:lnTo>
                    <a:pt x="5067" y="21069"/>
                  </a:lnTo>
                  <a:lnTo>
                    <a:pt x="889" y="21742"/>
                  </a:lnTo>
                  <a:lnTo>
                    <a:pt x="6477" y="22059"/>
                  </a:lnTo>
                  <a:lnTo>
                    <a:pt x="0" y="23952"/>
                  </a:lnTo>
                  <a:lnTo>
                    <a:pt x="1892" y="25984"/>
                  </a:lnTo>
                  <a:lnTo>
                    <a:pt x="6604" y="28524"/>
                  </a:lnTo>
                  <a:lnTo>
                    <a:pt x="11582" y="23507"/>
                  </a:lnTo>
                  <a:lnTo>
                    <a:pt x="12471" y="25425"/>
                  </a:lnTo>
                  <a:lnTo>
                    <a:pt x="12090" y="25247"/>
                  </a:lnTo>
                  <a:lnTo>
                    <a:pt x="13271" y="27368"/>
                  </a:lnTo>
                  <a:lnTo>
                    <a:pt x="13246" y="27051"/>
                  </a:lnTo>
                  <a:lnTo>
                    <a:pt x="12534" y="25527"/>
                  </a:lnTo>
                  <a:lnTo>
                    <a:pt x="12750" y="25527"/>
                  </a:lnTo>
                  <a:lnTo>
                    <a:pt x="17068" y="27368"/>
                  </a:lnTo>
                  <a:lnTo>
                    <a:pt x="17246" y="27444"/>
                  </a:lnTo>
                  <a:lnTo>
                    <a:pt x="16954" y="27495"/>
                  </a:lnTo>
                  <a:lnTo>
                    <a:pt x="16344" y="28219"/>
                  </a:lnTo>
                  <a:lnTo>
                    <a:pt x="21424" y="27495"/>
                  </a:lnTo>
                  <a:lnTo>
                    <a:pt x="20993" y="29324"/>
                  </a:lnTo>
                  <a:lnTo>
                    <a:pt x="24663" y="27635"/>
                  </a:lnTo>
                  <a:lnTo>
                    <a:pt x="22796" y="27051"/>
                  </a:lnTo>
                  <a:lnTo>
                    <a:pt x="23698" y="25527"/>
                  </a:lnTo>
                  <a:lnTo>
                    <a:pt x="23685" y="24815"/>
                  </a:lnTo>
                  <a:lnTo>
                    <a:pt x="24688" y="24815"/>
                  </a:lnTo>
                  <a:close/>
                </a:path>
                <a:path w="1659254" h="351155">
                  <a:moveTo>
                    <a:pt x="28219" y="26784"/>
                  </a:moveTo>
                  <a:lnTo>
                    <a:pt x="26517" y="26784"/>
                  </a:lnTo>
                  <a:lnTo>
                    <a:pt x="24663" y="27635"/>
                  </a:lnTo>
                  <a:lnTo>
                    <a:pt x="26720" y="27495"/>
                  </a:lnTo>
                  <a:lnTo>
                    <a:pt x="27406" y="27495"/>
                  </a:lnTo>
                  <a:lnTo>
                    <a:pt x="28219" y="26784"/>
                  </a:lnTo>
                  <a:close/>
                </a:path>
                <a:path w="1659254" h="351155">
                  <a:moveTo>
                    <a:pt x="31597" y="26784"/>
                  </a:moveTo>
                  <a:lnTo>
                    <a:pt x="28308" y="24498"/>
                  </a:lnTo>
                  <a:lnTo>
                    <a:pt x="28740" y="25984"/>
                  </a:lnTo>
                  <a:lnTo>
                    <a:pt x="28816" y="26263"/>
                  </a:lnTo>
                  <a:lnTo>
                    <a:pt x="28219" y="26784"/>
                  </a:lnTo>
                  <a:lnTo>
                    <a:pt x="31597" y="26784"/>
                  </a:lnTo>
                  <a:close/>
                </a:path>
                <a:path w="1659254" h="351155">
                  <a:moveTo>
                    <a:pt x="33312" y="26784"/>
                  </a:moveTo>
                  <a:lnTo>
                    <a:pt x="31597" y="26784"/>
                  </a:lnTo>
                  <a:lnTo>
                    <a:pt x="32537" y="27444"/>
                  </a:lnTo>
                  <a:lnTo>
                    <a:pt x="33312" y="26784"/>
                  </a:lnTo>
                  <a:close/>
                </a:path>
                <a:path w="1659254" h="351155">
                  <a:moveTo>
                    <a:pt x="37820" y="28219"/>
                  </a:moveTo>
                  <a:lnTo>
                    <a:pt x="37477" y="27635"/>
                  </a:lnTo>
                  <a:lnTo>
                    <a:pt x="36372" y="24815"/>
                  </a:lnTo>
                  <a:lnTo>
                    <a:pt x="36245" y="24498"/>
                  </a:lnTo>
                  <a:lnTo>
                    <a:pt x="36169" y="24307"/>
                  </a:lnTo>
                  <a:lnTo>
                    <a:pt x="33312" y="26784"/>
                  </a:lnTo>
                  <a:lnTo>
                    <a:pt x="33782" y="26784"/>
                  </a:lnTo>
                  <a:lnTo>
                    <a:pt x="37820" y="28219"/>
                  </a:lnTo>
                  <a:close/>
                </a:path>
                <a:path w="1659254" h="351155">
                  <a:moveTo>
                    <a:pt x="61036" y="0"/>
                  </a:moveTo>
                  <a:lnTo>
                    <a:pt x="57607" y="0"/>
                  </a:lnTo>
                  <a:lnTo>
                    <a:pt x="57950" y="1193"/>
                  </a:lnTo>
                  <a:lnTo>
                    <a:pt x="61036" y="0"/>
                  </a:lnTo>
                  <a:close/>
                </a:path>
                <a:path w="1659254" h="351155">
                  <a:moveTo>
                    <a:pt x="62395" y="12750"/>
                  </a:moveTo>
                  <a:lnTo>
                    <a:pt x="61861" y="10985"/>
                  </a:lnTo>
                  <a:lnTo>
                    <a:pt x="59969" y="8966"/>
                  </a:lnTo>
                  <a:lnTo>
                    <a:pt x="56781" y="10985"/>
                  </a:lnTo>
                  <a:lnTo>
                    <a:pt x="56832" y="13144"/>
                  </a:lnTo>
                  <a:lnTo>
                    <a:pt x="58242" y="14122"/>
                  </a:lnTo>
                  <a:lnTo>
                    <a:pt x="62395" y="12750"/>
                  </a:lnTo>
                  <a:close/>
                </a:path>
                <a:path w="1659254" h="351155">
                  <a:moveTo>
                    <a:pt x="66332" y="10337"/>
                  </a:moveTo>
                  <a:lnTo>
                    <a:pt x="64630" y="9372"/>
                  </a:lnTo>
                  <a:lnTo>
                    <a:pt x="65366" y="9880"/>
                  </a:lnTo>
                  <a:lnTo>
                    <a:pt x="65887" y="10160"/>
                  </a:lnTo>
                  <a:lnTo>
                    <a:pt x="66332" y="10337"/>
                  </a:lnTo>
                  <a:close/>
                </a:path>
                <a:path w="1659254" h="351155">
                  <a:moveTo>
                    <a:pt x="68719" y="5118"/>
                  </a:moveTo>
                  <a:lnTo>
                    <a:pt x="65874" y="2425"/>
                  </a:lnTo>
                  <a:lnTo>
                    <a:pt x="65925" y="5295"/>
                  </a:lnTo>
                  <a:lnTo>
                    <a:pt x="68719" y="5118"/>
                  </a:lnTo>
                  <a:close/>
                </a:path>
                <a:path w="1659254" h="351155">
                  <a:moveTo>
                    <a:pt x="75755" y="8585"/>
                  </a:moveTo>
                  <a:lnTo>
                    <a:pt x="75057" y="8458"/>
                  </a:lnTo>
                  <a:lnTo>
                    <a:pt x="75272" y="8267"/>
                  </a:lnTo>
                  <a:lnTo>
                    <a:pt x="71513" y="6350"/>
                  </a:lnTo>
                  <a:lnTo>
                    <a:pt x="71996" y="7416"/>
                  </a:lnTo>
                  <a:lnTo>
                    <a:pt x="65900" y="8267"/>
                  </a:lnTo>
                  <a:lnTo>
                    <a:pt x="67424" y="8267"/>
                  </a:lnTo>
                  <a:lnTo>
                    <a:pt x="70180" y="8966"/>
                  </a:lnTo>
                  <a:lnTo>
                    <a:pt x="67424" y="8267"/>
                  </a:lnTo>
                  <a:lnTo>
                    <a:pt x="68541" y="10998"/>
                  </a:lnTo>
                  <a:lnTo>
                    <a:pt x="68668" y="11290"/>
                  </a:lnTo>
                  <a:lnTo>
                    <a:pt x="66344" y="10337"/>
                  </a:lnTo>
                  <a:lnTo>
                    <a:pt x="69735" y="12280"/>
                  </a:lnTo>
                  <a:lnTo>
                    <a:pt x="71551" y="11290"/>
                  </a:lnTo>
                  <a:lnTo>
                    <a:pt x="72097" y="10998"/>
                  </a:lnTo>
                  <a:lnTo>
                    <a:pt x="74460" y="8966"/>
                  </a:lnTo>
                  <a:lnTo>
                    <a:pt x="74968" y="8521"/>
                  </a:lnTo>
                  <a:lnTo>
                    <a:pt x="75755" y="8585"/>
                  </a:lnTo>
                  <a:close/>
                </a:path>
                <a:path w="1659254" h="351155">
                  <a:moveTo>
                    <a:pt x="89484" y="81216"/>
                  </a:moveTo>
                  <a:lnTo>
                    <a:pt x="86639" y="79248"/>
                  </a:lnTo>
                  <a:lnTo>
                    <a:pt x="87096" y="78841"/>
                  </a:lnTo>
                  <a:lnTo>
                    <a:pt x="83413" y="79832"/>
                  </a:lnTo>
                  <a:lnTo>
                    <a:pt x="83921" y="82308"/>
                  </a:lnTo>
                  <a:lnTo>
                    <a:pt x="87147" y="80289"/>
                  </a:lnTo>
                  <a:lnTo>
                    <a:pt x="89484" y="81216"/>
                  </a:lnTo>
                  <a:close/>
                </a:path>
                <a:path w="1659254" h="351155">
                  <a:moveTo>
                    <a:pt x="110439" y="3644"/>
                  </a:moveTo>
                  <a:lnTo>
                    <a:pt x="110109" y="2933"/>
                  </a:lnTo>
                  <a:lnTo>
                    <a:pt x="110007" y="2717"/>
                  </a:lnTo>
                  <a:lnTo>
                    <a:pt x="107950" y="2717"/>
                  </a:lnTo>
                  <a:lnTo>
                    <a:pt x="108229" y="3390"/>
                  </a:lnTo>
                  <a:lnTo>
                    <a:pt x="107226" y="4254"/>
                  </a:lnTo>
                  <a:lnTo>
                    <a:pt x="109093" y="5549"/>
                  </a:lnTo>
                  <a:lnTo>
                    <a:pt x="108331" y="3644"/>
                  </a:lnTo>
                  <a:lnTo>
                    <a:pt x="110439" y="3644"/>
                  </a:lnTo>
                  <a:close/>
                </a:path>
                <a:path w="1659254" h="351155">
                  <a:moveTo>
                    <a:pt x="110832" y="11049"/>
                  </a:moveTo>
                  <a:lnTo>
                    <a:pt x="108432" y="10515"/>
                  </a:lnTo>
                  <a:lnTo>
                    <a:pt x="106057" y="10515"/>
                  </a:lnTo>
                  <a:lnTo>
                    <a:pt x="106426" y="11049"/>
                  </a:lnTo>
                  <a:lnTo>
                    <a:pt x="107022" y="11645"/>
                  </a:lnTo>
                  <a:lnTo>
                    <a:pt x="107391" y="11963"/>
                  </a:lnTo>
                  <a:lnTo>
                    <a:pt x="108927" y="13017"/>
                  </a:lnTo>
                  <a:lnTo>
                    <a:pt x="108902" y="12890"/>
                  </a:lnTo>
                  <a:lnTo>
                    <a:pt x="106705" y="11049"/>
                  </a:lnTo>
                  <a:lnTo>
                    <a:pt x="110832" y="11049"/>
                  </a:lnTo>
                  <a:close/>
                </a:path>
                <a:path w="1659254" h="351155">
                  <a:moveTo>
                    <a:pt x="112547" y="14312"/>
                  </a:moveTo>
                  <a:lnTo>
                    <a:pt x="108369" y="14973"/>
                  </a:lnTo>
                  <a:lnTo>
                    <a:pt x="109347" y="16344"/>
                  </a:lnTo>
                  <a:lnTo>
                    <a:pt x="109778" y="15227"/>
                  </a:lnTo>
                  <a:lnTo>
                    <a:pt x="111175" y="15494"/>
                  </a:lnTo>
                  <a:lnTo>
                    <a:pt x="112547" y="14312"/>
                  </a:lnTo>
                  <a:close/>
                </a:path>
                <a:path w="1659254" h="351155">
                  <a:moveTo>
                    <a:pt x="113880" y="39954"/>
                  </a:moveTo>
                  <a:lnTo>
                    <a:pt x="113487" y="39560"/>
                  </a:lnTo>
                  <a:lnTo>
                    <a:pt x="113042" y="39903"/>
                  </a:lnTo>
                  <a:lnTo>
                    <a:pt x="108369" y="39560"/>
                  </a:lnTo>
                  <a:lnTo>
                    <a:pt x="111188" y="41503"/>
                  </a:lnTo>
                  <a:lnTo>
                    <a:pt x="112966" y="39954"/>
                  </a:lnTo>
                  <a:lnTo>
                    <a:pt x="113880" y="39954"/>
                  </a:lnTo>
                  <a:close/>
                </a:path>
                <a:path w="1659254" h="351155">
                  <a:moveTo>
                    <a:pt x="117195" y="11049"/>
                  </a:moveTo>
                  <a:lnTo>
                    <a:pt x="116547" y="10515"/>
                  </a:lnTo>
                  <a:lnTo>
                    <a:pt x="111391" y="10515"/>
                  </a:lnTo>
                  <a:lnTo>
                    <a:pt x="111137" y="11049"/>
                  </a:lnTo>
                  <a:lnTo>
                    <a:pt x="117195" y="11049"/>
                  </a:lnTo>
                  <a:close/>
                </a:path>
                <a:path w="1659254" h="351155">
                  <a:moveTo>
                    <a:pt x="118033" y="10515"/>
                  </a:moveTo>
                  <a:lnTo>
                    <a:pt x="117995" y="8877"/>
                  </a:lnTo>
                  <a:lnTo>
                    <a:pt x="115646" y="7962"/>
                  </a:lnTo>
                  <a:lnTo>
                    <a:pt x="114668" y="7429"/>
                  </a:lnTo>
                  <a:lnTo>
                    <a:pt x="111036" y="5448"/>
                  </a:lnTo>
                  <a:lnTo>
                    <a:pt x="110807" y="5867"/>
                  </a:lnTo>
                  <a:lnTo>
                    <a:pt x="110197" y="7962"/>
                  </a:lnTo>
                  <a:lnTo>
                    <a:pt x="110083" y="8343"/>
                  </a:lnTo>
                  <a:lnTo>
                    <a:pt x="109575" y="5867"/>
                  </a:lnTo>
                  <a:lnTo>
                    <a:pt x="106311" y="5029"/>
                  </a:lnTo>
                  <a:lnTo>
                    <a:pt x="107226" y="4254"/>
                  </a:lnTo>
                  <a:lnTo>
                    <a:pt x="105321" y="2933"/>
                  </a:lnTo>
                  <a:lnTo>
                    <a:pt x="105003" y="5549"/>
                  </a:lnTo>
                  <a:lnTo>
                    <a:pt x="104927" y="6197"/>
                  </a:lnTo>
                  <a:lnTo>
                    <a:pt x="106299" y="5041"/>
                  </a:lnTo>
                  <a:lnTo>
                    <a:pt x="111036" y="9728"/>
                  </a:lnTo>
                  <a:lnTo>
                    <a:pt x="106476" y="8877"/>
                  </a:lnTo>
                  <a:lnTo>
                    <a:pt x="105714" y="8877"/>
                  </a:lnTo>
                  <a:lnTo>
                    <a:pt x="102704" y="6756"/>
                  </a:lnTo>
                  <a:lnTo>
                    <a:pt x="101434" y="5867"/>
                  </a:lnTo>
                  <a:lnTo>
                    <a:pt x="101206" y="5867"/>
                  </a:lnTo>
                  <a:lnTo>
                    <a:pt x="102692" y="2781"/>
                  </a:lnTo>
                  <a:lnTo>
                    <a:pt x="103035" y="2222"/>
                  </a:lnTo>
                  <a:lnTo>
                    <a:pt x="90652" y="1320"/>
                  </a:lnTo>
                  <a:lnTo>
                    <a:pt x="88417" y="1320"/>
                  </a:lnTo>
                  <a:lnTo>
                    <a:pt x="85852" y="4279"/>
                  </a:lnTo>
                  <a:lnTo>
                    <a:pt x="81280" y="6756"/>
                  </a:lnTo>
                  <a:lnTo>
                    <a:pt x="81381" y="5016"/>
                  </a:lnTo>
                  <a:lnTo>
                    <a:pt x="81432" y="4279"/>
                  </a:lnTo>
                  <a:lnTo>
                    <a:pt x="81546" y="2222"/>
                  </a:lnTo>
                  <a:lnTo>
                    <a:pt x="81610" y="1320"/>
                  </a:lnTo>
                  <a:lnTo>
                    <a:pt x="77978" y="4470"/>
                  </a:lnTo>
                  <a:lnTo>
                    <a:pt x="79362" y="5448"/>
                  </a:lnTo>
                  <a:lnTo>
                    <a:pt x="73304" y="5867"/>
                  </a:lnTo>
                  <a:lnTo>
                    <a:pt x="75819" y="5867"/>
                  </a:lnTo>
                  <a:lnTo>
                    <a:pt x="78054" y="8775"/>
                  </a:lnTo>
                  <a:lnTo>
                    <a:pt x="75755" y="8585"/>
                  </a:lnTo>
                  <a:lnTo>
                    <a:pt x="80162" y="9423"/>
                  </a:lnTo>
                  <a:lnTo>
                    <a:pt x="82727" y="9969"/>
                  </a:lnTo>
                  <a:lnTo>
                    <a:pt x="83705" y="9969"/>
                  </a:lnTo>
                  <a:lnTo>
                    <a:pt x="83172" y="10515"/>
                  </a:lnTo>
                  <a:lnTo>
                    <a:pt x="83070" y="10668"/>
                  </a:lnTo>
                  <a:lnTo>
                    <a:pt x="83439" y="10515"/>
                  </a:lnTo>
                  <a:lnTo>
                    <a:pt x="85217" y="10515"/>
                  </a:lnTo>
                  <a:lnTo>
                    <a:pt x="87579" y="11049"/>
                  </a:lnTo>
                  <a:lnTo>
                    <a:pt x="89992" y="11645"/>
                  </a:lnTo>
                  <a:lnTo>
                    <a:pt x="89852" y="11645"/>
                  </a:lnTo>
                  <a:lnTo>
                    <a:pt x="90995" y="11963"/>
                  </a:lnTo>
                  <a:lnTo>
                    <a:pt x="91071" y="12192"/>
                  </a:lnTo>
                  <a:lnTo>
                    <a:pt x="91198" y="12636"/>
                  </a:lnTo>
                  <a:lnTo>
                    <a:pt x="91300" y="12458"/>
                  </a:lnTo>
                  <a:lnTo>
                    <a:pt x="91541" y="12192"/>
                  </a:lnTo>
                  <a:lnTo>
                    <a:pt x="91808" y="12192"/>
                  </a:lnTo>
                  <a:lnTo>
                    <a:pt x="93167" y="12636"/>
                  </a:lnTo>
                  <a:lnTo>
                    <a:pt x="94970" y="14097"/>
                  </a:lnTo>
                  <a:lnTo>
                    <a:pt x="96558" y="16662"/>
                  </a:lnTo>
                  <a:lnTo>
                    <a:pt x="97980" y="15443"/>
                  </a:lnTo>
                  <a:lnTo>
                    <a:pt x="97104" y="15443"/>
                  </a:lnTo>
                  <a:lnTo>
                    <a:pt x="97332" y="14097"/>
                  </a:lnTo>
                  <a:lnTo>
                    <a:pt x="97434" y="13487"/>
                  </a:lnTo>
                  <a:lnTo>
                    <a:pt x="97536" y="12890"/>
                  </a:lnTo>
                  <a:lnTo>
                    <a:pt x="100774" y="13017"/>
                  </a:lnTo>
                  <a:lnTo>
                    <a:pt x="101155" y="12890"/>
                  </a:lnTo>
                  <a:lnTo>
                    <a:pt x="103301" y="12192"/>
                  </a:lnTo>
                  <a:lnTo>
                    <a:pt x="103593" y="12192"/>
                  </a:lnTo>
                  <a:lnTo>
                    <a:pt x="103428" y="11963"/>
                  </a:lnTo>
                  <a:lnTo>
                    <a:pt x="103301" y="11645"/>
                  </a:lnTo>
                  <a:lnTo>
                    <a:pt x="102679" y="11645"/>
                  </a:lnTo>
                  <a:lnTo>
                    <a:pt x="103657" y="11049"/>
                  </a:lnTo>
                  <a:lnTo>
                    <a:pt x="103974" y="11049"/>
                  </a:lnTo>
                  <a:lnTo>
                    <a:pt x="106426" y="11049"/>
                  </a:lnTo>
                  <a:lnTo>
                    <a:pt x="105879" y="10515"/>
                  </a:lnTo>
                  <a:lnTo>
                    <a:pt x="106032" y="10515"/>
                  </a:lnTo>
                  <a:lnTo>
                    <a:pt x="105422" y="9969"/>
                  </a:lnTo>
                  <a:lnTo>
                    <a:pt x="105867" y="10515"/>
                  </a:lnTo>
                  <a:lnTo>
                    <a:pt x="104114" y="10515"/>
                  </a:lnTo>
                  <a:lnTo>
                    <a:pt x="104076" y="9969"/>
                  </a:lnTo>
                  <a:lnTo>
                    <a:pt x="105422" y="9969"/>
                  </a:lnTo>
                  <a:lnTo>
                    <a:pt x="109207" y="10515"/>
                  </a:lnTo>
                  <a:lnTo>
                    <a:pt x="111391" y="10515"/>
                  </a:lnTo>
                  <a:lnTo>
                    <a:pt x="111645" y="9969"/>
                  </a:lnTo>
                  <a:lnTo>
                    <a:pt x="112407" y="9969"/>
                  </a:lnTo>
                  <a:lnTo>
                    <a:pt x="111709" y="9855"/>
                  </a:lnTo>
                  <a:lnTo>
                    <a:pt x="112306" y="8585"/>
                  </a:lnTo>
                  <a:lnTo>
                    <a:pt x="112420" y="8343"/>
                  </a:lnTo>
                  <a:lnTo>
                    <a:pt x="112852" y="7429"/>
                  </a:lnTo>
                  <a:lnTo>
                    <a:pt x="116547" y="10515"/>
                  </a:lnTo>
                  <a:lnTo>
                    <a:pt x="118033" y="10515"/>
                  </a:lnTo>
                  <a:close/>
                </a:path>
                <a:path w="1659254" h="351155">
                  <a:moveTo>
                    <a:pt x="118059" y="11645"/>
                  </a:moveTo>
                  <a:lnTo>
                    <a:pt x="118033" y="11049"/>
                  </a:lnTo>
                  <a:lnTo>
                    <a:pt x="117195" y="11049"/>
                  </a:lnTo>
                  <a:lnTo>
                    <a:pt x="117906" y="11645"/>
                  </a:lnTo>
                  <a:lnTo>
                    <a:pt x="118059" y="11645"/>
                  </a:lnTo>
                  <a:close/>
                </a:path>
                <a:path w="1659254" h="351155">
                  <a:moveTo>
                    <a:pt x="119519" y="30848"/>
                  </a:moveTo>
                  <a:lnTo>
                    <a:pt x="119151" y="31216"/>
                  </a:lnTo>
                  <a:lnTo>
                    <a:pt x="118706" y="31788"/>
                  </a:lnTo>
                  <a:lnTo>
                    <a:pt x="118872" y="31953"/>
                  </a:lnTo>
                  <a:lnTo>
                    <a:pt x="119519" y="30848"/>
                  </a:lnTo>
                  <a:close/>
                </a:path>
                <a:path w="1659254" h="351155">
                  <a:moveTo>
                    <a:pt x="122974" y="29146"/>
                  </a:moveTo>
                  <a:lnTo>
                    <a:pt x="120662" y="28943"/>
                  </a:lnTo>
                  <a:lnTo>
                    <a:pt x="119761" y="30454"/>
                  </a:lnTo>
                  <a:lnTo>
                    <a:pt x="122974" y="29146"/>
                  </a:lnTo>
                  <a:close/>
                </a:path>
                <a:path w="1659254" h="351155">
                  <a:moveTo>
                    <a:pt x="128828" y="35534"/>
                  </a:moveTo>
                  <a:lnTo>
                    <a:pt x="125577" y="35534"/>
                  </a:lnTo>
                  <a:lnTo>
                    <a:pt x="125641" y="38277"/>
                  </a:lnTo>
                  <a:lnTo>
                    <a:pt x="128828" y="35534"/>
                  </a:lnTo>
                  <a:close/>
                </a:path>
                <a:path w="1659254" h="351155">
                  <a:moveTo>
                    <a:pt x="129844" y="31216"/>
                  </a:moveTo>
                  <a:lnTo>
                    <a:pt x="125907" y="29972"/>
                  </a:lnTo>
                  <a:lnTo>
                    <a:pt x="125564" y="30848"/>
                  </a:lnTo>
                  <a:lnTo>
                    <a:pt x="122402" y="35001"/>
                  </a:lnTo>
                  <a:lnTo>
                    <a:pt x="118833" y="35483"/>
                  </a:lnTo>
                  <a:lnTo>
                    <a:pt x="117868" y="35001"/>
                  </a:lnTo>
                  <a:lnTo>
                    <a:pt x="116700" y="34315"/>
                  </a:lnTo>
                  <a:lnTo>
                    <a:pt x="114515" y="32842"/>
                  </a:lnTo>
                  <a:lnTo>
                    <a:pt x="113449" y="31788"/>
                  </a:lnTo>
                  <a:lnTo>
                    <a:pt x="113969" y="31788"/>
                  </a:lnTo>
                  <a:lnTo>
                    <a:pt x="117944" y="32740"/>
                  </a:lnTo>
                  <a:lnTo>
                    <a:pt x="118706" y="31788"/>
                  </a:lnTo>
                  <a:lnTo>
                    <a:pt x="116497" y="29591"/>
                  </a:lnTo>
                  <a:lnTo>
                    <a:pt x="117233" y="28943"/>
                  </a:lnTo>
                  <a:lnTo>
                    <a:pt x="117652" y="28943"/>
                  </a:lnTo>
                  <a:lnTo>
                    <a:pt x="116535" y="28422"/>
                  </a:lnTo>
                  <a:lnTo>
                    <a:pt x="111290" y="25984"/>
                  </a:lnTo>
                  <a:lnTo>
                    <a:pt x="111696" y="26860"/>
                  </a:lnTo>
                  <a:lnTo>
                    <a:pt x="111785" y="27051"/>
                  </a:lnTo>
                  <a:lnTo>
                    <a:pt x="112725" y="27698"/>
                  </a:lnTo>
                  <a:lnTo>
                    <a:pt x="112750" y="28422"/>
                  </a:lnTo>
                  <a:lnTo>
                    <a:pt x="109448" y="26860"/>
                  </a:lnTo>
                  <a:lnTo>
                    <a:pt x="109143" y="28422"/>
                  </a:lnTo>
                  <a:lnTo>
                    <a:pt x="109042" y="28943"/>
                  </a:lnTo>
                  <a:lnTo>
                    <a:pt x="108927" y="29591"/>
                  </a:lnTo>
                  <a:lnTo>
                    <a:pt x="108851" y="29972"/>
                  </a:lnTo>
                  <a:lnTo>
                    <a:pt x="108762" y="30454"/>
                  </a:lnTo>
                  <a:lnTo>
                    <a:pt x="108686" y="30848"/>
                  </a:lnTo>
                  <a:lnTo>
                    <a:pt x="108623" y="31216"/>
                  </a:lnTo>
                  <a:lnTo>
                    <a:pt x="106959" y="31788"/>
                  </a:lnTo>
                  <a:lnTo>
                    <a:pt x="107810" y="31788"/>
                  </a:lnTo>
                  <a:lnTo>
                    <a:pt x="111467" y="32473"/>
                  </a:lnTo>
                  <a:lnTo>
                    <a:pt x="111455" y="33185"/>
                  </a:lnTo>
                  <a:lnTo>
                    <a:pt x="114058" y="35001"/>
                  </a:lnTo>
                  <a:lnTo>
                    <a:pt x="113690" y="35001"/>
                  </a:lnTo>
                  <a:lnTo>
                    <a:pt x="111023" y="34315"/>
                  </a:lnTo>
                  <a:lnTo>
                    <a:pt x="113779" y="39560"/>
                  </a:lnTo>
                  <a:lnTo>
                    <a:pt x="113880" y="39954"/>
                  </a:lnTo>
                  <a:lnTo>
                    <a:pt x="115836" y="41910"/>
                  </a:lnTo>
                  <a:lnTo>
                    <a:pt x="122085" y="37211"/>
                  </a:lnTo>
                  <a:lnTo>
                    <a:pt x="121221" y="36791"/>
                  </a:lnTo>
                  <a:lnTo>
                    <a:pt x="119570" y="35902"/>
                  </a:lnTo>
                  <a:lnTo>
                    <a:pt x="122466" y="35750"/>
                  </a:lnTo>
                  <a:lnTo>
                    <a:pt x="123240" y="35534"/>
                  </a:lnTo>
                  <a:lnTo>
                    <a:pt x="123520" y="35534"/>
                  </a:lnTo>
                  <a:lnTo>
                    <a:pt x="125577" y="35534"/>
                  </a:lnTo>
                  <a:lnTo>
                    <a:pt x="125564" y="35001"/>
                  </a:lnTo>
                  <a:lnTo>
                    <a:pt x="125183" y="35001"/>
                  </a:lnTo>
                  <a:lnTo>
                    <a:pt x="124218" y="35267"/>
                  </a:lnTo>
                  <a:lnTo>
                    <a:pt x="124358" y="35166"/>
                  </a:lnTo>
                  <a:lnTo>
                    <a:pt x="123952" y="35344"/>
                  </a:lnTo>
                  <a:lnTo>
                    <a:pt x="129565" y="31216"/>
                  </a:lnTo>
                  <a:lnTo>
                    <a:pt x="129844" y="31216"/>
                  </a:lnTo>
                  <a:close/>
                </a:path>
                <a:path w="1659254" h="351155">
                  <a:moveTo>
                    <a:pt x="138671" y="49453"/>
                  </a:moveTo>
                  <a:lnTo>
                    <a:pt x="137502" y="48628"/>
                  </a:lnTo>
                  <a:lnTo>
                    <a:pt x="137439" y="48437"/>
                  </a:lnTo>
                  <a:lnTo>
                    <a:pt x="137363" y="48958"/>
                  </a:lnTo>
                  <a:lnTo>
                    <a:pt x="138671" y="49453"/>
                  </a:lnTo>
                  <a:close/>
                </a:path>
                <a:path w="1659254" h="351155">
                  <a:moveTo>
                    <a:pt x="140296" y="49149"/>
                  </a:moveTo>
                  <a:lnTo>
                    <a:pt x="139471" y="48793"/>
                  </a:lnTo>
                  <a:lnTo>
                    <a:pt x="139636" y="48933"/>
                  </a:lnTo>
                  <a:lnTo>
                    <a:pt x="139877" y="49072"/>
                  </a:lnTo>
                  <a:lnTo>
                    <a:pt x="140296" y="49149"/>
                  </a:lnTo>
                  <a:close/>
                </a:path>
                <a:path w="1659254" h="351155">
                  <a:moveTo>
                    <a:pt x="141071" y="46164"/>
                  </a:moveTo>
                  <a:lnTo>
                    <a:pt x="140677" y="45897"/>
                  </a:lnTo>
                  <a:lnTo>
                    <a:pt x="138963" y="46685"/>
                  </a:lnTo>
                  <a:lnTo>
                    <a:pt x="136156" y="46685"/>
                  </a:lnTo>
                  <a:lnTo>
                    <a:pt x="137350" y="48323"/>
                  </a:lnTo>
                  <a:lnTo>
                    <a:pt x="137350" y="48183"/>
                  </a:lnTo>
                  <a:lnTo>
                    <a:pt x="137477" y="47917"/>
                  </a:lnTo>
                  <a:lnTo>
                    <a:pt x="139471" y="48793"/>
                  </a:lnTo>
                  <a:lnTo>
                    <a:pt x="138531" y="47929"/>
                  </a:lnTo>
                  <a:lnTo>
                    <a:pt x="141071" y="46164"/>
                  </a:lnTo>
                  <a:close/>
                </a:path>
                <a:path w="1659254" h="351155">
                  <a:moveTo>
                    <a:pt x="256133" y="38608"/>
                  </a:moveTo>
                  <a:lnTo>
                    <a:pt x="255295" y="36842"/>
                  </a:lnTo>
                  <a:lnTo>
                    <a:pt x="255219" y="37795"/>
                  </a:lnTo>
                  <a:lnTo>
                    <a:pt x="255600" y="38277"/>
                  </a:lnTo>
                  <a:lnTo>
                    <a:pt x="256133" y="38608"/>
                  </a:lnTo>
                  <a:close/>
                </a:path>
                <a:path w="1659254" h="351155">
                  <a:moveTo>
                    <a:pt x="262509" y="46075"/>
                  </a:moveTo>
                  <a:lnTo>
                    <a:pt x="260680" y="47650"/>
                  </a:lnTo>
                  <a:lnTo>
                    <a:pt x="260883" y="47802"/>
                  </a:lnTo>
                  <a:lnTo>
                    <a:pt x="262509" y="46075"/>
                  </a:lnTo>
                  <a:close/>
                </a:path>
                <a:path w="1659254" h="351155">
                  <a:moveTo>
                    <a:pt x="263690" y="37566"/>
                  </a:moveTo>
                  <a:lnTo>
                    <a:pt x="258241" y="39890"/>
                  </a:lnTo>
                  <a:lnTo>
                    <a:pt x="256133" y="38608"/>
                  </a:lnTo>
                  <a:lnTo>
                    <a:pt x="256781" y="39979"/>
                  </a:lnTo>
                  <a:lnTo>
                    <a:pt x="254012" y="41617"/>
                  </a:lnTo>
                  <a:lnTo>
                    <a:pt x="253009" y="38785"/>
                  </a:lnTo>
                  <a:lnTo>
                    <a:pt x="250228" y="38989"/>
                  </a:lnTo>
                  <a:lnTo>
                    <a:pt x="248424" y="40563"/>
                  </a:lnTo>
                  <a:lnTo>
                    <a:pt x="252641" y="42087"/>
                  </a:lnTo>
                  <a:lnTo>
                    <a:pt x="254508" y="42672"/>
                  </a:lnTo>
                  <a:lnTo>
                    <a:pt x="259156" y="42354"/>
                  </a:lnTo>
                  <a:lnTo>
                    <a:pt x="258191" y="41706"/>
                  </a:lnTo>
                  <a:lnTo>
                    <a:pt x="256819" y="42151"/>
                  </a:lnTo>
                  <a:lnTo>
                    <a:pt x="256336" y="41097"/>
                  </a:lnTo>
                  <a:lnTo>
                    <a:pt x="258191" y="40970"/>
                  </a:lnTo>
                  <a:lnTo>
                    <a:pt x="261416" y="39662"/>
                  </a:lnTo>
                  <a:lnTo>
                    <a:pt x="261924" y="41440"/>
                  </a:lnTo>
                  <a:lnTo>
                    <a:pt x="263690" y="37566"/>
                  </a:lnTo>
                  <a:close/>
                </a:path>
                <a:path w="1659254" h="351155">
                  <a:moveTo>
                    <a:pt x="267246" y="49364"/>
                  </a:moveTo>
                  <a:lnTo>
                    <a:pt x="265404" y="50939"/>
                  </a:lnTo>
                  <a:lnTo>
                    <a:pt x="260896" y="47802"/>
                  </a:lnTo>
                  <a:lnTo>
                    <a:pt x="260756" y="47955"/>
                  </a:lnTo>
                  <a:lnTo>
                    <a:pt x="259435" y="49364"/>
                  </a:lnTo>
                  <a:lnTo>
                    <a:pt x="258876" y="49949"/>
                  </a:lnTo>
                  <a:lnTo>
                    <a:pt x="265442" y="51663"/>
                  </a:lnTo>
                  <a:lnTo>
                    <a:pt x="266014" y="50939"/>
                  </a:lnTo>
                  <a:lnTo>
                    <a:pt x="267246" y="49364"/>
                  </a:lnTo>
                  <a:close/>
                </a:path>
                <a:path w="1659254" h="351155">
                  <a:moveTo>
                    <a:pt x="273735" y="48907"/>
                  </a:moveTo>
                  <a:lnTo>
                    <a:pt x="269557" y="48844"/>
                  </a:lnTo>
                  <a:lnTo>
                    <a:pt x="268198" y="50025"/>
                  </a:lnTo>
                  <a:lnTo>
                    <a:pt x="273735" y="48907"/>
                  </a:lnTo>
                  <a:close/>
                </a:path>
                <a:path w="1659254" h="351155">
                  <a:moveTo>
                    <a:pt x="276453" y="45834"/>
                  </a:moveTo>
                  <a:lnTo>
                    <a:pt x="272275" y="45770"/>
                  </a:lnTo>
                  <a:lnTo>
                    <a:pt x="269836" y="41236"/>
                  </a:lnTo>
                  <a:lnTo>
                    <a:pt x="264756" y="43408"/>
                  </a:lnTo>
                  <a:lnTo>
                    <a:pt x="265252" y="43726"/>
                  </a:lnTo>
                  <a:lnTo>
                    <a:pt x="265747" y="44780"/>
                  </a:lnTo>
                  <a:lnTo>
                    <a:pt x="266179" y="43649"/>
                  </a:lnTo>
                  <a:lnTo>
                    <a:pt x="267195" y="47193"/>
                  </a:lnTo>
                  <a:lnTo>
                    <a:pt x="271335" y="45834"/>
                  </a:lnTo>
                  <a:lnTo>
                    <a:pt x="273265" y="48590"/>
                  </a:lnTo>
                  <a:lnTo>
                    <a:pt x="276453" y="45834"/>
                  </a:lnTo>
                  <a:close/>
                </a:path>
                <a:path w="1659254" h="351155">
                  <a:moveTo>
                    <a:pt x="311658" y="39052"/>
                  </a:moveTo>
                  <a:lnTo>
                    <a:pt x="307441" y="38265"/>
                  </a:lnTo>
                  <a:lnTo>
                    <a:pt x="309346" y="39585"/>
                  </a:lnTo>
                  <a:lnTo>
                    <a:pt x="311658" y="39052"/>
                  </a:lnTo>
                  <a:close/>
                </a:path>
                <a:path w="1659254" h="351155">
                  <a:moveTo>
                    <a:pt x="328726" y="50863"/>
                  </a:moveTo>
                  <a:lnTo>
                    <a:pt x="325450" y="50025"/>
                  </a:lnTo>
                  <a:lnTo>
                    <a:pt x="323646" y="51574"/>
                  </a:lnTo>
                  <a:lnTo>
                    <a:pt x="328726" y="50863"/>
                  </a:lnTo>
                  <a:close/>
                </a:path>
                <a:path w="1659254" h="351155">
                  <a:moveTo>
                    <a:pt x="1415491" y="336092"/>
                  </a:moveTo>
                  <a:lnTo>
                    <a:pt x="1415389" y="335546"/>
                  </a:lnTo>
                  <a:lnTo>
                    <a:pt x="1414272" y="336486"/>
                  </a:lnTo>
                  <a:lnTo>
                    <a:pt x="1414386" y="336867"/>
                  </a:lnTo>
                  <a:lnTo>
                    <a:pt x="1414983" y="337070"/>
                  </a:lnTo>
                  <a:lnTo>
                    <a:pt x="1415275" y="336588"/>
                  </a:lnTo>
                  <a:lnTo>
                    <a:pt x="1415491" y="336092"/>
                  </a:lnTo>
                  <a:close/>
                </a:path>
                <a:path w="1659254" h="351155">
                  <a:moveTo>
                    <a:pt x="1415846" y="337400"/>
                  </a:moveTo>
                  <a:lnTo>
                    <a:pt x="1414983" y="337070"/>
                  </a:lnTo>
                  <a:lnTo>
                    <a:pt x="1414868" y="337261"/>
                  </a:lnTo>
                  <a:lnTo>
                    <a:pt x="1412176" y="336842"/>
                  </a:lnTo>
                  <a:lnTo>
                    <a:pt x="1413954" y="338759"/>
                  </a:lnTo>
                  <a:lnTo>
                    <a:pt x="1414780" y="337400"/>
                  </a:lnTo>
                  <a:lnTo>
                    <a:pt x="1415846" y="337400"/>
                  </a:lnTo>
                  <a:close/>
                </a:path>
                <a:path w="1659254" h="351155">
                  <a:moveTo>
                    <a:pt x="1417764" y="342861"/>
                  </a:moveTo>
                  <a:lnTo>
                    <a:pt x="1415326" y="340233"/>
                  </a:lnTo>
                  <a:lnTo>
                    <a:pt x="1413954" y="338759"/>
                  </a:lnTo>
                  <a:lnTo>
                    <a:pt x="1411109" y="340093"/>
                  </a:lnTo>
                  <a:lnTo>
                    <a:pt x="1410398" y="341249"/>
                  </a:lnTo>
                  <a:lnTo>
                    <a:pt x="1409496" y="342036"/>
                  </a:lnTo>
                  <a:lnTo>
                    <a:pt x="1414970" y="340233"/>
                  </a:lnTo>
                  <a:lnTo>
                    <a:pt x="1413167" y="343217"/>
                  </a:lnTo>
                  <a:lnTo>
                    <a:pt x="1417764" y="342861"/>
                  </a:lnTo>
                  <a:close/>
                </a:path>
                <a:path w="1659254" h="351155">
                  <a:moveTo>
                    <a:pt x="1418526" y="229450"/>
                  </a:moveTo>
                  <a:lnTo>
                    <a:pt x="1417129" y="230644"/>
                  </a:lnTo>
                  <a:lnTo>
                    <a:pt x="1418526" y="230644"/>
                  </a:lnTo>
                  <a:lnTo>
                    <a:pt x="1418526" y="229450"/>
                  </a:lnTo>
                  <a:close/>
                </a:path>
                <a:path w="1659254" h="351155">
                  <a:moveTo>
                    <a:pt x="1418602" y="337820"/>
                  </a:moveTo>
                  <a:lnTo>
                    <a:pt x="1418005" y="337400"/>
                  </a:lnTo>
                  <a:lnTo>
                    <a:pt x="1415846" y="337400"/>
                  </a:lnTo>
                  <a:lnTo>
                    <a:pt x="1418602" y="337820"/>
                  </a:lnTo>
                  <a:close/>
                </a:path>
                <a:path w="1659254" h="351155">
                  <a:moveTo>
                    <a:pt x="1419466" y="230822"/>
                  </a:moveTo>
                  <a:lnTo>
                    <a:pt x="1418907" y="230644"/>
                  </a:lnTo>
                  <a:lnTo>
                    <a:pt x="1418526" y="230644"/>
                  </a:lnTo>
                  <a:lnTo>
                    <a:pt x="1418551" y="232689"/>
                  </a:lnTo>
                  <a:lnTo>
                    <a:pt x="1418996" y="232689"/>
                  </a:lnTo>
                  <a:lnTo>
                    <a:pt x="1419364" y="231216"/>
                  </a:lnTo>
                  <a:lnTo>
                    <a:pt x="1419466" y="230822"/>
                  </a:lnTo>
                  <a:close/>
                </a:path>
                <a:path w="1659254" h="351155">
                  <a:moveTo>
                    <a:pt x="1431099" y="230644"/>
                  </a:moveTo>
                  <a:lnTo>
                    <a:pt x="1426603" y="228384"/>
                  </a:lnTo>
                  <a:lnTo>
                    <a:pt x="1425829" y="229044"/>
                  </a:lnTo>
                  <a:lnTo>
                    <a:pt x="1425790" y="229692"/>
                  </a:lnTo>
                  <a:lnTo>
                    <a:pt x="1426197" y="230644"/>
                  </a:lnTo>
                  <a:lnTo>
                    <a:pt x="1422768" y="230644"/>
                  </a:lnTo>
                  <a:lnTo>
                    <a:pt x="1418551" y="233375"/>
                  </a:lnTo>
                  <a:lnTo>
                    <a:pt x="1418551" y="232689"/>
                  </a:lnTo>
                  <a:lnTo>
                    <a:pt x="1413078" y="233400"/>
                  </a:lnTo>
                  <a:lnTo>
                    <a:pt x="1416786" y="236715"/>
                  </a:lnTo>
                  <a:lnTo>
                    <a:pt x="1419834" y="233400"/>
                  </a:lnTo>
                  <a:lnTo>
                    <a:pt x="1420164" y="233400"/>
                  </a:lnTo>
                  <a:lnTo>
                    <a:pt x="1427353" y="237744"/>
                  </a:lnTo>
                  <a:lnTo>
                    <a:pt x="1424127" y="232689"/>
                  </a:lnTo>
                  <a:lnTo>
                    <a:pt x="1426400" y="234950"/>
                  </a:lnTo>
                  <a:lnTo>
                    <a:pt x="1426527" y="233400"/>
                  </a:lnTo>
                  <a:lnTo>
                    <a:pt x="1426591" y="232689"/>
                  </a:lnTo>
                  <a:lnTo>
                    <a:pt x="1426718" y="231216"/>
                  </a:lnTo>
                  <a:lnTo>
                    <a:pt x="1427403" y="231876"/>
                  </a:lnTo>
                  <a:lnTo>
                    <a:pt x="1428305" y="232359"/>
                  </a:lnTo>
                  <a:lnTo>
                    <a:pt x="1427899" y="231876"/>
                  </a:lnTo>
                  <a:lnTo>
                    <a:pt x="1427289" y="231216"/>
                  </a:lnTo>
                  <a:lnTo>
                    <a:pt x="1426768" y="230644"/>
                  </a:lnTo>
                  <a:lnTo>
                    <a:pt x="1431099" y="230644"/>
                  </a:lnTo>
                  <a:close/>
                </a:path>
                <a:path w="1659254" h="351155">
                  <a:moveTo>
                    <a:pt x="1431378" y="235788"/>
                  </a:moveTo>
                  <a:lnTo>
                    <a:pt x="1431112" y="235280"/>
                  </a:lnTo>
                  <a:lnTo>
                    <a:pt x="1430756" y="234772"/>
                  </a:lnTo>
                  <a:lnTo>
                    <a:pt x="1430350" y="234264"/>
                  </a:lnTo>
                  <a:lnTo>
                    <a:pt x="1430350" y="234950"/>
                  </a:lnTo>
                  <a:lnTo>
                    <a:pt x="1430782" y="235419"/>
                  </a:lnTo>
                  <a:lnTo>
                    <a:pt x="1431378" y="235788"/>
                  </a:lnTo>
                  <a:close/>
                </a:path>
                <a:path w="1659254" h="351155">
                  <a:moveTo>
                    <a:pt x="1435493" y="228600"/>
                  </a:moveTo>
                  <a:lnTo>
                    <a:pt x="1434528" y="226542"/>
                  </a:lnTo>
                  <a:lnTo>
                    <a:pt x="1429029" y="225501"/>
                  </a:lnTo>
                  <a:lnTo>
                    <a:pt x="1429067" y="228371"/>
                  </a:lnTo>
                  <a:lnTo>
                    <a:pt x="1429994" y="228993"/>
                  </a:lnTo>
                  <a:lnTo>
                    <a:pt x="1433626" y="226606"/>
                  </a:lnTo>
                  <a:lnTo>
                    <a:pt x="1435493" y="228600"/>
                  </a:lnTo>
                  <a:close/>
                </a:path>
                <a:path w="1659254" h="351155">
                  <a:moveTo>
                    <a:pt x="1440243" y="236677"/>
                  </a:moveTo>
                  <a:lnTo>
                    <a:pt x="1433893" y="237324"/>
                  </a:lnTo>
                  <a:lnTo>
                    <a:pt x="1431378" y="235788"/>
                  </a:lnTo>
                  <a:lnTo>
                    <a:pt x="1431950" y="236842"/>
                  </a:lnTo>
                  <a:lnTo>
                    <a:pt x="1432026" y="237832"/>
                  </a:lnTo>
                  <a:lnTo>
                    <a:pt x="1430578" y="238556"/>
                  </a:lnTo>
                  <a:lnTo>
                    <a:pt x="1434744" y="241477"/>
                  </a:lnTo>
                  <a:lnTo>
                    <a:pt x="1435671" y="241401"/>
                  </a:lnTo>
                  <a:lnTo>
                    <a:pt x="1436992" y="238125"/>
                  </a:lnTo>
                  <a:lnTo>
                    <a:pt x="1439316" y="239001"/>
                  </a:lnTo>
                  <a:lnTo>
                    <a:pt x="1440243" y="236677"/>
                  </a:lnTo>
                  <a:close/>
                </a:path>
                <a:path w="1659254" h="351155">
                  <a:moveTo>
                    <a:pt x="1450162" y="309054"/>
                  </a:moveTo>
                  <a:lnTo>
                    <a:pt x="1450111" y="308140"/>
                  </a:lnTo>
                  <a:lnTo>
                    <a:pt x="1448498" y="307835"/>
                  </a:lnTo>
                  <a:lnTo>
                    <a:pt x="1449108" y="309016"/>
                  </a:lnTo>
                  <a:lnTo>
                    <a:pt x="1449641" y="309638"/>
                  </a:lnTo>
                  <a:lnTo>
                    <a:pt x="1450124" y="310019"/>
                  </a:lnTo>
                  <a:lnTo>
                    <a:pt x="1450162" y="309054"/>
                  </a:lnTo>
                  <a:close/>
                </a:path>
                <a:path w="1659254" h="351155">
                  <a:moveTo>
                    <a:pt x="1450301" y="305574"/>
                  </a:moveTo>
                  <a:lnTo>
                    <a:pt x="1449349" y="302806"/>
                  </a:lnTo>
                  <a:lnTo>
                    <a:pt x="1448447" y="304304"/>
                  </a:lnTo>
                  <a:lnTo>
                    <a:pt x="1446136" y="304101"/>
                  </a:lnTo>
                  <a:lnTo>
                    <a:pt x="1445247" y="305587"/>
                  </a:lnTo>
                  <a:lnTo>
                    <a:pt x="1446199" y="307644"/>
                  </a:lnTo>
                  <a:lnTo>
                    <a:pt x="1448473" y="305714"/>
                  </a:lnTo>
                  <a:lnTo>
                    <a:pt x="1450301" y="305574"/>
                  </a:lnTo>
                  <a:close/>
                </a:path>
                <a:path w="1659254" h="351155">
                  <a:moveTo>
                    <a:pt x="1452486" y="329692"/>
                  </a:moveTo>
                  <a:lnTo>
                    <a:pt x="1444625" y="326326"/>
                  </a:lnTo>
                  <a:lnTo>
                    <a:pt x="1446022" y="327304"/>
                  </a:lnTo>
                  <a:lnTo>
                    <a:pt x="1443812" y="334251"/>
                  </a:lnTo>
                  <a:lnTo>
                    <a:pt x="1450670" y="331241"/>
                  </a:lnTo>
                  <a:lnTo>
                    <a:pt x="1452486" y="329692"/>
                  </a:lnTo>
                  <a:close/>
                </a:path>
                <a:path w="1659254" h="351155">
                  <a:moveTo>
                    <a:pt x="1460512" y="246773"/>
                  </a:moveTo>
                  <a:lnTo>
                    <a:pt x="1456385" y="245999"/>
                  </a:lnTo>
                  <a:lnTo>
                    <a:pt x="1452206" y="243065"/>
                  </a:lnTo>
                  <a:lnTo>
                    <a:pt x="1451762" y="243459"/>
                  </a:lnTo>
                  <a:lnTo>
                    <a:pt x="1453159" y="244436"/>
                  </a:lnTo>
                  <a:lnTo>
                    <a:pt x="1452702" y="245541"/>
                  </a:lnTo>
                  <a:lnTo>
                    <a:pt x="1448117" y="246583"/>
                  </a:lnTo>
                  <a:lnTo>
                    <a:pt x="1452283" y="248069"/>
                  </a:lnTo>
                  <a:lnTo>
                    <a:pt x="1448625" y="248323"/>
                  </a:lnTo>
                  <a:lnTo>
                    <a:pt x="1452765" y="249809"/>
                  </a:lnTo>
                  <a:lnTo>
                    <a:pt x="1453654" y="247624"/>
                  </a:lnTo>
                  <a:lnTo>
                    <a:pt x="1455508" y="248920"/>
                  </a:lnTo>
                  <a:lnTo>
                    <a:pt x="1458226" y="247281"/>
                  </a:lnTo>
                  <a:lnTo>
                    <a:pt x="1460512" y="246773"/>
                  </a:lnTo>
                  <a:close/>
                </a:path>
                <a:path w="1659254" h="351155">
                  <a:moveTo>
                    <a:pt x="1463941" y="327825"/>
                  </a:moveTo>
                  <a:lnTo>
                    <a:pt x="1462824" y="327825"/>
                  </a:lnTo>
                  <a:lnTo>
                    <a:pt x="1462074" y="325818"/>
                  </a:lnTo>
                  <a:lnTo>
                    <a:pt x="1461033" y="327825"/>
                  </a:lnTo>
                  <a:lnTo>
                    <a:pt x="1460931" y="328015"/>
                  </a:lnTo>
                  <a:lnTo>
                    <a:pt x="1460741" y="328396"/>
                  </a:lnTo>
                  <a:lnTo>
                    <a:pt x="1460931" y="328028"/>
                  </a:lnTo>
                  <a:lnTo>
                    <a:pt x="1463497" y="328396"/>
                  </a:lnTo>
                  <a:lnTo>
                    <a:pt x="1463941" y="327825"/>
                  </a:lnTo>
                  <a:close/>
                </a:path>
                <a:path w="1659254" h="351155">
                  <a:moveTo>
                    <a:pt x="1464437" y="330276"/>
                  </a:moveTo>
                  <a:lnTo>
                    <a:pt x="1463522" y="329641"/>
                  </a:lnTo>
                  <a:lnTo>
                    <a:pt x="1463192" y="328790"/>
                  </a:lnTo>
                  <a:lnTo>
                    <a:pt x="1460792" y="331965"/>
                  </a:lnTo>
                  <a:lnTo>
                    <a:pt x="1464437" y="330276"/>
                  </a:lnTo>
                  <a:close/>
                </a:path>
                <a:path w="1659254" h="351155">
                  <a:moveTo>
                    <a:pt x="1464754" y="227825"/>
                  </a:moveTo>
                  <a:lnTo>
                    <a:pt x="1464360" y="226898"/>
                  </a:lnTo>
                  <a:lnTo>
                    <a:pt x="1464360" y="227266"/>
                  </a:lnTo>
                  <a:lnTo>
                    <a:pt x="1464462" y="227495"/>
                  </a:lnTo>
                  <a:lnTo>
                    <a:pt x="1464538" y="227736"/>
                  </a:lnTo>
                  <a:lnTo>
                    <a:pt x="1464754" y="227825"/>
                  </a:lnTo>
                  <a:close/>
                </a:path>
                <a:path w="1659254" h="351155">
                  <a:moveTo>
                    <a:pt x="1467078" y="322249"/>
                  </a:moveTo>
                  <a:lnTo>
                    <a:pt x="1462062" y="324383"/>
                  </a:lnTo>
                  <a:lnTo>
                    <a:pt x="1460207" y="323088"/>
                  </a:lnTo>
                  <a:lnTo>
                    <a:pt x="1460677" y="324129"/>
                  </a:lnTo>
                  <a:lnTo>
                    <a:pt x="1458849" y="324256"/>
                  </a:lnTo>
                  <a:lnTo>
                    <a:pt x="1458391" y="325348"/>
                  </a:lnTo>
                  <a:lnTo>
                    <a:pt x="1466215" y="325170"/>
                  </a:lnTo>
                  <a:lnTo>
                    <a:pt x="1467078" y="322249"/>
                  </a:lnTo>
                  <a:close/>
                </a:path>
                <a:path w="1659254" h="351155">
                  <a:moveTo>
                    <a:pt x="1471955" y="341185"/>
                  </a:moveTo>
                  <a:lnTo>
                    <a:pt x="1467827" y="341109"/>
                  </a:lnTo>
                  <a:lnTo>
                    <a:pt x="1471498" y="341579"/>
                  </a:lnTo>
                  <a:lnTo>
                    <a:pt x="1471955" y="341185"/>
                  </a:lnTo>
                  <a:close/>
                </a:path>
                <a:path w="1659254" h="351155">
                  <a:moveTo>
                    <a:pt x="1472565" y="321132"/>
                  </a:moveTo>
                  <a:lnTo>
                    <a:pt x="1469453" y="321132"/>
                  </a:lnTo>
                  <a:lnTo>
                    <a:pt x="1471676" y="324129"/>
                  </a:lnTo>
                  <a:lnTo>
                    <a:pt x="1472565" y="321132"/>
                  </a:lnTo>
                  <a:close/>
                </a:path>
                <a:path w="1659254" h="351155">
                  <a:moveTo>
                    <a:pt x="1473911" y="321132"/>
                  </a:moveTo>
                  <a:lnTo>
                    <a:pt x="1467040" y="320090"/>
                  </a:lnTo>
                  <a:lnTo>
                    <a:pt x="1472565" y="321132"/>
                  </a:lnTo>
                  <a:lnTo>
                    <a:pt x="1473911" y="321132"/>
                  </a:lnTo>
                  <a:close/>
                </a:path>
                <a:path w="1659254" h="351155">
                  <a:moveTo>
                    <a:pt x="1474304" y="282816"/>
                  </a:moveTo>
                  <a:lnTo>
                    <a:pt x="1473835" y="281787"/>
                  </a:lnTo>
                  <a:lnTo>
                    <a:pt x="1469656" y="279577"/>
                  </a:lnTo>
                  <a:lnTo>
                    <a:pt x="1467866" y="282562"/>
                  </a:lnTo>
                  <a:lnTo>
                    <a:pt x="1472006" y="282625"/>
                  </a:lnTo>
                  <a:lnTo>
                    <a:pt x="1470660" y="285229"/>
                  </a:lnTo>
                  <a:lnTo>
                    <a:pt x="1471574" y="284441"/>
                  </a:lnTo>
                  <a:lnTo>
                    <a:pt x="1472933" y="283997"/>
                  </a:lnTo>
                  <a:lnTo>
                    <a:pt x="1474304" y="282816"/>
                  </a:lnTo>
                  <a:close/>
                </a:path>
                <a:path w="1659254" h="351155">
                  <a:moveTo>
                    <a:pt x="1474838" y="235204"/>
                  </a:moveTo>
                  <a:lnTo>
                    <a:pt x="1473949" y="235394"/>
                  </a:lnTo>
                  <a:lnTo>
                    <a:pt x="1473225" y="235889"/>
                  </a:lnTo>
                  <a:lnTo>
                    <a:pt x="1472780" y="236994"/>
                  </a:lnTo>
                  <a:lnTo>
                    <a:pt x="1474101" y="236613"/>
                  </a:lnTo>
                  <a:lnTo>
                    <a:pt x="1474685" y="235940"/>
                  </a:lnTo>
                  <a:lnTo>
                    <a:pt x="1474838" y="235204"/>
                  </a:lnTo>
                  <a:close/>
                </a:path>
                <a:path w="1659254" h="351155">
                  <a:moveTo>
                    <a:pt x="1477479" y="311150"/>
                  </a:moveTo>
                  <a:lnTo>
                    <a:pt x="1474660" y="307060"/>
                  </a:lnTo>
                  <a:lnTo>
                    <a:pt x="1474660" y="307771"/>
                  </a:lnTo>
                  <a:lnTo>
                    <a:pt x="1475155" y="308813"/>
                  </a:lnTo>
                  <a:lnTo>
                    <a:pt x="1473771" y="309257"/>
                  </a:lnTo>
                  <a:lnTo>
                    <a:pt x="1475625" y="309143"/>
                  </a:lnTo>
                  <a:lnTo>
                    <a:pt x="1476565" y="310489"/>
                  </a:lnTo>
                  <a:lnTo>
                    <a:pt x="1477479" y="311150"/>
                  </a:lnTo>
                  <a:close/>
                </a:path>
                <a:path w="1659254" h="351155">
                  <a:moveTo>
                    <a:pt x="1478622" y="325348"/>
                  </a:moveTo>
                  <a:lnTo>
                    <a:pt x="1477238" y="325094"/>
                  </a:lnTo>
                  <a:lnTo>
                    <a:pt x="1477187" y="321538"/>
                  </a:lnTo>
                  <a:lnTo>
                    <a:pt x="1475397" y="324510"/>
                  </a:lnTo>
                  <a:lnTo>
                    <a:pt x="1475854" y="325551"/>
                  </a:lnTo>
                  <a:lnTo>
                    <a:pt x="1476781" y="325501"/>
                  </a:lnTo>
                  <a:lnTo>
                    <a:pt x="1478622" y="325348"/>
                  </a:lnTo>
                  <a:close/>
                </a:path>
                <a:path w="1659254" h="351155">
                  <a:moveTo>
                    <a:pt x="1478940" y="285343"/>
                  </a:moveTo>
                  <a:lnTo>
                    <a:pt x="1476616" y="283743"/>
                  </a:lnTo>
                  <a:lnTo>
                    <a:pt x="1475257" y="284911"/>
                  </a:lnTo>
                  <a:lnTo>
                    <a:pt x="1472971" y="286131"/>
                  </a:lnTo>
                  <a:lnTo>
                    <a:pt x="1478940" y="285343"/>
                  </a:lnTo>
                  <a:close/>
                </a:path>
                <a:path w="1659254" h="351155">
                  <a:moveTo>
                    <a:pt x="1482788" y="327558"/>
                  </a:moveTo>
                  <a:lnTo>
                    <a:pt x="1478635" y="326771"/>
                  </a:lnTo>
                  <a:lnTo>
                    <a:pt x="1480489" y="328777"/>
                  </a:lnTo>
                  <a:lnTo>
                    <a:pt x="1477733" y="328269"/>
                  </a:lnTo>
                  <a:lnTo>
                    <a:pt x="1475460" y="330212"/>
                  </a:lnTo>
                  <a:lnTo>
                    <a:pt x="1472209" y="327939"/>
                  </a:lnTo>
                  <a:lnTo>
                    <a:pt x="1472641" y="325424"/>
                  </a:lnTo>
                  <a:lnTo>
                    <a:pt x="1471676" y="324129"/>
                  </a:lnTo>
                  <a:lnTo>
                    <a:pt x="1470888" y="326771"/>
                  </a:lnTo>
                  <a:lnTo>
                    <a:pt x="1470850" y="329819"/>
                  </a:lnTo>
                  <a:lnTo>
                    <a:pt x="1480997" y="331254"/>
                  </a:lnTo>
                  <a:lnTo>
                    <a:pt x="1480540" y="330923"/>
                  </a:lnTo>
                  <a:lnTo>
                    <a:pt x="1481023" y="330212"/>
                  </a:lnTo>
                  <a:lnTo>
                    <a:pt x="1481975" y="328777"/>
                  </a:lnTo>
                  <a:lnTo>
                    <a:pt x="1482788" y="327558"/>
                  </a:lnTo>
                  <a:close/>
                </a:path>
                <a:path w="1659254" h="351155">
                  <a:moveTo>
                    <a:pt x="1483969" y="228244"/>
                  </a:moveTo>
                  <a:lnTo>
                    <a:pt x="1483156" y="225920"/>
                  </a:lnTo>
                  <a:lnTo>
                    <a:pt x="1476298" y="227469"/>
                  </a:lnTo>
                  <a:lnTo>
                    <a:pt x="1479054" y="227266"/>
                  </a:lnTo>
                  <a:lnTo>
                    <a:pt x="1479524" y="230847"/>
                  </a:lnTo>
                  <a:lnTo>
                    <a:pt x="1481836" y="229539"/>
                  </a:lnTo>
                  <a:lnTo>
                    <a:pt x="1483969" y="228244"/>
                  </a:lnTo>
                  <a:close/>
                </a:path>
                <a:path w="1659254" h="351155">
                  <a:moveTo>
                    <a:pt x="1485785" y="321856"/>
                  </a:moveTo>
                  <a:lnTo>
                    <a:pt x="1485557" y="321589"/>
                  </a:lnTo>
                  <a:lnTo>
                    <a:pt x="1480794" y="316280"/>
                  </a:lnTo>
                  <a:lnTo>
                    <a:pt x="1473898" y="315683"/>
                  </a:lnTo>
                  <a:lnTo>
                    <a:pt x="1477175" y="320802"/>
                  </a:lnTo>
                  <a:lnTo>
                    <a:pt x="1479042" y="322821"/>
                  </a:lnTo>
                  <a:lnTo>
                    <a:pt x="1481328" y="321589"/>
                  </a:lnTo>
                  <a:lnTo>
                    <a:pt x="1485785" y="321856"/>
                  </a:lnTo>
                  <a:close/>
                </a:path>
                <a:path w="1659254" h="351155">
                  <a:moveTo>
                    <a:pt x="1486827" y="321906"/>
                  </a:moveTo>
                  <a:lnTo>
                    <a:pt x="1486687" y="321589"/>
                  </a:lnTo>
                  <a:lnTo>
                    <a:pt x="1486573" y="321348"/>
                  </a:lnTo>
                  <a:lnTo>
                    <a:pt x="1486039" y="321868"/>
                  </a:lnTo>
                  <a:lnTo>
                    <a:pt x="1486827" y="321906"/>
                  </a:lnTo>
                  <a:close/>
                </a:path>
                <a:path w="1659254" h="351155">
                  <a:moveTo>
                    <a:pt x="1487500" y="233299"/>
                  </a:moveTo>
                  <a:lnTo>
                    <a:pt x="1486027" y="232829"/>
                  </a:lnTo>
                  <a:lnTo>
                    <a:pt x="1486712" y="233197"/>
                  </a:lnTo>
                  <a:lnTo>
                    <a:pt x="1487157" y="233286"/>
                  </a:lnTo>
                  <a:lnTo>
                    <a:pt x="1487500" y="233299"/>
                  </a:lnTo>
                  <a:close/>
                </a:path>
                <a:path w="1659254" h="351155">
                  <a:moveTo>
                    <a:pt x="1487665" y="320306"/>
                  </a:moveTo>
                  <a:lnTo>
                    <a:pt x="1486306" y="319951"/>
                  </a:lnTo>
                  <a:lnTo>
                    <a:pt x="1485925" y="319951"/>
                  </a:lnTo>
                  <a:lnTo>
                    <a:pt x="1486471" y="321119"/>
                  </a:lnTo>
                  <a:lnTo>
                    <a:pt x="1486573" y="321348"/>
                  </a:lnTo>
                  <a:lnTo>
                    <a:pt x="1487665" y="320306"/>
                  </a:lnTo>
                  <a:close/>
                </a:path>
                <a:path w="1659254" h="351155">
                  <a:moveTo>
                    <a:pt x="1489697" y="234010"/>
                  </a:moveTo>
                  <a:lnTo>
                    <a:pt x="1489303" y="233337"/>
                  </a:lnTo>
                  <a:lnTo>
                    <a:pt x="1487614" y="233337"/>
                  </a:lnTo>
                  <a:lnTo>
                    <a:pt x="1489697" y="234010"/>
                  </a:lnTo>
                  <a:close/>
                </a:path>
                <a:path w="1659254" h="351155">
                  <a:moveTo>
                    <a:pt x="1491996" y="329044"/>
                  </a:moveTo>
                  <a:lnTo>
                    <a:pt x="1491056" y="326961"/>
                  </a:lnTo>
                  <a:lnTo>
                    <a:pt x="1489265" y="329946"/>
                  </a:lnTo>
                  <a:lnTo>
                    <a:pt x="1491996" y="329044"/>
                  </a:lnTo>
                  <a:close/>
                </a:path>
                <a:path w="1659254" h="351155">
                  <a:moveTo>
                    <a:pt x="1492491" y="301866"/>
                  </a:moveTo>
                  <a:lnTo>
                    <a:pt x="1489710" y="299199"/>
                  </a:lnTo>
                  <a:lnTo>
                    <a:pt x="1485582" y="299847"/>
                  </a:lnTo>
                  <a:lnTo>
                    <a:pt x="1487385" y="297586"/>
                  </a:lnTo>
                  <a:lnTo>
                    <a:pt x="1482356" y="299732"/>
                  </a:lnTo>
                  <a:lnTo>
                    <a:pt x="1483220" y="295376"/>
                  </a:lnTo>
                  <a:lnTo>
                    <a:pt x="1479575" y="297789"/>
                  </a:lnTo>
                  <a:lnTo>
                    <a:pt x="1480591" y="303415"/>
                  </a:lnTo>
                  <a:lnTo>
                    <a:pt x="1485582" y="300570"/>
                  </a:lnTo>
                  <a:lnTo>
                    <a:pt x="1487487" y="304012"/>
                  </a:lnTo>
                  <a:lnTo>
                    <a:pt x="1492072" y="302971"/>
                  </a:lnTo>
                  <a:lnTo>
                    <a:pt x="1492491" y="301866"/>
                  </a:lnTo>
                  <a:close/>
                </a:path>
                <a:path w="1659254" h="351155">
                  <a:moveTo>
                    <a:pt x="1494116" y="292773"/>
                  </a:moveTo>
                  <a:lnTo>
                    <a:pt x="1492224" y="292760"/>
                  </a:lnTo>
                  <a:lnTo>
                    <a:pt x="1490268" y="291655"/>
                  </a:lnTo>
                  <a:lnTo>
                    <a:pt x="1489583" y="290652"/>
                  </a:lnTo>
                  <a:lnTo>
                    <a:pt x="1489163" y="293890"/>
                  </a:lnTo>
                  <a:lnTo>
                    <a:pt x="1494116" y="292773"/>
                  </a:lnTo>
                  <a:close/>
                </a:path>
                <a:path w="1659254" h="351155">
                  <a:moveTo>
                    <a:pt x="1496047" y="292341"/>
                  </a:moveTo>
                  <a:lnTo>
                    <a:pt x="1494116" y="292773"/>
                  </a:lnTo>
                  <a:lnTo>
                    <a:pt x="1494790" y="292785"/>
                  </a:lnTo>
                  <a:lnTo>
                    <a:pt x="1495450" y="292658"/>
                  </a:lnTo>
                  <a:lnTo>
                    <a:pt x="1496047" y="292341"/>
                  </a:lnTo>
                  <a:close/>
                </a:path>
                <a:path w="1659254" h="351155">
                  <a:moveTo>
                    <a:pt x="1496225" y="270954"/>
                  </a:moveTo>
                  <a:lnTo>
                    <a:pt x="1496199" y="268833"/>
                  </a:lnTo>
                  <a:lnTo>
                    <a:pt x="1493418" y="267614"/>
                  </a:lnTo>
                  <a:lnTo>
                    <a:pt x="1481493" y="267728"/>
                  </a:lnTo>
                  <a:lnTo>
                    <a:pt x="1475587" y="271373"/>
                  </a:lnTo>
                  <a:lnTo>
                    <a:pt x="1476044" y="271691"/>
                  </a:lnTo>
                  <a:lnTo>
                    <a:pt x="1496225" y="270954"/>
                  </a:lnTo>
                  <a:close/>
                </a:path>
                <a:path w="1659254" h="351155">
                  <a:moveTo>
                    <a:pt x="1499171" y="317830"/>
                  </a:moveTo>
                  <a:lnTo>
                    <a:pt x="1493621" y="314629"/>
                  </a:lnTo>
                  <a:lnTo>
                    <a:pt x="1487665" y="320306"/>
                  </a:lnTo>
                  <a:lnTo>
                    <a:pt x="1492631" y="321589"/>
                  </a:lnTo>
                  <a:lnTo>
                    <a:pt x="1492110" y="321589"/>
                  </a:lnTo>
                  <a:lnTo>
                    <a:pt x="1487792" y="324700"/>
                  </a:lnTo>
                  <a:lnTo>
                    <a:pt x="1493342" y="326453"/>
                  </a:lnTo>
                  <a:lnTo>
                    <a:pt x="1492351" y="322249"/>
                  </a:lnTo>
                  <a:lnTo>
                    <a:pt x="1497863" y="321119"/>
                  </a:lnTo>
                  <a:lnTo>
                    <a:pt x="1494155" y="319951"/>
                  </a:lnTo>
                  <a:lnTo>
                    <a:pt x="1497825" y="318985"/>
                  </a:lnTo>
                  <a:lnTo>
                    <a:pt x="1499171" y="317830"/>
                  </a:lnTo>
                  <a:close/>
                </a:path>
                <a:path w="1659254" h="351155">
                  <a:moveTo>
                    <a:pt x="1510233" y="225031"/>
                  </a:moveTo>
                  <a:lnTo>
                    <a:pt x="1510220" y="224066"/>
                  </a:lnTo>
                  <a:lnTo>
                    <a:pt x="1509915" y="222935"/>
                  </a:lnTo>
                  <a:lnTo>
                    <a:pt x="1509395" y="221894"/>
                  </a:lnTo>
                  <a:lnTo>
                    <a:pt x="1509598" y="222935"/>
                  </a:lnTo>
                  <a:lnTo>
                    <a:pt x="1509776" y="224028"/>
                  </a:lnTo>
                  <a:lnTo>
                    <a:pt x="1510233" y="225031"/>
                  </a:lnTo>
                  <a:close/>
                </a:path>
                <a:path w="1659254" h="351155">
                  <a:moveTo>
                    <a:pt x="1516278" y="259549"/>
                  </a:moveTo>
                  <a:lnTo>
                    <a:pt x="1516151" y="259232"/>
                  </a:lnTo>
                  <a:lnTo>
                    <a:pt x="1514843" y="255739"/>
                  </a:lnTo>
                  <a:lnTo>
                    <a:pt x="1512531" y="256247"/>
                  </a:lnTo>
                  <a:lnTo>
                    <a:pt x="1509382" y="259689"/>
                  </a:lnTo>
                  <a:lnTo>
                    <a:pt x="1515821" y="259232"/>
                  </a:lnTo>
                  <a:lnTo>
                    <a:pt x="1516278" y="259549"/>
                  </a:lnTo>
                  <a:close/>
                </a:path>
                <a:path w="1659254" h="351155">
                  <a:moveTo>
                    <a:pt x="1522679" y="257657"/>
                  </a:moveTo>
                  <a:lnTo>
                    <a:pt x="1521282" y="257416"/>
                  </a:lnTo>
                  <a:lnTo>
                    <a:pt x="1519936" y="257860"/>
                  </a:lnTo>
                  <a:lnTo>
                    <a:pt x="1518970" y="256501"/>
                  </a:lnTo>
                  <a:lnTo>
                    <a:pt x="1519008" y="257213"/>
                  </a:lnTo>
                  <a:lnTo>
                    <a:pt x="1516278" y="259549"/>
                  </a:lnTo>
                  <a:lnTo>
                    <a:pt x="1516722" y="259854"/>
                  </a:lnTo>
                  <a:lnTo>
                    <a:pt x="1520405" y="258203"/>
                  </a:lnTo>
                  <a:lnTo>
                    <a:pt x="1520405" y="260324"/>
                  </a:lnTo>
                  <a:lnTo>
                    <a:pt x="1522209" y="258203"/>
                  </a:lnTo>
                  <a:lnTo>
                    <a:pt x="1522501" y="257860"/>
                  </a:lnTo>
                  <a:lnTo>
                    <a:pt x="1522679" y="257657"/>
                  </a:lnTo>
                  <a:close/>
                </a:path>
                <a:path w="1659254" h="351155">
                  <a:moveTo>
                    <a:pt x="1525549" y="294919"/>
                  </a:moveTo>
                  <a:lnTo>
                    <a:pt x="1520507" y="296354"/>
                  </a:lnTo>
                  <a:lnTo>
                    <a:pt x="1518196" y="295452"/>
                  </a:lnTo>
                  <a:lnTo>
                    <a:pt x="1515910" y="296684"/>
                  </a:lnTo>
                  <a:lnTo>
                    <a:pt x="1512671" y="294411"/>
                  </a:lnTo>
                  <a:lnTo>
                    <a:pt x="1510893" y="298094"/>
                  </a:lnTo>
                  <a:lnTo>
                    <a:pt x="1515516" y="299910"/>
                  </a:lnTo>
                  <a:lnTo>
                    <a:pt x="1515948" y="298805"/>
                  </a:lnTo>
                  <a:lnTo>
                    <a:pt x="1517319" y="297649"/>
                  </a:lnTo>
                  <a:lnTo>
                    <a:pt x="1519174" y="298246"/>
                  </a:lnTo>
                  <a:lnTo>
                    <a:pt x="1519631" y="298564"/>
                  </a:lnTo>
                  <a:lnTo>
                    <a:pt x="1520101" y="299605"/>
                  </a:lnTo>
                  <a:lnTo>
                    <a:pt x="1521485" y="300583"/>
                  </a:lnTo>
                  <a:lnTo>
                    <a:pt x="1522882" y="300824"/>
                  </a:lnTo>
                  <a:lnTo>
                    <a:pt x="1523314" y="299021"/>
                  </a:lnTo>
                  <a:lnTo>
                    <a:pt x="1524673" y="298551"/>
                  </a:lnTo>
                  <a:lnTo>
                    <a:pt x="1525549" y="294919"/>
                  </a:lnTo>
                  <a:close/>
                </a:path>
                <a:path w="1659254" h="351155">
                  <a:moveTo>
                    <a:pt x="1539773" y="264655"/>
                  </a:moveTo>
                  <a:lnTo>
                    <a:pt x="1536141" y="267042"/>
                  </a:lnTo>
                  <a:lnTo>
                    <a:pt x="1537081" y="268808"/>
                  </a:lnTo>
                  <a:lnTo>
                    <a:pt x="1539773" y="264655"/>
                  </a:lnTo>
                  <a:close/>
                </a:path>
                <a:path w="1659254" h="351155">
                  <a:moveTo>
                    <a:pt x="1539836" y="268935"/>
                  </a:moveTo>
                  <a:lnTo>
                    <a:pt x="1537093" y="269430"/>
                  </a:lnTo>
                  <a:lnTo>
                    <a:pt x="1537030" y="268935"/>
                  </a:lnTo>
                  <a:lnTo>
                    <a:pt x="1536623" y="269506"/>
                  </a:lnTo>
                  <a:lnTo>
                    <a:pt x="1537106" y="269506"/>
                  </a:lnTo>
                  <a:lnTo>
                    <a:pt x="1538084" y="269506"/>
                  </a:lnTo>
                  <a:lnTo>
                    <a:pt x="1539836" y="268935"/>
                  </a:lnTo>
                  <a:close/>
                </a:path>
                <a:path w="1659254" h="351155">
                  <a:moveTo>
                    <a:pt x="1546999" y="232105"/>
                  </a:moveTo>
                  <a:lnTo>
                    <a:pt x="1546987" y="231825"/>
                  </a:lnTo>
                  <a:lnTo>
                    <a:pt x="1546593" y="231355"/>
                  </a:lnTo>
                  <a:lnTo>
                    <a:pt x="1546593" y="231686"/>
                  </a:lnTo>
                  <a:lnTo>
                    <a:pt x="1546720" y="231990"/>
                  </a:lnTo>
                  <a:lnTo>
                    <a:pt x="1546847" y="232308"/>
                  </a:lnTo>
                  <a:lnTo>
                    <a:pt x="1546999" y="232105"/>
                  </a:lnTo>
                  <a:close/>
                </a:path>
                <a:path w="1659254" h="351155">
                  <a:moveTo>
                    <a:pt x="1569529" y="347129"/>
                  </a:moveTo>
                  <a:lnTo>
                    <a:pt x="1564246" y="344805"/>
                  </a:lnTo>
                  <a:lnTo>
                    <a:pt x="1562150" y="344805"/>
                  </a:lnTo>
                  <a:lnTo>
                    <a:pt x="1567688" y="346557"/>
                  </a:lnTo>
                  <a:lnTo>
                    <a:pt x="1564030" y="348234"/>
                  </a:lnTo>
                  <a:lnTo>
                    <a:pt x="1559864" y="346735"/>
                  </a:lnTo>
                  <a:lnTo>
                    <a:pt x="1561312" y="350570"/>
                  </a:lnTo>
                  <a:lnTo>
                    <a:pt x="1561744" y="348767"/>
                  </a:lnTo>
                  <a:lnTo>
                    <a:pt x="1563839" y="348322"/>
                  </a:lnTo>
                  <a:lnTo>
                    <a:pt x="1564297" y="348322"/>
                  </a:lnTo>
                  <a:lnTo>
                    <a:pt x="1564119" y="348272"/>
                  </a:lnTo>
                  <a:lnTo>
                    <a:pt x="1569529" y="347129"/>
                  </a:lnTo>
                  <a:close/>
                </a:path>
                <a:path w="1659254" h="351155">
                  <a:moveTo>
                    <a:pt x="1608963" y="197510"/>
                  </a:moveTo>
                  <a:lnTo>
                    <a:pt x="1602422" y="194284"/>
                  </a:lnTo>
                  <a:lnTo>
                    <a:pt x="1604429" y="193827"/>
                  </a:lnTo>
                  <a:lnTo>
                    <a:pt x="1603667" y="193522"/>
                  </a:lnTo>
                  <a:lnTo>
                    <a:pt x="1602867" y="193751"/>
                  </a:lnTo>
                  <a:lnTo>
                    <a:pt x="1602066" y="194106"/>
                  </a:lnTo>
                  <a:lnTo>
                    <a:pt x="1601622" y="194310"/>
                  </a:lnTo>
                  <a:lnTo>
                    <a:pt x="1601101" y="194589"/>
                  </a:lnTo>
                  <a:lnTo>
                    <a:pt x="1601660" y="194462"/>
                  </a:lnTo>
                  <a:lnTo>
                    <a:pt x="1600187" y="196342"/>
                  </a:lnTo>
                  <a:lnTo>
                    <a:pt x="1602028" y="196926"/>
                  </a:lnTo>
                  <a:lnTo>
                    <a:pt x="1604365" y="197116"/>
                  </a:lnTo>
                  <a:lnTo>
                    <a:pt x="1603463" y="199339"/>
                  </a:lnTo>
                  <a:lnTo>
                    <a:pt x="1608963" y="197510"/>
                  </a:lnTo>
                  <a:close/>
                </a:path>
                <a:path w="1659254" h="351155">
                  <a:moveTo>
                    <a:pt x="1616252" y="213563"/>
                  </a:moveTo>
                  <a:lnTo>
                    <a:pt x="1615973" y="213055"/>
                  </a:lnTo>
                  <a:lnTo>
                    <a:pt x="1615617" y="212547"/>
                  </a:lnTo>
                  <a:lnTo>
                    <a:pt x="1615211" y="212026"/>
                  </a:lnTo>
                  <a:lnTo>
                    <a:pt x="1615211" y="212725"/>
                  </a:lnTo>
                  <a:lnTo>
                    <a:pt x="1615643" y="213194"/>
                  </a:lnTo>
                  <a:lnTo>
                    <a:pt x="1616252" y="213563"/>
                  </a:lnTo>
                  <a:close/>
                </a:path>
                <a:path w="1659254" h="351155">
                  <a:moveTo>
                    <a:pt x="1619453" y="208534"/>
                  </a:moveTo>
                  <a:lnTo>
                    <a:pt x="1618475" y="205740"/>
                  </a:lnTo>
                  <a:lnTo>
                    <a:pt x="1615795" y="209524"/>
                  </a:lnTo>
                  <a:lnTo>
                    <a:pt x="1613916" y="208203"/>
                  </a:lnTo>
                  <a:lnTo>
                    <a:pt x="1612836" y="209143"/>
                  </a:lnTo>
                  <a:lnTo>
                    <a:pt x="1614068" y="210566"/>
                  </a:lnTo>
                  <a:lnTo>
                    <a:pt x="1615211" y="212026"/>
                  </a:lnTo>
                  <a:lnTo>
                    <a:pt x="1615287" y="211213"/>
                  </a:lnTo>
                  <a:lnTo>
                    <a:pt x="1615363" y="210947"/>
                  </a:lnTo>
                  <a:lnTo>
                    <a:pt x="1615795" y="210235"/>
                  </a:lnTo>
                  <a:lnTo>
                    <a:pt x="1616722" y="210883"/>
                  </a:lnTo>
                  <a:lnTo>
                    <a:pt x="1617472" y="210235"/>
                  </a:lnTo>
                  <a:lnTo>
                    <a:pt x="1618310" y="209524"/>
                  </a:lnTo>
                  <a:lnTo>
                    <a:pt x="1619453" y="208534"/>
                  </a:lnTo>
                  <a:close/>
                </a:path>
                <a:path w="1659254" h="351155">
                  <a:moveTo>
                    <a:pt x="1620342" y="206324"/>
                  </a:moveTo>
                  <a:lnTo>
                    <a:pt x="1619364" y="204254"/>
                  </a:lnTo>
                  <a:lnTo>
                    <a:pt x="1613827" y="203200"/>
                  </a:lnTo>
                  <a:lnTo>
                    <a:pt x="1613877" y="206082"/>
                  </a:lnTo>
                  <a:lnTo>
                    <a:pt x="1614817" y="206717"/>
                  </a:lnTo>
                  <a:lnTo>
                    <a:pt x="1618462" y="204304"/>
                  </a:lnTo>
                  <a:lnTo>
                    <a:pt x="1620342" y="206324"/>
                  </a:lnTo>
                  <a:close/>
                </a:path>
                <a:path w="1659254" h="351155">
                  <a:moveTo>
                    <a:pt x="1622272" y="211213"/>
                  </a:moveTo>
                  <a:lnTo>
                    <a:pt x="1618615" y="212191"/>
                  </a:lnTo>
                  <a:lnTo>
                    <a:pt x="1620951" y="213817"/>
                  </a:lnTo>
                  <a:lnTo>
                    <a:pt x="1622272" y="211213"/>
                  </a:lnTo>
                  <a:close/>
                </a:path>
                <a:path w="1659254" h="351155">
                  <a:moveTo>
                    <a:pt x="1637563" y="162966"/>
                  </a:moveTo>
                  <a:lnTo>
                    <a:pt x="1637550" y="162407"/>
                  </a:lnTo>
                  <a:lnTo>
                    <a:pt x="1637017" y="162661"/>
                  </a:lnTo>
                  <a:lnTo>
                    <a:pt x="1636941" y="163106"/>
                  </a:lnTo>
                  <a:lnTo>
                    <a:pt x="1636966" y="163588"/>
                  </a:lnTo>
                  <a:lnTo>
                    <a:pt x="1637271" y="163283"/>
                  </a:lnTo>
                  <a:lnTo>
                    <a:pt x="1637563" y="162966"/>
                  </a:lnTo>
                  <a:close/>
                </a:path>
                <a:path w="1659254" h="351155">
                  <a:moveTo>
                    <a:pt x="1637639" y="166128"/>
                  </a:moveTo>
                  <a:lnTo>
                    <a:pt x="1636953" y="164617"/>
                  </a:lnTo>
                  <a:lnTo>
                    <a:pt x="1636966" y="163588"/>
                  </a:lnTo>
                  <a:lnTo>
                    <a:pt x="1635912" y="164617"/>
                  </a:lnTo>
                  <a:lnTo>
                    <a:pt x="1634159" y="164617"/>
                  </a:lnTo>
                  <a:lnTo>
                    <a:pt x="1632242" y="164363"/>
                  </a:lnTo>
                  <a:lnTo>
                    <a:pt x="1629244" y="165163"/>
                  </a:lnTo>
                  <a:lnTo>
                    <a:pt x="1629676" y="164617"/>
                  </a:lnTo>
                  <a:lnTo>
                    <a:pt x="1630641" y="163258"/>
                  </a:lnTo>
                  <a:lnTo>
                    <a:pt x="1628343" y="163779"/>
                  </a:lnTo>
                  <a:lnTo>
                    <a:pt x="1626527" y="164617"/>
                  </a:lnTo>
                  <a:lnTo>
                    <a:pt x="1626946" y="162077"/>
                  </a:lnTo>
                  <a:lnTo>
                    <a:pt x="1626590" y="163258"/>
                  </a:lnTo>
                  <a:lnTo>
                    <a:pt x="1626489" y="163588"/>
                  </a:lnTo>
                  <a:lnTo>
                    <a:pt x="1626438" y="163779"/>
                  </a:lnTo>
                  <a:lnTo>
                    <a:pt x="1626323" y="164160"/>
                  </a:lnTo>
                  <a:lnTo>
                    <a:pt x="1626260" y="164363"/>
                  </a:lnTo>
                  <a:lnTo>
                    <a:pt x="1626184" y="164617"/>
                  </a:lnTo>
                  <a:lnTo>
                    <a:pt x="1626057" y="165023"/>
                  </a:lnTo>
                  <a:lnTo>
                    <a:pt x="1622831" y="164160"/>
                  </a:lnTo>
                  <a:lnTo>
                    <a:pt x="1622437" y="165862"/>
                  </a:lnTo>
                  <a:lnTo>
                    <a:pt x="1625765" y="165227"/>
                  </a:lnTo>
                  <a:lnTo>
                    <a:pt x="1625993" y="165227"/>
                  </a:lnTo>
                  <a:lnTo>
                    <a:pt x="1626831" y="165227"/>
                  </a:lnTo>
                  <a:lnTo>
                    <a:pt x="1629003" y="165227"/>
                  </a:lnTo>
                  <a:lnTo>
                    <a:pt x="1629194" y="165227"/>
                  </a:lnTo>
                  <a:lnTo>
                    <a:pt x="1629791" y="165227"/>
                  </a:lnTo>
                  <a:lnTo>
                    <a:pt x="1634388" y="165862"/>
                  </a:lnTo>
                  <a:lnTo>
                    <a:pt x="1637639" y="166128"/>
                  </a:lnTo>
                  <a:close/>
                </a:path>
                <a:path w="1659254" h="351155">
                  <a:moveTo>
                    <a:pt x="1643354" y="128765"/>
                  </a:moveTo>
                  <a:lnTo>
                    <a:pt x="1643253" y="128498"/>
                  </a:lnTo>
                  <a:lnTo>
                    <a:pt x="1642630" y="126885"/>
                  </a:lnTo>
                  <a:lnTo>
                    <a:pt x="1642516" y="126580"/>
                  </a:lnTo>
                  <a:lnTo>
                    <a:pt x="1642402" y="126263"/>
                  </a:lnTo>
                  <a:lnTo>
                    <a:pt x="1641703" y="128041"/>
                  </a:lnTo>
                  <a:lnTo>
                    <a:pt x="1641627" y="128231"/>
                  </a:lnTo>
                  <a:lnTo>
                    <a:pt x="1641525" y="128498"/>
                  </a:lnTo>
                  <a:lnTo>
                    <a:pt x="1640852" y="128498"/>
                  </a:lnTo>
                  <a:lnTo>
                    <a:pt x="1639252" y="126580"/>
                  </a:lnTo>
                  <a:lnTo>
                    <a:pt x="1638668" y="126580"/>
                  </a:lnTo>
                  <a:lnTo>
                    <a:pt x="1638452" y="126885"/>
                  </a:lnTo>
                  <a:lnTo>
                    <a:pt x="1638376" y="127266"/>
                  </a:lnTo>
                  <a:lnTo>
                    <a:pt x="1637677" y="126580"/>
                  </a:lnTo>
                  <a:lnTo>
                    <a:pt x="1637080" y="125818"/>
                  </a:lnTo>
                  <a:lnTo>
                    <a:pt x="1633626" y="125818"/>
                  </a:lnTo>
                  <a:lnTo>
                    <a:pt x="1633651" y="126263"/>
                  </a:lnTo>
                  <a:lnTo>
                    <a:pt x="1633753" y="127673"/>
                  </a:lnTo>
                  <a:lnTo>
                    <a:pt x="1633855" y="129044"/>
                  </a:lnTo>
                  <a:lnTo>
                    <a:pt x="1634020" y="129044"/>
                  </a:lnTo>
                  <a:lnTo>
                    <a:pt x="1635455" y="129921"/>
                  </a:lnTo>
                  <a:lnTo>
                    <a:pt x="1637436" y="129921"/>
                  </a:lnTo>
                  <a:lnTo>
                    <a:pt x="1638147" y="130175"/>
                  </a:lnTo>
                  <a:lnTo>
                    <a:pt x="1638401" y="130175"/>
                  </a:lnTo>
                  <a:lnTo>
                    <a:pt x="1638490" y="129921"/>
                  </a:lnTo>
                  <a:lnTo>
                    <a:pt x="1638973" y="129921"/>
                  </a:lnTo>
                  <a:lnTo>
                    <a:pt x="1642681" y="129044"/>
                  </a:lnTo>
                  <a:lnTo>
                    <a:pt x="1643354" y="128765"/>
                  </a:lnTo>
                  <a:close/>
                </a:path>
                <a:path w="1659254" h="351155">
                  <a:moveTo>
                    <a:pt x="1644599" y="195668"/>
                  </a:moveTo>
                  <a:lnTo>
                    <a:pt x="1637601" y="192201"/>
                  </a:lnTo>
                  <a:lnTo>
                    <a:pt x="1635785" y="193763"/>
                  </a:lnTo>
                  <a:lnTo>
                    <a:pt x="1644599" y="195668"/>
                  </a:lnTo>
                  <a:close/>
                </a:path>
                <a:path w="1659254" h="351155">
                  <a:moveTo>
                    <a:pt x="1644904" y="204901"/>
                  </a:moveTo>
                  <a:lnTo>
                    <a:pt x="1644650" y="204901"/>
                  </a:lnTo>
                  <a:lnTo>
                    <a:pt x="1641995" y="203733"/>
                  </a:lnTo>
                  <a:lnTo>
                    <a:pt x="1641563" y="206260"/>
                  </a:lnTo>
                  <a:lnTo>
                    <a:pt x="1637334" y="206260"/>
                  </a:lnTo>
                  <a:lnTo>
                    <a:pt x="1636039" y="207365"/>
                  </a:lnTo>
                  <a:lnTo>
                    <a:pt x="1630972" y="207365"/>
                  </a:lnTo>
                  <a:lnTo>
                    <a:pt x="1633448" y="209842"/>
                  </a:lnTo>
                  <a:lnTo>
                    <a:pt x="1633232" y="209842"/>
                  </a:lnTo>
                  <a:lnTo>
                    <a:pt x="1632077" y="211455"/>
                  </a:lnTo>
                  <a:lnTo>
                    <a:pt x="1631975" y="211594"/>
                  </a:lnTo>
                  <a:lnTo>
                    <a:pt x="1629918" y="211061"/>
                  </a:lnTo>
                  <a:lnTo>
                    <a:pt x="1628724" y="210756"/>
                  </a:lnTo>
                  <a:lnTo>
                    <a:pt x="1626400" y="209842"/>
                  </a:lnTo>
                  <a:lnTo>
                    <a:pt x="1628749" y="212178"/>
                  </a:lnTo>
                  <a:lnTo>
                    <a:pt x="1628736" y="211455"/>
                  </a:lnTo>
                  <a:lnTo>
                    <a:pt x="1629206" y="211061"/>
                  </a:lnTo>
                  <a:lnTo>
                    <a:pt x="1630768" y="212178"/>
                  </a:lnTo>
                  <a:lnTo>
                    <a:pt x="1630603" y="212178"/>
                  </a:lnTo>
                  <a:lnTo>
                    <a:pt x="1630540" y="212940"/>
                  </a:lnTo>
                  <a:lnTo>
                    <a:pt x="1630426" y="214401"/>
                  </a:lnTo>
                  <a:lnTo>
                    <a:pt x="1630349" y="215366"/>
                  </a:lnTo>
                  <a:lnTo>
                    <a:pt x="1630235" y="216738"/>
                  </a:lnTo>
                  <a:lnTo>
                    <a:pt x="1625015" y="210299"/>
                  </a:lnTo>
                  <a:lnTo>
                    <a:pt x="1624330" y="214541"/>
                  </a:lnTo>
                  <a:lnTo>
                    <a:pt x="1618792" y="215112"/>
                  </a:lnTo>
                  <a:lnTo>
                    <a:pt x="1616252" y="213563"/>
                  </a:lnTo>
                  <a:lnTo>
                    <a:pt x="1616824" y="214617"/>
                  </a:lnTo>
                  <a:lnTo>
                    <a:pt x="1616913" y="215620"/>
                  </a:lnTo>
                  <a:lnTo>
                    <a:pt x="1615452" y="216344"/>
                  </a:lnTo>
                  <a:lnTo>
                    <a:pt x="1619656" y="219290"/>
                  </a:lnTo>
                  <a:lnTo>
                    <a:pt x="1620596" y="219214"/>
                  </a:lnTo>
                  <a:lnTo>
                    <a:pt x="1621904" y="215912"/>
                  </a:lnTo>
                  <a:lnTo>
                    <a:pt x="1624241" y="216801"/>
                  </a:lnTo>
                  <a:lnTo>
                    <a:pt x="1624723" y="215582"/>
                  </a:lnTo>
                  <a:lnTo>
                    <a:pt x="1628851" y="217195"/>
                  </a:lnTo>
                  <a:lnTo>
                    <a:pt x="1633156" y="216738"/>
                  </a:lnTo>
                  <a:lnTo>
                    <a:pt x="1638528" y="216166"/>
                  </a:lnTo>
                  <a:lnTo>
                    <a:pt x="1638808" y="216738"/>
                  </a:lnTo>
                  <a:lnTo>
                    <a:pt x="1639023" y="216166"/>
                  </a:lnTo>
                  <a:lnTo>
                    <a:pt x="1641411" y="211594"/>
                  </a:lnTo>
                  <a:lnTo>
                    <a:pt x="1644904" y="204901"/>
                  </a:lnTo>
                  <a:close/>
                </a:path>
                <a:path w="1659254" h="351155">
                  <a:moveTo>
                    <a:pt x="1645348" y="128041"/>
                  </a:moveTo>
                  <a:lnTo>
                    <a:pt x="1645069" y="128041"/>
                  </a:lnTo>
                  <a:lnTo>
                    <a:pt x="1643354" y="128765"/>
                  </a:lnTo>
                  <a:lnTo>
                    <a:pt x="1643799" y="129921"/>
                  </a:lnTo>
                  <a:lnTo>
                    <a:pt x="1643900" y="130175"/>
                  </a:lnTo>
                  <a:lnTo>
                    <a:pt x="1644002" y="129921"/>
                  </a:lnTo>
                  <a:lnTo>
                    <a:pt x="1645348" y="128041"/>
                  </a:lnTo>
                  <a:close/>
                </a:path>
                <a:path w="1659254" h="351155">
                  <a:moveTo>
                    <a:pt x="1647164" y="166941"/>
                  </a:moveTo>
                  <a:lnTo>
                    <a:pt x="1647037" y="166611"/>
                  </a:lnTo>
                  <a:lnTo>
                    <a:pt x="1646910" y="167474"/>
                  </a:lnTo>
                  <a:lnTo>
                    <a:pt x="1647151" y="167259"/>
                  </a:lnTo>
                  <a:lnTo>
                    <a:pt x="1647164" y="166941"/>
                  </a:lnTo>
                  <a:close/>
                </a:path>
                <a:path w="1659254" h="351155">
                  <a:moveTo>
                    <a:pt x="1647291" y="164934"/>
                  </a:moveTo>
                  <a:lnTo>
                    <a:pt x="1645691" y="164934"/>
                  </a:lnTo>
                  <a:lnTo>
                    <a:pt x="1646720" y="165735"/>
                  </a:lnTo>
                  <a:lnTo>
                    <a:pt x="1647037" y="166598"/>
                  </a:lnTo>
                  <a:lnTo>
                    <a:pt x="1647291" y="164934"/>
                  </a:lnTo>
                  <a:close/>
                </a:path>
                <a:path w="1659254" h="351155">
                  <a:moveTo>
                    <a:pt x="1649247" y="122580"/>
                  </a:moveTo>
                  <a:lnTo>
                    <a:pt x="1645462" y="127876"/>
                  </a:lnTo>
                  <a:lnTo>
                    <a:pt x="1645945" y="127673"/>
                  </a:lnTo>
                  <a:lnTo>
                    <a:pt x="1647964" y="128041"/>
                  </a:lnTo>
                  <a:lnTo>
                    <a:pt x="1648040" y="127673"/>
                  </a:lnTo>
                  <a:lnTo>
                    <a:pt x="1649247" y="122580"/>
                  </a:lnTo>
                  <a:close/>
                </a:path>
                <a:path w="1659254" h="351155">
                  <a:moveTo>
                    <a:pt x="1650644" y="193929"/>
                  </a:moveTo>
                  <a:lnTo>
                    <a:pt x="1644548" y="192798"/>
                  </a:lnTo>
                  <a:lnTo>
                    <a:pt x="1648371" y="198272"/>
                  </a:lnTo>
                  <a:lnTo>
                    <a:pt x="1650644" y="193929"/>
                  </a:lnTo>
                  <a:close/>
                </a:path>
                <a:path w="1659254" h="351155">
                  <a:moveTo>
                    <a:pt x="1658924" y="169494"/>
                  </a:moveTo>
                  <a:lnTo>
                    <a:pt x="1651939" y="166039"/>
                  </a:lnTo>
                  <a:lnTo>
                    <a:pt x="1650149" y="168325"/>
                  </a:lnTo>
                  <a:lnTo>
                    <a:pt x="1651990" y="168910"/>
                  </a:lnTo>
                  <a:lnTo>
                    <a:pt x="1654327" y="169100"/>
                  </a:lnTo>
                  <a:lnTo>
                    <a:pt x="1653425" y="171323"/>
                  </a:lnTo>
                  <a:lnTo>
                    <a:pt x="1658924" y="169494"/>
                  </a:lnTo>
                  <a:close/>
                </a:path>
              </a:pathLst>
            </a:custGeom>
            <a:solidFill>
              <a:srgbClr val="ABD3D8">
                <a:alpha val="51998"/>
              </a:srgbClr>
            </a:solidFill>
          </p:spPr>
          <p:txBody>
            <a:bodyPr wrap="square" lIns="0" tIns="0" rIns="0" bIns="0" rtlCol="0"/>
            <a:lstStyle/>
            <a:p>
              <a:pPr defTabSz="829178"/>
              <a:endParaRPr sz="1632" kern="0">
                <a:solidFill>
                  <a:sysClr val="windowText" lastClr="000000"/>
                </a:solidFill>
              </a:endParaRPr>
            </a:p>
          </p:txBody>
        </p:sp>
        <p:sp>
          <p:nvSpPr>
            <p:cNvPr id="95" name="object 95"/>
            <p:cNvSpPr/>
            <p:nvPr/>
          </p:nvSpPr>
          <p:spPr>
            <a:xfrm>
              <a:off x="8993835" y="1860397"/>
              <a:ext cx="1316990" cy="370205"/>
            </a:xfrm>
            <a:custGeom>
              <a:avLst/>
              <a:gdLst/>
              <a:ahLst/>
              <a:cxnLst/>
              <a:rect l="l" t="t" r="r" b="b"/>
              <a:pathLst>
                <a:path w="1316990" h="370205">
                  <a:moveTo>
                    <a:pt x="3759" y="10109"/>
                  </a:moveTo>
                  <a:lnTo>
                    <a:pt x="2311" y="9131"/>
                  </a:lnTo>
                  <a:lnTo>
                    <a:pt x="0" y="9639"/>
                  </a:lnTo>
                  <a:lnTo>
                    <a:pt x="63" y="11811"/>
                  </a:lnTo>
                  <a:lnTo>
                    <a:pt x="1485" y="12776"/>
                  </a:lnTo>
                  <a:lnTo>
                    <a:pt x="2819" y="10896"/>
                  </a:lnTo>
                  <a:lnTo>
                    <a:pt x="3759" y="10109"/>
                  </a:lnTo>
                  <a:close/>
                </a:path>
                <a:path w="1316990" h="370205">
                  <a:moveTo>
                    <a:pt x="70535" y="13081"/>
                  </a:moveTo>
                  <a:lnTo>
                    <a:pt x="70485" y="10198"/>
                  </a:lnTo>
                  <a:lnTo>
                    <a:pt x="64833" y="9867"/>
                  </a:lnTo>
                  <a:lnTo>
                    <a:pt x="64909" y="12026"/>
                  </a:lnTo>
                  <a:lnTo>
                    <a:pt x="66776" y="11899"/>
                  </a:lnTo>
                  <a:lnTo>
                    <a:pt x="70535" y="13081"/>
                  </a:lnTo>
                  <a:close/>
                </a:path>
                <a:path w="1316990" h="370205">
                  <a:moveTo>
                    <a:pt x="71691" y="14808"/>
                  </a:moveTo>
                  <a:lnTo>
                    <a:pt x="71564" y="14401"/>
                  </a:lnTo>
                  <a:lnTo>
                    <a:pt x="71285" y="14033"/>
                  </a:lnTo>
                  <a:lnTo>
                    <a:pt x="70586" y="13817"/>
                  </a:lnTo>
                  <a:lnTo>
                    <a:pt x="71170" y="14084"/>
                  </a:lnTo>
                  <a:lnTo>
                    <a:pt x="71488" y="14427"/>
                  </a:lnTo>
                  <a:lnTo>
                    <a:pt x="71691" y="14808"/>
                  </a:lnTo>
                  <a:close/>
                </a:path>
                <a:path w="1316990" h="370205">
                  <a:moveTo>
                    <a:pt x="72504" y="16256"/>
                  </a:moveTo>
                  <a:lnTo>
                    <a:pt x="71691" y="14808"/>
                  </a:lnTo>
                  <a:lnTo>
                    <a:pt x="72199" y="16256"/>
                  </a:lnTo>
                  <a:lnTo>
                    <a:pt x="72313" y="16598"/>
                  </a:lnTo>
                  <a:lnTo>
                    <a:pt x="72504" y="16256"/>
                  </a:lnTo>
                  <a:close/>
                </a:path>
                <a:path w="1316990" h="370205">
                  <a:moveTo>
                    <a:pt x="74422" y="18630"/>
                  </a:moveTo>
                  <a:lnTo>
                    <a:pt x="71450" y="18249"/>
                  </a:lnTo>
                  <a:lnTo>
                    <a:pt x="72326" y="16598"/>
                  </a:lnTo>
                  <a:lnTo>
                    <a:pt x="69126" y="19583"/>
                  </a:lnTo>
                  <a:lnTo>
                    <a:pt x="74422" y="18630"/>
                  </a:lnTo>
                  <a:close/>
                </a:path>
                <a:path w="1316990" h="370205">
                  <a:moveTo>
                    <a:pt x="76085" y="11264"/>
                  </a:moveTo>
                  <a:lnTo>
                    <a:pt x="73228" y="9271"/>
                  </a:lnTo>
                  <a:lnTo>
                    <a:pt x="73279" y="10718"/>
                  </a:lnTo>
                  <a:lnTo>
                    <a:pt x="72834" y="11861"/>
                  </a:lnTo>
                  <a:lnTo>
                    <a:pt x="74244" y="12103"/>
                  </a:lnTo>
                  <a:lnTo>
                    <a:pt x="75171" y="12026"/>
                  </a:lnTo>
                  <a:lnTo>
                    <a:pt x="75641" y="12357"/>
                  </a:lnTo>
                  <a:lnTo>
                    <a:pt x="76085" y="11264"/>
                  </a:lnTo>
                  <a:close/>
                </a:path>
                <a:path w="1316990" h="370205">
                  <a:moveTo>
                    <a:pt x="76847" y="4686"/>
                  </a:moveTo>
                  <a:lnTo>
                    <a:pt x="75958" y="6934"/>
                  </a:lnTo>
                  <a:lnTo>
                    <a:pt x="76428" y="7251"/>
                  </a:lnTo>
                  <a:lnTo>
                    <a:pt x="76847" y="4686"/>
                  </a:lnTo>
                  <a:close/>
                </a:path>
                <a:path w="1316990" h="370205">
                  <a:moveTo>
                    <a:pt x="81127" y="7658"/>
                  </a:moveTo>
                  <a:lnTo>
                    <a:pt x="76517" y="7251"/>
                  </a:lnTo>
                  <a:lnTo>
                    <a:pt x="77050" y="7658"/>
                  </a:lnTo>
                  <a:lnTo>
                    <a:pt x="78828" y="8890"/>
                  </a:lnTo>
                  <a:lnTo>
                    <a:pt x="81127" y="7658"/>
                  </a:lnTo>
                  <a:close/>
                </a:path>
                <a:path w="1316990" h="370205">
                  <a:moveTo>
                    <a:pt x="83324" y="36118"/>
                  </a:moveTo>
                  <a:lnTo>
                    <a:pt x="79514" y="33489"/>
                  </a:lnTo>
                  <a:lnTo>
                    <a:pt x="79603" y="36118"/>
                  </a:lnTo>
                  <a:lnTo>
                    <a:pt x="83324" y="36118"/>
                  </a:lnTo>
                  <a:close/>
                </a:path>
                <a:path w="1316990" h="370205">
                  <a:moveTo>
                    <a:pt x="100418" y="29502"/>
                  </a:moveTo>
                  <a:lnTo>
                    <a:pt x="98996" y="29248"/>
                  </a:lnTo>
                  <a:lnTo>
                    <a:pt x="97688" y="31864"/>
                  </a:lnTo>
                  <a:lnTo>
                    <a:pt x="100418" y="29502"/>
                  </a:lnTo>
                  <a:close/>
                </a:path>
                <a:path w="1316990" h="370205">
                  <a:moveTo>
                    <a:pt x="101066" y="26276"/>
                  </a:moveTo>
                  <a:lnTo>
                    <a:pt x="97917" y="23495"/>
                  </a:lnTo>
                  <a:lnTo>
                    <a:pt x="99860" y="26276"/>
                  </a:lnTo>
                  <a:lnTo>
                    <a:pt x="101066" y="26276"/>
                  </a:lnTo>
                  <a:close/>
                </a:path>
                <a:path w="1316990" h="370205">
                  <a:moveTo>
                    <a:pt x="101892" y="26276"/>
                  </a:moveTo>
                  <a:lnTo>
                    <a:pt x="101066" y="26276"/>
                  </a:lnTo>
                  <a:lnTo>
                    <a:pt x="101739" y="26860"/>
                  </a:lnTo>
                  <a:lnTo>
                    <a:pt x="101892" y="26276"/>
                  </a:lnTo>
                  <a:close/>
                </a:path>
                <a:path w="1316990" h="370205">
                  <a:moveTo>
                    <a:pt x="106400" y="17487"/>
                  </a:moveTo>
                  <a:lnTo>
                    <a:pt x="106146" y="17487"/>
                  </a:lnTo>
                  <a:lnTo>
                    <a:pt x="106172" y="17868"/>
                  </a:lnTo>
                  <a:lnTo>
                    <a:pt x="106400" y="17487"/>
                  </a:lnTo>
                  <a:close/>
                </a:path>
                <a:path w="1316990" h="370205">
                  <a:moveTo>
                    <a:pt x="106476" y="17348"/>
                  </a:moveTo>
                  <a:lnTo>
                    <a:pt x="106121" y="17157"/>
                  </a:lnTo>
                  <a:lnTo>
                    <a:pt x="106133" y="17348"/>
                  </a:lnTo>
                  <a:lnTo>
                    <a:pt x="106476" y="17348"/>
                  </a:lnTo>
                  <a:close/>
                </a:path>
                <a:path w="1316990" h="370205">
                  <a:moveTo>
                    <a:pt x="107289" y="24307"/>
                  </a:moveTo>
                  <a:lnTo>
                    <a:pt x="103022" y="22059"/>
                  </a:lnTo>
                  <a:lnTo>
                    <a:pt x="101892" y="26276"/>
                  </a:lnTo>
                  <a:lnTo>
                    <a:pt x="105003" y="26276"/>
                  </a:lnTo>
                  <a:lnTo>
                    <a:pt x="107289" y="24307"/>
                  </a:lnTo>
                  <a:close/>
                </a:path>
                <a:path w="1316990" h="370205">
                  <a:moveTo>
                    <a:pt x="109169" y="22542"/>
                  </a:moveTo>
                  <a:lnTo>
                    <a:pt x="108051" y="22542"/>
                  </a:lnTo>
                  <a:lnTo>
                    <a:pt x="109093" y="22733"/>
                  </a:lnTo>
                  <a:lnTo>
                    <a:pt x="109169" y="22542"/>
                  </a:lnTo>
                  <a:close/>
                </a:path>
                <a:path w="1316990" h="370205">
                  <a:moveTo>
                    <a:pt x="109740" y="22733"/>
                  </a:moveTo>
                  <a:lnTo>
                    <a:pt x="109093" y="22733"/>
                  </a:lnTo>
                  <a:lnTo>
                    <a:pt x="107022" y="22733"/>
                  </a:lnTo>
                  <a:lnTo>
                    <a:pt x="107696" y="23190"/>
                  </a:lnTo>
                  <a:lnTo>
                    <a:pt x="109740" y="22733"/>
                  </a:lnTo>
                  <a:close/>
                </a:path>
                <a:path w="1316990" h="370205">
                  <a:moveTo>
                    <a:pt x="110871" y="19710"/>
                  </a:moveTo>
                  <a:lnTo>
                    <a:pt x="109601" y="19024"/>
                  </a:lnTo>
                  <a:lnTo>
                    <a:pt x="109969" y="20535"/>
                  </a:lnTo>
                  <a:lnTo>
                    <a:pt x="110286" y="20535"/>
                  </a:lnTo>
                  <a:lnTo>
                    <a:pt x="110871" y="19710"/>
                  </a:lnTo>
                  <a:close/>
                </a:path>
                <a:path w="1316990" h="370205">
                  <a:moveTo>
                    <a:pt x="112306" y="20713"/>
                  </a:moveTo>
                  <a:lnTo>
                    <a:pt x="112191" y="20535"/>
                  </a:lnTo>
                  <a:lnTo>
                    <a:pt x="110286" y="20535"/>
                  </a:lnTo>
                  <a:lnTo>
                    <a:pt x="112306" y="20713"/>
                  </a:lnTo>
                  <a:close/>
                </a:path>
                <a:path w="1316990" h="370205">
                  <a:moveTo>
                    <a:pt x="112598" y="20713"/>
                  </a:moveTo>
                  <a:lnTo>
                    <a:pt x="112306" y="20713"/>
                  </a:lnTo>
                  <a:lnTo>
                    <a:pt x="110172" y="20713"/>
                  </a:lnTo>
                  <a:lnTo>
                    <a:pt x="109524" y="21628"/>
                  </a:lnTo>
                  <a:lnTo>
                    <a:pt x="109169" y="22542"/>
                  </a:lnTo>
                  <a:lnTo>
                    <a:pt x="111887" y="22542"/>
                  </a:lnTo>
                  <a:lnTo>
                    <a:pt x="112598" y="20713"/>
                  </a:lnTo>
                  <a:close/>
                </a:path>
                <a:path w="1316990" h="370205">
                  <a:moveTo>
                    <a:pt x="113157" y="19316"/>
                  </a:moveTo>
                  <a:lnTo>
                    <a:pt x="111340" y="19316"/>
                  </a:lnTo>
                  <a:lnTo>
                    <a:pt x="112191" y="20535"/>
                  </a:lnTo>
                  <a:lnTo>
                    <a:pt x="112674" y="20535"/>
                  </a:lnTo>
                  <a:lnTo>
                    <a:pt x="113157" y="19316"/>
                  </a:lnTo>
                  <a:close/>
                </a:path>
                <a:path w="1316990" h="370205">
                  <a:moveTo>
                    <a:pt x="115087" y="26708"/>
                  </a:moveTo>
                  <a:lnTo>
                    <a:pt x="114896" y="26555"/>
                  </a:lnTo>
                  <a:lnTo>
                    <a:pt x="114630" y="26517"/>
                  </a:lnTo>
                  <a:lnTo>
                    <a:pt x="114338" y="26377"/>
                  </a:lnTo>
                  <a:lnTo>
                    <a:pt x="114935" y="27012"/>
                  </a:lnTo>
                  <a:lnTo>
                    <a:pt x="115011" y="26847"/>
                  </a:lnTo>
                  <a:lnTo>
                    <a:pt x="115087" y="26708"/>
                  </a:lnTo>
                  <a:close/>
                </a:path>
                <a:path w="1316990" h="370205">
                  <a:moveTo>
                    <a:pt x="116890" y="17487"/>
                  </a:moveTo>
                  <a:lnTo>
                    <a:pt x="116090" y="16370"/>
                  </a:lnTo>
                  <a:lnTo>
                    <a:pt x="114909" y="14732"/>
                  </a:lnTo>
                  <a:lnTo>
                    <a:pt x="107061" y="16370"/>
                  </a:lnTo>
                  <a:lnTo>
                    <a:pt x="106591" y="17157"/>
                  </a:lnTo>
                  <a:lnTo>
                    <a:pt x="106476" y="17348"/>
                  </a:lnTo>
                  <a:lnTo>
                    <a:pt x="109601" y="19024"/>
                  </a:lnTo>
                  <a:lnTo>
                    <a:pt x="109016" y="16370"/>
                  </a:lnTo>
                  <a:lnTo>
                    <a:pt x="109245" y="16370"/>
                  </a:lnTo>
                  <a:lnTo>
                    <a:pt x="114109" y="18415"/>
                  </a:lnTo>
                  <a:lnTo>
                    <a:pt x="116890" y="17487"/>
                  </a:lnTo>
                  <a:close/>
                </a:path>
                <a:path w="1316990" h="370205">
                  <a:moveTo>
                    <a:pt x="305485" y="369633"/>
                  </a:moveTo>
                  <a:lnTo>
                    <a:pt x="303657" y="368312"/>
                  </a:lnTo>
                  <a:lnTo>
                    <a:pt x="303644" y="368554"/>
                  </a:lnTo>
                  <a:lnTo>
                    <a:pt x="299999" y="366433"/>
                  </a:lnTo>
                  <a:lnTo>
                    <a:pt x="303644" y="369023"/>
                  </a:lnTo>
                  <a:lnTo>
                    <a:pt x="303644" y="368579"/>
                  </a:lnTo>
                  <a:lnTo>
                    <a:pt x="305485" y="369633"/>
                  </a:lnTo>
                  <a:close/>
                </a:path>
                <a:path w="1316990" h="370205">
                  <a:moveTo>
                    <a:pt x="316865" y="350697"/>
                  </a:moveTo>
                  <a:lnTo>
                    <a:pt x="311302" y="346049"/>
                  </a:lnTo>
                  <a:lnTo>
                    <a:pt x="308584" y="350520"/>
                  </a:lnTo>
                  <a:lnTo>
                    <a:pt x="312686" y="353428"/>
                  </a:lnTo>
                  <a:lnTo>
                    <a:pt x="315417" y="351104"/>
                  </a:lnTo>
                  <a:lnTo>
                    <a:pt x="316865" y="350697"/>
                  </a:lnTo>
                  <a:close/>
                </a:path>
                <a:path w="1316990" h="370205">
                  <a:moveTo>
                    <a:pt x="320421" y="349681"/>
                  </a:moveTo>
                  <a:lnTo>
                    <a:pt x="316865" y="350697"/>
                  </a:lnTo>
                  <a:lnTo>
                    <a:pt x="317220" y="350977"/>
                  </a:lnTo>
                  <a:lnTo>
                    <a:pt x="320421" y="349681"/>
                  </a:lnTo>
                  <a:close/>
                </a:path>
                <a:path w="1316990" h="370205">
                  <a:moveTo>
                    <a:pt x="321462" y="290461"/>
                  </a:moveTo>
                  <a:lnTo>
                    <a:pt x="316471" y="292315"/>
                  </a:lnTo>
                  <a:lnTo>
                    <a:pt x="317398" y="292963"/>
                  </a:lnTo>
                  <a:lnTo>
                    <a:pt x="317868" y="294005"/>
                  </a:lnTo>
                  <a:lnTo>
                    <a:pt x="318782" y="294640"/>
                  </a:lnTo>
                  <a:lnTo>
                    <a:pt x="319239" y="294246"/>
                  </a:lnTo>
                  <a:lnTo>
                    <a:pt x="320929" y="296329"/>
                  </a:lnTo>
                  <a:lnTo>
                    <a:pt x="319722" y="293852"/>
                  </a:lnTo>
                  <a:lnTo>
                    <a:pt x="321462" y="290461"/>
                  </a:lnTo>
                  <a:close/>
                </a:path>
                <a:path w="1316990" h="370205">
                  <a:moveTo>
                    <a:pt x="321970" y="297624"/>
                  </a:moveTo>
                  <a:lnTo>
                    <a:pt x="320929" y="296341"/>
                  </a:lnTo>
                  <a:lnTo>
                    <a:pt x="321157" y="296811"/>
                  </a:lnTo>
                  <a:lnTo>
                    <a:pt x="321462" y="297256"/>
                  </a:lnTo>
                  <a:lnTo>
                    <a:pt x="321970" y="297624"/>
                  </a:lnTo>
                  <a:close/>
                </a:path>
                <a:path w="1316990" h="370205">
                  <a:moveTo>
                    <a:pt x="325183" y="300240"/>
                  </a:moveTo>
                  <a:lnTo>
                    <a:pt x="323291" y="300596"/>
                  </a:lnTo>
                  <a:lnTo>
                    <a:pt x="321360" y="300901"/>
                  </a:lnTo>
                  <a:lnTo>
                    <a:pt x="323380" y="302856"/>
                  </a:lnTo>
                  <a:lnTo>
                    <a:pt x="324332" y="302526"/>
                  </a:lnTo>
                  <a:lnTo>
                    <a:pt x="324192" y="301028"/>
                  </a:lnTo>
                  <a:lnTo>
                    <a:pt x="325183" y="300240"/>
                  </a:lnTo>
                  <a:close/>
                </a:path>
                <a:path w="1316990" h="370205">
                  <a:moveTo>
                    <a:pt x="325551" y="359054"/>
                  </a:moveTo>
                  <a:lnTo>
                    <a:pt x="323710" y="359054"/>
                  </a:lnTo>
                  <a:lnTo>
                    <a:pt x="319773" y="358089"/>
                  </a:lnTo>
                  <a:lnTo>
                    <a:pt x="319608" y="358089"/>
                  </a:lnTo>
                  <a:lnTo>
                    <a:pt x="315785" y="356692"/>
                  </a:lnTo>
                  <a:lnTo>
                    <a:pt x="315607" y="356692"/>
                  </a:lnTo>
                  <a:lnTo>
                    <a:pt x="316115" y="357073"/>
                  </a:lnTo>
                  <a:lnTo>
                    <a:pt x="315887" y="357073"/>
                  </a:lnTo>
                  <a:lnTo>
                    <a:pt x="315607" y="357771"/>
                  </a:lnTo>
                  <a:lnTo>
                    <a:pt x="315620" y="358279"/>
                  </a:lnTo>
                  <a:lnTo>
                    <a:pt x="313131" y="358279"/>
                  </a:lnTo>
                  <a:lnTo>
                    <a:pt x="313232" y="358089"/>
                  </a:lnTo>
                  <a:lnTo>
                    <a:pt x="312762" y="357771"/>
                  </a:lnTo>
                  <a:lnTo>
                    <a:pt x="312750" y="357073"/>
                  </a:lnTo>
                  <a:lnTo>
                    <a:pt x="313220" y="356692"/>
                  </a:lnTo>
                  <a:lnTo>
                    <a:pt x="314375" y="356362"/>
                  </a:lnTo>
                  <a:lnTo>
                    <a:pt x="314883" y="356362"/>
                  </a:lnTo>
                  <a:lnTo>
                    <a:pt x="313080" y="355701"/>
                  </a:lnTo>
                  <a:lnTo>
                    <a:pt x="310934" y="354787"/>
                  </a:lnTo>
                  <a:lnTo>
                    <a:pt x="309105" y="353758"/>
                  </a:lnTo>
                  <a:lnTo>
                    <a:pt x="308775" y="355701"/>
                  </a:lnTo>
                  <a:lnTo>
                    <a:pt x="308660" y="356362"/>
                  </a:lnTo>
                  <a:lnTo>
                    <a:pt x="308546" y="357073"/>
                  </a:lnTo>
                  <a:lnTo>
                    <a:pt x="308419" y="357771"/>
                  </a:lnTo>
                  <a:lnTo>
                    <a:pt x="308330" y="358279"/>
                  </a:lnTo>
                  <a:lnTo>
                    <a:pt x="311518" y="358279"/>
                  </a:lnTo>
                  <a:lnTo>
                    <a:pt x="303936" y="358787"/>
                  </a:lnTo>
                  <a:lnTo>
                    <a:pt x="305308" y="358787"/>
                  </a:lnTo>
                  <a:lnTo>
                    <a:pt x="303936" y="359054"/>
                  </a:lnTo>
                  <a:lnTo>
                    <a:pt x="302564" y="359918"/>
                  </a:lnTo>
                  <a:lnTo>
                    <a:pt x="304546" y="359918"/>
                  </a:lnTo>
                  <a:lnTo>
                    <a:pt x="305460" y="364629"/>
                  </a:lnTo>
                  <a:lnTo>
                    <a:pt x="306527" y="360286"/>
                  </a:lnTo>
                  <a:lnTo>
                    <a:pt x="306616" y="359918"/>
                  </a:lnTo>
                  <a:lnTo>
                    <a:pt x="308292" y="359918"/>
                  </a:lnTo>
                  <a:lnTo>
                    <a:pt x="312254" y="360286"/>
                  </a:lnTo>
                  <a:lnTo>
                    <a:pt x="314134" y="359918"/>
                  </a:lnTo>
                  <a:lnTo>
                    <a:pt x="317271" y="359918"/>
                  </a:lnTo>
                  <a:lnTo>
                    <a:pt x="317804" y="359918"/>
                  </a:lnTo>
                  <a:lnTo>
                    <a:pt x="321678" y="359486"/>
                  </a:lnTo>
                  <a:lnTo>
                    <a:pt x="325551" y="359054"/>
                  </a:lnTo>
                  <a:close/>
                </a:path>
                <a:path w="1316990" h="370205">
                  <a:moveTo>
                    <a:pt x="326237" y="313232"/>
                  </a:moveTo>
                  <a:lnTo>
                    <a:pt x="326072" y="313067"/>
                  </a:lnTo>
                  <a:lnTo>
                    <a:pt x="324269" y="311416"/>
                  </a:lnTo>
                  <a:lnTo>
                    <a:pt x="324497" y="309448"/>
                  </a:lnTo>
                  <a:lnTo>
                    <a:pt x="324599" y="308330"/>
                  </a:lnTo>
                  <a:lnTo>
                    <a:pt x="324650" y="306285"/>
                  </a:lnTo>
                  <a:lnTo>
                    <a:pt x="321106" y="304787"/>
                  </a:lnTo>
                  <a:lnTo>
                    <a:pt x="317601" y="308330"/>
                  </a:lnTo>
                  <a:lnTo>
                    <a:pt x="312254" y="308330"/>
                  </a:lnTo>
                  <a:lnTo>
                    <a:pt x="308356" y="311391"/>
                  </a:lnTo>
                  <a:lnTo>
                    <a:pt x="305650" y="309448"/>
                  </a:lnTo>
                  <a:lnTo>
                    <a:pt x="307479" y="312166"/>
                  </a:lnTo>
                  <a:lnTo>
                    <a:pt x="306108" y="311188"/>
                  </a:lnTo>
                  <a:lnTo>
                    <a:pt x="301548" y="312928"/>
                  </a:lnTo>
                  <a:lnTo>
                    <a:pt x="303390" y="314947"/>
                  </a:lnTo>
                  <a:lnTo>
                    <a:pt x="306578" y="315772"/>
                  </a:lnTo>
                  <a:lnTo>
                    <a:pt x="317487" y="312166"/>
                  </a:lnTo>
                  <a:lnTo>
                    <a:pt x="319798" y="318046"/>
                  </a:lnTo>
                  <a:lnTo>
                    <a:pt x="318452" y="319201"/>
                  </a:lnTo>
                  <a:lnTo>
                    <a:pt x="321614" y="317207"/>
                  </a:lnTo>
                  <a:lnTo>
                    <a:pt x="319341" y="316293"/>
                  </a:lnTo>
                  <a:lnTo>
                    <a:pt x="319646" y="313994"/>
                  </a:lnTo>
                  <a:lnTo>
                    <a:pt x="319773" y="313067"/>
                  </a:lnTo>
                  <a:lnTo>
                    <a:pt x="326237" y="313232"/>
                  </a:lnTo>
                  <a:close/>
                </a:path>
                <a:path w="1316990" h="370205">
                  <a:moveTo>
                    <a:pt x="326961" y="293331"/>
                  </a:moveTo>
                  <a:lnTo>
                    <a:pt x="326948" y="291211"/>
                  </a:lnTo>
                  <a:lnTo>
                    <a:pt x="325132" y="292036"/>
                  </a:lnTo>
                  <a:lnTo>
                    <a:pt x="326961" y="293331"/>
                  </a:lnTo>
                  <a:close/>
                </a:path>
                <a:path w="1316990" h="370205">
                  <a:moveTo>
                    <a:pt x="326999" y="299745"/>
                  </a:moveTo>
                  <a:lnTo>
                    <a:pt x="326097" y="299707"/>
                  </a:lnTo>
                  <a:lnTo>
                    <a:pt x="325564" y="299923"/>
                  </a:lnTo>
                  <a:lnTo>
                    <a:pt x="325183" y="300240"/>
                  </a:lnTo>
                  <a:lnTo>
                    <a:pt x="325856" y="300101"/>
                  </a:lnTo>
                  <a:lnTo>
                    <a:pt x="326517" y="299974"/>
                  </a:lnTo>
                  <a:lnTo>
                    <a:pt x="326999" y="299745"/>
                  </a:lnTo>
                  <a:close/>
                </a:path>
                <a:path w="1316990" h="370205">
                  <a:moveTo>
                    <a:pt x="327088" y="313994"/>
                  </a:moveTo>
                  <a:lnTo>
                    <a:pt x="326275" y="313258"/>
                  </a:lnTo>
                  <a:lnTo>
                    <a:pt x="326466" y="313994"/>
                  </a:lnTo>
                  <a:lnTo>
                    <a:pt x="326999" y="315772"/>
                  </a:lnTo>
                  <a:lnTo>
                    <a:pt x="327088" y="313994"/>
                  </a:lnTo>
                  <a:close/>
                </a:path>
                <a:path w="1316990" h="370205">
                  <a:moveTo>
                    <a:pt x="328803" y="297497"/>
                  </a:moveTo>
                  <a:lnTo>
                    <a:pt x="325145" y="294906"/>
                  </a:lnTo>
                  <a:lnTo>
                    <a:pt x="324688" y="295287"/>
                  </a:lnTo>
                  <a:lnTo>
                    <a:pt x="328345" y="297878"/>
                  </a:lnTo>
                  <a:lnTo>
                    <a:pt x="328803" y="297497"/>
                  </a:lnTo>
                  <a:close/>
                </a:path>
                <a:path w="1316990" h="370205">
                  <a:moveTo>
                    <a:pt x="330581" y="307327"/>
                  </a:moveTo>
                  <a:lnTo>
                    <a:pt x="330555" y="307060"/>
                  </a:lnTo>
                  <a:lnTo>
                    <a:pt x="330225" y="306997"/>
                  </a:lnTo>
                  <a:lnTo>
                    <a:pt x="330314" y="307289"/>
                  </a:lnTo>
                  <a:lnTo>
                    <a:pt x="330415" y="307454"/>
                  </a:lnTo>
                  <a:lnTo>
                    <a:pt x="330504" y="307682"/>
                  </a:lnTo>
                  <a:lnTo>
                    <a:pt x="330581" y="307327"/>
                  </a:lnTo>
                  <a:close/>
                </a:path>
                <a:path w="1316990" h="370205">
                  <a:moveTo>
                    <a:pt x="332193" y="338874"/>
                  </a:moveTo>
                  <a:lnTo>
                    <a:pt x="328549" y="337007"/>
                  </a:lnTo>
                  <a:lnTo>
                    <a:pt x="326275" y="338937"/>
                  </a:lnTo>
                  <a:lnTo>
                    <a:pt x="329958" y="340804"/>
                  </a:lnTo>
                  <a:lnTo>
                    <a:pt x="330390" y="341147"/>
                  </a:lnTo>
                  <a:lnTo>
                    <a:pt x="328549" y="339140"/>
                  </a:lnTo>
                  <a:lnTo>
                    <a:pt x="332193" y="338874"/>
                  </a:lnTo>
                  <a:close/>
                </a:path>
                <a:path w="1316990" h="370205">
                  <a:moveTo>
                    <a:pt x="333476" y="316369"/>
                  </a:moveTo>
                  <a:lnTo>
                    <a:pt x="330708" y="315150"/>
                  </a:lnTo>
                  <a:lnTo>
                    <a:pt x="332549" y="317842"/>
                  </a:lnTo>
                  <a:lnTo>
                    <a:pt x="333476" y="316369"/>
                  </a:lnTo>
                  <a:close/>
                </a:path>
                <a:path w="1316990" h="370205">
                  <a:moveTo>
                    <a:pt x="337058" y="341871"/>
                  </a:moveTo>
                  <a:lnTo>
                    <a:pt x="336715" y="341858"/>
                  </a:lnTo>
                  <a:lnTo>
                    <a:pt x="336410" y="341820"/>
                  </a:lnTo>
                  <a:lnTo>
                    <a:pt x="336092" y="341795"/>
                  </a:lnTo>
                  <a:lnTo>
                    <a:pt x="336283" y="341909"/>
                  </a:lnTo>
                  <a:lnTo>
                    <a:pt x="336448" y="342036"/>
                  </a:lnTo>
                  <a:lnTo>
                    <a:pt x="336765" y="342138"/>
                  </a:lnTo>
                  <a:lnTo>
                    <a:pt x="336956" y="341947"/>
                  </a:lnTo>
                  <a:close/>
                </a:path>
                <a:path w="1316990" h="370205">
                  <a:moveTo>
                    <a:pt x="338442" y="308546"/>
                  </a:moveTo>
                  <a:lnTo>
                    <a:pt x="333730" y="307886"/>
                  </a:lnTo>
                  <a:lnTo>
                    <a:pt x="331851" y="310972"/>
                  </a:lnTo>
                  <a:lnTo>
                    <a:pt x="330504" y="307682"/>
                  </a:lnTo>
                  <a:lnTo>
                    <a:pt x="330238" y="308864"/>
                  </a:lnTo>
                  <a:lnTo>
                    <a:pt x="328587" y="311188"/>
                  </a:lnTo>
                  <a:lnTo>
                    <a:pt x="330708" y="311581"/>
                  </a:lnTo>
                  <a:lnTo>
                    <a:pt x="331165" y="313334"/>
                  </a:lnTo>
                  <a:lnTo>
                    <a:pt x="334797" y="310222"/>
                  </a:lnTo>
                  <a:lnTo>
                    <a:pt x="335254" y="310553"/>
                  </a:lnTo>
                  <a:lnTo>
                    <a:pt x="338442" y="308546"/>
                  </a:lnTo>
                  <a:close/>
                </a:path>
                <a:path w="1316990" h="370205">
                  <a:moveTo>
                    <a:pt x="338696" y="338734"/>
                  </a:moveTo>
                  <a:lnTo>
                    <a:pt x="338543" y="338759"/>
                  </a:lnTo>
                  <a:lnTo>
                    <a:pt x="334035" y="338747"/>
                  </a:lnTo>
                  <a:lnTo>
                    <a:pt x="333006" y="340918"/>
                  </a:lnTo>
                  <a:lnTo>
                    <a:pt x="334251" y="341591"/>
                  </a:lnTo>
                  <a:lnTo>
                    <a:pt x="336092" y="341782"/>
                  </a:lnTo>
                  <a:lnTo>
                    <a:pt x="334175" y="340563"/>
                  </a:lnTo>
                  <a:lnTo>
                    <a:pt x="338112" y="338963"/>
                  </a:lnTo>
                  <a:lnTo>
                    <a:pt x="338137" y="339509"/>
                  </a:lnTo>
                  <a:lnTo>
                    <a:pt x="338696" y="338734"/>
                  </a:lnTo>
                  <a:close/>
                </a:path>
                <a:path w="1316990" h="370205">
                  <a:moveTo>
                    <a:pt x="340118" y="287794"/>
                  </a:moveTo>
                  <a:lnTo>
                    <a:pt x="338277" y="283654"/>
                  </a:lnTo>
                  <a:lnTo>
                    <a:pt x="336715" y="288505"/>
                  </a:lnTo>
                  <a:lnTo>
                    <a:pt x="336664" y="288671"/>
                  </a:lnTo>
                  <a:lnTo>
                    <a:pt x="340118" y="287794"/>
                  </a:lnTo>
                  <a:close/>
                </a:path>
                <a:path w="1316990" h="370205">
                  <a:moveTo>
                    <a:pt x="349008" y="325932"/>
                  </a:moveTo>
                  <a:lnTo>
                    <a:pt x="346265" y="326136"/>
                  </a:lnTo>
                  <a:lnTo>
                    <a:pt x="345363" y="326910"/>
                  </a:lnTo>
                  <a:lnTo>
                    <a:pt x="349008" y="325932"/>
                  </a:lnTo>
                  <a:close/>
                </a:path>
                <a:path w="1316990" h="370205">
                  <a:moveTo>
                    <a:pt x="365226" y="292760"/>
                  </a:moveTo>
                  <a:lnTo>
                    <a:pt x="361416" y="292442"/>
                  </a:lnTo>
                  <a:lnTo>
                    <a:pt x="362953" y="292442"/>
                  </a:lnTo>
                  <a:lnTo>
                    <a:pt x="362978" y="292303"/>
                  </a:lnTo>
                  <a:lnTo>
                    <a:pt x="363308" y="289280"/>
                  </a:lnTo>
                  <a:lnTo>
                    <a:pt x="363372" y="288671"/>
                  </a:lnTo>
                  <a:lnTo>
                    <a:pt x="362877" y="288671"/>
                  </a:lnTo>
                  <a:lnTo>
                    <a:pt x="365175" y="288505"/>
                  </a:lnTo>
                  <a:lnTo>
                    <a:pt x="358330" y="285800"/>
                  </a:lnTo>
                  <a:lnTo>
                    <a:pt x="353377" y="292188"/>
                  </a:lnTo>
                  <a:lnTo>
                    <a:pt x="348538" y="291541"/>
                  </a:lnTo>
                  <a:lnTo>
                    <a:pt x="342150" y="290703"/>
                  </a:lnTo>
                  <a:lnTo>
                    <a:pt x="340563" y="290703"/>
                  </a:lnTo>
                  <a:lnTo>
                    <a:pt x="337413" y="291541"/>
                  </a:lnTo>
                  <a:lnTo>
                    <a:pt x="336245" y="290703"/>
                  </a:lnTo>
                  <a:lnTo>
                    <a:pt x="336003" y="290703"/>
                  </a:lnTo>
                  <a:lnTo>
                    <a:pt x="336054" y="290563"/>
                  </a:lnTo>
                  <a:lnTo>
                    <a:pt x="336664" y="288671"/>
                  </a:lnTo>
                  <a:lnTo>
                    <a:pt x="334860" y="289128"/>
                  </a:lnTo>
                  <a:lnTo>
                    <a:pt x="335991" y="290525"/>
                  </a:lnTo>
                  <a:lnTo>
                    <a:pt x="334238" y="289280"/>
                  </a:lnTo>
                  <a:lnTo>
                    <a:pt x="334860" y="289128"/>
                  </a:lnTo>
                  <a:lnTo>
                    <a:pt x="333311" y="287210"/>
                  </a:lnTo>
                  <a:lnTo>
                    <a:pt x="334213" y="290563"/>
                  </a:lnTo>
                  <a:lnTo>
                    <a:pt x="334238" y="290703"/>
                  </a:lnTo>
                  <a:lnTo>
                    <a:pt x="336524" y="292303"/>
                  </a:lnTo>
                  <a:lnTo>
                    <a:pt x="341058" y="292722"/>
                  </a:lnTo>
                  <a:lnTo>
                    <a:pt x="341376" y="292442"/>
                  </a:lnTo>
                  <a:lnTo>
                    <a:pt x="341693" y="292442"/>
                  </a:lnTo>
                  <a:lnTo>
                    <a:pt x="342442" y="292976"/>
                  </a:lnTo>
                  <a:lnTo>
                    <a:pt x="344271" y="295681"/>
                  </a:lnTo>
                  <a:lnTo>
                    <a:pt x="342480" y="297243"/>
                  </a:lnTo>
                  <a:lnTo>
                    <a:pt x="341668" y="294195"/>
                  </a:lnTo>
                  <a:lnTo>
                    <a:pt x="341541" y="293751"/>
                  </a:lnTo>
                  <a:lnTo>
                    <a:pt x="340194" y="296329"/>
                  </a:lnTo>
                  <a:lnTo>
                    <a:pt x="341122" y="299110"/>
                  </a:lnTo>
                  <a:lnTo>
                    <a:pt x="343306" y="297243"/>
                  </a:lnTo>
                  <a:lnTo>
                    <a:pt x="345655" y="295224"/>
                  </a:lnTo>
                  <a:lnTo>
                    <a:pt x="344347" y="299110"/>
                  </a:lnTo>
                  <a:lnTo>
                    <a:pt x="346113" y="298399"/>
                  </a:lnTo>
                  <a:lnTo>
                    <a:pt x="346189" y="296329"/>
                  </a:lnTo>
                  <a:lnTo>
                    <a:pt x="346278" y="295681"/>
                  </a:lnTo>
                  <a:lnTo>
                    <a:pt x="346341" y="295224"/>
                  </a:lnTo>
                  <a:lnTo>
                    <a:pt x="346494" y="294195"/>
                  </a:lnTo>
                  <a:lnTo>
                    <a:pt x="346544" y="293751"/>
                  </a:lnTo>
                  <a:lnTo>
                    <a:pt x="347891" y="293992"/>
                  </a:lnTo>
                  <a:lnTo>
                    <a:pt x="348183" y="293751"/>
                  </a:lnTo>
                  <a:lnTo>
                    <a:pt x="349707" y="292442"/>
                  </a:lnTo>
                  <a:lnTo>
                    <a:pt x="350075" y="293751"/>
                  </a:lnTo>
                  <a:lnTo>
                    <a:pt x="350202" y="294195"/>
                  </a:lnTo>
                  <a:lnTo>
                    <a:pt x="348386" y="297865"/>
                  </a:lnTo>
                  <a:lnTo>
                    <a:pt x="353847" y="295363"/>
                  </a:lnTo>
                  <a:lnTo>
                    <a:pt x="353428" y="302158"/>
                  </a:lnTo>
                  <a:lnTo>
                    <a:pt x="355244" y="303441"/>
                  </a:lnTo>
                  <a:lnTo>
                    <a:pt x="356412" y="299504"/>
                  </a:lnTo>
                  <a:lnTo>
                    <a:pt x="364070" y="296710"/>
                  </a:lnTo>
                  <a:lnTo>
                    <a:pt x="364375" y="295681"/>
                  </a:lnTo>
                  <a:lnTo>
                    <a:pt x="364464" y="295363"/>
                  </a:lnTo>
                  <a:lnTo>
                    <a:pt x="365163" y="292976"/>
                  </a:lnTo>
                  <a:lnTo>
                    <a:pt x="365226" y="292760"/>
                  </a:lnTo>
                  <a:close/>
                </a:path>
                <a:path w="1316990" h="370205">
                  <a:moveTo>
                    <a:pt x="369747" y="289674"/>
                  </a:moveTo>
                  <a:lnTo>
                    <a:pt x="363829" y="289674"/>
                  </a:lnTo>
                  <a:lnTo>
                    <a:pt x="368871" y="293230"/>
                  </a:lnTo>
                  <a:lnTo>
                    <a:pt x="369747" y="289674"/>
                  </a:lnTo>
                  <a:close/>
                </a:path>
                <a:path w="1316990" h="370205">
                  <a:moveTo>
                    <a:pt x="372986" y="295427"/>
                  </a:moveTo>
                  <a:lnTo>
                    <a:pt x="372071" y="296913"/>
                  </a:lnTo>
                  <a:lnTo>
                    <a:pt x="372554" y="298665"/>
                  </a:lnTo>
                  <a:lnTo>
                    <a:pt x="372986" y="295427"/>
                  </a:lnTo>
                  <a:close/>
                </a:path>
                <a:path w="1316990" h="370205">
                  <a:moveTo>
                    <a:pt x="376745" y="292760"/>
                  </a:moveTo>
                  <a:lnTo>
                    <a:pt x="375539" y="292468"/>
                  </a:lnTo>
                  <a:lnTo>
                    <a:pt x="373113" y="292036"/>
                  </a:lnTo>
                  <a:lnTo>
                    <a:pt x="371132" y="292709"/>
                  </a:lnTo>
                  <a:lnTo>
                    <a:pt x="372656" y="295490"/>
                  </a:lnTo>
                  <a:lnTo>
                    <a:pt x="375310" y="293039"/>
                  </a:lnTo>
                  <a:lnTo>
                    <a:pt x="376745" y="292760"/>
                  </a:lnTo>
                  <a:close/>
                </a:path>
                <a:path w="1316990" h="370205">
                  <a:moveTo>
                    <a:pt x="377520" y="292963"/>
                  </a:moveTo>
                  <a:lnTo>
                    <a:pt x="377355" y="292709"/>
                  </a:lnTo>
                  <a:lnTo>
                    <a:pt x="377075" y="292696"/>
                  </a:lnTo>
                  <a:lnTo>
                    <a:pt x="376745" y="292760"/>
                  </a:lnTo>
                  <a:lnTo>
                    <a:pt x="377202" y="292874"/>
                  </a:lnTo>
                  <a:lnTo>
                    <a:pt x="377520" y="292963"/>
                  </a:lnTo>
                  <a:close/>
                </a:path>
                <a:path w="1316990" h="370205">
                  <a:moveTo>
                    <a:pt x="381114" y="295008"/>
                  </a:moveTo>
                  <a:lnTo>
                    <a:pt x="381025" y="294259"/>
                  </a:lnTo>
                  <a:lnTo>
                    <a:pt x="380911" y="293344"/>
                  </a:lnTo>
                  <a:lnTo>
                    <a:pt x="380847" y="292836"/>
                  </a:lnTo>
                  <a:lnTo>
                    <a:pt x="380784" y="292201"/>
                  </a:lnTo>
                  <a:lnTo>
                    <a:pt x="380720" y="291680"/>
                  </a:lnTo>
                  <a:lnTo>
                    <a:pt x="378447" y="292201"/>
                  </a:lnTo>
                  <a:lnTo>
                    <a:pt x="381114" y="295008"/>
                  </a:lnTo>
                  <a:close/>
                </a:path>
                <a:path w="1316990" h="370205">
                  <a:moveTo>
                    <a:pt x="381635" y="295554"/>
                  </a:moveTo>
                  <a:lnTo>
                    <a:pt x="381114" y="295008"/>
                  </a:lnTo>
                  <a:lnTo>
                    <a:pt x="381177" y="295554"/>
                  </a:lnTo>
                  <a:lnTo>
                    <a:pt x="381635" y="295554"/>
                  </a:lnTo>
                  <a:close/>
                </a:path>
                <a:path w="1316990" h="370205">
                  <a:moveTo>
                    <a:pt x="384619" y="291541"/>
                  </a:moveTo>
                  <a:lnTo>
                    <a:pt x="384467" y="291325"/>
                  </a:lnTo>
                  <a:lnTo>
                    <a:pt x="384238" y="291147"/>
                  </a:lnTo>
                  <a:lnTo>
                    <a:pt x="383882" y="291084"/>
                  </a:lnTo>
                  <a:lnTo>
                    <a:pt x="384175" y="291198"/>
                  </a:lnTo>
                  <a:lnTo>
                    <a:pt x="384416" y="291363"/>
                  </a:lnTo>
                  <a:lnTo>
                    <a:pt x="384619" y="291541"/>
                  </a:lnTo>
                  <a:close/>
                </a:path>
                <a:path w="1316990" h="370205">
                  <a:moveTo>
                    <a:pt x="389394" y="294259"/>
                  </a:moveTo>
                  <a:lnTo>
                    <a:pt x="385800" y="295465"/>
                  </a:lnTo>
                  <a:lnTo>
                    <a:pt x="385914" y="294259"/>
                  </a:lnTo>
                  <a:lnTo>
                    <a:pt x="386041" y="292836"/>
                  </a:lnTo>
                  <a:lnTo>
                    <a:pt x="384759" y="291680"/>
                  </a:lnTo>
                  <a:lnTo>
                    <a:pt x="385076" y="292201"/>
                  </a:lnTo>
                  <a:lnTo>
                    <a:pt x="384937" y="292836"/>
                  </a:lnTo>
                  <a:lnTo>
                    <a:pt x="384835" y="293865"/>
                  </a:lnTo>
                  <a:lnTo>
                    <a:pt x="383921" y="294665"/>
                  </a:lnTo>
                  <a:lnTo>
                    <a:pt x="382841" y="295554"/>
                  </a:lnTo>
                  <a:lnTo>
                    <a:pt x="381635" y="295554"/>
                  </a:lnTo>
                  <a:lnTo>
                    <a:pt x="382244" y="296202"/>
                  </a:lnTo>
                  <a:lnTo>
                    <a:pt x="383540" y="295554"/>
                  </a:lnTo>
                  <a:lnTo>
                    <a:pt x="384048" y="295554"/>
                  </a:lnTo>
                  <a:lnTo>
                    <a:pt x="384746" y="296608"/>
                  </a:lnTo>
                  <a:lnTo>
                    <a:pt x="382498" y="296494"/>
                  </a:lnTo>
                  <a:lnTo>
                    <a:pt x="382244" y="296202"/>
                  </a:lnTo>
                  <a:lnTo>
                    <a:pt x="381673" y="296443"/>
                  </a:lnTo>
                  <a:lnTo>
                    <a:pt x="377088" y="296202"/>
                  </a:lnTo>
                  <a:lnTo>
                    <a:pt x="376758" y="298081"/>
                  </a:lnTo>
                  <a:lnTo>
                    <a:pt x="376656" y="298729"/>
                  </a:lnTo>
                  <a:lnTo>
                    <a:pt x="381139" y="296659"/>
                  </a:lnTo>
                  <a:lnTo>
                    <a:pt x="382676" y="296659"/>
                  </a:lnTo>
                  <a:lnTo>
                    <a:pt x="384797" y="296659"/>
                  </a:lnTo>
                  <a:lnTo>
                    <a:pt x="385762" y="298081"/>
                  </a:lnTo>
                  <a:lnTo>
                    <a:pt x="385749" y="296659"/>
                  </a:lnTo>
                  <a:lnTo>
                    <a:pt x="387819" y="295554"/>
                  </a:lnTo>
                  <a:lnTo>
                    <a:pt x="388531" y="295008"/>
                  </a:lnTo>
                  <a:lnTo>
                    <a:pt x="389394" y="294259"/>
                  </a:lnTo>
                  <a:close/>
                </a:path>
                <a:path w="1316990" h="370205">
                  <a:moveTo>
                    <a:pt x="1136243" y="215684"/>
                  </a:moveTo>
                  <a:lnTo>
                    <a:pt x="1131201" y="217119"/>
                  </a:lnTo>
                  <a:lnTo>
                    <a:pt x="1128890" y="216217"/>
                  </a:lnTo>
                  <a:lnTo>
                    <a:pt x="1126604" y="217449"/>
                  </a:lnTo>
                  <a:lnTo>
                    <a:pt x="1123365" y="215176"/>
                  </a:lnTo>
                  <a:lnTo>
                    <a:pt x="1121587" y="218859"/>
                  </a:lnTo>
                  <a:lnTo>
                    <a:pt x="1126210" y="220675"/>
                  </a:lnTo>
                  <a:lnTo>
                    <a:pt x="1126642" y="219570"/>
                  </a:lnTo>
                  <a:lnTo>
                    <a:pt x="1128014" y="218414"/>
                  </a:lnTo>
                  <a:lnTo>
                    <a:pt x="1129868" y="219011"/>
                  </a:lnTo>
                  <a:lnTo>
                    <a:pt x="1130325" y="219329"/>
                  </a:lnTo>
                  <a:lnTo>
                    <a:pt x="1130795" y="220370"/>
                  </a:lnTo>
                  <a:lnTo>
                    <a:pt x="1132179" y="221348"/>
                  </a:lnTo>
                  <a:lnTo>
                    <a:pt x="1133576" y="221589"/>
                  </a:lnTo>
                  <a:lnTo>
                    <a:pt x="1134008" y="219786"/>
                  </a:lnTo>
                  <a:lnTo>
                    <a:pt x="1135367" y="219316"/>
                  </a:lnTo>
                  <a:lnTo>
                    <a:pt x="1136243" y="215684"/>
                  </a:lnTo>
                  <a:close/>
                </a:path>
                <a:path w="1316990" h="370205">
                  <a:moveTo>
                    <a:pt x="1145501" y="220751"/>
                  </a:moveTo>
                  <a:lnTo>
                    <a:pt x="1143304" y="219202"/>
                  </a:lnTo>
                  <a:lnTo>
                    <a:pt x="1142263" y="219202"/>
                  </a:lnTo>
                  <a:lnTo>
                    <a:pt x="1145501" y="220751"/>
                  </a:lnTo>
                  <a:close/>
                </a:path>
                <a:path w="1316990" h="370205">
                  <a:moveTo>
                    <a:pt x="1147279" y="216128"/>
                  </a:moveTo>
                  <a:lnTo>
                    <a:pt x="1144993" y="216128"/>
                  </a:lnTo>
                  <a:lnTo>
                    <a:pt x="1144536" y="217246"/>
                  </a:lnTo>
                  <a:lnTo>
                    <a:pt x="1145451" y="217246"/>
                  </a:lnTo>
                  <a:lnTo>
                    <a:pt x="1147279" y="216128"/>
                  </a:lnTo>
                  <a:close/>
                </a:path>
                <a:path w="1316990" h="370205">
                  <a:moveTo>
                    <a:pt x="1167168" y="193484"/>
                  </a:moveTo>
                  <a:lnTo>
                    <a:pt x="1166253" y="193624"/>
                  </a:lnTo>
                  <a:lnTo>
                    <a:pt x="1164399" y="193687"/>
                  </a:lnTo>
                  <a:lnTo>
                    <a:pt x="1163497" y="194475"/>
                  </a:lnTo>
                  <a:lnTo>
                    <a:pt x="1164882" y="195453"/>
                  </a:lnTo>
                  <a:lnTo>
                    <a:pt x="1167168" y="193484"/>
                  </a:lnTo>
                  <a:close/>
                </a:path>
                <a:path w="1316990" h="370205">
                  <a:moveTo>
                    <a:pt x="1167917" y="193319"/>
                  </a:moveTo>
                  <a:lnTo>
                    <a:pt x="1167612" y="193103"/>
                  </a:lnTo>
                  <a:lnTo>
                    <a:pt x="1167168" y="193484"/>
                  </a:lnTo>
                  <a:lnTo>
                    <a:pt x="1167625" y="193408"/>
                  </a:lnTo>
                  <a:lnTo>
                    <a:pt x="1167917" y="193319"/>
                  </a:lnTo>
                  <a:close/>
                </a:path>
                <a:path w="1316990" h="370205">
                  <a:moveTo>
                    <a:pt x="1172476" y="210616"/>
                  </a:moveTo>
                  <a:lnTo>
                    <a:pt x="1172425" y="210439"/>
                  </a:lnTo>
                  <a:lnTo>
                    <a:pt x="1172222" y="210400"/>
                  </a:lnTo>
                  <a:lnTo>
                    <a:pt x="1172476" y="210616"/>
                  </a:lnTo>
                  <a:close/>
                </a:path>
                <a:path w="1316990" h="370205">
                  <a:moveTo>
                    <a:pt x="1199146" y="181229"/>
                  </a:moveTo>
                  <a:lnTo>
                    <a:pt x="1196530" y="181229"/>
                  </a:lnTo>
                  <a:lnTo>
                    <a:pt x="1198600" y="181610"/>
                  </a:lnTo>
                  <a:lnTo>
                    <a:pt x="1199146" y="181229"/>
                  </a:lnTo>
                  <a:close/>
                </a:path>
                <a:path w="1316990" h="370205">
                  <a:moveTo>
                    <a:pt x="1200061" y="181889"/>
                  </a:moveTo>
                  <a:lnTo>
                    <a:pt x="1198600" y="181610"/>
                  </a:lnTo>
                  <a:lnTo>
                    <a:pt x="1194142" y="184810"/>
                  </a:lnTo>
                  <a:lnTo>
                    <a:pt x="1197825" y="185267"/>
                  </a:lnTo>
                  <a:lnTo>
                    <a:pt x="1200061" y="181889"/>
                  </a:lnTo>
                  <a:close/>
                </a:path>
                <a:path w="1316990" h="370205">
                  <a:moveTo>
                    <a:pt x="1203071" y="169164"/>
                  </a:moveTo>
                  <a:lnTo>
                    <a:pt x="1198943" y="170535"/>
                  </a:lnTo>
                  <a:lnTo>
                    <a:pt x="1198054" y="171310"/>
                  </a:lnTo>
                  <a:lnTo>
                    <a:pt x="1196682" y="171767"/>
                  </a:lnTo>
                  <a:lnTo>
                    <a:pt x="1197140" y="172821"/>
                  </a:lnTo>
                  <a:lnTo>
                    <a:pt x="1199642" y="172821"/>
                  </a:lnTo>
                  <a:lnTo>
                    <a:pt x="1203071" y="169164"/>
                  </a:lnTo>
                  <a:close/>
                </a:path>
                <a:path w="1316990" h="370205">
                  <a:moveTo>
                    <a:pt x="1207604" y="51752"/>
                  </a:moveTo>
                  <a:lnTo>
                    <a:pt x="1207122" y="51422"/>
                  </a:lnTo>
                  <a:lnTo>
                    <a:pt x="1206804" y="54013"/>
                  </a:lnTo>
                  <a:lnTo>
                    <a:pt x="1206741" y="54559"/>
                  </a:lnTo>
                  <a:lnTo>
                    <a:pt x="1206627" y="55397"/>
                  </a:lnTo>
                  <a:lnTo>
                    <a:pt x="1203502" y="54559"/>
                  </a:lnTo>
                  <a:lnTo>
                    <a:pt x="1206334" y="57937"/>
                  </a:lnTo>
                  <a:lnTo>
                    <a:pt x="1206449" y="56934"/>
                  </a:lnTo>
                  <a:lnTo>
                    <a:pt x="1206538" y="56248"/>
                  </a:lnTo>
                  <a:lnTo>
                    <a:pt x="1206627" y="55473"/>
                  </a:lnTo>
                  <a:lnTo>
                    <a:pt x="1206969" y="55473"/>
                  </a:lnTo>
                  <a:lnTo>
                    <a:pt x="1206652" y="55397"/>
                  </a:lnTo>
                  <a:lnTo>
                    <a:pt x="1206931" y="54559"/>
                  </a:lnTo>
                  <a:lnTo>
                    <a:pt x="1207541" y="51993"/>
                  </a:lnTo>
                  <a:lnTo>
                    <a:pt x="1207604" y="51752"/>
                  </a:lnTo>
                  <a:close/>
                </a:path>
                <a:path w="1316990" h="370205">
                  <a:moveTo>
                    <a:pt x="1211605" y="92621"/>
                  </a:moveTo>
                  <a:lnTo>
                    <a:pt x="1211122" y="92290"/>
                  </a:lnTo>
                  <a:lnTo>
                    <a:pt x="1211072" y="89712"/>
                  </a:lnTo>
                  <a:lnTo>
                    <a:pt x="1207516" y="89789"/>
                  </a:lnTo>
                  <a:lnTo>
                    <a:pt x="1206525" y="88620"/>
                  </a:lnTo>
                  <a:lnTo>
                    <a:pt x="1206461" y="89039"/>
                  </a:lnTo>
                  <a:lnTo>
                    <a:pt x="1198168" y="89636"/>
                  </a:lnTo>
                  <a:lnTo>
                    <a:pt x="1201000" y="93002"/>
                  </a:lnTo>
                  <a:lnTo>
                    <a:pt x="1204734" y="95618"/>
                  </a:lnTo>
                  <a:lnTo>
                    <a:pt x="1209382" y="97421"/>
                  </a:lnTo>
                  <a:lnTo>
                    <a:pt x="1206106" y="95859"/>
                  </a:lnTo>
                  <a:lnTo>
                    <a:pt x="1211605" y="92621"/>
                  </a:lnTo>
                  <a:close/>
                </a:path>
                <a:path w="1316990" h="370205">
                  <a:moveTo>
                    <a:pt x="1215085" y="58369"/>
                  </a:moveTo>
                  <a:lnTo>
                    <a:pt x="1214386" y="57658"/>
                  </a:lnTo>
                  <a:lnTo>
                    <a:pt x="1214170" y="57721"/>
                  </a:lnTo>
                  <a:lnTo>
                    <a:pt x="1215085" y="58369"/>
                  </a:lnTo>
                  <a:close/>
                </a:path>
                <a:path w="1316990" h="370205">
                  <a:moveTo>
                    <a:pt x="1217879" y="89763"/>
                  </a:moveTo>
                  <a:lnTo>
                    <a:pt x="1216558" y="87401"/>
                  </a:lnTo>
                  <a:lnTo>
                    <a:pt x="1215923" y="84429"/>
                  </a:lnTo>
                  <a:lnTo>
                    <a:pt x="1211465" y="84747"/>
                  </a:lnTo>
                  <a:lnTo>
                    <a:pt x="1211897" y="87490"/>
                  </a:lnTo>
                  <a:lnTo>
                    <a:pt x="1213827" y="88087"/>
                  </a:lnTo>
                  <a:lnTo>
                    <a:pt x="1217879" y="89763"/>
                  </a:lnTo>
                  <a:close/>
                </a:path>
                <a:path w="1316990" h="370205">
                  <a:moveTo>
                    <a:pt x="1218171" y="89954"/>
                  </a:moveTo>
                  <a:lnTo>
                    <a:pt x="1217993" y="89814"/>
                  </a:lnTo>
                  <a:lnTo>
                    <a:pt x="1218006" y="90004"/>
                  </a:lnTo>
                  <a:lnTo>
                    <a:pt x="1218171" y="89954"/>
                  </a:lnTo>
                  <a:close/>
                </a:path>
                <a:path w="1316990" h="370205">
                  <a:moveTo>
                    <a:pt x="1220939" y="55473"/>
                  </a:moveTo>
                  <a:lnTo>
                    <a:pt x="1218793" y="55473"/>
                  </a:lnTo>
                  <a:lnTo>
                    <a:pt x="1218260" y="55651"/>
                  </a:lnTo>
                  <a:lnTo>
                    <a:pt x="1219136" y="51993"/>
                  </a:lnTo>
                  <a:lnTo>
                    <a:pt x="1215072" y="56934"/>
                  </a:lnTo>
                  <a:lnTo>
                    <a:pt x="1213827" y="51993"/>
                  </a:lnTo>
                  <a:lnTo>
                    <a:pt x="1213764" y="51752"/>
                  </a:lnTo>
                  <a:lnTo>
                    <a:pt x="1213688" y="51422"/>
                  </a:lnTo>
                  <a:lnTo>
                    <a:pt x="1213573" y="50965"/>
                  </a:lnTo>
                  <a:lnTo>
                    <a:pt x="1209967" y="50965"/>
                  </a:lnTo>
                  <a:lnTo>
                    <a:pt x="1207604" y="51752"/>
                  </a:lnTo>
                  <a:lnTo>
                    <a:pt x="1210868" y="54013"/>
                  </a:lnTo>
                  <a:lnTo>
                    <a:pt x="1214399" y="57645"/>
                  </a:lnTo>
                  <a:lnTo>
                    <a:pt x="1216533" y="56934"/>
                  </a:lnTo>
                  <a:lnTo>
                    <a:pt x="1220393" y="55651"/>
                  </a:lnTo>
                  <a:lnTo>
                    <a:pt x="1220939" y="55473"/>
                  </a:lnTo>
                  <a:close/>
                </a:path>
                <a:path w="1316990" h="370205">
                  <a:moveTo>
                    <a:pt x="1222413" y="54978"/>
                  </a:moveTo>
                  <a:lnTo>
                    <a:pt x="1221206" y="55384"/>
                  </a:lnTo>
                  <a:lnTo>
                    <a:pt x="1221676" y="55333"/>
                  </a:lnTo>
                  <a:lnTo>
                    <a:pt x="1222108" y="55245"/>
                  </a:lnTo>
                  <a:lnTo>
                    <a:pt x="1222413" y="54978"/>
                  </a:lnTo>
                  <a:close/>
                </a:path>
                <a:path w="1316990" h="370205">
                  <a:moveTo>
                    <a:pt x="1225778" y="90220"/>
                  </a:moveTo>
                  <a:lnTo>
                    <a:pt x="1224343" y="88328"/>
                  </a:lnTo>
                  <a:lnTo>
                    <a:pt x="1220711" y="88544"/>
                  </a:lnTo>
                  <a:lnTo>
                    <a:pt x="1218234" y="89903"/>
                  </a:lnTo>
                  <a:lnTo>
                    <a:pt x="1219847" y="90576"/>
                  </a:lnTo>
                  <a:lnTo>
                    <a:pt x="1220571" y="89420"/>
                  </a:lnTo>
                  <a:lnTo>
                    <a:pt x="1224368" y="89585"/>
                  </a:lnTo>
                  <a:lnTo>
                    <a:pt x="1225778" y="90220"/>
                  </a:lnTo>
                  <a:close/>
                </a:path>
                <a:path w="1316990" h="370205">
                  <a:moveTo>
                    <a:pt x="1226413" y="90614"/>
                  </a:moveTo>
                  <a:lnTo>
                    <a:pt x="1226172" y="90411"/>
                  </a:lnTo>
                  <a:lnTo>
                    <a:pt x="1225778" y="90233"/>
                  </a:lnTo>
                  <a:lnTo>
                    <a:pt x="1225943" y="90449"/>
                  </a:lnTo>
                  <a:lnTo>
                    <a:pt x="1226210" y="90576"/>
                  </a:lnTo>
                  <a:lnTo>
                    <a:pt x="1226312" y="90855"/>
                  </a:lnTo>
                  <a:lnTo>
                    <a:pt x="1226413" y="90614"/>
                  </a:lnTo>
                  <a:close/>
                </a:path>
                <a:path w="1316990" h="370205">
                  <a:moveTo>
                    <a:pt x="1233449" y="71932"/>
                  </a:moveTo>
                  <a:lnTo>
                    <a:pt x="1233233" y="71615"/>
                  </a:lnTo>
                  <a:lnTo>
                    <a:pt x="1232916" y="71361"/>
                  </a:lnTo>
                  <a:lnTo>
                    <a:pt x="1232954" y="71678"/>
                  </a:lnTo>
                  <a:lnTo>
                    <a:pt x="1233068" y="72021"/>
                  </a:lnTo>
                  <a:lnTo>
                    <a:pt x="1233360" y="72453"/>
                  </a:lnTo>
                  <a:lnTo>
                    <a:pt x="1233449" y="71932"/>
                  </a:lnTo>
                  <a:close/>
                </a:path>
                <a:path w="1316990" h="370205">
                  <a:moveTo>
                    <a:pt x="1233855" y="67094"/>
                  </a:moveTo>
                  <a:lnTo>
                    <a:pt x="1230871" y="63690"/>
                  </a:lnTo>
                  <a:lnTo>
                    <a:pt x="1229093" y="66675"/>
                  </a:lnTo>
                  <a:lnTo>
                    <a:pt x="1233855" y="67094"/>
                  </a:lnTo>
                  <a:close/>
                </a:path>
                <a:path w="1316990" h="370205">
                  <a:moveTo>
                    <a:pt x="1235341" y="69342"/>
                  </a:moveTo>
                  <a:lnTo>
                    <a:pt x="1231430" y="69024"/>
                  </a:lnTo>
                  <a:lnTo>
                    <a:pt x="1228547" y="70929"/>
                  </a:lnTo>
                  <a:lnTo>
                    <a:pt x="1231696" y="70383"/>
                  </a:lnTo>
                  <a:lnTo>
                    <a:pt x="1232916" y="71348"/>
                  </a:lnTo>
                  <a:lnTo>
                    <a:pt x="1232700" y="69646"/>
                  </a:lnTo>
                  <a:lnTo>
                    <a:pt x="1235341" y="69342"/>
                  </a:lnTo>
                  <a:close/>
                </a:path>
                <a:path w="1316990" h="370205">
                  <a:moveTo>
                    <a:pt x="1235608" y="69088"/>
                  </a:moveTo>
                  <a:lnTo>
                    <a:pt x="1235011" y="67271"/>
                  </a:lnTo>
                  <a:lnTo>
                    <a:pt x="1234020" y="67271"/>
                  </a:lnTo>
                  <a:lnTo>
                    <a:pt x="1235608" y="69088"/>
                  </a:lnTo>
                  <a:close/>
                </a:path>
                <a:path w="1316990" h="370205">
                  <a:moveTo>
                    <a:pt x="1236014" y="67271"/>
                  </a:moveTo>
                  <a:lnTo>
                    <a:pt x="1234109" y="64541"/>
                  </a:lnTo>
                  <a:lnTo>
                    <a:pt x="1234973" y="67183"/>
                  </a:lnTo>
                  <a:lnTo>
                    <a:pt x="1236014" y="67271"/>
                  </a:lnTo>
                  <a:close/>
                </a:path>
                <a:path w="1316990" h="370205">
                  <a:moveTo>
                    <a:pt x="1241450" y="152768"/>
                  </a:moveTo>
                  <a:lnTo>
                    <a:pt x="1240955" y="152577"/>
                  </a:lnTo>
                  <a:lnTo>
                    <a:pt x="1241348" y="152958"/>
                  </a:lnTo>
                  <a:lnTo>
                    <a:pt x="1241450" y="152768"/>
                  </a:lnTo>
                  <a:close/>
                </a:path>
                <a:path w="1316990" h="370205">
                  <a:moveTo>
                    <a:pt x="1244854" y="71272"/>
                  </a:moveTo>
                  <a:lnTo>
                    <a:pt x="1243380" y="66027"/>
                  </a:lnTo>
                  <a:lnTo>
                    <a:pt x="1242949" y="68554"/>
                  </a:lnTo>
                  <a:lnTo>
                    <a:pt x="1241564" y="71272"/>
                  </a:lnTo>
                  <a:lnTo>
                    <a:pt x="1244854" y="71272"/>
                  </a:lnTo>
                  <a:close/>
                </a:path>
                <a:path w="1316990" h="370205">
                  <a:moveTo>
                    <a:pt x="1253553" y="44196"/>
                  </a:moveTo>
                  <a:lnTo>
                    <a:pt x="1253528" y="42049"/>
                  </a:lnTo>
                  <a:lnTo>
                    <a:pt x="1251254" y="43992"/>
                  </a:lnTo>
                  <a:lnTo>
                    <a:pt x="1253553" y="44196"/>
                  </a:lnTo>
                  <a:close/>
                </a:path>
                <a:path w="1316990" h="370205">
                  <a:moveTo>
                    <a:pt x="1260360" y="81064"/>
                  </a:moveTo>
                  <a:lnTo>
                    <a:pt x="1260017" y="80911"/>
                  </a:lnTo>
                  <a:lnTo>
                    <a:pt x="1259725" y="80810"/>
                  </a:lnTo>
                  <a:lnTo>
                    <a:pt x="1259357" y="80632"/>
                  </a:lnTo>
                  <a:lnTo>
                    <a:pt x="1259763" y="80924"/>
                  </a:lnTo>
                  <a:lnTo>
                    <a:pt x="1260081" y="81026"/>
                  </a:lnTo>
                  <a:lnTo>
                    <a:pt x="1260360" y="81064"/>
                  </a:lnTo>
                  <a:close/>
                </a:path>
                <a:path w="1316990" h="370205">
                  <a:moveTo>
                    <a:pt x="1262621" y="66916"/>
                  </a:moveTo>
                  <a:lnTo>
                    <a:pt x="1250315" y="66611"/>
                  </a:lnTo>
                  <a:lnTo>
                    <a:pt x="1253998" y="66916"/>
                  </a:lnTo>
                  <a:lnTo>
                    <a:pt x="1252791" y="66916"/>
                  </a:lnTo>
                  <a:lnTo>
                    <a:pt x="1253998" y="68554"/>
                  </a:lnTo>
                  <a:lnTo>
                    <a:pt x="1253591" y="69596"/>
                  </a:lnTo>
                  <a:lnTo>
                    <a:pt x="1255204" y="69596"/>
                  </a:lnTo>
                  <a:lnTo>
                    <a:pt x="1257579" y="66916"/>
                  </a:lnTo>
                  <a:lnTo>
                    <a:pt x="1262621" y="66916"/>
                  </a:lnTo>
                  <a:close/>
                </a:path>
                <a:path w="1316990" h="370205">
                  <a:moveTo>
                    <a:pt x="1265796" y="79463"/>
                  </a:moveTo>
                  <a:lnTo>
                    <a:pt x="1261808" y="77914"/>
                  </a:lnTo>
                  <a:lnTo>
                    <a:pt x="1261973" y="81254"/>
                  </a:lnTo>
                  <a:lnTo>
                    <a:pt x="1260360" y="81064"/>
                  </a:lnTo>
                  <a:lnTo>
                    <a:pt x="1262976" y="82219"/>
                  </a:lnTo>
                  <a:lnTo>
                    <a:pt x="1264627" y="82397"/>
                  </a:lnTo>
                  <a:lnTo>
                    <a:pt x="1265796" y="79463"/>
                  </a:lnTo>
                  <a:close/>
                </a:path>
                <a:path w="1316990" h="370205">
                  <a:moveTo>
                    <a:pt x="1268742" y="65290"/>
                  </a:moveTo>
                  <a:lnTo>
                    <a:pt x="1266418" y="65100"/>
                  </a:lnTo>
                  <a:lnTo>
                    <a:pt x="1268717" y="67373"/>
                  </a:lnTo>
                  <a:lnTo>
                    <a:pt x="1268742" y="65290"/>
                  </a:lnTo>
                  <a:close/>
                </a:path>
                <a:path w="1316990" h="370205">
                  <a:moveTo>
                    <a:pt x="1273009" y="50723"/>
                  </a:moveTo>
                  <a:lnTo>
                    <a:pt x="1272616" y="50355"/>
                  </a:lnTo>
                  <a:lnTo>
                    <a:pt x="1271130" y="49898"/>
                  </a:lnTo>
                  <a:lnTo>
                    <a:pt x="1272120" y="50355"/>
                  </a:lnTo>
                  <a:lnTo>
                    <a:pt x="1273009" y="50723"/>
                  </a:lnTo>
                  <a:close/>
                </a:path>
                <a:path w="1316990" h="370205">
                  <a:moveTo>
                    <a:pt x="1273327" y="64262"/>
                  </a:moveTo>
                  <a:lnTo>
                    <a:pt x="1272159" y="66852"/>
                  </a:lnTo>
                  <a:lnTo>
                    <a:pt x="1270584" y="67373"/>
                  </a:lnTo>
                  <a:lnTo>
                    <a:pt x="1268717" y="67373"/>
                  </a:lnTo>
                  <a:lnTo>
                    <a:pt x="1266571" y="67373"/>
                  </a:lnTo>
                  <a:lnTo>
                    <a:pt x="1263738" y="66446"/>
                  </a:lnTo>
                  <a:lnTo>
                    <a:pt x="1262634" y="66916"/>
                  </a:lnTo>
                  <a:lnTo>
                    <a:pt x="1260944" y="67627"/>
                  </a:lnTo>
                  <a:lnTo>
                    <a:pt x="1261135" y="68554"/>
                  </a:lnTo>
                  <a:lnTo>
                    <a:pt x="1261262" y="69189"/>
                  </a:lnTo>
                  <a:lnTo>
                    <a:pt x="1261351" y="69596"/>
                  </a:lnTo>
                  <a:lnTo>
                    <a:pt x="1261440" y="70091"/>
                  </a:lnTo>
                  <a:lnTo>
                    <a:pt x="1258938" y="70002"/>
                  </a:lnTo>
                  <a:lnTo>
                    <a:pt x="1258671" y="69596"/>
                  </a:lnTo>
                  <a:lnTo>
                    <a:pt x="1257503" y="69951"/>
                  </a:lnTo>
                  <a:lnTo>
                    <a:pt x="1253515" y="69786"/>
                  </a:lnTo>
                  <a:lnTo>
                    <a:pt x="1253591" y="69596"/>
                  </a:lnTo>
                  <a:lnTo>
                    <a:pt x="1253388" y="69596"/>
                  </a:lnTo>
                  <a:lnTo>
                    <a:pt x="1253388" y="70091"/>
                  </a:lnTo>
                  <a:lnTo>
                    <a:pt x="1253159" y="70688"/>
                  </a:lnTo>
                  <a:lnTo>
                    <a:pt x="1252778" y="70091"/>
                  </a:lnTo>
                  <a:lnTo>
                    <a:pt x="1253388" y="70091"/>
                  </a:lnTo>
                  <a:lnTo>
                    <a:pt x="1253388" y="69596"/>
                  </a:lnTo>
                  <a:lnTo>
                    <a:pt x="1252474" y="69596"/>
                  </a:lnTo>
                  <a:lnTo>
                    <a:pt x="1252562" y="69748"/>
                  </a:lnTo>
                  <a:lnTo>
                    <a:pt x="1248867" y="69596"/>
                  </a:lnTo>
                  <a:lnTo>
                    <a:pt x="1252474" y="69596"/>
                  </a:lnTo>
                  <a:lnTo>
                    <a:pt x="1250772" y="66916"/>
                  </a:lnTo>
                  <a:lnTo>
                    <a:pt x="1244854" y="71272"/>
                  </a:lnTo>
                  <a:lnTo>
                    <a:pt x="1246149" y="71272"/>
                  </a:lnTo>
                  <a:lnTo>
                    <a:pt x="1250873" y="71920"/>
                  </a:lnTo>
                  <a:lnTo>
                    <a:pt x="1255014" y="70688"/>
                  </a:lnTo>
                  <a:lnTo>
                    <a:pt x="1257007" y="70091"/>
                  </a:lnTo>
                  <a:lnTo>
                    <a:pt x="1259014" y="70091"/>
                  </a:lnTo>
                  <a:lnTo>
                    <a:pt x="1261529" y="73685"/>
                  </a:lnTo>
                  <a:lnTo>
                    <a:pt x="1261948" y="71920"/>
                  </a:lnTo>
                  <a:lnTo>
                    <a:pt x="1262456" y="71272"/>
                  </a:lnTo>
                  <a:lnTo>
                    <a:pt x="1263535" y="69989"/>
                  </a:lnTo>
                  <a:lnTo>
                    <a:pt x="1264234" y="70612"/>
                  </a:lnTo>
                  <a:lnTo>
                    <a:pt x="1268323" y="67830"/>
                  </a:lnTo>
                  <a:lnTo>
                    <a:pt x="1272032" y="68999"/>
                  </a:lnTo>
                  <a:lnTo>
                    <a:pt x="1272362" y="67830"/>
                  </a:lnTo>
                  <a:lnTo>
                    <a:pt x="1272476" y="67373"/>
                  </a:lnTo>
                  <a:lnTo>
                    <a:pt x="1273327" y="64262"/>
                  </a:lnTo>
                  <a:close/>
                </a:path>
                <a:path w="1316990" h="370205">
                  <a:moveTo>
                    <a:pt x="1281112" y="47498"/>
                  </a:moveTo>
                  <a:lnTo>
                    <a:pt x="1279918" y="46964"/>
                  </a:lnTo>
                  <a:lnTo>
                    <a:pt x="1280680" y="47498"/>
                  </a:lnTo>
                  <a:lnTo>
                    <a:pt x="1281112" y="47498"/>
                  </a:lnTo>
                  <a:close/>
                </a:path>
                <a:path w="1316990" h="370205">
                  <a:moveTo>
                    <a:pt x="1281417" y="47955"/>
                  </a:moveTo>
                  <a:lnTo>
                    <a:pt x="1280680" y="47498"/>
                  </a:lnTo>
                  <a:lnTo>
                    <a:pt x="1277620" y="47498"/>
                  </a:lnTo>
                  <a:lnTo>
                    <a:pt x="1281417" y="47955"/>
                  </a:lnTo>
                  <a:close/>
                </a:path>
                <a:path w="1316990" h="370205">
                  <a:moveTo>
                    <a:pt x="1281785" y="72263"/>
                  </a:moveTo>
                  <a:lnTo>
                    <a:pt x="1278534" y="69977"/>
                  </a:lnTo>
                  <a:lnTo>
                    <a:pt x="1278585" y="72834"/>
                  </a:lnTo>
                  <a:lnTo>
                    <a:pt x="1281785" y="72263"/>
                  </a:lnTo>
                  <a:close/>
                </a:path>
                <a:path w="1316990" h="370205">
                  <a:moveTo>
                    <a:pt x="1286459" y="52247"/>
                  </a:moveTo>
                  <a:lnTo>
                    <a:pt x="1279994" y="51269"/>
                  </a:lnTo>
                  <a:lnTo>
                    <a:pt x="1278166" y="52108"/>
                  </a:lnTo>
                  <a:lnTo>
                    <a:pt x="1284211" y="54190"/>
                  </a:lnTo>
                  <a:lnTo>
                    <a:pt x="1286459" y="52247"/>
                  </a:lnTo>
                  <a:close/>
                </a:path>
                <a:path w="1316990" h="370205">
                  <a:moveTo>
                    <a:pt x="1290040" y="14325"/>
                  </a:moveTo>
                  <a:lnTo>
                    <a:pt x="1288453" y="14135"/>
                  </a:lnTo>
                  <a:lnTo>
                    <a:pt x="1286141" y="13220"/>
                  </a:lnTo>
                  <a:lnTo>
                    <a:pt x="1283550" y="13792"/>
                  </a:lnTo>
                  <a:lnTo>
                    <a:pt x="1283995" y="13792"/>
                  </a:lnTo>
                  <a:lnTo>
                    <a:pt x="1286179" y="14643"/>
                  </a:lnTo>
                  <a:lnTo>
                    <a:pt x="1286192" y="15354"/>
                  </a:lnTo>
                  <a:lnTo>
                    <a:pt x="1290040" y="14325"/>
                  </a:lnTo>
                  <a:close/>
                </a:path>
                <a:path w="1316990" h="370205">
                  <a:moveTo>
                    <a:pt x="1290548" y="48006"/>
                  </a:moveTo>
                  <a:lnTo>
                    <a:pt x="1290510" y="45872"/>
                  </a:lnTo>
                  <a:lnTo>
                    <a:pt x="1287272" y="45732"/>
                  </a:lnTo>
                  <a:lnTo>
                    <a:pt x="1290548" y="48006"/>
                  </a:lnTo>
                  <a:close/>
                </a:path>
                <a:path w="1316990" h="370205">
                  <a:moveTo>
                    <a:pt x="1291209" y="35077"/>
                  </a:moveTo>
                  <a:lnTo>
                    <a:pt x="1288415" y="33121"/>
                  </a:lnTo>
                  <a:lnTo>
                    <a:pt x="1287475" y="33185"/>
                  </a:lnTo>
                  <a:lnTo>
                    <a:pt x="1287487" y="33909"/>
                  </a:lnTo>
                  <a:lnTo>
                    <a:pt x="1287957" y="34239"/>
                  </a:lnTo>
                  <a:lnTo>
                    <a:pt x="1291209" y="35077"/>
                  </a:lnTo>
                  <a:close/>
                </a:path>
                <a:path w="1316990" h="370205">
                  <a:moveTo>
                    <a:pt x="1291793" y="41109"/>
                  </a:moveTo>
                  <a:lnTo>
                    <a:pt x="1288097" y="39954"/>
                  </a:lnTo>
                  <a:lnTo>
                    <a:pt x="1288580" y="41706"/>
                  </a:lnTo>
                  <a:lnTo>
                    <a:pt x="1287665" y="42494"/>
                  </a:lnTo>
                  <a:lnTo>
                    <a:pt x="1288173" y="44234"/>
                  </a:lnTo>
                  <a:lnTo>
                    <a:pt x="1291793" y="41109"/>
                  </a:lnTo>
                  <a:close/>
                </a:path>
                <a:path w="1316990" h="370205">
                  <a:moveTo>
                    <a:pt x="1292453" y="14325"/>
                  </a:moveTo>
                  <a:lnTo>
                    <a:pt x="1290040" y="14325"/>
                  </a:lnTo>
                  <a:lnTo>
                    <a:pt x="1292148" y="14592"/>
                  </a:lnTo>
                  <a:lnTo>
                    <a:pt x="1292453" y="14325"/>
                  </a:lnTo>
                  <a:close/>
                </a:path>
                <a:path w="1316990" h="370205">
                  <a:moveTo>
                    <a:pt x="1292860" y="48209"/>
                  </a:moveTo>
                  <a:lnTo>
                    <a:pt x="1290548" y="48006"/>
                  </a:lnTo>
                  <a:lnTo>
                    <a:pt x="1288275" y="49250"/>
                  </a:lnTo>
                  <a:lnTo>
                    <a:pt x="1285938" y="48348"/>
                  </a:lnTo>
                  <a:lnTo>
                    <a:pt x="1282700" y="48209"/>
                  </a:lnTo>
                  <a:lnTo>
                    <a:pt x="1282255" y="48006"/>
                  </a:lnTo>
                  <a:lnTo>
                    <a:pt x="1281849" y="48006"/>
                  </a:lnTo>
                  <a:lnTo>
                    <a:pt x="1281506" y="48006"/>
                  </a:lnTo>
                  <a:lnTo>
                    <a:pt x="1277416" y="48006"/>
                  </a:lnTo>
                  <a:lnTo>
                    <a:pt x="1275854" y="51917"/>
                  </a:lnTo>
                  <a:lnTo>
                    <a:pt x="1273009" y="50723"/>
                  </a:lnTo>
                  <a:lnTo>
                    <a:pt x="1275410" y="53022"/>
                  </a:lnTo>
                  <a:lnTo>
                    <a:pt x="1275461" y="55156"/>
                  </a:lnTo>
                  <a:lnTo>
                    <a:pt x="1280337" y="54190"/>
                  </a:lnTo>
                  <a:lnTo>
                    <a:pt x="1281163" y="54190"/>
                  </a:lnTo>
                  <a:lnTo>
                    <a:pt x="1278166" y="52108"/>
                  </a:lnTo>
                  <a:lnTo>
                    <a:pt x="1278077" y="51917"/>
                  </a:lnTo>
                  <a:lnTo>
                    <a:pt x="1277785" y="51269"/>
                  </a:lnTo>
                  <a:lnTo>
                    <a:pt x="1277683" y="51066"/>
                  </a:lnTo>
                  <a:lnTo>
                    <a:pt x="1278737" y="50723"/>
                  </a:lnTo>
                  <a:lnTo>
                    <a:pt x="1278940" y="50723"/>
                  </a:lnTo>
                  <a:lnTo>
                    <a:pt x="1279918" y="49898"/>
                  </a:lnTo>
                  <a:lnTo>
                    <a:pt x="1284122" y="49898"/>
                  </a:lnTo>
                  <a:lnTo>
                    <a:pt x="1289646" y="49504"/>
                  </a:lnTo>
                  <a:lnTo>
                    <a:pt x="1290281" y="49250"/>
                  </a:lnTo>
                  <a:lnTo>
                    <a:pt x="1292860" y="48209"/>
                  </a:lnTo>
                  <a:close/>
                </a:path>
                <a:path w="1316990" h="370205">
                  <a:moveTo>
                    <a:pt x="1299705" y="14643"/>
                  </a:moveTo>
                  <a:lnTo>
                    <a:pt x="1292682" y="14643"/>
                  </a:lnTo>
                  <a:lnTo>
                    <a:pt x="1292085" y="14643"/>
                  </a:lnTo>
                  <a:lnTo>
                    <a:pt x="1291336" y="14643"/>
                  </a:lnTo>
                  <a:lnTo>
                    <a:pt x="1297254" y="16002"/>
                  </a:lnTo>
                  <a:lnTo>
                    <a:pt x="1295908" y="17894"/>
                  </a:lnTo>
                  <a:lnTo>
                    <a:pt x="1299705" y="14643"/>
                  </a:lnTo>
                  <a:close/>
                </a:path>
                <a:path w="1316990" h="370205">
                  <a:moveTo>
                    <a:pt x="1300111" y="0"/>
                  </a:moveTo>
                  <a:lnTo>
                    <a:pt x="1299768" y="0"/>
                  </a:lnTo>
                  <a:lnTo>
                    <a:pt x="1295628" y="2895"/>
                  </a:lnTo>
                  <a:lnTo>
                    <a:pt x="1299425" y="2895"/>
                  </a:lnTo>
                  <a:lnTo>
                    <a:pt x="1300111" y="0"/>
                  </a:lnTo>
                  <a:close/>
                </a:path>
                <a:path w="1316990" h="370205">
                  <a:moveTo>
                    <a:pt x="1300226" y="40208"/>
                  </a:moveTo>
                  <a:lnTo>
                    <a:pt x="1295019" y="41249"/>
                  </a:lnTo>
                  <a:lnTo>
                    <a:pt x="1293241" y="44234"/>
                  </a:lnTo>
                  <a:lnTo>
                    <a:pt x="1296822" y="46723"/>
                  </a:lnTo>
                  <a:lnTo>
                    <a:pt x="1300226" y="40208"/>
                  </a:lnTo>
                  <a:close/>
                </a:path>
                <a:path w="1316990" h="370205">
                  <a:moveTo>
                    <a:pt x="1301381" y="37350"/>
                  </a:moveTo>
                  <a:lnTo>
                    <a:pt x="1300594" y="34937"/>
                  </a:lnTo>
                  <a:lnTo>
                    <a:pt x="1300492" y="34632"/>
                  </a:lnTo>
                  <a:lnTo>
                    <a:pt x="1300441" y="34467"/>
                  </a:lnTo>
                  <a:lnTo>
                    <a:pt x="1300200" y="34632"/>
                  </a:lnTo>
                  <a:lnTo>
                    <a:pt x="1295895" y="38328"/>
                  </a:lnTo>
                  <a:lnTo>
                    <a:pt x="1300734" y="37350"/>
                  </a:lnTo>
                  <a:lnTo>
                    <a:pt x="1301381" y="37350"/>
                  </a:lnTo>
                  <a:close/>
                </a:path>
                <a:path w="1316990" h="370205">
                  <a:moveTo>
                    <a:pt x="1301508" y="37757"/>
                  </a:moveTo>
                  <a:lnTo>
                    <a:pt x="1301381" y="37350"/>
                  </a:lnTo>
                  <a:lnTo>
                    <a:pt x="1300899" y="38912"/>
                  </a:lnTo>
                  <a:lnTo>
                    <a:pt x="1301508" y="37757"/>
                  </a:lnTo>
                  <a:close/>
                </a:path>
                <a:path w="1316990" h="370205">
                  <a:moveTo>
                    <a:pt x="1304302" y="32397"/>
                  </a:moveTo>
                  <a:lnTo>
                    <a:pt x="1300365" y="30861"/>
                  </a:lnTo>
                  <a:lnTo>
                    <a:pt x="1295857" y="33324"/>
                  </a:lnTo>
                  <a:lnTo>
                    <a:pt x="1300886" y="34036"/>
                  </a:lnTo>
                  <a:lnTo>
                    <a:pt x="1300378" y="34467"/>
                  </a:lnTo>
                  <a:lnTo>
                    <a:pt x="1303223" y="34467"/>
                  </a:lnTo>
                  <a:lnTo>
                    <a:pt x="1304302" y="32397"/>
                  </a:lnTo>
                  <a:close/>
                </a:path>
                <a:path w="1316990" h="370205">
                  <a:moveTo>
                    <a:pt x="1305648" y="27355"/>
                  </a:moveTo>
                  <a:lnTo>
                    <a:pt x="1304658" y="25946"/>
                  </a:lnTo>
                  <a:lnTo>
                    <a:pt x="1302854" y="23583"/>
                  </a:lnTo>
                  <a:lnTo>
                    <a:pt x="1300708" y="24739"/>
                  </a:lnTo>
                  <a:lnTo>
                    <a:pt x="1300721" y="25463"/>
                  </a:lnTo>
                  <a:lnTo>
                    <a:pt x="1301203" y="25793"/>
                  </a:lnTo>
                  <a:lnTo>
                    <a:pt x="1300264" y="25857"/>
                  </a:lnTo>
                  <a:lnTo>
                    <a:pt x="1305648" y="27355"/>
                  </a:lnTo>
                  <a:close/>
                </a:path>
                <a:path w="1316990" h="370205">
                  <a:moveTo>
                    <a:pt x="1307934" y="25450"/>
                  </a:moveTo>
                  <a:lnTo>
                    <a:pt x="1305979" y="27457"/>
                  </a:lnTo>
                  <a:lnTo>
                    <a:pt x="1305648" y="27355"/>
                  </a:lnTo>
                  <a:lnTo>
                    <a:pt x="1305775" y="27533"/>
                  </a:lnTo>
                  <a:lnTo>
                    <a:pt x="1305941" y="27520"/>
                  </a:lnTo>
                  <a:lnTo>
                    <a:pt x="1306779" y="27673"/>
                  </a:lnTo>
                  <a:lnTo>
                    <a:pt x="1307934" y="25450"/>
                  </a:lnTo>
                  <a:close/>
                </a:path>
                <a:path w="1316990" h="370205">
                  <a:moveTo>
                    <a:pt x="1312849" y="16040"/>
                  </a:moveTo>
                  <a:lnTo>
                    <a:pt x="1311541" y="13970"/>
                  </a:lnTo>
                  <a:lnTo>
                    <a:pt x="1309878" y="16738"/>
                  </a:lnTo>
                  <a:lnTo>
                    <a:pt x="1310436" y="16738"/>
                  </a:lnTo>
                  <a:lnTo>
                    <a:pt x="1312849" y="16040"/>
                  </a:lnTo>
                  <a:close/>
                </a:path>
                <a:path w="1316990" h="370205">
                  <a:moveTo>
                    <a:pt x="1316494" y="8204"/>
                  </a:moveTo>
                  <a:lnTo>
                    <a:pt x="1315808" y="7391"/>
                  </a:lnTo>
                  <a:lnTo>
                    <a:pt x="1315491" y="7023"/>
                  </a:lnTo>
                  <a:lnTo>
                    <a:pt x="1314996" y="6426"/>
                  </a:lnTo>
                  <a:lnTo>
                    <a:pt x="1313891" y="5118"/>
                  </a:lnTo>
                  <a:lnTo>
                    <a:pt x="1311490" y="5118"/>
                  </a:lnTo>
                  <a:lnTo>
                    <a:pt x="1302613" y="6337"/>
                  </a:lnTo>
                  <a:lnTo>
                    <a:pt x="1302613" y="5829"/>
                  </a:lnTo>
                  <a:lnTo>
                    <a:pt x="1302600" y="5600"/>
                  </a:lnTo>
                  <a:lnTo>
                    <a:pt x="1301927" y="5829"/>
                  </a:lnTo>
                  <a:lnTo>
                    <a:pt x="1298460" y="6997"/>
                  </a:lnTo>
                  <a:lnTo>
                    <a:pt x="1299095" y="4330"/>
                  </a:lnTo>
                  <a:lnTo>
                    <a:pt x="1299159" y="4076"/>
                  </a:lnTo>
                  <a:lnTo>
                    <a:pt x="1299273" y="3581"/>
                  </a:lnTo>
                  <a:lnTo>
                    <a:pt x="1299349" y="3276"/>
                  </a:lnTo>
                  <a:lnTo>
                    <a:pt x="1299400" y="3022"/>
                  </a:lnTo>
                  <a:lnTo>
                    <a:pt x="1296022" y="3022"/>
                  </a:lnTo>
                  <a:lnTo>
                    <a:pt x="1297800" y="3581"/>
                  </a:lnTo>
                  <a:lnTo>
                    <a:pt x="1297520" y="3581"/>
                  </a:lnTo>
                  <a:lnTo>
                    <a:pt x="1297762" y="4076"/>
                  </a:lnTo>
                  <a:lnTo>
                    <a:pt x="1297876" y="4330"/>
                  </a:lnTo>
                  <a:lnTo>
                    <a:pt x="1298028" y="4330"/>
                  </a:lnTo>
                  <a:lnTo>
                    <a:pt x="1297444" y="5829"/>
                  </a:lnTo>
                  <a:lnTo>
                    <a:pt x="1297076" y="5829"/>
                  </a:lnTo>
                  <a:lnTo>
                    <a:pt x="1293787" y="7327"/>
                  </a:lnTo>
                  <a:lnTo>
                    <a:pt x="1294587" y="5397"/>
                  </a:lnTo>
                  <a:lnTo>
                    <a:pt x="1294701" y="5118"/>
                  </a:lnTo>
                  <a:lnTo>
                    <a:pt x="1295031" y="4330"/>
                  </a:lnTo>
                  <a:lnTo>
                    <a:pt x="1295133" y="4076"/>
                  </a:lnTo>
                  <a:lnTo>
                    <a:pt x="1295298" y="4076"/>
                  </a:lnTo>
                  <a:lnTo>
                    <a:pt x="1293787" y="3022"/>
                  </a:lnTo>
                  <a:lnTo>
                    <a:pt x="1290574" y="4330"/>
                  </a:lnTo>
                  <a:lnTo>
                    <a:pt x="1284592" y="5118"/>
                  </a:lnTo>
                  <a:lnTo>
                    <a:pt x="1284224" y="4330"/>
                  </a:lnTo>
                  <a:lnTo>
                    <a:pt x="1284109" y="4076"/>
                  </a:lnTo>
                  <a:lnTo>
                    <a:pt x="1278318" y="3276"/>
                  </a:lnTo>
                  <a:lnTo>
                    <a:pt x="1268437" y="7708"/>
                  </a:lnTo>
                  <a:lnTo>
                    <a:pt x="1268996" y="8356"/>
                  </a:lnTo>
                  <a:lnTo>
                    <a:pt x="1272235" y="9194"/>
                  </a:lnTo>
                  <a:lnTo>
                    <a:pt x="1270406" y="10769"/>
                  </a:lnTo>
                  <a:lnTo>
                    <a:pt x="1275054" y="11150"/>
                  </a:lnTo>
                  <a:lnTo>
                    <a:pt x="1273594" y="8750"/>
                  </a:lnTo>
                  <a:lnTo>
                    <a:pt x="1277632" y="10769"/>
                  </a:lnTo>
                  <a:lnTo>
                    <a:pt x="1277848" y="10769"/>
                  </a:lnTo>
                  <a:lnTo>
                    <a:pt x="1282433" y="12065"/>
                  </a:lnTo>
                  <a:lnTo>
                    <a:pt x="1286294" y="10769"/>
                  </a:lnTo>
                  <a:lnTo>
                    <a:pt x="1286687" y="10769"/>
                  </a:lnTo>
                  <a:lnTo>
                    <a:pt x="1286217" y="10452"/>
                  </a:lnTo>
                  <a:lnTo>
                    <a:pt x="1284871" y="10452"/>
                  </a:lnTo>
                  <a:lnTo>
                    <a:pt x="1294371" y="9766"/>
                  </a:lnTo>
                  <a:lnTo>
                    <a:pt x="1294434" y="12636"/>
                  </a:lnTo>
                  <a:lnTo>
                    <a:pt x="1292453" y="14325"/>
                  </a:lnTo>
                  <a:lnTo>
                    <a:pt x="1300073" y="14325"/>
                  </a:lnTo>
                  <a:lnTo>
                    <a:pt x="1300695" y="13792"/>
                  </a:lnTo>
                  <a:lnTo>
                    <a:pt x="1301369" y="13220"/>
                  </a:lnTo>
                  <a:lnTo>
                    <a:pt x="1298143" y="13792"/>
                  </a:lnTo>
                  <a:lnTo>
                    <a:pt x="1297266" y="13220"/>
                  </a:lnTo>
                  <a:lnTo>
                    <a:pt x="1297393" y="12636"/>
                  </a:lnTo>
                  <a:lnTo>
                    <a:pt x="1298143" y="10769"/>
                  </a:lnTo>
                  <a:lnTo>
                    <a:pt x="1299133" y="10769"/>
                  </a:lnTo>
                  <a:lnTo>
                    <a:pt x="1301178" y="10452"/>
                  </a:lnTo>
                  <a:lnTo>
                    <a:pt x="1299946" y="10452"/>
                  </a:lnTo>
                  <a:lnTo>
                    <a:pt x="1309484" y="9766"/>
                  </a:lnTo>
                  <a:lnTo>
                    <a:pt x="1315148" y="9359"/>
                  </a:lnTo>
                  <a:lnTo>
                    <a:pt x="1315859" y="8750"/>
                  </a:lnTo>
                  <a:lnTo>
                    <a:pt x="1316494" y="8204"/>
                  </a:lnTo>
                  <a:close/>
                </a:path>
              </a:pathLst>
            </a:custGeom>
            <a:solidFill>
              <a:srgbClr val="ABD3D8">
                <a:alpha val="51998"/>
              </a:srgbClr>
            </a:solidFill>
          </p:spPr>
          <p:txBody>
            <a:bodyPr wrap="square" lIns="0" tIns="0" rIns="0" bIns="0" rtlCol="0"/>
            <a:lstStyle/>
            <a:p>
              <a:pPr defTabSz="829178"/>
              <a:endParaRPr sz="1632" kern="0">
                <a:solidFill>
                  <a:sysClr val="windowText" lastClr="000000"/>
                </a:solidFill>
              </a:endParaRPr>
            </a:p>
          </p:txBody>
        </p:sp>
        <p:sp>
          <p:nvSpPr>
            <p:cNvPr id="96" name="object 96"/>
            <p:cNvSpPr/>
            <p:nvPr/>
          </p:nvSpPr>
          <p:spPr>
            <a:xfrm>
              <a:off x="9233141" y="1962187"/>
              <a:ext cx="565785" cy="363855"/>
            </a:xfrm>
            <a:custGeom>
              <a:avLst/>
              <a:gdLst/>
              <a:ahLst/>
              <a:cxnLst/>
              <a:rect l="l" t="t" r="r" b="b"/>
              <a:pathLst>
                <a:path w="565784" h="363855">
                  <a:moveTo>
                    <a:pt x="8686" y="360667"/>
                  </a:moveTo>
                  <a:lnTo>
                    <a:pt x="4584" y="360603"/>
                  </a:lnTo>
                  <a:lnTo>
                    <a:pt x="3225" y="361772"/>
                  </a:lnTo>
                  <a:lnTo>
                    <a:pt x="8686" y="360667"/>
                  </a:lnTo>
                  <a:close/>
                </a:path>
                <a:path w="565784" h="363855">
                  <a:moveTo>
                    <a:pt x="11404" y="357619"/>
                  </a:moveTo>
                  <a:lnTo>
                    <a:pt x="7315" y="357555"/>
                  </a:lnTo>
                  <a:lnTo>
                    <a:pt x="5016" y="353060"/>
                  </a:lnTo>
                  <a:lnTo>
                    <a:pt x="0" y="355219"/>
                  </a:lnTo>
                  <a:lnTo>
                    <a:pt x="482" y="355536"/>
                  </a:lnTo>
                  <a:lnTo>
                    <a:pt x="939" y="356577"/>
                  </a:lnTo>
                  <a:lnTo>
                    <a:pt x="1397" y="355460"/>
                  </a:lnTo>
                  <a:lnTo>
                    <a:pt x="2311" y="358965"/>
                  </a:lnTo>
                  <a:lnTo>
                    <a:pt x="6400" y="357619"/>
                  </a:lnTo>
                  <a:lnTo>
                    <a:pt x="8229" y="360349"/>
                  </a:lnTo>
                  <a:lnTo>
                    <a:pt x="11404" y="357619"/>
                  </a:lnTo>
                  <a:close/>
                </a:path>
                <a:path w="565784" h="363855">
                  <a:moveTo>
                    <a:pt x="62522" y="362610"/>
                  </a:moveTo>
                  <a:lnTo>
                    <a:pt x="59321" y="361772"/>
                  </a:lnTo>
                  <a:lnTo>
                    <a:pt x="57518" y="363308"/>
                  </a:lnTo>
                  <a:lnTo>
                    <a:pt x="62522" y="362610"/>
                  </a:lnTo>
                  <a:close/>
                </a:path>
                <a:path w="565784" h="363855">
                  <a:moveTo>
                    <a:pt x="74955" y="267677"/>
                  </a:moveTo>
                  <a:lnTo>
                    <a:pt x="73914" y="266928"/>
                  </a:lnTo>
                  <a:lnTo>
                    <a:pt x="74320" y="267309"/>
                  </a:lnTo>
                  <a:lnTo>
                    <a:pt x="74663" y="267538"/>
                  </a:lnTo>
                  <a:lnTo>
                    <a:pt x="74955" y="267677"/>
                  </a:lnTo>
                  <a:close/>
                </a:path>
                <a:path w="565784" h="363855">
                  <a:moveTo>
                    <a:pt x="92964" y="340817"/>
                  </a:moveTo>
                  <a:lnTo>
                    <a:pt x="92062" y="339471"/>
                  </a:lnTo>
                  <a:lnTo>
                    <a:pt x="89344" y="343230"/>
                  </a:lnTo>
                  <a:lnTo>
                    <a:pt x="92964" y="340817"/>
                  </a:lnTo>
                  <a:close/>
                </a:path>
                <a:path w="565784" h="363855">
                  <a:moveTo>
                    <a:pt x="95681" y="339001"/>
                  </a:moveTo>
                  <a:lnTo>
                    <a:pt x="92964" y="340817"/>
                  </a:lnTo>
                  <a:lnTo>
                    <a:pt x="93891" y="342214"/>
                  </a:lnTo>
                  <a:lnTo>
                    <a:pt x="95681" y="339001"/>
                  </a:lnTo>
                  <a:close/>
                </a:path>
                <a:path w="565784" h="363855">
                  <a:moveTo>
                    <a:pt x="99301" y="236969"/>
                  </a:moveTo>
                  <a:lnTo>
                    <a:pt x="94729" y="236956"/>
                  </a:lnTo>
                  <a:lnTo>
                    <a:pt x="93700" y="239128"/>
                  </a:lnTo>
                  <a:lnTo>
                    <a:pt x="94945" y="239801"/>
                  </a:lnTo>
                  <a:lnTo>
                    <a:pt x="96786" y="239991"/>
                  </a:lnTo>
                  <a:lnTo>
                    <a:pt x="94869" y="238772"/>
                  </a:lnTo>
                  <a:lnTo>
                    <a:pt x="99301" y="236969"/>
                  </a:lnTo>
                  <a:close/>
                </a:path>
                <a:path w="565784" h="363855">
                  <a:moveTo>
                    <a:pt x="100025" y="239941"/>
                  </a:moveTo>
                  <a:lnTo>
                    <a:pt x="98894" y="239217"/>
                  </a:lnTo>
                  <a:lnTo>
                    <a:pt x="97942" y="239941"/>
                  </a:lnTo>
                  <a:lnTo>
                    <a:pt x="100025" y="239941"/>
                  </a:lnTo>
                  <a:close/>
                </a:path>
                <a:path w="565784" h="363855">
                  <a:moveTo>
                    <a:pt x="101333" y="236689"/>
                  </a:moveTo>
                  <a:lnTo>
                    <a:pt x="100164" y="235877"/>
                  </a:lnTo>
                  <a:lnTo>
                    <a:pt x="99390" y="236956"/>
                  </a:lnTo>
                  <a:lnTo>
                    <a:pt x="100685" y="236689"/>
                  </a:lnTo>
                  <a:lnTo>
                    <a:pt x="101333" y="236689"/>
                  </a:lnTo>
                  <a:close/>
                </a:path>
                <a:path w="565784" h="363855">
                  <a:moveTo>
                    <a:pt x="101574" y="240944"/>
                  </a:moveTo>
                  <a:lnTo>
                    <a:pt x="101561" y="239941"/>
                  </a:lnTo>
                  <a:lnTo>
                    <a:pt x="100025" y="239941"/>
                  </a:lnTo>
                  <a:lnTo>
                    <a:pt x="101574" y="240944"/>
                  </a:lnTo>
                  <a:close/>
                </a:path>
                <a:path w="565784" h="363855">
                  <a:moveTo>
                    <a:pt x="103771" y="307949"/>
                  </a:moveTo>
                  <a:lnTo>
                    <a:pt x="103301" y="306412"/>
                  </a:lnTo>
                  <a:lnTo>
                    <a:pt x="102514" y="306412"/>
                  </a:lnTo>
                  <a:lnTo>
                    <a:pt x="103454" y="306146"/>
                  </a:lnTo>
                  <a:lnTo>
                    <a:pt x="99187" y="306146"/>
                  </a:lnTo>
                  <a:lnTo>
                    <a:pt x="103771" y="307949"/>
                  </a:lnTo>
                  <a:close/>
                </a:path>
                <a:path w="565784" h="363855">
                  <a:moveTo>
                    <a:pt x="104902" y="269735"/>
                  </a:moveTo>
                  <a:lnTo>
                    <a:pt x="104482" y="270116"/>
                  </a:lnTo>
                  <a:lnTo>
                    <a:pt x="102196" y="272059"/>
                  </a:lnTo>
                  <a:lnTo>
                    <a:pt x="99885" y="270433"/>
                  </a:lnTo>
                  <a:lnTo>
                    <a:pt x="101739" y="272440"/>
                  </a:lnTo>
                  <a:lnTo>
                    <a:pt x="99923" y="272580"/>
                  </a:lnTo>
                  <a:lnTo>
                    <a:pt x="99479" y="273685"/>
                  </a:lnTo>
                  <a:lnTo>
                    <a:pt x="102679" y="273812"/>
                  </a:lnTo>
                  <a:lnTo>
                    <a:pt x="104025" y="271932"/>
                  </a:lnTo>
                  <a:lnTo>
                    <a:pt x="104902" y="269735"/>
                  </a:lnTo>
                  <a:close/>
                </a:path>
                <a:path w="565784" h="363855">
                  <a:moveTo>
                    <a:pt x="105067" y="296811"/>
                  </a:moveTo>
                  <a:lnTo>
                    <a:pt x="104584" y="292925"/>
                  </a:lnTo>
                  <a:lnTo>
                    <a:pt x="100977" y="296037"/>
                  </a:lnTo>
                  <a:lnTo>
                    <a:pt x="102311" y="297014"/>
                  </a:lnTo>
                  <a:lnTo>
                    <a:pt x="103695" y="297268"/>
                  </a:lnTo>
                  <a:lnTo>
                    <a:pt x="105067" y="296811"/>
                  </a:lnTo>
                  <a:close/>
                </a:path>
                <a:path w="565784" h="363855">
                  <a:moveTo>
                    <a:pt x="105295" y="240271"/>
                  </a:moveTo>
                  <a:lnTo>
                    <a:pt x="104000" y="238023"/>
                  </a:lnTo>
                  <a:lnTo>
                    <a:pt x="103873" y="237807"/>
                  </a:lnTo>
                  <a:lnTo>
                    <a:pt x="102908" y="237807"/>
                  </a:lnTo>
                  <a:lnTo>
                    <a:pt x="101333" y="236689"/>
                  </a:lnTo>
                  <a:lnTo>
                    <a:pt x="101295" y="236956"/>
                  </a:lnTo>
                  <a:lnTo>
                    <a:pt x="101193" y="237807"/>
                  </a:lnTo>
                  <a:lnTo>
                    <a:pt x="101155" y="238023"/>
                  </a:lnTo>
                  <a:lnTo>
                    <a:pt x="101549" y="238975"/>
                  </a:lnTo>
                  <a:lnTo>
                    <a:pt x="101561" y="239941"/>
                  </a:lnTo>
                  <a:lnTo>
                    <a:pt x="102552" y="239941"/>
                  </a:lnTo>
                  <a:lnTo>
                    <a:pt x="103390" y="240271"/>
                  </a:lnTo>
                  <a:lnTo>
                    <a:pt x="105295" y="240271"/>
                  </a:lnTo>
                  <a:close/>
                </a:path>
                <a:path w="565784" h="363855">
                  <a:moveTo>
                    <a:pt x="105422" y="306146"/>
                  </a:moveTo>
                  <a:lnTo>
                    <a:pt x="105156" y="305676"/>
                  </a:lnTo>
                  <a:lnTo>
                    <a:pt x="103454" y="306146"/>
                  </a:lnTo>
                  <a:lnTo>
                    <a:pt x="105422" y="306146"/>
                  </a:lnTo>
                  <a:close/>
                </a:path>
                <a:path w="565784" h="363855">
                  <a:moveTo>
                    <a:pt x="108305" y="304774"/>
                  </a:moveTo>
                  <a:lnTo>
                    <a:pt x="104190" y="303999"/>
                  </a:lnTo>
                  <a:lnTo>
                    <a:pt x="105156" y="305676"/>
                  </a:lnTo>
                  <a:lnTo>
                    <a:pt x="108305" y="304774"/>
                  </a:lnTo>
                  <a:close/>
                </a:path>
                <a:path w="565784" h="363855">
                  <a:moveTo>
                    <a:pt x="110350" y="345325"/>
                  </a:moveTo>
                  <a:lnTo>
                    <a:pt x="108013" y="342315"/>
                  </a:lnTo>
                  <a:lnTo>
                    <a:pt x="105587" y="340245"/>
                  </a:lnTo>
                  <a:lnTo>
                    <a:pt x="102450" y="338747"/>
                  </a:lnTo>
                  <a:lnTo>
                    <a:pt x="102997" y="338264"/>
                  </a:lnTo>
                  <a:lnTo>
                    <a:pt x="103136" y="338099"/>
                  </a:lnTo>
                  <a:lnTo>
                    <a:pt x="103339" y="337870"/>
                  </a:lnTo>
                  <a:lnTo>
                    <a:pt x="103466" y="337731"/>
                  </a:lnTo>
                  <a:lnTo>
                    <a:pt x="103517" y="336245"/>
                  </a:lnTo>
                  <a:lnTo>
                    <a:pt x="103911" y="334619"/>
                  </a:lnTo>
                  <a:lnTo>
                    <a:pt x="103962" y="334416"/>
                  </a:lnTo>
                  <a:lnTo>
                    <a:pt x="103505" y="334111"/>
                  </a:lnTo>
                  <a:lnTo>
                    <a:pt x="101244" y="334619"/>
                  </a:lnTo>
                  <a:lnTo>
                    <a:pt x="102628" y="337731"/>
                  </a:lnTo>
                  <a:lnTo>
                    <a:pt x="100799" y="337870"/>
                  </a:lnTo>
                  <a:lnTo>
                    <a:pt x="100418" y="337400"/>
                  </a:lnTo>
                  <a:lnTo>
                    <a:pt x="99479" y="336245"/>
                  </a:lnTo>
                  <a:lnTo>
                    <a:pt x="99148" y="336702"/>
                  </a:lnTo>
                  <a:lnTo>
                    <a:pt x="98907" y="337159"/>
                  </a:lnTo>
                  <a:lnTo>
                    <a:pt x="98780" y="337400"/>
                  </a:lnTo>
                  <a:lnTo>
                    <a:pt x="97929" y="337159"/>
                  </a:lnTo>
                  <a:lnTo>
                    <a:pt x="97142" y="336880"/>
                  </a:lnTo>
                  <a:lnTo>
                    <a:pt x="96164" y="336702"/>
                  </a:lnTo>
                  <a:lnTo>
                    <a:pt x="96075" y="338264"/>
                  </a:lnTo>
                  <a:lnTo>
                    <a:pt x="95681" y="339001"/>
                  </a:lnTo>
                  <a:lnTo>
                    <a:pt x="97015" y="338099"/>
                  </a:lnTo>
                  <a:lnTo>
                    <a:pt x="96989" y="338747"/>
                  </a:lnTo>
                  <a:lnTo>
                    <a:pt x="96888" y="339471"/>
                  </a:lnTo>
                  <a:lnTo>
                    <a:pt x="96786" y="340245"/>
                  </a:lnTo>
                  <a:lnTo>
                    <a:pt x="96710" y="340817"/>
                  </a:lnTo>
                  <a:lnTo>
                    <a:pt x="96647" y="341299"/>
                  </a:lnTo>
                  <a:lnTo>
                    <a:pt x="98818" y="338747"/>
                  </a:lnTo>
                  <a:lnTo>
                    <a:pt x="98958" y="343623"/>
                  </a:lnTo>
                  <a:lnTo>
                    <a:pt x="100342" y="343916"/>
                  </a:lnTo>
                  <a:lnTo>
                    <a:pt x="103974" y="345782"/>
                  </a:lnTo>
                  <a:lnTo>
                    <a:pt x="103060" y="347256"/>
                  </a:lnTo>
                  <a:lnTo>
                    <a:pt x="110350" y="345325"/>
                  </a:lnTo>
                  <a:close/>
                </a:path>
                <a:path w="565784" h="363855">
                  <a:moveTo>
                    <a:pt x="120129" y="299669"/>
                  </a:moveTo>
                  <a:lnTo>
                    <a:pt x="117386" y="297726"/>
                  </a:lnTo>
                  <a:lnTo>
                    <a:pt x="116928" y="299529"/>
                  </a:lnTo>
                  <a:lnTo>
                    <a:pt x="120129" y="299669"/>
                  </a:lnTo>
                  <a:close/>
                </a:path>
                <a:path w="565784" h="363855">
                  <a:moveTo>
                    <a:pt x="135420" y="237261"/>
                  </a:moveTo>
                  <a:lnTo>
                    <a:pt x="131648" y="236855"/>
                  </a:lnTo>
                  <a:lnTo>
                    <a:pt x="134848" y="239115"/>
                  </a:lnTo>
                  <a:lnTo>
                    <a:pt x="135356" y="237502"/>
                  </a:lnTo>
                  <a:lnTo>
                    <a:pt x="135420" y="237261"/>
                  </a:lnTo>
                  <a:close/>
                </a:path>
                <a:path w="565784" h="363855">
                  <a:moveTo>
                    <a:pt x="136867" y="237426"/>
                  </a:moveTo>
                  <a:lnTo>
                    <a:pt x="135763" y="236207"/>
                  </a:lnTo>
                  <a:lnTo>
                    <a:pt x="135420" y="237261"/>
                  </a:lnTo>
                  <a:lnTo>
                    <a:pt x="136867" y="237426"/>
                  </a:lnTo>
                  <a:close/>
                </a:path>
                <a:path w="565784" h="363855">
                  <a:moveTo>
                    <a:pt x="143014" y="234276"/>
                  </a:moveTo>
                  <a:lnTo>
                    <a:pt x="138925" y="234911"/>
                  </a:lnTo>
                  <a:lnTo>
                    <a:pt x="137706" y="237261"/>
                  </a:lnTo>
                  <a:lnTo>
                    <a:pt x="137591" y="237502"/>
                  </a:lnTo>
                  <a:lnTo>
                    <a:pt x="136944" y="237502"/>
                  </a:lnTo>
                  <a:lnTo>
                    <a:pt x="139433" y="240207"/>
                  </a:lnTo>
                  <a:lnTo>
                    <a:pt x="142595" y="238912"/>
                  </a:lnTo>
                  <a:lnTo>
                    <a:pt x="140322" y="238010"/>
                  </a:lnTo>
                  <a:lnTo>
                    <a:pt x="143014" y="234276"/>
                  </a:lnTo>
                  <a:close/>
                </a:path>
                <a:path w="565784" h="363855">
                  <a:moveTo>
                    <a:pt x="145935" y="340702"/>
                  </a:moveTo>
                  <a:lnTo>
                    <a:pt x="138620" y="341210"/>
                  </a:lnTo>
                  <a:lnTo>
                    <a:pt x="145046" y="342176"/>
                  </a:lnTo>
                  <a:lnTo>
                    <a:pt x="145935" y="340702"/>
                  </a:lnTo>
                  <a:close/>
                </a:path>
                <a:path w="565784" h="363855">
                  <a:moveTo>
                    <a:pt x="151079" y="208038"/>
                  </a:moveTo>
                  <a:lnTo>
                    <a:pt x="147421" y="207606"/>
                  </a:lnTo>
                  <a:lnTo>
                    <a:pt x="149720" y="209931"/>
                  </a:lnTo>
                  <a:lnTo>
                    <a:pt x="151079" y="208038"/>
                  </a:lnTo>
                  <a:close/>
                </a:path>
                <a:path w="565784" h="363855">
                  <a:moveTo>
                    <a:pt x="155549" y="195643"/>
                  </a:moveTo>
                  <a:lnTo>
                    <a:pt x="152793" y="192989"/>
                  </a:lnTo>
                  <a:lnTo>
                    <a:pt x="152806" y="194411"/>
                  </a:lnTo>
                  <a:lnTo>
                    <a:pt x="153263" y="194005"/>
                  </a:lnTo>
                  <a:lnTo>
                    <a:pt x="155549" y="195643"/>
                  </a:lnTo>
                  <a:close/>
                </a:path>
                <a:path w="565784" h="363855">
                  <a:moveTo>
                    <a:pt x="183908" y="280924"/>
                  </a:moveTo>
                  <a:lnTo>
                    <a:pt x="182105" y="281051"/>
                  </a:lnTo>
                  <a:lnTo>
                    <a:pt x="182549" y="283514"/>
                  </a:lnTo>
                  <a:lnTo>
                    <a:pt x="183908" y="280924"/>
                  </a:lnTo>
                  <a:close/>
                </a:path>
                <a:path w="565784" h="363855">
                  <a:moveTo>
                    <a:pt x="184162" y="320865"/>
                  </a:moveTo>
                  <a:lnTo>
                    <a:pt x="183527" y="320700"/>
                  </a:lnTo>
                  <a:lnTo>
                    <a:pt x="183032" y="320586"/>
                  </a:lnTo>
                  <a:lnTo>
                    <a:pt x="182791" y="320598"/>
                  </a:lnTo>
                  <a:lnTo>
                    <a:pt x="184162" y="320865"/>
                  </a:lnTo>
                  <a:close/>
                </a:path>
                <a:path w="565784" h="363855">
                  <a:moveTo>
                    <a:pt x="188963" y="215696"/>
                  </a:moveTo>
                  <a:lnTo>
                    <a:pt x="187731" y="212979"/>
                  </a:lnTo>
                  <a:lnTo>
                    <a:pt x="188277" y="212979"/>
                  </a:lnTo>
                  <a:lnTo>
                    <a:pt x="187794" y="212725"/>
                  </a:lnTo>
                  <a:lnTo>
                    <a:pt x="186639" y="212725"/>
                  </a:lnTo>
                  <a:lnTo>
                    <a:pt x="186220" y="213753"/>
                  </a:lnTo>
                  <a:lnTo>
                    <a:pt x="188963" y="215696"/>
                  </a:lnTo>
                  <a:close/>
                </a:path>
                <a:path w="565784" h="363855">
                  <a:moveTo>
                    <a:pt x="190576" y="323989"/>
                  </a:moveTo>
                  <a:lnTo>
                    <a:pt x="189191" y="322287"/>
                  </a:lnTo>
                  <a:lnTo>
                    <a:pt x="186918" y="324243"/>
                  </a:lnTo>
                  <a:lnTo>
                    <a:pt x="186004" y="324319"/>
                  </a:lnTo>
                  <a:lnTo>
                    <a:pt x="186944" y="326390"/>
                  </a:lnTo>
                  <a:lnTo>
                    <a:pt x="189661" y="324777"/>
                  </a:lnTo>
                  <a:lnTo>
                    <a:pt x="190576" y="323989"/>
                  </a:lnTo>
                  <a:close/>
                </a:path>
                <a:path w="565784" h="363855">
                  <a:moveTo>
                    <a:pt x="190982" y="321487"/>
                  </a:moveTo>
                  <a:lnTo>
                    <a:pt x="182308" y="316014"/>
                  </a:lnTo>
                  <a:lnTo>
                    <a:pt x="184162" y="320865"/>
                  </a:lnTo>
                  <a:lnTo>
                    <a:pt x="185966" y="321322"/>
                  </a:lnTo>
                  <a:lnTo>
                    <a:pt x="188988" y="322148"/>
                  </a:lnTo>
                  <a:lnTo>
                    <a:pt x="190982" y="321487"/>
                  </a:lnTo>
                  <a:close/>
                </a:path>
                <a:path w="565784" h="363855">
                  <a:moveTo>
                    <a:pt x="191452" y="321792"/>
                  </a:moveTo>
                  <a:lnTo>
                    <a:pt x="191325" y="321487"/>
                  </a:lnTo>
                  <a:lnTo>
                    <a:pt x="191249" y="321322"/>
                  </a:lnTo>
                  <a:lnTo>
                    <a:pt x="191160" y="321132"/>
                  </a:lnTo>
                  <a:lnTo>
                    <a:pt x="191084" y="321322"/>
                  </a:lnTo>
                  <a:lnTo>
                    <a:pt x="190982" y="321487"/>
                  </a:lnTo>
                  <a:lnTo>
                    <a:pt x="191452" y="321792"/>
                  </a:lnTo>
                  <a:close/>
                </a:path>
                <a:path w="565784" h="363855">
                  <a:moveTo>
                    <a:pt x="191909" y="317119"/>
                  </a:moveTo>
                  <a:lnTo>
                    <a:pt x="189166" y="316585"/>
                  </a:lnTo>
                  <a:lnTo>
                    <a:pt x="191046" y="320865"/>
                  </a:lnTo>
                  <a:lnTo>
                    <a:pt x="191160" y="321132"/>
                  </a:lnTo>
                  <a:lnTo>
                    <a:pt x="191477" y="320357"/>
                  </a:lnTo>
                  <a:lnTo>
                    <a:pt x="191909" y="317119"/>
                  </a:lnTo>
                  <a:close/>
                </a:path>
                <a:path w="565784" h="363855">
                  <a:moveTo>
                    <a:pt x="192151" y="212979"/>
                  </a:moveTo>
                  <a:lnTo>
                    <a:pt x="188277" y="212979"/>
                  </a:lnTo>
                  <a:lnTo>
                    <a:pt x="191706" y="214795"/>
                  </a:lnTo>
                  <a:lnTo>
                    <a:pt x="192151" y="212979"/>
                  </a:lnTo>
                  <a:close/>
                </a:path>
                <a:path w="565784" h="363855">
                  <a:moveTo>
                    <a:pt x="200850" y="266712"/>
                  </a:moveTo>
                  <a:lnTo>
                    <a:pt x="200469" y="266522"/>
                  </a:lnTo>
                  <a:lnTo>
                    <a:pt x="200113" y="266280"/>
                  </a:lnTo>
                  <a:lnTo>
                    <a:pt x="199796" y="265887"/>
                  </a:lnTo>
                  <a:lnTo>
                    <a:pt x="200266" y="268363"/>
                  </a:lnTo>
                  <a:lnTo>
                    <a:pt x="200253" y="266928"/>
                  </a:lnTo>
                  <a:lnTo>
                    <a:pt x="200469" y="266801"/>
                  </a:lnTo>
                  <a:lnTo>
                    <a:pt x="200660" y="266776"/>
                  </a:lnTo>
                  <a:lnTo>
                    <a:pt x="200850" y="266712"/>
                  </a:lnTo>
                  <a:close/>
                </a:path>
                <a:path w="565784" h="363855">
                  <a:moveTo>
                    <a:pt x="203111" y="266915"/>
                  </a:moveTo>
                  <a:lnTo>
                    <a:pt x="202399" y="266573"/>
                  </a:lnTo>
                  <a:lnTo>
                    <a:pt x="201650" y="266433"/>
                  </a:lnTo>
                  <a:lnTo>
                    <a:pt x="200850" y="266712"/>
                  </a:lnTo>
                  <a:lnTo>
                    <a:pt x="201549" y="267042"/>
                  </a:lnTo>
                  <a:lnTo>
                    <a:pt x="202323" y="267068"/>
                  </a:lnTo>
                  <a:lnTo>
                    <a:pt x="203111" y="266915"/>
                  </a:lnTo>
                  <a:close/>
                </a:path>
                <a:path w="565784" h="363855">
                  <a:moveTo>
                    <a:pt x="203746" y="242455"/>
                  </a:moveTo>
                  <a:lnTo>
                    <a:pt x="199618" y="240245"/>
                  </a:lnTo>
                  <a:lnTo>
                    <a:pt x="198259" y="242125"/>
                  </a:lnTo>
                  <a:lnTo>
                    <a:pt x="203746" y="242455"/>
                  </a:lnTo>
                  <a:close/>
                </a:path>
                <a:path w="565784" h="363855">
                  <a:moveTo>
                    <a:pt x="211188" y="264731"/>
                  </a:moveTo>
                  <a:lnTo>
                    <a:pt x="208445" y="263486"/>
                  </a:lnTo>
                  <a:lnTo>
                    <a:pt x="208457" y="263969"/>
                  </a:lnTo>
                  <a:lnTo>
                    <a:pt x="205727" y="266420"/>
                  </a:lnTo>
                  <a:lnTo>
                    <a:pt x="203111" y="266903"/>
                  </a:lnTo>
                  <a:lnTo>
                    <a:pt x="204939" y="267804"/>
                  </a:lnTo>
                  <a:lnTo>
                    <a:pt x="206502" y="269722"/>
                  </a:lnTo>
                  <a:lnTo>
                    <a:pt x="208013" y="267449"/>
                  </a:lnTo>
                  <a:lnTo>
                    <a:pt x="208000" y="266039"/>
                  </a:lnTo>
                  <a:lnTo>
                    <a:pt x="211188" y="264731"/>
                  </a:lnTo>
                  <a:close/>
                </a:path>
                <a:path w="565784" h="363855">
                  <a:moveTo>
                    <a:pt x="213995" y="139204"/>
                  </a:moveTo>
                  <a:lnTo>
                    <a:pt x="210794" y="138379"/>
                  </a:lnTo>
                  <a:lnTo>
                    <a:pt x="212204" y="141465"/>
                  </a:lnTo>
                  <a:lnTo>
                    <a:pt x="210375" y="141592"/>
                  </a:lnTo>
                  <a:lnTo>
                    <a:pt x="213106" y="143535"/>
                  </a:lnTo>
                  <a:lnTo>
                    <a:pt x="213093" y="139992"/>
                  </a:lnTo>
                  <a:lnTo>
                    <a:pt x="213995" y="139204"/>
                  </a:lnTo>
                  <a:close/>
                </a:path>
                <a:path w="565784" h="363855">
                  <a:moveTo>
                    <a:pt x="214083" y="289496"/>
                  </a:moveTo>
                  <a:lnTo>
                    <a:pt x="210908" y="287261"/>
                  </a:lnTo>
                  <a:lnTo>
                    <a:pt x="214083" y="290931"/>
                  </a:lnTo>
                  <a:lnTo>
                    <a:pt x="214083" y="289496"/>
                  </a:lnTo>
                  <a:close/>
                </a:path>
                <a:path w="565784" h="363855">
                  <a:moveTo>
                    <a:pt x="217589" y="265010"/>
                  </a:moveTo>
                  <a:lnTo>
                    <a:pt x="215760" y="263690"/>
                  </a:lnTo>
                  <a:lnTo>
                    <a:pt x="211645" y="264363"/>
                  </a:lnTo>
                  <a:lnTo>
                    <a:pt x="213944" y="265976"/>
                  </a:lnTo>
                  <a:lnTo>
                    <a:pt x="213029" y="266738"/>
                  </a:lnTo>
                  <a:lnTo>
                    <a:pt x="217589" y="265010"/>
                  </a:lnTo>
                  <a:close/>
                </a:path>
                <a:path w="565784" h="363855">
                  <a:moveTo>
                    <a:pt x="218935" y="258203"/>
                  </a:moveTo>
                  <a:lnTo>
                    <a:pt x="218732" y="258152"/>
                  </a:lnTo>
                  <a:lnTo>
                    <a:pt x="217538" y="257860"/>
                  </a:lnTo>
                  <a:lnTo>
                    <a:pt x="217538" y="258533"/>
                  </a:lnTo>
                  <a:lnTo>
                    <a:pt x="217944" y="258254"/>
                  </a:lnTo>
                  <a:lnTo>
                    <a:pt x="218719" y="258165"/>
                  </a:lnTo>
                  <a:lnTo>
                    <a:pt x="218935" y="258203"/>
                  </a:lnTo>
                  <a:close/>
                </a:path>
                <a:path w="565784" h="363855">
                  <a:moveTo>
                    <a:pt x="220903" y="174345"/>
                  </a:moveTo>
                  <a:lnTo>
                    <a:pt x="219900" y="174345"/>
                  </a:lnTo>
                  <a:lnTo>
                    <a:pt x="220624" y="175018"/>
                  </a:lnTo>
                  <a:lnTo>
                    <a:pt x="220903" y="174345"/>
                  </a:lnTo>
                  <a:close/>
                </a:path>
                <a:path w="565784" h="363855">
                  <a:moveTo>
                    <a:pt x="220903" y="173913"/>
                  </a:moveTo>
                  <a:lnTo>
                    <a:pt x="220713" y="172364"/>
                  </a:lnTo>
                  <a:lnTo>
                    <a:pt x="220599" y="171462"/>
                  </a:lnTo>
                  <a:lnTo>
                    <a:pt x="217398" y="172046"/>
                  </a:lnTo>
                  <a:lnTo>
                    <a:pt x="219430" y="173913"/>
                  </a:lnTo>
                  <a:lnTo>
                    <a:pt x="220903" y="173913"/>
                  </a:lnTo>
                  <a:close/>
                </a:path>
                <a:path w="565784" h="363855">
                  <a:moveTo>
                    <a:pt x="221691" y="174345"/>
                  </a:moveTo>
                  <a:lnTo>
                    <a:pt x="221081" y="174345"/>
                  </a:lnTo>
                  <a:lnTo>
                    <a:pt x="221081" y="175336"/>
                  </a:lnTo>
                  <a:lnTo>
                    <a:pt x="221691" y="174345"/>
                  </a:lnTo>
                  <a:close/>
                </a:path>
                <a:path w="565784" h="363855">
                  <a:moveTo>
                    <a:pt x="222110" y="258953"/>
                  </a:moveTo>
                  <a:lnTo>
                    <a:pt x="219227" y="258191"/>
                  </a:lnTo>
                  <a:lnTo>
                    <a:pt x="218998" y="258191"/>
                  </a:lnTo>
                  <a:lnTo>
                    <a:pt x="222110" y="258953"/>
                  </a:lnTo>
                  <a:close/>
                </a:path>
                <a:path w="565784" h="363855">
                  <a:moveTo>
                    <a:pt x="222135" y="261823"/>
                  </a:moveTo>
                  <a:lnTo>
                    <a:pt x="219011" y="258216"/>
                  </a:lnTo>
                  <a:lnTo>
                    <a:pt x="219392" y="258953"/>
                  </a:lnTo>
                  <a:lnTo>
                    <a:pt x="219710" y="259499"/>
                  </a:lnTo>
                  <a:lnTo>
                    <a:pt x="217563" y="260019"/>
                  </a:lnTo>
                  <a:lnTo>
                    <a:pt x="217106" y="261112"/>
                  </a:lnTo>
                  <a:lnTo>
                    <a:pt x="222135" y="261823"/>
                  </a:lnTo>
                  <a:close/>
                </a:path>
                <a:path w="565784" h="363855">
                  <a:moveTo>
                    <a:pt x="223367" y="175526"/>
                  </a:moveTo>
                  <a:lnTo>
                    <a:pt x="222885" y="172364"/>
                  </a:lnTo>
                  <a:lnTo>
                    <a:pt x="221691" y="174345"/>
                  </a:lnTo>
                  <a:lnTo>
                    <a:pt x="223367" y="175526"/>
                  </a:lnTo>
                  <a:close/>
                </a:path>
                <a:path w="565784" h="363855">
                  <a:moveTo>
                    <a:pt x="243611" y="240068"/>
                  </a:moveTo>
                  <a:lnTo>
                    <a:pt x="242989" y="238963"/>
                  </a:lnTo>
                  <a:lnTo>
                    <a:pt x="237045" y="237591"/>
                  </a:lnTo>
                  <a:lnTo>
                    <a:pt x="233946" y="242074"/>
                  </a:lnTo>
                  <a:lnTo>
                    <a:pt x="233946" y="245719"/>
                  </a:lnTo>
                  <a:lnTo>
                    <a:pt x="232092" y="246151"/>
                  </a:lnTo>
                  <a:lnTo>
                    <a:pt x="231559" y="245008"/>
                  </a:lnTo>
                  <a:lnTo>
                    <a:pt x="231127" y="244068"/>
                  </a:lnTo>
                  <a:lnTo>
                    <a:pt x="233946" y="245719"/>
                  </a:lnTo>
                  <a:lnTo>
                    <a:pt x="233946" y="242074"/>
                  </a:lnTo>
                  <a:lnTo>
                    <a:pt x="233413" y="242836"/>
                  </a:lnTo>
                  <a:lnTo>
                    <a:pt x="229247" y="244932"/>
                  </a:lnTo>
                  <a:lnTo>
                    <a:pt x="229400" y="244068"/>
                  </a:lnTo>
                  <a:lnTo>
                    <a:pt x="229438" y="243662"/>
                  </a:lnTo>
                  <a:lnTo>
                    <a:pt x="229565" y="242570"/>
                  </a:lnTo>
                  <a:lnTo>
                    <a:pt x="229679" y="241541"/>
                  </a:lnTo>
                  <a:lnTo>
                    <a:pt x="229743" y="240957"/>
                  </a:lnTo>
                  <a:lnTo>
                    <a:pt x="226999" y="239725"/>
                  </a:lnTo>
                  <a:lnTo>
                    <a:pt x="224307" y="243484"/>
                  </a:lnTo>
                  <a:lnTo>
                    <a:pt x="223012" y="242570"/>
                  </a:lnTo>
                  <a:lnTo>
                    <a:pt x="221551" y="241541"/>
                  </a:lnTo>
                  <a:lnTo>
                    <a:pt x="220332" y="240068"/>
                  </a:lnTo>
                  <a:lnTo>
                    <a:pt x="220535" y="240499"/>
                  </a:lnTo>
                  <a:lnTo>
                    <a:pt x="221437" y="242062"/>
                  </a:lnTo>
                  <a:lnTo>
                    <a:pt x="221653" y="242328"/>
                  </a:lnTo>
                  <a:lnTo>
                    <a:pt x="222008" y="242570"/>
                  </a:lnTo>
                  <a:lnTo>
                    <a:pt x="218846" y="242366"/>
                  </a:lnTo>
                  <a:lnTo>
                    <a:pt x="218846" y="247434"/>
                  </a:lnTo>
                  <a:lnTo>
                    <a:pt x="211099" y="248335"/>
                  </a:lnTo>
                  <a:lnTo>
                    <a:pt x="211861" y="246697"/>
                  </a:lnTo>
                  <a:lnTo>
                    <a:pt x="212318" y="245719"/>
                  </a:lnTo>
                  <a:lnTo>
                    <a:pt x="218846" y="247434"/>
                  </a:lnTo>
                  <a:lnTo>
                    <a:pt x="218846" y="242366"/>
                  </a:lnTo>
                  <a:lnTo>
                    <a:pt x="214236" y="242062"/>
                  </a:lnTo>
                  <a:lnTo>
                    <a:pt x="213271" y="242620"/>
                  </a:lnTo>
                  <a:lnTo>
                    <a:pt x="213271" y="243662"/>
                  </a:lnTo>
                  <a:lnTo>
                    <a:pt x="212839" y="244563"/>
                  </a:lnTo>
                  <a:lnTo>
                    <a:pt x="213220" y="243662"/>
                  </a:lnTo>
                  <a:lnTo>
                    <a:pt x="213271" y="242620"/>
                  </a:lnTo>
                  <a:lnTo>
                    <a:pt x="209054" y="245008"/>
                  </a:lnTo>
                  <a:lnTo>
                    <a:pt x="209600" y="245008"/>
                  </a:lnTo>
                  <a:lnTo>
                    <a:pt x="205524" y="246621"/>
                  </a:lnTo>
                  <a:lnTo>
                    <a:pt x="206375" y="244068"/>
                  </a:lnTo>
                  <a:lnTo>
                    <a:pt x="206502" y="243662"/>
                  </a:lnTo>
                  <a:lnTo>
                    <a:pt x="202399" y="246443"/>
                  </a:lnTo>
                  <a:lnTo>
                    <a:pt x="193725" y="246697"/>
                  </a:lnTo>
                  <a:lnTo>
                    <a:pt x="190093" y="246976"/>
                  </a:lnTo>
                  <a:lnTo>
                    <a:pt x="188823" y="250494"/>
                  </a:lnTo>
                  <a:lnTo>
                    <a:pt x="192125" y="251853"/>
                  </a:lnTo>
                  <a:lnTo>
                    <a:pt x="196354" y="252691"/>
                  </a:lnTo>
                  <a:lnTo>
                    <a:pt x="197904" y="254622"/>
                  </a:lnTo>
                  <a:lnTo>
                    <a:pt x="198094" y="253136"/>
                  </a:lnTo>
                  <a:lnTo>
                    <a:pt x="198145" y="252691"/>
                  </a:lnTo>
                  <a:lnTo>
                    <a:pt x="198259" y="251853"/>
                  </a:lnTo>
                  <a:lnTo>
                    <a:pt x="198323" y="251383"/>
                  </a:lnTo>
                  <a:lnTo>
                    <a:pt x="206540" y="250812"/>
                  </a:lnTo>
                  <a:lnTo>
                    <a:pt x="205244" y="254622"/>
                  </a:lnTo>
                  <a:lnTo>
                    <a:pt x="205193" y="254800"/>
                  </a:lnTo>
                  <a:lnTo>
                    <a:pt x="211150" y="256171"/>
                  </a:lnTo>
                  <a:lnTo>
                    <a:pt x="205663" y="256552"/>
                  </a:lnTo>
                  <a:lnTo>
                    <a:pt x="208419" y="257784"/>
                  </a:lnTo>
                  <a:lnTo>
                    <a:pt x="206590" y="258622"/>
                  </a:lnTo>
                  <a:lnTo>
                    <a:pt x="211162" y="257594"/>
                  </a:lnTo>
                  <a:lnTo>
                    <a:pt x="213868" y="255257"/>
                  </a:lnTo>
                  <a:lnTo>
                    <a:pt x="208838" y="253136"/>
                  </a:lnTo>
                  <a:lnTo>
                    <a:pt x="208826" y="250812"/>
                  </a:lnTo>
                  <a:lnTo>
                    <a:pt x="208826" y="249567"/>
                  </a:lnTo>
                  <a:lnTo>
                    <a:pt x="214871" y="250761"/>
                  </a:lnTo>
                  <a:lnTo>
                    <a:pt x="219595" y="249923"/>
                  </a:lnTo>
                  <a:lnTo>
                    <a:pt x="223024" y="249567"/>
                  </a:lnTo>
                  <a:lnTo>
                    <a:pt x="224409" y="249428"/>
                  </a:lnTo>
                  <a:lnTo>
                    <a:pt x="230733" y="251587"/>
                  </a:lnTo>
                  <a:lnTo>
                    <a:pt x="233260" y="249428"/>
                  </a:lnTo>
                  <a:lnTo>
                    <a:pt x="234518" y="248335"/>
                  </a:lnTo>
                  <a:lnTo>
                    <a:pt x="234823" y="248081"/>
                  </a:lnTo>
                  <a:lnTo>
                    <a:pt x="234696" y="247434"/>
                  </a:lnTo>
                  <a:lnTo>
                    <a:pt x="234607" y="246976"/>
                  </a:lnTo>
                  <a:lnTo>
                    <a:pt x="234505" y="246151"/>
                  </a:lnTo>
                  <a:lnTo>
                    <a:pt x="234670" y="246151"/>
                  </a:lnTo>
                  <a:lnTo>
                    <a:pt x="236474" y="247218"/>
                  </a:lnTo>
                  <a:lnTo>
                    <a:pt x="235280" y="247700"/>
                  </a:lnTo>
                  <a:lnTo>
                    <a:pt x="238963" y="248869"/>
                  </a:lnTo>
                  <a:lnTo>
                    <a:pt x="239407" y="249910"/>
                  </a:lnTo>
                  <a:lnTo>
                    <a:pt x="241693" y="249389"/>
                  </a:lnTo>
                  <a:lnTo>
                    <a:pt x="239852" y="247383"/>
                  </a:lnTo>
                  <a:lnTo>
                    <a:pt x="238467" y="246418"/>
                  </a:lnTo>
                  <a:lnTo>
                    <a:pt x="237921" y="246634"/>
                  </a:lnTo>
                  <a:lnTo>
                    <a:pt x="238721" y="245719"/>
                  </a:lnTo>
                  <a:lnTo>
                    <a:pt x="240144" y="244068"/>
                  </a:lnTo>
                  <a:lnTo>
                    <a:pt x="243611" y="240068"/>
                  </a:lnTo>
                  <a:close/>
                </a:path>
                <a:path w="565784" h="363855">
                  <a:moveTo>
                    <a:pt x="246976" y="240499"/>
                  </a:moveTo>
                  <a:lnTo>
                    <a:pt x="244348" y="239217"/>
                  </a:lnTo>
                  <a:lnTo>
                    <a:pt x="243611" y="240068"/>
                  </a:lnTo>
                  <a:lnTo>
                    <a:pt x="244360" y="241350"/>
                  </a:lnTo>
                  <a:lnTo>
                    <a:pt x="246976" y="240499"/>
                  </a:lnTo>
                  <a:close/>
                </a:path>
                <a:path w="565784" h="363855">
                  <a:moveTo>
                    <a:pt x="251180" y="239217"/>
                  </a:moveTo>
                  <a:lnTo>
                    <a:pt x="250850" y="239217"/>
                  </a:lnTo>
                  <a:lnTo>
                    <a:pt x="246976" y="240499"/>
                  </a:lnTo>
                  <a:lnTo>
                    <a:pt x="250761" y="242328"/>
                  </a:lnTo>
                  <a:lnTo>
                    <a:pt x="250863" y="241541"/>
                  </a:lnTo>
                  <a:lnTo>
                    <a:pt x="250952" y="240957"/>
                  </a:lnTo>
                  <a:lnTo>
                    <a:pt x="251066" y="240068"/>
                  </a:lnTo>
                  <a:lnTo>
                    <a:pt x="251180" y="239217"/>
                  </a:lnTo>
                  <a:close/>
                </a:path>
                <a:path w="565784" h="363855">
                  <a:moveTo>
                    <a:pt x="254393" y="300240"/>
                  </a:moveTo>
                  <a:lnTo>
                    <a:pt x="249364" y="300939"/>
                  </a:lnTo>
                  <a:lnTo>
                    <a:pt x="251625" y="298259"/>
                  </a:lnTo>
                  <a:lnTo>
                    <a:pt x="251371" y="298081"/>
                  </a:lnTo>
                  <a:lnTo>
                    <a:pt x="250901" y="297764"/>
                  </a:lnTo>
                  <a:lnTo>
                    <a:pt x="250317" y="297764"/>
                  </a:lnTo>
                  <a:lnTo>
                    <a:pt x="249339" y="298081"/>
                  </a:lnTo>
                  <a:lnTo>
                    <a:pt x="248920" y="297116"/>
                  </a:lnTo>
                  <a:lnTo>
                    <a:pt x="252996" y="297116"/>
                  </a:lnTo>
                  <a:lnTo>
                    <a:pt x="250431" y="294906"/>
                  </a:lnTo>
                  <a:lnTo>
                    <a:pt x="248399" y="293154"/>
                  </a:lnTo>
                  <a:lnTo>
                    <a:pt x="249148" y="292506"/>
                  </a:lnTo>
                  <a:lnTo>
                    <a:pt x="251574" y="290423"/>
                  </a:lnTo>
                  <a:lnTo>
                    <a:pt x="247662" y="292417"/>
                  </a:lnTo>
                  <a:lnTo>
                    <a:pt x="247802" y="292163"/>
                  </a:lnTo>
                  <a:lnTo>
                    <a:pt x="248259" y="291363"/>
                  </a:lnTo>
                  <a:lnTo>
                    <a:pt x="251091" y="287261"/>
                  </a:lnTo>
                  <a:lnTo>
                    <a:pt x="245770" y="287629"/>
                  </a:lnTo>
                  <a:lnTo>
                    <a:pt x="247599" y="287629"/>
                  </a:lnTo>
                  <a:lnTo>
                    <a:pt x="242150" y="288937"/>
                  </a:lnTo>
                  <a:lnTo>
                    <a:pt x="234746" y="291122"/>
                  </a:lnTo>
                  <a:lnTo>
                    <a:pt x="232511" y="291122"/>
                  </a:lnTo>
                  <a:lnTo>
                    <a:pt x="229755" y="291363"/>
                  </a:lnTo>
                  <a:lnTo>
                    <a:pt x="225056" y="288721"/>
                  </a:lnTo>
                  <a:lnTo>
                    <a:pt x="226910" y="292163"/>
                  </a:lnTo>
                  <a:lnTo>
                    <a:pt x="220116" y="292163"/>
                  </a:lnTo>
                  <a:lnTo>
                    <a:pt x="220510" y="291363"/>
                  </a:lnTo>
                  <a:lnTo>
                    <a:pt x="220624" y="291122"/>
                  </a:lnTo>
                  <a:lnTo>
                    <a:pt x="221691" y="288937"/>
                  </a:lnTo>
                  <a:lnTo>
                    <a:pt x="221805" y="288721"/>
                  </a:lnTo>
                  <a:lnTo>
                    <a:pt x="222199" y="288721"/>
                  </a:lnTo>
                  <a:lnTo>
                    <a:pt x="220040" y="288010"/>
                  </a:lnTo>
                  <a:lnTo>
                    <a:pt x="215455" y="287629"/>
                  </a:lnTo>
                  <a:lnTo>
                    <a:pt x="216281" y="291045"/>
                  </a:lnTo>
                  <a:lnTo>
                    <a:pt x="214096" y="289496"/>
                  </a:lnTo>
                  <a:lnTo>
                    <a:pt x="217982" y="292709"/>
                  </a:lnTo>
                  <a:lnTo>
                    <a:pt x="223596" y="294005"/>
                  </a:lnTo>
                  <a:lnTo>
                    <a:pt x="229044" y="295567"/>
                  </a:lnTo>
                  <a:lnTo>
                    <a:pt x="232448" y="299631"/>
                  </a:lnTo>
                  <a:lnTo>
                    <a:pt x="227863" y="298526"/>
                  </a:lnTo>
                  <a:lnTo>
                    <a:pt x="221005" y="299364"/>
                  </a:lnTo>
                  <a:lnTo>
                    <a:pt x="215557" y="301180"/>
                  </a:lnTo>
                  <a:lnTo>
                    <a:pt x="219824" y="302996"/>
                  </a:lnTo>
                  <a:lnTo>
                    <a:pt x="225259" y="302729"/>
                  </a:lnTo>
                  <a:lnTo>
                    <a:pt x="231216" y="302285"/>
                  </a:lnTo>
                  <a:lnTo>
                    <a:pt x="237020" y="303593"/>
                  </a:lnTo>
                  <a:lnTo>
                    <a:pt x="238150" y="302285"/>
                  </a:lnTo>
                  <a:lnTo>
                    <a:pt x="239306" y="300939"/>
                  </a:lnTo>
                  <a:lnTo>
                    <a:pt x="237058" y="299631"/>
                  </a:lnTo>
                  <a:lnTo>
                    <a:pt x="233807" y="297764"/>
                  </a:lnTo>
                  <a:lnTo>
                    <a:pt x="239293" y="298081"/>
                  </a:lnTo>
                  <a:lnTo>
                    <a:pt x="239750" y="297764"/>
                  </a:lnTo>
                  <a:lnTo>
                    <a:pt x="243827" y="294906"/>
                  </a:lnTo>
                  <a:lnTo>
                    <a:pt x="248412" y="296722"/>
                  </a:lnTo>
                  <a:lnTo>
                    <a:pt x="246595" y="298996"/>
                  </a:lnTo>
                  <a:lnTo>
                    <a:pt x="242036" y="300024"/>
                  </a:lnTo>
                  <a:lnTo>
                    <a:pt x="242049" y="302285"/>
                  </a:lnTo>
                  <a:lnTo>
                    <a:pt x="242316" y="302285"/>
                  </a:lnTo>
                  <a:lnTo>
                    <a:pt x="249339" y="305346"/>
                  </a:lnTo>
                  <a:lnTo>
                    <a:pt x="253707" y="300939"/>
                  </a:lnTo>
                  <a:lnTo>
                    <a:pt x="254393" y="300240"/>
                  </a:lnTo>
                  <a:close/>
                </a:path>
                <a:path w="565784" h="363855">
                  <a:moveTo>
                    <a:pt x="254482" y="187566"/>
                  </a:moveTo>
                  <a:lnTo>
                    <a:pt x="252615" y="184848"/>
                  </a:lnTo>
                  <a:lnTo>
                    <a:pt x="252171" y="187350"/>
                  </a:lnTo>
                  <a:lnTo>
                    <a:pt x="253555" y="186905"/>
                  </a:lnTo>
                  <a:lnTo>
                    <a:pt x="254012" y="188658"/>
                  </a:lnTo>
                  <a:lnTo>
                    <a:pt x="254482" y="187566"/>
                  </a:lnTo>
                  <a:close/>
                </a:path>
                <a:path w="565784" h="363855">
                  <a:moveTo>
                    <a:pt x="263588" y="186194"/>
                  </a:moveTo>
                  <a:lnTo>
                    <a:pt x="262178" y="180949"/>
                  </a:lnTo>
                  <a:lnTo>
                    <a:pt x="259461" y="183299"/>
                  </a:lnTo>
                  <a:lnTo>
                    <a:pt x="261747" y="184200"/>
                  </a:lnTo>
                  <a:lnTo>
                    <a:pt x="263588" y="186194"/>
                  </a:lnTo>
                  <a:close/>
                </a:path>
                <a:path w="565784" h="363855">
                  <a:moveTo>
                    <a:pt x="268795" y="180111"/>
                  </a:moveTo>
                  <a:lnTo>
                    <a:pt x="267182" y="179565"/>
                  </a:lnTo>
                  <a:lnTo>
                    <a:pt x="266369" y="181749"/>
                  </a:lnTo>
                  <a:lnTo>
                    <a:pt x="268795" y="180111"/>
                  </a:lnTo>
                  <a:close/>
                </a:path>
                <a:path w="565784" h="363855">
                  <a:moveTo>
                    <a:pt x="269887" y="179565"/>
                  </a:moveTo>
                  <a:lnTo>
                    <a:pt x="269633" y="179565"/>
                  </a:lnTo>
                  <a:lnTo>
                    <a:pt x="268795" y="180111"/>
                  </a:lnTo>
                  <a:lnTo>
                    <a:pt x="269684" y="180416"/>
                  </a:lnTo>
                  <a:lnTo>
                    <a:pt x="269887" y="179565"/>
                  </a:lnTo>
                  <a:close/>
                </a:path>
                <a:path w="565784" h="363855">
                  <a:moveTo>
                    <a:pt x="273278" y="263207"/>
                  </a:moveTo>
                  <a:lnTo>
                    <a:pt x="270522" y="259829"/>
                  </a:lnTo>
                  <a:lnTo>
                    <a:pt x="272364" y="262572"/>
                  </a:lnTo>
                  <a:lnTo>
                    <a:pt x="267347" y="261137"/>
                  </a:lnTo>
                  <a:lnTo>
                    <a:pt x="265976" y="261581"/>
                  </a:lnTo>
                  <a:lnTo>
                    <a:pt x="269138" y="258864"/>
                  </a:lnTo>
                  <a:lnTo>
                    <a:pt x="263664" y="257810"/>
                  </a:lnTo>
                  <a:lnTo>
                    <a:pt x="263194" y="256057"/>
                  </a:lnTo>
                  <a:lnTo>
                    <a:pt x="259537" y="256336"/>
                  </a:lnTo>
                  <a:lnTo>
                    <a:pt x="258191" y="259638"/>
                  </a:lnTo>
                  <a:lnTo>
                    <a:pt x="260502" y="259829"/>
                  </a:lnTo>
                  <a:lnTo>
                    <a:pt x="260477" y="260540"/>
                  </a:lnTo>
                  <a:lnTo>
                    <a:pt x="261835" y="258673"/>
                  </a:lnTo>
                  <a:lnTo>
                    <a:pt x="264147" y="261010"/>
                  </a:lnTo>
                  <a:lnTo>
                    <a:pt x="267373" y="265417"/>
                  </a:lnTo>
                  <a:lnTo>
                    <a:pt x="273278" y="263207"/>
                  </a:lnTo>
                  <a:close/>
                </a:path>
                <a:path w="565784" h="363855">
                  <a:moveTo>
                    <a:pt x="273545" y="181749"/>
                  </a:moveTo>
                  <a:lnTo>
                    <a:pt x="269684" y="180416"/>
                  </a:lnTo>
                  <a:lnTo>
                    <a:pt x="268605" y="184797"/>
                  </a:lnTo>
                  <a:lnTo>
                    <a:pt x="272694" y="183426"/>
                  </a:lnTo>
                  <a:lnTo>
                    <a:pt x="273113" y="181749"/>
                  </a:lnTo>
                  <a:lnTo>
                    <a:pt x="273545" y="181749"/>
                  </a:lnTo>
                  <a:close/>
                </a:path>
                <a:path w="565784" h="363855">
                  <a:moveTo>
                    <a:pt x="274078" y="185801"/>
                  </a:moveTo>
                  <a:lnTo>
                    <a:pt x="273151" y="183743"/>
                  </a:lnTo>
                  <a:lnTo>
                    <a:pt x="269532" y="185420"/>
                  </a:lnTo>
                  <a:lnTo>
                    <a:pt x="268160" y="185877"/>
                  </a:lnTo>
                  <a:lnTo>
                    <a:pt x="269989" y="186448"/>
                  </a:lnTo>
                  <a:lnTo>
                    <a:pt x="272249" y="185940"/>
                  </a:lnTo>
                  <a:lnTo>
                    <a:pt x="274078" y="185801"/>
                  </a:lnTo>
                  <a:close/>
                </a:path>
                <a:path w="565784" h="363855">
                  <a:moveTo>
                    <a:pt x="275983" y="192798"/>
                  </a:moveTo>
                  <a:lnTo>
                    <a:pt x="274116" y="190792"/>
                  </a:lnTo>
                  <a:lnTo>
                    <a:pt x="273659" y="189763"/>
                  </a:lnTo>
                  <a:lnTo>
                    <a:pt x="272313" y="190220"/>
                  </a:lnTo>
                  <a:lnTo>
                    <a:pt x="272757" y="191249"/>
                  </a:lnTo>
                  <a:lnTo>
                    <a:pt x="272326" y="192341"/>
                  </a:lnTo>
                  <a:lnTo>
                    <a:pt x="275983" y="192798"/>
                  </a:lnTo>
                  <a:close/>
                </a:path>
                <a:path w="565784" h="363855">
                  <a:moveTo>
                    <a:pt x="283591" y="174104"/>
                  </a:moveTo>
                  <a:lnTo>
                    <a:pt x="283146" y="173786"/>
                  </a:lnTo>
                  <a:lnTo>
                    <a:pt x="282765" y="174104"/>
                  </a:lnTo>
                  <a:lnTo>
                    <a:pt x="283591" y="174104"/>
                  </a:lnTo>
                  <a:close/>
                </a:path>
                <a:path w="565784" h="363855">
                  <a:moveTo>
                    <a:pt x="285521" y="174104"/>
                  </a:moveTo>
                  <a:lnTo>
                    <a:pt x="283565" y="171970"/>
                  </a:lnTo>
                  <a:lnTo>
                    <a:pt x="283133" y="173062"/>
                  </a:lnTo>
                  <a:lnTo>
                    <a:pt x="283591" y="174104"/>
                  </a:lnTo>
                  <a:lnTo>
                    <a:pt x="285521" y="174104"/>
                  </a:lnTo>
                  <a:close/>
                </a:path>
                <a:path w="565784" h="363855">
                  <a:moveTo>
                    <a:pt x="292912" y="209219"/>
                  </a:moveTo>
                  <a:lnTo>
                    <a:pt x="290245" y="209219"/>
                  </a:lnTo>
                  <a:lnTo>
                    <a:pt x="289801" y="210350"/>
                  </a:lnTo>
                  <a:lnTo>
                    <a:pt x="289801" y="211048"/>
                  </a:lnTo>
                  <a:lnTo>
                    <a:pt x="292163" y="211048"/>
                  </a:lnTo>
                  <a:lnTo>
                    <a:pt x="292912" y="209219"/>
                  </a:lnTo>
                  <a:close/>
                </a:path>
                <a:path w="565784" h="363855">
                  <a:moveTo>
                    <a:pt x="295440" y="171831"/>
                  </a:moveTo>
                  <a:lnTo>
                    <a:pt x="293154" y="170929"/>
                  </a:lnTo>
                  <a:lnTo>
                    <a:pt x="292252" y="172427"/>
                  </a:lnTo>
                  <a:lnTo>
                    <a:pt x="291807" y="174218"/>
                  </a:lnTo>
                  <a:lnTo>
                    <a:pt x="293141" y="173062"/>
                  </a:lnTo>
                  <a:lnTo>
                    <a:pt x="295008" y="173634"/>
                  </a:lnTo>
                  <a:lnTo>
                    <a:pt x="295440" y="171831"/>
                  </a:lnTo>
                  <a:close/>
                </a:path>
                <a:path w="565784" h="363855">
                  <a:moveTo>
                    <a:pt x="299300" y="289166"/>
                  </a:moveTo>
                  <a:lnTo>
                    <a:pt x="299097" y="289420"/>
                  </a:lnTo>
                  <a:lnTo>
                    <a:pt x="298958" y="289763"/>
                  </a:lnTo>
                  <a:lnTo>
                    <a:pt x="298856" y="290245"/>
                  </a:lnTo>
                  <a:lnTo>
                    <a:pt x="299021" y="289902"/>
                  </a:lnTo>
                  <a:lnTo>
                    <a:pt x="299237" y="289623"/>
                  </a:lnTo>
                  <a:lnTo>
                    <a:pt x="299300" y="289166"/>
                  </a:lnTo>
                  <a:close/>
                </a:path>
                <a:path w="565784" h="363855">
                  <a:moveTo>
                    <a:pt x="299720" y="288328"/>
                  </a:moveTo>
                  <a:lnTo>
                    <a:pt x="299605" y="287680"/>
                  </a:lnTo>
                  <a:lnTo>
                    <a:pt x="299504" y="287159"/>
                  </a:lnTo>
                  <a:lnTo>
                    <a:pt x="298792" y="283146"/>
                  </a:lnTo>
                  <a:lnTo>
                    <a:pt x="295173" y="287680"/>
                  </a:lnTo>
                  <a:lnTo>
                    <a:pt x="297421" y="287159"/>
                  </a:lnTo>
                  <a:lnTo>
                    <a:pt x="297916" y="288836"/>
                  </a:lnTo>
                  <a:lnTo>
                    <a:pt x="299262" y="289128"/>
                  </a:lnTo>
                  <a:lnTo>
                    <a:pt x="299720" y="288328"/>
                  </a:lnTo>
                  <a:close/>
                </a:path>
                <a:path w="565784" h="363855">
                  <a:moveTo>
                    <a:pt x="302641" y="215150"/>
                  </a:moveTo>
                  <a:lnTo>
                    <a:pt x="298513" y="215074"/>
                  </a:lnTo>
                  <a:lnTo>
                    <a:pt x="302158" y="215531"/>
                  </a:lnTo>
                  <a:lnTo>
                    <a:pt x="302641" y="215150"/>
                  </a:lnTo>
                  <a:close/>
                </a:path>
                <a:path w="565784" h="363855">
                  <a:moveTo>
                    <a:pt x="312889" y="184848"/>
                  </a:moveTo>
                  <a:lnTo>
                    <a:pt x="312420" y="183095"/>
                  </a:lnTo>
                  <a:lnTo>
                    <a:pt x="309219" y="183680"/>
                  </a:lnTo>
                  <a:lnTo>
                    <a:pt x="312889" y="184848"/>
                  </a:lnTo>
                  <a:close/>
                </a:path>
                <a:path w="565784" h="363855">
                  <a:moveTo>
                    <a:pt x="317792" y="170599"/>
                  </a:moveTo>
                  <a:lnTo>
                    <a:pt x="315976" y="170027"/>
                  </a:lnTo>
                  <a:lnTo>
                    <a:pt x="316001" y="173596"/>
                  </a:lnTo>
                  <a:lnTo>
                    <a:pt x="317792" y="170599"/>
                  </a:lnTo>
                  <a:close/>
                </a:path>
                <a:path w="565784" h="363855">
                  <a:moveTo>
                    <a:pt x="318960" y="201866"/>
                  </a:moveTo>
                  <a:lnTo>
                    <a:pt x="316661" y="201663"/>
                  </a:lnTo>
                  <a:lnTo>
                    <a:pt x="313461" y="202971"/>
                  </a:lnTo>
                  <a:lnTo>
                    <a:pt x="313474" y="201536"/>
                  </a:lnTo>
                  <a:lnTo>
                    <a:pt x="312597" y="205155"/>
                  </a:lnTo>
                  <a:lnTo>
                    <a:pt x="304330" y="200050"/>
                  </a:lnTo>
                  <a:lnTo>
                    <a:pt x="306654" y="205232"/>
                  </a:lnTo>
                  <a:lnTo>
                    <a:pt x="316255" y="207759"/>
                  </a:lnTo>
                  <a:lnTo>
                    <a:pt x="314896" y="206781"/>
                  </a:lnTo>
                  <a:lnTo>
                    <a:pt x="314871" y="206070"/>
                  </a:lnTo>
                  <a:lnTo>
                    <a:pt x="315328" y="204965"/>
                  </a:lnTo>
                  <a:lnTo>
                    <a:pt x="317157" y="205549"/>
                  </a:lnTo>
                  <a:lnTo>
                    <a:pt x="317639" y="206578"/>
                  </a:lnTo>
                  <a:lnTo>
                    <a:pt x="318960" y="201866"/>
                  </a:lnTo>
                  <a:close/>
                </a:path>
                <a:path w="565784" h="363855">
                  <a:moveTo>
                    <a:pt x="331139" y="182829"/>
                  </a:moveTo>
                  <a:lnTo>
                    <a:pt x="327012" y="182067"/>
                  </a:lnTo>
                  <a:lnTo>
                    <a:pt x="327952" y="184835"/>
                  </a:lnTo>
                  <a:lnTo>
                    <a:pt x="328866" y="184073"/>
                  </a:lnTo>
                  <a:lnTo>
                    <a:pt x="330225" y="183616"/>
                  </a:lnTo>
                  <a:lnTo>
                    <a:pt x="331139" y="182829"/>
                  </a:lnTo>
                  <a:close/>
                </a:path>
                <a:path w="565784" h="363855">
                  <a:moveTo>
                    <a:pt x="332917" y="320128"/>
                  </a:moveTo>
                  <a:lnTo>
                    <a:pt x="331101" y="320128"/>
                  </a:lnTo>
                  <a:lnTo>
                    <a:pt x="332473" y="320509"/>
                  </a:lnTo>
                  <a:lnTo>
                    <a:pt x="332917" y="320128"/>
                  </a:lnTo>
                  <a:close/>
                </a:path>
                <a:path w="565784" h="363855">
                  <a:moveTo>
                    <a:pt x="341782" y="316572"/>
                  </a:moveTo>
                  <a:lnTo>
                    <a:pt x="340906" y="316826"/>
                  </a:lnTo>
                  <a:lnTo>
                    <a:pt x="339293" y="317512"/>
                  </a:lnTo>
                  <a:lnTo>
                    <a:pt x="337324" y="317334"/>
                  </a:lnTo>
                  <a:lnTo>
                    <a:pt x="337146" y="317334"/>
                  </a:lnTo>
                  <a:lnTo>
                    <a:pt x="340829" y="318223"/>
                  </a:lnTo>
                  <a:lnTo>
                    <a:pt x="341642" y="318223"/>
                  </a:lnTo>
                  <a:lnTo>
                    <a:pt x="341693" y="317588"/>
                  </a:lnTo>
                  <a:lnTo>
                    <a:pt x="341782" y="316572"/>
                  </a:lnTo>
                  <a:close/>
                </a:path>
                <a:path w="565784" h="363855">
                  <a:moveTo>
                    <a:pt x="342709" y="316572"/>
                  </a:moveTo>
                  <a:lnTo>
                    <a:pt x="341909" y="315048"/>
                  </a:lnTo>
                  <a:lnTo>
                    <a:pt x="341884" y="315302"/>
                  </a:lnTo>
                  <a:lnTo>
                    <a:pt x="341782" y="316572"/>
                  </a:lnTo>
                  <a:lnTo>
                    <a:pt x="342709" y="316572"/>
                  </a:lnTo>
                  <a:close/>
                </a:path>
                <a:path w="565784" h="363855">
                  <a:moveTo>
                    <a:pt x="349186" y="158762"/>
                  </a:moveTo>
                  <a:lnTo>
                    <a:pt x="346443" y="157530"/>
                  </a:lnTo>
                  <a:lnTo>
                    <a:pt x="345097" y="158699"/>
                  </a:lnTo>
                  <a:lnTo>
                    <a:pt x="349186" y="158762"/>
                  </a:lnTo>
                  <a:close/>
                </a:path>
                <a:path w="565784" h="363855">
                  <a:moveTo>
                    <a:pt x="350748" y="316344"/>
                  </a:moveTo>
                  <a:lnTo>
                    <a:pt x="350583" y="316572"/>
                  </a:lnTo>
                  <a:lnTo>
                    <a:pt x="350748" y="316572"/>
                  </a:lnTo>
                  <a:lnTo>
                    <a:pt x="350748" y="316344"/>
                  </a:lnTo>
                  <a:close/>
                </a:path>
                <a:path w="565784" h="363855">
                  <a:moveTo>
                    <a:pt x="352780" y="151396"/>
                  </a:moveTo>
                  <a:lnTo>
                    <a:pt x="350050" y="150152"/>
                  </a:lnTo>
                  <a:lnTo>
                    <a:pt x="349631" y="154825"/>
                  </a:lnTo>
                  <a:lnTo>
                    <a:pt x="352780" y="151396"/>
                  </a:lnTo>
                  <a:close/>
                </a:path>
                <a:path w="565784" h="363855">
                  <a:moveTo>
                    <a:pt x="356755" y="320001"/>
                  </a:moveTo>
                  <a:lnTo>
                    <a:pt x="333070" y="320001"/>
                  </a:lnTo>
                  <a:lnTo>
                    <a:pt x="332917" y="320128"/>
                  </a:lnTo>
                  <a:lnTo>
                    <a:pt x="356730" y="320128"/>
                  </a:lnTo>
                  <a:lnTo>
                    <a:pt x="356755" y="320001"/>
                  </a:lnTo>
                  <a:close/>
                </a:path>
                <a:path w="565784" h="363855">
                  <a:moveTo>
                    <a:pt x="357682" y="320128"/>
                  </a:moveTo>
                  <a:lnTo>
                    <a:pt x="356730" y="320128"/>
                  </a:lnTo>
                  <a:lnTo>
                    <a:pt x="356628" y="320763"/>
                  </a:lnTo>
                  <a:lnTo>
                    <a:pt x="357682" y="320128"/>
                  </a:lnTo>
                  <a:close/>
                </a:path>
                <a:path w="565784" h="363855">
                  <a:moveTo>
                    <a:pt x="357962" y="167767"/>
                  </a:moveTo>
                  <a:lnTo>
                    <a:pt x="356120" y="165760"/>
                  </a:lnTo>
                  <a:lnTo>
                    <a:pt x="354761" y="167640"/>
                  </a:lnTo>
                  <a:lnTo>
                    <a:pt x="357962" y="167767"/>
                  </a:lnTo>
                  <a:close/>
                </a:path>
                <a:path w="565784" h="363855">
                  <a:moveTo>
                    <a:pt x="359638" y="320128"/>
                  </a:moveTo>
                  <a:lnTo>
                    <a:pt x="359600" y="320001"/>
                  </a:lnTo>
                  <a:lnTo>
                    <a:pt x="357886" y="320001"/>
                  </a:lnTo>
                  <a:lnTo>
                    <a:pt x="357682" y="320128"/>
                  </a:lnTo>
                  <a:lnTo>
                    <a:pt x="359638" y="320128"/>
                  </a:lnTo>
                  <a:close/>
                </a:path>
                <a:path w="565784" h="363855">
                  <a:moveTo>
                    <a:pt x="361569" y="320128"/>
                  </a:moveTo>
                  <a:lnTo>
                    <a:pt x="359638" y="320128"/>
                  </a:lnTo>
                  <a:lnTo>
                    <a:pt x="360299" y="322541"/>
                  </a:lnTo>
                  <a:lnTo>
                    <a:pt x="361569" y="320128"/>
                  </a:lnTo>
                  <a:close/>
                </a:path>
                <a:path w="565784" h="363855">
                  <a:moveTo>
                    <a:pt x="364032" y="320001"/>
                  </a:moveTo>
                  <a:lnTo>
                    <a:pt x="362191" y="320001"/>
                  </a:lnTo>
                  <a:lnTo>
                    <a:pt x="361645" y="320001"/>
                  </a:lnTo>
                  <a:lnTo>
                    <a:pt x="361569" y="320128"/>
                  </a:lnTo>
                  <a:lnTo>
                    <a:pt x="363943" y="320128"/>
                  </a:lnTo>
                  <a:lnTo>
                    <a:pt x="364032" y="320001"/>
                  </a:lnTo>
                  <a:close/>
                </a:path>
                <a:path w="565784" h="363855">
                  <a:moveTo>
                    <a:pt x="367372" y="146786"/>
                  </a:moveTo>
                  <a:lnTo>
                    <a:pt x="363702" y="146342"/>
                  </a:lnTo>
                  <a:lnTo>
                    <a:pt x="365429" y="148209"/>
                  </a:lnTo>
                  <a:lnTo>
                    <a:pt x="365721" y="148209"/>
                  </a:lnTo>
                  <a:lnTo>
                    <a:pt x="367372" y="146786"/>
                  </a:lnTo>
                  <a:close/>
                </a:path>
                <a:path w="565784" h="363855">
                  <a:moveTo>
                    <a:pt x="367842" y="148539"/>
                  </a:moveTo>
                  <a:lnTo>
                    <a:pt x="366674" y="148539"/>
                  </a:lnTo>
                  <a:lnTo>
                    <a:pt x="367080" y="148348"/>
                  </a:lnTo>
                  <a:lnTo>
                    <a:pt x="365645" y="148539"/>
                  </a:lnTo>
                  <a:lnTo>
                    <a:pt x="365544" y="149059"/>
                  </a:lnTo>
                  <a:lnTo>
                    <a:pt x="365887" y="149059"/>
                  </a:lnTo>
                  <a:lnTo>
                    <a:pt x="366712" y="149059"/>
                  </a:lnTo>
                  <a:lnTo>
                    <a:pt x="367842" y="148539"/>
                  </a:lnTo>
                  <a:close/>
                </a:path>
                <a:path w="565784" h="363855">
                  <a:moveTo>
                    <a:pt x="368096" y="320001"/>
                  </a:moveTo>
                  <a:lnTo>
                    <a:pt x="364451" y="318604"/>
                  </a:lnTo>
                  <a:lnTo>
                    <a:pt x="364007" y="318604"/>
                  </a:lnTo>
                  <a:lnTo>
                    <a:pt x="364401" y="319112"/>
                  </a:lnTo>
                  <a:lnTo>
                    <a:pt x="364477" y="319366"/>
                  </a:lnTo>
                  <a:lnTo>
                    <a:pt x="364032" y="320001"/>
                  </a:lnTo>
                  <a:lnTo>
                    <a:pt x="368096" y="320001"/>
                  </a:lnTo>
                  <a:close/>
                </a:path>
                <a:path w="565784" h="363855">
                  <a:moveTo>
                    <a:pt x="370916" y="318223"/>
                  </a:moveTo>
                  <a:lnTo>
                    <a:pt x="370509" y="318223"/>
                  </a:lnTo>
                  <a:lnTo>
                    <a:pt x="370916" y="318503"/>
                  </a:lnTo>
                  <a:lnTo>
                    <a:pt x="370916" y="318223"/>
                  </a:lnTo>
                  <a:close/>
                </a:path>
                <a:path w="565784" h="363855">
                  <a:moveTo>
                    <a:pt x="374180" y="309714"/>
                  </a:moveTo>
                  <a:lnTo>
                    <a:pt x="373595" y="309714"/>
                  </a:lnTo>
                  <a:lnTo>
                    <a:pt x="373494" y="309892"/>
                  </a:lnTo>
                  <a:lnTo>
                    <a:pt x="374180" y="309714"/>
                  </a:lnTo>
                  <a:close/>
                </a:path>
                <a:path w="565784" h="363855">
                  <a:moveTo>
                    <a:pt x="374281" y="311746"/>
                  </a:moveTo>
                  <a:lnTo>
                    <a:pt x="373595" y="312127"/>
                  </a:lnTo>
                  <a:lnTo>
                    <a:pt x="370662" y="314172"/>
                  </a:lnTo>
                  <a:lnTo>
                    <a:pt x="370928" y="314172"/>
                  </a:lnTo>
                  <a:lnTo>
                    <a:pt x="374281" y="311746"/>
                  </a:lnTo>
                  <a:close/>
                </a:path>
                <a:path w="565784" h="363855">
                  <a:moveTo>
                    <a:pt x="374929" y="320890"/>
                  </a:moveTo>
                  <a:lnTo>
                    <a:pt x="371805" y="320890"/>
                  </a:lnTo>
                  <a:lnTo>
                    <a:pt x="368744" y="320128"/>
                  </a:lnTo>
                  <a:lnTo>
                    <a:pt x="363943" y="320128"/>
                  </a:lnTo>
                  <a:lnTo>
                    <a:pt x="362953" y="321525"/>
                  </a:lnTo>
                  <a:lnTo>
                    <a:pt x="366242" y="321779"/>
                  </a:lnTo>
                  <a:lnTo>
                    <a:pt x="374929" y="320890"/>
                  </a:lnTo>
                  <a:close/>
                </a:path>
                <a:path w="565784" h="363855">
                  <a:moveTo>
                    <a:pt x="376923" y="151701"/>
                  </a:moveTo>
                  <a:lnTo>
                    <a:pt x="376339" y="150710"/>
                  </a:lnTo>
                  <a:lnTo>
                    <a:pt x="376516" y="150444"/>
                  </a:lnTo>
                  <a:lnTo>
                    <a:pt x="375640" y="151193"/>
                  </a:lnTo>
                  <a:lnTo>
                    <a:pt x="376923" y="151701"/>
                  </a:lnTo>
                  <a:close/>
                </a:path>
                <a:path w="565784" h="363855">
                  <a:moveTo>
                    <a:pt x="377888" y="149263"/>
                  </a:moveTo>
                  <a:lnTo>
                    <a:pt x="377304" y="149263"/>
                  </a:lnTo>
                  <a:lnTo>
                    <a:pt x="376516" y="150444"/>
                  </a:lnTo>
                  <a:lnTo>
                    <a:pt x="377888" y="149263"/>
                  </a:lnTo>
                  <a:close/>
                </a:path>
                <a:path w="565784" h="363855">
                  <a:moveTo>
                    <a:pt x="377913" y="152095"/>
                  </a:moveTo>
                  <a:lnTo>
                    <a:pt x="376923" y="151701"/>
                  </a:lnTo>
                  <a:lnTo>
                    <a:pt x="377075" y="151955"/>
                  </a:lnTo>
                  <a:lnTo>
                    <a:pt x="377342" y="152133"/>
                  </a:lnTo>
                  <a:lnTo>
                    <a:pt x="377913" y="152095"/>
                  </a:lnTo>
                  <a:close/>
                </a:path>
                <a:path w="565784" h="363855">
                  <a:moveTo>
                    <a:pt x="378307" y="143167"/>
                  </a:moveTo>
                  <a:lnTo>
                    <a:pt x="377380" y="141820"/>
                  </a:lnTo>
                  <a:lnTo>
                    <a:pt x="375081" y="140919"/>
                  </a:lnTo>
                  <a:lnTo>
                    <a:pt x="375119" y="143052"/>
                  </a:lnTo>
                  <a:lnTo>
                    <a:pt x="378307" y="143167"/>
                  </a:lnTo>
                  <a:close/>
                </a:path>
                <a:path w="565784" h="363855">
                  <a:moveTo>
                    <a:pt x="381546" y="148996"/>
                  </a:moveTo>
                  <a:lnTo>
                    <a:pt x="380682" y="148272"/>
                  </a:lnTo>
                  <a:lnTo>
                    <a:pt x="380911" y="148272"/>
                  </a:lnTo>
                  <a:lnTo>
                    <a:pt x="380669" y="148209"/>
                  </a:lnTo>
                  <a:lnTo>
                    <a:pt x="380593" y="147307"/>
                  </a:lnTo>
                  <a:lnTo>
                    <a:pt x="380479" y="146278"/>
                  </a:lnTo>
                  <a:lnTo>
                    <a:pt x="380365" y="145110"/>
                  </a:lnTo>
                  <a:lnTo>
                    <a:pt x="381063" y="145110"/>
                  </a:lnTo>
                  <a:lnTo>
                    <a:pt x="380123" y="142316"/>
                  </a:lnTo>
                  <a:lnTo>
                    <a:pt x="380326" y="144729"/>
                  </a:lnTo>
                  <a:lnTo>
                    <a:pt x="380352" y="145059"/>
                  </a:lnTo>
                  <a:lnTo>
                    <a:pt x="376478" y="144729"/>
                  </a:lnTo>
                  <a:lnTo>
                    <a:pt x="380555" y="148170"/>
                  </a:lnTo>
                  <a:lnTo>
                    <a:pt x="379603" y="147891"/>
                  </a:lnTo>
                  <a:lnTo>
                    <a:pt x="378244" y="147307"/>
                  </a:lnTo>
                  <a:lnTo>
                    <a:pt x="373151" y="145110"/>
                  </a:lnTo>
                  <a:lnTo>
                    <a:pt x="372656" y="145110"/>
                  </a:lnTo>
                  <a:lnTo>
                    <a:pt x="371894" y="145770"/>
                  </a:lnTo>
                  <a:lnTo>
                    <a:pt x="372338" y="144729"/>
                  </a:lnTo>
                  <a:lnTo>
                    <a:pt x="372021" y="144729"/>
                  </a:lnTo>
                  <a:lnTo>
                    <a:pt x="371868" y="144767"/>
                  </a:lnTo>
                  <a:lnTo>
                    <a:pt x="371868" y="145796"/>
                  </a:lnTo>
                  <a:lnTo>
                    <a:pt x="370128" y="147307"/>
                  </a:lnTo>
                  <a:lnTo>
                    <a:pt x="369658" y="146278"/>
                  </a:lnTo>
                  <a:lnTo>
                    <a:pt x="371868" y="145796"/>
                  </a:lnTo>
                  <a:lnTo>
                    <a:pt x="371868" y="144767"/>
                  </a:lnTo>
                  <a:lnTo>
                    <a:pt x="369189" y="145249"/>
                  </a:lnTo>
                  <a:lnTo>
                    <a:pt x="367347" y="148272"/>
                  </a:lnTo>
                  <a:lnTo>
                    <a:pt x="368007" y="148272"/>
                  </a:lnTo>
                  <a:lnTo>
                    <a:pt x="377329" y="149212"/>
                  </a:lnTo>
                  <a:lnTo>
                    <a:pt x="377837" y="148450"/>
                  </a:lnTo>
                  <a:lnTo>
                    <a:pt x="377964" y="148272"/>
                  </a:lnTo>
                  <a:lnTo>
                    <a:pt x="378536" y="148272"/>
                  </a:lnTo>
                  <a:lnTo>
                    <a:pt x="381546" y="148996"/>
                  </a:lnTo>
                  <a:close/>
                </a:path>
                <a:path w="565784" h="363855">
                  <a:moveTo>
                    <a:pt x="382689" y="304761"/>
                  </a:moveTo>
                  <a:lnTo>
                    <a:pt x="381762" y="303364"/>
                  </a:lnTo>
                  <a:lnTo>
                    <a:pt x="377621" y="300443"/>
                  </a:lnTo>
                  <a:lnTo>
                    <a:pt x="374434" y="303999"/>
                  </a:lnTo>
                  <a:lnTo>
                    <a:pt x="373087" y="305841"/>
                  </a:lnTo>
                  <a:lnTo>
                    <a:pt x="371233" y="303745"/>
                  </a:lnTo>
                  <a:lnTo>
                    <a:pt x="369747" y="304761"/>
                  </a:lnTo>
                  <a:lnTo>
                    <a:pt x="369785" y="304253"/>
                  </a:lnTo>
                  <a:lnTo>
                    <a:pt x="369849" y="302856"/>
                  </a:lnTo>
                  <a:lnTo>
                    <a:pt x="361810" y="304088"/>
                  </a:lnTo>
                  <a:lnTo>
                    <a:pt x="361810" y="317715"/>
                  </a:lnTo>
                  <a:lnTo>
                    <a:pt x="360832" y="317334"/>
                  </a:lnTo>
                  <a:lnTo>
                    <a:pt x="359359" y="316572"/>
                  </a:lnTo>
                  <a:lnTo>
                    <a:pt x="358914" y="316572"/>
                  </a:lnTo>
                  <a:lnTo>
                    <a:pt x="361213" y="314540"/>
                  </a:lnTo>
                  <a:lnTo>
                    <a:pt x="361378" y="315048"/>
                  </a:lnTo>
                  <a:lnTo>
                    <a:pt x="361492" y="315810"/>
                  </a:lnTo>
                  <a:lnTo>
                    <a:pt x="361581" y="316344"/>
                  </a:lnTo>
                  <a:lnTo>
                    <a:pt x="361696" y="317080"/>
                  </a:lnTo>
                  <a:lnTo>
                    <a:pt x="361810" y="317715"/>
                  </a:lnTo>
                  <a:lnTo>
                    <a:pt x="361810" y="304088"/>
                  </a:lnTo>
                  <a:lnTo>
                    <a:pt x="360718" y="304253"/>
                  </a:lnTo>
                  <a:lnTo>
                    <a:pt x="360603" y="302729"/>
                  </a:lnTo>
                  <a:lnTo>
                    <a:pt x="360540" y="301840"/>
                  </a:lnTo>
                  <a:lnTo>
                    <a:pt x="360464" y="300951"/>
                  </a:lnTo>
                  <a:lnTo>
                    <a:pt x="360362" y="299681"/>
                  </a:lnTo>
                  <a:lnTo>
                    <a:pt x="360273" y="298411"/>
                  </a:lnTo>
                  <a:lnTo>
                    <a:pt x="360184" y="297395"/>
                  </a:lnTo>
                  <a:lnTo>
                    <a:pt x="358876" y="300786"/>
                  </a:lnTo>
                  <a:lnTo>
                    <a:pt x="354787" y="295744"/>
                  </a:lnTo>
                  <a:lnTo>
                    <a:pt x="354825" y="295998"/>
                  </a:lnTo>
                  <a:lnTo>
                    <a:pt x="356095" y="299516"/>
                  </a:lnTo>
                  <a:lnTo>
                    <a:pt x="353517" y="296379"/>
                  </a:lnTo>
                  <a:lnTo>
                    <a:pt x="354114" y="295363"/>
                  </a:lnTo>
                  <a:lnTo>
                    <a:pt x="355244" y="293458"/>
                  </a:lnTo>
                  <a:lnTo>
                    <a:pt x="356425" y="291553"/>
                  </a:lnTo>
                  <a:lnTo>
                    <a:pt x="354584" y="290791"/>
                  </a:lnTo>
                  <a:lnTo>
                    <a:pt x="352806" y="290156"/>
                  </a:lnTo>
                  <a:lnTo>
                    <a:pt x="349948" y="290791"/>
                  </a:lnTo>
                  <a:lnTo>
                    <a:pt x="347395" y="290791"/>
                  </a:lnTo>
                  <a:lnTo>
                    <a:pt x="344119" y="290410"/>
                  </a:lnTo>
                  <a:lnTo>
                    <a:pt x="344576" y="289902"/>
                  </a:lnTo>
                  <a:lnTo>
                    <a:pt x="345389" y="289267"/>
                  </a:lnTo>
                  <a:lnTo>
                    <a:pt x="345795" y="289013"/>
                  </a:lnTo>
                  <a:lnTo>
                    <a:pt x="340525" y="289267"/>
                  </a:lnTo>
                  <a:lnTo>
                    <a:pt x="341261" y="289267"/>
                  </a:lnTo>
                  <a:lnTo>
                    <a:pt x="341363" y="289902"/>
                  </a:lnTo>
                  <a:lnTo>
                    <a:pt x="339280" y="289521"/>
                  </a:lnTo>
                  <a:lnTo>
                    <a:pt x="337235" y="289013"/>
                  </a:lnTo>
                  <a:lnTo>
                    <a:pt x="335838" y="288632"/>
                  </a:lnTo>
                  <a:lnTo>
                    <a:pt x="335381" y="288632"/>
                  </a:lnTo>
                  <a:lnTo>
                    <a:pt x="335826" y="287489"/>
                  </a:lnTo>
                  <a:lnTo>
                    <a:pt x="335089" y="285457"/>
                  </a:lnTo>
                  <a:lnTo>
                    <a:pt x="337070" y="285457"/>
                  </a:lnTo>
                  <a:lnTo>
                    <a:pt x="334035" y="283933"/>
                  </a:lnTo>
                  <a:lnTo>
                    <a:pt x="332574" y="287489"/>
                  </a:lnTo>
                  <a:lnTo>
                    <a:pt x="323964" y="287489"/>
                  </a:lnTo>
                  <a:lnTo>
                    <a:pt x="324446" y="287870"/>
                  </a:lnTo>
                  <a:lnTo>
                    <a:pt x="319874" y="288899"/>
                  </a:lnTo>
                  <a:lnTo>
                    <a:pt x="318947" y="288251"/>
                  </a:lnTo>
                  <a:lnTo>
                    <a:pt x="313448" y="286473"/>
                  </a:lnTo>
                  <a:lnTo>
                    <a:pt x="309410" y="294970"/>
                  </a:lnTo>
                  <a:lnTo>
                    <a:pt x="308902" y="291553"/>
                  </a:lnTo>
                  <a:lnTo>
                    <a:pt x="308787" y="290791"/>
                  </a:lnTo>
                  <a:lnTo>
                    <a:pt x="308686" y="290156"/>
                  </a:lnTo>
                  <a:lnTo>
                    <a:pt x="308559" y="289267"/>
                  </a:lnTo>
                  <a:lnTo>
                    <a:pt x="308444" y="288632"/>
                  </a:lnTo>
                  <a:lnTo>
                    <a:pt x="303479" y="289509"/>
                  </a:lnTo>
                  <a:lnTo>
                    <a:pt x="304279" y="287159"/>
                  </a:lnTo>
                  <a:lnTo>
                    <a:pt x="303695" y="287680"/>
                  </a:lnTo>
                  <a:lnTo>
                    <a:pt x="302577" y="288836"/>
                  </a:lnTo>
                  <a:lnTo>
                    <a:pt x="302818" y="289636"/>
                  </a:lnTo>
                  <a:lnTo>
                    <a:pt x="302577" y="289674"/>
                  </a:lnTo>
                  <a:lnTo>
                    <a:pt x="302272" y="289128"/>
                  </a:lnTo>
                  <a:lnTo>
                    <a:pt x="302145" y="289267"/>
                  </a:lnTo>
                  <a:lnTo>
                    <a:pt x="302450" y="289699"/>
                  </a:lnTo>
                  <a:lnTo>
                    <a:pt x="301586" y="289852"/>
                  </a:lnTo>
                  <a:lnTo>
                    <a:pt x="302145" y="289267"/>
                  </a:lnTo>
                  <a:lnTo>
                    <a:pt x="300558" y="287159"/>
                  </a:lnTo>
                  <a:lnTo>
                    <a:pt x="300380" y="287159"/>
                  </a:lnTo>
                  <a:lnTo>
                    <a:pt x="299720" y="288328"/>
                  </a:lnTo>
                  <a:lnTo>
                    <a:pt x="300024" y="290118"/>
                  </a:lnTo>
                  <a:lnTo>
                    <a:pt x="298361" y="290410"/>
                  </a:lnTo>
                  <a:lnTo>
                    <a:pt x="298805" y="290410"/>
                  </a:lnTo>
                  <a:lnTo>
                    <a:pt x="296710" y="294982"/>
                  </a:lnTo>
                  <a:lnTo>
                    <a:pt x="286385" y="291045"/>
                  </a:lnTo>
                  <a:lnTo>
                    <a:pt x="284695" y="293077"/>
                  </a:lnTo>
                  <a:lnTo>
                    <a:pt x="287909" y="295363"/>
                  </a:lnTo>
                  <a:lnTo>
                    <a:pt x="285635" y="296633"/>
                  </a:lnTo>
                  <a:lnTo>
                    <a:pt x="289179" y="297014"/>
                  </a:lnTo>
                  <a:lnTo>
                    <a:pt x="297319" y="297395"/>
                  </a:lnTo>
                  <a:lnTo>
                    <a:pt x="295198" y="297395"/>
                  </a:lnTo>
                  <a:lnTo>
                    <a:pt x="295084" y="298411"/>
                  </a:lnTo>
                  <a:lnTo>
                    <a:pt x="295021" y="299046"/>
                  </a:lnTo>
                  <a:lnTo>
                    <a:pt x="294944" y="299681"/>
                  </a:lnTo>
                  <a:lnTo>
                    <a:pt x="294855" y="300443"/>
                  </a:lnTo>
                  <a:lnTo>
                    <a:pt x="292760" y="300443"/>
                  </a:lnTo>
                  <a:lnTo>
                    <a:pt x="294322" y="300596"/>
                  </a:lnTo>
                  <a:lnTo>
                    <a:pt x="294055" y="300647"/>
                  </a:lnTo>
                  <a:lnTo>
                    <a:pt x="290449" y="300316"/>
                  </a:lnTo>
                  <a:lnTo>
                    <a:pt x="290728" y="302539"/>
                  </a:lnTo>
                  <a:lnTo>
                    <a:pt x="287299" y="301523"/>
                  </a:lnTo>
                  <a:lnTo>
                    <a:pt x="286842" y="302590"/>
                  </a:lnTo>
                  <a:lnTo>
                    <a:pt x="287807" y="307530"/>
                  </a:lnTo>
                  <a:lnTo>
                    <a:pt x="289179" y="307086"/>
                  </a:lnTo>
                  <a:lnTo>
                    <a:pt x="287769" y="301828"/>
                  </a:lnTo>
                  <a:lnTo>
                    <a:pt x="291909" y="304025"/>
                  </a:lnTo>
                  <a:lnTo>
                    <a:pt x="291909" y="306882"/>
                  </a:lnTo>
                  <a:lnTo>
                    <a:pt x="294182" y="305663"/>
                  </a:lnTo>
                  <a:lnTo>
                    <a:pt x="296468" y="305130"/>
                  </a:lnTo>
                  <a:lnTo>
                    <a:pt x="296875" y="302755"/>
                  </a:lnTo>
                  <a:lnTo>
                    <a:pt x="292582" y="302590"/>
                  </a:lnTo>
                  <a:lnTo>
                    <a:pt x="293878" y="300977"/>
                  </a:lnTo>
                  <a:lnTo>
                    <a:pt x="294830" y="300913"/>
                  </a:lnTo>
                  <a:lnTo>
                    <a:pt x="294817" y="300710"/>
                  </a:lnTo>
                  <a:lnTo>
                    <a:pt x="294614" y="300621"/>
                  </a:lnTo>
                  <a:lnTo>
                    <a:pt x="298475" y="300951"/>
                  </a:lnTo>
                  <a:lnTo>
                    <a:pt x="297637" y="300951"/>
                  </a:lnTo>
                  <a:lnTo>
                    <a:pt x="299783" y="304761"/>
                  </a:lnTo>
                  <a:lnTo>
                    <a:pt x="299885" y="305015"/>
                  </a:lnTo>
                  <a:lnTo>
                    <a:pt x="302133" y="301840"/>
                  </a:lnTo>
                  <a:lnTo>
                    <a:pt x="300037" y="300316"/>
                  </a:lnTo>
                  <a:lnTo>
                    <a:pt x="297103" y="299046"/>
                  </a:lnTo>
                  <a:lnTo>
                    <a:pt x="297484" y="297395"/>
                  </a:lnTo>
                  <a:lnTo>
                    <a:pt x="297573" y="297014"/>
                  </a:lnTo>
                  <a:lnTo>
                    <a:pt x="297675" y="296633"/>
                  </a:lnTo>
                  <a:lnTo>
                    <a:pt x="297738" y="296379"/>
                  </a:lnTo>
                  <a:lnTo>
                    <a:pt x="297815" y="295998"/>
                  </a:lnTo>
                  <a:lnTo>
                    <a:pt x="297878" y="295744"/>
                  </a:lnTo>
                  <a:lnTo>
                    <a:pt x="297967" y="295363"/>
                  </a:lnTo>
                  <a:lnTo>
                    <a:pt x="303923" y="295998"/>
                  </a:lnTo>
                  <a:lnTo>
                    <a:pt x="305765" y="297294"/>
                  </a:lnTo>
                  <a:lnTo>
                    <a:pt x="309689" y="295998"/>
                  </a:lnTo>
                  <a:lnTo>
                    <a:pt x="309880" y="295998"/>
                  </a:lnTo>
                  <a:lnTo>
                    <a:pt x="309880" y="295363"/>
                  </a:lnTo>
                  <a:lnTo>
                    <a:pt x="311302" y="295363"/>
                  </a:lnTo>
                  <a:lnTo>
                    <a:pt x="314426" y="295617"/>
                  </a:lnTo>
                  <a:lnTo>
                    <a:pt x="314032" y="295363"/>
                  </a:lnTo>
                  <a:lnTo>
                    <a:pt x="313753" y="295186"/>
                  </a:lnTo>
                  <a:lnTo>
                    <a:pt x="313042" y="294728"/>
                  </a:lnTo>
                  <a:lnTo>
                    <a:pt x="315036" y="293458"/>
                  </a:lnTo>
                  <a:lnTo>
                    <a:pt x="318249" y="294347"/>
                  </a:lnTo>
                  <a:lnTo>
                    <a:pt x="321157" y="295186"/>
                  </a:lnTo>
                  <a:lnTo>
                    <a:pt x="324954" y="295363"/>
                  </a:lnTo>
                  <a:lnTo>
                    <a:pt x="321767" y="295363"/>
                  </a:lnTo>
                  <a:lnTo>
                    <a:pt x="321157" y="295186"/>
                  </a:lnTo>
                  <a:lnTo>
                    <a:pt x="319227" y="295186"/>
                  </a:lnTo>
                  <a:lnTo>
                    <a:pt x="317982" y="295744"/>
                  </a:lnTo>
                  <a:lnTo>
                    <a:pt x="317080" y="298411"/>
                  </a:lnTo>
                  <a:lnTo>
                    <a:pt x="323507" y="302983"/>
                  </a:lnTo>
                  <a:lnTo>
                    <a:pt x="324878" y="303237"/>
                  </a:lnTo>
                  <a:lnTo>
                    <a:pt x="319811" y="299681"/>
                  </a:lnTo>
                  <a:lnTo>
                    <a:pt x="321525" y="300316"/>
                  </a:lnTo>
                  <a:lnTo>
                    <a:pt x="324929" y="300316"/>
                  </a:lnTo>
                  <a:lnTo>
                    <a:pt x="326390" y="302729"/>
                  </a:lnTo>
                  <a:lnTo>
                    <a:pt x="325920" y="300951"/>
                  </a:lnTo>
                  <a:lnTo>
                    <a:pt x="329653" y="299681"/>
                  </a:lnTo>
                  <a:lnTo>
                    <a:pt x="330225" y="299681"/>
                  </a:lnTo>
                  <a:lnTo>
                    <a:pt x="333286" y="301840"/>
                  </a:lnTo>
                  <a:lnTo>
                    <a:pt x="335343" y="303999"/>
                  </a:lnTo>
                  <a:lnTo>
                    <a:pt x="335521" y="304253"/>
                  </a:lnTo>
                  <a:lnTo>
                    <a:pt x="330695" y="306793"/>
                  </a:lnTo>
                  <a:lnTo>
                    <a:pt x="331101" y="306793"/>
                  </a:lnTo>
                  <a:lnTo>
                    <a:pt x="334251" y="312508"/>
                  </a:lnTo>
                  <a:lnTo>
                    <a:pt x="334276" y="315302"/>
                  </a:lnTo>
                  <a:lnTo>
                    <a:pt x="330619" y="317080"/>
                  </a:lnTo>
                  <a:lnTo>
                    <a:pt x="326618" y="317334"/>
                  </a:lnTo>
                  <a:lnTo>
                    <a:pt x="326885" y="317334"/>
                  </a:lnTo>
                  <a:lnTo>
                    <a:pt x="324218" y="318223"/>
                  </a:lnTo>
                  <a:lnTo>
                    <a:pt x="330644" y="320001"/>
                  </a:lnTo>
                  <a:lnTo>
                    <a:pt x="333070" y="320001"/>
                  </a:lnTo>
                  <a:lnTo>
                    <a:pt x="335114" y="318223"/>
                  </a:lnTo>
                  <a:lnTo>
                    <a:pt x="335254" y="317715"/>
                  </a:lnTo>
                  <a:lnTo>
                    <a:pt x="335381" y="316572"/>
                  </a:lnTo>
                  <a:lnTo>
                    <a:pt x="335495" y="314540"/>
                  </a:lnTo>
                  <a:lnTo>
                    <a:pt x="334251" y="311746"/>
                  </a:lnTo>
                  <a:lnTo>
                    <a:pt x="337947" y="315048"/>
                  </a:lnTo>
                  <a:lnTo>
                    <a:pt x="337832" y="313778"/>
                  </a:lnTo>
                  <a:lnTo>
                    <a:pt x="337718" y="312508"/>
                  </a:lnTo>
                  <a:lnTo>
                    <a:pt x="337667" y="311746"/>
                  </a:lnTo>
                  <a:lnTo>
                    <a:pt x="337540" y="310349"/>
                  </a:lnTo>
                  <a:lnTo>
                    <a:pt x="337426" y="309079"/>
                  </a:lnTo>
                  <a:lnTo>
                    <a:pt x="340880" y="309968"/>
                  </a:lnTo>
                  <a:lnTo>
                    <a:pt x="340639" y="309968"/>
                  </a:lnTo>
                  <a:lnTo>
                    <a:pt x="340639" y="312762"/>
                  </a:lnTo>
                  <a:lnTo>
                    <a:pt x="341871" y="315010"/>
                  </a:lnTo>
                  <a:lnTo>
                    <a:pt x="344766" y="314540"/>
                  </a:lnTo>
                  <a:lnTo>
                    <a:pt x="347560" y="314540"/>
                  </a:lnTo>
                  <a:lnTo>
                    <a:pt x="349580" y="314833"/>
                  </a:lnTo>
                  <a:lnTo>
                    <a:pt x="349237" y="314540"/>
                  </a:lnTo>
                  <a:lnTo>
                    <a:pt x="348716" y="314172"/>
                  </a:lnTo>
                  <a:lnTo>
                    <a:pt x="347802" y="313270"/>
                  </a:lnTo>
                  <a:lnTo>
                    <a:pt x="346900" y="313270"/>
                  </a:lnTo>
                  <a:lnTo>
                    <a:pt x="350354" y="309079"/>
                  </a:lnTo>
                  <a:lnTo>
                    <a:pt x="351142" y="308063"/>
                  </a:lnTo>
                  <a:lnTo>
                    <a:pt x="351066" y="309714"/>
                  </a:lnTo>
                  <a:lnTo>
                    <a:pt x="350964" y="311746"/>
                  </a:lnTo>
                  <a:lnTo>
                    <a:pt x="350875" y="313778"/>
                  </a:lnTo>
                  <a:lnTo>
                    <a:pt x="350812" y="314985"/>
                  </a:lnTo>
                  <a:lnTo>
                    <a:pt x="349580" y="314807"/>
                  </a:lnTo>
                  <a:lnTo>
                    <a:pt x="349859" y="315048"/>
                  </a:lnTo>
                  <a:lnTo>
                    <a:pt x="350659" y="315683"/>
                  </a:lnTo>
                  <a:lnTo>
                    <a:pt x="350748" y="316344"/>
                  </a:lnTo>
                  <a:lnTo>
                    <a:pt x="351053" y="315937"/>
                  </a:lnTo>
                  <a:lnTo>
                    <a:pt x="351853" y="316407"/>
                  </a:lnTo>
                  <a:lnTo>
                    <a:pt x="353047" y="315760"/>
                  </a:lnTo>
                  <a:lnTo>
                    <a:pt x="352158" y="315328"/>
                  </a:lnTo>
                  <a:lnTo>
                    <a:pt x="351624" y="315188"/>
                  </a:lnTo>
                  <a:lnTo>
                    <a:pt x="352691" y="313778"/>
                  </a:lnTo>
                  <a:lnTo>
                    <a:pt x="355079" y="315810"/>
                  </a:lnTo>
                  <a:lnTo>
                    <a:pt x="355219" y="315810"/>
                  </a:lnTo>
                  <a:lnTo>
                    <a:pt x="357339" y="316572"/>
                  </a:lnTo>
                  <a:lnTo>
                    <a:pt x="357289" y="316826"/>
                  </a:lnTo>
                  <a:lnTo>
                    <a:pt x="357174" y="317588"/>
                  </a:lnTo>
                  <a:lnTo>
                    <a:pt x="357060" y="318223"/>
                  </a:lnTo>
                  <a:lnTo>
                    <a:pt x="356997" y="318604"/>
                  </a:lnTo>
                  <a:lnTo>
                    <a:pt x="356882" y="319239"/>
                  </a:lnTo>
                  <a:lnTo>
                    <a:pt x="356755" y="320001"/>
                  </a:lnTo>
                  <a:lnTo>
                    <a:pt x="357886" y="320001"/>
                  </a:lnTo>
                  <a:lnTo>
                    <a:pt x="359346" y="319112"/>
                  </a:lnTo>
                  <a:lnTo>
                    <a:pt x="359384" y="319239"/>
                  </a:lnTo>
                  <a:lnTo>
                    <a:pt x="359486" y="319620"/>
                  </a:lnTo>
                  <a:lnTo>
                    <a:pt x="359600" y="320001"/>
                  </a:lnTo>
                  <a:lnTo>
                    <a:pt x="361645" y="320001"/>
                  </a:lnTo>
                  <a:lnTo>
                    <a:pt x="361188" y="319620"/>
                  </a:lnTo>
                  <a:lnTo>
                    <a:pt x="361175" y="319112"/>
                  </a:lnTo>
                  <a:lnTo>
                    <a:pt x="361048" y="319112"/>
                  </a:lnTo>
                  <a:lnTo>
                    <a:pt x="361632" y="318604"/>
                  </a:lnTo>
                  <a:lnTo>
                    <a:pt x="361962" y="318604"/>
                  </a:lnTo>
                  <a:lnTo>
                    <a:pt x="362077" y="319239"/>
                  </a:lnTo>
                  <a:lnTo>
                    <a:pt x="362191" y="320001"/>
                  </a:lnTo>
                  <a:lnTo>
                    <a:pt x="362369" y="319620"/>
                  </a:lnTo>
                  <a:lnTo>
                    <a:pt x="362445" y="319366"/>
                  </a:lnTo>
                  <a:lnTo>
                    <a:pt x="362864" y="319112"/>
                  </a:lnTo>
                  <a:lnTo>
                    <a:pt x="362724" y="319112"/>
                  </a:lnTo>
                  <a:lnTo>
                    <a:pt x="363702" y="318604"/>
                  </a:lnTo>
                  <a:lnTo>
                    <a:pt x="363893" y="318604"/>
                  </a:lnTo>
                  <a:lnTo>
                    <a:pt x="365975" y="317715"/>
                  </a:lnTo>
                  <a:lnTo>
                    <a:pt x="366369" y="317588"/>
                  </a:lnTo>
                  <a:lnTo>
                    <a:pt x="370916" y="318122"/>
                  </a:lnTo>
                  <a:lnTo>
                    <a:pt x="370916" y="317588"/>
                  </a:lnTo>
                  <a:lnTo>
                    <a:pt x="370890" y="315048"/>
                  </a:lnTo>
                  <a:lnTo>
                    <a:pt x="371500" y="315048"/>
                  </a:lnTo>
                  <a:lnTo>
                    <a:pt x="374103" y="315810"/>
                  </a:lnTo>
                  <a:lnTo>
                    <a:pt x="376428" y="315810"/>
                  </a:lnTo>
                  <a:lnTo>
                    <a:pt x="374205" y="315048"/>
                  </a:lnTo>
                  <a:lnTo>
                    <a:pt x="372618" y="314540"/>
                  </a:lnTo>
                  <a:lnTo>
                    <a:pt x="371246" y="314172"/>
                  </a:lnTo>
                  <a:lnTo>
                    <a:pt x="370928" y="314172"/>
                  </a:lnTo>
                  <a:lnTo>
                    <a:pt x="370420" y="314540"/>
                  </a:lnTo>
                  <a:lnTo>
                    <a:pt x="370662" y="314172"/>
                  </a:lnTo>
                  <a:lnTo>
                    <a:pt x="372008" y="312127"/>
                  </a:lnTo>
                  <a:lnTo>
                    <a:pt x="373176" y="310349"/>
                  </a:lnTo>
                  <a:lnTo>
                    <a:pt x="373456" y="309968"/>
                  </a:lnTo>
                  <a:lnTo>
                    <a:pt x="373176" y="309968"/>
                  </a:lnTo>
                  <a:lnTo>
                    <a:pt x="372224" y="310222"/>
                  </a:lnTo>
                  <a:lnTo>
                    <a:pt x="369443" y="310349"/>
                  </a:lnTo>
                  <a:lnTo>
                    <a:pt x="369570" y="308063"/>
                  </a:lnTo>
                  <a:lnTo>
                    <a:pt x="369684" y="305904"/>
                  </a:lnTo>
                  <a:lnTo>
                    <a:pt x="371767" y="306412"/>
                  </a:lnTo>
                  <a:lnTo>
                    <a:pt x="372503" y="307174"/>
                  </a:lnTo>
                  <a:lnTo>
                    <a:pt x="372198" y="307975"/>
                  </a:lnTo>
                  <a:lnTo>
                    <a:pt x="372745" y="307682"/>
                  </a:lnTo>
                  <a:lnTo>
                    <a:pt x="372757" y="307416"/>
                  </a:lnTo>
                  <a:lnTo>
                    <a:pt x="372516" y="307174"/>
                  </a:lnTo>
                  <a:lnTo>
                    <a:pt x="372630" y="306920"/>
                  </a:lnTo>
                  <a:lnTo>
                    <a:pt x="373468" y="306793"/>
                  </a:lnTo>
                  <a:lnTo>
                    <a:pt x="374484" y="307555"/>
                  </a:lnTo>
                  <a:lnTo>
                    <a:pt x="374510" y="309714"/>
                  </a:lnTo>
                  <a:lnTo>
                    <a:pt x="374726" y="309714"/>
                  </a:lnTo>
                  <a:lnTo>
                    <a:pt x="375831" y="310311"/>
                  </a:lnTo>
                  <a:lnTo>
                    <a:pt x="375869" y="310565"/>
                  </a:lnTo>
                  <a:lnTo>
                    <a:pt x="376161" y="310565"/>
                  </a:lnTo>
                  <a:lnTo>
                    <a:pt x="376301" y="310553"/>
                  </a:lnTo>
                  <a:lnTo>
                    <a:pt x="376148" y="310451"/>
                  </a:lnTo>
                  <a:lnTo>
                    <a:pt x="375983" y="310362"/>
                  </a:lnTo>
                  <a:lnTo>
                    <a:pt x="375818" y="310222"/>
                  </a:lnTo>
                  <a:lnTo>
                    <a:pt x="375754" y="309714"/>
                  </a:lnTo>
                  <a:lnTo>
                    <a:pt x="375666" y="309079"/>
                  </a:lnTo>
                  <a:lnTo>
                    <a:pt x="375551" y="308063"/>
                  </a:lnTo>
                  <a:lnTo>
                    <a:pt x="375437" y="307174"/>
                  </a:lnTo>
                  <a:lnTo>
                    <a:pt x="375386" y="306793"/>
                  </a:lnTo>
                  <a:lnTo>
                    <a:pt x="375539" y="306793"/>
                  </a:lnTo>
                  <a:lnTo>
                    <a:pt x="377672" y="307682"/>
                  </a:lnTo>
                  <a:lnTo>
                    <a:pt x="379501" y="306793"/>
                  </a:lnTo>
                  <a:lnTo>
                    <a:pt x="380720" y="306412"/>
                  </a:lnTo>
                  <a:lnTo>
                    <a:pt x="380873" y="306412"/>
                  </a:lnTo>
                  <a:lnTo>
                    <a:pt x="380873" y="305904"/>
                  </a:lnTo>
                  <a:lnTo>
                    <a:pt x="380860" y="305015"/>
                  </a:lnTo>
                  <a:lnTo>
                    <a:pt x="379945" y="305015"/>
                  </a:lnTo>
                  <a:lnTo>
                    <a:pt x="382689" y="304761"/>
                  </a:lnTo>
                  <a:close/>
                </a:path>
                <a:path w="565784" h="363855">
                  <a:moveTo>
                    <a:pt x="383133" y="315531"/>
                  </a:moveTo>
                  <a:lnTo>
                    <a:pt x="382905" y="314820"/>
                  </a:lnTo>
                  <a:lnTo>
                    <a:pt x="382778" y="315531"/>
                  </a:lnTo>
                  <a:lnTo>
                    <a:pt x="383133" y="315531"/>
                  </a:lnTo>
                  <a:close/>
                </a:path>
                <a:path w="565784" h="363855">
                  <a:moveTo>
                    <a:pt x="385508" y="132689"/>
                  </a:moveTo>
                  <a:lnTo>
                    <a:pt x="383654" y="129984"/>
                  </a:lnTo>
                  <a:lnTo>
                    <a:pt x="382739" y="130048"/>
                  </a:lnTo>
                  <a:lnTo>
                    <a:pt x="383692" y="131406"/>
                  </a:lnTo>
                  <a:lnTo>
                    <a:pt x="383235" y="131787"/>
                  </a:lnTo>
                  <a:lnTo>
                    <a:pt x="385508" y="132689"/>
                  </a:lnTo>
                  <a:close/>
                </a:path>
                <a:path w="565784" h="363855">
                  <a:moveTo>
                    <a:pt x="386410" y="308775"/>
                  </a:moveTo>
                  <a:lnTo>
                    <a:pt x="383184" y="307924"/>
                  </a:lnTo>
                  <a:lnTo>
                    <a:pt x="383209" y="310642"/>
                  </a:lnTo>
                  <a:lnTo>
                    <a:pt x="376402" y="310642"/>
                  </a:lnTo>
                  <a:lnTo>
                    <a:pt x="377202" y="311175"/>
                  </a:lnTo>
                  <a:lnTo>
                    <a:pt x="378040" y="311873"/>
                  </a:lnTo>
                  <a:lnTo>
                    <a:pt x="379514" y="311873"/>
                  </a:lnTo>
                  <a:lnTo>
                    <a:pt x="379183" y="312991"/>
                  </a:lnTo>
                  <a:lnTo>
                    <a:pt x="378536" y="314820"/>
                  </a:lnTo>
                  <a:lnTo>
                    <a:pt x="377317" y="315861"/>
                  </a:lnTo>
                  <a:lnTo>
                    <a:pt x="381431" y="317347"/>
                  </a:lnTo>
                  <a:lnTo>
                    <a:pt x="382320" y="312991"/>
                  </a:lnTo>
                  <a:lnTo>
                    <a:pt x="382905" y="314820"/>
                  </a:lnTo>
                  <a:lnTo>
                    <a:pt x="383222" y="312991"/>
                  </a:lnTo>
                  <a:lnTo>
                    <a:pt x="386410" y="308775"/>
                  </a:lnTo>
                  <a:close/>
                </a:path>
                <a:path w="565784" h="363855">
                  <a:moveTo>
                    <a:pt x="386930" y="316242"/>
                  </a:moveTo>
                  <a:lnTo>
                    <a:pt x="383133" y="315531"/>
                  </a:lnTo>
                  <a:lnTo>
                    <a:pt x="384670" y="320332"/>
                  </a:lnTo>
                  <a:lnTo>
                    <a:pt x="386930" y="316242"/>
                  </a:lnTo>
                  <a:close/>
                </a:path>
                <a:path w="565784" h="363855">
                  <a:moveTo>
                    <a:pt x="393407" y="151091"/>
                  </a:moveTo>
                  <a:lnTo>
                    <a:pt x="391820" y="150164"/>
                  </a:lnTo>
                  <a:lnTo>
                    <a:pt x="391883" y="150482"/>
                  </a:lnTo>
                  <a:lnTo>
                    <a:pt x="391998" y="151091"/>
                  </a:lnTo>
                  <a:lnTo>
                    <a:pt x="392074" y="151447"/>
                  </a:lnTo>
                  <a:lnTo>
                    <a:pt x="393407" y="151091"/>
                  </a:lnTo>
                  <a:close/>
                </a:path>
                <a:path w="565784" h="363855">
                  <a:moveTo>
                    <a:pt x="396659" y="152552"/>
                  </a:moveTo>
                  <a:lnTo>
                    <a:pt x="395744" y="150482"/>
                  </a:lnTo>
                  <a:lnTo>
                    <a:pt x="393407" y="151091"/>
                  </a:lnTo>
                  <a:lnTo>
                    <a:pt x="394360" y="151650"/>
                  </a:lnTo>
                  <a:lnTo>
                    <a:pt x="396659" y="152552"/>
                  </a:lnTo>
                  <a:close/>
                </a:path>
                <a:path w="565784" h="363855">
                  <a:moveTo>
                    <a:pt x="402424" y="145770"/>
                  </a:moveTo>
                  <a:lnTo>
                    <a:pt x="395681" y="145516"/>
                  </a:lnTo>
                  <a:lnTo>
                    <a:pt x="393890" y="147066"/>
                  </a:lnTo>
                  <a:lnTo>
                    <a:pt x="388378" y="144602"/>
                  </a:lnTo>
                  <a:lnTo>
                    <a:pt x="387019" y="145770"/>
                  </a:lnTo>
                  <a:lnTo>
                    <a:pt x="388823" y="147066"/>
                  </a:lnTo>
                  <a:lnTo>
                    <a:pt x="387032" y="147904"/>
                  </a:lnTo>
                  <a:lnTo>
                    <a:pt x="387756" y="151091"/>
                  </a:lnTo>
                  <a:lnTo>
                    <a:pt x="387883" y="151650"/>
                  </a:lnTo>
                  <a:lnTo>
                    <a:pt x="387985" y="152095"/>
                  </a:lnTo>
                  <a:lnTo>
                    <a:pt x="388073" y="151091"/>
                  </a:lnTo>
                  <a:lnTo>
                    <a:pt x="388175" y="150164"/>
                  </a:lnTo>
                  <a:lnTo>
                    <a:pt x="388289" y="148996"/>
                  </a:lnTo>
                  <a:lnTo>
                    <a:pt x="388378" y="148145"/>
                  </a:lnTo>
                  <a:lnTo>
                    <a:pt x="391820" y="150164"/>
                  </a:lnTo>
                  <a:lnTo>
                    <a:pt x="391591" y="148996"/>
                  </a:lnTo>
                  <a:lnTo>
                    <a:pt x="395744" y="150482"/>
                  </a:lnTo>
                  <a:lnTo>
                    <a:pt x="396913" y="148996"/>
                  </a:lnTo>
                  <a:lnTo>
                    <a:pt x="397586" y="148145"/>
                  </a:lnTo>
                  <a:lnTo>
                    <a:pt x="398437" y="147066"/>
                  </a:lnTo>
                  <a:lnTo>
                    <a:pt x="399338" y="145935"/>
                  </a:lnTo>
                  <a:lnTo>
                    <a:pt x="401891" y="145770"/>
                  </a:lnTo>
                  <a:lnTo>
                    <a:pt x="402424" y="145770"/>
                  </a:lnTo>
                  <a:close/>
                </a:path>
                <a:path w="565784" h="363855">
                  <a:moveTo>
                    <a:pt x="409714" y="132041"/>
                  </a:moveTo>
                  <a:lnTo>
                    <a:pt x="407416" y="130403"/>
                  </a:lnTo>
                  <a:lnTo>
                    <a:pt x="398716" y="129247"/>
                  </a:lnTo>
                  <a:lnTo>
                    <a:pt x="392798" y="130035"/>
                  </a:lnTo>
                  <a:lnTo>
                    <a:pt x="395122" y="133794"/>
                  </a:lnTo>
                  <a:lnTo>
                    <a:pt x="404698" y="132753"/>
                  </a:lnTo>
                  <a:lnTo>
                    <a:pt x="409714" y="132041"/>
                  </a:lnTo>
                  <a:close/>
                </a:path>
                <a:path w="565784" h="363855">
                  <a:moveTo>
                    <a:pt x="540943" y="24777"/>
                  </a:moveTo>
                  <a:lnTo>
                    <a:pt x="540080" y="24790"/>
                  </a:lnTo>
                  <a:lnTo>
                    <a:pt x="539242" y="24599"/>
                  </a:lnTo>
                  <a:lnTo>
                    <a:pt x="538416" y="24015"/>
                  </a:lnTo>
                  <a:lnTo>
                    <a:pt x="536130" y="24523"/>
                  </a:lnTo>
                  <a:lnTo>
                    <a:pt x="535635" y="21361"/>
                  </a:lnTo>
                  <a:lnTo>
                    <a:pt x="535190" y="21755"/>
                  </a:lnTo>
                  <a:lnTo>
                    <a:pt x="533831" y="23622"/>
                  </a:lnTo>
                  <a:lnTo>
                    <a:pt x="535216" y="25311"/>
                  </a:lnTo>
                  <a:lnTo>
                    <a:pt x="536130" y="26657"/>
                  </a:lnTo>
                  <a:lnTo>
                    <a:pt x="537895" y="25400"/>
                  </a:lnTo>
                  <a:lnTo>
                    <a:pt x="539445" y="24892"/>
                  </a:lnTo>
                  <a:lnTo>
                    <a:pt x="540943" y="24777"/>
                  </a:lnTo>
                  <a:close/>
                </a:path>
                <a:path w="565784" h="363855">
                  <a:moveTo>
                    <a:pt x="541591" y="24752"/>
                  </a:moveTo>
                  <a:lnTo>
                    <a:pt x="541375" y="24752"/>
                  </a:lnTo>
                  <a:lnTo>
                    <a:pt x="540943" y="24777"/>
                  </a:lnTo>
                  <a:lnTo>
                    <a:pt x="541159" y="24777"/>
                  </a:lnTo>
                  <a:lnTo>
                    <a:pt x="541375" y="24790"/>
                  </a:lnTo>
                  <a:lnTo>
                    <a:pt x="541591" y="24752"/>
                  </a:lnTo>
                  <a:close/>
                </a:path>
                <a:path w="565784" h="363855">
                  <a:moveTo>
                    <a:pt x="559231" y="20739"/>
                  </a:moveTo>
                  <a:lnTo>
                    <a:pt x="558927" y="20066"/>
                  </a:lnTo>
                  <a:lnTo>
                    <a:pt x="558977" y="19735"/>
                  </a:lnTo>
                  <a:lnTo>
                    <a:pt x="556196" y="20955"/>
                  </a:lnTo>
                  <a:lnTo>
                    <a:pt x="559231" y="20739"/>
                  </a:lnTo>
                  <a:close/>
                </a:path>
                <a:path w="565784" h="363855">
                  <a:moveTo>
                    <a:pt x="559866" y="22161"/>
                  </a:moveTo>
                  <a:lnTo>
                    <a:pt x="559384" y="21082"/>
                  </a:lnTo>
                  <a:lnTo>
                    <a:pt x="559181" y="21971"/>
                  </a:lnTo>
                  <a:lnTo>
                    <a:pt x="559142" y="22161"/>
                  </a:lnTo>
                  <a:lnTo>
                    <a:pt x="559866" y="22161"/>
                  </a:lnTo>
                  <a:close/>
                </a:path>
                <a:path w="565784" h="363855">
                  <a:moveTo>
                    <a:pt x="560463" y="76"/>
                  </a:moveTo>
                  <a:lnTo>
                    <a:pt x="557999" y="0"/>
                  </a:lnTo>
                  <a:lnTo>
                    <a:pt x="558457" y="1447"/>
                  </a:lnTo>
                  <a:lnTo>
                    <a:pt x="560463" y="76"/>
                  </a:lnTo>
                  <a:close/>
                </a:path>
                <a:path w="565784" h="363855">
                  <a:moveTo>
                    <a:pt x="561670" y="20574"/>
                  </a:moveTo>
                  <a:lnTo>
                    <a:pt x="559231" y="20739"/>
                  </a:lnTo>
                  <a:lnTo>
                    <a:pt x="559384" y="21082"/>
                  </a:lnTo>
                  <a:lnTo>
                    <a:pt x="561670" y="20574"/>
                  </a:lnTo>
                  <a:close/>
                </a:path>
                <a:path w="565784" h="363855">
                  <a:moveTo>
                    <a:pt x="562610" y="22618"/>
                  </a:moveTo>
                  <a:lnTo>
                    <a:pt x="561682" y="21971"/>
                  </a:lnTo>
                  <a:lnTo>
                    <a:pt x="558977" y="22885"/>
                  </a:lnTo>
                  <a:lnTo>
                    <a:pt x="559092" y="22364"/>
                  </a:lnTo>
                  <a:lnTo>
                    <a:pt x="559142" y="22161"/>
                  </a:lnTo>
                  <a:lnTo>
                    <a:pt x="556196" y="22364"/>
                  </a:lnTo>
                  <a:lnTo>
                    <a:pt x="554977" y="21082"/>
                  </a:lnTo>
                  <a:lnTo>
                    <a:pt x="554253" y="21082"/>
                  </a:lnTo>
                  <a:lnTo>
                    <a:pt x="554926" y="21043"/>
                  </a:lnTo>
                  <a:lnTo>
                    <a:pt x="551332" y="17233"/>
                  </a:lnTo>
                  <a:lnTo>
                    <a:pt x="546277" y="24066"/>
                  </a:lnTo>
                  <a:lnTo>
                    <a:pt x="541604" y="24752"/>
                  </a:lnTo>
                  <a:lnTo>
                    <a:pt x="544118" y="24752"/>
                  </a:lnTo>
                  <a:lnTo>
                    <a:pt x="546646" y="25793"/>
                  </a:lnTo>
                  <a:lnTo>
                    <a:pt x="549859" y="26390"/>
                  </a:lnTo>
                  <a:lnTo>
                    <a:pt x="549402" y="26060"/>
                  </a:lnTo>
                  <a:lnTo>
                    <a:pt x="549389" y="25336"/>
                  </a:lnTo>
                  <a:lnTo>
                    <a:pt x="549821" y="24955"/>
                  </a:lnTo>
                  <a:lnTo>
                    <a:pt x="551675" y="25539"/>
                  </a:lnTo>
                  <a:lnTo>
                    <a:pt x="558088" y="25793"/>
                  </a:lnTo>
                  <a:lnTo>
                    <a:pt x="559777" y="25793"/>
                  </a:lnTo>
                  <a:lnTo>
                    <a:pt x="560527" y="24955"/>
                  </a:lnTo>
                  <a:lnTo>
                    <a:pt x="562368" y="22885"/>
                  </a:lnTo>
                  <a:lnTo>
                    <a:pt x="562610" y="22618"/>
                  </a:lnTo>
                  <a:close/>
                </a:path>
                <a:path w="565784" h="363855">
                  <a:moveTo>
                    <a:pt x="563016" y="17970"/>
                  </a:moveTo>
                  <a:lnTo>
                    <a:pt x="559358" y="17538"/>
                  </a:lnTo>
                  <a:lnTo>
                    <a:pt x="558977" y="19735"/>
                  </a:lnTo>
                  <a:lnTo>
                    <a:pt x="563016" y="17970"/>
                  </a:lnTo>
                  <a:close/>
                </a:path>
                <a:path w="565784" h="363855">
                  <a:moveTo>
                    <a:pt x="565734" y="266"/>
                  </a:moveTo>
                  <a:lnTo>
                    <a:pt x="565556" y="749"/>
                  </a:lnTo>
                  <a:lnTo>
                    <a:pt x="565734" y="266"/>
                  </a:lnTo>
                  <a:close/>
                </a:path>
              </a:pathLst>
            </a:custGeom>
            <a:solidFill>
              <a:srgbClr val="ABD3D8">
                <a:alpha val="51998"/>
              </a:srgbClr>
            </a:solidFill>
          </p:spPr>
          <p:txBody>
            <a:bodyPr wrap="square" lIns="0" tIns="0" rIns="0" bIns="0" rtlCol="0"/>
            <a:lstStyle/>
            <a:p>
              <a:pPr defTabSz="829178"/>
              <a:endParaRPr sz="1632" kern="0">
                <a:solidFill>
                  <a:sysClr val="windowText" lastClr="000000"/>
                </a:solidFill>
              </a:endParaRPr>
            </a:p>
          </p:txBody>
        </p:sp>
        <p:sp>
          <p:nvSpPr>
            <p:cNvPr id="97" name="object 97"/>
            <p:cNvSpPr/>
            <p:nvPr/>
          </p:nvSpPr>
          <p:spPr>
            <a:xfrm>
              <a:off x="9416707" y="1964143"/>
              <a:ext cx="455930" cy="369570"/>
            </a:xfrm>
            <a:custGeom>
              <a:avLst/>
              <a:gdLst/>
              <a:ahLst/>
              <a:cxnLst/>
              <a:rect l="l" t="t" r="r" b="b"/>
              <a:pathLst>
                <a:path w="455929" h="369569">
                  <a:moveTo>
                    <a:pt x="5600" y="369417"/>
                  </a:moveTo>
                  <a:lnTo>
                    <a:pt x="5232" y="368668"/>
                  </a:lnTo>
                  <a:lnTo>
                    <a:pt x="4699" y="367779"/>
                  </a:lnTo>
                  <a:lnTo>
                    <a:pt x="4940" y="367677"/>
                  </a:lnTo>
                  <a:lnTo>
                    <a:pt x="4699" y="367525"/>
                  </a:lnTo>
                  <a:lnTo>
                    <a:pt x="4546" y="367512"/>
                  </a:lnTo>
                  <a:lnTo>
                    <a:pt x="3771" y="366280"/>
                  </a:lnTo>
                  <a:lnTo>
                    <a:pt x="2679" y="364845"/>
                  </a:lnTo>
                  <a:lnTo>
                    <a:pt x="1422" y="364350"/>
                  </a:lnTo>
                  <a:lnTo>
                    <a:pt x="2019" y="367030"/>
                  </a:lnTo>
                  <a:lnTo>
                    <a:pt x="1181" y="366864"/>
                  </a:lnTo>
                  <a:lnTo>
                    <a:pt x="431" y="366852"/>
                  </a:lnTo>
                  <a:lnTo>
                    <a:pt x="0" y="367563"/>
                  </a:lnTo>
                  <a:lnTo>
                    <a:pt x="419" y="367868"/>
                  </a:lnTo>
                  <a:lnTo>
                    <a:pt x="1358" y="368185"/>
                  </a:lnTo>
                  <a:lnTo>
                    <a:pt x="2311" y="368325"/>
                  </a:lnTo>
                  <a:lnTo>
                    <a:pt x="2349" y="368490"/>
                  </a:lnTo>
                  <a:lnTo>
                    <a:pt x="3340" y="368236"/>
                  </a:lnTo>
                  <a:lnTo>
                    <a:pt x="4813" y="368071"/>
                  </a:lnTo>
                  <a:lnTo>
                    <a:pt x="5600" y="369417"/>
                  </a:lnTo>
                  <a:close/>
                </a:path>
                <a:path w="455929" h="369569">
                  <a:moveTo>
                    <a:pt x="7010" y="322033"/>
                  </a:moveTo>
                  <a:lnTo>
                    <a:pt x="5626" y="320332"/>
                  </a:lnTo>
                  <a:lnTo>
                    <a:pt x="3352" y="322287"/>
                  </a:lnTo>
                  <a:lnTo>
                    <a:pt x="2438" y="322364"/>
                  </a:lnTo>
                  <a:lnTo>
                    <a:pt x="3378" y="324434"/>
                  </a:lnTo>
                  <a:lnTo>
                    <a:pt x="6096" y="322821"/>
                  </a:lnTo>
                  <a:lnTo>
                    <a:pt x="7010" y="322033"/>
                  </a:lnTo>
                  <a:close/>
                </a:path>
                <a:path w="455929" h="369569">
                  <a:moveTo>
                    <a:pt x="18973" y="333324"/>
                  </a:moveTo>
                  <a:lnTo>
                    <a:pt x="18491" y="330161"/>
                  </a:lnTo>
                  <a:lnTo>
                    <a:pt x="15722" y="328930"/>
                  </a:lnTo>
                  <a:lnTo>
                    <a:pt x="10261" y="330009"/>
                  </a:lnTo>
                  <a:lnTo>
                    <a:pt x="12560" y="332371"/>
                  </a:lnTo>
                  <a:lnTo>
                    <a:pt x="13017" y="331978"/>
                  </a:lnTo>
                  <a:lnTo>
                    <a:pt x="16230" y="334238"/>
                  </a:lnTo>
                  <a:lnTo>
                    <a:pt x="12585" y="335927"/>
                  </a:lnTo>
                  <a:lnTo>
                    <a:pt x="16243" y="336397"/>
                  </a:lnTo>
                  <a:lnTo>
                    <a:pt x="18072" y="336257"/>
                  </a:lnTo>
                  <a:lnTo>
                    <a:pt x="18973" y="333324"/>
                  </a:lnTo>
                  <a:close/>
                </a:path>
                <a:path w="455929" h="369569">
                  <a:moveTo>
                    <a:pt x="34251" y="322770"/>
                  </a:moveTo>
                  <a:lnTo>
                    <a:pt x="33921" y="322973"/>
                  </a:lnTo>
                  <a:lnTo>
                    <a:pt x="33426" y="323113"/>
                  </a:lnTo>
                  <a:lnTo>
                    <a:pt x="32588" y="323100"/>
                  </a:lnTo>
                  <a:lnTo>
                    <a:pt x="33528" y="323748"/>
                  </a:lnTo>
                  <a:lnTo>
                    <a:pt x="33705" y="323456"/>
                  </a:lnTo>
                  <a:lnTo>
                    <a:pt x="33985" y="323113"/>
                  </a:lnTo>
                  <a:lnTo>
                    <a:pt x="34251" y="322770"/>
                  </a:lnTo>
                  <a:close/>
                </a:path>
                <a:path w="455929" h="369569">
                  <a:moveTo>
                    <a:pt x="34810" y="322046"/>
                  </a:moveTo>
                  <a:lnTo>
                    <a:pt x="34607" y="322300"/>
                  </a:lnTo>
                  <a:lnTo>
                    <a:pt x="34442" y="322529"/>
                  </a:lnTo>
                  <a:lnTo>
                    <a:pt x="34251" y="322770"/>
                  </a:lnTo>
                  <a:lnTo>
                    <a:pt x="34569" y="322592"/>
                  </a:lnTo>
                  <a:lnTo>
                    <a:pt x="34747" y="322351"/>
                  </a:lnTo>
                  <a:lnTo>
                    <a:pt x="34810" y="322046"/>
                  </a:lnTo>
                  <a:close/>
                </a:path>
                <a:path w="455929" h="369569">
                  <a:moveTo>
                    <a:pt x="36690" y="319595"/>
                  </a:moveTo>
                  <a:lnTo>
                    <a:pt x="35775" y="318947"/>
                  </a:lnTo>
                  <a:lnTo>
                    <a:pt x="34391" y="319697"/>
                  </a:lnTo>
                  <a:lnTo>
                    <a:pt x="35026" y="321081"/>
                  </a:lnTo>
                  <a:lnTo>
                    <a:pt x="34823" y="322046"/>
                  </a:lnTo>
                  <a:lnTo>
                    <a:pt x="35788" y="320840"/>
                  </a:lnTo>
                  <a:lnTo>
                    <a:pt x="36690" y="319595"/>
                  </a:lnTo>
                  <a:close/>
                </a:path>
                <a:path w="455929" h="369569">
                  <a:moveTo>
                    <a:pt x="60350" y="302933"/>
                  </a:moveTo>
                  <a:lnTo>
                    <a:pt x="58039" y="302729"/>
                  </a:lnTo>
                  <a:lnTo>
                    <a:pt x="55753" y="302539"/>
                  </a:lnTo>
                  <a:lnTo>
                    <a:pt x="60350" y="302933"/>
                  </a:lnTo>
                  <a:close/>
                </a:path>
                <a:path w="455929" h="369569">
                  <a:moveTo>
                    <a:pt x="68351" y="274510"/>
                  </a:moveTo>
                  <a:lnTo>
                    <a:pt x="65595" y="272580"/>
                  </a:lnTo>
                  <a:lnTo>
                    <a:pt x="66065" y="275043"/>
                  </a:lnTo>
                  <a:lnTo>
                    <a:pt x="62865" y="274904"/>
                  </a:lnTo>
                  <a:lnTo>
                    <a:pt x="66992" y="276402"/>
                  </a:lnTo>
                  <a:lnTo>
                    <a:pt x="67005" y="275678"/>
                  </a:lnTo>
                  <a:lnTo>
                    <a:pt x="67894" y="274929"/>
                  </a:lnTo>
                  <a:lnTo>
                    <a:pt x="68351" y="274510"/>
                  </a:lnTo>
                  <a:close/>
                </a:path>
                <a:path w="455929" h="369569">
                  <a:moveTo>
                    <a:pt x="73571" y="299808"/>
                  </a:moveTo>
                  <a:lnTo>
                    <a:pt x="70192" y="298450"/>
                  </a:lnTo>
                  <a:lnTo>
                    <a:pt x="69900" y="298450"/>
                  </a:lnTo>
                  <a:lnTo>
                    <a:pt x="69837" y="299059"/>
                  </a:lnTo>
                  <a:lnTo>
                    <a:pt x="69748" y="299808"/>
                  </a:lnTo>
                  <a:lnTo>
                    <a:pt x="73571" y="299808"/>
                  </a:lnTo>
                  <a:close/>
                </a:path>
                <a:path w="455929" h="369569">
                  <a:moveTo>
                    <a:pt x="73977" y="299961"/>
                  </a:moveTo>
                  <a:lnTo>
                    <a:pt x="69735" y="299961"/>
                  </a:lnTo>
                  <a:lnTo>
                    <a:pt x="69532" y="301790"/>
                  </a:lnTo>
                  <a:lnTo>
                    <a:pt x="69481" y="302285"/>
                  </a:lnTo>
                  <a:lnTo>
                    <a:pt x="73977" y="299961"/>
                  </a:lnTo>
                  <a:close/>
                </a:path>
                <a:path w="455929" h="369569">
                  <a:moveTo>
                    <a:pt x="74472" y="300164"/>
                  </a:moveTo>
                  <a:lnTo>
                    <a:pt x="74358" y="299961"/>
                  </a:lnTo>
                  <a:lnTo>
                    <a:pt x="73977" y="299961"/>
                  </a:lnTo>
                  <a:lnTo>
                    <a:pt x="74472" y="300164"/>
                  </a:lnTo>
                  <a:close/>
                </a:path>
                <a:path w="455929" h="369569">
                  <a:moveTo>
                    <a:pt x="76796" y="301790"/>
                  </a:moveTo>
                  <a:lnTo>
                    <a:pt x="75971" y="299364"/>
                  </a:lnTo>
                  <a:lnTo>
                    <a:pt x="75869" y="299059"/>
                  </a:lnTo>
                  <a:lnTo>
                    <a:pt x="75717" y="299059"/>
                  </a:lnTo>
                  <a:lnTo>
                    <a:pt x="75133" y="299364"/>
                  </a:lnTo>
                  <a:lnTo>
                    <a:pt x="76796" y="301790"/>
                  </a:lnTo>
                  <a:close/>
                </a:path>
                <a:path w="455929" h="369569">
                  <a:moveTo>
                    <a:pt x="78841" y="295186"/>
                  </a:moveTo>
                  <a:lnTo>
                    <a:pt x="76809" y="296557"/>
                  </a:lnTo>
                  <a:lnTo>
                    <a:pt x="72986" y="297395"/>
                  </a:lnTo>
                  <a:lnTo>
                    <a:pt x="74282" y="299808"/>
                  </a:lnTo>
                  <a:lnTo>
                    <a:pt x="75133" y="299364"/>
                  </a:lnTo>
                  <a:lnTo>
                    <a:pt x="74930" y="299059"/>
                  </a:lnTo>
                  <a:lnTo>
                    <a:pt x="76771" y="298450"/>
                  </a:lnTo>
                  <a:lnTo>
                    <a:pt x="77901" y="296557"/>
                  </a:lnTo>
                  <a:lnTo>
                    <a:pt x="78841" y="295186"/>
                  </a:lnTo>
                  <a:close/>
                </a:path>
                <a:path w="455929" h="369569">
                  <a:moveTo>
                    <a:pt x="79921" y="294068"/>
                  </a:moveTo>
                  <a:lnTo>
                    <a:pt x="79629" y="294093"/>
                  </a:lnTo>
                  <a:lnTo>
                    <a:pt x="79260" y="294576"/>
                  </a:lnTo>
                  <a:lnTo>
                    <a:pt x="78841" y="295186"/>
                  </a:lnTo>
                  <a:lnTo>
                    <a:pt x="79324" y="294855"/>
                  </a:lnTo>
                  <a:lnTo>
                    <a:pt x="79743" y="294500"/>
                  </a:lnTo>
                  <a:lnTo>
                    <a:pt x="79921" y="294068"/>
                  </a:lnTo>
                  <a:close/>
                </a:path>
                <a:path w="455929" h="369569">
                  <a:moveTo>
                    <a:pt x="81826" y="292557"/>
                  </a:moveTo>
                  <a:lnTo>
                    <a:pt x="79502" y="292735"/>
                  </a:lnTo>
                  <a:lnTo>
                    <a:pt x="76301" y="292239"/>
                  </a:lnTo>
                  <a:lnTo>
                    <a:pt x="74498" y="292354"/>
                  </a:lnTo>
                  <a:lnTo>
                    <a:pt x="75857" y="289255"/>
                  </a:lnTo>
                  <a:lnTo>
                    <a:pt x="77597" y="285521"/>
                  </a:lnTo>
                  <a:lnTo>
                    <a:pt x="69354" y="288747"/>
                  </a:lnTo>
                  <a:lnTo>
                    <a:pt x="74422" y="291592"/>
                  </a:lnTo>
                  <a:lnTo>
                    <a:pt x="71259" y="295021"/>
                  </a:lnTo>
                  <a:lnTo>
                    <a:pt x="73990" y="295541"/>
                  </a:lnTo>
                  <a:lnTo>
                    <a:pt x="73279" y="295262"/>
                  </a:lnTo>
                  <a:lnTo>
                    <a:pt x="73774" y="294005"/>
                  </a:lnTo>
                  <a:lnTo>
                    <a:pt x="74396" y="292569"/>
                  </a:lnTo>
                  <a:lnTo>
                    <a:pt x="77165" y="293014"/>
                  </a:lnTo>
                  <a:lnTo>
                    <a:pt x="77673" y="293497"/>
                  </a:lnTo>
                  <a:lnTo>
                    <a:pt x="81826" y="292557"/>
                  </a:lnTo>
                  <a:close/>
                </a:path>
                <a:path w="455929" h="369569">
                  <a:moveTo>
                    <a:pt x="88252" y="303453"/>
                  </a:moveTo>
                  <a:lnTo>
                    <a:pt x="85750" y="303009"/>
                  </a:lnTo>
                  <a:lnTo>
                    <a:pt x="81915" y="301472"/>
                  </a:lnTo>
                  <a:lnTo>
                    <a:pt x="82270" y="304965"/>
                  </a:lnTo>
                  <a:lnTo>
                    <a:pt x="83032" y="303720"/>
                  </a:lnTo>
                  <a:lnTo>
                    <a:pt x="85394" y="303606"/>
                  </a:lnTo>
                  <a:lnTo>
                    <a:pt x="88252" y="303453"/>
                  </a:lnTo>
                  <a:close/>
                </a:path>
                <a:path w="455929" h="369569">
                  <a:moveTo>
                    <a:pt x="90055" y="303352"/>
                  </a:moveTo>
                  <a:lnTo>
                    <a:pt x="89433" y="303403"/>
                  </a:lnTo>
                  <a:lnTo>
                    <a:pt x="88252" y="303453"/>
                  </a:lnTo>
                  <a:lnTo>
                    <a:pt x="89052" y="303606"/>
                  </a:lnTo>
                  <a:lnTo>
                    <a:pt x="89725" y="303644"/>
                  </a:lnTo>
                  <a:lnTo>
                    <a:pt x="90055" y="303352"/>
                  </a:lnTo>
                  <a:close/>
                </a:path>
                <a:path w="455929" h="369569">
                  <a:moveTo>
                    <a:pt x="91960" y="254304"/>
                  </a:moveTo>
                  <a:lnTo>
                    <a:pt x="88773" y="253466"/>
                  </a:lnTo>
                  <a:lnTo>
                    <a:pt x="86931" y="255028"/>
                  </a:lnTo>
                  <a:lnTo>
                    <a:pt x="89230" y="256641"/>
                  </a:lnTo>
                  <a:lnTo>
                    <a:pt x="91960" y="254304"/>
                  </a:lnTo>
                  <a:close/>
                </a:path>
                <a:path w="455929" h="369569">
                  <a:moveTo>
                    <a:pt x="94919" y="247967"/>
                  </a:moveTo>
                  <a:lnTo>
                    <a:pt x="93713" y="247650"/>
                  </a:lnTo>
                  <a:lnTo>
                    <a:pt x="93154" y="246799"/>
                  </a:lnTo>
                  <a:lnTo>
                    <a:pt x="91008" y="247980"/>
                  </a:lnTo>
                  <a:lnTo>
                    <a:pt x="92087" y="250380"/>
                  </a:lnTo>
                  <a:lnTo>
                    <a:pt x="94221" y="248450"/>
                  </a:lnTo>
                  <a:lnTo>
                    <a:pt x="94919" y="247967"/>
                  </a:lnTo>
                  <a:close/>
                </a:path>
                <a:path w="455929" h="369569">
                  <a:moveTo>
                    <a:pt x="95224" y="247789"/>
                  </a:moveTo>
                  <a:lnTo>
                    <a:pt x="94919" y="247967"/>
                  </a:lnTo>
                  <a:lnTo>
                    <a:pt x="95123" y="248031"/>
                  </a:lnTo>
                  <a:lnTo>
                    <a:pt x="95224" y="247789"/>
                  </a:lnTo>
                  <a:close/>
                </a:path>
                <a:path w="455929" h="369569">
                  <a:moveTo>
                    <a:pt x="108889" y="315239"/>
                  </a:moveTo>
                  <a:lnTo>
                    <a:pt x="107746" y="314655"/>
                  </a:lnTo>
                  <a:lnTo>
                    <a:pt x="105244" y="313372"/>
                  </a:lnTo>
                  <a:lnTo>
                    <a:pt x="103085" y="311861"/>
                  </a:lnTo>
                  <a:lnTo>
                    <a:pt x="102450" y="311416"/>
                  </a:lnTo>
                  <a:lnTo>
                    <a:pt x="100152" y="314121"/>
                  </a:lnTo>
                  <a:lnTo>
                    <a:pt x="102755" y="311861"/>
                  </a:lnTo>
                  <a:lnTo>
                    <a:pt x="102920" y="311861"/>
                  </a:lnTo>
                  <a:lnTo>
                    <a:pt x="102920" y="314604"/>
                  </a:lnTo>
                  <a:lnTo>
                    <a:pt x="101358" y="314452"/>
                  </a:lnTo>
                  <a:lnTo>
                    <a:pt x="100761" y="314452"/>
                  </a:lnTo>
                  <a:lnTo>
                    <a:pt x="100152" y="314121"/>
                  </a:lnTo>
                  <a:lnTo>
                    <a:pt x="96050" y="311861"/>
                  </a:lnTo>
                  <a:lnTo>
                    <a:pt x="94716" y="314452"/>
                  </a:lnTo>
                  <a:lnTo>
                    <a:pt x="97002" y="314655"/>
                  </a:lnTo>
                  <a:lnTo>
                    <a:pt x="94259" y="316992"/>
                  </a:lnTo>
                  <a:lnTo>
                    <a:pt x="99288" y="317703"/>
                  </a:lnTo>
                  <a:lnTo>
                    <a:pt x="105232" y="316217"/>
                  </a:lnTo>
                  <a:lnTo>
                    <a:pt x="107543" y="318554"/>
                  </a:lnTo>
                  <a:lnTo>
                    <a:pt x="108483" y="316217"/>
                  </a:lnTo>
                  <a:lnTo>
                    <a:pt x="108889" y="315239"/>
                  </a:lnTo>
                  <a:close/>
                </a:path>
                <a:path w="455929" h="369569">
                  <a:moveTo>
                    <a:pt x="113372" y="243890"/>
                  </a:moveTo>
                  <a:lnTo>
                    <a:pt x="106959" y="242912"/>
                  </a:lnTo>
                  <a:lnTo>
                    <a:pt x="110172" y="244475"/>
                  </a:lnTo>
                  <a:lnTo>
                    <a:pt x="113372" y="243890"/>
                  </a:lnTo>
                  <a:close/>
                </a:path>
                <a:path w="455929" h="369569">
                  <a:moveTo>
                    <a:pt x="116776" y="271132"/>
                  </a:moveTo>
                  <a:lnTo>
                    <a:pt x="116357" y="271716"/>
                  </a:lnTo>
                  <a:lnTo>
                    <a:pt x="116433" y="272021"/>
                  </a:lnTo>
                  <a:lnTo>
                    <a:pt x="116674" y="272249"/>
                  </a:lnTo>
                  <a:lnTo>
                    <a:pt x="116687" y="271843"/>
                  </a:lnTo>
                  <a:lnTo>
                    <a:pt x="116776" y="271449"/>
                  </a:lnTo>
                  <a:lnTo>
                    <a:pt x="116776" y="271132"/>
                  </a:lnTo>
                  <a:close/>
                </a:path>
                <a:path w="455929" h="369569">
                  <a:moveTo>
                    <a:pt x="119075" y="273469"/>
                  </a:moveTo>
                  <a:lnTo>
                    <a:pt x="118757" y="272745"/>
                  </a:lnTo>
                  <a:lnTo>
                    <a:pt x="117195" y="272757"/>
                  </a:lnTo>
                  <a:lnTo>
                    <a:pt x="116674" y="272249"/>
                  </a:lnTo>
                  <a:lnTo>
                    <a:pt x="116649" y="272745"/>
                  </a:lnTo>
                  <a:lnTo>
                    <a:pt x="116738" y="273227"/>
                  </a:lnTo>
                  <a:lnTo>
                    <a:pt x="117246" y="273583"/>
                  </a:lnTo>
                  <a:lnTo>
                    <a:pt x="119075" y="273469"/>
                  </a:lnTo>
                  <a:close/>
                </a:path>
                <a:path w="455929" h="369569">
                  <a:moveTo>
                    <a:pt x="135636" y="247370"/>
                  </a:moveTo>
                  <a:lnTo>
                    <a:pt x="135318" y="247383"/>
                  </a:lnTo>
                  <a:lnTo>
                    <a:pt x="135051" y="247472"/>
                  </a:lnTo>
                  <a:lnTo>
                    <a:pt x="134874" y="247726"/>
                  </a:lnTo>
                  <a:lnTo>
                    <a:pt x="135089" y="247548"/>
                  </a:lnTo>
                  <a:lnTo>
                    <a:pt x="135382" y="247484"/>
                  </a:lnTo>
                  <a:lnTo>
                    <a:pt x="135636" y="247370"/>
                  </a:lnTo>
                  <a:close/>
                </a:path>
                <a:path w="455929" h="369569">
                  <a:moveTo>
                    <a:pt x="140868" y="239788"/>
                  </a:moveTo>
                  <a:lnTo>
                    <a:pt x="139954" y="238785"/>
                  </a:lnTo>
                  <a:lnTo>
                    <a:pt x="138709" y="238620"/>
                  </a:lnTo>
                  <a:lnTo>
                    <a:pt x="137083" y="239369"/>
                  </a:lnTo>
                  <a:lnTo>
                    <a:pt x="137477" y="241401"/>
                  </a:lnTo>
                  <a:lnTo>
                    <a:pt x="139979" y="239687"/>
                  </a:lnTo>
                  <a:lnTo>
                    <a:pt x="140868" y="239788"/>
                  </a:lnTo>
                  <a:close/>
                </a:path>
                <a:path w="455929" h="369569">
                  <a:moveTo>
                    <a:pt x="141211" y="239890"/>
                  </a:moveTo>
                  <a:lnTo>
                    <a:pt x="141058" y="239814"/>
                  </a:lnTo>
                  <a:lnTo>
                    <a:pt x="140868" y="239788"/>
                  </a:lnTo>
                  <a:lnTo>
                    <a:pt x="141109" y="239991"/>
                  </a:lnTo>
                  <a:lnTo>
                    <a:pt x="141211" y="240144"/>
                  </a:lnTo>
                  <a:lnTo>
                    <a:pt x="141211" y="239890"/>
                  </a:lnTo>
                  <a:close/>
                </a:path>
                <a:path w="455929" h="369569">
                  <a:moveTo>
                    <a:pt x="145389" y="248043"/>
                  </a:moveTo>
                  <a:lnTo>
                    <a:pt x="140335" y="245198"/>
                  </a:lnTo>
                  <a:lnTo>
                    <a:pt x="140347" y="247078"/>
                  </a:lnTo>
                  <a:lnTo>
                    <a:pt x="137553" y="246494"/>
                  </a:lnTo>
                  <a:lnTo>
                    <a:pt x="135648" y="247370"/>
                  </a:lnTo>
                  <a:lnTo>
                    <a:pt x="137693" y="247307"/>
                  </a:lnTo>
                  <a:lnTo>
                    <a:pt x="142240" y="251371"/>
                  </a:lnTo>
                  <a:lnTo>
                    <a:pt x="145389" y="248043"/>
                  </a:lnTo>
                  <a:close/>
                </a:path>
                <a:path w="455929" h="369569">
                  <a:moveTo>
                    <a:pt x="148196" y="203276"/>
                  </a:moveTo>
                  <a:lnTo>
                    <a:pt x="145008" y="202425"/>
                  </a:lnTo>
                  <a:lnTo>
                    <a:pt x="144551" y="203542"/>
                  </a:lnTo>
                  <a:lnTo>
                    <a:pt x="145491" y="204177"/>
                  </a:lnTo>
                  <a:lnTo>
                    <a:pt x="145923" y="204508"/>
                  </a:lnTo>
                  <a:lnTo>
                    <a:pt x="148196" y="203276"/>
                  </a:lnTo>
                  <a:close/>
                </a:path>
                <a:path w="455929" h="369569">
                  <a:moveTo>
                    <a:pt x="154647" y="208521"/>
                  </a:moveTo>
                  <a:lnTo>
                    <a:pt x="153746" y="207162"/>
                  </a:lnTo>
                  <a:lnTo>
                    <a:pt x="154178" y="206082"/>
                  </a:lnTo>
                  <a:lnTo>
                    <a:pt x="154622" y="204241"/>
                  </a:lnTo>
                  <a:lnTo>
                    <a:pt x="151879" y="205168"/>
                  </a:lnTo>
                  <a:lnTo>
                    <a:pt x="150088" y="206730"/>
                  </a:lnTo>
                  <a:lnTo>
                    <a:pt x="154647" y="208521"/>
                  </a:lnTo>
                  <a:close/>
                </a:path>
                <a:path w="455929" h="369569">
                  <a:moveTo>
                    <a:pt x="179247" y="197739"/>
                  </a:moveTo>
                  <a:lnTo>
                    <a:pt x="177723" y="197916"/>
                  </a:lnTo>
                  <a:lnTo>
                    <a:pt x="177165" y="197916"/>
                  </a:lnTo>
                  <a:lnTo>
                    <a:pt x="177419" y="198361"/>
                  </a:lnTo>
                  <a:lnTo>
                    <a:pt x="178790" y="197916"/>
                  </a:lnTo>
                  <a:lnTo>
                    <a:pt x="179235" y="198932"/>
                  </a:lnTo>
                  <a:lnTo>
                    <a:pt x="179247" y="197739"/>
                  </a:lnTo>
                  <a:close/>
                </a:path>
                <a:path w="455929" h="369569">
                  <a:moveTo>
                    <a:pt x="181978" y="196596"/>
                  </a:moveTo>
                  <a:lnTo>
                    <a:pt x="181038" y="195249"/>
                  </a:lnTo>
                  <a:lnTo>
                    <a:pt x="179514" y="195249"/>
                  </a:lnTo>
                  <a:lnTo>
                    <a:pt x="177952" y="197573"/>
                  </a:lnTo>
                  <a:lnTo>
                    <a:pt x="179070" y="197573"/>
                  </a:lnTo>
                  <a:lnTo>
                    <a:pt x="181978" y="196596"/>
                  </a:lnTo>
                  <a:close/>
                </a:path>
                <a:path w="455929" h="369569">
                  <a:moveTo>
                    <a:pt x="183286" y="242176"/>
                  </a:moveTo>
                  <a:lnTo>
                    <a:pt x="182359" y="240804"/>
                  </a:lnTo>
                  <a:lnTo>
                    <a:pt x="180098" y="243459"/>
                  </a:lnTo>
                  <a:lnTo>
                    <a:pt x="183286" y="242176"/>
                  </a:lnTo>
                  <a:close/>
                </a:path>
                <a:path w="455929" h="369569">
                  <a:moveTo>
                    <a:pt x="187337" y="235115"/>
                  </a:moveTo>
                  <a:lnTo>
                    <a:pt x="186893" y="234048"/>
                  </a:lnTo>
                  <a:lnTo>
                    <a:pt x="183210" y="234302"/>
                  </a:lnTo>
                  <a:lnTo>
                    <a:pt x="183210" y="232181"/>
                  </a:lnTo>
                  <a:lnTo>
                    <a:pt x="181864" y="234772"/>
                  </a:lnTo>
                  <a:lnTo>
                    <a:pt x="183235" y="236448"/>
                  </a:lnTo>
                  <a:lnTo>
                    <a:pt x="185966" y="234823"/>
                  </a:lnTo>
                  <a:lnTo>
                    <a:pt x="187337" y="235115"/>
                  </a:lnTo>
                  <a:close/>
                </a:path>
                <a:path w="455929" h="369569">
                  <a:moveTo>
                    <a:pt x="193484" y="205409"/>
                  </a:moveTo>
                  <a:lnTo>
                    <a:pt x="192557" y="204762"/>
                  </a:lnTo>
                  <a:lnTo>
                    <a:pt x="192646" y="205143"/>
                  </a:lnTo>
                  <a:lnTo>
                    <a:pt x="192849" y="205320"/>
                  </a:lnTo>
                  <a:lnTo>
                    <a:pt x="193001" y="205587"/>
                  </a:lnTo>
                  <a:lnTo>
                    <a:pt x="193484" y="205409"/>
                  </a:lnTo>
                  <a:close/>
                </a:path>
                <a:path w="455929" h="369569">
                  <a:moveTo>
                    <a:pt x="193497" y="206527"/>
                  </a:moveTo>
                  <a:lnTo>
                    <a:pt x="193001" y="205587"/>
                  </a:lnTo>
                  <a:lnTo>
                    <a:pt x="188912" y="207162"/>
                  </a:lnTo>
                  <a:lnTo>
                    <a:pt x="193497" y="206527"/>
                  </a:lnTo>
                  <a:close/>
                </a:path>
                <a:path w="455929" h="369569">
                  <a:moveTo>
                    <a:pt x="195110" y="209626"/>
                  </a:moveTo>
                  <a:lnTo>
                    <a:pt x="193967" y="206527"/>
                  </a:lnTo>
                  <a:lnTo>
                    <a:pt x="193497" y="206527"/>
                  </a:lnTo>
                  <a:lnTo>
                    <a:pt x="195110" y="209626"/>
                  </a:lnTo>
                  <a:close/>
                </a:path>
                <a:path w="455929" h="369569">
                  <a:moveTo>
                    <a:pt x="199263" y="218452"/>
                  </a:moveTo>
                  <a:lnTo>
                    <a:pt x="198043" y="218287"/>
                  </a:lnTo>
                  <a:lnTo>
                    <a:pt x="198437" y="219163"/>
                  </a:lnTo>
                  <a:lnTo>
                    <a:pt x="198513" y="219341"/>
                  </a:lnTo>
                  <a:lnTo>
                    <a:pt x="198615" y="219570"/>
                  </a:lnTo>
                  <a:lnTo>
                    <a:pt x="198666" y="219163"/>
                  </a:lnTo>
                  <a:lnTo>
                    <a:pt x="198475" y="218694"/>
                  </a:lnTo>
                  <a:lnTo>
                    <a:pt x="198361" y="218452"/>
                  </a:lnTo>
                  <a:lnTo>
                    <a:pt x="199263" y="218452"/>
                  </a:lnTo>
                  <a:close/>
                </a:path>
                <a:path w="455929" h="369569">
                  <a:moveTo>
                    <a:pt x="200088" y="222859"/>
                  </a:moveTo>
                  <a:lnTo>
                    <a:pt x="198932" y="220256"/>
                  </a:lnTo>
                  <a:lnTo>
                    <a:pt x="198805" y="219989"/>
                  </a:lnTo>
                  <a:lnTo>
                    <a:pt x="198716" y="221170"/>
                  </a:lnTo>
                  <a:lnTo>
                    <a:pt x="200088" y="222859"/>
                  </a:lnTo>
                  <a:close/>
                </a:path>
                <a:path w="455929" h="369569">
                  <a:moveTo>
                    <a:pt x="204228" y="225056"/>
                  </a:moveTo>
                  <a:lnTo>
                    <a:pt x="203365" y="224510"/>
                  </a:lnTo>
                  <a:lnTo>
                    <a:pt x="202488" y="224510"/>
                  </a:lnTo>
                  <a:lnTo>
                    <a:pt x="204228" y="225056"/>
                  </a:lnTo>
                  <a:close/>
                </a:path>
                <a:path w="455929" h="369569">
                  <a:moveTo>
                    <a:pt x="215176" y="178231"/>
                  </a:moveTo>
                  <a:lnTo>
                    <a:pt x="214249" y="176860"/>
                  </a:lnTo>
                  <a:lnTo>
                    <a:pt x="214223" y="174002"/>
                  </a:lnTo>
                  <a:lnTo>
                    <a:pt x="212128" y="176479"/>
                  </a:lnTo>
                  <a:lnTo>
                    <a:pt x="211734" y="176860"/>
                  </a:lnTo>
                  <a:lnTo>
                    <a:pt x="210578" y="177838"/>
                  </a:lnTo>
                  <a:lnTo>
                    <a:pt x="205803" y="176479"/>
                  </a:lnTo>
                  <a:lnTo>
                    <a:pt x="205663" y="176479"/>
                  </a:lnTo>
                  <a:lnTo>
                    <a:pt x="204292" y="175514"/>
                  </a:lnTo>
                  <a:lnTo>
                    <a:pt x="198666" y="171551"/>
                  </a:lnTo>
                  <a:lnTo>
                    <a:pt x="194995" y="176860"/>
                  </a:lnTo>
                  <a:lnTo>
                    <a:pt x="195834" y="176479"/>
                  </a:lnTo>
                  <a:lnTo>
                    <a:pt x="198247" y="175514"/>
                  </a:lnTo>
                  <a:lnTo>
                    <a:pt x="199605" y="177177"/>
                  </a:lnTo>
                  <a:lnTo>
                    <a:pt x="199618" y="176479"/>
                  </a:lnTo>
                  <a:lnTo>
                    <a:pt x="202006" y="175514"/>
                  </a:lnTo>
                  <a:lnTo>
                    <a:pt x="202819" y="177965"/>
                  </a:lnTo>
                  <a:lnTo>
                    <a:pt x="202946" y="178447"/>
                  </a:lnTo>
                  <a:lnTo>
                    <a:pt x="203009" y="178765"/>
                  </a:lnTo>
                  <a:lnTo>
                    <a:pt x="202844" y="179082"/>
                  </a:lnTo>
                  <a:lnTo>
                    <a:pt x="202831" y="179438"/>
                  </a:lnTo>
                  <a:lnTo>
                    <a:pt x="203314" y="179768"/>
                  </a:lnTo>
                  <a:lnTo>
                    <a:pt x="203212" y="179539"/>
                  </a:lnTo>
                  <a:lnTo>
                    <a:pt x="203123" y="179158"/>
                  </a:lnTo>
                  <a:lnTo>
                    <a:pt x="203047" y="178879"/>
                  </a:lnTo>
                  <a:lnTo>
                    <a:pt x="203187" y="178447"/>
                  </a:lnTo>
                  <a:lnTo>
                    <a:pt x="203733" y="177965"/>
                  </a:lnTo>
                  <a:lnTo>
                    <a:pt x="206044" y="178879"/>
                  </a:lnTo>
                  <a:lnTo>
                    <a:pt x="207911" y="183019"/>
                  </a:lnTo>
                  <a:lnTo>
                    <a:pt x="209638" y="181533"/>
                  </a:lnTo>
                  <a:lnTo>
                    <a:pt x="208800" y="181533"/>
                  </a:lnTo>
                  <a:lnTo>
                    <a:pt x="209232" y="179120"/>
                  </a:lnTo>
                  <a:lnTo>
                    <a:pt x="212432" y="179120"/>
                  </a:lnTo>
                  <a:lnTo>
                    <a:pt x="215176" y="178231"/>
                  </a:lnTo>
                  <a:close/>
                </a:path>
                <a:path w="455929" h="369569">
                  <a:moveTo>
                    <a:pt x="215290" y="191046"/>
                  </a:moveTo>
                  <a:lnTo>
                    <a:pt x="210693" y="189230"/>
                  </a:lnTo>
                  <a:lnTo>
                    <a:pt x="214401" y="191820"/>
                  </a:lnTo>
                  <a:lnTo>
                    <a:pt x="215290" y="191046"/>
                  </a:lnTo>
                  <a:close/>
                </a:path>
                <a:path w="455929" h="369569">
                  <a:moveTo>
                    <a:pt x="220624" y="213194"/>
                  </a:moveTo>
                  <a:lnTo>
                    <a:pt x="219341" y="212293"/>
                  </a:lnTo>
                  <a:lnTo>
                    <a:pt x="217766" y="211188"/>
                  </a:lnTo>
                  <a:lnTo>
                    <a:pt x="212280" y="212293"/>
                  </a:lnTo>
                  <a:lnTo>
                    <a:pt x="212915" y="210718"/>
                  </a:lnTo>
                  <a:lnTo>
                    <a:pt x="213753" y="208661"/>
                  </a:lnTo>
                  <a:lnTo>
                    <a:pt x="214071" y="207886"/>
                  </a:lnTo>
                  <a:lnTo>
                    <a:pt x="208114" y="208661"/>
                  </a:lnTo>
                  <a:lnTo>
                    <a:pt x="207187" y="207314"/>
                  </a:lnTo>
                  <a:lnTo>
                    <a:pt x="204343" y="206565"/>
                  </a:lnTo>
                  <a:lnTo>
                    <a:pt x="204343" y="218694"/>
                  </a:lnTo>
                  <a:lnTo>
                    <a:pt x="204330" y="219163"/>
                  </a:lnTo>
                  <a:lnTo>
                    <a:pt x="203923" y="218694"/>
                  </a:lnTo>
                  <a:lnTo>
                    <a:pt x="203682" y="218452"/>
                  </a:lnTo>
                  <a:lnTo>
                    <a:pt x="204063" y="218452"/>
                  </a:lnTo>
                  <a:lnTo>
                    <a:pt x="204343" y="218694"/>
                  </a:lnTo>
                  <a:lnTo>
                    <a:pt x="204343" y="206565"/>
                  </a:lnTo>
                  <a:lnTo>
                    <a:pt x="203936" y="206527"/>
                  </a:lnTo>
                  <a:lnTo>
                    <a:pt x="207175" y="203733"/>
                  </a:lnTo>
                  <a:lnTo>
                    <a:pt x="203314" y="202336"/>
                  </a:lnTo>
                  <a:lnTo>
                    <a:pt x="195122" y="209626"/>
                  </a:lnTo>
                  <a:lnTo>
                    <a:pt x="195376" y="210362"/>
                  </a:lnTo>
                  <a:lnTo>
                    <a:pt x="195999" y="210362"/>
                  </a:lnTo>
                  <a:lnTo>
                    <a:pt x="199021" y="210718"/>
                  </a:lnTo>
                  <a:lnTo>
                    <a:pt x="192049" y="210362"/>
                  </a:lnTo>
                  <a:lnTo>
                    <a:pt x="187375" y="212521"/>
                  </a:lnTo>
                  <a:lnTo>
                    <a:pt x="181114" y="213753"/>
                  </a:lnTo>
                  <a:lnTo>
                    <a:pt x="180797" y="213614"/>
                  </a:lnTo>
                  <a:lnTo>
                    <a:pt x="180454" y="213614"/>
                  </a:lnTo>
                  <a:lnTo>
                    <a:pt x="180352" y="213194"/>
                  </a:lnTo>
                  <a:lnTo>
                    <a:pt x="180263" y="213880"/>
                  </a:lnTo>
                  <a:lnTo>
                    <a:pt x="178943" y="214122"/>
                  </a:lnTo>
                  <a:lnTo>
                    <a:pt x="177152" y="214503"/>
                  </a:lnTo>
                  <a:lnTo>
                    <a:pt x="176174" y="214503"/>
                  </a:lnTo>
                  <a:lnTo>
                    <a:pt x="173024" y="218630"/>
                  </a:lnTo>
                  <a:lnTo>
                    <a:pt x="179400" y="217474"/>
                  </a:lnTo>
                  <a:lnTo>
                    <a:pt x="179501" y="218287"/>
                  </a:lnTo>
                  <a:lnTo>
                    <a:pt x="179616" y="219163"/>
                  </a:lnTo>
                  <a:lnTo>
                    <a:pt x="179717" y="219989"/>
                  </a:lnTo>
                  <a:lnTo>
                    <a:pt x="179819" y="220776"/>
                  </a:lnTo>
                  <a:lnTo>
                    <a:pt x="179895" y="221335"/>
                  </a:lnTo>
                  <a:lnTo>
                    <a:pt x="184467" y="221030"/>
                  </a:lnTo>
                  <a:lnTo>
                    <a:pt x="192684" y="221157"/>
                  </a:lnTo>
                  <a:lnTo>
                    <a:pt x="192811" y="221030"/>
                  </a:lnTo>
                  <a:lnTo>
                    <a:pt x="196202" y="217474"/>
                  </a:lnTo>
                  <a:lnTo>
                    <a:pt x="196342" y="217335"/>
                  </a:lnTo>
                  <a:lnTo>
                    <a:pt x="196862" y="218122"/>
                  </a:lnTo>
                  <a:lnTo>
                    <a:pt x="198043" y="218287"/>
                  </a:lnTo>
                  <a:lnTo>
                    <a:pt x="197777" y="217678"/>
                  </a:lnTo>
                  <a:lnTo>
                    <a:pt x="199263" y="218452"/>
                  </a:lnTo>
                  <a:lnTo>
                    <a:pt x="201434" y="219570"/>
                  </a:lnTo>
                  <a:lnTo>
                    <a:pt x="203403" y="224510"/>
                  </a:lnTo>
                  <a:lnTo>
                    <a:pt x="203771" y="224028"/>
                  </a:lnTo>
                  <a:lnTo>
                    <a:pt x="203758" y="223316"/>
                  </a:lnTo>
                  <a:lnTo>
                    <a:pt x="208800" y="224028"/>
                  </a:lnTo>
                  <a:lnTo>
                    <a:pt x="208153" y="223316"/>
                  </a:lnTo>
                  <a:lnTo>
                    <a:pt x="207264" y="222338"/>
                  </a:lnTo>
                  <a:lnTo>
                    <a:pt x="204216" y="221881"/>
                  </a:lnTo>
                  <a:lnTo>
                    <a:pt x="203060" y="219735"/>
                  </a:lnTo>
                  <a:lnTo>
                    <a:pt x="202971" y="219570"/>
                  </a:lnTo>
                  <a:lnTo>
                    <a:pt x="203835" y="220256"/>
                  </a:lnTo>
                  <a:lnTo>
                    <a:pt x="204190" y="220776"/>
                  </a:lnTo>
                  <a:lnTo>
                    <a:pt x="205105" y="219989"/>
                  </a:lnTo>
                  <a:lnTo>
                    <a:pt x="204901" y="219735"/>
                  </a:lnTo>
                  <a:lnTo>
                    <a:pt x="204698" y="219570"/>
                  </a:lnTo>
                  <a:lnTo>
                    <a:pt x="204597" y="219163"/>
                  </a:lnTo>
                  <a:lnTo>
                    <a:pt x="205003" y="218452"/>
                  </a:lnTo>
                  <a:lnTo>
                    <a:pt x="205460" y="217678"/>
                  </a:lnTo>
                  <a:lnTo>
                    <a:pt x="205574" y="217474"/>
                  </a:lnTo>
                  <a:lnTo>
                    <a:pt x="205651" y="217335"/>
                  </a:lnTo>
                  <a:lnTo>
                    <a:pt x="207657" y="213880"/>
                  </a:lnTo>
                  <a:lnTo>
                    <a:pt x="207810" y="213614"/>
                  </a:lnTo>
                  <a:lnTo>
                    <a:pt x="207975" y="213614"/>
                  </a:lnTo>
                  <a:lnTo>
                    <a:pt x="210464" y="222859"/>
                  </a:lnTo>
                  <a:lnTo>
                    <a:pt x="210591" y="223316"/>
                  </a:lnTo>
                  <a:lnTo>
                    <a:pt x="210654" y="223558"/>
                  </a:lnTo>
                  <a:lnTo>
                    <a:pt x="213690" y="216115"/>
                  </a:lnTo>
                  <a:lnTo>
                    <a:pt x="216522" y="218122"/>
                  </a:lnTo>
                  <a:lnTo>
                    <a:pt x="216623" y="217474"/>
                  </a:lnTo>
                  <a:lnTo>
                    <a:pt x="217030" y="216115"/>
                  </a:lnTo>
                  <a:lnTo>
                    <a:pt x="217322" y="215138"/>
                  </a:lnTo>
                  <a:lnTo>
                    <a:pt x="218186" y="215138"/>
                  </a:lnTo>
                  <a:lnTo>
                    <a:pt x="219976" y="213614"/>
                  </a:lnTo>
                  <a:lnTo>
                    <a:pt x="220459" y="213194"/>
                  </a:lnTo>
                  <a:lnTo>
                    <a:pt x="220624" y="213194"/>
                  </a:lnTo>
                  <a:close/>
                </a:path>
                <a:path w="455929" h="369569">
                  <a:moveTo>
                    <a:pt x="221132" y="179578"/>
                  </a:moveTo>
                  <a:lnTo>
                    <a:pt x="216522" y="175641"/>
                  </a:lnTo>
                  <a:lnTo>
                    <a:pt x="218808" y="177965"/>
                  </a:lnTo>
                  <a:lnTo>
                    <a:pt x="221132" y="179578"/>
                  </a:lnTo>
                  <a:close/>
                </a:path>
                <a:path w="455929" h="369569">
                  <a:moveTo>
                    <a:pt x="224967" y="205752"/>
                  </a:moveTo>
                  <a:lnTo>
                    <a:pt x="224586" y="205371"/>
                  </a:lnTo>
                  <a:lnTo>
                    <a:pt x="224155" y="205701"/>
                  </a:lnTo>
                  <a:lnTo>
                    <a:pt x="219544" y="205371"/>
                  </a:lnTo>
                  <a:lnTo>
                    <a:pt x="222288" y="207302"/>
                  </a:lnTo>
                  <a:lnTo>
                    <a:pt x="224091" y="205752"/>
                  </a:lnTo>
                  <a:lnTo>
                    <a:pt x="224967" y="205752"/>
                  </a:lnTo>
                  <a:close/>
                </a:path>
                <a:path w="455929" h="369569">
                  <a:moveTo>
                    <a:pt x="230886" y="196367"/>
                  </a:moveTo>
                  <a:lnTo>
                    <a:pt x="229831" y="197688"/>
                  </a:lnTo>
                  <a:lnTo>
                    <a:pt x="229984" y="197840"/>
                  </a:lnTo>
                  <a:lnTo>
                    <a:pt x="230886" y="196367"/>
                  </a:lnTo>
                  <a:close/>
                </a:path>
                <a:path w="455929" h="369569">
                  <a:moveTo>
                    <a:pt x="233083" y="203034"/>
                  </a:moveTo>
                  <a:lnTo>
                    <a:pt x="229577" y="201345"/>
                  </a:lnTo>
                  <a:lnTo>
                    <a:pt x="229044" y="201015"/>
                  </a:lnTo>
                  <a:lnTo>
                    <a:pt x="226237" y="199288"/>
                  </a:lnTo>
                  <a:lnTo>
                    <a:pt x="224675" y="197688"/>
                  </a:lnTo>
                  <a:lnTo>
                    <a:pt x="225221" y="197688"/>
                  </a:lnTo>
                  <a:lnTo>
                    <a:pt x="229082" y="198615"/>
                  </a:lnTo>
                  <a:lnTo>
                    <a:pt x="229704" y="197840"/>
                  </a:lnTo>
                  <a:lnTo>
                    <a:pt x="229831" y="197688"/>
                  </a:lnTo>
                  <a:lnTo>
                    <a:pt x="227685" y="195503"/>
                  </a:lnTo>
                  <a:lnTo>
                    <a:pt x="228561" y="194729"/>
                  </a:lnTo>
                  <a:lnTo>
                    <a:pt x="227787" y="194360"/>
                  </a:lnTo>
                  <a:lnTo>
                    <a:pt x="222618" y="191935"/>
                  </a:lnTo>
                  <a:lnTo>
                    <a:pt x="222999" y="192811"/>
                  </a:lnTo>
                  <a:lnTo>
                    <a:pt x="223075" y="192989"/>
                  </a:lnTo>
                  <a:lnTo>
                    <a:pt x="224002" y="193636"/>
                  </a:lnTo>
                  <a:lnTo>
                    <a:pt x="224002" y="194360"/>
                  </a:lnTo>
                  <a:lnTo>
                    <a:pt x="220789" y="192811"/>
                  </a:lnTo>
                  <a:lnTo>
                    <a:pt x="219913" y="197116"/>
                  </a:lnTo>
                  <a:lnTo>
                    <a:pt x="218287" y="197688"/>
                  </a:lnTo>
                  <a:lnTo>
                    <a:pt x="219087" y="197688"/>
                  </a:lnTo>
                  <a:lnTo>
                    <a:pt x="222694" y="198361"/>
                  </a:lnTo>
                  <a:lnTo>
                    <a:pt x="222669" y="199072"/>
                  </a:lnTo>
                  <a:lnTo>
                    <a:pt x="225437" y="201015"/>
                  </a:lnTo>
                  <a:lnTo>
                    <a:pt x="222224" y="200177"/>
                  </a:lnTo>
                  <a:lnTo>
                    <a:pt x="224891" y="205371"/>
                  </a:lnTo>
                  <a:lnTo>
                    <a:pt x="224967" y="205752"/>
                  </a:lnTo>
                  <a:lnTo>
                    <a:pt x="226872" y="207695"/>
                  </a:lnTo>
                  <a:lnTo>
                    <a:pt x="233083" y="203034"/>
                  </a:lnTo>
                  <a:close/>
                </a:path>
                <a:path w="455929" h="369569">
                  <a:moveTo>
                    <a:pt x="233768" y="203339"/>
                  </a:moveTo>
                  <a:lnTo>
                    <a:pt x="233692" y="203136"/>
                  </a:lnTo>
                  <a:lnTo>
                    <a:pt x="233591" y="202933"/>
                  </a:lnTo>
                  <a:lnTo>
                    <a:pt x="233680" y="202590"/>
                  </a:lnTo>
                  <a:lnTo>
                    <a:pt x="233083" y="203034"/>
                  </a:lnTo>
                  <a:lnTo>
                    <a:pt x="233324" y="203149"/>
                  </a:lnTo>
                  <a:lnTo>
                    <a:pt x="233553" y="203238"/>
                  </a:lnTo>
                  <a:lnTo>
                    <a:pt x="233768" y="203339"/>
                  </a:lnTo>
                  <a:close/>
                </a:path>
                <a:path w="455929" h="369569">
                  <a:moveTo>
                    <a:pt x="234073" y="195059"/>
                  </a:moveTo>
                  <a:lnTo>
                    <a:pt x="231800" y="194856"/>
                  </a:lnTo>
                  <a:lnTo>
                    <a:pt x="230886" y="196367"/>
                  </a:lnTo>
                  <a:lnTo>
                    <a:pt x="234073" y="195059"/>
                  </a:lnTo>
                  <a:close/>
                </a:path>
                <a:path w="455929" h="369569">
                  <a:moveTo>
                    <a:pt x="234810" y="175056"/>
                  </a:moveTo>
                  <a:lnTo>
                    <a:pt x="232498" y="172720"/>
                  </a:lnTo>
                  <a:lnTo>
                    <a:pt x="232079" y="176669"/>
                  </a:lnTo>
                  <a:lnTo>
                    <a:pt x="233895" y="174409"/>
                  </a:lnTo>
                  <a:lnTo>
                    <a:pt x="234810" y="175056"/>
                  </a:lnTo>
                  <a:close/>
                </a:path>
                <a:path w="455929" h="369569">
                  <a:moveTo>
                    <a:pt x="235559" y="204165"/>
                  </a:moveTo>
                  <a:lnTo>
                    <a:pt x="233768" y="203339"/>
                  </a:lnTo>
                  <a:lnTo>
                    <a:pt x="234073" y="204000"/>
                  </a:lnTo>
                  <a:lnTo>
                    <a:pt x="234149" y="204165"/>
                  </a:lnTo>
                  <a:lnTo>
                    <a:pt x="235559" y="204165"/>
                  </a:lnTo>
                  <a:close/>
                </a:path>
                <a:path w="455929" h="369569">
                  <a:moveTo>
                    <a:pt x="240766" y="175691"/>
                  </a:moveTo>
                  <a:lnTo>
                    <a:pt x="236194" y="176022"/>
                  </a:lnTo>
                  <a:lnTo>
                    <a:pt x="238937" y="176530"/>
                  </a:lnTo>
                  <a:lnTo>
                    <a:pt x="239852" y="177888"/>
                  </a:lnTo>
                  <a:lnTo>
                    <a:pt x="239864" y="177190"/>
                  </a:lnTo>
                  <a:lnTo>
                    <a:pt x="239369" y="176136"/>
                  </a:lnTo>
                  <a:lnTo>
                    <a:pt x="240766" y="175691"/>
                  </a:lnTo>
                  <a:close/>
                </a:path>
                <a:path w="455929" h="369569">
                  <a:moveTo>
                    <a:pt x="252641" y="129616"/>
                  </a:moveTo>
                  <a:lnTo>
                    <a:pt x="252272" y="128282"/>
                  </a:lnTo>
                  <a:lnTo>
                    <a:pt x="251320" y="128460"/>
                  </a:lnTo>
                  <a:lnTo>
                    <a:pt x="250253" y="128727"/>
                  </a:lnTo>
                  <a:lnTo>
                    <a:pt x="249453" y="128790"/>
                  </a:lnTo>
                  <a:lnTo>
                    <a:pt x="252641" y="129616"/>
                  </a:lnTo>
                  <a:close/>
                </a:path>
                <a:path w="455929" h="369569">
                  <a:moveTo>
                    <a:pt x="253809" y="128168"/>
                  </a:moveTo>
                  <a:lnTo>
                    <a:pt x="253453" y="127863"/>
                  </a:lnTo>
                  <a:lnTo>
                    <a:pt x="252984" y="127622"/>
                  </a:lnTo>
                  <a:lnTo>
                    <a:pt x="252171" y="127876"/>
                  </a:lnTo>
                  <a:lnTo>
                    <a:pt x="252285" y="128270"/>
                  </a:lnTo>
                  <a:lnTo>
                    <a:pt x="252882" y="128168"/>
                  </a:lnTo>
                  <a:lnTo>
                    <a:pt x="253415" y="128104"/>
                  </a:lnTo>
                  <a:lnTo>
                    <a:pt x="253809" y="128168"/>
                  </a:lnTo>
                  <a:close/>
                </a:path>
                <a:path w="455929" h="369569">
                  <a:moveTo>
                    <a:pt x="254469" y="128384"/>
                  </a:moveTo>
                  <a:lnTo>
                    <a:pt x="254203" y="128231"/>
                  </a:lnTo>
                  <a:lnTo>
                    <a:pt x="253809" y="128168"/>
                  </a:lnTo>
                  <a:lnTo>
                    <a:pt x="254076" y="128397"/>
                  </a:lnTo>
                  <a:lnTo>
                    <a:pt x="254279" y="128651"/>
                  </a:lnTo>
                  <a:lnTo>
                    <a:pt x="254469" y="128778"/>
                  </a:lnTo>
                  <a:lnTo>
                    <a:pt x="254469" y="128384"/>
                  </a:lnTo>
                  <a:close/>
                </a:path>
                <a:path w="455929" h="369569">
                  <a:moveTo>
                    <a:pt x="257187" y="175260"/>
                  </a:moveTo>
                  <a:lnTo>
                    <a:pt x="256197" y="175666"/>
                  </a:lnTo>
                  <a:lnTo>
                    <a:pt x="255841" y="176415"/>
                  </a:lnTo>
                  <a:lnTo>
                    <a:pt x="257187" y="175260"/>
                  </a:lnTo>
                  <a:close/>
                </a:path>
                <a:path w="455929" h="369569">
                  <a:moveTo>
                    <a:pt x="257556" y="167030"/>
                  </a:moveTo>
                  <a:lnTo>
                    <a:pt x="256247" y="166484"/>
                  </a:lnTo>
                  <a:lnTo>
                    <a:pt x="255181" y="164211"/>
                  </a:lnTo>
                  <a:lnTo>
                    <a:pt x="253949" y="167284"/>
                  </a:lnTo>
                  <a:lnTo>
                    <a:pt x="257556" y="167030"/>
                  </a:lnTo>
                  <a:close/>
                </a:path>
                <a:path w="455929" h="369569">
                  <a:moveTo>
                    <a:pt x="257644" y="172720"/>
                  </a:moveTo>
                  <a:lnTo>
                    <a:pt x="252552" y="171754"/>
                  </a:lnTo>
                  <a:lnTo>
                    <a:pt x="252018" y="171754"/>
                  </a:lnTo>
                  <a:lnTo>
                    <a:pt x="246697" y="174917"/>
                  </a:lnTo>
                  <a:lnTo>
                    <a:pt x="242138" y="175260"/>
                  </a:lnTo>
                  <a:lnTo>
                    <a:pt x="242150" y="178816"/>
                  </a:lnTo>
                  <a:lnTo>
                    <a:pt x="249008" y="177266"/>
                  </a:lnTo>
                  <a:lnTo>
                    <a:pt x="247650" y="179120"/>
                  </a:lnTo>
                  <a:lnTo>
                    <a:pt x="254660" y="177266"/>
                  </a:lnTo>
                  <a:lnTo>
                    <a:pt x="255054" y="177266"/>
                  </a:lnTo>
                  <a:lnTo>
                    <a:pt x="254038" y="176555"/>
                  </a:lnTo>
                  <a:lnTo>
                    <a:pt x="256197" y="175666"/>
                  </a:lnTo>
                  <a:lnTo>
                    <a:pt x="257644" y="172720"/>
                  </a:lnTo>
                  <a:close/>
                </a:path>
                <a:path w="455929" h="369569">
                  <a:moveTo>
                    <a:pt x="258660" y="166941"/>
                  </a:moveTo>
                  <a:lnTo>
                    <a:pt x="257543" y="167017"/>
                  </a:lnTo>
                  <a:lnTo>
                    <a:pt x="257898" y="167170"/>
                  </a:lnTo>
                  <a:lnTo>
                    <a:pt x="258267" y="167195"/>
                  </a:lnTo>
                  <a:lnTo>
                    <a:pt x="258660" y="166941"/>
                  </a:lnTo>
                  <a:close/>
                </a:path>
                <a:path w="455929" h="369569">
                  <a:moveTo>
                    <a:pt x="258787" y="164909"/>
                  </a:moveTo>
                  <a:lnTo>
                    <a:pt x="258622" y="164719"/>
                  </a:lnTo>
                  <a:lnTo>
                    <a:pt x="258394" y="164579"/>
                  </a:lnTo>
                  <a:lnTo>
                    <a:pt x="258013" y="164503"/>
                  </a:lnTo>
                  <a:lnTo>
                    <a:pt x="258191" y="164617"/>
                  </a:lnTo>
                  <a:lnTo>
                    <a:pt x="258495" y="164744"/>
                  </a:lnTo>
                  <a:lnTo>
                    <a:pt x="258787" y="164909"/>
                  </a:lnTo>
                  <a:close/>
                </a:path>
                <a:path w="455929" h="369569">
                  <a:moveTo>
                    <a:pt x="259435" y="166890"/>
                  </a:moveTo>
                  <a:lnTo>
                    <a:pt x="259346" y="166700"/>
                  </a:lnTo>
                  <a:lnTo>
                    <a:pt x="259308" y="166509"/>
                  </a:lnTo>
                  <a:lnTo>
                    <a:pt x="259257" y="166331"/>
                  </a:lnTo>
                  <a:lnTo>
                    <a:pt x="259054" y="166598"/>
                  </a:lnTo>
                  <a:lnTo>
                    <a:pt x="258851" y="166827"/>
                  </a:lnTo>
                  <a:lnTo>
                    <a:pt x="258660" y="166941"/>
                  </a:lnTo>
                  <a:lnTo>
                    <a:pt x="259435" y="166890"/>
                  </a:lnTo>
                  <a:close/>
                </a:path>
                <a:path w="455929" h="369569">
                  <a:moveTo>
                    <a:pt x="259689" y="165506"/>
                  </a:moveTo>
                  <a:lnTo>
                    <a:pt x="259257" y="165163"/>
                  </a:lnTo>
                  <a:lnTo>
                    <a:pt x="258787" y="164909"/>
                  </a:lnTo>
                  <a:lnTo>
                    <a:pt x="259105" y="165265"/>
                  </a:lnTo>
                  <a:lnTo>
                    <a:pt x="259143" y="165773"/>
                  </a:lnTo>
                  <a:lnTo>
                    <a:pt x="259257" y="166331"/>
                  </a:lnTo>
                  <a:lnTo>
                    <a:pt x="259410" y="166179"/>
                  </a:lnTo>
                  <a:lnTo>
                    <a:pt x="259689" y="165506"/>
                  </a:lnTo>
                  <a:close/>
                </a:path>
                <a:path w="455929" h="369569">
                  <a:moveTo>
                    <a:pt x="262686" y="174142"/>
                  </a:moveTo>
                  <a:lnTo>
                    <a:pt x="261289" y="171754"/>
                  </a:lnTo>
                  <a:lnTo>
                    <a:pt x="257187" y="175260"/>
                  </a:lnTo>
                  <a:lnTo>
                    <a:pt x="260413" y="174663"/>
                  </a:lnTo>
                  <a:lnTo>
                    <a:pt x="261835" y="177774"/>
                  </a:lnTo>
                  <a:lnTo>
                    <a:pt x="262318" y="175666"/>
                  </a:lnTo>
                  <a:lnTo>
                    <a:pt x="262420" y="175260"/>
                  </a:lnTo>
                  <a:lnTo>
                    <a:pt x="262496" y="174917"/>
                  </a:lnTo>
                  <a:lnTo>
                    <a:pt x="262559" y="174663"/>
                  </a:lnTo>
                  <a:lnTo>
                    <a:pt x="262686" y="174142"/>
                  </a:lnTo>
                  <a:close/>
                </a:path>
                <a:path w="455929" h="369569">
                  <a:moveTo>
                    <a:pt x="273799" y="158750"/>
                  </a:moveTo>
                  <a:lnTo>
                    <a:pt x="273050" y="158800"/>
                  </a:lnTo>
                  <a:lnTo>
                    <a:pt x="270776" y="160743"/>
                  </a:lnTo>
                  <a:lnTo>
                    <a:pt x="273545" y="161721"/>
                  </a:lnTo>
                  <a:lnTo>
                    <a:pt x="272199" y="160743"/>
                  </a:lnTo>
                  <a:lnTo>
                    <a:pt x="273799" y="158750"/>
                  </a:lnTo>
                  <a:close/>
                </a:path>
                <a:path w="455929" h="369569">
                  <a:moveTo>
                    <a:pt x="274942" y="162217"/>
                  </a:moveTo>
                  <a:lnTo>
                    <a:pt x="273545" y="161721"/>
                  </a:lnTo>
                  <a:lnTo>
                    <a:pt x="273850" y="161950"/>
                  </a:lnTo>
                  <a:lnTo>
                    <a:pt x="274256" y="162140"/>
                  </a:lnTo>
                  <a:lnTo>
                    <a:pt x="274942" y="162217"/>
                  </a:lnTo>
                  <a:close/>
                </a:path>
                <a:path w="455929" h="369569">
                  <a:moveTo>
                    <a:pt x="290004" y="124117"/>
                  </a:moveTo>
                  <a:lnTo>
                    <a:pt x="289648" y="123786"/>
                  </a:lnTo>
                  <a:lnTo>
                    <a:pt x="289775" y="123952"/>
                  </a:lnTo>
                  <a:lnTo>
                    <a:pt x="290004" y="124117"/>
                  </a:lnTo>
                  <a:close/>
                </a:path>
                <a:path w="455929" h="369569">
                  <a:moveTo>
                    <a:pt x="315302" y="130505"/>
                  </a:moveTo>
                  <a:lnTo>
                    <a:pt x="314960" y="130505"/>
                  </a:lnTo>
                  <a:lnTo>
                    <a:pt x="315074" y="130835"/>
                  </a:lnTo>
                  <a:lnTo>
                    <a:pt x="315302" y="130505"/>
                  </a:lnTo>
                  <a:close/>
                </a:path>
                <a:path w="455929" h="369569">
                  <a:moveTo>
                    <a:pt x="315785" y="132969"/>
                  </a:moveTo>
                  <a:lnTo>
                    <a:pt x="315074" y="130835"/>
                  </a:lnTo>
                  <a:lnTo>
                    <a:pt x="313944" y="132384"/>
                  </a:lnTo>
                  <a:lnTo>
                    <a:pt x="315785" y="132969"/>
                  </a:lnTo>
                  <a:close/>
                </a:path>
                <a:path w="455929" h="369569">
                  <a:moveTo>
                    <a:pt x="320814" y="131559"/>
                  </a:moveTo>
                  <a:lnTo>
                    <a:pt x="317030" y="130187"/>
                  </a:lnTo>
                  <a:lnTo>
                    <a:pt x="316280" y="130187"/>
                  </a:lnTo>
                  <a:lnTo>
                    <a:pt x="315302" y="130505"/>
                  </a:lnTo>
                  <a:lnTo>
                    <a:pt x="316230" y="130505"/>
                  </a:lnTo>
                  <a:lnTo>
                    <a:pt x="320814" y="131559"/>
                  </a:lnTo>
                  <a:close/>
                </a:path>
                <a:path w="455929" h="369569">
                  <a:moveTo>
                    <a:pt x="356755" y="30619"/>
                  </a:moveTo>
                  <a:lnTo>
                    <a:pt x="356717" y="26187"/>
                  </a:lnTo>
                  <a:lnTo>
                    <a:pt x="353974" y="26377"/>
                  </a:lnTo>
                  <a:lnTo>
                    <a:pt x="352183" y="30060"/>
                  </a:lnTo>
                  <a:lnTo>
                    <a:pt x="356755" y="30619"/>
                  </a:lnTo>
                  <a:close/>
                </a:path>
                <a:path w="455929" h="369569">
                  <a:moveTo>
                    <a:pt x="360387" y="28765"/>
                  </a:moveTo>
                  <a:lnTo>
                    <a:pt x="357441" y="30695"/>
                  </a:lnTo>
                  <a:lnTo>
                    <a:pt x="356768" y="30695"/>
                  </a:lnTo>
                  <a:lnTo>
                    <a:pt x="356768" y="31140"/>
                  </a:lnTo>
                  <a:lnTo>
                    <a:pt x="357428" y="30708"/>
                  </a:lnTo>
                  <a:lnTo>
                    <a:pt x="359206" y="30911"/>
                  </a:lnTo>
                  <a:lnTo>
                    <a:pt x="359321" y="30695"/>
                  </a:lnTo>
                  <a:lnTo>
                    <a:pt x="360387" y="28765"/>
                  </a:lnTo>
                  <a:close/>
                </a:path>
                <a:path w="455929" h="369569">
                  <a:moveTo>
                    <a:pt x="363905" y="31330"/>
                  </a:moveTo>
                  <a:lnTo>
                    <a:pt x="362813" y="31242"/>
                  </a:lnTo>
                  <a:lnTo>
                    <a:pt x="363131" y="30695"/>
                  </a:lnTo>
                  <a:lnTo>
                    <a:pt x="362026" y="31165"/>
                  </a:lnTo>
                  <a:lnTo>
                    <a:pt x="359206" y="30911"/>
                  </a:lnTo>
                  <a:lnTo>
                    <a:pt x="358140" y="32842"/>
                  </a:lnTo>
                  <a:lnTo>
                    <a:pt x="361645" y="31330"/>
                  </a:lnTo>
                  <a:lnTo>
                    <a:pt x="358635" y="33858"/>
                  </a:lnTo>
                  <a:lnTo>
                    <a:pt x="361378" y="33667"/>
                  </a:lnTo>
                  <a:lnTo>
                    <a:pt x="362750" y="31330"/>
                  </a:lnTo>
                  <a:lnTo>
                    <a:pt x="363905" y="31330"/>
                  </a:lnTo>
                  <a:close/>
                </a:path>
                <a:path w="455929" h="369569">
                  <a:moveTo>
                    <a:pt x="380492" y="66776"/>
                  </a:moveTo>
                  <a:lnTo>
                    <a:pt x="380174" y="66611"/>
                  </a:lnTo>
                  <a:lnTo>
                    <a:pt x="379907" y="66535"/>
                  </a:lnTo>
                  <a:lnTo>
                    <a:pt x="379603" y="66395"/>
                  </a:lnTo>
                  <a:lnTo>
                    <a:pt x="379717" y="66548"/>
                  </a:lnTo>
                  <a:lnTo>
                    <a:pt x="379945" y="66675"/>
                  </a:lnTo>
                  <a:lnTo>
                    <a:pt x="380492" y="66776"/>
                  </a:lnTo>
                  <a:close/>
                </a:path>
                <a:path w="455929" h="369569">
                  <a:moveTo>
                    <a:pt x="382752" y="65544"/>
                  </a:moveTo>
                  <a:lnTo>
                    <a:pt x="380911" y="65544"/>
                  </a:lnTo>
                  <a:lnTo>
                    <a:pt x="380911" y="65697"/>
                  </a:lnTo>
                  <a:lnTo>
                    <a:pt x="382752" y="65544"/>
                  </a:lnTo>
                  <a:close/>
                </a:path>
                <a:path w="455929" h="369569">
                  <a:moveTo>
                    <a:pt x="395465" y="56108"/>
                  </a:moveTo>
                  <a:lnTo>
                    <a:pt x="394525" y="54762"/>
                  </a:lnTo>
                  <a:lnTo>
                    <a:pt x="387667" y="54889"/>
                  </a:lnTo>
                  <a:lnTo>
                    <a:pt x="384924" y="55079"/>
                  </a:lnTo>
                  <a:lnTo>
                    <a:pt x="387692" y="57023"/>
                  </a:lnTo>
                  <a:lnTo>
                    <a:pt x="394106" y="57277"/>
                  </a:lnTo>
                  <a:lnTo>
                    <a:pt x="395465" y="56108"/>
                  </a:lnTo>
                  <a:close/>
                </a:path>
                <a:path w="455929" h="369569">
                  <a:moveTo>
                    <a:pt x="396227" y="43243"/>
                  </a:moveTo>
                  <a:lnTo>
                    <a:pt x="395833" y="43586"/>
                  </a:lnTo>
                  <a:lnTo>
                    <a:pt x="393484" y="43434"/>
                  </a:lnTo>
                  <a:lnTo>
                    <a:pt x="394004" y="44602"/>
                  </a:lnTo>
                  <a:lnTo>
                    <a:pt x="392125" y="44602"/>
                  </a:lnTo>
                  <a:lnTo>
                    <a:pt x="393052" y="45961"/>
                  </a:lnTo>
                  <a:lnTo>
                    <a:pt x="395808" y="43599"/>
                  </a:lnTo>
                  <a:lnTo>
                    <a:pt x="396227" y="43599"/>
                  </a:lnTo>
                  <a:lnTo>
                    <a:pt x="396227" y="43243"/>
                  </a:lnTo>
                  <a:close/>
                </a:path>
                <a:path w="455929" h="369569">
                  <a:moveTo>
                    <a:pt x="396227" y="2070"/>
                  </a:moveTo>
                  <a:lnTo>
                    <a:pt x="394792" y="0"/>
                  </a:lnTo>
                  <a:lnTo>
                    <a:pt x="394817" y="2070"/>
                  </a:lnTo>
                  <a:lnTo>
                    <a:pt x="396227" y="2070"/>
                  </a:lnTo>
                  <a:close/>
                </a:path>
                <a:path w="455929" h="369569">
                  <a:moveTo>
                    <a:pt x="396252" y="47980"/>
                  </a:moveTo>
                  <a:lnTo>
                    <a:pt x="396240" y="46977"/>
                  </a:lnTo>
                  <a:lnTo>
                    <a:pt x="395363" y="48272"/>
                  </a:lnTo>
                  <a:lnTo>
                    <a:pt x="396252" y="47980"/>
                  </a:lnTo>
                  <a:close/>
                </a:path>
                <a:path w="455929" h="369569">
                  <a:moveTo>
                    <a:pt x="397129" y="47688"/>
                  </a:moveTo>
                  <a:lnTo>
                    <a:pt x="396430" y="47688"/>
                  </a:lnTo>
                  <a:lnTo>
                    <a:pt x="396570" y="47879"/>
                  </a:lnTo>
                  <a:lnTo>
                    <a:pt x="397129" y="47688"/>
                  </a:lnTo>
                  <a:close/>
                </a:path>
                <a:path w="455929" h="369569">
                  <a:moveTo>
                    <a:pt x="397649" y="49199"/>
                  </a:moveTo>
                  <a:lnTo>
                    <a:pt x="396659" y="47980"/>
                  </a:lnTo>
                  <a:lnTo>
                    <a:pt x="396252" y="47980"/>
                  </a:lnTo>
                  <a:lnTo>
                    <a:pt x="396328" y="48272"/>
                  </a:lnTo>
                  <a:lnTo>
                    <a:pt x="397649" y="49199"/>
                  </a:lnTo>
                  <a:close/>
                </a:path>
                <a:path w="455929" h="369569">
                  <a:moveTo>
                    <a:pt x="398691" y="2070"/>
                  </a:moveTo>
                  <a:lnTo>
                    <a:pt x="396748" y="2832"/>
                  </a:lnTo>
                  <a:lnTo>
                    <a:pt x="397598" y="4064"/>
                  </a:lnTo>
                  <a:lnTo>
                    <a:pt x="398691" y="2070"/>
                  </a:lnTo>
                  <a:close/>
                </a:path>
                <a:path w="455929" h="369569">
                  <a:moveTo>
                    <a:pt x="404456" y="44081"/>
                  </a:moveTo>
                  <a:lnTo>
                    <a:pt x="396227" y="43599"/>
                  </a:lnTo>
                  <a:lnTo>
                    <a:pt x="396240" y="46837"/>
                  </a:lnTo>
                  <a:lnTo>
                    <a:pt x="396925" y="45961"/>
                  </a:lnTo>
                  <a:lnTo>
                    <a:pt x="397497" y="45110"/>
                  </a:lnTo>
                  <a:lnTo>
                    <a:pt x="397624" y="44932"/>
                  </a:lnTo>
                  <a:lnTo>
                    <a:pt x="404456" y="44081"/>
                  </a:lnTo>
                  <a:close/>
                </a:path>
                <a:path w="455929" h="369569">
                  <a:moveTo>
                    <a:pt x="404888" y="2832"/>
                  </a:moveTo>
                  <a:lnTo>
                    <a:pt x="403059" y="1803"/>
                  </a:lnTo>
                  <a:lnTo>
                    <a:pt x="399872" y="0"/>
                  </a:lnTo>
                  <a:lnTo>
                    <a:pt x="398691" y="2070"/>
                  </a:lnTo>
                  <a:lnTo>
                    <a:pt x="399376" y="1803"/>
                  </a:lnTo>
                  <a:lnTo>
                    <a:pt x="399732" y="3543"/>
                  </a:lnTo>
                  <a:lnTo>
                    <a:pt x="399834" y="4064"/>
                  </a:lnTo>
                  <a:lnTo>
                    <a:pt x="399897" y="4381"/>
                  </a:lnTo>
                  <a:lnTo>
                    <a:pt x="403098" y="4381"/>
                  </a:lnTo>
                  <a:lnTo>
                    <a:pt x="404888" y="2832"/>
                  </a:lnTo>
                  <a:close/>
                </a:path>
                <a:path w="455929" h="369569">
                  <a:moveTo>
                    <a:pt x="404952" y="45110"/>
                  </a:moveTo>
                  <a:lnTo>
                    <a:pt x="397129" y="47688"/>
                  </a:lnTo>
                  <a:lnTo>
                    <a:pt x="398564" y="47688"/>
                  </a:lnTo>
                  <a:lnTo>
                    <a:pt x="400380" y="46837"/>
                  </a:lnTo>
                  <a:lnTo>
                    <a:pt x="403161" y="48780"/>
                  </a:lnTo>
                  <a:lnTo>
                    <a:pt x="404037" y="46977"/>
                  </a:lnTo>
                  <a:lnTo>
                    <a:pt x="404101" y="46837"/>
                  </a:lnTo>
                  <a:lnTo>
                    <a:pt x="404952" y="45110"/>
                  </a:lnTo>
                  <a:close/>
                </a:path>
                <a:path w="455929" h="369569">
                  <a:moveTo>
                    <a:pt x="408927" y="20015"/>
                  </a:moveTo>
                  <a:lnTo>
                    <a:pt x="408762" y="19316"/>
                  </a:lnTo>
                  <a:lnTo>
                    <a:pt x="407835" y="20383"/>
                  </a:lnTo>
                  <a:lnTo>
                    <a:pt x="408927" y="20015"/>
                  </a:lnTo>
                  <a:close/>
                </a:path>
                <a:path w="455929" h="369569">
                  <a:moveTo>
                    <a:pt x="410070" y="60274"/>
                  </a:moveTo>
                  <a:lnTo>
                    <a:pt x="409752" y="60274"/>
                  </a:lnTo>
                  <a:lnTo>
                    <a:pt x="409689" y="60439"/>
                  </a:lnTo>
                  <a:lnTo>
                    <a:pt x="410070" y="60274"/>
                  </a:lnTo>
                  <a:close/>
                </a:path>
                <a:path w="455929" h="369569">
                  <a:moveTo>
                    <a:pt x="411454" y="69113"/>
                  </a:moveTo>
                  <a:lnTo>
                    <a:pt x="410273" y="69113"/>
                  </a:lnTo>
                  <a:lnTo>
                    <a:pt x="406895" y="69456"/>
                  </a:lnTo>
                  <a:lnTo>
                    <a:pt x="402196" y="69113"/>
                  </a:lnTo>
                  <a:lnTo>
                    <a:pt x="395097" y="65722"/>
                  </a:lnTo>
                  <a:lnTo>
                    <a:pt x="394982" y="65544"/>
                  </a:lnTo>
                  <a:lnTo>
                    <a:pt x="393255" y="63030"/>
                  </a:lnTo>
                  <a:lnTo>
                    <a:pt x="393877" y="62776"/>
                  </a:lnTo>
                  <a:lnTo>
                    <a:pt x="396417" y="61734"/>
                  </a:lnTo>
                  <a:lnTo>
                    <a:pt x="395452" y="61341"/>
                  </a:lnTo>
                  <a:lnTo>
                    <a:pt x="391845" y="59918"/>
                  </a:lnTo>
                  <a:lnTo>
                    <a:pt x="384136" y="61341"/>
                  </a:lnTo>
                  <a:lnTo>
                    <a:pt x="375958" y="60071"/>
                  </a:lnTo>
                  <a:lnTo>
                    <a:pt x="368300" y="59702"/>
                  </a:lnTo>
                  <a:lnTo>
                    <a:pt x="362140" y="63830"/>
                  </a:lnTo>
                  <a:lnTo>
                    <a:pt x="370052" y="65989"/>
                  </a:lnTo>
                  <a:lnTo>
                    <a:pt x="372922" y="63347"/>
                  </a:lnTo>
                  <a:lnTo>
                    <a:pt x="379603" y="66395"/>
                  </a:lnTo>
                  <a:lnTo>
                    <a:pt x="379425" y="66154"/>
                  </a:lnTo>
                  <a:lnTo>
                    <a:pt x="379615" y="65722"/>
                  </a:lnTo>
                  <a:lnTo>
                    <a:pt x="379564" y="65544"/>
                  </a:lnTo>
                  <a:lnTo>
                    <a:pt x="380911" y="65544"/>
                  </a:lnTo>
                  <a:lnTo>
                    <a:pt x="380898" y="63550"/>
                  </a:lnTo>
                  <a:lnTo>
                    <a:pt x="381139" y="63347"/>
                  </a:lnTo>
                  <a:lnTo>
                    <a:pt x="381800" y="62776"/>
                  </a:lnTo>
                  <a:lnTo>
                    <a:pt x="387642" y="62776"/>
                  </a:lnTo>
                  <a:lnTo>
                    <a:pt x="381381" y="66713"/>
                  </a:lnTo>
                  <a:lnTo>
                    <a:pt x="385978" y="68516"/>
                  </a:lnTo>
                  <a:lnTo>
                    <a:pt x="387350" y="67360"/>
                  </a:lnTo>
                  <a:lnTo>
                    <a:pt x="383679" y="66916"/>
                  </a:lnTo>
                  <a:lnTo>
                    <a:pt x="385279" y="65544"/>
                  </a:lnTo>
                  <a:lnTo>
                    <a:pt x="386854" y="65544"/>
                  </a:lnTo>
                  <a:lnTo>
                    <a:pt x="391172" y="66154"/>
                  </a:lnTo>
                  <a:lnTo>
                    <a:pt x="390486" y="66154"/>
                  </a:lnTo>
                  <a:lnTo>
                    <a:pt x="387388" y="70904"/>
                  </a:lnTo>
                  <a:lnTo>
                    <a:pt x="387896" y="73367"/>
                  </a:lnTo>
                  <a:lnTo>
                    <a:pt x="391033" y="69951"/>
                  </a:lnTo>
                  <a:lnTo>
                    <a:pt x="395668" y="74587"/>
                  </a:lnTo>
                  <a:lnTo>
                    <a:pt x="397002" y="72720"/>
                  </a:lnTo>
                  <a:lnTo>
                    <a:pt x="397052" y="75552"/>
                  </a:lnTo>
                  <a:lnTo>
                    <a:pt x="398881" y="76847"/>
                  </a:lnTo>
                  <a:lnTo>
                    <a:pt x="402082" y="76263"/>
                  </a:lnTo>
                  <a:lnTo>
                    <a:pt x="405015" y="72720"/>
                  </a:lnTo>
                  <a:lnTo>
                    <a:pt x="406107" y="71399"/>
                  </a:lnTo>
                  <a:lnTo>
                    <a:pt x="407987" y="75374"/>
                  </a:lnTo>
                  <a:lnTo>
                    <a:pt x="410184" y="71399"/>
                  </a:lnTo>
                  <a:lnTo>
                    <a:pt x="410984" y="69951"/>
                  </a:lnTo>
                  <a:lnTo>
                    <a:pt x="411264" y="69456"/>
                  </a:lnTo>
                  <a:lnTo>
                    <a:pt x="411454" y="69113"/>
                  </a:lnTo>
                  <a:close/>
                </a:path>
                <a:path w="455929" h="369569">
                  <a:moveTo>
                    <a:pt x="411594" y="19316"/>
                  </a:moveTo>
                  <a:lnTo>
                    <a:pt x="411048" y="19316"/>
                  </a:lnTo>
                  <a:lnTo>
                    <a:pt x="408927" y="20015"/>
                  </a:lnTo>
                  <a:lnTo>
                    <a:pt x="409219" y="21348"/>
                  </a:lnTo>
                  <a:lnTo>
                    <a:pt x="411594" y="19316"/>
                  </a:lnTo>
                  <a:close/>
                </a:path>
                <a:path w="455929" h="369569">
                  <a:moveTo>
                    <a:pt x="411683" y="68973"/>
                  </a:moveTo>
                  <a:lnTo>
                    <a:pt x="411619" y="68821"/>
                  </a:lnTo>
                  <a:lnTo>
                    <a:pt x="411518" y="68986"/>
                  </a:lnTo>
                  <a:lnTo>
                    <a:pt x="411683" y="68973"/>
                  </a:lnTo>
                  <a:close/>
                </a:path>
                <a:path w="455929" h="369569">
                  <a:moveTo>
                    <a:pt x="411937" y="19024"/>
                  </a:moveTo>
                  <a:lnTo>
                    <a:pt x="409028" y="19024"/>
                  </a:lnTo>
                  <a:lnTo>
                    <a:pt x="408762" y="19316"/>
                  </a:lnTo>
                  <a:lnTo>
                    <a:pt x="411048" y="19316"/>
                  </a:lnTo>
                  <a:lnTo>
                    <a:pt x="411937" y="19024"/>
                  </a:lnTo>
                  <a:close/>
                </a:path>
                <a:path w="455929" h="369569">
                  <a:moveTo>
                    <a:pt x="412800" y="14693"/>
                  </a:moveTo>
                  <a:lnTo>
                    <a:pt x="408279" y="17157"/>
                  </a:lnTo>
                  <a:lnTo>
                    <a:pt x="408698" y="19024"/>
                  </a:lnTo>
                  <a:lnTo>
                    <a:pt x="409028" y="19024"/>
                  </a:lnTo>
                  <a:lnTo>
                    <a:pt x="412800" y="14693"/>
                  </a:lnTo>
                  <a:close/>
                </a:path>
                <a:path w="455929" h="369569">
                  <a:moveTo>
                    <a:pt x="413804" y="60490"/>
                  </a:moveTo>
                  <a:lnTo>
                    <a:pt x="412864" y="59118"/>
                  </a:lnTo>
                  <a:lnTo>
                    <a:pt x="410070" y="60274"/>
                  </a:lnTo>
                  <a:lnTo>
                    <a:pt x="413804" y="60490"/>
                  </a:lnTo>
                  <a:close/>
                </a:path>
                <a:path w="455929" h="369569">
                  <a:moveTo>
                    <a:pt x="414693" y="59004"/>
                  </a:moveTo>
                  <a:lnTo>
                    <a:pt x="414070" y="58547"/>
                  </a:lnTo>
                  <a:lnTo>
                    <a:pt x="413740" y="58216"/>
                  </a:lnTo>
                  <a:lnTo>
                    <a:pt x="413537" y="57835"/>
                  </a:lnTo>
                  <a:lnTo>
                    <a:pt x="411022" y="57835"/>
                  </a:lnTo>
                  <a:lnTo>
                    <a:pt x="409867" y="57010"/>
                  </a:lnTo>
                  <a:lnTo>
                    <a:pt x="410286" y="57010"/>
                  </a:lnTo>
                  <a:lnTo>
                    <a:pt x="411454" y="56019"/>
                  </a:lnTo>
                  <a:lnTo>
                    <a:pt x="407352" y="57378"/>
                  </a:lnTo>
                  <a:lnTo>
                    <a:pt x="399072" y="52285"/>
                  </a:lnTo>
                  <a:lnTo>
                    <a:pt x="397751" y="57010"/>
                  </a:lnTo>
                  <a:lnTo>
                    <a:pt x="394360" y="59118"/>
                  </a:lnTo>
                  <a:lnTo>
                    <a:pt x="394779" y="59118"/>
                  </a:lnTo>
                  <a:lnTo>
                    <a:pt x="399630" y="61861"/>
                  </a:lnTo>
                  <a:lnTo>
                    <a:pt x="397840" y="63411"/>
                  </a:lnTo>
                  <a:lnTo>
                    <a:pt x="400545" y="62522"/>
                  </a:lnTo>
                  <a:lnTo>
                    <a:pt x="398995" y="60960"/>
                  </a:lnTo>
                  <a:lnTo>
                    <a:pt x="398538" y="60490"/>
                  </a:lnTo>
                  <a:lnTo>
                    <a:pt x="397217" y="59118"/>
                  </a:lnTo>
                  <a:lnTo>
                    <a:pt x="397764" y="58547"/>
                  </a:lnTo>
                  <a:lnTo>
                    <a:pt x="398995" y="57378"/>
                  </a:lnTo>
                  <a:lnTo>
                    <a:pt x="399135" y="57378"/>
                  </a:lnTo>
                  <a:lnTo>
                    <a:pt x="399592" y="60274"/>
                  </a:lnTo>
                  <a:lnTo>
                    <a:pt x="399605" y="60413"/>
                  </a:lnTo>
                  <a:lnTo>
                    <a:pt x="401688" y="60274"/>
                  </a:lnTo>
                  <a:lnTo>
                    <a:pt x="403987" y="60274"/>
                  </a:lnTo>
                  <a:lnTo>
                    <a:pt x="405993" y="58547"/>
                  </a:lnTo>
                  <a:lnTo>
                    <a:pt x="407797" y="62522"/>
                  </a:lnTo>
                  <a:lnTo>
                    <a:pt x="408012" y="61861"/>
                  </a:lnTo>
                  <a:lnTo>
                    <a:pt x="408165" y="60960"/>
                  </a:lnTo>
                  <a:lnTo>
                    <a:pt x="408279" y="60274"/>
                  </a:lnTo>
                  <a:lnTo>
                    <a:pt x="409752" y="60274"/>
                  </a:lnTo>
                  <a:lnTo>
                    <a:pt x="410438" y="58547"/>
                  </a:lnTo>
                  <a:lnTo>
                    <a:pt x="410565" y="58216"/>
                  </a:lnTo>
                  <a:lnTo>
                    <a:pt x="414693" y="59004"/>
                  </a:lnTo>
                  <a:close/>
                </a:path>
                <a:path w="455929" h="369569">
                  <a:moveTo>
                    <a:pt x="416064" y="58051"/>
                  </a:moveTo>
                  <a:lnTo>
                    <a:pt x="415277" y="57480"/>
                  </a:lnTo>
                  <a:lnTo>
                    <a:pt x="414667" y="56680"/>
                  </a:lnTo>
                  <a:lnTo>
                    <a:pt x="413308" y="57302"/>
                  </a:lnTo>
                  <a:lnTo>
                    <a:pt x="413321" y="57518"/>
                  </a:lnTo>
                  <a:lnTo>
                    <a:pt x="413448" y="57670"/>
                  </a:lnTo>
                  <a:lnTo>
                    <a:pt x="413537" y="57835"/>
                  </a:lnTo>
                  <a:lnTo>
                    <a:pt x="414401" y="57873"/>
                  </a:lnTo>
                  <a:lnTo>
                    <a:pt x="415239" y="57950"/>
                  </a:lnTo>
                  <a:lnTo>
                    <a:pt x="416064" y="58051"/>
                  </a:lnTo>
                  <a:close/>
                </a:path>
                <a:path w="455929" h="369569">
                  <a:moveTo>
                    <a:pt x="418922" y="65468"/>
                  </a:moveTo>
                  <a:lnTo>
                    <a:pt x="418655" y="64160"/>
                  </a:lnTo>
                  <a:lnTo>
                    <a:pt x="418630" y="64541"/>
                  </a:lnTo>
                  <a:lnTo>
                    <a:pt x="418680" y="64947"/>
                  </a:lnTo>
                  <a:lnTo>
                    <a:pt x="418922" y="65468"/>
                  </a:lnTo>
                  <a:close/>
                </a:path>
                <a:path w="455929" h="369569">
                  <a:moveTo>
                    <a:pt x="419036" y="62992"/>
                  </a:moveTo>
                  <a:lnTo>
                    <a:pt x="418592" y="63017"/>
                  </a:lnTo>
                  <a:lnTo>
                    <a:pt x="418401" y="63004"/>
                  </a:lnTo>
                  <a:lnTo>
                    <a:pt x="418642" y="64160"/>
                  </a:lnTo>
                  <a:lnTo>
                    <a:pt x="418668" y="63703"/>
                  </a:lnTo>
                  <a:lnTo>
                    <a:pt x="418807" y="63322"/>
                  </a:lnTo>
                  <a:lnTo>
                    <a:pt x="419036" y="62992"/>
                  </a:lnTo>
                  <a:close/>
                </a:path>
                <a:path w="455929" h="369569">
                  <a:moveTo>
                    <a:pt x="420547" y="61696"/>
                  </a:moveTo>
                  <a:lnTo>
                    <a:pt x="420357" y="61696"/>
                  </a:lnTo>
                  <a:lnTo>
                    <a:pt x="419722" y="62026"/>
                  </a:lnTo>
                  <a:lnTo>
                    <a:pt x="419036" y="62992"/>
                  </a:lnTo>
                  <a:lnTo>
                    <a:pt x="420116" y="63004"/>
                  </a:lnTo>
                  <a:lnTo>
                    <a:pt x="420433" y="62026"/>
                  </a:lnTo>
                  <a:lnTo>
                    <a:pt x="420547" y="61696"/>
                  </a:lnTo>
                  <a:close/>
                </a:path>
                <a:path w="455929" h="369569">
                  <a:moveTo>
                    <a:pt x="420916" y="61404"/>
                  </a:moveTo>
                  <a:lnTo>
                    <a:pt x="420738" y="61125"/>
                  </a:lnTo>
                  <a:lnTo>
                    <a:pt x="420649" y="61404"/>
                  </a:lnTo>
                  <a:lnTo>
                    <a:pt x="420585" y="61582"/>
                  </a:lnTo>
                  <a:lnTo>
                    <a:pt x="420916" y="61404"/>
                  </a:lnTo>
                  <a:close/>
                </a:path>
                <a:path w="455929" h="369569">
                  <a:moveTo>
                    <a:pt x="421005" y="59702"/>
                  </a:moveTo>
                  <a:lnTo>
                    <a:pt x="420712" y="59055"/>
                  </a:lnTo>
                  <a:lnTo>
                    <a:pt x="420585" y="58788"/>
                  </a:lnTo>
                  <a:lnTo>
                    <a:pt x="420484" y="58547"/>
                  </a:lnTo>
                  <a:lnTo>
                    <a:pt x="416064" y="58051"/>
                  </a:lnTo>
                  <a:lnTo>
                    <a:pt x="416953" y="58547"/>
                  </a:lnTo>
                  <a:lnTo>
                    <a:pt x="415912" y="61125"/>
                  </a:lnTo>
                  <a:lnTo>
                    <a:pt x="415823" y="61341"/>
                  </a:lnTo>
                  <a:lnTo>
                    <a:pt x="415366" y="61671"/>
                  </a:lnTo>
                  <a:lnTo>
                    <a:pt x="415048" y="62115"/>
                  </a:lnTo>
                  <a:lnTo>
                    <a:pt x="415201" y="62877"/>
                  </a:lnTo>
                  <a:lnTo>
                    <a:pt x="415798" y="61404"/>
                  </a:lnTo>
                  <a:lnTo>
                    <a:pt x="416102" y="61125"/>
                  </a:lnTo>
                  <a:lnTo>
                    <a:pt x="416839" y="60591"/>
                  </a:lnTo>
                  <a:lnTo>
                    <a:pt x="418706" y="60591"/>
                  </a:lnTo>
                  <a:lnTo>
                    <a:pt x="419747" y="59702"/>
                  </a:lnTo>
                  <a:lnTo>
                    <a:pt x="420738" y="61125"/>
                  </a:lnTo>
                  <a:lnTo>
                    <a:pt x="420916" y="60591"/>
                  </a:lnTo>
                  <a:lnTo>
                    <a:pt x="421005" y="59702"/>
                  </a:lnTo>
                  <a:close/>
                </a:path>
                <a:path w="455929" h="369569">
                  <a:moveTo>
                    <a:pt x="422948" y="62433"/>
                  </a:moveTo>
                  <a:lnTo>
                    <a:pt x="421208" y="63004"/>
                  </a:lnTo>
                  <a:lnTo>
                    <a:pt x="420116" y="63004"/>
                  </a:lnTo>
                  <a:lnTo>
                    <a:pt x="419785" y="63969"/>
                  </a:lnTo>
                  <a:lnTo>
                    <a:pt x="422948" y="62433"/>
                  </a:lnTo>
                  <a:close/>
                </a:path>
                <a:path w="455929" h="369569">
                  <a:moveTo>
                    <a:pt x="425742" y="17399"/>
                  </a:moveTo>
                  <a:lnTo>
                    <a:pt x="424256" y="16370"/>
                  </a:lnTo>
                  <a:lnTo>
                    <a:pt x="425335" y="17399"/>
                  </a:lnTo>
                  <a:lnTo>
                    <a:pt x="425742" y="17399"/>
                  </a:lnTo>
                  <a:close/>
                </a:path>
                <a:path w="455929" h="369569">
                  <a:moveTo>
                    <a:pt x="427024" y="19024"/>
                  </a:moveTo>
                  <a:lnTo>
                    <a:pt x="425335" y="17399"/>
                  </a:lnTo>
                  <a:lnTo>
                    <a:pt x="423354" y="17843"/>
                  </a:lnTo>
                  <a:lnTo>
                    <a:pt x="424167" y="19024"/>
                  </a:lnTo>
                  <a:lnTo>
                    <a:pt x="427024" y="19024"/>
                  </a:lnTo>
                  <a:close/>
                </a:path>
                <a:path w="455929" h="369569">
                  <a:moveTo>
                    <a:pt x="427532" y="60223"/>
                  </a:moveTo>
                  <a:lnTo>
                    <a:pt x="422948" y="62433"/>
                  </a:lnTo>
                  <a:lnTo>
                    <a:pt x="425259" y="61696"/>
                  </a:lnTo>
                  <a:lnTo>
                    <a:pt x="425297" y="64287"/>
                  </a:lnTo>
                  <a:lnTo>
                    <a:pt x="426720" y="61696"/>
                  </a:lnTo>
                  <a:lnTo>
                    <a:pt x="427532" y="60223"/>
                  </a:lnTo>
                  <a:close/>
                </a:path>
                <a:path w="455929" h="369569">
                  <a:moveTo>
                    <a:pt x="427939" y="56984"/>
                  </a:moveTo>
                  <a:lnTo>
                    <a:pt x="423951" y="58305"/>
                  </a:lnTo>
                  <a:lnTo>
                    <a:pt x="420179" y="57899"/>
                  </a:lnTo>
                  <a:lnTo>
                    <a:pt x="420484" y="58547"/>
                  </a:lnTo>
                  <a:lnTo>
                    <a:pt x="422490" y="58788"/>
                  </a:lnTo>
                  <a:lnTo>
                    <a:pt x="423189" y="58547"/>
                  </a:lnTo>
                  <a:lnTo>
                    <a:pt x="424827" y="58547"/>
                  </a:lnTo>
                  <a:lnTo>
                    <a:pt x="423837" y="59055"/>
                  </a:lnTo>
                  <a:lnTo>
                    <a:pt x="427278" y="59347"/>
                  </a:lnTo>
                  <a:lnTo>
                    <a:pt x="426161" y="58547"/>
                  </a:lnTo>
                  <a:lnTo>
                    <a:pt x="426339" y="58547"/>
                  </a:lnTo>
                  <a:lnTo>
                    <a:pt x="425081" y="58420"/>
                  </a:lnTo>
                  <a:lnTo>
                    <a:pt x="427939" y="56984"/>
                  </a:lnTo>
                  <a:close/>
                </a:path>
                <a:path w="455929" h="369569">
                  <a:moveTo>
                    <a:pt x="431469" y="59702"/>
                  </a:moveTo>
                  <a:lnTo>
                    <a:pt x="427278" y="59347"/>
                  </a:lnTo>
                  <a:lnTo>
                    <a:pt x="428421" y="60172"/>
                  </a:lnTo>
                  <a:lnTo>
                    <a:pt x="430441" y="59702"/>
                  </a:lnTo>
                  <a:lnTo>
                    <a:pt x="431469" y="59702"/>
                  </a:lnTo>
                  <a:close/>
                </a:path>
                <a:path w="455929" h="369569">
                  <a:moveTo>
                    <a:pt x="438175" y="70485"/>
                  </a:moveTo>
                  <a:lnTo>
                    <a:pt x="431736" y="67398"/>
                  </a:lnTo>
                  <a:lnTo>
                    <a:pt x="422605" y="66713"/>
                  </a:lnTo>
                  <a:lnTo>
                    <a:pt x="417220" y="68389"/>
                  </a:lnTo>
                  <a:lnTo>
                    <a:pt x="411759" y="68973"/>
                  </a:lnTo>
                  <a:lnTo>
                    <a:pt x="415137" y="73850"/>
                  </a:lnTo>
                  <a:lnTo>
                    <a:pt x="424954" y="71805"/>
                  </a:lnTo>
                  <a:lnTo>
                    <a:pt x="428612" y="74371"/>
                  </a:lnTo>
                  <a:lnTo>
                    <a:pt x="428586" y="71526"/>
                  </a:lnTo>
                  <a:lnTo>
                    <a:pt x="438175" y="70485"/>
                  </a:lnTo>
                  <a:close/>
                </a:path>
                <a:path w="455929" h="369569">
                  <a:moveTo>
                    <a:pt x="455714" y="5219"/>
                  </a:moveTo>
                  <a:lnTo>
                    <a:pt x="453390" y="2908"/>
                  </a:lnTo>
                  <a:lnTo>
                    <a:pt x="452437" y="1549"/>
                  </a:lnTo>
                  <a:lnTo>
                    <a:pt x="452488" y="6515"/>
                  </a:lnTo>
                  <a:lnTo>
                    <a:pt x="455714" y="5219"/>
                  </a:lnTo>
                  <a:close/>
                </a:path>
              </a:pathLst>
            </a:custGeom>
            <a:solidFill>
              <a:srgbClr val="ABD3D8">
                <a:alpha val="51998"/>
              </a:srgbClr>
            </a:solidFill>
          </p:spPr>
          <p:txBody>
            <a:bodyPr wrap="square" lIns="0" tIns="0" rIns="0" bIns="0" rtlCol="0"/>
            <a:lstStyle/>
            <a:p>
              <a:pPr defTabSz="829178"/>
              <a:endParaRPr sz="1632" kern="0">
                <a:solidFill>
                  <a:sysClr val="windowText" lastClr="000000"/>
                </a:solidFill>
              </a:endParaRPr>
            </a:p>
          </p:txBody>
        </p:sp>
        <p:sp>
          <p:nvSpPr>
            <p:cNvPr id="98" name="object 98"/>
            <p:cNvSpPr/>
            <p:nvPr/>
          </p:nvSpPr>
          <p:spPr>
            <a:xfrm>
              <a:off x="9484296" y="1955152"/>
              <a:ext cx="480695" cy="375285"/>
            </a:xfrm>
            <a:custGeom>
              <a:avLst/>
              <a:gdLst/>
              <a:ahLst/>
              <a:cxnLst/>
              <a:rect l="l" t="t" r="r" b="b"/>
              <a:pathLst>
                <a:path w="480695" h="375285">
                  <a:moveTo>
                    <a:pt x="1308" y="367258"/>
                  </a:moveTo>
                  <a:lnTo>
                    <a:pt x="850" y="367144"/>
                  </a:lnTo>
                  <a:lnTo>
                    <a:pt x="393" y="367080"/>
                  </a:lnTo>
                  <a:lnTo>
                    <a:pt x="0" y="366801"/>
                  </a:lnTo>
                  <a:lnTo>
                    <a:pt x="901" y="367461"/>
                  </a:lnTo>
                  <a:lnTo>
                    <a:pt x="1041" y="367423"/>
                  </a:lnTo>
                  <a:lnTo>
                    <a:pt x="1308" y="367258"/>
                  </a:lnTo>
                  <a:close/>
                </a:path>
                <a:path w="480695" h="375285">
                  <a:moveTo>
                    <a:pt x="8686" y="367271"/>
                  </a:moveTo>
                  <a:lnTo>
                    <a:pt x="8178" y="366839"/>
                  </a:lnTo>
                  <a:lnTo>
                    <a:pt x="4838" y="364007"/>
                  </a:lnTo>
                  <a:lnTo>
                    <a:pt x="3378" y="366496"/>
                  </a:lnTo>
                  <a:lnTo>
                    <a:pt x="2451" y="366839"/>
                  </a:lnTo>
                  <a:lnTo>
                    <a:pt x="1358" y="367271"/>
                  </a:lnTo>
                  <a:lnTo>
                    <a:pt x="3543" y="367817"/>
                  </a:lnTo>
                  <a:lnTo>
                    <a:pt x="6426" y="366839"/>
                  </a:lnTo>
                  <a:lnTo>
                    <a:pt x="8686" y="367271"/>
                  </a:lnTo>
                  <a:close/>
                </a:path>
                <a:path w="480695" h="375285">
                  <a:moveTo>
                    <a:pt x="13322" y="374091"/>
                  </a:moveTo>
                  <a:lnTo>
                    <a:pt x="5511" y="370713"/>
                  </a:lnTo>
                  <a:lnTo>
                    <a:pt x="4165" y="374027"/>
                  </a:lnTo>
                  <a:lnTo>
                    <a:pt x="8737" y="373697"/>
                  </a:lnTo>
                  <a:lnTo>
                    <a:pt x="10579" y="375005"/>
                  </a:lnTo>
                  <a:lnTo>
                    <a:pt x="13322" y="374091"/>
                  </a:lnTo>
                  <a:close/>
                </a:path>
                <a:path w="480695" h="375285">
                  <a:moveTo>
                    <a:pt x="28409" y="374129"/>
                  </a:moveTo>
                  <a:lnTo>
                    <a:pt x="28384" y="370547"/>
                  </a:lnTo>
                  <a:lnTo>
                    <a:pt x="21056" y="371055"/>
                  </a:lnTo>
                  <a:lnTo>
                    <a:pt x="18757" y="368693"/>
                  </a:lnTo>
                  <a:lnTo>
                    <a:pt x="18732" y="365848"/>
                  </a:lnTo>
                  <a:lnTo>
                    <a:pt x="16446" y="363512"/>
                  </a:lnTo>
                  <a:lnTo>
                    <a:pt x="20078" y="361823"/>
                  </a:lnTo>
                  <a:lnTo>
                    <a:pt x="17322" y="360578"/>
                  </a:lnTo>
                  <a:lnTo>
                    <a:pt x="13703" y="363715"/>
                  </a:lnTo>
                  <a:lnTo>
                    <a:pt x="16002" y="365340"/>
                  </a:lnTo>
                  <a:lnTo>
                    <a:pt x="16916" y="368122"/>
                  </a:lnTo>
                  <a:lnTo>
                    <a:pt x="14617" y="366496"/>
                  </a:lnTo>
                  <a:lnTo>
                    <a:pt x="11899" y="367398"/>
                  </a:lnTo>
                  <a:lnTo>
                    <a:pt x="10998" y="370319"/>
                  </a:lnTo>
                  <a:lnTo>
                    <a:pt x="12382" y="372021"/>
                  </a:lnTo>
                  <a:lnTo>
                    <a:pt x="19215" y="369773"/>
                  </a:lnTo>
                  <a:lnTo>
                    <a:pt x="17894" y="373062"/>
                  </a:lnTo>
                  <a:lnTo>
                    <a:pt x="20142" y="370408"/>
                  </a:lnTo>
                  <a:lnTo>
                    <a:pt x="23825" y="373735"/>
                  </a:lnTo>
                  <a:lnTo>
                    <a:pt x="22898" y="372351"/>
                  </a:lnTo>
                  <a:lnTo>
                    <a:pt x="28409" y="374129"/>
                  </a:lnTo>
                  <a:close/>
                </a:path>
                <a:path w="480695" h="375285">
                  <a:moveTo>
                    <a:pt x="44577" y="337921"/>
                  </a:moveTo>
                  <a:lnTo>
                    <a:pt x="43370" y="337070"/>
                  </a:lnTo>
                  <a:lnTo>
                    <a:pt x="42545" y="337451"/>
                  </a:lnTo>
                  <a:lnTo>
                    <a:pt x="43078" y="337451"/>
                  </a:lnTo>
                  <a:lnTo>
                    <a:pt x="44577" y="337921"/>
                  </a:lnTo>
                  <a:close/>
                </a:path>
                <a:path w="480695" h="375285">
                  <a:moveTo>
                    <a:pt x="48780" y="352691"/>
                  </a:moveTo>
                  <a:lnTo>
                    <a:pt x="45808" y="351726"/>
                  </a:lnTo>
                  <a:lnTo>
                    <a:pt x="43599" y="348272"/>
                  </a:lnTo>
                  <a:lnTo>
                    <a:pt x="40093" y="348259"/>
                  </a:lnTo>
                  <a:lnTo>
                    <a:pt x="36487" y="352793"/>
                  </a:lnTo>
                  <a:lnTo>
                    <a:pt x="39852" y="354660"/>
                  </a:lnTo>
                  <a:lnTo>
                    <a:pt x="44424" y="353555"/>
                  </a:lnTo>
                  <a:lnTo>
                    <a:pt x="48780" y="352691"/>
                  </a:lnTo>
                  <a:close/>
                </a:path>
                <a:path w="480695" h="375285">
                  <a:moveTo>
                    <a:pt x="49390" y="339458"/>
                  </a:moveTo>
                  <a:lnTo>
                    <a:pt x="44577" y="337921"/>
                  </a:lnTo>
                  <a:lnTo>
                    <a:pt x="47599" y="340055"/>
                  </a:lnTo>
                  <a:lnTo>
                    <a:pt x="49390" y="339458"/>
                  </a:lnTo>
                  <a:close/>
                </a:path>
                <a:path w="480695" h="375285">
                  <a:moveTo>
                    <a:pt x="50330" y="336296"/>
                  </a:moveTo>
                  <a:lnTo>
                    <a:pt x="48247" y="334835"/>
                  </a:lnTo>
                  <a:lnTo>
                    <a:pt x="43649" y="336943"/>
                  </a:lnTo>
                  <a:lnTo>
                    <a:pt x="49631" y="336537"/>
                  </a:lnTo>
                  <a:lnTo>
                    <a:pt x="50330" y="336296"/>
                  </a:lnTo>
                  <a:close/>
                </a:path>
                <a:path w="480695" h="375285">
                  <a:moveTo>
                    <a:pt x="52679" y="374205"/>
                  </a:moveTo>
                  <a:lnTo>
                    <a:pt x="51282" y="371081"/>
                  </a:lnTo>
                  <a:lnTo>
                    <a:pt x="48526" y="370560"/>
                  </a:lnTo>
                  <a:lnTo>
                    <a:pt x="49453" y="371221"/>
                  </a:lnTo>
                  <a:lnTo>
                    <a:pt x="47625" y="372757"/>
                  </a:lnTo>
                  <a:lnTo>
                    <a:pt x="49466" y="372643"/>
                  </a:lnTo>
                  <a:lnTo>
                    <a:pt x="52679" y="374205"/>
                  </a:lnTo>
                  <a:close/>
                </a:path>
                <a:path w="480695" h="375285">
                  <a:moveTo>
                    <a:pt x="53403" y="351980"/>
                  </a:moveTo>
                  <a:lnTo>
                    <a:pt x="51930" y="352082"/>
                  </a:lnTo>
                  <a:lnTo>
                    <a:pt x="50368" y="352374"/>
                  </a:lnTo>
                  <a:lnTo>
                    <a:pt x="48780" y="352691"/>
                  </a:lnTo>
                  <a:lnTo>
                    <a:pt x="50101" y="353123"/>
                  </a:lnTo>
                  <a:lnTo>
                    <a:pt x="51574" y="353110"/>
                  </a:lnTo>
                  <a:lnTo>
                    <a:pt x="53403" y="351980"/>
                  </a:lnTo>
                  <a:close/>
                </a:path>
                <a:path w="480695" h="375285">
                  <a:moveTo>
                    <a:pt x="56654" y="337070"/>
                  </a:moveTo>
                  <a:lnTo>
                    <a:pt x="51155" y="336296"/>
                  </a:lnTo>
                  <a:lnTo>
                    <a:pt x="51930" y="337451"/>
                  </a:lnTo>
                  <a:lnTo>
                    <a:pt x="52819" y="338086"/>
                  </a:lnTo>
                  <a:lnTo>
                    <a:pt x="51015" y="338924"/>
                  </a:lnTo>
                  <a:lnTo>
                    <a:pt x="49390" y="339458"/>
                  </a:lnTo>
                  <a:lnTo>
                    <a:pt x="50114" y="339699"/>
                  </a:lnTo>
                  <a:lnTo>
                    <a:pt x="48044" y="340372"/>
                  </a:lnTo>
                  <a:lnTo>
                    <a:pt x="47599" y="340055"/>
                  </a:lnTo>
                  <a:lnTo>
                    <a:pt x="46647" y="340372"/>
                  </a:lnTo>
                  <a:lnTo>
                    <a:pt x="47193" y="340372"/>
                  </a:lnTo>
                  <a:lnTo>
                    <a:pt x="47625" y="340512"/>
                  </a:lnTo>
                  <a:lnTo>
                    <a:pt x="44627" y="341515"/>
                  </a:lnTo>
                  <a:lnTo>
                    <a:pt x="48755" y="343014"/>
                  </a:lnTo>
                  <a:lnTo>
                    <a:pt x="49123" y="341515"/>
                  </a:lnTo>
                  <a:lnTo>
                    <a:pt x="49199" y="341198"/>
                  </a:lnTo>
                  <a:lnTo>
                    <a:pt x="48729" y="340868"/>
                  </a:lnTo>
                  <a:lnTo>
                    <a:pt x="50571" y="341452"/>
                  </a:lnTo>
                  <a:lnTo>
                    <a:pt x="50571" y="339331"/>
                  </a:lnTo>
                  <a:lnTo>
                    <a:pt x="55600" y="339331"/>
                  </a:lnTo>
                  <a:lnTo>
                    <a:pt x="55346" y="338086"/>
                  </a:lnTo>
                  <a:lnTo>
                    <a:pt x="55219" y="337451"/>
                  </a:lnTo>
                  <a:lnTo>
                    <a:pt x="55143" y="337070"/>
                  </a:lnTo>
                  <a:lnTo>
                    <a:pt x="56654" y="337070"/>
                  </a:lnTo>
                  <a:close/>
                </a:path>
                <a:path w="480695" h="375285">
                  <a:moveTo>
                    <a:pt x="71615" y="342125"/>
                  </a:moveTo>
                  <a:lnTo>
                    <a:pt x="71132" y="338950"/>
                  </a:lnTo>
                  <a:lnTo>
                    <a:pt x="56476" y="336384"/>
                  </a:lnTo>
                  <a:lnTo>
                    <a:pt x="60629" y="341477"/>
                  </a:lnTo>
                  <a:lnTo>
                    <a:pt x="62484" y="343471"/>
                  </a:lnTo>
                  <a:lnTo>
                    <a:pt x="65227" y="341858"/>
                  </a:lnTo>
                  <a:lnTo>
                    <a:pt x="71615" y="342125"/>
                  </a:lnTo>
                  <a:close/>
                </a:path>
                <a:path w="480695" h="375285">
                  <a:moveTo>
                    <a:pt x="84416" y="338378"/>
                  </a:moveTo>
                  <a:lnTo>
                    <a:pt x="77063" y="336016"/>
                  </a:lnTo>
                  <a:lnTo>
                    <a:pt x="78905" y="337324"/>
                  </a:lnTo>
                  <a:lnTo>
                    <a:pt x="76619" y="337832"/>
                  </a:lnTo>
                  <a:lnTo>
                    <a:pt x="77089" y="338886"/>
                  </a:lnTo>
                  <a:lnTo>
                    <a:pt x="84416" y="338378"/>
                  </a:lnTo>
                  <a:close/>
                </a:path>
                <a:path w="480695" h="375285">
                  <a:moveTo>
                    <a:pt x="105054" y="343001"/>
                  </a:moveTo>
                  <a:lnTo>
                    <a:pt x="101371" y="341122"/>
                  </a:lnTo>
                  <a:lnTo>
                    <a:pt x="100469" y="342595"/>
                  </a:lnTo>
                  <a:lnTo>
                    <a:pt x="105054" y="343001"/>
                  </a:lnTo>
                  <a:close/>
                </a:path>
                <a:path w="480695" h="375285">
                  <a:moveTo>
                    <a:pt x="112014" y="302463"/>
                  </a:moveTo>
                  <a:lnTo>
                    <a:pt x="110642" y="302209"/>
                  </a:lnTo>
                  <a:lnTo>
                    <a:pt x="109283" y="304800"/>
                  </a:lnTo>
                  <a:lnTo>
                    <a:pt x="112014" y="302463"/>
                  </a:lnTo>
                  <a:close/>
                </a:path>
                <a:path w="480695" h="375285">
                  <a:moveTo>
                    <a:pt x="116903" y="283908"/>
                  </a:moveTo>
                  <a:lnTo>
                    <a:pt x="112331" y="284251"/>
                  </a:lnTo>
                  <a:lnTo>
                    <a:pt x="115976" y="284683"/>
                  </a:lnTo>
                  <a:lnTo>
                    <a:pt x="116903" y="283908"/>
                  </a:lnTo>
                  <a:close/>
                </a:path>
                <a:path w="480695" h="375285">
                  <a:moveTo>
                    <a:pt x="150888" y="280606"/>
                  </a:moveTo>
                  <a:lnTo>
                    <a:pt x="146786" y="280784"/>
                  </a:lnTo>
                  <a:lnTo>
                    <a:pt x="141579" y="281470"/>
                  </a:lnTo>
                  <a:lnTo>
                    <a:pt x="146177" y="284010"/>
                  </a:lnTo>
                  <a:lnTo>
                    <a:pt x="150888" y="280606"/>
                  </a:lnTo>
                  <a:close/>
                </a:path>
                <a:path w="480695" h="375285">
                  <a:moveTo>
                    <a:pt x="157937" y="271678"/>
                  </a:moveTo>
                  <a:lnTo>
                    <a:pt x="157149" y="270510"/>
                  </a:lnTo>
                  <a:lnTo>
                    <a:pt x="156984" y="270510"/>
                  </a:lnTo>
                  <a:lnTo>
                    <a:pt x="152527" y="272910"/>
                  </a:lnTo>
                  <a:lnTo>
                    <a:pt x="157937" y="271678"/>
                  </a:lnTo>
                  <a:close/>
                </a:path>
                <a:path w="480695" h="375285">
                  <a:moveTo>
                    <a:pt x="158838" y="271475"/>
                  </a:moveTo>
                  <a:lnTo>
                    <a:pt x="157937" y="271678"/>
                  </a:lnTo>
                  <a:lnTo>
                    <a:pt x="158026" y="271818"/>
                  </a:lnTo>
                  <a:lnTo>
                    <a:pt x="158838" y="271475"/>
                  </a:lnTo>
                  <a:close/>
                </a:path>
                <a:path w="480695" h="375285">
                  <a:moveTo>
                    <a:pt x="159245" y="272300"/>
                  </a:moveTo>
                  <a:lnTo>
                    <a:pt x="158038" y="272529"/>
                  </a:lnTo>
                  <a:lnTo>
                    <a:pt x="158965" y="273900"/>
                  </a:lnTo>
                  <a:lnTo>
                    <a:pt x="159143" y="272910"/>
                  </a:lnTo>
                  <a:lnTo>
                    <a:pt x="159245" y="272300"/>
                  </a:lnTo>
                  <a:close/>
                </a:path>
                <a:path w="480695" h="375285">
                  <a:moveTo>
                    <a:pt x="159435" y="259829"/>
                  </a:moveTo>
                  <a:lnTo>
                    <a:pt x="158559" y="260172"/>
                  </a:lnTo>
                  <a:lnTo>
                    <a:pt x="155435" y="258381"/>
                  </a:lnTo>
                  <a:lnTo>
                    <a:pt x="154673" y="260896"/>
                  </a:lnTo>
                  <a:lnTo>
                    <a:pt x="157416" y="262839"/>
                  </a:lnTo>
                  <a:lnTo>
                    <a:pt x="159435" y="259829"/>
                  </a:lnTo>
                  <a:close/>
                </a:path>
                <a:path w="480695" h="375285">
                  <a:moveTo>
                    <a:pt x="159677" y="259473"/>
                  </a:moveTo>
                  <a:lnTo>
                    <a:pt x="159435" y="259829"/>
                  </a:lnTo>
                  <a:lnTo>
                    <a:pt x="159575" y="259778"/>
                  </a:lnTo>
                  <a:lnTo>
                    <a:pt x="159677" y="259473"/>
                  </a:lnTo>
                  <a:close/>
                </a:path>
                <a:path w="480695" h="375285">
                  <a:moveTo>
                    <a:pt x="162534" y="265772"/>
                  </a:moveTo>
                  <a:lnTo>
                    <a:pt x="157962" y="264668"/>
                  </a:lnTo>
                  <a:lnTo>
                    <a:pt x="151993" y="262597"/>
                  </a:lnTo>
                  <a:lnTo>
                    <a:pt x="148399" y="267843"/>
                  </a:lnTo>
                  <a:lnTo>
                    <a:pt x="152539" y="270065"/>
                  </a:lnTo>
                  <a:lnTo>
                    <a:pt x="153263" y="269532"/>
                  </a:lnTo>
                  <a:lnTo>
                    <a:pt x="157073" y="266890"/>
                  </a:lnTo>
                  <a:lnTo>
                    <a:pt x="161886" y="269532"/>
                  </a:lnTo>
                  <a:lnTo>
                    <a:pt x="161150" y="268503"/>
                  </a:lnTo>
                  <a:lnTo>
                    <a:pt x="160121" y="266890"/>
                  </a:lnTo>
                  <a:lnTo>
                    <a:pt x="159486" y="265772"/>
                  </a:lnTo>
                  <a:lnTo>
                    <a:pt x="162534" y="265772"/>
                  </a:lnTo>
                  <a:close/>
                </a:path>
                <a:path w="480695" h="375285">
                  <a:moveTo>
                    <a:pt x="170002" y="278841"/>
                  </a:moveTo>
                  <a:lnTo>
                    <a:pt x="167233" y="275450"/>
                  </a:lnTo>
                  <a:lnTo>
                    <a:pt x="163550" y="274980"/>
                  </a:lnTo>
                  <a:lnTo>
                    <a:pt x="163537" y="271945"/>
                  </a:lnTo>
                  <a:lnTo>
                    <a:pt x="163525" y="271475"/>
                  </a:lnTo>
                  <a:lnTo>
                    <a:pt x="163741" y="271475"/>
                  </a:lnTo>
                  <a:lnTo>
                    <a:pt x="167640" y="272910"/>
                  </a:lnTo>
                  <a:lnTo>
                    <a:pt x="167640" y="271945"/>
                  </a:lnTo>
                  <a:lnTo>
                    <a:pt x="167640" y="270065"/>
                  </a:lnTo>
                  <a:lnTo>
                    <a:pt x="169938" y="271678"/>
                  </a:lnTo>
                  <a:lnTo>
                    <a:pt x="169926" y="270065"/>
                  </a:lnTo>
                  <a:lnTo>
                    <a:pt x="169926" y="269532"/>
                  </a:lnTo>
                  <a:lnTo>
                    <a:pt x="168884" y="269532"/>
                  </a:lnTo>
                  <a:lnTo>
                    <a:pt x="166243" y="267652"/>
                  </a:lnTo>
                  <a:lnTo>
                    <a:pt x="164414" y="268503"/>
                  </a:lnTo>
                  <a:lnTo>
                    <a:pt x="166281" y="271932"/>
                  </a:lnTo>
                  <a:lnTo>
                    <a:pt x="162598" y="270789"/>
                  </a:lnTo>
                  <a:lnTo>
                    <a:pt x="161798" y="269532"/>
                  </a:lnTo>
                  <a:lnTo>
                    <a:pt x="161632" y="269532"/>
                  </a:lnTo>
                  <a:lnTo>
                    <a:pt x="161226" y="270510"/>
                  </a:lnTo>
                  <a:lnTo>
                    <a:pt x="158838" y="271475"/>
                  </a:lnTo>
                  <a:lnTo>
                    <a:pt x="159385" y="271475"/>
                  </a:lnTo>
                  <a:lnTo>
                    <a:pt x="159346" y="271678"/>
                  </a:lnTo>
                  <a:lnTo>
                    <a:pt x="159245" y="272300"/>
                  </a:lnTo>
                  <a:lnTo>
                    <a:pt x="161239" y="271945"/>
                  </a:lnTo>
                  <a:lnTo>
                    <a:pt x="164007" y="276009"/>
                  </a:lnTo>
                  <a:lnTo>
                    <a:pt x="158965" y="274586"/>
                  </a:lnTo>
                  <a:lnTo>
                    <a:pt x="161277" y="276936"/>
                  </a:lnTo>
                  <a:lnTo>
                    <a:pt x="158991" y="277456"/>
                  </a:lnTo>
                  <a:lnTo>
                    <a:pt x="154368" y="274218"/>
                  </a:lnTo>
                  <a:lnTo>
                    <a:pt x="153733" y="276936"/>
                  </a:lnTo>
                  <a:lnTo>
                    <a:pt x="153606" y="277456"/>
                  </a:lnTo>
                  <a:lnTo>
                    <a:pt x="153517" y="277837"/>
                  </a:lnTo>
                  <a:lnTo>
                    <a:pt x="154851" y="277837"/>
                  </a:lnTo>
                  <a:lnTo>
                    <a:pt x="157848" y="278841"/>
                  </a:lnTo>
                  <a:lnTo>
                    <a:pt x="157314" y="278841"/>
                  </a:lnTo>
                  <a:lnTo>
                    <a:pt x="152361" y="280454"/>
                  </a:lnTo>
                  <a:lnTo>
                    <a:pt x="151650" y="280047"/>
                  </a:lnTo>
                  <a:lnTo>
                    <a:pt x="150888" y="280606"/>
                  </a:lnTo>
                  <a:lnTo>
                    <a:pt x="151892" y="280606"/>
                  </a:lnTo>
                  <a:lnTo>
                    <a:pt x="152615" y="280606"/>
                  </a:lnTo>
                  <a:lnTo>
                    <a:pt x="157149" y="283248"/>
                  </a:lnTo>
                  <a:lnTo>
                    <a:pt x="157645" y="281609"/>
                  </a:lnTo>
                  <a:lnTo>
                    <a:pt x="157695" y="281470"/>
                  </a:lnTo>
                  <a:lnTo>
                    <a:pt x="157797" y="281127"/>
                  </a:lnTo>
                  <a:lnTo>
                    <a:pt x="157899" y="280784"/>
                  </a:lnTo>
                  <a:lnTo>
                    <a:pt x="158000" y="280454"/>
                  </a:lnTo>
                  <a:lnTo>
                    <a:pt x="158038" y="280314"/>
                  </a:lnTo>
                  <a:lnTo>
                    <a:pt x="158978" y="283095"/>
                  </a:lnTo>
                  <a:lnTo>
                    <a:pt x="163576" y="284200"/>
                  </a:lnTo>
                  <a:lnTo>
                    <a:pt x="165849" y="284403"/>
                  </a:lnTo>
                  <a:lnTo>
                    <a:pt x="168122" y="282486"/>
                  </a:lnTo>
                  <a:lnTo>
                    <a:pt x="166763" y="280784"/>
                  </a:lnTo>
                  <a:lnTo>
                    <a:pt x="166725" y="278841"/>
                  </a:lnTo>
                  <a:lnTo>
                    <a:pt x="166268" y="278841"/>
                  </a:lnTo>
                  <a:lnTo>
                    <a:pt x="164934" y="279463"/>
                  </a:lnTo>
                  <a:lnTo>
                    <a:pt x="164934" y="281609"/>
                  </a:lnTo>
                  <a:lnTo>
                    <a:pt x="162293" y="282486"/>
                  </a:lnTo>
                  <a:lnTo>
                    <a:pt x="162267" y="281127"/>
                  </a:lnTo>
                  <a:lnTo>
                    <a:pt x="162140" y="280784"/>
                  </a:lnTo>
                  <a:lnTo>
                    <a:pt x="162064" y="280606"/>
                  </a:lnTo>
                  <a:lnTo>
                    <a:pt x="161950" y="280314"/>
                  </a:lnTo>
                  <a:lnTo>
                    <a:pt x="161848" y="280047"/>
                  </a:lnTo>
                  <a:lnTo>
                    <a:pt x="161785" y="279882"/>
                  </a:lnTo>
                  <a:lnTo>
                    <a:pt x="163918" y="279882"/>
                  </a:lnTo>
                  <a:lnTo>
                    <a:pt x="164858" y="279577"/>
                  </a:lnTo>
                  <a:lnTo>
                    <a:pt x="164744" y="279882"/>
                  </a:lnTo>
                  <a:lnTo>
                    <a:pt x="164680" y="280047"/>
                  </a:lnTo>
                  <a:lnTo>
                    <a:pt x="164566" y="280784"/>
                  </a:lnTo>
                  <a:lnTo>
                    <a:pt x="164871" y="281470"/>
                  </a:lnTo>
                  <a:lnTo>
                    <a:pt x="164934" y="281609"/>
                  </a:lnTo>
                  <a:lnTo>
                    <a:pt x="164934" y="279463"/>
                  </a:lnTo>
                  <a:lnTo>
                    <a:pt x="162598" y="277456"/>
                  </a:lnTo>
                  <a:lnTo>
                    <a:pt x="161086" y="276123"/>
                  </a:lnTo>
                  <a:lnTo>
                    <a:pt x="161442" y="276123"/>
                  </a:lnTo>
                  <a:lnTo>
                    <a:pt x="170002" y="278841"/>
                  </a:lnTo>
                  <a:close/>
                </a:path>
                <a:path w="480695" h="375285">
                  <a:moveTo>
                    <a:pt x="177355" y="284937"/>
                  </a:moveTo>
                  <a:lnTo>
                    <a:pt x="177317" y="284670"/>
                  </a:lnTo>
                  <a:lnTo>
                    <a:pt x="175488" y="287032"/>
                  </a:lnTo>
                  <a:lnTo>
                    <a:pt x="176009" y="286550"/>
                  </a:lnTo>
                  <a:lnTo>
                    <a:pt x="177355" y="284937"/>
                  </a:lnTo>
                  <a:close/>
                </a:path>
                <a:path w="480695" h="375285">
                  <a:moveTo>
                    <a:pt x="178422" y="279742"/>
                  </a:moveTo>
                  <a:lnTo>
                    <a:pt x="178142" y="279209"/>
                  </a:lnTo>
                  <a:lnTo>
                    <a:pt x="177800" y="278688"/>
                  </a:lnTo>
                  <a:lnTo>
                    <a:pt x="177558" y="279209"/>
                  </a:lnTo>
                  <a:lnTo>
                    <a:pt x="176911" y="281876"/>
                  </a:lnTo>
                  <a:lnTo>
                    <a:pt x="176847" y="283629"/>
                  </a:lnTo>
                  <a:lnTo>
                    <a:pt x="178346" y="279920"/>
                  </a:lnTo>
                  <a:lnTo>
                    <a:pt x="178422" y="279742"/>
                  </a:lnTo>
                  <a:close/>
                </a:path>
                <a:path w="480695" h="375285">
                  <a:moveTo>
                    <a:pt x="178955" y="279742"/>
                  </a:moveTo>
                  <a:lnTo>
                    <a:pt x="178638" y="279209"/>
                  </a:lnTo>
                  <a:lnTo>
                    <a:pt x="178625" y="279920"/>
                  </a:lnTo>
                  <a:lnTo>
                    <a:pt x="178955" y="279742"/>
                  </a:lnTo>
                  <a:close/>
                </a:path>
                <a:path w="480695" h="375285">
                  <a:moveTo>
                    <a:pt x="179616" y="285699"/>
                  </a:moveTo>
                  <a:lnTo>
                    <a:pt x="178231" y="283895"/>
                  </a:lnTo>
                  <a:lnTo>
                    <a:pt x="177584" y="284670"/>
                  </a:lnTo>
                  <a:lnTo>
                    <a:pt x="177469" y="285699"/>
                  </a:lnTo>
                  <a:lnTo>
                    <a:pt x="177596" y="286550"/>
                  </a:lnTo>
                  <a:lnTo>
                    <a:pt x="177673" y="287032"/>
                  </a:lnTo>
                  <a:lnTo>
                    <a:pt x="177787" y="287731"/>
                  </a:lnTo>
                  <a:lnTo>
                    <a:pt x="179616" y="285699"/>
                  </a:lnTo>
                  <a:close/>
                </a:path>
                <a:path w="480695" h="375285">
                  <a:moveTo>
                    <a:pt x="179717" y="214947"/>
                  </a:moveTo>
                  <a:lnTo>
                    <a:pt x="178727" y="214858"/>
                  </a:lnTo>
                  <a:lnTo>
                    <a:pt x="177800" y="214845"/>
                  </a:lnTo>
                  <a:lnTo>
                    <a:pt x="177114" y="215074"/>
                  </a:lnTo>
                  <a:lnTo>
                    <a:pt x="178181" y="215099"/>
                  </a:lnTo>
                  <a:lnTo>
                    <a:pt x="179019" y="215049"/>
                  </a:lnTo>
                  <a:lnTo>
                    <a:pt x="179717" y="214947"/>
                  </a:lnTo>
                  <a:close/>
                </a:path>
                <a:path w="480695" h="375285">
                  <a:moveTo>
                    <a:pt x="180644" y="287032"/>
                  </a:moveTo>
                  <a:lnTo>
                    <a:pt x="177355" y="288963"/>
                  </a:lnTo>
                  <a:lnTo>
                    <a:pt x="179362" y="288810"/>
                  </a:lnTo>
                  <a:lnTo>
                    <a:pt x="180644" y="287032"/>
                  </a:lnTo>
                  <a:close/>
                </a:path>
                <a:path w="480695" h="375285">
                  <a:moveTo>
                    <a:pt x="182626" y="289115"/>
                  </a:moveTo>
                  <a:lnTo>
                    <a:pt x="180492" y="288810"/>
                  </a:lnTo>
                  <a:lnTo>
                    <a:pt x="179362" y="288810"/>
                  </a:lnTo>
                  <a:lnTo>
                    <a:pt x="178282" y="290322"/>
                  </a:lnTo>
                  <a:lnTo>
                    <a:pt x="182626" y="289115"/>
                  </a:lnTo>
                  <a:close/>
                </a:path>
                <a:path w="480695" h="375285">
                  <a:moveTo>
                    <a:pt x="185445" y="225183"/>
                  </a:moveTo>
                  <a:lnTo>
                    <a:pt x="182232" y="224332"/>
                  </a:lnTo>
                  <a:lnTo>
                    <a:pt x="180873" y="226225"/>
                  </a:lnTo>
                  <a:lnTo>
                    <a:pt x="185445" y="225183"/>
                  </a:lnTo>
                  <a:close/>
                </a:path>
                <a:path w="480695" h="375285">
                  <a:moveTo>
                    <a:pt x="186956" y="287921"/>
                  </a:moveTo>
                  <a:lnTo>
                    <a:pt x="182626" y="289115"/>
                  </a:lnTo>
                  <a:lnTo>
                    <a:pt x="185153" y="289471"/>
                  </a:lnTo>
                  <a:lnTo>
                    <a:pt x="184670" y="291414"/>
                  </a:lnTo>
                  <a:lnTo>
                    <a:pt x="182854" y="291414"/>
                  </a:lnTo>
                  <a:lnTo>
                    <a:pt x="182130" y="290322"/>
                  </a:lnTo>
                  <a:lnTo>
                    <a:pt x="182219" y="291414"/>
                  </a:lnTo>
                  <a:lnTo>
                    <a:pt x="182435" y="292519"/>
                  </a:lnTo>
                  <a:lnTo>
                    <a:pt x="185140" y="291414"/>
                  </a:lnTo>
                  <a:lnTo>
                    <a:pt x="185534" y="291414"/>
                  </a:lnTo>
                  <a:lnTo>
                    <a:pt x="186956" y="287921"/>
                  </a:lnTo>
                  <a:close/>
                </a:path>
                <a:path w="480695" h="375285">
                  <a:moveTo>
                    <a:pt x="187985" y="212293"/>
                  </a:moveTo>
                  <a:lnTo>
                    <a:pt x="187642" y="211886"/>
                  </a:lnTo>
                  <a:lnTo>
                    <a:pt x="186702" y="211886"/>
                  </a:lnTo>
                  <a:lnTo>
                    <a:pt x="187985" y="212293"/>
                  </a:lnTo>
                  <a:close/>
                </a:path>
                <a:path w="480695" h="375285">
                  <a:moveTo>
                    <a:pt x="189890" y="279209"/>
                  </a:moveTo>
                  <a:lnTo>
                    <a:pt x="178600" y="277063"/>
                  </a:lnTo>
                  <a:lnTo>
                    <a:pt x="178155" y="278180"/>
                  </a:lnTo>
                  <a:lnTo>
                    <a:pt x="180924" y="278688"/>
                  </a:lnTo>
                  <a:lnTo>
                    <a:pt x="178955" y="279742"/>
                  </a:lnTo>
                  <a:lnTo>
                    <a:pt x="181203" y="283629"/>
                  </a:lnTo>
                  <a:lnTo>
                    <a:pt x="181305" y="283832"/>
                  </a:lnTo>
                  <a:lnTo>
                    <a:pt x="179616" y="285699"/>
                  </a:lnTo>
                  <a:lnTo>
                    <a:pt x="180644" y="287032"/>
                  </a:lnTo>
                  <a:lnTo>
                    <a:pt x="181000" y="286550"/>
                  </a:lnTo>
                  <a:lnTo>
                    <a:pt x="182359" y="286550"/>
                  </a:lnTo>
                  <a:lnTo>
                    <a:pt x="182384" y="286804"/>
                  </a:lnTo>
                  <a:lnTo>
                    <a:pt x="182676" y="286677"/>
                  </a:lnTo>
                  <a:lnTo>
                    <a:pt x="182905" y="286537"/>
                  </a:lnTo>
                  <a:lnTo>
                    <a:pt x="184937" y="286499"/>
                  </a:lnTo>
                  <a:lnTo>
                    <a:pt x="186956" y="287921"/>
                  </a:lnTo>
                  <a:lnTo>
                    <a:pt x="187426" y="288239"/>
                  </a:lnTo>
                  <a:lnTo>
                    <a:pt x="185077" y="284022"/>
                  </a:lnTo>
                  <a:lnTo>
                    <a:pt x="184975" y="283832"/>
                  </a:lnTo>
                  <a:lnTo>
                    <a:pt x="184937" y="284962"/>
                  </a:lnTo>
                  <a:lnTo>
                    <a:pt x="184404" y="285699"/>
                  </a:lnTo>
                  <a:lnTo>
                    <a:pt x="183146" y="286397"/>
                  </a:lnTo>
                  <a:lnTo>
                    <a:pt x="182918" y="286385"/>
                  </a:lnTo>
                  <a:lnTo>
                    <a:pt x="182613" y="286435"/>
                  </a:lnTo>
                  <a:lnTo>
                    <a:pt x="182359" y="286448"/>
                  </a:lnTo>
                  <a:lnTo>
                    <a:pt x="182384" y="283959"/>
                  </a:lnTo>
                  <a:lnTo>
                    <a:pt x="184162" y="283832"/>
                  </a:lnTo>
                  <a:lnTo>
                    <a:pt x="184937" y="284962"/>
                  </a:lnTo>
                  <a:lnTo>
                    <a:pt x="184937" y="283768"/>
                  </a:lnTo>
                  <a:lnTo>
                    <a:pt x="184175" y="282397"/>
                  </a:lnTo>
                  <a:lnTo>
                    <a:pt x="186461" y="281876"/>
                  </a:lnTo>
                  <a:lnTo>
                    <a:pt x="188252" y="280314"/>
                  </a:lnTo>
                  <a:lnTo>
                    <a:pt x="189560" y="279209"/>
                  </a:lnTo>
                  <a:lnTo>
                    <a:pt x="189890" y="279209"/>
                  </a:lnTo>
                  <a:close/>
                </a:path>
                <a:path w="480695" h="375285">
                  <a:moveTo>
                    <a:pt x="193294" y="232105"/>
                  </a:moveTo>
                  <a:lnTo>
                    <a:pt x="193078" y="231851"/>
                  </a:lnTo>
                  <a:lnTo>
                    <a:pt x="188633" y="226733"/>
                  </a:lnTo>
                  <a:lnTo>
                    <a:pt x="184556" y="228803"/>
                  </a:lnTo>
                  <a:lnTo>
                    <a:pt x="182168" y="230162"/>
                  </a:lnTo>
                  <a:lnTo>
                    <a:pt x="182499" y="230162"/>
                  </a:lnTo>
                  <a:lnTo>
                    <a:pt x="185204" y="232105"/>
                  </a:lnTo>
                  <a:lnTo>
                    <a:pt x="185508" y="232371"/>
                  </a:lnTo>
                  <a:lnTo>
                    <a:pt x="185915" y="233794"/>
                  </a:lnTo>
                  <a:lnTo>
                    <a:pt x="185775" y="232371"/>
                  </a:lnTo>
                  <a:lnTo>
                    <a:pt x="185483" y="230162"/>
                  </a:lnTo>
                  <a:lnTo>
                    <a:pt x="189623" y="232371"/>
                  </a:lnTo>
                  <a:lnTo>
                    <a:pt x="191909" y="231851"/>
                  </a:lnTo>
                  <a:lnTo>
                    <a:pt x="189636" y="233794"/>
                  </a:lnTo>
                  <a:lnTo>
                    <a:pt x="193294" y="232105"/>
                  </a:lnTo>
                  <a:close/>
                </a:path>
                <a:path w="480695" h="375285">
                  <a:moveTo>
                    <a:pt x="196342" y="215900"/>
                  </a:moveTo>
                  <a:lnTo>
                    <a:pt x="196316" y="213766"/>
                  </a:lnTo>
                  <a:lnTo>
                    <a:pt x="196151" y="213766"/>
                  </a:lnTo>
                  <a:lnTo>
                    <a:pt x="190398" y="215900"/>
                  </a:lnTo>
                  <a:lnTo>
                    <a:pt x="189966" y="213766"/>
                  </a:lnTo>
                  <a:lnTo>
                    <a:pt x="189915" y="213512"/>
                  </a:lnTo>
                  <a:lnTo>
                    <a:pt x="189357" y="213512"/>
                  </a:lnTo>
                  <a:lnTo>
                    <a:pt x="192646" y="213055"/>
                  </a:lnTo>
                  <a:lnTo>
                    <a:pt x="194932" y="212737"/>
                  </a:lnTo>
                  <a:lnTo>
                    <a:pt x="194564" y="210845"/>
                  </a:lnTo>
                  <a:lnTo>
                    <a:pt x="194449" y="210286"/>
                  </a:lnTo>
                  <a:lnTo>
                    <a:pt x="193979" y="209956"/>
                  </a:lnTo>
                  <a:lnTo>
                    <a:pt x="191249" y="210845"/>
                  </a:lnTo>
                  <a:lnTo>
                    <a:pt x="190500" y="212737"/>
                  </a:lnTo>
                  <a:lnTo>
                    <a:pt x="190373" y="213055"/>
                  </a:lnTo>
                  <a:lnTo>
                    <a:pt x="187985" y="212293"/>
                  </a:lnTo>
                  <a:lnTo>
                    <a:pt x="188988" y="213512"/>
                  </a:lnTo>
                  <a:lnTo>
                    <a:pt x="188480" y="214744"/>
                  </a:lnTo>
                  <a:lnTo>
                    <a:pt x="186728" y="214744"/>
                  </a:lnTo>
                  <a:lnTo>
                    <a:pt x="185788" y="212737"/>
                  </a:lnTo>
                  <a:lnTo>
                    <a:pt x="185966" y="212737"/>
                  </a:lnTo>
                  <a:lnTo>
                    <a:pt x="183946" y="212090"/>
                  </a:lnTo>
                  <a:lnTo>
                    <a:pt x="182600" y="213766"/>
                  </a:lnTo>
                  <a:lnTo>
                    <a:pt x="181635" y="214744"/>
                  </a:lnTo>
                  <a:lnTo>
                    <a:pt x="180987" y="214744"/>
                  </a:lnTo>
                  <a:lnTo>
                    <a:pt x="179717" y="214934"/>
                  </a:lnTo>
                  <a:lnTo>
                    <a:pt x="184658" y="215379"/>
                  </a:lnTo>
                  <a:lnTo>
                    <a:pt x="192316" y="218795"/>
                  </a:lnTo>
                  <a:lnTo>
                    <a:pt x="192532" y="217144"/>
                  </a:lnTo>
                  <a:lnTo>
                    <a:pt x="192608" y="216560"/>
                  </a:lnTo>
                  <a:lnTo>
                    <a:pt x="192671" y="216103"/>
                  </a:lnTo>
                  <a:lnTo>
                    <a:pt x="193141" y="217144"/>
                  </a:lnTo>
                  <a:lnTo>
                    <a:pt x="195897" y="218363"/>
                  </a:lnTo>
                  <a:lnTo>
                    <a:pt x="196342" y="216560"/>
                  </a:lnTo>
                  <a:lnTo>
                    <a:pt x="196342" y="216103"/>
                  </a:lnTo>
                  <a:lnTo>
                    <a:pt x="196342" y="215900"/>
                  </a:lnTo>
                  <a:close/>
                </a:path>
                <a:path w="480695" h="375285">
                  <a:moveTo>
                    <a:pt x="196570" y="239369"/>
                  </a:moveTo>
                  <a:lnTo>
                    <a:pt x="193789" y="236004"/>
                  </a:lnTo>
                  <a:lnTo>
                    <a:pt x="191046" y="236207"/>
                  </a:lnTo>
                  <a:lnTo>
                    <a:pt x="191973" y="238277"/>
                  </a:lnTo>
                  <a:lnTo>
                    <a:pt x="188785" y="238137"/>
                  </a:lnTo>
                  <a:lnTo>
                    <a:pt x="187401" y="239306"/>
                  </a:lnTo>
                  <a:lnTo>
                    <a:pt x="189230" y="239179"/>
                  </a:lnTo>
                  <a:lnTo>
                    <a:pt x="190614" y="240169"/>
                  </a:lnTo>
                  <a:lnTo>
                    <a:pt x="192011" y="242544"/>
                  </a:lnTo>
                  <a:lnTo>
                    <a:pt x="193357" y="241401"/>
                  </a:lnTo>
                  <a:lnTo>
                    <a:pt x="191985" y="239699"/>
                  </a:lnTo>
                  <a:lnTo>
                    <a:pt x="194259" y="239903"/>
                  </a:lnTo>
                  <a:lnTo>
                    <a:pt x="196570" y="239369"/>
                  </a:lnTo>
                  <a:close/>
                </a:path>
                <a:path w="480695" h="375285">
                  <a:moveTo>
                    <a:pt x="202425" y="230759"/>
                  </a:moveTo>
                  <a:lnTo>
                    <a:pt x="198297" y="228561"/>
                  </a:lnTo>
                  <a:lnTo>
                    <a:pt x="201993" y="231140"/>
                  </a:lnTo>
                  <a:lnTo>
                    <a:pt x="202425" y="230759"/>
                  </a:lnTo>
                  <a:close/>
                </a:path>
                <a:path w="480695" h="375285">
                  <a:moveTo>
                    <a:pt x="213448" y="280327"/>
                  </a:moveTo>
                  <a:lnTo>
                    <a:pt x="208902" y="280327"/>
                  </a:lnTo>
                  <a:lnTo>
                    <a:pt x="207899" y="275717"/>
                  </a:lnTo>
                  <a:lnTo>
                    <a:pt x="196532" y="283298"/>
                  </a:lnTo>
                  <a:lnTo>
                    <a:pt x="196329" y="282956"/>
                  </a:lnTo>
                  <a:lnTo>
                    <a:pt x="195745" y="281940"/>
                  </a:lnTo>
                  <a:lnTo>
                    <a:pt x="195643" y="281762"/>
                  </a:lnTo>
                  <a:lnTo>
                    <a:pt x="193738" y="278498"/>
                  </a:lnTo>
                  <a:lnTo>
                    <a:pt x="191909" y="279349"/>
                  </a:lnTo>
                  <a:lnTo>
                    <a:pt x="193294" y="280327"/>
                  </a:lnTo>
                  <a:lnTo>
                    <a:pt x="193294" y="281762"/>
                  </a:lnTo>
                  <a:lnTo>
                    <a:pt x="190093" y="281622"/>
                  </a:lnTo>
                  <a:lnTo>
                    <a:pt x="191947" y="283641"/>
                  </a:lnTo>
                  <a:lnTo>
                    <a:pt x="189344" y="282956"/>
                  </a:lnTo>
                  <a:lnTo>
                    <a:pt x="188963" y="282956"/>
                  </a:lnTo>
                  <a:lnTo>
                    <a:pt x="191503" y="284734"/>
                  </a:lnTo>
                  <a:lnTo>
                    <a:pt x="191516" y="284035"/>
                  </a:lnTo>
                  <a:lnTo>
                    <a:pt x="191973" y="283641"/>
                  </a:lnTo>
                  <a:lnTo>
                    <a:pt x="192773" y="282956"/>
                  </a:lnTo>
                  <a:lnTo>
                    <a:pt x="192989" y="282956"/>
                  </a:lnTo>
                  <a:lnTo>
                    <a:pt x="195656" y="284873"/>
                  </a:lnTo>
                  <a:lnTo>
                    <a:pt x="195834" y="285051"/>
                  </a:lnTo>
                  <a:lnTo>
                    <a:pt x="194678" y="286702"/>
                  </a:lnTo>
                  <a:lnTo>
                    <a:pt x="193751" y="288175"/>
                  </a:lnTo>
                  <a:lnTo>
                    <a:pt x="197510" y="289674"/>
                  </a:lnTo>
                  <a:lnTo>
                    <a:pt x="199771" y="287007"/>
                  </a:lnTo>
                  <a:lnTo>
                    <a:pt x="199047" y="286499"/>
                  </a:lnTo>
                  <a:lnTo>
                    <a:pt x="197015" y="286499"/>
                  </a:lnTo>
                  <a:lnTo>
                    <a:pt x="197002" y="285051"/>
                  </a:lnTo>
                  <a:lnTo>
                    <a:pt x="200685" y="286245"/>
                  </a:lnTo>
                  <a:lnTo>
                    <a:pt x="202069" y="285051"/>
                  </a:lnTo>
                  <a:lnTo>
                    <a:pt x="204101" y="283298"/>
                  </a:lnTo>
                  <a:lnTo>
                    <a:pt x="206057" y="281622"/>
                  </a:lnTo>
                  <a:lnTo>
                    <a:pt x="206197" y="281622"/>
                  </a:lnTo>
                  <a:lnTo>
                    <a:pt x="208902" y="284035"/>
                  </a:lnTo>
                  <a:lnTo>
                    <a:pt x="208622" y="283641"/>
                  </a:lnTo>
                  <a:lnTo>
                    <a:pt x="207530" y="282536"/>
                  </a:lnTo>
                  <a:lnTo>
                    <a:pt x="209143" y="281940"/>
                  </a:lnTo>
                  <a:lnTo>
                    <a:pt x="209067" y="281762"/>
                  </a:lnTo>
                  <a:lnTo>
                    <a:pt x="209181" y="281622"/>
                  </a:lnTo>
                  <a:lnTo>
                    <a:pt x="209257" y="281940"/>
                  </a:lnTo>
                  <a:lnTo>
                    <a:pt x="209613" y="281762"/>
                  </a:lnTo>
                  <a:lnTo>
                    <a:pt x="213448" y="280327"/>
                  </a:lnTo>
                  <a:close/>
                </a:path>
                <a:path w="480695" h="375285">
                  <a:moveTo>
                    <a:pt x="216636" y="222211"/>
                  </a:moveTo>
                  <a:lnTo>
                    <a:pt x="216331" y="221627"/>
                  </a:lnTo>
                  <a:lnTo>
                    <a:pt x="216065" y="221234"/>
                  </a:lnTo>
                  <a:lnTo>
                    <a:pt x="215747" y="221234"/>
                  </a:lnTo>
                  <a:lnTo>
                    <a:pt x="216636" y="222211"/>
                  </a:lnTo>
                  <a:close/>
                </a:path>
                <a:path w="480695" h="375285">
                  <a:moveTo>
                    <a:pt x="220154" y="263067"/>
                  </a:moveTo>
                  <a:lnTo>
                    <a:pt x="219837" y="262559"/>
                  </a:lnTo>
                  <a:lnTo>
                    <a:pt x="217462" y="262559"/>
                  </a:lnTo>
                  <a:lnTo>
                    <a:pt x="220154" y="263067"/>
                  </a:lnTo>
                  <a:close/>
                </a:path>
                <a:path w="480695" h="375285">
                  <a:moveTo>
                    <a:pt x="222224" y="262559"/>
                  </a:moveTo>
                  <a:lnTo>
                    <a:pt x="221297" y="262559"/>
                  </a:lnTo>
                  <a:lnTo>
                    <a:pt x="221056" y="263017"/>
                  </a:lnTo>
                  <a:lnTo>
                    <a:pt x="222224" y="262559"/>
                  </a:lnTo>
                  <a:close/>
                </a:path>
                <a:path w="480695" h="375285">
                  <a:moveTo>
                    <a:pt x="222427" y="260426"/>
                  </a:moveTo>
                  <a:lnTo>
                    <a:pt x="218668" y="260654"/>
                  </a:lnTo>
                  <a:lnTo>
                    <a:pt x="219837" y="262559"/>
                  </a:lnTo>
                  <a:lnTo>
                    <a:pt x="221297" y="262559"/>
                  </a:lnTo>
                  <a:lnTo>
                    <a:pt x="222300" y="260654"/>
                  </a:lnTo>
                  <a:lnTo>
                    <a:pt x="222427" y="260426"/>
                  </a:lnTo>
                  <a:close/>
                </a:path>
                <a:path w="480695" h="375285">
                  <a:moveTo>
                    <a:pt x="226910" y="252945"/>
                  </a:moveTo>
                  <a:lnTo>
                    <a:pt x="223240" y="250355"/>
                  </a:lnTo>
                  <a:lnTo>
                    <a:pt x="222326" y="251129"/>
                  </a:lnTo>
                  <a:lnTo>
                    <a:pt x="226910" y="252945"/>
                  </a:lnTo>
                  <a:close/>
                </a:path>
                <a:path w="480695" h="375285">
                  <a:moveTo>
                    <a:pt x="232549" y="222211"/>
                  </a:moveTo>
                  <a:lnTo>
                    <a:pt x="232435" y="221030"/>
                  </a:lnTo>
                  <a:lnTo>
                    <a:pt x="232308" y="219748"/>
                  </a:lnTo>
                  <a:lnTo>
                    <a:pt x="232283" y="219481"/>
                  </a:lnTo>
                  <a:lnTo>
                    <a:pt x="232156" y="218122"/>
                  </a:lnTo>
                  <a:lnTo>
                    <a:pt x="232041" y="216890"/>
                  </a:lnTo>
                  <a:lnTo>
                    <a:pt x="225653" y="219481"/>
                  </a:lnTo>
                  <a:lnTo>
                    <a:pt x="221945" y="216115"/>
                  </a:lnTo>
                  <a:lnTo>
                    <a:pt x="218719" y="213182"/>
                  </a:lnTo>
                  <a:lnTo>
                    <a:pt x="212813" y="216115"/>
                  </a:lnTo>
                  <a:lnTo>
                    <a:pt x="210197" y="214947"/>
                  </a:lnTo>
                  <a:lnTo>
                    <a:pt x="214172" y="214947"/>
                  </a:lnTo>
                  <a:lnTo>
                    <a:pt x="213245" y="213588"/>
                  </a:lnTo>
                  <a:lnTo>
                    <a:pt x="210007" y="213588"/>
                  </a:lnTo>
                  <a:lnTo>
                    <a:pt x="209156" y="217792"/>
                  </a:lnTo>
                  <a:lnTo>
                    <a:pt x="204609" y="218122"/>
                  </a:lnTo>
                  <a:lnTo>
                    <a:pt x="215582" y="219481"/>
                  </a:lnTo>
                  <a:lnTo>
                    <a:pt x="213779" y="221030"/>
                  </a:lnTo>
                  <a:lnTo>
                    <a:pt x="215709" y="221208"/>
                  </a:lnTo>
                  <a:lnTo>
                    <a:pt x="215138" y="220573"/>
                  </a:lnTo>
                  <a:lnTo>
                    <a:pt x="220649" y="221627"/>
                  </a:lnTo>
                  <a:lnTo>
                    <a:pt x="224218" y="220573"/>
                  </a:lnTo>
                  <a:lnTo>
                    <a:pt x="227025" y="219748"/>
                  </a:lnTo>
                  <a:lnTo>
                    <a:pt x="232549" y="222211"/>
                  </a:lnTo>
                  <a:close/>
                </a:path>
                <a:path w="480695" h="375285">
                  <a:moveTo>
                    <a:pt x="234835" y="262559"/>
                  </a:moveTo>
                  <a:lnTo>
                    <a:pt x="233883" y="262102"/>
                  </a:lnTo>
                  <a:lnTo>
                    <a:pt x="233730" y="261658"/>
                  </a:lnTo>
                  <a:lnTo>
                    <a:pt x="232943" y="259321"/>
                  </a:lnTo>
                  <a:lnTo>
                    <a:pt x="230225" y="261658"/>
                  </a:lnTo>
                  <a:lnTo>
                    <a:pt x="225640" y="261251"/>
                  </a:lnTo>
                  <a:lnTo>
                    <a:pt x="222224" y="262559"/>
                  </a:lnTo>
                  <a:lnTo>
                    <a:pt x="234835" y="262559"/>
                  </a:lnTo>
                  <a:close/>
                </a:path>
                <a:path w="480695" h="375285">
                  <a:moveTo>
                    <a:pt x="242595" y="262559"/>
                  </a:moveTo>
                  <a:lnTo>
                    <a:pt x="240296" y="261658"/>
                  </a:lnTo>
                  <a:lnTo>
                    <a:pt x="237109" y="263652"/>
                  </a:lnTo>
                  <a:lnTo>
                    <a:pt x="235889" y="263067"/>
                  </a:lnTo>
                  <a:lnTo>
                    <a:pt x="221030" y="263067"/>
                  </a:lnTo>
                  <a:lnTo>
                    <a:pt x="220903" y="263067"/>
                  </a:lnTo>
                  <a:lnTo>
                    <a:pt x="220154" y="263067"/>
                  </a:lnTo>
                  <a:lnTo>
                    <a:pt x="218617" y="263067"/>
                  </a:lnTo>
                  <a:lnTo>
                    <a:pt x="222402" y="264680"/>
                  </a:lnTo>
                  <a:lnTo>
                    <a:pt x="228460" y="264502"/>
                  </a:lnTo>
                  <a:lnTo>
                    <a:pt x="234607" y="264096"/>
                  </a:lnTo>
                  <a:lnTo>
                    <a:pt x="239877" y="265607"/>
                  </a:lnTo>
                  <a:lnTo>
                    <a:pt x="241211" y="264096"/>
                  </a:lnTo>
                  <a:lnTo>
                    <a:pt x="241617" y="263652"/>
                  </a:lnTo>
                  <a:lnTo>
                    <a:pt x="242595" y="262559"/>
                  </a:lnTo>
                  <a:close/>
                </a:path>
                <a:path w="480695" h="375285">
                  <a:moveTo>
                    <a:pt x="247713" y="139496"/>
                  </a:moveTo>
                  <a:lnTo>
                    <a:pt x="247370" y="139496"/>
                  </a:lnTo>
                  <a:lnTo>
                    <a:pt x="247484" y="139827"/>
                  </a:lnTo>
                  <a:lnTo>
                    <a:pt x="247713" y="139496"/>
                  </a:lnTo>
                  <a:close/>
                </a:path>
                <a:path w="480695" h="375285">
                  <a:moveTo>
                    <a:pt x="248196" y="141960"/>
                  </a:moveTo>
                  <a:lnTo>
                    <a:pt x="247484" y="139827"/>
                  </a:lnTo>
                  <a:lnTo>
                    <a:pt x="246354" y="141376"/>
                  </a:lnTo>
                  <a:lnTo>
                    <a:pt x="248196" y="141960"/>
                  </a:lnTo>
                  <a:close/>
                </a:path>
                <a:path w="480695" h="375285">
                  <a:moveTo>
                    <a:pt x="252831" y="235051"/>
                  </a:moveTo>
                  <a:lnTo>
                    <a:pt x="249174" y="233870"/>
                  </a:lnTo>
                  <a:lnTo>
                    <a:pt x="251472" y="236207"/>
                  </a:lnTo>
                  <a:lnTo>
                    <a:pt x="252831" y="235051"/>
                  </a:lnTo>
                  <a:close/>
                </a:path>
                <a:path w="480695" h="375285">
                  <a:moveTo>
                    <a:pt x="253225" y="140550"/>
                  </a:moveTo>
                  <a:lnTo>
                    <a:pt x="249440" y="139179"/>
                  </a:lnTo>
                  <a:lnTo>
                    <a:pt x="248691" y="139179"/>
                  </a:lnTo>
                  <a:lnTo>
                    <a:pt x="247713" y="139496"/>
                  </a:lnTo>
                  <a:lnTo>
                    <a:pt x="248640" y="139496"/>
                  </a:lnTo>
                  <a:lnTo>
                    <a:pt x="253225" y="140550"/>
                  </a:lnTo>
                  <a:close/>
                </a:path>
                <a:path w="480695" h="375285">
                  <a:moveTo>
                    <a:pt x="261658" y="140411"/>
                  </a:moveTo>
                  <a:lnTo>
                    <a:pt x="261442" y="139954"/>
                  </a:lnTo>
                  <a:lnTo>
                    <a:pt x="261188" y="139954"/>
                  </a:lnTo>
                  <a:lnTo>
                    <a:pt x="260070" y="140411"/>
                  </a:lnTo>
                  <a:lnTo>
                    <a:pt x="261658" y="140411"/>
                  </a:lnTo>
                  <a:close/>
                </a:path>
                <a:path w="480695" h="375285">
                  <a:moveTo>
                    <a:pt x="263271" y="139103"/>
                  </a:moveTo>
                  <a:lnTo>
                    <a:pt x="260070" y="139687"/>
                  </a:lnTo>
                  <a:lnTo>
                    <a:pt x="261835" y="139687"/>
                  </a:lnTo>
                  <a:lnTo>
                    <a:pt x="263271" y="139103"/>
                  </a:lnTo>
                  <a:close/>
                </a:path>
                <a:path w="480695" h="375285">
                  <a:moveTo>
                    <a:pt x="263766" y="140843"/>
                  </a:moveTo>
                  <a:lnTo>
                    <a:pt x="261747" y="140601"/>
                  </a:lnTo>
                  <a:lnTo>
                    <a:pt x="262877" y="143052"/>
                  </a:lnTo>
                  <a:lnTo>
                    <a:pt x="263766" y="140843"/>
                  </a:lnTo>
                  <a:close/>
                </a:path>
                <a:path w="480695" h="375285">
                  <a:moveTo>
                    <a:pt x="264134" y="134785"/>
                  </a:moveTo>
                  <a:lnTo>
                    <a:pt x="258178" y="134124"/>
                  </a:lnTo>
                  <a:lnTo>
                    <a:pt x="259118" y="136893"/>
                  </a:lnTo>
                  <a:lnTo>
                    <a:pt x="264134" y="134785"/>
                  </a:lnTo>
                  <a:close/>
                </a:path>
                <a:path w="480695" h="375285">
                  <a:moveTo>
                    <a:pt x="274967" y="126657"/>
                  </a:moveTo>
                  <a:lnTo>
                    <a:pt x="274104" y="125895"/>
                  </a:lnTo>
                  <a:lnTo>
                    <a:pt x="273227" y="125018"/>
                  </a:lnTo>
                  <a:lnTo>
                    <a:pt x="272288" y="124955"/>
                  </a:lnTo>
                  <a:lnTo>
                    <a:pt x="272757" y="125653"/>
                  </a:lnTo>
                  <a:lnTo>
                    <a:pt x="273748" y="126301"/>
                  </a:lnTo>
                  <a:lnTo>
                    <a:pt x="274967" y="126657"/>
                  </a:lnTo>
                  <a:close/>
                </a:path>
                <a:path w="480695" h="375285">
                  <a:moveTo>
                    <a:pt x="278688" y="126619"/>
                  </a:moveTo>
                  <a:lnTo>
                    <a:pt x="277380" y="127050"/>
                  </a:lnTo>
                  <a:lnTo>
                    <a:pt x="276072" y="126974"/>
                  </a:lnTo>
                  <a:lnTo>
                    <a:pt x="274967" y="126657"/>
                  </a:lnTo>
                  <a:lnTo>
                    <a:pt x="276174" y="127723"/>
                  </a:lnTo>
                  <a:lnTo>
                    <a:pt x="277368" y="128574"/>
                  </a:lnTo>
                  <a:lnTo>
                    <a:pt x="278688" y="126619"/>
                  </a:lnTo>
                  <a:close/>
                </a:path>
                <a:path w="480695" h="375285">
                  <a:moveTo>
                    <a:pt x="287261" y="115671"/>
                  </a:moveTo>
                  <a:lnTo>
                    <a:pt x="286791" y="113919"/>
                  </a:lnTo>
                  <a:lnTo>
                    <a:pt x="283578" y="113804"/>
                  </a:lnTo>
                  <a:lnTo>
                    <a:pt x="282219" y="114947"/>
                  </a:lnTo>
                  <a:lnTo>
                    <a:pt x="283603" y="115925"/>
                  </a:lnTo>
                  <a:lnTo>
                    <a:pt x="285864" y="113982"/>
                  </a:lnTo>
                  <a:lnTo>
                    <a:pt x="287261" y="115671"/>
                  </a:lnTo>
                  <a:close/>
                </a:path>
                <a:path w="480695" h="375285">
                  <a:moveTo>
                    <a:pt x="293992" y="120675"/>
                  </a:moveTo>
                  <a:lnTo>
                    <a:pt x="293243" y="118452"/>
                  </a:lnTo>
                  <a:lnTo>
                    <a:pt x="292392" y="118262"/>
                  </a:lnTo>
                  <a:lnTo>
                    <a:pt x="287274" y="117106"/>
                  </a:lnTo>
                  <a:lnTo>
                    <a:pt x="287502" y="118262"/>
                  </a:lnTo>
                  <a:lnTo>
                    <a:pt x="287540" y="118452"/>
                  </a:lnTo>
                  <a:lnTo>
                    <a:pt x="287642" y="118973"/>
                  </a:lnTo>
                  <a:lnTo>
                    <a:pt x="287743" y="119545"/>
                  </a:lnTo>
                  <a:lnTo>
                    <a:pt x="285445" y="117932"/>
                  </a:lnTo>
                  <a:lnTo>
                    <a:pt x="286397" y="121424"/>
                  </a:lnTo>
                  <a:lnTo>
                    <a:pt x="285038" y="122593"/>
                  </a:lnTo>
                  <a:lnTo>
                    <a:pt x="287350" y="122072"/>
                  </a:lnTo>
                  <a:lnTo>
                    <a:pt x="288226" y="121297"/>
                  </a:lnTo>
                  <a:lnTo>
                    <a:pt x="287756" y="119557"/>
                  </a:lnTo>
                  <a:lnTo>
                    <a:pt x="290957" y="118262"/>
                  </a:lnTo>
                  <a:lnTo>
                    <a:pt x="290042" y="121881"/>
                  </a:lnTo>
                  <a:lnTo>
                    <a:pt x="293281" y="121297"/>
                  </a:lnTo>
                  <a:lnTo>
                    <a:pt x="293992" y="120675"/>
                  </a:lnTo>
                  <a:close/>
                </a:path>
                <a:path w="480695" h="375285">
                  <a:moveTo>
                    <a:pt x="295973" y="118973"/>
                  </a:moveTo>
                  <a:lnTo>
                    <a:pt x="293992" y="120675"/>
                  </a:lnTo>
                  <a:lnTo>
                    <a:pt x="294208" y="121297"/>
                  </a:lnTo>
                  <a:lnTo>
                    <a:pt x="294614" y="120675"/>
                  </a:lnTo>
                  <a:lnTo>
                    <a:pt x="295973" y="118973"/>
                  </a:lnTo>
                  <a:close/>
                </a:path>
                <a:path w="480695" h="375285">
                  <a:moveTo>
                    <a:pt x="334594" y="131914"/>
                  </a:moveTo>
                  <a:lnTo>
                    <a:pt x="329552" y="131902"/>
                  </a:lnTo>
                  <a:lnTo>
                    <a:pt x="332778" y="133464"/>
                  </a:lnTo>
                  <a:lnTo>
                    <a:pt x="334594" y="131914"/>
                  </a:lnTo>
                  <a:close/>
                </a:path>
                <a:path w="480695" h="375285">
                  <a:moveTo>
                    <a:pt x="351434" y="84404"/>
                  </a:moveTo>
                  <a:lnTo>
                    <a:pt x="345465" y="84467"/>
                  </a:lnTo>
                  <a:lnTo>
                    <a:pt x="345465" y="85204"/>
                  </a:lnTo>
                  <a:lnTo>
                    <a:pt x="348246" y="85712"/>
                  </a:lnTo>
                  <a:lnTo>
                    <a:pt x="349148" y="86347"/>
                  </a:lnTo>
                  <a:lnTo>
                    <a:pt x="351434" y="84404"/>
                  </a:lnTo>
                  <a:close/>
                </a:path>
                <a:path w="480695" h="375285">
                  <a:moveTo>
                    <a:pt x="351955" y="131356"/>
                  </a:moveTo>
                  <a:lnTo>
                    <a:pt x="350786" y="130187"/>
                  </a:lnTo>
                  <a:lnTo>
                    <a:pt x="350113" y="129514"/>
                  </a:lnTo>
                  <a:lnTo>
                    <a:pt x="350113" y="130708"/>
                  </a:lnTo>
                  <a:lnTo>
                    <a:pt x="348691" y="130187"/>
                  </a:lnTo>
                  <a:lnTo>
                    <a:pt x="349300" y="130403"/>
                  </a:lnTo>
                  <a:lnTo>
                    <a:pt x="350037" y="130403"/>
                  </a:lnTo>
                  <a:lnTo>
                    <a:pt x="350113" y="130708"/>
                  </a:lnTo>
                  <a:lnTo>
                    <a:pt x="350113" y="129514"/>
                  </a:lnTo>
                  <a:lnTo>
                    <a:pt x="349643" y="129044"/>
                  </a:lnTo>
                  <a:lnTo>
                    <a:pt x="349897" y="129946"/>
                  </a:lnTo>
                  <a:lnTo>
                    <a:pt x="346925" y="129946"/>
                  </a:lnTo>
                  <a:lnTo>
                    <a:pt x="345554" y="130403"/>
                  </a:lnTo>
                  <a:lnTo>
                    <a:pt x="347865" y="132003"/>
                  </a:lnTo>
                  <a:lnTo>
                    <a:pt x="347840" y="130187"/>
                  </a:lnTo>
                  <a:lnTo>
                    <a:pt x="350139" y="130784"/>
                  </a:lnTo>
                  <a:lnTo>
                    <a:pt x="350354" y="130784"/>
                  </a:lnTo>
                  <a:lnTo>
                    <a:pt x="351955" y="131356"/>
                  </a:lnTo>
                  <a:close/>
                </a:path>
                <a:path w="480695" h="375285">
                  <a:moveTo>
                    <a:pt x="354177" y="124447"/>
                  </a:moveTo>
                  <a:lnTo>
                    <a:pt x="351396" y="122516"/>
                  </a:lnTo>
                  <a:lnTo>
                    <a:pt x="352374" y="125298"/>
                  </a:lnTo>
                  <a:lnTo>
                    <a:pt x="350545" y="126136"/>
                  </a:lnTo>
                  <a:lnTo>
                    <a:pt x="351929" y="127088"/>
                  </a:lnTo>
                  <a:lnTo>
                    <a:pt x="353288" y="125222"/>
                  </a:lnTo>
                  <a:lnTo>
                    <a:pt x="354177" y="124447"/>
                  </a:lnTo>
                  <a:close/>
                </a:path>
                <a:path w="480695" h="375285">
                  <a:moveTo>
                    <a:pt x="364972" y="67005"/>
                  </a:moveTo>
                  <a:lnTo>
                    <a:pt x="362648" y="66179"/>
                  </a:lnTo>
                  <a:lnTo>
                    <a:pt x="361772" y="67665"/>
                  </a:lnTo>
                  <a:lnTo>
                    <a:pt x="364972" y="67005"/>
                  </a:lnTo>
                  <a:close/>
                </a:path>
                <a:path w="480695" h="375285">
                  <a:moveTo>
                    <a:pt x="365544" y="124434"/>
                  </a:moveTo>
                  <a:lnTo>
                    <a:pt x="364261" y="124434"/>
                  </a:lnTo>
                  <a:lnTo>
                    <a:pt x="363791" y="125603"/>
                  </a:lnTo>
                  <a:lnTo>
                    <a:pt x="365544" y="124434"/>
                  </a:lnTo>
                  <a:close/>
                </a:path>
                <a:path w="480695" h="375285">
                  <a:moveTo>
                    <a:pt x="366382" y="133692"/>
                  </a:moveTo>
                  <a:lnTo>
                    <a:pt x="364375" y="132270"/>
                  </a:lnTo>
                  <a:lnTo>
                    <a:pt x="363461" y="134467"/>
                  </a:lnTo>
                  <a:lnTo>
                    <a:pt x="366382" y="133692"/>
                  </a:lnTo>
                  <a:close/>
                </a:path>
                <a:path w="480695" h="375285">
                  <a:moveTo>
                    <a:pt x="367118" y="133502"/>
                  </a:moveTo>
                  <a:lnTo>
                    <a:pt x="366382" y="133705"/>
                  </a:lnTo>
                  <a:lnTo>
                    <a:pt x="366661" y="133896"/>
                  </a:lnTo>
                  <a:lnTo>
                    <a:pt x="367118" y="133502"/>
                  </a:lnTo>
                  <a:close/>
                </a:path>
                <a:path w="480695" h="375285">
                  <a:moveTo>
                    <a:pt x="367169" y="123926"/>
                  </a:moveTo>
                  <a:lnTo>
                    <a:pt x="366979" y="123520"/>
                  </a:lnTo>
                  <a:lnTo>
                    <a:pt x="365544" y="124434"/>
                  </a:lnTo>
                  <a:lnTo>
                    <a:pt x="366141" y="124434"/>
                  </a:lnTo>
                  <a:lnTo>
                    <a:pt x="367169" y="123926"/>
                  </a:lnTo>
                  <a:close/>
                </a:path>
                <a:path w="480695" h="375285">
                  <a:moveTo>
                    <a:pt x="367233" y="66548"/>
                  </a:moveTo>
                  <a:lnTo>
                    <a:pt x="364972" y="67005"/>
                  </a:lnTo>
                  <a:lnTo>
                    <a:pt x="366788" y="67665"/>
                  </a:lnTo>
                  <a:lnTo>
                    <a:pt x="367004" y="68287"/>
                  </a:lnTo>
                  <a:lnTo>
                    <a:pt x="367080" y="67665"/>
                  </a:lnTo>
                  <a:lnTo>
                    <a:pt x="367169" y="67005"/>
                  </a:lnTo>
                  <a:lnTo>
                    <a:pt x="367233" y="66548"/>
                  </a:lnTo>
                  <a:close/>
                </a:path>
                <a:path w="480695" h="375285">
                  <a:moveTo>
                    <a:pt x="367741" y="70434"/>
                  </a:moveTo>
                  <a:lnTo>
                    <a:pt x="367004" y="68287"/>
                  </a:lnTo>
                  <a:lnTo>
                    <a:pt x="366801" y="69862"/>
                  </a:lnTo>
                  <a:lnTo>
                    <a:pt x="365899" y="69862"/>
                  </a:lnTo>
                  <a:lnTo>
                    <a:pt x="367741" y="70434"/>
                  </a:lnTo>
                  <a:close/>
                </a:path>
                <a:path w="480695" h="375285">
                  <a:moveTo>
                    <a:pt x="369722" y="122618"/>
                  </a:moveTo>
                  <a:lnTo>
                    <a:pt x="367169" y="123926"/>
                  </a:lnTo>
                  <a:lnTo>
                    <a:pt x="367944" y="125603"/>
                  </a:lnTo>
                  <a:lnTo>
                    <a:pt x="369722" y="122618"/>
                  </a:lnTo>
                  <a:close/>
                </a:path>
                <a:path w="480695" h="375285">
                  <a:moveTo>
                    <a:pt x="372071" y="127088"/>
                  </a:moveTo>
                  <a:lnTo>
                    <a:pt x="371779" y="126453"/>
                  </a:lnTo>
                  <a:lnTo>
                    <a:pt x="371589" y="126009"/>
                  </a:lnTo>
                  <a:lnTo>
                    <a:pt x="371411" y="125577"/>
                  </a:lnTo>
                  <a:lnTo>
                    <a:pt x="371309" y="126009"/>
                  </a:lnTo>
                  <a:lnTo>
                    <a:pt x="371411" y="126492"/>
                  </a:lnTo>
                  <a:lnTo>
                    <a:pt x="372071" y="127088"/>
                  </a:lnTo>
                  <a:close/>
                </a:path>
                <a:path w="480695" h="375285">
                  <a:moveTo>
                    <a:pt x="374307" y="84201"/>
                  </a:moveTo>
                  <a:lnTo>
                    <a:pt x="371094" y="84061"/>
                  </a:lnTo>
                  <a:lnTo>
                    <a:pt x="366966" y="83299"/>
                  </a:lnTo>
                  <a:lnTo>
                    <a:pt x="364248" y="84912"/>
                  </a:lnTo>
                  <a:lnTo>
                    <a:pt x="365645" y="86601"/>
                  </a:lnTo>
                  <a:lnTo>
                    <a:pt x="366102" y="86207"/>
                  </a:lnTo>
                  <a:lnTo>
                    <a:pt x="367931" y="87490"/>
                  </a:lnTo>
                  <a:lnTo>
                    <a:pt x="367957" y="88201"/>
                  </a:lnTo>
                  <a:lnTo>
                    <a:pt x="371589" y="87236"/>
                  </a:lnTo>
                  <a:lnTo>
                    <a:pt x="374307" y="84201"/>
                  </a:lnTo>
                  <a:close/>
                </a:path>
                <a:path w="480695" h="375285">
                  <a:moveTo>
                    <a:pt x="376643" y="87934"/>
                  </a:moveTo>
                  <a:lnTo>
                    <a:pt x="376339" y="86055"/>
                  </a:lnTo>
                  <a:lnTo>
                    <a:pt x="375259" y="86969"/>
                  </a:lnTo>
                  <a:lnTo>
                    <a:pt x="376643" y="87934"/>
                  </a:lnTo>
                  <a:close/>
                </a:path>
                <a:path w="480695" h="375285">
                  <a:moveTo>
                    <a:pt x="376694" y="123266"/>
                  </a:moveTo>
                  <a:lnTo>
                    <a:pt x="375208" y="122224"/>
                  </a:lnTo>
                  <a:lnTo>
                    <a:pt x="371233" y="123355"/>
                  </a:lnTo>
                  <a:lnTo>
                    <a:pt x="370751" y="123863"/>
                  </a:lnTo>
                  <a:lnTo>
                    <a:pt x="371411" y="125564"/>
                  </a:lnTo>
                  <a:lnTo>
                    <a:pt x="371830" y="123863"/>
                  </a:lnTo>
                  <a:lnTo>
                    <a:pt x="376694" y="123266"/>
                  </a:lnTo>
                  <a:close/>
                </a:path>
                <a:path w="480695" h="375285">
                  <a:moveTo>
                    <a:pt x="376910" y="109994"/>
                  </a:moveTo>
                  <a:lnTo>
                    <a:pt x="374561" y="106248"/>
                  </a:lnTo>
                  <a:lnTo>
                    <a:pt x="374129" y="108064"/>
                  </a:lnTo>
                  <a:lnTo>
                    <a:pt x="373214" y="106705"/>
                  </a:lnTo>
                  <a:lnTo>
                    <a:pt x="372300" y="106756"/>
                  </a:lnTo>
                  <a:lnTo>
                    <a:pt x="371856" y="108585"/>
                  </a:lnTo>
                  <a:lnTo>
                    <a:pt x="376910" y="109994"/>
                  </a:lnTo>
                  <a:close/>
                </a:path>
                <a:path w="480695" h="375285">
                  <a:moveTo>
                    <a:pt x="377101" y="126377"/>
                  </a:moveTo>
                  <a:lnTo>
                    <a:pt x="376516" y="125082"/>
                  </a:lnTo>
                  <a:lnTo>
                    <a:pt x="374789" y="124752"/>
                  </a:lnTo>
                  <a:lnTo>
                    <a:pt x="374408" y="126377"/>
                  </a:lnTo>
                  <a:lnTo>
                    <a:pt x="377101" y="126377"/>
                  </a:lnTo>
                  <a:close/>
                </a:path>
                <a:path w="480695" h="375285">
                  <a:moveTo>
                    <a:pt x="378929" y="125552"/>
                  </a:moveTo>
                  <a:lnTo>
                    <a:pt x="377901" y="124028"/>
                  </a:lnTo>
                  <a:lnTo>
                    <a:pt x="376161" y="124307"/>
                  </a:lnTo>
                  <a:lnTo>
                    <a:pt x="376516" y="125082"/>
                  </a:lnTo>
                  <a:lnTo>
                    <a:pt x="378929" y="125552"/>
                  </a:lnTo>
                  <a:close/>
                </a:path>
                <a:path w="480695" h="375285">
                  <a:moveTo>
                    <a:pt x="380288" y="123659"/>
                  </a:moveTo>
                  <a:lnTo>
                    <a:pt x="377063" y="122809"/>
                  </a:lnTo>
                  <a:lnTo>
                    <a:pt x="377901" y="124028"/>
                  </a:lnTo>
                  <a:lnTo>
                    <a:pt x="380288" y="123659"/>
                  </a:lnTo>
                  <a:close/>
                </a:path>
                <a:path w="480695" h="375285">
                  <a:moveTo>
                    <a:pt x="381711" y="104838"/>
                  </a:moveTo>
                  <a:lnTo>
                    <a:pt x="380022" y="103009"/>
                  </a:lnTo>
                  <a:lnTo>
                    <a:pt x="380047" y="104165"/>
                  </a:lnTo>
                  <a:lnTo>
                    <a:pt x="380796" y="104609"/>
                  </a:lnTo>
                  <a:lnTo>
                    <a:pt x="381711" y="104838"/>
                  </a:lnTo>
                  <a:close/>
                </a:path>
                <a:path w="480695" h="375285">
                  <a:moveTo>
                    <a:pt x="382955" y="80378"/>
                  </a:moveTo>
                  <a:lnTo>
                    <a:pt x="381546" y="77279"/>
                  </a:lnTo>
                  <a:lnTo>
                    <a:pt x="382473" y="76504"/>
                  </a:lnTo>
                  <a:lnTo>
                    <a:pt x="380619" y="76606"/>
                  </a:lnTo>
                  <a:lnTo>
                    <a:pt x="380644" y="77343"/>
                  </a:lnTo>
                  <a:lnTo>
                    <a:pt x="380669" y="78765"/>
                  </a:lnTo>
                  <a:lnTo>
                    <a:pt x="377444" y="77216"/>
                  </a:lnTo>
                  <a:lnTo>
                    <a:pt x="378828" y="78181"/>
                  </a:lnTo>
                  <a:lnTo>
                    <a:pt x="377012" y="79743"/>
                  </a:lnTo>
                  <a:lnTo>
                    <a:pt x="379755" y="79552"/>
                  </a:lnTo>
                  <a:lnTo>
                    <a:pt x="382955" y="80378"/>
                  </a:lnTo>
                  <a:close/>
                </a:path>
                <a:path w="480695" h="375285">
                  <a:moveTo>
                    <a:pt x="383590" y="94932"/>
                  </a:moveTo>
                  <a:lnTo>
                    <a:pt x="382651" y="92151"/>
                  </a:lnTo>
                  <a:lnTo>
                    <a:pt x="377558" y="88595"/>
                  </a:lnTo>
                  <a:lnTo>
                    <a:pt x="373964" y="92417"/>
                  </a:lnTo>
                  <a:lnTo>
                    <a:pt x="377164" y="93967"/>
                  </a:lnTo>
                  <a:lnTo>
                    <a:pt x="376682" y="92214"/>
                  </a:lnTo>
                  <a:lnTo>
                    <a:pt x="383590" y="94932"/>
                  </a:lnTo>
                  <a:close/>
                </a:path>
                <a:path w="480695" h="375285">
                  <a:moveTo>
                    <a:pt x="386308" y="104838"/>
                  </a:moveTo>
                  <a:lnTo>
                    <a:pt x="386080" y="104838"/>
                  </a:lnTo>
                  <a:lnTo>
                    <a:pt x="383628" y="105321"/>
                  </a:lnTo>
                  <a:lnTo>
                    <a:pt x="381711" y="104838"/>
                  </a:lnTo>
                  <a:lnTo>
                    <a:pt x="383743" y="107035"/>
                  </a:lnTo>
                  <a:lnTo>
                    <a:pt x="382371" y="107480"/>
                  </a:lnTo>
                  <a:lnTo>
                    <a:pt x="381939" y="107873"/>
                  </a:lnTo>
                  <a:lnTo>
                    <a:pt x="383768" y="109867"/>
                  </a:lnTo>
                  <a:lnTo>
                    <a:pt x="385025" y="107480"/>
                  </a:lnTo>
                  <a:lnTo>
                    <a:pt x="386080" y="105321"/>
                  </a:lnTo>
                  <a:lnTo>
                    <a:pt x="386308" y="104838"/>
                  </a:lnTo>
                  <a:close/>
                </a:path>
                <a:path w="480695" h="375285">
                  <a:moveTo>
                    <a:pt x="389788" y="76669"/>
                  </a:moveTo>
                  <a:lnTo>
                    <a:pt x="387489" y="75069"/>
                  </a:lnTo>
                  <a:lnTo>
                    <a:pt x="384289" y="77787"/>
                  </a:lnTo>
                  <a:lnTo>
                    <a:pt x="386143" y="79082"/>
                  </a:lnTo>
                  <a:lnTo>
                    <a:pt x="384771" y="79540"/>
                  </a:lnTo>
                  <a:lnTo>
                    <a:pt x="386613" y="80111"/>
                  </a:lnTo>
                  <a:lnTo>
                    <a:pt x="387515" y="79336"/>
                  </a:lnTo>
                  <a:lnTo>
                    <a:pt x="386588" y="77978"/>
                  </a:lnTo>
                  <a:lnTo>
                    <a:pt x="387032" y="76860"/>
                  </a:lnTo>
                  <a:lnTo>
                    <a:pt x="389788" y="76669"/>
                  </a:lnTo>
                  <a:close/>
                </a:path>
                <a:path w="480695" h="375285">
                  <a:moveTo>
                    <a:pt x="392417" y="29184"/>
                  </a:moveTo>
                  <a:lnTo>
                    <a:pt x="389178" y="26212"/>
                  </a:lnTo>
                  <a:lnTo>
                    <a:pt x="389648" y="27965"/>
                  </a:lnTo>
                  <a:lnTo>
                    <a:pt x="392417" y="29184"/>
                  </a:lnTo>
                  <a:close/>
                </a:path>
                <a:path w="480695" h="375285">
                  <a:moveTo>
                    <a:pt x="394195" y="26911"/>
                  </a:moveTo>
                  <a:lnTo>
                    <a:pt x="394068" y="26212"/>
                  </a:lnTo>
                  <a:lnTo>
                    <a:pt x="393979" y="25768"/>
                  </a:lnTo>
                  <a:lnTo>
                    <a:pt x="393839" y="24993"/>
                  </a:lnTo>
                  <a:lnTo>
                    <a:pt x="393738" y="24460"/>
                  </a:lnTo>
                  <a:lnTo>
                    <a:pt x="391452" y="24993"/>
                  </a:lnTo>
                  <a:lnTo>
                    <a:pt x="390550" y="25768"/>
                  </a:lnTo>
                  <a:lnTo>
                    <a:pt x="388556" y="24993"/>
                  </a:lnTo>
                  <a:lnTo>
                    <a:pt x="388315" y="24993"/>
                  </a:lnTo>
                  <a:lnTo>
                    <a:pt x="389178" y="26212"/>
                  </a:lnTo>
                  <a:lnTo>
                    <a:pt x="394195" y="26911"/>
                  </a:lnTo>
                  <a:close/>
                </a:path>
                <a:path w="480695" h="375285">
                  <a:moveTo>
                    <a:pt x="394449" y="83477"/>
                  </a:moveTo>
                  <a:lnTo>
                    <a:pt x="393039" y="81076"/>
                  </a:lnTo>
                  <a:lnTo>
                    <a:pt x="393065" y="83210"/>
                  </a:lnTo>
                  <a:lnTo>
                    <a:pt x="392150" y="83273"/>
                  </a:lnTo>
                  <a:lnTo>
                    <a:pt x="394449" y="83477"/>
                  </a:lnTo>
                  <a:close/>
                </a:path>
                <a:path w="480695" h="375285">
                  <a:moveTo>
                    <a:pt x="394906" y="104521"/>
                  </a:moveTo>
                  <a:lnTo>
                    <a:pt x="394766" y="104228"/>
                  </a:lnTo>
                  <a:lnTo>
                    <a:pt x="394474" y="104228"/>
                  </a:lnTo>
                  <a:lnTo>
                    <a:pt x="392417" y="105346"/>
                  </a:lnTo>
                  <a:lnTo>
                    <a:pt x="394906" y="104521"/>
                  </a:lnTo>
                  <a:close/>
                </a:path>
                <a:path w="480695" h="375285">
                  <a:moveTo>
                    <a:pt x="399389" y="77774"/>
                  </a:moveTo>
                  <a:lnTo>
                    <a:pt x="398475" y="76657"/>
                  </a:lnTo>
                  <a:lnTo>
                    <a:pt x="397116" y="76873"/>
                  </a:lnTo>
                  <a:lnTo>
                    <a:pt x="399313" y="78397"/>
                  </a:lnTo>
                  <a:lnTo>
                    <a:pt x="399389" y="77774"/>
                  </a:lnTo>
                  <a:close/>
                </a:path>
                <a:path w="480695" h="375285">
                  <a:moveTo>
                    <a:pt x="400011" y="78397"/>
                  </a:moveTo>
                  <a:lnTo>
                    <a:pt x="399313" y="78397"/>
                  </a:lnTo>
                  <a:lnTo>
                    <a:pt x="399935" y="78828"/>
                  </a:lnTo>
                  <a:lnTo>
                    <a:pt x="400011" y="78397"/>
                  </a:lnTo>
                  <a:close/>
                </a:path>
                <a:path w="480695" h="375285">
                  <a:moveTo>
                    <a:pt x="402958" y="104228"/>
                  </a:moveTo>
                  <a:lnTo>
                    <a:pt x="400202" y="102997"/>
                  </a:lnTo>
                  <a:lnTo>
                    <a:pt x="394906" y="104521"/>
                  </a:lnTo>
                  <a:lnTo>
                    <a:pt x="395643" y="106172"/>
                  </a:lnTo>
                  <a:lnTo>
                    <a:pt x="395211" y="107276"/>
                  </a:lnTo>
                  <a:lnTo>
                    <a:pt x="392468" y="107492"/>
                  </a:lnTo>
                  <a:lnTo>
                    <a:pt x="396633" y="110388"/>
                  </a:lnTo>
                  <a:lnTo>
                    <a:pt x="399351" y="108775"/>
                  </a:lnTo>
                  <a:lnTo>
                    <a:pt x="396608" y="106172"/>
                  </a:lnTo>
                  <a:lnTo>
                    <a:pt x="396379" y="106172"/>
                  </a:lnTo>
                  <a:lnTo>
                    <a:pt x="402958" y="104228"/>
                  </a:lnTo>
                  <a:close/>
                </a:path>
                <a:path w="480695" h="375285">
                  <a:moveTo>
                    <a:pt x="409549" y="82042"/>
                  </a:moveTo>
                  <a:lnTo>
                    <a:pt x="408736" y="79121"/>
                  </a:lnTo>
                  <a:lnTo>
                    <a:pt x="408660" y="78828"/>
                  </a:lnTo>
                  <a:lnTo>
                    <a:pt x="408533" y="78409"/>
                  </a:lnTo>
                  <a:lnTo>
                    <a:pt x="408673" y="77952"/>
                  </a:lnTo>
                  <a:lnTo>
                    <a:pt x="408330" y="77343"/>
                  </a:lnTo>
                  <a:lnTo>
                    <a:pt x="408089" y="76809"/>
                  </a:lnTo>
                  <a:lnTo>
                    <a:pt x="408520" y="78409"/>
                  </a:lnTo>
                  <a:lnTo>
                    <a:pt x="408393" y="78828"/>
                  </a:lnTo>
                  <a:lnTo>
                    <a:pt x="407847" y="79121"/>
                  </a:lnTo>
                  <a:lnTo>
                    <a:pt x="406273" y="79121"/>
                  </a:lnTo>
                  <a:lnTo>
                    <a:pt x="406273" y="78828"/>
                  </a:lnTo>
                  <a:lnTo>
                    <a:pt x="399935" y="78828"/>
                  </a:lnTo>
                  <a:lnTo>
                    <a:pt x="399072" y="78828"/>
                  </a:lnTo>
                  <a:lnTo>
                    <a:pt x="397637" y="83591"/>
                  </a:lnTo>
                  <a:lnTo>
                    <a:pt x="404075" y="83591"/>
                  </a:lnTo>
                  <a:lnTo>
                    <a:pt x="409549" y="82042"/>
                  </a:lnTo>
                  <a:close/>
                </a:path>
                <a:path w="480695" h="375285">
                  <a:moveTo>
                    <a:pt x="411276" y="74803"/>
                  </a:moveTo>
                  <a:lnTo>
                    <a:pt x="407149" y="73329"/>
                  </a:lnTo>
                  <a:lnTo>
                    <a:pt x="407593" y="73634"/>
                  </a:lnTo>
                  <a:lnTo>
                    <a:pt x="405345" y="75565"/>
                  </a:lnTo>
                  <a:lnTo>
                    <a:pt x="400735" y="75895"/>
                  </a:lnTo>
                  <a:lnTo>
                    <a:pt x="397852" y="75895"/>
                  </a:lnTo>
                  <a:lnTo>
                    <a:pt x="398475" y="76657"/>
                  </a:lnTo>
                  <a:lnTo>
                    <a:pt x="400608" y="76327"/>
                  </a:lnTo>
                  <a:lnTo>
                    <a:pt x="400011" y="78397"/>
                  </a:lnTo>
                  <a:lnTo>
                    <a:pt x="406273" y="78397"/>
                  </a:lnTo>
                  <a:lnTo>
                    <a:pt x="406234" y="75565"/>
                  </a:lnTo>
                  <a:lnTo>
                    <a:pt x="405777" y="75565"/>
                  </a:lnTo>
                  <a:lnTo>
                    <a:pt x="411276" y="74803"/>
                  </a:lnTo>
                  <a:close/>
                </a:path>
                <a:path w="480695" h="375285">
                  <a:moveTo>
                    <a:pt x="428675" y="72123"/>
                  </a:moveTo>
                  <a:lnTo>
                    <a:pt x="425488" y="75565"/>
                  </a:lnTo>
                  <a:lnTo>
                    <a:pt x="426859" y="75095"/>
                  </a:lnTo>
                  <a:lnTo>
                    <a:pt x="427329" y="75425"/>
                  </a:lnTo>
                  <a:lnTo>
                    <a:pt x="428244" y="76085"/>
                  </a:lnTo>
                  <a:lnTo>
                    <a:pt x="428675" y="72123"/>
                  </a:lnTo>
                  <a:close/>
                </a:path>
                <a:path w="480695" h="375285">
                  <a:moveTo>
                    <a:pt x="433311" y="14211"/>
                  </a:moveTo>
                  <a:lnTo>
                    <a:pt x="432485" y="12801"/>
                  </a:lnTo>
                  <a:lnTo>
                    <a:pt x="432904" y="11722"/>
                  </a:lnTo>
                  <a:lnTo>
                    <a:pt x="430225" y="15455"/>
                  </a:lnTo>
                  <a:lnTo>
                    <a:pt x="433311" y="14211"/>
                  </a:lnTo>
                  <a:close/>
                </a:path>
                <a:path w="480695" h="375285">
                  <a:moveTo>
                    <a:pt x="434467" y="15240"/>
                  </a:moveTo>
                  <a:lnTo>
                    <a:pt x="434314" y="14795"/>
                  </a:lnTo>
                  <a:lnTo>
                    <a:pt x="433476" y="14211"/>
                  </a:lnTo>
                  <a:lnTo>
                    <a:pt x="433311" y="14211"/>
                  </a:lnTo>
                  <a:lnTo>
                    <a:pt x="433920" y="15240"/>
                  </a:lnTo>
                  <a:lnTo>
                    <a:pt x="434467" y="15240"/>
                  </a:lnTo>
                  <a:close/>
                </a:path>
                <a:path w="480695" h="375285">
                  <a:moveTo>
                    <a:pt x="436130" y="15455"/>
                  </a:moveTo>
                  <a:lnTo>
                    <a:pt x="434543" y="15455"/>
                  </a:lnTo>
                  <a:lnTo>
                    <a:pt x="435267" y="17576"/>
                  </a:lnTo>
                  <a:lnTo>
                    <a:pt x="436130" y="15455"/>
                  </a:lnTo>
                  <a:close/>
                </a:path>
                <a:path w="480695" h="375285">
                  <a:moveTo>
                    <a:pt x="438416" y="73228"/>
                  </a:moveTo>
                  <a:lnTo>
                    <a:pt x="437807" y="72910"/>
                  </a:lnTo>
                  <a:lnTo>
                    <a:pt x="438264" y="73228"/>
                  </a:lnTo>
                  <a:lnTo>
                    <a:pt x="438416" y="73228"/>
                  </a:lnTo>
                  <a:close/>
                </a:path>
                <a:path w="480695" h="375285">
                  <a:moveTo>
                    <a:pt x="438823" y="75018"/>
                  </a:moveTo>
                  <a:lnTo>
                    <a:pt x="438264" y="73228"/>
                  </a:lnTo>
                  <a:lnTo>
                    <a:pt x="434327" y="73228"/>
                  </a:lnTo>
                  <a:lnTo>
                    <a:pt x="438823" y="75018"/>
                  </a:lnTo>
                  <a:close/>
                </a:path>
                <a:path w="480695" h="375285">
                  <a:moveTo>
                    <a:pt x="441248" y="19634"/>
                  </a:moveTo>
                  <a:lnTo>
                    <a:pt x="437108" y="17449"/>
                  </a:lnTo>
                  <a:lnTo>
                    <a:pt x="438048" y="20942"/>
                  </a:lnTo>
                  <a:lnTo>
                    <a:pt x="441248" y="19634"/>
                  </a:lnTo>
                  <a:close/>
                </a:path>
                <a:path w="480695" h="375285">
                  <a:moveTo>
                    <a:pt x="441985" y="75095"/>
                  </a:moveTo>
                  <a:lnTo>
                    <a:pt x="439051" y="75095"/>
                  </a:lnTo>
                  <a:lnTo>
                    <a:pt x="438861" y="75095"/>
                  </a:lnTo>
                  <a:lnTo>
                    <a:pt x="436105" y="75095"/>
                  </a:lnTo>
                  <a:lnTo>
                    <a:pt x="436486" y="75476"/>
                  </a:lnTo>
                  <a:lnTo>
                    <a:pt x="441985" y="75095"/>
                  </a:lnTo>
                  <a:close/>
                </a:path>
                <a:path w="480695" h="375285">
                  <a:moveTo>
                    <a:pt x="444741" y="61785"/>
                  </a:moveTo>
                  <a:lnTo>
                    <a:pt x="440385" y="59182"/>
                  </a:lnTo>
                  <a:lnTo>
                    <a:pt x="440499" y="60032"/>
                  </a:lnTo>
                  <a:lnTo>
                    <a:pt x="440613" y="60985"/>
                  </a:lnTo>
                  <a:lnTo>
                    <a:pt x="440715" y="61785"/>
                  </a:lnTo>
                  <a:lnTo>
                    <a:pt x="440791" y="62433"/>
                  </a:lnTo>
                  <a:lnTo>
                    <a:pt x="440867" y="63068"/>
                  </a:lnTo>
                  <a:lnTo>
                    <a:pt x="444741" y="61785"/>
                  </a:lnTo>
                  <a:close/>
                </a:path>
                <a:path w="480695" h="375285">
                  <a:moveTo>
                    <a:pt x="446379" y="61252"/>
                  </a:moveTo>
                  <a:lnTo>
                    <a:pt x="444741" y="61785"/>
                  </a:lnTo>
                  <a:lnTo>
                    <a:pt x="445808" y="62433"/>
                  </a:lnTo>
                  <a:lnTo>
                    <a:pt x="446379" y="61252"/>
                  </a:lnTo>
                  <a:close/>
                </a:path>
                <a:path w="480695" h="375285">
                  <a:moveTo>
                    <a:pt x="455269" y="5486"/>
                  </a:moveTo>
                  <a:lnTo>
                    <a:pt x="454317" y="2705"/>
                  </a:lnTo>
                  <a:lnTo>
                    <a:pt x="454139" y="2705"/>
                  </a:lnTo>
                  <a:lnTo>
                    <a:pt x="452970" y="6731"/>
                  </a:lnTo>
                  <a:lnTo>
                    <a:pt x="455269" y="5486"/>
                  </a:lnTo>
                  <a:close/>
                </a:path>
                <a:path w="480695" h="375285">
                  <a:moveTo>
                    <a:pt x="456590" y="2387"/>
                  </a:moveTo>
                  <a:lnTo>
                    <a:pt x="456323" y="1524"/>
                  </a:lnTo>
                  <a:lnTo>
                    <a:pt x="454482" y="1524"/>
                  </a:lnTo>
                  <a:lnTo>
                    <a:pt x="454228" y="2387"/>
                  </a:lnTo>
                  <a:lnTo>
                    <a:pt x="456590" y="2387"/>
                  </a:lnTo>
                  <a:close/>
                </a:path>
                <a:path w="480695" h="375285">
                  <a:moveTo>
                    <a:pt x="457390" y="61175"/>
                  </a:moveTo>
                  <a:lnTo>
                    <a:pt x="455599" y="60985"/>
                  </a:lnTo>
                  <a:lnTo>
                    <a:pt x="451396" y="60540"/>
                  </a:lnTo>
                  <a:lnTo>
                    <a:pt x="447713" y="59385"/>
                  </a:lnTo>
                  <a:lnTo>
                    <a:pt x="448652" y="60032"/>
                  </a:lnTo>
                  <a:lnTo>
                    <a:pt x="447408" y="63068"/>
                  </a:lnTo>
                  <a:lnTo>
                    <a:pt x="447294" y="63322"/>
                  </a:lnTo>
                  <a:lnTo>
                    <a:pt x="445808" y="62433"/>
                  </a:lnTo>
                  <a:lnTo>
                    <a:pt x="442798" y="68630"/>
                  </a:lnTo>
                  <a:lnTo>
                    <a:pt x="449199" y="66751"/>
                  </a:lnTo>
                  <a:lnTo>
                    <a:pt x="449503" y="64414"/>
                  </a:lnTo>
                  <a:lnTo>
                    <a:pt x="449618" y="63512"/>
                  </a:lnTo>
                  <a:lnTo>
                    <a:pt x="456946" y="64414"/>
                  </a:lnTo>
                  <a:lnTo>
                    <a:pt x="456946" y="63512"/>
                  </a:lnTo>
                  <a:lnTo>
                    <a:pt x="456946" y="63322"/>
                  </a:lnTo>
                  <a:lnTo>
                    <a:pt x="456946" y="63068"/>
                  </a:lnTo>
                  <a:lnTo>
                    <a:pt x="456438" y="62433"/>
                  </a:lnTo>
                  <a:lnTo>
                    <a:pt x="455091" y="60985"/>
                  </a:lnTo>
                  <a:lnTo>
                    <a:pt x="457390" y="61175"/>
                  </a:lnTo>
                  <a:close/>
                </a:path>
                <a:path w="480695" h="375285">
                  <a:moveTo>
                    <a:pt x="460692" y="1524"/>
                  </a:moveTo>
                  <a:lnTo>
                    <a:pt x="458901" y="2387"/>
                  </a:lnTo>
                  <a:lnTo>
                    <a:pt x="456590" y="2387"/>
                  </a:lnTo>
                  <a:lnTo>
                    <a:pt x="457085" y="3937"/>
                  </a:lnTo>
                  <a:lnTo>
                    <a:pt x="460692" y="1524"/>
                  </a:lnTo>
                  <a:close/>
                </a:path>
                <a:path w="480695" h="375285">
                  <a:moveTo>
                    <a:pt x="468033" y="1016"/>
                  </a:moveTo>
                  <a:lnTo>
                    <a:pt x="467156" y="0"/>
                  </a:lnTo>
                  <a:lnTo>
                    <a:pt x="466318" y="114"/>
                  </a:lnTo>
                  <a:lnTo>
                    <a:pt x="466191" y="431"/>
                  </a:lnTo>
                  <a:lnTo>
                    <a:pt x="463905" y="965"/>
                  </a:lnTo>
                  <a:lnTo>
                    <a:pt x="468033" y="1016"/>
                  </a:lnTo>
                  <a:close/>
                </a:path>
                <a:path w="480695" h="375285">
                  <a:moveTo>
                    <a:pt x="468807" y="14770"/>
                  </a:moveTo>
                  <a:lnTo>
                    <a:pt x="466331" y="11798"/>
                  </a:lnTo>
                  <a:lnTo>
                    <a:pt x="466699" y="14503"/>
                  </a:lnTo>
                  <a:lnTo>
                    <a:pt x="466737" y="14770"/>
                  </a:lnTo>
                  <a:lnTo>
                    <a:pt x="466864" y="15671"/>
                  </a:lnTo>
                  <a:lnTo>
                    <a:pt x="468807" y="14770"/>
                  </a:lnTo>
                  <a:close/>
                </a:path>
                <a:path w="480695" h="375285">
                  <a:moveTo>
                    <a:pt x="469392" y="14503"/>
                  </a:moveTo>
                  <a:lnTo>
                    <a:pt x="468807" y="14770"/>
                  </a:lnTo>
                  <a:lnTo>
                    <a:pt x="469125" y="15151"/>
                  </a:lnTo>
                  <a:lnTo>
                    <a:pt x="469277" y="14770"/>
                  </a:lnTo>
                  <a:lnTo>
                    <a:pt x="469392" y="14503"/>
                  </a:lnTo>
                  <a:close/>
                </a:path>
                <a:path w="480695" h="375285">
                  <a:moveTo>
                    <a:pt x="473240" y="14503"/>
                  </a:moveTo>
                  <a:lnTo>
                    <a:pt x="472719" y="13144"/>
                  </a:lnTo>
                  <a:lnTo>
                    <a:pt x="471373" y="9664"/>
                  </a:lnTo>
                  <a:lnTo>
                    <a:pt x="469392" y="14503"/>
                  </a:lnTo>
                  <a:lnTo>
                    <a:pt x="472313" y="13144"/>
                  </a:lnTo>
                  <a:lnTo>
                    <a:pt x="473240" y="14503"/>
                  </a:lnTo>
                  <a:close/>
                </a:path>
                <a:path w="480695" h="375285">
                  <a:moveTo>
                    <a:pt x="480606" y="8369"/>
                  </a:moveTo>
                  <a:lnTo>
                    <a:pt x="476796" y="6426"/>
                  </a:lnTo>
                  <a:lnTo>
                    <a:pt x="479577" y="8369"/>
                  </a:lnTo>
                  <a:lnTo>
                    <a:pt x="480606" y="8369"/>
                  </a:lnTo>
                  <a:close/>
                </a:path>
              </a:pathLst>
            </a:custGeom>
            <a:solidFill>
              <a:srgbClr val="ABD3D8">
                <a:alpha val="51998"/>
              </a:srgbClr>
            </a:solidFill>
          </p:spPr>
          <p:txBody>
            <a:bodyPr wrap="square" lIns="0" tIns="0" rIns="0" bIns="0" rtlCol="0"/>
            <a:lstStyle/>
            <a:p>
              <a:pPr defTabSz="829178"/>
              <a:endParaRPr sz="1632" kern="0">
                <a:solidFill>
                  <a:sysClr val="windowText" lastClr="000000"/>
                </a:solidFill>
              </a:endParaRPr>
            </a:p>
          </p:txBody>
        </p:sp>
        <p:sp>
          <p:nvSpPr>
            <p:cNvPr id="99" name="object 99"/>
            <p:cNvSpPr/>
            <p:nvPr/>
          </p:nvSpPr>
          <p:spPr>
            <a:xfrm>
              <a:off x="9160281" y="1961692"/>
              <a:ext cx="887730" cy="506095"/>
            </a:xfrm>
            <a:custGeom>
              <a:avLst/>
              <a:gdLst/>
              <a:ahLst/>
              <a:cxnLst/>
              <a:rect l="l" t="t" r="r" b="b"/>
              <a:pathLst>
                <a:path w="887729" h="506094">
                  <a:moveTo>
                    <a:pt x="3543" y="484822"/>
                  </a:moveTo>
                  <a:lnTo>
                    <a:pt x="0" y="485635"/>
                  </a:lnTo>
                  <a:lnTo>
                    <a:pt x="977" y="486333"/>
                  </a:lnTo>
                  <a:lnTo>
                    <a:pt x="2235" y="485546"/>
                  </a:lnTo>
                  <a:lnTo>
                    <a:pt x="3543" y="484822"/>
                  </a:lnTo>
                  <a:close/>
                </a:path>
                <a:path w="887729" h="506094">
                  <a:moveTo>
                    <a:pt x="5499" y="497408"/>
                  </a:moveTo>
                  <a:lnTo>
                    <a:pt x="4470" y="498271"/>
                  </a:lnTo>
                  <a:lnTo>
                    <a:pt x="4851" y="498271"/>
                  </a:lnTo>
                  <a:lnTo>
                    <a:pt x="5499" y="498487"/>
                  </a:lnTo>
                  <a:lnTo>
                    <a:pt x="5499" y="497408"/>
                  </a:lnTo>
                  <a:close/>
                </a:path>
                <a:path w="887729" h="506094">
                  <a:moveTo>
                    <a:pt x="6413" y="498792"/>
                  </a:moveTo>
                  <a:lnTo>
                    <a:pt x="5499" y="498487"/>
                  </a:lnTo>
                  <a:lnTo>
                    <a:pt x="5499" y="500672"/>
                  </a:lnTo>
                  <a:lnTo>
                    <a:pt x="5943" y="500672"/>
                  </a:lnTo>
                  <a:lnTo>
                    <a:pt x="6413" y="498792"/>
                  </a:lnTo>
                  <a:close/>
                </a:path>
                <a:path w="887729" h="506094">
                  <a:moveTo>
                    <a:pt x="6832" y="484073"/>
                  </a:moveTo>
                  <a:lnTo>
                    <a:pt x="5791" y="483654"/>
                  </a:lnTo>
                  <a:lnTo>
                    <a:pt x="4648" y="484212"/>
                  </a:lnTo>
                  <a:lnTo>
                    <a:pt x="3543" y="484822"/>
                  </a:lnTo>
                  <a:lnTo>
                    <a:pt x="6832" y="484073"/>
                  </a:lnTo>
                  <a:close/>
                </a:path>
                <a:path w="887729" h="506094">
                  <a:moveTo>
                    <a:pt x="14185" y="505777"/>
                  </a:moveTo>
                  <a:lnTo>
                    <a:pt x="11455" y="501370"/>
                  </a:lnTo>
                  <a:lnTo>
                    <a:pt x="11023" y="500672"/>
                  </a:lnTo>
                  <a:lnTo>
                    <a:pt x="13271" y="502970"/>
                  </a:lnTo>
                  <a:lnTo>
                    <a:pt x="13385" y="501713"/>
                  </a:lnTo>
                  <a:lnTo>
                    <a:pt x="13487" y="500672"/>
                  </a:lnTo>
                  <a:lnTo>
                    <a:pt x="13665" y="498792"/>
                  </a:lnTo>
                  <a:lnTo>
                    <a:pt x="13716" y="498271"/>
                  </a:lnTo>
                  <a:lnTo>
                    <a:pt x="10972" y="497751"/>
                  </a:lnTo>
                  <a:lnTo>
                    <a:pt x="5499" y="501713"/>
                  </a:lnTo>
                  <a:lnTo>
                    <a:pt x="5499" y="500672"/>
                  </a:lnTo>
                  <a:lnTo>
                    <a:pt x="25" y="501370"/>
                  </a:lnTo>
                  <a:lnTo>
                    <a:pt x="3683" y="504710"/>
                  </a:lnTo>
                  <a:lnTo>
                    <a:pt x="6451" y="501713"/>
                  </a:lnTo>
                  <a:lnTo>
                    <a:pt x="6769" y="501370"/>
                  </a:lnTo>
                  <a:lnTo>
                    <a:pt x="7061" y="501370"/>
                  </a:lnTo>
                  <a:lnTo>
                    <a:pt x="14185" y="505777"/>
                  </a:lnTo>
                  <a:close/>
                </a:path>
                <a:path w="887729" h="506094">
                  <a:moveTo>
                    <a:pt x="21475" y="498817"/>
                  </a:moveTo>
                  <a:lnTo>
                    <a:pt x="20561" y="496023"/>
                  </a:lnTo>
                  <a:lnTo>
                    <a:pt x="17830" y="499795"/>
                  </a:lnTo>
                  <a:lnTo>
                    <a:pt x="16002" y="498475"/>
                  </a:lnTo>
                  <a:lnTo>
                    <a:pt x="14922" y="499402"/>
                  </a:lnTo>
                  <a:lnTo>
                    <a:pt x="16116" y="500837"/>
                  </a:lnTo>
                  <a:lnTo>
                    <a:pt x="17208" y="502297"/>
                  </a:lnTo>
                  <a:lnTo>
                    <a:pt x="17208" y="502983"/>
                  </a:lnTo>
                  <a:lnTo>
                    <a:pt x="17627" y="503453"/>
                  </a:lnTo>
                  <a:lnTo>
                    <a:pt x="18224" y="503821"/>
                  </a:lnTo>
                  <a:lnTo>
                    <a:pt x="17957" y="503313"/>
                  </a:lnTo>
                  <a:lnTo>
                    <a:pt x="17614" y="502805"/>
                  </a:lnTo>
                  <a:lnTo>
                    <a:pt x="17221" y="502297"/>
                  </a:lnTo>
                  <a:lnTo>
                    <a:pt x="17297" y="501497"/>
                  </a:lnTo>
                  <a:lnTo>
                    <a:pt x="17386" y="501218"/>
                  </a:lnTo>
                  <a:lnTo>
                    <a:pt x="17830" y="500507"/>
                  </a:lnTo>
                  <a:lnTo>
                    <a:pt x="18732" y="501167"/>
                  </a:lnTo>
                  <a:lnTo>
                    <a:pt x="19494" y="500507"/>
                  </a:lnTo>
                  <a:lnTo>
                    <a:pt x="20332" y="499795"/>
                  </a:lnTo>
                  <a:lnTo>
                    <a:pt x="21475" y="498817"/>
                  </a:lnTo>
                  <a:close/>
                </a:path>
                <a:path w="887729" h="506094">
                  <a:moveTo>
                    <a:pt x="22377" y="496595"/>
                  </a:moveTo>
                  <a:lnTo>
                    <a:pt x="21437" y="494525"/>
                  </a:lnTo>
                  <a:lnTo>
                    <a:pt x="15976" y="493458"/>
                  </a:lnTo>
                  <a:lnTo>
                    <a:pt x="15989" y="496341"/>
                  </a:lnTo>
                  <a:lnTo>
                    <a:pt x="16903" y="496976"/>
                  </a:lnTo>
                  <a:lnTo>
                    <a:pt x="20548" y="494576"/>
                  </a:lnTo>
                  <a:lnTo>
                    <a:pt x="22377" y="496595"/>
                  </a:lnTo>
                  <a:close/>
                </a:path>
                <a:path w="887729" h="506094">
                  <a:moveTo>
                    <a:pt x="24231" y="501497"/>
                  </a:moveTo>
                  <a:lnTo>
                    <a:pt x="20574" y="502462"/>
                  </a:lnTo>
                  <a:lnTo>
                    <a:pt x="22872" y="504101"/>
                  </a:lnTo>
                  <a:lnTo>
                    <a:pt x="24231" y="501497"/>
                  </a:lnTo>
                  <a:close/>
                </a:path>
                <a:path w="887729" h="506094">
                  <a:moveTo>
                    <a:pt x="46532" y="485990"/>
                  </a:moveTo>
                  <a:lnTo>
                    <a:pt x="39662" y="482511"/>
                  </a:lnTo>
                  <a:lnTo>
                    <a:pt x="37846" y="484073"/>
                  </a:lnTo>
                  <a:lnTo>
                    <a:pt x="46532" y="485990"/>
                  </a:lnTo>
                  <a:close/>
                </a:path>
                <a:path w="887729" h="506094">
                  <a:moveTo>
                    <a:pt x="53555" y="408940"/>
                  </a:moveTo>
                  <a:lnTo>
                    <a:pt x="52260" y="408025"/>
                  </a:lnTo>
                  <a:lnTo>
                    <a:pt x="51269" y="408025"/>
                  </a:lnTo>
                  <a:lnTo>
                    <a:pt x="51346" y="408940"/>
                  </a:lnTo>
                  <a:lnTo>
                    <a:pt x="53555" y="408940"/>
                  </a:lnTo>
                  <a:close/>
                </a:path>
                <a:path w="887729" h="506094">
                  <a:moveTo>
                    <a:pt x="57658" y="406158"/>
                  </a:moveTo>
                  <a:lnTo>
                    <a:pt x="52641" y="406869"/>
                  </a:lnTo>
                  <a:lnTo>
                    <a:pt x="53721" y="406869"/>
                  </a:lnTo>
                  <a:lnTo>
                    <a:pt x="57658" y="406158"/>
                  </a:lnTo>
                  <a:close/>
                </a:path>
                <a:path w="887729" h="506094">
                  <a:moveTo>
                    <a:pt x="130619" y="401777"/>
                  </a:moveTo>
                  <a:lnTo>
                    <a:pt x="126060" y="400646"/>
                  </a:lnTo>
                  <a:lnTo>
                    <a:pt x="123317" y="400850"/>
                  </a:lnTo>
                  <a:lnTo>
                    <a:pt x="124155" y="403402"/>
                  </a:lnTo>
                  <a:lnTo>
                    <a:pt x="130619" y="401777"/>
                  </a:lnTo>
                  <a:close/>
                </a:path>
                <a:path w="887729" h="506094">
                  <a:moveTo>
                    <a:pt x="133426" y="318389"/>
                  </a:moveTo>
                  <a:lnTo>
                    <a:pt x="131102" y="318274"/>
                  </a:lnTo>
                  <a:lnTo>
                    <a:pt x="131686" y="318427"/>
                  </a:lnTo>
                  <a:lnTo>
                    <a:pt x="132410" y="318503"/>
                  </a:lnTo>
                  <a:lnTo>
                    <a:pt x="133426" y="318389"/>
                  </a:lnTo>
                  <a:close/>
                </a:path>
                <a:path w="887729" h="506094">
                  <a:moveTo>
                    <a:pt x="137007" y="398462"/>
                  </a:moveTo>
                  <a:lnTo>
                    <a:pt x="134061" y="395871"/>
                  </a:lnTo>
                  <a:lnTo>
                    <a:pt x="132880" y="394830"/>
                  </a:lnTo>
                  <a:lnTo>
                    <a:pt x="132422" y="397395"/>
                  </a:lnTo>
                  <a:lnTo>
                    <a:pt x="127850" y="396252"/>
                  </a:lnTo>
                  <a:lnTo>
                    <a:pt x="131978" y="398462"/>
                  </a:lnTo>
                  <a:lnTo>
                    <a:pt x="132524" y="397408"/>
                  </a:lnTo>
                  <a:lnTo>
                    <a:pt x="133134" y="396252"/>
                  </a:lnTo>
                  <a:lnTo>
                    <a:pt x="133337" y="395871"/>
                  </a:lnTo>
                  <a:lnTo>
                    <a:pt x="134721" y="398983"/>
                  </a:lnTo>
                  <a:lnTo>
                    <a:pt x="137007" y="398462"/>
                  </a:lnTo>
                  <a:close/>
                </a:path>
                <a:path w="887729" h="506094">
                  <a:moveTo>
                    <a:pt x="137591" y="331279"/>
                  </a:moveTo>
                  <a:lnTo>
                    <a:pt x="137223" y="331012"/>
                  </a:lnTo>
                  <a:lnTo>
                    <a:pt x="135788" y="329996"/>
                  </a:lnTo>
                  <a:lnTo>
                    <a:pt x="135775" y="330708"/>
                  </a:lnTo>
                  <a:lnTo>
                    <a:pt x="136232" y="331012"/>
                  </a:lnTo>
                  <a:lnTo>
                    <a:pt x="132575" y="330568"/>
                  </a:lnTo>
                  <a:lnTo>
                    <a:pt x="137591" y="331279"/>
                  </a:lnTo>
                  <a:close/>
                </a:path>
                <a:path w="887729" h="506094">
                  <a:moveTo>
                    <a:pt x="138442" y="318363"/>
                  </a:moveTo>
                  <a:lnTo>
                    <a:pt x="136182" y="321030"/>
                  </a:lnTo>
                  <a:lnTo>
                    <a:pt x="137998" y="320916"/>
                  </a:lnTo>
                  <a:lnTo>
                    <a:pt x="138442" y="318363"/>
                  </a:lnTo>
                  <a:close/>
                </a:path>
                <a:path w="887729" h="506094">
                  <a:moveTo>
                    <a:pt x="138544" y="405980"/>
                  </a:moveTo>
                  <a:lnTo>
                    <a:pt x="137960" y="405561"/>
                  </a:lnTo>
                  <a:lnTo>
                    <a:pt x="137363" y="405561"/>
                  </a:lnTo>
                  <a:lnTo>
                    <a:pt x="136144" y="406387"/>
                  </a:lnTo>
                  <a:lnTo>
                    <a:pt x="138544" y="405980"/>
                  </a:lnTo>
                  <a:close/>
                </a:path>
                <a:path w="887729" h="506094">
                  <a:moveTo>
                    <a:pt x="140500" y="403948"/>
                  </a:moveTo>
                  <a:lnTo>
                    <a:pt x="140385" y="403644"/>
                  </a:lnTo>
                  <a:lnTo>
                    <a:pt x="138366" y="398030"/>
                  </a:lnTo>
                  <a:lnTo>
                    <a:pt x="135661" y="403923"/>
                  </a:lnTo>
                  <a:lnTo>
                    <a:pt x="135216" y="402882"/>
                  </a:lnTo>
                  <a:lnTo>
                    <a:pt x="135483" y="401777"/>
                  </a:lnTo>
                  <a:lnTo>
                    <a:pt x="135547" y="401472"/>
                  </a:lnTo>
                  <a:lnTo>
                    <a:pt x="135648" y="401053"/>
                  </a:lnTo>
                  <a:lnTo>
                    <a:pt x="133819" y="400481"/>
                  </a:lnTo>
                  <a:lnTo>
                    <a:pt x="132359" y="402882"/>
                  </a:lnTo>
                  <a:lnTo>
                    <a:pt x="132194" y="403428"/>
                  </a:lnTo>
                  <a:lnTo>
                    <a:pt x="132054" y="403428"/>
                  </a:lnTo>
                  <a:lnTo>
                    <a:pt x="130987" y="404329"/>
                  </a:lnTo>
                  <a:lnTo>
                    <a:pt x="125666" y="404329"/>
                  </a:lnTo>
                  <a:lnTo>
                    <a:pt x="123786" y="404749"/>
                  </a:lnTo>
                  <a:lnTo>
                    <a:pt x="124460" y="403644"/>
                  </a:lnTo>
                  <a:lnTo>
                    <a:pt x="124587" y="403428"/>
                  </a:lnTo>
                  <a:lnTo>
                    <a:pt x="124167" y="403428"/>
                  </a:lnTo>
                  <a:lnTo>
                    <a:pt x="124231" y="403644"/>
                  </a:lnTo>
                  <a:lnTo>
                    <a:pt x="121081" y="403644"/>
                  </a:lnTo>
                  <a:lnTo>
                    <a:pt x="120726" y="401777"/>
                  </a:lnTo>
                  <a:lnTo>
                    <a:pt x="120662" y="401472"/>
                  </a:lnTo>
                  <a:lnTo>
                    <a:pt x="120586" y="401053"/>
                  </a:lnTo>
                  <a:lnTo>
                    <a:pt x="116001" y="398500"/>
                  </a:lnTo>
                  <a:lnTo>
                    <a:pt x="115912" y="400481"/>
                  </a:lnTo>
                  <a:lnTo>
                    <a:pt x="115836" y="401777"/>
                  </a:lnTo>
                  <a:lnTo>
                    <a:pt x="115722" y="404329"/>
                  </a:lnTo>
                  <a:lnTo>
                    <a:pt x="115595" y="406768"/>
                  </a:lnTo>
                  <a:lnTo>
                    <a:pt x="114922" y="405688"/>
                  </a:lnTo>
                  <a:lnTo>
                    <a:pt x="112483" y="401777"/>
                  </a:lnTo>
                  <a:lnTo>
                    <a:pt x="112382" y="401624"/>
                  </a:lnTo>
                  <a:lnTo>
                    <a:pt x="106883" y="403428"/>
                  </a:lnTo>
                  <a:lnTo>
                    <a:pt x="101447" y="404533"/>
                  </a:lnTo>
                  <a:lnTo>
                    <a:pt x="101358" y="405295"/>
                  </a:lnTo>
                  <a:lnTo>
                    <a:pt x="101231" y="406387"/>
                  </a:lnTo>
                  <a:lnTo>
                    <a:pt x="101104" y="407479"/>
                  </a:lnTo>
                  <a:lnTo>
                    <a:pt x="100990" y="408495"/>
                  </a:lnTo>
                  <a:lnTo>
                    <a:pt x="102387" y="409498"/>
                  </a:lnTo>
                  <a:lnTo>
                    <a:pt x="102438" y="409282"/>
                  </a:lnTo>
                  <a:lnTo>
                    <a:pt x="102755" y="408495"/>
                  </a:lnTo>
                  <a:lnTo>
                    <a:pt x="103009" y="408495"/>
                  </a:lnTo>
                  <a:lnTo>
                    <a:pt x="102057" y="407835"/>
                  </a:lnTo>
                  <a:lnTo>
                    <a:pt x="101765" y="407835"/>
                  </a:lnTo>
                  <a:lnTo>
                    <a:pt x="102793" y="406933"/>
                  </a:lnTo>
                  <a:lnTo>
                    <a:pt x="105905" y="405688"/>
                  </a:lnTo>
                  <a:lnTo>
                    <a:pt x="105994" y="408495"/>
                  </a:lnTo>
                  <a:lnTo>
                    <a:pt x="107365" y="409473"/>
                  </a:lnTo>
                  <a:lnTo>
                    <a:pt x="105105" y="409282"/>
                  </a:lnTo>
                  <a:lnTo>
                    <a:pt x="104152" y="410870"/>
                  </a:lnTo>
                  <a:lnTo>
                    <a:pt x="103797" y="410870"/>
                  </a:lnTo>
                  <a:lnTo>
                    <a:pt x="101917" y="411276"/>
                  </a:lnTo>
                  <a:lnTo>
                    <a:pt x="111937" y="410578"/>
                  </a:lnTo>
                  <a:lnTo>
                    <a:pt x="108762" y="414032"/>
                  </a:lnTo>
                  <a:lnTo>
                    <a:pt x="116992" y="413791"/>
                  </a:lnTo>
                  <a:lnTo>
                    <a:pt x="117436" y="413791"/>
                  </a:lnTo>
                  <a:lnTo>
                    <a:pt x="115671" y="411848"/>
                  </a:lnTo>
                  <a:lnTo>
                    <a:pt x="115481" y="411848"/>
                  </a:lnTo>
                  <a:lnTo>
                    <a:pt x="116967" y="410578"/>
                  </a:lnTo>
                  <a:lnTo>
                    <a:pt x="118237" y="409498"/>
                  </a:lnTo>
                  <a:lnTo>
                    <a:pt x="120611" y="407479"/>
                  </a:lnTo>
                  <a:lnTo>
                    <a:pt x="117449" y="414489"/>
                  </a:lnTo>
                  <a:lnTo>
                    <a:pt x="122466" y="413791"/>
                  </a:lnTo>
                  <a:lnTo>
                    <a:pt x="123456" y="413791"/>
                  </a:lnTo>
                  <a:lnTo>
                    <a:pt x="120307" y="410870"/>
                  </a:lnTo>
                  <a:lnTo>
                    <a:pt x="119634" y="410870"/>
                  </a:lnTo>
                  <a:lnTo>
                    <a:pt x="123812" y="409752"/>
                  </a:lnTo>
                  <a:lnTo>
                    <a:pt x="127647" y="408495"/>
                  </a:lnTo>
                  <a:lnTo>
                    <a:pt x="127838" y="408495"/>
                  </a:lnTo>
                  <a:lnTo>
                    <a:pt x="124726" y="411848"/>
                  </a:lnTo>
                  <a:lnTo>
                    <a:pt x="127025" y="412038"/>
                  </a:lnTo>
                  <a:lnTo>
                    <a:pt x="126822" y="411276"/>
                  </a:lnTo>
                  <a:lnTo>
                    <a:pt x="126720" y="410870"/>
                  </a:lnTo>
                  <a:lnTo>
                    <a:pt x="126631" y="410578"/>
                  </a:lnTo>
                  <a:lnTo>
                    <a:pt x="126555" y="410286"/>
                  </a:lnTo>
                  <a:lnTo>
                    <a:pt x="127469" y="409498"/>
                  </a:lnTo>
                  <a:lnTo>
                    <a:pt x="127812" y="410286"/>
                  </a:lnTo>
                  <a:lnTo>
                    <a:pt x="127977" y="410578"/>
                  </a:lnTo>
                  <a:lnTo>
                    <a:pt x="128384" y="410870"/>
                  </a:lnTo>
                  <a:lnTo>
                    <a:pt x="128371" y="409498"/>
                  </a:lnTo>
                  <a:lnTo>
                    <a:pt x="128371" y="408495"/>
                  </a:lnTo>
                  <a:lnTo>
                    <a:pt x="128358" y="407479"/>
                  </a:lnTo>
                  <a:lnTo>
                    <a:pt x="128358" y="407289"/>
                  </a:lnTo>
                  <a:lnTo>
                    <a:pt x="133654" y="406933"/>
                  </a:lnTo>
                  <a:lnTo>
                    <a:pt x="133832" y="406933"/>
                  </a:lnTo>
                  <a:lnTo>
                    <a:pt x="134086" y="406768"/>
                  </a:lnTo>
                  <a:lnTo>
                    <a:pt x="136842" y="405028"/>
                  </a:lnTo>
                  <a:lnTo>
                    <a:pt x="137210" y="405028"/>
                  </a:lnTo>
                  <a:lnTo>
                    <a:pt x="137668" y="405358"/>
                  </a:lnTo>
                  <a:lnTo>
                    <a:pt x="138150" y="405028"/>
                  </a:lnTo>
                  <a:lnTo>
                    <a:pt x="138544" y="404749"/>
                  </a:lnTo>
                  <a:lnTo>
                    <a:pt x="139725" y="403948"/>
                  </a:lnTo>
                  <a:lnTo>
                    <a:pt x="140169" y="403644"/>
                  </a:lnTo>
                  <a:lnTo>
                    <a:pt x="140500" y="403948"/>
                  </a:lnTo>
                  <a:close/>
                </a:path>
                <a:path w="887729" h="506094">
                  <a:moveTo>
                    <a:pt x="141693" y="329196"/>
                  </a:moveTo>
                  <a:lnTo>
                    <a:pt x="136207" y="327456"/>
                  </a:lnTo>
                  <a:lnTo>
                    <a:pt x="133477" y="328345"/>
                  </a:lnTo>
                  <a:lnTo>
                    <a:pt x="135788" y="329996"/>
                  </a:lnTo>
                  <a:lnTo>
                    <a:pt x="136207" y="329603"/>
                  </a:lnTo>
                  <a:lnTo>
                    <a:pt x="141693" y="329196"/>
                  </a:lnTo>
                  <a:close/>
                </a:path>
                <a:path w="887729" h="506094">
                  <a:moveTo>
                    <a:pt x="143357" y="405295"/>
                  </a:moveTo>
                  <a:close/>
                </a:path>
                <a:path w="887729" h="506094">
                  <a:moveTo>
                    <a:pt x="143929" y="405688"/>
                  </a:moveTo>
                  <a:lnTo>
                    <a:pt x="143776" y="405650"/>
                  </a:lnTo>
                  <a:lnTo>
                    <a:pt x="143522" y="405561"/>
                  </a:lnTo>
                  <a:lnTo>
                    <a:pt x="143395" y="405561"/>
                  </a:lnTo>
                  <a:lnTo>
                    <a:pt x="142824" y="405358"/>
                  </a:lnTo>
                  <a:lnTo>
                    <a:pt x="141262" y="405549"/>
                  </a:lnTo>
                  <a:lnTo>
                    <a:pt x="142659" y="405295"/>
                  </a:lnTo>
                  <a:lnTo>
                    <a:pt x="143332" y="405193"/>
                  </a:lnTo>
                  <a:lnTo>
                    <a:pt x="143268" y="404749"/>
                  </a:lnTo>
                  <a:lnTo>
                    <a:pt x="143205" y="404329"/>
                  </a:lnTo>
                  <a:lnTo>
                    <a:pt x="143129" y="403948"/>
                  </a:lnTo>
                  <a:lnTo>
                    <a:pt x="143306" y="403644"/>
                  </a:lnTo>
                  <a:lnTo>
                    <a:pt x="143433" y="403428"/>
                  </a:lnTo>
                  <a:lnTo>
                    <a:pt x="143116" y="403644"/>
                  </a:lnTo>
                  <a:lnTo>
                    <a:pt x="141820" y="404977"/>
                  </a:lnTo>
                  <a:lnTo>
                    <a:pt x="140804" y="404329"/>
                  </a:lnTo>
                  <a:lnTo>
                    <a:pt x="140500" y="403948"/>
                  </a:lnTo>
                  <a:lnTo>
                    <a:pt x="140639" y="404329"/>
                  </a:lnTo>
                  <a:lnTo>
                    <a:pt x="140703" y="404533"/>
                  </a:lnTo>
                  <a:lnTo>
                    <a:pt x="140792" y="404749"/>
                  </a:lnTo>
                  <a:lnTo>
                    <a:pt x="140881" y="405028"/>
                  </a:lnTo>
                  <a:lnTo>
                    <a:pt x="140982" y="405295"/>
                  </a:lnTo>
                  <a:lnTo>
                    <a:pt x="141084" y="405561"/>
                  </a:lnTo>
                  <a:lnTo>
                    <a:pt x="141249" y="405561"/>
                  </a:lnTo>
                  <a:lnTo>
                    <a:pt x="141122" y="405688"/>
                  </a:lnTo>
                  <a:lnTo>
                    <a:pt x="141084" y="405561"/>
                  </a:lnTo>
                  <a:lnTo>
                    <a:pt x="138544" y="405980"/>
                  </a:lnTo>
                  <a:lnTo>
                    <a:pt x="141135" y="407835"/>
                  </a:lnTo>
                  <a:lnTo>
                    <a:pt x="142976" y="405688"/>
                  </a:lnTo>
                  <a:lnTo>
                    <a:pt x="143395" y="405688"/>
                  </a:lnTo>
                  <a:lnTo>
                    <a:pt x="143637" y="405688"/>
                  </a:lnTo>
                  <a:lnTo>
                    <a:pt x="143929" y="405688"/>
                  </a:lnTo>
                  <a:close/>
                </a:path>
                <a:path w="887729" h="506094">
                  <a:moveTo>
                    <a:pt x="144284" y="405028"/>
                  </a:moveTo>
                  <a:lnTo>
                    <a:pt x="143548" y="405028"/>
                  </a:lnTo>
                  <a:lnTo>
                    <a:pt x="143421" y="405180"/>
                  </a:lnTo>
                  <a:lnTo>
                    <a:pt x="144284" y="405028"/>
                  </a:lnTo>
                  <a:close/>
                </a:path>
                <a:path w="887729" h="506094">
                  <a:moveTo>
                    <a:pt x="144945" y="401777"/>
                  </a:moveTo>
                  <a:lnTo>
                    <a:pt x="143954" y="402551"/>
                  </a:lnTo>
                  <a:lnTo>
                    <a:pt x="143764" y="402882"/>
                  </a:lnTo>
                  <a:lnTo>
                    <a:pt x="144183" y="402551"/>
                  </a:lnTo>
                  <a:lnTo>
                    <a:pt x="144945" y="401777"/>
                  </a:lnTo>
                  <a:close/>
                </a:path>
                <a:path w="887729" h="506094">
                  <a:moveTo>
                    <a:pt x="146164" y="310337"/>
                  </a:moveTo>
                  <a:lnTo>
                    <a:pt x="142951" y="307365"/>
                  </a:lnTo>
                  <a:lnTo>
                    <a:pt x="140703" y="307517"/>
                  </a:lnTo>
                  <a:lnTo>
                    <a:pt x="140131" y="306743"/>
                  </a:lnTo>
                  <a:lnTo>
                    <a:pt x="139687" y="307111"/>
                  </a:lnTo>
                  <a:lnTo>
                    <a:pt x="141312" y="304927"/>
                  </a:lnTo>
                  <a:lnTo>
                    <a:pt x="137236" y="302742"/>
                  </a:lnTo>
                  <a:lnTo>
                    <a:pt x="134264" y="302628"/>
                  </a:lnTo>
                  <a:lnTo>
                    <a:pt x="133375" y="304812"/>
                  </a:lnTo>
                  <a:lnTo>
                    <a:pt x="134734" y="306501"/>
                  </a:lnTo>
                  <a:lnTo>
                    <a:pt x="132003" y="307403"/>
                  </a:lnTo>
                  <a:lnTo>
                    <a:pt x="130632" y="306425"/>
                  </a:lnTo>
                  <a:lnTo>
                    <a:pt x="134874" y="310642"/>
                  </a:lnTo>
                  <a:lnTo>
                    <a:pt x="137134" y="305993"/>
                  </a:lnTo>
                  <a:lnTo>
                    <a:pt x="140335" y="308317"/>
                  </a:lnTo>
                  <a:lnTo>
                    <a:pt x="140741" y="308711"/>
                  </a:lnTo>
                  <a:lnTo>
                    <a:pt x="141160" y="309219"/>
                  </a:lnTo>
                  <a:lnTo>
                    <a:pt x="141592" y="309956"/>
                  </a:lnTo>
                  <a:lnTo>
                    <a:pt x="137502" y="310591"/>
                  </a:lnTo>
                  <a:lnTo>
                    <a:pt x="141135" y="313194"/>
                  </a:lnTo>
                  <a:lnTo>
                    <a:pt x="137972" y="315188"/>
                  </a:lnTo>
                  <a:lnTo>
                    <a:pt x="139344" y="314744"/>
                  </a:lnTo>
                  <a:lnTo>
                    <a:pt x="140246" y="316801"/>
                  </a:lnTo>
                  <a:lnTo>
                    <a:pt x="142532" y="314883"/>
                  </a:lnTo>
                  <a:lnTo>
                    <a:pt x="141617" y="311378"/>
                  </a:lnTo>
                  <a:lnTo>
                    <a:pt x="146164" y="310337"/>
                  </a:lnTo>
                  <a:close/>
                </a:path>
                <a:path w="887729" h="506094">
                  <a:moveTo>
                    <a:pt x="147535" y="403098"/>
                  </a:moveTo>
                  <a:lnTo>
                    <a:pt x="143802" y="405638"/>
                  </a:lnTo>
                  <a:lnTo>
                    <a:pt x="145427" y="406019"/>
                  </a:lnTo>
                  <a:lnTo>
                    <a:pt x="147053" y="405739"/>
                  </a:lnTo>
                  <a:lnTo>
                    <a:pt x="147535" y="403809"/>
                  </a:lnTo>
                  <a:lnTo>
                    <a:pt x="147535" y="403098"/>
                  </a:lnTo>
                  <a:close/>
                </a:path>
                <a:path w="887729" h="506094">
                  <a:moveTo>
                    <a:pt x="150075" y="343446"/>
                  </a:moveTo>
                  <a:lnTo>
                    <a:pt x="149987" y="342900"/>
                  </a:lnTo>
                  <a:lnTo>
                    <a:pt x="148869" y="343839"/>
                  </a:lnTo>
                  <a:lnTo>
                    <a:pt x="148983" y="344220"/>
                  </a:lnTo>
                  <a:lnTo>
                    <a:pt x="149567" y="344424"/>
                  </a:lnTo>
                  <a:lnTo>
                    <a:pt x="149860" y="343941"/>
                  </a:lnTo>
                  <a:lnTo>
                    <a:pt x="150075" y="343446"/>
                  </a:lnTo>
                  <a:close/>
                </a:path>
                <a:path w="887729" h="506094">
                  <a:moveTo>
                    <a:pt x="150431" y="344766"/>
                  </a:moveTo>
                  <a:lnTo>
                    <a:pt x="149567" y="344424"/>
                  </a:lnTo>
                  <a:lnTo>
                    <a:pt x="149453" y="344614"/>
                  </a:lnTo>
                  <a:lnTo>
                    <a:pt x="146773" y="344195"/>
                  </a:lnTo>
                  <a:lnTo>
                    <a:pt x="148526" y="346113"/>
                  </a:lnTo>
                  <a:lnTo>
                    <a:pt x="149364" y="344766"/>
                  </a:lnTo>
                  <a:lnTo>
                    <a:pt x="150431" y="344766"/>
                  </a:lnTo>
                  <a:close/>
                </a:path>
                <a:path w="887729" h="506094">
                  <a:moveTo>
                    <a:pt x="151650" y="313537"/>
                  </a:moveTo>
                  <a:lnTo>
                    <a:pt x="149364" y="313334"/>
                  </a:lnTo>
                  <a:lnTo>
                    <a:pt x="148005" y="314502"/>
                  </a:lnTo>
                  <a:lnTo>
                    <a:pt x="151650" y="313537"/>
                  </a:lnTo>
                  <a:close/>
                </a:path>
                <a:path w="887729" h="506094">
                  <a:moveTo>
                    <a:pt x="152273" y="350227"/>
                  </a:moveTo>
                  <a:lnTo>
                    <a:pt x="149872" y="347586"/>
                  </a:lnTo>
                  <a:lnTo>
                    <a:pt x="148526" y="346113"/>
                  </a:lnTo>
                  <a:lnTo>
                    <a:pt x="145694" y="347446"/>
                  </a:lnTo>
                  <a:lnTo>
                    <a:pt x="144970" y="348602"/>
                  </a:lnTo>
                  <a:lnTo>
                    <a:pt x="144068" y="349389"/>
                  </a:lnTo>
                  <a:lnTo>
                    <a:pt x="149529" y="347586"/>
                  </a:lnTo>
                  <a:lnTo>
                    <a:pt x="147713" y="350570"/>
                  </a:lnTo>
                  <a:lnTo>
                    <a:pt x="152273" y="350227"/>
                  </a:lnTo>
                  <a:close/>
                </a:path>
                <a:path w="887729" h="506094">
                  <a:moveTo>
                    <a:pt x="153162" y="345186"/>
                  </a:moveTo>
                  <a:lnTo>
                    <a:pt x="152577" y="344766"/>
                  </a:lnTo>
                  <a:lnTo>
                    <a:pt x="150431" y="344766"/>
                  </a:lnTo>
                  <a:lnTo>
                    <a:pt x="153162" y="345186"/>
                  </a:lnTo>
                  <a:close/>
                </a:path>
                <a:path w="887729" h="506094">
                  <a:moveTo>
                    <a:pt x="154139" y="322249"/>
                  </a:moveTo>
                  <a:lnTo>
                    <a:pt x="153504" y="319824"/>
                  </a:lnTo>
                  <a:lnTo>
                    <a:pt x="152679" y="321043"/>
                  </a:lnTo>
                  <a:lnTo>
                    <a:pt x="153123" y="321741"/>
                  </a:lnTo>
                  <a:lnTo>
                    <a:pt x="154139" y="322249"/>
                  </a:lnTo>
                  <a:close/>
                </a:path>
                <a:path w="887729" h="506094">
                  <a:moveTo>
                    <a:pt x="155803" y="322834"/>
                  </a:moveTo>
                  <a:lnTo>
                    <a:pt x="155168" y="322668"/>
                  </a:lnTo>
                  <a:lnTo>
                    <a:pt x="154609" y="322478"/>
                  </a:lnTo>
                  <a:lnTo>
                    <a:pt x="154152" y="322249"/>
                  </a:lnTo>
                  <a:lnTo>
                    <a:pt x="154432" y="323329"/>
                  </a:lnTo>
                  <a:lnTo>
                    <a:pt x="154940" y="323024"/>
                  </a:lnTo>
                  <a:lnTo>
                    <a:pt x="155371" y="322935"/>
                  </a:lnTo>
                  <a:lnTo>
                    <a:pt x="155803" y="322834"/>
                  </a:lnTo>
                  <a:close/>
                </a:path>
                <a:path w="887729" h="506094">
                  <a:moveTo>
                    <a:pt x="158711" y="323329"/>
                  </a:moveTo>
                  <a:lnTo>
                    <a:pt x="157683" y="322414"/>
                  </a:lnTo>
                  <a:lnTo>
                    <a:pt x="155803" y="322834"/>
                  </a:lnTo>
                  <a:lnTo>
                    <a:pt x="157645" y="323329"/>
                  </a:lnTo>
                  <a:lnTo>
                    <a:pt x="158711" y="323329"/>
                  </a:lnTo>
                  <a:close/>
                </a:path>
                <a:path w="887729" h="506094">
                  <a:moveTo>
                    <a:pt x="178282" y="320992"/>
                  </a:moveTo>
                  <a:lnTo>
                    <a:pt x="176606" y="317766"/>
                  </a:lnTo>
                  <a:lnTo>
                    <a:pt x="174409" y="319659"/>
                  </a:lnTo>
                  <a:lnTo>
                    <a:pt x="176174" y="319659"/>
                  </a:lnTo>
                  <a:lnTo>
                    <a:pt x="175768" y="320636"/>
                  </a:lnTo>
                  <a:lnTo>
                    <a:pt x="176161" y="321525"/>
                  </a:lnTo>
                  <a:lnTo>
                    <a:pt x="176568" y="321525"/>
                  </a:lnTo>
                  <a:lnTo>
                    <a:pt x="177736" y="320992"/>
                  </a:lnTo>
                  <a:lnTo>
                    <a:pt x="178282" y="320992"/>
                  </a:lnTo>
                  <a:close/>
                </a:path>
                <a:path w="887729" h="506094">
                  <a:moveTo>
                    <a:pt x="178638" y="321678"/>
                  </a:moveTo>
                  <a:lnTo>
                    <a:pt x="178549" y="321525"/>
                  </a:lnTo>
                  <a:lnTo>
                    <a:pt x="176568" y="321525"/>
                  </a:lnTo>
                  <a:lnTo>
                    <a:pt x="176237" y="321678"/>
                  </a:lnTo>
                  <a:lnTo>
                    <a:pt x="178638" y="321678"/>
                  </a:lnTo>
                  <a:close/>
                </a:path>
                <a:path w="887729" h="506094">
                  <a:moveTo>
                    <a:pt x="179768" y="321678"/>
                  </a:moveTo>
                  <a:lnTo>
                    <a:pt x="178638" y="321678"/>
                  </a:lnTo>
                  <a:lnTo>
                    <a:pt x="179273" y="322897"/>
                  </a:lnTo>
                  <a:lnTo>
                    <a:pt x="179768" y="321678"/>
                  </a:lnTo>
                  <a:close/>
                </a:path>
                <a:path w="887729" h="506094">
                  <a:moveTo>
                    <a:pt x="179959" y="321208"/>
                  </a:moveTo>
                  <a:lnTo>
                    <a:pt x="178663" y="320992"/>
                  </a:lnTo>
                  <a:lnTo>
                    <a:pt x="178282" y="320992"/>
                  </a:lnTo>
                  <a:lnTo>
                    <a:pt x="178549" y="321525"/>
                  </a:lnTo>
                  <a:lnTo>
                    <a:pt x="179832" y="321525"/>
                  </a:lnTo>
                  <a:lnTo>
                    <a:pt x="179959" y="321208"/>
                  </a:lnTo>
                  <a:close/>
                </a:path>
                <a:path w="887729" h="506094">
                  <a:moveTo>
                    <a:pt x="180949" y="319659"/>
                  </a:moveTo>
                  <a:lnTo>
                    <a:pt x="180784" y="319214"/>
                  </a:lnTo>
                  <a:lnTo>
                    <a:pt x="180568" y="319659"/>
                  </a:lnTo>
                  <a:lnTo>
                    <a:pt x="180949" y="319659"/>
                  </a:lnTo>
                  <a:close/>
                </a:path>
                <a:path w="887729" h="506094">
                  <a:moveTo>
                    <a:pt x="181800" y="321525"/>
                  </a:moveTo>
                  <a:lnTo>
                    <a:pt x="181051" y="319849"/>
                  </a:lnTo>
                  <a:lnTo>
                    <a:pt x="180517" y="319849"/>
                  </a:lnTo>
                  <a:lnTo>
                    <a:pt x="180047" y="320992"/>
                  </a:lnTo>
                  <a:lnTo>
                    <a:pt x="179959" y="321208"/>
                  </a:lnTo>
                  <a:lnTo>
                    <a:pt x="181800" y="321525"/>
                  </a:lnTo>
                  <a:close/>
                </a:path>
                <a:path w="887729" h="506094">
                  <a:moveTo>
                    <a:pt x="184759" y="316445"/>
                  </a:moveTo>
                  <a:lnTo>
                    <a:pt x="184721" y="315531"/>
                  </a:lnTo>
                  <a:lnTo>
                    <a:pt x="183121" y="315226"/>
                  </a:lnTo>
                  <a:lnTo>
                    <a:pt x="183718" y="316407"/>
                  </a:lnTo>
                  <a:lnTo>
                    <a:pt x="184238" y="317030"/>
                  </a:lnTo>
                  <a:lnTo>
                    <a:pt x="184708" y="317411"/>
                  </a:lnTo>
                  <a:lnTo>
                    <a:pt x="184759" y="316445"/>
                  </a:lnTo>
                  <a:close/>
                </a:path>
                <a:path w="887729" h="506094">
                  <a:moveTo>
                    <a:pt x="184950" y="312966"/>
                  </a:moveTo>
                  <a:lnTo>
                    <a:pt x="184023" y="310197"/>
                  </a:lnTo>
                  <a:lnTo>
                    <a:pt x="183108" y="311683"/>
                  </a:lnTo>
                  <a:lnTo>
                    <a:pt x="180822" y="311480"/>
                  </a:lnTo>
                  <a:lnTo>
                    <a:pt x="179920" y="312966"/>
                  </a:lnTo>
                  <a:lnTo>
                    <a:pt x="180848" y="315023"/>
                  </a:lnTo>
                  <a:lnTo>
                    <a:pt x="183121" y="313105"/>
                  </a:lnTo>
                  <a:lnTo>
                    <a:pt x="184950" y="312966"/>
                  </a:lnTo>
                  <a:close/>
                </a:path>
                <a:path w="887729" h="506094">
                  <a:moveTo>
                    <a:pt x="186905" y="337096"/>
                  </a:moveTo>
                  <a:lnTo>
                    <a:pt x="179120" y="333717"/>
                  </a:lnTo>
                  <a:lnTo>
                    <a:pt x="180505" y="334695"/>
                  </a:lnTo>
                  <a:lnTo>
                    <a:pt x="178244" y="341642"/>
                  </a:lnTo>
                  <a:lnTo>
                    <a:pt x="185089" y="338645"/>
                  </a:lnTo>
                  <a:lnTo>
                    <a:pt x="186905" y="337096"/>
                  </a:lnTo>
                  <a:close/>
                </a:path>
                <a:path w="887729" h="506094">
                  <a:moveTo>
                    <a:pt x="187883" y="317411"/>
                  </a:moveTo>
                  <a:lnTo>
                    <a:pt x="187540" y="316268"/>
                  </a:lnTo>
                  <a:lnTo>
                    <a:pt x="187045" y="317411"/>
                  </a:lnTo>
                  <a:lnTo>
                    <a:pt x="187883" y="317411"/>
                  </a:lnTo>
                  <a:close/>
                </a:path>
                <a:path w="887729" h="506094">
                  <a:moveTo>
                    <a:pt x="188633" y="319849"/>
                  </a:moveTo>
                  <a:lnTo>
                    <a:pt x="188315" y="318820"/>
                  </a:lnTo>
                  <a:lnTo>
                    <a:pt x="186486" y="318820"/>
                  </a:lnTo>
                  <a:lnTo>
                    <a:pt x="184594" y="318820"/>
                  </a:lnTo>
                  <a:lnTo>
                    <a:pt x="185153" y="319659"/>
                  </a:lnTo>
                  <a:lnTo>
                    <a:pt x="183324" y="319659"/>
                  </a:lnTo>
                  <a:lnTo>
                    <a:pt x="185801" y="320992"/>
                  </a:lnTo>
                  <a:lnTo>
                    <a:pt x="188633" y="319849"/>
                  </a:lnTo>
                  <a:close/>
                </a:path>
                <a:path w="887729" h="506094">
                  <a:moveTo>
                    <a:pt x="209003" y="290233"/>
                  </a:moveTo>
                  <a:lnTo>
                    <a:pt x="208546" y="289191"/>
                  </a:lnTo>
                  <a:lnTo>
                    <a:pt x="204419" y="286981"/>
                  </a:lnTo>
                  <a:lnTo>
                    <a:pt x="202603" y="289966"/>
                  </a:lnTo>
                  <a:lnTo>
                    <a:pt x="206717" y="290042"/>
                  </a:lnTo>
                  <a:lnTo>
                    <a:pt x="205359" y="292633"/>
                  </a:lnTo>
                  <a:lnTo>
                    <a:pt x="206273" y="291858"/>
                  </a:lnTo>
                  <a:lnTo>
                    <a:pt x="207632" y="291414"/>
                  </a:lnTo>
                  <a:lnTo>
                    <a:pt x="209003" y="290233"/>
                  </a:lnTo>
                  <a:close/>
                </a:path>
                <a:path w="887729" h="506094">
                  <a:moveTo>
                    <a:pt x="211899" y="318579"/>
                  </a:moveTo>
                  <a:lnTo>
                    <a:pt x="209130" y="314490"/>
                  </a:lnTo>
                  <a:lnTo>
                    <a:pt x="209118" y="315188"/>
                  </a:lnTo>
                  <a:lnTo>
                    <a:pt x="209600" y="316242"/>
                  </a:lnTo>
                  <a:lnTo>
                    <a:pt x="208229" y="316687"/>
                  </a:lnTo>
                  <a:lnTo>
                    <a:pt x="210070" y="316572"/>
                  </a:lnTo>
                  <a:lnTo>
                    <a:pt x="210985" y="317919"/>
                  </a:lnTo>
                  <a:lnTo>
                    <a:pt x="211899" y="318579"/>
                  </a:lnTo>
                  <a:close/>
                </a:path>
                <a:path w="887729" h="506094">
                  <a:moveTo>
                    <a:pt x="213575" y="292747"/>
                  </a:moveTo>
                  <a:lnTo>
                    <a:pt x="211289" y="291147"/>
                  </a:lnTo>
                  <a:lnTo>
                    <a:pt x="209918" y="292315"/>
                  </a:lnTo>
                  <a:lnTo>
                    <a:pt x="207645" y="293535"/>
                  </a:lnTo>
                  <a:lnTo>
                    <a:pt x="213575" y="292747"/>
                  </a:lnTo>
                  <a:close/>
                </a:path>
                <a:path w="887729" h="506094">
                  <a:moveTo>
                    <a:pt x="226885" y="309295"/>
                  </a:moveTo>
                  <a:lnTo>
                    <a:pt x="224142" y="306628"/>
                  </a:lnTo>
                  <a:lnTo>
                    <a:pt x="220040" y="307276"/>
                  </a:lnTo>
                  <a:lnTo>
                    <a:pt x="221856" y="305015"/>
                  </a:lnTo>
                  <a:lnTo>
                    <a:pt x="216852" y="307162"/>
                  </a:lnTo>
                  <a:lnTo>
                    <a:pt x="217741" y="302793"/>
                  </a:lnTo>
                  <a:lnTo>
                    <a:pt x="214096" y="305206"/>
                  </a:lnTo>
                  <a:lnTo>
                    <a:pt x="215049" y="310832"/>
                  </a:lnTo>
                  <a:lnTo>
                    <a:pt x="220040" y="308000"/>
                  </a:lnTo>
                  <a:lnTo>
                    <a:pt x="221894" y="311442"/>
                  </a:lnTo>
                  <a:lnTo>
                    <a:pt x="226466" y="310400"/>
                  </a:lnTo>
                  <a:lnTo>
                    <a:pt x="226885" y="309295"/>
                  </a:lnTo>
                  <a:close/>
                </a:path>
                <a:path w="887729" h="506094">
                  <a:moveTo>
                    <a:pt x="228600" y="300215"/>
                  </a:moveTo>
                  <a:lnTo>
                    <a:pt x="226707" y="300189"/>
                  </a:lnTo>
                  <a:lnTo>
                    <a:pt x="224777" y="299085"/>
                  </a:lnTo>
                  <a:lnTo>
                    <a:pt x="224104" y="298081"/>
                  </a:lnTo>
                  <a:lnTo>
                    <a:pt x="223659" y="301320"/>
                  </a:lnTo>
                  <a:lnTo>
                    <a:pt x="228600" y="300215"/>
                  </a:lnTo>
                  <a:close/>
                </a:path>
                <a:path w="887729" h="506094">
                  <a:moveTo>
                    <a:pt x="230517" y="299783"/>
                  </a:moveTo>
                  <a:lnTo>
                    <a:pt x="228600" y="300215"/>
                  </a:lnTo>
                  <a:lnTo>
                    <a:pt x="229260" y="300215"/>
                  </a:lnTo>
                  <a:lnTo>
                    <a:pt x="229920" y="300101"/>
                  </a:lnTo>
                  <a:lnTo>
                    <a:pt x="230517" y="299783"/>
                  </a:lnTo>
                  <a:close/>
                </a:path>
                <a:path w="887729" h="506094">
                  <a:moveTo>
                    <a:pt x="456692" y="346773"/>
                  </a:moveTo>
                  <a:lnTo>
                    <a:pt x="456272" y="347040"/>
                  </a:lnTo>
                  <a:lnTo>
                    <a:pt x="456057" y="347192"/>
                  </a:lnTo>
                  <a:lnTo>
                    <a:pt x="455968" y="347040"/>
                  </a:lnTo>
                  <a:lnTo>
                    <a:pt x="455193" y="345846"/>
                  </a:lnTo>
                  <a:lnTo>
                    <a:pt x="451561" y="345401"/>
                  </a:lnTo>
                  <a:lnTo>
                    <a:pt x="450176" y="342138"/>
                  </a:lnTo>
                  <a:lnTo>
                    <a:pt x="444715" y="346087"/>
                  </a:lnTo>
                  <a:lnTo>
                    <a:pt x="441045" y="346367"/>
                  </a:lnTo>
                  <a:lnTo>
                    <a:pt x="441934" y="346595"/>
                  </a:lnTo>
                  <a:lnTo>
                    <a:pt x="443966" y="347040"/>
                  </a:lnTo>
                  <a:lnTo>
                    <a:pt x="443509" y="348513"/>
                  </a:lnTo>
                  <a:lnTo>
                    <a:pt x="443445" y="348742"/>
                  </a:lnTo>
                  <a:lnTo>
                    <a:pt x="444360" y="348742"/>
                  </a:lnTo>
                  <a:lnTo>
                    <a:pt x="444347" y="347040"/>
                  </a:lnTo>
                  <a:lnTo>
                    <a:pt x="445998" y="347294"/>
                  </a:lnTo>
                  <a:lnTo>
                    <a:pt x="447357" y="347294"/>
                  </a:lnTo>
                  <a:lnTo>
                    <a:pt x="448297" y="347040"/>
                  </a:lnTo>
                  <a:lnTo>
                    <a:pt x="448652" y="347040"/>
                  </a:lnTo>
                  <a:lnTo>
                    <a:pt x="448208" y="347510"/>
                  </a:lnTo>
                  <a:lnTo>
                    <a:pt x="447103" y="348513"/>
                  </a:lnTo>
                  <a:lnTo>
                    <a:pt x="449414" y="351561"/>
                  </a:lnTo>
                  <a:lnTo>
                    <a:pt x="455891" y="347294"/>
                  </a:lnTo>
                  <a:lnTo>
                    <a:pt x="456133" y="347294"/>
                  </a:lnTo>
                  <a:lnTo>
                    <a:pt x="456514" y="347891"/>
                  </a:lnTo>
                  <a:lnTo>
                    <a:pt x="456615" y="347294"/>
                  </a:lnTo>
                  <a:lnTo>
                    <a:pt x="456653" y="347040"/>
                  </a:lnTo>
                  <a:lnTo>
                    <a:pt x="456692" y="346773"/>
                  </a:lnTo>
                  <a:close/>
                </a:path>
                <a:path w="887729" h="506094">
                  <a:moveTo>
                    <a:pt x="457733" y="349770"/>
                  </a:moveTo>
                  <a:lnTo>
                    <a:pt x="456514" y="347891"/>
                  </a:lnTo>
                  <a:lnTo>
                    <a:pt x="455853" y="351663"/>
                  </a:lnTo>
                  <a:lnTo>
                    <a:pt x="455828" y="351828"/>
                  </a:lnTo>
                  <a:lnTo>
                    <a:pt x="457733" y="349770"/>
                  </a:lnTo>
                  <a:close/>
                </a:path>
                <a:path w="887729" h="506094">
                  <a:moveTo>
                    <a:pt x="459930" y="349910"/>
                  </a:moveTo>
                  <a:lnTo>
                    <a:pt x="459079" y="348513"/>
                  </a:lnTo>
                  <a:lnTo>
                    <a:pt x="458889" y="348513"/>
                  </a:lnTo>
                  <a:lnTo>
                    <a:pt x="457733" y="349770"/>
                  </a:lnTo>
                  <a:lnTo>
                    <a:pt x="458304" y="350659"/>
                  </a:lnTo>
                  <a:lnTo>
                    <a:pt x="459930" y="349910"/>
                  </a:lnTo>
                  <a:close/>
                </a:path>
                <a:path w="887729" h="506094">
                  <a:moveTo>
                    <a:pt x="463080" y="348513"/>
                  </a:moveTo>
                  <a:lnTo>
                    <a:pt x="462483" y="348742"/>
                  </a:lnTo>
                  <a:lnTo>
                    <a:pt x="459930" y="349910"/>
                  </a:lnTo>
                  <a:lnTo>
                    <a:pt x="461314" y="352158"/>
                  </a:lnTo>
                  <a:lnTo>
                    <a:pt x="462978" y="348742"/>
                  </a:lnTo>
                  <a:lnTo>
                    <a:pt x="463080" y="348513"/>
                  </a:lnTo>
                  <a:close/>
                </a:path>
                <a:path w="887729" h="506094">
                  <a:moveTo>
                    <a:pt x="526707" y="291465"/>
                  </a:moveTo>
                  <a:lnTo>
                    <a:pt x="524344" y="290804"/>
                  </a:lnTo>
                  <a:lnTo>
                    <a:pt x="522071" y="292747"/>
                  </a:lnTo>
                  <a:lnTo>
                    <a:pt x="525322" y="297167"/>
                  </a:lnTo>
                  <a:lnTo>
                    <a:pt x="526707" y="291465"/>
                  </a:lnTo>
                  <a:close/>
                </a:path>
                <a:path w="887729" h="506094">
                  <a:moveTo>
                    <a:pt x="530377" y="289902"/>
                  </a:moveTo>
                  <a:lnTo>
                    <a:pt x="528866" y="285496"/>
                  </a:lnTo>
                  <a:lnTo>
                    <a:pt x="526580" y="286727"/>
                  </a:lnTo>
                  <a:lnTo>
                    <a:pt x="529348" y="288658"/>
                  </a:lnTo>
                  <a:lnTo>
                    <a:pt x="529361" y="289902"/>
                  </a:lnTo>
                  <a:lnTo>
                    <a:pt x="530377" y="289902"/>
                  </a:lnTo>
                  <a:close/>
                </a:path>
                <a:path w="887729" h="506094">
                  <a:moveTo>
                    <a:pt x="530771" y="291071"/>
                  </a:moveTo>
                  <a:lnTo>
                    <a:pt x="530682" y="290804"/>
                  </a:lnTo>
                  <a:lnTo>
                    <a:pt x="530618" y="290626"/>
                  </a:lnTo>
                  <a:lnTo>
                    <a:pt x="529386" y="290626"/>
                  </a:lnTo>
                  <a:lnTo>
                    <a:pt x="526910" y="290626"/>
                  </a:lnTo>
                  <a:lnTo>
                    <a:pt x="526808" y="291071"/>
                  </a:lnTo>
                  <a:lnTo>
                    <a:pt x="526707" y="291465"/>
                  </a:lnTo>
                  <a:lnTo>
                    <a:pt x="529399" y="292239"/>
                  </a:lnTo>
                  <a:lnTo>
                    <a:pt x="529386" y="290804"/>
                  </a:lnTo>
                  <a:lnTo>
                    <a:pt x="529932" y="290804"/>
                  </a:lnTo>
                  <a:lnTo>
                    <a:pt x="530771" y="291071"/>
                  </a:lnTo>
                  <a:close/>
                </a:path>
                <a:path w="887729" h="506094">
                  <a:moveTo>
                    <a:pt x="536206" y="282625"/>
                  </a:moveTo>
                  <a:lnTo>
                    <a:pt x="536168" y="282321"/>
                  </a:lnTo>
                  <a:lnTo>
                    <a:pt x="536054" y="282016"/>
                  </a:lnTo>
                  <a:lnTo>
                    <a:pt x="535711" y="281774"/>
                  </a:lnTo>
                  <a:lnTo>
                    <a:pt x="535609" y="282194"/>
                  </a:lnTo>
                  <a:lnTo>
                    <a:pt x="535851" y="282448"/>
                  </a:lnTo>
                  <a:lnTo>
                    <a:pt x="536206" y="282625"/>
                  </a:lnTo>
                  <a:close/>
                </a:path>
                <a:path w="887729" h="506094">
                  <a:moveTo>
                    <a:pt x="536892" y="261315"/>
                  </a:moveTo>
                  <a:lnTo>
                    <a:pt x="535978" y="260680"/>
                  </a:lnTo>
                  <a:lnTo>
                    <a:pt x="533704" y="263334"/>
                  </a:lnTo>
                  <a:lnTo>
                    <a:pt x="536892" y="261315"/>
                  </a:lnTo>
                  <a:close/>
                </a:path>
                <a:path w="887729" h="506094">
                  <a:moveTo>
                    <a:pt x="540131" y="282867"/>
                  </a:moveTo>
                  <a:lnTo>
                    <a:pt x="537400" y="283222"/>
                  </a:lnTo>
                  <a:lnTo>
                    <a:pt x="536206" y="282638"/>
                  </a:lnTo>
                  <a:lnTo>
                    <a:pt x="536295" y="283565"/>
                  </a:lnTo>
                  <a:lnTo>
                    <a:pt x="535622" y="284556"/>
                  </a:lnTo>
                  <a:lnTo>
                    <a:pt x="538048" y="284124"/>
                  </a:lnTo>
                  <a:lnTo>
                    <a:pt x="540131" y="282867"/>
                  </a:lnTo>
                  <a:close/>
                </a:path>
                <a:path w="887729" h="506094">
                  <a:moveTo>
                    <a:pt x="540346" y="287172"/>
                  </a:moveTo>
                  <a:lnTo>
                    <a:pt x="540042" y="286258"/>
                  </a:lnTo>
                  <a:lnTo>
                    <a:pt x="538060" y="286258"/>
                  </a:lnTo>
                  <a:lnTo>
                    <a:pt x="540346" y="287172"/>
                  </a:lnTo>
                  <a:close/>
                </a:path>
                <a:path w="887729" h="506094">
                  <a:moveTo>
                    <a:pt x="541312" y="292823"/>
                  </a:moveTo>
                  <a:lnTo>
                    <a:pt x="540029" y="291922"/>
                  </a:lnTo>
                  <a:lnTo>
                    <a:pt x="539953" y="293268"/>
                  </a:lnTo>
                  <a:lnTo>
                    <a:pt x="541312" y="292823"/>
                  </a:lnTo>
                  <a:close/>
                </a:path>
                <a:path w="887729" h="506094">
                  <a:moveTo>
                    <a:pt x="543267" y="292188"/>
                  </a:moveTo>
                  <a:lnTo>
                    <a:pt x="541312" y="292823"/>
                  </a:lnTo>
                  <a:lnTo>
                    <a:pt x="542251" y="293484"/>
                  </a:lnTo>
                  <a:lnTo>
                    <a:pt x="543267" y="292188"/>
                  </a:lnTo>
                  <a:close/>
                </a:path>
                <a:path w="887729" h="506094">
                  <a:moveTo>
                    <a:pt x="557872" y="298081"/>
                  </a:moveTo>
                  <a:lnTo>
                    <a:pt x="557517" y="293484"/>
                  </a:lnTo>
                  <a:lnTo>
                    <a:pt x="557428" y="292188"/>
                  </a:lnTo>
                  <a:lnTo>
                    <a:pt x="557364" y="291338"/>
                  </a:lnTo>
                  <a:lnTo>
                    <a:pt x="554151" y="290487"/>
                  </a:lnTo>
                  <a:lnTo>
                    <a:pt x="549833" y="291922"/>
                  </a:lnTo>
                  <a:lnTo>
                    <a:pt x="549148" y="291922"/>
                  </a:lnTo>
                  <a:lnTo>
                    <a:pt x="546354" y="292125"/>
                  </a:lnTo>
                  <a:lnTo>
                    <a:pt x="546468" y="291922"/>
                  </a:lnTo>
                  <a:lnTo>
                    <a:pt x="547687" y="289534"/>
                  </a:lnTo>
                  <a:lnTo>
                    <a:pt x="543598" y="289534"/>
                  </a:lnTo>
                  <a:lnTo>
                    <a:pt x="543864" y="290487"/>
                  </a:lnTo>
                  <a:lnTo>
                    <a:pt x="543928" y="291338"/>
                  </a:lnTo>
                  <a:lnTo>
                    <a:pt x="543267" y="292188"/>
                  </a:lnTo>
                  <a:lnTo>
                    <a:pt x="544068" y="291922"/>
                  </a:lnTo>
                  <a:lnTo>
                    <a:pt x="545439" y="292188"/>
                  </a:lnTo>
                  <a:lnTo>
                    <a:pt x="545477" y="295732"/>
                  </a:lnTo>
                  <a:lnTo>
                    <a:pt x="550468" y="292188"/>
                  </a:lnTo>
                  <a:lnTo>
                    <a:pt x="557872" y="298081"/>
                  </a:lnTo>
                  <a:close/>
                </a:path>
                <a:path w="887729" h="506094">
                  <a:moveTo>
                    <a:pt x="574979" y="266865"/>
                  </a:moveTo>
                  <a:lnTo>
                    <a:pt x="573151" y="267004"/>
                  </a:lnTo>
                  <a:lnTo>
                    <a:pt x="569455" y="264401"/>
                  </a:lnTo>
                  <a:lnTo>
                    <a:pt x="565797" y="266801"/>
                  </a:lnTo>
                  <a:lnTo>
                    <a:pt x="568566" y="267309"/>
                  </a:lnTo>
                  <a:lnTo>
                    <a:pt x="573608" y="267322"/>
                  </a:lnTo>
                  <a:lnTo>
                    <a:pt x="574979" y="266865"/>
                  </a:lnTo>
                  <a:close/>
                </a:path>
                <a:path w="887729" h="506094">
                  <a:moveTo>
                    <a:pt x="586333" y="242138"/>
                  </a:moveTo>
                  <a:lnTo>
                    <a:pt x="585266" y="244348"/>
                  </a:lnTo>
                  <a:lnTo>
                    <a:pt x="586206" y="243916"/>
                  </a:lnTo>
                  <a:lnTo>
                    <a:pt x="586295" y="242658"/>
                  </a:lnTo>
                  <a:lnTo>
                    <a:pt x="586333" y="242138"/>
                  </a:lnTo>
                  <a:close/>
                </a:path>
                <a:path w="887729" h="506094">
                  <a:moveTo>
                    <a:pt x="586562" y="239141"/>
                  </a:moveTo>
                  <a:lnTo>
                    <a:pt x="586130" y="239280"/>
                  </a:lnTo>
                  <a:lnTo>
                    <a:pt x="586511" y="239864"/>
                  </a:lnTo>
                  <a:lnTo>
                    <a:pt x="586562" y="239141"/>
                  </a:lnTo>
                  <a:close/>
                </a:path>
                <a:path w="887729" h="506094">
                  <a:moveTo>
                    <a:pt x="587057" y="240665"/>
                  </a:moveTo>
                  <a:lnTo>
                    <a:pt x="586511" y="239864"/>
                  </a:lnTo>
                  <a:lnTo>
                    <a:pt x="586460" y="240512"/>
                  </a:lnTo>
                  <a:lnTo>
                    <a:pt x="586333" y="242138"/>
                  </a:lnTo>
                  <a:lnTo>
                    <a:pt x="587057" y="240665"/>
                  </a:lnTo>
                  <a:close/>
                </a:path>
                <a:path w="887729" h="506094">
                  <a:moveTo>
                    <a:pt x="588911" y="242658"/>
                  </a:moveTo>
                  <a:lnTo>
                    <a:pt x="586206" y="243916"/>
                  </a:lnTo>
                  <a:lnTo>
                    <a:pt x="586168" y="244348"/>
                  </a:lnTo>
                  <a:lnTo>
                    <a:pt x="586790" y="243916"/>
                  </a:lnTo>
                  <a:lnTo>
                    <a:pt x="588911" y="242658"/>
                  </a:lnTo>
                  <a:close/>
                </a:path>
                <a:path w="887729" h="506094">
                  <a:moveTo>
                    <a:pt x="588911" y="240512"/>
                  </a:moveTo>
                  <a:lnTo>
                    <a:pt x="588797" y="239864"/>
                  </a:lnTo>
                  <a:lnTo>
                    <a:pt x="588670" y="239141"/>
                  </a:lnTo>
                  <a:lnTo>
                    <a:pt x="588632" y="238899"/>
                  </a:lnTo>
                  <a:lnTo>
                    <a:pt x="588479" y="237985"/>
                  </a:lnTo>
                  <a:lnTo>
                    <a:pt x="588378" y="237350"/>
                  </a:lnTo>
                  <a:lnTo>
                    <a:pt x="579259" y="237985"/>
                  </a:lnTo>
                  <a:lnTo>
                    <a:pt x="577938" y="235585"/>
                  </a:lnTo>
                  <a:lnTo>
                    <a:pt x="576008" y="236423"/>
                  </a:lnTo>
                  <a:lnTo>
                    <a:pt x="575119" y="237210"/>
                  </a:lnTo>
                  <a:lnTo>
                    <a:pt x="576541" y="241046"/>
                  </a:lnTo>
                  <a:lnTo>
                    <a:pt x="586587" y="238899"/>
                  </a:lnTo>
                  <a:lnTo>
                    <a:pt x="586562" y="239141"/>
                  </a:lnTo>
                  <a:lnTo>
                    <a:pt x="587298" y="238899"/>
                  </a:lnTo>
                  <a:lnTo>
                    <a:pt x="587527" y="238899"/>
                  </a:lnTo>
                  <a:lnTo>
                    <a:pt x="587971" y="239864"/>
                  </a:lnTo>
                  <a:lnTo>
                    <a:pt x="588911" y="240512"/>
                  </a:lnTo>
                  <a:close/>
                </a:path>
                <a:path w="887729" h="506094">
                  <a:moveTo>
                    <a:pt x="589775" y="280835"/>
                  </a:moveTo>
                  <a:lnTo>
                    <a:pt x="588416" y="280581"/>
                  </a:lnTo>
                  <a:lnTo>
                    <a:pt x="586524" y="276415"/>
                  </a:lnTo>
                  <a:lnTo>
                    <a:pt x="584720" y="280111"/>
                  </a:lnTo>
                  <a:lnTo>
                    <a:pt x="587032" y="281749"/>
                  </a:lnTo>
                  <a:lnTo>
                    <a:pt x="587502" y="280631"/>
                  </a:lnTo>
                  <a:lnTo>
                    <a:pt x="589318" y="281216"/>
                  </a:lnTo>
                  <a:lnTo>
                    <a:pt x="589775" y="280835"/>
                  </a:lnTo>
                  <a:close/>
                </a:path>
                <a:path w="887729" h="506094">
                  <a:moveTo>
                    <a:pt x="594918" y="247599"/>
                  </a:moveTo>
                  <a:lnTo>
                    <a:pt x="594258" y="247802"/>
                  </a:lnTo>
                  <a:lnTo>
                    <a:pt x="593445" y="248043"/>
                  </a:lnTo>
                  <a:lnTo>
                    <a:pt x="592632" y="248107"/>
                  </a:lnTo>
                  <a:lnTo>
                    <a:pt x="594474" y="249402"/>
                  </a:lnTo>
                  <a:lnTo>
                    <a:pt x="594918" y="247599"/>
                  </a:lnTo>
                  <a:close/>
                </a:path>
                <a:path w="887729" h="506094">
                  <a:moveTo>
                    <a:pt x="596036" y="247040"/>
                  </a:moveTo>
                  <a:lnTo>
                    <a:pt x="595706" y="246976"/>
                  </a:lnTo>
                  <a:lnTo>
                    <a:pt x="595376" y="247103"/>
                  </a:lnTo>
                  <a:lnTo>
                    <a:pt x="595058" y="247484"/>
                  </a:lnTo>
                  <a:lnTo>
                    <a:pt x="595388" y="247345"/>
                  </a:lnTo>
                  <a:lnTo>
                    <a:pt x="595718" y="247192"/>
                  </a:lnTo>
                  <a:lnTo>
                    <a:pt x="596036" y="247040"/>
                  </a:lnTo>
                  <a:close/>
                </a:path>
                <a:path w="887729" h="506094">
                  <a:moveTo>
                    <a:pt x="600544" y="301180"/>
                  </a:moveTo>
                  <a:lnTo>
                    <a:pt x="597763" y="298526"/>
                  </a:lnTo>
                  <a:lnTo>
                    <a:pt x="599617" y="300532"/>
                  </a:lnTo>
                  <a:lnTo>
                    <a:pt x="600544" y="301180"/>
                  </a:lnTo>
                  <a:close/>
                </a:path>
                <a:path w="887729" h="506094">
                  <a:moveTo>
                    <a:pt x="604545" y="250139"/>
                  </a:moveTo>
                  <a:lnTo>
                    <a:pt x="602691" y="247396"/>
                  </a:lnTo>
                  <a:lnTo>
                    <a:pt x="598551" y="245922"/>
                  </a:lnTo>
                  <a:lnTo>
                    <a:pt x="600367" y="245059"/>
                  </a:lnTo>
                  <a:lnTo>
                    <a:pt x="600049" y="244360"/>
                  </a:lnTo>
                  <a:lnTo>
                    <a:pt x="598271" y="245897"/>
                  </a:lnTo>
                  <a:lnTo>
                    <a:pt x="596023" y="247027"/>
                  </a:lnTo>
                  <a:lnTo>
                    <a:pt x="597065" y="247205"/>
                  </a:lnTo>
                  <a:lnTo>
                    <a:pt x="598170" y="248983"/>
                  </a:lnTo>
                  <a:lnTo>
                    <a:pt x="599503" y="249428"/>
                  </a:lnTo>
                  <a:lnTo>
                    <a:pt x="597242" y="250634"/>
                  </a:lnTo>
                  <a:lnTo>
                    <a:pt x="597204" y="248513"/>
                  </a:lnTo>
                  <a:lnTo>
                    <a:pt x="595871" y="251104"/>
                  </a:lnTo>
                  <a:lnTo>
                    <a:pt x="598144" y="251294"/>
                  </a:lnTo>
                  <a:lnTo>
                    <a:pt x="604545" y="250139"/>
                  </a:lnTo>
                  <a:close/>
                </a:path>
                <a:path w="887729" h="506094">
                  <a:moveTo>
                    <a:pt x="611962" y="255333"/>
                  </a:moveTo>
                  <a:lnTo>
                    <a:pt x="609219" y="254088"/>
                  </a:lnTo>
                  <a:lnTo>
                    <a:pt x="607339" y="251371"/>
                  </a:lnTo>
                  <a:lnTo>
                    <a:pt x="605040" y="251879"/>
                  </a:lnTo>
                  <a:lnTo>
                    <a:pt x="608279" y="253441"/>
                  </a:lnTo>
                  <a:lnTo>
                    <a:pt x="604139" y="252666"/>
                  </a:lnTo>
                  <a:lnTo>
                    <a:pt x="604608" y="254419"/>
                  </a:lnTo>
                  <a:lnTo>
                    <a:pt x="600925" y="253250"/>
                  </a:lnTo>
                  <a:lnTo>
                    <a:pt x="601853" y="253911"/>
                  </a:lnTo>
                  <a:lnTo>
                    <a:pt x="600049" y="254736"/>
                  </a:lnTo>
                  <a:lnTo>
                    <a:pt x="599592" y="255130"/>
                  </a:lnTo>
                  <a:lnTo>
                    <a:pt x="601014" y="259664"/>
                  </a:lnTo>
                  <a:lnTo>
                    <a:pt x="608317" y="257733"/>
                  </a:lnTo>
                  <a:lnTo>
                    <a:pt x="611962" y="255333"/>
                  </a:lnTo>
                  <a:close/>
                </a:path>
                <a:path w="887729" h="506094">
                  <a:moveTo>
                    <a:pt x="623493" y="310908"/>
                  </a:moveTo>
                  <a:lnTo>
                    <a:pt x="622808" y="311137"/>
                  </a:lnTo>
                  <a:lnTo>
                    <a:pt x="622427" y="311416"/>
                  </a:lnTo>
                  <a:lnTo>
                    <a:pt x="622693" y="311797"/>
                  </a:lnTo>
                  <a:lnTo>
                    <a:pt x="622858" y="311480"/>
                  </a:lnTo>
                  <a:lnTo>
                    <a:pt x="623138" y="311175"/>
                  </a:lnTo>
                  <a:lnTo>
                    <a:pt x="623493" y="310908"/>
                  </a:lnTo>
                  <a:close/>
                </a:path>
                <a:path w="887729" h="506094">
                  <a:moveTo>
                    <a:pt x="624903" y="261200"/>
                  </a:moveTo>
                  <a:lnTo>
                    <a:pt x="622871" y="261200"/>
                  </a:lnTo>
                  <a:lnTo>
                    <a:pt x="623443" y="261378"/>
                  </a:lnTo>
                  <a:lnTo>
                    <a:pt x="624903" y="261200"/>
                  </a:lnTo>
                  <a:close/>
                </a:path>
                <a:path w="887729" h="506094">
                  <a:moveTo>
                    <a:pt x="634415" y="261683"/>
                  </a:moveTo>
                  <a:lnTo>
                    <a:pt x="634326" y="261531"/>
                  </a:lnTo>
                  <a:lnTo>
                    <a:pt x="634225" y="261378"/>
                  </a:lnTo>
                  <a:lnTo>
                    <a:pt x="634111" y="261200"/>
                  </a:lnTo>
                  <a:lnTo>
                    <a:pt x="634034" y="261061"/>
                  </a:lnTo>
                  <a:lnTo>
                    <a:pt x="633222" y="261061"/>
                  </a:lnTo>
                  <a:lnTo>
                    <a:pt x="632777" y="260756"/>
                  </a:lnTo>
                  <a:lnTo>
                    <a:pt x="633844" y="260756"/>
                  </a:lnTo>
                  <a:lnTo>
                    <a:pt x="633120" y="259600"/>
                  </a:lnTo>
                  <a:lnTo>
                    <a:pt x="632472" y="260083"/>
                  </a:lnTo>
                  <a:lnTo>
                    <a:pt x="632637" y="260083"/>
                  </a:lnTo>
                  <a:lnTo>
                    <a:pt x="632650" y="260756"/>
                  </a:lnTo>
                  <a:lnTo>
                    <a:pt x="631748" y="260756"/>
                  </a:lnTo>
                  <a:lnTo>
                    <a:pt x="631520" y="260921"/>
                  </a:lnTo>
                  <a:lnTo>
                    <a:pt x="630847" y="260756"/>
                  </a:lnTo>
                  <a:lnTo>
                    <a:pt x="631748" y="260756"/>
                  </a:lnTo>
                  <a:lnTo>
                    <a:pt x="632244" y="260413"/>
                  </a:lnTo>
                  <a:lnTo>
                    <a:pt x="631278" y="256197"/>
                  </a:lnTo>
                  <a:lnTo>
                    <a:pt x="629031" y="260985"/>
                  </a:lnTo>
                  <a:lnTo>
                    <a:pt x="627913" y="259600"/>
                  </a:lnTo>
                  <a:lnTo>
                    <a:pt x="626275" y="257606"/>
                  </a:lnTo>
                  <a:lnTo>
                    <a:pt x="626262" y="258559"/>
                  </a:lnTo>
                  <a:lnTo>
                    <a:pt x="626071" y="259054"/>
                  </a:lnTo>
                  <a:lnTo>
                    <a:pt x="625805" y="259600"/>
                  </a:lnTo>
                  <a:lnTo>
                    <a:pt x="624522" y="259308"/>
                  </a:lnTo>
                  <a:lnTo>
                    <a:pt x="620242" y="258330"/>
                  </a:lnTo>
                  <a:lnTo>
                    <a:pt x="619112" y="259308"/>
                  </a:lnTo>
                  <a:lnTo>
                    <a:pt x="618807" y="259600"/>
                  </a:lnTo>
                  <a:lnTo>
                    <a:pt x="618972" y="260083"/>
                  </a:lnTo>
                  <a:lnTo>
                    <a:pt x="619086" y="260413"/>
                  </a:lnTo>
                  <a:lnTo>
                    <a:pt x="619213" y="260756"/>
                  </a:lnTo>
                  <a:lnTo>
                    <a:pt x="619353" y="261061"/>
                  </a:lnTo>
                  <a:lnTo>
                    <a:pt x="620014" y="261912"/>
                  </a:lnTo>
                  <a:lnTo>
                    <a:pt x="620128" y="262064"/>
                  </a:lnTo>
                  <a:lnTo>
                    <a:pt x="618236" y="262712"/>
                  </a:lnTo>
                  <a:lnTo>
                    <a:pt x="616038" y="263702"/>
                  </a:lnTo>
                  <a:lnTo>
                    <a:pt x="612749" y="263931"/>
                  </a:lnTo>
                  <a:lnTo>
                    <a:pt x="614006" y="263931"/>
                  </a:lnTo>
                  <a:lnTo>
                    <a:pt x="614095" y="264109"/>
                  </a:lnTo>
                  <a:lnTo>
                    <a:pt x="614349" y="264452"/>
                  </a:lnTo>
                  <a:lnTo>
                    <a:pt x="613410" y="264769"/>
                  </a:lnTo>
                  <a:lnTo>
                    <a:pt x="612482" y="265163"/>
                  </a:lnTo>
                  <a:lnTo>
                    <a:pt x="611606" y="265709"/>
                  </a:lnTo>
                  <a:lnTo>
                    <a:pt x="614260" y="266954"/>
                  </a:lnTo>
                  <a:lnTo>
                    <a:pt x="616521" y="266103"/>
                  </a:lnTo>
                  <a:lnTo>
                    <a:pt x="618464" y="265163"/>
                  </a:lnTo>
                  <a:lnTo>
                    <a:pt x="621093" y="264452"/>
                  </a:lnTo>
                  <a:lnTo>
                    <a:pt x="621880" y="264452"/>
                  </a:lnTo>
                  <a:lnTo>
                    <a:pt x="622681" y="265010"/>
                  </a:lnTo>
                  <a:lnTo>
                    <a:pt x="623328" y="264452"/>
                  </a:lnTo>
                  <a:lnTo>
                    <a:pt x="624382" y="263550"/>
                  </a:lnTo>
                  <a:lnTo>
                    <a:pt x="624865" y="263702"/>
                  </a:lnTo>
                  <a:lnTo>
                    <a:pt x="625348" y="263931"/>
                  </a:lnTo>
                  <a:lnTo>
                    <a:pt x="625271" y="263702"/>
                  </a:lnTo>
                  <a:lnTo>
                    <a:pt x="625144" y="263550"/>
                  </a:lnTo>
                  <a:lnTo>
                    <a:pt x="624954" y="263321"/>
                  </a:lnTo>
                  <a:lnTo>
                    <a:pt x="624827" y="263182"/>
                  </a:lnTo>
                  <a:lnTo>
                    <a:pt x="625005" y="263182"/>
                  </a:lnTo>
                  <a:lnTo>
                    <a:pt x="624573" y="262064"/>
                  </a:lnTo>
                  <a:lnTo>
                    <a:pt x="624522" y="261912"/>
                  </a:lnTo>
                  <a:lnTo>
                    <a:pt x="624433" y="261683"/>
                  </a:lnTo>
                  <a:lnTo>
                    <a:pt x="623443" y="261378"/>
                  </a:lnTo>
                  <a:lnTo>
                    <a:pt x="622198" y="261531"/>
                  </a:lnTo>
                  <a:lnTo>
                    <a:pt x="622185" y="261683"/>
                  </a:lnTo>
                  <a:lnTo>
                    <a:pt x="620953" y="261683"/>
                  </a:lnTo>
                  <a:lnTo>
                    <a:pt x="622198" y="261531"/>
                  </a:lnTo>
                  <a:lnTo>
                    <a:pt x="622274" y="260756"/>
                  </a:lnTo>
                  <a:lnTo>
                    <a:pt x="622338" y="260413"/>
                  </a:lnTo>
                  <a:lnTo>
                    <a:pt x="622401" y="260083"/>
                  </a:lnTo>
                  <a:lnTo>
                    <a:pt x="622566" y="260083"/>
                  </a:lnTo>
                  <a:lnTo>
                    <a:pt x="622033" y="259600"/>
                  </a:lnTo>
                  <a:lnTo>
                    <a:pt x="621614" y="259308"/>
                  </a:lnTo>
                  <a:lnTo>
                    <a:pt x="623570" y="260083"/>
                  </a:lnTo>
                  <a:lnTo>
                    <a:pt x="626795" y="261200"/>
                  </a:lnTo>
                  <a:lnTo>
                    <a:pt x="629589" y="261200"/>
                  </a:lnTo>
                  <a:lnTo>
                    <a:pt x="628167" y="263182"/>
                  </a:lnTo>
                  <a:lnTo>
                    <a:pt x="630364" y="261683"/>
                  </a:lnTo>
                  <a:lnTo>
                    <a:pt x="634415" y="261683"/>
                  </a:lnTo>
                  <a:close/>
                </a:path>
                <a:path w="887729" h="506094">
                  <a:moveTo>
                    <a:pt x="634453" y="336511"/>
                  </a:moveTo>
                  <a:lnTo>
                    <a:pt x="633958" y="334733"/>
                  </a:lnTo>
                  <a:lnTo>
                    <a:pt x="634111" y="334733"/>
                  </a:lnTo>
                  <a:lnTo>
                    <a:pt x="630262" y="332740"/>
                  </a:lnTo>
                  <a:lnTo>
                    <a:pt x="630732" y="332549"/>
                  </a:lnTo>
                  <a:lnTo>
                    <a:pt x="633437" y="331457"/>
                  </a:lnTo>
                  <a:lnTo>
                    <a:pt x="632396" y="330987"/>
                  </a:lnTo>
                  <a:lnTo>
                    <a:pt x="627989" y="329006"/>
                  </a:lnTo>
                  <a:lnTo>
                    <a:pt x="627646" y="329336"/>
                  </a:lnTo>
                  <a:lnTo>
                    <a:pt x="626567" y="330873"/>
                  </a:lnTo>
                  <a:lnTo>
                    <a:pt x="618744" y="329628"/>
                  </a:lnTo>
                  <a:lnTo>
                    <a:pt x="620128" y="329869"/>
                  </a:lnTo>
                  <a:lnTo>
                    <a:pt x="619645" y="330263"/>
                  </a:lnTo>
                  <a:lnTo>
                    <a:pt x="619671" y="330987"/>
                  </a:lnTo>
                  <a:lnTo>
                    <a:pt x="612635" y="330263"/>
                  </a:lnTo>
                  <a:lnTo>
                    <a:pt x="611390" y="330263"/>
                  </a:lnTo>
                  <a:lnTo>
                    <a:pt x="611619" y="326872"/>
                  </a:lnTo>
                  <a:lnTo>
                    <a:pt x="611797" y="324002"/>
                  </a:lnTo>
                  <a:lnTo>
                    <a:pt x="602195" y="326478"/>
                  </a:lnTo>
                  <a:lnTo>
                    <a:pt x="601764" y="329006"/>
                  </a:lnTo>
                  <a:lnTo>
                    <a:pt x="606780" y="326872"/>
                  </a:lnTo>
                  <a:lnTo>
                    <a:pt x="603910" y="329336"/>
                  </a:lnTo>
                  <a:lnTo>
                    <a:pt x="602221" y="329336"/>
                  </a:lnTo>
                  <a:lnTo>
                    <a:pt x="606463" y="334479"/>
                  </a:lnTo>
                  <a:lnTo>
                    <a:pt x="605497" y="334479"/>
                  </a:lnTo>
                  <a:lnTo>
                    <a:pt x="606869" y="334733"/>
                  </a:lnTo>
                  <a:lnTo>
                    <a:pt x="619239" y="333514"/>
                  </a:lnTo>
                  <a:lnTo>
                    <a:pt x="622503" y="337235"/>
                  </a:lnTo>
                  <a:lnTo>
                    <a:pt x="622490" y="336511"/>
                  </a:lnTo>
                  <a:lnTo>
                    <a:pt x="628027" y="338277"/>
                  </a:lnTo>
                  <a:lnTo>
                    <a:pt x="626973" y="336511"/>
                  </a:lnTo>
                  <a:lnTo>
                    <a:pt x="626592" y="335864"/>
                  </a:lnTo>
                  <a:lnTo>
                    <a:pt x="628891" y="335343"/>
                  </a:lnTo>
                  <a:lnTo>
                    <a:pt x="628281" y="333514"/>
                  </a:lnTo>
                  <a:lnTo>
                    <a:pt x="628027" y="332740"/>
                  </a:lnTo>
                  <a:lnTo>
                    <a:pt x="627964" y="332549"/>
                  </a:lnTo>
                  <a:lnTo>
                    <a:pt x="629361" y="334238"/>
                  </a:lnTo>
                  <a:lnTo>
                    <a:pt x="632117" y="336918"/>
                  </a:lnTo>
                  <a:lnTo>
                    <a:pt x="633907" y="336511"/>
                  </a:lnTo>
                  <a:lnTo>
                    <a:pt x="634453" y="336511"/>
                  </a:lnTo>
                  <a:close/>
                </a:path>
                <a:path w="887729" h="506094">
                  <a:moveTo>
                    <a:pt x="634834" y="261683"/>
                  </a:moveTo>
                  <a:lnTo>
                    <a:pt x="634415" y="261683"/>
                  </a:lnTo>
                  <a:lnTo>
                    <a:pt x="634555" y="261912"/>
                  </a:lnTo>
                  <a:lnTo>
                    <a:pt x="634834" y="261683"/>
                  </a:lnTo>
                  <a:close/>
                </a:path>
                <a:path w="887729" h="506094">
                  <a:moveTo>
                    <a:pt x="635342" y="263182"/>
                  </a:moveTo>
                  <a:lnTo>
                    <a:pt x="634657" y="262064"/>
                  </a:lnTo>
                  <a:lnTo>
                    <a:pt x="634555" y="261912"/>
                  </a:lnTo>
                  <a:lnTo>
                    <a:pt x="630326" y="265531"/>
                  </a:lnTo>
                  <a:lnTo>
                    <a:pt x="634530" y="265531"/>
                  </a:lnTo>
                  <a:lnTo>
                    <a:pt x="635114" y="264109"/>
                  </a:lnTo>
                  <a:lnTo>
                    <a:pt x="635190" y="263931"/>
                  </a:lnTo>
                  <a:lnTo>
                    <a:pt x="635304" y="263550"/>
                  </a:lnTo>
                  <a:lnTo>
                    <a:pt x="635342" y="263182"/>
                  </a:lnTo>
                  <a:close/>
                </a:path>
                <a:path w="887729" h="506094">
                  <a:moveTo>
                    <a:pt x="646049" y="229717"/>
                  </a:moveTo>
                  <a:lnTo>
                    <a:pt x="642835" y="228142"/>
                  </a:lnTo>
                  <a:lnTo>
                    <a:pt x="641934" y="228917"/>
                  </a:lnTo>
                  <a:lnTo>
                    <a:pt x="643750" y="229514"/>
                  </a:lnTo>
                  <a:lnTo>
                    <a:pt x="643763" y="230212"/>
                  </a:lnTo>
                  <a:lnTo>
                    <a:pt x="644690" y="230873"/>
                  </a:lnTo>
                  <a:lnTo>
                    <a:pt x="646049" y="229717"/>
                  </a:lnTo>
                  <a:close/>
                </a:path>
                <a:path w="887729" h="506094">
                  <a:moveTo>
                    <a:pt x="669366" y="242773"/>
                  </a:moveTo>
                  <a:lnTo>
                    <a:pt x="669150" y="243090"/>
                  </a:lnTo>
                  <a:lnTo>
                    <a:pt x="669302" y="243090"/>
                  </a:lnTo>
                  <a:lnTo>
                    <a:pt x="669366" y="242773"/>
                  </a:lnTo>
                  <a:close/>
                </a:path>
                <a:path w="887729" h="506094">
                  <a:moveTo>
                    <a:pt x="670433" y="237629"/>
                  </a:moveTo>
                  <a:lnTo>
                    <a:pt x="667727" y="239242"/>
                  </a:lnTo>
                  <a:lnTo>
                    <a:pt x="670369" y="237934"/>
                  </a:lnTo>
                  <a:lnTo>
                    <a:pt x="670433" y="237629"/>
                  </a:lnTo>
                  <a:close/>
                </a:path>
                <a:path w="887729" h="506094">
                  <a:moveTo>
                    <a:pt x="673658" y="236321"/>
                  </a:moveTo>
                  <a:lnTo>
                    <a:pt x="670369" y="237934"/>
                  </a:lnTo>
                  <a:lnTo>
                    <a:pt x="669366" y="242773"/>
                  </a:lnTo>
                  <a:lnTo>
                    <a:pt x="673658" y="236321"/>
                  </a:lnTo>
                  <a:close/>
                </a:path>
                <a:path w="887729" h="506094">
                  <a:moveTo>
                    <a:pt x="673709" y="242773"/>
                  </a:moveTo>
                  <a:lnTo>
                    <a:pt x="669302" y="243090"/>
                  </a:lnTo>
                  <a:lnTo>
                    <a:pt x="669150" y="243801"/>
                  </a:lnTo>
                  <a:lnTo>
                    <a:pt x="673709" y="242773"/>
                  </a:lnTo>
                  <a:close/>
                </a:path>
                <a:path w="887729" h="506094">
                  <a:moveTo>
                    <a:pt x="682294" y="306895"/>
                  </a:moveTo>
                  <a:lnTo>
                    <a:pt x="678573" y="303580"/>
                  </a:lnTo>
                  <a:lnTo>
                    <a:pt x="676757" y="305142"/>
                  </a:lnTo>
                  <a:lnTo>
                    <a:pt x="678141" y="306108"/>
                  </a:lnTo>
                  <a:lnTo>
                    <a:pt x="678624" y="307873"/>
                  </a:lnTo>
                  <a:lnTo>
                    <a:pt x="679526" y="306374"/>
                  </a:lnTo>
                  <a:lnTo>
                    <a:pt x="680885" y="306654"/>
                  </a:lnTo>
                  <a:lnTo>
                    <a:pt x="682294" y="306895"/>
                  </a:lnTo>
                  <a:close/>
                </a:path>
                <a:path w="887729" h="506094">
                  <a:moveTo>
                    <a:pt x="721944" y="108864"/>
                  </a:moveTo>
                  <a:lnTo>
                    <a:pt x="717943" y="108305"/>
                  </a:lnTo>
                  <a:lnTo>
                    <a:pt x="718248" y="108978"/>
                  </a:lnTo>
                  <a:lnTo>
                    <a:pt x="718502" y="109766"/>
                  </a:lnTo>
                  <a:lnTo>
                    <a:pt x="718921" y="110540"/>
                  </a:lnTo>
                  <a:lnTo>
                    <a:pt x="718832" y="109283"/>
                  </a:lnTo>
                  <a:lnTo>
                    <a:pt x="721944" y="108864"/>
                  </a:lnTo>
                  <a:close/>
                </a:path>
                <a:path w="887729" h="506094">
                  <a:moveTo>
                    <a:pt x="762431" y="66687"/>
                  </a:moveTo>
                  <a:lnTo>
                    <a:pt x="761822" y="66370"/>
                  </a:lnTo>
                  <a:lnTo>
                    <a:pt x="762279" y="66687"/>
                  </a:lnTo>
                  <a:lnTo>
                    <a:pt x="762431" y="66687"/>
                  </a:lnTo>
                  <a:close/>
                </a:path>
                <a:path w="887729" h="506094">
                  <a:moveTo>
                    <a:pt x="762838" y="68478"/>
                  </a:moveTo>
                  <a:lnTo>
                    <a:pt x="762279" y="66687"/>
                  </a:lnTo>
                  <a:lnTo>
                    <a:pt x="758342" y="66687"/>
                  </a:lnTo>
                  <a:lnTo>
                    <a:pt x="762838" y="68478"/>
                  </a:lnTo>
                  <a:close/>
                </a:path>
                <a:path w="887729" h="506094">
                  <a:moveTo>
                    <a:pt x="766000" y="68554"/>
                  </a:moveTo>
                  <a:lnTo>
                    <a:pt x="763066" y="68554"/>
                  </a:lnTo>
                  <a:lnTo>
                    <a:pt x="762876" y="68554"/>
                  </a:lnTo>
                  <a:lnTo>
                    <a:pt x="760120" y="68554"/>
                  </a:lnTo>
                  <a:lnTo>
                    <a:pt x="760501" y="68935"/>
                  </a:lnTo>
                  <a:lnTo>
                    <a:pt x="766000" y="68554"/>
                  </a:lnTo>
                  <a:close/>
                </a:path>
                <a:path w="887729" h="506094">
                  <a:moveTo>
                    <a:pt x="769251" y="106794"/>
                  </a:moveTo>
                  <a:lnTo>
                    <a:pt x="760971" y="105244"/>
                  </a:lnTo>
                  <a:lnTo>
                    <a:pt x="761428" y="105575"/>
                  </a:lnTo>
                  <a:lnTo>
                    <a:pt x="760984" y="106692"/>
                  </a:lnTo>
                  <a:lnTo>
                    <a:pt x="760996" y="107378"/>
                  </a:lnTo>
                  <a:lnTo>
                    <a:pt x="755523" y="107784"/>
                  </a:lnTo>
                  <a:lnTo>
                    <a:pt x="754595" y="109258"/>
                  </a:lnTo>
                  <a:lnTo>
                    <a:pt x="757821" y="110832"/>
                  </a:lnTo>
                  <a:lnTo>
                    <a:pt x="757415" y="112636"/>
                  </a:lnTo>
                  <a:lnTo>
                    <a:pt x="761492" y="110566"/>
                  </a:lnTo>
                  <a:lnTo>
                    <a:pt x="763841" y="115023"/>
                  </a:lnTo>
                  <a:lnTo>
                    <a:pt x="766076" y="111658"/>
                  </a:lnTo>
                  <a:lnTo>
                    <a:pt x="765556" y="107061"/>
                  </a:lnTo>
                  <a:lnTo>
                    <a:pt x="769251" y="106794"/>
                  </a:lnTo>
                  <a:close/>
                </a:path>
                <a:path w="887729" h="506094">
                  <a:moveTo>
                    <a:pt x="770140" y="68618"/>
                  </a:moveTo>
                  <a:lnTo>
                    <a:pt x="767803" y="65570"/>
                  </a:lnTo>
                  <a:lnTo>
                    <a:pt x="766419" y="66738"/>
                  </a:lnTo>
                  <a:lnTo>
                    <a:pt x="770140" y="68618"/>
                  </a:lnTo>
                  <a:close/>
                </a:path>
                <a:path w="887729" h="506094">
                  <a:moveTo>
                    <a:pt x="773277" y="65189"/>
                  </a:moveTo>
                  <a:lnTo>
                    <a:pt x="769137" y="64414"/>
                  </a:lnTo>
                  <a:lnTo>
                    <a:pt x="771474" y="66027"/>
                  </a:lnTo>
                  <a:lnTo>
                    <a:pt x="773277" y="65189"/>
                  </a:lnTo>
                  <a:close/>
                </a:path>
                <a:path w="887729" h="506094">
                  <a:moveTo>
                    <a:pt x="791540" y="57480"/>
                  </a:moveTo>
                  <a:lnTo>
                    <a:pt x="790638" y="60375"/>
                  </a:lnTo>
                  <a:lnTo>
                    <a:pt x="791540" y="60312"/>
                  </a:lnTo>
                  <a:lnTo>
                    <a:pt x="791540" y="57480"/>
                  </a:lnTo>
                  <a:close/>
                </a:path>
                <a:path w="887729" h="506094">
                  <a:moveTo>
                    <a:pt x="808812" y="118541"/>
                  </a:moveTo>
                  <a:lnTo>
                    <a:pt x="808431" y="113995"/>
                  </a:lnTo>
                  <a:lnTo>
                    <a:pt x="803262" y="115074"/>
                  </a:lnTo>
                  <a:lnTo>
                    <a:pt x="805599" y="116687"/>
                  </a:lnTo>
                  <a:lnTo>
                    <a:pt x="801052" y="119875"/>
                  </a:lnTo>
                  <a:lnTo>
                    <a:pt x="804265" y="121412"/>
                  </a:lnTo>
                  <a:lnTo>
                    <a:pt x="805561" y="120980"/>
                  </a:lnTo>
                  <a:lnTo>
                    <a:pt x="808062" y="118287"/>
                  </a:lnTo>
                  <a:lnTo>
                    <a:pt x="808748" y="120700"/>
                  </a:lnTo>
                  <a:lnTo>
                    <a:pt x="808812" y="118541"/>
                  </a:lnTo>
                  <a:close/>
                </a:path>
                <a:path w="887729" h="506094">
                  <a:moveTo>
                    <a:pt x="808875" y="121094"/>
                  </a:moveTo>
                  <a:lnTo>
                    <a:pt x="808850" y="120929"/>
                  </a:lnTo>
                  <a:lnTo>
                    <a:pt x="808748" y="120700"/>
                  </a:lnTo>
                  <a:lnTo>
                    <a:pt x="808723" y="121729"/>
                  </a:lnTo>
                  <a:lnTo>
                    <a:pt x="808875" y="121094"/>
                  </a:lnTo>
                  <a:close/>
                </a:path>
                <a:path w="887729" h="506094">
                  <a:moveTo>
                    <a:pt x="814019" y="61214"/>
                  </a:moveTo>
                  <a:lnTo>
                    <a:pt x="813562" y="61595"/>
                  </a:lnTo>
                  <a:lnTo>
                    <a:pt x="813092" y="60553"/>
                  </a:lnTo>
                  <a:lnTo>
                    <a:pt x="810323" y="59334"/>
                  </a:lnTo>
                  <a:lnTo>
                    <a:pt x="802055" y="62306"/>
                  </a:lnTo>
                  <a:lnTo>
                    <a:pt x="799795" y="61874"/>
                  </a:lnTo>
                  <a:lnTo>
                    <a:pt x="803503" y="64439"/>
                  </a:lnTo>
                  <a:lnTo>
                    <a:pt x="803783" y="63246"/>
                  </a:lnTo>
                  <a:lnTo>
                    <a:pt x="808101" y="64833"/>
                  </a:lnTo>
                  <a:lnTo>
                    <a:pt x="812698" y="65214"/>
                  </a:lnTo>
                  <a:lnTo>
                    <a:pt x="807593" y="60947"/>
                  </a:lnTo>
                  <a:lnTo>
                    <a:pt x="812190" y="62052"/>
                  </a:lnTo>
                  <a:lnTo>
                    <a:pt x="812673" y="63792"/>
                  </a:lnTo>
                  <a:lnTo>
                    <a:pt x="814019" y="61214"/>
                  </a:lnTo>
                  <a:close/>
                </a:path>
                <a:path w="887729" h="506094">
                  <a:moveTo>
                    <a:pt x="818248" y="68389"/>
                  </a:moveTo>
                  <a:lnTo>
                    <a:pt x="812761" y="68072"/>
                  </a:lnTo>
                  <a:lnTo>
                    <a:pt x="812787" y="70916"/>
                  </a:lnTo>
                  <a:lnTo>
                    <a:pt x="813219" y="69811"/>
                  </a:lnTo>
                  <a:lnTo>
                    <a:pt x="817816" y="70205"/>
                  </a:lnTo>
                  <a:lnTo>
                    <a:pt x="817905" y="69811"/>
                  </a:lnTo>
                  <a:lnTo>
                    <a:pt x="818248" y="68389"/>
                  </a:lnTo>
                  <a:close/>
                </a:path>
                <a:path w="887729" h="506094">
                  <a:moveTo>
                    <a:pt x="826109" y="61023"/>
                  </a:moveTo>
                  <a:lnTo>
                    <a:pt x="825500" y="60744"/>
                  </a:lnTo>
                  <a:lnTo>
                    <a:pt x="822667" y="57391"/>
                  </a:lnTo>
                  <a:lnTo>
                    <a:pt x="819962" y="59004"/>
                  </a:lnTo>
                  <a:lnTo>
                    <a:pt x="824217" y="61976"/>
                  </a:lnTo>
                  <a:lnTo>
                    <a:pt x="824077" y="61976"/>
                  </a:lnTo>
                  <a:lnTo>
                    <a:pt x="823671" y="63004"/>
                  </a:lnTo>
                  <a:lnTo>
                    <a:pt x="821817" y="61722"/>
                  </a:lnTo>
                  <a:lnTo>
                    <a:pt x="820966" y="67462"/>
                  </a:lnTo>
                  <a:lnTo>
                    <a:pt x="824522" y="63004"/>
                  </a:lnTo>
                  <a:lnTo>
                    <a:pt x="826109" y="61023"/>
                  </a:lnTo>
                  <a:close/>
                </a:path>
                <a:path w="887729" h="506094">
                  <a:moveTo>
                    <a:pt x="828243" y="61976"/>
                  </a:moveTo>
                  <a:lnTo>
                    <a:pt x="826477" y="60744"/>
                  </a:lnTo>
                  <a:lnTo>
                    <a:pt x="826338" y="60744"/>
                  </a:lnTo>
                  <a:lnTo>
                    <a:pt x="826109" y="61023"/>
                  </a:lnTo>
                  <a:lnTo>
                    <a:pt x="828243" y="61976"/>
                  </a:lnTo>
                  <a:close/>
                </a:path>
                <a:path w="887729" h="506094">
                  <a:moveTo>
                    <a:pt x="851509" y="20434"/>
                  </a:moveTo>
                  <a:lnTo>
                    <a:pt x="848880" y="20434"/>
                  </a:lnTo>
                  <a:lnTo>
                    <a:pt x="851204" y="20878"/>
                  </a:lnTo>
                  <a:lnTo>
                    <a:pt x="851509" y="20434"/>
                  </a:lnTo>
                  <a:close/>
                </a:path>
                <a:path w="887729" h="506094">
                  <a:moveTo>
                    <a:pt x="853046" y="32791"/>
                  </a:moveTo>
                  <a:lnTo>
                    <a:pt x="846594" y="28968"/>
                  </a:lnTo>
                  <a:lnTo>
                    <a:pt x="842949" y="32791"/>
                  </a:lnTo>
                  <a:lnTo>
                    <a:pt x="845743" y="34023"/>
                  </a:lnTo>
                  <a:lnTo>
                    <a:pt x="849388" y="35191"/>
                  </a:lnTo>
                  <a:lnTo>
                    <a:pt x="852119" y="33553"/>
                  </a:lnTo>
                  <a:lnTo>
                    <a:pt x="853046" y="32791"/>
                  </a:lnTo>
                  <a:close/>
                </a:path>
                <a:path w="887729" h="506094">
                  <a:moveTo>
                    <a:pt x="855014" y="24333"/>
                  </a:moveTo>
                  <a:lnTo>
                    <a:pt x="854989" y="24193"/>
                  </a:lnTo>
                  <a:lnTo>
                    <a:pt x="852233" y="24193"/>
                  </a:lnTo>
                  <a:lnTo>
                    <a:pt x="851992" y="24333"/>
                  </a:lnTo>
                  <a:lnTo>
                    <a:pt x="855014" y="24333"/>
                  </a:lnTo>
                  <a:close/>
                </a:path>
                <a:path w="887729" h="506094">
                  <a:moveTo>
                    <a:pt x="859485" y="24193"/>
                  </a:moveTo>
                  <a:lnTo>
                    <a:pt x="858647" y="22694"/>
                  </a:lnTo>
                  <a:lnTo>
                    <a:pt x="857923" y="21399"/>
                  </a:lnTo>
                  <a:lnTo>
                    <a:pt x="852462" y="23215"/>
                  </a:lnTo>
                  <a:lnTo>
                    <a:pt x="852436" y="21107"/>
                  </a:lnTo>
                  <a:lnTo>
                    <a:pt x="851204" y="20878"/>
                  </a:lnTo>
                  <a:lnTo>
                    <a:pt x="848804" y="24193"/>
                  </a:lnTo>
                  <a:lnTo>
                    <a:pt x="852233" y="24193"/>
                  </a:lnTo>
                  <a:lnTo>
                    <a:pt x="853871" y="23215"/>
                  </a:lnTo>
                  <a:lnTo>
                    <a:pt x="854748" y="22694"/>
                  </a:lnTo>
                  <a:lnTo>
                    <a:pt x="854989" y="24193"/>
                  </a:lnTo>
                  <a:lnTo>
                    <a:pt x="859485" y="24193"/>
                  </a:lnTo>
                  <a:close/>
                </a:path>
                <a:path w="887729" h="506094">
                  <a:moveTo>
                    <a:pt x="859828" y="24815"/>
                  </a:moveTo>
                  <a:lnTo>
                    <a:pt x="859561" y="24333"/>
                  </a:lnTo>
                  <a:lnTo>
                    <a:pt x="855014" y="24333"/>
                  </a:lnTo>
                  <a:lnTo>
                    <a:pt x="855256" y="25869"/>
                  </a:lnTo>
                  <a:lnTo>
                    <a:pt x="859828" y="24815"/>
                  </a:lnTo>
                  <a:close/>
                </a:path>
                <a:path w="887729" h="506094">
                  <a:moveTo>
                    <a:pt x="861987" y="44284"/>
                  </a:moveTo>
                  <a:lnTo>
                    <a:pt x="861860" y="44056"/>
                  </a:lnTo>
                  <a:lnTo>
                    <a:pt x="861783" y="43840"/>
                  </a:lnTo>
                  <a:lnTo>
                    <a:pt x="861466" y="43561"/>
                  </a:lnTo>
                  <a:lnTo>
                    <a:pt x="861047" y="43827"/>
                  </a:lnTo>
                  <a:lnTo>
                    <a:pt x="861656" y="44145"/>
                  </a:lnTo>
                  <a:lnTo>
                    <a:pt x="861987" y="44284"/>
                  </a:lnTo>
                  <a:close/>
                </a:path>
                <a:path w="887729" h="506094">
                  <a:moveTo>
                    <a:pt x="865225" y="34239"/>
                  </a:moveTo>
                  <a:lnTo>
                    <a:pt x="863612" y="34531"/>
                  </a:lnTo>
                  <a:lnTo>
                    <a:pt x="859942" y="34061"/>
                  </a:lnTo>
                  <a:lnTo>
                    <a:pt x="863765" y="35839"/>
                  </a:lnTo>
                  <a:lnTo>
                    <a:pt x="864958" y="34531"/>
                  </a:lnTo>
                  <a:lnTo>
                    <a:pt x="865225" y="34239"/>
                  </a:lnTo>
                  <a:close/>
                </a:path>
                <a:path w="887729" h="506094">
                  <a:moveTo>
                    <a:pt x="871385" y="33616"/>
                  </a:moveTo>
                  <a:lnTo>
                    <a:pt x="870140" y="33388"/>
                  </a:lnTo>
                  <a:lnTo>
                    <a:pt x="869861" y="33388"/>
                  </a:lnTo>
                  <a:lnTo>
                    <a:pt x="866825" y="33947"/>
                  </a:lnTo>
                  <a:lnTo>
                    <a:pt x="866000" y="33388"/>
                  </a:lnTo>
                  <a:lnTo>
                    <a:pt x="865225" y="34239"/>
                  </a:lnTo>
                  <a:lnTo>
                    <a:pt x="866178" y="34061"/>
                  </a:lnTo>
                  <a:lnTo>
                    <a:pt x="867003" y="34061"/>
                  </a:lnTo>
                  <a:lnTo>
                    <a:pt x="868718" y="35204"/>
                  </a:lnTo>
                  <a:lnTo>
                    <a:pt x="871385" y="33616"/>
                  </a:lnTo>
                  <a:close/>
                </a:path>
                <a:path w="887729" h="506094">
                  <a:moveTo>
                    <a:pt x="873607" y="26695"/>
                  </a:moveTo>
                  <a:lnTo>
                    <a:pt x="872210" y="25704"/>
                  </a:lnTo>
                  <a:lnTo>
                    <a:pt x="869492" y="28054"/>
                  </a:lnTo>
                  <a:lnTo>
                    <a:pt x="873607" y="26695"/>
                  </a:lnTo>
                  <a:close/>
                </a:path>
                <a:path w="887729" h="506094">
                  <a:moveTo>
                    <a:pt x="887603" y="14655"/>
                  </a:moveTo>
                  <a:lnTo>
                    <a:pt x="887590" y="12979"/>
                  </a:lnTo>
                  <a:lnTo>
                    <a:pt x="887564" y="10401"/>
                  </a:lnTo>
                  <a:lnTo>
                    <a:pt x="886434" y="12598"/>
                  </a:lnTo>
                  <a:lnTo>
                    <a:pt x="886320" y="12801"/>
                  </a:lnTo>
                  <a:lnTo>
                    <a:pt x="886231" y="12979"/>
                  </a:lnTo>
                  <a:lnTo>
                    <a:pt x="886079" y="12801"/>
                  </a:lnTo>
                  <a:lnTo>
                    <a:pt x="884567" y="10985"/>
                  </a:lnTo>
                  <a:lnTo>
                    <a:pt x="883589" y="9817"/>
                  </a:lnTo>
                  <a:lnTo>
                    <a:pt x="883424" y="9613"/>
                  </a:lnTo>
                  <a:lnTo>
                    <a:pt x="880694" y="9817"/>
                  </a:lnTo>
                  <a:lnTo>
                    <a:pt x="882472" y="7556"/>
                  </a:lnTo>
                  <a:lnTo>
                    <a:pt x="875106" y="5943"/>
                  </a:lnTo>
                  <a:lnTo>
                    <a:pt x="872807" y="3835"/>
                  </a:lnTo>
                  <a:lnTo>
                    <a:pt x="872007" y="3098"/>
                  </a:lnTo>
                  <a:lnTo>
                    <a:pt x="868629" y="0"/>
                  </a:lnTo>
                  <a:lnTo>
                    <a:pt x="864565" y="0"/>
                  </a:lnTo>
                  <a:lnTo>
                    <a:pt x="865416" y="596"/>
                  </a:lnTo>
                  <a:lnTo>
                    <a:pt x="864527" y="2082"/>
                  </a:lnTo>
                  <a:lnTo>
                    <a:pt x="865022" y="3098"/>
                  </a:lnTo>
                  <a:lnTo>
                    <a:pt x="859917" y="1003"/>
                  </a:lnTo>
                  <a:lnTo>
                    <a:pt x="859815" y="2082"/>
                  </a:lnTo>
                  <a:lnTo>
                    <a:pt x="859713" y="3098"/>
                  </a:lnTo>
                  <a:lnTo>
                    <a:pt x="859650" y="3835"/>
                  </a:lnTo>
                  <a:lnTo>
                    <a:pt x="859536" y="4940"/>
                  </a:lnTo>
                  <a:lnTo>
                    <a:pt x="865009" y="3835"/>
                  </a:lnTo>
                  <a:lnTo>
                    <a:pt x="866521" y="12598"/>
                  </a:lnTo>
                  <a:lnTo>
                    <a:pt x="874306" y="10985"/>
                  </a:lnTo>
                  <a:lnTo>
                    <a:pt x="883526" y="15303"/>
                  </a:lnTo>
                  <a:lnTo>
                    <a:pt x="883894" y="12979"/>
                  </a:lnTo>
                  <a:lnTo>
                    <a:pt x="883920" y="12801"/>
                  </a:lnTo>
                  <a:lnTo>
                    <a:pt x="885799" y="14071"/>
                  </a:lnTo>
                  <a:lnTo>
                    <a:pt x="887603" y="14655"/>
                  </a:lnTo>
                  <a:close/>
                </a:path>
              </a:pathLst>
            </a:custGeom>
            <a:solidFill>
              <a:srgbClr val="ABD3D8">
                <a:alpha val="51998"/>
              </a:srgbClr>
            </a:solidFill>
          </p:spPr>
          <p:txBody>
            <a:bodyPr wrap="square" lIns="0" tIns="0" rIns="0" bIns="0" rtlCol="0"/>
            <a:lstStyle/>
            <a:p>
              <a:pPr defTabSz="829178"/>
              <a:endParaRPr sz="1632" kern="0">
                <a:solidFill>
                  <a:sysClr val="windowText" lastClr="000000"/>
                </a:solidFill>
              </a:endParaRPr>
            </a:p>
          </p:txBody>
        </p:sp>
        <p:sp>
          <p:nvSpPr>
            <p:cNvPr id="100" name="object 100"/>
            <p:cNvSpPr/>
            <p:nvPr/>
          </p:nvSpPr>
          <p:spPr>
            <a:xfrm>
              <a:off x="9186342" y="2296109"/>
              <a:ext cx="360045" cy="235585"/>
            </a:xfrm>
            <a:custGeom>
              <a:avLst/>
              <a:gdLst/>
              <a:ahLst/>
              <a:cxnLst/>
              <a:rect l="l" t="t" r="r" b="b"/>
              <a:pathLst>
                <a:path w="360045" h="235585">
                  <a:moveTo>
                    <a:pt x="20472" y="151574"/>
                  </a:moveTo>
                  <a:lnTo>
                    <a:pt x="13601" y="148094"/>
                  </a:lnTo>
                  <a:lnTo>
                    <a:pt x="11785" y="149656"/>
                  </a:lnTo>
                  <a:lnTo>
                    <a:pt x="20472" y="151574"/>
                  </a:lnTo>
                  <a:close/>
                </a:path>
                <a:path w="360045" h="235585">
                  <a:moveTo>
                    <a:pt x="21018" y="180543"/>
                  </a:moveTo>
                  <a:lnTo>
                    <a:pt x="16916" y="179743"/>
                  </a:lnTo>
                  <a:lnTo>
                    <a:pt x="12801" y="176796"/>
                  </a:lnTo>
                  <a:lnTo>
                    <a:pt x="12344" y="177177"/>
                  </a:lnTo>
                  <a:lnTo>
                    <a:pt x="13716" y="178168"/>
                  </a:lnTo>
                  <a:lnTo>
                    <a:pt x="13258" y="179285"/>
                  </a:lnTo>
                  <a:lnTo>
                    <a:pt x="8686" y="180314"/>
                  </a:lnTo>
                  <a:lnTo>
                    <a:pt x="12814" y="181813"/>
                  </a:lnTo>
                  <a:lnTo>
                    <a:pt x="9169" y="182067"/>
                  </a:lnTo>
                  <a:lnTo>
                    <a:pt x="13271" y="183578"/>
                  </a:lnTo>
                  <a:lnTo>
                    <a:pt x="14185" y="181381"/>
                  </a:lnTo>
                  <a:lnTo>
                    <a:pt x="16014" y="182676"/>
                  </a:lnTo>
                  <a:lnTo>
                    <a:pt x="18732" y="181051"/>
                  </a:lnTo>
                  <a:lnTo>
                    <a:pt x="21018" y="180543"/>
                  </a:lnTo>
                  <a:close/>
                </a:path>
                <a:path w="360045" h="235585">
                  <a:moveTo>
                    <a:pt x="25450" y="161493"/>
                  </a:moveTo>
                  <a:lnTo>
                    <a:pt x="25069" y="160553"/>
                  </a:lnTo>
                  <a:lnTo>
                    <a:pt x="25069" y="160921"/>
                  </a:lnTo>
                  <a:lnTo>
                    <a:pt x="25158" y="161150"/>
                  </a:lnTo>
                  <a:lnTo>
                    <a:pt x="25234" y="161404"/>
                  </a:lnTo>
                  <a:lnTo>
                    <a:pt x="25450" y="161493"/>
                  </a:lnTo>
                  <a:close/>
                </a:path>
                <a:path w="360045" h="235585">
                  <a:moveTo>
                    <a:pt x="27317" y="149288"/>
                  </a:moveTo>
                  <a:lnTo>
                    <a:pt x="26771" y="149733"/>
                  </a:lnTo>
                  <a:lnTo>
                    <a:pt x="27317" y="149733"/>
                  </a:lnTo>
                  <a:lnTo>
                    <a:pt x="27317" y="149288"/>
                  </a:lnTo>
                  <a:close/>
                </a:path>
                <a:path w="360045" h="235585">
                  <a:moveTo>
                    <a:pt x="34163" y="150609"/>
                  </a:moveTo>
                  <a:lnTo>
                    <a:pt x="29413" y="149999"/>
                  </a:lnTo>
                  <a:lnTo>
                    <a:pt x="27317" y="149733"/>
                  </a:lnTo>
                  <a:lnTo>
                    <a:pt x="27317" y="149999"/>
                  </a:lnTo>
                  <a:lnTo>
                    <a:pt x="20472" y="148704"/>
                  </a:lnTo>
                  <a:lnTo>
                    <a:pt x="24041" y="154012"/>
                  </a:lnTo>
                  <a:lnTo>
                    <a:pt x="24142" y="154165"/>
                  </a:lnTo>
                  <a:lnTo>
                    <a:pt x="34163" y="150609"/>
                  </a:lnTo>
                  <a:close/>
                </a:path>
                <a:path w="360045" h="235585">
                  <a:moveTo>
                    <a:pt x="35407" y="168935"/>
                  </a:moveTo>
                  <a:lnTo>
                    <a:pt x="34518" y="169113"/>
                  </a:lnTo>
                  <a:lnTo>
                    <a:pt x="33782" y="169621"/>
                  </a:lnTo>
                  <a:lnTo>
                    <a:pt x="33337" y="170726"/>
                  </a:lnTo>
                  <a:lnTo>
                    <a:pt x="34658" y="170357"/>
                  </a:lnTo>
                  <a:lnTo>
                    <a:pt x="35242" y="169672"/>
                  </a:lnTo>
                  <a:lnTo>
                    <a:pt x="35407" y="168935"/>
                  </a:lnTo>
                  <a:close/>
                </a:path>
                <a:path w="360045" h="235585">
                  <a:moveTo>
                    <a:pt x="40119" y="164566"/>
                  </a:moveTo>
                  <a:lnTo>
                    <a:pt x="39878" y="164706"/>
                  </a:lnTo>
                  <a:lnTo>
                    <a:pt x="40030" y="164858"/>
                  </a:lnTo>
                  <a:lnTo>
                    <a:pt x="40119" y="164566"/>
                  </a:lnTo>
                  <a:close/>
                </a:path>
                <a:path w="360045" h="235585">
                  <a:moveTo>
                    <a:pt x="42837" y="151079"/>
                  </a:moveTo>
                  <a:lnTo>
                    <a:pt x="38354" y="149288"/>
                  </a:lnTo>
                  <a:lnTo>
                    <a:pt x="38176" y="149733"/>
                  </a:lnTo>
                  <a:lnTo>
                    <a:pt x="38138" y="149999"/>
                  </a:lnTo>
                  <a:lnTo>
                    <a:pt x="38023" y="150609"/>
                  </a:lnTo>
                  <a:lnTo>
                    <a:pt x="37947" y="151079"/>
                  </a:lnTo>
                  <a:lnTo>
                    <a:pt x="37833" y="151790"/>
                  </a:lnTo>
                  <a:lnTo>
                    <a:pt x="34163" y="150609"/>
                  </a:lnTo>
                  <a:lnTo>
                    <a:pt x="39662" y="154520"/>
                  </a:lnTo>
                  <a:lnTo>
                    <a:pt x="41948" y="154012"/>
                  </a:lnTo>
                  <a:lnTo>
                    <a:pt x="41008" y="152654"/>
                  </a:lnTo>
                  <a:lnTo>
                    <a:pt x="39839" y="151790"/>
                  </a:lnTo>
                  <a:lnTo>
                    <a:pt x="39649" y="151650"/>
                  </a:lnTo>
                  <a:lnTo>
                    <a:pt x="42837" y="151079"/>
                  </a:lnTo>
                  <a:close/>
                </a:path>
                <a:path w="360045" h="235585">
                  <a:moveTo>
                    <a:pt x="43688" y="168059"/>
                  </a:moveTo>
                  <a:lnTo>
                    <a:pt x="38798" y="165328"/>
                  </a:lnTo>
                  <a:lnTo>
                    <a:pt x="39751" y="164782"/>
                  </a:lnTo>
                  <a:lnTo>
                    <a:pt x="37592" y="164261"/>
                  </a:lnTo>
                  <a:lnTo>
                    <a:pt x="37261" y="164261"/>
                  </a:lnTo>
                  <a:lnTo>
                    <a:pt x="33680" y="162191"/>
                  </a:lnTo>
                  <a:lnTo>
                    <a:pt x="33223" y="162191"/>
                  </a:lnTo>
                  <a:lnTo>
                    <a:pt x="34429" y="160693"/>
                  </a:lnTo>
                  <a:lnTo>
                    <a:pt x="35115" y="159854"/>
                  </a:lnTo>
                  <a:lnTo>
                    <a:pt x="33286" y="160693"/>
                  </a:lnTo>
                  <a:lnTo>
                    <a:pt x="29641" y="160235"/>
                  </a:lnTo>
                  <a:lnTo>
                    <a:pt x="30759" y="161036"/>
                  </a:lnTo>
                  <a:lnTo>
                    <a:pt x="30632" y="161036"/>
                  </a:lnTo>
                  <a:lnTo>
                    <a:pt x="26035" y="164134"/>
                  </a:lnTo>
                  <a:lnTo>
                    <a:pt x="25273" y="161505"/>
                  </a:lnTo>
                  <a:lnTo>
                    <a:pt x="24815" y="161036"/>
                  </a:lnTo>
                  <a:lnTo>
                    <a:pt x="24130" y="160426"/>
                  </a:lnTo>
                  <a:lnTo>
                    <a:pt x="23723" y="160070"/>
                  </a:lnTo>
                  <a:lnTo>
                    <a:pt x="21463" y="160426"/>
                  </a:lnTo>
                  <a:lnTo>
                    <a:pt x="19583" y="160070"/>
                  </a:lnTo>
                  <a:lnTo>
                    <a:pt x="19189" y="160070"/>
                  </a:lnTo>
                  <a:lnTo>
                    <a:pt x="19761" y="159499"/>
                  </a:lnTo>
                  <a:lnTo>
                    <a:pt x="21082" y="158216"/>
                  </a:lnTo>
                  <a:lnTo>
                    <a:pt x="12560" y="159499"/>
                  </a:lnTo>
                  <a:lnTo>
                    <a:pt x="10160" y="157060"/>
                  </a:lnTo>
                  <a:lnTo>
                    <a:pt x="9372" y="157568"/>
                  </a:lnTo>
                  <a:lnTo>
                    <a:pt x="7340" y="158216"/>
                  </a:lnTo>
                  <a:lnTo>
                    <a:pt x="7594" y="158216"/>
                  </a:lnTo>
                  <a:lnTo>
                    <a:pt x="7251" y="158521"/>
                  </a:lnTo>
                  <a:lnTo>
                    <a:pt x="10198" y="159854"/>
                  </a:lnTo>
                  <a:lnTo>
                    <a:pt x="14351" y="161505"/>
                  </a:lnTo>
                  <a:lnTo>
                    <a:pt x="17526" y="161036"/>
                  </a:lnTo>
                  <a:lnTo>
                    <a:pt x="17297" y="162191"/>
                  </a:lnTo>
                  <a:lnTo>
                    <a:pt x="13068" y="162191"/>
                  </a:lnTo>
                  <a:lnTo>
                    <a:pt x="11836" y="163258"/>
                  </a:lnTo>
                  <a:lnTo>
                    <a:pt x="6845" y="163258"/>
                  </a:lnTo>
                  <a:lnTo>
                    <a:pt x="9169" y="165722"/>
                  </a:lnTo>
                  <a:lnTo>
                    <a:pt x="9017" y="165722"/>
                  </a:lnTo>
                  <a:lnTo>
                    <a:pt x="7848" y="167335"/>
                  </a:lnTo>
                  <a:lnTo>
                    <a:pt x="7747" y="167487"/>
                  </a:lnTo>
                  <a:lnTo>
                    <a:pt x="5689" y="166941"/>
                  </a:lnTo>
                  <a:lnTo>
                    <a:pt x="4546" y="166636"/>
                  </a:lnTo>
                  <a:lnTo>
                    <a:pt x="2260" y="165722"/>
                  </a:lnTo>
                  <a:lnTo>
                    <a:pt x="4546" y="168059"/>
                  </a:lnTo>
                  <a:lnTo>
                    <a:pt x="4546" y="167335"/>
                  </a:lnTo>
                  <a:lnTo>
                    <a:pt x="5016" y="166941"/>
                  </a:lnTo>
                  <a:lnTo>
                    <a:pt x="6540" y="168059"/>
                  </a:lnTo>
                  <a:lnTo>
                    <a:pt x="6375" y="168059"/>
                  </a:lnTo>
                  <a:lnTo>
                    <a:pt x="6159" y="170319"/>
                  </a:lnTo>
                  <a:lnTo>
                    <a:pt x="6083" y="171234"/>
                  </a:lnTo>
                  <a:lnTo>
                    <a:pt x="5994" y="172085"/>
                  </a:lnTo>
                  <a:lnTo>
                    <a:pt x="5956" y="172618"/>
                  </a:lnTo>
                  <a:lnTo>
                    <a:pt x="939" y="166230"/>
                  </a:lnTo>
                  <a:lnTo>
                    <a:pt x="800" y="166636"/>
                  </a:lnTo>
                  <a:lnTo>
                    <a:pt x="152" y="170319"/>
                  </a:lnTo>
                  <a:lnTo>
                    <a:pt x="101" y="170662"/>
                  </a:lnTo>
                  <a:lnTo>
                    <a:pt x="0" y="171234"/>
                  </a:lnTo>
                  <a:lnTo>
                    <a:pt x="4559" y="173075"/>
                  </a:lnTo>
                  <a:lnTo>
                    <a:pt x="8877" y="172618"/>
                  </a:lnTo>
                  <a:lnTo>
                    <a:pt x="13919" y="172085"/>
                  </a:lnTo>
                  <a:lnTo>
                    <a:pt x="14173" y="172085"/>
                  </a:lnTo>
                  <a:lnTo>
                    <a:pt x="14630" y="173101"/>
                  </a:lnTo>
                  <a:lnTo>
                    <a:pt x="19634" y="173101"/>
                  </a:lnTo>
                  <a:lnTo>
                    <a:pt x="29235" y="172085"/>
                  </a:lnTo>
                  <a:lnTo>
                    <a:pt x="28854" y="170662"/>
                  </a:lnTo>
                  <a:lnTo>
                    <a:pt x="28765" y="170319"/>
                  </a:lnTo>
                  <a:lnTo>
                    <a:pt x="28486" y="168935"/>
                  </a:lnTo>
                  <a:lnTo>
                    <a:pt x="28384" y="168389"/>
                  </a:lnTo>
                  <a:lnTo>
                    <a:pt x="28321" y="168059"/>
                  </a:lnTo>
                  <a:lnTo>
                    <a:pt x="29387" y="168059"/>
                  </a:lnTo>
                  <a:lnTo>
                    <a:pt x="32397" y="168643"/>
                  </a:lnTo>
                  <a:lnTo>
                    <a:pt x="30594" y="168059"/>
                  </a:lnTo>
                  <a:lnTo>
                    <a:pt x="30581" y="167487"/>
                  </a:lnTo>
                  <a:lnTo>
                    <a:pt x="30581" y="167335"/>
                  </a:lnTo>
                  <a:lnTo>
                    <a:pt x="31026" y="166230"/>
                  </a:lnTo>
                  <a:lnTo>
                    <a:pt x="32702" y="164261"/>
                  </a:lnTo>
                  <a:lnTo>
                    <a:pt x="35572" y="166636"/>
                  </a:lnTo>
                  <a:lnTo>
                    <a:pt x="35826" y="166941"/>
                  </a:lnTo>
                  <a:lnTo>
                    <a:pt x="35712" y="167487"/>
                  </a:lnTo>
                  <a:lnTo>
                    <a:pt x="35585" y="168059"/>
                  </a:lnTo>
                  <a:lnTo>
                    <a:pt x="35521" y="168389"/>
                  </a:lnTo>
                  <a:lnTo>
                    <a:pt x="35407" y="168935"/>
                  </a:lnTo>
                  <a:lnTo>
                    <a:pt x="38049" y="168389"/>
                  </a:lnTo>
                  <a:lnTo>
                    <a:pt x="41998" y="170662"/>
                  </a:lnTo>
                  <a:lnTo>
                    <a:pt x="42989" y="168643"/>
                  </a:lnTo>
                  <a:lnTo>
                    <a:pt x="43116" y="168389"/>
                  </a:lnTo>
                  <a:lnTo>
                    <a:pt x="43281" y="168059"/>
                  </a:lnTo>
                  <a:lnTo>
                    <a:pt x="43688" y="168059"/>
                  </a:lnTo>
                  <a:close/>
                </a:path>
                <a:path w="360045" h="235585">
                  <a:moveTo>
                    <a:pt x="44577" y="161963"/>
                  </a:moveTo>
                  <a:lnTo>
                    <a:pt x="43789" y="159613"/>
                  </a:lnTo>
                  <a:lnTo>
                    <a:pt x="36944" y="161150"/>
                  </a:lnTo>
                  <a:lnTo>
                    <a:pt x="39687" y="160959"/>
                  </a:lnTo>
                  <a:lnTo>
                    <a:pt x="40119" y="164553"/>
                  </a:lnTo>
                  <a:lnTo>
                    <a:pt x="42430" y="163245"/>
                  </a:lnTo>
                  <a:lnTo>
                    <a:pt x="44577" y="161963"/>
                  </a:lnTo>
                  <a:close/>
                </a:path>
                <a:path w="360045" h="235585">
                  <a:moveTo>
                    <a:pt x="44729" y="171500"/>
                  </a:moveTo>
                  <a:lnTo>
                    <a:pt x="41071" y="170522"/>
                  </a:lnTo>
                  <a:lnTo>
                    <a:pt x="43827" y="173926"/>
                  </a:lnTo>
                  <a:lnTo>
                    <a:pt x="44119" y="171780"/>
                  </a:lnTo>
                  <a:lnTo>
                    <a:pt x="44157" y="171500"/>
                  </a:lnTo>
                  <a:lnTo>
                    <a:pt x="44729" y="171500"/>
                  </a:lnTo>
                  <a:close/>
                </a:path>
                <a:path w="360045" h="235585">
                  <a:moveTo>
                    <a:pt x="49479" y="166585"/>
                  </a:moveTo>
                  <a:lnTo>
                    <a:pt x="49377" y="166420"/>
                  </a:lnTo>
                  <a:lnTo>
                    <a:pt x="49123" y="166585"/>
                  </a:lnTo>
                  <a:lnTo>
                    <a:pt x="49479" y="166585"/>
                  </a:lnTo>
                  <a:close/>
                </a:path>
                <a:path w="360045" h="235585">
                  <a:moveTo>
                    <a:pt x="58343" y="171500"/>
                  </a:moveTo>
                  <a:lnTo>
                    <a:pt x="56172" y="171500"/>
                  </a:lnTo>
                  <a:lnTo>
                    <a:pt x="55664" y="171678"/>
                  </a:lnTo>
                  <a:lnTo>
                    <a:pt x="56578" y="168071"/>
                  </a:lnTo>
                  <a:lnTo>
                    <a:pt x="55626" y="169176"/>
                  </a:lnTo>
                  <a:lnTo>
                    <a:pt x="53479" y="171780"/>
                  </a:lnTo>
                  <a:lnTo>
                    <a:pt x="51917" y="169176"/>
                  </a:lnTo>
                  <a:lnTo>
                    <a:pt x="49923" y="167678"/>
                  </a:lnTo>
                  <a:lnTo>
                    <a:pt x="50228" y="167906"/>
                  </a:lnTo>
                  <a:lnTo>
                    <a:pt x="50139" y="167678"/>
                  </a:lnTo>
                  <a:lnTo>
                    <a:pt x="49771" y="167081"/>
                  </a:lnTo>
                  <a:lnTo>
                    <a:pt x="48374" y="167081"/>
                  </a:lnTo>
                  <a:lnTo>
                    <a:pt x="47332" y="167081"/>
                  </a:lnTo>
                  <a:lnTo>
                    <a:pt x="45427" y="167906"/>
                  </a:lnTo>
                  <a:lnTo>
                    <a:pt x="44716" y="167398"/>
                  </a:lnTo>
                  <a:lnTo>
                    <a:pt x="44475" y="169176"/>
                  </a:lnTo>
                  <a:lnTo>
                    <a:pt x="44361" y="170002"/>
                  </a:lnTo>
                  <a:lnTo>
                    <a:pt x="44284" y="170522"/>
                  </a:lnTo>
                  <a:lnTo>
                    <a:pt x="44526" y="170002"/>
                  </a:lnTo>
                  <a:lnTo>
                    <a:pt x="45110" y="168071"/>
                  </a:lnTo>
                  <a:lnTo>
                    <a:pt x="45656" y="168071"/>
                  </a:lnTo>
                  <a:lnTo>
                    <a:pt x="48374" y="170002"/>
                  </a:lnTo>
                  <a:lnTo>
                    <a:pt x="51816" y="173659"/>
                  </a:lnTo>
                  <a:lnTo>
                    <a:pt x="57492" y="171780"/>
                  </a:lnTo>
                  <a:lnTo>
                    <a:pt x="58343" y="171500"/>
                  </a:lnTo>
                  <a:close/>
                </a:path>
                <a:path w="360045" h="235585">
                  <a:moveTo>
                    <a:pt x="65532" y="156248"/>
                  </a:moveTo>
                  <a:lnTo>
                    <a:pt x="65493" y="156083"/>
                  </a:lnTo>
                  <a:lnTo>
                    <a:pt x="65430" y="155930"/>
                  </a:lnTo>
                  <a:lnTo>
                    <a:pt x="65532" y="156248"/>
                  </a:lnTo>
                  <a:close/>
                </a:path>
                <a:path w="360045" h="235585">
                  <a:moveTo>
                    <a:pt x="67208" y="180670"/>
                  </a:moveTo>
                  <a:lnTo>
                    <a:pt x="66763" y="180289"/>
                  </a:lnTo>
                  <a:lnTo>
                    <a:pt x="66967" y="180670"/>
                  </a:lnTo>
                  <a:lnTo>
                    <a:pt x="67208" y="180670"/>
                  </a:lnTo>
                  <a:close/>
                </a:path>
                <a:path w="360045" h="235585">
                  <a:moveTo>
                    <a:pt x="69392" y="166446"/>
                  </a:moveTo>
                  <a:lnTo>
                    <a:pt x="67703" y="166446"/>
                  </a:lnTo>
                  <a:lnTo>
                    <a:pt x="66179" y="167081"/>
                  </a:lnTo>
                  <a:lnTo>
                    <a:pt x="68414" y="168097"/>
                  </a:lnTo>
                  <a:lnTo>
                    <a:pt x="69392" y="166446"/>
                  </a:lnTo>
                  <a:close/>
                </a:path>
                <a:path w="360045" h="235585">
                  <a:moveTo>
                    <a:pt x="69938" y="155651"/>
                  </a:moveTo>
                  <a:lnTo>
                    <a:pt x="69545" y="153428"/>
                  </a:lnTo>
                  <a:lnTo>
                    <a:pt x="69075" y="151409"/>
                  </a:lnTo>
                  <a:lnTo>
                    <a:pt x="65684" y="150926"/>
                  </a:lnTo>
                  <a:lnTo>
                    <a:pt x="64312" y="152806"/>
                  </a:lnTo>
                  <a:lnTo>
                    <a:pt x="67043" y="151904"/>
                  </a:lnTo>
                  <a:lnTo>
                    <a:pt x="68948" y="153581"/>
                  </a:lnTo>
                  <a:lnTo>
                    <a:pt x="69938" y="155651"/>
                  </a:lnTo>
                  <a:close/>
                </a:path>
                <a:path w="360045" h="235585">
                  <a:moveTo>
                    <a:pt x="70739" y="158800"/>
                  </a:moveTo>
                  <a:lnTo>
                    <a:pt x="70726" y="157835"/>
                  </a:lnTo>
                  <a:lnTo>
                    <a:pt x="70446" y="156705"/>
                  </a:lnTo>
                  <a:lnTo>
                    <a:pt x="69938" y="155651"/>
                  </a:lnTo>
                  <a:lnTo>
                    <a:pt x="70129" y="156705"/>
                  </a:lnTo>
                  <a:lnTo>
                    <a:pt x="70294" y="157797"/>
                  </a:lnTo>
                  <a:lnTo>
                    <a:pt x="70739" y="158800"/>
                  </a:lnTo>
                  <a:close/>
                </a:path>
                <a:path w="360045" h="235585">
                  <a:moveTo>
                    <a:pt x="70764" y="165303"/>
                  </a:moveTo>
                  <a:lnTo>
                    <a:pt x="67081" y="163144"/>
                  </a:lnTo>
                  <a:lnTo>
                    <a:pt x="63893" y="161112"/>
                  </a:lnTo>
                  <a:lnTo>
                    <a:pt x="64731" y="160858"/>
                  </a:lnTo>
                  <a:lnTo>
                    <a:pt x="65760" y="160477"/>
                  </a:lnTo>
                  <a:lnTo>
                    <a:pt x="65849" y="158953"/>
                  </a:lnTo>
                  <a:lnTo>
                    <a:pt x="65811" y="157937"/>
                  </a:lnTo>
                  <a:lnTo>
                    <a:pt x="65443" y="158445"/>
                  </a:lnTo>
                  <a:lnTo>
                    <a:pt x="65214" y="158826"/>
                  </a:lnTo>
                  <a:lnTo>
                    <a:pt x="65087" y="158953"/>
                  </a:lnTo>
                  <a:lnTo>
                    <a:pt x="63881" y="158953"/>
                  </a:lnTo>
                  <a:lnTo>
                    <a:pt x="59956" y="157048"/>
                  </a:lnTo>
                  <a:lnTo>
                    <a:pt x="55930" y="158826"/>
                  </a:lnTo>
                  <a:lnTo>
                    <a:pt x="52311" y="160477"/>
                  </a:lnTo>
                  <a:lnTo>
                    <a:pt x="51447" y="160477"/>
                  </a:lnTo>
                  <a:lnTo>
                    <a:pt x="52476" y="160858"/>
                  </a:lnTo>
                  <a:lnTo>
                    <a:pt x="48348" y="159334"/>
                  </a:lnTo>
                  <a:lnTo>
                    <a:pt x="45631" y="161747"/>
                  </a:lnTo>
                  <a:lnTo>
                    <a:pt x="48361" y="162242"/>
                  </a:lnTo>
                  <a:lnTo>
                    <a:pt x="49199" y="160858"/>
                  </a:lnTo>
                  <a:lnTo>
                    <a:pt x="49669" y="160858"/>
                  </a:lnTo>
                  <a:lnTo>
                    <a:pt x="54762" y="162509"/>
                  </a:lnTo>
                  <a:lnTo>
                    <a:pt x="57492" y="160858"/>
                  </a:lnTo>
                  <a:lnTo>
                    <a:pt x="58420" y="162255"/>
                  </a:lnTo>
                  <a:lnTo>
                    <a:pt x="58420" y="164414"/>
                  </a:lnTo>
                  <a:lnTo>
                    <a:pt x="61620" y="163144"/>
                  </a:lnTo>
                  <a:lnTo>
                    <a:pt x="60693" y="166065"/>
                  </a:lnTo>
                  <a:lnTo>
                    <a:pt x="59804" y="166065"/>
                  </a:lnTo>
                  <a:lnTo>
                    <a:pt x="62560" y="168732"/>
                  </a:lnTo>
                  <a:lnTo>
                    <a:pt x="63474" y="167970"/>
                  </a:lnTo>
                  <a:lnTo>
                    <a:pt x="63055" y="167081"/>
                  </a:lnTo>
                  <a:lnTo>
                    <a:pt x="62992" y="166192"/>
                  </a:lnTo>
                  <a:lnTo>
                    <a:pt x="67868" y="166395"/>
                  </a:lnTo>
                  <a:lnTo>
                    <a:pt x="68402" y="166192"/>
                  </a:lnTo>
                  <a:lnTo>
                    <a:pt x="70764" y="165303"/>
                  </a:lnTo>
                  <a:close/>
                </a:path>
                <a:path w="360045" h="235585">
                  <a:moveTo>
                    <a:pt x="78397" y="135001"/>
                  </a:moveTo>
                  <a:lnTo>
                    <a:pt x="75653" y="134480"/>
                  </a:lnTo>
                  <a:lnTo>
                    <a:pt x="74739" y="135255"/>
                  </a:lnTo>
                  <a:lnTo>
                    <a:pt x="75196" y="137020"/>
                  </a:lnTo>
                  <a:lnTo>
                    <a:pt x="77939" y="136829"/>
                  </a:lnTo>
                  <a:lnTo>
                    <a:pt x="77952" y="137553"/>
                  </a:lnTo>
                  <a:lnTo>
                    <a:pt x="78397" y="135001"/>
                  </a:lnTo>
                  <a:close/>
                </a:path>
                <a:path w="360045" h="235585">
                  <a:moveTo>
                    <a:pt x="78981" y="173558"/>
                  </a:moveTo>
                  <a:lnTo>
                    <a:pt x="78219" y="173558"/>
                  </a:lnTo>
                  <a:lnTo>
                    <a:pt x="78765" y="173939"/>
                  </a:lnTo>
                  <a:lnTo>
                    <a:pt x="78981" y="173558"/>
                  </a:lnTo>
                  <a:close/>
                </a:path>
                <a:path w="360045" h="235585">
                  <a:moveTo>
                    <a:pt x="79133" y="174193"/>
                  </a:moveTo>
                  <a:lnTo>
                    <a:pt x="78765" y="173939"/>
                  </a:lnTo>
                  <a:lnTo>
                    <a:pt x="78816" y="174193"/>
                  </a:lnTo>
                  <a:lnTo>
                    <a:pt x="78676" y="174701"/>
                  </a:lnTo>
                  <a:lnTo>
                    <a:pt x="78955" y="174193"/>
                  </a:lnTo>
                  <a:lnTo>
                    <a:pt x="79133" y="174193"/>
                  </a:lnTo>
                  <a:close/>
                </a:path>
                <a:path w="360045" h="235585">
                  <a:moveTo>
                    <a:pt x="81978" y="173050"/>
                  </a:moveTo>
                  <a:lnTo>
                    <a:pt x="79070" y="173050"/>
                  </a:lnTo>
                  <a:lnTo>
                    <a:pt x="78994" y="173558"/>
                  </a:lnTo>
                  <a:lnTo>
                    <a:pt x="81902" y="173558"/>
                  </a:lnTo>
                  <a:lnTo>
                    <a:pt x="81978" y="173050"/>
                  </a:lnTo>
                  <a:close/>
                </a:path>
                <a:path w="360045" h="235585">
                  <a:moveTo>
                    <a:pt x="82753" y="191668"/>
                  </a:moveTo>
                  <a:lnTo>
                    <a:pt x="81368" y="191414"/>
                  </a:lnTo>
                  <a:lnTo>
                    <a:pt x="80022" y="191871"/>
                  </a:lnTo>
                  <a:lnTo>
                    <a:pt x="79082" y="190500"/>
                  </a:lnTo>
                  <a:lnTo>
                    <a:pt x="79095" y="191211"/>
                  </a:lnTo>
                  <a:lnTo>
                    <a:pt x="76415" y="193522"/>
                  </a:lnTo>
                  <a:lnTo>
                    <a:pt x="76250" y="193230"/>
                  </a:lnTo>
                  <a:lnTo>
                    <a:pt x="74980" y="189712"/>
                  </a:lnTo>
                  <a:lnTo>
                    <a:pt x="72669" y="190220"/>
                  </a:lnTo>
                  <a:lnTo>
                    <a:pt x="69494" y="193675"/>
                  </a:lnTo>
                  <a:lnTo>
                    <a:pt x="75907" y="193230"/>
                  </a:lnTo>
                  <a:lnTo>
                    <a:pt x="76365" y="193573"/>
                  </a:lnTo>
                  <a:lnTo>
                    <a:pt x="76238" y="193675"/>
                  </a:lnTo>
                  <a:lnTo>
                    <a:pt x="76530" y="193675"/>
                  </a:lnTo>
                  <a:lnTo>
                    <a:pt x="76796" y="193865"/>
                  </a:lnTo>
                  <a:lnTo>
                    <a:pt x="80479" y="192201"/>
                  </a:lnTo>
                  <a:lnTo>
                    <a:pt x="80467" y="194348"/>
                  </a:lnTo>
                  <a:lnTo>
                    <a:pt x="82296" y="192201"/>
                  </a:lnTo>
                  <a:lnTo>
                    <a:pt x="82588" y="191871"/>
                  </a:lnTo>
                  <a:lnTo>
                    <a:pt x="82753" y="191668"/>
                  </a:lnTo>
                  <a:close/>
                </a:path>
                <a:path w="360045" h="235585">
                  <a:moveTo>
                    <a:pt x="83032" y="173558"/>
                  </a:moveTo>
                  <a:lnTo>
                    <a:pt x="81902" y="173558"/>
                  </a:lnTo>
                  <a:lnTo>
                    <a:pt x="81851" y="173939"/>
                  </a:lnTo>
                  <a:lnTo>
                    <a:pt x="81749" y="174701"/>
                  </a:lnTo>
                  <a:lnTo>
                    <a:pt x="82257" y="174193"/>
                  </a:lnTo>
                  <a:lnTo>
                    <a:pt x="83032" y="173558"/>
                  </a:lnTo>
                  <a:close/>
                </a:path>
                <a:path w="360045" h="235585">
                  <a:moveTo>
                    <a:pt x="85217" y="229171"/>
                  </a:moveTo>
                  <a:lnTo>
                    <a:pt x="80187" y="230593"/>
                  </a:lnTo>
                  <a:lnTo>
                    <a:pt x="77889" y="229679"/>
                  </a:lnTo>
                  <a:lnTo>
                    <a:pt x="75590" y="230911"/>
                  </a:lnTo>
                  <a:lnTo>
                    <a:pt x="72402" y="228625"/>
                  </a:lnTo>
                  <a:lnTo>
                    <a:pt x="70599" y="232321"/>
                  </a:lnTo>
                  <a:lnTo>
                    <a:pt x="75171" y="234162"/>
                  </a:lnTo>
                  <a:lnTo>
                    <a:pt x="75615" y="233057"/>
                  </a:lnTo>
                  <a:lnTo>
                    <a:pt x="77000" y="231902"/>
                  </a:lnTo>
                  <a:lnTo>
                    <a:pt x="78828" y="232498"/>
                  </a:lnTo>
                  <a:lnTo>
                    <a:pt x="79286" y="232816"/>
                  </a:lnTo>
                  <a:lnTo>
                    <a:pt x="79743" y="233870"/>
                  </a:lnTo>
                  <a:lnTo>
                    <a:pt x="81114" y="234848"/>
                  </a:lnTo>
                  <a:lnTo>
                    <a:pt x="82499" y="235102"/>
                  </a:lnTo>
                  <a:lnTo>
                    <a:pt x="82943" y="233286"/>
                  </a:lnTo>
                  <a:lnTo>
                    <a:pt x="84302" y="232829"/>
                  </a:lnTo>
                  <a:lnTo>
                    <a:pt x="85217" y="229171"/>
                  </a:lnTo>
                  <a:close/>
                </a:path>
                <a:path w="360045" h="235585">
                  <a:moveTo>
                    <a:pt x="86448" y="173558"/>
                  </a:moveTo>
                  <a:lnTo>
                    <a:pt x="86360" y="173050"/>
                  </a:lnTo>
                  <a:lnTo>
                    <a:pt x="85661" y="173050"/>
                  </a:lnTo>
                  <a:lnTo>
                    <a:pt x="83858" y="173558"/>
                  </a:lnTo>
                  <a:lnTo>
                    <a:pt x="86448" y="173558"/>
                  </a:lnTo>
                  <a:close/>
                </a:path>
                <a:path w="360045" h="235585">
                  <a:moveTo>
                    <a:pt x="86575" y="174193"/>
                  </a:moveTo>
                  <a:lnTo>
                    <a:pt x="86525" y="173939"/>
                  </a:lnTo>
                  <a:lnTo>
                    <a:pt x="82778" y="174193"/>
                  </a:lnTo>
                  <a:lnTo>
                    <a:pt x="86575" y="174193"/>
                  </a:lnTo>
                  <a:close/>
                </a:path>
                <a:path w="360045" h="235585">
                  <a:moveTo>
                    <a:pt x="92265" y="173558"/>
                  </a:moveTo>
                  <a:lnTo>
                    <a:pt x="86448" y="173558"/>
                  </a:lnTo>
                  <a:lnTo>
                    <a:pt x="86525" y="173939"/>
                  </a:lnTo>
                  <a:lnTo>
                    <a:pt x="92265" y="173558"/>
                  </a:lnTo>
                  <a:close/>
                </a:path>
                <a:path w="360045" h="235585">
                  <a:moveTo>
                    <a:pt x="92964" y="126834"/>
                  </a:moveTo>
                  <a:lnTo>
                    <a:pt x="92049" y="123317"/>
                  </a:lnTo>
                  <a:lnTo>
                    <a:pt x="89763" y="125971"/>
                  </a:lnTo>
                  <a:lnTo>
                    <a:pt x="91135" y="126263"/>
                  </a:lnTo>
                  <a:lnTo>
                    <a:pt x="92506" y="125780"/>
                  </a:lnTo>
                  <a:lnTo>
                    <a:pt x="92964" y="126834"/>
                  </a:lnTo>
                  <a:close/>
                </a:path>
                <a:path w="360045" h="235585">
                  <a:moveTo>
                    <a:pt x="93027" y="135432"/>
                  </a:moveTo>
                  <a:lnTo>
                    <a:pt x="92557" y="134366"/>
                  </a:lnTo>
                  <a:lnTo>
                    <a:pt x="92290" y="134683"/>
                  </a:lnTo>
                  <a:lnTo>
                    <a:pt x="93027" y="135432"/>
                  </a:lnTo>
                  <a:close/>
                </a:path>
                <a:path w="360045" h="235585">
                  <a:moveTo>
                    <a:pt x="94361" y="234302"/>
                  </a:moveTo>
                  <a:lnTo>
                    <a:pt x="92189" y="232727"/>
                  </a:lnTo>
                  <a:lnTo>
                    <a:pt x="91160" y="232727"/>
                  </a:lnTo>
                  <a:lnTo>
                    <a:pt x="94361" y="234302"/>
                  </a:lnTo>
                  <a:close/>
                </a:path>
                <a:path w="360045" h="235585">
                  <a:moveTo>
                    <a:pt x="96177" y="229654"/>
                  </a:moveTo>
                  <a:lnTo>
                    <a:pt x="93903" y="229654"/>
                  </a:lnTo>
                  <a:lnTo>
                    <a:pt x="93433" y="230771"/>
                  </a:lnTo>
                  <a:lnTo>
                    <a:pt x="94348" y="230771"/>
                  </a:lnTo>
                  <a:lnTo>
                    <a:pt x="96177" y="229654"/>
                  </a:lnTo>
                  <a:close/>
                </a:path>
                <a:path w="360045" h="235585">
                  <a:moveTo>
                    <a:pt x="98183" y="173558"/>
                  </a:moveTo>
                  <a:lnTo>
                    <a:pt x="97066" y="174193"/>
                  </a:lnTo>
                  <a:lnTo>
                    <a:pt x="95021" y="175463"/>
                  </a:lnTo>
                  <a:lnTo>
                    <a:pt x="93789" y="173558"/>
                  </a:lnTo>
                  <a:lnTo>
                    <a:pt x="92265" y="173558"/>
                  </a:lnTo>
                  <a:lnTo>
                    <a:pt x="87668" y="178892"/>
                  </a:lnTo>
                  <a:lnTo>
                    <a:pt x="87591" y="178638"/>
                  </a:lnTo>
                  <a:lnTo>
                    <a:pt x="86804" y="177622"/>
                  </a:lnTo>
                  <a:lnTo>
                    <a:pt x="86525" y="177241"/>
                  </a:lnTo>
                  <a:lnTo>
                    <a:pt x="85509" y="175971"/>
                  </a:lnTo>
                  <a:lnTo>
                    <a:pt x="81203" y="176479"/>
                  </a:lnTo>
                  <a:lnTo>
                    <a:pt x="81445" y="176479"/>
                  </a:lnTo>
                  <a:lnTo>
                    <a:pt x="77927" y="177203"/>
                  </a:lnTo>
                  <a:lnTo>
                    <a:pt x="74980" y="175463"/>
                  </a:lnTo>
                  <a:lnTo>
                    <a:pt x="74904" y="174701"/>
                  </a:lnTo>
                  <a:lnTo>
                    <a:pt x="74155" y="174193"/>
                  </a:lnTo>
                  <a:lnTo>
                    <a:pt x="73850" y="174193"/>
                  </a:lnTo>
                  <a:lnTo>
                    <a:pt x="74587" y="173558"/>
                  </a:lnTo>
                  <a:lnTo>
                    <a:pt x="78219" y="173558"/>
                  </a:lnTo>
                  <a:lnTo>
                    <a:pt x="77546" y="173050"/>
                  </a:lnTo>
                  <a:lnTo>
                    <a:pt x="75425" y="173050"/>
                  </a:lnTo>
                  <a:lnTo>
                    <a:pt x="74853" y="173329"/>
                  </a:lnTo>
                  <a:lnTo>
                    <a:pt x="75184" y="173050"/>
                  </a:lnTo>
                  <a:lnTo>
                    <a:pt x="75425" y="173050"/>
                  </a:lnTo>
                  <a:lnTo>
                    <a:pt x="76669" y="172415"/>
                  </a:lnTo>
                  <a:lnTo>
                    <a:pt x="77546" y="173050"/>
                  </a:lnTo>
                  <a:lnTo>
                    <a:pt x="79070" y="173050"/>
                  </a:lnTo>
                  <a:lnTo>
                    <a:pt x="79171" y="172415"/>
                  </a:lnTo>
                  <a:lnTo>
                    <a:pt x="79286" y="171780"/>
                  </a:lnTo>
                  <a:lnTo>
                    <a:pt x="79400" y="171145"/>
                  </a:lnTo>
                  <a:lnTo>
                    <a:pt x="79463" y="170764"/>
                  </a:lnTo>
                  <a:lnTo>
                    <a:pt x="82207" y="171272"/>
                  </a:lnTo>
                  <a:lnTo>
                    <a:pt x="82092" y="172161"/>
                  </a:lnTo>
                  <a:lnTo>
                    <a:pt x="81978" y="173050"/>
                  </a:lnTo>
                  <a:lnTo>
                    <a:pt x="85661" y="173050"/>
                  </a:lnTo>
                  <a:lnTo>
                    <a:pt x="86334" y="172796"/>
                  </a:lnTo>
                  <a:lnTo>
                    <a:pt x="86360" y="173050"/>
                  </a:lnTo>
                  <a:lnTo>
                    <a:pt x="93484" y="173050"/>
                  </a:lnTo>
                  <a:lnTo>
                    <a:pt x="93370" y="172796"/>
                  </a:lnTo>
                  <a:lnTo>
                    <a:pt x="93218" y="172669"/>
                  </a:lnTo>
                  <a:lnTo>
                    <a:pt x="93129" y="172415"/>
                  </a:lnTo>
                  <a:lnTo>
                    <a:pt x="91909" y="170510"/>
                  </a:lnTo>
                  <a:lnTo>
                    <a:pt x="91795" y="170383"/>
                  </a:lnTo>
                  <a:lnTo>
                    <a:pt x="89052" y="170510"/>
                  </a:lnTo>
                  <a:lnTo>
                    <a:pt x="86766" y="172415"/>
                  </a:lnTo>
                  <a:lnTo>
                    <a:pt x="86398" y="171272"/>
                  </a:lnTo>
                  <a:lnTo>
                    <a:pt x="86334" y="171145"/>
                  </a:lnTo>
                  <a:lnTo>
                    <a:pt x="86233" y="170764"/>
                  </a:lnTo>
                  <a:lnTo>
                    <a:pt x="86131" y="170510"/>
                  </a:lnTo>
                  <a:lnTo>
                    <a:pt x="86029" y="170129"/>
                  </a:lnTo>
                  <a:lnTo>
                    <a:pt x="85928" y="169875"/>
                  </a:lnTo>
                  <a:lnTo>
                    <a:pt x="85813" y="169494"/>
                  </a:lnTo>
                  <a:lnTo>
                    <a:pt x="85394" y="169494"/>
                  </a:lnTo>
                  <a:lnTo>
                    <a:pt x="82130" y="169875"/>
                  </a:lnTo>
                  <a:lnTo>
                    <a:pt x="77711" y="170764"/>
                  </a:lnTo>
                  <a:lnTo>
                    <a:pt x="74688" y="169494"/>
                  </a:lnTo>
                  <a:lnTo>
                    <a:pt x="74714" y="169875"/>
                  </a:lnTo>
                  <a:lnTo>
                    <a:pt x="74815" y="170764"/>
                  </a:lnTo>
                  <a:lnTo>
                    <a:pt x="74904" y="171145"/>
                  </a:lnTo>
                  <a:lnTo>
                    <a:pt x="68414" y="168097"/>
                  </a:lnTo>
                  <a:lnTo>
                    <a:pt x="67589" y="169494"/>
                  </a:lnTo>
                  <a:lnTo>
                    <a:pt x="69888" y="171780"/>
                  </a:lnTo>
                  <a:lnTo>
                    <a:pt x="68948" y="172669"/>
                  </a:lnTo>
                  <a:lnTo>
                    <a:pt x="63944" y="172669"/>
                  </a:lnTo>
                  <a:lnTo>
                    <a:pt x="66319" y="175082"/>
                  </a:lnTo>
                  <a:lnTo>
                    <a:pt x="65963" y="175082"/>
                  </a:lnTo>
                  <a:lnTo>
                    <a:pt x="62128" y="176288"/>
                  </a:lnTo>
                  <a:lnTo>
                    <a:pt x="62242" y="174701"/>
                  </a:lnTo>
                  <a:lnTo>
                    <a:pt x="62357" y="173050"/>
                  </a:lnTo>
                  <a:lnTo>
                    <a:pt x="62484" y="171272"/>
                  </a:lnTo>
                  <a:lnTo>
                    <a:pt x="62560" y="170129"/>
                  </a:lnTo>
                  <a:lnTo>
                    <a:pt x="60274" y="172161"/>
                  </a:lnTo>
                  <a:lnTo>
                    <a:pt x="58445" y="177241"/>
                  </a:lnTo>
                  <a:lnTo>
                    <a:pt x="47498" y="173050"/>
                  </a:lnTo>
                  <a:lnTo>
                    <a:pt x="43484" y="178511"/>
                  </a:lnTo>
                  <a:lnTo>
                    <a:pt x="43395" y="178638"/>
                  </a:lnTo>
                  <a:lnTo>
                    <a:pt x="44170" y="179908"/>
                  </a:lnTo>
                  <a:lnTo>
                    <a:pt x="44145" y="180289"/>
                  </a:lnTo>
                  <a:lnTo>
                    <a:pt x="43599" y="181178"/>
                  </a:lnTo>
                  <a:lnTo>
                    <a:pt x="43446" y="181686"/>
                  </a:lnTo>
                  <a:lnTo>
                    <a:pt x="43599" y="181940"/>
                  </a:lnTo>
                  <a:lnTo>
                    <a:pt x="43675" y="182194"/>
                  </a:lnTo>
                  <a:lnTo>
                    <a:pt x="43776" y="182448"/>
                  </a:lnTo>
                  <a:lnTo>
                    <a:pt x="43865" y="182575"/>
                  </a:lnTo>
                  <a:lnTo>
                    <a:pt x="46596" y="182448"/>
                  </a:lnTo>
                  <a:lnTo>
                    <a:pt x="46710" y="181686"/>
                  </a:lnTo>
                  <a:lnTo>
                    <a:pt x="46812" y="180924"/>
                  </a:lnTo>
                  <a:lnTo>
                    <a:pt x="46926" y="180162"/>
                  </a:lnTo>
                  <a:lnTo>
                    <a:pt x="47053" y="179273"/>
                  </a:lnTo>
                  <a:lnTo>
                    <a:pt x="47218" y="178892"/>
                  </a:lnTo>
                  <a:lnTo>
                    <a:pt x="47967" y="177622"/>
                  </a:lnTo>
                  <a:lnTo>
                    <a:pt x="52552" y="181686"/>
                  </a:lnTo>
                  <a:lnTo>
                    <a:pt x="59397" y="177622"/>
                  </a:lnTo>
                  <a:lnTo>
                    <a:pt x="60032" y="177241"/>
                  </a:lnTo>
                  <a:lnTo>
                    <a:pt x="61087" y="177241"/>
                  </a:lnTo>
                  <a:lnTo>
                    <a:pt x="67157" y="178511"/>
                  </a:lnTo>
                  <a:lnTo>
                    <a:pt x="67132" y="176479"/>
                  </a:lnTo>
                  <a:lnTo>
                    <a:pt x="67119" y="174193"/>
                  </a:lnTo>
                  <a:lnTo>
                    <a:pt x="70345" y="175082"/>
                  </a:lnTo>
                  <a:lnTo>
                    <a:pt x="73545" y="178003"/>
                  </a:lnTo>
                  <a:lnTo>
                    <a:pt x="72440" y="180162"/>
                  </a:lnTo>
                  <a:lnTo>
                    <a:pt x="72136" y="180670"/>
                  </a:lnTo>
                  <a:lnTo>
                    <a:pt x="71894" y="180924"/>
                  </a:lnTo>
                  <a:lnTo>
                    <a:pt x="71285" y="180924"/>
                  </a:lnTo>
                  <a:lnTo>
                    <a:pt x="71361" y="181178"/>
                  </a:lnTo>
                  <a:lnTo>
                    <a:pt x="71069" y="181178"/>
                  </a:lnTo>
                  <a:lnTo>
                    <a:pt x="69570" y="181902"/>
                  </a:lnTo>
                  <a:lnTo>
                    <a:pt x="68199" y="181686"/>
                  </a:lnTo>
                  <a:lnTo>
                    <a:pt x="67602" y="181686"/>
                  </a:lnTo>
                  <a:lnTo>
                    <a:pt x="67106" y="180924"/>
                  </a:lnTo>
                  <a:lnTo>
                    <a:pt x="67208" y="181686"/>
                  </a:lnTo>
                  <a:lnTo>
                    <a:pt x="67284" y="181940"/>
                  </a:lnTo>
                  <a:lnTo>
                    <a:pt x="66827" y="182194"/>
                  </a:lnTo>
                  <a:lnTo>
                    <a:pt x="66497" y="182448"/>
                  </a:lnTo>
                  <a:lnTo>
                    <a:pt x="66179" y="182956"/>
                  </a:lnTo>
                  <a:lnTo>
                    <a:pt x="67500" y="182956"/>
                  </a:lnTo>
                  <a:lnTo>
                    <a:pt x="67830" y="184099"/>
                  </a:lnTo>
                  <a:lnTo>
                    <a:pt x="68503" y="185242"/>
                  </a:lnTo>
                  <a:lnTo>
                    <a:pt x="70218" y="185242"/>
                  </a:lnTo>
                  <a:lnTo>
                    <a:pt x="72199" y="183464"/>
                  </a:lnTo>
                  <a:lnTo>
                    <a:pt x="74041" y="183464"/>
                  </a:lnTo>
                  <a:lnTo>
                    <a:pt x="74041" y="185496"/>
                  </a:lnTo>
                  <a:lnTo>
                    <a:pt x="78155" y="186258"/>
                  </a:lnTo>
                  <a:lnTo>
                    <a:pt x="76898" y="183464"/>
                  </a:lnTo>
                  <a:lnTo>
                    <a:pt x="76492" y="182575"/>
                  </a:lnTo>
                  <a:lnTo>
                    <a:pt x="76403" y="182448"/>
                  </a:lnTo>
                  <a:lnTo>
                    <a:pt x="76301" y="182194"/>
                  </a:lnTo>
                  <a:lnTo>
                    <a:pt x="78562" y="181940"/>
                  </a:lnTo>
                  <a:lnTo>
                    <a:pt x="80048" y="181940"/>
                  </a:lnTo>
                  <a:lnTo>
                    <a:pt x="78143" y="179908"/>
                  </a:lnTo>
                  <a:lnTo>
                    <a:pt x="79514" y="180162"/>
                  </a:lnTo>
                  <a:lnTo>
                    <a:pt x="80098" y="179908"/>
                  </a:lnTo>
                  <a:lnTo>
                    <a:pt x="81343" y="179273"/>
                  </a:lnTo>
                  <a:lnTo>
                    <a:pt x="81584" y="179908"/>
                  </a:lnTo>
                  <a:lnTo>
                    <a:pt x="81711" y="180162"/>
                  </a:lnTo>
                  <a:lnTo>
                    <a:pt x="81775" y="179273"/>
                  </a:lnTo>
                  <a:lnTo>
                    <a:pt x="81775" y="178257"/>
                  </a:lnTo>
                  <a:lnTo>
                    <a:pt x="84061" y="177622"/>
                  </a:lnTo>
                  <a:lnTo>
                    <a:pt x="86817" y="180289"/>
                  </a:lnTo>
                  <a:lnTo>
                    <a:pt x="87680" y="178892"/>
                  </a:lnTo>
                  <a:lnTo>
                    <a:pt x="91846" y="178892"/>
                  </a:lnTo>
                  <a:lnTo>
                    <a:pt x="90652" y="178638"/>
                  </a:lnTo>
                  <a:lnTo>
                    <a:pt x="90449" y="178638"/>
                  </a:lnTo>
                  <a:lnTo>
                    <a:pt x="90462" y="176479"/>
                  </a:lnTo>
                  <a:lnTo>
                    <a:pt x="97269" y="176479"/>
                  </a:lnTo>
                  <a:lnTo>
                    <a:pt x="97586" y="175463"/>
                  </a:lnTo>
                  <a:lnTo>
                    <a:pt x="97993" y="174193"/>
                  </a:lnTo>
                  <a:lnTo>
                    <a:pt x="98069" y="173939"/>
                  </a:lnTo>
                  <a:lnTo>
                    <a:pt x="98183" y="173558"/>
                  </a:lnTo>
                  <a:close/>
                </a:path>
                <a:path w="360045" h="235585">
                  <a:moveTo>
                    <a:pt x="98488" y="132181"/>
                  </a:moveTo>
                  <a:lnTo>
                    <a:pt x="96177" y="129120"/>
                  </a:lnTo>
                  <a:lnTo>
                    <a:pt x="96634" y="132181"/>
                  </a:lnTo>
                  <a:lnTo>
                    <a:pt x="96647" y="132321"/>
                  </a:lnTo>
                  <a:lnTo>
                    <a:pt x="82931" y="131114"/>
                  </a:lnTo>
                  <a:lnTo>
                    <a:pt x="90741" y="136664"/>
                  </a:lnTo>
                  <a:lnTo>
                    <a:pt x="92290" y="134683"/>
                  </a:lnTo>
                  <a:lnTo>
                    <a:pt x="90716" y="133070"/>
                  </a:lnTo>
                  <a:lnTo>
                    <a:pt x="96659" y="132384"/>
                  </a:lnTo>
                  <a:lnTo>
                    <a:pt x="97434" y="132384"/>
                  </a:lnTo>
                  <a:lnTo>
                    <a:pt x="96989" y="132359"/>
                  </a:lnTo>
                  <a:lnTo>
                    <a:pt x="98488" y="132181"/>
                  </a:lnTo>
                  <a:close/>
                </a:path>
                <a:path w="360045" h="235585">
                  <a:moveTo>
                    <a:pt x="99707" y="198767"/>
                  </a:moveTo>
                  <a:lnTo>
                    <a:pt x="96062" y="201155"/>
                  </a:lnTo>
                  <a:lnTo>
                    <a:pt x="96964" y="202539"/>
                  </a:lnTo>
                  <a:lnTo>
                    <a:pt x="97231" y="202539"/>
                  </a:lnTo>
                  <a:lnTo>
                    <a:pt x="99707" y="198767"/>
                  </a:lnTo>
                  <a:close/>
                </a:path>
                <a:path w="360045" h="235585">
                  <a:moveTo>
                    <a:pt x="99720" y="203073"/>
                  </a:moveTo>
                  <a:lnTo>
                    <a:pt x="96964" y="203073"/>
                  </a:lnTo>
                  <a:lnTo>
                    <a:pt x="96520" y="203631"/>
                  </a:lnTo>
                  <a:lnTo>
                    <a:pt x="96977" y="203631"/>
                  </a:lnTo>
                  <a:lnTo>
                    <a:pt x="97993" y="203631"/>
                  </a:lnTo>
                  <a:lnTo>
                    <a:pt x="99720" y="203073"/>
                  </a:lnTo>
                  <a:close/>
                </a:path>
                <a:path w="360045" h="235585">
                  <a:moveTo>
                    <a:pt x="100672" y="114490"/>
                  </a:moveTo>
                  <a:lnTo>
                    <a:pt x="97015" y="113309"/>
                  </a:lnTo>
                  <a:lnTo>
                    <a:pt x="97942" y="114668"/>
                  </a:lnTo>
                  <a:lnTo>
                    <a:pt x="100672" y="114490"/>
                  </a:lnTo>
                  <a:close/>
                </a:path>
                <a:path w="360045" h="235585">
                  <a:moveTo>
                    <a:pt x="100736" y="124498"/>
                  </a:moveTo>
                  <a:lnTo>
                    <a:pt x="96608" y="123710"/>
                  </a:lnTo>
                  <a:lnTo>
                    <a:pt x="96164" y="124828"/>
                  </a:lnTo>
                  <a:lnTo>
                    <a:pt x="97993" y="124688"/>
                  </a:lnTo>
                  <a:lnTo>
                    <a:pt x="98437" y="125742"/>
                  </a:lnTo>
                  <a:lnTo>
                    <a:pt x="100736" y="124498"/>
                  </a:lnTo>
                  <a:close/>
                </a:path>
                <a:path w="360045" h="235585">
                  <a:moveTo>
                    <a:pt x="104622" y="177965"/>
                  </a:moveTo>
                  <a:lnTo>
                    <a:pt x="102336" y="177761"/>
                  </a:lnTo>
                  <a:lnTo>
                    <a:pt x="101434" y="179260"/>
                  </a:lnTo>
                  <a:lnTo>
                    <a:pt x="104622" y="177965"/>
                  </a:lnTo>
                  <a:close/>
                </a:path>
                <a:path w="360045" h="235585">
                  <a:moveTo>
                    <a:pt x="107251" y="166027"/>
                  </a:moveTo>
                  <a:lnTo>
                    <a:pt x="107238" y="165747"/>
                  </a:lnTo>
                  <a:lnTo>
                    <a:pt x="106857" y="165277"/>
                  </a:lnTo>
                  <a:lnTo>
                    <a:pt x="106857" y="165608"/>
                  </a:lnTo>
                  <a:lnTo>
                    <a:pt x="106984" y="165925"/>
                  </a:lnTo>
                  <a:lnTo>
                    <a:pt x="107099" y="166230"/>
                  </a:lnTo>
                  <a:lnTo>
                    <a:pt x="107251" y="166027"/>
                  </a:lnTo>
                  <a:close/>
                </a:path>
                <a:path w="360045" h="235585">
                  <a:moveTo>
                    <a:pt x="113995" y="171183"/>
                  </a:moveTo>
                  <a:lnTo>
                    <a:pt x="108242" y="169240"/>
                  </a:lnTo>
                  <a:lnTo>
                    <a:pt x="108000" y="168592"/>
                  </a:lnTo>
                  <a:lnTo>
                    <a:pt x="107810" y="168097"/>
                  </a:lnTo>
                  <a:lnTo>
                    <a:pt x="107810" y="170230"/>
                  </a:lnTo>
                  <a:lnTo>
                    <a:pt x="103708" y="172288"/>
                  </a:lnTo>
                  <a:lnTo>
                    <a:pt x="104305" y="171767"/>
                  </a:lnTo>
                  <a:lnTo>
                    <a:pt x="105498" y="168592"/>
                  </a:lnTo>
                  <a:lnTo>
                    <a:pt x="107810" y="170230"/>
                  </a:lnTo>
                  <a:lnTo>
                    <a:pt x="107810" y="168097"/>
                  </a:lnTo>
                  <a:lnTo>
                    <a:pt x="107378" y="166966"/>
                  </a:lnTo>
                  <a:lnTo>
                    <a:pt x="107302" y="166751"/>
                  </a:lnTo>
                  <a:lnTo>
                    <a:pt x="107099" y="166230"/>
                  </a:lnTo>
                  <a:lnTo>
                    <a:pt x="106819" y="166598"/>
                  </a:lnTo>
                  <a:lnTo>
                    <a:pt x="106692" y="166751"/>
                  </a:lnTo>
                  <a:lnTo>
                    <a:pt x="104851" y="166598"/>
                  </a:lnTo>
                  <a:lnTo>
                    <a:pt x="103212" y="166966"/>
                  </a:lnTo>
                  <a:lnTo>
                    <a:pt x="103174" y="164096"/>
                  </a:lnTo>
                  <a:lnTo>
                    <a:pt x="101371" y="165658"/>
                  </a:lnTo>
                  <a:lnTo>
                    <a:pt x="101841" y="168148"/>
                  </a:lnTo>
                  <a:lnTo>
                    <a:pt x="99568" y="169367"/>
                  </a:lnTo>
                  <a:lnTo>
                    <a:pt x="102768" y="173075"/>
                  </a:lnTo>
                  <a:lnTo>
                    <a:pt x="103670" y="172300"/>
                  </a:lnTo>
                  <a:lnTo>
                    <a:pt x="103835" y="172300"/>
                  </a:lnTo>
                  <a:lnTo>
                    <a:pt x="108966" y="173075"/>
                  </a:lnTo>
                  <a:lnTo>
                    <a:pt x="108686" y="173075"/>
                  </a:lnTo>
                  <a:lnTo>
                    <a:pt x="107797" y="174523"/>
                  </a:lnTo>
                  <a:lnTo>
                    <a:pt x="113995" y="171183"/>
                  </a:lnTo>
                  <a:close/>
                </a:path>
                <a:path w="360045" h="235585">
                  <a:moveTo>
                    <a:pt x="116217" y="206921"/>
                  </a:moveTo>
                  <a:lnTo>
                    <a:pt x="115303" y="207060"/>
                  </a:lnTo>
                  <a:lnTo>
                    <a:pt x="113461" y="207124"/>
                  </a:lnTo>
                  <a:lnTo>
                    <a:pt x="112547" y="207911"/>
                  </a:lnTo>
                  <a:lnTo>
                    <a:pt x="113919" y="208902"/>
                  </a:lnTo>
                  <a:lnTo>
                    <a:pt x="116217" y="206921"/>
                  </a:lnTo>
                  <a:close/>
                </a:path>
                <a:path w="360045" h="235585">
                  <a:moveTo>
                    <a:pt x="116967" y="206756"/>
                  </a:moveTo>
                  <a:lnTo>
                    <a:pt x="116662" y="206540"/>
                  </a:lnTo>
                  <a:lnTo>
                    <a:pt x="116217" y="206921"/>
                  </a:lnTo>
                  <a:lnTo>
                    <a:pt x="116674" y="206857"/>
                  </a:lnTo>
                  <a:lnTo>
                    <a:pt x="116967" y="206756"/>
                  </a:lnTo>
                  <a:close/>
                </a:path>
                <a:path w="360045" h="235585">
                  <a:moveTo>
                    <a:pt x="125069" y="133692"/>
                  </a:moveTo>
                  <a:lnTo>
                    <a:pt x="121297" y="132969"/>
                  </a:lnTo>
                  <a:lnTo>
                    <a:pt x="120751" y="132969"/>
                  </a:lnTo>
                  <a:lnTo>
                    <a:pt x="123621" y="134366"/>
                  </a:lnTo>
                  <a:lnTo>
                    <a:pt x="125069" y="133692"/>
                  </a:lnTo>
                  <a:close/>
                </a:path>
                <a:path w="360045" h="235585">
                  <a:moveTo>
                    <a:pt x="126326" y="134150"/>
                  </a:moveTo>
                  <a:lnTo>
                    <a:pt x="126263" y="133515"/>
                  </a:lnTo>
                  <a:lnTo>
                    <a:pt x="125895" y="132410"/>
                  </a:lnTo>
                  <a:lnTo>
                    <a:pt x="123139" y="131889"/>
                  </a:lnTo>
                  <a:lnTo>
                    <a:pt x="125437" y="133515"/>
                  </a:lnTo>
                  <a:lnTo>
                    <a:pt x="126022" y="133870"/>
                  </a:lnTo>
                  <a:lnTo>
                    <a:pt x="126326" y="134150"/>
                  </a:lnTo>
                  <a:close/>
                </a:path>
                <a:path w="360045" h="235585">
                  <a:moveTo>
                    <a:pt x="128079" y="134150"/>
                  </a:moveTo>
                  <a:lnTo>
                    <a:pt x="126466" y="134150"/>
                  </a:lnTo>
                  <a:lnTo>
                    <a:pt x="125920" y="136004"/>
                  </a:lnTo>
                  <a:lnTo>
                    <a:pt x="126822" y="135229"/>
                  </a:lnTo>
                  <a:lnTo>
                    <a:pt x="126542" y="134366"/>
                  </a:lnTo>
                  <a:lnTo>
                    <a:pt x="127812" y="134366"/>
                  </a:lnTo>
                  <a:lnTo>
                    <a:pt x="128079" y="134150"/>
                  </a:lnTo>
                  <a:close/>
                </a:path>
                <a:path w="360045" h="235585">
                  <a:moveTo>
                    <a:pt x="139992" y="120345"/>
                  </a:moveTo>
                  <a:lnTo>
                    <a:pt x="139446" y="119316"/>
                  </a:lnTo>
                  <a:lnTo>
                    <a:pt x="139484" y="119697"/>
                  </a:lnTo>
                  <a:lnTo>
                    <a:pt x="139598" y="120065"/>
                  </a:lnTo>
                  <a:lnTo>
                    <a:pt x="139992" y="120345"/>
                  </a:lnTo>
                  <a:close/>
                </a:path>
                <a:path w="360045" h="235585">
                  <a:moveTo>
                    <a:pt x="144538" y="116446"/>
                  </a:moveTo>
                  <a:lnTo>
                    <a:pt x="139509" y="114300"/>
                  </a:lnTo>
                  <a:lnTo>
                    <a:pt x="139496" y="114998"/>
                  </a:lnTo>
                  <a:lnTo>
                    <a:pt x="140436" y="117081"/>
                  </a:lnTo>
                  <a:lnTo>
                    <a:pt x="138150" y="116903"/>
                  </a:lnTo>
                  <a:lnTo>
                    <a:pt x="139446" y="119316"/>
                  </a:lnTo>
                  <a:lnTo>
                    <a:pt x="139395" y="118808"/>
                  </a:lnTo>
                  <a:lnTo>
                    <a:pt x="139534" y="118287"/>
                  </a:lnTo>
                  <a:lnTo>
                    <a:pt x="139534" y="117881"/>
                  </a:lnTo>
                  <a:lnTo>
                    <a:pt x="140893" y="117424"/>
                  </a:lnTo>
                  <a:lnTo>
                    <a:pt x="141820" y="118783"/>
                  </a:lnTo>
                  <a:lnTo>
                    <a:pt x="142735" y="119430"/>
                  </a:lnTo>
                  <a:lnTo>
                    <a:pt x="141808" y="117360"/>
                  </a:lnTo>
                  <a:lnTo>
                    <a:pt x="143167" y="117614"/>
                  </a:lnTo>
                  <a:lnTo>
                    <a:pt x="144538" y="116446"/>
                  </a:lnTo>
                  <a:close/>
                </a:path>
                <a:path w="360045" h="235585">
                  <a:moveTo>
                    <a:pt x="150215" y="116052"/>
                  </a:moveTo>
                  <a:lnTo>
                    <a:pt x="150025" y="116052"/>
                  </a:lnTo>
                  <a:lnTo>
                    <a:pt x="150037" y="116776"/>
                  </a:lnTo>
                  <a:lnTo>
                    <a:pt x="150215" y="116052"/>
                  </a:lnTo>
                  <a:close/>
                </a:path>
                <a:path w="360045" h="235585">
                  <a:moveTo>
                    <a:pt x="151104" y="116103"/>
                  </a:moveTo>
                  <a:lnTo>
                    <a:pt x="150749" y="115887"/>
                  </a:lnTo>
                  <a:lnTo>
                    <a:pt x="150495" y="115582"/>
                  </a:lnTo>
                  <a:lnTo>
                    <a:pt x="150482" y="114973"/>
                  </a:lnTo>
                  <a:lnTo>
                    <a:pt x="150215" y="116052"/>
                  </a:lnTo>
                  <a:lnTo>
                    <a:pt x="150622" y="116014"/>
                  </a:lnTo>
                  <a:lnTo>
                    <a:pt x="150863" y="116052"/>
                  </a:lnTo>
                  <a:lnTo>
                    <a:pt x="151104" y="116103"/>
                  </a:lnTo>
                  <a:close/>
                </a:path>
                <a:path w="360045" h="235585">
                  <a:moveTo>
                    <a:pt x="151638" y="116306"/>
                  </a:moveTo>
                  <a:lnTo>
                    <a:pt x="151320" y="116128"/>
                  </a:lnTo>
                  <a:lnTo>
                    <a:pt x="151104" y="116103"/>
                  </a:lnTo>
                  <a:lnTo>
                    <a:pt x="151257" y="116179"/>
                  </a:lnTo>
                  <a:lnTo>
                    <a:pt x="151434" y="116255"/>
                  </a:lnTo>
                  <a:lnTo>
                    <a:pt x="151638" y="116306"/>
                  </a:lnTo>
                  <a:close/>
                </a:path>
                <a:path w="360045" h="235585">
                  <a:moveTo>
                    <a:pt x="152209" y="182549"/>
                  </a:moveTo>
                  <a:lnTo>
                    <a:pt x="148094" y="183921"/>
                  </a:lnTo>
                  <a:lnTo>
                    <a:pt x="147205" y="184696"/>
                  </a:lnTo>
                  <a:lnTo>
                    <a:pt x="145821" y="185153"/>
                  </a:lnTo>
                  <a:lnTo>
                    <a:pt x="146278" y="186207"/>
                  </a:lnTo>
                  <a:lnTo>
                    <a:pt x="148767" y="186207"/>
                  </a:lnTo>
                  <a:lnTo>
                    <a:pt x="152209" y="182549"/>
                  </a:lnTo>
                  <a:close/>
                </a:path>
                <a:path w="360045" h="235585">
                  <a:moveTo>
                    <a:pt x="153695" y="119380"/>
                  </a:moveTo>
                  <a:lnTo>
                    <a:pt x="153390" y="116916"/>
                  </a:lnTo>
                  <a:lnTo>
                    <a:pt x="153327" y="116408"/>
                  </a:lnTo>
                  <a:lnTo>
                    <a:pt x="151739" y="116408"/>
                  </a:lnTo>
                  <a:lnTo>
                    <a:pt x="152133" y="116916"/>
                  </a:lnTo>
                  <a:lnTo>
                    <a:pt x="151269" y="118325"/>
                  </a:lnTo>
                  <a:lnTo>
                    <a:pt x="151003" y="119380"/>
                  </a:lnTo>
                  <a:lnTo>
                    <a:pt x="153695" y="119380"/>
                  </a:lnTo>
                  <a:close/>
                </a:path>
                <a:path w="360045" h="235585">
                  <a:moveTo>
                    <a:pt x="153835" y="116408"/>
                  </a:moveTo>
                  <a:lnTo>
                    <a:pt x="153212" y="115493"/>
                  </a:lnTo>
                  <a:lnTo>
                    <a:pt x="153327" y="116408"/>
                  </a:lnTo>
                  <a:lnTo>
                    <a:pt x="153835" y="116408"/>
                  </a:lnTo>
                  <a:close/>
                </a:path>
                <a:path w="360045" h="235585">
                  <a:moveTo>
                    <a:pt x="155371" y="115976"/>
                  </a:moveTo>
                  <a:lnTo>
                    <a:pt x="153835" y="116408"/>
                  </a:lnTo>
                  <a:lnTo>
                    <a:pt x="155117" y="118325"/>
                  </a:lnTo>
                  <a:lnTo>
                    <a:pt x="155232" y="116916"/>
                  </a:lnTo>
                  <a:lnTo>
                    <a:pt x="155308" y="116408"/>
                  </a:lnTo>
                  <a:lnTo>
                    <a:pt x="155371" y="115976"/>
                  </a:lnTo>
                  <a:close/>
                </a:path>
                <a:path w="360045" h="235585">
                  <a:moveTo>
                    <a:pt x="159664" y="118046"/>
                  </a:moveTo>
                  <a:lnTo>
                    <a:pt x="155524" y="116408"/>
                  </a:lnTo>
                  <a:lnTo>
                    <a:pt x="156413" y="119773"/>
                  </a:lnTo>
                  <a:lnTo>
                    <a:pt x="158280" y="119773"/>
                  </a:lnTo>
                  <a:lnTo>
                    <a:pt x="159664" y="118046"/>
                  </a:lnTo>
                  <a:close/>
                </a:path>
                <a:path w="360045" h="235585">
                  <a:moveTo>
                    <a:pt x="161417" y="116408"/>
                  </a:moveTo>
                  <a:lnTo>
                    <a:pt x="160096" y="117513"/>
                  </a:lnTo>
                  <a:lnTo>
                    <a:pt x="159664" y="118046"/>
                  </a:lnTo>
                  <a:lnTo>
                    <a:pt x="160223" y="118046"/>
                  </a:lnTo>
                  <a:lnTo>
                    <a:pt x="161417" y="116408"/>
                  </a:lnTo>
                  <a:close/>
                </a:path>
                <a:path w="360045" h="235585">
                  <a:moveTo>
                    <a:pt x="163906" y="66789"/>
                  </a:moveTo>
                  <a:lnTo>
                    <a:pt x="161163" y="65544"/>
                  </a:lnTo>
                  <a:lnTo>
                    <a:pt x="162090" y="66205"/>
                  </a:lnTo>
                  <a:lnTo>
                    <a:pt x="160286" y="67043"/>
                  </a:lnTo>
                  <a:lnTo>
                    <a:pt x="159829" y="68148"/>
                  </a:lnTo>
                  <a:lnTo>
                    <a:pt x="161188" y="69126"/>
                  </a:lnTo>
                  <a:lnTo>
                    <a:pt x="161188" y="67691"/>
                  </a:lnTo>
                  <a:lnTo>
                    <a:pt x="163906" y="66789"/>
                  </a:lnTo>
                  <a:close/>
                </a:path>
                <a:path w="360045" h="235585">
                  <a:moveTo>
                    <a:pt x="171526" y="118516"/>
                  </a:moveTo>
                  <a:lnTo>
                    <a:pt x="171043" y="115316"/>
                  </a:lnTo>
                  <a:lnTo>
                    <a:pt x="169214" y="116154"/>
                  </a:lnTo>
                  <a:lnTo>
                    <a:pt x="170599" y="116420"/>
                  </a:lnTo>
                  <a:lnTo>
                    <a:pt x="170141" y="117525"/>
                  </a:lnTo>
                  <a:lnTo>
                    <a:pt x="171526" y="118516"/>
                  </a:lnTo>
                  <a:close/>
                </a:path>
                <a:path w="360045" h="235585">
                  <a:moveTo>
                    <a:pt x="180073" y="14198"/>
                  </a:moveTo>
                  <a:lnTo>
                    <a:pt x="175971" y="14122"/>
                  </a:lnTo>
                  <a:lnTo>
                    <a:pt x="179616" y="14592"/>
                  </a:lnTo>
                  <a:lnTo>
                    <a:pt x="180073" y="14198"/>
                  </a:lnTo>
                  <a:close/>
                </a:path>
                <a:path w="360045" h="235585">
                  <a:moveTo>
                    <a:pt x="182664" y="114579"/>
                  </a:moveTo>
                  <a:lnTo>
                    <a:pt x="177431" y="113449"/>
                  </a:lnTo>
                  <a:lnTo>
                    <a:pt x="177939" y="114579"/>
                  </a:lnTo>
                  <a:lnTo>
                    <a:pt x="178041" y="114820"/>
                  </a:lnTo>
                  <a:lnTo>
                    <a:pt x="178485" y="115620"/>
                  </a:lnTo>
                  <a:lnTo>
                    <a:pt x="179717" y="116509"/>
                  </a:lnTo>
                  <a:lnTo>
                    <a:pt x="182664" y="114579"/>
                  </a:lnTo>
                  <a:close/>
                </a:path>
                <a:path w="360045" h="235585">
                  <a:moveTo>
                    <a:pt x="183794" y="114820"/>
                  </a:moveTo>
                  <a:lnTo>
                    <a:pt x="183375" y="114109"/>
                  </a:lnTo>
                  <a:lnTo>
                    <a:pt x="182664" y="114579"/>
                  </a:lnTo>
                  <a:lnTo>
                    <a:pt x="183794" y="114820"/>
                  </a:lnTo>
                  <a:close/>
                </a:path>
                <a:path w="360045" h="235585">
                  <a:moveTo>
                    <a:pt x="187515" y="115620"/>
                  </a:moveTo>
                  <a:lnTo>
                    <a:pt x="183794" y="114820"/>
                  </a:lnTo>
                  <a:lnTo>
                    <a:pt x="184772" y="116509"/>
                  </a:lnTo>
                  <a:lnTo>
                    <a:pt x="187515" y="115620"/>
                  </a:lnTo>
                  <a:close/>
                </a:path>
                <a:path w="360045" h="235585">
                  <a:moveTo>
                    <a:pt x="197281" y="145376"/>
                  </a:moveTo>
                  <a:lnTo>
                    <a:pt x="197104" y="145224"/>
                  </a:lnTo>
                  <a:lnTo>
                    <a:pt x="196977" y="145008"/>
                  </a:lnTo>
                  <a:lnTo>
                    <a:pt x="196811" y="145046"/>
                  </a:lnTo>
                  <a:lnTo>
                    <a:pt x="197281" y="145376"/>
                  </a:lnTo>
                  <a:close/>
                </a:path>
                <a:path w="360045" h="235585">
                  <a:moveTo>
                    <a:pt x="200088" y="2082"/>
                  </a:moveTo>
                  <a:lnTo>
                    <a:pt x="199174" y="0"/>
                  </a:lnTo>
                  <a:lnTo>
                    <a:pt x="197358" y="2984"/>
                  </a:lnTo>
                  <a:lnTo>
                    <a:pt x="200088" y="2082"/>
                  </a:lnTo>
                  <a:close/>
                </a:path>
                <a:path w="360045" h="235585">
                  <a:moveTo>
                    <a:pt x="200520" y="74256"/>
                  </a:moveTo>
                  <a:lnTo>
                    <a:pt x="196405" y="72758"/>
                  </a:lnTo>
                  <a:lnTo>
                    <a:pt x="195046" y="73939"/>
                  </a:lnTo>
                  <a:lnTo>
                    <a:pt x="200520" y="74256"/>
                  </a:lnTo>
                  <a:close/>
                </a:path>
                <a:path w="360045" h="235585">
                  <a:moveTo>
                    <a:pt x="204101" y="144335"/>
                  </a:moveTo>
                  <a:lnTo>
                    <a:pt x="204063" y="144145"/>
                  </a:lnTo>
                  <a:lnTo>
                    <a:pt x="203974" y="143637"/>
                  </a:lnTo>
                  <a:lnTo>
                    <a:pt x="203847" y="143040"/>
                  </a:lnTo>
                  <a:lnTo>
                    <a:pt x="203669" y="143040"/>
                  </a:lnTo>
                  <a:lnTo>
                    <a:pt x="200952" y="143598"/>
                  </a:lnTo>
                  <a:lnTo>
                    <a:pt x="194170" y="141998"/>
                  </a:lnTo>
                  <a:lnTo>
                    <a:pt x="196977" y="145008"/>
                  </a:lnTo>
                  <a:lnTo>
                    <a:pt x="200025" y="144487"/>
                  </a:lnTo>
                  <a:lnTo>
                    <a:pt x="199555" y="144145"/>
                  </a:lnTo>
                  <a:lnTo>
                    <a:pt x="201129" y="143637"/>
                  </a:lnTo>
                  <a:lnTo>
                    <a:pt x="204101" y="144335"/>
                  </a:lnTo>
                  <a:close/>
                </a:path>
                <a:path w="360045" h="235585">
                  <a:moveTo>
                    <a:pt x="205968" y="142265"/>
                  </a:moveTo>
                  <a:lnTo>
                    <a:pt x="203200" y="139611"/>
                  </a:lnTo>
                  <a:lnTo>
                    <a:pt x="203657" y="141998"/>
                  </a:lnTo>
                  <a:lnTo>
                    <a:pt x="203784" y="142659"/>
                  </a:lnTo>
                  <a:lnTo>
                    <a:pt x="203835" y="143014"/>
                  </a:lnTo>
                  <a:lnTo>
                    <a:pt x="205511" y="142659"/>
                  </a:lnTo>
                  <a:lnTo>
                    <a:pt x="205968" y="142265"/>
                  </a:lnTo>
                  <a:close/>
                </a:path>
                <a:path w="360045" h="235585">
                  <a:moveTo>
                    <a:pt x="207695" y="50126"/>
                  </a:moveTo>
                  <a:lnTo>
                    <a:pt x="207441" y="50126"/>
                  </a:lnTo>
                  <a:lnTo>
                    <a:pt x="207225" y="50520"/>
                  </a:lnTo>
                  <a:lnTo>
                    <a:pt x="207695" y="50126"/>
                  </a:lnTo>
                  <a:close/>
                </a:path>
                <a:path w="360045" h="235585">
                  <a:moveTo>
                    <a:pt x="208381" y="89814"/>
                  </a:moveTo>
                  <a:lnTo>
                    <a:pt x="203339" y="88366"/>
                  </a:lnTo>
                  <a:lnTo>
                    <a:pt x="206095" y="90322"/>
                  </a:lnTo>
                  <a:lnTo>
                    <a:pt x="208381" y="89814"/>
                  </a:lnTo>
                  <a:close/>
                </a:path>
                <a:path w="360045" h="235585">
                  <a:moveTo>
                    <a:pt x="208597" y="47929"/>
                  </a:moveTo>
                  <a:lnTo>
                    <a:pt x="203123" y="48323"/>
                  </a:lnTo>
                  <a:lnTo>
                    <a:pt x="204457" y="45008"/>
                  </a:lnTo>
                  <a:lnTo>
                    <a:pt x="201739" y="48768"/>
                  </a:lnTo>
                  <a:lnTo>
                    <a:pt x="207467" y="50076"/>
                  </a:lnTo>
                  <a:lnTo>
                    <a:pt x="208394" y="48323"/>
                  </a:lnTo>
                  <a:lnTo>
                    <a:pt x="208597" y="47929"/>
                  </a:lnTo>
                  <a:close/>
                </a:path>
                <a:path w="360045" h="235585">
                  <a:moveTo>
                    <a:pt x="213550" y="36512"/>
                  </a:moveTo>
                  <a:lnTo>
                    <a:pt x="211277" y="36995"/>
                  </a:lnTo>
                  <a:lnTo>
                    <a:pt x="212001" y="37833"/>
                  </a:lnTo>
                  <a:lnTo>
                    <a:pt x="213550" y="36512"/>
                  </a:lnTo>
                  <a:close/>
                </a:path>
                <a:path w="360045" h="235585">
                  <a:moveTo>
                    <a:pt x="213995" y="36118"/>
                  </a:moveTo>
                  <a:lnTo>
                    <a:pt x="210324" y="34937"/>
                  </a:lnTo>
                  <a:lnTo>
                    <a:pt x="213550" y="36512"/>
                  </a:lnTo>
                  <a:lnTo>
                    <a:pt x="213995" y="36118"/>
                  </a:lnTo>
                  <a:close/>
                </a:path>
                <a:path w="360045" h="235585">
                  <a:moveTo>
                    <a:pt x="214490" y="40741"/>
                  </a:moveTo>
                  <a:lnTo>
                    <a:pt x="212001" y="37833"/>
                  </a:lnTo>
                  <a:lnTo>
                    <a:pt x="210375" y="39230"/>
                  </a:lnTo>
                  <a:lnTo>
                    <a:pt x="214490" y="40741"/>
                  </a:lnTo>
                  <a:close/>
                </a:path>
                <a:path w="360045" h="235585">
                  <a:moveTo>
                    <a:pt x="215709" y="48183"/>
                  </a:moveTo>
                  <a:lnTo>
                    <a:pt x="215328" y="48183"/>
                  </a:lnTo>
                  <a:lnTo>
                    <a:pt x="211340" y="48450"/>
                  </a:lnTo>
                  <a:lnTo>
                    <a:pt x="212725" y="50152"/>
                  </a:lnTo>
                  <a:lnTo>
                    <a:pt x="215709" y="48183"/>
                  </a:lnTo>
                  <a:close/>
                </a:path>
                <a:path w="360045" h="235585">
                  <a:moveTo>
                    <a:pt x="218211" y="49060"/>
                  </a:moveTo>
                  <a:lnTo>
                    <a:pt x="216255" y="48183"/>
                  </a:lnTo>
                  <a:lnTo>
                    <a:pt x="215023" y="53213"/>
                  </a:lnTo>
                  <a:lnTo>
                    <a:pt x="218211" y="49060"/>
                  </a:lnTo>
                  <a:close/>
                </a:path>
                <a:path w="360045" h="235585">
                  <a:moveTo>
                    <a:pt x="219265" y="76149"/>
                  </a:moveTo>
                  <a:lnTo>
                    <a:pt x="216065" y="76022"/>
                  </a:lnTo>
                  <a:lnTo>
                    <a:pt x="216535" y="77787"/>
                  </a:lnTo>
                  <a:lnTo>
                    <a:pt x="216077" y="78181"/>
                  </a:lnTo>
                  <a:lnTo>
                    <a:pt x="215633" y="77838"/>
                  </a:lnTo>
                  <a:lnTo>
                    <a:pt x="215188" y="78232"/>
                  </a:lnTo>
                  <a:lnTo>
                    <a:pt x="218376" y="79095"/>
                  </a:lnTo>
                  <a:lnTo>
                    <a:pt x="219265" y="76149"/>
                  </a:lnTo>
                  <a:close/>
                </a:path>
                <a:path w="360045" h="235585">
                  <a:moveTo>
                    <a:pt x="221221" y="94640"/>
                  </a:moveTo>
                  <a:lnTo>
                    <a:pt x="220764" y="94310"/>
                  </a:lnTo>
                  <a:lnTo>
                    <a:pt x="220408" y="94691"/>
                  </a:lnTo>
                  <a:lnTo>
                    <a:pt x="220230" y="95034"/>
                  </a:lnTo>
                  <a:lnTo>
                    <a:pt x="220129" y="95351"/>
                  </a:lnTo>
                  <a:lnTo>
                    <a:pt x="221221" y="94640"/>
                  </a:lnTo>
                  <a:close/>
                </a:path>
                <a:path w="360045" h="235585">
                  <a:moveTo>
                    <a:pt x="222491" y="77000"/>
                  </a:moveTo>
                  <a:lnTo>
                    <a:pt x="220268" y="74866"/>
                  </a:lnTo>
                  <a:lnTo>
                    <a:pt x="221107" y="76034"/>
                  </a:lnTo>
                  <a:lnTo>
                    <a:pt x="222491" y="77000"/>
                  </a:lnTo>
                  <a:close/>
                </a:path>
                <a:path w="360045" h="235585">
                  <a:moveTo>
                    <a:pt x="224497" y="107657"/>
                  </a:moveTo>
                  <a:lnTo>
                    <a:pt x="223393" y="106019"/>
                  </a:lnTo>
                  <a:lnTo>
                    <a:pt x="221996" y="104152"/>
                  </a:lnTo>
                  <a:lnTo>
                    <a:pt x="222097" y="102603"/>
                  </a:lnTo>
                  <a:lnTo>
                    <a:pt x="221856" y="103898"/>
                  </a:lnTo>
                  <a:lnTo>
                    <a:pt x="218897" y="104457"/>
                  </a:lnTo>
                  <a:lnTo>
                    <a:pt x="216687" y="104267"/>
                  </a:lnTo>
                  <a:lnTo>
                    <a:pt x="219011" y="106603"/>
                  </a:lnTo>
                  <a:lnTo>
                    <a:pt x="219925" y="108699"/>
                  </a:lnTo>
                  <a:lnTo>
                    <a:pt x="224497" y="107657"/>
                  </a:lnTo>
                  <a:close/>
                </a:path>
                <a:path w="360045" h="235585">
                  <a:moveTo>
                    <a:pt x="228104" y="100253"/>
                  </a:moveTo>
                  <a:lnTo>
                    <a:pt x="225653" y="98513"/>
                  </a:lnTo>
                  <a:lnTo>
                    <a:pt x="219290" y="97891"/>
                  </a:lnTo>
                  <a:lnTo>
                    <a:pt x="220116" y="95351"/>
                  </a:lnTo>
                  <a:lnTo>
                    <a:pt x="214376" y="99060"/>
                  </a:lnTo>
                  <a:lnTo>
                    <a:pt x="216217" y="102476"/>
                  </a:lnTo>
                  <a:lnTo>
                    <a:pt x="218020" y="100279"/>
                  </a:lnTo>
                  <a:lnTo>
                    <a:pt x="222084" y="102412"/>
                  </a:lnTo>
                  <a:lnTo>
                    <a:pt x="222237" y="101460"/>
                  </a:lnTo>
                  <a:lnTo>
                    <a:pt x="223024" y="100647"/>
                  </a:lnTo>
                  <a:lnTo>
                    <a:pt x="224904" y="100114"/>
                  </a:lnTo>
                  <a:lnTo>
                    <a:pt x="228104" y="100253"/>
                  </a:lnTo>
                  <a:close/>
                </a:path>
                <a:path w="360045" h="235585">
                  <a:moveTo>
                    <a:pt x="232346" y="36614"/>
                  </a:moveTo>
                  <a:lnTo>
                    <a:pt x="231838" y="36639"/>
                  </a:lnTo>
                  <a:lnTo>
                    <a:pt x="231495" y="36931"/>
                  </a:lnTo>
                  <a:lnTo>
                    <a:pt x="231787" y="36791"/>
                  </a:lnTo>
                  <a:lnTo>
                    <a:pt x="232346" y="36614"/>
                  </a:lnTo>
                  <a:close/>
                </a:path>
                <a:path w="360045" h="235585">
                  <a:moveTo>
                    <a:pt x="232727" y="36588"/>
                  </a:moveTo>
                  <a:lnTo>
                    <a:pt x="232587" y="36550"/>
                  </a:lnTo>
                  <a:lnTo>
                    <a:pt x="232448" y="36576"/>
                  </a:lnTo>
                  <a:lnTo>
                    <a:pt x="232727" y="36588"/>
                  </a:lnTo>
                  <a:close/>
                </a:path>
                <a:path w="360045" h="235585">
                  <a:moveTo>
                    <a:pt x="248145" y="85953"/>
                  </a:moveTo>
                  <a:lnTo>
                    <a:pt x="244932" y="83680"/>
                  </a:lnTo>
                  <a:lnTo>
                    <a:pt x="244475" y="84061"/>
                  </a:lnTo>
                  <a:lnTo>
                    <a:pt x="247700" y="86347"/>
                  </a:lnTo>
                  <a:lnTo>
                    <a:pt x="248145" y="85953"/>
                  </a:lnTo>
                  <a:close/>
                </a:path>
                <a:path w="360045" h="235585">
                  <a:moveTo>
                    <a:pt x="249174" y="103797"/>
                  </a:moveTo>
                  <a:lnTo>
                    <a:pt x="248627" y="100965"/>
                  </a:lnTo>
                  <a:lnTo>
                    <a:pt x="245503" y="101180"/>
                  </a:lnTo>
                  <a:lnTo>
                    <a:pt x="249174" y="103797"/>
                  </a:lnTo>
                  <a:close/>
                </a:path>
                <a:path w="360045" h="235585">
                  <a:moveTo>
                    <a:pt x="249174" y="100926"/>
                  </a:moveTo>
                  <a:lnTo>
                    <a:pt x="248221" y="98844"/>
                  </a:lnTo>
                  <a:lnTo>
                    <a:pt x="248627" y="100965"/>
                  </a:lnTo>
                  <a:lnTo>
                    <a:pt x="249174" y="100926"/>
                  </a:lnTo>
                  <a:close/>
                </a:path>
                <a:path w="360045" h="235585">
                  <a:moveTo>
                    <a:pt x="261315" y="73939"/>
                  </a:moveTo>
                  <a:lnTo>
                    <a:pt x="258114" y="71653"/>
                  </a:lnTo>
                  <a:lnTo>
                    <a:pt x="257657" y="72059"/>
                  </a:lnTo>
                  <a:lnTo>
                    <a:pt x="260883" y="74333"/>
                  </a:lnTo>
                  <a:lnTo>
                    <a:pt x="261315" y="73939"/>
                  </a:lnTo>
                  <a:close/>
                </a:path>
                <a:path w="360045" h="235585">
                  <a:moveTo>
                    <a:pt x="263652" y="80594"/>
                  </a:moveTo>
                  <a:lnTo>
                    <a:pt x="262737" y="79222"/>
                  </a:lnTo>
                  <a:lnTo>
                    <a:pt x="261353" y="76809"/>
                  </a:lnTo>
                  <a:lnTo>
                    <a:pt x="263182" y="76695"/>
                  </a:lnTo>
                  <a:lnTo>
                    <a:pt x="258152" y="76682"/>
                  </a:lnTo>
                  <a:lnTo>
                    <a:pt x="257695" y="77800"/>
                  </a:lnTo>
                  <a:lnTo>
                    <a:pt x="259537" y="78384"/>
                  </a:lnTo>
                  <a:lnTo>
                    <a:pt x="258622" y="79146"/>
                  </a:lnTo>
                  <a:lnTo>
                    <a:pt x="263652" y="80594"/>
                  </a:lnTo>
                  <a:close/>
                </a:path>
                <a:path w="360045" h="235585">
                  <a:moveTo>
                    <a:pt x="265290" y="73190"/>
                  </a:moveTo>
                  <a:lnTo>
                    <a:pt x="264718" y="72529"/>
                  </a:lnTo>
                  <a:lnTo>
                    <a:pt x="264109" y="71805"/>
                  </a:lnTo>
                  <a:lnTo>
                    <a:pt x="262686" y="71348"/>
                  </a:lnTo>
                  <a:lnTo>
                    <a:pt x="265290" y="73190"/>
                  </a:lnTo>
                  <a:close/>
                </a:path>
                <a:path w="360045" h="235585">
                  <a:moveTo>
                    <a:pt x="273685" y="72732"/>
                  </a:moveTo>
                  <a:lnTo>
                    <a:pt x="270421" y="72453"/>
                  </a:lnTo>
                  <a:lnTo>
                    <a:pt x="269252" y="72453"/>
                  </a:lnTo>
                  <a:lnTo>
                    <a:pt x="268173" y="71691"/>
                  </a:lnTo>
                  <a:lnTo>
                    <a:pt x="267271" y="72453"/>
                  </a:lnTo>
                  <a:lnTo>
                    <a:pt x="267728" y="73507"/>
                  </a:lnTo>
                  <a:lnTo>
                    <a:pt x="266382" y="73952"/>
                  </a:lnTo>
                  <a:lnTo>
                    <a:pt x="265290" y="73190"/>
                  </a:lnTo>
                  <a:lnTo>
                    <a:pt x="266319" y="74345"/>
                  </a:lnTo>
                  <a:lnTo>
                    <a:pt x="267030" y="75057"/>
                  </a:lnTo>
                  <a:lnTo>
                    <a:pt x="270941" y="74345"/>
                  </a:lnTo>
                  <a:lnTo>
                    <a:pt x="271602" y="73952"/>
                  </a:lnTo>
                  <a:lnTo>
                    <a:pt x="273685" y="72732"/>
                  </a:lnTo>
                  <a:close/>
                </a:path>
                <a:path w="360045" h="235585">
                  <a:moveTo>
                    <a:pt x="276961" y="20256"/>
                  </a:moveTo>
                  <a:lnTo>
                    <a:pt x="271716" y="17919"/>
                  </a:lnTo>
                  <a:lnTo>
                    <a:pt x="269646" y="17919"/>
                  </a:lnTo>
                  <a:lnTo>
                    <a:pt x="275132" y="19672"/>
                  </a:lnTo>
                  <a:lnTo>
                    <a:pt x="271805" y="21209"/>
                  </a:lnTo>
                  <a:lnTo>
                    <a:pt x="271005" y="21209"/>
                  </a:lnTo>
                  <a:lnTo>
                    <a:pt x="267360" y="19850"/>
                  </a:lnTo>
                  <a:lnTo>
                    <a:pt x="268770" y="23698"/>
                  </a:lnTo>
                  <a:lnTo>
                    <a:pt x="269214" y="21882"/>
                  </a:lnTo>
                  <a:lnTo>
                    <a:pt x="270802" y="21551"/>
                  </a:lnTo>
                  <a:lnTo>
                    <a:pt x="271284" y="21450"/>
                  </a:lnTo>
                  <a:lnTo>
                    <a:pt x="271500" y="21412"/>
                  </a:lnTo>
                  <a:lnTo>
                    <a:pt x="276961" y="20256"/>
                  </a:lnTo>
                  <a:close/>
                </a:path>
                <a:path w="360045" h="235585">
                  <a:moveTo>
                    <a:pt x="299339" y="15481"/>
                  </a:moveTo>
                  <a:lnTo>
                    <a:pt x="295668" y="15024"/>
                  </a:lnTo>
                  <a:lnTo>
                    <a:pt x="298881" y="15875"/>
                  </a:lnTo>
                  <a:lnTo>
                    <a:pt x="299339" y="15481"/>
                  </a:lnTo>
                  <a:close/>
                </a:path>
                <a:path w="360045" h="235585">
                  <a:moveTo>
                    <a:pt x="316903" y="39306"/>
                  </a:moveTo>
                  <a:lnTo>
                    <a:pt x="311861" y="37858"/>
                  </a:lnTo>
                  <a:lnTo>
                    <a:pt x="313715" y="41313"/>
                  </a:lnTo>
                  <a:lnTo>
                    <a:pt x="316903" y="39306"/>
                  </a:lnTo>
                  <a:close/>
                </a:path>
                <a:path w="360045" h="235585">
                  <a:moveTo>
                    <a:pt x="324472" y="24117"/>
                  </a:moveTo>
                  <a:lnTo>
                    <a:pt x="323608" y="24117"/>
                  </a:lnTo>
                  <a:lnTo>
                    <a:pt x="324078" y="24434"/>
                  </a:lnTo>
                  <a:lnTo>
                    <a:pt x="324472" y="24117"/>
                  </a:lnTo>
                  <a:close/>
                </a:path>
                <a:path w="360045" h="235585">
                  <a:moveTo>
                    <a:pt x="328828" y="24117"/>
                  </a:moveTo>
                  <a:lnTo>
                    <a:pt x="328485" y="24117"/>
                  </a:lnTo>
                  <a:lnTo>
                    <a:pt x="328307" y="24498"/>
                  </a:lnTo>
                  <a:lnTo>
                    <a:pt x="328828" y="24117"/>
                  </a:lnTo>
                  <a:close/>
                </a:path>
                <a:path w="360045" h="235585">
                  <a:moveTo>
                    <a:pt x="329666" y="33388"/>
                  </a:moveTo>
                  <a:lnTo>
                    <a:pt x="328295" y="32410"/>
                  </a:lnTo>
                  <a:lnTo>
                    <a:pt x="327393" y="35344"/>
                  </a:lnTo>
                  <a:lnTo>
                    <a:pt x="324180" y="33769"/>
                  </a:lnTo>
                  <a:lnTo>
                    <a:pt x="326491" y="37541"/>
                  </a:lnTo>
                  <a:lnTo>
                    <a:pt x="329666" y="33388"/>
                  </a:lnTo>
                  <a:close/>
                </a:path>
                <a:path w="360045" h="235585">
                  <a:moveTo>
                    <a:pt x="330073" y="21005"/>
                  </a:moveTo>
                  <a:lnTo>
                    <a:pt x="327279" y="20713"/>
                  </a:lnTo>
                  <a:lnTo>
                    <a:pt x="326529" y="21005"/>
                  </a:lnTo>
                  <a:lnTo>
                    <a:pt x="326199" y="21488"/>
                  </a:lnTo>
                  <a:lnTo>
                    <a:pt x="325196" y="21285"/>
                  </a:lnTo>
                  <a:lnTo>
                    <a:pt x="322630" y="22161"/>
                  </a:lnTo>
                  <a:lnTo>
                    <a:pt x="321856" y="22161"/>
                  </a:lnTo>
                  <a:lnTo>
                    <a:pt x="324637" y="24117"/>
                  </a:lnTo>
                  <a:lnTo>
                    <a:pt x="326618" y="24117"/>
                  </a:lnTo>
                  <a:lnTo>
                    <a:pt x="326440" y="23622"/>
                  </a:lnTo>
                  <a:lnTo>
                    <a:pt x="326847" y="24498"/>
                  </a:lnTo>
                  <a:lnTo>
                    <a:pt x="326898" y="24803"/>
                  </a:lnTo>
                  <a:lnTo>
                    <a:pt x="326758" y="24498"/>
                  </a:lnTo>
                  <a:lnTo>
                    <a:pt x="324180" y="24498"/>
                  </a:lnTo>
                  <a:lnTo>
                    <a:pt x="324002" y="24498"/>
                  </a:lnTo>
                  <a:lnTo>
                    <a:pt x="323151" y="24498"/>
                  </a:lnTo>
                  <a:lnTo>
                    <a:pt x="323164" y="25400"/>
                  </a:lnTo>
                  <a:lnTo>
                    <a:pt x="323646" y="25882"/>
                  </a:lnTo>
                  <a:lnTo>
                    <a:pt x="323989" y="25882"/>
                  </a:lnTo>
                  <a:lnTo>
                    <a:pt x="326402" y="28486"/>
                  </a:lnTo>
                  <a:lnTo>
                    <a:pt x="327367" y="26479"/>
                  </a:lnTo>
                  <a:lnTo>
                    <a:pt x="327456" y="26276"/>
                  </a:lnTo>
                  <a:lnTo>
                    <a:pt x="327533" y="26136"/>
                  </a:lnTo>
                  <a:lnTo>
                    <a:pt x="327647" y="25882"/>
                  </a:lnTo>
                  <a:lnTo>
                    <a:pt x="327126" y="25882"/>
                  </a:lnTo>
                  <a:lnTo>
                    <a:pt x="326974" y="25768"/>
                  </a:lnTo>
                  <a:lnTo>
                    <a:pt x="326809" y="26136"/>
                  </a:lnTo>
                  <a:lnTo>
                    <a:pt x="326059" y="26136"/>
                  </a:lnTo>
                  <a:lnTo>
                    <a:pt x="325018" y="25882"/>
                  </a:lnTo>
                  <a:lnTo>
                    <a:pt x="326974" y="25882"/>
                  </a:lnTo>
                  <a:lnTo>
                    <a:pt x="326504" y="25400"/>
                  </a:lnTo>
                  <a:lnTo>
                    <a:pt x="325018" y="25692"/>
                  </a:lnTo>
                  <a:lnTo>
                    <a:pt x="325793" y="25400"/>
                  </a:lnTo>
                  <a:lnTo>
                    <a:pt x="326504" y="25400"/>
                  </a:lnTo>
                  <a:lnTo>
                    <a:pt x="327050" y="25400"/>
                  </a:lnTo>
                  <a:lnTo>
                    <a:pt x="327875" y="25400"/>
                  </a:lnTo>
                  <a:lnTo>
                    <a:pt x="328066" y="25019"/>
                  </a:lnTo>
                  <a:lnTo>
                    <a:pt x="328307" y="24498"/>
                  </a:lnTo>
                  <a:lnTo>
                    <a:pt x="327698" y="24790"/>
                  </a:lnTo>
                  <a:lnTo>
                    <a:pt x="327317" y="25019"/>
                  </a:lnTo>
                  <a:lnTo>
                    <a:pt x="327291" y="23380"/>
                  </a:lnTo>
                  <a:lnTo>
                    <a:pt x="327279" y="22567"/>
                  </a:lnTo>
                  <a:lnTo>
                    <a:pt x="328422" y="21488"/>
                  </a:lnTo>
                  <a:lnTo>
                    <a:pt x="328980" y="21005"/>
                  </a:lnTo>
                  <a:lnTo>
                    <a:pt x="330073" y="21005"/>
                  </a:lnTo>
                  <a:close/>
                </a:path>
                <a:path w="360045" h="235585">
                  <a:moveTo>
                    <a:pt x="331317" y="25400"/>
                  </a:moveTo>
                  <a:lnTo>
                    <a:pt x="327875" y="25400"/>
                  </a:lnTo>
                  <a:lnTo>
                    <a:pt x="327647" y="25882"/>
                  </a:lnTo>
                  <a:lnTo>
                    <a:pt x="331165" y="25882"/>
                  </a:lnTo>
                  <a:lnTo>
                    <a:pt x="331317" y="25400"/>
                  </a:lnTo>
                  <a:close/>
                </a:path>
                <a:path w="360045" h="235585">
                  <a:moveTo>
                    <a:pt x="333311" y="30988"/>
                  </a:moveTo>
                  <a:lnTo>
                    <a:pt x="330987" y="28651"/>
                  </a:lnTo>
                  <a:lnTo>
                    <a:pt x="329171" y="28067"/>
                  </a:lnTo>
                  <a:lnTo>
                    <a:pt x="331012" y="31508"/>
                  </a:lnTo>
                  <a:lnTo>
                    <a:pt x="333311" y="30988"/>
                  </a:lnTo>
                  <a:close/>
                </a:path>
                <a:path w="360045" h="235585">
                  <a:moveTo>
                    <a:pt x="334162" y="25882"/>
                  </a:moveTo>
                  <a:lnTo>
                    <a:pt x="331165" y="25882"/>
                  </a:lnTo>
                  <a:lnTo>
                    <a:pt x="331076" y="26136"/>
                  </a:lnTo>
                  <a:lnTo>
                    <a:pt x="330962" y="26479"/>
                  </a:lnTo>
                  <a:lnTo>
                    <a:pt x="333705" y="26276"/>
                  </a:lnTo>
                  <a:lnTo>
                    <a:pt x="334162" y="25882"/>
                  </a:lnTo>
                  <a:close/>
                </a:path>
                <a:path w="360045" h="235585">
                  <a:moveTo>
                    <a:pt x="336867" y="22834"/>
                  </a:moveTo>
                  <a:lnTo>
                    <a:pt x="333781" y="22567"/>
                  </a:lnTo>
                  <a:lnTo>
                    <a:pt x="332270" y="22567"/>
                  </a:lnTo>
                  <a:lnTo>
                    <a:pt x="332181" y="22834"/>
                  </a:lnTo>
                  <a:lnTo>
                    <a:pt x="332092" y="23088"/>
                  </a:lnTo>
                  <a:lnTo>
                    <a:pt x="332003" y="23380"/>
                  </a:lnTo>
                  <a:lnTo>
                    <a:pt x="331914" y="23622"/>
                  </a:lnTo>
                  <a:lnTo>
                    <a:pt x="330555" y="23088"/>
                  </a:lnTo>
                  <a:lnTo>
                    <a:pt x="328828" y="24117"/>
                  </a:lnTo>
                  <a:lnTo>
                    <a:pt x="331749" y="24117"/>
                  </a:lnTo>
                  <a:lnTo>
                    <a:pt x="331622" y="24498"/>
                  </a:lnTo>
                  <a:lnTo>
                    <a:pt x="331520" y="24790"/>
                  </a:lnTo>
                  <a:lnTo>
                    <a:pt x="331444" y="25019"/>
                  </a:lnTo>
                  <a:lnTo>
                    <a:pt x="331317" y="25400"/>
                  </a:lnTo>
                  <a:lnTo>
                    <a:pt x="334721" y="25400"/>
                  </a:lnTo>
                  <a:lnTo>
                    <a:pt x="335419" y="24790"/>
                  </a:lnTo>
                  <a:lnTo>
                    <a:pt x="335673" y="24498"/>
                  </a:lnTo>
                  <a:lnTo>
                    <a:pt x="336296" y="23622"/>
                  </a:lnTo>
                  <a:lnTo>
                    <a:pt x="336867" y="22834"/>
                  </a:lnTo>
                  <a:close/>
                </a:path>
                <a:path w="360045" h="235585">
                  <a:moveTo>
                    <a:pt x="340537" y="19481"/>
                  </a:moveTo>
                  <a:lnTo>
                    <a:pt x="340258" y="19481"/>
                  </a:lnTo>
                  <a:lnTo>
                    <a:pt x="339775" y="19481"/>
                  </a:lnTo>
                  <a:lnTo>
                    <a:pt x="338620" y="20154"/>
                  </a:lnTo>
                  <a:lnTo>
                    <a:pt x="338201" y="19939"/>
                  </a:lnTo>
                  <a:lnTo>
                    <a:pt x="337896" y="20421"/>
                  </a:lnTo>
                  <a:lnTo>
                    <a:pt x="337794" y="20650"/>
                  </a:lnTo>
                  <a:lnTo>
                    <a:pt x="338188" y="20421"/>
                  </a:lnTo>
                  <a:lnTo>
                    <a:pt x="339102" y="20421"/>
                  </a:lnTo>
                  <a:lnTo>
                    <a:pt x="340537" y="21196"/>
                  </a:lnTo>
                  <a:lnTo>
                    <a:pt x="340537" y="19481"/>
                  </a:lnTo>
                  <a:close/>
                </a:path>
                <a:path w="360045" h="235585">
                  <a:moveTo>
                    <a:pt x="356692" y="19939"/>
                  </a:moveTo>
                  <a:lnTo>
                    <a:pt x="354304" y="19037"/>
                  </a:lnTo>
                  <a:lnTo>
                    <a:pt x="353974" y="19037"/>
                  </a:lnTo>
                  <a:lnTo>
                    <a:pt x="354101" y="18453"/>
                  </a:lnTo>
                  <a:lnTo>
                    <a:pt x="354139" y="18262"/>
                  </a:lnTo>
                  <a:lnTo>
                    <a:pt x="354647" y="16027"/>
                  </a:lnTo>
                  <a:lnTo>
                    <a:pt x="354317" y="13792"/>
                  </a:lnTo>
                  <a:lnTo>
                    <a:pt x="354215" y="13081"/>
                  </a:lnTo>
                  <a:lnTo>
                    <a:pt x="350558" y="13347"/>
                  </a:lnTo>
                  <a:lnTo>
                    <a:pt x="351929" y="13589"/>
                  </a:lnTo>
                  <a:lnTo>
                    <a:pt x="351510" y="14757"/>
                  </a:lnTo>
                  <a:lnTo>
                    <a:pt x="351942" y="15735"/>
                  </a:lnTo>
                  <a:lnTo>
                    <a:pt x="349199" y="15951"/>
                  </a:lnTo>
                  <a:lnTo>
                    <a:pt x="348157" y="15735"/>
                  </a:lnTo>
                  <a:lnTo>
                    <a:pt x="347776" y="15735"/>
                  </a:lnTo>
                  <a:lnTo>
                    <a:pt x="349186" y="13792"/>
                  </a:lnTo>
                  <a:lnTo>
                    <a:pt x="345528" y="14757"/>
                  </a:lnTo>
                  <a:lnTo>
                    <a:pt x="339128" y="17348"/>
                  </a:lnTo>
                  <a:lnTo>
                    <a:pt x="336308" y="19037"/>
                  </a:lnTo>
                  <a:lnTo>
                    <a:pt x="336651" y="19037"/>
                  </a:lnTo>
                  <a:lnTo>
                    <a:pt x="338201" y="19939"/>
                  </a:lnTo>
                  <a:lnTo>
                    <a:pt x="338277" y="19481"/>
                  </a:lnTo>
                  <a:lnTo>
                    <a:pt x="338696" y="18453"/>
                  </a:lnTo>
                  <a:lnTo>
                    <a:pt x="340029" y="19342"/>
                  </a:lnTo>
                  <a:lnTo>
                    <a:pt x="340537" y="19316"/>
                  </a:lnTo>
                  <a:lnTo>
                    <a:pt x="341769" y="19037"/>
                  </a:lnTo>
                  <a:lnTo>
                    <a:pt x="344373" y="18453"/>
                  </a:lnTo>
                  <a:lnTo>
                    <a:pt x="344627" y="18453"/>
                  </a:lnTo>
                  <a:lnTo>
                    <a:pt x="343306" y="21704"/>
                  </a:lnTo>
                  <a:lnTo>
                    <a:pt x="345909" y="19481"/>
                  </a:lnTo>
                  <a:lnTo>
                    <a:pt x="345516" y="19481"/>
                  </a:lnTo>
                  <a:lnTo>
                    <a:pt x="350570" y="18453"/>
                  </a:lnTo>
                  <a:lnTo>
                    <a:pt x="351510" y="18262"/>
                  </a:lnTo>
                  <a:lnTo>
                    <a:pt x="353364" y="21005"/>
                  </a:lnTo>
                  <a:lnTo>
                    <a:pt x="353441" y="20751"/>
                  </a:lnTo>
                  <a:lnTo>
                    <a:pt x="353568" y="20421"/>
                  </a:lnTo>
                  <a:lnTo>
                    <a:pt x="353656" y="20154"/>
                  </a:lnTo>
                  <a:lnTo>
                    <a:pt x="353733" y="19939"/>
                  </a:lnTo>
                  <a:lnTo>
                    <a:pt x="355269" y="20421"/>
                  </a:lnTo>
                  <a:lnTo>
                    <a:pt x="356590" y="19939"/>
                  </a:lnTo>
                  <a:close/>
                </a:path>
                <a:path w="360045" h="235585">
                  <a:moveTo>
                    <a:pt x="357251" y="20751"/>
                  </a:moveTo>
                  <a:lnTo>
                    <a:pt x="356997" y="20751"/>
                  </a:lnTo>
                  <a:lnTo>
                    <a:pt x="356590" y="21704"/>
                  </a:lnTo>
                  <a:lnTo>
                    <a:pt x="357251" y="20751"/>
                  </a:lnTo>
                  <a:close/>
                </a:path>
                <a:path w="360045" h="235585">
                  <a:moveTo>
                    <a:pt x="358101" y="19481"/>
                  </a:moveTo>
                  <a:lnTo>
                    <a:pt x="357822" y="19481"/>
                  </a:lnTo>
                  <a:lnTo>
                    <a:pt x="356692" y="19939"/>
                  </a:lnTo>
                  <a:lnTo>
                    <a:pt x="357568" y="20281"/>
                  </a:lnTo>
                  <a:lnTo>
                    <a:pt x="358101" y="19481"/>
                  </a:lnTo>
                  <a:close/>
                </a:path>
                <a:path w="360045" h="235585">
                  <a:moveTo>
                    <a:pt x="359511" y="21005"/>
                  </a:moveTo>
                  <a:lnTo>
                    <a:pt x="357962" y="20421"/>
                  </a:lnTo>
                  <a:lnTo>
                    <a:pt x="357479" y="20421"/>
                  </a:lnTo>
                  <a:lnTo>
                    <a:pt x="357251" y="20751"/>
                  </a:lnTo>
                  <a:lnTo>
                    <a:pt x="358432" y="21005"/>
                  </a:lnTo>
                  <a:lnTo>
                    <a:pt x="359511" y="21005"/>
                  </a:lnTo>
                  <a:close/>
                </a:path>
              </a:pathLst>
            </a:custGeom>
            <a:solidFill>
              <a:srgbClr val="ABD3D8">
                <a:alpha val="51998"/>
              </a:srgbClr>
            </a:solidFill>
          </p:spPr>
          <p:txBody>
            <a:bodyPr wrap="square" lIns="0" tIns="0" rIns="0" bIns="0" rtlCol="0"/>
            <a:lstStyle/>
            <a:p>
              <a:pPr defTabSz="829178"/>
              <a:endParaRPr sz="1632" kern="0">
                <a:solidFill>
                  <a:sysClr val="windowText" lastClr="000000"/>
                </a:solidFill>
              </a:endParaRPr>
            </a:p>
          </p:txBody>
        </p:sp>
        <p:sp>
          <p:nvSpPr>
            <p:cNvPr id="101" name="object 101"/>
            <p:cNvSpPr/>
            <p:nvPr/>
          </p:nvSpPr>
          <p:spPr>
            <a:xfrm>
              <a:off x="9300769" y="2279789"/>
              <a:ext cx="329565" cy="250190"/>
            </a:xfrm>
            <a:custGeom>
              <a:avLst/>
              <a:gdLst/>
              <a:ahLst/>
              <a:cxnLst/>
              <a:rect l="l" t="t" r="r" b="b"/>
              <a:pathLst>
                <a:path w="329565" h="250189">
                  <a:moveTo>
                    <a:pt x="3657" y="235318"/>
                  </a:moveTo>
                  <a:lnTo>
                    <a:pt x="0" y="237731"/>
                  </a:lnTo>
                  <a:lnTo>
                    <a:pt x="1663" y="239547"/>
                  </a:lnTo>
                  <a:lnTo>
                    <a:pt x="2781" y="239382"/>
                  </a:lnTo>
                  <a:lnTo>
                    <a:pt x="3657" y="235318"/>
                  </a:lnTo>
                  <a:close/>
                </a:path>
                <a:path w="329565" h="250189">
                  <a:moveTo>
                    <a:pt x="5575" y="239217"/>
                  </a:moveTo>
                  <a:lnTo>
                    <a:pt x="5372" y="239001"/>
                  </a:lnTo>
                  <a:lnTo>
                    <a:pt x="2781" y="239382"/>
                  </a:lnTo>
                  <a:lnTo>
                    <a:pt x="2324" y="241515"/>
                  </a:lnTo>
                  <a:lnTo>
                    <a:pt x="5575" y="239217"/>
                  </a:lnTo>
                  <a:close/>
                </a:path>
                <a:path w="329565" h="250189">
                  <a:moveTo>
                    <a:pt x="6883" y="240499"/>
                  </a:moveTo>
                  <a:lnTo>
                    <a:pt x="6832" y="240322"/>
                  </a:lnTo>
                  <a:lnTo>
                    <a:pt x="6616" y="240284"/>
                  </a:lnTo>
                  <a:lnTo>
                    <a:pt x="6883" y="240499"/>
                  </a:lnTo>
                  <a:close/>
                </a:path>
                <a:path w="329565" h="250189">
                  <a:moveTo>
                    <a:pt x="11874" y="234759"/>
                  </a:moveTo>
                  <a:lnTo>
                    <a:pt x="5575" y="239217"/>
                  </a:lnTo>
                  <a:lnTo>
                    <a:pt x="6477" y="240144"/>
                  </a:lnTo>
                  <a:lnTo>
                    <a:pt x="8572" y="239001"/>
                  </a:lnTo>
                  <a:lnTo>
                    <a:pt x="9626" y="237731"/>
                  </a:lnTo>
                  <a:lnTo>
                    <a:pt x="11874" y="234759"/>
                  </a:lnTo>
                  <a:close/>
                </a:path>
                <a:path w="329565" h="250189">
                  <a:moveTo>
                    <a:pt x="33743" y="211010"/>
                  </a:moveTo>
                  <a:lnTo>
                    <a:pt x="31242" y="211010"/>
                  </a:lnTo>
                  <a:lnTo>
                    <a:pt x="33210" y="211391"/>
                  </a:lnTo>
                  <a:lnTo>
                    <a:pt x="33743" y="211010"/>
                  </a:lnTo>
                  <a:close/>
                </a:path>
                <a:path w="329565" h="250189">
                  <a:moveTo>
                    <a:pt x="34645" y="211670"/>
                  </a:moveTo>
                  <a:lnTo>
                    <a:pt x="33210" y="211391"/>
                  </a:lnTo>
                  <a:lnTo>
                    <a:pt x="28714" y="214591"/>
                  </a:lnTo>
                  <a:lnTo>
                    <a:pt x="32385" y="215061"/>
                  </a:lnTo>
                  <a:lnTo>
                    <a:pt x="34645" y="211670"/>
                  </a:lnTo>
                  <a:close/>
                </a:path>
                <a:path w="329565" h="250189">
                  <a:moveTo>
                    <a:pt x="68173" y="244271"/>
                  </a:moveTo>
                  <a:lnTo>
                    <a:pt x="67906" y="244271"/>
                  </a:lnTo>
                  <a:lnTo>
                    <a:pt x="66852" y="244614"/>
                  </a:lnTo>
                  <a:lnTo>
                    <a:pt x="67475" y="245618"/>
                  </a:lnTo>
                  <a:lnTo>
                    <a:pt x="68173" y="244271"/>
                  </a:lnTo>
                  <a:close/>
                </a:path>
                <a:path w="329565" h="250189">
                  <a:moveTo>
                    <a:pt x="69176" y="248412"/>
                  </a:moveTo>
                  <a:lnTo>
                    <a:pt x="68694" y="247611"/>
                  </a:lnTo>
                  <a:lnTo>
                    <a:pt x="68173" y="246773"/>
                  </a:lnTo>
                  <a:lnTo>
                    <a:pt x="67475" y="245618"/>
                  </a:lnTo>
                  <a:lnTo>
                    <a:pt x="66865" y="246773"/>
                  </a:lnTo>
                  <a:lnTo>
                    <a:pt x="66395" y="246227"/>
                  </a:lnTo>
                  <a:lnTo>
                    <a:pt x="64693" y="244271"/>
                  </a:lnTo>
                  <a:lnTo>
                    <a:pt x="63779" y="243205"/>
                  </a:lnTo>
                  <a:lnTo>
                    <a:pt x="63322" y="243205"/>
                  </a:lnTo>
                  <a:lnTo>
                    <a:pt x="61366" y="244271"/>
                  </a:lnTo>
                  <a:lnTo>
                    <a:pt x="61010" y="243205"/>
                  </a:lnTo>
                  <a:lnTo>
                    <a:pt x="59080" y="246227"/>
                  </a:lnTo>
                  <a:lnTo>
                    <a:pt x="56807" y="245300"/>
                  </a:lnTo>
                  <a:lnTo>
                    <a:pt x="58635" y="248056"/>
                  </a:lnTo>
                  <a:lnTo>
                    <a:pt x="62318" y="249961"/>
                  </a:lnTo>
                  <a:lnTo>
                    <a:pt x="65049" y="247611"/>
                  </a:lnTo>
                  <a:lnTo>
                    <a:pt x="69176" y="248412"/>
                  </a:lnTo>
                  <a:close/>
                </a:path>
                <a:path w="329565" h="250189">
                  <a:moveTo>
                    <a:pt x="69265" y="243827"/>
                  </a:moveTo>
                  <a:lnTo>
                    <a:pt x="68681" y="243827"/>
                  </a:lnTo>
                  <a:lnTo>
                    <a:pt x="68681" y="242328"/>
                  </a:lnTo>
                  <a:lnTo>
                    <a:pt x="67779" y="243827"/>
                  </a:lnTo>
                  <a:lnTo>
                    <a:pt x="68224" y="244170"/>
                  </a:lnTo>
                  <a:lnTo>
                    <a:pt x="69265" y="243827"/>
                  </a:lnTo>
                  <a:close/>
                </a:path>
                <a:path w="329565" h="250189">
                  <a:moveTo>
                    <a:pt x="77406" y="247129"/>
                  </a:moveTo>
                  <a:lnTo>
                    <a:pt x="71424" y="244297"/>
                  </a:lnTo>
                  <a:lnTo>
                    <a:pt x="70548" y="247230"/>
                  </a:lnTo>
                  <a:lnTo>
                    <a:pt x="77406" y="247129"/>
                  </a:lnTo>
                  <a:close/>
                </a:path>
                <a:path w="329565" h="250189">
                  <a:moveTo>
                    <a:pt x="82854" y="161696"/>
                  </a:moveTo>
                  <a:lnTo>
                    <a:pt x="82677" y="161544"/>
                  </a:lnTo>
                  <a:lnTo>
                    <a:pt x="82550" y="161328"/>
                  </a:lnTo>
                  <a:lnTo>
                    <a:pt x="82384" y="161366"/>
                  </a:lnTo>
                  <a:lnTo>
                    <a:pt x="82854" y="161696"/>
                  </a:lnTo>
                  <a:close/>
                </a:path>
                <a:path w="329565" h="250189">
                  <a:moveTo>
                    <a:pt x="89306" y="183464"/>
                  </a:moveTo>
                  <a:lnTo>
                    <a:pt x="85356" y="184569"/>
                  </a:lnTo>
                  <a:lnTo>
                    <a:pt x="82600" y="183959"/>
                  </a:lnTo>
                  <a:lnTo>
                    <a:pt x="85229" y="180517"/>
                  </a:lnTo>
                  <a:lnTo>
                    <a:pt x="76085" y="181140"/>
                  </a:lnTo>
                  <a:lnTo>
                    <a:pt x="78181" y="181978"/>
                  </a:lnTo>
                  <a:lnTo>
                    <a:pt x="82130" y="181229"/>
                  </a:lnTo>
                  <a:lnTo>
                    <a:pt x="82130" y="183870"/>
                  </a:lnTo>
                  <a:lnTo>
                    <a:pt x="81203" y="183578"/>
                  </a:lnTo>
                  <a:lnTo>
                    <a:pt x="80467" y="183032"/>
                  </a:lnTo>
                  <a:lnTo>
                    <a:pt x="80238" y="181965"/>
                  </a:lnTo>
                  <a:lnTo>
                    <a:pt x="80238" y="184111"/>
                  </a:lnTo>
                  <a:lnTo>
                    <a:pt x="75666" y="182295"/>
                  </a:lnTo>
                  <a:lnTo>
                    <a:pt x="78409" y="184962"/>
                  </a:lnTo>
                  <a:lnTo>
                    <a:pt x="79832" y="190246"/>
                  </a:lnTo>
                  <a:lnTo>
                    <a:pt x="80759" y="193040"/>
                  </a:lnTo>
                  <a:lnTo>
                    <a:pt x="80276" y="188417"/>
                  </a:lnTo>
                  <a:lnTo>
                    <a:pt x="83477" y="187833"/>
                  </a:lnTo>
                  <a:lnTo>
                    <a:pt x="85305" y="187706"/>
                  </a:lnTo>
                  <a:lnTo>
                    <a:pt x="88036" y="186080"/>
                  </a:lnTo>
                  <a:lnTo>
                    <a:pt x="89306" y="183464"/>
                  </a:lnTo>
                  <a:close/>
                </a:path>
                <a:path w="329565" h="250189">
                  <a:moveTo>
                    <a:pt x="95885" y="198094"/>
                  </a:moveTo>
                  <a:lnTo>
                    <a:pt x="89966" y="197840"/>
                  </a:lnTo>
                  <a:lnTo>
                    <a:pt x="94094" y="195059"/>
                  </a:lnTo>
                  <a:lnTo>
                    <a:pt x="91135" y="193179"/>
                  </a:lnTo>
                  <a:lnTo>
                    <a:pt x="91719" y="192989"/>
                  </a:lnTo>
                  <a:lnTo>
                    <a:pt x="88506" y="191401"/>
                  </a:lnTo>
                  <a:lnTo>
                    <a:pt x="87604" y="192189"/>
                  </a:lnTo>
                  <a:lnTo>
                    <a:pt x="85775" y="193738"/>
                  </a:lnTo>
                  <a:lnTo>
                    <a:pt x="87617" y="194335"/>
                  </a:lnTo>
                  <a:lnTo>
                    <a:pt x="89649" y="193662"/>
                  </a:lnTo>
                  <a:lnTo>
                    <a:pt x="87718" y="196253"/>
                  </a:lnTo>
                  <a:lnTo>
                    <a:pt x="86118" y="197332"/>
                  </a:lnTo>
                  <a:lnTo>
                    <a:pt x="84924" y="200291"/>
                  </a:lnTo>
                  <a:lnTo>
                    <a:pt x="95885" y="198094"/>
                  </a:lnTo>
                  <a:close/>
                </a:path>
                <a:path w="329565" h="250189">
                  <a:moveTo>
                    <a:pt x="110667" y="219087"/>
                  </a:moveTo>
                  <a:lnTo>
                    <a:pt x="110413" y="218757"/>
                  </a:lnTo>
                  <a:lnTo>
                    <a:pt x="109994" y="218478"/>
                  </a:lnTo>
                  <a:lnTo>
                    <a:pt x="109283" y="218351"/>
                  </a:lnTo>
                  <a:lnTo>
                    <a:pt x="109715" y="218757"/>
                  </a:lnTo>
                  <a:lnTo>
                    <a:pt x="110185" y="218973"/>
                  </a:lnTo>
                  <a:lnTo>
                    <a:pt x="110667" y="219087"/>
                  </a:lnTo>
                  <a:close/>
                </a:path>
                <a:path w="329565" h="250189">
                  <a:moveTo>
                    <a:pt x="126199" y="210362"/>
                  </a:moveTo>
                  <a:lnTo>
                    <a:pt x="122516" y="210616"/>
                  </a:lnTo>
                  <a:lnTo>
                    <a:pt x="120256" y="213283"/>
                  </a:lnTo>
                  <a:lnTo>
                    <a:pt x="125742" y="214350"/>
                  </a:lnTo>
                  <a:lnTo>
                    <a:pt x="123888" y="213029"/>
                  </a:lnTo>
                  <a:lnTo>
                    <a:pt x="126199" y="210362"/>
                  </a:lnTo>
                  <a:close/>
                </a:path>
                <a:path w="329565" h="250189">
                  <a:moveTo>
                    <a:pt x="126530" y="192747"/>
                  </a:moveTo>
                  <a:lnTo>
                    <a:pt x="124040" y="194144"/>
                  </a:lnTo>
                  <a:lnTo>
                    <a:pt x="124993" y="194043"/>
                  </a:lnTo>
                  <a:lnTo>
                    <a:pt x="125895" y="193687"/>
                  </a:lnTo>
                  <a:lnTo>
                    <a:pt x="126530" y="192747"/>
                  </a:lnTo>
                  <a:close/>
                </a:path>
                <a:path w="329565" h="250189">
                  <a:moveTo>
                    <a:pt x="144183" y="132537"/>
                  </a:moveTo>
                  <a:lnTo>
                    <a:pt x="141820" y="130378"/>
                  </a:lnTo>
                  <a:lnTo>
                    <a:pt x="141147" y="129755"/>
                  </a:lnTo>
                  <a:lnTo>
                    <a:pt x="141376" y="127749"/>
                  </a:lnTo>
                  <a:lnTo>
                    <a:pt x="141478" y="126644"/>
                  </a:lnTo>
                  <a:lnTo>
                    <a:pt x="141528" y="124599"/>
                  </a:lnTo>
                  <a:lnTo>
                    <a:pt x="137960" y="123088"/>
                  </a:lnTo>
                  <a:lnTo>
                    <a:pt x="134442" y="126644"/>
                  </a:lnTo>
                  <a:lnTo>
                    <a:pt x="129070" y="126644"/>
                  </a:lnTo>
                  <a:lnTo>
                    <a:pt x="125196" y="129705"/>
                  </a:lnTo>
                  <a:lnTo>
                    <a:pt x="122440" y="127749"/>
                  </a:lnTo>
                  <a:lnTo>
                    <a:pt x="124079" y="130187"/>
                  </a:lnTo>
                  <a:lnTo>
                    <a:pt x="123977" y="130378"/>
                  </a:lnTo>
                  <a:lnTo>
                    <a:pt x="122428" y="129755"/>
                  </a:lnTo>
                  <a:lnTo>
                    <a:pt x="121297" y="130187"/>
                  </a:lnTo>
                  <a:lnTo>
                    <a:pt x="118427" y="131368"/>
                  </a:lnTo>
                  <a:lnTo>
                    <a:pt x="120332" y="133451"/>
                  </a:lnTo>
                  <a:lnTo>
                    <a:pt x="119811" y="133451"/>
                  </a:lnTo>
                  <a:lnTo>
                    <a:pt x="117017" y="133896"/>
                  </a:lnTo>
                  <a:lnTo>
                    <a:pt x="117348" y="134670"/>
                  </a:lnTo>
                  <a:lnTo>
                    <a:pt x="117462" y="134937"/>
                  </a:lnTo>
                  <a:lnTo>
                    <a:pt x="120675" y="133451"/>
                  </a:lnTo>
                  <a:lnTo>
                    <a:pt x="122110" y="133451"/>
                  </a:lnTo>
                  <a:lnTo>
                    <a:pt x="124764" y="133210"/>
                  </a:lnTo>
                  <a:lnTo>
                    <a:pt x="125882" y="133108"/>
                  </a:lnTo>
                  <a:lnTo>
                    <a:pt x="126987" y="133019"/>
                  </a:lnTo>
                  <a:lnTo>
                    <a:pt x="129514" y="132778"/>
                  </a:lnTo>
                  <a:lnTo>
                    <a:pt x="135229" y="132778"/>
                  </a:lnTo>
                  <a:lnTo>
                    <a:pt x="136664" y="136436"/>
                  </a:lnTo>
                  <a:lnTo>
                    <a:pt x="135318" y="137591"/>
                  </a:lnTo>
                  <a:lnTo>
                    <a:pt x="138493" y="135597"/>
                  </a:lnTo>
                  <a:lnTo>
                    <a:pt x="136207" y="134670"/>
                  </a:lnTo>
                  <a:lnTo>
                    <a:pt x="136321" y="133896"/>
                  </a:lnTo>
                  <a:lnTo>
                    <a:pt x="136372" y="133451"/>
                  </a:lnTo>
                  <a:lnTo>
                    <a:pt x="135801" y="133451"/>
                  </a:lnTo>
                  <a:lnTo>
                    <a:pt x="137223" y="132778"/>
                  </a:lnTo>
                  <a:lnTo>
                    <a:pt x="137731" y="132537"/>
                  </a:lnTo>
                  <a:lnTo>
                    <a:pt x="139700" y="132537"/>
                  </a:lnTo>
                  <a:lnTo>
                    <a:pt x="141274" y="134327"/>
                  </a:lnTo>
                  <a:lnTo>
                    <a:pt x="141287" y="133451"/>
                  </a:lnTo>
                  <a:lnTo>
                    <a:pt x="141427" y="133451"/>
                  </a:lnTo>
                  <a:lnTo>
                    <a:pt x="140716" y="132537"/>
                  </a:lnTo>
                  <a:lnTo>
                    <a:pt x="141859" y="132537"/>
                  </a:lnTo>
                  <a:lnTo>
                    <a:pt x="142392" y="132778"/>
                  </a:lnTo>
                  <a:lnTo>
                    <a:pt x="142798" y="132778"/>
                  </a:lnTo>
                  <a:lnTo>
                    <a:pt x="143611" y="133896"/>
                  </a:lnTo>
                  <a:lnTo>
                    <a:pt x="141427" y="134505"/>
                  </a:lnTo>
                  <a:lnTo>
                    <a:pt x="141274" y="134327"/>
                  </a:lnTo>
                  <a:lnTo>
                    <a:pt x="141173" y="134581"/>
                  </a:lnTo>
                  <a:lnTo>
                    <a:pt x="140830" y="134670"/>
                  </a:lnTo>
                  <a:lnTo>
                    <a:pt x="141135" y="134670"/>
                  </a:lnTo>
                  <a:lnTo>
                    <a:pt x="141579" y="134670"/>
                  </a:lnTo>
                  <a:lnTo>
                    <a:pt x="142176" y="135356"/>
                  </a:lnTo>
                  <a:lnTo>
                    <a:pt x="143700" y="134048"/>
                  </a:lnTo>
                  <a:lnTo>
                    <a:pt x="143891" y="134327"/>
                  </a:lnTo>
                  <a:lnTo>
                    <a:pt x="143979" y="134048"/>
                  </a:lnTo>
                  <a:lnTo>
                    <a:pt x="144068" y="132537"/>
                  </a:lnTo>
                  <a:close/>
                </a:path>
                <a:path w="329565" h="250189">
                  <a:moveTo>
                    <a:pt x="151333" y="112864"/>
                  </a:moveTo>
                  <a:lnTo>
                    <a:pt x="150698" y="110045"/>
                  </a:lnTo>
                  <a:lnTo>
                    <a:pt x="146583" y="111417"/>
                  </a:lnTo>
                  <a:lnTo>
                    <a:pt x="147980" y="113830"/>
                  </a:lnTo>
                  <a:lnTo>
                    <a:pt x="151333" y="112864"/>
                  </a:lnTo>
                  <a:close/>
                </a:path>
                <a:path w="329565" h="250189">
                  <a:moveTo>
                    <a:pt x="152996" y="112382"/>
                  </a:moveTo>
                  <a:lnTo>
                    <a:pt x="151333" y="112864"/>
                  </a:lnTo>
                  <a:lnTo>
                    <a:pt x="151549" y="113830"/>
                  </a:lnTo>
                  <a:lnTo>
                    <a:pt x="151714" y="114376"/>
                  </a:lnTo>
                  <a:lnTo>
                    <a:pt x="151904" y="114617"/>
                  </a:lnTo>
                  <a:lnTo>
                    <a:pt x="152996" y="112382"/>
                  </a:lnTo>
                  <a:close/>
                </a:path>
                <a:path w="329565" h="250189">
                  <a:moveTo>
                    <a:pt x="154139" y="136245"/>
                  </a:moveTo>
                  <a:lnTo>
                    <a:pt x="153530" y="135750"/>
                  </a:lnTo>
                  <a:lnTo>
                    <a:pt x="152615" y="135343"/>
                  </a:lnTo>
                  <a:lnTo>
                    <a:pt x="153174" y="137464"/>
                  </a:lnTo>
                  <a:lnTo>
                    <a:pt x="154139" y="136245"/>
                  </a:lnTo>
                  <a:close/>
                </a:path>
                <a:path w="329565" h="250189">
                  <a:moveTo>
                    <a:pt x="154470" y="126276"/>
                  </a:moveTo>
                  <a:lnTo>
                    <a:pt x="154000" y="123812"/>
                  </a:lnTo>
                  <a:lnTo>
                    <a:pt x="153619" y="123672"/>
                  </a:lnTo>
                  <a:lnTo>
                    <a:pt x="153289" y="123456"/>
                  </a:lnTo>
                  <a:lnTo>
                    <a:pt x="153073" y="123139"/>
                  </a:lnTo>
                  <a:lnTo>
                    <a:pt x="153085" y="123850"/>
                  </a:lnTo>
                  <a:lnTo>
                    <a:pt x="153098" y="125298"/>
                  </a:lnTo>
                  <a:lnTo>
                    <a:pt x="154470" y="126276"/>
                  </a:lnTo>
                  <a:close/>
                </a:path>
                <a:path w="329565" h="250189">
                  <a:moveTo>
                    <a:pt x="156743" y="123926"/>
                  </a:moveTo>
                  <a:lnTo>
                    <a:pt x="154279" y="123926"/>
                  </a:lnTo>
                  <a:lnTo>
                    <a:pt x="155321" y="124282"/>
                  </a:lnTo>
                  <a:lnTo>
                    <a:pt x="156743" y="123926"/>
                  </a:lnTo>
                  <a:close/>
                </a:path>
                <a:path w="329565" h="250189">
                  <a:moveTo>
                    <a:pt x="157162" y="118910"/>
                  </a:moveTo>
                  <a:lnTo>
                    <a:pt x="157048" y="117995"/>
                  </a:lnTo>
                  <a:lnTo>
                    <a:pt x="156997" y="117563"/>
                  </a:lnTo>
                  <a:lnTo>
                    <a:pt x="156679" y="115011"/>
                  </a:lnTo>
                  <a:lnTo>
                    <a:pt x="155765" y="114376"/>
                  </a:lnTo>
                  <a:lnTo>
                    <a:pt x="156222" y="117563"/>
                  </a:lnTo>
                  <a:lnTo>
                    <a:pt x="153250" y="116103"/>
                  </a:lnTo>
                  <a:lnTo>
                    <a:pt x="153111" y="116103"/>
                  </a:lnTo>
                  <a:lnTo>
                    <a:pt x="151904" y="114617"/>
                  </a:lnTo>
                  <a:lnTo>
                    <a:pt x="151180" y="116103"/>
                  </a:lnTo>
                  <a:lnTo>
                    <a:pt x="152158" y="116103"/>
                  </a:lnTo>
                  <a:lnTo>
                    <a:pt x="154863" y="117995"/>
                  </a:lnTo>
                  <a:lnTo>
                    <a:pt x="157162" y="118910"/>
                  </a:lnTo>
                  <a:close/>
                </a:path>
                <a:path w="329565" h="250189">
                  <a:moveTo>
                    <a:pt x="157670" y="126390"/>
                  </a:moveTo>
                  <a:lnTo>
                    <a:pt x="157276" y="124650"/>
                  </a:lnTo>
                  <a:lnTo>
                    <a:pt x="157187" y="124282"/>
                  </a:lnTo>
                  <a:lnTo>
                    <a:pt x="155321" y="124282"/>
                  </a:lnTo>
                  <a:lnTo>
                    <a:pt x="154698" y="124282"/>
                  </a:lnTo>
                  <a:lnTo>
                    <a:pt x="157670" y="126390"/>
                  </a:lnTo>
                  <a:close/>
                </a:path>
                <a:path w="329565" h="250189">
                  <a:moveTo>
                    <a:pt x="158165" y="117678"/>
                  </a:moveTo>
                  <a:lnTo>
                    <a:pt x="158115" y="117525"/>
                  </a:lnTo>
                  <a:lnTo>
                    <a:pt x="157924" y="117525"/>
                  </a:lnTo>
                  <a:lnTo>
                    <a:pt x="157734" y="117678"/>
                  </a:lnTo>
                  <a:lnTo>
                    <a:pt x="158165" y="117678"/>
                  </a:lnTo>
                  <a:close/>
                </a:path>
                <a:path w="329565" h="250189">
                  <a:moveTo>
                    <a:pt x="158457" y="106997"/>
                  </a:moveTo>
                  <a:lnTo>
                    <a:pt x="156540" y="106235"/>
                  </a:lnTo>
                  <a:lnTo>
                    <a:pt x="156121" y="106235"/>
                  </a:lnTo>
                  <a:lnTo>
                    <a:pt x="157035" y="106006"/>
                  </a:lnTo>
                  <a:lnTo>
                    <a:pt x="155181" y="101828"/>
                  </a:lnTo>
                  <a:lnTo>
                    <a:pt x="153644" y="106870"/>
                  </a:lnTo>
                  <a:lnTo>
                    <a:pt x="156108" y="106248"/>
                  </a:lnTo>
                  <a:lnTo>
                    <a:pt x="155930" y="106997"/>
                  </a:lnTo>
                  <a:lnTo>
                    <a:pt x="155816" y="107492"/>
                  </a:lnTo>
                  <a:lnTo>
                    <a:pt x="155702" y="107911"/>
                  </a:lnTo>
                  <a:lnTo>
                    <a:pt x="158457" y="106997"/>
                  </a:lnTo>
                  <a:close/>
                </a:path>
                <a:path w="329565" h="250189">
                  <a:moveTo>
                    <a:pt x="161251" y="117525"/>
                  </a:moveTo>
                  <a:lnTo>
                    <a:pt x="160909" y="117678"/>
                  </a:lnTo>
                  <a:lnTo>
                    <a:pt x="161201" y="117678"/>
                  </a:lnTo>
                  <a:lnTo>
                    <a:pt x="161251" y="117525"/>
                  </a:lnTo>
                  <a:close/>
                </a:path>
                <a:path w="329565" h="250189">
                  <a:moveTo>
                    <a:pt x="162242" y="124650"/>
                  </a:moveTo>
                  <a:lnTo>
                    <a:pt x="158089" y="122428"/>
                  </a:lnTo>
                  <a:lnTo>
                    <a:pt x="157149" y="123926"/>
                  </a:lnTo>
                  <a:lnTo>
                    <a:pt x="157543" y="123926"/>
                  </a:lnTo>
                  <a:lnTo>
                    <a:pt x="162242" y="124650"/>
                  </a:lnTo>
                  <a:close/>
                </a:path>
                <a:path w="329565" h="250189">
                  <a:moveTo>
                    <a:pt x="164045" y="123799"/>
                  </a:moveTo>
                  <a:lnTo>
                    <a:pt x="162318" y="121221"/>
                  </a:lnTo>
                  <a:lnTo>
                    <a:pt x="162204" y="121069"/>
                  </a:lnTo>
                  <a:lnTo>
                    <a:pt x="158089" y="122428"/>
                  </a:lnTo>
                  <a:lnTo>
                    <a:pt x="164045" y="123799"/>
                  </a:lnTo>
                  <a:close/>
                </a:path>
                <a:path w="329565" h="250189">
                  <a:moveTo>
                    <a:pt x="165747" y="138150"/>
                  </a:moveTo>
                  <a:lnTo>
                    <a:pt x="165684" y="137782"/>
                  </a:lnTo>
                  <a:lnTo>
                    <a:pt x="165569" y="137452"/>
                  </a:lnTo>
                  <a:lnTo>
                    <a:pt x="165074" y="137363"/>
                  </a:lnTo>
                  <a:lnTo>
                    <a:pt x="165074" y="137718"/>
                  </a:lnTo>
                  <a:lnTo>
                    <a:pt x="165366" y="137960"/>
                  </a:lnTo>
                  <a:lnTo>
                    <a:pt x="165747" y="138150"/>
                  </a:lnTo>
                  <a:close/>
                </a:path>
                <a:path w="329565" h="250189">
                  <a:moveTo>
                    <a:pt x="165925" y="122428"/>
                  </a:moveTo>
                  <a:lnTo>
                    <a:pt x="165633" y="122135"/>
                  </a:lnTo>
                  <a:lnTo>
                    <a:pt x="164973" y="121602"/>
                  </a:lnTo>
                  <a:lnTo>
                    <a:pt x="164071" y="123799"/>
                  </a:lnTo>
                  <a:lnTo>
                    <a:pt x="165925" y="122428"/>
                  </a:lnTo>
                  <a:close/>
                </a:path>
                <a:path w="329565" h="250189">
                  <a:moveTo>
                    <a:pt x="168986" y="138861"/>
                  </a:moveTo>
                  <a:lnTo>
                    <a:pt x="166916" y="138734"/>
                  </a:lnTo>
                  <a:lnTo>
                    <a:pt x="165747" y="138150"/>
                  </a:lnTo>
                  <a:lnTo>
                    <a:pt x="165862" y="138823"/>
                  </a:lnTo>
                  <a:lnTo>
                    <a:pt x="165747" y="139712"/>
                  </a:lnTo>
                  <a:lnTo>
                    <a:pt x="166928" y="140093"/>
                  </a:lnTo>
                  <a:lnTo>
                    <a:pt x="168986" y="138861"/>
                  </a:lnTo>
                  <a:close/>
                </a:path>
                <a:path w="329565" h="250189">
                  <a:moveTo>
                    <a:pt x="173278" y="131762"/>
                  </a:moveTo>
                  <a:lnTo>
                    <a:pt x="171996" y="130848"/>
                  </a:lnTo>
                  <a:lnTo>
                    <a:pt x="170967" y="130124"/>
                  </a:lnTo>
                  <a:lnTo>
                    <a:pt x="170967" y="130848"/>
                  </a:lnTo>
                  <a:lnTo>
                    <a:pt x="165925" y="129425"/>
                  </a:lnTo>
                  <a:lnTo>
                    <a:pt x="166979" y="131762"/>
                  </a:lnTo>
                  <a:lnTo>
                    <a:pt x="163830" y="131762"/>
                  </a:lnTo>
                  <a:lnTo>
                    <a:pt x="163944" y="132029"/>
                  </a:lnTo>
                  <a:lnTo>
                    <a:pt x="164033" y="132232"/>
                  </a:lnTo>
                  <a:lnTo>
                    <a:pt x="164109" y="132410"/>
                  </a:lnTo>
                  <a:lnTo>
                    <a:pt x="158991" y="131762"/>
                  </a:lnTo>
                  <a:lnTo>
                    <a:pt x="157226" y="131762"/>
                  </a:lnTo>
                  <a:lnTo>
                    <a:pt x="155867" y="130098"/>
                  </a:lnTo>
                  <a:lnTo>
                    <a:pt x="149948" y="132308"/>
                  </a:lnTo>
                  <a:lnTo>
                    <a:pt x="150406" y="134073"/>
                  </a:lnTo>
                  <a:lnTo>
                    <a:pt x="150837" y="134696"/>
                  </a:lnTo>
                  <a:lnTo>
                    <a:pt x="151841" y="134988"/>
                  </a:lnTo>
                  <a:lnTo>
                    <a:pt x="152615" y="135331"/>
                  </a:lnTo>
                  <a:lnTo>
                    <a:pt x="152247" y="133934"/>
                  </a:lnTo>
                  <a:lnTo>
                    <a:pt x="154076" y="133083"/>
                  </a:lnTo>
                  <a:lnTo>
                    <a:pt x="155892" y="133705"/>
                  </a:lnTo>
                  <a:lnTo>
                    <a:pt x="156819" y="134340"/>
                  </a:lnTo>
                  <a:lnTo>
                    <a:pt x="156806" y="133604"/>
                  </a:lnTo>
                  <a:lnTo>
                    <a:pt x="157721" y="132842"/>
                  </a:lnTo>
                  <a:lnTo>
                    <a:pt x="157581" y="132537"/>
                  </a:lnTo>
                  <a:lnTo>
                    <a:pt x="159105" y="134531"/>
                  </a:lnTo>
                  <a:lnTo>
                    <a:pt x="159092" y="133832"/>
                  </a:lnTo>
                  <a:lnTo>
                    <a:pt x="170357" y="133832"/>
                  </a:lnTo>
                  <a:lnTo>
                    <a:pt x="168706" y="133515"/>
                  </a:lnTo>
                  <a:lnTo>
                    <a:pt x="169367" y="132410"/>
                  </a:lnTo>
                  <a:lnTo>
                    <a:pt x="169481" y="132232"/>
                  </a:lnTo>
                  <a:lnTo>
                    <a:pt x="169595" y="132029"/>
                  </a:lnTo>
                  <a:lnTo>
                    <a:pt x="169252" y="131762"/>
                  </a:lnTo>
                  <a:lnTo>
                    <a:pt x="171272" y="131762"/>
                  </a:lnTo>
                  <a:lnTo>
                    <a:pt x="171907" y="132232"/>
                  </a:lnTo>
                  <a:lnTo>
                    <a:pt x="173278" y="131762"/>
                  </a:lnTo>
                  <a:close/>
                </a:path>
                <a:path w="329565" h="250189">
                  <a:moveTo>
                    <a:pt x="175564" y="132676"/>
                  </a:moveTo>
                  <a:lnTo>
                    <a:pt x="175475" y="131686"/>
                  </a:lnTo>
                  <a:lnTo>
                    <a:pt x="175336" y="131965"/>
                  </a:lnTo>
                  <a:lnTo>
                    <a:pt x="175298" y="132283"/>
                  </a:lnTo>
                  <a:lnTo>
                    <a:pt x="175564" y="132676"/>
                  </a:lnTo>
                  <a:close/>
                </a:path>
                <a:path w="329565" h="250189">
                  <a:moveTo>
                    <a:pt x="175704" y="131229"/>
                  </a:moveTo>
                  <a:lnTo>
                    <a:pt x="175437" y="131229"/>
                  </a:lnTo>
                  <a:lnTo>
                    <a:pt x="175463" y="131546"/>
                  </a:lnTo>
                  <a:lnTo>
                    <a:pt x="175704" y="131229"/>
                  </a:lnTo>
                  <a:close/>
                </a:path>
                <a:path w="329565" h="250189">
                  <a:moveTo>
                    <a:pt x="178562" y="129717"/>
                  </a:moveTo>
                  <a:lnTo>
                    <a:pt x="177469" y="127444"/>
                  </a:lnTo>
                  <a:lnTo>
                    <a:pt x="175094" y="127444"/>
                  </a:lnTo>
                  <a:lnTo>
                    <a:pt x="175298" y="129717"/>
                  </a:lnTo>
                  <a:lnTo>
                    <a:pt x="175412" y="131000"/>
                  </a:lnTo>
                  <a:lnTo>
                    <a:pt x="175818" y="131000"/>
                  </a:lnTo>
                  <a:lnTo>
                    <a:pt x="176936" y="130581"/>
                  </a:lnTo>
                  <a:lnTo>
                    <a:pt x="176936" y="130086"/>
                  </a:lnTo>
                  <a:lnTo>
                    <a:pt x="178562" y="129717"/>
                  </a:lnTo>
                  <a:close/>
                </a:path>
                <a:path w="329565" h="250189">
                  <a:moveTo>
                    <a:pt x="180086" y="117678"/>
                  </a:moveTo>
                  <a:lnTo>
                    <a:pt x="176352" y="117678"/>
                  </a:lnTo>
                  <a:lnTo>
                    <a:pt x="175882" y="119189"/>
                  </a:lnTo>
                  <a:lnTo>
                    <a:pt x="175806" y="119456"/>
                  </a:lnTo>
                  <a:lnTo>
                    <a:pt x="175717" y="119722"/>
                  </a:lnTo>
                  <a:lnTo>
                    <a:pt x="175653" y="119926"/>
                  </a:lnTo>
                  <a:lnTo>
                    <a:pt x="175945" y="119722"/>
                  </a:lnTo>
                  <a:lnTo>
                    <a:pt x="180086" y="117678"/>
                  </a:lnTo>
                  <a:close/>
                </a:path>
                <a:path w="329565" h="250189">
                  <a:moveTo>
                    <a:pt x="180314" y="131546"/>
                  </a:moveTo>
                  <a:lnTo>
                    <a:pt x="179539" y="131229"/>
                  </a:lnTo>
                  <a:lnTo>
                    <a:pt x="179743" y="131546"/>
                  </a:lnTo>
                  <a:lnTo>
                    <a:pt x="180314" y="131546"/>
                  </a:lnTo>
                  <a:close/>
                </a:path>
                <a:path w="329565" h="250189">
                  <a:moveTo>
                    <a:pt x="182410" y="131127"/>
                  </a:moveTo>
                  <a:lnTo>
                    <a:pt x="182016" y="131635"/>
                  </a:lnTo>
                  <a:lnTo>
                    <a:pt x="181635" y="131800"/>
                  </a:lnTo>
                  <a:lnTo>
                    <a:pt x="181267" y="131826"/>
                  </a:lnTo>
                  <a:lnTo>
                    <a:pt x="181673" y="131864"/>
                  </a:lnTo>
                  <a:lnTo>
                    <a:pt x="182054" y="131724"/>
                  </a:lnTo>
                  <a:lnTo>
                    <a:pt x="182410" y="131127"/>
                  </a:lnTo>
                  <a:close/>
                </a:path>
                <a:path w="329565" h="250189">
                  <a:moveTo>
                    <a:pt x="183375" y="133934"/>
                  </a:moveTo>
                  <a:lnTo>
                    <a:pt x="181991" y="132956"/>
                  </a:lnTo>
                  <a:lnTo>
                    <a:pt x="180479" y="134251"/>
                  </a:lnTo>
                  <a:lnTo>
                    <a:pt x="180670" y="134251"/>
                  </a:lnTo>
                  <a:lnTo>
                    <a:pt x="181546" y="136207"/>
                  </a:lnTo>
                  <a:lnTo>
                    <a:pt x="183375" y="133934"/>
                  </a:lnTo>
                  <a:close/>
                </a:path>
                <a:path w="329565" h="250189">
                  <a:moveTo>
                    <a:pt x="183553" y="118402"/>
                  </a:moveTo>
                  <a:lnTo>
                    <a:pt x="183438" y="117678"/>
                  </a:lnTo>
                  <a:lnTo>
                    <a:pt x="183400" y="117525"/>
                  </a:lnTo>
                  <a:lnTo>
                    <a:pt x="183299" y="116878"/>
                  </a:lnTo>
                  <a:lnTo>
                    <a:pt x="183172" y="116154"/>
                  </a:lnTo>
                  <a:lnTo>
                    <a:pt x="183057" y="115519"/>
                  </a:lnTo>
                  <a:lnTo>
                    <a:pt x="183007" y="115252"/>
                  </a:lnTo>
                  <a:lnTo>
                    <a:pt x="182905" y="114681"/>
                  </a:lnTo>
                  <a:lnTo>
                    <a:pt x="182308" y="111213"/>
                  </a:lnTo>
                  <a:lnTo>
                    <a:pt x="182283" y="111048"/>
                  </a:lnTo>
                  <a:lnTo>
                    <a:pt x="178396" y="110693"/>
                  </a:lnTo>
                  <a:lnTo>
                    <a:pt x="179997" y="110693"/>
                  </a:lnTo>
                  <a:lnTo>
                    <a:pt x="180098" y="109766"/>
                  </a:lnTo>
                  <a:lnTo>
                    <a:pt x="180187" y="108915"/>
                  </a:lnTo>
                  <a:lnTo>
                    <a:pt x="180301" y="107911"/>
                  </a:lnTo>
                  <a:lnTo>
                    <a:pt x="180390" y="106997"/>
                  </a:lnTo>
                  <a:lnTo>
                    <a:pt x="182854" y="106997"/>
                  </a:lnTo>
                  <a:lnTo>
                    <a:pt x="175323" y="104013"/>
                  </a:lnTo>
                  <a:lnTo>
                    <a:pt x="170370" y="110426"/>
                  </a:lnTo>
                  <a:lnTo>
                    <a:pt x="165392" y="109766"/>
                  </a:lnTo>
                  <a:lnTo>
                    <a:pt x="158978" y="108915"/>
                  </a:lnTo>
                  <a:lnTo>
                    <a:pt x="157543" y="108915"/>
                  </a:lnTo>
                  <a:lnTo>
                    <a:pt x="154330" y="109766"/>
                  </a:lnTo>
                  <a:lnTo>
                    <a:pt x="153035" y="108864"/>
                  </a:lnTo>
                  <a:lnTo>
                    <a:pt x="153238" y="107911"/>
                  </a:lnTo>
                  <a:lnTo>
                    <a:pt x="153377" y="107492"/>
                  </a:lnTo>
                  <a:lnTo>
                    <a:pt x="153428" y="107327"/>
                  </a:lnTo>
                  <a:lnTo>
                    <a:pt x="153530" y="106997"/>
                  </a:lnTo>
                  <a:lnTo>
                    <a:pt x="153098" y="106997"/>
                  </a:lnTo>
                  <a:lnTo>
                    <a:pt x="151765" y="107327"/>
                  </a:lnTo>
                  <a:lnTo>
                    <a:pt x="152895" y="108762"/>
                  </a:lnTo>
                  <a:lnTo>
                    <a:pt x="151130" y="107492"/>
                  </a:lnTo>
                  <a:lnTo>
                    <a:pt x="151765" y="107327"/>
                  </a:lnTo>
                  <a:lnTo>
                    <a:pt x="150202" y="105397"/>
                  </a:lnTo>
                  <a:lnTo>
                    <a:pt x="151142" y="108915"/>
                  </a:lnTo>
                  <a:lnTo>
                    <a:pt x="152349" y="109766"/>
                  </a:lnTo>
                  <a:lnTo>
                    <a:pt x="153593" y="110553"/>
                  </a:lnTo>
                  <a:lnTo>
                    <a:pt x="158051" y="110896"/>
                  </a:lnTo>
                  <a:lnTo>
                    <a:pt x="158445" y="110553"/>
                  </a:lnTo>
                  <a:lnTo>
                    <a:pt x="159016" y="110972"/>
                  </a:lnTo>
                  <a:lnTo>
                    <a:pt x="160083" y="111048"/>
                  </a:lnTo>
                  <a:lnTo>
                    <a:pt x="159131" y="111048"/>
                  </a:lnTo>
                  <a:lnTo>
                    <a:pt x="159372" y="111213"/>
                  </a:lnTo>
                  <a:lnTo>
                    <a:pt x="161226" y="113944"/>
                  </a:lnTo>
                  <a:lnTo>
                    <a:pt x="159423" y="115519"/>
                  </a:lnTo>
                  <a:lnTo>
                    <a:pt x="158597" y="112458"/>
                  </a:lnTo>
                  <a:lnTo>
                    <a:pt x="158483" y="112001"/>
                  </a:lnTo>
                  <a:lnTo>
                    <a:pt x="157467" y="113944"/>
                  </a:lnTo>
                  <a:lnTo>
                    <a:pt x="157162" y="114681"/>
                  </a:lnTo>
                  <a:lnTo>
                    <a:pt x="158064" y="117398"/>
                  </a:lnTo>
                  <a:lnTo>
                    <a:pt x="160248" y="115519"/>
                  </a:lnTo>
                  <a:lnTo>
                    <a:pt x="162610" y="113487"/>
                  </a:lnTo>
                  <a:lnTo>
                    <a:pt x="161251" y="117525"/>
                  </a:lnTo>
                  <a:lnTo>
                    <a:pt x="163080" y="116687"/>
                  </a:lnTo>
                  <a:lnTo>
                    <a:pt x="163144" y="114681"/>
                  </a:lnTo>
                  <a:lnTo>
                    <a:pt x="163245" y="113944"/>
                  </a:lnTo>
                  <a:lnTo>
                    <a:pt x="163309" y="113487"/>
                  </a:lnTo>
                  <a:lnTo>
                    <a:pt x="163449" y="112458"/>
                  </a:lnTo>
                  <a:lnTo>
                    <a:pt x="163499" y="112001"/>
                  </a:lnTo>
                  <a:lnTo>
                    <a:pt x="164858" y="112242"/>
                  </a:lnTo>
                  <a:lnTo>
                    <a:pt x="165150" y="112001"/>
                  </a:lnTo>
                  <a:lnTo>
                    <a:pt x="166674" y="110693"/>
                  </a:lnTo>
                  <a:lnTo>
                    <a:pt x="167043" y="112001"/>
                  </a:lnTo>
                  <a:lnTo>
                    <a:pt x="167119" y="112242"/>
                  </a:lnTo>
                  <a:lnTo>
                    <a:pt x="167170" y="112458"/>
                  </a:lnTo>
                  <a:lnTo>
                    <a:pt x="165366" y="116154"/>
                  </a:lnTo>
                  <a:lnTo>
                    <a:pt x="168579" y="114681"/>
                  </a:lnTo>
                  <a:lnTo>
                    <a:pt x="169049" y="114681"/>
                  </a:lnTo>
                  <a:lnTo>
                    <a:pt x="169938" y="116687"/>
                  </a:lnTo>
                  <a:lnTo>
                    <a:pt x="170878" y="119189"/>
                  </a:lnTo>
                  <a:lnTo>
                    <a:pt x="168605" y="119189"/>
                  </a:lnTo>
                  <a:lnTo>
                    <a:pt x="169976" y="119468"/>
                  </a:lnTo>
                  <a:lnTo>
                    <a:pt x="171348" y="119722"/>
                  </a:lnTo>
                  <a:lnTo>
                    <a:pt x="169722" y="122428"/>
                  </a:lnTo>
                  <a:lnTo>
                    <a:pt x="169418" y="122783"/>
                  </a:lnTo>
                  <a:lnTo>
                    <a:pt x="167792" y="123532"/>
                  </a:lnTo>
                  <a:lnTo>
                    <a:pt x="168084" y="122923"/>
                  </a:lnTo>
                  <a:lnTo>
                    <a:pt x="169976" y="119468"/>
                  </a:lnTo>
                  <a:lnTo>
                    <a:pt x="166331" y="122135"/>
                  </a:lnTo>
                  <a:lnTo>
                    <a:pt x="165989" y="122428"/>
                  </a:lnTo>
                  <a:lnTo>
                    <a:pt x="167500" y="123672"/>
                  </a:lnTo>
                  <a:lnTo>
                    <a:pt x="167208" y="123799"/>
                  </a:lnTo>
                  <a:lnTo>
                    <a:pt x="167665" y="123799"/>
                  </a:lnTo>
                  <a:lnTo>
                    <a:pt x="171411" y="126873"/>
                  </a:lnTo>
                  <a:lnTo>
                    <a:pt x="172516" y="122923"/>
                  </a:lnTo>
                  <a:lnTo>
                    <a:pt x="172554" y="122783"/>
                  </a:lnTo>
                  <a:lnTo>
                    <a:pt x="172656" y="122428"/>
                  </a:lnTo>
                  <a:lnTo>
                    <a:pt x="172732" y="122135"/>
                  </a:lnTo>
                  <a:lnTo>
                    <a:pt x="173863" y="122923"/>
                  </a:lnTo>
                  <a:lnTo>
                    <a:pt x="173736" y="122135"/>
                  </a:lnTo>
                  <a:lnTo>
                    <a:pt x="173659" y="121602"/>
                  </a:lnTo>
                  <a:lnTo>
                    <a:pt x="173596" y="121221"/>
                  </a:lnTo>
                  <a:lnTo>
                    <a:pt x="172377" y="119926"/>
                  </a:lnTo>
                  <a:lnTo>
                    <a:pt x="172440" y="119189"/>
                  </a:lnTo>
                  <a:lnTo>
                    <a:pt x="172593" y="118402"/>
                  </a:lnTo>
                  <a:lnTo>
                    <a:pt x="172631" y="118186"/>
                  </a:lnTo>
                  <a:lnTo>
                    <a:pt x="172758" y="117525"/>
                  </a:lnTo>
                  <a:lnTo>
                    <a:pt x="172885" y="116878"/>
                  </a:lnTo>
                  <a:lnTo>
                    <a:pt x="172923" y="116687"/>
                  </a:lnTo>
                  <a:lnTo>
                    <a:pt x="173024" y="116154"/>
                  </a:lnTo>
                  <a:lnTo>
                    <a:pt x="173139" y="115519"/>
                  </a:lnTo>
                  <a:lnTo>
                    <a:pt x="173189" y="115252"/>
                  </a:lnTo>
                  <a:lnTo>
                    <a:pt x="173291" y="114681"/>
                  </a:lnTo>
                  <a:lnTo>
                    <a:pt x="180708" y="117373"/>
                  </a:lnTo>
                  <a:lnTo>
                    <a:pt x="181127" y="117525"/>
                  </a:lnTo>
                  <a:lnTo>
                    <a:pt x="183553" y="118402"/>
                  </a:lnTo>
                  <a:close/>
                </a:path>
                <a:path w="329565" h="250189">
                  <a:moveTo>
                    <a:pt x="185369" y="136017"/>
                  </a:moveTo>
                  <a:lnTo>
                    <a:pt x="182016" y="136537"/>
                  </a:lnTo>
                  <a:lnTo>
                    <a:pt x="184302" y="140284"/>
                  </a:lnTo>
                  <a:lnTo>
                    <a:pt x="184505" y="139560"/>
                  </a:lnTo>
                  <a:lnTo>
                    <a:pt x="185369" y="136017"/>
                  </a:lnTo>
                  <a:close/>
                </a:path>
                <a:path w="329565" h="250189">
                  <a:moveTo>
                    <a:pt x="186461" y="120472"/>
                  </a:moveTo>
                  <a:lnTo>
                    <a:pt x="184708" y="119456"/>
                  </a:lnTo>
                  <a:lnTo>
                    <a:pt x="182460" y="118186"/>
                  </a:lnTo>
                  <a:lnTo>
                    <a:pt x="182308" y="118186"/>
                  </a:lnTo>
                  <a:lnTo>
                    <a:pt x="178676" y="119926"/>
                  </a:lnTo>
                  <a:lnTo>
                    <a:pt x="175577" y="120142"/>
                  </a:lnTo>
                  <a:lnTo>
                    <a:pt x="175653" y="119926"/>
                  </a:lnTo>
                  <a:lnTo>
                    <a:pt x="175018" y="120180"/>
                  </a:lnTo>
                  <a:lnTo>
                    <a:pt x="175577" y="120180"/>
                  </a:lnTo>
                  <a:lnTo>
                    <a:pt x="175475" y="120497"/>
                  </a:lnTo>
                  <a:lnTo>
                    <a:pt x="180047" y="120180"/>
                  </a:lnTo>
                  <a:lnTo>
                    <a:pt x="178701" y="122783"/>
                  </a:lnTo>
                  <a:lnTo>
                    <a:pt x="174625" y="123482"/>
                  </a:lnTo>
                  <a:lnTo>
                    <a:pt x="173863" y="122923"/>
                  </a:lnTo>
                  <a:lnTo>
                    <a:pt x="173951" y="123596"/>
                  </a:lnTo>
                  <a:lnTo>
                    <a:pt x="172681" y="123799"/>
                  </a:lnTo>
                  <a:lnTo>
                    <a:pt x="173990" y="123799"/>
                  </a:lnTo>
                  <a:lnTo>
                    <a:pt x="175094" y="123799"/>
                  </a:lnTo>
                  <a:lnTo>
                    <a:pt x="176415" y="124739"/>
                  </a:lnTo>
                  <a:lnTo>
                    <a:pt x="179946" y="123799"/>
                  </a:lnTo>
                  <a:lnTo>
                    <a:pt x="180086" y="123799"/>
                  </a:lnTo>
                  <a:lnTo>
                    <a:pt x="180263" y="122923"/>
                  </a:lnTo>
                  <a:lnTo>
                    <a:pt x="180365" y="122428"/>
                  </a:lnTo>
                  <a:lnTo>
                    <a:pt x="180428" y="122135"/>
                  </a:lnTo>
                  <a:lnTo>
                    <a:pt x="180530" y="121602"/>
                  </a:lnTo>
                  <a:lnTo>
                    <a:pt x="180644" y="121069"/>
                  </a:lnTo>
                  <a:lnTo>
                    <a:pt x="180759" y="120497"/>
                  </a:lnTo>
                  <a:lnTo>
                    <a:pt x="180873" y="119926"/>
                  </a:lnTo>
                  <a:lnTo>
                    <a:pt x="180975" y="119456"/>
                  </a:lnTo>
                  <a:lnTo>
                    <a:pt x="181254" y="119456"/>
                  </a:lnTo>
                  <a:lnTo>
                    <a:pt x="186461" y="120472"/>
                  </a:lnTo>
                  <a:close/>
                </a:path>
                <a:path w="329565" h="250189">
                  <a:moveTo>
                    <a:pt x="190246" y="142062"/>
                  </a:moveTo>
                  <a:lnTo>
                    <a:pt x="188455" y="141833"/>
                  </a:lnTo>
                  <a:lnTo>
                    <a:pt x="189585" y="144386"/>
                  </a:lnTo>
                  <a:lnTo>
                    <a:pt x="189712" y="144665"/>
                  </a:lnTo>
                  <a:lnTo>
                    <a:pt x="189788" y="144818"/>
                  </a:lnTo>
                  <a:lnTo>
                    <a:pt x="189890" y="144665"/>
                  </a:lnTo>
                  <a:lnTo>
                    <a:pt x="190017" y="143764"/>
                  </a:lnTo>
                  <a:lnTo>
                    <a:pt x="190106" y="143065"/>
                  </a:lnTo>
                  <a:lnTo>
                    <a:pt x="190207" y="142367"/>
                  </a:lnTo>
                  <a:lnTo>
                    <a:pt x="190246" y="142062"/>
                  </a:lnTo>
                  <a:close/>
                </a:path>
                <a:path w="329565" h="250189">
                  <a:moveTo>
                    <a:pt x="191795" y="142252"/>
                  </a:moveTo>
                  <a:lnTo>
                    <a:pt x="190639" y="141833"/>
                  </a:lnTo>
                  <a:lnTo>
                    <a:pt x="190284" y="141833"/>
                  </a:lnTo>
                  <a:lnTo>
                    <a:pt x="190284" y="142062"/>
                  </a:lnTo>
                  <a:lnTo>
                    <a:pt x="191795" y="142252"/>
                  </a:lnTo>
                  <a:close/>
                </a:path>
                <a:path w="329565" h="250189">
                  <a:moveTo>
                    <a:pt x="192671" y="99326"/>
                  </a:moveTo>
                  <a:lnTo>
                    <a:pt x="192544" y="98894"/>
                  </a:lnTo>
                  <a:lnTo>
                    <a:pt x="192392" y="98501"/>
                  </a:lnTo>
                  <a:lnTo>
                    <a:pt x="192252" y="98196"/>
                  </a:lnTo>
                  <a:lnTo>
                    <a:pt x="192303" y="98704"/>
                  </a:lnTo>
                  <a:lnTo>
                    <a:pt x="192493" y="99021"/>
                  </a:lnTo>
                  <a:lnTo>
                    <a:pt x="192671" y="99326"/>
                  </a:lnTo>
                  <a:close/>
                </a:path>
                <a:path w="329565" h="250189">
                  <a:moveTo>
                    <a:pt x="198056" y="137223"/>
                  </a:moveTo>
                  <a:lnTo>
                    <a:pt x="192557" y="138315"/>
                  </a:lnTo>
                  <a:lnTo>
                    <a:pt x="194297" y="138201"/>
                  </a:lnTo>
                  <a:lnTo>
                    <a:pt x="196164" y="138303"/>
                  </a:lnTo>
                  <a:lnTo>
                    <a:pt x="198056" y="138480"/>
                  </a:lnTo>
                  <a:lnTo>
                    <a:pt x="198056" y="137223"/>
                  </a:lnTo>
                  <a:close/>
                </a:path>
                <a:path w="329565" h="250189">
                  <a:moveTo>
                    <a:pt x="202120" y="69583"/>
                  </a:moveTo>
                  <a:lnTo>
                    <a:pt x="199377" y="70497"/>
                  </a:lnTo>
                  <a:lnTo>
                    <a:pt x="200139" y="70802"/>
                  </a:lnTo>
                  <a:lnTo>
                    <a:pt x="200850" y="71462"/>
                  </a:lnTo>
                  <a:lnTo>
                    <a:pt x="201625" y="72174"/>
                  </a:lnTo>
                  <a:lnTo>
                    <a:pt x="201282" y="71551"/>
                  </a:lnTo>
                  <a:lnTo>
                    <a:pt x="201269" y="70764"/>
                  </a:lnTo>
                  <a:lnTo>
                    <a:pt x="202120" y="69583"/>
                  </a:lnTo>
                  <a:close/>
                </a:path>
                <a:path w="329565" h="250189">
                  <a:moveTo>
                    <a:pt x="203060" y="73367"/>
                  </a:moveTo>
                  <a:lnTo>
                    <a:pt x="202552" y="72986"/>
                  </a:lnTo>
                  <a:lnTo>
                    <a:pt x="202069" y="72580"/>
                  </a:lnTo>
                  <a:lnTo>
                    <a:pt x="201625" y="72174"/>
                  </a:lnTo>
                  <a:lnTo>
                    <a:pt x="201904" y="72682"/>
                  </a:lnTo>
                  <a:lnTo>
                    <a:pt x="202361" y="73101"/>
                  </a:lnTo>
                  <a:lnTo>
                    <a:pt x="203060" y="73367"/>
                  </a:lnTo>
                  <a:close/>
                </a:path>
                <a:path w="329565" h="250189">
                  <a:moveTo>
                    <a:pt x="207772" y="74574"/>
                  </a:moveTo>
                  <a:lnTo>
                    <a:pt x="206641" y="74180"/>
                  </a:lnTo>
                  <a:lnTo>
                    <a:pt x="204571" y="73977"/>
                  </a:lnTo>
                  <a:lnTo>
                    <a:pt x="203073" y="73380"/>
                  </a:lnTo>
                  <a:lnTo>
                    <a:pt x="204292" y="74282"/>
                  </a:lnTo>
                  <a:lnTo>
                    <a:pt x="205765" y="74930"/>
                  </a:lnTo>
                  <a:lnTo>
                    <a:pt x="207772" y="74574"/>
                  </a:lnTo>
                  <a:close/>
                </a:path>
                <a:path w="329565" h="250189">
                  <a:moveTo>
                    <a:pt x="208102" y="74536"/>
                  </a:moveTo>
                  <a:lnTo>
                    <a:pt x="207886" y="74549"/>
                  </a:lnTo>
                  <a:lnTo>
                    <a:pt x="207987" y="74688"/>
                  </a:lnTo>
                  <a:lnTo>
                    <a:pt x="208102" y="74536"/>
                  </a:lnTo>
                  <a:close/>
                </a:path>
                <a:path w="329565" h="250189">
                  <a:moveTo>
                    <a:pt x="208800" y="75374"/>
                  </a:moveTo>
                  <a:lnTo>
                    <a:pt x="208622" y="75018"/>
                  </a:lnTo>
                  <a:lnTo>
                    <a:pt x="208102" y="74752"/>
                  </a:lnTo>
                  <a:lnTo>
                    <a:pt x="208114" y="75958"/>
                  </a:lnTo>
                  <a:lnTo>
                    <a:pt x="208800" y="75374"/>
                  </a:lnTo>
                  <a:close/>
                </a:path>
                <a:path w="329565" h="250189">
                  <a:moveTo>
                    <a:pt x="210286" y="146608"/>
                  </a:moveTo>
                  <a:lnTo>
                    <a:pt x="209804" y="147231"/>
                  </a:lnTo>
                  <a:lnTo>
                    <a:pt x="209778" y="147383"/>
                  </a:lnTo>
                  <a:lnTo>
                    <a:pt x="209969" y="147231"/>
                  </a:lnTo>
                  <a:lnTo>
                    <a:pt x="210286" y="146608"/>
                  </a:lnTo>
                  <a:close/>
                </a:path>
                <a:path w="329565" h="250189">
                  <a:moveTo>
                    <a:pt x="210959" y="149961"/>
                  </a:moveTo>
                  <a:lnTo>
                    <a:pt x="209702" y="147751"/>
                  </a:lnTo>
                  <a:lnTo>
                    <a:pt x="208788" y="149542"/>
                  </a:lnTo>
                  <a:lnTo>
                    <a:pt x="208673" y="149758"/>
                  </a:lnTo>
                  <a:lnTo>
                    <a:pt x="210959" y="149961"/>
                  </a:lnTo>
                  <a:close/>
                </a:path>
                <a:path w="329565" h="250189">
                  <a:moveTo>
                    <a:pt x="219976" y="131394"/>
                  </a:moveTo>
                  <a:lnTo>
                    <a:pt x="217639" y="126174"/>
                  </a:lnTo>
                  <a:lnTo>
                    <a:pt x="218097" y="123659"/>
                  </a:lnTo>
                  <a:lnTo>
                    <a:pt x="212140" y="124421"/>
                  </a:lnTo>
                  <a:lnTo>
                    <a:pt x="217182" y="126555"/>
                  </a:lnTo>
                  <a:lnTo>
                    <a:pt x="209423" y="129603"/>
                  </a:lnTo>
                  <a:lnTo>
                    <a:pt x="214020" y="131445"/>
                  </a:lnTo>
                  <a:lnTo>
                    <a:pt x="219976" y="131394"/>
                  </a:lnTo>
                  <a:close/>
                </a:path>
                <a:path w="329565" h="250189">
                  <a:moveTo>
                    <a:pt x="221665" y="143764"/>
                  </a:moveTo>
                  <a:lnTo>
                    <a:pt x="221043" y="143205"/>
                  </a:lnTo>
                  <a:lnTo>
                    <a:pt x="219773" y="142062"/>
                  </a:lnTo>
                  <a:lnTo>
                    <a:pt x="219138" y="141490"/>
                  </a:lnTo>
                  <a:lnTo>
                    <a:pt x="215061" y="142062"/>
                  </a:lnTo>
                  <a:lnTo>
                    <a:pt x="211416" y="140906"/>
                  </a:lnTo>
                  <a:lnTo>
                    <a:pt x="206159" y="139242"/>
                  </a:lnTo>
                  <a:lnTo>
                    <a:pt x="198056" y="138480"/>
                  </a:lnTo>
                  <a:lnTo>
                    <a:pt x="198056" y="140804"/>
                  </a:lnTo>
                  <a:lnTo>
                    <a:pt x="195770" y="140601"/>
                  </a:lnTo>
                  <a:lnTo>
                    <a:pt x="193941" y="139992"/>
                  </a:lnTo>
                  <a:lnTo>
                    <a:pt x="191338" y="140601"/>
                  </a:lnTo>
                  <a:lnTo>
                    <a:pt x="191681" y="140601"/>
                  </a:lnTo>
                  <a:lnTo>
                    <a:pt x="191909" y="141490"/>
                  </a:lnTo>
                  <a:lnTo>
                    <a:pt x="191998" y="141833"/>
                  </a:lnTo>
                  <a:lnTo>
                    <a:pt x="192049" y="142062"/>
                  </a:lnTo>
                  <a:lnTo>
                    <a:pt x="192112" y="142290"/>
                  </a:lnTo>
                  <a:lnTo>
                    <a:pt x="192773" y="142367"/>
                  </a:lnTo>
                  <a:lnTo>
                    <a:pt x="192138" y="142367"/>
                  </a:lnTo>
                  <a:lnTo>
                    <a:pt x="194424" y="143205"/>
                  </a:lnTo>
                  <a:lnTo>
                    <a:pt x="193929" y="144386"/>
                  </a:lnTo>
                  <a:lnTo>
                    <a:pt x="193814" y="144665"/>
                  </a:lnTo>
                  <a:lnTo>
                    <a:pt x="193687" y="144970"/>
                  </a:lnTo>
                  <a:lnTo>
                    <a:pt x="193624" y="145122"/>
                  </a:lnTo>
                  <a:lnTo>
                    <a:pt x="193509" y="145415"/>
                  </a:lnTo>
                  <a:lnTo>
                    <a:pt x="189585" y="147231"/>
                  </a:lnTo>
                  <a:lnTo>
                    <a:pt x="189915" y="147231"/>
                  </a:lnTo>
                  <a:lnTo>
                    <a:pt x="191287" y="150291"/>
                  </a:lnTo>
                  <a:lnTo>
                    <a:pt x="191503" y="149961"/>
                  </a:lnTo>
                  <a:lnTo>
                    <a:pt x="193382" y="147751"/>
                  </a:lnTo>
                  <a:lnTo>
                    <a:pt x="193509" y="147612"/>
                  </a:lnTo>
                  <a:lnTo>
                    <a:pt x="193662" y="147612"/>
                  </a:lnTo>
                  <a:lnTo>
                    <a:pt x="201409" y="150291"/>
                  </a:lnTo>
                  <a:lnTo>
                    <a:pt x="201828" y="149961"/>
                  </a:lnTo>
                  <a:lnTo>
                    <a:pt x="205651" y="147612"/>
                  </a:lnTo>
                  <a:lnTo>
                    <a:pt x="207276" y="146608"/>
                  </a:lnTo>
                  <a:lnTo>
                    <a:pt x="205473" y="146037"/>
                  </a:lnTo>
                  <a:lnTo>
                    <a:pt x="205587" y="145122"/>
                  </a:lnTo>
                  <a:lnTo>
                    <a:pt x="205676" y="144665"/>
                  </a:lnTo>
                  <a:lnTo>
                    <a:pt x="205778" y="144081"/>
                  </a:lnTo>
                  <a:lnTo>
                    <a:pt x="205867" y="143522"/>
                  </a:lnTo>
                  <a:lnTo>
                    <a:pt x="205994" y="143522"/>
                  </a:lnTo>
                  <a:lnTo>
                    <a:pt x="209550" y="144665"/>
                  </a:lnTo>
                  <a:lnTo>
                    <a:pt x="210477" y="146037"/>
                  </a:lnTo>
                  <a:lnTo>
                    <a:pt x="210172" y="146608"/>
                  </a:lnTo>
                  <a:lnTo>
                    <a:pt x="210540" y="146265"/>
                  </a:lnTo>
                  <a:lnTo>
                    <a:pt x="212610" y="143522"/>
                  </a:lnTo>
                  <a:lnTo>
                    <a:pt x="212902" y="143522"/>
                  </a:lnTo>
                  <a:lnTo>
                    <a:pt x="215519" y="146037"/>
                  </a:lnTo>
                  <a:lnTo>
                    <a:pt x="213690" y="147612"/>
                  </a:lnTo>
                  <a:lnTo>
                    <a:pt x="216903" y="149898"/>
                  </a:lnTo>
                  <a:lnTo>
                    <a:pt x="221665" y="143764"/>
                  </a:lnTo>
                  <a:close/>
                </a:path>
                <a:path w="329565" h="250189">
                  <a:moveTo>
                    <a:pt x="222008" y="144081"/>
                  </a:moveTo>
                  <a:lnTo>
                    <a:pt x="221919" y="143522"/>
                  </a:lnTo>
                  <a:lnTo>
                    <a:pt x="221665" y="143764"/>
                  </a:lnTo>
                  <a:lnTo>
                    <a:pt x="222008" y="144081"/>
                  </a:lnTo>
                  <a:close/>
                </a:path>
                <a:path w="329565" h="250189">
                  <a:moveTo>
                    <a:pt x="222097" y="110083"/>
                  </a:moveTo>
                  <a:lnTo>
                    <a:pt x="218427" y="107505"/>
                  </a:lnTo>
                  <a:lnTo>
                    <a:pt x="220687" y="104813"/>
                  </a:lnTo>
                  <a:lnTo>
                    <a:pt x="220230" y="104495"/>
                  </a:lnTo>
                  <a:lnTo>
                    <a:pt x="216103" y="102997"/>
                  </a:lnTo>
                  <a:lnTo>
                    <a:pt x="218363" y="100330"/>
                  </a:lnTo>
                  <a:lnTo>
                    <a:pt x="216052" y="97967"/>
                  </a:lnTo>
                  <a:lnTo>
                    <a:pt x="211035" y="102260"/>
                  </a:lnTo>
                  <a:lnTo>
                    <a:pt x="211023" y="98691"/>
                  </a:lnTo>
                  <a:lnTo>
                    <a:pt x="210146" y="101612"/>
                  </a:lnTo>
                  <a:lnTo>
                    <a:pt x="205066" y="100164"/>
                  </a:lnTo>
                  <a:lnTo>
                    <a:pt x="202806" y="101396"/>
                  </a:lnTo>
                  <a:lnTo>
                    <a:pt x="201930" y="96939"/>
                  </a:lnTo>
                  <a:lnTo>
                    <a:pt x="194475" y="102222"/>
                  </a:lnTo>
                  <a:lnTo>
                    <a:pt x="192671" y="99326"/>
                  </a:lnTo>
                  <a:lnTo>
                    <a:pt x="193001" y="100368"/>
                  </a:lnTo>
                  <a:lnTo>
                    <a:pt x="193116" y="101574"/>
                  </a:lnTo>
                  <a:lnTo>
                    <a:pt x="191833" y="102184"/>
                  </a:lnTo>
                  <a:lnTo>
                    <a:pt x="189992" y="100863"/>
                  </a:lnTo>
                  <a:lnTo>
                    <a:pt x="188125" y="95986"/>
                  </a:lnTo>
                  <a:lnTo>
                    <a:pt x="184454" y="96240"/>
                  </a:lnTo>
                  <a:lnTo>
                    <a:pt x="188137" y="98132"/>
                  </a:lnTo>
                  <a:lnTo>
                    <a:pt x="183108" y="98844"/>
                  </a:lnTo>
                  <a:lnTo>
                    <a:pt x="181279" y="98958"/>
                  </a:lnTo>
                  <a:lnTo>
                    <a:pt x="181254" y="96100"/>
                  </a:lnTo>
                  <a:lnTo>
                    <a:pt x="178498" y="96304"/>
                  </a:lnTo>
                  <a:lnTo>
                    <a:pt x="173939" y="98031"/>
                  </a:lnTo>
                  <a:lnTo>
                    <a:pt x="177622" y="100647"/>
                  </a:lnTo>
                  <a:lnTo>
                    <a:pt x="175348" y="100469"/>
                  </a:lnTo>
                  <a:lnTo>
                    <a:pt x="180390" y="104051"/>
                  </a:lnTo>
                  <a:lnTo>
                    <a:pt x="178993" y="101625"/>
                  </a:lnTo>
                  <a:lnTo>
                    <a:pt x="184213" y="101701"/>
                  </a:lnTo>
                  <a:lnTo>
                    <a:pt x="187032" y="104559"/>
                  </a:lnTo>
                  <a:lnTo>
                    <a:pt x="189865" y="107022"/>
                  </a:lnTo>
                  <a:lnTo>
                    <a:pt x="195059" y="105879"/>
                  </a:lnTo>
                  <a:lnTo>
                    <a:pt x="198755" y="110642"/>
                  </a:lnTo>
                  <a:lnTo>
                    <a:pt x="203758" y="106349"/>
                  </a:lnTo>
                  <a:lnTo>
                    <a:pt x="209753" y="111315"/>
                  </a:lnTo>
                  <a:lnTo>
                    <a:pt x="212013" y="107226"/>
                  </a:lnTo>
                  <a:lnTo>
                    <a:pt x="214744" y="107746"/>
                  </a:lnTo>
                  <a:lnTo>
                    <a:pt x="214769" y="110617"/>
                  </a:lnTo>
                  <a:lnTo>
                    <a:pt x="217538" y="111836"/>
                  </a:lnTo>
                  <a:lnTo>
                    <a:pt x="222097" y="110083"/>
                  </a:lnTo>
                  <a:close/>
                </a:path>
                <a:path w="329565" h="250189">
                  <a:moveTo>
                    <a:pt x="225615" y="150774"/>
                  </a:moveTo>
                  <a:lnTo>
                    <a:pt x="223812" y="150291"/>
                  </a:lnTo>
                  <a:lnTo>
                    <a:pt x="223621" y="150774"/>
                  </a:lnTo>
                  <a:lnTo>
                    <a:pt x="223354" y="152311"/>
                  </a:lnTo>
                  <a:lnTo>
                    <a:pt x="225615" y="150774"/>
                  </a:lnTo>
                  <a:close/>
                </a:path>
                <a:path w="329565" h="250189">
                  <a:moveTo>
                    <a:pt x="227431" y="149542"/>
                  </a:moveTo>
                  <a:lnTo>
                    <a:pt x="225615" y="150774"/>
                  </a:lnTo>
                  <a:lnTo>
                    <a:pt x="226542" y="151015"/>
                  </a:lnTo>
                  <a:lnTo>
                    <a:pt x="227431" y="149542"/>
                  </a:lnTo>
                  <a:close/>
                </a:path>
                <a:path w="329565" h="250189">
                  <a:moveTo>
                    <a:pt x="228587" y="147612"/>
                  </a:moveTo>
                  <a:lnTo>
                    <a:pt x="228536" y="147383"/>
                  </a:lnTo>
                  <a:lnTo>
                    <a:pt x="228346" y="148018"/>
                  </a:lnTo>
                  <a:lnTo>
                    <a:pt x="228561" y="147840"/>
                  </a:lnTo>
                  <a:lnTo>
                    <a:pt x="228587" y="147612"/>
                  </a:lnTo>
                  <a:close/>
                </a:path>
                <a:path w="329565" h="250189">
                  <a:moveTo>
                    <a:pt x="229235" y="145122"/>
                  </a:moveTo>
                  <a:lnTo>
                    <a:pt x="228485" y="144665"/>
                  </a:lnTo>
                  <a:lnTo>
                    <a:pt x="222351" y="140906"/>
                  </a:lnTo>
                  <a:lnTo>
                    <a:pt x="222427" y="141490"/>
                  </a:lnTo>
                  <a:lnTo>
                    <a:pt x="222491" y="142062"/>
                  </a:lnTo>
                  <a:lnTo>
                    <a:pt x="222618" y="143065"/>
                  </a:lnTo>
                  <a:lnTo>
                    <a:pt x="222745" y="144081"/>
                  </a:lnTo>
                  <a:lnTo>
                    <a:pt x="222834" y="144818"/>
                  </a:lnTo>
                  <a:lnTo>
                    <a:pt x="222008" y="144081"/>
                  </a:lnTo>
                  <a:lnTo>
                    <a:pt x="222834" y="148945"/>
                  </a:lnTo>
                  <a:lnTo>
                    <a:pt x="222859" y="149123"/>
                  </a:lnTo>
                  <a:lnTo>
                    <a:pt x="221513" y="150291"/>
                  </a:lnTo>
                  <a:lnTo>
                    <a:pt x="223710" y="150291"/>
                  </a:lnTo>
                  <a:lnTo>
                    <a:pt x="224155" y="147751"/>
                  </a:lnTo>
                  <a:lnTo>
                    <a:pt x="224218" y="147231"/>
                  </a:lnTo>
                  <a:lnTo>
                    <a:pt x="224447" y="147231"/>
                  </a:lnTo>
                  <a:lnTo>
                    <a:pt x="222859" y="146265"/>
                  </a:lnTo>
                  <a:lnTo>
                    <a:pt x="224523" y="144818"/>
                  </a:lnTo>
                  <a:lnTo>
                    <a:pt x="224701" y="144665"/>
                  </a:lnTo>
                  <a:lnTo>
                    <a:pt x="224878" y="144665"/>
                  </a:lnTo>
                  <a:lnTo>
                    <a:pt x="228511" y="146265"/>
                  </a:lnTo>
                  <a:lnTo>
                    <a:pt x="228307" y="146265"/>
                  </a:lnTo>
                  <a:lnTo>
                    <a:pt x="228384" y="146608"/>
                  </a:lnTo>
                  <a:lnTo>
                    <a:pt x="228485" y="147231"/>
                  </a:lnTo>
                  <a:lnTo>
                    <a:pt x="228790" y="146608"/>
                  </a:lnTo>
                  <a:lnTo>
                    <a:pt x="229146" y="145415"/>
                  </a:lnTo>
                  <a:lnTo>
                    <a:pt x="229235" y="145122"/>
                  </a:lnTo>
                  <a:close/>
                </a:path>
                <a:path w="329565" h="250189">
                  <a:moveTo>
                    <a:pt x="230035" y="145122"/>
                  </a:moveTo>
                  <a:lnTo>
                    <a:pt x="229235" y="145122"/>
                  </a:lnTo>
                  <a:lnTo>
                    <a:pt x="229704" y="145415"/>
                  </a:lnTo>
                  <a:lnTo>
                    <a:pt x="230035" y="145122"/>
                  </a:lnTo>
                  <a:close/>
                </a:path>
                <a:path w="329565" h="250189">
                  <a:moveTo>
                    <a:pt x="230924" y="145415"/>
                  </a:moveTo>
                  <a:lnTo>
                    <a:pt x="229704" y="145415"/>
                  </a:lnTo>
                  <a:lnTo>
                    <a:pt x="229362" y="145415"/>
                  </a:lnTo>
                  <a:lnTo>
                    <a:pt x="230657" y="148945"/>
                  </a:lnTo>
                  <a:lnTo>
                    <a:pt x="230771" y="147383"/>
                  </a:lnTo>
                  <a:lnTo>
                    <a:pt x="230886" y="146037"/>
                  </a:lnTo>
                  <a:lnTo>
                    <a:pt x="230924" y="145415"/>
                  </a:lnTo>
                  <a:close/>
                </a:path>
                <a:path w="329565" h="250189">
                  <a:moveTo>
                    <a:pt x="231013" y="144386"/>
                  </a:moveTo>
                  <a:lnTo>
                    <a:pt x="230581" y="144665"/>
                  </a:lnTo>
                  <a:lnTo>
                    <a:pt x="230035" y="145122"/>
                  </a:lnTo>
                  <a:lnTo>
                    <a:pt x="230949" y="145122"/>
                  </a:lnTo>
                  <a:lnTo>
                    <a:pt x="231013" y="144386"/>
                  </a:lnTo>
                  <a:close/>
                </a:path>
                <a:path w="329565" h="250189">
                  <a:moveTo>
                    <a:pt x="231381" y="125933"/>
                  </a:moveTo>
                  <a:lnTo>
                    <a:pt x="227685" y="122618"/>
                  </a:lnTo>
                  <a:lnTo>
                    <a:pt x="227253" y="122999"/>
                  </a:lnTo>
                  <a:lnTo>
                    <a:pt x="229552" y="125336"/>
                  </a:lnTo>
                  <a:lnTo>
                    <a:pt x="226809" y="125539"/>
                  </a:lnTo>
                  <a:lnTo>
                    <a:pt x="230009" y="126390"/>
                  </a:lnTo>
                  <a:lnTo>
                    <a:pt x="231381" y="125933"/>
                  </a:lnTo>
                  <a:close/>
                </a:path>
                <a:path w="329565" h="250189">
                  <a:moveTo>
                    <a:pt x="234289" y="144386"/>
                  </a:moveTo>
                  <a:lnTo>
                    <a:pt x="232448" y="142367"/>
                  </a:lnTo>
                  <a:lnTo>
                    <a:pt x="232613" y="142062"/>
                  </a:lnTo>
                  <a:lnTo>
                    <a:pt x="233311" y="140906"/>
                  </a:lnTo>
                  <a:lnTo>
                    <a:pt x="229374" y="140906"/>
                  </a:lnTo>
                  <a:lnTo>
                    <a:pt x="232448" y="143065"/>
                  </a:lnTo>
                  <a:lnTo>
                    <a:pt x="231711" y="143700"/>
                  </a:lnTo>
                  <a:lnTo>
                    <a:pt x="231076" y="143522"/>
                  </a:lnTo>
                  <a:lnTo>
                    <a:pt x="231013" y="144386"/>
                  </a:lnTo>
                  <a:lnTo>
                    <a:pt x="231267" y="144081"/>
                  </a:lnTo>
                  <a:lnTo>
                    <a:pt x="231635" y="143764"/>
                  </a:lnTo>
                  <a:lnTo>
                    <a:pt x="231965" y="143764"/>
                  </a:lnTo>
                  <a:lnTo>
                    <a:pt x="234289" y="144386"/>
                  </a:lnTo>
                  <a:close/>
                </a:path>
                <a:path w="329565" h="250189">
                  <a:moveTo>
                    <a:pt x="247116" y="36626"/>
                  </a:moveTo>
                  <a:lnTo>
                    <a:pt x="246888" y="36537"/>
                  </a:lnTo>
                  <a:lnTo>
                    <a:pt x="246532" y="36233"/>
                  </a:lnTo>
                  <a:lnTo>
                    <a:pt x="246697" y="37134"/>
                  </a:lnTo>
                  <a:lnTo>
                    <a:pt x="246824" y="36918"/>
                  </a:lnTo>
                  <a:lnTo>
                    <a:pt x="246976" y="36804"/>
                  </a:lnTo>
                  <a:lnTo>
                    <a:pt x="247116" y="36626"/>
                  </a:lnTo>
                  <a:close/>
                </a:path>
                <a:path w="329565" h="250189">
                  <a:moveTo>
                    <a:pt x="258419" y="84112"/>
                  </a:moveTo>
                  <a:lnTo>
                    <a:pt x="258025" y="84150"/>
                  </a:lnTo>
                  <a:lnTo>
                    <a:pt x="257619" y="84213"/>
                  </a:lnTo>
                  <a:lnTo>
                    <a:pt x="257162" y="84366"/>
                  </a:lnTo>
                  <a:lnTo>
                    <a:pt x="258000" y="84582"/>
                  </a:lnTo>
                  <a:lnTo>
                    <a:pt x="258330" y="84442"/>
                  </a:lnTo>
                  <a:lnTo>
                    <a:pt x="258419" y="84112"/>
                  </a:lnTo>
                  <a:close/>
                </a:path>
                <a:path w="329565" h="250189">
                  <a:moveTo>
                    <a:pt x="258559" y="86067"/>
                  </a:moveTo>
                  <a:lnTo>
                    <a:pt x="253974" y="87109"/>
                  </a:lnTo>
                  <a:lnTo>
                    <a:pt x="253085" y="87884"/>
                  </a:lnTo>
                  <a:lnTo>
                    <a:pt x="254469" y="88138"/>
                  </a:lnTo>
                  <a:lnTo>
                    <a:pt x="254927" y="88468"/>
                  </a:lnTo>
                  <a:lnTo>
                    <a:pt x="258559" y="86067"/>
                  </a:lnTo>
                  <a:close/>
                </a:path>
                <a:path w="329565" h="250189">
                  <a:moveTo>
                    <a:pt x="262966" y="11684"/>
                  </a:moveTo>
                  <a:lnTo>
                    <a:pt x="259308" y="9791"/>
                  </a:lnTo>
                  <a:lnTo>
                    <a:pt x="258838" y="10185"/>
                  </a:lnTo>
                  <a:lnTo>
                    <a:pt x="262966" y="11684"/>
                  </a:lnTo>
                  <a:close/>
                </a:path>
                <a:path w="329565" h="250189">
                  <a:moveTo>
                    <a:pt x="264464" y="79565"/>
                  </a:moveTo>
                  <a:lnTo>
                    <a:pt x="260350" y="80911"/>
                  </a:lnTo>
                  <a:lnTo>
                    <a:pt x="258965" y="79946"/>
                  </a:lnTo>
                  <a:lnTo>
                    <a:pt x="256933" y="80619"/>
                  </a:lnTo>
                  <a:lnTo>
                    <a:pt x="258673" y="83172"/>
                  </a:lnTo>
                  <a:lnTo>
                    <a:pt x="258419" y="84112"/>
                  </a:lnTo>
                  <a:lnTo>
                    <a:pt x="260362" y="83921"/>
                  </a:lnTo>
                  <a:lnTo>
                    <a:pt x="261518" y="84721"/>
                  </a:lnTo>
                  <a:lnTo>
                    <a:pt x="262648" y="82550"/>
                  </a:lnTo>
                  <a:lnTo>
                    <a:pt x="264464" y="79565"/>
                  </a:lnTo>
                  <a:close/>
                </a:path>
                <a:path w="329565" h="250189">
                  <a:moveTo>
                    <a:pt x="268605" y="84645"/>
                  </a:moveTo>
                  <a:lnTo>
                    <a:pt x="264947" y="84912"/>
                  </a:lnTo>
                  <a:lnTo>
                    <a:pt x="265417" y="86664"/>
                  </a:lnTo>
                  <a:lnTo>
                    <a:pt x="268173" y="86474"/>
                  </a:lnTo>
                  <a:lnTo>
                    <a:pt x="268605" y="84645"/>
                  </a:lnTo>
                  <a:close/>
                </a:path>
                <a:path w="329565" h="250189">
                  <a:moveTo>
                    <a:pt x="270002" y="83464"/>
                  </a:moveTo>
                  <a:lnTo>
                    <a:pt x="266280" y="78714"/>
                  </a:lnTo>
                  <a:lnTo>
                    <a:pt x="264922" y="80594"/>
                  </a:lnTo>
                  <a:lnTo>
                    <a:pt x="270002" y="83464"/>
                  </a:lnTo>
                  <a:close/>
                </a:path>
                <a:path w="329565" h="250189">
                  <a:moveTo>
                    <a:pt x="274561" y="78752"/>
                  </a:moveTo>
                  <a:lnTo>
                    <a:pt x="273189" y="78244"/>
                  </a:lnTo>
                  <a:lnTo>
                    <a:pt x="270827" y="76415"/>
                  </a:lnTo>
                  <a:lnTo>
                    <a:pt x="269024" y="78524"/>
                  </a:lnTo>
                  <a:lnTo>
                    <a:pt x="274561" y="78752"/>
                  </a:lnTo>
                  <a:close/>
                </a:path>
                <a:path w="329565" h="250189">
                  <a:moveTo>
                    <a:pt x="275437" y="78803"/>
                  </a:moveTo>
                  <a:lnTo>
                    <a:pt x="274561" y="78765"/>
                  </a:lnTo>
                  <a:lnTo>
                    <a:pt x="274929" y="78905"/>
                  </a:lnTo>
                  <a:lnTo>
                    <a:pt x="275247" y="78968"/>
                  </a:lnTo>
                  <a:lnTo>
                    <a:pt x="275437" y="78803"/>
                  </a:lnTo>
                  <a:close/>
                </a:path>
                <a:path w="329565" h="250189">
                  <a:moveTo>
                    <a:pt x="286677" y="0"/>
                  </a:moveTo>
                  <a:lnTo>
                    <a:pt x="285584" y="1790"/>
                  </a:lnTo>
                  <a:lnTo>
                    <a:pt x="281889" y="1574"/>
                  </a:lnTo>
                  <a:lnTo>
                    <a:pt x="282105" y="330"/>
                  </a:lnTo>
                  <a:lnTo>
                    <a:pt x="278904" y="203"/>
                  </a:lnTo>
                  <a:lnTo>
                    <a:pt x="277075" y="317"/>
                  </a:lnTo>
                  <a:lnTo>
                    <a:pt x="277114" y="3175"/>
                  </a:lnTo>
                  <a:lnTo>
                    <a:pt x="278892" y="1625"/>
                  </a:lnTo>
                  <a:lnTo>
                    <a:pt x="281673" y="2857"/>
                  </a:lnTo>
                  <a:lnTo>
                    <a:pt x="281825" y="1892"/>
                  </a:lnTo>
                  <a:lnTo>
                    <a:pt x="284873" y="2984"/>
                  </a:lnTo>
                  <a:lnTo>
                    <a:pt x="285572" y="1828"/>
                  </a:lnTo>
                  <a:lnTo>
                    <a:pt x="286232" y="1828"/>
                  </a:lnTo>
                  <a:lnTo>
                    <a:pt x="286677" y="0"/>
                  </a:lnTo>
                  <a:close/>
                </a:path>
                <a:path w="329565" h="250189">
                  <a:moveTo>
                    <a:pt x="294144" y="16649"/>
                  </a:moveTo>
                  <a:lnTo>
                    <a:pt x="291833" y="14312"/>
                  </a:lnTo>
                  <a:lnTo>
                    <a:pt x="287261" y="15341"/>
                  </a:lnTo>
                  <a:lnTo>
                    <a:pt x="291388" y="17564"/>
                  </a:lnTo>
                  <a:lnTo>
                    <a:pt x="290499" y="18338"/>
                  </a:lnTo>
                  <a:lnTo>
                    <a:pt x="294144" y="16649"/>
                  </a:lnTo>
                  <a:close/>
                </a:path>
                <a:path w="329565" h="250189">
                  <a:moveTo>
                    <a:pt x="295275" y="62369"/>
                  </a:moveTo>
                  <a:lnTo>
                    <a:pt x="293624" y="62484"/>
                  </a:lnTo>
                  <a:lnTo>
                    <a:pt x="294995" y="62763"/>
                  </a:lnTo>
                  <a:lnTo>
                    <a:pt x="295275" y="62369"/>
                  </a:lnTo>
                  <a:close/>
                </a:path>
                <a:path w="329565" h="250189">
                  <a:moveTo>
                    <a:pt x="296316" y="35521"/>
                  </a:moveTo>
                  <a:lnTo>
                    <a:pt x="296138" y="35115"/>
                  </a:lnTo>
                  <a:lnTo>
                    <a:pt x="295986" y="34899"/>
                  </a:lnTo>
                  <a:lnTo>
                    <a:pt x="295757" y="34759"/>
                  </a:lnTo>
                  <a:lnTo>
                    <a:pt x="295567" y="34569"/>
                  </a:lnTo>
                  <a:lnTo>
                    <a:pt x="295922" y="35166"/>
                  </a:lnTo>
                  <a:lnTo>
                    <a:pt x="296316" y="35521"/>
                  </a:lnTo>
                  <a:close/>
                </a:path>
                <a:path w="329565" h="250189">
                  <a:moveTo>
                    <a:pt x="298005" y="38544"/>
                  </a:moveTo>
                  <a:lnTo>
                    <a:pt x="297992" y="37134"/>
                  </a:lnTo>
                  <a:lnTo>
                    <a:pt x="294792" y="36995"/>
                  </a:lnTo>
                  <a:lnTo>
                    <a:pt x="295694" y="37630"/>
                  </a:lnTo>
                  <a:lnTo>
                    <a:pt x="294335" y="39547"/>
                  </a:lnTo>
                  <a:lnTo>
                    <a:pt x="296189" y="40119"/>
                  </a:lnTo>
                  <a:lnTo>
                    <a:pt x="298005" y="38544"/>
                  </a:lnTo>
                  <a:close/>
                </a:path>
                <a:path w="329565" h="250189">
                  <a:moveTo>
                    <a:pt x="298196" y="62153"/>
                  </a:moveTo>
                  <a:lnTo>
                    <a:pt x="296354" y="60858"/>
                  </a:lnTo>
                  <a:lnTo>
                    <a:pt x="295275" y="62357"/>
                  </a:lnTo>
                  <a:lnTo>
                    <a:pt x="298196" y="62153"/>
                  </a:lnTo>
                  <a:close/>
                </a:path>
                <a:path w="329565" h="250189">
                  <a:moveTo>
                    <a:pt x="298564" y="50317"/>
                  </a:moveTo>
                  <a:lnTo>
                    <a:pt x="293954" y="46355"/>
                  </a:lnTo>
                  <a:lnTo>
                    <a:pt x="295770" y="45529"/>
                  </a:lnTo>
                  <a:lnTo>
                    <a:pt x="296202" y="41541"/>
                  </a:lnTo>
                  <a:lnTo>
                    <a:pt x="294830" y="41986"/>
                  </a:lnTo>
                  <a:lnTo>
                    <a:pt x="290741" y="44792"/>
                  </a:lnTo>
                  <a:lnTo>
                    <a:pt x="288429" y="43167"/>
                  </a:lnTo>
                  <a:lnTo>
                    <a:pt x="287502" y="43942"/>
                  </a:lnTo>
                  <a:lnTo>
                    <a:pt x="289356" y="45250"/>
                  </a:lnTo>
                  <a:lnTo>
                    <a:pt x="289356" y="45948"/>
                  </a:lnTo>
                  <a:lnTo>
                    <a:pt x="293014" y="45707"/>
                  </a:lnTo>
                  <a:lnTo>
                    <a:pt x="290296" y="48044"/>
                  </a:lnTo>
                  <a:lnTo>
                    <a:pt x="295821" y="49809"/>
                  </a:lnTo>
                  <a:lnTo>
                    <a:pt x="298564" y="50317"/>
                  </a:lnTo>
                  <a:close/>
                </a:path>
                <a:path w="329565" h="250189">
                  <a:moveTo>
                    <a:pt x="298792" y="24917"/>
                  </a:moveTo>
                  <a:lnTo>
                    <a:pt x="297497" y="24485"/>
                  </a:lnTo>
                  <a:lnTo>
                    <a:pt x="298323" y="23152"/>
                  </a:lnTo>
                  <a:lnTo>
                    <a:pt x="295567" y="22618"/>
                  </a:lnTo>
                  <a:lnTo>
                    <a:pt x="297853" y="23545"/>
                  </a:lnTo>
                  <a:lnTo>
                    <a:pt x="297472" y="24485"/>
                  </a:lnTo>
                  <a:lnTo>
                    <a:pt x="295871" y="23926"/>
                  </a:lnTo>
                  <a:lnTo>
                    <a:pt x="293573" y="23152"/>
                  </a:lnTo>
                  <a:lnTo>
                    <a:pt x="289140" y="21653"/>
                  </a:lnTo>
                  <a:lnTo>
                    <a:pt x="290499" y="18338"/>
                  </a:lnTo>
                  <a:lnTo>
                    <a:pt x="289598" y="19126"/>
                  </a:lnTo>
                  <a:lnTo>
                    <a:pt x="288239" y="23152"/>
                  </a:lnTo>
                  <a:lnTo>
                    <a:pt x="285775" y="22174"/>
                  </a:lnTo>
                  <a:lnTo>
                    <a:pt x="281355" y="20421"/>
                  </a:lnTo>
                  <a:lnTo>
                    <a:pt x="278650" y="23456"/>
                  </a:lnTo>
                  <a:lnTo>
                    <a:pt x="281825" y="22174"/>
                  </a:lnTo>
                  <a:lnTo>
                    <a:pt x="281863" y="23596"/>
                  </a:lnTo>
                  <a:lnTo>
                    <a:pt x="280924" y="24371"/>
                  </a:lnTo>
                  <a:lnTo>
                    <a:pt x="281406" y="25412"/>
                  </a:lnTo>
                  <a:lnTo>
                    <a:pt x="277342" y="25412"/>
                  </a:lnTo>
                  <a:lnTo>
                    <a:pt x="280962" y="29375"/>
                  </a:lnTo>
                  <a:lnTo>
                    <a:pt x="287337" y="23926"/>
                  </a:lnTo>
                  <a:lnTo>
                    <a:pt x="291020" y="26530"/>
                  </a:lnTo>
                  <a:lnTo>
                    <a:pt x="298792" y="24917"/>
                  </a:lnTo>
                  <a:close/>
                </a:path>
                <a:path w="329565" h="250189">
                  <a:moveTo>
                    <a:pt x="299097" y="58496"/>
                  </a:moveTo>
                  <a:lnTo>
                    <a:pt x="297091" y="57759"/>
                  </a:lnTo>
                  <a:lnTo>
                    <a:pt x="296583" y="54203"/>
                  </a:lnTo>
                  <a:lnTo>
                    <a:pt x="295871" y="57683"/>
                  </a:lnTo>
                  <a:lnTo>
                    <a:pt x="296811" y="59270"/>
                  </a:lnTo>
                  <a:lnTo>
                    <a:pt x="297916" y="58813"/>
                  </a:lnTo>
                  <a:lnTo>
                    <a:pt x="299097" y="58496"/>
                  </a:lnTo>
                  <a:close/>
                </a:path>
                <a:path w="329565" h="250189">
                  <a:moveTo>
                    <a:pt x="300913" y="58394"/>
                  </a:moveTo>
                  <a:lnTo>
                    <a:pt x="300304" y="58204"/>
                  </a:lnTo>
                  <a:lnTo>
                    <a:pt x="299694" y="58331"/>
                  </a:lnTo>
                  <a:lnTo>
                    <a:pt x="299097" y="58496"/>
                  </a:lnTo>
                  <a:lnTo>
                    <a:pt x="299605" y="58686"/>
                  </a:lnTo>
                  <a:lnTo>
                    <a:pt x="300189" y="58737"/>
                  </a:lnTo>
                  <a:lnTo>
                    <a:pt x="300913" y="58394"/>
                  </a:lnTo>
                  <a:close/>
                </a:path>
                <a:path w="329565" h="250189">
                  <a:moveTo>
                    <a:pt x="303936" y="35636"/>
                  </a:moveTo>
                  <a:lnTo>
                    <a:pt x="303796" y="34709"/>
                  </a:lnTo>
                  <a:lnTo>
                    <a:pt x="303288" y="34150"/>
                  </a:lnTo>
                  <a:lnTo>
                    <a:pt x="302818" y="33845"/>
                  </a:lnTo>
                  <a:lnTo>
                    <a:pt x="302133" y="33058"/>
                  </a:lnTo>
                  <a:lnTo>
                    <a:pt x="301244" y="31877"/>
                  </a:lnTo>
                  <a:lnTo>
                    <a:pt x="300786" y="31280"/>
                  </a:lnTo>
                  <a:lnTo>
                    <a:pt x="300316" y="30645"/>
                  </a:lnTo>
                  <a:lnTo>
                    <a:pt x="299516" y="30213"/>
                  </a:lnTo>
                  <a:lnTo>
                    <a:pt x="296392" y="28524"/>
                  </a:lnTo>
                  <a:lnTo>
                    <a:pt x="293319" y="28143"/>
                  </a:lnTo>
                  <a:lnTo>
                    <a:pt x="292862" y="29298"/>
                  </a:lnTo>
                  <a:lnTo>
                    <a:pt x="292379" y="29298"/>
                  </a:lnTo>
                  <a:lnTo>
                    <a:pt x="284187" y="30213"/>
                  </a:lnTo>
                  <a:lnTo>
                    <a:pt x="281876" y="29298"/>
                  </a:lnTo>
                  <a:lnTo>
                    <a:pt x="269989" y="32753"/>
                  </a:lnTo>
                  <a:lnTo>
                    <a:pt x="271348" y="32753"/>
                  </a:lnTo>
                  <a:lnTo>
                    <a:pt x="278282" y="33845"/>
                  </a:lnTo>
                  <a:lnTo>
                    <a:pt x="278599" y="33058"/>
                  </a:lnTo>
                  <a:lnTo>
                    <a:pt x="278726" y="32753"/>
                  </a:lnTo>
                  <a:lnTo>
                    <a:pt x="283921" y="33058"/>
                  </a:lnTo>
                  <a:lnTo>
                    <a:pt x="292328" y="31280"/>
                  </a:lnTo>
                  <a:lnTo>
                    <a:pt x="295567" y="34569"/>
                  </a:lnTo>
                  <a:lnTo>
                    <a:pt x="295160" y="33845"/>
                  </a:lnTo>
                  <a:lnTo>
                    <a:pt x="294881" y="33058"/>
                  </a:lnTo>
                  <a:lnTo>
                    <a:pt x="294652" y="32207"/>
                  </a:lnTo>
                  <a:lnTo>
                    <a:pt x="296583" y="31877"/>
                  </a:lnTo>
                  <a:lnTo>
                    <a:pt x="298551" y="32753"/>
                  </a:lnTo>
                  <a:lnTo>
                    <a:pt x="301155" y="32753"/>
                  </a:lnTo>
                  <a:lnTo>
                    <a:pt x="302653" y="33743"/>
                  </a:lnTo>
                  <a:lnTo>
                    <a:pt x="303123" y="34340"/>
                  </a:lnTo>
                  <a:lnTo>
                    <a:pt x="303631" y="34937"/>
                  </a:lnTo>
                  <a:lnTo>
                    <a:pt x="303936" y="35636"/>
                  </a:lnTo>
                  <a:close/>
                </a:path>
                <a:path w="329565" h="250189">
                  <a:moveTo>
                    <a:pt x="315366" y="35191"/>
                  </a:moveTo>
                  <a:lnTo>
                    <a:pt x="313524" y="33883"/>
                  </a:lnTo>
                  <a:lnTo>
                    <a:pt x="310794" y="36233"/>
                  </a:lnTo>
                  <a:lnTo>
                    <a:pt x="315366" y="35191"/>
                  </a:lnTo>
                  <a:close/>
                </a:path>
                <a:path w="329565" h="250189">
                  <a:moveTo>
                    <a:pt x="315874" y="39090"/>
                  </a:moveTo>
                  <a:lnTo>
                    <a:pt x="315849" y="37439"/>
                  </a:lnTo>
                  <a:lnTo>
                    <a:pt x="314934" y="37604"/>
                  </a:lnTo>
                  <a:lnTo>
                    <a:pt x="314667" y="37973"/>
                  </a:lnTo>
                  <a:lnTo>
                    <a:pt x="315874" y="39090"/>
                  </a:lnTo>
                  <a:close/>
                </a:path>
                <a:path w="329565" h="250189">
                  <a:moveTo>
                    <a:pt x="318909" y="37134"/>
                  </a:moveTo>
                  <a:lnTo>
                    <a:pt x="316623" y="36779"/>
                  </a:lnTo>
                  <a:lnTo>
                    <a:pt x="315849" y="36957"/>
                  </a:lnTo>
                  <a:lnTo>
                    <a:pt x="315849" y="37439"/>
                  </a:lnTo>
                  <a:lnTo>
                    <a:pt x="316585" y="37299"/>
                  </a:lnTo>
                  <a:lnTo>
                    <a:pt x="317741" y="37287"/>
                  </a:lnTo>
                  <a:lnTo>
                    <a:pt x="318909" y="37134"/>
                  </a:lnTo>
                  <a:close/>
                </a:path>
                <a:path w="329565" h="250189">
                  <a:moveTo>
                    <a:pt x="319747" y="9525"/>
                  </a:moveTo>
                  <a:lnTo>
                    <a:pt x="318401" y="9067"/>
                  </a:lnTo>
                  <a:lnTo>
                    <a:pt x="316966" y="8610"/>
                  </a:lnTo>
                  <a:lnTo>
                    <a:pt x="311035" y="11531"/>
                  </a:lnTo>
                  <a:lnTo>
                    <a:pt x="309194" y="10223"/>
                  </a:lnTo>
                  <a:lnTo>
                    <a:pt x="311975" y="13614"/>
                  </a:lnTo>
                  <a:lnTo>
                    <a:pt x="315937" y="11531"/>
                  </a:lnTo>
                  <a:lnTo>
                    <a:pt x="319747" y="9525"/>
                  </a:lnTo>
                  <a:close/>
                </a:path>
                <a:path w="329565" h="250189">
                  <a:moveTo>
                    <a:pt x="321525" y="6146"/>
                  </a:moveTo>
                  <a:lnTo>
                    <a:pt x="320306" y="5283"/>
                  </a:lnTo>
                  <a:lnTo>
                    <a:pt x="318528" y="5689"/>
                  </a:lnTo>
                  <a:lnTo>
                    <a:pt x="318846" y="5689"/>
                  </a:lnTo>
                  <a:lnTo>
                    <a:pt x="320802" y="6756"/>
                  </a:lnTo>
                  <a:lnTo>
                    <a:pt x="321525" y="6146"/>
                  </a:lnTo>
                  <a:close/>
                </a:path>
                <a:path w="329565" h="250189">
                  <a:moveTo>
                    <a:pt x="321843" y="7327"/>
                  </a:moveTo>
                  <a:lnTo>
                    <a:pt x="320802" y="6756"/>
                  </a:lnTo>
                  <a:lnTo>
                    <a:pt x="319697" y="7708"/>
                  </a:lnTo>
                  <a:lnTo>
                    <a:pt x="321398" y="7708"/>
                  </a:lnTo>
                  <a:lnTo>
                    <a:pt x="321843" y="7327"/>
                  </a:lnTo>
                  <a:close/>
                </a:path>
                <a:path w="329565" h="250189">
                  <a:moveTo>
                    <a:pt x="322008" y="60502"/>
                  </a:moveTo>
                  <a:lnTo>
                    <a:pt x="312801" y="53975"/>
                  </a:lnTo>
                  <a:lnTo>
                    <a:pt x="305930" y="54127"/>
                  </a:lnTo>
                  <a:lnTo>
                    <a:pt x="306400" y="56578"/>
                  </a:lnTo>
                  <a:lnTo>
                    <a:pt x="303631" y="56070"/>
                  </a:lnTo>
                  <a:lnTo>
                    <a:pt x="305498" y="57365"/>
                  </a:lnTo>
                  <a:lnTo>
                    <a:pt x="303644" y="58204"/>
                  </a:lnTo>
                  <a:lnTo>
                    <a:pt x="307352" y="62242"/>
                  </a:lnTo>
                  <a:lnTo>
                    <a:pt x="311950" y="62661"/>
                  </a:lnTo>
                  <a:lnTo>
                    <a:pt x="317906" y="62572"/>
                  </a:lnTo>
                  <a:lnTo>
                    <a:pt x="316953" y="59778"/>
                  </a:lnTo>
                  <a:lnTo>
                    <a:pt x="318338" y="60045"/>
                  </a:lnTo>
                  <a:lnTo>
                    <a:pt x="320179" y="60642"/>
                  </a:lnTo>
                  <a:lnTo>
                    <a:pt x="322008" y="60502"/>
                  </a:lnTo>
                  <a:close/>
                </a:path>
                <a:path w="329565" h="250189">
                  <a:moveTo>
                    <a:pt x="323164" y="37833"/>
                  </a:moveTo>
                  <a:lnTo>
                    <a:pt x="322262" y="35775"/>
                  </a:lnTo>
                  <a:lnTo>
                    <a:pt x="321500" y="36664"/>
                  </a:lnTo>
                  <a:lnTo>
                    <a:pt x="320205" y="36969"/>
                  </a:lnTo>
                  <a:lnTo>
                    <a:pt x="318909" y="37134"/>
                  </a:lnTo>
                  <a:lnTo>
                    <a:pt x="321081" y="37477"/>
                  </a:lnTo>
                  <a:lnTo>
                    <a:pt x="323164" y="37833"/>
                  </a:lnTo>
                  <a:close/>
                </a:path>
                <a:path w="329565" h="250189">
                  <a:moveTo>
                    <a:pt x="323367" y="8166"/>
                  </a:moveTo>
                  <a:lnTo>
                    <a:pt x="321995" y="7200"/>
                  </a:lnTo>
                  <a:lnTo>
                    <a:pt x="321843" y="7327"/>
                  </a:lnTo>
                  <a:lnTo>
                    <a:pt x="323367" y="8166"/>
                  </a:lnTo>
                  <a:close/>
                </a:path>
                <a:path w="329565" h="250189">
                  <a:moveTo>
                    <a:pt x="325628" y="4076"/>
                  </a:moveTo>
                  <a:lnTo>
                    <a:pt x="325145" y="3873"/>
                  </a:lnTo>
                  <a:lnTo>
                    <a:pt x="322211" y="2628"/>
                  </a:lnTo>
                  <a:lnTo>
                    <a:pt x="320573" y="1930"/>
                  </a:lnTo>
                  <a:lnTo>
                    <a:pt x="320586" y="2628"/>
                  </a:lnTo>
                  <a:lnTo>
                    <a:pt x="312318" y="1079"/>
                  </a:lnTo>
                  <a:lnTo>
                    <a:pt x="311429" y="3289"/>
                  </a:lnTo>
                  <a:lnTo>
                    <a:pt x="310730" y="3873"/>
                  </a:lnTo>
                  <a:lnTo>
                    <a:pt x="310553" y="4076"/>
                  </a:lnTo>
                  <a:lnTo>
                    <a:pt x="312839" y="5689"/>
                  </a:lnTo>
                  <a:lnTo>
                    <a:pt x="318312" y="3873"/>
                  </a:lnTo>
                  <a:lnTo>
                    <a:pt x="320306" y="5283"/>
                  </a:lnTo>
                  <a:lnTo>
                    <a:pt x="325628" y="4076"/>
                  </a:lnTo>
                  <a:close/>
                </a:path>
                <a:path w="329565" h="250189">
                  <a:moveTo>
                    <a:pt x="328637" y="33896"/>
                  </a:moveTo>
                  <a:lnTo>
                    <a:pt x="324510" y="33121"/>
                  </a:lnTo>
                  <a:lnTo>
                    <a:pt x="327279" y="35077"/>
                  </a:lnTo>
                  <a:lnTo>
                    <a:pt x="328637" y="33896"/>
                  </a:lnTo>
                  <a:close/>
                </a:path>
                <a:path w="329565" h="250189">
                  <a:moveTo>
                    <a:pt x="329311" y="6667"/>
                  </a:moveTo>
                  <a:lnTo>
                    <a:pt x="326999" y="5753"/>
                  </a:lnTo>
                  <a:lnTo>
                    <a:pt x="324739" y="7708"/>
                  </a:lnTo>
                  <a:lnTo>
                    <a:pt x="329311" y="6667"/>
                  </a:lnTo>
                  <a:close/>
                </a:path>
              </a:pathLst>
            </a:custGeom>
            <a:solidFill>
              <a:srgbClr val="ABD3D8">
                <a:alpha val="51998"/>
              </a:srgbClr>
            </a:solidFill>
          </p:spPr>
          <p:txBody>
            <a:bodyPr wrap="square" lIns="0" tIns="0" rIns="0" bIns="0" rtlCol="0"/>
            <a:lstStyle/>
            <a:p>
              <a:pPr defTabSz="829178"/>
              <a:endParaRPr sz="1632" kern="0">
                <a:solidFill>
                  <a:sysClr val="windowText" lastClr="000000"/>
                </a:solidFill>
              </a:endParaRPr>
            </a:p>
          </p:txBody>
        </p:sp>
        <p:sp>
          <p:nvSpPr>
            <p:cNvPr id="102" name="object 102"/>
            <p:cNvSpPr/>
            <p:nvPr/>
          </p:nvSpPr>
          <p:spPr>
            <a:xfrm>
              <a:off x="9428328" y="2258339"/>
              <a:ext cx="392430" cy="318770"/>
            </a:xfrm>
            <a:custGeom>
              <a:avLst/>
              <a:gdLst/>
              <a:ahLst/>
              <a:cxnLst/>
              <a:rect l="l" t="t" r="r" b="b"/>
              <a:pathLst>
                <a:path w="392429" h="318769">
                  <a:moveTo>
                    <a:pt x="2768" y="303390"/>
                  </a:moveTo>
                  <a:lnTo>
                    <a:pt x="0" y="300710"/>
                  </a:lnTo>
                  <a:lnTo>
                    <a:pt x="0" y="302145"/>
                  </a:lnTo>
                  <a:lnTo>
                    <a:pt x="2768" y="303390"/>
                  </a:lnTo>
                  <a:close/>
                </a:path>
                <a:path w="392429" h="318769">
                  <a:moveTo>
                    <a:pt x="6680" y="308229"/>
                  </a:moveTo>
                  <a:lnTo>
                    <a:pt x="4178" y="308686"/>
                  </a:lnTo>
                  <a:lnTo>
                    <a:pt x="4787" y="310388"/>
                  </a:lnTo>
                  <a:lnTo>
                    <a:pt x="5308" y="309372"/>
                  </a:lnTo>
                  <a:lnTo>
                    <a:pt x="6680" y="308229"/>
                  </a:lnTo>
                  <a:close/>
                </a:path>
                <a:path w="392429" h="318769">
                  <a:moveTo>
                    <a:pt x="10579" y="284391"/>
                  </a:moveTo>
                  <a:lnTo>
                    <a:pt x="9969" y="283476"/>
                  </a:lnTo>
                  <a:lnTo>
                    <a:pt x="8585" y="283921"/>
                  </a:lnTo>
                  <a:lnTo>
                    <a:pt x="6756" y="284772"/>
                  </a:lnTo>
                  <a:lnTo>
                    <a:pt x="7213" y="285800"/>
                  </a:lnTo>
                  <a:lnTo>
                    <a:pt x="10210" y="286537"/>
                  </a:lnTo>
                  <a:lnTo>
                    <a:pt x="9867" y="285813"/>
                  </a:lnTo>
                  <a:lnTo>
                    <a:pt x="10579" y="284391"/>
                  </a:lnTo>
                  <a:close/>
                </a:path>
                <a:path w="392429" h="318769">
                  <a:moveTo>
                    <a:pt x="11811" y="286931"/>
                  </a:moveTo>
                  <a:lnTo>
                    <a:pt x="10210" y="286537"/>
                  </a:lnTo>
                  <a:lnTo>
                    <a:pt x="10388" y="286893"/>
                  </a:lnTo>
                  <a:lnTo>
                    <a:pt x="10756" y="287121"/>
                  </a:lnTo>
                  <a:lnTo>
                    <a:pt x="11811" y="286931"/>
                  </a:lnTo>
                  <a:close/>
                </a:path>
                <a:path w="392429" h="318769">
                  <a:moveTo>
                    <a:pt x="15074" y="308660"/>
                  </a:moveTo>
                  <a:lnTo>
                    <a:pt x="14236" y="306565"/>
                  </a:lnTo>
                  <a:lnTo>
                    <a:pt x="13716" y="307822"/>
                  </a:lnTo>
                  <a:lnTo>
                    <a:pt x="14185" y="308432"/>
                  </a:lnTo>
                  <a:lnTo>
                    <a:pt x="15074" y="308660"/>
                  </a:lnTo>
                  <a:close/>
                </a:path>
                <a:path w="392429" h="318769">
                  <a:moveTo>
                    <a:pt x="17233" y="308851"/>
                  </a:moveTo>
                  <a:lnTo>
                    <a:pt x="16052" y="307835"/>
                  </a:lnTo>
                  <a:lnTo>
                    <a:pt x="15722" y="308660"/>
                  </a:lnTo>
                  <a:lnTo>
                    <a:pt x="15659" y="308813"/>
                  </a:lnTo>
                  <a:lnTo>
                    <a:pt x="15074" y="308660"/>
                  </a:lnTo>
                  <a:lnTo>
                    <a:pt x="5994" y="310845"/>
                  </a:lnTo>
                  <a:lnTo>
                    <a:pt x="4940" y="310845"/>
                  </a:lnTo>
                  <a:lnTo>
                    <a:pt x="4787" y="310388"/>
                  </a:lnTo>
                  <a:lnTo>
                    <a:pt x="4635" y="310667"/>
                  </a:lnTo>
                  <a:lnTo>
                    <a:pt x="4546" y="310946"/>
                  </a:lnTo>
                  <a:lnTo>
                    <a:pt x="4648" y="311175"/>
                  </a:lnTo>
                  <a:lnTo>
                    <a:pt x="5016" y="311099"/>
                  </a:lnTo>
                  <a:lnTo>
                    <a:pt x="5638" y="312750"/>
                  </a:lnTo>
                  <a:lnTo>
                    <a:pt x="4686" y="312750"/>
                  </a:lnTo>
                  <a:lnTo>
                    <a:pt x="5105" y="314401"/>
                  </a:lnTo>
                  <a:lnTo>
                    <a:pt x="7861" y="312750"/>
                  </a:lnTo>
                  <a:lnTo>
                    <a:pt x="11201" y="311861"/>
                  </a:lnTo>
                  <a:lnTo>
                    <a:pt x="11734" y="311861"/>
                  </a:lnTo>
                  <a:lnTo>
                    <a:pt x="16573" y="313956"/>
                  </a:lnTo>
                  <a:lnTo>
                    <a:pt x="15151" y="311861"/>
                  </a:lnTo>
                  <a:lnTo>
                    <a:pt x="14795" y="311327"/>
                  </a:lnTo>
                  <a:lnTo>
                    <a:pt x="14655" y="311327"/>
                  </a:lnTo>
                  <a:lnTo>
                    <a:pt x="15570" y="309029"/>
                  </a:lnTo>
                  <a:lnTo>
                    <a:pt x="15646" y="308851"/>
                  </a:lnTo>
                  <a:lnTo>
                    <a:pt x="15824" y="308851"/>
                  </a:lnTo>
                  <a:lnTo>
                    <a:pt x="16560" y="309029"/>
                  </a:lnTo>
                  <a:lnTo>
                    <a:pt x="17233" y="308851"/>
                  </a:lnTo>
                  <a:close/>
                </a:path>
                <a:path w="392429" h="318769">
                  <a:moveTo>
                    <a:pt x="18326" y="318389"/>
                  </a:moveTo>
                  <a:lnTo>
                    <a:pt x="14300" y="314464"/>
                  </a:lnTo>
                  <a:lnTo>
                    <a:pt x="15684" y="317601"/>
                  </a:lnTo>
                  <a:lnTo>
                    <a:pt x="14770" y="318376"/>
                  </a:lnTo>
                  <a:lnTo>
                    <a:pt x="13843" y="316306"/>
                  </a:lnTo>
                  <a:lnTo>
                    <a:pt x="13525" y="317601"/>
                  </a:lnTo>
                  <a:lnTo>
                    <a:pt x="13462" y="318389"/>
                  </a:lnTo>
                  <a:lnTo>
                    <a:pt x="14757" y="318389"/>
                  </a:lnTo>
                  <a:lnTo>
                    <a:pt x="18326" y="318389"/>
                  </a:lnTo>
                  <a:close/>
                </a:path>
                <a:path w="392429" h="318769">
                  <a:moveTo>
                    <a:pt x="18846" y="305104"/>
                  </a:moveTo>
                  <a:lnTo>
                    <a:pt x="17894" y="304139"/>
                  </a:lnTo>
                  <a:lnTo>
                    <a:pt x="16967" y="303961"/>
                  </a:lnTo>
                  <a:lnTo>
                    <a:pt x="15201" y="303961"/>
                  </a:lnTo>
                  <a:lnTo>
                    <a:pt x="14211" y="305104"/>
                  </a:lnTo>
                  <a:lnTo>
                    <a:pt x="15646" y="308305"/>
                  </a:lnTo>
                  <a:lnTo>
                    <a:pt x="16052" y="307835"/>
                  </a:lnTo>
                  <a:lnTo>
                    <a:pt x="18846" y="305104"/>
                  </a:lnTo>
                  <a:close/>
                </a:path>
                <a:path w="392429" h="318769">
                  <a:moveTo>
                    <a:pt x="19570" y="310845"/>
                  </a:moveTo>
                  <a:lnTo>
                    <a:pt x="18694" y="310095"/>
                  </a:lnTo>
                  <a:lnTo>
                    <a:pt x="17843" y="310680"/>
                  </a:lnTo>
                  <a:lnTo>
                    <a:pt x="18402" y="310680"/>
                  </a:lnTo>
                  <a:lnTo>
                    <a:pt x="19570" y="310845"/>
                  </a:lnTo>
                  <a:close/>
                </a:path>
                <a:path w="392429" h="318769">
                  <a:moveTo>
                    <a:pt x="21412" y="215874"/>
                  </a:moveTo>
                  <a:lnTo>
                    <a:pt x="20510" y="216649"/>
                  </a:lnTo>
                  <a:lnTo>
                    <a:pt x="20955" y="216649"/>
                  </a:lnTo>
                  <a:lnTo>
                    <a:pt x="21412" y="215874"/>
                  </a:lnTo>
                  <a:close/>
                </a:path>
                <a:path w="392429" h="318769">
                  <a:moveTo>
                    <a:pt x="24307" y="301713"/>
                  </a:moveTo>
                  <a:lnTo>
                    <a:pt x="22936" y="300520"/>
                  </a:lnTo>
                  <a:lnTo>
                    <a:pt x="20904" y="299377"/>
                  </a:lnTo>
                  <a:lnTo>
                    <a:pt x="19672" y="300520"/>
                  </a:lnTo>
                  <a:lnTo>
                    <a:pt x="19253" y="302247"/>
                  </a:lnTo>
                  <a:lnTo>
                    <a:pt x="18808" y="302641"/>
                  </a:lnTo>
                  <a:lnTo>
                    <a:pt x="16510" y="303149"/>
                  </a:lnTo>
                  <a:lnTo>
                    <a:pt x="16510" y="302450"/>
                  </a:lnTo>
                  <a:lnTo>
                    <a:pt x="15201" y="303961"/>
                  </a:lnTo>
                  <a:lnTo>
                    <a:pt x="19494" y="303669"/>
                  </a:lnTo>
                  <a:lnTo>
                    <a:pt x="19926" y="303149"/>
                  </a:lnTo>
                  <a:lnTo>
                    <a:pt x="22110" y="300520"/>
                  </a:lnTo>
                  <a:lnTo>
                    <a:pt x="22275" y="300520"/>
                  </a:lnTo>
                  <a:lnTo>
                    <a:pt x="24307" y="301713"/>
                  </a:lnTo>
                  <a:close/>
                </a:path>
                <a:path w="392429" h="318769">
                  <a:moveTo>
                    <a:pt x="24561" y="307428"/>
                  </a:moveTo>
                  <a:lnTo>
                    <a:pt x="24003" y="306946"/>
                  </a:lnTo>
                  <a:lnTo>
                    <a:pt x="21209" y="304457"/>
                  </a:lnTo>
                  <a:lnTo>
                    <a:pt x="21069" y="304863"/>
                  </a:lnTo>
                  <a:lnTo>
                    <a:pt x="21082" y="304457"/>
                  </a:lnTo>
                  <a:lnTo>
                    <a:pt x="21209" y="304457"/>
                  </a:lnTo>
                  <a:lnTo>
                    <a:pt x="21120" y="304139"/>
                  </a:lnTo>
                  <a:lnTo>
                    <a:pt x="21259" y="304139"/>
                  </a:lnTo>
                  <a:lnTo>
                    <a:pt x="21285" y="303961"/>
                  </a:lnTo>
                  <a:lnTo>
                    <a:pt x="21374" y="303453"/>
                  </a:lnTo>
                  <a:lnTo>
                    <a:pt x="21437" y="303149"/>
                  </a:lnTo>
                  <a:lnTo>
                    <a:pt x="21551" y="302450"/>
                  </a:lnTo>
                  <a:lnTo>
                    <a:pt x="19507" y="304457"/>
                  </a:lnTo>
                  <a:lnTo>
                    <a:pt x="18884" y="305104"/>
                  </a:lnTo>
                  <a:lnTo>
                    <a:pt x="20713" y="306793"/>
                  </a:lnTo>
                  <a:lnTo>
                    <a:pt x="20688" y="307428"/>
                  </a:lnTo>
                  <a:lnTo>
                    <a:pt x="20904" y="307428"/>
                  </a:lnTo>
                  <a:lnTo>
                    <a:pt x="19227" y="308305"/>
                  </a:lnTo>
                  <a:lnTo>
                    <a:pt x="17233" y="308851"/>
                  </a:lnTo>
                  <a:lnTo>
                    <a:pt x="18694" y="310095"/>
                  </a:lnTo>
                  <a:lnTo>
                    <a:pt x="22491" y="307428"/>
                  </a:lnTo>
                  <a:lnTo>
                    <a:pt x="24561" y="307428"/>
                  </a:lnTo>
                  <a:close/>
                </a:path>
                <a:path w="392429" h="318769">
                  <a:moveTo>
                    <a:pt x="25019" y="307835"/>
                  </a:moveTo>
                  <a:lnTo>
                    <a:pt x="24790" y="307632"/>
                  </a:lnTo>
                  <a:lnTo>
                    <a:pt x="24663" y="307835"/>
                  </a:lnTo>
                  <a:lnTo>
                    <a:pt x="25019" y="307835"/>
                  </a:lnTo>
                  <a:close/>
                </a:path>
                <a:path w="392429" h="318769">
                  <a:moveTo>
                    <a:pt x="25234" y="302641"/>
                  </a:moveTo>
                  <a:lnTo>
                    <a:pt x="24942" y="302221"/>
                  </a:lnTo>
                  <a:lnTo>
                    <a:pt x="24625" y="301904"/>
                  </a:lnTo>
                  <a:lnTo>
                    <a:pt x="24307" y="301713"/>
                  </a:lnTo>
                  <a:lnTo>
                    <a:pt x="24676" y="302031"/>
                  </a:lnTo>
                  <a:lnTo>
                    <a:pt x="24993" y="302348"/>
                  </a:lnTo>
                  <a:lnTo>
                    <a:pt x="25234" y="302641"/>
                  </a:lnTo>
                  <a:close/>
                </a:path>
                <a:path w="392429" h="318769">
                  <a:moveTo>
                    <a:pt x="27025" y="311861"/>
                  </a:moveTo>
                  <a:lnTo>
                    <a:pt x="23114" y="311327"/>
                  </a:lnTo>
                  <a:lnTo>
                    <a:pt x="22694" y="311073"/>
                  </a:lnTo>
                  <a:lnTo>
                    <a:pt x="22694" y="311327"/>
                  </a:lnTo>
                  <a:lnTo>
                    <a:pt x="21488" y="311683"/>
                  </a:lnTo>
                  <a:lnTo>
                    <a:pt x="21691" y="311327"/>
                  </a:lnTo>
                  <a:lnTo>
                    <a:pt x="22694" y="311327"/>
                  </a:lnTo>
                  <a:lnTo>
                    <a:pt x="22694" y="311073"/>
                  </a:lnTo>
                  <a:lnTo>
                    <a:pt x="22072" y="310680"/>
                  </a:lnTo>
                  <a:lnTo>
                    <a:pt x="21793" y="311150"/>
                  </a:lnTo>
                  <a:lnTo>
                    <a:pt x="19570" y="310845"/>
                  </a:lnTo>
                  <a:lnTo>
                    <a:pt x="20764" y="311861"/>
                  </a:lnTo>
                  <a:lnTo>
                    <a:pt x="20701" y="312750"/>
                  </a:lnTo>
                  <a:lnTo>
                    <a:pt x="21209" y="312750"/>
                  </a:lnTo>
                  <a:lnTo>
                    <a:pt x="22529" y="313182"/>
                  </a:lnTo>
                  <a:lnTo>
                    <a:pt x="24371" y="314490"/>
                  </a:lnTo>
                  <a:lnTo>
                    <a:pt x="26187" y="314490"/>
                  </a:lnTo>
                  <a:lnTo>
                    <a:pt x="26416" y="313182"/>
                  </a:lnTo>
                  <a:lnTo>
                    <a:pt x="26492" y="312750"/>
                  </a:lnTo>
                  <a:lnTo>
                    <a:pt x="26593" y="312204"/>
                  </a:lnTo>
                  <a:lnTo>
                    <a:pt x="26644" y="311861"/>
                  </a:lnTo>
                  <a:lnTo>
                    <a:pt x="27025" y="311861"/>
                  </a:lnTo>
                  <a:close/>
                </a:path>
                <a:path w="392429" h="318769">
                  <a:moveTo>
                    <a:pt x="31457" y="313499"/>
                  </a:moveTo>
                  <a:lnTo>
                    <a:pt x="29387" y="311645"/>
                  </a:lnTo>
                  <a:lnTo>
                    <a:pt x="26238" y="317957"/>
                  </a:lnTo>
                  <a:lnTo>
                    <a:pt x="31457" y="313499"/>
                  </a:lnTo>
                  <a:close/>
                </a:path>
                <a:path w="392429" h="318769">
                  <a:moveTo>
                    <a:pt x="31750" y="245427"/>
                  </a:moveTo>
                  <a:lnTo>
                    <a:pt x="30924" y="245427"/>
                  </a:lnTo>
                  <a:lnTo>
                    <a:pt x="30086" y="245325"/>
                  </a:lnTo>
                  <a:lnTo>
                    <a:pt x="29413" y="245110"/>
                  </a:lnTo>
                  <a:lnTo>
                    <a:pt x="30797" y="245910"/>
                  </a:lnTo>
                  <a:lnTo>
                    <a:pt x="31432" y="245821"/>
                  </a:lnTo>
                  <a:lnTo>
                    <a:pt x="31750" y="245427"/>
                  </a:lnTo>
                  <a:close/>
                </a:path>
                <a:path w="392429" h="318769">
                  <a:moveTo>
                    <a:pt x="32016" y="225552"/>
                  </a:moveTo>
                  <a:lnTo>
                    <a:pt x="29730" y="224624"/>
                  </a:lnTo>
                  <a:lnTo>
                    <a:pt x="28346" y="225082"/>
                  </a:lnTo>
                  <a:lnTo>
                    <a:pt x="26987" y="226974"/>
                  </a:lnTo>
                  <a:lnTo>
                    <a:pt x="27927" y="229069"/>
                  </a:lnTo>
                  <a:lnTo>
                    <a:pt x="29718" y="226072"/>
                  </a:lnTo>
                  <a:lnTo>
                    <a:pt x="32016" y="225552"/>
                  </a:lnTo>
                  <a:close/>
                </a:path>
                <a:path w="392429" h="318769">
                  <a:moveTo>
                    <a:pt x="33108" y="314972"/>
                  </a:moveTo>
                  <a:lnTo>
                    <a:pt x="32969" y="313499"/>
                  </a:lnTo>
                  <a:lnTo>
                    <a:pt x="32854" y="312293"/>
                  </a:lnTo>
                  <a:lnTo>
                    <a:pt x="31457" y="313499"/>
                  </a:lnTo>
                  <a:lnTo>
                    <a:pt x="33108" y="314972"/>
                  </a:lnTo>
                  <a:close/>
                </a:path>
                <a:path w="392429" h="318769">
                  <a:moveTo>
                    <a:pt x="33489" y="306679"/>
                  </a:moveTo>
                  <a:lnTo>
                    <a:pt x="32893" y="304457"/>
                  </a:lnTo>
                  <a:lnTo>
                    <a:pt x="32816" y="304139"/>
                  </a:lnTo>
                  <a:lnTo>
                    <a:pt x="32766" y="303961"/>
                  </a:lnTo>
                  <a:lnTo>
                    <a:pt x="32689" y="303669"/>
                  </a:lnTo>
                  <a:lnTo>
                    <a:pt x="32626" y="303453"/>
                  </a:lnTo>
                  <a:lnTo>
                    <a:pt x="32537" y="303149"/>
                  </a:lnTo>
                  <a:lnTo>
                    <a:pt x="28867" y="301244"/>
                  </a:lnTo>
                  <a:lnTo>
                    <a:pt x="24917" y="307428"/>
                  </a:lnTo>
                  <a:lnTo>
                    <a:pt x="29425" y="307428"/>
                  </a:lnTo>
                  <a:lnTo>
                    <a:pt x="28333" y="304457"/>
                  </a:lnTo>
                  <a:lnTo>
                    <a:pt x="28219" y="304139"/>
                  </a:lnTo>
                  <a:lnTo>
                    <a:pt x="28155" y="303961"/>
                  </a:lnTo>
                  <a:lnTo>
                    <a:pt x="28041" y="303669"/>
                  </a:lnTo>
                  <a:lnTo>
                    <a:pt x="27965" y="303453"/>
                  </a:lnTo>
                  <a:lnTo>
                    <a:pt x="33489" y="306679"/>
                  </a:lnTo>
                  <a:close/>
                </a:path>
                <a:path w="392429" h="318769">
                  <a:moveTo>
                    <a:pt x="33718" y="211759"/>
                  </a:moveTo>
                  <a:lnTo>
                    <a:pt x="33299" y="212140"/>
                  </a:lnTo>
                  <a:lnTo>
                    <a:pt x="31013" y="214096"/>
                  </a:lnTo>
                  <a:lnTo>
                    <a:pt x="28689" y="212458"/>
                  </a:lnTo>
                  <a:lnTo>
                    <a:pt x="30657" y="214617"/>
                  </a:lnTo>
                  <a:lnTo>
                    <a:pt x="28714" y="214617"/>
                  </a:lnTo>
                  <a:lnTo>
                    <a:pt x="25692" y="214134"/>
                  </a:lnTo>
                  <a:lnTo>
                    <a:pt x="22313" y="213842"/>
                  </a:lnTo>
                  <a:lnTo>
                    <a:pt x="22326" y="216649"/>
                  </a:lnTo>
                  <a:lnTo>
                    <a:pt x="20955" y="216649"/>
                  </a:lnTo>
                  <a:lnTo>
                    <a:pt x="20523" y="217373"/>
                  </a:lnTo>
                  <a:lnTo>
                    <a:pt x="26479" y="219481"/>
                  </a:lnTo>
                  <a:lnTo>
                    <a:pt x="27216" y="215874"/>
                  </a:lnTo>
                  <a:lnTo>
                    <a:pt x="27292" y="215468"/>
                  </a:lnTo>
                  <a:lnTo>
                    <a:pt x="27355" y="215163"/>
                  </a:lnTo>
                  <a:lnTo>
                    <a:pt x="28384" y="215163"/>
                  </a:lnTo>
                  <a:lnTo>
                    <a:pt x="32105" y="215404"/>
                  </a:lnTo>
                  <a:lnTo>
                    <a:pt x="30924" y="215163"/>
                  </a:lnTo>
                  <a:lnTo>
                    <a:pt x="32016" y="214617"/>
                  </a:lnTo>
                  <a:lnTo>
                    <a:pt x="32207" y="214617"/>
                  </a:lnTo>
                  <a:lnTo>
                    <a:pt x="32537" y="214134"/>
                  </a:lnTo>
                  <a:lnTo>
                    <a:pt x="33147" y="213220"/>
                  </a:lnTo>
                  <a:lnTo>
                    <a:pt x="33718" y="211759"/>
                  </a:lnTo>
                  <a:close/>
                </a:path>
                <a:path w="392429" h="318769">
                  <a:moveTo>
                    <a:pt x="34251" y="311099"/>
                  </a:moveTo>
                  <a:lnTo>
                    <a:pt x="32613" y="309613"/>
                  </a:lnTo>
                  <a:lnTo>
                    <a:pt x="32727" y="310921"/>
                  </a:lnTo>
                  <a:lnTo>
                    <a:pt x="32854" y="312293"/>
                  </a:lnTo>
                  <a:lnTo>
                    <a:pt x="34251" y="311099"/>
                  </a:lnTo>
                  <a:close/>
                </a:path>
                <a:path w="392429" h="318769">
                  <a:moveTo>
                    <a:pt x="34899" y="243306"/>
                  </a:moveTo>
                  <a:lnTo>
                    <a:pt x="31216" y="240703"/>
                  </a:lnTo>
                  <a:lnTo>
                    <a:pt x="32626" y="244322"/>
                  </a:lnTo>
                  <a:lnTo>
                    <a:pt x="31762" y="245414"/>
                  </a:lnTo>
                  <a:lnTo>
                    <a:pt x="33210" y="245402"/>
                  </a:lnTo>
                  <a:lnTo>
                    <a:pt x="34620" y="244932"/>
                  </a:lnTo>
                  <a:lnTo>
                    <a:pt x="34899" y="243306"/>
                  </a:lnTo>
                  <a:close/>
                </a:path>
                <a:path w="392429" h="318769">
                  <a:moveTo>
                    <a:pt x="36296" y="312953"/>
                  </a:moveTo>
                  <a:lnTo>
                    <a:pt x="34455" y="310921"/>
                  </a:lnTo>
                  <a:lnTo>
                    <a:pt x="34251" y="311099"/>
                  </a:lnTo>
                  <a:lnTo>
                    <a:pt x="36296" y="312953"/>
                  </a:lnTo>
                  <a:close/>
                </a:path>
                <a:path w="392429" h="318769">
                  <a:moveTo>
                    <a:pt x="38049" y="302044"/>
                  </a:moveTo>
                  <a:lnTo>
                    <a:pt x="33464" y="302361"/>
                  </a:lnTo>
                  <a:lnTo>
                    <a:pt x="34848" y="304063"/>
                  </a:lnTo>
                  <a:lnTo>
                    <a:pt x="38049" y="302044"/>
                  </a:lnTo>
                  <a:close/>
                </a:path>
                <a:path w="392429" h="318769">
                  <a:moveTo>
                    <a:pt x="38823" y="215404"/>
                  </a:moveTo>
                  <a:lnTo>
                    <a:pt x="36512" y="214477"/>
                  </a:lnTo>
                  <a:lnTo>
                    <a:pt x="37007" y="216242"/>
                  </a:lnTo>
                  <a:lnTo>
                    <a:pt x="35166" y="214922"/>
                  </a:lnTo>
                  <a:lnTo>
                    <a:pt x="36537" y="216623"/>
                  </a:lnTo>
                  <a:lnTo>
                    <a:pt x="37465" y="217284"/>
                  </a:lnTo>
                  <a:lnTo>
                    <a:pt x="37465" y="215836"/>
                  </a:lnTo>
                  <a:lnTo>
                    <a:pt x="38823" y="215404"/>
                  </a:lnTo>
                  <a:close/>
                </a:path>
                <a:path w="392429" h="318769">
                  <a:moveTo>
                    <a:pt x="41071" y="274142"/>
                  </a:moveTo>
                  <a:lnTo>
                    <a:pt x="39687" y="273888"/>
                  </a:lnTo>
                  <a:lnTo>
                    <a:pt x="36461" y="271589"/>
                  </a:lnTo>
                  <a:lnTo>
                    <a:pt x="36029" y="274853"/>
                  </a:lnTo>
                  <a:lnTo>
                    <a:pt x="36931" y="274078"/>
                  </a:lnTo>
                  <a:lnTo>
                    <a:pt x="39243" y="274980"/>
                  </a:lnTo>
                  <a:lnTo>
                    <a:pt x="41071" y="274142"/>
                  </a:lnTo>
                  <a:close/>
                </a:path>
                <a:path w="392429" h="318769">
                  <a:moveTo>
                    <a:pt x="46291" y="300761"/>
                  </a:moveTo>
                  <a:lnTo>
                    <a:pt x="39839" y="298323"/>
                  </a:lnTo>
                  <a:lnTo>
                    <a:pt x="39878" y="300482"/>
                  </a:lnTo>
                  <a:lnTo>
                    <a:pt x="40805" y="301879"/>
                  </a:lnTo>
                  <a:lnTo>
                    <a:pt x="43103" y="302780"/>
                  </a:lnTo>
                  <a:lnTo>
                    <a:pt x="43548" y="300964"/>
                  </a:lnTo>
                  <a:lnTo>
                    <a:pt x="46291" y="300761"/>
                  </a:lnTo>
                  <a:close/>
                </a:path>
                <a:path w="392429" h="318769">
                  <a:moveTo>
                    <a:pt x="52489" y="267970"/>
                  </a:moveTo>
                  <a:lnTo>
                    <a:pt x="48831" y="266788"/>
                  </a:lnTo>
                  <a:lnTo>
                    <a:pt x="50203" y="267766"/>
                  </a:lnTo>
                  <a:lnTo>
                    <a:pt x="52489" y="267970"/>
                  </a:lnTo>
                  <a:close/>
                </a:path>
                <a:path w="392429" h="318769">
                  <a:moveTo>
                    <a:pt x="54737" y="262407"/>
                  </a:moveTo>
                  <a:lnTo>
                    <a:pt x="49237" y="262077"/>
                  </a:lnTo>
                  <a:lnTo>
                    <a:pt x="52908" y="263982"/>
                  </a:lnTo>
                  <a:lnTo>
                    <a:pt x="54737" y="262407"/>
                  </a:lnTo>
                  <a:close/>
                </a:path>
                <a:path w="392429" h="318769">
                  <a:moveTo>
                    <a:pt x="57023" y="258419"/>
                  </a:moveTo>
                  <a:lnTo>
                    <a:pt x="55613" y="258051"/>
                  </a:lnTo>
                  <a:lnTo>
                    <a:pt x="55664" y="258546"/>
                  </a:lnTo>
                  <a:lnTo>
                    <a:pt x="55943" y="258902"/>
                  </a:lnTo>
                  <a:lnTo>
                    <a:pt x="56273" y="259245"/>
                  </a:lnTo>
                  <a:lnTo>
                    <a:pt x="56896" y="258838"/>
                  </a:lnTo>
                  <a:lnTo>
                    <a:pt x="57023" y="258419"/>
                  </a:lnTo>
                  <a:close/>
                </a:path>
                <a:path w="392429" h="318769">
                  <a:moveTo>
                    <a:pt x="64579" y="259816"/>
                  </a:moveTo>
                  <a:lnTo>
                    <a:pt x="63868" y="259588"/>
                  </a:lnTo>
                  <a:lnTo>
                    <a:pt x="61264" y="260464"/>
                  </a:lnTo>
                  <a:lnTo>
                    <a:pt x="64579" y="259816"/>
                  </a:lnTo>
                  <a:close/>
                </a:path>
                <a:path w="392429" h="318769">
                  <a:moveTo>
                    <a:pt x="66027" y="259588"/>
                  </a:moveTo>
                  <a:lnTo>
                    <a:pt x="65773" y="259588"/>
                  </a:lnTo>
                  <a:lnTo>
                    <a:pt x="64579" y="259816"/>
                  </a:lnTo>
                  <a:lnTo>
                    <a:pt x="65989" y="260273"/>
                  </a:lnTo>
                  <a:lnTo>
                    <a:pt x="66027" y="259588"/>
                  </a:lnTo>
                  <a:close/>
                </a:path>
                <a:path w="392429" h="318769">
                  <a:moveTo>
                    <a:pt x="68046" y="260464"/>
                  </a:moveTo>
                  <a:lnTo>
                    <a:pt x="66586" y="260464"/>
                  </a:lnTo>
                  <a:lnTo>
                    <a:pt x="65989" y="260273"/>
                  </a:lnTo>
                  <a:lnTo>
                    <a:pt x="65900" y="260464"/>
                  </a:lnTo>
                  <a:lnTo>
                    <a:pt x="65798" y="261137"/>
                  </a:lnTo>
                  <a:lnTo>
                    <a:pt x="65760" y="261353"/>
                  </a:lnTo>
                  <a:lnTo>
                    <a:pt x="65125" y="261137"/>
                  </a:lnTo>
                  <a:lnTo>
                    <a:pt x="64846" y="261137"/>
                  </a:lnTo>
                  <a:lnTo>
                    <a:pt x="64757" y="261277"/>
                  </a:lnTo>
                  <a:lnTo>
                    <a:pt x="64084" y="261137"/>
                  </a:lnTo>
                  <a:lnTo>
                    <a:pt x="58140" y="261137"/>
                  </a:lnTo>
                  <a:lnTo>
                    <a:pt x="56273" y="259245"/>
                  </a:lnTo>
                  <a:lnTo>
                    <a:pt x="55753" y="259588"/>
                  </a:lnTo>
                  <a:lnTo>
                    <a:pt x="55308" y="259816"/>
                  </a:lnTo>
                  <a:lnTo>
                    <a:pt x="53860" y="260273"/>
                  </a:lnTo>
                  <a:lnTo>
                    <a:pt x="53644" y="260464"/>
                  </a:lnTo>
                  <a:lnTo>
                    <a:pt x="52832" y="260464"/>
                  </a:lnTo>
                  <a:lnTo>
                    <a:pt x="56362" y="262064"/>
                  </a:lnTo>
                  <a:lnTo>
                    <a:pt x="60718" y="263817"/>
                  </a:lnTo>
                  <a:lnTo>
                    <a:pt x="63906" y="263232"/>
                  </a:lnTo>
                  <a:lnTo>
                    <a:pt x="64858" y="262712"/>
                  </a:lnTo>
                  <a:lnTo>
                    <a:pt x="65328" y="262356"/>
                  </a:lnTo>
                  <a:lnTo>
                    <a:pt x="65544" y="262064"/>
                  </a:lnTo>
                  <a:lnTo>
                    <a:pt x="66738" y="261683"/>
                  </a:lnTo>
                  <a:lnTo>
                    <a:pt x="66281" y="261531"/>
                  </a:lnTo>
                  <a:lnTo>
                    <a:pt x="66611" y="261353"/>
                  </a:lnTo>
                  <a:lnTo>
                    <a:pt x="67017" y="261137"/>
                  </a:lnTo>
                  <a:lnTo>
                    <a:pt x="68046" y="260464"/>
                  </a:lnTo>
                  <a:close/>
                </a:path>
                <a:path w="392429" h="318769">
                  <a:moveTo>
                    <a:pt x="81140" y="234721"/>
                  </a:moveTo>
                  <a:lnTo>
                    <a:pt x="80670" y="233680"/>
                  </a:lnTo>
                  <a:lnTo>
                    <a:pt x="79273" y="231267"/>
                  </a:lnTo>
                  <a:lnTo>
                    <a:pt x="76542" y="232168"/>
                  </a:lnTo>
                  <a:lnTo>
                    <a:pt x="81140" y="234721"/>
                  </a:lnTo>
                  <a:close/>
                </a:path>
                <a:path w="392429" h="318769">
                  <a:moveTo>
                    <a:pt x="83566" y="220256"/>
                  </a:moveTo>
                  <a:lnTo>
                    <a:pt x="82308" y="219570"/>
                  </a:lnTo>
                  <a:lnTo>
                    <a:pt x="80467" y="219570"/>
                  </a:lnTo>
                  <a:lnTo>
                    <a:pt x="77355" y="221335"/>
                  </a:lnTo>
                  <a:lnTo>
                    <a:pt x="79070" y="220954"/>
                  </a:lnTo>
                  <a:lnTo>
                    <a:pt x="81368" y="220472"/>
                  </a:lnTo>
                  <a:lnTo>
                    <a:pt x="83566" y="220256"/>
                  </a:lnTo>
                  <a:close/>
                </a:path>
                <a:path w="392429" h="318769">
                  <a:moveTo>
                    <a:pt x="86639" y="235064"/>
                  </a:moveTo>
                  <a:lnTo>
                    <a:pt x="85686" y="231546"/>
                  </a:lnTo>
                  <a:lnTo>
                    <a:pt x="83858" y="231660"/>
                  </a:lnTo>
                  <a:lnTo>
                    <a:pt x="86639" y="235064"/>
                  </a:lnTo>
                  <a:close/>
                </a:path>
                <a:path w="392429" h="318769">
                  <a:moveTo>
                    <a:pt x="90665" y="222935"/>
                  </a:moveTo>
                  <a:lnTo>
                    <a:pt x="90652" y="220243"/>
                  </a:lnTo>
                  <a:lnTo>
                    <a:pt x="87249" y="219887"/>
                  </a:lnTo>
                  <a:lnTo>
                    <a:pt x="83578" y="220256"/>
                  </a:lnTo>
                  <a:lnTo>
                    <a:pt x="86385" y="221780"/>
                  </a:lnTo>
                  <a:lnTo>
                    <a:pt x="86271" y="226707"/>
                  </a:lnTo>
                  <a:lnTo>
                    <a:pt x="90665" y="222935"/>
                  </a:lnTo>
                  <a:close/>
                </a:path>
                <a:path w="392429" h="318769">
                  <a:moveTo>
                    <a:pt x="91782" y="188760"/>
                  </a:moveTo>
                  <a:lnTo>
                    <a:pt x="89458" y="184962"/>
                  </a:lnTo>
                  <a:lnTo>
                    <a:pt x="89941" y="188163"/>
                  </a:lnTo>
                  <a:lnTo>
                    <a:pt x="91782" y="188760"/>
                  </a:lnTo>
                  <a:close/>
                </a:path>
                <a:path w="392429" h="318769">
                  <a:moveTo>
                    <a:pt x="95377" y="180606"/>
                  </a:moveTo>
                  <a:lnTo>
                    <a:pt x="90792" y="178777"/>
                  </a:lnTo>
                  <a:lnTo>
                    <a:pt x="91274" y="181965"/>
                  </a:lnTo>
                  <a:lnTo>
                    <a:pt x="95377" y="180606"/>
                  </a:lnTo>
                  <a:close/>
                </a:path>
                <a:path w="392429" h="318769">
                  <a:moveTo>
                    <a:pt x="96761" y="180149"/>
                  </a:moveTo>
                  <a:lnTo>
                    <a:pt x="96735" y="177990"/>
                  </a:lnTo>
                  <a:lnTo>
                    <a:pt x="95377" y="180606"/>
                  </a:lnTo>
                  <a:lnTo>
                    <a:pt x="96761" y="180149"/>
                  </a:lnTo>
                  <a:close/>
                </a:path>
                <a:path w="392429" h="318769">
                  <a:moveTo>
                    <a:pt x="103822" y="147383"/>
                  </a:moveTo>
                  <a:lnTo>
                    <a:pt x="100126" y="144068"/>
                  </a:lnTo>
                  <a:lnTo>
                    <a:pt x="99695" y="144449"/>
                  </a:lnTo>
                  <a:lnTo>
                    <a:pt x="101993" y="146786"/>
                  </a:lnTo>
                  <a:lnTo>
                    <a:pt x="99250" y="146989"/>
                  </a:lnTo>
                  <a:lnTo>
                    <a:pt x="102450" y="147840"/>
                  </a:lnTo>
                  <a:lnTo>
                    <a:pt x="103822" y="147383"/>
                  </a:lnTo>
                  <a:close/>
                </a:path>
                <a:path w="392429" h="318769">
                  <a:moveTo>
                    <a:pt x="104889" y="223748"/>
                  </a:moveTo>
                  <a:lnTo>
                    <a:pt x="103505" y="221322"/>
                  </a:lnTo>
                  <a:lnTo>
                    <a:pt x="102577" y="222123"/>
                  </a:lnTo>
                  <a:lnTo>
                    <a:pt x="102120" y="222504"/>
                  </a:lnTo>
                  <a:lnTo>
                    <a:pt x="102146" y="223215"/>
                  </a:lnTo>
                  <a:lnTo>
                    <a:pt x="102603" y="224269"/>
                  </a:lnTo>
                  <a:lnTo>
                    <a:pt x="104432" y="223418"/>
                  </a:lnTo>
                  <a:lnTo>
                    <a:pt x="104889" y="223748"/>
                  </a:lnTo>
                  <a:close/>
                </a:path>
                <a:path w="392429" h="318769">
                  <a:moveTo>
                    <a:pt x="106197" y="273253"/>
                  </a:moveTo>
                  <a:lnTo>
                    <a:pt x="104990" y="273659"/>
                  </a:lnTo>
                  <a:lnTo>
                    <a:pt x="105460" y="273608"/>
                  </a:lnTo>
                  <a:lnTo>
                    <a:pt x="105879" y="273519"/>
                  </a:lnTo>
                  <a:lnTo>
                    <a:pt x="106197" y="273253"/>
                  </a:lnTo>
                  <a:close/>
                </a:path>
                <a:path w="392429" h="318769">
                  <a:moveTo>
                    <a:pt x="121539" y="128574"/>
                  </a:moveTo>
                  <a:lnTo>
                    <a:pt x="120523" y="128765"/>
                  </a:lnTo>
                  <a:lnTo>
                    <a:pt x="120472" y="129260"/>
                  </a:lnTo>
                  <a:lnTo>
                    <a:pt x="120650" y="129819"/>
                  </a:lnTo>
                  <a:lnTo>
                    <a:pt x="120878" y="129349"/>
                  </a:lnTo>
                  <a:lnTo>
                    <a:pt x="121145" y="128917"/>
                  </a:lnTo>
                  <a:lnTo>
                    <a:pt x="121539" y="128574"/>
                  </a:lnTo>
                  <a:close/>
                </a:path>
                <a:path w="392429" h="318769">
                  <a:moveTo>
                    <a:pt x="122707" y="132461"/>
                  </a:moveTo>
                  <a:lnTo>
                    <a:pt x="121069" y="131000"/>
                  </a:lnTo>
                  <a:lnTo>
                    <a:pt x="120650" y="129819"/>
                  </a:lnTo>
                  <a:lnTo>
                    <a:pt x="120370" y="130429"/>
                  </a:lnTo>
                  <a:lnTo>
                    <a:pt x="120192" y="131102"/>
                  </a:lnTo>
                  <a:lnTo>
                    <a:pt x="120205" y="131914"/>
                  </a:lnTo>
                  <a:lnTo>
                    <a:pt x="119265" y="131965"/>
                  </a:lnTo>
                  <a:lnTo>
                    <a:pt x="122707" y="132461"/>
                  </a:lnTo>
                  <a:close/>
                </a:path>
                <a:path w="392429" h="318769">
                  <a:moveTo>
                    <a:pt x="160947" y="128016"/>
                  </a:moveTo>
                  <a:lnTo>
                    <a:pt x="160934" y="126568"/>
                  </a:lnTo>
                  <a:lnTo>
                    <a:pt x="156362" y="125450"/>
                  </a:lnTo>
                  <a:lnTo>
                    <a:pt x="155905" y="128003"/>
                  </a:lnTo>
                  <a:lnTo>
                    <a:pt x="159105" y="126695"/>
                  </a:lnTo>
                  <a:lnTo>
                    <a:pt x="158203" y="128905"/>
                  </a:lnTo>
                  <a:lnTo>
                    <a:pt x="160032" y="128066"/>
                  </a:lnTo>
                  <a:lnTo>
                    <a:pt x="160947" y="128016"/>
                  </a:lnTo>
                  <a:close/>
                </a:path>
                <a:path w="392429" h="318769">
                  <a:moveTo>
                    <a:pt x="170548" y="176847"/>
                  </a:moveTo>
                  <a:lnTo>
                    <a:pt x="167309" y="174536"/>
                  </a:lnTo>
                  <a:lnTo>
                    <a:pt x="166852" y="174942"/>
                  </a:lnTo>
                  <a:lnTo>
                    <a:pt x="170078" y="177228"/>
                  </a:lnTo>
                  <a:lnTo>
                    <a:pt x="170548" y="176847"/>
                  </a:lnTo>
                  <a:close/>
                </a:path>
                <a:path w="392429" h="318769">
                  <a:moveTo>
                    <a:pt x="171665" y="148412"/>
                  </a:moveTo>
                  <a:lnTo>
                    <a:pt x="168897" y="147167"/>
                  </a:lnTo>
                  <a:lnTo>
                    <a:pt x="170383" y="149580"/>
                  </a:lnTo>
                  <a:lnTo>
                    <a:pt x="171665" y="148412"/>
                  </a:lnTo>
                  <a:close/>
                </a:path>
                <a:path w="392429" h="318769">
                  <a:moveTo>
                    <a:pt x="176314" y="146380"/>
                  </a:moveTo>
                  <a:lnTo>
                    <a:pt x="173939" y="145757"/>
                  </a:lnTo>
                  <a:lnTo>
                    <a:pt x="174688" y="146481"/>
                  </a:lnTo>
                  <a:lnTo>
                    <a:pt x="175514" y="146545"/>
                  </a:lnTo>
                  <a:lnTo>
                    <a:pt x="176314" y="146380"/>
                  </a:lnTo>
                  <a:close/>
                </a:path>
                <a:path w="392429" h="318769">
                  <a:moveTo>
                    <a:pt x="178003" y="104914"/>
                  </a:moveTo>
                  <a:lnTo>
                    <a:pt x="177749" y="104063"/>
                  </a:lnTo>
                  <a:lnTo>
                    <a:pt x="176758" y="100749"/>
                  </a:lnTo>
                  <a:lnTo>
                    <a:pt x="175831" y="102235"/>
                  </a:lnTo>
                  <a:lnTo>
                    <a:pt x="175399" y="104063"/>
                  </a:lnTo>
                  <a:lnTo>
                    <a:pt x="173113" y="103162"/>
                  </a:lnTo>
                  <a:lnTo>
                    <a:pt x="172250" y="104914"/>
                  </a:lnTo>
                  <a:lnTo>
                    <a:pt x="178003" y="104914"/>
                  </a:lnTo>
                  <a:close/>
                </a:path>
                <a:path w="392429" h="318769">
                  <a:moveTo>
                    <a:pt x="178041" y="105067"/>
                  </a:moveTo>
                  <a:lnTo>
                    <a:pt x="172173" y="105067"/>
                  </a:lnTo>
                  <a:lnTo>
                    <a:pt x="171297" y="106845"/>
                  </a:lnTo>
                  <a:lnTo>
                    <a:pt x="178041" y="105067"/>
                  </a:lnTo>
                  <a:close/>
                </a:path>
                <a:path w="392429" h="318769">
                  <a:moveTo>
                    <a:pt x="178155" y="156552"/>
                  </a:moveTo>
                  <a:lnTo>
                    <a:pt x="174929" y="153555"/>
                  </a:lnTo>
                  <a:lnTo>
                    <a:pt x="174942" y="154990"/>
                  </a:lnTo>
                  <a:lnTo>
                    <a:pt x="178155" y="156552"/>
                  </a:lnTo>
                  <a:close/>
                </a:path>
                <a:path w="392429" h="318769">
                  <a:moveTo>
                    <a:pt x="178625" y="105067"/>
                  </a:moveTo>
                  <a:lnTo>
                    <a:pt x="178041" y="105067"/>
                  </a:lnTo>
                  <a:lnTo>
                    <a:pt x="178574" y="106845"/>
                  </a:lnTo>
                  <a:lnTo>
                    <a:pt x="178625" y="105067"/>
                  </a:lnTo>
                  <a:close/>
                </a:path>
                <a:path w="392429" h="318769">
                  <a:moveTo>
                    <a:pt x="179235" y="173710"/>
                  </a:moveTo>
                  <a:lnTo>
                    <a:pt x="177850" y="172745"/>
                  </a:lnTo>
                  <a:lnTo>
                    <a:pt x="176009" y="173570"/>
                  </a:lnTo>
                  <a:lnTo>
                    <a:pt x="176072" y="174498"/>
                  </a:lnTo>
                  <a:lnTo>
                    <a:pt x="176504" y="176060"/>
                  </a:lnTo>
                  <a:lnTo>
                    <a:pt x="178295" y="174498"/>
                  </a:lnTo>
                  <a:lnTo>
                    <a:pt x="179235" y="173710"/>
                  </a:lnTo>
                  <a:close/>
                </a:path>
                <a:path w="392429" h="318769">
                  <a:moveTo>
                    <a:pt x="180390" y="147459"/>
                  </a:moveTo>
                  <a:lnTo>
                    <a:pt x="180352" y="143814"/>
                  </a:lnTo>
                  <a:lnTo>
                    <a:pt x="178422" y="145948"/>
                  </a:lnTo>
                  <a:lnTo>
                    <a:pt x="176314" y="146380"/>
                  </a:lnTo>
                  <a:lnTo>
                    <a:pt x="180390" y="147459"/>
                  </a:lnTo>
                  <a:close/>
                </a:path>
                <a:path w="392429" h="318769">
                  <a:moveTo>
                    <a:pt x="187337" y="105384"/>
                  </a:moveTo>
                  <a:lnTo>
                    <a:pt x="181825" y="105054"/>
                  </a:lnTo>
                  <a:lnTo>
                    <a:pt x="186423" y="106172"/>
                  </a:lnTo>
                  <a:lnTo>
                    <a:pt x="187337" y="105384"/>
                  </a:lnTo>
                  <a:close/>
                </a:path>
                <a:path w="392429" h="318769">
                  <a:moveTo>
                    <a:pt x="192887" y="156286"/>
                  </a:moveTo>
                  <a:lnTo>
                    <a:pt x="189598" y="155422"/>
                  </a:lnTo>
                  <a:lnTo>
                    <a:pt x="190538" y="157505"/>
                  </a:lnTo>
                  <a:lnTo>
                    <a:pt x="192887" y="156286"/>
                  </a:lnTo>
                  <a:close/>
                </a:path>
                <a:path w="392429" h="318769">
                  <a:moveTo>
                    <a:pt x="193319" y="105117"/>
                  </a:moveTo>
                  <a:lnTo>
                    <a:pt x="192430" y="104025"/>
                  </a:lnTo>
                  <a:lnTo>
                    <a:pt x="191757" y="105117"/>
                  </a:lnTo>
                  <a:lnTo>
                    <a:pt x="193319" y="105117"/>
                  </a:lnTo>
                  <a:close/>
                </a:path>
                <a:path w="392429" h="318769">
                  <a:moveTo>
                    <a:pt x="193840" y="105752"/>
                  </a:moveTo>
                  <a:lnTo>
                    <a:pt x="193459" y="105283"/>
                  </a:lnTo>
                  <a:lnTo>
                    <a:pt x="191668" y="105283"/>
                  </a:lnTo>
                  <a:lnTo>
                    <a:pt x="191020" y="106540"/>
                  </a:lnTo>
                  <a:lnTo>
                    <a:pt x="193840" y="105752"/>
                  </a:lnTo>
                  <a:close/>
                </a:path>
                <a:path w="392429" h="318769">
                  <a:moveTo>
                    <a:pt x="195211" y="182359"/>
                  </a:moveTo>
                  <a:lnTo>
                    <a:pt x="194449" y="182359"/>
                  </a:lnTo>
                  <a:lnTo>
                    <a:pt x="194614" y="182651"/>
                  </a:lnTo>
                  <a:lnTo>
                    <a:pt x="195211" y="182359"/>
                  </a:lnTo>
                  <a:close/>
                </a:path>
                <a:path w="392429" h="318769">
                  <a:moveTo>
                    <a:pt x="196037" y="157111"/>
                  </a:moveTo>
                  <a:lnTo>
                    <a:pt x="196024" y="154660"/>
                  </a:lnTo>
                  <a:lnTo>
                    <a:pt x="192887" y="156286"/>
                  </a:lnTo>
                  <a:lnTo>
                    <a:pt x="196037" y="157111"/>
                  </a:lnTo>
                  <a:close/>
                </a:path>
                <a:path w="392429" h="318769">
                  <a:moveTo>
                    <a:pt x="196227" y="105752"/>
                  </a:moveTo>
                  <a:lnTo>
                    <a:pt x="195630" y="105752"/>
                  </a:lnTo>
                  <a:lnTo>
                    <a:pt x="193789" y="108496"/>
                  </a:lnTo>
                  <a:lnTo>
                    <a:pt x="196227" y="105752"/>
                  </a:lnTo>
                  <a:close/>
                </a:path>
                <a:path w="392429" h="318769">
                  <a:moveTo>
                    <a:pt x="196875" y="102400"/>
                  </a:moveTo>
                  <a:lnTo>
                    <a:pt x="194195" y="102400"/>
                  </a:lnTo>
                  <a:lnTo>
                    <a:pt x="195414" y="105117"/>
                  </a:lnTo>
                  <a:lnTo>
                    <a:pt x="195935" y="105283"/>
                  </a:lnTo>
                  <a:lnTo>
                    <a:pt x="195478" y="105283"/>
                  </a:lnTo>
                  <a:lnTo>
                    <a:pt x="193840" y="105752"/>
                  </a:lnTo>
                  <a:lnTo>
                    <a:pt x="195630" y="105752"/>
                  </a:lnTo>
                  <a:lnTo>
                    <a:pt x="196494" y="105283"/>
                  </a:lnTo>
                  <a:lnTo>
                    <a:pt x="196481" y="104025"/>
                  </a:lnTo>
                  <a:lnTo>
                    <a:pt x="196875" y="102400"/>
                  </a:lnTo>
                  <a:close/>
                </a:path>
                <a:path w="392429" h="318769">
                  <a:moveTo>
                    <a:pt x="196926" y="102196"/>
                  </a:moveTo>
                  <a:lnTo>
                    <a:pt x="196469" y="101879"/>
                  </a:lnTo>
                  <a:lnTo>
                    <a:pt x="195084" y="102196"/>
                  </a:lnTo>
                  <a:lnTo>
                    <a:pt x="196926" y="102196"/>
                  </a:lnTo>
                  <a:close/>
                </a:path>
                <a:path w="392429" h="318769">
                  <a:moveTo>
                    <a:pt x="199986" y="187820"/>
                  </a:moveTo>
                  <a:lnTo>
                    <a:pt x="197231" y="185026"/>
                  </a:lnTo>
                  <a:lnTo>
                    <a:pt x="195846" y="184785"/>
                  </a:lnTo>
                  <a:lnTo>
                    <a:pt x="194614" y="182651"/>
                  </a:lnTo>
                  <a:lnTo>
                    <a:pt x="189420" y="185216"/>
                  </a:lnTo>
                  <a:lnTo>
                    <a:pt x="192659" y="187515"/>
                  </a:lnTo>
                  <a:lnTo>
                    <a:pt x="199986" y="187820"/>
                  </a:lnTo>
                  <a:close/>
                </a:path>
                <a:path w="392429" h="318769">
                  <a:moveTo>
                    <a:pt x="200088" y="187909"/>
                  </a:moveTo>
                  <a:lnTo>
                    <a:pt x="199923" y="187909"/>
                  </a:lnTo>
                  <a:lnTo>
                    <a:pt x="200088" y="187909"/>
                  </a:lnTo>
                  <a:close/>
                </a:path>
                <a:path w="392429" h="318769">
                  <a:moveTo>
                    <a:pt x="201510" y="153860"/>
                  </a:moveTo>
                  <a:lnTo>
                    <a:pt x="195973" y="149948"/>
                  </a:lnTo>
                  <a:lnTo>
                    <a:pt x="196024" y="154660"/>
                  </a:lnTo>
                  <a:lnTo>
                    <a:pt x="196938" y="154178"/>
                  </a:lnTo>
                  <a:lnTo>
                    <a:pt x="199707" y="155422"/>
                  </a:lnTo>
                  <a:lnTo>
                    <a:pt x="201142" y="154178"/>
                  </a:lnTo>
                  <a:lnTo>
                    <a:pt x="201510" y="153860"/>
                  </a:lnTo>
                  <a:close/>
                </a:path>
                <a:path w="392429" h="318769">
                  <a:moveTo>
                    <a:pt x="206260" y="56667"/>
                  </a:moveTo>
                  <a:lnTo>
                    <a:pt x="202933" y="56667"/>
                  </a:lnTo>
                  <a:lnTo>
                    <a:pt x="206146" y="56807"/>
                  </a:lnTo>
                  <a:lnTo>
                    <a:pt x="206260" y="56667"/>
                  </a:lnTo>
                  <a:close/>
                </a:path>
                <a:path w="392429" h="318769">
                  <a:moveTo>
                    <a:pt x="206857" y="186880"/>
                  </a:moveTo>
                  <a:lnTo>
                    <a:pt x="205917" y="181190"/>
                  </a:lnTo>
                  <a:lnTo>
                    <a:pt x="199999" y="187820"/>
                  </a:lnTo>
                  <a:lnTo>
                    <a:pt x="202272" y="187909"/>
                  </a:lnTo>
                  <a:lnTo>
                    <a:pt x="206857" y="186880"/>
                  </a:lnTo>
                  <a:close/>
                </a:path>
                <a:path w="392429" h="318769">
                  <a:moveTo>
                    <a:pt x="212432" y="125730"/>
                  </a:moveTo>
                  <a:lnTo>
                    <a:pt x="208140" y="125069"/>
                  </a:lnTo>
                  <a:lnTo>
                    <a:pt x="210604" y="126060"/>
                  </a:lnTo>
                  <a:lnTo>
                    <a:pt x="212432" y="125730"/>
                  </a:lnTo>
                  <a:close/>
                </a:path>
                <a:path w="392429" h="318769">
                  <a:moveTo>
                    <a:pt x="214566" y="126060"/>
                  </a:moveTo>
                  <a:lnTo>
                    <a:pt x="212699" y="123317"/>
                  </a:lnTo>
                  <a:lnTo>
                    <a:pt x="213169" y="124371"/>
                  </a:lnTo>
                  <a:lnTo>
                    <a:pt x="214109" y="125730"/>
                  </a:lnTo>
                  <a:lnTo>
                    <a:pt x="212432" y="125730"/>
                  </a:lnTo>
                  <a:lnTo>
                    <a:pt x="214566" y="126060"/>
                  </a:lnTo>
                  <a:close/>
                </a:path>
                <a:path w="392429" h="318769">
                  <a:moveTo>
                    <a:pt x="217043" y="54724"/>
                  </a:moveTo>
                  <a:lnTo>
                    <a:pt x="210235" y="54724"/>
                  </a:lnTo>
                  <a:lnTo>
                    <a:pt x="210121" y="54457"/>
                  </a:lnTo>
                  <a:lnTo>
                    <a:pt x="209296" y="52641"/>
                  </a:lnTo>
                  <a:lnTo>
                    <a:pt x="206260" y="56667"/>
                  </a:lnTo>
                  <a:lnTo>
                    <a:pt x="206705" y="56667"/>
                  </a:lnTo>
                  <a:lnTo>
                    <a:pt x="208876" y="54457"/>
                  </a:lnTo>
                  <a:lnTo>
                    <a:pt x="208635" y="56667"/>
                  </a:lnTo>
                  <a:lnTo>
                    <a:pt x="208534" y="57505"/>
                  </a:lnTo>
                  <a:lnTo>
                    <a:pt x="208432" y="58432"/>
                  </a:lnTo>
                  <a:lnTo>
                    <a:pt x="207086" y="59588"/>
                  </a:lnTo>
                  <a:lnTo>
                    <a:pt x="205879" y="57505"/>
                  </a:lnTo>
                  <a:lnTo>
                    <a:pt x="206197" y="57188"/>
                  </a:lnTo>
                  <a:lnTo>
                    <a:pt x="206565" y="56807"/>
                  </a:lnTo>
                  <a:lnTo>
                    <a:pt x="206146" y="56807"/>
                  </a:lnTo>
                  <a:lnTo>
                    <a:pt x="203022" y="56807"/>
                  </a:lnTo>
                  <a:lnTo>
                    <a:pt x="204330" y="59080"/>
                  </a:lnTo>
                  <a:lnTo>
                    <a:pt x="205613" y="57772"/>
                  </a:lnTo>
                  <a:lnTo>
                    <a:pt x="205549" y="58242"/>
                  </a:lnTo>
                  <a:lnTo>
                    <a:pt x="205435" y="59080"/>
                  </a:lnTo>
                  <a:lnTo>
                    <a:pt x="205359" y="59588"/>
                  </a:lnTo>
                  <a:lnTo>
                    <a:pt x="205244" y="60439"/>
                  </a:lnTo>
                  <a:lnTo>
                    <a:pt x="207543" y="59588"/>
                  </a:lnTo>
                  <a:lnTo>
                    <a:pt x="211188" y="58242"/>
                  </a:lnTo>
                  <a:lnTo>
                    <a:pt x="211251" y="66103"/>
                  </a:lnTo>
                  <a:lnTo>
                    <a:pt x="216268" y="63258"/>
                  </a:lnTo>
                  <a:lnTo>
                    <a:pt x="213055" y="60960"/>
                  </a:lnTo>
                  <a:lnTo>
                    <a:pt x="214680" y="58432"/>
                  </a:lnTo>
                  <a:lnTo>
                    <a:pt x="214795" y="58242"/>
                  </a:lnTo>
                  <a:lnTo>
                    <a:pt x="217043" y="54724"/>
                  </a:lnTo>
                  <a:close/>
                </a:path>
                <a:path w="392429" h="318769">
                  <a:moveTo>
                    <a:pt x="217779" y="125488"/>
                  </a:moveTo>
                  <a:lnTo>
                    <a:pt x="216395" y="124498"/>
                  </a:lnTo>
                  <a:lnTo>
                    <a:pt x="216877" y="126263"/>
                  </a:lnTo>
                  <a:lnTo>
                    <a:pt x="217779" y="125488"/>
                  </a:lnTo>
                  <a:close/>
                </a:path>
                <a:path w="392429" h="318769">
                  <a:moveTo>
                    <a:pt x="225056" y="69443"/>
                  </a:moveTo>
                  <a:lnTo>
                    <a:pt x="224586" y="68402"/>
                  </a:lnTo>
                  <a:lnTo>
                    <a:pt x="222745" y="67818"/>
                  </a:lnTo>
                  <a:lnTo>
                    <a:pt x="222732" y="66382"/>
                  </a:lnTo>
                  <a:lnTo>
                    <a:pt x="216776" y="68580"/>
                  </a:lnTo>
                  <a:lnTo>
                    <a:pt x="218173" y="69545"/>
                  </a:lnTo>
                  <a:lnTo>
                    <a:pt x="223240" y="71716"/>
                  </a:lnTo>
                  <a:lnTo>
                    <a:pt x="225056" y="69443"/>
                  </a:lnTo>
                  <a:close/>
                </a:path>
                <a:path w="392429" h="318769">
                  <a:moveTo>
                    <a:pt x="226949" y="126276"/>
                  </a:moveTo>
                  <a:lnTo>
                    <a:pt x="225564" y="125298"/>
                  </a:lnTo>
                  <a:lnTo>
                    <a:pt x="223723" y="121856"/>
                  </a:lnTo>
                  <a:lnTo>
                    <a:pt x="221881" y="124117"/>
                  </a:lnTo>
                  <a:lnTo>
                    <a:pt x="224205" y="125031"/>
                  </a:lnTo>
                  <a:lnTo>
                    <a:pt x="223735" y="126136"/>
                  </a:lnTo>
                  <a:lnTo>
                    <a:pt x="226949" y="126276"/>
                  </a:lnTo>
                  <a:close/>
                </a:path>
                <a:path w="392429" h="318769">
                  <a:moveTo>
                    <a:pt x="231940" y="144424"/>
                  </a:moveTo>
                  <a:lnTo>
                    <a:pt x="230771" y="141782"/>
                  </a:lnTo>
                  <a:lnTo>
                    <a:pt x="229755" y="142659"/>
                  </a:lnTo>
                  <a:lnTo>
                    <a:pt x="231038" y="143586"/>
                  </a:lnTo>
                  <a:lnTo>
                    <a:pt x="231940" y="144424"/>
                  </a:lnTo>
                  <a:close/>
                </a:path>
                <a:path w="392429" h="318769">
                  <a:moveTo>
                    <a:pt x="231965" y="88468"/>
                  </a:moveTo>
                  <a:lnTo>
                    <a:pt x="231813" y="88176"/>
                  </a:lnTo>
                  <a:lnTo>
                    <a:pt x="231648" y="87884"/>
                  </a:lnTo>
                  <a:lnTo>
                    <a:pt x="231635" y="87591"/>
                  </a:lnTo>
                  <a:lnTo>
                    <a:pt x="231559" y="88049"/>
                  </a:lnTo>
                  <a:lnTo>
                    <a:pt x="231724" y="88290"/>
                  </a:lnTo>
                  <a:lnTo>
                    <a:pt x="231965" y="88468"/>
                  </a:lnTo>
                  <a:close/>
                </a:path>
                <a:path w="392429" h="318769">
                  <a:moveTo>
                    <a:pt x="232181" y="144703"/>
                  </a:moveTo>
                  <a:lnTo>
                    <a:pt x="232105" y="144564"/>
                  </a:lnTo>
                  <a:lnTo>
                    <a:pt x="231952" y="144424"/>
                  </a:lnTo>
                  <a:lnTo>
                    <a:pt x="232168" y="144919"/>
                  </a:lnTo>
                  <a:lnTo>
                    <a:pt x="232181" y="144703"/>
                  </a:lnTo>
                  <a:close/>
                </a:path>
                <a:path w="392429" h="318769">
                  <a:moveTo>
                    <a:pt x="234924" y="143294"/>
                  </a:moveTo>
                  <a:lnTo>
                    <a:pt x="232295" y="144843"/>
                  </a:lnTo>
                  <a:lnTo>
                    <a:pt x="232562" y="145110"/>
                  </a:lnTo>
                  <a:lnTo>
                    <a:pt x="234924" y="143294"/>
                  </a:lnTo>
                  <a:close/>
                </a:path>
                <a:path w="392429" h="318769">
                  <a:moveTo>
                    <a:pt x="240576" y="63334"/>
                  </a:moveTo>
                  <a:lnTo>
                    <a:pt x="236880" y="62890"/>
                  </a:lnTo>
                  <a:lnTo>
                    <a:pt x="240106" y="63728"/>
                  </a:lnTo>
                  <a:lnTo>
                    <a:pt x="240576" y="63334"/>
                  </a:lnTo>
                  <a:close/>
                </a:path>
                <a:path w="392429" h="318769">
                  <a:moveTo>
                    <a:pt x="248094" y="83566"/>
                  </a:moveTo>
                  <a:lnTo>
                    <a:pt x="245808" y="81953"/>
                  </a:lnTo>
                  <a:lnTo>
                    <a:pt x="246227" y="80137"/>
                  </a:lnTo>
                  <a:lnTo>
                    <a:pt x="244411" y="81699"/>
                  </a:lnTo>
                  <a:lnTo>
                    <a:pt x="244906" y="81953"/>
                  </a:lnTo>
                  <a:lnTo>
                    <a:pt x="240753" y="81953"/>
                  </a:lnTo>
                  <a:lnTo>
                    <a:pt x="238836" y="83566"/>
                  </a:lnTo>
                  <a:lnTo>
                    <a:pt x="239179" y="83566"/>
                  </a:lnTo>
                  <a:lnTo>
                    <a:pt x="244894" y="84886"/>
                  </a:lnTo>
                  <a:lnTo>
                    <a:pt x="248094" y="83566"/>
                  </a:lnTo>
                  <a:close/>
                </a:path>
                <a:path w="392429" h="318769">
                  <a:moveTo>
                    <a:pt x="248297" y="90017"/>
                  </a:moveTo>
                  <a:lnTo>
                    <a:pt x="247637" y="89344"/>
                  </a:lnTo>
                  <a:lnTo>
                    <a:pt x="246913" y="88823"/>
                  </a:lnTo>
                  <a:lnTo>
                    <a:pt x="246329" y="88722"/>
                  </a:lnTo>
                  <a:lnTo>
                    <a:pt x="246938" y="89154"/>
                  </a:lnTo>
                  <a:lnTo>
                    <a:pt x="247611" y="89585"/>
                  </a:lnTo>
                  <a:lnTo>
                    <a:pt x="248297" y="90017"/>
                  </a:lnTo>
                  <a:close/>
                </a:path>
                <a:path w="392429" h="318769">
                  <a:moveTo>
                    <a:pt x="252717" y="93840"/>
                  </a:moveTo>
                  <a:lnTo>
                    <a:pt x="252539" y="93472"/>
                  </a:lnTo>
                  <a:lnTo>
                    <a:pt x="252082" y="92481"/>
                  </a:lnTo>
                  <a:lnTo>
                    <a:pt x="248373" y="90081"/>
                  </a:lnTo>
                  <a:lnTo>
                    <a:pt x="248526" y="90271"/>
                  </a:lnTo>
                  <a:lnTo>
                    <a:pt x="249237" y="90995"/>
                  </a:lnTo>
                  <a:lnTo>
                    <a:pt x="250012" y="92227"/>
                  </a:lnTo>
                  <a:lnTo>
                    <a:pt x="250037" y="93472"/>
                  </a:lnTo>
                  <a:lnTo>
                    <a:pt x="248437" y="92964"/>
                  </a:lnTo>
                  <a:lnTo>
                    <a:pt x="244525" y="91732"/>
                  </a:lnTo>
                  <a:lnTo>
                    <a:pt x="243484" y="90995"/>
                  </a:lnTo>
                  <a:lnTo>
                    <a:pt x="241719" y="89763"/>
                  </a:lnTo>
                  <a:lnTo>
                    <a:pt x="234416" y="90995"/>
                  </a:lnTo>
                  <a:lnTo>
                    <a:pt x="234937" y="90271"/>
                  </a:lnTo>
                  <a:lnTo>
                    <a:pt x="235559" y="89420"/>
                  </a:lnTo>
                  <a:lnTo>
                    <a:pt x="236651" y="87884"/>
                  </a:lnTo>
                  <a:lnTo>
                    <a:pt x="233070" y="89293"/>
                  </a:lnTo>
                  <a:lnTo>
                    <a:pt x="231952" y="88480"/>
                  </a:lnTo>
                  <a:lnTo>
                    <a:pt x="232181" y="88925"/>
                  </a:lnTo>
                  <a:lnTo>
                    <a:pt x="232333" y="89293"/>
                  </a:lnTo>
                  <a:lnTo>
                    <a:pt x="232371" y="89420"/>
                  </a:lnTo>
                  <a:lnTo>
                    <a:pt x="232105" y="90081"/>
                  </a:lnTo>
                  <a:lnTo>
                    <a:pt x="229362" y="90271"/>
                  </a:lnTo>
                  <a:lnTo>
                    <a:pt x="228447" y="89420"/>
                  </a:lnTo>
                  <a:lnTo>
                    <a:pt x="228003" y="89014"/>
                  </a:lnTo>
                  <a:lnTo>
                    <a:pt x="228003" y="92964"/>
                  </a:lnTo>
                  <a:lnTo>
                    <a:pt x="227939" y="93472"/>
                  </a:lnTo>
                  <a:lnTo>
                    <a:pt x="227850" y="94119"/>
                  </a:lnTo>
                  <a:lnTo>
                    <a:pt x="227736" y="95008"/>
                  </a:lnTo>
                  <a:lnTo>
                    <a:pt x="227634" y="95808"/>
                  </a:lnTo>
                  <a:lnTo>
                    <a:pt x="222008" y="95224"/>
                  </a:lnTo>
                  <a:lnTo>
                    <a:pt x="222999" y="95008"/>
                  </a:lnTo>
                  <a:lnTo>
                    <a:pt x="225272" y="95211"/>
                  </a:lnTo>
                  <a:lnTo>
                    <a:pt x="225323" y="95008"/>
                  </a:lnTo>
                  <a:lnTo>
                    <a:pt x="225412" y="94653"/>
                  </a:lnTo>
                  <a:lnTo>
                    <a:pt x="225513" y="94259"/>
                  </a:lnTo>
                  <a:lnTo>
                    <a:pt x="225615" y="93840"/>
                  </a:lnTo>
                  <a:lnTo>
                    <a:pt x="225704" y="93472"/>
                  </a:lnTo>
                  <a:lnTo>
                    <a:pt x="225399" y="93472"/>
                  </a:lnTo>
                  <a:lnTo>
                    <a:pt x="227584" y="92964"/>
                  </a:lnTo>
                  <a:lnTo>
                    <a:pt x="228003" y="92964"/>
                  </a:lnTo>
                  <a:lnTo>
                    <a:pt x="228003" y="89014"/>
                  </a:lnTo>
                  <a:lnTo>
                    <a:pt x="226783" y="87884"/>
                  </a:lnTo>
                  <a:lnTo>
                    <a:pt x="226123" y="87274"/>
                  </a:lnTo>
                  <a:lnTo>
                    <a:pt x="227012" y="85064"/>
                  </a:lnTo>
                  <a:lnTo>
                    <a:pt x="223824" y="87795"/>
                  </a:lnTo>
                  <a:lnTo>
                    <a:pt x="215582" y="86931"/>
                  </a:lnTo>
                  <a:lnTo>
                    <a:pt x="214960" y="88480"/>
                  </a:lnTo>
                  <a:lnTo>
                    <a:pt x="214706" y="88925"/>
                  </a:lnTo>
                  <a:lnTo>
                    <a:pt x="214591" y="90271"/>
                  </a:lnTo>
                  <a:lnTo>
                    <a:pt x="214464" y="91732"/>
                  </a:lnTo>
                  <a:lnTo>
                    <a:pt x="214401" y="92481"/>
                  </a:lnTo>
                  <a:lnTo>
                    <a:pt x="214274" y="93840"/>
                  </a:lnTo>
                  <a:lnTo>
                    <a:pt x="223405" y="89420"/>
                  </a:lnTo>
                  <a:lnTo>
                    <a:pt x="223901" y="89420"/>
                  </a:lnTo>
                  <a:lnTo>
                    <a:pt x="224421" y="91732"/>
                  </a:lnTo>
                  <a:lnTo>
                    <a:pt x="224536" y="92227"/>
                  </a:lnTo>
                  <a:lnTo>
                    <a:pt x="224586" y="92481"/>
                  </a:lnTo>
                  <a:lnTo>
                    <a:pt x="224701" y="92964"/>
                  </a:lnTo>
                  <a:lnTo>
                    <a:pt x="224802" y="93459"/>
                  </a:lnTo>
                  <a:lnTo>
                    <a:pt x="219710" y="92481"/>
                  </a:lnTo>
                  <a:lnTo>
                    <a:pt x="219252" y="92481"/>
                  </a:lnTo>
                  <a:lnTo>
                    <a:pt x="216115" y="96570"/>
                  </a:lnTo>
                  <a:lnTo>
                    <a:pt x="220941" y="95465"/>
                  </a:lnTo>
                  <a:lnTo>
                    <a:pt x="215277" y="103797"/>
                  </a:lnTo>
                  <a:lnTo>
                    <a:pt x="207467" y="101117"/>
                  </a:lnTo>
                  <a:lnTo>
                    <a:pt x="207759" y="101536"/>
                  </a:lnTo>
                  <a:lnTo>
                    <a:pt x="208407" y="102577"/>
                  </a:lnTo>
                  <a:lnTo>
                    <a:pt x="208407" y="103911"/>
                  </a:lnTo>
                  <a:lnTo>
                    <a:pt x="210235" y="104508"/>
                  </a:lnTo>
                  <a:lnTo>
                    <a:pt x="218528" y="106781"/>
                  </a:lnTo>
                  <a:lnTo>
                    <a:pt x="223850" y="103911"/>
                  </a:lnTo>
                  <a:lnTo>
                    <a:pt x="225348" y="103098"/>
                  </a:lnTo>
                  <a:lnTo>
                    <a:pt x="233603" y="103238"/>
                  </a:lnTo>
                  <a:lnTo>
                    <a:pt x="233413" y="103098"/>
                  </a:lnTo>
                  <a:lnTo>
                    <a:pt x="232702" y="102577"/>
                  </a:lnTo>
                  <a:lnTo>
                    <a:pt x="232206" y="101536"/>
                  </a:lnTo>
                  <a:lnTo>
                    <a:pt x="232283" y="100520"/>
                  </a:lnTo>
                  <a:lnTo>
                    <a:pt x="232587" y="98082"/>
                  </a:lnTo>
                  <a:lnTo>
                    <a:pt x="232651" y="97561"/>
                  </a:lnTo>
                  <a:lnTo>
                    <a:pt x="240436" y="98082"/>
                  </a:lnTo>
                  <a:lnTo>
                    <a:pt x="241846" y="100520"/>
                  </a:lnTo>
                  <a:lnTo>
                    <a:pt x="241617" y="98082"/>
                  </a:lnTo>
                  <a:lnTo>
                    <a:pt x="241566" y="97561"/>
                  </a:lnTo>
                  <a:lnTo>
                    <a:pt x="241465" y="96570"/>
                  </a:lnTo>
                  <a:lnTo>
                    <a:pt x="241427" y="96126"/>
                  </a:lnTo>
                  <a:lnTo>
                    <a:pt x="241338" y="95224"/>
                  </a:lnTo>
                  <a:lnTo>
                    <a:pt x="240792" y="95224"/>
                  </a:lnTo>
                  <a:lnTo>
                    <a:pt x="246354" y="94462"/>
                  </a:lnTo>
                  <a:lnTo>
                    <a:pt x="245897" y="94119"/>
                  </a:lnTo>
                  <a:lnTo>
                    <a:pt x="245910" y="93472"/>
                  </a:lnTo>
                  <a:lnTo>
                    <a:pt x="245719" y="93472"/>
                  </a:lnTo>
                  <a:lnTo>
                    <a:pt x="247256" y="92964"/>
                  </a:lnTo>
                  <a:lnTo>
                    <a:pt x="247662" y="93840"/>
                  </a:lnTo>
                  <a:lnTo>
                    <a:pt x="247891" y="94119"/>
                  </a:lnTo>
                  <a:lnTo>
                    <a:pt x="248666" y="94653"/>
                  </a:lnTo>
                  <a:lnTo>
                    <a:pt x="249135" y="94259"/>
                  </a:lnTo>
                  <a:lnTo>
                    <a:pt x="251460" y="97332"/>
                  </a:lnTo>
                  <a:lnTo>
                    <a:pt x="252526" y="94653"/>
                  </a:lnTo>
                  <a:lnTo>
                    <a:pt x="252603" y="94462"/>
                  </a:lnTo>
                  <a:lnTo>
                    <a:pt x="252691" y="94259"/>
                  </a:lnTo>
                  <a:lnTo>
                    <a:pt x="252717" y="93840"/>
                  </a:lnTo>
                  <a:close/>
                </a:path>
                <a:path w="392429" h="318769">
                  <a:moveTo>
                    <a:pt x="268795" y="88925"/>
                  </a:moveTo>
                  <a:lnTo>
                    <a:pt x="267398" y="87249"/>
                  </a:lnTo>
                  <a:lnTo>
                    <a:pt x="262813" y="88290"/>
                  </a:lnTo>
                  <a:lnTo>
                    <a:pt x="263753" y="91097"/>
                  </a:lnTo>
                  <a:lnTo>
                    <a:pt x="265137" y="90627"/>
                  </a:lnTo>
                  <a:lnTo>
                    <a:pt x="265620" y="91668"/>
                  </a:lnTo>
                  <a:lnTo>
                    <a:pt x="266522" y="92341"/>
                  </a:lnTo>
                  <a:lnTo>
                    <a:pt x="268795" y="88925"/>
                  </a:lnTo>
                  <a:close/>
                </a:path>
                <a:path w="392429" h="318769">
                  <a:moveTo>
                    <a:pt x="279768" y="40386"/>
                  </a:moveTo>
                  <a:lnTo>
                    <a:pt x="279755" y="39827"/>
                  </a:lnTo>
                  <a:lnTo>
                    <a:pt x="279222" y="40081"/>
                  </a:lnTo>
                  <a:lnTo>
                    <a:pt x="279146" y="40525"/>
                  </a:lnTo>
                  <a:lnTo>
                    <a:pt x="279158" y="41008"/>
                  </a:lnTo>
                  <a:lnTo>
                    <a:pt x="279476" y="40703"/>
                  </a:lnTo>
                  <a:lnTo>
                    <a:pt x="279768" y="40386"/>
                  </a:lnTo>
                  <a:close/>
                </a:path>
                <a:path w="392429" h="318769">
                  <a:moveTo>
                    <a:pt x="285470" y="5245"/>
                  </a:moveTo>
                  <a:lnTo>
                    <a:pt x="284899" y="3683"/>
                  </a:lnTo>
                  <a:lnTo>
                    <a:pt x="284010" y="5918"/>
                  </a:lnTo>
                  <a:lnTo>
                    <a:pt x="279425" y="5511"/>
                  </a:lnTo>
                  <a:lnTo>
                    <a:pt x="282079" y="3225"/>
                  </a:lnTo>
                  <a:lnTo>
                    <a:pt x="276186" y="3225"/>
                  </a:lnTo>
                  <a:lnTo>
                    <a:pt x="276720" y="11430"/>
                  </a:lnTo>
                  <a:lnTo>
                    <a:pt x="284530" y="5918"/>
                  </a:lnTo>
                  <a:lnTo>
                    <a:pt x="285470" y="5245"/>
                  </a:lnTo>
                  <a:close/>
                </a:path>
                <a:path w="392429" h="318769">
                  <a:moveTo>
                    <a:pt x="288124" y="5029"/>
                  </a:moveTo>
                  <a:lnTo>
                    <a:pt x="286270" y="4686"/>
                  </a:lnTo>
                  <a:lnTo>
                    <a:pt x="285470" y="5245"/>
                  </a:lnTo>
                  <a:lnTo>
                    <a:pt x="286321" y="7531"/>
                  </a:lnTo>
                  <a:lnTo>
                    <a:pt x="288124" y="5029"/>
                  </a:lnTo>
                  <a:close/>
                </a:path>
                <a:path w="392429" h="318769">
                  <a:moveTo>
                    <a:pt x="289407" y="42379"/>
                  </a:moveTo>
                  <a:lnTo>
                    <a:pt x="287832" y="42379"/>
                  </a:lnTo>
                  <a:lnTo>
                    <a:pt x="288836" y="43167"/>
                  </a:lnTo>
                  <a:lnTo>
                    <a:pt x="289128" y="44043"/>
                  </a:lnTo>
                  <a:lnTo>
                    <a:pt x="289001" y="44894"/>
                  </a:lnTo>
                  <a:lnTo>
                    <a:pt x="289255" y="44678"/>
                  </a:lnTo>
                  <a:lnTo>
                    <a:pt x="289255" y="44361"/>
                  </a:lnTo>
                  <a:lnTo>
                    <a:pt x="289140" y="44043"/>
                  </a:lnTo>
                  <a:lnTo>
                    <a:pt x="289407" y="42379"/>
                  </a:lnTo>
                  <a:close/>
                </a:path>
                <a:path w="392429" h="318769">
                  <a:moveTo>
                    <a:pt x="291744" y="0"/>
                  </a:moveTo>
                  <a:lnTo>
                    <a:pt x="288124" y="5029"/>
                  </a:lnTo>
                  <a:lnTo>
                    <a:pt x="290398" y="5473"/>
                  </a:lnTo>
                  <a:lnTo>
                    <a:pt x="291744" y="0"/>
                  </a:lnTo>
                  <a:close/>
                </a:path>
                <a:path w="392429" h="318769">
                  <a:moveTo>
                    <a:pt x="300926" y="46939"/>
                  </a:moveTo>
                  <a:lnTo>
                    <a:pt x="294017" y="43472"/>
                  </a:lnTo>
                  <a:lnTo>
                    <a:pt x="292214" y="45758"/>
                  </a:lnTo>
                  <a:lnTo>
                    <a:pt x="294043" y="46342"/>
                  </a:lnTo>
                  <a:lnTo>
                    <a:pt x="296354" y="46532"/>
                  </a:lnTo>
                  <a:lnTo>
                    <a:pt x="295440" y="48755"/>
                  </a:lnTo>
                  <a:lnTo>
                    <a:pt x="300926" y="46939"/>
                  </a:lnTo>
                  <a:close/>
                </a:path>
                <a:path w="392429" h="318769">
                  <a:moveTo>
                    <a:pt x="311835" y="80924"/>
                  </a:moveTo>
                  <a:lnTo>
                    <a:pt x="304977" y="81762"/>
                  </a:lnTo>
                  <a:lnTo>
                    <a:pt x="310934" y="83146"/>
                  </a:lnTo>
                  <a:lnTo>
                    <a:pt x="311416" y="82042"/>
                  </a:lnTo>
                  <a:lnTo>
                    <a:pt x="310476" y="81381"/>
                  </a:lnTo>
                  <a:lnTo>
                    <a:pt x="311835" y="80924"/>
                  </a:lnTo>
                  <a:close/>
                </a:path>
                <a:path w="392429" h="318769">
                  <a:moveTo>
                    <a:pt x="318465" y="73571"/>
                  </a:moveTo>
                  <a:lnTo>
                    <a:pt x="317715" y="72288"/>
                  </a:lnTo>
                  <a:lnTo>
                    <a:pt x="317969" y="73266"/>
                  </a:lnTo>
                  <a:lnTo>
                    <a:pt x="318046" y="73571"/>
                  </a:lnTo>
                  <a:lnTo>
                    <a:pt x="318465" y="73571"/>
                  </a:lnTo>
                  <a:close/>
                </a:path>
                <a:path w="392429" h="318769">
                  <a:moveTo>
                    <a:pt x="318604" y="73799"/>
                  </a:moveTo>
                  <a:lnTo>
                    <a:pt x="318109" y="73799"/>
                  </a:lnTo>
                  <a:lnTo>
                    <a:pt x="318198" y="74142"/>
                  </a:lnTo>
                  <a:lnTo>
                    <a:pt x="317601" y="74142"/>
                  </a:lnTo>
                  <a:lnTo>
                    <a:pt x="314972" y="74612"/>
                  </a:lnTo>
                  <a:lnTo>
                    <a:pt x="317284" y="75526"/>
                  </a:lnTo>
                  <a:lnTo>
                    <a:pt x="318604" y="73799"/>
                  </a:lnTo>
                  <a:close/>
                </a:path>
                <a:path w="392429" h="318769">
                  <a:moveTo>
                    <a:pt x="318782" y="73571"/>
                  </a:moveTo>
                  <a:lnTo>
                    <a:pt x="318465" y="73571"/>
                  </a:lnTo>
                  <a:lnTo>
                    <a:pt x="318604" y="73799"/>
                  </a:lnTo>
                  <a:lnTo>
                    <a:pt x="318782" y="73571"/>
                  </a:lnTo>
                  <a:close/>
                </a:path>
                <a:path w="392429" h="318769">
                  <a:moveTo>
                    <a:pt x="320459" y="73799"/>
                  </a:moveTo>
                  <a:lnTo>
                    <a:pt x="318604" y="73799"/>
                  </a:lnTo>
                  <a:lnTo>
                    <a:pt x="320116" y="76403"/>
                  </a:lnTo>
                  <a:lnTo>
                    <a:pt x="320230" y="75526"/>
                  </a:lnTo>
                  <a:lnTo>
                    <a:pt x="320344" y="74612"/>
                  </a:lnTo>
                  <a:lnTo>
                    <a:pt x="320459" y="73799"/>
                  </a:lnTo>
                  <a:close/>
                </a:path>
                <a:path w="392429" h="318769">
                  <a:moveTo>
                    <a:pt x="320649" y="72288"/>
                  </a:moveTo>
                  <a:lnTo>
                    <a:pt x="319760" y="72288"/>
                  </a:lnTo>
                  <a:lnTo>
                    <a:pt x="318782" y="73571"/>
                  </a:lnTo>
                  <a:lnTo>
                    <a:pt x="320484" y="73571"/>
                  </a:lnTo>
                  <a:lnTo>
                    <a:pt x="320649" y="72288"/>
                  </a:lnTo>
                  <a:close/>
                </a:path>
                <a:path w="392429" h="318769">
                  <a:moveTo>
                    <a:pt x="320687" y="72047"/>
                  </a:moveTo>
                  <a:lnTo>
                    <a:pt x="320522" y="71539"/>
                  </a:lnTo>
                  <a:lnTo>
                    <a:pt x="320332" y="71539"/>
                  </a:lnTo>
                  <a:lnTo>
                    <a:pt x="319938" y="72047"/>
                  </a:lnTo>
                  <a:lnTo>
                    <a:pt x="320687" y="72047"/>
                  </a:lnTo>
                  <a:close/>
                </a:path>
                <a:path w="392429" h="318769">
                  <a:moveTo>
                    <a:pt x="321614" y="50863"/>
                  </a:moveTo>
                  <a:lnTo>
                    <a:pt x="319303" y="49936"/>
                  </a:lnTo>
                  <a:lnTo>
                    <a:pt x="318376" y="47853"/>
                  </a:lnTo>
                  <a:lnTo>
                    <a:pt x="317487" y="50787"/>
                  </a:lnTo>
                  <a:lnTo>
                    <a:pt x="321614" y="50863"/>
                  </a:lnTo>
                  <a:close/>
                </a:path>
                <a:path w="392429" h="318769">
                  <a:moveTo>
                    <a:pt x="340055" y="72288"/>
                  </a:moveTo>
                  <a:lnTo>
                    <a:pt x="328676" y="70751"/>
                  </a:lnTo>
                  <a:lnTo>
                    <a:pt x="322732" y="71539"/>
                  </a:lnTo>
                  <a:lnTo>
                    <a:pt x="323062" y="72186"/>
                  </a:lnTo>
                  <a:lnTo>
                    <a:pt x="320751" y="71539"/>
                  </a:lnTo>
                  <a:lnTo>
                    <a:pt x="320890" y="72288"/>
                  </a:lnTo>
                  <a:lnTo>
                    <a:pt x="324154" y="78879"/>
                  </a:lnTo>
                  <a:lnTo>
                    <a:pt x="324688" y="75526"/>
                  </a:lnTo>
                  <a:lnTo>
                    <a:pt x="324802" y="74866"/>
                  </a:lnTo>
                  <a:lnTo>
                    <a:pt x="324916" y="74142"/>
                  </a:lnTo>
                  <a:lnTo>
                    <a:pt x="325005" y="73571"/>
                  </a:lnTo>
                  <a:lnTo>
                    <a:pt x="325056" y="73266"/>
                  </a:lnTo>
                  <a:lnTo>
                    <a:pt x="328891" y="74866"/>
                  </a:lnTo>
                  <a:lnTo>
                    <a:pt x="335724" y="74142"/>
                  </a:lnTo>
                  <a:lnTo>
                    <a:pt x="339737" y="73571"/>
                  </a:lnTo>
                  <a:lnTo>
                    <a:pt x="339305" y="73266"/>
                  </a:lnTo>
                  <a:lnTo>
                    <a:pt x="337921" y="72288"/>
                  </a:lnTo>
                  <a:lnTo>
                    <a:pt x="340055" y="72288"/>
                  </a:lnTo>
                  <a:close/>
                </a:path>
                <a:path w="392429" h="318769">
                  <a:moveTo>
                    <a:pt x="381266" y="24333"/>
                  </a:moveTo>
                  <a:lnTo>
                    <a:pt x="380314" y="24333"/>
                  </a:lnTo>
                  <a:lnTo>
                    <a:pt x="378282" y="26098"/>
                  </a:lnTo>
                  <a:lnTo>
                    <a:pt x="377596" y="25285"/>
                  </a:lnTo>
                  <a:lnTo>
                    <a:pt x="375907" y="23075"/>
                  </a:lnTo>
                  <a:lnTo>
                    <a:pt x="374992" y="23850"/>
                  </a:lnTo>
                  <a:lnTo>
                    <a:pt x="375920" y="24511"/>
                  </a:lnTo>
                  <a:lnTo>
                    <a:pt x="375932" y="25285"/>
                  </a:lnTo>
                  <a:lnTo>
                    <a:pt x="376072" y="25285"/>
                  </a:lnTo>
                  <a:lnTo>
                    <a:pt x="378142" y="26212"/>
                  </a:lnTo>
                  <a:lnTo>
                    <a:pt x="378396" y="26225"/>
                  </a:lnTo>
                  <a:lnTo>
                    <a:pt x="379717" y="25285"/>
                  </a:lnTo>
                  <a:lnTo>
                    <a:pt x="381266" y="24333"/>
                  </a:lnTo>
                  <a:close/>
                </a:path>
                <a:path w="392429" h="318769">
                  <a:moveTo>
                    <a:pt x="383184" y="24333"/>
                  </a:moveTo>
                  <a:lnTo>
                    <a:pt x="382498" y="23583"/>
                  </a:lnTo>
                  <a:lnTo>
                    <a:pt x="381266" y="24333"/>
                  </a:lnTo>
                  <a:lnTo>
                    <a:pt x="383184" y="24333"/>
                  </a:lnTo>
                  <a:close/>
                </a:path>
                <a:path w="392429" h="318769">
                  <a:moveTo>
                    <a:pt x="384060" y="25285"/>
                  </a:moveTo>
                  <a:lnTo>
                    <a:pt x="383794" y="24511"/>
                  </a:lnTo>
                  <a:lnTo>
                    <a:pt x="383730" y="24333"/>
                  </a:lnTo>
                  <a:lnTo>
                    <a:pt x="383184" y="24333"/>
                  </a:lnTo>
                  <a:lnTo>
                    <a:pt x="384060" y="25285"/>
                  </a:lnTo>
                  <a:close/>
                </a:path>
                <a:path w="392429" h="318769">
                  <a:moveTo>
                    <a:pt x="384683" y="27114"/>
                  </a:moveTo>
                  <a:lnTo>
                    <a:pt x="384670" y="26200"/>
                  </a:lnTo>
                  <a:lnTo>
                    <a:pt x="384416" y="25666"/>
                  </a:lnTo>
                  <a:lnTo>
                    <a:pt x="384060" y="25285"/>
                  </a:lnTo>
                  <a:lnTo>
                    <a:pt x="384683" y="27114"/>
                  </a:lnTo>
                  <a:close/>
                </a:path>
                <a:path w="392429" h="318769">
                  <a:moveTo>
                    <a:pt x="392315" y="23888"/>
                  </a:moveTo>
                  <a:lnTo>
                    <a:pt x="387794" y="18859"/>
                  </a:lnTo>
                  <a:lnTo>
                    <a:pt x="387553" y="19418"/>
                  </a:lnTo>
                  <a:lnTo>
                    <a:pt x="387248" y="20434"/>
                  </a:lnTo>
                  <a:lnTo>
                    <a:pt x="387019" y="20434"/>
                  </a:lnTo>
                  <a:lnTo>
                    <a:pt x="387019" y="21170"/>
                  </a:lnTo>
                  <a:lnTo>
                    <a:pt x="386905" y="21577"/>
                  </a:lnTo>
                  <a:lnTo>
                    <a:pt x="386448" y="21170"/>
                  </a:lnTo>
                  <a:lnTo>
                    <a:pt x="387019" y="21170"/>
                  </a:lnTo>
                  <a:lnTo>
                    <a:pt x="387019" y="20434"/>
                  </a:lnTo>
                  <a:lnTo>
                    <a:pt x="385635" y="20434"/>
                  </a:lnTo>
                  <a:lnTo>
                    <a:pt x="384619" y="19418"/>
                  </a:lnTo>
                  <a:lnTo>
                    <a:pt x="383844" y="18859"/>
                  </a:lnTo>
                  <a:lnTo>
                    <a:pt x="382651" y="19418"/>
                  </a:lnTo>
                  <a:lnTo>
                    <a:pt x="382828" y="19418"/>
                  </a:lnTo>
                  <a:lnTo>
                    <a:pt x="384276" y="20434"/>
                  </a:lnTo>
                  <a:lnTo>
                    <a:pt x="380834" y="20434"/>
                  </a:lnTo>
                  <a:lnTo>
                    <a:pt x="380771" y="20713"/>
                  </a:lnTo>
                  <a:lnTo>
                    <a:pt x="380657" y="21170"/>
                  </a:lnTo>
                  <a:lnTo>
                    <a:pt x="380555" y="21577"/>
                  </a:lnTo>
                  <a:lnTo>
                    <a:pt x="380428" y="22110"/>
                  </a:lnTo>
                  <a:lnTo>
                    <a:pt x="380898" y="22110"/>
                  </a:lnTo>
                  <a:lnTo>
                    <a:pt x="382168" y="22440"/>
                  </a:lnTo>
                  <a:lnTo>
                    <a:pt x="383362" y="22110"/>
                  </a:lnTo>
                  <a:lnTo>
                    <a:pt x="385102" y="21577"/>
                  </a:lnTo>
                  <a:lnTo>
                    <a:pt x="385229" y="21577"/>
                  </a:lnTo>
                  <a:lnTo>
                    <a:pt x="384581" y="22110"/>
                  </a:lnTo>
                  <a:lnTo>
                    <a:pt x="389661" y="22110"/>
                  </a:lnTo>
                  <a:lnTo>
                    <a:pt x="388340" y="25425"/>
                  </a:lnTo>
                  <a:lnTo>
                    <a:pt x="391083" y="25933"/>
                  </a:lnTo>
                  <a:lnTo>
                    <a:pt x="392315" y="23888"/>
                  </a:lnTo>
                  <a:close/>
                </a:path>
              </a:pathLst>
            </a:custGeom>
            <a:solidFill>
              <a:srgbClr val="ABD3D8">
                <a:alpha val="51998"/>
              </a:srgbClr>
            </a:solidFill>
          </p:spPr>
          <p:txBody>
            <a:bodyPr wrap="square" lIns="0" tIns="0" rIns="0" bIns="0" rtlCol="0"/>
            <a:lstStyle/>
            <a:p>
              <a:pPr defTabSz="829178"/>
              <a:endParaRPr sz="1632" kern="0">
                <a:solidFill>
                  <a:sysClr val="windowText" lastClr="000000"/>
                </a:solidFill>
              </a:endParaRPr>
            </a:p>
          </p:txBody>
        </p:sp>
        <p:sp>
          <p:nvSpPr>
            <p:cNvPr id="103" name="object 103"/>
            <p:cNvSpPr/>
            <p:nvPr/>
          </p:nvSpPr>
          <p:spPr>
            <a:xfrm>
              <a:off x="9472219" y="2240952"/>
              <a:ext cx="473709" cy="338455"/>
            </a:xfrm>
            <a:custGeom>
              <a:avLst/>
              <a:gdLst/>
              <a:ahLst/>
              <a:cxnLst/>
              <a:rect l="l" t="t" r="r" b="b"/>
              <a:pathLst>
                <a:path w="473709" h="338455">
                  <a:moveTo>
                    <a:pt x="15913" y="336067"/>
                  </a:moveTo>
                  <a:lnTo>
                    <a:pt x="12598" y="333273"/>
                  </a:lnTo>
                  <a:lnTo>
                    <a:pt x="10896" y="335661"/>
                  </a:lnTo>
                  <a:lnTo>
                    <a:pt x="4584" y="336067"/>
                  </a:lnTo>
                  <a:lnTo>
                    <a:pt x="5397" y="336067"/>
                  </a:lnTo>
                  <a:lnTo>
                    <a:pt x="762" y="336727"/>
                  </a:lnTo>
                  <a:lnTo>
                    <a:pt x="0" y="337591"/>
                  </a:lnTo>
                  <a:lnTo>
                    <a:pt x="4292" y="337870"/>
                  </a:lnTo>
                  <a:lnTo>
                    <a:pt x="14668" y="338162"/>
                  </a:lnTo>
                  <a:lnTo>
                    <a:pt x="15913" y="336067"/>
                  </a:lnTo>
                  <a:close/>
                </a:path>
                <a:path w="473709" h="338455">
                  <a:moveTo>
                    <a:pt x="21170" y="338353"/>
                  </a:moveTo>
                  <a:lnTo>
                    <a:pt x="20967" y="337883"/>
                  </a:lnTo>
                  <a:lnTo>
                    <a:pt x="19177" y="338353"/>
                  </a:lnTo>
                  <a:lnTo>
                    <a:pt x="21170" y="338353"/>
                  </a:lnTo>
                  <a:close/>
                </a:path>
                <a:path w="473709" h="338455">
                  <a:moveTo>
                    <a:pt x="24117" y="337883"/>
                  </a:moveTo>
                  <a:lnTo>
                    <a:pt x="22656" y="337350"/>
                  </a:lnTo>
                  <a:lnTo>
                    <a:pt x="19977" y="336372"/>
                  </a:lnTo>
                  <a:lnTo>
                    <a:pt x="18580" y="336816"/>
                  </a:lnTo>
                  <a:lnTo>
                    <a:pt x="18935" y="337743"/>
                  </a:lnTo>
                  <a:lnTo>
                    <a:pt x="20904" y="337743"/>
                  </a:lnTo>
                  <a:lnTo>
                    <a:pt x="21361" y="337350"/>
                  </a:lnTo>
                  <a:lnTo>
                    <a:pt x="24117" y="337883"/>
                  </a:lnTo>
                  <a:close/>
                </a:path>
                <a:path w="473709" h="338455">
                  <a:moveTo>
                    <a:pt x="46482" y="322300"/>
                  </a:moveTo>
                  <a:lnTo>
                    <a:pt x="45732" y="323354"/>
                  </a:lnTo>
                  <a:lnTo>
                    <a:pt x="45758" y="323977"/>
                  </a:lnTo>
                  <a:lnTo>
                    <a:pt x="46126" y="324434"/>
                  </a:lnTo>
                  <a:lnTo>
                    <a:pt x="46482" y="322300"/>
                  </a:lnTo>
                  <a:close/>
                </a:path>
                <a:path w="473709" h="338455">
                  <a:moveTo>
                    <a:pt x="46596" y="290995"/>
                  </a:moveTo>
                  <a:lnTo>
                    <a:pt x="43484" y="290156"/>
                  </a:lnTo>
                  <a:lnTo>
                    <a:pt x="46266" y="293573"/>
                  </a:lnTo>
                  <a:lnTo>
                    <a:pt x="46304" y="293306"/>
                  </a:lnTo>
                  <a:lnTo>
                    <a:pt x="46393" y="292582"/>
                  </a:lnTo>
                  <a:lnTo>
                    <a:pt x="46494" y="291820"/>
                  </a:lnTo>
                  <a:lnTo>
                    <a:pt x="46596" y="290995"/>
                  </a:lnTo>
                  <a:close/>
                </a:path>
                <a:path w="473709" h="338455">
                  <a:moveTo>
                    <a:pt x="47117" y="291134"/>
                  </a:moveTo>
                  <a:lnTo>
                    <a:pt x="46634" y="290995"/>
                  </a:lnTo>
                  <a:lnTo>
                    <a:pt x="46583" y="291134"/>
                  </a:lnTo>
                  <a:lnTo>
                    <a:pt x="47117" y="291134"/>
                  </a:lnTo>
                  <a:close/>
                </a:path>
                <a:path w="473709" h="338455">
                  <a:moveTo>
                    <a:pt x="47599" y="287350"/>
                  </a:moveTo>
                  <a:lnTo>
                    <a:pt x="47129" y="287020"/>
                  </a:lnTo>
                  <a:lnTo>
                    <a:pt x="46786" y="289636"/>
                  </a:lnTo>
                  <a:lnTo>
                    <a:pt x="46710" y="290156"/>
                  </a:lnTo>
                  <a:lnTo>
                    <a:pt x="46596" y="290995"/>
                  </a:lnTo>
                  <a:lnTo>
                    <a:pt x="46901" y="290156"/>
                  </a:lnTo>
                  <a:lnTo>
                    <a:pt x="47536" y="287616"/>
                  </a:lnTo>
                  <a:lnTo>
                    <a:pt x="47599" y="287350"/>
                  </a:lnTo>
                  <a:close/>
                </a:path>
                <a:path w="473709" h="338455">
                  <a:moveTo>
                    <a:pt x="50825" y="328256"/>
                  </a:moveTo>
                  <a:lnTo>
                    <a:pt x="50660" y="328142"/>
                  </a:lnTo>
                  <a:lnTo>
                    <a:pt x="50634" y="325551"/>
                  </a:lnTo>
                  <a:lnTo>
                    <a:pt x="47091" y="325615"/>
                  </a:lnTo>
                  <a:lnTo>
                    <a:pt x="46126" y="324434"/>
                  </a:lnTo>
                  <a:lnTo>
                    <a:pt x="46050" y="324853"/>
                  </a:lnTo>
                  <a:lnTo>
                    <a:pt x="37795" y="325437"/>
                  </a:lnTo>
                  <a:lnTo>
                    <a:pt x="40576" y="328828"/>
                  </a:lnTo>
                  <a:lnTo>
                    <a:pt x="44259" y="331470"/>
                  </a:lnTo>
                  <a:lnTo>
                    <a:pt x="48869" y="333298"/>
                  </a:lnTo>
                  <a:lnTo>
                    <a:pt x="46761" y="332270"/>
                  </a:lnTo>
                  <a:lnTo>
                    <a:pt x="48323" y="330568"/>
                  </a:lnTo>
                  <a:lnTo>
                    <a:pt x="49568" y="329387"/>
                  </a:lnTo>
                  <a:lnTo>
                    <a:pt x="50406" y="329793"/>
                  </a:lnTo>
                  <a:lnTo>
                    <a:pt x="50203" y="329641"/>
                  </a:lnTo>
                  <a:lnTo>
                    <a:pt x="49936" y="329488"/>
                  </a:lnTo>
                  <a:lnTo>
                    <a:pt x="49606" y="329349"/>
                  </a:lnTo>
                  <a:lnTo>
                    <a:pt x="50266" y="328726"/>
                  </a:lnTo>
                  <a:lnTo>
                    <a:pt x="50825" y="328256"/>
                  </a:lnTo>
                  <a:close/>
                </a:path>
                <a:path w="473709" h="338455">
                  <a:moveTo>
                    <a:pt x="57404" y="325615"/>
                  </a:moveTo>
                  <a:lnTo>
                    <a:pt x="56121" y="323240"/>
                  </a:lnTo>
                  <a:lnTo>
                    <a:pt x="55511" y="320255"/>
                  </a:lnTo>
                  <a:lnTo>
                    <a:pt x="51079" y="320560"/>
                  </a:lnTo>
                  <a:lnTo>
                    <a:pt x="51473" y="323329"/>
                  </a:lnTo>
                  <a:lnTo>
                    <a:pt x="53390" y="323926"/>
                  </a:lnTo>
                  <a:lnTo>
                    <a:pt x="57404" y="325615"/>
                  </a:lnTo>
                  <a:close/>
                </a:path>
                <a:path w="473709" h="338455">
                  <a:moveTo>
                    <a:pt x="57696" y="325818"/>
                  </a:moveTo>
                  <a:lnTo>
                    <a:pt x="57518" y="325678"/>
                  </a:lnTo>
                  <a:lnTo>
                    <a:pt x="57531" y="325869"/>
                  </a:lnTo>
                  <a:lnTo>
                    <a:pt x="57696" y="325818"/>
                  </a:lnTo>
                  <a:close/>
                </a:path>
                <a:path w="473709" h="338455">
                  <a:moveTo>
                    <a:pt x="60833" y="291134"/>
                  </a:moveTo>
                  <a:lnTo>
                    <a:pt x="58661" y="291134"/>
                  </a:lnTo>
                  <a:lnTo>
                    <a:pt x="58166" y="291299"/>
                  </a:lnTo>
                  <a:lnTo>
                    <a:pt x="59080" y="287616"/>
                  </a:lnTo>
                  <a:lnTo>
                    <a:pt x="54978" y="292582"/>
                  </a:lnTo>
                  <a:lnTo>
                    <a:pt x="53797" y="287616"/>
                  </a:lnTo>
                  <a:lnTo>
                    <a:pt x="53733" y="287350"/>
                  </a:lnTo>
                  <a:lnTo>
                    <a:pt x="53657" y="287020"/>
                  </a:lnTo>
                  <a:lnTo>
                    <a:pt x="53555" y="286562"/>
                  </a:lnTo>
                  <a:lnTo>
                    <a:pt x="49961" y="286562"/>
                  </a:lnTo>
                  <a:lnTo>
                    <a:pt x="47599" y="287350"/>
                  </a:lnTo>
                  <a:lnTo>
                    <a:pt x="50825" y="289636"/>
                  </a:lnTo>
                  <a:lnTo>
                    <a:pt x="54279" y="293306"/>
                  </a:lnTo>
                  <a:lnTo>
                    <a:pt x="54076" y="293370"/>
                  </a:lnTo>
                  <a:lnTo>
                    <a:pt x="54978" y="294017"/>
                  </a:lnTo>
                  <a:lnTo>
                    <a:pt x="54292" y="293306"/>
                  </a:lnTo>
                  <a:lnTo>
                    <a:pt x="56464" y="292582"/>
                  </a:lnTo>
                  <a:lnTo>
                    <a:pt x="60337" y="291299"/>
                  </a:lnTo>
                  <a:lnTo>
                    <a:pt x="60833" y="291134"/>
                  </a:lnTo>
                  <a:close/>
                </a:path>
                <a:path w="473709" h="338455">
                  <a:moveTo>
                    <a:pt x="62306" y="290639"/>
                  </a:moveTo>
                  <a:lnTo>
                    <a:pt x="61099" y="291045"/>
                  </a:lnTo>
                  <a:lnTo>
                    <a:pt x="61569" y="290995"/>
                  </a:lnTo>
                  <a:lnTo>
                    <a:pt x="61988" y="290906"/>
                  </a:lnTo>
                  <a:lnTo>
                    <a:pt x="62306" y="290639"/>
                  </a:lnTo>
                  <a:close/>
                </a:path>
                <a:path w="473709" h="338455">
                  <a:moveTo>
                    <a:pt x="65265" y="326110"/>
                  </a:moveTo>
                  <a:lnTo>
                    <a:pt x="63855" y="324192"/>
                  </a:lnTo>
                  <a:lnTo>
                    <a:pt x="60236" y="324408"/>
                  </a:lnTo>
                  <a:lnTo>
                    <a:pt x="57759" y="325767"/>
                  </a:lnTo>
                  <a:lnTo>
                    <a:pt x="58737" y="326174"/>
                  </a:lnTo>
                  <a:lnTo>
                    <a:pt x="59359" y="326453"/>
                  </a:lnTo>
                  <a:lnTo>
                    <a:pt x="60083" y="325285"/>
                  </a:lnTo>
                  <a:lnTo>
                    <a:pt x="63868" y="325462"/>
                  </a:lnTo>
                  <a:lnTo>
                    <a:pt x="65265" y="326110"/>
                  </a:lnTo>
                  <a:close/>
                </a:path>
                <a:path w="473709" h="338455">
                  <a:moveTo>
                    <a:pt x="65887" y="326504"/>
                  </a:moveTo>
                  <a:lnTo>
                    <a:pt x="65646" y="326288"/>
                  </a:lnTo>
                  <a:lnTo>
                    <a:pt x="65265" y="326110"/>
                  </a:lnTo>
                  <a:lnTo>
                    <a:pt x="65430" y="326326"/>
                  </a:lnTo>
                  <a:lnTo>
                    <a:pt x="65697" y="326453"/>
                  </a:lnTo>
                  <a:lnTo>
                    <a:pt x="65786" y="326732"/>
                  </a:lnTo>
                  <a:lnTo>
                    <a:pt x="65887" y="326504"/>
                  </a:lnTo>
                  <a:close/>
                </a:path>
                <a:path w="473709" h="338455">
                  <a:moveTo>
                    <a:pt x="73088" y="307721"/>
                  </a:moveTo>
                  <a:lnTo>
                    <a:pt x="72872" y="307403"/>
                  </a:lnTo>
                  <a:lnTo>
                    <a:pt x="72567" y="307149"/>
                  </a:lnTo>
                  <a:lnTo>
                    <a:pt x="72605" y="307467"/>
                  </a:lnTo>
                  <a:lnTo>
                    <a:pt x="72707" y="307822"/>
                  </a:lnTo>
                  <a:lnTo>
                    <a:pt x="72999" y="308241"/>
                  </a:lnTo>
                  <a:lnTo>
                    <a:pt x="73088" y="307721"/>
                  </a:lnTo>
                  <a:close/>
                </a:path>
                <a:path w="473709" h="338455">
                  <a:moveTo>
                    <a:pt x="73545" y="302844"/>
                  </a:moveTo>
                  <a:lnTo>
                    <a:pt x="70624" y="299415"/>
                  </a:lnTo>
                  <a:lnTo>
                    <a:pt x="68821" y="302425"/>
                  </a:lnTo>
                  <a:lnTo>
                    <a:pt x="73545" y="302844"/>
                  </a:lnTo>
                  <a:close/>
                </a:path>
                <a:path w="473709" h="338455">
                  <a:moveTo>
                    <a:pt x="75006" y="305130"/>
                  </a:moveTo>
                  <a:lnTo>
                    <a:pt x="71120" y="304800"/>
                  </a:lnTo>
                  <a:lnTo>
                    <a:pt x="68237" y="306705"/>
                  </a:lnTo>
                  <a:lnTo>
                    <a:pt x="71374" y="306171"/>
                  </a:lnTo>
                  <a:lnTo>
                    <a:pt x="72567" y="307149"/>
                  </a:lnTo>
                  <a:lnTo>
                    <a:pt x="72377" y="305422"/>
                  </a:lnTo>
                  <a:lnTo>
                    <a:pt x="75006" y="305130"/>
                  </a:lnTo>
                  <a:close/>
                </a:path>
                <a:path w="473709" h="338455">
                  <a:moveTo>
                    <a:pt x="75272" y="304863"/>
                  </a:moveTo>
                  <a:lnTo>
                    <a:pt x="74701" y="303034"/>
                  </a:lnTo>
                  <a:lnTo>
                    <a:pt x="73710" y="303034"/>
                  </a:lnTo>
                  <a:lnTo>
                    <a:pt x="75272" y="304863"/>
                  </a:lnTo>
                  <a:close/>
                </a:path>
                <a:path w="473709" h="338455">
                  <a:moveTo>
                    <a:pt x="75704" y="303034"/>
                  </a:moveTo>
                  <a:lnTo>
                    <a:pt x="73837" y="300291"/>
                  </a:lnTo>
                  <a:lnTo>
                    <a:pt x="74663" y="302945"/>
                  </a:lnTo>
                  <a:lnTo>
                    <a:pt x="75704" y="303034"/>
                  </a:lnTo>
                  <a:close/>
                </a:path>
                <a:path w="473709" h="338455">
                  <a:moveTo>
                    <a:pt x="84442" y="307098"/>
                  </a:moveTo>
                  <a:lnTo>
                    <a:pt x="83032" y="301828"/>
                  </a:lnTo>
                  <a:lnTo>
                    <a:pt x="82588" y="304355"/>
                  </a:lnTo>
                  <a:lnTo>
                    <a:pt x="81178" y="307098"/>
                  </a:lnTo>
                  <a:lnTo>
                    <a:pt x="84442" y="307098"/>
                  </a:lnTo>
                  <a:close/>
                </a:path>
                <a:path w="473709" h="338455">
                  <a:moveTo>
                    <a:pt x="90258" y="286207"/>
                  </a:moveTo>
                  <a:lnTo>
                    <a:pt x="89776" y="282994"/>
                  </a:lnTo>
                  <a:lnTo>
                    <a:pt x="88125" y="283108"/>
                  </a:lnTo>
                  <a:lnTo>
                    <a:pt x="89115" y="285089"/>
                  </a:lnTo>
                  <a:lnTo>
                    <a:pt x="89077" y="286054"/>
                  </a:lnTo>
                  <a:lnTo>
                    <a:pt x="86588" y="285737"/>
                  </a:lnTo>
                  <a:lnTo>
                    <a:pt x="88607" y="286880"/>
                  </a:lnTo>
                  <a:lnTo>
                    <a:pt x="89065" y="286689"/>
                  </a:lnTo>
                  <a:lnTo>
                    <a:pt x="89077" y="286067"/>
                  </a:lnTo>
                  <a:lnTo>
                    <a:pt x="90258" y="286207"/>
                  </a:lnTo>
                  <a:close/>
                </a:path>
                <a:path w="473709" h="338455">
                  <a:moveTo>
                    <a:pt x="93408" y="277723"/>
                  </a:moveTo>
                  <a:lnTo>
                    <a:pt x="91122" y="279666"/>
                  </a:lnTo>
                  <a:lnTo>
                    <a:pt x="93408" y="279882"/>
                  </a:lnTo>
                  <a:lnTo>
                    <a:pt x="93408" y="277723"/>
                  </a:lnTo>
                  <a:close/>
                </a:path>
                <a:path w="473709" h="338455">
                  <a:moveTo>
                    <a:pt x="99771" y="316992"/>
                  </a:moveTo>
                  <a:lnTo>
                    <a:pt x="99441" y="316839"/>
                  </a:lnTo>
                  <a:lnTo>
                    <a:pt x="99148" y="316738"/>
                  </a:lnTo>
                  <a:lnTo>
                    <a:pt x="98780" y="316560"/>
                  </a:lnTo>
                  <a:lnTo>
                    <a:pt x="99187" y="316852"/>
                  </a:lnTo>
                  <a:lnTo>
                    <a:pt x="99491" y="316953"/>
                  </a:lnTo>
                  <a:lnTo>
                    <a:pt x="99771" y="316992"/>
                  </a:lnTo>
                  <a:close/>
                </a:path>
                <a:path w="473709" h="338455">
                  <a:moveTo>
                    <a:pt x="100939" y="302729"/>
                  </a:moveTo>
                  <a:lnTo>
                    <a:pt x="89941" y="302425"/>
                  </a:lnTo>
                  <a:lnTo>
                    <a:pt x="93370" y="302729"/>
                  </a:lnTo>
                  <a:lnTo>
                    <a:pt x="92392" y="302729"/>
                  </a:lnTo>
                  <a:lnTo>
                    <a:pt x="92938" y="303491"/>
                  </a:lnTo>
                  <a:lnTo>
                    <a:pt x="93599" y="304355"/>
                  </a:lnTo>
                  <a:lnTo>
                    <a:pt x="93154" y="305447"/>
                  </a:lnTo>
                  <a:lnTo>
                    <a:pt x="94767" y="305447"/>
                  </a:lnTo>
                  <a:lnTo>
                    <a:pt x="97091" y="302729"/>
                  </a:lnTo>
                  <a:lnTo>
                    <a:pt x="100939" y="302729"/>
                  </a:lnTo>
                  <a:close/>
                </a:path>
                <a:path w="473709" h="338455">
                  <a:moveTo>
                    <a:pt x="105194" y="315404"/>
                  </a:moveTo>
                  <a:lnTo>
                    <a:pt x="101244" y="313842"/>
                  </a:lnTo>
                  <a:lnTo>
                    <a:pt x="101371" y="317207"/>
                  </a:lnTo>
                  <a:lnTo>
                    <a:pt x="99771" y="317004"/>
                  </a:lnTo>
                  <a:lnTo>
                    <a:pt x="102362" y="318173"/>
                  </a:lnTo>
                  <a:lnTo>
                    <a:pt x="104000" y="318363"/>
                  </a:lnTo>
                  <a:lnTo>
                    <a:pt x="105194" y="315404"/>
                  </a:lnTo>
                  <a:close/>
                </a:path>
                <a:path w="473709" h="338455">
                  <a:moveTo>
                    <a:pt x="108292" y="301155"/>
                  </a:moveTo>
                  <a:lnTo>
                    <a:pt x="105994" y="300951"/>
                  </a:lnTo>
                  <a:lnTo>
                    <a:pt x="108242" y="303250"/>
                  </a:lnTo>
                  <a:lnTo>
                    <a:pt x="108292" y="301155"/>
                  </a:lnTo>
                  <a:close/>
                </a:path>
                <a:path w="473709" h="338455">
                  <a:moveTo>
                    <a:pt x="112674" y="286486"/>
                  </a:moveTo>
                  <a:lnTo>
                    <a:pt x="112306" y="286131"/>
                  </a:lnTo>
                  <a:lnTo>
                    <a:pt x="110947" y="285699"/>
                  </a:lnTo>
                  <a:lnTo>
                    <a:pt x="111823" y="286131"/>
                  </a:lnTo>
                  <a:lnTo>
                    <a:pt x="112674" y="286486"/>
                  </a:lnTo>
                  <a:close/>
                </a:path>
                <a:path w="473709" h="338455">
                  <a:moveTo>
                    <a:pt x="112877" y="300126"/>
                  </a:moveTo>
                  <a:lnTo>
                    <a:pt x="111683" y="302729"/>
                  </a:lnTo>
                  <a:lnTo>
                    <a:pt x="110109" y="303250"/>
                  </a:lnTo>
                  <a:lnTo>
                    <a:pt x="108242" y="303250"/>
                  </a:lnTo>
                  <a:lnTo>
                    <a:pt x="106133" y="303250"/>
                  </a:lnTo>
                  <a:lnTo>
                    <a:pt x="103301" y="302298"/>
                  </a:lnTo>
                  <a:lnTo>
                    <a:pt x="100520" y="303479"/>
                  </a:lnTo>
                  <a:lnTo>
                    <a:pt x="100799" y="305066"/>
                  </a:lnTo>
                  <a:lnTo>
                    <a:pt x="100876" y="305447"/>
                  </a:lnTo>
                  <a:lnTo>
                    <a:pt x="100965" y="305968"/>
                  </a:lnTo>
                  <a:lnTo>
                    <a:pt x="98488" y="305866"/>
                  </a:lnTo>
                  <a:lnTo>
                    <a:pt x="98336" y="305625"/>
                  </a:lnTo>
                  <a:lnTo>
                    <a:pt x="98209" y="305447"/>
                  </a:lnTo>
                  <a:lnTo>
                    <a:pt x="97028" y="305803"/>
                  </a:lnTo>
                  <a:lnTo>
                    <a:pt x="93091" y="305625"/>
                  </a:lnTo>
                  <a:lnTo>
                    <a:pt x="93154" y="305447"/>
                  </a:lnTo>
                  <a:lnTo>
                    <a:pt x="92938" y="305447"/>
                  </a:lnTo>
                  <a:lnTo>
                    <a:pt x="92938" y="305968"/>
                  </a:lnTo>
                  <a:lnTo>
                    <a:pt x="92710" y="306539"/>
                  </a:lnTo>
                  <a:lnTo>
                    <a:pt x="92151" y="305625"/>
                  </a:lnTo>
                  <a:lnTo>
                    <a:pt x="92367" y="305968"/>
                  </a:lnTo>
                  <a:lnTo>
                    <a:pt x="92938" y="305968"/>
                  </a:lnTo>
                  <a:lnTo>
                    <a:pt x="92938" y="305447"/>
                  </a:lnTo>
                  <a:lnTo>
                    <a:pt x="92049" y="305447"/>
                  </a:lnTo>
                  <a:lnTo>
                    <a:pt x="92125" y="305587"/>
                  </a:lnTo>
                  <a:lnTo>
                    <a:pt x="89014" y="305447"/>
                  </a:lnTo>
                  <a:lnTo>
                    <a:pt x="92049" y="305447"/>
                  </a:lnTo>
                  <a:lnTo>
                    <a:pt x="90385" y="302729"/>
                  </a:lnTo>
                  <a:lnTo>
                    <a:pt x="84442" y="307098"/>
                  </a:lnTo>
                  <a:lnTo>
                    <a:pt x="85725" y="307098"/>
                  </a:lnTo>
                  <a:lnTo>
                    <a:pt x="90436" y="307771"/>
                  </a:lnTo>
                  <a:lnTo>
                    <a:pt x="94564" y="306539"/>
                  </a:lnTo>
                  <a:lnTo>
                    <a:pt x="96469" y="305968"/>
                  </a:lnTo>
                  <a:lnTo>
                    <a:pt x="98564" y="305968"/>
                  </a:lnTo>
                  <a:lnTo>
                    <a:pt x="101015" y="309575"/>
                  </a:lnTo>
                  <a:lnTo>
                    <a:pt x="101460" y="307771"/>
                  </a:lnTo>
                  <a:lnTo>
                    <a:pt x="103060" y="305854"/>
                  </a:lnTo>
                  <a:lnTo>
                    <a:pt x="103746" y="306489"/>
                  </a:lnTo>
                  <a:lnTo>
                    <a:pt x="107848" y="303707"/>
                  </a:lnTo>
                  <a:lnTo>
                    <a:pt x="111531" y="304888"/>
                  </a:lnTo>
                  <a:lnTo>
                    <a:pt x="111861" y="303707"/>
                  </a:lnTo>
                  <a:lnTo>
                    <a:pt x="111925" y="303479"/>
                  </a:lnTo>
                  <a:lnTo>
                    <a:pt x="111988" y="303250"/>
                  </a:lnTo>
                  <a:lnTo>
                    <a:pt x="112877" y="300126"/>
                  </a:lnTo>
                  <a:close/>
                </a:path>
                <a:path w="473709" h="338455">
                  <a:moveTo>
                    <a:pt x="120777" y="283260"/>
                  </a:moveTo>
                  <a:lnTo>
                    <a:pt x="119621" y="282740"/>
                  </a:lnTo>
                  <a:lnTo>
                    <a:pt x="120345" y="283260"/>
                  </a:lnTo>
                  <a:lnTo>
                    <a:pt x="120777" y="283260"/>
                  </a:lnTo>
                  <a:close/>
                </a:path>
                <a:path w="473709" h="338455">
                  <a:moveTo>
                    <a:pt x="121196" y="308178"/>
                  </a:moveTo>
                  <a:lnTo>
                    <a:pt x="117983" y="305879"/>
                  </a:lnTo>
                  <a:lnTo>
                    <a:pt x="118008" y="308749"/>
                  </a:lnTo>
                  <a:lnTo>
                    <a:pt x="121196" y="308178"/>
                  </a:lnTo>
                  <a:close/>
                </a:path>
                <a:path w="473709" h="338455">
                  <a:moveTo>
                    <a:pt x="126072" y="288061"/>
                  </a:moveTo>
                  <a:lnTo>
                    <a:pt x="119646" y="287058"/>
                  </a:lnTo>
                  <a:lnTo>
                    <a:pt x="117817" y="287896"/>
                  </a:lnTo>
                  <a:lnTo>
                    <a:pt x="123812" y="290017"/>
                  </a:lnTo>
                  <a:lnTo>
                    <a:pt x="126072" y="288061"/>
                  </a:lnTo>
                  <a:close/>
                </a:path>
                <a:path w="473709" h="338455">
                  <a:moveTo>
                    <a:pt x="130225" y="283857"/>
                  </a:moveTo>
                  <a:lnTo>
                    <a:pt x="130162" y="281660"/>
                  </a:lnTo>
                  <a:lnTo>
                    <a:pt x="126949" y="281508"/>
                  </a:lnTo>
                  <a:lnTo>
                    <a:pt x="130225" y="283857"/>
                  </a:lnTo>
                  <a:close/>
                </a:path>
                <a:path w="473709" h="338455">
                  <a:moveTo>
                    <a:pt x="130987" y="270814"/>
                  </a:moveTo>
                  <a:lnTo>
                    <a:pt x="128231" y="268846"/>
                  </a:lnTo>
                  <a:lnTo>
                    <a:pt x="127292" y="268909"/>
                  </a:lnTo>
                  <a:lnTo>
                    <a:pt x="127304" y="269633"/>
                  </a:lnTo>
                  <a:lnTo>
                    <a:pt x="127762" y="269963"/>
                  </a:lnTo>
                  <a:lnTo>
                    <a:pt x="130987" y="270814"/>
                  </a:lnTo>
                  <a:close/>
                </a:path>
                <a:path w="473709" h="338455">
                  <a:moveTo>
                    <a:pt x="131483" y="276885"/>
                  </a:moveTo>
                  <a:lnTo>
                    <a:pt x="127825" y="275704"/>
                  </a:lnTo>
                  <a:lnTo>
                    <a:pt x="128282" y="277469"/>
                  </a:lnTo>
                  <a:lnTo>
                    <a:pt x="127368" y="278257"/>
                  </a:lnTo>
                  <a:lnTo>
                    <a:pt x="127850" y="280009"/>
                  </a:lnTo>
                  <a:lnTo>
                    <a:pt x="131483" y="276885"/>
                  </a:lnTo>
                  <a:close/>
                </a:path>
                <a:path w="473709" h="338455">
                  <a:moveTo>
                    <a:pt x="133756" y="284137"/>
                  </a:moveTo>
                  <a:lnTo>
                    <a:pt x="130543" y="283857"/>
                  </a:lnTo>
                  <a:lnTo>
                    <a:pt x="130225" y="283857"/>
                  </a:lnTo>
                  <a:lnTo>
                    <a:pt x="127901" y="285051"/>
                  </a:lnTo>
                  <a:lnTo>
                    <a:pt x="125590" y="284137"/>
                  </a:lnTo>
                  <a:lnTo>
                    <a:pt x="122707" y="284137"/>
                  </a:lnTo>
                  <a:lnTo>
                    <a:pt x="122085" y="283857"/>
                  </a:lnTo>
                  <a:lnTo>
                    <a:pt x="120992" y="283730"/>
                  </a:lnTo>
                  <a:lnTo>
                    <a:pt x="121196" y="283857"/>
                  </a:lnTo>
                  <a:lnTo>
                    <a:pt x="117081" y="283857"/>
                  </a:lnTo>
                  <a:lnTo>
                    <a:pt x="115519" y="287705"/>
                  </a:lnTo>
                  <a:lnTo>
                    <a:pt x="112674" y="286486"/>
                  </a:lnTo>
                  <a:lnTo>
                    <a:pt x="115062" y="288810"/>
                  </a:lnTo>
                  <a:lnTo>
                    <a:pt x="115100" y="290969"/>
                  </a:lnTo>
                  <a:lnTo>
                    <a:pt x="120599" y="289877"/>
                  </a:lnTo>
                  <a:lnTo>
                    <a:pt x="117817" y="287896"/>
                  </a:lnTo>
                  <a:lnTo>
                    <a:pt x="117729" y="287705"/>
                  </a:lnTo>
                  <a:lnTo>
                    <a:pt x="117449" y="287058"/>
                  </a:lnTo>
                  <a:lnTo>
                    <a:pt x="117360" y="286854"/>
                  </a:lnTo>
                  <a:lnTo>
                    <a:pt x="118465" y="286486"/>
                  </a:lnTo>
                  <a:lnTo>
                    <a:pt x="118618" y="286486"/>
                  </a:lnTo>
                  <a:lnTo>
                    <a:pt x="119545" y="285699"/>
                  </a:lnTo>
                  <a:lnTo>
                    <a:pt x="123761" y="285699"/>
                  </a:lnTo>
                  <a:lnTo>
                    <a:pt x="129273" y="285318"/>
                  </a:lnTo>
                  <a:lnTo>
                    <a:pt x="129933" y="285051"/>
                  </a:lnTo>
                  <a:lnTo>
                    <a:pt x="132194" y="284137"/>
                  </a:lnTo>
                  <a:lnTo>
                    <a:pt x="133756" y="284137"/>
                  </a:lnTo>
                  <a:close/>
                </a:path>
                <a:path w="473709" h="338455">
                  <a:moveTo>
                    <a:pt x="138747" y="213487"/>
                  </a:moveTo>
                  <a:lnTo>
                    <a:pt x="136906" y="212178"/>
                  </a:lnTo>
                  <a:lnTo>
                    <a:pt x="135369" y="213487"/>
                  </a:lnTo>
                  <a:lnTo>
                    <a:pt x="138747" y="213487"/>
                  </a:lnTo>
                  <a:close/>
                </a:path>
                <a:path w="473709" h="338455">
                  <a:moveTo>
                    <a:pt x="141071" y="273126"/>
                  </a:moveTo>
                  <a:lnTo>
                    <a:pt x="140322" y="270713"/>
                  </a:lnTo>
                  <a:lnTo>
                    <a:pt x="140220" y="270395"/>
                  </a:lnTo>
                  <a:lnTo>
                    <a:pt x="140157" y="270179"/>
                  </a:lnTo>
                  <a:lnTo>
                    <a:pt x="135597" y="274091"/>
                  </a:lnTo>
                  <a:lnTo>
                    <a:pt x="140411" y="273126"/>
                  </a:lnTo>
                  <a:lnTo>
                    <a:pt x="141071" y="273126"/>
                  </a:lnTo>
                  <a:close/>
                </a:path>
                <a:path w="473709" h="338455">
                  <a:moveTo>
                    <a:pt x="142976" y="207924"/>
                  </a:moveTo>
                  <a:lnTo>
                    <a:pt x="142951" y="207479"/>
                  </a:lnTo>
                  <a:lnTo>
                    <a:pt x="142773" y="207086"/>
                  </a:lnTo>
                  <a:lnTo>
                    <a:pt x="142341" y="206781"/>
                  </a:lnTo>
                  <a:lnTo>
                    <a:pt x="142532" y="207187"/>
                  </a:lnTo>
                  <a:lnTo>
                    <a:pt x="142748" y="207568"/>
                  </a:lnTo>
                  <a:lnTo>
                    <a:pt x="142976" y="207924"/>
                  </a:lnTo>
                  <a:close/>
                </a:path>
                <a:path w="473709" h="338455">
                  <a:moveTo>
                    <a:pt x="146405" y="269087"/>
                  </a:moveTo>
                  <a:lnTo>
                    <a:pt x="140131" y="266585"/>
                  </a:lnTo>
                  <a:lnTo>
                    <a:pt x="135458" y="269087"/>
                  </a:lnTo>
                  <a:lnTo>
                    <a:pt x="135890" y="269087"/>
                  </a:lnTo>
                  <a:lnTo>
                    <a:pt x="140614" y="269773"/>
                  </a:lnTo>
                  <a:lnTo>
                    <a:pt x="140157" y="270179"/>
                  </a:lnTo>
                  <a:lnTo>
                    <a:pt x="142455" y="270395"/>
                  </a:lnTo>
                  <a:lnTo>
                    <a:pt x="146405" y="269087"/>
                  </a:lnTo>
                  <a:close/>
                </a:path>
                <a:path w="473709" h="338455">
                  <a:moveTo>
                    <a:pt x="146748" y="269227"/>
                  </a:moveTo>
                  <a:lnTo>
                    <a:pt x="146634" y="269087"/>
                  </a:lnTo>
                  <a:lnTo>
                    <a:pt x="146405" y="269087"/>
                  </a:lnTo>
                  <a:lnTo>
                    <a:pt x="146748" y="269227"/>
                  </a:lnTo>
                  <a:close/>
                </a:path>
                <a:path w="473709" h="338455">
                  <a:moveTo>
                    <a:pt x="147535" y="270179"/>
                  </a:moveTo>
                  <a:lnTo>
                    <a:pt x="147345" y="269773"/>
                  </a:lnTo>
                  <a:lnTo>
                    <a:pt x="147040" y="269341"/>
                  </a:lnTo>
                  <a:lnTo>
                    <a:pt x="146850" y="269341"/>
                  </a:lnTo>
                  <a:lnTo>
                    <a:pt x="147535" y="270179"/>
                  </a:lnTo>
                  <a:close/>
                </a:path>
                <a:path w="473709" h="338455">
                  <a:moveTo>
                    <a:pt x="149034" y="274459"/>
                  </a:moveTo>
                  <a:lnTo>
                    <a:pt x="142951" y="273570"/>
                  </a:lnTo>
                  <a:lnTo>
                    <a:pt x="141566" y="274751"/>
                  </a:lnTo>
                  <a:lnTo>
                    <a:pt x="141363" y="274929"/>
                  </a:lnTo>
                  <a:lnTo>
                    <a:pt x="141249" y="273723"/>
                  </a:lnTo>
                  <a:lnTo>
                    <a:pt x="141071" y="273126"/>
                  </a:lnTo>
                  <a:lnTo>
                    <a:pt x="140931" y="273570"/>
                  </a:lnTo>
                  <a:lnTo>
                    <a:pt x="140881" y="273723"/>
                  </a:lnTo>
                  <a:lnTo>
                    <a:pt x="140576" y="274091"/>
                  </a:lnTo>
                  <a:lnTo>
                    <a:pt x="140233" y="274459"/>
                  </a:lnTo>
                  <a:lnTo>
                    <a:pt x="139661" y="274929"/>
                  </a:lnTo>
                  <a:lnTo>
                    <a:pt x="138950" y="274929"/>
                  </a:lnTo>
                  <a:lnTo>
                    <a:pt x="135115" y="274459"/>
                  </a:lnTo>
                  <a:lnTo>
                    <a:pt x="136080" y="276542"/>
                  </a:lnTo>
                  <a:lnTo>
                    <a:pt x="131953" y="277888"/>
                  </a:lnTo>
                  <a:lnTo>
                    <a:pt x="132651" y="278257"/>
                  </a:lnTo>
                  <a:lnTo>
                    <a:pt x="134264" y="278638"/>
                  </a:lnTo>
                  <a:lnTo>
                    <a:pt x="133223" y="279488"/>
                  </a:lnTo>
                  <a:lnTo>
                    <a:pt x="132905" y="280022"/>
                  </a:lnTo>
                  <a:lnTo>
                    <a:pt x="137058" y="282994"/>
                  </a:lnTo>
                  <a:lnTo>
                    <a:pt x="137731" y="281863"/>
                  </a:lnTo>
                  <a:lnTo>
                    <a:pt x="139420" y="280682"/>
                  </a:lnTo>
                  <a:lnTo>
                    <a:pt x="140042" y="279717"/>
                  </a:lnTo>
                  <a:lnTo>
                    <a:pt x="141236" y="280022"/>
                  </a:lnTo>
                  <a:lnTo>
                    <a:pt x="142087" y="280352"/>
                  </a:lnTo>
                  <a:lnTo>
                    <a:pt x="142278" y="280682"/>
                  </a:lnTo>
                  <a:lnTo>
                    <a:pt x="142163" y="280022"/>
                  </a:lnTo>
                  <a:lnTo>
                    <a:pt x="142062" y="279717"/>
                  </a:lnTo>
                  <a:lnTo>
                    <a:pt x="141693" y="278638"/>
                  </a:lnTo>
                  <a:lnTo>
                    <a:pt x="142773" y="278638"/>
                  </a:lnTo>
                  <a:lnTo>
                    <a:pt x="144818" y="279171"/>
                  </a:lnTo>
                  <a:lnTo>
                    <a:pt x="147383" y="279171"/>
                  </a:lnTo>
                  <a:lnTo>
                    <a:pt x="148069" y="279311"/>
                  </a:lnTo>
                  <a:lnTo>
                    <a:pt x="148056" y="278638"/>
                  </a:lnTo>
                  <a:lnTo>
                    <a:pt x="148005" y="274929"/>
                  </a:lnTo>
                  <a:lnTo>
                    <a:pt x="147993" y="274459"/>
                  </a:lnTo>
                  <a:lnTo>
                    <a:pt x="149034" y="274459"/>
                  </a:lnTo>
                  <a:close/>
                </a:path>
                <a:path w="473709" h="338455">
                  <a:moveTo>
                    <a:pt x="152742" y="251726"/>
                  </a:moveTo>
                  <a:lnTo>
                    <a:pt x="151447" y="249631"/>
                  </a:lnTo>
                  <a:lnTo>
                    <a:pt x="149745" y="252425"/>
                  </a:lnTo>
                  <a:lnTo>
                    <a:pt x="149644" y="252615"/>
                  </a:lnTo>
                  <a:lnTo>
                    <a:pt x="152742" y="251726"/>
                  </a:lnTo>
                  <a:close/>
                </a:path>
                <a:path w="473709" h="338455">
                  <a:moveTo>
                    <a:pt x="153162" y="285826"/>
                  </a:moveTo>
                  <a:lnTo>
                    <a:pt x="152273" y="285191"/>
                  </a:lnTo>
                  <a:lnTo>
                    <a:pt x="151765" y="283667"/>
                  </a:lnTo>
                  <a:lnTo>
                    <a:pt x="152476" y="282956"/>
                  </a:lnTo>
                  <a:lnTo>
                    <a:pt x="151498" y="283311"/>
                  </a:lnTo>
                  <a:lnTo>
                    <a:pt x="150571" y="283679"/>
                  </a:lnTo>
                  <a:lnTo>
                    <a:pt x="149923" y="284251"/>
                  </a:lnTo>
                  <a:lnTo>
                    <a:pt x="151295" y="284518"/>
                  </a:lnTo>
                  <a:lnTo>
                    <a:pt x="152234" y="286613"/>
                  </a:lnTo>
                  <a:lnTo>
                    <a:pt x="153162" y="285826"/>
                  </a:lnTo>
                  <a:close/>
                </a:path>
                <a:path w="473709" h="338455">
                  <a:moveTo>
                    <a:pt x="153428" y="282613"/>
                  </a:moveTo>
                  <a:lnTo>
                    <a:pt x="153009" y="282638"/>
                  </a:lnTo>
                  <a:lnTo>
                    <a:pt x="152692" y="282752"/>
                  </a:lnTo>
                  <a:lnTo>
                    <a:pt x="152488" y="282956"/>
                  </a:lnTo>
                  <a:lnTo>
                    <a:pt x="152806" y="282841"/>
                  </a:lnTo>
                  <a:lnTo>
                    <a:pt x="153111" y="282714"/>
                  </a:lnTo>
                  <a:lnTo>
                    <a:pt x="153428" y="282613"/>
                  </a:lnTo>
                  <a:close/>
                </a:path>
                <a:path w="473709" h="338455">
                  <a:moveTo>
                    <a:pt x="153428" y="255968"/>
                  </a:moveTo>
                  <a:lnTo>
                    <a:pt x="152412" y="254584"/>
                  </a:lnTo>
                  <a:lnTo>
                    <a:pt x="151866" y="255917"/>
                  </a:lnTo>
                  <a:lnTo>
                    <a:pt x="149694" y="255485"/>
                  </a:lnTo>
                  <a:lnTo>
                    <a:pt x="150634" y="259041"/>
                  </a:lnTo>
                  <a:lnTo>
                    <a:pt x="151853" y="255968"/>
                  </a:lnTo>
                  <a:lnTo>
                    <a:pt x="152146" y="255968"/>
                  </a:lnTo>
                  <a:lnTo>
                    <a:pt x="153428" y="255968"/>
                  </a:lnTo>
                  <a:close/>
                </a:path>
                <a:path w="473709" h="338455">
                  <a:moveTo>
                    <a:pt x="155816" y="252425"/>
                  </a:moveTo>
                  <a:lnTo>
                    <a:pt x="154698" y="251180"/>
                  </a:lnTo>
                  <a:lnTo>
                    <a:pt x="152742" y="251726"/>
                  </a:lnTo>
                  <a:lnTo>
                    <a:pt x="153809" y="253453"/>
                  </a:lnTo>
                  <a:lnTo>
                    <a:pt x="154203" y="253225"/>
                  </a:lnTo>
                  <a:lnTo>
                    <a:pt x="155816" y="252425"/>
                  </a:lnTo>
                  <a:close/>
                </a:path>
                <a:path w="473709" h="338455">
                  <a:moveTo>
                    <a:pt x="155905" y="284924"/>
                  </a:moveTo>
                  <a:lnTo>
                    <a:pt x="154965" y="282829"/>
                  </a:lnTo>
                  <a:lnTo>
                    <a:pt x="154762" y="282765"/>
                  </a:lnTo>
                  <a:lnTo>
                    <a:pt x="154622" y="282765"/>
                  </a:lnTo>
                  <a:lnTo>
                    <a:pt x="154444" y="282727"/>
                  </a:lnTo>
                  <a:lnTo>
                    <a:pt x="154686" y="283362"/>
                  </a:lnTo>
                  <a:lnTo>
                    <a:pt x="155092" y="284060"/>
                  </a:lnTo>
                  <a:lnTo>
                    <a:pt x="155905" y="284924"/>
                  </a:lnTo>
                  <a:close/>
                </a:path>
                <a:path w="473709" h="338455">
                  <a:moveTo>
                    <a:pt x="159435" y="268122"/>
                  </a:moveTo>
                  <a:lnTo>
                    <a:pt x="157454" y="267741"/>
                  </a:lnTo>
                  <a:lnTo>
                    <a:pt x="157162" y="266585"/>
                  </a:lnTo>
                  <a:lnTo>
                    <a:pt x="157175" y="265353"/>
                  </a:lnTo>
                  <a:lnTo>
                    <a:pt x="157581" y="265328"/>
                  </a:lnTo>
                  <a:lnTo>
                    <a:pt x="157175" y="265239"/>
                  </a:lnTo>
                  <a:lnTo>
                    <a:pt x="157213" y="263918"/>
                  </a:lnTo>
                  <a:lnTo>
                    <a:pt x="157568" y="262521"/>
                  </a:lnTo>
                  <a:lnTo>
                    <a:pt x="156641" y="261848"/>
                  </a:lnTo>
                  <a:lnTo>
                    <a:pt x="151650" y="261835"/>
                  </a:lnTo>
                  <a:lnTo>
                    <a:pt x="148894" y="259956"/>
                  </a:lnTo>
                  <a:lnTo>
                    <a:pt x="145770" y="263182"/>
                  </a:lnTo>
                  <a:lnTo>
                    <a:pt x="150215" y="264452"/>
                  </a:lnTo>
                  <a:lnTo>
                    <a:pt x="150660" y="263334"/>
                  </a:lnTo>
                  <a:lnTo>
                    <a:pt x="148818" y="262750"/>
                  </a:lnTo>
                  <a:lnTo>
                    <a:pt x="149733" y="261962"/>
                  </a:lnTo>
                  <a:lnTo>
                    <a:pt x="154406" y="264693"/>
                  </a:lnTo>
                  <a:lnTo>
                    <a:pt x="152742" y="264452"/>
                  </a:lnTo>
                  <a:lnTo>
                    <a:pt x="151358" y="264680"/>
                  </a:lnTo>
                  <a:lnTo>
                    <a:pt x="151574" y="266839"/>
                  </a:lnTo>
                  <a:lnTo>
                    <a:pt x="152107" y="265976"/>
                  </a:lnTo>
                  <a:lnTo>
                    <a:pt x="153441" y="265671"/>
                  </a:lnTo>
                  <a:lnTo>
                    <a:pt x="155143" y="265506"/>
                  </a:lnTo>
                  <a:lnTo>
                    <a:pt x="154876" y="266598"/>
                  </a:lnTo>
                  <a:lnTo>
                    <a:pt x="153263" y="266814"/>
                  </a:lnTo>
                  <a:lnTo>
                    <a:pt x="151599" y="267589"/>
                  </a:lnTo>
                  <a:lnTo>
                    <a:pt x="156197" y="267982"/>
                  </a:lnTo>
                  <a:lnTo>
                    <a:pt x="153022" y="270002"/>
                  </a:lnTo>
                  <a:lnTo>
                    <a:pt x="154381" y="269544"/>
                  </a:lnTo>
                  <a:lnTo>
                    <a:pt x="154876" y="270611"/>
                  </a:lnTo>
                  <a:lnTo>
                    <a:pt x="155778" y="271259"/>
                  </a:lnTo>
                  <a:lnTo>
                    <a:pt x="159435" y="268122"/>
                  </a:lnTo>
                  <a:close/>
                </a:path>
                <a:path w="473709" h="338455">
                  <a:moveTo>
                    <a:pt x="160820" y="250926"/>
                  </a:moveTo>
                  <a:lnTo>
                    <a:pt x="160197" y="250101"/>
                  </a:lnTo>
                  <a:lnTo>
                    <a:pt x="159981" y="250596"/>
                  </a:lnTo>
                  <a:lnTo>
                    <a:pt x="160820" y="250926"/>
                  </a:lnTo>
                  <a:close/>
                </a:path>
                <a:path w="473709" h="338455">
                  <a:moveTo>
                    <a:pt x="161429" y="256590"/>
                  </a:moveTo>
                  <a:lnTo>
                    <a:pt x="160515" y="256298"/>
                  </a:lnTo>
                  <a:lnTo>
                    <a:pt x="160604" y="256590"/>
                  </a:lnTo>
                  <a:lnTo>
                    <a:pt x="160705" y="256895"/>
                  </a:lnTo>
                  <a:lnTo>
                    <a:pt x="161429" y="256590"/>
                  </a:lnTo>
                  <a:close/>
                </a:path>
                <a:path w="473709" h="338455">
                  <a:moveTo>
                    <a:pt x="162560" y="253225"/>
                  </a:moveTo>
                  <a:lnTo>
                    <a:pt x="162445" y="252907"/>
                  </a:lnTo>
                  <a:lnTo>
                    <a:pt x="162128" y="251726"/>
                  </a:lnTo>
                  <a:lnTo>
                    <a:pt x="162052" y="251409"/>
                  </a:lnTo>
                  <a:lnTo>
                    <a:pt x="160820" y="250926"/>
                  </a:lnTo>
                  <a:lnTo>
                    <a:pt x="162560" y="253225"/>
                  </a:lnTo>
                  <a:close/>
                </a:path>
                <a:path w="473709" h="338455">
                  <a:moveTo>
                    <a:pt x="164846" y="257683"/>
                  </a:moveTo>
                  <a:lnTo>
                    <a:pt x="164820" y="255168"/>
                  </a:lnTo>
                  <a:lnTo>
                    <a:pt x="161429" y="256590"/>
                  </a:lnTo>
                  <a:lnTo>
                    <a:pt x="164846" y="257683"/>
                  </a:lnTo>
                  <a:close/>
                </a:path>
                <a:path w="473709" h="338455">
                  <a:moveTo>
                    <a:pt x="165544" y="254863"/>
                  </a:moveTo>
                  <a:lnTo>
                    <a:pt x="164820" y="254863"/>
                  </a:lnTo>
                  <a:lnTo>
                    <a:pt x="164820" y="255168"/>
                  </a:lnTo>
                  <a:lnTo>
                    <a:pt x="165544" y="254863"/>
                  </a:lnTo>
                  <a:close/>
                </a:path>
                <a:path w="473709" h="338455">
                  <a:moveTo>
                    <a:pt x="165684" y="248272"/>
                  </a:moveTo>
                  <a:lnTo>
                    <a:pt x="162915" y="246316"/>
                  </a:lnTo>
                  <a:lnTo>
                    <a:pt x="160616" y="247548"/>
                  </a:lnTo>
                  <a:lnTo>
                    <a:pt x="157861" y="248462"/>
                  </a:lnTo>
                  <a:lnTo>
                    <a:pt x="158292" y="251206"/>
                  </a:lnTo>
                  <a:lnTo>
                    <a:pt x="155816" y="252425"/>
                  </a:lnTo>
                  <a:lnTo>
                    <a:pt x="156540" y="253225"/>
                  </a:lnTo>
                  <a:lnTo>
                    <a:pt x="158407" y="255968"/>
                  </a:lnTo>
                  <a:lnTo>
                    <a:pt x="153428" y="255968"/>
                  </a:lnTo>
                  <a:lnTo>
                    <a:pt x="155689" y="259041"/>
                  </a:lnTo>
                  <a:lnTo>
                    <a:pt x="159346" y="258076"/>
                  </a:lnTo>
                  <a:lnTo>
                    <a:pt x="159321" y="255968"/>
                  </a:lnTo>
                  <a:lnTo>
                    <a:pt x="159473" y="255968"/>
                  </a:lnTo>
                  <a:lnTo>
                    <a:pt x="160515" y="256298"/>
                  </a:lnTo>
                  <a:lnTo>
                    <a:pt x="159613" y="253453"/>
                  </a:lnTo>
                  <a:lnTo>
                    <a:pt x="159550" y="253225"/>
                  </a:lnTo>
                  <a:lnTo>
                    <a:pt x="159448" y="252907"/>
                  </a:lnTo>
                  <a:lnTo>
                    <a:pt x="159346" y="252615"/>
                  </a:lnTo>
                  <a:lnTo>
                    <a:pt x="159296" y="252425"/>
                  </a:lnTo>
                  <a:lnTo>
                    <a:pt x="159512" y="251726"/>
                  </a:lnTo>
                  <a:lnTo>
                    <a:pt x="159981" y="250596"/>
                  </a:lnTo>
                  <a:lnTo>
                    <a:pt x="159600" y="250596"/>
                  </a:lnTo>
                  <a:lnTo>
                    <a:pt x="160197" y="250101"/>
                  </a:lnTo>
                  <a:lnTo>
                    <a:pt x="163360" y="247370"/>
                  </a:lnTo>
                  <a:lnTo>
                    <a:pt x="165684" y="248272"/>
                  </a:lnTo>
                  <a:close/>
                </a:path>
                <a:path w="473709" h="338455">
                  <a:moveTo>
                    <a:pt x="166255" y="254584"/>
                  </a:moveTo>
                  <a:lnTo>
                    <a:pt x="165544" y="254863"/>
                  </a:lnTo>
                  <a:lnTo>
                    <a:pt x="165747" y="254863"/>
                  </a:lnTo>
                  <a:lnTo>
                    <a:pt x="166255" y="254584"/>
                  </a:lnTo>
                  <a:close/>
                </a:path>
                <a:path w="473709" h="338455">
                  <a:moveTo>
                    <a:pt x="169227" y="252907"/>
                  </a:moveTo>
                  <a:lnTo>
                    <a:pt x="166255" y="254584"/>
                  </a:lnTo>
                  <a:lnTo>
                    <a:pt x="168948" y="253453"/>
                  </a:lnTo>
                  <a:lnTo>
                    <a:pt x="169227" y="252907"/>
                  </a:lnTo>
                  <a:close/>
                </a:path>
                <a:path w="473709" h="338455">
                  <a:moveTo>
                    <a:pt x="170332" y="252425"/>
                  </a:moveTo>
                  <a:lnTo>
                    <a:pt x="170294" y="250926"/>
                  </a:lnTo>
                  <a:lnTo>
                    <a:pt x="170116" y="251180"/>
                  </a:lnTo>
                  <a:lnTo>
                    <a:pt x="169227" y="252907"/>
                  </a:lnTo>
                  <a:lnTo>
                    <a:pt x="170078" y="252425"/>
                  </a:lnTo>
                  <a:lnTo>
                    <a:pt x="170332" y="252425"/>
                  </a:lnTo>
                  <a:close/>
                </a:path>
                <a:path w="473709" h="338455">
                  <a:moveTo>
                    <a:pt x="170662" y="255168"/>
                  </a:moveTo>
                  <a:lnTo>
                    <a:pt x="165747" y="254863"/>
                  </a:lnTo>
                  <a:lnTo>
                    <a:pt x="165201" y="255168"/>
                  </a:lnTo>
                  <a:lnTo>
                    <a:pt x="170662" y="255168"/>
                  </a:lnTo>
                  <a:close/>
                </a:path>
                <a:path w="473709" h="338455">
                  <a:moveTo>
                    <a:pt x="182397" y="279222"/>
                  </a:moveTo>
                  <a:lnTo>
                    <a:pt x="182270" y="278968"/>
                  </a:lnTo>
                  <a:lnTo>
                    <a:pt x="182156" y="278701"/>
                  </a:lnTo>
                  <a:lnTo>
                    <a:pt x="182029" y="278434"/>
                  </a:lnTo>
                  <a:lnTo>
                    <a:pt x="181686" y="278434"/>
                  </a:lnTo>
                  <a:lnTo>
                    <a:pt x="181533" y="278523"/>
                  </a:lnTo>
                  <a:lnTo>
                    <a:pt x="181267" y="278561"/>
                  </a:lnTo>
                  <a:lnTo>
                    <a:pt x="181660" y="278739"/>
                  </a:lnTo>
                  <a:lnTo>
                    <a:pt x="182041" y="278968"/>
                  </a:lnTo>
                  <a:lnTo>
                    <a:pt x="182397" y="279222"/>
                  </a:lnTo>
                  <a:close/>
                </a:path>
                <a:path w="473709" h="338455">
                  <a:moveTo>
                    <a:pt x="186651" y="280276"/>
                  </a:moveTo>
                  <a:lnTo>
                    <a:pt x="184708" y="281076"/>
                  </a:lnTo>
                  <a:lnTo>
                    <a:pt x="183591" y="280085"/>
                  </a:lnTo>
                  <a:lnTo>
                    <a:pt x="182397" y="279222"/>
                  </a:lnTo>
                  <a:lnTo>
                    <a:pt x="183261" y="280987"/>
                  </a:lnTo>
                  <a:lnTo>
                    <a:pt x="184264" y="282333"/>
                  </a:lnTo>
                  <a:lnTo>
                    <a:pt x="186651" y="280276"/>
                  </a:lnTo>
                  <a:close/>
                </a:path>
                <a:path w="473709" h="338455">
                  <a:moveTo>
                    <a:pt x="197231" y="245808"/>
                  </a:moveTo>
                  <a:lnTo>
                    <a:pt x="195961" y="244754"/>
                  </a:lnTo>
                  <a:lnTo>
                    <a:pt x="196215" y="245135"/>
                  </a:lnTo>
                  <a:lnTo>
                    <a:pt x="196684" y="245478"/>
                  </a:lnTo>
                  <a:lnTo>
                    <a:pt x="197231" y="245808"/>
                  </a:lnTo>
                  <a:close/>
                </a:path>
                <a:path w="473709" h="338455">
                  <a:moveTo>
                    <a:pt x="209067" y="175590"/>
                  </a:moveTo>
                  <a:lnTo>
                    <a:pt x="207670" y="174612"/>
                  </a:lnTo>
                  <a:lnTo>
                    <a:pt x="205384" y="175120"/>
                  </a:lnTo>
                  <a:lnTo>
                    <a:pt x="205409" y="177279"/>
                  </a:lnTo>
                  <a:lnTo>
                    <a:pt x="206794" y="178244"/>
                  </a:lnTo>
                  <a:lnTo>
                    <a:pt x="208140" y="176364"/>
                  </a:lnTo>
                  <a:lnTo>
                    <a:pt x="209067" y="175590"/>
                  </a:lnTo>
                  <a:close/>
                </a:path>
                <a:path w="473709" h="338455">
                  <a:moveTo>
                    <a:pt x="227330" y="165696"/>
                  </a:moveTo>
                  <a:lnTo>
                    <a:pt x="226847" y="163931"/>
                  </a:lnTo>
                  <a:lnTo>
                    <a:pt x="222719" y="163144"/>
                  </a:lnTo>
                  <a:lnTo>
                    <a:pt x="222770" y="167449"/>
                  </a:lnTo>
                  <a:lnTo>
                    <a:pt x="217246" y="164973"/>
                  </a:lnTo>
                  <a:lnTo>
                    <a:pt x="218338" y="166039"/>
                  </a:lnTo>
                  <a:lnTo>
                    <a:pt x="219659" y="166738"/>
                  </a:lnTo>
                  <a:lnTo>
                    <a:pt x="220967" y="167259"/>
                  </a:lnTo>
                  <a:lnTo>
                    <a:pt x="220992" y="168541"/>
                  </a:lnTo>
                  <a:lnTo>
                    <a:pt x="223977" y="169608"/>
                  </a:lnTo>
                  <a:lnTo>
                    <a:pt x="223227" y="168465"/>
                  </a:lnTo>
                  <a:lnTo>
                    <a:pt x="223367" y="168008"/>
                  </a:lnTo>
                  <a:lnTo>
                    <a:pt x="224396" y="168224"/>
                  </a:lnTo>
                  <a:lnTo>
                    <a:pt x="225348" y="168351"/>
                  </a:lnTo>
                  <a:lnTo>
                    <a:pt x="225983" y="168313"/>
                  </a:lnTo>
                  <a:lnTo>
                    <a:pt x="226441" y="167208"/>
                  </a:lnTo>
                  <a:lnTo>
                    <a:pt x="227330" y="165696"/>
                  </a:lnTo>
                  <a:close/>
                </a:path>
                <a:path w="473709" h="338455">
                  <a:moveTo>
                    <a:pt x="255600" y="146494"/>
                  </a:moveTo>
                  <a:lnTo>
                    <a:pt x="255549" y="142201"/>
                  </a:lnTo>
                  <a:lnTo>
                    <a:pt x="254228" y="142201"/>
                  </a:lnTo>
                  <a:lnTo>
                    <a:pt x="254660" y="145135"/>
                  </a:lnTo>
                  <a:lnTo>
                    <a:pt x="255600" y="146494"/>
                  </a:lnTo>
                  <a:close/>
                </a:path>
                <a:path w="473709" h="338455">
                  <a:moveTo>
                    <a:pt x="263652" y="126568"/>
                  </a:moveTo>
                  <a:lnTo>
                    <a:pt x="259524" y="125780"/>
                  </a:lnTo>
                  <a:lnTo>
                    <a:pt x="260883" y="123888"/>
                  </a:lnTo>
                  <a:lnTo>
                    <a:pt x="256768" y="125272"/>
                  </a:lnTo>
                  <a:lnTo>
                    <a:pt x="256324" y="128524"/>
                  </a:lnTo>
                  <a:lnTo>
                    <a:pt x="263652" y="126568"/>
                  </a:lnTo>
                  <a:close/>
                </a:path>
                <a:path w="473709" h="338455">
                  <a:moveTo>
                    <a:pt x="266001" y="129654"/>
                  </a:moveTo>
                  <a:lnTo>
                    <a:pt x="264121" y="128346"/>
                  </a:lnTo>
                  <a:lnTo>
                    <a:pt x="263715" y="130873"/>
                  </a:lnTo>
                  <a:lnTo>
                    <a:pt x="266001" y="129654"/>
                  </a:lnTo>
                  <a:close/>
                </a:path>
                <a:path w="473709" h="338455">
                  <a:moveTo>
                    <a:pt x="274370" y="143395"/>
                  </a:moveTo>
                  <a:lnTo>
                    <a:pt x="272821" y="143497"/>
                  </a:lnTo>
                  <a:lnTo>
                    <a:pt x="271246" y="143573"/>
                  </a:lnTo>
                  <a:lnTo>
                    <a:pt x="269316" y="143383"/>
                  </a:lnTo>
                  <a:lnTo>
                    <a:pt x="269760" y="145554"/>
                  </a:lnTo>
                  <a:lnTo>
                    <a:pt x="272224" y="143751"/>
                  </a:lnTo>
                  <a:lnTo>
                    <a:pt x="274370" y="143395"/>
                  </a:lnTo>
                  <a:close/>
                </a:path>
                <a:path w="473709" h="338455">
                  <a:moveTo>
                    <a:pt x="275310" y="143344"/>
                  </a:moveTo>
                  <a:lnTo>
                    <a:pt x="275018" y="143319"/>
                  </a:lnTo>
                  <a:lnTo>
                    <a:pt x="274701" y="143344"/>
                  </a:lnTo>
                  <a:lnTo>
                    <a:pt x="274383" y="143395"/>
                  </a:lnTo>
                  <a:lnTo>
                    <a:pt x="274688" y="143370"/>
                  </a:lnTo>
                  <a:lnTo>
                    <a:pt x="275005" y="143370"/>
                  </a:lnTo>
                  <a:lnTo>
                    <a:pt x="275310" y="143344"/>
                  </a:lnTo>
                  <a:close/>
                </a:path>
                <a:path w="473709" h="338455">
                  <a:moveTo>
                    <a:pt x="277012" y="130302"/>
                  </a:moveTo>
                  <a:lnTo>
                    <a:pt x="274332" y="128308"/>
                  </a:lnTo>
                  <a:lnTo>
                    <a:pt x="274574" y="125463"/>
                  </a:lnTo>
                  <a:lnTo>
                    <a:pt x="274650" y="124561"/>
                  </a:lnTo>
                  <a:lnTo>
                    <a:pt x="273951" y="121945"/>
                  </a:lnTo>
                  <a:lnTo>
                    <a:pt x="268211" y="123393"/>
                  </a:lnTo>
                  <a:lnTo>
                    <a:pt x="264121" y="125463"/>
                  </a:lnTo>
                  <a:lnTo>
                    <a:pt x="266890" y="128866"/>
                  </a:lnTo>
                  <a:lnTo>
                    <a:pt x="269659" y="130022"/>
                  </a:lnTo>
                  <a:lnTo>
                    <a:pt x="268287" y="131279"/>
                  </a:lnTo>
                  <a:lnTo>
                    <a:pt x="277012" y="130302"/>
                  </a:lnTo>
                  <a:close/>
                </a:path>
                <a:path w="473709" h="338455">
                  <a:moveTo>
                    <a:pt x="284899" y="96240"/>
                  </a:moveTo>
                  <a:lnTo>
                    <a:pt x="284670" y="96329"/>
                  </a:lnTo>
                  <a:lnTo>
                    <a:pt x="284378" y="96494"/>
                  </a:lnTo>
                  <a:lnTo>
                    <a:pt x="283984" y="96837"/>
                  </a:lnTo>
                  <a:lnTo>
                    <a:pt x="284365" y="96812"/>
                  </a:lnTo>
                  <a:lnTo>
                    <a:pt x="284645" y="96545"/>
                  </a:lnTo>
                  <a:lnTo>
                    <a:pt x="284899" y="96240"/>
                  </a:lnTo>
                  <a:close/>
                </a:path>
                <a:path w="473709" h="338455">
                  <a:moveTo>
                    <a:pt x="285826" y="93522"/>
                  </a:moveTo>
                  <a:lnTo>
                    <a:pt x="285762" y="92544"/>
                  </a:lnTo>
                  <a:lnTo>
                    <a:pt x="283933" y="91821"/>
                  </a:lnTo>
                  <a:lnTo>
                    <a:pt x="285826" y="93522"/>
                  </a:lnTo>
                  <a:close/>
                </a:path>
                <a:path w="473709" h="338455">
                  <a:moveTo>
                    <a:pt x="290385" y="93522"/>
                  </a:moveTo>
                  <a:lnTo>
                    <a:pt x="285826" y="93522"/>
                  </a:lnTo>
                  <a:lnTo>
                    <a:pt x="287629" y="95148"/>
                  </a:lnTo>
                  <a:lnTo>
                    <a:pt x="290385" y="93522"/>
                  </a:lnTo>
                  <a:close/>
                </a:path>
                <a:path w="473709" h="338455">
                  <a:moveTo>
                    <a:pt x="293662" y="99390"/>
                  </a:moveTo>
                  <a:lnTo>
                    <a:pt x="293446" y="98996"/>
                  </a:lnTo>
                  <a:lnTo>
                    <a:pt x="292887" y="98005"/>
                  </a:lnTo>
                  <a:lnTo>
                    <a:pt x="291604" y="95694"/>
                  </a:lnTo>
                  <a:lnTo>
                    <a:pt x="291299" y="95148"/>
                  </a:lnTo>
                  <a:lnTo>
                    <a:pt x="287629" y="95148"/>
                  </a:lnTo>
                  <a:lnTo>
                    <a:pt x="285800" y="95148"/>
                  </a:lnTo>
                  <a:lnTo>
                    <a:pt x="284899" y="96240"/>
                  </a:lnTo>
                  <a:lnTo>
                    <a:pt x="286283" y="95694"/>
                  </a:lnTo>
                  <a:lnTo>
                    <a:pt x="285343" y="98793"/>
                  </a:lnTo>
                  <a:lnTo>
                    <a:pt x="287680" y="98005"/>
                  </a:lnTo>
                  <a:lnTo>
                    <a:pt x="284480" y="100025"/>
                  </a:lnTo>
                  <a:lnTo>
                    <a:pt x="287261" y="101981"/>
                  </a:lnTo>
                  <a:lnTo>
                    <a:pt x="289052" y="98996"/>
                  </a:lnTo>
                  <a:lnTo>
                    <a:pt x="293662" y="99390"/>
                  </a:lnTo>
                  <a:close/>
                </a:path>
                <a:path w="473709" h="338455">
                  <a:moveTo>
                    <a:pt x="300583" y="113652"/>
                  </a:moveTo>
                  <a:lnTo>
                    <a:pt x="297929" y="112369"/>
                  </a:lnTo>
                  <a:lnTo>
                    <a:pt x="299059" y="113652"/>
                  </a:lnTo>
                  <a:lnTo>
                    <a:pt x="300583" y="113652"/>
                  </a:lnTo>
                  <a:close/>
                </a:path>
                <a:path w="473709" h="338455">
                  <a:moveTo>
                    <a:pt x="300723" y="115544"/>
                  </a:moveTo>
                  <a:lnTo>
                    <a:pt x="299377" y="114007"/>
                  </a:lnTo>
                  <a:lnTo>
                    <a:pt x="300367" y="115544"/>
                  </a:lnTo>
                  <a:lnTo>
                    <a:pt x="300723" y="115544"/>
                  </a:lnTo>
                  <a:close/>
                </a:path>
                <a:path w="473709" h="338455">
                  <a:moveTo>
                    <a:pt x="301193" y="116776"/>
                  </a:moveTo>
                  <a:lnTo>
                    <a:pt x="300367" y="115544"/>
                  </a:lnTo>
                  <a:lnTo>
                    <a:pt x="298424" y="115544"/>
                  </a:lnTo>
                  <a:lnTo>
                    <a:pt x="301193" y="116776"/>
                  </a:lnTo>
                  <a:close/>
                </a:path>
                <a:path w="473709" h="338455">
                  <a:moveTo>
                    <a:pt x="307543" y="110604"/>
                  </a:moveTo>
                  <a:lnTo>
                    <a:pt x="307390" y="110261"/>
                  </a:lnTo>
                  <a:lnTo>
                    <a:pt x="306768" y="111760"/>
                  </a:lnTo>
                  <a:lnTo>
                    <a:pt x="307225" y="111125"/>
                  </a:lnTo>
                  <a:lnTo>
                    <a:pt x="307543" y="110604"/>
                  </a:lnTo>
                  <a:close/>
                </a:path>
                <a:path w="473709" h="338455">
                  <a:moveTo>
                    <a:pt x="308013" y="108775"/>
                  </a:moveTo>
                  <a:lnTo>
                    <a:pt x="306920" y="109689"/>
                  </a:lnTo>
                  <a:lnTo>
                    <a:pt x="307149" y="109689"/>
                  </a:lnTo>
                  <a:lnTo>
                    <a:pt x="307390" y="110261"/>
                  </a:lnTo>
                  <a:lnTo>
                    <a:pt x="308013" y="108775"/>
                  </a:lnTo>
                  <a:close/>
                </a:path>
                <a:path w="473709" h="338455">
                  <a:moveTo>
                    <a:pt x="315036" y="79603"/>
                  </a:moveTo>
                  <a:lnTo>
                    <a:pt x="312267" y="79806"/>
                  </a:lnTo>
                  <a:lnTo>
                    <a:pt x="308140" y="79019"/>
                  </a:lnTo>
                  <a:lnTo>
                    <a:pt x="306755" y="79476"/>
                  </a:lnTo>
                  <a:lnTo>
                    <a:pt x="310438" y="79933"/>
                  </a:lnTo>
                  <a:lnTo>
                    <a:pt x="310438" y="80645"/>
                  </a:lnTo>
                  <a:lnTo>
                    <a:pt x="315036" y="79603"/>
                  </a:lnTo>
                  <a:close/>
                </a:path>
                <a:path w="473709" h="338455">
                  <a:moveTo>
                    <a:pt x="315874" y="109689"/>
                  </a:moveTo>
                  <a:lnTo>
                    <a:pt x="314807" y="108381"/>
                  </a:lnTo>
                  <a:lnTo>
                    <a:pt x="313397" y="106641"/>
                  </a:lnTo>
                  <a:lnTo>
                    <a:pt x="310667" y="101879"/>
                  </a:lnTo>
                  <a:lnTo>
                    <a:pt x="304253" y="102590"/>
                  </a:lnTo>
                  <a:lnTo>
                    <a:pt x="300278" y="102590"/>
                  </a:lnTo>
                  <a:lnTo>
                    <a:pt x="299008" y="104660"/>
                  </a:lnTo>
                  <a:lnTo>
                    <a:pt x="297726" y="106883"/>
                  </a:lnTo>
                  <a:lnTo>
                    <a:pt x="293751" y="107264"/>
                  </a:lnTo>
                  <a:lnTo>
                    <a:pt x="294119" y="109689"/>
                  </a:lnTo>
                  <a:lnTo>
                    <a:pt x="294208" y="110261"/>
                  </a:lnTo>
                  <a:lnTo>
                    <a:pt x="294233" y="110464"/>
                  </a:lnTo>
                  <a:lnTo>
                    <a:pt x="296900" y="110261"/>
                  </a:lnTo>
                  <a:lnTo>
                    <a:pt x="298094" y="110261"/>
                  </a:lnTo>
                  <a:lnTo>
                    <a:pt x="300215" y="111125"/>
                  </a:lnTo>
                  <a:lnTo>
                    <a:pt x="302463" y="110604"/>
                  </a:lnTo>
                  <a:lnTo>
                    <a:pt x="303517" y="110261"/>
                  </a:lnTo>
                  <a:lnTo>
                    <a:pt x="308013" y="108775"/>
                  </a:lnTo>
                  <a:lnTo>
                    <a:pt x="308432" y="108381"/>
                  </a:lnTo>
                  <a:lnTo>
                    <a:pt x="309118" y="111760"/>
                  </a:lnTo>
                  <a:lnTo>
                    <a:pt x="313004" y="109689"/>
                  </a:lnTo>
                  <a:lnTo>
                    <a:pt x="315874" y="109689"/>
                  </a:lnTo>
                  <a:close/>
                </a:path>
                <a:path w="473709" h="338455">
                  <a:moveTo>
                    <a:pt x="318604" y="111988"/>
                  </a:moveTo>
                  <a:lnTo>
                    <a:pt x="318287" y="110159"/>
                  </a:lnTo>
                  <a:lnTo>
                    <a:pt x="317207" y="109715"/>
                  </a:lnTo>
                  <a:lnTo>
                    <a:pt x="315874" y="109689"/>
                  </a:lnTo>
                  <a:lnTo>
                    <a:pt x="316763" y="110794"/>
                  </a:lnTo>
                  <a:lnTo>
                    <a:pt x="317627" y="111671"/>
                  </a:lnTo>
                  <a:lnTo>
                    <a:pt x="318604" y="111988"/>
                  </a:lnTo>
                  <a:close/>
                </a:path>
                <a:path w="473709" h="338455">
                  <a:moveTo>
                    <a:pt x="347154" y="47409"/>
                  </a:moveTo>
                  <a:lnTo>
                    <a:pt x="341744" y="46596"/>
                  </a:lnTo>
                  <a:lnTo>
                    <a:pt x="342646" y="47231"/>
                  </a:lnTo>
                  <a:lnTo>
                    <a:pt x="340372" y="47752"/>
                  </a:lnTo>
                  <a:lnTo>
                    <a:pt x="339471" y="49250"/>
                  </a:lnTo>
                  <a:lnTo>
                    <a:pt x="342684" y="50800"/>
                  </a:lnTo>
                  <a:lnTo>
                    <a:pt x="342709" y="51523"/>
                  </a:lnTo>
                  <a:lnTo>
                    <a:pt x="343204" y="54711"/>
                  </a:lnTo>
                  <a:lnTo>
                    <a:pt x="344258" y="54368"/>
                  </a:lnTo>
                  <a:lnTo>
                    <a:pt x="345313" y="52768"/>
                  </a:lnTo>
                  <a:lnTo>
                    <a:pt x="346976" y="52920"/>
                  </a:lnTo>
                  <a:lnTo>
                    <a:pt x="344868" y="51269"/>
                  </a:lnTo>
                  <a:lnTo>
                    <a:pt x="347154" y="47409"/>
                  </a:lnTo>
                  <a:close/>
                </a:path>
                <a:path w="473709" h="338455">
                  <a:moveTo>
                    <a:pt x="347370" y="56921"/>
                  </a:moveTo>
                  <a:lnTo>
                    <a:pt x="345046" y="55308"/>
                  </a:lnTo>
                  <a:lnTo>
                    <a:pt x="342773" y="57251"/>
                  </a:lnTo>
                  <a:lnTo>
                    <a:pt x="347370" y="56921"/>
                  </a:lnTo>
                  <a:close/>
                </a:path>
                <a:path w="473709" h="338455">
                  <a:moveTo>
                    <a:pt x="348691" y="53606"/>
                  </a:moveTo>
                  <a:lnTo>
                    <a:pt x="348043" y="53149"/>
                  </a:lnTo>
                  <a:lnTo>
                    <a:pt x="347484" y="52959"/>
                  </a:lnTo>
                  <a:lnTo>
                    <a:pt x="346976" y="52920"/>
                  </a:lnTo>
                  <a:lnTo>
                    <a:pt x="347370" y="53225"/>
                  </a:lnTo>
                  <a:lnTo>
                    <a:pt x="347878" y="53492"/>
                  </a:lnTo>
                  <a:lnTo>
                    <a:pt x="348691" y="53606"/>
                  </a:lnTo>
                  <a:close/>
                </a:path>
                <a:path w="473709" h="338455">
                  <a:moveTo>
                    <a:pt x="353771" y="56476"/>
                  </a:moveTo>
                  <a:lnTo>
                    <a:pt x="353263" y="52565"/>
                  </a:lnTo>
                  <a:lnTo>
                    <a:pt x="350964" y="52374"/>
                  </a:lnTo>
                  <a:lnTo>
                    <a:pt x="351447" y="54851"/>
                  </a:lnTo>
                  <a:lnTo>
                    <a:pt x="352399" y="55499"/>
                  </a:lnTo>
                  <a:lnTo>
                    <a:pt x="353771" y="56476"/>
                  </a:lnTo>
                  <a:close/>
                </a:path>
                <a:path w="473709" h="338455">
                  <a:moveTo>
                    <a:pt x="354342" y="43649"/>
                  </a:moveTo>
                  <a:lnTo>
                    <a:pt x="353161" y="43268"/>
                  </a:lnTo>
                  <a:lnTo>
                    <a:pt x="353618" y="43484"/>
                  </a:lnTo>
                  <a:lnTo>
                    <a:pt x="353999" y="43599"/>
                  </a:lnTo>
                  <a:lnTo>
                    <a:pt x="354342" y="43649"/>
                  </a:lnTo>
                  <a:close/>
                </a:path>
                <a:path w="473709" h="338455">
                  <a:moveTo>
                    <a:pt x="358203" y="41135"/>
                  </a:moveTo>
                  <a:lnTo>
                    <a:pt x="356997" y="41529"/>
                  </a:lnTo>
                  <a:lnTo>
                    <a:pt x="356527" y="43980"/>
                  </a:lnTo>
                  <a:lnTo>
                    <a:pt x="354342" y="43649"/>
                  </a:lnTo>
                  <a:lnTo>
                    <a:pt x="356857" y="44450"/>
                  </a:lnTo>
                  <a:lnTo>
                    <a:pt x="358203" y="41135"/>
                  </a:lnTo>
                  <a:close/>
                </a:path>
                <a:path w="473709" h="338455">
                  <a:moveTo>
                    <a:pt x="361543" y="40005"/>
                  </a:moveTo>
                  <a:lnTo>
                    <a:pt x="361340" y="39243"/>
                  </a:lnTo>
                  <a:lnTo>
                    <a:pt x="360997" y="38671"/>
                  </a:lnTo>
                  <a:lnTo>
                    <a:pt x="360832" y="39395"/>
                  </a:lnTo>
                  <a:lnTo>
                    <a:pt x="360883" y="40233"/>
                  </a:lnTo>
                  <a:lnTo>
                    <a:pt x="361416" y="41262"/>
                  </a:lnTo>
                  <a:lnTo>
                    <a:pt x="361543" y="40005"/>
                  </a:lnTo>
                  <a:close/>
                </a:path>
                <a:path w="473709" h="338455">
                  <a:moveTo>
                    <a:pt x="364705" y="43243"/>
                  </a:moveTo>
                  <a:lnTo>
                    <a:pt x="363956" y="43243"/>
                  </a:lnTo>
                  <a:lnTo>
                    <a:pt x="360527" y="43472"/>
                  </a:lnTo>
                  <a:lnTo>
                    <a:pt x="364693" y="46393"/>
                  </a:lnTo>
                  <a:lnTo>
                    <a:pt x="364705" y="43243"/>
                  </a:lnTo>
                  <a:close/>
                </a:path>
                <a:path w="473709" h="338455">
                  <a:moveTo>
                    <a:pt x="364934" y="35064"/>
                  </a:moveTo>
                  <a:lnTo>
                    <a:pt x="363143" y="33261"/>
                  </a:lnTo>
                  <a:lnTo>
                    <a:pt x="360870" y="35928"/>
                  </a:lnTo>
                  <a:lnTo>
                    <a:pt x="359511" y="34937"/>
                  </a:lnTo>
                  <a:lnTo>
                    <a:pt x="357632" y="33642"/>
                  </a:lnTo>
                  <a:lnTo>
                    <a:pt x="359460" y="32080"/>
                  </a:lnTo>
                  <a:lnTo>
                    <a:pt x="357644" y="32207"/>
                  </a:lnTo>
                  <a:lnTo>
                    <a:pt x="353987" y="36055"/>
                  </a:lnTo>
                  <a:lnTo>
                    <a:pt x="352640" y="37223"/>
                  </a:lnTo>
                  <a:lnTo>
                    <a:pt x="352285" y="40563"/>
                  </a:lnTo>
                  <a:lnTo>
                    <a:pt x="359244" y="35623"/>
                  </a:lnTo>
                  <a:lnTo>
                    <a:pt x="360997" y="38671"/>
                  </a:lnTo>
                  <a:lnTo>
                    <a:pt x="361569" y="36195"/>
                  </a:lnTo>
                  <a:lnTo>
                    <a:pt x="364934" y="35064"/>
                  </a:lnTo>
                  <a:close/>
                </a:path>
                <a:path w="473709" h="338455">
                  <a:moveTo>
                    <a:pt x="365112" y="43243"/>
                  </a:moveTo>
                  <a:lnTo>
                    <a:pt x="364705" y="40665"/>
                  </a:lnTo>
                  <a:lnTo>
                    <a:pt x="364705" y="43243"/>
                  </a:lnTo>
                  <a:lnTo>
                    <a:pt x="365112" y="43243"/>
                  </a:lnTo>
                  <a:close/>
                </a:path>
                <a:path w="473709" h="338455">
                  <a:moveTo>
                    <a:pt x="368630" y="91427"/>
                  </a:moveTo>
                  <a:lnTo>
                    <a:pt x="367703" y="91059"/>
                  </a:lnTo>
                  <a:lnTo>
                    <a:pt x="367538" y="91059"/>
                  </a:lnTo>
                  <a:lnTo>
                    <a:pt x="367931" y="91744"/>
                  </a:lnTo>
                  <a:lnTo>
                    <a:pt x="368630" y="91427"/>
                  </a:lnTo>
                  <a:close/>
                </a:path>
                <a:path w="473709" h="338455">
                  <a:moveTo>
                    <a:pt x="370535" y="57048"/>
                  </a:moveTo>
                  <a:lnTo>
                    <a:pt x="370382" y="56718"/>
                  </a:lnTo>
                  <a:lnTo>
                    <a:pt x="370293" y="56527"/>
                  </a:lnTo>
                  <a:lnTo>
                    <a:pt x="370217" y="56375"/>
                  </a:lnTo>
                  <a:lnTo>
                    <a:pt x="369468" y="56057"/>
                  </a:lnTo>
                  <a:lnTo>
                    <a:pt x="369697" y="56375"/>
                  </a:lnTo>
                  <a:lnTo>
                    <a:pt x="370522" y="57277"/>
                  </a:lnTo>
                  <a:lnTo>
                    <a:pt x="370535" y="57048"/>
                  </a:lnTo>
                  <a:close/>
                </a:path>
                <a:path w="473709" h="338455">
                  <a:moveTo>
                    <a:pt x="371627" y="91059"/>
                  </a:moveTo>
                  <a:lnTo>
                    <a:pt x="370230" y="90792"/>
                  </a:lnTo>
                  <a:lnTo>
                    <a:pt x="368630" y="91427"/>
                  </a:lnTo>
                  <a:lnTo>
                    <a:pt x="369824" y="91922"/>
                  </a:lnTo>
                  <a:lnTo>
                    <a:pt x="370154" y="91744"/>
                  </a:lnTo>
                  <a:lnTo>
                    <a:pt x="371627" y="91059"/>
                  </a:lnTo>
                  <a:close/>
                </a:path>
                <a:path w="473709" h="338455">
                  <a:moveTo>
                    <a:pt x="384390" y="43243"/>
                  </a:moveTo>
                  <a:lnTo>
                    <a:pt x="384175" y="42646"/>
                  </a:lnTo>
                  <a:lnTo>
                    <a:pt x="384048" y="42265"/>
                  </a:lnTo>
                  <a:lnTo>
                    <a:pt x="383501" y="40665"/>
                  </a:lnTo>
                  <a:lnTo>
                    <a:pt x="383374" y="40309"/>
                  </a:lnTo>
                  <a:lnTo>
                    <a:pt x="383273" y="39992"/>
                  </a:lnTo>
                  <a:lnTo>
                    <a:pt x="379628" y="39992"/>
                  </a:lnTo>
                  <a:lnTo>
                    <a:pt x="379260" y="36791"/>
                  </a:lnTo>
                  <a:lnTo>
                    <a:pt x="377913" y="37973"/>
                  </a:lnTo>
                  <a:lnTo>
                    <a:pt x="373316" y="38277"/>
                  </a:lnTo>
                  <a:lnTo>
                    <a:pt x="375158" y="40309"/>
                  </a:lnTo>
                  <a:lnTo>
                    <a:pt x="372884" y="42265"/>
                  </a:lnTo>
                  <a:lnTo>
                    <a:pt x="368274" y="39700"/>
                  </a:lnTo>
                  <a:lnTo>
                    <a:pt x="364210" y="39992"/>
                  </a:lnTo>
                  <a:lnTo>
                    <a:pt x="364604" y="39992"/>
                  </a:lnTo>
                  <a:lnTo>
                    <a:pt x="364705" y="40665"/>
                  </a:lnTo>
                  <a:lnTo>
                    <a:pt x="372973" y="47980"/>
                  </a:lnTo>
                  <a:lnTo>
                    <a:pt x="372529" y="43472"/>
                  </a:lnTo>
                  <a:lnTo>
                    <a:pt x="372452" y="42646"/>
                  </a:lnTo>
                  <a:lnTo>
                    <a:pt x="384390" y="43243"/>
                  </a:lnTo>
                  <a:close/>
                </a:path>
                <a:path w="473709" h="338455">
                  <a:moveTo>
                    <a:pt x="387654" y="85293"/>
                  </a:moveTo>
                  <a:lnTo>
                    <a:pt x="387134" y="85750"/>
                  </a:lnTo>
                  <a:lnTo>
                    <a:pt x="387286" y="85750"/>
                  </a:lnTo>
                  <a:lnTo>
                    <a:pt x="387654" y="85293"/>
                  </a:lnTo>
                  <a:close/>
                </a:path>
                <a:path w="473709" h="338455">
                  <a:moveTo>
                    <a:pt x="387946" y="32372"/>
                  </a:moveTo>
                  <a:lnTo>
                    <a:pt x="387413" y="31965"/>
                  </a:lnTo>
                  <a:lnTo>
                    <a:pt x="386918" y="31203"/>
                  </a:lnTo>
                  <a:lnTo>
                    <a:pt x="386524" y="29832"/>
                  </a:lnTo>
                  <a:lnTo>
                    <a:pt x="386092" y="32372"/>
                  </a:lnTo>
                  <a:lnTo>
                    <a:pt x="387946" y="32372"/>
                  </a:lnTo>
                  <a:close/>
                </a:path>
                <a:path w="473709" h="338455">
                  <a:moveTo>
                    <a:pt x="389521" y="88747"/>
                  </a:moveTo>
                  <a:lnTo>
                    <a:pt x="389458" y="88315"/>
                  </a:lnTo>
                  <a:lnTo>
                    <a:pt x="389343" y="87579"/>
                  </a:lnTo>
                  <a:lnTo>
                    <a:pt x="389255" y="86982"/>
                  </a:lnTo>
                  <a:lnTo>
                    <a:pt x="389216" y="86753"/>
                  </a:lnTo>
                  <a:lnTo>
                    <a:pt x="389077" y="86982"/>
                  </a:lnTo>
                  <a:lnTo>
                    <a:pt x="387299" y="85750"/>
                  </a:lnTo>
                  <a:lnTo>
                    <a:pt x="385864" y="87579"/>
                  </a:lnTo>
                  <a:lnTo>
                    <a:pt x="389521" y="88747"/>
                  </a:lnTo>
                  <a:close/>
                </a:path>
                <a:path w="473709" h="338455">
                  <a:moveTo>
                    <a:pt x="389572" y="85750"/>
                  </a:moveTo>
                  <a:lnTo>
                    <a:pt x="389064" y="85750"/>
                  </a:lnTo>
                  <a:lnTo>
                    <a:pt x="389102" y="85966"/>
                  </a:lnTo>
                  <a:lnTo>
                    <a:pt x="389216" y="86753"/>
                  </a:lnTo>
                  <a:lnTo>
                    <a:pt x="389369" y="86258"/>
                  </a:lnTo>
                  <a:lnTo>
                    <a:pt x="389483" y="85966"/>
                  </a:lnTo>
                  <a:lnTo>
                    <a:pt x="389572" y="85750"/>
                  </a:lnTo>
                  <a:close/>
                </a:path>
                <a:path w="473709" h="338455">
                  <a:moveTo>
                    <a:pt x="390436" y="32372"/>
                  </a:moveTo>
                  <a:lnTo>
                    <a:pt x="387946" y="32372"/>
                  </a:lnTo>
                  <a:lnTo>
                    <a:pt x="388696" y="32943"/>
                  </a:lnTo>
                  <a:lnTo>
                    <a:pt x="389559" y="32791"/>
                  </a:lnTo>
                  <a:lnTo>
                    <a:pt x="390436" y="32372"/>
                  </a:lnTo>
                  <a:close/>
                </a:path>
                <a:path w="473709" h="338455">
                  <a:moveTo>
                    <a:pt x="393585" y="80949"/>
                  </a:moveTo>
                  <a:lnTo>
                    <a:pt x="392988" y="80238"/>
                  </a:lnTo>
                  <a:lnTo>
                    <a:pt x="388531" y="80238"/>
                  </a:lnTo>
                  <a:lnTo>
                    <a:pt x="393585" y="80949"/>
                  </a:lnTo>
                  <a:close/>
                </a:path>
                <a:path w="473709" h="338455">
                  <a:moveTo>
                    <a:pt x="395846" y="78270"/>
                  </a:moveTo>
                  <a:lnTo>
                    <a:pt x="391350" y="77635"/>
                  </a:lnTo>
                  <a:lnTo>
                    <a:pt x="390994" y="77863"/>
                  </a:lnTo>
                  <a:lnTo>
                    <a:pt x="390817" y="77635"/>
                  </a:lnTo>
                  <a:lnTo>
                    <a:pt x="391350" y="77635"/>
                  </a:lnTo>
                  <a:lnTo>
                    <a:pt x="392925" y="76708"/>
                  </a:lnTo>
                  <a:lnTo>
                    <a:pt x="393484" y="76377"/>
                  </a:lnTo>
                  <a:lnTo>
                    <a:pt x="395770" y="75857"/>
                  </a:lnTo>
                  <a:lnTo>
                    <a:pt x="391629" y="75069"/>
                  </a:lnTo>
                  <a:lnTo>
                    <a:pt x="387464" y="72123"/>
                  </a:lnTo>
                  <a:lnTo>
                    <a:pt x="387019" y="72517"/>
                  </a:lnTo>
                  <a:lnTo>
                    <a:pt x="388416" y="73494"/>
                  </a:lnTo>
                  <a:lnTo>
                    <a:pt x="387946" y="74612"/>
                  </a:lnTo>
                  <a:lnTo>
                    <a:pt x="383641" y="75577"/>
                  </a:lnTo>
                  <a:lnTo>
                    <a:pt x="386969" y="76949"/>
                  </a:lnTo>
                  <a:lnTo>
                    <a:pt x="384365" y="77330"/>
                  </a:lnTo>
                  <a:lnTo>
                    <a:pt x="384733" y="76949"/>
                  </a:lnTo>
                  <a:lnTo>
                    <a:pt x="383908" y="76949"/>
                  </a:lnTo>
                  <a:lnTo>
                    <a:pt x="374269" y="77635"/>
                  </a:lnTo>
                  <a:lnTo>
                    <a:pt x="380034" y="77635"/>
                  </a:lnTo>
                  <a:lnTo>
                    <a:pt x="379323" y="79451"/>
                  </a:lnTo>
                  <a:lnTo>
                    <a:pt x="384822" y="79768"/>
                  </a:lnTo>
                  <a:lnTo>
                    <a:pt x="380225" y="82550"/>
                  </a:lnTo>
                  <a:lnTo>
                    <a:pt x="370408" y="80238"/>
                  </a:lnTo>
                  <a:lnTo>
                    <a:pt x="368973" y="81572"/>
                  </a:lnTo>
                  <a:lnTo>
                    <a:pt x="368973" y="84759"/>
                  </a:lnTo>
                  <a:lnTo>
                    <a:pt x="368909" y="84899"/>
                  </a:lnTo>
                  <a:lnTo>
                    <a:pt x="368719" y="84759"/>
                  </a:lnTo>
                  <a:lnTo>
                    <a:pt x="368973" y="84759"/>
                  </a:lnTo>
                  <a:lnTo>
                    <a:pt x="368973" y="81572"/>
                  </a:lnTo>
                  <a:lnTo>
                    <a:pt x="366979" y="83400"/>
                  </a:lnTo>
                  <a:lnTo>
                    <a:pt x="366801" y="83400"/>
                  </a:lnTo>
                  <a:lnTo>
                    <a:pt x="364083" y="84074"/>
                  </a:lnTo>
                  <a:lnTo>
                    <a:pt x="362254" y="87553"/>
                  </a:lnTo>
                  <a:lnTo>
                    <a:pt x="360807" y="85966"/>
                  </a:lnTo>
                  <a:lnTo>
                    <a:pt x="359981" y="85051"/>
                  </a:lnTo>
                  <a:lnTo>
                    <a:pt x="356311" y="85966"/>
                  </a:lnTo>
                  <a:lnTo>
                    <a:pt x="350189" y="83693"/>
                  </a:lnTo>
                  <a:lnTo>
                    <a:pt x="349986" y="83693"/>
                  </a:lnTo>
                  <a:lnTo>
                    <a:pt x="349021" y="82245"/>
                  </a:lnTo>
                  <a:lnTo>
                    <a:pt x="343839" y="85293"/>
                  </a:lnTo>
                  <a:lnTo>
                    <a:pt x="345173" y="85293"/>
                  </a:lnTo>
                  <a:lnTo>
                    <a:pt x="331609" y="86753"/>
                  </a:lnTo>
                  <a:lnTo>
                    <a:pt x="332028" y="86753"/>
                  </a:lnTo>
                  <a:lnTo>
                    <a:pt x="327939" y="87287"/>
                  </a:lnTo>
                  <a:lnTo>
                    <a:pt x="328041" y="89471"/>
                  </a:lnTo>
                  <a:lnTo>
                    <a:pt x="329361" y="90411"/>
                  </a:lnTo>
                  <a:lnTo>
                    <a:pt x="332028" y="86817"/>
                  </a:lnTo>
                  <a:lnTo>
                    <a:pt x="332079" y="86982"/>
                  </a:lnTo>
                  <a:lnTo>
                    <a:pt x="332193" y="87579"/>
                  </a:lnTo>
                  <a:lnTo>
                    <a:pt x="332308" y="88519"/>
                  </a:lnTo>
                  <a:lnTo>
                    <a:pt x="332435" y="89471"/>
                  </a:lnTo>
                  <a:lnTo>
                    <a:pt x="332549" y="88519"/>
                  </a:lnTo>
                  <a:lnTo>
                    <a:pt x="333349" y="88519"/>
                  </a:lnTo>
                  <a:lnTo>
                    <a:pt x="340258" y="89598"/>
                  </a:lnTo>
                  <a:lnTo>
                    <a:pt x="347954" y="89471"/>
                  </a:lnTo>
                  <a:lnTo>
                    <a:pt x="355282" y="88823"/>
                  </a:lnTo>
                  <a:lnTo>
                    <a:pt x="361429" y="88519"/>
                  </a:lnTo>
                  <a:lnTo>
                    <a:pt x="361924" y="88519"/>
                  </a:lnTo>
                  <a:lnTo>
                    <a:pt x="361810" y="89471"/>
                  </a:lnTo>
                  <a:lnTo>
                    <a:pt x="361759" y="89877"/>
                  </a:lnTo>
                  <a:lnTo>
                    <a:pt x="361632" y="90792"/>
                  </a:lnTo>
                  <a:lnTo>
                    <a:pt x="361518" y="91744"/>
                  </a:lnTo>
                  <a:lnTo>
                    <a:pt x="365188" y="90792"/>
                  </a:lnTo>
                  <a:lnTo>
                    <a:pt x="365671" y="92557"/>
                  </a:lnTo>
                  <a:lnTo>
                    <a:pt x="368871" y="93383"/>
                  </a:lnTo>
                  <a:lnTo>
                    <a:pt x="368122" y="92087"/>
                  </a:lnTo>
                  <a:lnTo>
                    <a:pt x="368033" y="91922"/>
                  </a:lnTo>
                  <a:lnTo>
                    <a:pt x="367931" y="91744"/>
                  </a:lnTo>
                  <a:lnTo>
                    <a:pt x="367042" y="92087"/>
                  </a:lnTo>
                  <a:lnTo>
                    <a:pt x="367030" y="90792"/>
                  </a:lnTo>
                  <a:lnTo>
                    <a:pt x="367030" y="90652"/>
                  </a:lnTo>
                  <a:lnTo>
                    <a:pt x="372059" y="88519"/>
                  </a:lnTo>
                  <a:lnTo>
                    <a:pt x="371322" y="88519"/>
                  </a:lnTo>
                  <a:lnTo>
                    <a:pt x="370103" y="87579"/>
                  </a:lnTo>
                  <a:lnTo>
                    <a:pt x="368376" y="86258"/>
                  </a:lnTo>
                  <a:lnTo>
                    <a:pt x="368757" y="85293"/>
                  </a:lnTo>
                  <a:lnTo>
                    <a:pt x="368858" y="85051"/>
                  </a:lnTo>
                  <a:lnTo>
                    <a:pt x="369138" y="85051"/>
                  </a:lnTo>
                  <a:lnTo>
                    <a:pt x="374053" y="88519"/>
                  </a:lnTo>
                  <a:lnTo>
                    <a:pt x="372059" y="88519"/>
                  </a:lnTo>
                  <a:lnTo>
                    <a:pt x="379895" y="91922"/>
                  </a:lnTo>
                  <a:lnTo>
                    <a:pt x="381977" y="91427"/>
                  </a:lnTo>
                  <a:lnTo>
                    <a:pt x="382206" y="91427"/>
                  </a:lnTo>
                  <a:lnTo>
                    <a:pt x="381609" y="89877"/>
                  </a:lnTo>
                  <a:lnTo>
                    <a:pt x="380720" y="87579"/>
                  </a:lnTo>
                  <a:lnTo>
                    <a:pt x="380606" y="87287"/>
                  </a:lnTo>
                  <a:lnTo>
                    <a:pt x="380479" y="86982"/>
                  </a:lnTo>
                  <a:lnTo>
                    <a:pt x="380403" y="86753"/>
                  </a:lnTo>
                  <a:lnTo>
                    <a:pt x="380288" y="86499"/>
                  </a:lnTo>
                  <a:lnTo>
                    <a:pt x="380123" y="86753"/>
                  </a:lnTo>
                  <a:lnTo>
                    <a:pt x="378040" y="89877"/>
                  </a:lnTo>
                  <a:lnTo>
                    <a:pt x="377037" y="86258"/>
                  </a:lnTo>
                  <a:lnTo>
                    <a:pt x="376961" y="85966"/>
                  </a:lnTo>
                  <a:lnTo>
                    <a:pt x="376897" y="85750"/>
                  </a:lnTo>
                  <a:lnTo>
                    <a:pt x="376770" y="85293"/>
                  </a:lnTo>
                  <a:lnTo>
                    <a:pt x="376707" y="85051"/>
                  </a:lnTo>
                  <a:lnTo>
                    <a:pt x="376631" y="84759"/>
                  </a:lnTo>
                  <a:lnTo>
                    <a:pt x="376542" y="85051"/>
                  </a:lnTo>
                  <a:lnTo>
                    <a:pt x="376377" y="85051"/>
                  </a:lnTo>
                  <a:lnTo>
                    <a:pt x="376262" y="85293"/>
                  </a:lnTo>
                  <a:lnTo>
                    <a:pt x="374815" y="88315"/>
                  </a:lnTo>
                  <a:lnTo>
                    <a:pt x="369722" y="84759"/>
                  </a:lnTo>
                  <a:lnTo>
                    <a:pt x="374332" y="86601"/>
                  </a:lnTo>
                  <a:lnTo>
                    <a:pt x="376199" y="85293"/>
                  </a:lnTo>
                  <a:lnTo>
                    <a:pt x="376377" y="85051"/>
                  </a:lnTo>
                  <a:lnTo>
                    <a:pt x="376516" y="84759"/>
                  </a:lnTo>
                  <a:lnTo>
                    <a:pt x="376593" y="84620"/>
                  </a:lnTo>
                  <a:lnTo>
                    <a:pt x="376631" y="84759"/>
                  </a:lnTo>
                  <a:lnTo>
                    <a:pt x="376961" y="84759"/>
                  </a:lnTo>
                  <a:lnTo>
                    <a:pt x="377164" y="84620"/>
                  </a:lnTo>
                  <a:lnTo>
                    <a:pt x="378904" y="83400"/>
                  </a:lnTo>
                  <a:lnTo>
                    <a:pt x="381241" y="85750"/>
                  </a:lnTo>
                  <a:lnTo>
                    <a:pt x="381203" y="84328"/>
                  </a:lnTo>
                  <a:lnTo>
                    <a:pt x="384429" y="83019"/>
                  </a:lnTo>
                  <a:lnTo>
                    <a:pt x="390398" y="83693"/>
                  </a:lnTo>
                  <a:lnTo>
                    <a:pt x="389572" y="85750"/>
                  </a:lnTo>
                  <a:lnTo>
                    <a:pt x="393179" y="85750"/>
                  </a:lnTo>
                  <a:lnTo>
                    <a:pt x="393141" y="83019"/>
                  </a:lnTo>
                  <a:lnTo>
                    <a:pt x="393141" y="82765"/>
                  </a:lnTo>
                  <a:lnTo>
                    <a:pt x="393268" y="82550"/>
                  </a:lnTo>
                  <a:lnTo>
                    <a:pt x="393446" y="82245"/>
                  </a:lnTo>
                  <a:lnTo>
                    <a:pt x="393547" y="82092"/>
                  </a:lnTo>
                  <a:lnTo>
                    <a:pt x="394233" y="80949"/>
                  </a:lnTo>
                  <a:lnTo>
                    <a:pt x="393585" y="80949"/>
                  </a:lnTo>
                  <a:lnTo>
                    <a:pt x="388340" y="80949"/>
                  </a:lnTo>
                  <a:lnTo>
                    <a:pt x="388061" y="82092"/>
                  </a:lnTo>
                  <a:lnTo>
                    <a:pt x="382447" y="82092"/>
                  </a:lnTo>
                  <a:lnTo>
                    <a:pt x="387032" y="80238"/>
                  </a:lnTo>
                  <a:lnTo>
                    <a:pt x="387388" y="80238"/>
                  </a:lnTo>
                  <a:lnTo>
                    <a:pt x="385000" y="78003"/>
                  </a:lnTo>
                  <a:lnTo>
                    <a:pt x="385457" y="78003"/>
                  </a:lnTo>
                  <a:lnTo>
                    <a:pt x="388010" y="78905"/>
                  </a:lnTo>
                  <a:lnTo>
                    <a:pt x="388264" y="78270"/>
                  </a:lnTo>
                  <a:lnTo>
                    <a:pt x="388378" y="78003"/>
                  </a:lnTo>
                  <a:lnTo>
                    <a:pt x="388810" y="76949"/>
                  </a:lnTo>
                  <a:lnTo>
                    <a:pt x="388912" y="76708"/>
                  </a:lnTo>
                  <a:lnTo>
                    <a:pt x="390753" y="78003"/>
                  </a:lnTo>
                  <a:lnTo>
                    <a:pt x="391121" y="78003"/>
                  </a:lnTo>
                  <a:lnTo>
                    <a:pt x="392988" y="80238"/>
                  </a:lnTo>
                  <a:lnTo>
                    <a:pt x="394652" y="80238"/>
                  </a:lnTo>
                  <a:lnTo>
                    <a:pt x="395846" y="78270"/>
                  </a:lnTo>
                  <a:close/>
                </a:path>
                <a:path w="473709" h="338455">
                  <a:moveTo>
                    <a:pt x="396201" y="32385"/>
                  </a:moveTo>
                  <a:lnTo>
                    <a:pt x="395058" y="28613"/>
                  </a:lnTo>
                  <a:lnTo>
                    <a:pt x="392671" y="31292"/>
                  </a:lnTo>
                  <a:lnTo>
                    <a:pt x="390436" y="32372"/>
                  </a:lnTo>
                  <a:lnTo>
                    <a:pt x="396201" y="32385"/>
                  </a:lnTo>
                  <a:close/>
                </a:path>
                <a:path w="473709" h="338455">
                  <a:moveTo>
                    <a:pt x="403288" y="55689"/>
                  </a:moveTo>
                  <a:lnTo>
                    <a:pt x="402894" y="54851"/>
                  </a:lnTo>
                  <a:lnTo>
                    <a:pt x="400596" y="56070"/>
                  </a:lnTo>
                  <a:lnTo>
                    <a:pt x="403288" y="55689"/>
                  </a:lnTo>
                  <a:close/>
                </a:path>
                <a:path w="473709" h="338455">
                  <a:moveTo>
                    <a:pt x="409282" y="51511"/>
                  </a:moveTo>
                  <a:lnTo>
                    <a:pt x="402869" y="53403"/>
                  </a:lnTo>
                  <a:lnTo>
                    <a:pt x="401955" y="54178"/>
                  </a:lnTo>
                  <a:lnTo>
                    <a:pt x="402894" y="54851"/>
                  </a:lnTo>
                  <a:lnTo>
                    <a:pt x="409282" y="51511"/>
                  </a:lnTo>
                  <a:close/>
                </a:path>
                <a:path w="473709" h="338455">
                  <a:moveTo>
                    <a:pt x="418350" y="60947"/>
                  </a:moveTo>
                  <a:lnTo>
                    <a:pt x="417918" y="60833"/>
                  </a:lnTo>
                  <a:lnTo>
                    <a:pt x="417474" y="60756"/>
                  </a:lnTo>
                  <a:lnTo>
                    <a:pt x="417068" y="60718"/>
                  </a:lnTo>
                  <a:lnTo>
                    <a:pt x="417385" y="60871"/>
                  </a:lnTo>
                  <a:lnTo>
                    <a:pt x="417830" y="60947"/>
                  </a:lnTo>
                  <a:lnTo>
                    <a:pt x="418350" y="60947"/>
                  </a:lnTo>
                  <a:close/>
                </a:path>
                <a:path w="473709" h="338455">
                  <a:moveTo>
                    <a:pt x="419214" y="56997"/>
                  </a:moveTo>
                  <a:lnTo>
                    <a:pt x="419112" y="56718"/>
                  </a:lnTo>
                  <a:lnTo>
                    <a:pt x="419023" y="56451"/>
                  </a:lnTo>
                  <a:lnTo>
                    <a:pt x="418973" y="56299"/>
                  </a:lnTo>
                  <a:lnTo>
                    <a:pt x="418579" y="55156"/>
                  </a:lnTo>
                  <a:lnTo>
                    <a:pt x="417423" y="55156"/>
                  </a:lnTo>
                  <a:lnTo>
                    <a:pt x="411632" y="56451"/>
                  </a:lnTo>
                  <a:lnTo>
                    <a:pt x="413791" y="56299"/>
                  </a:lnTo>
                  <a:lnTo>
                    <a:pt x="414388" y="56299"/>
                  </a:lnTo>
                  <a:lnTo>
                    <a:pt x="414439" y="56718"/>
                  </a:lnTo>
                  <a:lnTo>
                    <a:pt x="414540" y="57505"/>
                  </a:lnTo>
                  <a:lnTo>
                    <a:pt x="414655" y="58394"/>
                  </a:lnTo>
                  <a:lnTo>
                    <a:pt x="414007" y="57797"/>
                  </a:lnTo>
                  <a:lnTo>
                    <a:pt x="413461" y="57505"/>
                  </a:lnTo>
                  <a:lnTo>
                    <a:pt x="411683" y="57505"/>
                  </a:lnTo>
                  <a:lnTo>
                    <a:pt x="411822" y="57797"/>
                  </a:lnTo>
                  <a:lnTo>
                    <a:pt x="411835" y="58585"/>
                  </a:lnTo>
                  <a:lnTo>
                    <a:pt x="408724" y="56718"/>
                  </a:lnTo>
                  <a:lnTo>
                    <a:pt x="408533" y="56718"/>
                  </a:lnTo>
                  <a:lnTo>
                    <a:pt x="409003" y="56121"/>
                  </a:lnTo>
                  <a:lnTo>
                    <a:pt x="409765" y="55156"/>
                  </a:lnTo>
                  <a:lnTo>
                    <a:pt x="407936" y="55994"/>
                  </a:lnTo>
                  <a:lnTo>
                    <a:pt x="404622" y="55600"/>
                  </a:lnTo>
                  <a:lnTo>
                    <a:pt x="405650" y="55359"/>
                  </a:lnTo>
                  <a:lnTo>
                    <a:pt x="404266" y="55562"/>
                  </a:lnTo>
                  <a:lnTo>
                    <a:pt x="403288" y="55689"/>
                  </a:lnTo>
                  <a:lnTo>
                    <a:pt x="403364" y="55880"/>
                  </a:lnTo>
                  <a:lnTo>
                    <a:pt x="404393" y="55651"/>
                  </a:lnTo>
                  <a:lnTo>
                    <a:pt x="405333" y="56311"/>
                  </a:lnTo>
                  <a:lnTo>
                    <a:pt x="400634" y="59474"/>
                  </a:lnTo>
                  <a:lnTo>
                    <a:pt x="399935" y="56997"/>
                  </a:lnTo>
                  <a:lnTo>
                    <a:pt x="399846" y="56718"/>
                  </a:lnTo>
                  <a:lnTo>
                    <a:pt x="399161" y="56121"/>
                  </a:lnTo>
                  <a:lnTo>
                    <a:pt x="398043" y="55156"/>
                  </a:lnTo>
                  <a:lnTo>
                    <a:pt x="397738" y="55156"/>
                  </a:lnTo>
                  <a:lnTo>
                    <a:pt x="397040" y="55410"/>
                  </a:lnTo>
                  <a:lnTo>
                    <a:pt x="397776" y="53632"/>
                  </a:lnTo>
                  <a:lnTo>
                    <a:pt x="397916" y="53289"/>
                  </a:lnTo>
                  <a:lnTo>
                    <a:pt x="397230" y="52654"/>
                  </a:lnTo>
                  <a:lnTo>
                    <a:pt x="391414" y="52197"/>
                  </a:lnTo>
                  <a:lnTo>
                    <a:pt x="382054" y="52197"/>
                  </a:lnTo>
                  <a:lnTo>
                    <a:pt x="375742" y="49923"/>
                  </a:lnTo>
                  <a:lnTo>
                    <a:pt x="372554" y="54102"/>
                  </a:lnTo>
                  <a:lnTo>
                    <a:pt x="372237" y="53632"/>
                  </a:lnTo>
                  <a:lnTo>
                    <a:pt x="372008" y="53289"/>
                  </a:lnTo>
                  <a:lnTo>
                    <a:pt x="370687" y="51371"/>
                  </a:lnTo>
                  <a:lnTo>
                    <a:pt x="365226" y="53174"/>
                  </a:lnTo>
                  <a:lnTo>
                    <a:pt x="365036" y="53035"/>
                  </a:lnTo>
                  <a:lnTo>
                    <a:pt x="362445" y="51219"/>
                  </a:lnTo>
                  <a:lnTo>
                    <a:pt x="359702" y="53581"/>
                  </a:lnTo>
                  <a:lnTo>
                    <a:pt x="362000" y="53035"/>
                  </a:lnTo>
                  <a:lnTo>
                    <a:pt x="360400" y="55067"/>
                  </a:lnTo>
                  <a:lnTo>
                    <a:pt x="363816" y="54483"/>
                  </a:lnTo>
                  <a:lnTo>
                    <a:pt x="365264" y="55791"/>
                  </a:lnTo>
                  <a:lnTo>
                    <a:pt x="364705" y="56057"/>
                  </a:lnTo>
                  <a:lnTo>
                    <a:pt x="364439" y="56375"/>
                  </a:lnTo>
                  <a:lnTo>
                    <a:pt x="364324" y="57277"/>
                  </a:lnTo>
                  <a:lnTo>
                    <a:pt x="365252" y="57912"/>
                  </a:lnTo>
                  <a:lnTo>
                    <a:pt x="368477" y="55791"/>
                  </a:lnTo>
                  <a:lnTo>
                    <a:pt x="368833" y="55791"/>
                  </a:lnTo>
                  <a:lnTo>
                    <a:pt x="369468" y="56057"/>
                  </a:lnTo>
                  <a:lnTo>
                    <a:pt x="369150" y="55791"/>
                  </a:lnTo>
                  <a:lnTo>
                    <a:pt x="368947" y="55562"/>
                  </a:lnTo>
                  <a:lnTo>
                    <a:pt x="368630" y="55714"/>
                  </a:lnTo>
                  <a:lnTo>
                    <a:pt x="368287" y="55562"/>
                  </a:lnTo>
                  <a:lnTo>
                    <a:pt x="366661" y="55562"/>
                  </a:lnTo>
                  <a:lnTo>
                    <a:pt x="367919" y="54483"/>
                  </a:lnTo>
                  <a:lnTo>
                    <a:pt x="368909" y="53632"/>
                  </a:lnTo>
                  <a:lnTo>
                    <a:pt x="373062" y="57277"/>
                  </a:lnTo>
                  <a:lnTo>
                    <a:pt x="379399" y="57048"/>
                  </a:lnTo>
                  <a:lnTo>
                    <a:pt x="381419" y="57048"/>
                  </a:lnTo>
                  <a:lnTo>
                    <a:pt x="391147" y="56375"/>
                  </a:lnTo>
                  <a:lnTo>
                    <a:pt x="391947" y="56375"/>
                  </a:lnTo>
                  <a:lnTo>
                    <a:pt x="390080" y="55067"/>
                  </a:lnTo>
                  <a:lnTo>
                    <a:pt x="390347" y="54483"/>
                  </a:lnTo>
                  <a:lnTo>
                    <a:pt x="390575" y="54102"/>
                  </a:lnTo>
                  <a:lnTo>
                    <a:pt x="390855" y="53632"/>
                  </a:lnTo>
                  <a:lnTo>
                    <a:pt x="391121" y="53632"/>
                  </a:lnTo>
                  <a:lnTo>
                    <a:pt x="395262" y="56019"/>
                  </a:lnTo>
                  <a:lnTo>
                    <a:pt x="394957" y="56121"/>
                  </a:lnTo>
                  <a:lnTo>
                    <a:pt x="392785" y="55156"/>
                  </a:lnTo>
                  <a:lnTo>
                    <a:pt x="392290" y="55156"/>
                  </a:lnTo>
                  <a:lnTo>
                    <a:pt x="392226" y="55549"/>
                  </a:lnTo>
                  <a:lnTo>
                    <a:pt x="392125" y="56121"/>
                  </a:lnTo>
                  <a:lnTo>
                    <a:pt x="392087" y="56299"/>
                  </a:lnTo>
                  <a:lnTo>
                    <a:pt x="391972" y="56997"/>
                  </a:lnTo>
                  <a:lnTo>
                    <a:pt x="391883" y="57505"/>
                  </a:lnTo>
                  <a:lnTo>
                    <a:pt x="387642" y="57505"/>
                  </a:lnTo>
                  <a:lnTo>
                    <a:pt x="386372" y="58585"/>
                  </a:lnTo>
                  <a:lnTo>
                    <a:pt x="381342" y="58585"/>
                  </a:lnTo>
                  <a:lnTo>
                    <a:pt x="383768" y="61048"/>
                  </a:lnTo>
                  <a:lnTo>
                    <a:pt x="382422" y="62661"/>
                  </a:lnTo>
                  <a:lnTo>
                    <a:pt x="382308" y="62814"/>
                  </a:lnTo>
                  <a:lnTo>
                    <a:pt x="380276" y="62280"/>
                  </a:lnTo>
                  <a:lnTo>
                    <a:pt x="379069" y="61963"/>
                  </a:lnTo>
                  <a:lnTo>
                    <a:pt x="376758" y="61048"/>
                  </a:lnTo>
                  <a:lnTo>
                    <a:pt x="379082" y="63398"/>
                  </a:lnTo>
                  <a:lnTo>
                    <a:pt x="379082" y="62661"/>
                  </a:lnTo>
                  <a:lnTo>
                    <a:pt x="379552" y="62280"/>
                  </a:lnTo>
                  <a:lnTo>
                    <a:pt x="381101" y="63398"/>
                  </a:lnTo>
                  <a:lnTo>
                    <a:pt x="380911" y="63398"/>
                  </a:lnTo>
                  <a:lnTo>
                    <a:pt x="380847" y="64236"/>
                  </a:lnTo>
                  <a:lnTo>
                    <a:pt x="380720" y="65633"/>
                  </a:lnTo>
                  <a:lnTo>
                    <a:pt x="380644" y="66573"/>
                  </a:lnTo>
                  <a:lnTo>
                    <a:pt x="380530" y="67957"/>
                  </a:lnTo>
                  <a:lnTo>
                    <a:pt x="375412" y="61531"/>
                  </a:lnTo>
                  <a:lnTo>
                    <a:pt x="375310" y="61963"/>
                  </a:lnTo>
                  <a:lnTo>
                    <a:pt x="374688" y="65633"/>
                  </a:lnTo>
                  <a:lnTo>
                    <a:pt x="374637" y="65963"/>
                  </a:lnTo>
                  <a:lnTo>
                    <a:pt x="374535" y="66573"/>
                  </a:lnTo>
                  <a:lnTo>
                    <a:pt x="379145" y="68402"/>
                  </a:lnTo>
                  <a:lnTo>
                    <a:pt x="383362" y="67957"/>
                  </a:lnTo>
                  <a:lnTo>
                    <a:pt x="388785" y="67386"/>
                  </a:lnTo>
                  <a:lnTo>
                    <a:pt x="389267" y="68414"/>
                  </a:lnTo>
                  <a:lnTo>
                    <a:pt x="394309" y="68414"/>
                  </a:lnTo>
                  <a:lnTo>
                    <a:pt x="403948" y="67386"/>
                  </a:lnTo>
                  <a:lnTo>
                    <a:pt x="403567" y="65963"/>
                  </a:lnTo>
                  <a:lnTo>
                    <a:pt x="403479" y="65633"/>
                  </a:lnTo>
                  <a:lnTo>
                    <a:pt x="403186" y="64236"/>
                  </a:lnTo>
                  <a:lnTo>
                    <a:pt x="403072" y="63677"/>
                  </a:lnTo>
                  <a:lnTo>
                    <a:pt x="403009" y="63398"/>
                  </a:lnTo>
                  <a:lnTo>
                    <a:pt x="404228" y="63398"/>
                  </a:lnTo>
                  <a:lnTo>
                    <a:pt x="407111" y="63944"/>
                  </a:lnTo>
                  <a:lnTo>
                    <a:pt x="405409" y="63398"/>
                  </a:lnTo>
                  <a:lnTo>
                    <a:pt x="405269" y="62814"/>
                  </a:lnTo>
                  <a:lnTo>
                    <a:pt x="405269" y="62661"/>
                  </a:lnTo>
                  <a:lnTo>
                    <a:pt x="405714" y="61531"/>
                  </a:lnTo>
                  <a:lnTo>
                    <a:pt x="407377" y="59563"/>
                  </a:lnTo>
                  <a:lnTo>
                    <a:pt x="410718" y="62280"/>
                  </a:lnTo>
                  <a:lnTo>
                    <a:pt x="410552" y="62280"/>
                  </a:lnTo>
                  <a:lnTo>
                    <a:pt x="410438" y="62814"/>
                  </a:lnTo>
                  <a:lnTo>
                    <a:pt x="410324" y="63398"/>
                  </a:lnTo>
                  <a:lnTo>
                    <a:pt x="410260" y="63677"/>
                  </a:lnTo>
                  <a:lnTo>
                    <a:pt x="410146" y="64236"/>
                  </a:lnTo>
                  <a:lnTo>
                    <a:pt x="412800" y="63677"/>
                  </a:lnTo>
                  <a:lnTo>
                    <a:pt x="416801" y="65963"/>
                  </a:lnTo>
                  <a:lnTo>
                    <a:pt x="417906" y="63677"/>
                  </a:lnTo>
                  <a:lnTo>
                    <a:pt x="418033" y="63398"/>
                  </a:lnTo>
                  <a:lnTo>
                    <a:pt x="418566" y="63398"/>
                  </a:lnTo>
                  <a:lnTo>
                    <a:pt x="414464" y="61048"/>
                  </a:lnTo>
                  <a:lnTo>
                    <a:pt x="413880" y="61048"/>
                  </a:lnTo>
                  <a:lnTo>
                    <a:pt x="415137" y="60718"/>
                  </a:lnTo>
                  <a:lnTo>
                    <a:pt x="417042" y="60718"/>
                  </a:lnTo>
                  <a:lnTo>
                    <a:pt x="416445" y="60413"/>
                  </a:lnTo>
                  <a:lnTo>
                    <a:pt x="415721" y="59563"/>
                  </a:lnTo>
                  <a:lnTo>
                    <a:pt x="415366" y="59563"/>
                  </a:lnTo>
                  <a:lnTo>
                    <a:pt x="416318" y="59004"/>
                  </a:lnTo>
                  <a:lnTo>
                    <a:pt x="417360" y="58394"/>
                  </a:lnTo>
                  <a:lnTo>
                    <a:pt x="417601" y="58254"/>
                  </a:lnTo>
                  <a:lnTo>
                    <a:pt x="419214" y="56997"/>
                  </a:lnTo>
                  <a:close/>
                </a:path>
                <a:path w="473709" h="338455">
                  <a:moveTo>
                    <a:pt x="422109" y="9436"/>
                  </a:moveTo>
                  <a:lnTo>
                    <a:pt x="421576" y="4813"/>
                  </a:lnTo>
                  <a:lnTo>
                    <a:pt x="420674" y="4889"/>
                  </a:lnTo>
                  <a:lnTo>
                    <a:pt x="418795" y="3594"/>
                  </a:lnTo>
                  <a:lnTo>
                    <a:pt x="421081" y="2362"/>
                  </a:lnTo>
                  <a:lnTo>
                    <a:pt x="421995" y="1587"/>
                  </a:lnTo>
                  <a:lnTo>
                    <a:pt x="419214" y="330"/>
                  </a:lnTo>
                  <a:lnTo>
                    <a:pt x="414185" y="1765"/>
                  </a:lnTo>
                  <a:lnTo>
                    <a:pt x="413702" y="0"/>
                  </a:lnTo>
                  <a:lnTo>
                    <a:pt x="413232" y="393"/>
                  </a:lnTo>
                  <a:lnTo>
                    <a:pt x="414655" y="2819"/>
                  </a:lnTo>
                  <a:lnTo>
                    <a:pt x="411886" y="2298"/>
                  </a:lnTo>
                  <a:lnTo>
                    <a:pt x="410972" y="3073"/>
                  </a:lnTo>
                  <a:lnTo>
                    <a:pt x="414235" y="4622"/>
                  </a:lnTo>
                  <a:lnTo>
                    <a:pt x="422109" y="9436"/>
                  </a:lnTo>
                  <a:close/>
                </a:path>
                <a:path w="473709" h="338455">
                  <a:moveTo>
                    <a:pt x="423316" y="69951"/>
                  </a:moveTo>
                  <a:lnTo>
                    <a:pt x="423087" y="69634"/>
                  </a:lnTo>
                  <a:lnTo>
                    <a:pt x="421754" y="69634"/>
                  </a:lnTo>
                  <a:lnTo>
                    <a:pt x="423316" y="69951"/>
                  </a:lnTo>
                  <a:close/>
                </a:path>
                <a:path w="473709" h="338455">
                  <a:moveTo>
                    <a:pt x="423494" y="66141"/>
                  </a:moveTo>
                  <a:lnTo>
                    <a:pt x="420890" y="66141"/>
                  </a:lnTo>
                  <a:lnTo>
                    <a:pt x="420027" y="66903"/>
                  </a:lnTo>
                  <a:lnTo>
                    <a:pt x="421360" y="67830"/>
                  </a:lnTo>
                  <a:lnTo>
                    <a:pt x="423494" y="66141"/>
                  </a:lnTo>
                  <a:close/>
                </a:path>
                <a:path w="473709" h="338455">
                  <a:moveTo>
                    <a:pt x="423735" y="67449"/>
                  </a:moveTo>
                  <a:lnTo>
                    <a:pt x="423633" y="67157"/>
                  </a:lnTo>
                  <a:lnTo>
                    <a:pt x="422910" y="67157"/>
                  </a:lnTo>
                  <a:lnTo>
                    <a:pt x="423735" y="67449"/>
                  </a:lnTo>
                  <a:close/>
                </a:path>
                <a:path w="473709" h="338455">
                  <a:moveTo>
                    <a:pt x="424853" y="67157"/>
                  </a:moveTo>
                  <a:lnTo>
                    <a:pt x="424446" y="66141"/>
                  </a:lnTo>
                  <a:lnTo>
                    <a:pt x="423494" y="66141"/>
                  </a:lnTo>
                  <a:lnTo>
                    <a:pt x="424510" y="67157"/>
                  </a:lnTo>
                  <a:lnTo>
                    <a:pt x="424853" y="67157"/>
                  </a:lnTo>
                  <a:close/>
                </a:path>
                <a:path w="473709" h="338455">
                  <a:moveTo>
                    <a:pt x="429145" y="59156"/>
                  </a:moveTo>
                  <a:lnTo>
                    <a:pt x="425475" y="58648"/>
                  </a:lnTo>
                  <a:lnTo>
                    <a:pt x="421335" y="57886"/>
                  </a:lnTo>
                  <a:lnTo>
                    <a:pt x="417664" y="58902"/>
                  </a:lnTo>
                  <a:lnTo>
                    <a:pt x="418566" y="59537"/>
                  </a:lnTo>
                  <a:lnTo>
                    <a:pt x="419976" y="59791"/>
                  </a:lnTo>
                  <a:lnTo>
                    <a:pt x="419481" y="61061"/>
                  </a:lnTo>
                  <a:lnTo>
                    <a:pt x="418363" y="61061"/>
                  </a:lnTo>
                  <a:lnTo>
                    <a:pt x="421487" y="61823"/>
                  </a:lnTo>
                  <a:lnTo>
                    <a:pt x="424421" y="64236"/>
                  </a:lnTo>
                  <a:lnTo>
                    <a:pt x="425348" y="65252"/>
                  </a:lnTo>
                  <a:lnTo>
                    <a:pt x="429145" y="59156"/>
                  </a:lnTo>
                  <a:close/>
                </a:path>
                <a:path w="473709" h="338455">
                  <a:moveTo>
                    <a:pt x="432142" y="4978"/>
                  </a:moveTo>
                  <a:lnTo>
                    <a:pt x="431228" y="4495"/>
                  </a:lnTo>
                  <a:lnTo>
                    <a:pt x="432079" y="6388"/>
                  </a:lnTo>
                  <a:lnTo>
                    <a:pt x="432142" y="4978"/>
                  </a:lnTo>
                  <a:close/>
                </a:path>
                <a:path w="473709" h="338455">
                  <a:moveTo>
                    <a:pt x="433565" y="9702"/>
                  </a:moveTo>
                  <a:lnTo>
                    <a:pt x="432384" y="7086"/>
                  </a:lnTo>
                  <a:lnTo>
                    <a:pt x="432269" y="6832"/>
                  </a:lnTo>
                  <a:lnTo>
                    <a:pt x="432181" y="8013"/>
                  </a:lnTo>
                  <a:lnTo>
                    <a:pt x="433565" y="9702"/>
                  </a:lnTo>
                  <a:close/>
                </a:path>
                <a:path w="473709" h="338455">
                  <a:moveTo>
                    <a:pt x="437616" y="64236"/>
                  </a:moveTo>
                  <a:lnTo>
                    <a:pt x="437451" y="64071"/>
                  </a:lnTo>
                  <a:lnTo>
                    <a:pt x="437273" y="64236"/>
                  </a:lnTo>
                  <a:lnTo>
                    <a:pt x="437616" y="64236"/>
                  </a:lnTo>
                  <a:close/>
                </a:path>
                <a:path w="473709" h="338455">
                  <a:moveTo>
                    <a:pt x="437730" y="11912"/>
                  </a:moveTo>
                  <a:lnTo>
                    <a:pt x="436918" y="11328"/>
                  </a:lnTo>
                  <a:lnTo>
                    <a:pt x="435889" y="11328"/>
                  </a:lnTo>
                  <a:lnTo>
                    <a:pt x="437730" y="11912"/>
                  </a:lnTo>
                  <a:close/>
                </a:path>
                <a:path w="473709" h="338455">
                  <a:moveTo>
                    <a:pt x="442417" y="10883"/>
                  </a:moveTo>
                  <a:lnTo>
                    <a:pt x="441667" y="10160"/>
                  </a:lnTo>
                  <a:lnTo>
                    <a:pt x="440778" y="9182"/>
                  </a:lnTo>
                  <a:lnTo>
                    <a:pt x="437705" y="8737"/>
                  </a:lnTo>
                  <a:lnTo>
                    <a:pt x="436562" y="6591"/>
                  </a:lnTo>
                  <a:lnTo>
                    <a:pt x="436448" y="6388"/>
                  </a:lnTo>
                  <a:lnTo>
                    <a:pt x="437324" y="7086"/>
                  </a:lnTo>
                  <a:lnTo>
                    <a:pt x="437680" y="7607"/>
                  </a:lnTo>
                  <a:lnTo>
                    <a:pt x="438594" y="6832"/>
                  </a:lnTo>
                  <a:lnTo>
                    <a:pt x="438251" y="6388"/>
                  </a:lnTo>
                  <a:lnTo>
                    <a:pt x="436257" y="3784"/>
                  </a:lnTo>
                  <a:lnTo>
                    <a:pt x="433971" y="2870"/>
                  </a:lnTo>
                  <a:lnTo>
                    <a:pt x="429844" y="3517"/>
                  </a:lnTo>
                  <a:lnTo>
                    <a:pt x="432295" y="4495"/>
                  </a:lnTo>
                  <a:lnTo>
                    <a:pt x="432142" y="4495"/>
                  </a:lnTo>
                  <a:lnTo>
                    <a:pt x="432142" y="4978"/>
                  </a:lnTo>
                  <a:lnTo>
                    <a:pt x="434911" y="6388"/>
                  </a:lnTo>
                  <a:lnTo>
                    <a:pt x="436854" y="11328"/>
                  </a:lnTo>
                  <a:lnTo>
                    <a:pt x="437261" y="10883"/>
                  </a:lnTo>
                  <a:lnTo>
                    <a:pt x="437248" y="10160"/>
                  </a:lnTo>
                  <a:lnTo>
                    <a:pt x="442417" y="10883"/>
                  </a:lnTo>
                  <a:close/>
                </a:path>
                <a:path w="473709" h="338455">
                  <a:moveTo>
                    <a:pt x="442683" y="76174"/>
                  </a:moveTo>
                  <a:lnTo>
                    <a:pt x="441782" y="75539"/>
                  </a:lnTo>
                  <a:lnTo>
                    <a:pt x="442569" y="76771"/>
                  </a:lnTo>
                  <a:lnTo>
                    <a:pt x="442683" y="76174"/>
                  </a:lnTo>
                  <a:close/>
                </a:path>
                <a:path w="473709" h="338455">
                  <a:moveTo>
                    <a:pt x="444322" y="61823"/>
                  </a:moveTo>
                  <a:lnTo>
                    <a:pt x="442569" y="61823"/>
                  </a:lnTo>
                  <a:lnTo>
                    <a:pt x="441109" y="62331"/>
                  </a:lnTo>
                  <a:lnTo>
                    <a:pt x="443357" y="63347"/>
                  </a:lnTo>
                  <a:lnTo>
                    <a:pt x="444322" y="61823"/>
                  </a:lnTo>
                  <a:close/>
                </a:path>
                <a:path w="473709" h="338455">
                  <a:moveTo>
                    <a:pt x="445693" y="60553"/>
                  </a:moveTo>
                  <a:lnTo>
                    <a:pt x="441972" y="58394"/>
                  </a:lnTo>
                  <a:lnTo>
                    <a:pt x="438746" y="56362"/>
                  </a:lnTo>
                  <a:lnTo>
                    <a:pt x="439547" y="56108"/>
                  </a:lnTo>
                  <a:lnTo>
                    <a:pt x="440626" y="55727"/>
                  </a:lnTo>
                  <a:lnTo>
                    <a:pt x="440690" y="54330"/>
                  </a:lnTo>
                  <a:lnTo>
                    <a:pt x="440651" y="53314"/>
                  </a:lnTo>
                  <a:lnTo>
                    <a:pt x="440296" y="53695"/>
                  </a:lnTo>
                  <a:lnTo>
                    <a:pt x="439940" y="54330"/>
                  </a:lnTo>
                  <a:lnTo>
                    <a:pt x="438721" y="54330"/>
                  </a:lnTo>
                  <a:lnTo>
                    <a:pt x="434759" y="52425"/>
                  </a:lnTo>
                  <a:lnTo>
                    <a:pt x="431647" y="53695"/>
                  </a:lnTo>
                  <a:lnTo>
                    <a:pt x="427088" y="55727"/>
                  </a:lnTo>
                  <a:lnTo>
                    <a:pt x="426212" y="55727"/>
                  </a:lnTo>
                  <a:lnTo>
                    <a:pt x="423087" y="54584"/>
                  </a:lnTo>
                  <a:lnTo>
                    <a:pt x="420382" y="56997"/>
                  </a:lnTo>
                  <a:lnTo>
                    <a:pt x="423189" y="57505"/>
                  </a:lnTo>
                  <a:lnTo>
                    <a:pt x="423443" y="56997"/>
                  </a:lnTo>
                  <a:lnTo>
                    <a:pt x="423964" y="56108"/>
                  </a:lnTo>
                  <a:lnTo>
                    <a:pt x="424434" y="56108"/>
                  </a:lnTo>
                  <a:lnTo>
                    <a:pt x="429564" y="57759"/>
                  </a:lnTo>
                  <a:lnTo>
                    <a:pt x="432308" y="56108"/>
                  </a:lnTo>
                  <a:lnTo>
                    <a:pt x="433247" y="57505"/>
                  </a:lnTo>
                  <a:lnTo>
                    <a:pt x="433260" y="59690"/>
                  </a:lnTo>
                  <a:lnTo>
                    <a:pt x="436473" y="58394"/>
                  </a:lnTo>
                  <a:lnTo>
                    <a:pt x="435648" y="61061"/>
                  </a:lnTo>
                  <a:lnTo>
                    <a:pt x="435533" y="61442"/>
                  </a:lnTo>
                  <a:lnTo>
                    <a:pt x="434797" y="61442"/>
                  </a:lnTo>
                  <a:lnTo>
                    <a:pt x="437451" y="64071"/>
                  </a:lnTo>
                  <a:lnTo>
                    <a:pt x="438238" y="63347"/>
                  </a:lnTo>
                  <a:lnTo>
                    <a:pt x="438442" y="63347"/>
                  </a:lnTo>
                  <a:lnTo>
                    <a:pt x="437946" y="62331"/>
                  </a:lnTo>
                  <a:lnTo>
                    <a:pt x="437883" y="61442"/>
                  </a:lnTo>
                  <a:lnTo>
                    <a:pt x="442836" y="61722"/>
                  </a:lnTo>
                  <a:lnTo>
                    <a:pt x="445693" y="60553"/>
                  </a:lnTo>
                  <a:close/>
                </a:path>
                <a:path w="473709" h="338455">
                  <a:moveTo>
                    <a:pt x="461848" y="70332"/>
                  </a:moveTo>
                  <a:lnTo>
                    <a:pt x="461784" y="69951"/>
                  </a:lnTo>
                  <a:lnTo>
                    <a:pt x="461721" y="69634"/>
                  </a:lnTo>
                  <a:lnTo>
                    <a:pt x="454545" y="69634"/>
                  </a:lnTo>
                  <a:lnTo>
                    <a:pt x="453923" y="69202"/>
                  </a:lnTo>
                  <a:lnTo>
                    <a:pt x="453821" y="69951"/>
                  </a:lnTo>
                  <a:lnTo>
                    <a:pt x="453682" y="70332"/>
                  </a:lnTo>
                  <a:lnTo>
                    <a:pt x="461848" y="70332"/>
                  </a:lnTo>
                  <a:close/>
                </a:path>
                <a:path w="473709" h="338455">
                  <a:moveTo>
                    <a:pt x="465099" y="70332"/>
                  </a:moveTo>
                  <a:lnTo>
                    <a:pt x="464248" y="69634"/>
                  </a:lnTo>
                  <a:lnTo>
                    <a:pt x="463969" y="69634"/>
                  </a:lnTo>
                  <a:lnTo>
                    <a:pt x="463080" y="69634"/>
                  </a:lnTo>
                  <a:lnTo>
                    <a:pt x="461911" y="69634"/>
                  </a:lnTo>
                  <a:lnTo>
                    <a:pt x="461911" y="70332"/>
                  </a:lnTo>
                  <a:lnTo>
                    <a:pt x="463562" y="70332"/>
                  </a:lnTo>
                  <a:lnTo>
                    <a:pt x="464337" y="70332"/>
                  </a:lnTo>
                  <a:lnTo>
                    <a:pt x="465099" y="70332"/>
                  </a:lnTo>
                  <a:close/>
                </a:path>
                <a:path w="473709" h="338455">
                  <a:moveTo>
                    <a:pt x="473329" y="68884"/>
                  </a:moveTo>
                  <a:lnTo>
                    <a:pt x="473062" y="68884"/>
                  </a:lnTo>
                  <a:lnTo>
                    <a:pt x="471932" y="69583"/>
                  </a:lnTo>
                  <a:lnTo>
                    <a:pt x="470954" y="69202"/>
                  </a:lnTo>
                  <a:lnTo>
                    <a:pt x="470115" y="68884"/>
                  </a:lnTo>
                  <a:lnTo>
                    <a:pt x="469315" y="68300"/>
                  </a:lnTo>
                  <a:lnTo>
                    <a:pt x="468236" y="68300"/>
                  </a:lnTo>
                  <a:lnTo>
                    <a:pt x="470103" y="67919"/>
                  </a:lnTo>
                  <a:lnTo>
                    <a:pt x="471297" y="67157"/>
                  </a:lnTo>
                  <a:lnTo>
                    <a:pt x="470598" y="67157"/>
                  </a:lnTo>
                  <a:lnTo>
                    <a:pt x="470230" y="66141"/>
                  </a:lnTo>
                  <a:lnTo>
                    <a:pt x="470395" y="66141"/>
                  </a:lnTo>
                  <a:lnTo>
                    <a:pt x="468477" y="64490"/>
                  </a:lnTo>
                  <a:lnTo>
                    <a:pt x="466369" y="64871"/>
                  </a:lnTo>
                  <a:lnTo>
                    <a:pt x="464337" y="66141"/>
                  </a:lnTo>
                  <a:lnTo>
                    <a:pt x="463638" y="66141"/>
                  </a:lnTo>
                  <a:lnTo>
                    <a:pt x="462495" y="67157"/>
                  </a:lnTo>
                  <a:lnTo>
                    <a:pt x="462000" y="67157"/>
                  </a:lnTo>
                  <a:lnTo>
                    <a:pt x="462000" y="67919"/>
                  </a:lnTo>
                  <a:lnTo>
                    <a:pt x="461581" y="68046"/>
                  </a:lnTo>
                  <a:lnTo>
                    <a:pt x="461581" y="68884"/>
                  </a:lnTo>
                  <a:lnTo>
                    <a:pt x="458520" y="68884"/>
                  </a:lnTo>
                  <a:lnTo>
                    <a:pt x="460565" y="68300"/>
                  </a:lnTo>
                  <a:lnTo>
                    <a:pt x="461467" y="68300"/>
                  </a:lnTo>
                  <a:lnTo>
                    <a:pt x="461581" y="68884"/>
                  </a:lnTo>
                  <a:lnTo>
                    <a:pt x="461581" y="68046"/>
                  </a:lnTo>
                  <a:lnTo>
                    <a:pt x="461416" y="68084"/>
                  </a:lnTo>
                  <a:lnTo>
                    <a:pt x="461391" y="67919"/>
                  </a:lnTo>
                  <a:lnTo>
                    <a:pt x="462000" y="67919"/>
                  </a:lnTo>
                  <a:lnTo>
                    <a:pt x="462000" y="67157"/>
                  </a:lnTo>
                  <a:lnTo>
                    <a:pt x="461670" y="67157"/>
                  </a:lnTo>
                  <a:lnTo>
                    <a:pt x="461035" y="65252"/>
                  </a:lnTo>
                  <a:lnTo>
                    <a:pt x="460908" y="64871"/>
                  </a:lnTo>
                  <a:lnTo>
                    <a:pt x="459397" y="64871"/>
                  </a:lnTo>
                  <a:lnTo>
                    <a:pt x="456196" y="65252"/>
                  </a:lnTo>
                  <a:lnTo>
                    <a:pt x="456641" y="65252"/>
                  </a:lnTo>
                  <a:lnTo>
                    <a:pt x="452729" y="66052"/>
                  </a:lnTo>
                  <a:lnTo>
                    <a:pt x="449935" y="64871"/>
                  </a:lnTo>
                  <a:lnTo>
                    <a:pt x="449402" y="64655"/>
                  </a:lnTo>
                  <a:lnTo>
                    <a:pt x="449478" y="64871"/>
                  </a:lnTo>
                  <a:lnTo>
                    <a:pt x="449846" y="66141"/>
                  </a:lnTo>
                  <a:lnTo>
                    <a:pt x="449465" y="66141"/>
                  </a:lnTo>
                  <a:lnTo>
                    <a:pt x="443357" y="63347"/>
                  </a:lnTo>
                  <a:lnTo>
                    <a:pt x="442722" y="64490"/>
                  </a:lnTo>
                  <a:lnTo>
                    <a:pt x="442645" y="64871"/>
                  </a:lnTo>
                  <a:lnTo>
                    <a:pt x="444931" y="67157"/>
                  </a:lnTo>
                  <a:lnTo>
                    <a:pt x="452907" y="67157"/>
                  </a:lnTo>
                  <a:lnTo>
                    <a:pt x="453085" y="67157"/>
                  </a:lnTo>
                  <a:lnTo>
                    <a:pt x="454304" y="67157"/>
                  </a:lnTo>
                  <a:lnTo>
                    <a:pt x="454393" y="66649"/>
                  </a:lnTo>
                  <a:lnTo>
                    <a:pt x="454469" y="66141"/>
                  </a:lnTo>
                  <a:lnTo>
                    <a:pt x="455104" y="66141"/>
                  </a:lnTo>
                  <a:lnTo>
                    <a:pt x="457873" y="66649"/>
                  </a:lnTo>
                  <a:lnTo>
                    <a:pt x="457250" y="66649"/>
                  </a:lnTo>
                  <a:lnTo>
                    <a:pt x="457187" y="67157"/>
                  </a:lnTo>
                  <a:lnTo>
                    <a:pt x="459054" y="67157"/>
                  </a:lnTo>
                  <a:lnTo>
                    <a:pt x="457174" y="67233"/>
                  </a:lnTo>
                  <a:lnTo>
                    <a:pt x="454317" y="67157"/>
                  </a:lnTo>
                  <a:lnTo>
                    <a:pt x="454279" y="67335"/>
                  </a:lnTo>
                  <a:lnTo>
                    <a:pt x="452475" y="67411"/>
                  </a:lnTo>
                  <a:lnTo>
                    <a:pt x="452132" y="67538"/>
                  </a:lnTo>
                  <a:lnTo>
                    <a:pt x="452412" y="67411"/>
                  </a:lnTo>
                  <a:lnTo>
                    <a:pt x="438327" y="67919"/>
                  </a:lnTo>
                  <a:lnTo>
                    <a:pt x="440740" y="67919"/>
                  </a:lnTo>
                  <a:lnTo>
                    <a:pt x="440690" y="68884"/>
                  </a:lnTo>
                  <a:lnTo>
                    <a:pt x="441147" y="68884"/>
                  </a:lnTo>
                  <a:lnTo>
                    <a:pt x="439318" y="69634"/>
                  </a:lnTo>
                  <a:lnTo>
                    <a:pt x="438327" y="69634"/>
                  </a:lnTo>
                  <a:lnTo>
                    <a:pt x="437273" y="68884"/>
                  </a:lnTo>
                  <a:lnTo>
                    <a:pt x="437197" y="68300"/>
                  </a:lnTo>
                  <a:lnTo>
                    <a:pt x="437134" y="67919"/>
                  </a:lnTo>
                  <a:lnTo>
                    <a:pt x="436968" y="67157"/>
                  </a:lnTo>
                  <a:lnTo>
                    <a:pt x="436905" y="66649"/>
                  </a:lnTo>
                  <a:lnTo>
                    <a:pt x="435686" y="67157"/>
                  </a:lnTo>
                  <a:lnTo>
                    <a:pt x="432727" y="65252"/>
                  </a:lnTo>
                  <a:lnTo>
                    <a:pt x="431596" y="65252"/>
                  </a:lnTo>
                  <a:lnTo>
                    <a:pt x="426008" y="65951"/>
                  </a:lnTo>
                  <a:lnTo>
                    <a:pt x="425348" y="65252"/>
                  </a:lnTo>
                  <a:lnTo>
                    <a:pt x="424789" y="66103"/>
                  </a:lnTo>
                  <a:lnTo>
                    <a:pt x="424446" y="66141"/>
                  </a:lnTo>
                  <a:lnTo>
                    <a:pt x="424764" y="66141"/>
                  </a:lnTo>
                  <a:lnTo>
                    <a:pt x="426199" y="66141"/>
                  </a:lnTo>
                  <a:lnTo>
                    <a:pt x="426656" y="66649"/>
                  </a:lnTo>
                  <a:lnTo>
                    <a:pt x="426478" y="66649"/>
                  </a:lnTo>
                  <a:lnTo>
                    <a:pt x="426491" y="67157"/>
                  </a:lnTo>
                  <a:lnTo>
                    <a:pt x="426110" y="67157"/>
                  </a:lnTo>
                  <a:lnTo>
                    <a:pt x="424332" y="67665"/>
                  </a:lnTo>
                  <a:lnTo>
                    <a:pt x="425094" y="67919"/>
                  </a:lnTo>
                  <a:lnTo>
                    <a:pt x="426059" y="68300"/>
                  </a:lnTo>
                  <a:lnTo>
                    <a:pt x="432650" y="68884"/>
                  </a:lnTo>
                  <a:lnTo>
                    <a:pt x="429298" y="68884"/>
                  </a:lnTo>
                  <a:lnTo>
                    <a:pt x="431215" y="69634"/>
                  </a:lnTo>
                  <a:lnTo>
                    <a:pt x="431012" y="69634"/>
                  </a:lnTo>
                  <a:lnTo>
                    <a:pt x="427634" y="69634"/>
                  </a:lnTo>
                  <a:lnTo>
                    <a:pt x="425729" y="69202"/>
                  </a:lnTo>
                  <a:lnTo>
                    <a:pt x="425284" y="69202"/>
                  </a:lnTo>
                  <a:lnTo>
                    <a:pt x="425284" y="69951"/>
                  </a:lnTo>
                  <a:lnTo>
                    <a:pt x="425221" y="69634"/>
                  </a:lnTo>
                  <a:lnTo>
                    <a:pt x="425284" y="69951"/>
                  </a:lnTo>
                  <a:lnTo>
                    <a:pt x="425284" y="69202"/>
                  </a:lnTo>
                  <a:lnTo>
                    <a:pt x="425132" y="69202"/>
                  </a:lnTo>
                  <a:lnTo>
                    <a:pt x="424357" y="69202"/>
                  </a:lnTo>
                  <a:lnTo>
                    <a:pt x="424510" y="69634"/>
                  </a:lnTo>
                  <a:lnTo>
                    <a:pt x="424586" y="69938"/>
                  </a:lnTo>
                  <a:lnTo>
                    <a:pt x="424053" y="68300"/>
                  </a:lnTo>
                  <a:lnTo>
                    <a:pt x="423926" y="67919"/>
                  </a:lnTo>
                  <a:lnTo>
                    <a:pt x="423875" y="67792"/>
                  </a:lnTo>
                  <a:lnTo>
                    <a:pt x="423418" y="67919"/>
                  </a:lnTo>
                  <a:lnTo>
                    <a:pt x="421970" y="68300"/>
                  </a:lnTo>
                  <a:lnTo>
                    <a:pt x="422186" y="68300"/>
                  </a:lnTo>
                  <a:lnTo>
                    <a:pt x="422795" y="69202"/>
                  </a:lnTo>
                  <a:lnTo>
                    <a:pt x="423113" y="69634"/>
                  </a:lnTo>
                  <a:lnTo>
                    <a:pt x="423316" y="69951"/>
                  </a:lnTo>
                  <a:lnTo>
                    <a:pt x="424688" y="70243"/>
                  </a:lnTo>
                  <a:lnTo>
                    <a:pt x="425183" y="70332"/>
                  </a:lnTo>
                  <a:lnTo>
                    <a:pt x="425361" y="70332"/>
                  </a:lnTo>
                  <a:lnTo>
                    <a:pt x="425462" y="70840"/>
                  </a:lnTo>
                  <a:lnTo>
                    <a:pt x="424688" y="70840"/>
                  </a:lnTo>
                  <a:lnTo>
                    <a:pt x="422859" y="71069"/>
                  </a:lnTo>
                  <a:lnTo>
                    <a:pt x="422859" y="72999"/>
                  </a:lnTo>
                  <a:lnTo>
                    <a:pt x="422452" y="72999"/>
                  </a:lnTo>
                  <a:lnTo>
                    <a:pt x="422821" y="72999"/>
                  </a:lnTo>
                  <a:lnTo>
                    <a:pt x="422859" y="71069"/>
                  </a:lnTo>
                  <a:lnTo>
                    <a:pt x="421601" y="71221"/>
                  </a:lnTo>
                  <a:lnTo>
                    <a:pt x="422071" y="71221"/>
                  </a:lnTo>
                  <a:lnTo>
                    <a:pt x="419684" y="71780"/>
                  </a:lnTo>
                  <a:lnTo>
                    <a:pt x="419849" y="71780"/>
                  </a:lnTo>
                  <a:lnTo>
                    <a:pt x="418045" y="74269"/>
                  </a:lnTo>
                  <a:lnTo>
                    <a:pt x="418490" y="74269"/>
                  </a:lnTo>
                  <a:lnTo>
                    <a:pt x="419036" y="75158"/>
                  </a:lnTo>
                  <a:lnTo>
                    <a:pt x="419061" y="75539"/>
                  </a:lnTo>
                  <a:lnTo>
                    <a:pt x="418668" y="76174"/>
                  </a:lnTo>
                  <a:lnTo>
                    <a:pt x="418426" y="76771"/>
                  </a:lnTo>
                  <a:lnTo>
                    <a:pt x="418477" y="77190"/>
                  </a:lnTo>
                  <a:lnTo>
                    <a:pt x="418592" y="77444"/>
                  </a:lnTo>
                  <a:lnTo>
                    <a:pt x="418693" y="77698"/>
                  </a:lnTo>
                  <a:lnTo>
                    <a:pt x="418782" y="77825"/>
                  </a:lnTo>
                  <a:lnTo>
                    <a:pt x="421525" y="77698"/>
                  </a:lnTo>
                  <a:lnTo>
                    <a:pt x="421640" y="76771"/>
                  </a:lnTo>
                  <a:lnTo>
                    <a:pt x="421754" y="75920"/>
                  </a:lnTo>
                  <a:lnTo>
                    <a:pt x="421868" y="75158"/>
                  </a:lnTo>
                  <a:lnTo>
                    <a:pt x="421982" y="74269"/>
                  </a:lnTo>
                  <a:lnTo>
                    <a:pt x="422567" y="73507"/>
                  </a:lnTo>
                  <a:lnTo>
                    <a:pt x="423595" y="73507"/>
                  </a:lnTo>
                  <a:lnTo>
                    <a:pt x="423240" y="74269"/>
                  </a:lnTo>
                  <a:lnTo>
                    <a:pt x="422884" y="74650"/>
                  </a:lnTo>
                  <a:lnTo>
                    <a:pt x="424243" y="74269"/>
                  </a:lnTo>
                  <a:lnTo>
                    <a:pt x="425373" y="74269"/>
                  </a:lnTo>
                  <a:lnTo>
                    <a:pt x="429310" y="75920"/>
                  </a:lnTo>
                  <a:lnTo>
                    <a:pt x="432587" y="74269"/>
                  </a:lnTo>
                  <a:lnTo>
                    <a:pt x="435330" y="72999"/>
                  </a:lnTo>
                  <a:lnTo>
                    <a:pt x="436079" y="72618"/>
                  </a:lnTo>
                  <a:lnTo>
                    <a:pt x="440588" y="73507"/>
                  </a:lnTo>
                  <a:lnTo>
                    <a:pt x="442163" y="73507"/>
                  </a:lnTo>
                  <a:lnTo>
                    <a:pt x="442150" y="72618"/>
                  </a:lnTo>
                  <a:lnTo>
                    <a:pt x="442125" y="70332"/>
                  </a:lnTo>
                  <a:lnTo>
                    <a:pt x="445363" y="70332"/>
                  </a:lnTo>
                  <a:lnTo>
                    <a:pt x="448767" y="73507"/>
                  </a:lnTo>
                  <a:lnTo>
                    <a:pt x="448564" y="73507"/>
                  </a:lnTo>
                  <a:lnTo>
                    <a:pt x="447230" y="75920"/>
                  </a:lnTo>
                  <a:lnTo>
                    <a:pt x="445439" y="77444"/>
                  </a:lnTo>
                  <a:lnTo>
                    <a:pt x="442683" y="76936"/>
                  </a:lnTo>
                  <a:lnTo>
                    <a:pt x="441871" y="80365"/>
                  </a:lnTo>
                  <a:lnTo>
                    <a:pt x="441820" y="80619"/>
                  </a:lnTo>
                  <a:lnTo>
                    <a:pt x="445477" y="80365"/>
                  </a:lnTo>
                  <a:lnTo>
                    <a:pt x="446405" y="79476"/>
                  </a:lnTo>
                  <a:lnTo>
                    <a:pt x="447294" y="78714"/>
                  </a:lnTo>
                  <a:lnTo>
                    <a:pt x="449148" y="78714"/>
                  </a:lnTo>
                  <a:lnTo>
                    <a:pt x="449173" y="80746"/>
                  </a:lnTo>
                  <a:lnTo>
                    <a:pt x="453326" y="81508"/>
                  </a:lnTo>
                  <a:lnTo>
                    <a:pt x="452031" y="78714"/>
                  </a:lnTo>
                  <a:lnTo>
                    <a:pt x="451637" y="77825"/>
                  </a:lnTo>
                  <a:lnTo>
                    <a:pt x="451548" y="77698"/>
                  </a:lnTo>
                  <a:lnTo>
                    <a:pt x="451434" y="77444"/>
                  </a:lnTo>
                  <a:lnTo>
                    <a:pt x="450888" y="77444"/>
                  </a:lnTo>
                  <a:lnTo>
                    <a:pt x="455091" y="77190"/>
                  </a:lnTo>
                  <a:lnTo>
                    <a:pt x="453237" y="75158"/>
                  </a:lnTo>
                  <a:lnTo>
                    <a:pt x="454621" y="75412"/>
                  </a:lnTo>
                  <a:lnTo>
                    <a:pt x="455206" y="75158"/>
                  </a:lnTo>
                  <a:lnTo>
                    <a:pt x="456285" y="74650"/>
                  </a:lnTo>
                  <a:lnTo>
                    <a:pt x="456476" y="74650"/>
                  </a:lnTo>
                  <a:lnTo>
                    <a:pt x="456704" y="75158"/>
                  </a:lnTo>
                  <a:lnTo>
                    <a:pt x="456831" y="75412"/>
                  </a:lnTo>
                  <a:lnTo>
                    <a:pt x="456907" y="74650"/>
                  </a:lnTo>
                  <a:lnTo>
                    <a:pt x="456895" y="73507"/>
                  </a:lnTo>
                  <a:lnTo>
                    <a:pt x="459016" y="72999"/>
                  </a:lnTo>
                  <a:lnTo>
                    <a:pt x="459219" y="72999"/>
                  </a:lnTo>
                  <a:lnTo>
                    <a:pt x="461975" y="75539"/>
                  </a:lnTo>
                  <a:lnTo>
                    <a:pt x="462749" y="74269"/>
                  </a:lnTo>
                  <a:lnTo>
                    <a:pt x="463029" y="74269"/>
                  </a:lnTo>
                  <a:lnTo>
                    <a:pt x="461975" y="72999"/>
                  </a:lnTo>
                  <a:lnTo>
                    <a:pt x="461695" y="72618"/>
                  </a:lnTo>
                  <a:lnTo>
                    <a:pt x="460629" y="71221"/>
                  </a:lnTo>
                  <a:lnTo>
                    <a:pt x="456018" y="71780"/>
                  </a:lnTo>
                  <a:lnTo>
                    <a:pt x="456399" y="71780"/>
                  </a:lnTo>
                  <a:lnTo>
                    <a:pt x="453034" y="72542"/>
                  </a:lnTo>
                  <a:lnTo>
                    <a:pt x="450151" y="70840"/>
                  </a:lnTo>
                  <a:lnTo>
                    <a:pt x="449948" y="70840"/>
                  </a:lnTo>
                  <a:lnTo>
                    <a:pt x="449948" y="70332"/>
                  </a:lnTo>
                  <a:lnTo>
                    <a:pt x="450405" y="70332"/>
                  </a:lnTo>
                  <a:lnTo>
                    <a:pt x="453669" y="70332"/>
                  </a:lnTo>
                  <a:lnTo>
                    <a:pt x="453758" y="69951"/>
                  </a:lnTo>
                  <a:lnTo>
                    <a:pt x="453821" y="69634"/>
                  </a:lnTo>
                  <a:lnTo>
                    <a:pt x="449503" y="69634"/>
                  </a:lnTo>
                  <a:lnTo>
                    <a:pt x="448627" y="69634"/>
                  </a:lnTo>
                  <a:lnTo>
                    <a:pt x="449503" y="68884"/>
                  </a:lnTo>
                  <a:lnTo>
                    <a:pt x="450596" y="68300"/>
                  </a:lnTo>
                  <a:lnTo>
                    <a:pt x="451370" y="67919"/>
                  </a:lnTo>
                  <a:lnTo>
                    <a:pt x="452107" y="67919"/>
                  </a:lnTo>
                  <a:lnTo>
                    <a:pt x="453923" y="69202"/>
                  </a:lnTo>
                  <a:lnTo>
                    <a:pt x="453999" y="68884"/>
                  </a:lnTo>
                  <a:lnTo>
                    <a:pt x="454113" y="68300"/>
                  </a:lnTo>
                  <a:lnTo>
                    <a:pt x="454177" y="67919"/>
                  </a:lnTo>
                  <a:lnTo>
                    <a:pt x="457085" y="67919"/>
                  </a:lnTo>
                  <a:lnTo>
                    <a:pt x="456958" y="68884"/>
                  </a:lnTo>
                  <a:lnTo>
                    <a:pt x="457974" y="68884"/>
                  </a:lnTo>
                  <a:lnTo>
                    <a:pt x="461606" y="69100"/>
                  </a:lnTo>
                  <a:lnTo>
                    <a:pt x="461886" y="69126"/>
                  </a:lnTo>
                  <a:lnTo>
                    <a:pt x="461899" y="68884"/>
                  </a:lnTo>
                  <a:lnTo>
                    <a:pt x="461911" y="69126"/>
                  </a:lnTo>
                  <a:lnTo>
                    <a:pt x="463359" y="69202"/>
                  </a:lnTo>
                  <a:lnTo>
                    <a:pt x="470687" y="69634"/>
                  </a:lnTo>
                  <a:lnTo>
                    <a:pt x="464261" y="69634"/>
                  </a:lnTo>
                  <a:lnTo>
                    <a:pt x="465810" y="70840"/>
                  </a:lnTo>
                  <a:lnTo>
                    <a:pt x="463626" y="74269"/>
                  </a:lnTo>
                  <a:lnTo>
                    <a:pt x="465632" y="74269"/>
                  </a:lnTo>
                  <a:lnTo>
                    <a:pt x="465607" y="71780"/>
                  </a:lnTo>
                  <a:lnTo>
                    <a:pt x="472452" y="71780"/>
                  </a:lnTo>
                  <a:lnTo>
                    <a:pt x="473227" y="69202"/>
                  </a:lnTo>
                  <a:lnTo>
                    <a:pt x="473329" y="68884"/>
                  </a:lnTo>
                  <a:close/>
                </a:path>
              </a:pathLst>
            </a:custGeom>
            <a:solidFill>
              <a:srgbClr val="ABD3D8">
                <a:alpha val="51998"/>
              </a:srgbClr>
            </a:solidFill>
          </p:spPr>
          <p:txBody>
            <a:bodyPr wrap="square" lIns="0" tIns="0" rIns="0" bIns="0" rtlCol="0"/>
            <a:lstStyle/>
            <a:p>
              <a:pPr defTabSz="829178"/>
              <a:endParaRPr sz="1632" kern="0">
                <a:solidFill>
                  <a:sysClr val="windowText" lastClr="000000"/>
                </a:solidFill>
              </a:endParaRPr>
            </a:p>
          </p:txBody>
        </p:sp>
        <p:sp>
          <p:nvSpPr>
            <p:cNvPr id="104" name="object 104"/>
            <p:cNvSpPr/>
            <p:nvPr/>
          </p:nvSpPr>
          <p:spPr>
            <a:xfrm>
              <a:off x="9525305" y="2253805"/>
              <a:ext cx="480059" cy="311785"/>
            </a:xfrm>
            <a:custGeom>
              <a:avLst/>
              <a:gdLst/>
              <a:ahLst/>
              <a:cxnLst/>
              <a:rect l="l" t="t" r="r" b="b"/>
              <a:pathLst>
                <a:path w="480059" h="311785">
                  <a:moveTo>
                    <a:pt x="18643" y="199872"/>
                  </a:moveTo>
                  <a:lnTo>
                    <a:pt x="18199" y="199339"/>
                  </a:lnTo>
                  <a:lnTo>
                    <a:pt x="17475" y="199263"/>
                  </a:lnTo>
                  <a:lnTo>
                    <a:pt x="16624" y="199351"/>
                  </a:lnTo>
                  <a:lnTo>
                    <a:pt x="17221" y="199618"/>
                  </a:lnTo>
                  <a:lnTo>
                    <a:pt x="17919" y="199809"/>
                  </a:lnTo>
                  <a:lnTo>
                    <a:pt x="18643" y="199872"/>
                  </a:lnTo>
                  <a:close/>
                </a:path>
                <a:path w="480059" h="311785">
                  <a:moveTo>
                    <a:pt x="18643" y="196608"/>
                  </a:moveTo>
                  <a:lnTo>
                    <a:pt x="9931" y="196862"/>
                  </a:lnTo>
                  <a:lnTo>
                    <a:pt x="10845" y="198945"/>
                  </a:lnTo>
                  <a:lnTo>
                    <a:pt x="10388" y="199339"/>
                  </a:lnTo>
                  <a:lnTo>
                    <a:pt x="7658" y="198818"/>
                  </a:lnTo>
                  <a:lnTo>
                    <a:pt x="9550" y="202082"/>
                  </a:lnTo>
                  <a:lnTo>
                    <a:pt x="13855" y="199669"/>
                  </a:lnTo>
                  <a:lnTo>
                    <a:pt x="16624" y="199351"/>
                  </a:lnTo>
                  <a:lnTo>
                    <a:pt x="16357" y="199237"/>
                  </a:lnTo>
                  <a:lnTo>
                    <a:pt x="16090" y="199097"/>
                  </a:lnTo>
                  <a:lnTo>
                    <a:pt x="15900" y="198970"/>
                  </a:lnTo>
                  <a:lnTo>
                    <a:pt x="18643" y="196608"/>
                  </a:lnTo>
                  <a:close/>
                </a:path>
                <a:path w="480059" h="311785">
                  <a:moveTo>
                    <a:pt x="32131" y="219646"/>
                  </a:moveTo>
                  <a:lnTo>
                    <a:pt x="31635" y="219519"/>
                  </a:lnTo>
                  <a:lnTo>
                    <a:pt x="31534" y="219646"/>
                  </a:lnTo>
                  <a:lnTo>
                    <a:pt x="32131" y="219646"/>
                  </a:lnTo>
                  <a:close/>
                </a:path>
                <a:path w="480059" h="311785">
                  <a:moveTo>
                    <a:pt x="46482" y="237934"/>
                  </a:moveTo>
                  <a:lnTo>
                    <a:pt x="46469" y="236537"/>
                  </a:lnTo>
                  <a:lnTo>
                    <a:pt x="43243" y="234251"/>
                  </a:lnTo>
                  <a:lnTo>
                    <a:pt x="46482" y="237934"/>
                  </a:lnTo>
                  <a:close/>
                </a:path>
                <a:path w="480059" h="311785">
                  <a:moveTo>
                    <a:pt x="46710" y="238188"/>
                  </a:moveTo>
                  <a:lnTo>
                    <a:pt x="46482" y="237934"/>
                  </a:lnTo>
                  <a:lnTo>
                    <a:pt x="46482" y="238188"/>
                  </a:lnTo>
                  <a:lnTo>
                    <a:pt x="46710" y="238188"/>
                  </a:lnTo>
                  <a:close/>
                </a:path>
                <a:path w="480059" h="311785">
                  <a:moveTo>
                    <a:pt x="50749" y="198818"/>
                  </a:moveTo>
                  <a:lnTo>
                    <a:pt x="50634" y="198564"/>
                  </a:lnTo>
                  <a:lnTo>
                    <a:pt x="50393" y="198056"/>
                  </a:lnTo>
                  <a:lnTo>
                    <a:pt x="50292" y="198564"/>
                  </a:lnTo>
                  <a:lnTo>
                    <a:pt x="49593" y="198564"/>
                  </a:lnTo>
                  <a:lnTo>
                    <a:pt x="50749" y="198818"/>
                  </a:lnTo>
                  <a:close/>
                </a:path>
                <a:path w="480059" h="311785">
                  <a:moveTo>
                    <a:pt x="51523" y="228790"/>
                  </a:moveTo>
                  <a:lnTo>
                    <a:pt x="51320" y="228409"/>
                  </a:lnTo>
                  <a:lnTo>
                    <a:pt x="50977" y="228409"/>
                  </a:lnTo>
                  <a:lnTo>
                    <a:pt x="50342" y="228587"/>
                  </a:lnTo>
                  <a:lnTo>
                    <a:pt x="47205" y="226377"/>
                  </a:lnTo>
                  <a:lnTo>
                    <a:pt x="47294" y="226885"/>
                  </a:lnTo>
                  <a:lnTo>
                    <a:pt x="48247" y="229171"/>
                  </a:lnTo>
                  <a:lnTo>
                    <a:pt x="49618" y="228790"/>
                  </a:lnTo>
                  <a:lnTo>
                    <a:pt x="50634" y="228790"/>
                  </a:lnTo>
                  <a:lnTo>
                    <a:pt x="51523" y="228790"/>
                  </a:lnTo>
                  <a:close/>
                </a:path>
                <a:path w="480059" h="311785">
                  <a:moveTo>
                    <a:pt x="54483" y="205803"/>
                  </a:moveTo>
                  <a:lnTo>
                    <a:pt x="51816" y="205041"/>
                  </a:lnTo>
                  <a:lnTo>
                    <a:pt x="51587" y="205041"/>
                  </a:lnTo>
                  <a:lnTo>
                    <a:pt x="54483" y="205803"/>
                  </a:lnTo>
                  <a:close/>
                </a:path>
                <a:path w="480059" h="311785">
                  <a:moveTo>
                    <a:pt x="61899" y="215328"/>
                  </a:moveTo>
                  <a:lnTo>
                    <a:pt x="60833" y="211391"/>
                  </a:lnTo>
                  <a:lnTo>
                    <a:pt x="60769" y="211137"/>
                  </a:lnTo>
                  <a:lnTo>
                    <a:pt x="60655" y="210756"/>
                  </a:lnTo>
                  <a:lnTo>
                    <a:pt x="60286" y="210756"/>
                  </a:lnTo>
                  <a:lnTo>
                    <a:pt x="56159" y="212280"/>
                  </a:lnTo>
                  <a:lnTo>
                    <a:pt x="54559" y="212915"/>
                  </a:lnTo>
                  <a:lnTo>
                    <a:pt x="61899" y="215328"/>
                  </a:lnTo>
                  <a:close/>
                </a:path>
                <a:path w="480059" h="311785">
                  <a:moveTo>
                    <a:pt x="76873" y="188277"/>
                  </a:moveTo>
                  <a:lnTo>
                    <a:pt x="76796" y="188150"/>
                  </a:lnTo>
                  <a:lnTo>
                    <a:pt x="76415" y="188277"/>
                  </a:lnTo>
                  <a:lnTo>
                    <a:pt x="76873" y="188277"/>
                  </a:lnTo>
                  <a:close/>
                </a:path>
                <a:path w="480059" h="311785">
                  <a:moveTo>
                    <a:pt x="79476" y="187261"/>
                  </a:moveTo>
                  <a:lnTo>
                    <a:pt x="76784" y="185991"/>
                  </a:lnTo>
                  <a:lnTo>
                    <a:pt x="76047" y="186753"/>
                  </a:lnTo>
                  <a:lnTo>
                    <a:pt x="76796" y="188150"/>
                  </a:lnTo>
                  <a:lnTo>
                    <a:pt x="79476" y="187261"/>
                  </a:lnTo>
                  <a:close/>
                </a:path>
                <a:path w="480059" h="311785">
                  <a:moveTo>
                    <a:pt x="83604" y="185991"/>
                  </a:moveTo>
                  <a:lnTo>
                    <a:pt x="83286" y="185991"/>
                  </a:lnTo>
                  <a:lnTo>
                    <a:pt x="79476" y="187261"/>
                  </a:lnTo>
                  <a:lnTo>
                    <a:pt x="83235" y="189039"/>
                  </a:lnTo>
                  <a:lnTo>
                    <a:pt x="83362" y="188150"/>
                  </a:lnTo>
                  <a:lnTo>
                    <a:pt x="83477" y="187261"/>
                  </a:lnTo>
                  <a:lnTo>
                    <a:pt x="83566" y="186372"/>
                  </a:lnTo>
                  <a:lnTo>
                    <a:pt x="83604" y="185991"/>
                  </a:lnTo>
                  <a:close/>
                </a:path>
                <a:path w="480059" h="311785">
                  <a:moveTo>
                    <a:pt x="103441" y="231330"/>
                  </a:moveTo>
                  <a:lnTo>
                    <a:pt x="102514" y="230187"/>
                  </a:lnTo>
                  <a:lnTo>
                    <a:pt x="102311" y="229933"/>
                  </a:lnTo>
                  <a:lnTo>
                    <a:pt x="101688" y="229171"/>
                  </a:lnTo>
                  <a:lnTo>
                    <a:pt x="100545" y="227774"/>
                  </a:lnTo>
                  <a:lnTo>
                    <a:pt x="89560" y="229171"/>
                  </a:lnTo>
                  <a:lnTo>
                    <a:pt x="89560" y="228790"/>
                  </a:lnTo>
                  <a:lnTo>
                    <a:pt x="88811" y="228790"/>
                  </a:lnTo>
                  <a:lnTo>
                    <a:pt x="85432" y="229933"/>
                  </a:lnTo>
                  <a:lnTo>
                    <a:pt x="87210" y="222567"/>
                  </a:lnTo>
                  <a:lnTo>
                    <a:pt x="82638" y="225742"/>
                  </a:lnTo>
                  <a:lnTo>
                    <a:pt x="84480" y="226377"/>
                  </a:lnTo>
                  <a:lnTo>
                    <a:pt x="84721" y="226885"/>
                  </a:lnTo>
                  <a:lnTo>
                    <a:pt x="84696" y="228028"/>
                  </a:lnTo>
                  <a:lnTo>
                    <a:pt x="84391" y="228790"/>
                  </a:lnTo>
                  <a:lnTo>
                    <a:pt x="83934" y="228790"/>
                  </a:lnTo>
                  <a:lnTo>
                    <a:pt x="80822" y="230187"/>
                  </a:lnTo>
                  <a:lnTo>
                    <a:pt x="81711" y="228028"/>
                  </a:lnTo>
                  <a:lnTo>
                    <a:pt x="82080" y="227139"/>
                  </a:lnTo>
                  <a:lnTo>
                    <a:pt x="82181" y="226885"/>
                  </a:lnTo>
                  <a:lnTo>
                    <a:pt x="80797" y="225869"/>
                  </a:lnTo>
                  <a:lnTo>
                    <a:pt x="77597" y="227139"/>
                  </a:lnTo>
                  <a:lnTo>
                    <a:pt x="71640" y="228028"/>
                  </a:lnTo>
                  <a:lnTo>
                    <a:pt x="71539" y="227774"/>
                  </a:lnTo>
                  <a:lnTo>
                    <a:pt x="71272" y="227139"/>
                  </a:lnTo>
                  <a:lnTo>
                    <a:pt x="71170" y="226885"/>
                  </a:lnTo>
                  <a:lnTo>
                    <a:pt x="56007" y="224726"/>
                  </a:lnTo>
                  <a:lnTo>
                    <a:pt x="55981" y="219646"/>
                  </a:lnTo>
                  <a:lnTo>
                    <a:pt x="61023" y="220408"/>
                  </a:lnTo>
                  <a:lnTo>
                    <a:pt x="60363" y="219646"/>
                  </a:lnTo>
                  <a:lnTo>
                    <a:pt x="58851" y="217881"/>
                  </a:lnTo>
                  <a:lnTo>
                    <a:pt x="57073" y="215709"/>
                  </a:lnTo>
                  <a:lnTo>
                    <a:pt x="55219" y="213677"/>
                  </a:lnTo>
                  <a:lnTo>
                    <a:pt x="54559" y="212915"/>
                  </a:lnTo>
                  <a:lnTo>
                    <a:pt x="52374" y="213677"/>
                  </a:lnTo>
                  <a:lnTo>
                    <a:pt x="51155" y="212915"/>
                  </a:lnTo>
                  <a:lnTo>
                    <a:pt x="48704" y="211391"/>
                  </a:lnTo>
                  <a:lnTo>
                    <a:pt x="48526" y="211391"/>
                  </a:lnTo>
                  <a:lnTo>
                    <a:pt x="48412" y="210756"/>
                  </a:lnTo>
                  <a:lnTo>
                    <a:pt x="47980" y="210756"/>
                  </a:lnTo>
                  <a:lnTo>
                    <a:pt x="47637" y="210375"/>
                  </a:lnTo>
                  <a:lnTo>
                    <a:pt x="47421" y="210375"/>
                  </a:lnTo>
                  <a:lnTo>
                    <a:pt x="47180" y="209867"/>
                  </a:lnTo>
                  <a:lnTo>
                    <a:pt x="52209" y="209867"/>
                  </a:lnTo>
                  <a:lnTo>
                    <a:pt x="51371" y="209359"/>
                  </a:lnTo>
                  <a:lnTo>
                    <a:pt x="51104" y="208978"/>
                  </a:lnTo>
                  <a:lnTo>
                    <a:pt x="50507" y="208089"/>
                  </a:lnTo>
                  <a:lnTo>
                    <a:pt x="53848" y="208089"/>
                  </a:lnTo>
                  <a:lnTo>
                    <a:pt x="53251" y="207200"/>
                  </a:lnTo>
                  <a:lnTo>
                    <a:pt x="51587" y="205041"/>
                  </a:lnTo>
                  <a:lnTo>
                    <a:pt x="51333" y="205041"/>
                  </a:lnTo>
                  <a:lnTo>
                    <a:pt x="51879" y="206057"/>
                  </a:lnTo>
                  <a:lnTo>
                    <a:pt x="50812" y="206565"/>
                  </a:lnTo>
                  <a:lnTo>
                    <a:pt x="50038" y="207200"/>
                  </a:lnTo>
                  <a:lnTo>
                    <a:pt x="49542" y="206057"/>
                  </a:lnTo>
                  <a:lnTo>
                    <a:pt x="49428" y="205803"/>
                  </a:lnTo>
                  <a:lnTo>
                    <a:pt x="49199" y="205295"/>
                  </a:lnTo>
                  <a:lnTo>
                    <a:pt x="49123" y="205041"/>
                  </a:lnTo>
                  <a:lnTo>
                    <a:pt x="48653" y="204025"/>
                  </a:lnTo>
                  <a:lnTo>
                    <a:pt x="48539" y="203771"/>
                  </a:lnTo>
                  <a:lnTo>
                    <a:pt x="50787" y="200088"/>
                  </a:lnTo>
                  <a:lnTo>
                    <a:pt x="51142" y="200088"/>
                  </a:lnTo>
                  <a:lnTo>
                    <a:pt x="46710" y="198056"/>
                  </a:lnTo>
                  <a:lnTo>
                    <a:pt x="47307" y="198056"/>
                  </a:lnTo>
                  <a:lnTo>
                    <a:pt x="49276" y="198501"/>
                  </a:lnTo>
                  <a:lnTo>
                    <a:pt x="48717" y="198056"/>
                  </a:lnTo>
                  <a:lnTo>
                    <a:pt x="48044" y="197421"/>
                  </a:lnTo>
                  <a:lnTo>
                    <a:pt x="50266" y="197040"/>
                  </a:lnTo>
                  <a:lnTo>
                    <a:pt x="50279" y="198056"/>
                  </a:lnTo>
                  <a:lnTo>
                    <a:pt x="51308" y="197421"/>
                  </a:lnTo>
                  <a:lnTo>
                    <a:pt x="51117" y="197040"/>
                  </a:lnTo>
                  <a:lnTo>
                    <a:pt x="50495" y="197040"/>
                  </a:lnTo>
                  <a:lnTo>
                    <a:pt x="54381" y="196151"/>
                  </a:lnTo>
                  <a:lnTo>
                    <a:pt x="57569" y="195262"/>
                  </a:lnTo>
                  <a:lnTo>
                    <a:pt x="63106" y="198450"/>
                  </a:lnTo>
                  <a:lnTo>
                    <a:pt x="67233" y="194881"/>
                  </a:lnTo>
                  <a:lnTo>
                    <a:pt x="67132" y="194373"/>
                  </a:lnTo>
                  <a:lnTo>
                    <a:pt x="67017" y="193738"/>
                  </a:lnTo>
                  <a:lnTo>
                    <a:pt x="66916" y="193230"/>
                  </a:lnTo>
                  <a:lnTo>
                    <a:pt x="66878" y="192976"/>
                  </a:lnTo>
                  <a:lnTo>
                    <a:pt x="66840" y="192722"/>
                  </a:lnTo>
                  <a:lnTo>
                    <a:pt x="66306" y="192468"/>
                  </a:lnTo>
                  <a:lnTo>
                    <a:pt x="64477" y="192976"/>
                  </a:lnTo>
                  <a:lnTo>
                    <a:pt x="63919" y="191706"/>
                  </a:lnTo>
                  <a:lnTo>
                    <a:pt x="63525" y="190817"/>
                  </a:lnTo>
                  <a:lnTo>
                    <a:pt x="66840" y="192722"/>
                  </a:lnTo>
                  <a:lnTo>
                    <a:pt x="69519" y="194373"/>
                  </a:lnTo>
                  <a:lnTo>
                    <a:pt x="71170" y="192468"/>
                  </a:lnTo>
                  <a:lnTo>
                    <a:pt x="72605" y="190817"/>
                  </a:lnTo>
                  <a:lnTo>
                    <a:pt x="76047" y="186753"/>
                  </a:lnTo>
                  <a:lnTo>
                    <a:pt x="75565" y="185991"/>
                  </a:lnTo>
                  <a:lnTo>
                    <a:pt x="76517" y="185991"/>
                  </a:lnTo>
                  <a:lnTo>
                    <a:pt x="69443" y="184340"/>
                  </a:lnTo>
                  <a:lnTo>
                    <a:pt x="65811" y="189547"/>
                  </a:lnTo>
                  <a:lnTo>
                    <a:pt x="61696" y="191693"/>
                  </a:lnTo>
                  <a:lnTo>
                    <a:pt x="61785" y="190817"/>
                  </a:lnTo>
                  <a:lnTo>
                    <a:pt x="61849" y="190182"/>
                  </a:lnTo>
                  <a:lnTo>
                    <a:pt x="61976" y="189039"/>
                  </a:lnTo>
                  <a:lnTo>
                    <a:pt x="62064" y="188150"/>
                  </a:lnTo>
                  <a:lnTo>
                    <a:pt x="62115" y="187642"/>
                  </a:lnTo>
                  <a:lnTo>
                    <a:pt x="59359" y="186372"/>
                  </a:lnTo>
                  <a:lnTo>
                    <a:pt x="56654" y="190182"/>
                  </a:lnTo>
                  <a:lnTo>
                    <a:pt x="55359" y="189293"/>
                  </a:lnTo>
                  <a:lnTo>
                    <a:pt x="53886" y="188277"/>
                  </a:lnTo>
                  <a:lnTo>
                    <a:pt x="52755" y="186753"/>
                  </a:lnTo>
                  <a:lnTo>
                    <a:pt x="52933" y="187261"/>
                  </a:lnTo>
                  <a:lnTo>
                    <a:pt x="53441" y="188150"/>
                  </a:lnTo>
                  <a:lnTo>
                    <a:pt x="54038" y="189039"/>
                  </a:lnTo>
                  <a:lnTo>
                    <a:pt x="54343" y="189293"/>
                  </a:lnTo>
                  <a:lnTo>
                    <a:pt x="50444" y="189039"/>
                  </a:lnTo>
                  <a:lnTo>
                    <a:pt x="46075" y="189039"/>
                  </a:lnTo>
                  <a:lnTo>
                    <a:pt x="41262" y="191706"/>
                  </a:lnTo>
                  <a:lnTo>
                    <a:pt x="42037" y="191706"/>
                  </a:lnTo>
                  <a:lnTo>
                    <a:pt x="44729" y="192468"/>
                  </a:lnTo>
                  <a:lnTo>
                    <a:pt x="51625" y="194373"/>
                  </a:lnTo>
                  <a:lnTo>
                    <a:pt x="50063" y="194373"/>
                  </a:lnTo>
                  <a:lnTo>
                    <a:pt x="43370" y="195148"/>
                  </a:lnTo>
                  <a:lnTo>
                    <a:pt x="44043" y="193738"/>
                  </a:lnTo>
                  <a:lnTo>
                    <a:pt x="44157" y="193484"/>
                  </a:lnTo>
                  <a:lnTo>
                    <a:pt x="44284" y="193230"/>
                  </a:lnTo>
                  <a:lnTo>
                    <a:pt x="44399" y="192976"/>
                  </a:lnTo>
                  <a:lnTo>
                    <a:pt x="44513" y="192722"/>
                  </a:lnTo>
                  <a:lnTo>
                    <a:pt x="44627" y="192468"/>
                  </a:lnTo>
                  <a:lnTo>
                    <a:pt x="42037" y="191706"/>
                  </a:lnTo>
                  <a:lnTo>
                    <a:pt x="37782" y="193395"/>
                  </a:lnTo>
                  <a:lnTo>
                    <a:pt x="38658" y="190817"/>
                  </a:lnTo>
                  <a:lnTo>
                    <a:pt x="38773" y="190436"/>
                  </a:lnTo>
                  <a:lnTo>
                    <a:pt x="34658" y="193230"/>
                  </a:lnTo>
                  <a:lnTo>
                    <a:pt x="25933" y="193484"/>
                  </a:lnTo>
                  <a:lnTo>
                    <a:pt x="22288" y="193738"/>
                  </a:lnTo>
                  <a:lnTo>
                    <a:pt x="20269" y="195897"/>
                  </a:lnTo>
                  <a:lnTo>
                    <a:pt x="20574" y="197040"/>
                  </a:lnTo>
                  <a:lnTo>
                    <a:pt x="21272" y="197421"/>
                  </a:lnTo>
                  <a:lnTo>
                    <a:pt x="22250" y="197421"/>
                  </a:lnTo>
                  <a:lnTo>
                    <a:pt x="20955" y="198056"/>
                  </a:lnTo>
                  <a:lnTo>
                    <a:pt x="18008" y="198564"/>
                  </a:lnTo>
                  <a:lnTo>
                    <a:pt x="19570" y="198564"/>
                  </a:lnTo>
                  <a:lnTo>
                    <a:pt x="20066" y="200088"/>
                  </a:lnTo>
                  <a:lnTo>
                    <a:pt x="18643" y="200088"/>
                  </a:lnTo>
                  <a:lnTo>
                    <a:pt x="18897" y="200342"/>
                  </a:lnTo>
                  <a:lnTo>
                    <a:pt x="19075" y="200723"/>
                  </a:lnTo>
                  <a:lnTo>
                    <a:pt x="19138" y="202882"/>
                  </a:lnTo>
                  <a:lnTo>
                    <a:pt x="15049" y="204851"/>
                  </a:lnTo>
                  <a:lnTo>
                    <a:pt x="13868" y="202882"/>
                  </a:lnTo>
                  <a:lnTo>
                    <a:pt x="13893" y="203263"/>
                  </a:lnTo>
                  <a:lnTo>
                    <a:pt x="14439" y="204851"/>
                  </a:lnTo>
                  <a:lnTo>
                    <a:pt x="14566" y="205295"/>
                  </a:lnTo>
                  <a:lnTo>
                    <a:pt x="12293" y="205803"/>
                  </a:lnTo>
                  <a:lnTo>
                    <a:pt x="7683" y="204025"/>
                  </a:lnTo>
                  <a:lnTo>
                    <a:pt x="11328" y="202247"/>
                  </a:lnTo>
                  <a:lnTo>
                    <a:pt x="2628" y="203263"/>
                  </a:lnTo>
                  <a:lnTo>
                    <a:pt x="6896" y="204406"/>
                  </a:lnTo>
                  <a:lnTo>
                    <a:pt x="7810" y="207200"/>
                  </a:lnTo>
                  <a:lnTo>
                    <a:pt x="8128" y="208089"/>
                  </a:lnTo>
                  <a:lnTo>
                    <a:pt x="9398" y="210642"/>
                  </a:lnTo>
                  <a:lnTo>
                    <a:pt x="14147" y="209359"/>
                  </a:lnTo>
                  <a:lnTo>
                    <a:pt x="18275" y="209359"/>
                  </a:lnTo>
                  <a:lnTo>
                    <a:pt x="23342" y="212280"/>
                  </a:lnTo>
                  <a:lnTo>
                    <a:pt x="26035" y="209359"/>
                  </a:lnTo>
                  <a:lnTo>
                    <a:pt x="26390" y="208978"/>
                  </a:lnTo>
                  <a:lnTo>
                    <a:pt x="26631" y="208978"/>
                  </a:lnTo>
                  <a:lnTo>
                    <a:pt x="28829" y="211137"/>
                  </a:lnTo>
                  <a:lnTo>
                    <a:pt x="34798" y="208978"/>
                  </a:lnTo>
                  <a:lnTo>
                    <a:pt x="32080" y="212801"/>
                  </a:lnTo>
                  <a:lnTo>
                    <a:pt x="26085" y="211391"/>
                  </a:lnTo>
                  <a:lnTo>
                    <a:pt x="29273" y="212280"/>
                  </a:lnTo>
                  <a:lnTo>
                    <a:pt x="23342" y="212280"/>
                  </a:lnTo>
                  <a:lnTo>
                    <a:pt x="19138" y="212280"/>
                  </a:lnTo>
                  <a:lnTo>
                    <a:pt x="16052" y="218503"/>
                  </a:lnTo>
                  <a:lnTo>
                    <a:pt x="7797" y="220535"/>
                  </a:lnTo>
                  <a:lnTo>
                    <a:pt x="4140" y="219392"/>
                  </a:lnTo>
                  <a:lnTo>
                    <a:pt x="4051" y="219138"/>
                  </a:lnTo>
                  <a:lnTo>
                    <a:pt x="3390" y="217106"/>
                  </a:lnTo>
                  <a:lnTo>
                    <a:pt x="3314" y="216852"/>
                  </a:lnTo>
                  <a:lnTo>
                    <a:pt x="3187" y="216471"/>
                  </a:lnTo>
                  <a:lnTo>
                    <a:pt x="0" y="215709"/>
                  </a:lnTo>
                  <a:lnTo>
                    <a:pt x="0" y="220027"/>
                  </a:lnTo>
                  <a:lnTo>
                    <a:pt x="952" y="219138"/>
                  </a:lnTo>
                  <a:lnTo>
                    <a:pt x="3721" y="225488"/>
                  </a:lnTo>
                  <a:lnTo>
                    <a:pt x="1663" y="225107"/>
                  </a:lnTo>
                  <a:lnTo>
                    <a:pt x="990" y="225107"/>
                  </a:lnTo>
                  <a:lnTo>
                    <a:pt x="1041" y="225488"/>
                  </a:lnTo>
                  <a:lnTo>
                    <a:pt x="1143" y="226250"/>
                  </a:lnTo>
                  <a:lnTo>
                    <a:pt x="1257" y="227139"/>
                  </a:lnTo>
                  <a:lnTo>
                    <a:pt x="1371" y="228028"/>
                  </a:lnTo>
                  <a:lnTo>
                    <a:pt x="1447" y="228676"/>
                  </a:lnTo>
                  <a:lnTo>
                    <a:pt x="2095" y="228028"/>
                  </a:lnTo>
                  <a:lnTo>
                    <a:pt x="4191" y="225488"/>
                  </a:lnTo>
                  <a:lnTo>
                    <a:pt x="5549" y="223837"/>
                  </a:lnTo>
                  <a:lnTo>
                    <a:pt x="7353" y="223837"/>
                  </a:lnTo>
                  <a:lnTo>
                    <a:pt x="6515" y="228028"/>
                  </a:lnTo>
                  <a:lnTo>
                    <a:pt x="13639" y="224726"/>
                  </a:lnTo>
                  <a:lnTo>
                    <a:pt x="13868" y="224726"/>
                  </a:lnTo>
                  <a:lnTo>
                    <a:pt x="12153" y="228790"/>
                  </a:lnTo>
                  <a:lnTo>
                    <a:pt x="11671" y="228790"/>
                  </a:lnTo>
                  <a:lnTo>
                    <a:pt x="11455" y="228739"/>
                  </a:lnTo>
                  <a:lnTo>
                    <a:pt x="10744" y="228714"/>
                  </a:lnTo>
                  <a:lnTo>
                    <a:pt x="9715" y="228815"/>
                  </a:lnTo>
                  <a:lnTo>
                    <a:pt x="11099" y="229819"/>
                  </a:lnTo>
                  <a:lnTo>
                    <a:pt x="12039" y="229019"/>
                  </a:lnTo>
                  <a:lnTo>
                    <a:pt x="17538" y="229425"/>
                  </a:lnTo>
                  <a:lnTo>
                    <a:pt x="11290" y="234886"/>
                  </a:lnTo>
                  <a:lnTo>
                    <a:pt x="20294" y="233616"/>
                  </a:lnTo>
                  <a:lnTo>
                    <a:pt x="20269" y="232981"/>
                  </a:lnTo>
                  <a:lnTo>
                    <a:pt x="23520" y="232346"/>
                  </a:lnTo>
                  <a:lnTo>
                    <a:pt x="28105" y="233616"/>
                  </a:lnTo>
                  <a:lnTo>
                    <a:pt x="32245" y="233489"/>
                  </a:lnTo>
                  <a:lnTo>
                    <a:pt x="33197" y="232346"/>
                  </a:lnTo>
                  <a:lnTo>
                    <a:pt x="34036" y="231330"/>
                  </a:lnTo>
                  <a:lnTo>
                    <a:pt x="33743" y="230187"/>
                  </a:lnTo>
                  <a:lnTo>
                    <a:pt x="33667" y="229933"/>
                  </a:lnTo>
                  <a:lnTo>
                    <a:pt x="33604" y="229679"/>
                  </a:lnTo>
                  <a:lnTo>
                    <a:pt x="33540" y="229425"/>
                  </a:lnTo>
                  <a:lnTo>
                    <a:pt x="33477" y="229171"/>
                  </a:lnTo>
                  <a:lnTo>
                    <a:pt x="33375" y="228790"/>
                  </a:lnTo>
                  <a:lnTo>
                    <a:pt x="33274" y="228409"/>
                  </a:lnTo>
                  <a:lnTo>
                    <a:pt x="33172" y="228028"/>
                  </a:lnTo>
                  <a:lnTo>
                    <a:pt x="33108" y="227774"/>
                  </a:lnTo>
                  <a:lnTo>
                    <a:pt x="28981" y="228409"/>
                  </a:lnTo>
                  <a:lnTo>
                    <a:pt x="24866" y="229679"/>
                  </a:lnTo>
                  <a:lnTo>
                    <a:pt x="24371" y="229171"/>
                  </a:lnTo>
                  <a:lnTo>
                    <a:pt x="22987" y="227774"/>
                  </a:lnTo>
                  <a:lnTo>
                    <a:pt x="19761" y="229069"/>
                  </a:lnTo>
                  <a:lnTo>
                    <a:pt x="19799" y="227520"/>
                  </a:lnTo>
                  <a:lnTo>
                    <a:pt x="25285" y="227139"/>
                  </a:lnTo>
                  <a:lnTo>
                    <a:pt x="22987" y="226250"/>
                  </a:lnTo>
                  <a:lnTo>
                    <a:pt x="17487" y="227406"/>
                  </a:lnTo>
                  <a:lnTo>
                    <a:pt x="14516" y="224726"/>
                  </a:lnTo>
                  <a:lnTo>
                    <a:pt x="13804" y="224091"/>
                  </a:lnTo>
                  <a:lnTo>
                    <a:pt x="14325" y="223837"/>
                  </a:lnTo>
                  <a:lnTo>
                    <a:pt x="19735" y="221170"/>
                  </a:lnTo>
                  <a:lnTo>
                    <a:pt x="19621" y="220662"/>
                  </a:lnTo>
                  <a:lnTo>
                    <a:pt x="18859" y="217106"/>
                  </a:lnTo>
                  <a:lnTo>
                    <a:pt x="18808" y="216852"/>
                  </a:lnTo>
                  <a:lnTo>
                    <a:pt x="19773" y="219138"/>
                  </a:lnTo>
                  <a:lnTo>
                    <a:pt x="19850" y="218503"/>
                  </a:lnTo>
                  <a:lnTo>
                    <a:pt x="20193" y="217106"/>
                  </a:lnTo>
                  <a:lnTo>
                    <a:pt x="20345" y="216852"/>
                  </a:lnTo>
                  <a:lnTo>
                    <a:pt x="20993" y="215709"/>
                  </a:lnTo>
                  <a:lnTo>
                    <a:pt x="22936" y="215709"/>
                  </a:lnTo>
                  <a:lnTo>
                    <a:pt x="23050" y="216852"/>
                  </a:lnTo>
                  <a:lnTo>
                    <a:pt x="23164" y="217881"/>
                  </a:lnTo>
                  <a:lnTo>
                    <a:pt x="23228" y="218503"/>
                  </a:lnTo>
                  <a:lnTo>
                    <a:pt x="23291" y="219138"/>
                  </a:lnTo>
                  <a:lnTo>
                    <a:pt x="23393" y="220154"/>
                  </a:lnTo>
                  <a:lnTo>
                    <a:pt x="25209" y="217881"/>
                  </a:lnTo>
                  <a:lnTo>
                    <a:pt x="31635" y="219519"/>
                  </a:lnTo>
                  <a:lnTo>
                    <a:pt x="32918" y="217881"/>
                  </a:lnTo>
                  <a:lnTo>
                    <a:pt x="32283" y="220154"/>
                  </a:lnTo>
                  <a:lnTo>
                    <a:pt x="32207" y="220408"/>
                  </a:lnTo>
                  <a:lnTo>
                    <a:pt x="32131" y="220662"/>
                  </a:lnTo>
                  <a:lnTo>
                    <a:pt x="39471" y="219392"/>
                  </a:lnTo>
                  <a:lnTo>
                    <a:pt x="46761" y="219392"/>
                  </a:lnTo>
                  <a:lnTo>
                    <a:pt x="52654" y="217881"/>
                  </a:lnTo>
                  <a:lnTo>
                    <a:pt x="53289" y="217881"/>
                  </a:lnTo>
                  <a:lnTo>
                    <a:pt x="55041" y="221170"/>
                  </a:lnTo>
                  <a:lnTo>
                    <a:pt x="49580" y="225107"/>
                  </a:lnTo>
                  <a:lnTo>
                    <a:pt x="51269" y="228333"/>
                  </a:lnTo>
                  <a:lnTo>
                    <a:pt x="53263" y="227774"/>
                  </a:lnTo>
                  <a:lnTo>
                    <a:pt x="56184" y="231330"/>
                  </a:lnTo>
                  <a:lnTo>
                    <a:pt x="56540" y="231330"/>
                  </a:lnTo>
                  <a:lnTo>
                    <a:pt x="59283" y="232092"/>
                  </a:lnTo>
                  <a:lnTo>
                    <a:pt x="57480" y="233616"/>
                  </a:lnTo>
                  <a:lnTo>
                    <a:pt x="62077" y="233997"/>
                  </a:lnTo>
                  <a:lnTo>
                    <a:pt x="60655" y="231584"/>
                  </a:lnTo>
                  <a:lnTo>
                    <a:pt x="64363" y="233489"/>
                  </a:lnTo>
                  <a:lnTo>
                    <a:pt x="69405" y="234899"/>
                  </a:lnTo>
                  <a:lnTo>
                    <a:pt x="73533" y="233616"/>
                  </a:lnTo>
                  <a:lnTo>
                    <a:pt x="73075" y="233235"/>
                  </a:lnTo>
                  <a:lnTo>
                    <a:pt x="77330" y="232981"/>
                  </a:lnTo>
                  <a:lnTo>
                    <a:pt x="79552" y="232981"/>
                  </a:lnTo>
                  <a:lnTo>
                    <a:pt x="80759" y="234505"/>
                  </a:lnTo>
                  <a:lnTo>
                    <a:pt x="78968" y="234632"/>
                  </a:lnTo>
                  <a:lnTo>
                    <a:pt x="73660" y="236296"/>
                  </a:lnTo>
                  <a:lnTo>
                    <a:pt x="72288" y="236296"/>
                  </a:lnTo>
                  <a:lnTo>
                    <a:pt x="72161" y="236791"/>
                  </a:lnTo>
                  <a:lnTo>
                    <a:pt x="66484" y="238569"/>
                  </a:lnTo>
                  <a:lnTo>
                    <a:pt x="60833" y="239966"/>
                  </a:lnTo>
                  <a:lnTo>
                    <a:pt x="60325" y="239331"/>
                  </a:lnTo>
                  <a:lnTo>
                    <a:pt x="58102" y="236537"/>
                  </a:lnTo>
                  <a:lnTo>
                    <a:pt x="58166" y="236918"/>
                  </a:lnTo>
                  <a:lnTo>
                    <a:pt x="59359" y="239331"/>
                  </a:lnTo>
                  <a:lnTo>
                    <a:pt x="52463" y="239331"/>
                  </a:lnTo>
                  <a:lnTo>
                    <a:pt x="53022" y="238188"/>
                  </a:lnTo>
                  <a:lnTo>
                    <a:pt x="54203" y="235775"/>
                  </a:lnTo>
                  <a:lnTo>
                    <a:pt x="52451" y="235013"/>
                  </a:lnTo>
                  <a:lnTo>
                    <a:pt x="47840" y="234632"/>
                  </a:lnTo>
                  <a:lnTo>
                    <a:pt x="48742" y="237934"/>
                  </a:lnTo>
                  <a:lnTo>
                    <a:pt x="48806" y="238188"/>
                  </a:lnTo>
                  <a:lnTo>
                    <a:pt x="47015" y="236918"/>
                  </a:lnTo>
                  <a:lnTo>
                    <a:pt x="47371" y="237299"/>
                  </a:lnTo>
                  <a:lnTo>
                    <a:pt x="50393" y="239839"/>
                  </a:lnTo>
                  <a:lnTo>
                    <a:pt x="56032" y="241109"/>
                  </a:lnTo>
                  <a:lnTo>
                    <a:pt x="61506" y="242633"/>
                  </a:lnTo>
                  <a:lnTo>
                    <a:pt x="64935" y="246824"/>
                  </a:lnTo>
                  <a:lnTo>
                    <a:pt x="60325" y="245681"/>
                  </a:lnTo>
                  <a:lnTo>
                    <a:pt x="53441" y="246443"/>
                  </a:lnTo>
                  <a:lnTo>
                    <a:pt x="47967" y="248348"/>
                  </a:lnTo>
                  <a:lnTo>
                    <a:pt x="52247" y="250126"/>
                  </a:lnTo>
                  <a:lnTo>
                    <a:pt x="57721" y="249872"/>
                  </a:lnTo>
                  <a:lnTo>
                    <a:pt x="63703" y="249491"/>
                  </a:lnTo>
                  <a:lnTo>
                    <a:pt x="69532" y="250761"/>
                  </a:lnTo>
                  <a:lnTo>
                    <a:pt x="70624" y="249491"/>
                  </a:lnTo>
                  <a:lnTo>
                    <a:pt x="71831" y="248094"/>
                  </a:lnTo>
                  <a:lnTo>
                    <a:pt x="69621" y="246824"/>
                  </a:lnTo>
                  <a:lnTo>
                    <a:pt x="66294" y="244919"/>
                  </a:lnTo>
                  <a:lnTo>
                    <a:pt x="71805" y="245173"/>
                  </a:lnTo>
                  <a:lnTo>
                    <a:pt x="72174" y="244919"/>
                  </a:lnTo>
                  <a:lnTo>
                    <a:pt x="76365" y="241998"/>
                  </a:lnTo>
                  <a:lnTo>
                    <a:pt x="80975" y="243903"/>
                  </a:lnTo>
                  <a:lnTo>
                    <a:pt x="79146" y="246189"/>
                  </a:lnTo>
                  <a:lnTo>
                    <a:pt x="74561" y="247205"/>
                  </a:lnTo>
                  <a:lnTo>
                    <a:pt x="74574" y="249491"/>
                  </a:lnTo>
                  <a:lnTo>
                    <a:pt x="74879" y="249491"/>
                  </a:lnTo>
                  <a:lnTo>
                    <a:pt x="81902" y="252412"/>
                  </a:lnTo>
                  <a:lnTo>
                    <a:pt x="86334" y="248094"/>
                  </a:lnTo>
                  <a:lnTo>
                    <a:pt x="86969" y="247459"/>
                  </a:lnTo>
                  <a:lnTo>
                    <a:pt x="81927" y="248094"/>
                  </a:lnTo>
                  <a:lnTo>
                    <a:pt x="84201" y="245427"/>
                  </a:lnTo>
                  <a:lnTo>
                    <a:pt x="83832" y="245173"/>
                  </a:lnTo>
                  <a:lnTo>
                    <a:pt x="83464" y="244919"/>
                  </a:lnTo>
                  <a:lnTo>
                    <a:pt x="83273" y="244792"/>
                  </a:lnTo>
                  <a:lnTo>
                    <a:pt x="82816" y="244919"/>
                  </a:lnTo>
                  <a:lnTo>
                    <a:pt x="81902" y="245173"/>
                  </a:lnTo>
                  <a:lnTo>
                    <a:pt x="81495" y="244284"/>
                  </a:lnTo>
                  <a:lnTo>
                    <a:pt x="84023" y="244284"/>
                  </a:lnTo>
                  <a:lnTo>
                    <a:pt x="83134" y="242633"/>
                  </a:lnTo>
                  <a:lnTo>
                    <a:pt x="83083" y="241998"/>
                  </a:lnTo>
                  <a:lnTo>
                    <a:pt x="82969" y="240728"/>
                  </a:lnTo>
                  <a:lnTo>
                    <a:pt x="83832" y="239966"/>
                  </a:lnTo>
                  <a:lnTo>
                    <a:pt x="85839" y="238188"/>
                  </a:lnTo>
                  <a:lnTo>
                    <a:pt x="86194" y="238188"/>
                  </a:lnTo>
                  <a:lnTo>
                    <a:pt x="90576" y="240728"/>
                  </a:lnTo>
                  <a:lnTo>
                    <a:pt x="87299" y="244284"/>
                  </a:lnTo>
                  <a:lnTo>
                    <a:pt x="88099" y="244284"/>
                  </a:lnTo>
                  <a:lnTo>
                    <a:pt x="90144" y="244665"/>
                  </a:lnTo>
                  <a:lnTo>
                    <a:pt x="90131" y="242633"/>
                  </a:lnTo>
                  <a:lnTo>
                    <a:pt x="91478" y="239331"/>
                  </a:lnTo>
                  <a:lnTo>
                    <a:pt x="91414" y="238188"/>
                  </a:lnTo>
                  <a:lnTo>
                    <a:pt x="91363" y="237299"/>
                  </a:lnTo>
                  <a:lnTo>
                    <a:pt x="91338" y="236918"/>
                  </a:lnTo>
                  <a:lnTo>
                    <a:pt x="86880" y="237299"/>
                  </a:lnTo>
                  <a:lnTo>
                    <a:pt x="87490" y="236791"/>
                  </a:lnTo>
                  <a:lnTo>
                    <a:pt x="88074" y="236296"/>
                  </a:lnTo>
                  <a:lnTo>
                    <a:pt x="87515" y="236296"/>
                  </a:lnTo>
                  <a:lnTo>
                    <a:pt x="85026" y="236791"/>
                  </a:lnTo>
                  <a:lnTo>
                    <a:pt x="83769" y="235775"/>
                  </a:lnTo>
                  <a:lnTo>
                    <a:pt x="84188" y="235775"/>
                  </a:lnTo>
                  <a:lnTo>
                    <a:pt x="84670" y="234632"/>
                  </a:lnTo>
                  <a:lnTo>
                    <a:pt x="84721" y="234505"/>
                  </a:lnTo>
                  <a:lnTo>
                    <a:pt x="84823" y="234251"/>
                  </a:lnTo>
                  <a:lnTo>
                    <a:pt x="84937" y="233997"/>
                  </a:lnTo>
                  <a:lnTo>
                    <a:pt x="84162" y="233997"/>
                  </a:lnTo>
                  <a:lnTo>
                    <a:pt x="89128" y="233235"/>
                  </a:lnTo>
                  <a:lnTo>
                    <a:pt x="92798" y="232981"/>
                  </a:lnTo>
                  <a:lnTo>
                    <a:pt x="101993" y="232346"/>
                  </a:lnTo>
                  <a:lnTo>
                    <a:pt x="102895" y="231584"/>
                  </a:lnTo>
                  <a:lnTo>
                    <a:pt x="103187" y="231330"/>
                  </a:lnTo>
                  <a:lnTo>
                    <a:pt x="103441" y="231330"/>
                  </a:lnTo>
                  <a:close/>
                </a:path>
                <a:path w="480059" h="311785">
                  <a:moveTo>
                    <a:pt x="111823" y="302044"/>
                  </a:moveTo>
                  <a:lnTo>
                    <a:pt x="111810" y="300609"/>
                  </a:lnTo>
                  <a:lnTo>
                    <a:pt x="107238" y="300926"/>
                  </a:lnTo>
                  <a:lnTo>
                    <a:pt x="109550" y="303276"/>
                  </a:lnTo>
                  <a:lnTo>
                    <a:pt x="109524" y="301853"/>
                  </a:lnTo>
                  <a:lnTo>
                    <a:pt x="111823" y="302044"/>
                  </a:lnTo>
                  <a:close/>
                </a:path>
                <a:path w="480059" h="311785">
                  <a:moveTo>
                    <a:pt x="118122" y="286499"/>
                  </a:moveTo>
                  <a:lnTo>
                    <a:pt x="116687" y="281914"/>
                  </a:lnTo>
                  <a:lnTo>
                    <a:pt x="117157" y="281533"/>
                  </a:lnTo>
                  <a:lnTo>
                    <a:pt x="112979" y="278587"/>
                  </a:lnTo>
                  <a:lnTo>
                    <a:pt x="112534" y="278955"/>
                  </a:lnTo>
                  <a:lnTo>
                    <a:pt x="111607" y="280466"/>
                  </a:lnTo>
                  <a:lnTo>
                    <a:pt x="110248" y="280200"/>
                  </a:lnTo>
                  <a:lnTo>
                    <a:pt x="107467" y="278218"/>
                  </a:lnTo>
                  <a:lnTo>
                    <a:pt x="111594" y="276148"/>
                  </a:lnTo>
                  <a:lnTo>
                    <a:pt x="112026" y="275056"/>
                  </a:lnTo>
                  <a:lnTo>
                    <a:pt x="108775" y="272034"/>
                  </a:lnTo>
                  <a:lnTo>
                    <a:pt x="101930" y="275018"/>
                  </a:lnTo>
                  <a:lnTo>
                    <a:pt x="97828" y="277101"/>
                  </a:lnTo>
                  <a:lnTo>
                    <a:pt x="104673" y="275551"/>
                  </a:lnTo>
                  <a:lnTo>
                    <a:pt x="104736" y="280111"/>
                  </a:lnTo>
                  <a:lnTo>
                    <a:pt x="103733" y="279768"/>
                  </a:lnTo>
                  <a:lnTo>
                    <a:pt x="102768" y="279488"/>
                  </a:lnTo>
                  <a:lnTo>
                    <a:pt x="101968" y="279336"/>
                  </a:lnTo>
                  <a:lnTo>
                    <a:pt x="102895" y="279984"/>
                  </a:lnTo>
                  <a:lnTo>
                    <a:pt x="103365" y="281025"/>
                  </a:lnTo>
                  <a:lnTo>
                    <a:pt x="104762" y="280568"/>
                  </a:lnTo>
                  <a:lnTo>
                    <a:pt x="104762" y="280123"/>
                  </a:lnTo>
                  <a:lnTo>
                    <a:pt x="107251" y="280949"/>
                  </a:lnTo>
                  <a:lnTo>
                    <a:pt x="110134" y="282270"/>
                  </a:lnTo>
                  <a:lnTo>
                    <a:pt x="112102" y="283692"/>
                  </a:lnTo>
                  <a:lnTo>
                    <a:pt x="111645" y="282613"/>
                  </a:lnTo>
                  <a:lnTo>
                    <a:pt x="114401" y="282422"/>
                  </a:lnTo>
                  <a:lnTo>
                    <a:pt x="117182" y="285115"/>
                  </a:lnTo>
                  <a:lnTo>
                    <a:pt x="114896" y="286359"/>
                  </a:lnTo>
                  <a:lnTo>
                    <a:pt x="118122" y="286499"/>
                  </a:lnTo>
                  <a:close/>
                </a:path>
                <a:path w="480059" h="311785">
                  <a:moveTo>
                    <a:pt x="126098" y="303593"/>
                  </a:moveTo>
                  <a:lnTo>
                    <a:pt x="124714" y="302602"/>
                  </a:lnTo>
                  <a:lnTo>
                    <a:pt x="122389" y="299529"/>
                  </a:lnTo>
                  <a:lnTo>
                    <a:pt x="119710" y="301891"/>
                  </a:lnTo>
                  <a:lnTo>
                    <a:pt x="126098" y="303593"/>
                  </a:lnTo>
                  <a:close/>
                </a:path>
                <a:path w="480059" h="311785">
                  <a:moveTo>
                    <a:pt x="133985" y="264883"/>
                  </a:moveTo>
                  <a:lnTo>
                    <a:pt x="133045" y="263512"/>
                  </a:lnTo>
                  <a:lnTo>
                    <a:pt x="131699" y="266115"/>
                  </a:lnTo>
                  <a:lnTo>
                    <a:pt x="133985" y="264883"/>
                  </a:lnTo>
                  <a:close/>
                </a:path>
                <a:path w="480059" h="311785">
                  <a:moveTo>
                    <a:pt x="136232" y="304330"/>
                  </a:moveTo>
                  <a:lnTo>
                    <a:pt x="135343" y="304850"/>
                  </a:lnTo>
                  <a:lnTo>
                    <a:pt x="132549" y="306743"/>
                  </a:lnTo>
                  <a:lnTo>
                    <a:pt x="128879" y="304850"/>
                  </a:lnTo>
                  <a:lnTo>
                    <a:pt x="125183" y="305092"/>
                  </a:lnTo>
                  <a:lnTo>
                    <a:pt x="125653" y="305422"/>
                  </a:lnTo>
                  <a:lnTo>
                    <a:pt x="126606" y="305422"/>
                  </a:lnTo>
                  <a:lnTo>
                    <a:pt x="127406" y="307263"/>
                  </a:lnTo>
                  <a:lnTo>
                    <a:pt x="127495" y="307467"/>
                  </a:lnTo>
                  <a:lnTo>
                    <a:pt x="125209" y="307263"/>
                  </a:lnTo>
                  <a:lnTo>
                    <a:pt x="123812" y="307733"/>
                  </a:lnTo>
                  <a:lnTo>
                    <a:pt x="121983" y="305993"/>
                  </a:lnTo>
                  <a:lnTo>
                    <a:pt x="121780" y="305803"/>
                  </a:lnTo>
                  <a:lnTo>
                    <a:pt x="120751" y="304850"/>
                  </a:lnTo>
                  <a:lnTo>
                    <a:pt x="120459" y="304330"/>
                  </a:lnTo>
                  <a:lnTo>
                    <a:pt x="120332" y="303961"/>
                  </a:lnTo>
                  <a:lnTo>
                    <a:pt x="120142" y="303390"/>
                  </a:lnTo>
                  <a:lnTo>
                    <a:pt x="120142" y="305803"/>
                  </a:lnTo>
                  <a:lnTo>
                    <a:pt x="116471" y="305587"/>
                  </a:lnTo>
                  <a:lnTo>
                    <a:pt x="116903" y="305422"/>
                  </a:lnTo>
                  <a:lnTo>
                    <a:pt x="118440" y="305422"/>
                  </a:lnTo>
                  <a:lnTo>
                    <a:pt x="118059" y="304850"/>
                  </a:lnTo>
                  <a:lnTo>
                    <a:pt x="118186" y="304850"/>
                  </a:lnTo>
                  <a:lnTo>
                    <a:pt x="120142" y="305803"/>
                  </a:lnTo>
                  <a:lnTo>
                    <a:pt x="120142" y="303390"/>
                  </a:lnTo>
                  <a:lnTo>
                    <a:pt x="119888" y="302602"/>
                  </a:lnTo>
                  <a:lnTo>
                    <a:pt x="119773" y="302260"/>
                  </a:lnTo>
                  <a:lnTo>
                    <a:pt x="119646" y="301891"/>
                  </a:lnTo>
                  <a:lnTo>
                    <a:pt x="116801" y="304330"/>
                  </a:lnTo>
                  <a:lnTo>
                    <a:pt x="113309" y="306717"/>
                  </a:lnTo>
                  <a:lnTo>
                    <a:pt x="113220" y="303961"/>
                  </a:lnTo>
                  <a:lnTo>
                    <a:pt x="113563" y="303593"/>
                  </a:lnTo>
                  <a:lnTo>
                    <a:pt x="115100" y="302260"/>
                  </a:lnTo>
                  <a:lnTo>
                    <a:pt x="112001" y="302996"/>
                  </a:lnTo>
                  <a:lnTo>
                    <a:pt x="112458" y="304850"/>
                  </a:lnTo>
                  <a:lnTo>
                    <a:pt x="112509" y="305092"/>
                  </a:lnTo>
                  <a:lnTo>
                    <a:pt x="112598" y="305422"/>
                  </a:lnTo>
                  <a:lnTo>
                    <a:pt x="112687" y="305803"/>
                  </a:lnTo>
                  <a:lnTo>
                    <a:pt x="112814" y="306311"/>
                  </a:lnTo>
                  <a:lnTo>
                    <a:pt x="112928" y="306743"/>
                  </a:lnTo>
                  <a:lnTo>
                    <a:pt x="112979" y="306959"/>
                  </a:lnTo>
                  <a:lnTo>
                    <a:pt x="113030" y="307213"/>
                  </a:lnTo>
                  <a:lnTo>
                    <a:pt x="109651" y="306959"/>
                  </a:lnTo>
                  <a:lnTo>
                    <a:pt x="111658" y="309422"/>
                  </a:lnTo>
                  <a:lnTo>
                    <a:pt x="113360" y="307263"/>
                  </a:lnTo>
                  <a:lnTo>
                    <a:pt x="113728" y="307263"/>
                  </a:lnTo>
                  <a:lnTo>
                    <a:pt x="113385" y="307251"/>
                  </a:lnTo>
                  <a:lnTo>
                    <a:pt x="114249" y="306743"/>
                  </a:lnTo>
                  <a:lnTo>
                    <a:pt x="115570" y="305993"/>
                  </a:lnTo>
                  <a:lnTo>
                    <a:pt x="116103" y="306311"/>
                  </a:lnTo>
                  <a:lnTo>
                    <a:pt x="116522" y="306743"/>
                  </a:lnTo>
                  <a:lnTo>
                    <a:pt x="114185" y="308737"/>
                  </a:lnTo>
                  <a:lnTo>
                    <a:pt x="118364" y="311696"/>
                  </a:lnTo>
                  <a:lnTo>
                    <a:pt x="128879" y="309168"/>
                  </a:lnTo>
                  <a:lnTo>
                    <a:pt x="134023" y="308508"/>
                  </a:lnTo>
                  <a:lnTo>
                    <a:pt x="133642" y="308241"/>
                  </a:lnTo>
                  <a:lnTo>
                    <a:pt x="133019" y="307809"/>
                  </a:lnTo>
                  <a:lnTo>
                    <a:pt x="131648" y="308241"/>
                  </a:lnTo>
                  <a:lnTo>
                    <a:pt x="132156" y="307809"/>
                  </a:lnTo>
                  <a:lnTo>
                    <a:pt x="132562" y="307467"/>
                  </a:lnTo>
                  <a:lnTo>
                    <a:pt x="133400" y="306743"/>
                  </a:lnTo>
                  <a:lnTo>
                    <a:pt x="136232" y="304330"/>
                  </a:lnTo>
                  <a:close/>
                </a:path>
                <a:path w="480059" h="311785">
                  <a:moveTo>
                    <a:pt x="136690" y="256794"/>
                  </a:moveTo>
                  <a:lnTo>
                    <a:pt x="131584" y="253898"/>
                  </a:lnTo>
                  <a:lnTo>
                    <a:pt x="133019" y="257771"/>
                  </a:lnTo>
                  <a:lnTo>
                    <a:pt x="136690" y="256794"/>
                  </a:lnTo>
                  <a:close/>
                </a:path>
                <a:path w="480059" h="311785">
                  <a:moveTo>
                    <a:pt x="143357" y="265607"/>
                  </a:moveTo>
                  <a:lnTo>
                    <a:pt x="142735" y="265861"/>
                  </a:lnTo>
                  <a:lnTo>
                    <a:pt x="142290" y="266230"/>
                  </a:lnTo>
                  <a:lnTo>
                    <a:pt x="142290" y="266484"/>
                  </a:lnTo>
                  <a:lnTo>
                    <a:pt x="143103" y="266649"/>
                  </a:lnTo>
                  <a:lnTo>
                    <a:pt x="143294" y="266217"/>
                  </a:lnTo>
                  <a:lnTo>
                    <a:pt x="143357" y="265607"/>
                  </a:lnTo>
                  <a:close/>
                </a:path>
                <a:path w="480059" h="311785">
                  <a:moveTo>
                    <a:pt x="146900" y="266877"/>
                  </a:moveTo>
                  <a:lnTo>
                    <a:pt x="146773" y="266522"/>
                  </a:lnTo>
                  <a:lnTo>
                    <a:pt x="146608" y="266242"/>
                  </a:lnTo>
                  <a:lnTo>
                    <a:pt x="146418" y="266014"/>
                  </a:lnTo>
                  <a:lnTo>
                    <a:pt x="146469" y="266268"/>
                  </a:lnTo>
                  <a:lnTo>
                    <a:pt x="146596" y="266534"/>
                  </a:lnTo>
                  <a:lnTo>
                    <a:pt x="146900" y="266877"/>
                  </a:lnTo>
                  <a:close/>
                </a:path>
                <a:path w="480059" h="311785">
                  <a:moveTo>
                    <a:pt x="148475" y="264312"/>
                  </a:moveTo>
                  <a:lnTo>
                    <a:pt x="147307" y="262890"/>
                  </a:lnTo>
                  <a:lnTo>
                    <a:pt x="142786" y="261696"/>
                  </a:lnTo>
                  <a:lnTo>
                    <a:pt x="143484" y="264185"/>
                  </a:lnTo>
                  <a:lnTo>
                    <a:pt x="143357" y="265607"/>
                  </a:lnTo>
                  <a:lnTo>
                    <a:pt x="144284" y="265214"/>
                  </a:lnTo>
                  <a:lnTo>
                    <a:pt x="145605" y="265087"/>
                  </a:lnTo>
                  <a:lnTo>
                    <a:pt x="146418" y="266014"/>
                  </a:lnTo>
                  <a:lnTo>
                    <a:pt x="146151" y="264744"/>
                  </a:lnTo>
                  <a:lnTo>
                    <a:pt x="148475" y="264312"/>
                  </a:lnTo>
                  <a:close/>
                </a:path>
                <a:path w="480059" h="311785">
                  <a:moveTo>
                    <a:pt x="149682" y="271005"/>
                  </a:moveTo>
                  <a:lnTo>
                    <a:pt x="140500" y="271640"/>
                  </a:lnTo>
                  <a:lnTo>
                    <a:pt x="142798" y="272554"/>
                  </a:lnTo>
                  <a:lnTo>
                    <a:pt x="147383" y="271526"/>
                  </a:lnTo>
                  <a:lnTo>
                    <a:pt x="146507" y="275183"/>
                  </a:lnTo>
                  <a:lnTo>
                    <a:pt x="149682" y="271005"/>
                  </a:lnTo>
                  <a:close/>
                </a:path>
                <a:path w="480059" h="311785">
                  <a:moveTo>
                    <a:pt x="156248" y="283527"/>
                  </a:moveTo>
                  <a:lnTo>
                    <a:pt x="152996" y="281940"/>
                  </a:lnTo>
                  <a:lnTo>
                    <a:pt x="152107" y="282727"/>
                  </a:lnTo>
                  <a:lnTo>
                    <a:pt x="150279" y="284276"/>
                  </a:lnTo>
                  <a:lnTo>
                    <a:pt x="152120" y="284886"/>
                  </a:lnTo>
                  <a:lnTo>
                    <a:pt x="156248" y="283527"/>
                  </a:lnTo>
                  <a:close/>
                </a:path>
                <a:path w="480059" h="311785">
                  <a:moveTo>
                    <a:pt x="160324" y="277672"/>
                  </a:moveTo>
                  <a:lnTo>
                    <a:pt x="159600" y="277672"/>
                  </a:lnTo>
                  <a:lnTo>
                    <a:pt x="160324" y="277825"/>
                  </a:lnTo>
                  <a:lnTo>
                    <a:pt x="160324" y="277672"/>
                  </a:lnTo>
                  <a:close/>
                </a:path>
                <a:path w="480059" h="311785">
                  <a:moveTo>
                    <a:pt x="160362" y="281432"/>
                  </a:moveTo>
                  <a:lnTo>
                    <a:pt x="160350" y="280530"/>
                  </a:lnTo>
                  <a:lnTo>
                    <a:pt x="159981" y="280911"/>
                  </a:lnTo>
                  <a:lnTo>
                    <a:pt x="159804" y="281254"/>
                  </a:lnTo>
                  <a:lnTo>
                    <a:pt x="160362" y="281432"/>
                  </a:lnTo>
                  <a:close/>
                </a:path>
                <a:path w="480059" h="311785">
                  <a:moveTo>
                    <a:pt x="168592" y="281749"/>
                  </a:moveTo>
                  <a:lnTo>
                    <a:pt x="165874" y="281063"/>
                  </a:lnTo>
                  <a:lnTo>
                    <a:pt x="166128" y="280746"/>
                  </a:lnTo>
                  <a:lnTo>
                    <a:pt x="161251" y="283565"/>
                  </a:lnTo>
                  <a:lnTo>
                    <a:pt x="161391" y="283565"/>
                  </a:lnTo>
                  <a:lnTo>
                    <a:pt x="165912" y="284645"/>
                  </a:lnTo>
                  <a:lnTo>
                    <a:pt x="168592" y="281749"/>
                  </a:lnTo>
                  <a:close/>
                </a:path>
                <a:path w="480059" h="311785">
                  <a:moveTo>
                    <a:pt x="169087" y="279031"/>
                  </a:moveTo>
                  <a:lnTo>
                    <a:pt x="167284" y="279273"/>
                  </a:lnTo>
                  <a:lnTo>
                    <a:pt x="167474" y="279031"/>
                  </a:lnTo>
                  <a:lnTo>
                    <a:pt x="167678" y="278765"/>
                  </a:lnTo>
                  <a:lnTo>
                    <a:pt x="168808" y="278765"/>
                  </a:lnTo>
                  <a:lnTo>
                    <a:pt x="167335" y="278282"/>
                  </a:lnTo>
                  <a:lnTo>
                    <a:pt x="167119" y="278066"/>
                  </a:lnTo>
                  <a:lnTo>
                    <a:pt x="166674" y="278066"/>
                  </a:lnTo>
                  <a:lnTo>
                    <a:pt x="161201" y="276301"/>
                  </a:lnTo>
                  <a:lnTo>
                    <a:pt x="162407" y="277152"/>
                  </a:lnTo>
                  <a:lnTo>
                    <a:pt x="161861" y="277672"/>
                  </a:lnTo>
                  <a:lnTo>
                    <a:pt x="161582" y="278066"/>
                  </a:lnTo>
                  <a:lnTo>
                    <a:pt x="161455" y="278218"/>
                  </a:lnTo>
                  <a:lnTo>
                    <a:pt x="161226" y="278066"/>
                  </a:lnTo>
                  <a:lnTo>
                    <a:pt x="160324" y="278066"/>
                  </a:lnTo>
                  <a:lnTo>
                    <a:pt x="160350" y="280530"/>
                  </a:lnTo>
                  <a:lnTo>
                    <a:pt x="160756" y="280111"/>
                  </a:lnTo>
                  <a:lnTo>
                    <a:pt x="161378" y="279628"/>
                  </a:lnTo>
                  <a:lnTo>
                    <a:pt x="161747" y="279031"/>
                  </a:lnTo>
                  <a:lnTo>
                    <a:pt x="164058" y="279031"/>
                  </a:lnTo>
                  <a:lnTo>
                    <a:pt x="163690" y="279298"/>
                  </a:lnTo>
                  <a:lnTo>
                    <a:pt x="163106" y="279806"/>
                  </a:lnTo>
                  <a:lnTo>
                    <a:pt x="167030" y="279298"/>
                  </a:lnTo>
                  <a:lnTo>
                    <a:pt x="167259" y="279298"/>
                  </a:lnTo>
                  <a:lnTo>
                    <a:pt x="166128" y="280746"/>
                  </a:lnTo>
                  <a:lnTo>
                    <a:pt x="169087" y="279031"/>
                  </a:lnTo>
                  <a:close/>
                </a:path>
                <a:path w="480059" h="311785">
                  <a:moveTo>
                    <a:pt x="169976" y="282092"/>
                  </a:moveTo>
                  <a:lnTo>
                    <a:pt x="169100" y="281203"/>
                  </a:lnTo>
                  <a:lnTo>
                    <a:pt x="168592" y="281749"/>
                  </a:lnTo>
                  <a:lnTo>
                    <a:pt x="169976" y="282092"/>
                  </a:lnTo>
                  <a:close/>
                </a:path>
                <a:path w="480059" h="311785">
                  <a:moveTo>
                    <a:pt x="172415" y="274891"/>
                  </a:moveTo>
                  <a:lnTo>
                    <a:pt x="169900" y="274396"/>
                  </a:lnTo>
                  <a:lnTo>
                    <a:pt x="169557" y="274396"/>
                  </a:lnTo>
                  <a:lnTo>
                    <a:pt x="170408" y="275691"/>
                  </a:lnTo>
                  <a:lnTo>
                    <a:pt x="172415" y="274891"/>
                  </a:lnTo>
                  <a:close/>
                </a:path>
                <a:path w="480059" h="311785">
                  <a:moveTo>
                    <a:pt x="173621" y="274396"/>
                  </a:moveTo>
                  <a:lnTo>
                    <a:pt x="172415" y="274891"/>
                  </a:lnTo>
                  <a:lnTo>
                    <a:pt x="173532" y="274891"/>
                  </a:lnTo>
                  <a:lnTo>
                    <a:pt x="173621" y="274396"/>
                  </a:lnTo>
                  <a:close/>
                </a:path>
                <a:path w="480059" h="311785">
                  <a:moveTo>
                    <a:pt x="175412" y="276948"/>
                  </a:moveTo>
                  <a:lnTo>
                    <a:pt x="175044" y="276098"/>
                  </a:lnTo>
                  <a:lnTo>
                    <a:pt x="175018" y="275386"/>
                  </a:lnTo>
                  <a:lnTo>
                    <a:pt x="173443" y="275386"/>
                  </a:lnTo>
                  <a:lnTo>
                    <a:pt x="173189" y="276948"/>
                  </a:lnTo>
                  <a:lnTo>
                    <a:pt x="175412" y="276948"/>
                  </a:lnTo>
                  <a:close/>
                </a:path>
                <a:path w="480059" h="311785">
                  <a:moveTo>
                    <a:pt x="175869" y="278003"/>
                  </a:moveTo>
                  <a:lnTo>
                    <a:pt x="175552" y="277279"/>
                  </a:lnTo>
                  <a:lnTo>
                    <a:pt x="173647" y="277279"/>
                  </a:lnTo>
                  <a:lnTo>
                    <a:pt x="173659" y="278003"/>
                  </a:lnTo>
                  <a:lnTo>
                    <a:pt x="175869" y="278003"/>
                  </a:lnTo>
                  <a:close/>
                </a:path>
                <a:path w="480059" h="311785">
                  <a:moveTo>
                    <a:pt x="177393" y="284226"/>
                  </a:moveTo>
                  <a:lnTo>
                    <a:pt x="173723" y="283032"/>
                  </a:lnTo>
                  <a:lnTo>
                    <a:pt x="169976" y="282092"/>
                  </a:lnTo>
                  <a:lnTo>
                    <a:pt x="171424" y="283565"/>
                  </a:lnTo>
                  <a:lnTo>
                    <a:pt x="173278" y="285584"/>
                  </a:lnTo>
                  <a:lnTo>
                    <a:pt x="172339" y="284226"/>
                  </a:lnTo>
                  <a:lnTo>
                    <a:pt x="177393" y="284226"/>
                  </a:lnTo>
                  <a:close/>
                </a:path>
                <a:path w="480059" h="311785">
                  <a:moveTo>
                    <a:pt x="178663" y="221195"/>
                  </a:moveTo>
                  <a:lnTo>
                    <a:pt x="178168" y="220395"/>
                  </a:lnTo>
                  <a:lnTo>
                    <a:pt x="178282" y="218909"/>
                  </a:lnTo>
                  <a:lnTo>
                    <a:pt x="176288" y="220611"/>
                  </a:lnTo>
                  <a:lnTo>
                    <a:pt x="177088" y="220865"/>
                  </a:lnTo>
                  <a:lnTo>
                    <a:pt x="177888" y="220992"/>
                  </a:lnTo>
                  <a:lnTo>
                    <a:pt x="178663" y="221195"/>
                  </a:lnTo>
                  <a:close/>
                </a:path>
                <a:path w="480059" h="311785">
                  <a:moveTo>
                    <a:pt x="179717" y="221564"/>
                  </a:moveTo>
                  <a:lnTo>
                    <a:pt x="179031" y="221284"/>
                  </a:lnTo>
                  <a:lnTo>
                    <a:pt x="178676" y="221195"/>
                  </a:lnTo>
                  <a:lnTo>
                    <a:pt x="178879" y="221500"/>
                  </a:lnTo>
                  <a:lnTo>
                    <a:pt x="179171" y="221691"/>
                  </a:lnTo>
                  <a:lnTo>
                    <a:pt x="179717" y="221564"/>
                  </a:lnTo>
                  <a:close/>
                </a:path>
                <a:path w="480059" h="311785">
                  <a:moveTo>
                    <a:pt x="181787" y="218782"/>
                  </a:moveTo>
                  <a:lnTo>
                    <a:pt x="180886" y="220281"/>
                  </a:lnTo>
                  <a:lnTo>
                    <a:pt x="180911" y="221005"/>
                  </a:lnTo>
                  <a:lnTo>
                    <a:pt x="180403" y="221335"/>
                  </a:lnTo>
                  <a:lnTo>
                    <a:pt x="180022" y="221488"/>
                  </a:lnTo>
                  <a:lnTo>
                    <a:pt x="179717" y="221564"/>
                  </a:lnTo>
                  <a:lnTo>
                    <a:pt x="180314" y="221818"/>
                  </a:lnTo>
                  <a:lnTo>
                    <a:pt x="180886" y="222148"/>
                  </a:lnTo>
                  <a:lnTo>
                    <a:pt x="181381" y="222758"/>
                  </a:lnTo>
                  <a:lnTo>
                    <a:pt x="181381" y="221335"/>
                  </a:lnTo>
                  <a:lnTo>
                    <a:pt x="181787" y="218782"/>
                  </a:lnTo>
                  <a:close/>
                </a:path>
                <a:path w="480059" h="311785">
                  <a:moveTo>
                    <a:pt x="202704" y="198920"/>
                  </a:moveTo>
                  <a:lnTo>
                    <a:pt x="197675" y="200787"/>
                  </a:lnTo>
                  <a:lnTo>
                    <a:pt x="198628" y="201434"/>
                  </a:lnTo>
                  <a:lnTo>
                    <a:pt x="199097" y="202488"/>
                  </a:lnTo>
                  <a:lnTo>
                    <a:pt x="200025" y="203149"/>
                  </a:lnTo>
                  <a:lnTo>
                    <a:pt x="200482" y="202742"/>
                  </a:lnTo>
                  <a:lnTo>
                    <a:pt x="202196" y="204851"/>
                  </a:lnTo>
                  <a:lnTo>
                    <a:pt x="200977" y="202349"/>
                  </a:lnTo>
                  <a:lnTo>
                    <a:pt x="202704" y="198920"/>
                  </a:lnTo>
                  <a:close/>
                </a:path>
                <a:path w="480059" h="311785">
                  <a:moveTo>
                    <a:pt x="203250" y="206146"/>
                  </a:moveTo>
                  <a:lnTo>
                    <a:pt x="202196" y="204851"/>
                  </a:lnTo>
                  <a:lnTo>
                    <a:pt x="202425" y="205333"/>
                  </a:lnTo>
                  <a:lnTo>
                    <a:pt x="202730" y="205778"/>
                  </a:lnTo>
                  <a:lnTo>
                    <a:pt x="203250" y="206146"/>
                  </a:lnTo>
                  <a:close/>
                </a:path>
                <a:path w="480059" h="311785">
                  <a:moveTo>
                    <a:pt x="206514" y="208813"/>
                  </a:moveTo>
                  <a:lnTo>
                    <a:pt x="204609" y="209181"/>
                  </a:lnTo>
                  <a:lnTo>
                    <a:pt x="202666" y="209473"/>
                  </a:lnTo>
                  <a:lnTo>
                    <a:pt x="204711" y="211455"/>
                  </a:lnTo>
                  <a:lnTo>
                    <a:pt x="205676" y="211124"/>
                  </a:lnTo>
                  <a:lnTo>
                    <a:pt x="205524" y="209613"/>
                  </a:lnTo>
                  <a:lnTo>
                    <a:pt x="206514" y="208813"/>
                  </a:lnTo>
                  <a:close/>
                </a:path>
                <a:path w="480059" h="311785">
                  <a:moveTo>
                    <a:pt x="207657" y="221945"/>
                  </a:moveTo>
                  <a:lnTo>
                    <a:pt x="207479" y="221767"/>
                  </a:lnTo>
                  <a:lnTo>
                    <a:pt x="206451" y="220827"/>
                  </a:lnTo>
                  <a:lnTo>
                    <a:pt x="205651" y="220103"/>
                  </a:lnTo>
                  <a:lnTo>
                    <a:pt x="205879" y="218071"/>
                  </a:lnTo>
                  <a:lnTo>
                    <a:pt x="205968" y="216979"/>
                  </a:lnTo>
                  <a:lnTo>
                    <a:pt x="206019" y="214922"/>
                  </a:lnTo>
                  <a:lnTo>
                    <a:pt x="202438" y="213398"/>
                  </a:lnTo>
                  <a:lnTo>
                    <a:pt x="198907" y="216979"/>
                  </a:lnTo>
                  <a:lnTo>
                    <a:pt x="196481" y="216979"/>
                  </a:lnTo>
                  <a:lnTo>
                    <a:pt x="193662" y="216839"/>
                  </a:lnTo>
                  <a:lnTo>
                    <a:pt x="189547" y="220052"/>
                  </a:lnTo>
                  <a:lnTo>
                    <a:pt x="186855" y="218071"/>
                  </a:lnTo>
                  <a:lnTo>
                    <a:pt x="188722" y="220827"/>
                  </a:lnTo>
                  <a:lnTo>
                    <a:pt x="187325" y="219837"/>
                  </a:lnTo>
                  <a:lnTo>
                    <a:pt x="182740" y="221576"/>
                  </a:lnTo>
                  <a:lnTo>
                    <a:pt x="184607" y="223621"/>
                  </a:lnTo>
                  <a:lnTo>
                    <a:pt x="187096" y="224269"/>
                  </a:lnTo>
                  <a:lnTo>
                    <a:pt x="194144" y="222313"/>
                  </a:lnTo>
                  <a:lnTo>
                    <a:pt x="198348" y="224078"/>
                  </a:lnTo>
                  <a:lnTo>
                    <a:pt x="195643" y="224269"/>
                  </a:lnTo>
                  <a:lnTo>
                    <a:pt x="197065" y="224269"/>
                  </a:lnTo>
                  <a:lnTo>
                    <a:pt x="199136" y="224523"/>
                  </a:lnTo>
                  <a:lnTo>
                    <a:pt x="200012" y="225056"/>
                  </a:lnTo>
                  <a:lnTo>
                    <a:pt x="200761" y="225729"/>
                  </a:lnTo>
                  <a:lnTo>
                    <a:pt x="201180" y="226796"/>
                  </a:lnTo>
                  <a:lnTo>
                    <a:pt x="199834" y="227952"/>
                  </a:lnTo>
                  <a:lnTo>
                    <a:pt x="203009" y="225945"/>
                  </a:lnTo>
                  <a:lnTo>
                    <a:pt x="200799" y="225056"/>
                  </a:lnTo>
                  <a:lnTo>
                    <a:pt x="200888" y="223621"/>
                  </a:lnTo>
                  <a:lnTo>
                    <a:pt x="201002" y="222707"/>
                  </a:lnTo>
                  <a:lnTo>
                    <a:pt x="201053" y="222313"/>
                  </a:lnTo>
                  <a:lnTo>
                    <a:pt x="201129" y="221767"/>
                  </a:lnTo>
                  <a:lnTo>
                    <a:pt x="207657" y="221945"/>
                  </a:lnTo>
                  <a:close/>
                </a:path>
                <a:path w="480059" h="311785">
                  <a:moveTo>
                    <a:pt x="208280" y="201841"/>
                  </a:moveTo>
                  <a:lnTo>
                    <a:pt x="208254" y="199694"/>
                  </a:lnTo>
                  <a:lnTo>
                    <a:pt x="206425" y="200533"/>
                  </a:lnTo>
                  <a:lnTo>
                    <a:pt x="208280" y="201841"/>
                  </a:lnTo>
                  <a:close/>
                </a:path>
                <a:path w="480059" h="311785">
                  <a:moveTo>
                    <a:pt x="208356" y="208318"/>
                  </a:moveTo>
                  <a:lnTo>
                    <a:pt x="207441" y="208280"/>
                  </a:lnTo>
                  <a:lnTo>
                    <a:pt x="206908" y="208495"/>
                  </a:lnTo>
                  <a:lnTo>
                    <a:pt x="206514" y="208813"/>
                  </a:lnTo>
                  <a:lnTo>
                    <a:pt x="207200" y="208686"/>
                  </a:lnTo>
                  <a:lnTo>
                    <a:pt x="207873" y="208546"/>
                  </a:lnTo>
                  <a:lnTo>
                    <a:pt x="208356" y="208318"/>
                  </a:lnTo>
                  <a:close/>
                </a:path>
                <a:path w="480059" h="311785">
                  <a:moveTo>
                    <a:pt x="208495" y="222707"/>
                  </a:moveTo>
                  <a:lnTo>
                    <a:pt x="207695" y="221970"/>
                  </a:lnTo>
                  <a:lnTo>
                    <a:pt x="207772" y="222313"/>
                  </a:lnTo>
                  <a:lnTo>
                    <a:pt x="208292" y="224078"/>
                  </a:lnTo>
                  <a:lnTo>
                    <a:pt x="208356" y="224269"/>
                  </a:lnTo>
                  <a:lnTo>
                    <a:pt x="208457" y="223621"/>
                  </a:lnTo>
                  <a:lnTo>
                    <a:pt x="208495" y="222707"/>
                  </a:lnTo>
                  <a:close/>
                </a:path>
                <a:path w="480059" h="311785">
                  <a:moveTo>
                    <a:pt x="210159" y="206044"/>
                  </a:moveTo>
                  <a:lnTo>
                    <a:pt x="206451" y="203415"/>
                  </a:lnTo>
                  <a:lnTo>
                    <a:pt x="205994" y="203796"/>
                  </a:lnTo>
                  <a:lnTo>
                    <a:pt x="209702" y="206425"/>
                  </a:lnTo>
                  <a:lnTo>
                    <a:pt x="210159" y="206044"/>
                  </a:lnTo>
                  <a:close/>
                </a:path>
                <a:path w="480059" h="311785">
                  <a:moveTo>
                    <a:pt x="212001" y="215976"/>
                  </a:moveTo>
                  <a:lnTo>
                    <a:pt x="211963" y="215709"/>
                  </a:lnTo>
                  <a:lnTo>
                    <a:pt x="211632" y="215646"/>
                  </a:lnTo>
                  <a:lnTo>
                    <a:pt x="211721" y="215938"/>
                  </a:lnTo>
                  <a:lnTo>
                    <a:pt x="211823" y="216115"/>
                  </a:lnTo>
                  <a:lnTo>
                    <a:pt x="211912" y="216344"/>
                  </a:lnTo>
                  <a:lnTo>
                    <a:pt x="212001" y="215976"/>
                  </a:lnTo>
                  <a:close/>
                </a:path>
                <a:path w="480059" h="311785">
                  <a:moveTo>
                    <a:pt x="214972" y="225132"/>
                  </a:moveTo>
                  <a:lnTo>
                    <a:pt x="212178" y="223901"/>
                  </a:lnTo>
                  <a:lnTo>
                    <a:pt x="214045" y="226618"/>
                  </a:lnTo>
                  <a:lnTo>
                    <a:pt x="214972" y="225132"/>
                  </a:lnTo>
                  <a:close/>
                </a:path>
                <a:path w="480059" h="311785">
                  <a:moveTo>
                    <a:pt x="219938" y="217233"/>
                  </a:moveTo>
                  <a:lnTo>
                    <a:pt x="215176" y="216560"/>
                  </a:lnTo>
                  <a:lnTo>
                    <a:pt x="213309" y="219671"/>
                  </a:lnTo>
                  <a:lnTo>
                    <a:pt x="211924" y="216331"/>
                  </a:lnTo>
                  <a:lnTo>
                    <a:pt x="211658" y="217538"/>
                  </a:lnTo>
                  <a:lnTo>
                    <a:pt x="210019" y="219875"/>
                  </a:lnTo>
                  <a:lnTo>
                    <a:pt x="212153" y="220281"/>
                  </a:lnTo>
                  <a:lnTo>
                    <a:pt x="212623" y="222046"/>
                  </a:lnTo>
                  <a:lnTo>
                    <a:pt x="216268" y="218922"/>
                  </a:lnTo>
                  <a:lnTo>
                    <a:pt x="216738" y="219252"/>
                  </a:lnTo>
                  <a:lnTo>
                    <a:pt x="219938" y="217233"/>
                  </a:lnTo>
                  <a:close/>
                </a:path>
                <a:path w="480059" h="311785">
                  <a:moveTo>
                    <a:pt x="221526" y="196278"/>
                  </a:moveTo>
                  <a:lnTo>
                    <a:pt x="219646" y="192087"/>
                  </a:lnTo>
                  <a:lnTo>
                    <a:pt x="218033" y="197167"/>
                  </a:lnTo>
                  <a:lnTo>
                    <a:pt x="221526" y="196278"/>
                  </a:lnTo>
                  <a:close/>
                </a:path>
                <a:path w="480059" h="311785">
                  <a:moveTo>
                    <a:pt x="223558" y="168846"/>
                  </a:moveTo>
                  <a:lnTo>
                    <a:pt x="222783" y="167424"/>
                  </a:lnTo>
                  <a:lnTo>
                    <a:pt x="223266" y="168846"/>
                  </a:lnTo>
                  <a:lnTo>
                    <a:pt x="223367" y="169189"/>
                  </a:lnTo>
                  <a:lnTo>
                    <a:pt x="223558" y="168846"/>
                  </a:lnTo>
                  <a:close/>
                </a:path>
                <a:path w="480059" h="311785">
                  <a:moveTo>
                    <a:pt x="225412" y="171208"/>
                  </a:moveTo>
                  <a:lnTo>
                    <a:pt x="222504" y="170827"/>
                  </a:lnTo>
                  <a:lnTo>
                    <a:pt x="223367" y="169189"/>
                  </a:lnTo>
                  <a:lnTo>
                    <a:pt x="220179" y="172148"/>
                  </a:lnTo>
                  <a:lnTo>
                    <a:pt x="225412" y="171208"/>
                  </a:lnTo>
                  <a:close/>
                </a:path>
                <a:path w="480059" h="311785">
                  <a:moveTo>
                    <a:pt x="233870" y="188582"/>
                  </a:moveTo>
                  <a:lnTo>
                    <a:pt x="230162" y="185978"/>
                  </a:lnTo>
                  <a:lnTo>
                    <a:pt x="230212" y="188582"/>
                  </a:lnTo>
                  <a:lnTo>
                    <a:pt x="233870" y="188582"/>
                  </a:lnTo>
                  <a:close/>
                </a:path>
                <a:path w="480059" h="311785">
                  <a:moveTo>
                    <a:pt x="247180" y="197167"/>
                  </a:moveTo>
                  <a:lnTo>
                    <a:pt x="239890" y="194284"/>
                  </a:lnTo>
                  <a:lnTo>
                    <a:pt x="234861" y="200723"/>
                  </a:lnTo>
                  <a:lnTo>
                    <a:pt x="229870" y="200050"/>
                  </a:lnTo>
                  <a:lnTo>
                    <a:pt x="223469" y="199199"/>
                  </a:lnTo>
                  <a:lnTo>
                    <a:pt x="222034" y="199199"/>
                  </a:lnTo>
                  <a:lnTo>
                    <a:pt x="218821" y="200050"/>
                  </a:lnTo>
                  <a:lnTo>
                    <a:pt x="217627" y="199199"/>
                  </a:lnTo>
                  <a:lnTo>
                    <a:pt x="217385" y="199199"/>
                  </a:lnTo>
                  <a:lnTo>
                    <a:pt x="217436" y="199059"/>
                  </a:lnTo>
                  <a:lnTo>
                    <a:pt x="218033" y="197167"/>
                  </a:lnTo>
                  <a:lnTo>
                    <a:pt x="216230" y="197599"/>
                  </a:lnTo>
                  <a:lnTo>
                    <a:pt x="217373" y="199021"/>
                  </a:lnTo>
                  <a:lnTo>
                    <a:pt x="215595" y="197764"/>
                  </a:lnTo>
                  <a:lnTo>
                    <a:pt x="216230" y="197599"/>
                  </a:lnTo>
                  <a:lnTo>
                    <a:pt x="214655" y="195668"/>
                  </a:lnTo>
                  <a:lnTo>
                    <a:pt x="222504" y="201244"/>
                  </a:lnTo>
                  <a:lnTo>
                    <a:pt x="222961" y="200837"/>
                  </a:lnTo>
                  <a:lnTo>
                    <a:pt x="223647" y="201333"/>
                  </a:lnTo>
                  <a:lnTo>
                    <a:pt x="223888" y="201510"/>
                  </a:lnTo>
                  <a:lnTo>
                    <a:pt x="225767" y="204241"/>
                  </a:lnTo>
                  <a:lnTo>
                    <a:pt x="223964" y="205816"/>
                  </a:lnTo>
                  <a:lnTo>
                    <a:pt x="223113" y="202755"/>
                  </a:lnTo>
                  <a:lnTo>
                    <a:pt x="222986" y="202298"/>
                  </a:lnTo>
                  <a:lnTo>
                    <a:pt x="221653" y="204901"/>
                  </a:lnTo>
                  <a:lnTo>
                    <a:pt x="222580" y="207721"/>
                  </a:lnTo>
                  <a:lnTo>
                    <a:pt x="224790" y="205816"/>
                  </a:lnTo>
                  <a:lnTo>
                    <a:pt x="227152" y="203784"/>
                  </a:lnTo>
                  <a:lnTo>
                    <a:pt x="225882" y="207797"/>
                  </a:lnTo>
                  <a:lnTo>
                    <a:pt x="227634" y="206997"/>
                  </a:lnTo>
                  <a:lnTo>
                    <a:pt x="227711" y="204901"/>
                  </a:lnTo>
                  <a:lnTo>
                    <a:pt x="227838" y="203936"/>
                  </a:lnTo>
                  <a:lnTo>
                    <a:pt x="227850" y="203784"/>
                  </a:lnTo>
                  <a:lnTo>
                    <a:pt x="227990" y="202755"/>
                  </a:lnTo>
                  <a:lnTo>
                    <a:pt x="228041" y="202298"/>
                  </a:lnTo>
                  <a:lnTo>
                    <a:pt x="229400" y="202539"/>
                  </a:lnTo>
                  <a:lnTo>
                    <a:pt x="229692" y="202298"/>
                  </a:lnTo>
                  <a:lnTo>
                    <a:pt x="230822" y="201333"/>
                  </a:lnTo>
                  <a:lnTo>
                    <a:pt x="231228" y="200990"/>
                  </a:lnTo>
                  <a:lnTo>
                    <a:pt x="231609" y="202298"/>
                  </a:lnTo>
                  <a:lnTo>
                    <a:pt x="231673" y="202539"/>
                  </a:lnTo>
                  <a:lnTo>
                    <a:pt x="231736" y="202755"/>
                  </a:lnTo>
                  <a:lnTo>
                    <a:pt x="229933" y="206463"/>
                  </a:lnTo>
                  <a:lnTo>
                    <a:pt x="235419" y="203936"/>
                  </a:lnTo>
                  <a:lnTo>
                    <a:pt x="235038" y="210807"/>
                  </a:lnTo>
                  <a:lnTo>
                    <a:pt x="236867" y="212102"/>
                  </a:lnTo>
                  <a:lnTo>
                    <a:pt x="238023" y="208127"/>
                  </a:lnTo>
                  <a:lnTo>
                    <a:pt x="245732" y="205320"/>
                  </a:lnTo>
                  <a:lnTo>
                    <a:pt x="246049" y="204241"/>
                  </a:lnTo>
                  <a:lnTo>
                    <a:pt x="246138" y="203936"/>
                  </a:lnTo>
                  <a:lnTo>
                    <a:pt x="246837" y="201510"/>
                  </a:lnTo>
                  <a:lnTo>
                    <a:pt x="246888" y="201333"/>
                  </a:lnTo>
                  <a:lnTo>
                    <a:pt x="242989" y="200990"/>
                  </a:lnTo>
                  <a:lnTo>
                    <a:pt x="244589" y="200990"/>
                  </a:lnTo>
                  <a:lnTo>
                    <a:pt x="244932" y="197764"/>
                  </a:lnTo>
                  <a:lnTo>
                    <a:pt x="244995" y="197167"/>
                  </a:lnTo>
                  <a:lnTo>
                    <a:pt x="247180" y="197167"/>
                  </a:lnTo>
                  <a:close/>
                </a:path>
                <a:path w="480059" h="311785">
                  <a:moveTo>
                    <a:pt x="247624" y="144856"/>
                  </a:moveTo>
                  <a:lnTo>
                    <a:pt x="246634" y="146100"/>
                  </a:lnTo>
                  <a:lnTo>
                    <a:pt x="246773" y="146240"/>
                  </a:lnTo>
                  <a:lnTo>
                    <a:pt x="247624" y="144856"/>
                  </a:lnTo>
                  <a:close/>
                </a:path>
                <a:path w="480059" h="311785">
                  <a:moveTo>
                    <a:pt x="250812" y="182016"/>
                  </a:moveTo>
                  <a:lnTo>
                    <a:pt x="249415" y="181762"/>
                  </a:lnTo>
                  <a:lnTo>
                    <a:pt x="248081" y="184365"/>
                  </a:lnTo>
                  <a:lnTo>
                    <a:pt x="250812" y="182016"/>
                  </a:lnTo>
                  <a:close/>
                </a:path>
                <a:path w="480059" h="311785">
                  <a:moveTo>
                    <a:pt x="251421" y="198208"/>
                  </a:moveTo>
                  <a:lnTo>
                    <a:pt x="245440" y="198208"/>
                  </a:lnTo>
                  <a:lnTo>
                    <a:pt x="248691" y="200482"/>
                  </a:lnTo>
                  <a:lnTo>
                    <a:pt x="250558" y="201815"/>
                  </a:lnTo>
                  <a:lnTo>
                    <a:pt x="251421" y="198208"/>
                  </a:lnTo>
                  <a:close/>
                </a:path>
                <a:path w="480059" h="311785">
                  <a:moveTo>
                    <a:pt x="251498" y="178816"/>
                  </a:moveTo>
                  <a:lnTo>
                    <a:pt x="248450" y="176060"/>
                  </a:lnTo>
                  <a:lnTo>
                    <a:pt x="250317" y="178816"/>
                  </a:lnTo>
                  <a:lnTo>
                    <a:pt x="251498" y="178816"/>
                  </a:lnTo>
                  <a:close/>
                </a:path>
                <a:path w="480059" h="311785">
                  <a:moveTo>
                    <a:pt x="252323" y="178816"/>
                  </a:moveTo>
                  <a:lnTo>
                    <a:pt x="251498" y="178816"/>
                  </a:lnTo>
                  <a:lnTo>
                    <a:pt x="252158" y="179400"/>
                  </a:lnTo>
                  <a:lnTo>
                    <a:pt x="252323" y="178816"/>
                  </a:lnTo>
                  <a:close/>
                </a:path>
                <a:path w="480059" h="311785">
                  <a:moveTo>
                    <a:pt x="254736" y="204038"/>
                  </a:moveTo>
                  <a:lnTo>
                    <a:pt x="253809" y="205536"/>
                  </a:lnTo>
                  <a:lnTo>
                    <a:pt x="254304" y="207302"/>
                  </a:lnTo>
                  <a:lnTo>
                    <a:pt x="254736" y="204038"/>
                  </a:lnTo>
                  <a:close/>
                </a:path>
                <a:path w="480059" h="311785">
                  <a:moveTo>
                    <a:pt x="256984" y="169951"/>
                  </a:moveTo>
                  <a:lnTo>
                    <a:pt x="256641" y="169951"/>
                  </a:lnTo>
                  <a:lnTo>
                    <a:pt x="256667" y="170345"/>
                  </a:lnTo>
                  <a:lnTo>
                    <a:pt x="256984" y="169951"/>
                  </a:lnTo>
                  <a:close/>
                </a:path>
                <a:path w="480059" h="311785">
                  <a:moveTo>
                    <a:pt x="257670" y="176872"/>
                  </a:moveTo>
                  <a:lnTo>
                    <a:pt x="253504" y="174637"/>
                  </a:lnTo>
                  <a:lnTo>
                    <a:pt x="252323" y="178816"/>
                  </a:lnTo>
                  <a:lnTo>
                    <a:pt x="255384" y="178816"/>
                  </a:lnTo>
                  <a:lnTo>
                    <a:pt x="257670" y="176872"/>
                  </a:lnTo>
                  <a:close/>
                </a:path>
                <a:path w="480059" h="311785">
                  <a:moveTo>
                    <a:pt x="258508" y="201345"/>
                  </a:moveTo>
                  <a:lnTo>
                    <a:pt x="257289" y="201053"/>
                  </a:lnTo>
                  <a:lnTo>
                    <a:pt x="254838" y="200621"/>
                  </a:lnTo>
                  <a:lnTo>
                    <a:pt x="252844" y="201295"/>
                  </a:lnTo>
                  <a:lnTo>
                    <a:pt x="254393" y="204114"/>
                  </a:lnTo>
                  <a:lnTo>
                    <a:pt x="257060" y="201625"/>
                  </a:lnTo>
                  <a:lnTo>
                    <a:pt x="258508" y="201345"/>
                  </a:lnTo>
                  <a:close/>
                </a:path>
                <a:path w="480059" h="311785">
                  <a:moveTo>
                    <a:pt x="259295" y="201561"/>
                  </a:moveTo>
                  <a:lnTo>
                    <a:pt x="259118" y="201307"/>
                  </a:lnTo>
                  <a:lnTo>
                    <a:pt x="258838" y="201295"/>
                  </a:lnTo>
                  <a:lnTo>
                    <a:pt x="258508" y="201358"/>
                  </a:lnTo>
                  <a:lnTo>
                    <a:pt x="258978" y="201472"/>
                  </a:lnTo>
                  <a:lnTo>
                    <a:pt x="259295" y="201561"/>
                  </a:lnTo>
                  <a:close/>
                </a:path>
                <a:path w="480059" h="311785">
                  <a:moveTo>
                    <a:pt x="260096" y="175310"/>
                  </a:moveTo>
                  <a:lnTo>
                    <a:pt x="259461" y="175310"/>
                  </a:lnTo>
                  <a:lnTo>
                    <a:pt x="258483" y="175120"/>
                  </a:lnTo>
                  <a:lnTo>
                    <a:pt x="257162" y="175120"/>
                  </a:lnTo>
                  <a:lnTo>
                    <a:pt x="258076" y="175755"/>
                  </a:lnTo>
                  <a:lnTo>
                    <a:pt x="260096" y="175310"/>
                  </a:lnTo>
                  <a:close/>
                </a:path>
                <a:path w="480059" h="311785">
                  <a:moveTo>
                    <a:pt x="262661" y="173304"/>
                  </a:moveTo>
                  <a:lnTo>
                    <a:pt x="262547" y="173126"/>
                  </a:lnTo>
                  <a:lnTo>
                    <a:pt x="260680" y="173126"/>
                  </a:lnTo>
                  <a:lnTo>
                    <a:pt x="262661" y="173304"/>
                  </a:lnTo>
                  <a:close/>
                </a:path>
                <a:path w="480059" h="311785">
                  <a:moveTo>
                    <a:pt x="262953" y="173304"/>
                  </a:moveTo>
                  <a:lnTo>
                    <a:pt x="262661" y="173304"/>
                  </a:lnTo>
                  <a:lnTo>
                    <a:pt x="260553" y="173304"/>
                  </a:lnTo>
                  <a:lnTo>
                    <a:pt x="259905" y="174205"/>
                  </a:lnTo>
                  <a:lnTo>
                    <a:pt x="259537" y="175120"/>
                  </a:lnTo>
                  <a:lnTo>
                    <a:pt x="259461" y="175310"/>
                  </a:lnTo>
                  <a:lnTo>
                    <a:pt x="262216" y="175120"/>
                  </a:lnTo>
                  <a:lnTo>
                    <a:pt x="262763" y="173799"/>
                  </a:lnTo>
                  <a:lnTo>
                    <a:pt x="262864" y="173532"/>
                  </a:lnTo>
                  <a:lnTo>
                    <a:pt x="262953" y="173304"/>
                  </a:lnTo>
                  <a:close/>
                </a:path>
                <a:path w="480059" h="311785">
                  <a:moveTo>
                    <a:pt x="263563" y="171805"/>
                  </a:moveTo>
                  <a:lnTo>
                    <a:pt x="260654" y="171970"/>
                  </a:lnTo>
                  <a:lnTo>
                    <a:pt x="260108" y="171665"/>
                  </a:lnTo>
                  <a:lnTo>
                    <a:pt x="260134" y="171996"/>
                  </a:lnTo>
                  <a:lnTo>
                    <a:pt x="258076" y="172110"/>
                  </a:lnTo>
                  <a:lnTo>
                    <a:pt x="260134" y="172110"/>
                  </a:lnTo>
                  <a:lnTo>
                    <a:pt x="260159" y="172300"/>
                  </a:lnTo>
                  <a:lnTo>
                    <a:pt x="260350" y="173126"/>
                  </a:lnTo>
                  <a:lnTo>
                    <a:pt x="260680" y="173126"/>
                  </a:lnTo>
                  <a:lnTo>
                    <a:pt x="261264" y="172300"/>
                  </a:lnTo>
                  <a:lnTo>
                    <a:pt x="260908" y="172110"/>
                  </a:lnTo>
                  <a:lnTo>
                    <a:pt x="261874" y="172110"/>
                  </a:lnTo>
                  <a:lnTo>
                    <a:pt x="262547" y="173126"/>
                  </a:lnTo>
                  <a:lnTo>
                    <a:pt x="263029" y="173126"/>
                  </a:lnTo>
                  <a:lnTo>
                    <a:pt x="263359" y="172300"/>
                  </a:lnTo>
                  <a:lnTo>
                    <a:pt x="263448" y="172110"/>
                  </a:lnTo>
                  <a:lnTo>
                    <a:pt x="263563" y="171805"/>
                  </a:lnTo>
                  <a:close/>
                </a:path>
                <a:path w="480059" h="311785">
                  <a:moveTo>
                    <a:pt x="265290" y="179247"/>
                  </a:moveTo>
                  <a:lnTo>
                    <a:pt x="265099" y="179095"/>
                  </a:lnTo>
                  <a:lnTo>
                    <a:pt x="264845" y="179057"/>
                  </a:lnTo>
                  <a:lnTo>
                    <a:pt x="264553" y="178917"/>
                  </a:lnTo>
                  <a:lnTo>
                    <a:pt x="265137" y="179552"/>
                  </a:lnTo>
                  <a:lnTo>
                    <a:pt x="265201" y="179387"/>
                  </a:lnTo>
                  <a:lnTo>
                    <a:pt x="265290" y="179247"/>
                  </a:lnTo>
                  <a:close/>
                </a:path>
                <a:path w="480059" h="311785">
                  <a:moveTo>
                    <a:pt x="265849" y="170345"/>
                  </a:moveTo>
                  <a:lnTo>
                    <a:pt x="265709" y="170345"/>
                  </a:lnTo>
                  <a:lnTo>
                    <a:pt x="265430" y="170510"/>
                  </a:lnTo>
                  <a:lnTo>
                    <a:pt x="265849" y="170345"/>
                  </a:lnTo>
                  <a:close/>
                </a:path>
                <a:path w="480059" h="311785">
                  <a:moveTo>
                    <a:pt x="266039" y="171665"/>
                  </a:moveTo>
                  <a:lnTo>
                    <a:pt x="263626" y="171665"/>
                  </a:lnTo>
                  <a:lnTo>
                    <a:pt x="263563" y="171805"/>
                  </a:lnTo>
                  <a:lnTo>
                    <a:pt x="266039" y="171665"/>
                  </a:lnTo>
                  <a:close/>
                </a:path>
                <a:path w="480059" h="311785">
                  <a:moveTo>
                    <a:pt x="267030" y="152857"/>
                  </a:moveTo>
                  <a:lnTo>
                    <a:pt x="257365" y="152450"/>
                  </a:lnTo>
                  <a:lnTo>
                    <a:pt x="257822" y="150914"/>
                  </a:lnTo>
                  <a:lnTo>
                    <a:pt x="257873" y="150749"/>
                  </a:lnTo>
                  <a:lnTo>
                    <a:pt x="257937" y="150507"/>
                  </a:lnTo>
                  <a:lnTo>
                    <a:pt x="258051" y="150139"/>
                  </a:lnTo>
                  <a:lnTo>
                    <a:pt x="258140" y="149847"/>
                  </a:lnTo>
                  <a:lnTo>
                    <a:pt x="258229" y="149529"/>
                  </a:lnTo>
                  <a:lnTo>
                    <a:pt x="258064" y="149123"/>
                  </a:lnTo>
                  <a:lnTo>
                    <a:pt x="257784" y="148475"/>
                  </a:lnTo>
                  <a:lnTo>
                    <a:pt x="255663" y="146989"/>
                  </a:lnTo>
                  <a:lnTo>
                    <a:pt x="255181" y="146989"/>
                  </a:lnTo>
                  <a:lnTo>
                    <a:pt x="258533" y="145605"/>
                  </a:lnTo>
                  <a:lnTo>
                    <a:pt x="258851" y="145605"/>
                  </a:lnTo>
                  <a:lnTo>
                    <a:pt x="260972" y="146456"/>
                  </a:lnTo>
                  <a:lnTo>
                    <a:pt x="260972" y="145605"/>
                  </a:lnTo>
                  <a:lnTo>
                    <a:pt x="260946" y="142887"/>
                  </a:lnTo>
                  <a:lnTo>
                    <a:pt x="255422" y="141109"/>
                  </a:lnTo>
                  <a:lnTo>
                    <a:pt x="251294" y="143205"/>
                  </a:lnTo>
                  <a:lnTo>
                    <a:pt x="250774" y="143548"/>
                  </a:lnTo>
                  <a:lnTo>
                    <a:pt x="248564" y="143344"/>
                  </a:lnTo>
                  <a:lnTo>
                    <a:pt x="247624" y="144856"/>
                  </a:lnTo>
                  <a:lnTo>
                    <a:pt x="250685" y="143598"/>
                  </a:lnTo>
                  <a:lnTo>
                    <a:pt x="247637" y="145605"/>
                  </a:lnTo>
                  <a:lnTo>
                    <a:pt x="245135" y="148463"/>
                  </a:lnTo>
                  <a:lnTo>
                    <a:pt x="245135" y="148945"/>
                  </a:lnTo>
                  <a:lnTo>
                    <a:pt x="244881" y="148805"/>
                  </a:lnTo>
                  <a:lnTo>
                    <a:pt x="245122" y="148805"/>
                  </a:lnTo>
                  <a:lnTo>
                    <a:pt x="245135" y="148945"/>
                  </a:lnTo>
                  <a:lnTo>
                    <a:pt x="245135" y="148463"/>
                  </a:lnTo>
                  <a:lnTo>
                    <a:pt x="244843" y="148793"/>
                  </a:lnTo>
                  <a:lnTo>
                    <a:pt x="243687" y="148069"/>
                  </a:lnTo>
                  <a:lnTo>
                    <a:pt x="242176" y="146989"/>
                  </a:lnTo>
                  <a:lnTo>
                    <a:pt x="241287" y="146100"/>
                  </a:lnTo>
                  <a:lnTo>
                    <a:pt x="241566" y="146100"/>
                  </a:lnTo>
                  <a:lnTo>
                    <a:pt x="245808" y="147129"/>
                  </a:lnTo>
                  <a:lnTo>
                    <a:pt x="246519" y="146240"/>
                  </a:lnTo>
                  <a:lnTo>
                    <a:pt x="246634" y="146100"/>
                  </a:lnTo>
                  <a:lnTo>
                    <a:pt x="244500" y="144068"/>
                  </a:lnTo>
                  <a:lnTo>
                    <a:pt x="244475" y="143929"/>
                  </a:lnTo>
                  <a:lnTo>
                    <a:pt x="245287" y="143205"/>
                  </a:lnTo>
                  <a:lnTo>
                    <a:pt x="244614" y="142887"/>
                  </a:lnTo>
                  <a:lnTo>
                    <a:pt x="239306" y="140385"/>
                  </a:lnTo>
                  <a:lnTo>
                    <a:pt x="239623" y="141109"/>
                  </a:lnTo>
                  <a:lnTo>
                    <a:pt x="239687" y="141262"/>
                  </a:lnTo>
                  <a:lnTo>
                    <a:pt x="239776" y="141452"/>
                  </a:lnTo>
                  <a:lnTo>
                    <a:pt x="240703" y="142100"/>
                  </a:lnTo>
                  <a:lnTo>
                    <a:pt x="240703" y="142836"/>
                  </a:lnTo>
                  <a:lnTo>
                    <a:pt x="237477" y="141262"/>
                  </a:lnTo>
                  <a:lnTo>
                    <a:pt x="236601" y="145605"/>
                  </a:lnTo>
                  <a:lnTo>
                    <a:pt x="235127" y="146100"/>
                  </a:lnTo>
                  <a:lnTo>
                    <a:pt x="235877" y="146100"/>
                  </a:lnTo>
                  <a:lnTo>
                    <a:pt x="238721" y="146723"/>
                  </a:lnTo>
                  <a:lnTo>
                    <a:pt x="239344" y="147383"/>
                  </a:lnTo>
                  <a:lnTo>
                    <a:pt x="240753" y="148475"/>
                  </a:lnTo>
                  <a:lnTo>
                    <a:pt x="241058" y="148805"/>
                  </a:lnTo>
                  <a:lnTo>
                    <a:pt x="240969" y="149669"/>
                  </a:lnTo>
                  <a:lnTo>
                    <a:pt x="240703" y="149847"/>
                  </a:lnTo>
                  <a:lnTo>
                    <a:pt x="240499" y="150139"/>
                  </a:lnTo>
                  <a:lnTo>
                    <a:pt x="240372" y="150507"/>
                  </a:lnTo>
                  <a:lnTo>
                    <a:pt x="240004" y="150647"/>
                  </a:lnTo>
                  <a:lnTo>
                    <a:pt x="239496" y="150507"/>
                  </a:lnTo>
                  <a:lnTo>
                    <a:pt x="238518" y="149847"/>
                  </a:lnTo>
                  <a:lnTo>
                    <a:pt x="238785" y="150139"/>
                  </a:lnTo>
                  <a:lnTo>
                    <a:pt x="239179" y="150507"/>
                  </a:lnTo>
                  <a:lnTo>
                    <a:pt x="239661" y="150749"/>
                  </a:lnTo>
                  <a:lnTo>
                    <a:pt x="240233" y="150914"/>
                  </a:lnTo>
                  <a:lnTo>
                    <a:pt x="239839" y="152285"/>
                  </a:lnTo>
                  <a:lnTo>
                    <a:pt x="239471" y="154101"/>
                  </a:lnTo>
                  <a:lnTo>
                    <a:pt x="236512" y="154101"/>
                  </a:lnTo>
                  <a:lnTo>
                    <a:pt x="239001" y="155854"/>
                  </a:lnTo>
                  <a:lnTo>
                    <a:pt x="241046" y="154101"/>
                  </a:lnTo>
                  <a:lnTo>
                    <a:pt x="241490" y="154101"/>
                  </a:lnTo>
                  <a:lnTo>
                    <a:pt x="243611" y="156273"/>
                  </a:lnTo>
                  <a:lnTo>
                    <a:pt x="248132" y="152857"/>
                  </a:lnTo>
                  <a:lnTo>
                    <a:pt x="248640" y="154101"/>
                  </a:lnTo>
                  <a:lnTo>
                    <a:pt x="249047" y="155270"/>
                  </a:lnTo>
                  <a:lnTo>
                    <a:pt x="249618" y="156235"/>
                  </a:lnTo>
                  <a:lnTo>
                    <a:pt x="253860" y="155270"/>
                  </a:lnTo>
                  <a:lnTo>
                    <a:pt x="258305" y="155270"/>
                  </a:lnTo>
                  <a:lnTo>
                    <a:pt x="263410" y="156705"/>
                  </a:lnTo>
                  <a:lnTo>
                    <a:pt x="263321" y="156273"/>
                  </a:lnTo>
                  <a:lnTo>
                    <a:pt x="263194" y="155702"/>
                  </a:lnTo>
                  <a:lnTo>
                    <a:pt x="263321" y="155270"/>
                  </a:lnTo>
                  <a:lnTo>
                    <a:pt x="263766" y="154559"/>
                  </a:lnTo>
                  <a:lnTo>
                    <a:pt x="264134" y="154101"/>
                  </a:lnTo>
                  <a:lnTo>
                    <a:pt x="263613" y="154101"/>
                  </a:lnTo>
                  <a:lnTo>
                    <a:pt x="265455" y="153377"/>
                  </a:lnTo>
                  <a:lnTo>
                    <a:pt x="267030" y="152857"/>
                  </a:lnTo>
                  <a:close/>
                </a:path>
                <a:path w="480059" h="311785">
                  <a:moveTo>
                    <a:pt x="268058" y="176631"/>
                  </a:moveTo>
                  <a:lnTo>
                    <a:pt x="267131" y="176225"/>
                  </a:lnTo>
                  <a:lnTo>
                    <a:pt x="266827" y="176225"/>
                  </a:lnTo>
                  <a:lnTo>
                    <a:pt x="268058" y="176631"/>
                  </a:lnTo>
                  <a:close/>
                </a:path>
                <a:path w="480059" h="311785">
                  <a:moveTo>
                    <a:pt x="268287" y="182968"/>
                  </a:moveTo>
                  <a:lnTo>
                    <a:pt x="265150" y="179552"/>
                  </a:lnTo>
                  <a:lnTo>
                    <a:pt x="264947" y="179959"/>
                  </a:lnTo>
                  <a:lnTo>
                    <a:pt x="264706" y="180505"/>
                  </a:lnTo>
                  <a:lnTo>
                    <a:pt x="264134" y="181457"/>
                  </a:lnTo>
                  <a:lnTo>
                    <a:pt x="268287" y="182968"/>
                  </a:lnTo>
                  <a:close/>
                </a:path>
                <a:path w="480059" h="311785">
                  <a:moveTo>
                    <a:pt x="269951" y="177431"/>
                  </a:moveTo>
                  <a:lnTo>
                    <a:pt x="268655" y="176885"/>
                  </a:lnTo>
                  <a:lnTo>
                    <a:pt x="268490" y="177431"/>
                  </a:lnTo>
                  <a:lnTo>
                    <a:pt x="269951" y="177431"/>
                  </a:lnTo>
                  <a:close/>
                </a:path>
                <a:path w="480059" h="311785">
                  <a:moveTo>
                    <a:pt x="271437" y="178066"/>
                  </a:moveTo>
                  <a:lnTo>
                    <a:pt x="270903" y="177520"/>
                  </a:lnTo>
                  <a:lnTo>
                    <a:pt x="270421" y="177380"/>
                  </a:lnTo>
                  <a:lnTo>
                    <a:pt x="269951" y="177431"/>
                  </a:lnTo>
                  <a:lnTo>
                    <a:pt x="271437" y="178066"/>
                  </a:lnTo>
                  <a:close/>
                </a:path>
                <a:path w="480059" h="311785">
                  <a:moveTo>
                    <a:pt x="277368" y="132397"/>
                  </a:moveTo>
                  <a:lnTo>
                    <a:pt x="275971" y="128536"/>
                  </a:lnTo>
                  <a:lnTo>
                    <a:pt x="276860" y="128473"/>
                  </a:lnTo>
                  <a:lnTo>
                    <a:pt x="276847" y="127050"/>
                  </a:lnTo>
                  <a:lnTo>
                    <a:pt x="273646" y="128346"/>
                  </a:lnTo>
                  <a:lnTo>
                    <a:pt x="271805" y="128473"/>
                  </a:lnTo>
                  <a:lnTo>
                    <a:pt x="274612" y="130429"/>
                  </a:lnTo>
                  <a:lnTo>
                    <a:pt x="274129" y="130822"/>
                  </a:lnTo>
                  <a:lnTo>
                    <a:pt x="273672" y="130492"/>
                  </a:lnTo>
                  <a:lnTo>
                    <a:pt x="273215" y="130886"/>
                  </a:lnTo>
                  <a:lnTo>
                    <a:pt x="273240" y="133756"/>
                  </a:lnTo>
                  <a:lnTo>
                    <a:pt x="275971" y="130708"/>
                  </a:lnTo>
                  <a:lnTo>
                    <a:pt x="277368" y="132397"/>
                  </a:lnTo>
                  <a:close/>
                </a:path>
                <a:path w="480059" h="311785">
                  <a:moveTo>
                    <a:pt x="278180" y="171665"/>
                  </a:moveTo>
                  <a:lnTo>
                    <a:pt x="277647" y="171665"/>
                  </a:lnTo>
                  <a:lnTo>
                    <a:pt x="274078" y="167538"/>
                  </a:lnTo>
                  <a:lnTo>
                    <a:pt x="273875" y="167538"/>
                  </a:lnTo>
                  <a:lnTo>
                    <a:pt x="270675" y="167995"/>
                  </a:lnTo>
                  <a:lnTo>
                    <a:pt x="266890" y="169824"/>
                  </a:lnTo>
                  <a:lnTo>
                    <a:pt x="266560" y="169481"/>
                  </a:lnTo>
                  <a:lnTo>
                    <a:pt x="264617" y="167538"/>
                  </a:lnTo>
                  <a:lnTo>
                    <a:pt x="257530" y="169037"/>
                  </a:lnTo>
                  <a:lnTo>
                    <a:pt x="256984" y="169951"/>
                  </a:lnTo>
                  <a:lnTo>
                    <a:pt x="260108" y="171665"/>
                  </a:lnTo>
                  <a:lnTo>
                    <a:pt x="259956" y="171361"/>
                  </a:lnTo>
                  <a:lnTo>
                    <a:pt x="259803" y="170649"/>
                  </a:lnTo>
                  <a:lnTo>
                    <a:pt x="259727" y="170345"/>
                  </a:lnTo>
                  <a:lnTo>
                    <a:pt x="259651" y="169951"/>
                  </a:lnTo>
                  <a:lnTo>
                    <a:pt x="259537" y="169481"/>
                  </a:lnTo>
                  <a:lnTo>
                    <a:pt x="263080" y="170510"/>
                  </a:lnTo>
                  <a:lnTo>
                    <a:pt x="265709" y="170345"/>
                  </a:lnTo>
                  <a:lnTo>
                    <a:pt x="266369" y="169951"/>
                  </a:lnTo>
                  <a:lnTo>
                    <a:pt x="266636" y="169951"/>
                  </a:lnTo>
                  <a:lnTo>
                    <a:pt x="267030" y="169951"/>
                  </a:lnTo>
                  <a:lnTo>
                    <a:pt x="269443" y="171665"/>
                  </a:lnTo>
                  <a:lnTo>
                    <a:pt x="269976" y="172110"/>
                  </a:lnTo>
                  <a:lnTo>
                    <a:pt x="270268" y="173126"/>
                  </a:lnTo>
                  <a:lnTo>
                    <a:pt x="270141" y="171361"/>
                  </a:lnTo>
                  <a:lnTo>
                    <a:pt x="270027" y="170345"/>
                  </a:lnTo>
                  <a:lnTo>
                    <a:pt x="270002" y="169951"/>
                  </a:lnTo>
                  <a:lnTo>
                    <a:pt x="274116" y="172110"/>
                  </a:lnTo>
                  <a:lnTo>
                    <a:pt x="276263" y="171678"/>
                  </a:lnTo>
                  <a:lnTo>
                    <a:pt x="274129" y="173532"/>
                  </a:lnTo>
                  <a:lnTo>
                    <a:pt x="278180" y="171665"/>
                  </a:lnTo>
                  <a:close/>
                </a:path>
                <a:path w="480059" h="311785">
                  <a:moveTo>
                    <a:pt x="286969" y="129222"/>
                  </a:moveTo>
                  <a:lnTo>
                    <a:pt x="282384" y="128816"/>
                  </a:lnTo>
                  <a:lnTo>
                    <a:pt x="281051" y="132880"/>
                  </a:lnTo>
                  <a:lnTo>
                    <a:pt x="283806" y="132676"/>
                  </a:lnTo>
                  <a:lnTo>
                    <a:pt x="285610" y="131102"/>
                  </a:lnTo>
                  <a:lnTo>
                    <a:pt x="286969" y="129222"/>
                  </a:lnTo>
                  <a:close/>
                </a:path>
                <a:path w="480059" h="311785">
                  <a:moveTo>
                    <a:pt x="306412" y="126149"/>
                  </a:moveTo>
                  <a:lnTo>
                    <a:pt x="303022" y="124866"/>
                  </a:lnTo>
                  <a:lnTo>
                    <a:pt x="302856" y="126149"/>
                  </a:lnTo>
                  <a:lnTo>
                    <a:pt x="302793" y="126657"/>
                  </a:lnTo>
                  <a:lnTo>
                    <a:pt x="302704" y="127368"/>
                  </a:lnTo>
                  <a:lnTo>
                    <a:pt x="302590" y="128130"/>
                  </a:lnTo>
                  <a:lnTo>
                    <a:pt x="306412" y="126149"/>
                  </a:lnTo>
                  <a:close/>
                </a:path>
                <a:path w="480059" h="311785">
                  <a:moveTo>
                    <a:pt x="307428" y="127139"/>
                  </a:moveTo>
                  <a:lnTo>
                    <a:pt x="307174" y="127139"/>
                  </a:lnTo>
                  <a:lnTo>
                    <a:pt x="306717" y="128206"/>
                  </a:lnTo>
                  <a:lnTo>
                    <a:pt x="307428" y="127139"/>
                  </a:lnTo>
                  <a:close/>
                </a:path>
                <a:path w="480059" h="311785">
                  <a:moveTo>
                    <a:pt x="308952" y="124866"/>
                  </a:moveTo>
                  <a:lnTo>
                    <a:pt x="306412" y="126149"/>
                  </a:lnTo>
                  <a:lnTo>
                    <a:pt x="307759" y="126657"/>
                  </a:lnTo>
                  <a:lnTo>
                    <a:pt x="308952" y="124866"/>
                  </a:lnTo>
                  <a:close/>
                </a:path>
                <a:path w="480059" h="311785">
                  <a:moveTo>
                    <a:pt x="309676" y="127368"/>
                  </a:moveTo>
                  <a:lnTo>
                    <a:pt x="307759" y="126657"/>
                  </a:lnTo>
                  <a:lnTo>
                    <a:pt x="307428" y="127139"/>
                  </a:lnTo>
                  <a:lnTo>
                    <a:pt x="308559" y="127368"/>
                  </a:lnTo>
                  <a:lnTo>
                    <a:pt x="309676" y="127368"/>
                  </a:lnTo>
                  <a:close/>
                </a:path>
                <a:path w="480059" h="311785">
                  <a:moveTo>
                    <a:pt x="321030" y="131165"/>
                  </a:moveTo>
                  <a:lnTo>
                    <a:pt x="319646" y="130898"/>
                  </a:lnTo>
                  <a:lnTo>
                    <a:pt x="317334" y="129984"/>
                  </a:lnTo>
                  <a:lnTo>
                    <a:pt x="315506" y="131559"/>
                  </a:lnTo>
                  <a:lnTo>
                    <a:pt x="317360" y="132143"/>
                  </a:lnTo>
                  <a:lnTo>
                    <a:pt x="320103" y="132651"/>
                  </a:lnTo>
                  <a:lnTo>
                    <a:pt x="321030" y="131165"/>
                  </a:lnTo>
                  <a:close/>
                </a:path>
                <a:path w="480059" h="311785">
                  <a:moveTo>
                    <a:pt x="325234" y="136245"/>
                  </a:moveTo>
                  <a:lnTo>
                    <a:pt x="323342" y="134950"/>
                  </a:lnTo>
                  <a:lnTo>
                    <a:pt x="321995" y="136842"/>
                  </a:lnTo>
                  <a:lnTo>
                    <a:pt x="325234" y="136245"/>
                  </a:lnTo>
                  <a:close/>
                </a:path>
                <a:path w="480059" h="311785">
                  <a:moveTo>
                    <a:pt x="329882" y="119291"/>
                  </a:moveTo>
                  <a:lnTo>
                    <a:pt x="329145" y="118402"/>
                  </a:lnTo>
                  <a:lnTo>
                    <a:pt x="329552" y="119291"/>
                  </a:lnTo>
                  <a:lnTo>
                    <a:pt x="329882" y="119291"/>
                  </a:lnTo>
                  <a:close/>
                </a:path>
                <a:path w="480059" h="311785">
                  <a:moveTo>
                    <a:pt x="331724" y="140830"/>
                  </a:moveTo>
                  <a:lnTo>
                    <a:pt x="328472" y="139979"/>
                  </a:lnTo>
                  <a:lnTo>
                    <a:pt x="329374" y="139192"/>
                  </a:lnTo>
                  <a:lnTo>
                    <a:pt x="325272" y="140550"/>
                  </a:lnTo>
                  <a:lnTo>
                    <a:pt x="328968" y="141744"/>
                  </a:lnTo>
                  <a:lnTo>
                    <a:pt x="331724" y="140830"/>
                  </a:lnTo>
                  <a:close/>
                </a:path>
                <a:path w="480059" h="311785">
                  <a:moveTo>
                    <a:pt x="332422" y="122834"/>
                  </a:moveTo>
                  <a:lnTo>
                    <a:pt x="330555" y="120815"/>
                  </a:lnTo>
                  <a:lnTo>
                    <a:pt x="326948" y="118618"/>
                  </a:lnTo>
                  <a:lnTo>
                    <a:pt x="323342" y="116420"/>
                  </a:lnTo>
                  <a:lnTo>
                    <a:pt x="321284" y="116420"/>
                  </a:lnTo>
                  <a:lnTo>
                    <a:pt x="317144" y="113474"/>
                  </a:lnTo>
                  <a:lnTo>
                    <a:pt x="313042" y="116992"/>
                  </a:lnTo>
                  <a:lnTo>
                    <a:pt x="307098" y="119926"/>
                  </a:lnTo>
                  <a:lnTo>
                    <a:pt x="306654" y="121754"/>
                  </a:lnTo>
                  <a:lnTo>
                    <a:pt x="313004" y="120599"/>
                  </a:lnTo>
                  <a:lnTo>
                    <a:pt x="312140" y="119926"/>
                  </a:lnTo>
                  <a:lnTo>
                    <a:pt x="310299" y="118618"/>
                  </a:lnTo>
                  <a:lnTo>
                    <a:pt x="318147" y="120599"/>
                  </a:lnTo>
                  <a:lnTo>
                    <a:pt x="308051" y="123456"/>
                  </a:lnTo>
                  <a:lnTo>
                    <a:pt x="308521" y="124498"/>
                  </a:lnTo>
                  <a:lnTo>
                    <a:pt x="314071" y="126974"/>
                  </a:lnTo>
                  <a:lnTo>
                    <a:pt x="314515" y="125158"/>
                  </a:lnTo>
                  <a:lnTo>
                    <a:pt x="316801" y="126784"/>
                  </a:lnTo>
                  <a:lnTo>
                    <a:pt x="321868" y="126072"/>
                  </a:lnTo>
                  <a:lnTo>
                    <a:pt x="324116" y="125158"/>
                  </a:lnTo>
                  <a:lnTo>
                    <a:pt x="325081" y="124764"/>
                  </a:lnTo>
                  <a:lnTo>
                    <a:pt x="324866" y="126072"/>
                  </a:lnTo>
                  <a:lnTo>
                    <a:pt x="324739" y="126784"/>
                  </a:lnTo>
                  <a:lnTo>
                    <a:pt x="324650" y="127317"/>
                  </a:lnTo>
                  <a:lnTo>
                    <a:pt x="329603" y="126974"/>
                  </a:lnTo>
                  <a:lnTo>
                    <a:pt x="330174" y="126974"/>
                  </a:lnTo>
                  <a:lnTo>
                    <a:pt x="328815" y="124764"/>
                  </a:lnTo>
                  <a:lnTo>
                    <a:pt x="327825" y="123164"/>
                  </a:lnTo>
                  <a:lnTo>
                    <a:pt x="332422" y="122834"/>
                  </a:lnTo>
                  <a:close/>
                </a:path>
                <a:path w="480059" h="311785">
                  <a:moveTo>
                    <a:pt x="334683" y="119443"/>
                  </a:moveTo>
                  <a:lnTo>
                    <a:pt x="330009" y="119443"/>
                  </a:lnTo>
                  <a:lnTo>
                    <a:pt x="330390" y="119900"/>
                  </a:lnTo>
                  <a:lnTo>
                    <a:pt x="333286" y="119900"/>
                  </a:lnTo>
                  <a:lnTo>
                    <a:pt x="334683" y="119443"/>
                  </a:lnTo>
                  <a:close/>
                </a:path>
                <a:path w="480059" h="311785">
                  <a:moveTo>
                    <a:pt x="336003" y="116116"/>
                  </a:moveTo>
                  <a:lnTo>
                    <a:pt x="329882" y="119291"/>
                  </a:lnTo>
                  <a:lnTo>
                    <a:pt x="334746" y="119291"/>
                  </a:lnTo>
                  <a:lnTo>
                    <a:pt x="336003" y="116116"/>
                  </a:lnTo>
                  <a:close/>
                </a:path>
                <a:path w="480059" h="311785">
                  <a:moveTo>
                    <a:pt x="347306" y="57658"/>
                  </a:moveTo>
                  <a:lnTo>
                    <a:pt x="346570" y="56299"/>
                  </a:lnTo>
                  <a:lnTo>
                    <a:pt x="344944" y="56299"/>
                  </a:lnTo>
                  <a:lnTo>
                    <a:pt x="345871" y="57658"/>
                  </a:lnTo>
                  <a:lnTo>
                    <a:pt x="347306" y="57658"/>
                  </a:lnTo>
                  <a:close/>
                </a:path>
                <a:path w="480059" h="311785">
                  <a:moveTo>
                    <a:pt x="356704" y="77343"/>
                  </a:moveTo>
                  <a:lnTo>
                    <a:pt x="355727" y="74561"/>
                  </a:lnTo>
                  <a:lnTo>
                    <a:pt x="352996" y="76898"/>
                  </a:lnTo>
                  <a:lnTo>
                    <a:pt x="351612" y="76631"/>
                  </a:lnTo>
                  <a:lnTo>
                    <a:pt x="351180" y="77025"/>
                  </a:lnTo>
                  <a:lnTo>
                    <a:pt x="354406" y="77876"/>
                  </a:lnTo>
                  <a:lnTo>
                    <a:pt x="356704" y="77343"/>
                  </a:lnTo>
                  <a:close/>
                </a:path>
                <a:path w="480059" h="311785">
                  <a:moveTo>
                    <a:pt x="365264" y="48094"/>
                  </a:moveTo>
                  <a:lnTo>
                    <a:pt x="364832" y="47980"/>
                  </a:lnTo>
                  <a:lnTo>
                    <a:pt x="364388" y="47904"/>
                  </a:lnTo>
                  <a:lnTo>
                    <a:pt x="363943" y="47853"/>
                  </a:lnTo>
                  <a:lnTo>
                    <a:pt x="364299" y="48018"/>
                  </a:lnTo>
                  <a:lnTo>
                    <a:pt x="364744" y="48094"/>
                  </a:lnTo>
                  <a:lnTo>
                    <a:pt x="365264" y="48094"/>
                  </a:lnTo>
                  <a:close/>
                </a:path>
                <a:path w="480059" h="311785">
                  <a:moveTo>
                    <a:pt x="394246" y="31343"/>
                  </a:moveTo>
                  <a:lnTo>
                    <a:pt x="385051" y="29845"/>
                  </a:lnTo>
                  <a:lnTo>
                    <a:pt x="385572" y="33020"/>
                  </a:lnTo>
                  <a:lnTo>
                    <a:pt x="391045" y="31203"/>
                  </a:lnTo>
                  <a:lnTo>
                    <a:pt x="393814" y="31724"/>
                  </a:lnTo>
                  <a:lnTo>
                    <a:pt x="394246" y="31343"/>
                  </a:lnTo>
                  <a:close/>
                </a:path>
                <a:path w="480059" h="311785">
                  <a:moveTo>
                    <a:pt x="399415" y="37795"/>
                  </a:moveTo>
                  <a:lnTo>
                    <a:pt x="397535" y="35064"/>
                  </a:lnTo>
                  <a:lnTo>
                    <a:pt x="398487" y="37134"/>
                  </a:lnTo>
                  <a:lnTo>
                    <a:pt x="399415" y="37795"/>
                  </a:lnTo>
                  <a:close/>
                </a:path>
                <a:path w="480059" h="311785">
                  <a:moveTo>
                    <a:pt x="399923" y="41719"/>
                  </a:moveTo>
                  <a:lnTo>
                    <a:pt x="396214" y="41973"/>
                  </a:lnTo>
                  <a:lnTo>
                    <a:pt x="395808" y="42633"/>
                  </a:lnTo>
                  <a:lnTo>
                    <a:pt x="399923" y="41719"/>
                  </a:lnTo>
                  <a:close/>
                </a:path>
                <a:path w="480059" h="311785">
                  <a:moveTo>
                    <a:pt x="403733" y="43459"/>
                  </a:moveTo>
                  <a:lnTo>
                    <a:pt x="395732" y="42773"/>
                  </a:lnTo>
                  <a:lnTo>
                    <a:pt x="395338" y="43459"/>
                  </a:lnTo>
                  <a:lnTo>
                    <a:pt x="396570" y="43459"/>
                  </a:lnTo>
                  <a:lnTo>
                    <a:pt x="397637" y="43675"/>
                  </a:lnTo>
                  <a:lnTo>
                    <a:pt x="400532" y="43459"/>
                  </a:lnTo>
                  <a:lnTo>
                    <a:pt x="403733" y="43459"/>
                  </a:lnTo>
                  <a:close/>
                </a:path>
                <a:path w="480059" h="311785">
                  <a:moveTo>
                    <a:pt x="404609" y="101752"/>
                  </a:moveTo>
                  <a:lnTo>
                    <a:pt x="404495" y="101422"/>
                  </a:lnTo>
                  <a:lnTo>
                    <a:pt x="404380" y="101079"/>
                  </a:lnTo>
                  <a:lnTo>
                    <a:pt x="404279" y="100787"/>
                  </a:lnTo>
                  <a:lnTo>
                    <a:pt x="404025" y="100787"/>
                  </a:lnTo>
                  <a:lnTo>
                    <a:pt x="403529" y="100406"/>
                  </a:lnTo>
                  <a:lnTo>
                    <a:pt x="404609" y="101752"/>
                  </a:lnTo>
                  <a:close/>
                </a:path>
                <a:path w="480059" h="311785">
                  <a:moveTo>
                    <a:pt x="405257" y="95961"/>
                  </a:moveTo>
                  <a:lnTo>
                    <a:pt x="403694" y="96723"/>
                  </a:lnTo>
                  <a:lnTo>
                    <a:pt x="402958" y="97104"/>
                  </a:lnTo>
                  <a:lnTo>
                    <a:pt x="404964" y="97612"/>
                  </a:lnTo>
                  <a:lnTo>
                    <a:pt x="405053" y="97104"/>
                  </a:lnTo>
                  <a:lnTo>
                    <a:pt x="405130" y="96723"/>
                  </a:lnTo>
                  <a:lnTo>
                    <a:pt x="405206" y="96215"/>
                  </a:lnTo>
                  <a:lnTo>
                    <a:pt x="405257" y="95961"/>
                  </a:lnTo>
                  <a:close/>
                </a:path>
                <a:path w="480059" h="311785">
                  <a:moveTo>
                    <a:pt x="406184" y="36830"/>
                  </a:moveTo>
                  <a:lnTo>
                    <a:pt x="405384" y="35648"/>
                  </a:lnTo>
                  <a:lnTo>
                    <a:pt x="405218" y="35648"/>
                  </a:lnTo>
                  <a:lnTo>
                    <a:pt x="400748" y="38061"/>
                  </a:lnTo>
                  <a:lnTo>
                    <a:pt x="406184" y="36830"/>
                  </a:lnTo>
                  <a:close/>
                </a:path>
                <a:path w="480059" h="311785">
                  <a:moveTo>
                    <a:pt x="407085" y="36626"/>
                  </a:moveTo>
                  <a:lnTo>
                    <a:pt x="406184" y="36830"/>
                  </a:lnTo>
                  <a:lnTo>
                    <a:pt x="406590" y="36830"/>
                  </a:lnTo>
                  <a:lnTo>
                    <a:pt x="407085" y="36626"/>
                  </a:lnTo>
                  <a:close/>
                </a:path>
                <a:path w="480059" h="311785">
                  <a:moveTo>
                    <a:pt x="407492" y="37452"/>
                  </a:moveTo>
                  <a:lnTo>
                    <a:pt x="406285" y="37668"/>
                  </a:lnTo>
                  <a:lnTo>
                    <a:pt x="407225" y="39052"/>
                  </a:lnTo>
                  <a:lnTo>
                    <a:pt x="407390" y="38061"/>
                  </a:lnTo>
                  <a:lnTo>
                    <a:pt x="407492" y="37452"/>
                  </a:lnTo>
                  <a:close/>
                </a:path>
                <a:path w="480059" h="311785">
                  <a:moveTo>
                    <a:pt x="407657" y="98120"/>
                  </a:moveTo>
                  <a:lnTo>
                    <a:pt x="406730" y="98120"/>
                  </a:lnTo>
                  <a:lnTo>
                    <a:pt x="404964" y="97612"/>
                  </a:lnTo>
                  <a:lnTo>
                    <a:pt x="404888" y="98120"/>
                  </a:lnTo>
                  <a:lnTo>
                    <a:pt x="404799" y="98628"/>
                  </a:lnTo>
                  <a:lnTo>
                    <a:pt x="405307" y="98628"/>
                  </a:lnTo>
                  <a:lnTo>
                    <a:pt x="407352" y="99136"/>
                  </a:lnTo>
                  <a:lnTo>
                    <a:pt x="407441" y="98628"/>
                  </a:lnTo>
                  <a:lnTo>
                    <a:pt x="407657" y="98120"/>
                  </a:lnTo>
                  <a:close/>
                </a:path>
                <a:path w="480059" h="311785">
                  <a:moveTo>
                    <a:pt x="410781" y="30886"/>
                  </a:moveTo>
                  <a:lnTo>
                    <a:pt x="406196" y="29781"/>
                  </a:lnTo>
                  <a:lnTo>
                    <a:pt x="400177" y="27711"/>
                  </a:lnTo>
                  <a:lnTo>
                    <a:pt x="396697" y="32791"/>
                  </a:lnTo>
                  <a:lnTo>
                    <a:pt x="396582" y="32969"/>
                  </a:lnTo>
                  <a:lnTo>
                    <a:pt x="400773" y="35204"/>
                  </a:lnTo>
                  <a:lnTo>
                    <a:pt x="401459" y="34671"/>
                  </a:lnTo>
                  <a:lnTo>
                    <a:pt x="405295" y="32016"/>
                  </a:lnTo>
                  <a:lnTo>
                    <a:pt x="410133" y="34671"/>
                  </a:lnTo>
                  <a:lnTo>
                    <a:pt x="409384" y="33629"/>
                  </a:lnTo>
                  <a:lnTo>
                    <a:pt x="408355" y="32016"/>
                  </a:lnTo>
                  <a:lnTo>
                    <a:pt x="407631" y="30886"/>
                  </a:lnTo>
                  <a:lnTo>
                    <a:pt x="410781" y="30886"/>
                  </a:lnTo>
                  <a:close/>
                </a:path>
                <a:path w="480059" h="311785">
                  <a:moveTo>
                    <a:pt x="418325" y="44005"/>
                  </a:moveTo>
                  <a:lnTo>
                    <a:pt x="415531" y="40614"/>
                  </a:lnTo>
                  <a:lnTo>
                    <a:pt x="411848" y="40144"/>
                  </a:lnTo>
                  <a:lnTo>
                    <a:pt x="411797" y="37096"/>
                  </a:lnTo>
                  <a:lnTo>
                    <a:pt x="411797" y="36626"/>
                  </a:lnTo>
                  <a:lnTo>
                    <a:pt x="411962" y="36626"/>
                  </a:lnTo>
                  <a:lnTo>
                    <a:pt x="415937" y="38061"/>
                  </a:lnTo>
                  <a:lnTo>
                    <a:pt x="415925" y="37096"/>
                  </a:lnTo>
                  <a:lnTo>
                    <a:pt x="415925" y="35204"/>
                  </a:lnTo>
                  <a:lnTo>
                    <a:pt x="418223" y="36830"/>
                  </a:lnTo>
                  <a:lnTo>
                    <a:pt x="418223" y="35204"/>
                  </a:lnTo>
                  <a:lnTo>
                    <a:pt x="418223" y="34671"/>
                  </a:lnTo>
                  <a:lnTo>
                    <a:pt x="417182" y="34671"/>
                  </a:lnTo>
                  <a:lnTo>
                    <a:pt x="414515" y="32791"/>
                  </a:lnTo>
                  <a:lnTo>
                    <a:pt x="412686" y="33629"/>
                  </a:lnTo>
                  <a:lnTo>
                    <a:pt x="414553" y="37084"/>
                  </a:lnTo>
                  <a:lnTo>
                    <a:pt x="410870" y="35928"/>
                  </a:lnTo>
                  <a:lnTo>
                    <a:pt x="410057" y="34671"/>
                  </a:lnTo>
                  <a:lnTo>
                    <a:pt x="409879" y="34671"/>
                  </a:lnTo>
                  <a:lnTo>
                    <a:pt x="409486" y="35648"/>
                  </a:lnTo>
                  <a:lnTo>
                    <a:pt x="407085" y="36626"/>
                  </a:lnTo>
                  <a:lnTo>
                    <a:pt x="407631" y="36626"/>
                  </a:lnTo>
                  <a:lnTo>
                    <a:pt x="407593" y="36830"/>
                  </a:lnTo>
                  <a:lnTo>
                    <a:pt x="407492" y="37452"/>
                  </a:lnTo>
                  <a:lnTo>
                    <a:pt x="409498" y="37096"/>
                  </a:lnTo>
                  <a:lnTo>
                    <a:pt x="412318" y="41198"/>
                  </a:lnTo>
                  <a:lnTo>
                    <a:pt x="407238" y="39751"/>
                  </a:lnTo>
                  <a:lnTo>
                    <a:pt x="409562" y="42100"/>
                  </a:lnTo>
                  <a:lnTo>
                    <a:pt x="407276" y="42621"/>
                  </a:lnTo>
                  <a:lnTo>
                    <a:pt x="402615" y="39370"/>
                  </a:lnTo>
                  <a:lnTo>
                    <a:pt x="401980" y="42100"/>
                  </a:lnTo>
                  <a:lnTo>
                    <a:pt x="401866" y="42621"/>
                  </a:lnTo>
                  <a:lnTo>
                    <a:pt x="401777" y="43002"/>
                  </a:lnTo>
                  <a:lnTo>
                    <a:pt x="404507" y="42811"/>
                  </a:lnTo>
                  <a:lnTo>
                    <a:pt x="409181" y="46075"/>
                  </a:lnTo>
                  <a:lnTo>
                    <a:pt x="413283" y="44716"/>
                  </a:lnTo>
                  <a:lnTo>
                    <a:pt x="411099" y="42811"/>
                  </a:lnTo>
                  <a:lnTo>
                    <a:pt x="410883" y="42621"/>
                  </a:lnTo>
                  <a:lnTo>
                    <a:pt x="409371" y="41313"/>
                  </a:lnTo>
                  <a:lnTo>
                    <a:pt x="409778" y="41313"/>
                  </a:lnTo>
                  <a:lnTo>
                    <a:pt x="418325" y="44005"/>
                  </a:lnTo>
                  <a:close/>
                </a:path>
                <a:path w="480059" h="311785">
                  <a:moveTo>
                    <a:pt x="423379" y="736"/>
                  </a:moveTo>
                  <a:lnTo>
                    <a:pt x="422338" y="0"/>
                  </a:lnTo>
                  <a:lnTo>
                    <a:pt x="423024" y="736"/>
                  </a:lnTo>
                  <a:lnTo>
                    <a:pt x="423379" y="736"/>
                  </a:lnTo>
                  <a:close/>
                </a:path>
                <a:path w="480059" h="311785">
                  <a:moveTo>
                    <a:pt x="432943" y="38023"/>
                  </a:moveTo>
                  <a:lnTo>
                    <a:pt x="431825" y="36576"/>
                  </a:lnTo>
                  <a:lnTo>
                    <a:pt x="432054" y="38023"/>
                  </a:lnTo>
                  <a:lnTo>
                    <a:pt x="432498" y="39065"/>
                  </a:lnTo>
                  <a:lnTo>
                    <a:pt x="432943" y="38023"/>
                  </a:lnTo>
                  <a:close/>
                </a:path>
                <a:path w="480059" h="311785">
                  <a:moveTo>
                    <a:pt x="434759" y="35661"/>
                  </a:moveTo>
                  <a:lnTo>
                    <a:pt x="433235" y="34836"/>
                  </a:lnTo>
                  <a:lnTo>
                    <a:pt x="430123" y="33147"/>
                  </a:lnTo>
                  <a:lnTo>
                    <a:pt x="428345" y="36131"/>
                  </a:lnTo>
                  <a:lnTo>
                    <a:pt x="431558" y="34836"/>
                  </a:lnTo>
                  <a:lnTo>
                    <a:pt x="431685" y="35661"/>
                  </a:lnTo>
                  <a:lnTo>
                    <a:pt x="431761" y="36131"/>
                  </a:lnTo>
                  <a:lnTo>
                    <a:pt x="431825" y="36576"/>
                  </a:lnTo>
                  <a:lnTo>
                    <a:pt x="433730" y="36576"/>
                  </a:lnTo>
                  <a:lnTo>
                    <a:pt x="434759" y="35661"/>
                  </a:lnTo>
                  <a:close/>
                </a:path>
                <a:path w="480059" h="311785">
                  <a:moveTo>
                    <a:pt x="436333" y="115265"/>
                  </a:moveTo>
                  <a:lnTo>
                    <a:pt x="436308" y="114249"/>
                  </a:lnTo>
                  <a:lnTo>
                    <a:pt x="435241" y="113741"/>
                  </a:lnTo>
                  <a:lnTo>
                    <a:pt x="436333" y="115265"/>
                  </a:lnTo>
                  <a:close/>
                </a:path>
                <a:path w="480059" h="311785">
                  <a:moveTo>
                    <a:pt x="443636" y="125285"/>
                  </a:moveTo>
                  <a:lnTo>
                    <a:pt x="443242" y="124968"/>
                  </a:lnTo>
                  <a:lnTo>
                    <a:pt x="442849" y="124612"/>
                  </a:lnTo>
                  <a:lnTo>
                    <a:pt x="442455" y="124167"/>
                  </a:lnTo>
                  <a:lnTo>
                    <a:pt x="442836" y="124904"/>
                  </a:lnTo>
                  <a:lnTo>
                    <a:pt x="443242" y="125171"/>
                  </a:lnTo>
                  <a:lnTo>
                    <a:pt x="443484" y="125247"/>
                  </a:lnTo>
                  <a:lnTo>
                    <a:pt x="443636" y="125285"/>
                  </a:lnTo>
                  <a:close/>
                </a:path>
                <a:path w="480059" h="311785">
                  <a:moveTo>
                    <a:pt x="445300" y="110744"/>
                  </a:moveTo>
                  <a:lnTo>
                    <a:pt x="445160" y="110934"/>
                  </a:lnTo>
                  <a:lnTo>
                    <a:pt x="445020" y="111048"/>
                  </a:lnTo>
                  <a:lnTo>
                    <a:pt x="445160" y="111036"/>
                  </a:lnTo>
                  <a:lnTo>
                    <a:pt x="445300" y="110744"/>
                  </a:lnTo>
                  <a:close/>
                </a:path>
                <a:path w="480059" h="311785">
                  <a:moveTo>
                    <a:pt x="445770" y="110185"/>
                  </a:moveTo>
                  <a:lnTo>
                    <a:pt x="445541" y="110185"/>
                  </a:lnTo>
                  <a:lnTo>
                    <a:pt x="445363" y="110566"/>
                  </a:lnTo>
                  <a:lnTo>
                    <a:pt x="445770" y="110185"/>
                  </a:lnTo>
                  <a:close/>
                </a:path>
                <a:path w="480059" h="311785">
                  <a:moveTo>
                    <a:pt x="450392" y="99898"/>
                  </a:moveTo>
                  <a:lnTo>
                    <a:pt x="450024" y="99898"/>
                  </a:lnTo>
                  <a:lnTo>
                    <a:pt x="449707" y="100406"/>
                  </a:lnTo>
                  <a:lnTo>
                    <a:pt x="450392" y="99898"/>
                  </a:lnTo>
                  <a:close/>
                </a:path>
                <a:path w="480059" h="311785">
                  <a:moveTo>
                    <a:pt x="452170" y="96215"/>
                  </a:moveTo>
                  <a:lnTo>
                    <a:pt x="446709" y="98120"/>
                  </a:lnTo>
                  <a:lnTo>
                    <a:pt x="445770" y="98882"/>
                  </a:lnTo>
                  <a:lnTo>
                    <a:pt x="449275" y="98628"/>
                  </a:lnTo>
                  <a:lnTo>
                    <a:pt x="449465" y="98628"/>
                  </a:lnTo>
                  <a:lnTo>
                    <a:pt x="450164" y="99669"/>
                  </a:lnTo>
                  <a:lnTo>
                    <a:pt x="450773" y="98628"/>
                  </a:lnTo>
                  <a:lnTo>
                    <a:pt x="452170" y="96215"/>
                  </a:lnTo>
                  <a:close/>
                </a:path>
                <a:path w="480059" h="311785">
                  <a:moveTo>
                    <a:pt x="452450" y="101422"/>
                  </a:moveTo>
                  <a:lnTo>
                    <a:pt x="451980" y="101422"/>
                  </a:lnTo>
                  <a:lnTo>
                    <a:pt x="451586" y="101612"/>
                  </a:lnTo>
                  <a:lnTo>
                    <a:pt x="449503" y="100787"/>
                  </a:lnTo>
                  <a:lnTo>
                    <a:pt x="449707" y="100406"/>
                  </a:lnTo>
                  <a:lnTo>
                    <a:pt x="447687" y="101422"/>
                  </a:lnTo>
                  <a:lnTo>
                    <a:pt x="448665" y="101422"/>
                  </a:lnTo>
                  <a:lnTo>
                    <a:pt x="449478" y="101752"/>
                  </a:lnTo>
                  <a:lnTo>
                    <a:pt x="451281" y="101752"/>
                  </a:lnTo>
                  <a:lnTo>
                    <a:pt x="451637" y="101752"/>
                  </a:lnTo>
                  <a:lnTo>
                    <a:pt x="451980" y="101752"/>
                  </a:lnTo>
                  <a:lnTo>
                    <a:pt x="451802" y="101688"/>
                  </a:lnTo>
                  <a:lnTo>
                    <a:pt x="452450" y="101422"/>
                  </a:lnTo>
                  <a:close/>
                </a:path>
                <a:path w="480059" h="311785">
                  <a:moveTo>
                    <a:pt x="454520" y="32512"/>
                  </a:moveTo>
                  <a:lnTo>
                    <a:pt x="450837" y="32766"/>
                  </a:lnTo>
                  <a:lnTo>
                    <a:pt x="451294" y="33807"/>
                  </a:lnTo>
                  <a:lnTo>
                    <a:pt x="454507" y="33223"/>
                  </a:lnTo>
                  <a:lnTo>
                    <a:pt x="454520" y="32512"/>
                  </a:lnTo>
                  <a:close/>
                </a:path>
                <a:path w="480059" h="311785">
                  <a:moveTo>
                    <a:pt x="463804" y="109359"/>
                  </a:moveTo>
                  <a:lnTo>
                    <a:pt x="463156" y="109702"/>
                  </a:lnTo>
                  <a:lnTo>
                    <a:pt x="462610" y="110185"/>
                  </a:lnTo>
                  <a:lnTo>
                    <a:pt x="462089" y="110680"/>
                  </a:lnTo>
                  <a:lnTo>
                    <a:pt x="462851" y="110667"/>
                  </a:lnTo>
                  <a:lnTo>
                    <a:pt x="463804" y="109359"/>
                  </a:lnTo>
                  <a:close/>
                </a:path>
                <a:path w="480059" h="311785">
                  <a:moveTo>
                    <a:pt x="463981" y="124790"/>
                  </a:moveTo>
                  <a:lnTo>
                    <a:pt x="461314" y="124028"/>
                  </a:lnTo>
                  <a:lnTo>
                    <a:pt x="460540" y="125933"/>
                  </a:lnTo>
                  <a:lnTo>
                    <a:pt x="460502" y="126250"/>
                  </a:lnTo>
                  <a:lnTo>
                    <a:pt x="460717" y="126314"/>
                  </a:lnTo>
                  <a:lnTo>
                    <a:pt x="460502" y="126314"/>
                  </a:lnTo>
                  <a:lnTo>
                    <a:pt x="460451" y="126949"/>
                  </a:lnTo>
                  <a:lnTo>
                    <a:pt x="463981" y="124790"/>
                  </a:lnTo>
                  <a:close/>
                </a:path>
                <a:path w="480059" h="311785">
                  <a:moveTo>
                    <a:pt x="465239" y="108927"/>
                  </a:moveTo>
                  <a:lnTo>
                    <a:pt x="464667" y="108242"/>
                  </a:lnTo>
                  <a:lnTo>
                    <a:pt x="464261" y="108724"/>
                  </a:lnTo>
                  <a:lnTo>
                    <a:pt x="463804" y="109359"/>
                  </a:lnTo>
                  <a:lnTo>
                    <a:pt x="464223" y="109143"/>
                  </a:lnTo>
                  <a:lnTo>
                    <a:pt x="464680" y="108966"/>
                  </a:lnTo>
                  <a:lnTo>
                    <a:pt x="465239" y="108927"/>
                  </a:lnTo>
                  <a:close/>
                </a:path>
                <a:path w="480059" h="311785">
                  <a:moveTo>
                    <a:pt x="468731" y="108407"/>
                  </a:moveTo>
                  <a:lnTo>
                    <a:pt x="468477" y="108318"/>
                  </a:lnTo>
                  <a:lnTo>
                    <a:pt x="468693" y="108267"/>
                  </a:lnTo>
                  <a:lnTo>
                    <a:pt x="468414" y="108153"/>
                  </a:lnTo>
                  <a:lnTo>
                    <a:pt x="468414" y="108292"/>
                  </a:lnTo>
                  <a:lnTo>
                    <a:pt x="468287" y="108407"/>
                  </a:lnTo>
                  <a:lnTo>
                    <a:pt x="468731" y="108407"/>
                  </a:lnTo>
                  <a:close/>
                </a:path>
                <a:path w="480059" h="311785">
                  <a:moveTo>
                    <a:pt x="469303" y="127584"/>
                  </a:moveTo>
                  <a:lnTo>
                    <a:pt x="466382" y="124028"/>
                  </a:lnTo>
                  <a:lnTo>
                    <a:pt x="465937" y="123647"/>
                  </a:lnTo>
                  <a:lnTo>
                    <a:pt x="463981" y="124790"/>
                  </a:lnTo>
                  <a:lnTo>
                    <a:pt x="465010" y="125171"/>
                  </a:lnTo>
                  <a:lnTo>
                    <a:pt x="465074" y="125514"/>
                  </a:lnTo>
                  <a:lnTo>
                    <a:pt x="465162" y="125933"/>
                  </a:lnTo>
                  <a:lnTo>
                    <a:pt x="465239" y="126314"/>
                  </a:lnTo>
                  <a:lnTo>
                    <a:pt x="465366" y="126949"/>
                  </a:lnTo>
                  <a:lnTo>
                    <a:pt x="465505" y="127584"/>
                  </a:lnTo>
                  <a:lnTo>
                    <a:pt x="469303" y="127584"/>
                  </a:lnTo>
                  <a:close/>
                </a:path>
                <a:path w="480059" h="311785">
                  <a:moveTo>
                    <a:pt x="469874" y="108585"/>
                  </a:moveTo>
                  <a:lnTo>
                    <a:pt x="469633" y="108089"/>
                  </a:lnTo>
                  <a:lnTo>
                    <a:pt x="468693" y="108267"/>
                  </a:lnTo>
                  <a:lnTo>
                    <a:pt x="469138" y="108432"/>
                  </a:lnTo>
                  <a:lnTo>
                    <a:pt x="469544" y="108559"/>
                  </a:lnTo>
                  <a:lnTo>
                    <a:pt x="469874" y="108585"/>
                  </a:lnTo>
                  <a:close/>
                </a:path>
                <a:path w="480059" h="311785">
                  <a:moveTo>
                    <a:pt x="473671" y="107772"/>
                  </a:moveTo>
                  <a:lnTo>
                    <a:pt x="473227" y="106502"/>
                  </a:lnTo>
                  <a:lnTo>
                    <a:pt x="473113" y="106121"/>
                  </a:lnTo>
                  <a:lnTo>
                    <a:pt x="472503" y="106121"/>
                  </a:lnTo>
                  <a:lnTo>
                    <a:pt x="470344" y="107010"/>
                  </a:lnTo>
                  <a:lnTo>
                    <a:pt x="470725" y="107010"/>
                  </a:lnTo>
                  <a:lnTo>
                    <a:pt x="473671" y="107772"/>
                  </a:lnTo>
                  <a:close/>
                </a:path>
                <a:path w="480059" h="311785">
                  <a:moveTo>
                    <a:pt x="474878" y="102692"/>
                  </a:moveTo>
                  <a:lnTo>
                    <a:pt x="473722" y="99390"/>
                  </a:lnTo>
                  <a:lnTo>
                    <a:pt x="473646" y="99136"/>
                  </a:lnTo>
                  <a:lnTo>
                    <a:pt x="473544" y="98882"/>
                  </a:lnTo>
                  <a:lnTo>
                    <a:pt x="473456" y="98628"/>
                  </a:lnTo>
                  <a:lnTo>
                    <a:pt x="473113" y="98628"/>
                  </a:lnTo>
                  <a:lnTo>
                    <a:pt x="468401" y="102692"/>
                  </a:lnTo>
                  <a:lnTo>
                    <a:pt x="468337" y="102362"/>
                  </a:lnTo>
                  <a:lnTo>
                    <a:pt x="468236" y="101752"/>
                  </a:lnTo>
                  <a:lnTo>
                    <a:pt x="468109" y="101079"/>
                  </a:lnTo>
                  <a:lnTo>
                    <a:pt x="467995" y="100406"/>
                  </a:lnTo>
                  <a:lnTo>
                    <a:pt x="467906" y="99898"/>
                  </a:lnTo>
                  <a:lnTo>
                    <a:pt x="467817" y="99390"/>
                  </a:lnTo>
                  <a:lnTo>
                    <a:pt x="467728" y="98882"/>
                  </a:lnTo>
                  <a:lnTo>
                    <a:pt x="467677" y="98628"/>
                  </a:lnTo>
                  <a:lnTo>
                    <a:pt x="467575" y="98120"/>
                  </a:lnTo>
                  <a:lnTo>
                    <a:pt x="467448" y="97358"/>
                  </a:lnTo>
                  <a:lnTo>
                    <a:pt x="467410" y="97104"/>
                  </a:lnTo>
                  <a:lnTo>
                    <a:pt x="467194" y="97104"/>
                  </a:lnTo>
                  <a:lnTo>
                    <a:pt x="465607" y="98628"/>
                  </a:lnTo>
                  <a:lnTo>
                    <a:pt x="466407" y="100406"/>
                  </a:lnTo>
                  <a:lnTo>
                    <a:pt x="466674" y="100787"/>
                  </a:lnTo>
                  <a:lnTo>
                    <a:pt x="468109" y="101752"/>
                  </a:lnTo>
                  <a:lnTo>
                    <a:pt x="467118" y="101752"/>
                  </a:lnTo>
                  <a:lnTo>
                    <a:pt x="462864" y="102362"/>
                  </a:lnTo>
                  <a:lnTo>
                    <a:pt x="462775" y="95961"/>
                  </a:lnTo>
                  <a:lnTo>
                    <a:pt x="462610" y="95961"/>
                  </a:lnTo>
                  <a:lnTo>
                    <a:pt x="458089" y="97612"/>
                  </a:lnTo>
                  <a:lnTo>
                    <a:pt x="458266" y="97612"/>
                  </a:lnTo>
                  <a:lnTo>
                    <a:pt x="459574" y="98628"/>
                  </a:lnTo>
                  <a:lnTo>
                    <a:pt x="452450" y="101422"/>
                  </a:lnTo>
                  <a:lnTo>
                    <a:pt x="454266" y="102692"/>
                  </a:lnTo>
                  <a:lnTo>
                    <a:pt x="453948" y="102692"/>
                  </a:lnTo>
                  <a:lnTo>
                    <a:pt x="451396" y="104940"/>
                  </a:lnTo>
                  <a:lnTo>
                    <a:pt x="451370" y="104216"/>
                  </a:lnTo>
                  <a:lnTo>
                    <a:pt x="449580" y="106502"/>
                  </a:lnTo>
                  <a:lnTo>
                    <a:pt x="448005" y="105613"/>
                  </a:lnTo>
                  <a:lnTo>
                    <a:pt x="446887" y="104978"/>
                  </a:lnTo>
                  <a:lnTo>
                    <a:pt x="446100" y="104470"/>
                  </a:lnTo>
                  <a:lnTo>
                    <a:pt x="446532" y="103835"/>
                  </a:lnTo>
                  <a:lnTo>
                    <a:pt x="446646" y="103581"/>
                  </a:lnTo>
                  <a:lnTo>
                    <a:pt x="445630" y="103581"/>
                  </a:lnTo>
                  <a:lnTo>
                    <a:pt x="444792" y="103835"/>
                  </a:lnTo>
                  <a:lnTo>
                    <a:pt x="444449" y="103581"/>
                  </a:lnTo>
                  <a:lnTo>
                    <a:pt x="447649" y="101752"/>
                  </a:lnTo>
                  <a:lnTo>
                    <a:pt x="446862" y="101752"/>
                  </a:lnTo>
                  <a:lnTo>
                    <a:pt x="445871" y="101079"/>
                  </a:lnTo>
                  <a:lnTo>
                    <a:pt x="445439" y="100787"/>
                  </a:lnTo>
                  <a:lnTo>
                    <a:pt x="443471" y="99390"/>
                  </a:lnTo>
                  <a:lnTo>
                    <a:pt x="443077" y="98691"/>
                  </a:lnTo>
                  <a:lnTo>
                    <a:pt x="443077" y="105829"/>
                  </a:lnTo>
                  <a:lnTo>
                    <a:pt x="442493" y="105613"/>
                  </a:lnTo>
                  <a:lnTo>
                    <a:pt x="443052" y="105613"/>
                  </a:lnTo>
                  <a:lnTo>
                    <a:pt x="443077" y="105829"/>
                  </a:lnTo>
                  <a:lnTo>
                    <a:pt x="443077" y="98691"/>
                  </a:lnTo>
                  <a:lnTo>
                    <a:pt x="442341" y="97358"/>
                  </a:lnTo>
                  <a:lnTo>
                    <a:pt x="442214" y="97104"/>
                  </a:lnTo>
                  <a:lnTo>
                    <a:pt x="447319" y="97104"/>
                  </a:lnTo>
                  <a:lnTo>
                    <a:pt x="435622" y="96723"/>
                  </a:lnTo>
                  <a:lnTo>
                    <a:pt x="432816" y="99898"/>
                  </a:lnTo>
                  <a:lnTo>
                    <a:pt x="433120" y="99898"/>
                  </a:lnTo>
                  <a:lnTo>
                    <a:pt x="434809" y="101079"/>
                  </a:lnTo>
                  <a:lnTo>
                    <a:pt x="435330" y="101422"/>
                  </a:lnTo>
                  <a:lnTo>
                    <a:pt x="436537" y="101422"/>
                  </a:lnTo>
                  <a:lnTo>
                    <a:pt x="436511" y="101752"/>
                  </a:lnTo>
                  <a:lnTo>
                    <a:pt x="435432" y="102692"/>
                  </a:lnTo>
                  <a:lnTo>
                    <a:pt x="435838" y="102692"/>
                  </a:lnTo>
                  <a:lnTo>
                    <a:pt x="436219" y="103581"/>
                  </a:lnTo>
                  <a:lnTo>
                    <a:pt x="434047" y="103581"/>
                  </a:lnTo>
                  <a:lnTo>
                    <a:pt x="433476" y="102692"/>
                  </a:lnTo>
                  <a:lnTo>
                    <a:pt x="431050" y="99136"/>
                  </a:lnTo>
                  <a:lnTo>
                    <a:pt x="429717" y="102501"/>
                  </a:lnTo>
                  <a:lnTo>
                    <a:pt x="426605" y="98882"/>
                  </a:lnTo>
                  <a:lnTo>
                    <a:pt x="425145" y="97104"/>
                  </a:lnTo>
                  <a:lnTo>
                    <a:pt x="425221" y="97612"/>
                  </a:lnTo>
                  <a:lnTo>
                    <a:pt x="425475" y="98628"/>
                  </a:lnTo>
                  <a:lnTo>
                    <a:pt x="425538" y="98844"/>
                  </a:lnTo>
                  <a:lnTo>
                    <a:pt x="420433" y="97358"/>
                  </a:lnTo>
                  <a:lnTo>
                    <a:pt x="423735" y="103339"/>
                  </a:lnTo>
                  <a:lnTo>
                    <a:pt x="418439" y="101422"/>
                  </a:lnTo>
                  <a:lnTo>
                    <a:pt x="417499" y="101422"/>
                  </a:lnTo>
                  <a:lnTo>
                    <a:pt x="418744" y="99898"/>
                  </a:lnTo>
                  <a:lnTo>
                    <a:pt x="419912" y="98628"/>
                  </a:lnTo>
                  <a:lnTo>
                    <a:pt x="419646" y="98628"/>
                  </a:lnTo>
                  <a:lnTo>
                    <a:pt x="414947" y="99860"/>
                  </a:lnTo>
                  <a:lnTo>
                    <a:pt x="414909" y="99390"/>
                  </a:lnTo>
                  <a:lnTo>
                    <a:pt x="414807" y="98120"/>
                  </a:lnTo>
                  <a:lnTo>
                    <a:pt x="414680" y="96723"/>
                  </a:lnTo>
                  <a:lnTo>
                    <a:pt x="414616" y="95961"/>
                  </a:lnTo>
                  <a:lnTo>
                    <a:pt x="414553" y="95199"/>
                  </a:lnTo>
                  <a:lnTo>
                    <a:pt x="414439" y="93802"/>
                  </a:lnTo>
                  <a:lnTo>
                    <a:pt x="409346" y="93167"/>
                  </a:lnTo>
                  <a:lnTo>
                    <a:pt x="404749" y="94183"/>
                  </a:lnTo>
                  <a:lnTo>
                    <a:pt x="406146" y="95199"/>
                  </a:lnTo>
                  <a:lnTo>
                    <a:pt x="408038" y="97104"/>
                  </a:lnTo>
                  <a:lnTo>
                    <a:pt x="408051" y="99364"/>
                  </a:lnTo>
                  <a:lnTo>
                    <a:pt x="407352" y="99136"/>
                  </a:lnTo>
                  <a:lnTo>
                    <a:pt x="407225" y="99136"/>
                  </a:lnTo>
                  <a:lnTo>
                    <a:pt x="406171" y="101752"/>
                  </a:lnTo>
                  <a:lnTo>
                    <a:pt x="404609" y="101752"/>
                  </a:lnTo>
                  <a:lnTo>
                    <a:pt x="408978" y="107010"/>
                  </a:lnTo>
                  <a:lnTo>
                    <a:pt x="409079" y="107137"/>
                  </a:lnTo>
                  <a:lnTo>
                    <a:pt x="409460" y="106121"/>
                  </a:lnTo>
                  <a:lnTo>
                    <a:pt x="409333" y="106121"/>
                  </a:lnTo>
                  <a:lnTo>
                    <a:pt x="411505" y="104978"/>
                  </a:lnTo>
                  <a:lnTo>
                    <a:pt x="412038" y="104978"/>
                  </a:lnTo>
                  <a:lnTo>
                    <a:pt x="415671" y="107518"/>
                  </a:lnTo>
                  <a:lnTo>
                    <a:pt x="415747" y="106502"/>
                  </a:lnTo>
                  <a:lnTo>
                    <a:pt x="415975" y="105613"/>
                  </a:lnTo>
                  <a:lnTo>
                    <a:pt x="419227" y="106502"/>
                  </a:lnTo>
                  <a:lnTo>
                    <a:pt x="422732" y="108661"/>
                  </a:lnTo>
                  <a:lnTo>
                    <a:pt x="428320" y="109296"/>
                  </a:lnTo>
                  <a:lnTo>
                    <a:pt x="432854" y="110820"/>
                  </a:lnTo>
                  <a:lnTo>
                    <a:pt x="432714" y="110820"/>
                  </a:lnTo>
                  <a:lnTo>
                    <a:pt x="432701" y="115265"/>
                  </a:lnTo>
                  <a:lnTo>
                    <a:pt x="433133" y="116535"/>
                  </a:lnTo>
                  <a:lnTo>
                    <a:pt x="433616" y="118059"/>
                  </a:lnTo>
                  <a:lnTo>
                    <a:pt x="433539" y="117309"/>
                  </a:lnTo>
                  <a:lnTo>
                    <a:pt x="440944" y="117309"/>
                  </a:lnTo>
                  <a:lnTo>
                    <a:pt x="440969" y="118186"/>
                  </a:lnTo>
                  <a:lnTo>
                    <a:pt x="442556" y="117309"/>
                  </a:lnTo>
                  <a:lnTo>
                    <a:pt x="443026" y="117043"/>
                  </a:lnTo>
                  <a:lnTo>
                    <a:pt x="444068" y="116535"/>
                  </a:lnTo>
                  <a:lnTo>
                    <a:pt x="444385" y="116535"/>
                  </a:lnTo>
                  <a:lnTo>
                    <a:pt x="446024" y="116789"/>
                  </a:lnTo>
                  <a:lnTo>
                    <a:pt x="446214" y="116535"/>
                  </a:lnTo>
                  <a:lnTo>
                    <a:pt x="445554" y="115773"/>
                  </a:lnTo>
                  <a:lnTo>
                    <a:pt x="444131" y="116509"/>
                  </a:lnTo>
                  <a:lnTo>
                    <a:pt x="440918" y="116027"/>
                  </a:lnTo>
                  <a:lnTo>
                    <a:pt x="440931" y="117043"/>
                  </a:lnTo>
                  <a:lnTo>
                    <a:pt x="437553" y="117043"/>
                  </a:lnTo>
                  <a:lnTo>
                    <a:pt x="436333" y="115265"/>
                  </a:lnTo>
                  <a:lnTo>
                    <a:pt x="436346" y="115773"/>
                  </a:lnTo>
                  <a:lnTo>
                    <a:pt x="436156" y="115773"/>
                  </a:lnTo>
                  <a:lnTo>
                    <a:pt x="434441" y="116535"/>
                  </a:lnTo>
                  <a:lnTo>
                    <a:pt x="433527" y="117284"/>
                  </a:lnTo>
                  <a:lnTo>
                    <a:pt x="433489" y="116789"/>
                  </a:lnTo>
                  <a:lnTo>
                    <a:pt x="433387" y="115773"/>
                  </a:lnTo>
                  <a:lnTo>
                    <a:pt x="433273" y="114503"/>
                  </a:lnTo>
                  <a:lnTo>
                    <a:pt x="433146" y="113233"/>
                  </a:lnTo>
                  <a:lnTo>
                    <a:pt x="433082" y="112598"/>
                  </a:lnTo>
                  <a:lnTo>
                    <a:pt x="435241" y="113741"/>
                  </a:lnTo>
                  <a:lnTo>
                    <a:pt x="434530" y="112598"/>
                  </a:lnTo>
                  <a:lnTo>
                    <a:pt x="434149" y="112090"/>
                  </a:lnTo>
                  <a:lnTo>
                    <a:pt x="433527" y="112090"/>
                  </a:lnTo>
                  <a:lnTo>
                    <a:pt x="442976" y="110566"/>
                  </a:lnTo>
                  <a:lnTo>
                    <a:pt x="443547" y="110566"/>
                  </a:lnTo>
                  <a:lnTo>
                    <a:pt x="443420" y="109296"/>
                  </a:lnTo>
                  <a:lnTo>
                    <a:pt x="443306" y="108242"/>
                  </a:lnTo>
                  <a:lnTo>
                    <a:pt x="443191" y="107010"/>
                  </a:lnTo>
                  <a:lnTo>
                    <a:pt x="443115" y="106121"/>
                  </a:lnTo>
                  <a:lnTo>
                    <a:pt x="443763" y="106121"/>
                  </a:lnTo>
                  <a:lnTo>
                    <a:pt x="444931" y="107518"/>
                  </a:lnTo>
                  <a:lnTo>
                    <a:pt x="444995" y="107772"/>
                  </a:lnTo>
                  <a:lnTo>
                    <a:pt x="445096" y="108242"/>
                  </a:lnTo>
                  <a:lnTo>
                    <a:pt x="445223" y="108661"/>
                  </a:lnTo>
                  <a:lnTo>
                    <a:pt x="445287" y="108915"/>
                  </a:lnTo>
                  <a:lnTo>
                    <a:pt x="445401" y="109296"/>
                  </a:lnTo>
                  <a:lnTo>
                    <a:pt x="445477" y="109677"/>
                  </a:lnTo>
                  <a:lnTo>
                    <a:pt x="445503" y="109982"/>
                  </a:lnTo>
                  <a:lnTo>
                    <a:pt x="445909" y="109677"/>
                  </a:lnTo>
                  <a:lnTo>
                    <a:pt x="446316" y="111582"/>
                  </a:lnTo>
                  <a:lnTo>
                    <a:pt x="446430" y="112090"/>
                  </a:lnTo>
                  <a:lnTo>
                    <a:pt x="448919" y="110566"/>
                  </a:lnTo>
                  <a:lnTo>
                    <a:pt x="449211" y="110566"/>
                  </a:lnTo>
                  <a:lnTo>
                    <a:pt x="451091" y="113995"/>
                  </a:lnTo>
                  <a:lnTo>
                    <a:pt x="449999" y="113995"/>
                  </a:lnTo>
                  <a:lnTo>
                    <a:pt x="446849" y="114249"/>
                  </a:lnTo>
                  <a:lnTo>
                    <a:pt x="447433" y="114249"/>
                  </a:lnTo>
                  <a:lnTo>
                    <a:pt x="447827" y="114503"/>
                  </a:lnTo>
                  <a:lnTo>
                    <a:pt x="446214" y="116535"/>
                  </a:lnTo>
                  <a:lnTo>
                    <a:pt x="446671" y="117043"/>
                  </a:lnTo>
                  <a:lnTo>
                    <a:pt x="448335" y="119075"/>
                  </a:lnTo>
                  <a:lnTo>
                    <a:pt x="451612" y="120726"/>
                  </a:lnTo>
                  <a:lnTo>
                    <a:pt x="449808" y="124409"/>
                  </a:lnTo>
                  <a:lnTo>
                    <a:pt x="447840" y="120091"/>
                  </a:lnTo>
                  <a:lnTo>
                    <a:pt x="447586" y="120726"/>
                  </a:lnTo>
                  <a:lnTo>
                    <a:pt x="445655" y="125933"/>
                  </a:lnTo>
                  <a:lnTo>
                    <a:pt x="444220" y="125514"/>
                  </a:lnTo>
                  <a:lnTo>
                    <a:pt x="443611" y="125349"/>
                  </a:lnTo>
                  <a:lnTo>
                    <a:pt x="443852" y="125514"/>
                  </a:lnTo>
                  <a:lnTo>
                    <a:pt x="446595" y="127584"/>
                  </a:lnTo>
                  <a:lnTo>
                    <a:pt x="446849" y="127584"/>
                  </a:lnTo>
                  <a:lnTo>
                    <a:pt x="449795" y="126568"/>
                  </a:lnTo>
                  <a:lnTo>
                    <a:pt x="453453" y="125933"/>
                  </a:lnTo>
                  <a:lnTo>
                    <a:pt x="455777" y="125514"/>
                  </a:lnTo>
                  <a:lnTo>
                    <a:pt x="456260" y="125514"/>
                  </a:lnTo>
                  <a:lnTo>
                    <a:pt x="456247" y="124790"/>
                  </a:lnTo>
                  <a:lnTo>
                    <a:pt x="456590" y="124790"/>
                  </a:lnTo>
                  <a:lnTo>
                    <a:pt x="460349" y="126187"/>
                  </a:lnTo>
                  <a:lnTo>
                    <a:pt x="460248" y="125514"/>
                  </a:lnTo>
                  <a:lnTo>
                    <a:pt x="460146" y="124790"/>
                  </a:lnTo>
                  <a:lnTo>
                    <a:pt x="460095" y="124409"/>
                  </a:lnTo>
                  <a:lnTo>
                    <a:pt x="459790" y="122250"/>
                  </a:lnTo>
                  <a:lnTo>
                    <a:pt x="459562" y="120726"/>
                  </a:lnTo>
                  <a:lnTo>
                    <a:pt x="459486" y="120091"/>
                  </a:lnTo>
                  <a:lnTo>
                    <a:pt x="459435" y="119837"/>
                  </a:lnTo>
                  <a:lnTo>
                    <a:pt x="454850" y="122250"/>
                  </a:lnTo>
                  <a:lnTo>
                    <a:pt x="454799" y="120091"/>
                  </a:lnTo>
                  <a:lnTo>
                    <a:pt x="458038" y="119583"/>
                  </a:lnTo>
                  <a:lnTo>
                    <a:pt x="460336" y="119786"/>
                  </a:lnTo>
                  <a:lnTo>
                    <a:pt x="460514" y="119583"/>
                  </a:lnTo>
                  <a:lnTo>
                    <a:pt x="461454" y="118440"/>
                  </a:lnTo>
                  <a:lnTo>
                    <a:pt x="462572" y="117043"/>
                  </a:lnTo>
                  <a:lnTo>
                    <a:pt x="462356" y="117043"/>
                  </a:lnTo>
                  <a:lnTo>
                    <a:pt x="453428" y="118440"/>
                  </a:lnTo>
                  <a:lnTo>
                    <a:pt x="454291" y="117043"/>
                  </a:lnTo>
                  <a:lnTo>
                    <a:pt x="455663" y="115011"/>
                  </a:lnTo>
                  <a:lnTo>
                    <a:pt x="457962" y="114503"/>
                  </a:lnTo>
                  <a:lnTo>
                    <a:pt x="456565" y="113487"/>
                  </a:lnTo>
                  <a:lnTo>
                    <a:pt x="455180" y="113995"/>
                  </a:lnTo>
                  <a:lnTo>
                    <a:pt x="456095" y="111709"/>
                  </a:lnTo>
                  <a:lnTo>
                    <a:pt x="459473" y="113233"/>
                  </a:lnTo>
                  <a:lnTo>
                    <a:pt x="461022" y="111709"/>
                  </a:lnTo>
                  <a:lnTo>
                    <a:pt x="462026" y="110820"/>
                  </a:lnTo>
                  <a:lnTo>
                    <a:pt x="461835" y="110820"/>
                  </a:lnTo>
                  <a:lnTo>
                    <a:pt x="461225" y="110566"/>
                  </a:lnTo>
                  <a:lnTo>
                    <a:pt x="460794" y="110185"/>
                  </a:lnTo>
                  <a:lnTo>
                    <a:pt x="460730" y="109677"/>
                  </a:lnTo>
                  <a:lnTo>
                    <a:pt x="460794" y="109296"/>
                  </a:lnTo>
                  <a:lnTo>
                    <a:pt x="460883" y="108915"/>
                  </a:lnTo>
                  <a:lnTo>
                    <a:pt x="460997" y="108407"/>
                  </a:lnTo>
                  <a:lnTo>
                    <a:pt x="461124" y="107772"/>
                  </a:lnTo>
                  <a:lnTo>
                    <a:pt x="461175" y="107518"/>
                  </a:lnTo>
                  <a:lnTo>
                    <a:pt x="461302" y="107010"/>
                  </a:lnTo>
                  <a:lnTo>
                    <a:pt x="461403" y="106502"/>
                  </a:lnTo>
                  <a:lnTo>
                    <a:pt x="461721" y="104978"/>
                  </a:lnTo>
                  <a:lnTo>
                    <a:pt x="465721" y="107137"/>
                  </a:lnTo>
                  <a:lnTo>
                    <a:pt x="468312" y="108242"/>
                  </a:lnTo>
                  <a:lnTo>
                    <a:pt x="468388" y="107772"/>
                  </a:lnTo>
                  <a:lnTo>
                    <a:pt x="468160" y="107772"/>
                  </a:lnTo>
                  <a:lnTo>
                    <a:pt x="470344" y="107010"/>
                  </a:lnTo>
                  <a:lnTo>
                    <a:pt x="469480" y="104470"/>
                  </a:lnTo>
                  <a:lnTo>
                    <a:pt x="469353" y="104216"/>
                  </a:lnTo>
                  <a:lnTo>
                    <a:pt x="469303" y="104089"/>
                  </a:lnTo>
                  <a:lnTo>
                    <a:pt x="470433" y="103581"/>
                  </a:lnTo>
                  <a:lnTo>
                    <a:pt x="470141" y="103581"/>
                  </a:lnTo>
                  <a:lnTo>
                    <a:pt x="473125" y="102692"/>
                  </a:lnTo>
                  <a:lnTo>
                    <a:pt x="474878" y="102692"/>
                  </a:lnTo>
                  <a:close/>
                </a:path>
                <a:path w="480059" h="311785">
                  <a:moveTo>
                    <a:pt x="479526" y="108407"/>
                  </a:moveTo>
                  <a:lnTo>
                    <a:pt x="475640" y="108407"/>
                  </a:lnTo>
                  <a:lnTo>
                    <a:pt x="473671" y="107772"/>
                  </a:lnTo>
                  <a:lnTo>
                    <a:pt x="474941" y="111582"/>
                  </a:lnTo>
                  <a:lnTo>
                    <a:pt x="479526" y="108407"/>
                  </a:lnTo>
                  <a:close/>
                </a:path>
              </a:pathLst>
            </a:custGeom>
            <a:solidFill>
              <a:srgbClr val="ABD3D8">
                <a:alpha val="51998"/>
              </a:srgbClr>
            </a:solidFill>
          </p:spPr>
          <p:txBody>
            <a:bodyPr wrap="square" lIns="0" tIns="0" rIns="0" bIns="0" rtlCol="0"/>
            <a:lstStyle/>
            <a:p>
              <a:pPr defTabSz="829178"/>
              <a:endParaRPr sz="1632" kern="0">
                <a:solidFill>
                  <a:sysClr val="windowText" lastClr="000000"/>
                </a:solidFill>
              </a:endParaRPr>
            </a:p>
          </p:txBody>
        </p:sp>
        <p:sp>
          <p:nvSpPr>
            <p:cNvPr id="105" name="object 105"/>
            <p:cNvSpPr/>
            <p:nvPr/>
          </p:nvSpPr>
          <p:spPr>
            <a:xfrm>
              <a:off x="8801189" y="1798535"/>
              <a:ext cx="1288415" cy="770890"/>
            </a:xfrm>
            <a:custGeom>
              <a:avLst/>
              <a:gdLst/>
              <a:ahLst/>
              <a:cxnLst/>
              <a:rect l="l" t="t" r="r" b="b"/>
              <a:pathLst>
                <a:path w="1288415" h="770889">
                  <a:moveTo>
                    <a:pt x="2857" y="36766"/>
                  </a:moveTo>
                  <a:lnTo>
                    <a:pt x="0" y="34086"/>
                  </a:lnTo>
                  <a:lnTo>
                    <a:pt x="25" y="35521"/>
                  </a:lnTo>
                  <a:lnTo>
                    <a:pt x="2857" y="36766"/>
                  </a:lnTo>
                  <a:close/>
                </a:path>
                <a:path w="1288415" h="770889">
                  <a:moveTo>
                    <a:pt x="5308" y="44488"/>
                  </a:moveTo>
                  <a:lnTo>
                    <a:pt x="5041" y="43776"/>
                  </a:lnTo>
                  <a:lnTo>
                    <a:pt x="4889" y="44069"/>
                  </a:lnTo>
                  <a:lnTo>
                    <a:pt x="4813" y="44348"/>
                  </a:lnTo>
                  <a:lnTo>
                    <a:pt x="4914" y="44577"/>
                  </a:lnTo>
                  <a:lnTo>
                    <a:pt x="5308" y="44488"/>
                  </a:lnTo>
                  <a:close/>
                </a:path>
                <a:path w="1288415" h="770889">
                  <a:moveTo>
                    <a:pt x="6908" y="41617"/>
                  </a:moveTo>
                  <a:lnTo>
                    <a:pt x="4381" y="42075"/>
                  </a:lnTo>
                  <a:lnTo>
                    <a:pt x="5029" y="43776"/>
                  </a:lnTo>
                  <a:lnTo>
                    <a:pt x="5537" y="42760"/>
                  </a:lnTo>
                  <a:lnTo>
                    <a:pt x="6908" y="41617"/>
                  </a:lnTo>
                  <a:close/>
                </a:path>
                <a:path w="1288415" h="770889">
                  <a:moveTo>
                    <a:pt x="10452" y="17716"/>
                  </a:moveTo>
                  <a:lnTo>
                    <a:pt x="9817" y="16802"/>
                  </a:lnTo>
                  <a:lnTo>
                    <a:pt x="8420" y="17246"/>
                  </a:lnTo>
                  <a:lnTo>
                    <a:pt x="6578" y="18110"/>
                  </a:lnTo>
                  <a:lnTo>
                    <a:pt x="7073" y="19138"/>
                  </a:lnTo>
                  <a:lnTo>
                    <a:pt x="10121" y="19862"/>
                  </a:lnTo>
                  <a:lnTo>
                    <a:pt x="9753" y="19151"/>
                  </a:lnTo>
                  <a:lnTo>
                    <a:pt x="10452" y="17716"/>
                  </a:lnTo>
                  <a:close/>
                </a:path>
                <a:path w="1288415" h="770889">
                  <a:moveTo>
                    <a:pt x="11747" y="20256"/>
                  </a:moveTo>
                  <a:lnTo>
                    <a:pt x="10121" y="19862"/>
                  </a:lnTo>
                  <a:lnTo>
                    <a:pt x="10299" y="20218"/>
                  </a:lnTo>
                  <a:lnTo>
                    <a:pt x="10680" y="20459"/>
                  </a:lnTo>
                  <a:lnTo>
                    <a:pt x="11747" y="20256"/>
                  </a:lnTo>
                  <a:close/>
                </a:path>
                <a:path w="1288415" h="770889">
                  <a:moveTo>
                    <a:pt x="38125" y="10782"/>
                  </a:moveTo>
                  <a:lnTo>
                    <a:pt x="37109" y="11658"/>
                  </a:lnTo>
                  <a:lnTo>
                    <a:pt x="38112" y="11328"/>
                  </a:lnTo>
                  <a:lnTo>
                    <a:pt x="38125" y="10782"/>
                  </a:lnTo>
                  <a:close/>
                </a:path>
                <a:path w="1288415" h="770889">
                  <a:moveTo>
                    <a:pt x="47282" y="5791"/>
                  </a:moveTo>
                  <a:lnTo>
                    <a:pt x="40843" y="6451"/>
                  </a:lnTo>
                  <a:lnTo>
                    <a:pt x="38277" y="4889"/>
                  </a:lnTo>
                  <a:lnTo>
                    <a:pt x="38595" y="5461"/>
                  </a:lnTo>
                  <a:lnTo>
                    <a:pt x="38557" y="6515"/>
                  </a:lnTo>
                  <a:lnTo>
                    <a:pt x="36283" y="6515"/>
                  </a:lnTo>
                  <a:lnTo>
                    <a:pt x="36195" y="7251"/>
                  </a:lnTo>
                  <a:lnTo>
                    <a:pt x="36093" y="8153"/>
                  </a:lnTo>
                  <a:lnTo>
                    <a:pt x="36423" y="7823"/>
                  </a:lnTo>
                  <a:lnTo>
                    <a:pt x="37719" y="7823"/>
                  </a:lnTo>
                  <a:lnTo>
                    <a:pt x="39306" y="8940"/>
                  </a:lnTo>
                  <a:lnTo>
                    <a:pt x="38125" y="9563"/>
                  </a:lnTo>
                  <a:lnTo>
                    <a:pt x="38125" y="10782"/>
                  </a:lnTo>
                  <a:lnTo>
                    <a:pt x="38392" y="10782"/>
                  </a:lnTo>
                  <a:lnTo>
                    <a:pt x="40259" y="11023"/>
                  </a:lnTo>
                  <a:lnTo>
                    <a:pt x="40995" y="10121"/>
                  </a:lnTo>
                  <a:lnTo>
                    <a:pt x="41960" y="10782"/>
                  </a:lnTo>
                  <a:lnTo>
                    <a:pt x="42595" y="10782"/>
                  </a:lnTo>
                  <a:lnTo>
                    <a:pt x="42862" y="10121"/>
                  </a:lnTo>
                  <a:lnTo>
                    <a:pt x="43776" y="7823"/>
                  </a:lnTo>
                  <a:lnTo>
                    <a:pt x="43992" y="7251"/>
                  </a:lnTo>
                  <a:lnTo>
                    <a:pt x="46355" y="8153"/>
                  </a:lnTo>
                  <a:lnTo>
                    <a:pt x="46710" y="7251"/>
                  </a:lnTo>
                  <a:lnTo>
                    <a:pt x="47205" y="6007"/>
                  </a:lnTo>
                  <a:lnTo>
                    <a:pt x="47282" y="5791"/>
                  </a:lnTo>
                  <a:close/>
                </a:path>
                <a:path w="1288415" h="770889">
                  <a:moveTo>
                    <a:pt x="52654" y="1181"/>
                  </a:moveTo>
                  <a:lnTo>
                    <a:pt x="48920" y="0"/>
                  </a:lnTo>
                  <a:lnTo>
                    <a:pt x="50342" y="990"/>
                  </a:lnTo>
                  <a:lnTo>
                    <a:pt x="52654" y="1181"/>
                  </a:lnTo>
                  <a:close/>
                </a:path>
                <a:path w="1288415" h="770889">
                  <a:moveTo>
                    <a:pt x="892009" y="752030"/>
                  </a:moveTo>
                  <a:lnTo>
                    <a:pt x="888771" y="752602"/>
                  </a:lnTo>
                  <a:lnTo>
                    <a:pt x="888771" y="753313"/>
                  </a:lnTo>
                  <a:lnTo>
                    <a:pt x="888314" y="754443"/>
                  </a:lnTo>
                  <a:lnTo>
                    <a:pt x="889711" y="754697"/>
                  </a:lnTo>
                  <a:lnTo>
                    <a:pt x="889711" y="753999"/>
                  </a:lnTo>
                  <a:lnTo>
                    <a:pt x="892009" y="752030"/>
                  </a:lnTo>
                  <a:close/>
                </a:path>
                <a:path w="1288415" h="770889">
                  <a:moveTo>
                    <a:pt x="897966" y="766622"/>
                  </a:moveTo>
                  <a:lnTo>
                    <a:pt x="895489" y="765352"/>
                  </a:lnTo>
                  <a:lnTo>
                    <a:pt x="896759" y="763079"/>
                  </a:lnTo>
                  <a:lnTo>
                    <a:pt x="891171" y="764362"/>
                  </a:lnTo>
                  <a:lnTo>
                    <a:pt x="888453" y="765975"/>
                  </a:lnTo>
                  <a:lnTo>
                    <a:pt x="893978" y="768489"/>
                  </a:lnTo>
                  <a:lnTo>
                    <a:pt x="888479" y="768845"/>
                  </a:lnTo>
                  <a:lnTo>
                    <a:pt x="892683" y="770839"/>
                  </a:lnTo>
                  <a:lnTo>
                    <a:pt x="897216" y="770216"/>
                  </a:lnTo>
                  <a:lnTo>
                    <a:pt x="896175" y="767130"/>
                  </a:lnTo>
                  <a:lnTo>
                    <a:pt x="897966" y="766622"/>
                  </a:lnTo>
                  <a:close/>
                </a:path>
                <a:path w="1288415" h="770889">
                  <a:moveTo>
                    <a:pt x="900391" y="767308"/>
                  </a:moveTo>
                  <a:lnTo>
                    <a:pt x="899185" y="766597"/>
                  </a:lnTo>
                  <a:lnTo>
                    <a:pt x="898461" y="766483"/>
                  </a:lnTo>
                  <a:lnTo>
                    <a:pt x="897966" y="766622"/>
                  </a:lnTo>
                  <a:lnTo>
                    <a:pt x="898537" y="766914"/>
                  </a:lnTo>
                  <a:lnTo>
                    <a:pt x="899261" y="767181"/>
                  </a:lnTo>
                  <a:lnTo>
                    <a:pt x="900391" y="767308"/>
                  </a:lnTo>
                  <a:close/>
                </a:path>
                <a:path w="1288415" h="770889">
                  <a:moveTo>
                    <a:pt x="901992" y="742696"/>
                  </a:moveTo>
                  <a:lnTo>
                    <a:pt x="901979" y="741260"/>
                  </a:lnTo>
                  <a:lnTo>
                    <a:pt x="899718" y="742505"/>
                  </a:lnTo>
                  <a:lnTo>
                    <a:pt x="898309" y="742238"/>
                  </a:lnTo>
                  <a:lnTo>
                    <a:pt x="898779" y="743280"/>
                  </a:lnTo>
                  <a:lnTo>
                    <a:pt x="900633" y="743165"/>
                  </a:lnTo>
                  <a:lnTo>
                    <a:pt x="901992" y="742696"/>
                  </a:lnTo>
                  <a:close/>
                </a:path>
                <a:path w="1288415" h="770889">
                  <a:moveTo>
                    <a:pt x="904049" y="736269"/>
                  </a:moveTo>
                  <a:lnTo>
                    <a:pt x="903770" y="735380"/>
                  </a:lnTo>
                  <a:lnTo>
                    <a:pt x="900112" y="737057"/>
                  </a:lnTo>
                  <a:lnTo>
                    <a:pt x="904049" y="736269"/>
                  </a:lnTo>
                  <a:close/>
                </a:path>
                <a:path w="1288415" h="770889">
                  <a:moveTo>
                    <a:pt x="905192" y="739952"/>
                  </a:moveTo>
                  <a:lnTo>
                    <a:pt x="904354" y="737273"/>
                  </a:lnTo>
                  <a:lnTo>
                    <a:pt x="901763" y="739952"/>
                  </a:lnTo>
                  <a:lnTo>
                    <a:pt x="905192" y="739952"/>
                  </a:lnTo>
                  <a:close/>
                </a:path>
                <a:path w="1288415" h="770889">
                  <a:moveTo>
                    <a:pt x="905624" y="735952"/>
                  </a:moveTo>
                  <a:lnTo>
                    <a:pt x="904049" y="736269"/>
                  </a:lnTo>
                  <a:lnTo>
                    <a:pt x="904354" y="737273"/>
                  </a:lnTo>
                  <a:lnTo>
                    <a:pt x="905624" y="735952"/>
                  </a:lnTo>
                  <a:close/>
                </a:path>
                <a:path w="1288415" h="770889">
                  <a:moveTo>
                    <a:pt x="909269" y="733082"/>
                  </a:moveTo>
                  <a:lnTo>
                    <a:pt x="905560" y="730923"/>
                  </a:lnTo>
                  <a:lnTo>
                    <a:pt x="909256" y="733552"/>
                  </a:lnTo>
                  <a:lnTo>
                    <a:pt x="909269" y="733082"/>
                  </a:lnTo>
                  <a:close/>
                </a:path>
                <a:path w="1288415" h="770889">
                  <a:moveTo>
                    <a:pt x="911136" y="734161"/>
                  </a:moveTo>
                  <a:lnTo>
                    <a:pt x="909281" y="732828"/>
                  </a:lnTo>
                  <a:lnTo>
                    <a:pt x="909281" y="733082"/>
                  </a:lnTo>
                  <a:lnTo>
                    <a:pt x="911136" y="734161"/>
                  </a:lnTo>
                  <a:close/>
                </a:path>
                <a:path w="1288415" h="770889">
                  <a:moveTo>
                    <a:pt x="919988" y="734021"/>
                  </a:moveTo>
                  <a:lnTo>
                    <a:pt x="918933" y="733259"/>
                  </a:lnTo>
                  <a:lnTo>
                    <a:pt x="919340" y="733653"/>
                  </a:lnTo>
                  <a:lnTo>
                    <a:pt x="919695" y="733882"/>
                  </a:lnTo>
                  <a:lnTo>
                    <a:pt x="919988" y="734021"/>
                  </a:lnTo>
                  <a:close/>
                </a:path>
                <a:path w="1288415" h="770889">
                  <a:moveTo>
                    <a:pt x="929589" y="740067"/>
                  </a:moveTo>
                  <a:lnTo>
                    <a:pt x="929525" y="735774"/>
                  </a:lnTo>
                  <a:lnTo>
                    <a:pt x="925398" y="737844"/>
                  </a:lnTo>
                  <a:lnTo>
                    <a:pt x="922629" y="734428"/>
                  </a:lnTo>
                  <a:lnTo>
                    <a:pt x="925372" y="732802"/>
                  </a:lnTo>
                  <a:lnTo>
                    <a:pt x="921753" y="730846"/>
                  </a:lnTo>
                  <a:lnTo>
                    <a:pt x="922007" y="734923"/>
                  </a:lnTo>
                  <a:lnTo>
                    <a:pt x="919988" y="734021"/>
                  </a:lnTo>
                  <a:lnTo>
                    <a:pt x="921677" y="735228"/>
                  </a:lnTo>
                  <a:lnTo>
                    <a:pt x="920635" y="736688"/>
                  </a:lnTo>
                  <a:lnTo>
                    <a:pt x="919632" y="737133"/>
                  </a:lnTo>
                  <a:lnTo>
                    <a:pt x="918629" y="737095"/>
                  </a:lnTo>
                  <a:lnTo>
                    <a:pt x="919035" y="736904"/>
                  </a:lnTo>
                  <a:lnTo>
                    <a:pt x="916711" y="734555"/>
                  </a:lnTo>
                  <a:lnTo>
                    <a:pt x="915454" y="734834"/>
                  </a:lnTo>
                  <a:lnTo>
                    <a:pt x="914882" y="735215"/>
                  </a:lnTo>
                  <a:lnTo>
                    <a:pt x="914641" y="735634"/>
                  </a:lnTo>
                  <a:lnTo>
                    <a:pt x="913155" y="735063"/>
                  </a:lnTo>
                  <a:lnTo>
                    <a:pt x="911567" y="734999"/>
                  </a:lnTo>
                  <a:lnTo>
                    <a:pt x="909561" y="736955"/>
                  </a:lnTo>
                  <a:lnTo>
                    <a:pt x="909307" y="737146"/>
                  </a:lnTo>
                  <a:lnTo>
                    <a:pt x="909472" y="737196"/>
                  </a:lnTo>
                  <a:lnTo>
                    <a:pt x="908837" y="738225"/>
                  </a:lnTo>
                  <a:lnTo>
                    <a:pt x="913447" y="738632"/>
                  </a:lnTo>
                  <a:lnTo>
                    <a:pt x="911885" y="737831"/>
                  </a:lnTo>
                  <a:lnTo>
                    <a:pt x="912850" y="737984"/>
                  </a:lnTo>
                  <a:lnTo>
                    <a:pt x="913853" y="738060"/>
                  </a:lnTo>
                  <a:lnTo>
                    <a:pt x="914920" y="738073"/>
                  </a:lnTo>
                  <a:lnTo>
                    <a:pt x="914996" y="738530"/>
                  </a:lnTo>
                  <a:lnTo>
                    <a:pt x="914946" y="738987"/>
                  </a:lnTo>
                  <a:lnTo>
                    <a:pt x="914476" y="739394"/>
                  </a:lnTo>
                  <a:lnTo>
                    <a:pt x="913117" y="743458"/>
                  </a:lnTo>
                  <a:lnTo>
                    <a:pt x="906195" y="740689"/>
                  </a:lnTo>
                  <a:lnTo>
                    <a:pt x="903478" y="743737"/>
                  </a:lnTo>
                  <a:lnTo>
                    <a:pt x="906678" y="742454"/>
                  </a:lnTo>
                  <a:lnTo>
                    <a:pt x="906703" y="743889"/>
                  </a:lnTo>
                  <a:lnTo>
                    <a:pt x="905776" y="744664"/>
                  </a:lnTo>
                  <a:lnTo>
                    <a:pt x="906259" y="745718"/>
                  </a:lnTo>
                  <a:lnTo>
                    <a:pt x="902106" y="745642"/>
                  </a:lnTo>
                  <a:lnTo>
                    <a:pt x="905814" y="749706"/>
                  </a:lnTo>
                  <a:lnTo>
                    <a:pt x="912215" y="744232"/>
                  </a:lnTo>
                  <a:lnTo>
                    <a:pt x="915911" y="746861"/>
                  </a:lnTo>
                  <a:lnTo>
                    <a:pt x="923721" y="745248"/>
                  </a:lnTo>
                  <a:lnTo>
                    <a:pt x="914019" y="741946"/>
                  </a:lnTo>
                  <a:lnTo>
                    <a:pt x="915390" y="738606"/>
                  </a:lnTo>
                  <a:lnTo>
                    <a:pt x="916482" y="738098"/>
                  </a:lnTo>
                  <a:lnTo>
                    <a:pt x="919111" y="738009"/>
                  </a:lnTo>
                  <a:lnTo>
                    <a:pt x="921753" y="737743"/>
                  </a:lnTo>
                  <a:lnTo>
                    <a:pt x="923582" y="737971"/>
                  </a:lnTo>
                  <a:lnTo>
                    <a:pt x="928179" y="739089"/>
                  </a:lnTo>
                  <a:lnTo>
                    <a:pt x="923150" y="740511"/>
                  </a:lnTo>
                  <a:lnTo>
                    <a:pt x="924077" y="741184"/>
                  </a:lnTo>
                  <a:lnTo>
                    <a:pt x="929589" y="740067"/>
                  </a:lnTo>
                  <a:close/>
                </a:path>
                <a:path w="1288415" h="770889">
                  <a:moveTo>
                    <a:pt x="942746" y="706247"/>
                  </a:moveTo>
                  <a:lnTo>
                    <a:pt x="942492" y="706158"/>
                  </a:lnTo>
                  <a:lnTo>
                    <a:pt x="942187" y="706120"/>
                  </a:lnTo>
                  <a:lnTo>
                    <a:pt x="941870" y="706094"/>
                  </a:lnTo>
                  <a:lnTo>
                    <a:pt x="942060" y="706208"/>
                  </a:lnTo>
                  <a:lnTo>
                    <a:pt x="942225" y="706335"/>
                  </a:lnTo>
                  <a:lnTo>
                    <a:pt x="942555" y="706437"/>
                  </a:lnTo>
                  <a:lnTo>
                    <a:pt x="942746" y="706247"/>
                  </a:lnTo>
                  <a:close/>
                </a:path>
                <a:path w="1288415" h="770889">
                  <a:moveTo>
                    <a:pt x="944486" y="703008"/>
                  </a:moveTo>
                  <a:lnTo>
                    <a:pt x="939774" y="703008"/>
                  </a:lnTo>
                  <a:lnTo>
                    <a:pt x="938745" y="705192"/>
                  </a:lnTo>
                  <a:lnTo>
                    <a:pt x="940015" y="705878"/>
                  </a:lnTo>
                  <a:lnTo>
                    <a:pt x="941870" y="706081"/>
                  </a:lnTo>
                  <a:lnTo>
                    <a:pt x="939927" y="704850"/>
                  </a:lnTo>
                  <a:lnTo>
                    <a:pt x="943902" y="703237"/>
                  </a:lnTo>
                  <a:lnTo>
                    <a:pt x="943927" y="703795"/>
                  </a:lnTo>
                  <a:lnTo>
                    <a:pt x="944486" y="703008"/>
                  </a:lnTo>
                  <a:close/>
                </a:path>
                <a:path w="1288415" h="770889">
                  <a:moveTo>
                    <a:pt x="945134" y="706031"/>
                  </a:moveTo>
                  <a:lnTo>
                    <a:pt x="943991" y="705294"/>
                  </a:lnTo>
                  <a:lnTo>
                    <a:pt x="943025" y="706031"/>
                  </a:lnTo>
                  <a:lnTo>
                    <a:pt x="945134" y="706031"/>
                  </a:lnTo>
                  <a:close/>
                </a:path>
                <a:path w="1288415" h="770889">
                  <a:moveTo>
                    <a:pt x="946429" y="702754"/>
                  </a:moveTo>
                  <a:lnTo>
                    <a:pt x="945248" y="701916"/>
                  </a:lnTo>
                  <a:lnTo>
                    <a:pt x="944473" y="703008"/>
                  </a:lnTo>
                  <a:lnTo>
                    <a:pt x="945769" y="702754"/>
                  </a:lnTo>
                  <a:lnTo>
                    <a:pt x="946429" y="702754"/>
                  </a:lnTo>
                  <a:close/>
                </a:path>
                <a:path w="1288415" h="770889">
                  <a:moveTo>
                    <a:pt x="948029" y="703884"/>
                  </a:moveTo>
                  <a:lnTo>
                    <a:pt x="946429" y="702754"/>
                  </a:lnTo>
                  <a:lnTo>
                    <a:pt x="946404" y="703008"/>
                  </a:lnTo>
                  <a:lnTo>
                    <a:pt x="946289" y="703884"/>
                  </a:lnTo>
                  <a:lnTo>
                    <a:pt x="948029" y="703884"/>
                  </a:lnTo>
                  <a:close/>
                </a:path>
                <a:path w="1288415" h="770889">
                  <a:moveTo>
                    <a:pt x="950214" y="761085"/>
                  </a:moveTo>
                  <a:lnTo>
                    <a:pt x="950023" y="759574"/>
                  </a:lnTo>
                  <a:lnTo>
                    <a:pt x="947762" y="761542"/>
                  </a:lnTo>
                  <a:lnTo>
                    <a:pt x="950214" y="761085"/>
                  </a:lnTo>
                  <a:close/>
                </a:path>
                <a:path w="1288415" h="770889">
                  <a:moveTo>
                    <a:pt x="950214" y="736155"/>
                  </a:moveTo>
                  <a:lnTo>
                    <a:pt x="949794" y="736536"/>
                  </a:lnTo>
                  <a:lnTo>
                    <a:pt x="947496" y="738492"/>
                  </a:lnTo>
                  <a:lnTo>
                    <a:pt x="945159" y="736854"/>
                  </a:lnTo>
                  <a:lnTo>
                    <a:pt x="947039" y="738886"/>
                  </a:lnTo>
                  <a:lnTo>
                    <a:pt x="945210" y="739025"/>
                  </a:lnTo>
                  <a:lnTo>
                    <a:pt x="944765" y="740130"/>
                  </a:lnTo>
                  <a:lnTo>
                    <a:pt x="947991" y="740270"/>
                  </a:lnTo>
                  <a:lnTo>
                    <a:pt x="949337" y="738378"/>
                  </a:lnTo>
                  <a:lnTo>
                    <a:pt x="950214" y="736155"/>
                  </a:lnTo>
                  <a:close/>
                </a:path>
                <a:path w="1288415" h="770889">
                  <a:moveTo>
                    <a:pt x="950366" y="706234"/>
                  </a:moveTo>
                  <a:lnTo>
                    <a:pt x="949121" y="704088"/>
                  </a:lnTo>
                  <a:lnTo>
                    <a:pt x="946264" y="704088"/>
                  </a:lnTo>
                  <a:lnTo>
                    <a:pt x="946670" y="705053"/>
                  </a:lnTo>
                  <a:lnTo>
                    <a:pt x="946670" y="706031"/>
                  </a:lnTo>
                  <a:lnTo>
                    <a:pt x="945134" y="706031"/>
                  </a:lnTo>
                  <a:lnTo>
                    <a:pt x="946696" y="707047"/>
                  </a:lnTo>
                  <a:lnTo>
                    <a:pt x="946683" y="706234"/>
                  </a:lnTo>
                  <a:lnTo>
                    <a:pt x="950366" y="706234"/>
                  </a:lnTo>
                  <a:close/>
                </a:path>
                <a:path w="1288415" h="770889">
                  <a:moveTo>
                    <a:pt x="954811" y="690092"/>
                  </a:moveTo>
                  <a:lnTo>
                    <a:pt x="952042" y="690295"/>
                  </a:lnTo>
                  <a:lnTo>
                    <a:pt x="951141" y="691083"/>
                  </a:lnTo>
                  <a:lnTo>
                    <a:pt x="954811" y="690092"/>
                  </a:lnTo>
                  <a:close/>
                </a:path>
                <a:path w="1288415" h="770889">
                  <a:moveTo>
                    <a:pt x="978852" y="659307"/>
                  </a:moveTo>
                  <a:lnTo>
                    <a:pt x="977925" y="660806"/>
                  </a:lnTo>
                  <a:lnTo>
                    <a:pt x="978420" y="662571"/>
                  </a:lnTo>
                  <a:lnTo>
                    <a:pt x="978852" y="659307"/>
                  </a:lnTo>
                  <a:close/>
                </a:path>
                <a:path w="1288415" h="770889">
                  <a:moveTo>
                    <a:pt x="980833" y="703402"/>
                  </a:moveTo>
                  <a:lnTo>
                    <a:pt x="977011" y="702983"/>
                  </a:lnTo>
                  <a:lnTo>
                    <a:pt x="980262" y="705256"/>
                  </a:lnTo>
                  <a:lnTo>
                    <a:pt x="980757" y="703643"/>
                  </a:lnTo>
                  <a:lnTo>
                    <a:pt x="980833" y="703402"/>
                  </a:lnTo>
                  <a:close/>
                </a:path>
                <a:path w="1288415" h="770889">
                  <a:moveTo>
                    <a:pt x="982306" y="703567"/>
                  </a:moveTo>
                  <a:lnTo>
                    <a:pt x="981163" y="702322"/>
                  </a:lnTo>
                  <a:lnTo>
                    <a:pt x="980833" y="703402"/>
                  </a:lnTo>
                  <a:lnTo>
                    <a:pt x="982306" y="703567"/>
                  </a:lnTo>
                  <a:close/>
                </a:path>
                <a:path w="1288415" h="770889">
                  <a:moveTo>
                    <a:pt x="987044" y="658888"/>
                  </a:moveTo>
                  <a:lnTo>
                    <a:pt x="986955" y="658152"/>
                  </a:lnTo>
                  <a:lnTo>
                    <a:pt x="986828" y="657212"/>
                  </a:lnTo>
                  <a:lnTo>
                    <a:pt x="986764" y="656704"/>
                  </a:lnTo>
                  <a:lnTo>
                    <a:pt x="986688" y="656069"/>
                  </a:lnTo>
                  <a:lnTo>
                    <a:pt x="986624" y="655523"/>
                  </a:lnTo>
                  <a:lnTo>
                    <a:pt x="984148" y="656069"/>
                  </a:lnTo>
                  <a:lnTo>
                    <a:pt x="984351" y="656069"/>
                  </a:lnTo>
                  <a:lnTo>
                    <a:pt x="987044" y="658888"/>
                  </a:lnTo>
                  <a:close/>
                </a:path>
                <a:path w="1288415" h="770889">
                  <a:moveTo>
                    <a:pt x="987577" y="659447"/>
                  </a:moveTo>
                  <a:lnTo>
                    <a:pt x="987044" y="658888"/>
                  </a:lnTo>
                  <a:lnTo>
                    <a:pt x="987120" y="659447"/>
                  </a:lnTo>
                  <a:lnTo>
                    <a:pt x="987577" y="659447"/>
                  </a:lnTo>
                  <a:close/>
                </a:path>
                <a:path w="1288415" h="770889">
                  <a:moveTo>
                    <a:pt x="988491" y="700379"/>
                  </a:moveTo>
                  <a:lnTo>
                    <a:pt x="984351" y="701027"/>
                  </a:lnTo>
                  <a:lnTo>
                    <a:pt x="983145" y="703402"/>
                  </a:lnTo>
                  <a:lnTo>
                    <a:pt x="983018" y="703643"/>
                  </a:lnTo>
                  <a:lnTo>
                    <a:pt x="982383" y="703643"/>
                  </a:lnTo>
                  <a:lnTo>
                    <a:pt x="984897" y="706374"/>
                  </a:lnTo>
                  <a:lnTo>
                    <a:pt x="988085" y="705078"/>
                  </a:lnTo>
                  <a:lnTo>
                    <a:pt x="985786" y="704151"/>
                  </a:lnTo>
                  <a:lnTo>
                    <a:pt x="988491" y="700379"/>
                  </a:lnTo>
                  <a:close/>
                </a:path>
                <a:path w="1288415" h="770889">
                  <a:moveTo>
                    <a:pt x="988517" y="660425"/>
                  </a:moveTo>
                  <a:lnTo>
                    <a:pt x="988199" y="660095"/>
                  </a:lnTo>
                  <a:lnTo>
                    <a:pt x="987526" y="660374"/>
                  </a:lnTo>
                  <a:lnTo>
                    <a:pt x="982992" y="660095"/>
                  </a:lnTo>
                  <a:lnTo>
                    <a:pt x="982675" y="662000"/>
                  </a:lnTo>
                  <a:lnTo>
                    <a:pt x="982573" y="662647"/>
                  </a:lnTo>
                  <a:lnTo>
                    <a:pt x="987247" y="660425"/>
                  </a:lnTo>
                  <a:lnTo>
                    <a:pt x="987386" y="660425"/>
                  </a:lnTo>
                  <a:lnTo>
                    <a:pt x="988517" y="660425"/>
                  </a:lnTo>
                  <a:close/>
                </a:path>
                <a:path w="1288415" h="770889">
                  <a:moveTo>
                    <a:pt x="990561" y="655408"/>
                  </a:moveTo>
                  <a:lnTo>
                    <a:pt x="990396" y="655180"/>
                  </a:lnTo>
                  <a:lnTo>
                    <a:pt x="990168" y="655015"/>
                  </a:lnTo>
                  <a:lnTo>
                    <a:pt x="989812" y="654939"/>
                  </a:lnTo>
                  <a:lnTo>
                    <a:pt x="990104" y="655053"/>
                  </a:lnTo>
                  <a:lnTo>
                    <a:pt x="990346" y="655218"/>
                  </a:lnTo>
                  <a:lnTo>
                    <a:pt x="990561" y="655408"/>
                  </a:lnTo>
                  <a:close/>
                </a:path>
                <a:path w="1288415" h="770889">
                  <a:moveTo>
                    <a:pt x="995400" y="658152"/>
                  </a:moveTo>
                  <a:lnTo>
                    <a:pt x="991768" y="659345"/>
                  </a:lnTo>
                  <a:lnTo>
                    <a:pt x="991882" y="658152"/>
                  </a:lnTo>
                  <a:lnTo>
                    <a:pt x="992009" y="656704"/>
                  </a:lnTo>
                  <a:lnTo>
                    <a:pt x="990688" y="655523"/>
                  </a:lnTo>
                  <a:lnTo>
                    <a:pt x="991031" y="656069"/>
                  </a:lnTo>
                  <a:lnTo>
                    <a:pt x="990892" y="656704"/>
                  </a:lnTo>
                  <a:lnTo>
                    <a:pt x="990790" y="657745"/>
                  </a:lnTo>
                  <a:lnTo>
                    <a:pt x="988809" y="659447"/>
                  </a:lnTo>
                  <a:lnTo>
                    <a:pt x="987577" y="659447"/>
                  </a:lnTo>
                  <a:lnTo>
                    <a:pt x="988199" y="660095"/>
                  </a:lnTo>
                  <a:lnTo>
                    <a:pt x="989495" y="659447"/>
                  </a:lnTo>
                  <a:lnTo>
                    <a:pt x="990003" y="659447"/>
                  </a:lnTo>
                  <a:lnTo>
                    <a:pt x="991755" y="662000"/>
                  </a:lnTo>
                  <a:lnTo>
                    <a:pt x="991743" y="660565"/>
                  </a:lnTo>
                  <a:lnTo>
                    <a:pt x="993838" y="659447"/>
                  </a:lnTo>
                  <a:lnTo>
                    <a:pt x="994549" y="658888"/>
                  </a:lnTo>
                  <a:lnTo>
                    <a:pt x="995400" y="658152"/>
                  </a:lnTo>
                  <a:close/>
                </a:path>
                <a:path w="1288415" h="770889">
                  <a:moveTo>
                    <a:pt x="1000937" y="661377"/>
                  </a:moveTo>
                  <a:lnTo>
                    <a:pt x="998143" y="658698"/>
                  </a:lnTo>
                  <a:lnTo>
                    <a:pt x="998156" y="660133"/>
                  </a:lnTo>
                  <a:lnTo>
                    <a:pt x="998613" y="659714"/>
                  </a:lnTo>
                  <a:lnTo>
                    <a:pt x="1000937" y="661377"/>
                  </a:lnTo>
                  <a:close/>
                </a:path>
                <a:path w="1288415" h="770889">
                  <a:moveTo>
                    <a:pt x="1034757" y="681710"/>
                  </a:moveTo>
                  <a:lnTo>
                    <a:pt x="1033500" y="678967"/>
                  </a:lnTo>
                  <a:lnTo>
                    <a:pt x="1033386" y="678700"/>
                  </a:lnTo>
                  <a:lnTo>
                    <a:pt x="1032395" y="678700"/>
                  </a:lnTo>
                  <a:lnTo>
                    <a:pt x="1031976" y="679742"/>
                  </a:lnTo>
                  <a:lnTo>
                    <a:pt x="1034757" y="681710"/>
                  </a:lnTo>
                  <a:close/>
                </a:path>
                <a:path w="1288415" h="770889">
                  <a:moveTo>
                    <a:pt x="1037958" y="678967"/>
                  </a:moveTo>
                  <a:lnTo>
                    <a:pt x="1033576" y="678700"/>
                  </a:lnTo>
                  <a:lnTo>
                    <a:pt x="1037513" y="680796"/>
                  </a:lnTo>
                  <a:lnTo>
                    <a:pt x="1037958" y="678967"/>
                  </a:lnTo>
                  <a:close/>
                </a:path>
                <a:path w="1288415" h="770889">
                  <a:moveTo>
                    <a:pt x="1047026" y="733272"/>
                  </a:moveTo>
                  <a:lnTo>
                    <a:pt x="1046645" y="733094"/>
                  </a:lnTo>
                  <a:lnTo>
                    <a:pt x="1046276" y="732840"/>
                  </a:lnTo>
                  <a:lnTo>
                    <a:pt x="1045946" y="732447"/>
                  </a:lnTo>
                  <a:lnTo>
                    <a:pt x="1046441" y="734949"/>
                  </a:lnTo>
                  <a:lnTo>
                    <a:pt x="1046429" y="733501"/>
                  </a:lnTo>
                  <a:lnTo>
                    <a:pt x="1046632" y="733361"/>
                  </a:lnTo>
                  <a:lnTo>
                    <a:pt x="1046822" y="733348"/>
                  </a:lnTo>
                  <a:lnTo>
                    <a:pt x="1047026" y="733272"/>
                  </a:lnTo>
                  <a:close/>
                </a:path>
                <a:path w="1288415" h="770889">
                  <a:moveTo>
                    <a:pt x="1049312" y="733488"/>
                  </a:moveTo>
                  <a:lnTo>
                    <a:pt x="1048588" y="733132"/>
                  </a:lnTo>
                  <a:lnTo>
                    <a:pt x="1047838" y="732993"/>
                  </a:lnTo>
                  <a:lnTo>
                    <a:pt x="1047026" y="733272"/>
                  </a:lnTo>
                  <a:lnTo>
                    <a:pt x="1047724" y="733615"/>
                  </a:lnTo>
                  <a:lnTo>
                    <a:pt x="1048512" y="733628"/>
                  </a:lnTo>
                  <a:lnTo>
                    <a:pt x="1049312" y="733488"/>
                  </a:lnTo>
                  <a:close/>
                </a:path>
                <a:path w="1288415" h="770889">
                  <a:moveTo>
                    <a:pt x="1049820" y="708761"/>
                  </a:moveTo>
                  <a:lnTo>
                    <a:pt x="1045641" y="706526"/>
                  </a:lnTo>
                  <a:lnTo>
                    <a:pt x="1044282" y="708418"/>
                  </a:lnTo>
                  <a:lnTo>
                    <a:pt x="1049820" y="708761"/>
                  </a:lnTo>
                  <a:close/>
                </a:path>
                <a:path w="1288415" h="770889">
                  <a:moveTo>
                    <a:pt x="1057452" y="731291"/>
                  </a:moveTo>
                  <a:lnTo>
                    <a:pt x="1054671" y="730034"/>
                  </a:lnTo>
                  <a:lnTo>
                    <a:pt x="1054696" y="730529"/>
                  </a:lnTo>
                  <a:lnTo>
                    <a:pt x="1051953" y="732993"/>
                  </a:lnTo>
                  <a:lnTo>
                    <a:pt x="1049312" y="733475"/>
                  </a:lnTo>
                  <a:lnTo>
                    <a:pt x="1051153" y="734390"/>
                  </a:lnTo>
                  <a:lnTo>
                    <a:pt x="1051623" y="734974"/>
                  </a:lnTo>
                  <a:lnTo>
                    <a:pt x="1054252" y="734060"/>
                  </a:lnTo>
                  <a:lnTo>
                    <a:pt x="1054239" y="732612"/>
                  </a:lnTo>
                  <a:lnTo>
                    <a:pt x="1057452" y="731291"/>
                  </a:lnTo>
                  <a:close/>
                </a:path>
                <a:path w="1288415" h="770889">
                  <a:moveTo>
                    <a:pt x="1059599" y="604456"/>
                  </a:moveTo>
                  <a:lnTo>
                    <a:pt x="1056373" y="603618"/>
                  </a:lnTo>
                  <a:lnTo>
                    <a:pt x="1057808" y="606742"/>
                  </a:lnTo>
                  <a:lnTo>
                    <a:pt x="1055966" y="606869"/>
                  </a:lnTo>
                  <a:lnTo>
                    <a:pt x="1058735" y="608825"/>
                  </a:lnTo>
                  <a:lnTo>
                    <a:pt x="1058684" y="605243"/>
                  </a:lnTo>
                  <a:lnTo>
                    <a:pt x="1059599" y="604456"/>
                  </a:lnTo>
                  <a:close/>
                </a:path>
                <a:path w="1288415" h="770889">
                  <a:moveTo>
                    <a:pt x="1063091" y="730999"/>
                  </a:moveTo>
                  <a:lnTo>
                    <a:pt x="1062050" y="730250"/>
                  </a:lnTo>
                  <a:lnTo>
                    <a:pt x="1057910" y="730923"/>
                  </a:lnTo>
                  <a:lnTo>
                    <a:pt x="1059700" y="732167"/>
                  </a:lnTo>
                  <a:lnTo>
                    <a:pt x="1063091" y="730999"/>
                  </a:lnTo>
                  <a:close/>
                </a:path>
                <a:path w="1288415" h="770889">
                  <a:moveTo>
                    <a:pt x="1065022" y="724662"/>
                  </a:moveTo>
                  <a:lnTo>
                    <a:pt x="1063802" y="724369"/>
                  </a:lnTo>
                  <a:lnTo>
                    <a:pt x="1063815" y="725043"/>
                  </a:lnTo>
                  <a:lnTo>
                    <a:pt x="1064221" y="724763"/>
                  </a:lnTo>
                  <a:lnTo>
                    <a:pt x="1065022" y="724662"/>
                  </a:lnTo>
                  <a:close/>
                </a:path>
                <a:path w="1288415" h="770889">
                  <a:moveTo>
                    <a:pt x="1065237" y="724712"/>
                  </a:moveTo>
                  <a:lnTo>
                    <a:pt x="1065022" y="724662"/>
                  </a:lnTo>
                  <a:lnTo>
                    <a:pt x="1065237" y="724712"/>
                  </a:lnTo>
                  <a:close/>
                </a:path>
                <a:path w="1288415" h="770889">
                  <a:moveTo>
                    <a:pt x="1068438" y="725487"/>
                  </a:moveTo>
                  <a:lnTo>
                    <a:pt x="1065923" y="724814"/>
                  </a:lnTo>
                  <a:lnTo>
                    <a:pt x="1065695" y="724814"/>
                  </a:lnTo>
                  <a:lnTo>
                    <a:pt x="1068438" y="725487"/>
                  </a:lnTo>
                  <a:close/>
                </a:path>
                <a:path w="1288415" h="770889">
                  <a:moveTo>
                    <a:pt x="1068463" y="728383"/>
                  </a:moveTo>
                  <a:lnTo>
                    <a:pt x="1065390" y="724814"/>
                  </a:lnTo>
                  <a:lnTo>
                    <a:pt x="1065695" y="725487"/>
                  </a:lnTo>
                  <a:lnTo>
                    <a:pt x="1066012" y="726033"/>
                  </a:lnTo>
                  <a:lnTo>
                    <a:pt x="1063840" y="726554"/>
                  </a:lnTo>
                  <a:lnTo>
                    <a:pt x="1063396" y="727659"/>
                  </a:lnTo>
                  <a:lnTo>
                    <a:pt x="1068463" y="728383"/>
                  </a:lnTo>
                  <a:close/>
                </a:path>
                <a:path w="1288415" h="770889">
                  <a:moveTo>
                    <a:pt x="1092847" y="575932"/>
                  </a:moveTo>
                  <a:lnTo>
                    <a:pt x="1092809" y="573062"/>
                  </a:lnTo>
                  <a:lnTo>
                    <a:pt x="1091920" y="575983"/>
                  </a:lnTo>
                  <a:lnTo>
                    <a:pt x="1092847" y="575932"/>
                  </a:lnTo>
                  <a:close/>
                </a:path>
                <a:path w="1288415" h="770889">
                  <a:moveTo>
                    <a:pt x="1099108" y="598131"/>
                  </a:moveTo>
                  <a:lnTo>
                    <a:pt x="1096772" y="595769"/>
                  </a:lnTo>
                  <a:lnTo>
                    <a:pt x="1095425" y="596938"/>
                  </a:lnTo>
                  <a:lnTo>
                    <a:pt x="1099108" y="598131"/>
                  </a:lnTo>
                  <a:close/>
                </a:path>
                <a:path w="1288415" h="770889">
                  <a:moveTo>
                    <a:pt x="1104379" y="574560"/>
                  </a:moveTo>
                  <a:lnTo>
                    <a:pt x="1102906" y="571639"/>
                  </a:lnTo>
                  <a:lnTo>
                    <a:pt x="1098308" y="572681"/>
                  </a:lnTo>
                  <a:lnTo>
                    <a:pt x="1097864" y="573786"/>
                  </a:lnTo>
                  <a:lnTo>
                    <a:pt x="1095603" y="575754"/>
                  </a:lnTo>
                  <a:lnTo>
                    <a:pt x="1097940" y="578802"/>
                  </a:lnTo>
                  <a:lnTo>
                    <a:pt x="1104379" y="574560"/>
                  </a:lnTo>
                  <a:close/>
                </a:path>
                <a:path w="1288415" h="770889">
                  <a:moveTo>
                    <a:pt x="1105230" y="574001"/>
                  </a:moveTo>
                  <a:lnTo>
                    <a:pt x="1104379" y="574560"/>
                  </a:lnTo>
                  <a:lnTo>
                    <a:pt x="1104976" y="575754"/>
                  </a:lnTo>
                  <a:lnTo>
                    <a:pt x="1105141" y="574560"/>
                  </a:lnTo>
                  <a:lnTo>
                    <a:pt x="1105230" y="574001"/>
                  </a:lnTo>
                  <a:close/>
                </a:path>
                <a:path w="1288415" h="770889">
                  <a:moveTo>
                    <a:pt x="1105839" y="577494"/>
                  </a:moveTo>
                  <a:lnTo>
                    <a:pt x="1104976" y="575754"/>
                  </a:lnTo>
                  <a:lnTo>
                    <a:pt x="1104696" y="577164"/>
                  </a:lnTo>
                  <a:lnTo>
                    <a:pt x="1104646" y="577494"/>
                  </a:lnTo>
                  <a:lnTo>
                    <a:pt x="1104531" y="578218"/>
                  </a:lnTo>
                  <a:lnTo>
                    <a:pt x="1104430" y="578802"/>
                  </a:lnTo>
                  <a:lnTo>
                    <a:pt x="1104379" y="579081"/>
                  </a:lnTo>
                  <a:lnTo>
                    <a:pt x="1105839" y="577494"/>
                  </a:lnTo>
                  <a:close/>
                </a:path>
                <a:path w="1288415" h="770889">
                  <a:moveTo>
                    <a:pt x="1108494" y="577164"/>
                  </a:moveTo>
                  <a:lnTo>
                    <a:pt x="1107630" y="575754"/>
                  </a:lnTo>
                  <a:lnTo>
                    <a:pt x="1107440" y="575754"/>
                  </a:lnTo>
                  <a:lnTo>
                    <a:pt x="1105839" y="577494"/>
                  </a:lnTo>
                  <a:lnTo>
                    <a:pt x="1106208" y="578218"/>
                  </a:lnTo>
                  <a:lnTo>
                    <a:pt x="1108494" y="577164"/>
                  </a:lnTo>
                  <a:close/>
                </a:path>
                <a:path w="1288415" h="770889">
                  <a:moveTo>
                    <a:pt x="1111656" y="575754"/>
                  </a:moveTo>
                  <a:lnTo>
                    <a:pt x="1108494" y="577164"/>
                  </a:lnTo>
                  <a:lnTo>
                    <a:pt x="1109878" y="579424"/>
                  </a:lnTo>
                  <a:lnTo>
                    <a:pt x="1111656" y="575754"/>
                  </a:lnTo>
                  <a:close/>
                </a:path>
                <a:path w="1288415" h="770889">
                  <a:moveTo>
                    <a:pt x="1122438" y="658723"/>
                  </a:moveTo>
                  <a:lnTo>
                    <a:pt x="1120546" y="656704"/>
                  </a:lnTo>
                  <a:lnTo>
                    <a:pt x="1120076" y="655662"/>
                  </a:lnTo>
                  <a:lnTo>
                    <a:pt x="1118717" y="656120"/>
                  </a:lnTo>
                  <a:lnTo>
                    <a:pt x="1119174" y="657161"/>
                  </a:lnTo>
                  <a:lnTo>
                    <a:pt x="1118743" y="658266"/>
                  </a:lnTo>
                  <a:lnTo>
                    <a:pt x="1122438" y="658723"/>
                  </a:lnTo>
                  <a:close/>
                </a:path>
                <a:path w="1288415" h="770889">
                  <a:moveTo>
                    <a:pt x="1130020" y="639851"/>
                  </a:moveTo>
                  <a:lnTo>
                    <a:pt x="1129563" y="639533"/>
                  </a:lnTo>
                  <a:lnTo>
                    <a:pt x="1129182" y="639851"/>
                  </a:lnTo>
                  <a:lnTo>
                    <a:pt x="1130020" y="639851"/>
                  </a:lnTo>
                  <a:close/>
                </a:path>
                <a:path w="1288415" h="770889">
                  <a:moveTo>
                    <a:pt x="1131963" y="639851"/>
                  </a:moveTo>
                  <a:lnTo>
                    <a:pt x="1129982" y="637692"/>
                  </a:lnTo>
                  <a:lnTo>
                    <a:pt x="1129550" y="638797"/>
                  </a:lnTo>
                  <a:lnTo>
                    <a:pt x="1130020" y="639851"/>
                  </a:lnTo>
                  <a:lnTo>
                    <a:pt x="1131963" y="639851"/>
                  </a:lnTo>
                  <a:close/>
                </a:path>
                <a:path w="1288415" h="770889">
                  <a:moveTo>
                    <a:pt x="1134071" y="597852"/>
                  </a:moveTo>
                  <a:lnTo>
                    <a:pt x="1129449" y="594575"/>
                  </a:lnTo>
                  <a:lnTo>
                    <a:pt x="1127150" y="597268"/>
                  </a:lnTo>
                  <a:lnTo>
                    <a:pt x="1133170" y="599363"/>
                  </a:lnTo>
                  <a:lnTo>
                    <a:pt x="1134071" y="597852"/>
                  </a:lnTo>
                  <a:close/>
                </a:path>
                <a:path w="1288415" h="770889">
                  <a:moveTo>
                    <a:pt x="1139621" y="675360"/>
                  </a:moveTo>
                  <a:lnTo>
                    <a:pt x="1136929" y="675360"/>
                  </a:lnTo>
                  <a:lnTo>
                    <a:pt x="1136472" y="676490"/>
                  </a:lnTo>
                  <a:lnTo>
                    <a:pt x="1136484" y="677202"/>
                  </a:lnTo>
                  <a:lnTo>
                    <a:pt x="1138885" y="677202"/>
                  </a:lnTo>
                  <a:lnTo>
                    <a:pt x="1139621" y="675360"/>
                  </a:lnTo>
                  <a:close/>
                </a:path>
                <a:path w="1288415" h="770889">
                  <a:moveTo>
                    <a:pt x="1141971" y="637590"/>
                  </a:moveTo>
                  <a:lnTo>
                    <a:pt x="1139659" y="636663"/>
                  </a:lnTo>
                  <a:lnTo>
                    <a:pt x="1138758" y="638175"/>
                  </a:lnTo>
                  <a:lnTo>
                    <a:pt x="1138313" y="639991"/>
                  </a:lnTo>
                  <a:lnTo>
                    <a:pt x="1139659" y="638822"/>
                  </a:lnTo>
                  <a:lnTo>
                    <a:pt x="1141539" y="639406"/>
                  </a:lnTo>
                  <a:lnTo>
                    <a:pt x="1141971" y="637590"/>
                  </a:lnTo>
                  <a:close/>
                </a:path>
                <a:path w="1288415" h="770889">
                  <a:moveTo>
                    <a:pt x="1149464" y="681367"/>
                  </a:moveTo>
                  <a:lnTo>
                    <a:pt x="1145311" y="681278"/>
                  </a:lnTo>
                  <a:lnTo>
                    <a:pt x="1148981" y="681748"/>
                  </a:lnTo>
                  <a:lnTo>
                    <a:pt x="1149464" y="681367"/>
                  </a:lnTo>
                  <a:close/>
                </a:path>
                <a:path w="1288415" h="770889">
                  <a:moveTo>
                    <a:pt x="1162075" y="521563"/>
                  </a:moveTo>
                  <a:lnTo>
                    <a:pt x="1157465" y="520446"/>
                  </a:lnTo>
                  <a:lnTo>
                    <a:pt x="1156055" y="518769"/>
                  </a:lnTo>
                  <a:lnTo>
                    <a:pt x="1154696" y="520649"/>
                  </a:lnTo>
                  <a:lnTo>
                    <a:pt x="1158849" y="521436"/>
                  </a:lnTo>
                  <a:lnTo>
                    <a:pt x="1158836" y="522160"/>
                  </a:lnTo>
                  <a:lnTo>
                    <a:pt x="1159319" y="523201"/>
                  </a:lnTo>
                  <a:lnTo>
                    <a:pt x="1160221" y="522427"/>
                  </a:lnTo>
                  <a:lnTo>
                    <a:pt x="1161592" y="522693"/>
                  </a:lnTo>
                  <a:lnTo>
                    <a:pt x="1162075" y="521563"/>
                  </a:lnTo>
                  <a:close/>
                </a:path>
                <a:path w="1288415" h="770889">
                  <a:moveTo>
                    <a:pt x="1164513" y="636384"/>
                  </a:moveTo>
                  <a:lnTo>
                    <a:pt x="1162685" y="635800"/>
                  </a:lnTo>
                  <a:lnTo>
                    <a:pt x="1162723" y="639406"/>
                  </a:lnTo>
                  <a:lnTo>
                    <a:pt x="1164513" y="636384"/>
                  </a:lnTo>
                  <a:close/>
                </a:path>
                <a:path w="1288415" h="770889">
                  <a:moveTo>
                    <a:pt x="1165872" y="667981"/>
                  </a:moveTo>
                  <a:lnTo>
                    <a:pt x="1163561" y="667766"/>
                  </a:lnTo>
                  <a:lnTo>
                    <a:pt x="1160335" y="669099"/>
                  </a:lnTo>
                  <a:lnTo>
                    <a:pt x="1160335" y="667639"/>
                  </a:lnTo>
                  <a:lnTo>
                    <a:pt x="1159471" y="671296"/>
                  </a:lnTo>
                  <a:lnTo>
                    <a:pt x="1151102" y="666127"/>
                  </a:lnTo>
                  <a:lnTo>
                    <a:pt x="1153477" y="671360"/>
                  </a:lnTo>
                  <a:lnTo>
                    <a:pt x="1163167" y="673938"/>
                  </a:lnTo>
                  <a:lnTo>
                    <a:pt x="1161796" y="672934"/>
                  </a:lnTo>
                  <a:lnTo>
                    <a:pt x="1161770" y="672223"/>
                  </a:lnTo>
                  <a:lnTo>
                    <a:pt x="1162227" y="671118"/>
                  </a:lnTo>
                  <a:lnTo>
                    <a:pt x="1164069" y="671703"/>
                  </a:lnTo>
                  <a:lnTo>
                    <a:pt x="1164564" y="672744"/>
                  </a:lnTo>
                  <a:lnTo>
                    <a:pt x="1165872" y="667981"/>
                  </a:lnTo>
                  <a:close/>
                </a:path>
                <a:path w="1288415" h="770889">
                  <a:moveTo>
                    <a:pt x="1178052" y="648766"/>
                  </a:moveTo>
                  <a:lnTo>
                    <a:pt x="1173886" y="647979"/>
                  </a:lnTo>
                  <a:lnTo>
                    <a:pt x="1174851" y="650786"/>
                  </a:lnTo>
                  <a:lnTo>
                    <a:pt x="1175766" y="650024"/>
                  </a:lnTo>
                  <a:lnTo>
                    <a:pt x="1177137" y="649554"/>
                  </a:lnTo>
                  <a:lnTo>
                    <a:pt x="1178052" y="648766"/>
                  </a:lnTo>
                  <a:close/>
                </a:path>
                <a:path w="1288415" h="770889">
                  <a:moveTo>
                    <a:pt x="1178814" y="671398"/>
                  </a:moveTo>
                  <a:lnTo>
                    <a:pt x="1175588" y="670547"/>
                  </a:lnTo>
                  <a:lnTo>
                    <a:pt x="1175131" y="671664"/>
                  </a:lnTo>
                  <a:lnTo>
                    <a:pt x="1176070" y="672312"/>
                  </a:lnTo>
                  <a:lnTo>
                    <a:pt x="1176515" y="672642"/>
                  </a:lnTo>
                  <a:lnTo>
                    <a:pt x="1178814" y="671398"/>
                  </a:lnTo>
                  <a:close/>
                </a:path>
                <a:path w="1288415" h="770889">
                  <a:moveTo>
                    <a:pt x="1193165" y="542010"/>
                  </a:moveTo>
                  <a:lnTo>
                    <a:pt x="1192199" y="538492"/>
                  </a:lnTo>
                  <a:lnTo>
                    <a:pt x="1190358" y="538619"/>
                  </a:lnTo>
                  <a:lnTo>
                    <a:pt x="1189494" y="542988"/>
                  </a:lnTo>
                  <a:lnTo>
                    <a:pt x="1193165" y="542010"/>
                  </a:lnTo>
                  <a:close/>
                </a:path>
                <a:path w="1288415" h="770889">
                  <a:moveTo>
                    <a:pt x="1196136" y="624484"/>
                  </a:moveTo>
                  <a:lnTo>
                    <a:pt x="1193368" y="623239"/>
                  </a:lnTo>
                  <a:lnTo>
                    <a:pt x="1192022" y="624408"/>
                  </a:lnTo>
                  <a:lnTo>
                    <a:pt x="1196136" y="624484"/>
                  </a:lnTo>
                  <a:close/>
                </a:path>
                <a:path w="1288415" h="770889">
                  <a:moveTo>
                    <a:pt x="1199730" y="617042"/>
                  </a:moveTo>
                  <a:lnTo>
                    <a:pt x="1196962" y="615784"/>
                  </a:lnTo>
                  <a:lnTo>
                    <a:pt x="1196568" y="620496"/>
                  </a:lnTo>
                  <a:lnTo>
                    <a:pt x="1199730" y="617042"/>
                  </a:lnTo>
                  <a:close/>
                </a:path>
                <a:path w="1288415" h="770889">
                  <a:moveTo>
                    <a:pt x="1204925" y="494195"/>
                  </a:moveTo>
                  <a:lnTo>
                    <a:pt x="1203083" y="494322"/>
                  </a:lnTo>
                  <a:lnTo>
                    <a:pt x="1200785" y="494118"/>
                  </a:lnTo>
                  <a:lnTo>
                    <a:pt x="1199413" y="495300"/>
                  </a:lnTo>
                  <a:lnTo>
                    <a:pt x="1200353" y="496684"/>
                  </a:lnTo>
                  <a:lnTo>
                    <a:pt x="1200797" y="495554"/>
                  </a:lnTo>
                  <a:lnTo>
                    <a:pt x="1204925" y="494195"/>
                  </a:lnTo>
                  <a:close/>
                </a:path>
                <a:path w="1288415" h="770889">
                  <a:moveTo>
                    <a:pt x="1205039" y="633590"/>
                  </a:moveTo>
                  <a:lnTo>
                    <a:pt x="1203159" y="631558"/>
                  </a:lnTo>
                  <a:lnTo>
                    <a:pt x="1201801" y="633450"/>
                  </a:lnTo>
                  <a:lnTo>
                    <a:pt x="1205039" y="633590"/>
                  </a:lnTo>
                  <a:close/>
                </a:path>
                <a:path w="1288415" h="770889">
                  <a:moveTo>
                    <a:pt x="1214424" y="612419"/>
                  </a:moveTo>
                  <a:lnTo>
                    <a:pt x="1210716" y="611962"/>
                  </a:lnTo>
                  <a:lnTo>
                    <a:pt x="1212596" y="613981"/>
                  </a:lnTo>
                  <a:lnTo>
                    <a:pt x="1214424" y="612419"/>
                  </a:lnTo>
                  <a:close/>
                </a:path>
                <a:path w="1288415" h="770889">
                  <a:moveTo>
                    <a:pt x="1214907" y="614184"/>
                  </a:moveTo>
                  <a:lnTo>
                    <a:pt x="1213726" y="614184"/>
                  </a:lnTo>
                  <a:lnTo>
                    <a:pt x="1212862" y="614591"/>
                  </a:lnTo>
                  <a:lnTo>
                    <a:pt x="1212684" y="614184"/>
                  </a:lnTo>
                  <a:lnTo>
                    <a:pt x="1212596" y="614705"/>
                  </a:lnTo>
                  <a:lnTo>
                    <a:pt x="1212926" y="614705"/>
                  </a:lnTo>
                  <a:lnTo>
                    <a:pt x="1213789" y="614705"/>
                  </a:lnTo>
                  <a:lnTo>
                    <a:pt x="1214907" y="614184"/>
                  </a:lnTo>
                  <a:close/>
                </a:path>
                <a:path w="1288415" h="770889">
                  <a:moveTo>
                    <a:pt x="1219619" y="525614"/>
                  </a:moveTo>
                  <a:lnTo>
                    <a:pt x="1219365" y="524052"/>
                  </a:lnTo>
                  <a:lnTo>
                    <a:pt x="1219327" y="523798"/>
                  </a:lnTo>
                  <a:lnTo>
                    <a:pt x="1219161" y="524052"/>
                  </a:lnTo>
                  <a:lnTo>
                    <a:pt x="1217333" y="525614"/>
                  </a:lnTo>
                  <a:lnTo>
                    <a:pt x="1219619" y="525614"/>
                  </a:lnTo>
                  <a:close/>
                </a:path>
                <a:path w="1288415" h="770889">
                  <a:moveTo>
                    <a:pt x="1220089" y="523443"/>
                  </a:moveTo>
                  <a:lnTo>
                    <a:pt x="1219136" y="522617"/>
                  </a:lnTo>
                  <a:lnTo>
                    <a:pt x="1219276" y="523443"/>
                  </a:lnTo>
                  <a:lnTo>
                    <a:pt x="1220089" y="523443"/>
                  </a:lnTo>
                  <a:close/>
                </a:path>
                <a:path w="1288415" h="770889">
                  <a:moveTo>
                    <a:pt x="1222844" y="523798"/>
                  </a:moveTo>
                  <a:lnTo>
                    <a:pt x="1220089" y="523443"/>
                  </a:lnTo>
                  <a:lnTo>
                    <a:pt x="1220495" y="523798"/>
                  </a:lnTo>
                  <a:lnTo>
                    <a:pt x="1222844" y="523798"/>
                  </a:lnTo>
                  <a:close/>
                </a:path>
                <a:path w="1288415" h="770889">
                  <a:moveTo>
                    <a:pt x="1223213" y="525614"/>
                  </a:moveTo>
                  <a:lnTo>
                    <a:pt x="1222895" y="524052"/>
                  </a:lnTo>
                  <a:lnTo>
                    <a:pt x="1220787" y="524052"/>
                  </a:lnTo>
                  <a:lnTo>
                    <a:pt x="1222578" y="525614"/>
                  </a:lnTo>
                  <a:lnTo>
                    <a:pt x="1223213" y="525614"/>
                  </a:lnTo>
                  <a:close/>
                </a:path>
                <a:path w="1288415" h="770889">
                  <a:moveTo>
                    <a:pt x="1223340" y="526275"/>
                  </a:moveTo>
                  <a:lnTo>
                    <a:pt x="1223251" y="525805"/>
                  </a:lnTo>
                  <a:lnTo>
                    <a:pt x="1222806" y="525805"/>
                  </a:lnTo>
                  <a:lnTo>
                    <a:pt x="1223340" y="526275"/>
                  </a:lnTo>
                  <a:close/>
                </a:path>
                <a:path w="1288415" h="770889">
                  <a:moveTo>
                    <a:pt x="1223911" y="617118"/>
                  </a:moveTo>
                  <a:lnTo>
                    <a:pt x="1223492" y="616407"/>
                  </a:lnTo>
                  <a:lnTo>
                    <a:pt x="1223670" y="616127"/>
                  </a:lnTo>
                  <a:lnTo>
                    <a:pt x="1222794" y="616889"/>
                  </a:lnTo>
                  <a:lnTo>
                    <a:pt x="1223822" y="617296"/>
                  </a:lnTo>
                  <a:lnTo>
                    <a:pt x="1223911" y="617118"/>
                  </a:lnTo>
                  <a:close/>
                </a:path>
                <a:path w="1288415" h="770889">
                  <a:moveTo>
                    <a:pt x="1225054" y="614934"/>
                  </a:moveTo>
                  <a:lnTo>
                    <a:pt x="1224457" y="614934"/>
                  </a:lnTo>
                  <a:lnTo>
                    <a:pt x="1223670" y="616127"/>
                  </a:lnTo>
                  <a:lnTo>
                    <a:pt x="1225054" y="614934"/>
                  </a:lnTo>
                  <a:close/>
                </a:path>
                <a:path w="1288415" h="770889">
                  <a:moveTo>
                    <a:pt x="1225435" y="608787"/>
                  </a:moveTo>
                  <a:lnTo>
                    <a:pt x="1224495" y="607415"/>
                  </a:lnTo>
                  <a:lnTo>
                    <a:pt x="1222171" y="606501"/>
                  </a:lnTo>
                  <a:lnTo>
                    <a:pt x="1222222" y="608660"/>
                  </a:lnTo>
                  <a:lnTo>
                    <a:pt x="1225435" y="608787"/>
                  </a:lnTo>
                  <a:close/>
                </a:path>
                <a:path w="1288415" h="770889">
                  <a:moveTo>
                    <a:pt x="1225956" y="613206"/>
                  </a:moveTo>
                  <a:lnTo>
                    <a:pt x="1225359" y="612952"/>
                  </a:lnTo>
                  <a:lnTo>
                    <a:pt x="1220533" y="610870"/>
                  </a:lnTo>
                  <a:lnTo>
                    <a:pt x="1219619" y="610870"/>
                  </a:lnTo>
                  <a:lnTo>
                    <a:pt x="1218996" y="611403"/>
                  </a:lnTo>
                  <a:lnTo>
                    <a:pt x="1217206" y="612952"/>
                  </a:lnTo>
                  <a:lnTo>
                    <a:pt x="1216723" y="611911"/>
                  </a:lnTo>
                  <a:lnTo>
                    <a:pt x="1218996" y="611403"/>
                  </a:lnTo>
                  <a:lnTo>
                    <a:pt x="1219428" y="610349"/>
                  </a:lnTo>
                  <a:lnTo>
                    <a:pt x="1219098" y="610349"/>
                  </a:lnTo>
                  <a:lnTo>
                    <a:pt x="1216253" y="610870"/>
                  </a:lnTo>
                  <a:lnTo>
                    <a:pt x="1214399" y="613943"/>
                  </a:lnTo>
                  <a:lnTo>
                    <a:pt x="1215313" y="613943"/>
                  </a:lnTo>
                  <a:lnTo>
                    <a:pt x="1224483" y="614883"/>
                  </a:lnTo>
                  <a:lnTo>
                    <a:pt x="1224991" y="614121"/>
                  </a:lnTo>
                  <a:lnTo>
                    <a:pt x="1225118" y="613943"/>
                  </a:lnTo>
                  <a:lnTo>
                    <a:pt x="1225600" y="613943"/>
                  </a:lnTo>
                  <a:lnTo>
                    <a:pt x="1225778" y="613549"/>
                  </a:lnTo>
                  <a:lnTo>
                    <a:pt x="1225956" y="613206"/>
                  </a:lnTo>
                  <a:close/>
                </a:path>
                <a:path w="1288415" h="770889">
                  <a:moveTo>
                    <a:pt x="1229715" y="610870"/>
                  </a:moveTo>
                  <a:lnTo>
                    <a:pt x="1223606" y="610349"/>
                  </a:lnTo>
                  <a:lnTo>
                    <a:pt x="1226273" y="612597"/>
                  </a:lnTo>
                  <a:lnTo>
                    <a:pt x="1227188" y="610870"/>
                  </a:lnTo>
                  <a:lnTo>
                    <a:pt x="1229715" y="610870"/>
                  </a:lnTo>
                  <a:close/>
                </a:path>
                <a:path w="1288415" h="770889">
                  <a:moveTo>
                    <a:pt x="1231836" y="521360"/>
                  </a:moveTo>
                  <a:lnTo>
                    <a:pt x="1231480" y="521347"/>
                  </a:lnTo>
                  <a:lnTo>
                    <a:pt x="1231138" y="521296"/>
                  </a:lnTo>
                  <a:lnTo>
                    <a:pt x="1230655" y="521462"/>
                  </a:lnTo>
                  <a:lnTo>
                    <a:pt x="1231201" y="521677"/>
                  </a:lnTo>
                  <a:lnTo>
                    <a:pt x="1231582" y="521601"/>
                  </a:lnTo>
                  <a:lnTo>
                    <a:pt x="1231836" y="521360"/>
                  </a:lnTo>
                  <a:close/>
                </a:path>
                <a:path w="1288415" h="770889">
                  <a:moveTo>
                    <a:pt x="1232547" y="520141"/>
                  </a:moveTo>
                  <a:lnTo>
                    <a:pt x="1232446" y="519696"/>
                  </a:lnTo>
                  <a:lnTo>
                    <a:pt x="1232369" y="519328"/>
                  </a:lnTo>
                  <a:lnTo>
                    <a:pt x="1231849" y="519696"/>
                  </a:lnTo>
                  <a:lnTo>
                    <a:pt x="1231074" y="520357"/>
                  </a:lnTo>
                  <a:lnTo>
                    <a:pt x="1232547" y="520141"/>
                  </a:lnTo>
                  <a:close/>
                </a:path>
                <a:path w="1288415" h="770889">
                  <a:moveTo>
                    <a:pt x="1232649" y="598208"/>
                  </a:moveTo>
                  <a:lnTo>
                    <a:pt x="1230769" y="595464"/>
                  </a:lnTo>
                  <a:lnTo>
                    <a:pt x="1229842" y="595528"/>
                  </a:lnTo>
                  <a:lnTo>
                    <a:pt x="1230807" y="596912"/>
                  </a:lnTo>
                  <a:lnTo>
                    <a:pt x="1230350" y="597293"/>
                  </a:lnTo>
                  <a:lnTo>
                    <a:pt x="1232649" y="598208"/>
                  </a:lnTo>
                  <a:close/>
                </a:path>
                <a:path w="1288415" h="770889">
                  <a:moveTo>
                    <a:pt x="1233043" y="530072"/>
                  </a:moveTo>
                  <a:lnTo>
                    <a:pt x="1229804" y="526554"/>
                  </a:lnTo>
                  <a:lnTo>
                    <a:pt x="1228902" y="527608"/>
                  </a:lnTo>
                  <a:lnTo>
                    <a:pt x="1227531" y="529259"/>
                  </a:lnTo>
                  <a:lnTo>
                    <a:pt x="1227594" y="533514"/>
                  </a:lnTo>
                  <a:lnTo>
                    <a:pt x="1233043" y="530072"/>
                  </a:lnTo>
                  <a:close/>
                </a:path>
                <a:path w="1288415" h="770889">
                  <a:moveTo>
                    <a:pt x="1234262" y="517601"/>
                  </a:moveTo>
                  <a:lnTo>
                    <a:pt x="1231646" y="516915"/>
                  </a:lnTo>
                  <a:lnTo>
                    <a:pt x="1231163" y="516915"/>
                  </a:lnTo>
                  <a:lnTo>
                    <a:pt x="1232090" y="518045"/>
                  </a:lnTo>
                  <a:lnTo>
                    <a:pt x="1232204" y="518528"/>
                  </a:lnTo>
                  <a:lnTo>
                    <a:pt x="1232319" y="519087"/>
                  </a:lnTo>
                  <a:lnTo>
                    <a:pt x="1232369" y="519328"/>
                  </a:lnTo>
                  <a:lnTo>
                    <a:pt x="1232547" y="519087"/>
                  </a:lnTo>
                  <a:lnTo>
                    <a:pt x="1234262" y="517601"/>
                  </a:lnTo>
                  <a:close/>
                </a:path>
                <a:path w="1288415" h="770889">
                  <a:moveTo>
                    <a:pt x="1234313" y="529259"/>
                  </a:moveTo>
                  <a:lnTo>
                    <a:pt x="1233043" y="530072"/>
                  </a:lnTo>
                  <a:lnTo>
                    <a:pt x="1233525" y="530593"/>
                  </a:lnTo>
                  <a:lnTo>
                    <a:pt x="1234313" y="529259"/>
                  </a:lnTo>
                  <a:close/>
                </a:path>
                <a:path w="1288415" h="770889">
                  <a:moveTo>
                    <a:pt x="1236954" y="527608"/>
                  </a:moveTo>
                  <a:lnTo>
                    <a:pt x="1235316" y="527608"/>
                  </a:lnTo>
                  <a:lnTo>
                    <a:pt x="1234313" y="529259"/>
                  </a:lnTo>
                  <a:lnTo>
                    <a:pt x="1236954" y="527608"/>
                  </a:lnTo>
                  <a:close/>
                </a:path>
                <a:path w="1288415" h="770889">
                  <a:moveTo>
                    <a:pt x="1240815" y="523328"/>
                  </a:moveTo>
                  <a:lnTo>
                    <a:pt x="1240294" y="523328"/>
                  </a:lnTo>
                  <a:lnTo>
                    <a:pt x="1238897" y="524535"/>
                  </a:lnTo>
                  <a:lnTo>
                    <a:pt x="1240193" y="523748"/>
                  </a:lnTo>
                  <a:lnTo>
                    <a:pt x="1240815" y="523328"/>
                  </a:lnTo>
                  <a:close/>
                </a:path>
                <a:path w="1288415" h="770889">
                  <a:moveTo>
                    <a:pt x="1247368" y="533209"/>
                  </a:moveTo>
                  <a:lnTo>
                    <a:pt x="1245997" y="531202"/>
                  </a:lnTo>
                  <a:lnTo>
                    <a:pt x="1245577" y="530593"/>
                  </a:lnTo>
                  <a:lnTo>
                    <a:pt x="1245501" y="531202"/>
                  </a:lnTo>
                  <a:lnTo>
                    <a:pt x="1245463" y="527608"/>
                  </a:lnTo>
                  <a:lnTo>
                    <a:pt x="1237183" y="527608"/>
                  </a:lnTo>
                  <a:lnTo>
                    <a:pt x="1237703" y="533209"/>
                  </a:lnTo>
                  <a:lnTo>
                    <a:pt x="1237729" y="533514"/>
                  </a:lnTo>
                  <a:lnTo>
                    <a:pt x="1240942" y="533666"/>
                  </a:lnTo>
                  <a:lnTo>
                    <a:pt x="1244638" y="534136"/>
                  </a:lnTo>
                  <a:lnTo>
                    <a:pt x="1247368" y="533209"/>
                  </a:lnTo>
                  <a:close/>
                </a:path>
                <a:path w="1288415" h="770889">
                  <a:moveTo>
                    <a:pt x="1257325" y="520357"/>
                  </a:moveTo>
                  <a:lnTo>
                    <a:pt x="1254353" y="520357"/>
                  </a:lnTo>
                  <a:lnTo>
                    <a:pt x="1253451" y="520141"/>
                  </a:lnTo>
                  <a:lnTo>
                    <a:pt x="1253134" y="520141"/>
                  </a:lnTo>
                  <a:lnTo>
                    <a:pt x="1257274" y="519328"/>
                  </a:lnTo>
                  <a:lnTo>
                    <a:pt x="1252639" y="519137"/>
                  </a:lnTo>
                  <a:lnTo>
                    <a:pt x="1252639" y="522681"/>
                  </a:lnTo>
                  <a:lnTo>
                    <a:pt x="1250543" y="522681"/>
                  </a:lnTo>
                  <a:lnTo>
                    <a:pt x="1248930" y="521208"/>
                  </a:lnTo>
                  <a:lnTo>
                    <a:pt x="1248727" y="521030"/>
                  </a:lnTo>
                  <a:lnTo>
                    <a:pt x="1250911" y="520598"/>
                  </a:lnTo>
                  <a:lnTo>
                    <a:pt x="1251038" y="520598"/>
                  </a:lnTo>
                  <a:lnTo>
                    <a:pt x="1251089" y="521449"/>
                  </a:lnTo>
                  <a:lnTo>
                    <a:pt x="1252639" y="522681"/>
                  </a:lnTo>
                  <a:lnTo>
                    <a:pt x="1252639" y="519137"/>
                  </a:lnTo>
                  <a:lnTo>
                    <a:pt x="1251724" y="519087"/>
                  </a:lnTo>
                  <a:lnTo>
                    <a:pt x="1250772" y="519087"/>
                  </a:lnTo>
                  <a:lnTo>
                    <a:pt x="1256309" y="515797"/>
                  </a:lnTo>
                  <a:lnTo>
                    <a:pt x="1255445" y="515454"/>
                  </a:lnTo>
                  <a:lnTo>
                    <a:pt x="1251673" y="513956"/>
                  </a:lnTo>
                  <a:lnTo>
                    <a:pt x="1251280" y="514553"/>
                  </a:lnTo>
                  <a:lnTo>
                    <a:pt x="1250556" y="515454"/>
                  </a:lnTo>
                  <a:lnTo>
                    <a:pt x="1250670" y="514553"/>
                  </a:lnTo>
                  <a:lnTo>
                    <a:pt x="1250746" y="513753"/>
                  </a:lnTo>
                  <a:lnTo>
                    <a:pt x="1251051" y="513524"/>
                  </a:lnTo>
                  <a:lnTo>
                    <a:pt x="1251356" y="513232"/>
                  </a:lnTo>
                  <a:lnTo>
                    <a:pt x="1251648" y="512775"/>
                  </a:lnTo>
                  <a:lnTo>
                    <a:pt x="1251623" y="512559"/>
                  </a:lnTo>
                  <a:lnTo>
                    <a:pt x="1251508" y="511479"/>
                  </a:lnTo>
                  <a:lnTo>
                    <a:pt x="1251445" y="510933"/>
                  </a:lnTo>
                  <a:lnTo>
                    <a:pt x="1251127" y="508152"/>
                  </a:lnTo>
                  <a:lnTo>
                    <a:pt x="1254836" y="507885"/>
                  </a:lnTo>
                  <a:lnTo>
                    <a:pt x="1251305" y="507212"/>
                  </a:lnTo>
                  <a:lnTo>
                    <a:pt x="1249362" y="506844"/>
                  </a:lnTo>
                  <a:lnTo>
                    <a:pt x="1250022" y="504075"/>
                  </a:lnTo>
                  <a:lnTo>
                    <a:pt x="1242314" y="507212"/>
                  </a:lnTo>
                  <a:lnTo>
                    <a:pt x="1241894" y="505345"/>
                  </a:lnTo>
                  <a:lnTo>
                    <a:pt x="1241602" y="504075"/>
                  </a:lnTo>
                  <a:lnTo>
                    <a:pt x="1241488" y="503542"/>
                  </a:lnTo>
                  <a:lnTo>
                    <a:pt x="1241425" y="505345"/>
                  </a:lnTo>
                  <a:lnTo>
                    <a:pt x="1236789" y="503542"/>
                  </a:lnTo>
                  <a:lnTo>
                    <a:pt x="1239583" y="506196"/>
                  </a:lnTo>
                  <a:lnTo>
                    <a:pt x="1241056" y="511479"/>
                  </a:lnTo>
                  <a:lnTo>
                    <a:pt x="1241653" y="513232"/>
                  </a:lnTo>
                  <a:lnTo>
                    <a:pt x="1241755" y="513524"/>
                  </a:lnTo>
                  <a:lnTo>
                    <a:pt x="1241628" y="510933"/>
                  </a:lnTo>
                  <a:lnTo>
                    <a:pt x="1242326" y="511822"/>
                  </a:lnTo>
                  <a:lnTo>
                    <a:pt x="1243012" y="512559"/>
                  </a:lnTo>
                  <a:lnTo>
                    <a:pt x="1242949" y="513753"/>
                  </a:lnTo>
                  <a:lnTo>
                    <a:pt x="1245311" y="512559"/>
                  </a:lnTo>
                  <a:lnTo>
                    <a:pt x="1247140" y="513524"/>
                  </a:lnTo>
                  <a:lnTo>
                    <a:pt x="1248752" y="513956"/>
                  </a:lnTo>
                  <a:lnTo>
                    <a:pt x="1248587" y="513956"/>
                  </a:lnTo>
                  <a:lnTo>
                    <a:pt x="1247660" y="516521"/>
                  </a:lnTo>
                  <a:lnTo>
                    <a:pt x="1247635" y="516915"/>
                  </a:lnTo>
                  <a:lnTo>
                    <a:pt x="1248143" y="517601"/>
                  </a:lnTo>
                  <a:lnTo>
                    <a:pt x="1248257" y="517753"/>
                  </a:lnTo>
                  <a:lnTo>
                    <a:pt x="1248422" y="518045"/>
                  </a:lnTo>
                  <a:lnTo>
                    <a:pt x="1248003" y="518528"/>
                  </a:lnTo>
                  <a:lnTo>
                    <a:pt x="1247597" y="519087"/>
                  </a:lnTo>
                  <a:lnTo>
                    <a:pt x="1247216" y="519696"/>
                  </a:lnTo>
                  <a:lnTo>
                    <a:pt x="1244981" y="517753"/>
                  </a:lnTo>
                  <a:lnTo>
                    <a:pt x="1244587" y="517410"/>
                  </a:lnTo>
                  <a:lnTo>
                    <a:pt x="1241844" y="515454"/>
                  </a:lnTo>
                  <a:lnTo>
                    <a:pt x="1237919" y="515200"/>
                  </a:lnTo>
                  <a:lnTo>
                    <a:pt x="1237818" y="515797"/>
                  </a:lnTo>
                  <a:lnTo>
                    <a:pt x="1237703" y="516521"/>
                  </a:lnTo>
                  <a:lnTo>
                    <a:pt x="1237627" y="516915"/>
                  </a:lnTo>
                  <a:lnTo>
                    <a:pt x="1237551" y="517410"/>
                  </a:lnTo>
                  <a:lnTo>
                    <a:pt x="1237488" y="517753"/>
                  </a:lnTo>
                  <a:lnTo>
                    <a:pt x="1234681" y="516521"/>
                  </a:lnTo>
                  <a:lnTo>
                    <a:pt x="1236154" y="519696"/>
                  </a:lnTo>
                  <a:lnTo>
                    <a:pt x="1235773" y="519696"/>
                  </a:lnTo>
                  <a:lnTo>
                    <a:pt x="1232547" y="520141"/>
                  </a:lnTo>
                  <a:lnTo>
                    <a:pt x="1232636" y="520598"/>
                  </a:lnTo>
                  <a:lnTo>
                    <a:pt x="1231760" y="521449"/>
                  </a:lnTo>
                  <a:lnTo>
                    <a:pt x="1233512" y="521449"/>
                  </a:lnTo>
                  <a:lnTo>
                    <a:pt x="1234109" y="523074"/>
                  </a:lnTo>
                  <a:lnTo>
                    <a:pt x="1235265" y="523278"/>
                  </a:lnTo>
                  <a:lnTo>
                    <a:pt x="1234427" y="521449"/>
                  </a:lnTo>
                  <a:lnTo>
                    <a:pt x="1234313" y="521208"/>
                  </a:lnTo>
                  <a:lnTo>
                    <a:pt x="1237132" y="522452"/>
                  </a:lnTo>
                  <a:lnTo>
                    <a:pt x="1242136" y="522452"/>
                  </a:lnTo>
                  <a:lnTo>
                    <a:pt x="1240815" y="523328"/>
                  </a:lnTo>
                  <a:lnTo>
                    <a:pt x="1242644" y="523481"/>
                  </a:lnTo>
                  <a:lnTo>
                    <a:pt x="1242936" y="524535"/>
                  </a:lnTo>
                  <a:lnTo>
                    <a:pt x="1243025" y="524865"/>
                  </a:lnTo>
                  <a:lnTo>
                    <a:pt x="1243114" y="524535"/>
                  </a:lnTo>
                  <a:lnTo>
                    <a:pt x="1244028" y="523748"/>
                  </a:lnTo>
                  <a:lnTo>
                    <a:pt x="1244015" y="522452"/>
                  </a:lnTo>
                  <a:lnTo>
                    <a:pt x="1249311" y="522452"/>
                  </a:lnTo>
                  <a:lnTo>
                    <a:pt x="1256957" y="526440"/>
                  </a:lnTo>
                  <a:lnTo>
                    <a:pt x="1257071" y="524535"/>
                  </a:lnTo>
                  <a:lnTo>
                    <a:pt x="1257185" y="522681"/>
                  </a:lnTo>
                  <a:lnTo>
                    <a:pt x="1257312" y="520598"/>
                  </a:lnTo>
                  <a:lnTo>
                    <a:pt x="1257325" y="520357"/>
                  </a:lnTo>
                  <a:close/>
                </a:path>
                <a:path w="1288415" h="770889">
                  <a:moveTo>
                    <a:pt x="1262849" y="542556"/>
                  </a:moveTo>
                  <a:lnTo>
                    <a:pt x="1261808" y="542632"/>
                  </a:lnTo>
                  <a:lnTo>
                    <a:pt x="1262722" y="542798"/>
                  </a:lnTo>
                  <a:lnTo>
                    <a:pt x="1262849" y="542556"/>
                  </a:lnTo>
                  <a:close/>
                </a:path>
                <a:path w="1288415" h="770889">
                  <a:moveTo>
                    <a:pt x="1266063" y="536422"/>
                  </a:moveTo>
                  <a:lnTo>
                    <a:pt x="1264958" y="537019"/>
                  </a:lnTo>
                  <a:lnTo>
                    <a:pt x="1265618" y="537260"/>
                  </a:lnTo>
                  <a:lnTo>
                    <a:pt x="1266063" y="536422"/>
                  </a:lnTo>
                  <a:close/>
                </a:path>
                <a:path w="1288415" h="770889">
                  <a:moveTo>
                    <a:pt x="1267155" y="534327"/>
                  </a:moveTo>
                  <a:lnTo>
                    <a:pt x="1266723" y="534022"/>
                  </a:lnTo>
                  <a:lnTo>
                    <a:pt x="1266520" y="534568"/>
                  </a:lnTo>
                  <a:lnTo>
                    <a:pt x="1266774" y="535063"/>
                  </a:lnTo>
                  <a:lnTo>
                    <a:pt x="1267155" y="534327"/>
                  </a:lnTo>
                  <a:close/>
                </a:path>
                <a:path w="1288415" h="770889">
                  <a:moveTo>
                    <a:pt x="1273924" y="490080"/>
                  </a:moveTo>
                  <a:lnTo>
                    <a:pt x="1272476" y="486232"/>
                  </a:lnTo>
                  <a:lnTo>
                    <a:pt x="1267460" y="490524"/>
                  </a:lnTo>
                  <a:lnTo>
                    <a:pt x="1262888" y="490855"/>
                  </a:lnTo>
                  <a:lnTo>
                    <a:pt x="1264297" y="494690"/>
                  </a:lnTo>
                  <a:lnTo>
                    <a:pt x="1269314" y="490385"/>
                  </a:lnTo>
                  <a:lnTo>
                    <a:pt x="1271638" y="492036"/>
                  </a:lnTo>
                  <a:lnTo>
                    <a:pt x="1273924" y="490080"/>
                  </a:lnTo>
                  <a:close/>
                </a:path>
                <a:path w="1288415" h="770889">
                  <a:moveTo>
                    <a:pt x="1281239" y="487413"/>
                  </a:moveTo>
                  <a:lnTo>
                    <a:pt x="1280261" y="483196"/>
                  </a:lnTo>
                  <a:lnTo>
                    <a:pt x="1278026" y="487997"/>
                  </a:lnTo>
                  <a:lnTo>
                    <a:pt x="1275232" y="484606"/>
                  </a:lnTo>
                  <a:lnTo>
                    <a:pt x="1275219" y="486041"/>
                  </a:lnTo>
                  <a:lnTo>
                    <a:pt x="1274787" y="486422"/>
                  </a:lnTo>
                  <a:lnTo>
                    <a:pt x="1274343" y="487540"/>
                  </a:lnTo>
                  <a:lnTo>
                    <a:pt x="1278483" y="488327"/>
                  </a:lnTo>
                  <a:lnTo>
                    <a:pt x="1277150" y="490194"/>
                  </a:lnTo>
                  <a:lnTo>
                    <a:pt x="1281239" y="487413"/>
                  </a:lnTo>
                  <a:close/>
                </a:path>
                <a:path w="1288415" h="770889">
                  <a:moveTo>
                    <a:pt x="1286611" y="475564"/>
                  </a:moveTo>
                  <a:lnTo>
                    <a:pt x="1285532" y="473722"/>
                  </a:lnTo>
                  <a:lnTo>
                    <a:pt x="1285417" y="473519"/>
                  </a:lnTo>
                  <a:lnTo>
                    <a:pt x="1285189" y="473125"/>
                  </a:lnTo>
                  <a:lnTo>
                    <a:pt x="1284719" y="472084"/>
                  </a:lnTo>
                  <a:lnTo>
                    <a:pt x="1284732" y="473519"/>
                  </a:lnTo>
                  <a:lnTo>
                    <a:pt x="1279652" y="472808"/>
                  </a:lnTo>
                  <a:lnTo>
                    <a:pt x="1280795" y="470903"/>
                  </a:lnTo>
                  <a:lnTo>
                    <a:pt x="1281455" y="469811"/>
                  </a:lnTo>
                  <a:lnTo>
                    <a:pt x="1277226" y="470903"/>
                  </a:lnTo>
                  <a:lnTo>
                    <a:pt x="1273378" y="469811"/>
                  </a:lnTo>
                  <a:lnTo>
                    <a:pt x="1273581" y="469811"/>
                  </a:lnTo>
                  <a:lnTo>
                    <a:pt x="1270622" y="469315"/>
                  </a:lnTo>
                  <a:lnTo>
                    <a:pt x="1271244" y="472084"/>
                  </a:lnTo>
                  <a:lnTo>
                    <a:pt x="1271308" y="472808"/>
                  </a:lnTo>
                  <a:lnTo>
                    <a:pt x="1270292" y="475348"/>
                  </a:lnTo>
                  <a:lnTo>
                    <a:pt x="1270203" y="475564"/>
                  </a:lnTo>
                  <a:lnTo>
                    <a:pt x="1270088" y="479564"/>
                  </a:lnTo>
                  <a:lnTo>
                    <a:pt x="1278318" y="476123"/>
                  </a:lnTo>
                  <a:lnTo>
                    <a:pt x="1279702" y="476389"/>
                  </a:lnTo>
                  <a:lnTo>
                    <a:pt x="1279575" y="476123"/>
                  </a:lnTo>
                  <a:lnTo>
                    <a:pt x="1279321" y="475564"/>
                  </a:lnTo>
                  <a:lnTo>
                    <a:pt x="1279220" y="475348"/>
                  </a:lnTo>
                  <a:lnTo>
                    <a:pt x="1281976" y="474446"/>
                  </a:lnTo>
                  <a:lnTo>
                    <a:pt x="1281976" y="473722"/>
                  </a:lnTo>
                  <a:lnTo>
                    <a:pt x="1283373" y="474687"/>
                  </a:lnTo>
                  <a:lnTo>
                    <a:pt x="1286611" y="475564"/>
                  </a:lnTo>
                  <a:close/>
                </a:path>
                <a:path w="1288415" h="770889">
                  <a:moveTo>
                    <a:pt x="1288008" y="477951"/>
                  </a:moveTo>
                  <a:lnTo>
                    <a:pt x="1286611" y="475564"/>
                  </a:lnTo>
                  <a:lnTo>
                    <a:pt x="1283398" y="476846"/>
                  </a:lnTo>
                  <a:lnTo>
                    <a:pt x="1288008" y="477951"/>
                  </a:lnTo>
                  <a:close/>
                </a:path>
              </a:pathLst>
            </a:custGeom>
            <a:solidFill>
              <a:srgbClr val="ABD3D8">
                <a:alpha val="51998"/>
              </a:srgbClr>
            </a:solidFill>
          </p:spPr>
          <p:txBody>
            <a:bodyPr wrap="square" lIns="0" tIns="0" rIns="0" bIns="0" rtlCol="0"/>
            <a:lstStyle/>
            <a:p>
              <a:pPr defTabSz="829178"/>
              <a:endParaRPr sz="1632" kern="0">
                <a:solidFill>
                  <a:sysClr val="windowText" lastClr="000000"/>
                </a:solidFill>
              </a:endParaRPr>
            </a:p>
          </p:txBody>
        </p:sp>
        <p:sp>
          <p:nvSpPr>
            <p:cNvPr id="106" name="object 106"/>
            <p:cNvSpPr/>
            <p:nvPr/>
          </p:nvSpPr>
          <p:spPr>
            <a:xfrm>
              <a:off x="8805367" y="1807616"/>
              <a:ext cx="875030" cy="339090"/>
            </a:xfrm>
            <a:custGeom>
              <a:avLst/>
              <a:gdLst/>
              <a:ahLst/>
              <a:cxnLst/>
              <a:rect l="l" t="t" r="r" b="b"/>
              <a:pathLst>
                <a:path w="875029" h="339089">
                  <a:moveTo>
                    <a:pt x="11264" y="32956"/>
                  </a:moveTo>
                  <a:lnTo>
                    <a:pt x="10375" y="30861"/>
                  </a:lnTo>
                  <a:lnTo>
                    <a:pt x="9867" y="32118"/>
                  </a:lnTo>
                  <a:lnTo>
                    <a:pt x="10350" y="32740"/>
                  </a:lnTo>
                  <a:lnTo>
                    <a:pt x="11264" y="32956"/>
                  </a:lnTo>
                  <a:close/>
                </a:path>
                <a:path w="875029" h="339089">
                  <a:moveTo>
                    <a:pt x="13462" y="33147"/>
                  </a:moveTo>
                  <a:lnTo>
                    <a:pt x="12280" y="32169"/>
                  </a:lnTo>
                  <a:lnTo>
                    <a:pt x="11963" y="32969"/>
                  </a:lnTo>
                  <a:lnTo>
                    <a:pt x="11899" y="33121"/>
                  </a:lnTo>
                  <a:lnTo>
                    <a:pt x="11277" y="32969"/>
                  </a:lnTo>
                  <a:lnTo>
                    <a:pt x="1130" y="35407"/>
                  </a:lnTo>
                  <a:lnTo>
                    <a:pt x="863" y="34696"/>
                  </a:lnTo>
                  <a:lnTo>
                    <a:pt x="711" y="34988"/>
                  </a:lnTo>
                  <a:lnTo>
                    <a:pt x="635" y="35267"/>
                  </a:lnTo>
                  <a:lnTo>
                    <a:pt x="736" y="35496"/>
                  </a:lnTo>
                  <a:lnTo>
                    <a:pt x="0" y="35674"/>
                  </a:lnTo>
                  <a:lnTo>
                    <a:pt x="1231" y="35674"/>
                  </a:lnTo>
                  <a:lnTo>
                    <a:pt x="1765" y="37071"/>
                  </a:lnTo>
                  <a:lnTo>
                    <a:pt x="800" y="37071"/>
                  </a:lnTo>
                  <a:lnTo>
                    <a:pt x="1270" y="38722"/>
                  </a:lnTo>
                  <a:lnTo>
                    <a:pt x="4013" y="37071"/>
                  </a:lnTo>
                  <a:lnTo>
                    <a:pt x="7442" y="36169"/>
                  </a:lnTo>
                  <a:lnTo>
                    <a:pt x="7912" y="36169"/>
                  </a:lnTo>
                  <a:lnTo>
                    <a:pt x="12877" y="38277"/>
                  </a:lnTo>
                  <a:lnTo>
                    <a:pt x="11391" y="36169"/>
                  </a:lnTo>
                  <a:lnTo>
                    <a:pt x="11049" y="35674"/>
                  </a:lnTo>
                  <a:lnTo>
                    <a:pt x="10871" y="35674"/>
                  </a:lnTo>
                  <a:lnTo>
                    <a:pt x="11811" y="33337"/>
                  </a:lnTo>
                  <a:lnTo>
                    <a:pt x="11887" y="33147"/>
                  </a:lnTo>
                  <a:lnTo>
                    <a:pt x="12026" y="33147"/>
                  </a:lnTo>
                  <a:lnTo>
                    <a:pt x="12776" y="33337"/>
                  </a:lnTo>
                  <a:lnTo>
                    <a:pt x="13462" y="33147"/>
                  </a:lnTo>
                  <a:close/>
                </a:path>
                <a:path w="875029" h="339089">
                  <a:moveTo>
                    <a:pt x="14198" y="42710"/>
                  </a:moveTo>
                  <a:lnTo>
                    <a:pt x="11137" y="42710"/>
                  </a:lnTo>
                  <a:lnTo>
                    <a:pt x="10147" y="40627"/>
                  </a:lnTo>
                  <a:lnTo>
                    <a:pt x="9855" y="41922"/>
                  </a:lnTo>
                  <a:lnTo>
                    <a:pt x="9804" y="42710"/>
                  </a:lnTo>
                  <a:lnTo>
                    <a:pt x="10236" y="44221"/>
                  </a:lnTo>
                  <a:lnTo>
                    <a:pt x="14198" y="42710"/>
                  </a:lnTo>
                  <a:close/>
                </a:path>
                <a:path w="875029" h="339089">
                  <a:moveTo>
                    <a:pt x="14592" y="42557"/>
                  </a:moveTo>
                  <a:lnTo>
                    <a:pt x="10579" y="38785"/>
                  </a:lnTo>
                  <a:lnTo>
                    <a:pt x="12039" y="41922"/>
                  </a:lnTo>
                  <a:lnTo>
                    <a:pt x="11315" y="42557"/>
                  </a:lnTo>
                  <a:lnTo>
                    <a:pt x="14592" y="42557"/>
                  </a:lnTo>
                  <a:close/>
                </a:path>
                <a:path w="875029" h="339089">
                  <a:moveTo>
                    <a:pt x="14719" y="55829"/>
                  </a:moveTo>
                  <a:lnTo>
                    <a:pt x="14185" y="54063"/>
                  </a:lnTo>
                  <a:lnTo>
                    <a:pt x="12293" y="52031"/>
                  </a:lnTo>
                  <a:lnTo>
                    <a:pt x="9093" y="54063"/>
                  </a:lnTo>
                  <a:lnTo>
                    <a:pt x="9144" y="56222"/>
                  </a:lnTo>
                  <a:lnTo>
                    <a:pt x="10553" y="57200"/>
                  </a:lnTo>
                  <a:lnTo>
                    <a:pt x="14719" y="55829"/>
                  </a:lnTo>
                  <a:close/>
                </a:path>
                <a:path w="875029" h="339089">
                  <a:moveTo>
                    <a:pt x="15862" y="35140"/>
                  </a:moveTo>
                  <a:lnTo>
                    <a:pt x="14960" y="34391"/>
                  </a:lnTo>
                  <a:lnTo>
                    <a:pt x="14109" y="34988"/>
                  </a:lnTo>
                  <a:lnTo>
                    <a:pt x="14668" y="34988"/>
                  </a:lnTo>
                  <a:lnTo>
                    <a:pt x="15862" y="35140"/>
                  </a:lnTo>
                  <a:close/>
                </a:path>
                <a:path w="875029" h="339089">
                  <a:moveTo>
                    <a:pt x="16344" y="44221"/>
                  </a:moveTo>
                  <a:lnTo>
                    <a:pt x="15074" y="42710"/>
                  </a:lnTo>
                  <a:lnTo>
                    <a:pt x="14744" y="42710"/>
                  </a:lnTo>
                  <a:lnTo>
                    <a:pt x="16344" y="44221"/>
                  </a:lnTo>
                  <a:close/>
                </a:path>
                <a:path w="875029" h="339089">
                  <a:moveTo>
                    <a:pt x="18681" y="53416"/>
                  </a:moveTo>
                  <a:lnTo>
                    <a:pt x="16967" y="52438"/>
                  </a:lnTo>
                  <a:lnTo>
                    <a:pt x="17716" y="52959"/>
                  </a:lnTo>
                  <a:lnTo>
                    <a:pt x="18237" y="53238"/>
                  </a:lnTo>
                  <a:lnTo>
                    <a:pt x="18681" y="53416"/>
                  </a:lnTo>
                  <a:close/>
                </a:path>
                <a:path w="875029" h="339089">
                  <a:moveTo>
                    <a:pt x="20510" y="25984"/>
                  </a:moveTo>
                  <a:lnTo>
                    <a:pt x="19100" y="24790"/>
                  </a:lnTo>
                  <a:lnTo>
                    <a:pt x="17018" y="23660"/>
                  </a:lnTo>
                  <a:lnTo>
                    <a:pt x="15798" y="24790"/>
                  </a:lnTo>
                  <a:lnTo>
                    <a:pt x="15633" y="25501"/>
                  </a:lnTo>
                  <a:lnTo>
                    <a:pt x="15519" y="25984"/>
                  </a:lnTo>
                  <a:lnTo>
                    <a:pt x="15392" y="26530"/>
                  </a:lnTo>
                  <a:lnTo>
                    <a:pt x="14947" y="26936"/>
                  </a:lnTo>
                  <a:lnTo>
                    <a:pt x="12623" y="27444"/>
                  </a:lnTo>
                  <a:lnTo>
                    <a:pt x="12611" y="26733"/>
                  </a:lnTo>
                  <a:lnTo>
                    <a:pt x="10337" y="29413"/>
                  </a:lnTo>
                  <a:lnTo>
                    <a:pt x="11836" y="32613"/>
                  </a:lnTo>
                  <a:lnTo>
                    <a:pt x="12204" y="32169"/>
                  </a:lnTo>
                  <a:lnTo>
                    <a:pt x="14998" y="29413"/>
                  </a:lnTo>
                  <a:lnTo>
                    <a:pt x="14363" y="28727"/>
                  </a:lnTo>
                  <a:lnTo>
                    <a:pt x="14046" y="28435"/>
                  </a:lnTo>
                  <a:lnTo>
                    <a:pt x="13042" y="28244"/>
                  </a:lnTo>
                  <a:lnTo>
                    <a:pt x="11569" y="28244"/>
                  </a:lnTo>
                  <a:lnTo>
                    <a:pt x="15659" y="27952"/>
                  </a:lnTo>
                  <a:lnTo>
                    <a:pt x="16078" y="27444"/>
                  </a:lnTo>
                  <a:lnTo>
                    <a:pt x="18262" y="24790"/>
                  </a:lnTo>
                  <a:lnTo>
                    <a:pt x="18427" y="24790"/>
                  </a:lnTo>
                  <a:lnTo>
                    <a:pt x="20510" y="25984"/>
                  </a:lnTo>
                  <a:close/>
                </a:path>
                <a:path w="875029" h="339089">
                  <a:moveTo>
                    <a:pt x="21056" y="48183"/>
                  </a:moveTo>
                  <a:lnTo>
                    <a:pt x="18199" y="45491"/>
                  </a:lnTo>
                  <a:lnTo>
                    <a:pt x="18249" y="48361"/>
                  </a:lnTo>
                  <a:lnTo>
                    <a:pt x="21056" y="48183"/>
                  </a:lnTo>
                  <a:close/>
                </a:path>
                <a:path w="875029" h="339089">
                  <a:moveTo>
                    <a:pt x="21107" y="31915"/>
                  </a:moveTo>
                  <a:lnTo>
                    <a:pt x="17310" y="28752"/>
                  </a:lnTo>
                  <a:lnTo>
                    <a:pt x="17056" y="28435"/>
                  </a:lnTo>
                  <a:lnTo>
                    <a:pt x="17399" y="28727"/>
                  </a:lnTo>
                  <a:lnTo>
                    <a:pt x="17310" y="28435"/>
                  </a:lnTo>
                  <a:lnTo>
                    <a:pt x="17449" y="28435"/>
                  </a:lnTo>
                  <a:lnTo>
                    <a:pt x="17475" y="28244"/>
                  </a:lnTo>
                  <a:lnTo>
                    <a:pt x="17602" y="27444"/>
                  </a:lnTo>
                  <a:lnTo>
                    <a:pt x="17716" y="26733"/>
                  </a:lnTo>
                  <a:lnTo>
                    <a:pt x="15697" y="28727"/>
                  </a:lnTo>
                  <a:lnTo>
                    <a:pt x="15087" y="29413"/>
                  </a:lnTo>
                  <a:lnTo>
                    <a:pt x="16941" y="31064"/>
                  </a:lnTo>
                  <a:lnTo>
                    <a:pt x="17018" y="31229"/>
                  </a:lnTo>
                  <a:lnTo>
                    <a:pt x="16802" y="31915"/>
                  </a:lnTo>
                  <a:lnTo>
                    <a:pt x="15481" y="32613"/>
                  </a:lnTo>
                  <a:lnTo>
                    <a:pt x="13462" y="33147"/>
                  </a:lnTo>
                  <a:lnTo>
                    <a:pt x="14960" y="34391"/>
                  </a:lnTo>
                  <a:lnTo>
                    <a:pt x="18503" y="31915"/>
                  </a:lnTo>
                  <a:lnTo>
                    <a:pt x="21107" y="31915"/>
                  </a:lnTo>
                  <a:close/>
                </a:path>
                <a:path w="875029" h="339089">
                  <a:moveTo>
                    <a:pt x="21475" y="26911"/>
                  </a:moveTo>
                  <a:lnTo>
                    <a:pt x="21158" y="26492"/>
                  </a:lnTo>
                  <a:lnTo>
                    <a:pt x="20840" y="26174"/>
                  </a:lnTo>
                  <a:lnTo>
                    <a:pt x="20510" y="25984"/>
                  </a:lnTo>
                  <a:lnTo>
                    <a:pt x="20891" y="26301"/>
                  </a:lnTo>
                  <a:lnTo>
                    <a:pt x="21221" y="26631"/>
                  </a:lnTo>
                  <a:lnTo>
                    <a:pt x="21475" y="26911"/>
                  </a:lnTo>
                  <a:close/>
                </a:path>
                <a:path w="875029" h="339089">
                  <a:moveTo>
                    <a:pt x="23533" y="36169"/>
                  </a:moveTo>
                  <a:lnTo>
                    <a:pt x="19456" y="35674"/>
                  </a:lnTo>
                  <a:lnTo>
                    <a:pt x="19253" y="35560"/>
                  </a:lnTo>
                  <a:lnTo>
                    <a:pt x="17818" y="35979"/>
                  </a:lnTo>
                  <a:lnTo>
                    <a:pt x="17995" y="35674"/>
                  </a:lnTo>
                  <a:lnTo>
                    <a:pt x="19253" y="35674"/>
                  </a:lnTo>
                  <a:lnTo>
                    <a:pt x="18389" y="34988"/>
                  </a:lnTo>
                  <a:lnTo>
                    <a:pt x="18122" y="35445"/>
                  </a:lnTo>
                  <a:lnTo>
                    <a:pt x="15862" y="35140"/>
                  </a:lnTo>
                  <a:lnTo>
                    <a:pt x="17056" y="36144"/>
                  </a:lnTo>
                  <a:lnTo>
                    <a:pt x="16916" y="36169"/>
                  </a:lnTo>
                  <a:lnTo>
                    <a:pt x="17094" y="36169"/>
                  </a:lnTo>
                  <a:lnTo>
                    <a:pt x="17043" y="37071"/>
                  </a:lnTo>
                  <a:lnTo>
                    <a:pt x="17602" y="37071"/>
                  </a:lnTo>
                  <a:lnTo>
                    <a:pt x="18910" y="37490"/>
                  </a:lnTo>
                  <a:lnTo>
                    <a:pt x="20802" y="38798"/>
                  </a:lnTo>
                  <a:lnTo>
                    <a:pt x="22644" y="38798"/>
                  </a:lnTo>
                  <a:lnTo>
                    <a:pt x="22733" y="38277"/>
                  </a:lnTo>
                  <a:lnTo>
                    <a:pt x="22847" y="37490"/>
                  </a:lnTo>
                  <a:lnTo>
                    <a:pt x="22910" y="37071"/>
                  </a:lnTo>
                  <a:lnTo>
                    <a:pt x="22999" y="36512"/>
                  </a:lnTo>
                  <a:lnTo>
                    <a:pt x="23050" y="36169"/>
                  </a:lnTo>
                  <a:lnTo>
                    <a:pt x="23533" y="36169"/>
                  </a:lnTo>
                  <a:close/>
                </a:path>
                <a:path w="875029" h="339089">
                  <a:moveTo>
                    <a:pt x="27393" y="51206"/>
                  </a:moveTo>
                  <a:lnTo>
                    <a:pt x="23863" y="49415"/>
                  </a:lnTo>
                  <a:lnTo>
                    <a:pt x="24345" y="50495"/>
                  </a:lnTo>
                  <a:lnTo>
                    <a:pt x="19240" y="51206"/>
                  </a:lnTo>
                  <a:lnTo>
                    <a:pt x="27393" y="51206"/>
                  </a:lnTo>
                  <a:close/>
                </a:path>
                <a:path w="875029" h="339089">
                  <a:moveTo>
                    <a:pt x="27635" y="51333"/>
                  </a:moveTo>
                  <a:lnTo>
                    <a:pt x="19786" y="51333"/>
                  </a:lnTo>
                  <a:lnTo>
                    <a:pt x="22529" y="52044"/>
                  </a:lnTo>
                  <a:lnTo>
                    <a:pt x="19761" y="51333"/>
                  </a:lnTo>
                  <a:lnTo>
                    <a:pt x="20891" y="54076"/>
                  </a:lnTo>
                  <a:lnTo>
                    <a:pt x="21018" y="54368"/>
                  </a:lnTo>
                  <a:lnTo>
                    <a:pt x="18681" y="53416"/>
                  </a:lnTo>
                  <a:lnTo>
                    <a:pt x="22098" y="55346"/>
                  </a:lnTo>
                  <a:lnTo>
                    <a:pt x="23914" y="54368"/>
                  </a:lnTo>
                  <a:lnTo>
                    <a:pt x="24447" y="54076"/>
                  </a:lnTo>
                  <a:lnTo>
                    <a:pt x="26809" y="52044"/>
                  </a:lnTo>
                  <a:lnTo>
                    <a:pt x="27635" y="51333"/>
                  </a:lnTo>
                  <a:close/>
                </a:path>
                <a:path w="875029" h="339089">
                  <a:moveTo>
                    <a:pt x="27965" y="37782"/>
                  </a:moveTo>
                  <a:lnTo>
                    <a:pt x="25831" y="35928"/>
                  </a:lnTo>
                  <a:lnTo>
                    <a:pt x="22745" y="42265"/>
                  </a:lnTo>
                  <a:lnTo>
                    <a:pt x="27965" y="37782"/>
                  </a:lnTo>
                  <a:close/>
                </a:path>
                <a:path w="875029" h="339089">
                  <a:moveTo>
                    <a:pt x="29667" y="39268"/>
                  </a:moveTo>
                  <a:lnTo>
                    <a:pt x="29502" y="37782"/>
                  </a:lnTo>
                  <a:lnTo>
                    <a:pt x="29451" y="37236"/>
                  </a:lnTo>
                  <a:lnTo>
                    <a:pt x="29375" y="36563"/>
                  </a:lnTo>
                  <a:lnTo>
                    <a:pt x="27965" y="37782"/>
                  </a:lnTo>
                  <a:lnTo>
                    <a:pt x="29667" y="39268"/>
                  </a:lnTo>
                  <a:close/>
                </a:path>
                <a:path w="875029" h="339089">
                  <a:moveTo>
                    <a:pt x="29921" y="30949"/>
                  </a:moveTo>
                  <a:lnTo>
                    <a:pt x="29273" y="28727"/>
                  </a:lnTo>
                  <a:lnTo>
                    <a:pt x="29184" y="28435"/>
                  </a:lnTo>
                  <a:lnTo>
                    <a:pt x="29121" y="28244"/>
                  </a:lnTo>
                  <a:lnTo>
                    <a:pt x="29044" y="27952"/>
                  </a:lnTo>
                  <a:lnTo>
                    <a:pt x="28968" y="27724"/>
                  </a:lnTo>
                  <a:lnTo>
                    <a:pt x="28892" y="27444"/>
                  </a:lnTo>
                  <a:lnTo>
                    <a:pt x="27952" y="26936"/>
                  </a:lnTo>
                  <a:lnTo>
                    <a:pt x="25120" y="25501"/>
                  </a:lnTo>
                  <a:lnTo>
                    <a:pt x="21107" y="31915"/>
                  </a:lnTo>
                  <a:lnTo>
                    <a:pt x="25882" y="31915"/>
                  </a:lnTo>
                  <a:lnTo>
                    <a:pt x="24650" y="28727"/>
                  </a:lnTo>
                  <a:lnTo>
                    <a:pt x="24536" y="28435"/>
                  </a:lnTo>
                  <a:lnTo>
                    <a:pt x="24460" y="28244"/>
                  </a:lnTo>
                  <a:lnTo>
                    <a:pt x="24345" y="27952"/>
                  </a:lnTo>
                  <a:lnTo>
                    <a:pt x="24257" y="27724"/>
                  </a:lnTo>
                  <a:lnTo>
                    <a:pt x="29921" y="30949"/>
                  </a:lnTo>
                  <a:close/>
                </a:path>
                <a:path w="875029" h="339089">
                  <a:moveTo>
                    <a:pt x="30759" y="35369"/>
                  </a:moveTo>
                  <a:lnTo>
                    <a:pt x="29070" y="33883"/>
                  </a:lnTo>
                  <a:lnTo>
                    <a:pt x="29222" y="35191"/>
                  </a:lnTo>
                  <a:lnTo>
                    <a:pt x="29298" y="35928"/>
                  </a:lnTo>
                  <a:lnTo>
                    <a:pt x="29375" y="36563"/>
                  </a:lnTo>
                  <a:lnTo>
                    <a:pt x="30759" y="35369"/>
                  </a:lnTo>
                  <a:close/>
                </a:path>
                <a:path w="875029" h="339089">
                  <a:moveTo>
                    <a:pt x="32867" y="37236"/>
                  </a:moveTo>
                  <a:lnTo>
                    <a:pt x="30962" y="35191"/>
                  </a:lnTo>
                  <a:lnTo>
                    <a:pt x="30759" y="35369"/>
                  </a:lnTo>
                  <a:lnTo>
                    <a:pt x="32867" y="37236"/>
                  </a:lnTo>
                  <a:close/>
                </a:path>
                <a:path w="875029" h="339089">
                  <a:moveTo>
                    <a:pt x="34455" y="26289"/>
                  </a:moveTo>
                  <a:lnTo>
                    <a:pt x="29819" y="26619"/>
                  </a:lnTo>
                  <a:lnTo>
                    <a:pt x="31242" y="28308"/>
                  </a:lnTo>
                  <a:lnTo>
                    <a:pt x="34455" y="26289"/>
                  </a:lnTo>
                  <a:close/>
                </a:path>
                <a:path w="875029" h="339089">
                  <a:moveTo>
                    <a:pt x="42799" y="24980"/>
                  </a:moveTo>
                  <a:lnTo>
                    <a:pt x="36220" y="22542"/>
                  </a:lnTo>
                  <a:lnTo>
                    <a:pt x="36283" y="24714"/>
                  </a:lnTo>
                  <a:lnTo>
                    <a:pt x="37249" y="26111"/>
                  </a:lnTo>
                  <a:lnTo>
                    <a:pt x="39598" y="27012"/>
                  </a:lnTo>
                  <a:lnTo>
                    <a:pt x="40017" y="25196"/>
                  </a:lnTo>
                  <a:lnTo>
                    <a:pt x="42799" y="24980"/>
                  </a:lnTo>
                  <a:close/>
                </a:path>
                <a:path w="875029" h="339089">
                  <a:moveTo>
                    <a:pt x="59639" y="47307"/>
                  </a:moveTo>
                  <a:lnTo>
                    <a:pt x="57746" y="45999"/>
                  </a:lnTo>
                  <a:lnTo>
                    <a:pt x="57442" y="48615"/>
                  </a:lnTo>
                  <a:lnTo>
                    <a:pt x="57365" y="49276"/>
                  </a:lnTo>
                  <a:lnTo>
                    <a:pt x="58712" y="48107"/>
                  </a:lnTo>
                  <a:lnTo>
                    <a:pt x="59639" y="47307"/>
                  </a:lnTo>
                  <a:close/>
                </a:path>
                <a:path w="875029" h="339089">
                  <a:moveTo>
                    <a:pt x="62877" y="46710"/>
                  </a:moveTo>
                  <a:lnTo>
                    <a:pt x="61963" y="44742"/>
                  </a:lnTo>
                  <a:lnTo>
                    <a:pt x="59969" y="44742"/>
                  </a:lnTo>
                  <a:lnTo>
                    <a:pt x="60706" y="46532"/>
                  </a:lnTo>
                  <a:lnTo>
                    <a:pt x="58521" y="46532"/>
                  </a:lnTo>
                  <a:lnTo>
                    <a:pt x="58788" y="46710"/>
                  </a:lnTo>
                  <a:lnTo>
                    <a:pt x="60325" y="46710"/>
                  </a:lnTo>
                  <a:lnTo>
                    <a:pt x="59639" y="47307"/>
                  </a:lnTo>
                  <a:lnTo>
                    <a:pt x="61544" y="48615"/>
                  </a:lnTo>
                  <a:lnTo>
                    <a:pt x="60769" y="46710"/>
                  </a:lnTo>
                  <a:lnTo>
                    <a:pt x="62877" y="46710"/>
                  </a:lnTo>
                  <a:close/>
                </a:path>
                <a:path w="875029" h="339089">
                  <a:moveTo>
                    <a:pt x="65024" y="57416"/>
                  </a:moveTo>
                  <a:lnTo>
                    <a:pt x="60833" y="58064"/>
                  </a:lnTo>
                  <a:lnTo>
                    <a:pt x="61823" y="59448"/>
                  </a:lnTo>
                  <a:lnTo>
                    <a:pt x="62242" y="58331"/>
                  </a:lnTo>
                  <a:lnTo>
                    <a:pt x="63652" y="58597"/>
                  </a:lnTo>
                  <a:lnTo>
                    <a:pt x="65024" y="57416"/>
                  </a:lnTo>
                  <a:close/>
                </a:path>
                <a:path w="875029" h="339089">
                  <a:moveTo>
                    <a:pt x="65163" y="44742"/>
                  </a:moveTo>
                  <a:lnTo>
                    <a:pt x="63677" y="44208"/>
                  </a:lnTo>
                  <a:lnTo>
                    <a:pt x="60934" y="43230"/>
                  </a:lnTo>
                  <a:lnTo>
                    <a:pt x="59537" y="43688"/>
                  </a:lnTo>
                  <a:lnTo>
                    <a:pt x="59918" y="44602"/>
                  </a:lnTo>
                  <a:lnTo>
                    <a:pt x="61899" y="44602"/>
                  </a:lnTo>
                  <a:lnTo>
                    <a:pt x="62357" y="44208"/>
                  </a:lnTo>
                  <a:lnTo>
                    <a:pt x="65163" y="44742"/>
                  </a:lnTo>
                  <a:close/>
                </a:path>
                <a:path w="875029" h="339089">
                  <a:moveTo>
                    <a:pt x="70535" y="54864"/>
                  </a:moveTo>
                  <a:lnTo>
                    <a:pt x="70472" y="51968"/>
                  </a:lnTo>
                  <a:lnTo>
                    <a:pt x="68110" y="51054"/>
                  </a:lnTo>
                  <a:lnTo>
                    <a:pt x="63385" y="48488"/>
                  </a:lnTo>
                  <a:lnTo>
                    <a:pt x="62522" y="51435"/>
                  </a:lnTo>
                  <a:lnTo>
                    <a:pt x="62014" y="48958"/>
                  </a:lnTo>
                  <a:lnTo>
                    <a:pt x="58724" y="48107"/>
                  </a:lnTo>
                  <a:lnTo>
                    <a:pt x="63487" y="52819"/>
                  </a:lnTo>
                  <a:lnTo>
                    <a:pt x="57886" y="51777"/>
                  </a:lnTo>
                  <a:lnTo>
                    <a:pt x="53695" y="48818"/>
                  </a:lnTo>
                  <a:lnTo>
                    <a:pt x="55118" y="45859"/>
                  </a:lnTo>
                  <a:lnTo>
                    <a:pt x="56819" y="42938"/>
                  </a:lnTo>
                  <a:lnTo>
                    <a:pt x="53390" y="40144"/>
                  </a:lnTo>
                  <a:lnTo>
                    <a:pt x="51727" y="42545"/>
                  </a:lnTo>
                  <a:lnTo>
                    <a:pt x="46850" y="42862"/>
                  </a:lnTo>
                  <a:lnTo>
                    <a:pt x="41465" y="43611"/>
                  </a:lnTo>
                  <a:lnTo>
                    <a:pt x="38227" y="47345"/>
                  </a:lnTo>
                  <a:lnTo>
                    <a:pt x="33642" y="49822"/>
                  </a:lnTo>
                  <a:lnTo>
                    <a:pt x="33972" y="44373"/>
                  </a:lnTo>
                  <a:lnTo>
                    <a:pt x="30327" y="47536"/>
                  </a:lnTo>
                  <a:lnTo>
                    <a:pt x="31724" y="48514"/>
                  </a:lnTo>
                  <a:lnTo>
                    <a:pt x="28041" y="48768"/>
                  </a:lnTo>
                  <a:lnTo>
                    <a:pt x="30429" y="51854"/>
                  </a:lnTo>
                  <a:lnTo>
                    <a:pt x="28105" y="51650"/>
                  </a:lnTo>
                  <a:lnTo>
                    <a:pt x="42125" y="54292"/>
                  </a:lnTo>
                  <a:lnTo>
                    <a:pt x="46824" y="56146"/>
                  </a:lnTo>
                  <a:lnTo>
                    <a:pt x="49530" y="53073"/>
                  </a:lnTo>
                  <a:lnTo>
                    <a:pt x="56146" y="56946"/>
                  </a:lnTo>
                  <a:lnTo>
                    <a:pt x="56527" y="52933"/>
                  </a:lnTo>
                  <a:lnTo>
                    <a:pt x="57454" y="52870"/>
                  </a:lnTo>
                  <a:lnTo>
                    <a:pt x="61645" y="53670"/>
                  </a:lnTo>
                  <a:lnTo>
                    <a:pt x="64008" y="54597"/>
                  </a:lnTo>
                  <a:lnTo>
                    <a:pt x="63538" y="54254"/>
                  </a:lnTo>
                  <a:lnTo>
                    <a:pt x="65303" y="50520"/>
                  </a:lnTo>
                  <a:lnTo>
                    <a:pt x="70535" y="54864"/>
                  </a:lnTo>
                  <a:close/>
                </a:path>
                <a:path w="875029" h="339089">
                  <a:moveTo>
                    <a:pt x="72136" y="80225"/>
                  </a:moveTo>
                  <a:lnTo>
                    <a:pt x="68313" y="78143"/>
                  </a:lnTo>
                  <a:lnTo>
                    <a:pt x="71183" y="80835"/>
                  </a:lnTo>
                  <a:lnTo>
                    <a:pt x="72136" y="80225"/>
                  </a:lnTo>
                  <a:close/>
                </a:path>
                <a:path w="875029" h="339089">
                  <a:moveTo>
                    <a:pt x="74612" y="78689"/>
                  </a:moveTo>
                  <a:lnTo>
                    <a:pt x="72136" y="80225"/>
                  </a:lnTo>
                  <a:lnTo>
                    <a:pt x="73050" y="80721"/>
                  </a:lnTo>
                  <a:lnTo>
                    <a:pt x="74612" y="78689"/>
                  </a:lnTo>
                  <a:close/>
                </a:path>
                <a:path w="875029" h="339089">
                  <a:moveTo>
                    <a:pt x="78130" y="78689"/>
                  </a:moveTo>
                  <a:lnTo>
                    <a:pt x="78092" y="77343"/>
                  </a:lnTo>
                  <a:lnTo>
                    <a:pt x="76263" y="78689"/>
                  </a:lnTo>
                  <a:lnTo>
                    <a:pt x="78130" y="78689"/>
                  </a:lnTo>
                  <a:close/>
                </a:path>
                <a:path w="875029" h="339089">
                  <a:moveTo>
                    <a:pt x="81394" y="78689"/>
                  </a:moveTo>
                  <a:lnTo>
                    <a:pt x="78130" y="78689"/>
                  </a:lnTo>
                  <a:lnTo>
                    <a:pt x="78193" y="81445"/>
                  </a:lnTo>
                  <a:lnTo>
                    <a:pt x="81394" y="78689"/>
                  </a:lnTo>
                  <a:close/>
                </a:path>
                <a:path w="875029" h="339089">
                  <a:moveTo>
                    <a:pt x="82207" y="74295"/>
                  </a:moveTo>
                  <a:lnTo>
                    <a:pt x="78447" y="73113"/>
                  </a:lnTo>
                  <a:lnTo>
                    <a:pt x="77965" y="74295"/>
                  </a:lnTo>
                  <a:lnTo>
                    <a:pt x="74612" y="78689"/>
                  </a:lnTo>
                  <a:lnTo>
                    <a:pt x="75361" y="78143"/>
                  </a:lnTo>
                  <a:lnTo>
                    <a:pt x="78066" y="76390"/>
                  </a:lnTo>
                  <a:lnTo>
                    <a:pt x="78092" y="77343"/>
                  </a:lnTo>
                  <a:lnTo>
                    <a:pt x="79375" y="76390"/>
                  </a:lnTo>
                  <a:lnTo>
                    <a:pt x="82207" y="74295"/>
                  </a:lnTo>
                  <a:close/>
                </a:path>
                <a:path w="875029" h="339089">
                  <a:moveTo>
                    <a:pt x="91300" y="92659"/>
                  </a:moveTo>
                  <a:lnTo>
                    <a:pt x="90119" y="91833"/>
                  </a:lnTo>
                  <a:lnTo>
                    <a:pt x="90055" y="91643"/>
                  </a:lnTo>
                  <a:lnTo>
                    <a:pt x="89979" y="92176"/>
                  </a:lnTo>
                  <a:lnTo>
                    <a:pt x="91300" y="92659"/>
                  </a:lnTo>
                  <a:close/>
                </a:path>
                <a:path w="875029" h="339089">
                  <a:moveTo>
                    <a:pt x="92925" y="92367"/>
                  </a:moveTo>
                  <a:lnTo>
                    <a:pt x="92100" y="91998"/>
                  </a:lnTo>
                  <a:lnTo>
                    <a:pt x="92265" y="92151"/>
                  </a:lnTo>
                  <a:lnTo>
                    <a:pt x="92506" y="92290"/>
                  </a:lnTo>
                  <a:lnTo>
                    <a:pt x="92925" y="92367"/>
                  </a:lnTo>
                  <a:close/>
                </a:path>
                <a:path w="875029" h="339089">
                  <a:moveTo>
                    <a:pt x="93687" y="89369"/>
                  </a:moveTo>
                  <a:lnTo>
                    <a:pt x="93294" y="89103"/>
                  </a:lnTo>
                  <a:lnTo>
                    <a:pt x="91579" y="89903"/>
                  </a:lnTo>
                  <a:lnTo>
                    <a:pt x="88760" y="89890"/>
                  </a:lnTo>
                  <a:lnTo>
                    <a:pt x="89954" y="91528"/>
                  </a:lnTo>
                  <a:lnTo>
                    <a:pt x="89954" y="91401"/>
                  </a:lnTo>
                  <a:lnTo>
                    <a:pt x="89928" y="91262"/>
                  </a:lnTo>
                  <a:lnTo>
                    <a:pt x="90093" y="91122"/>
                  </a:lnTo>
                  <a:lnTo>
                    <a:pt x="92087" y="91998"/>
                  </a:lnTo>
                  <a:lnTo>
                    <a:pt x="91147" y="91147"/>
                  </a:lnTo>
                  <a:lnTo>
                    <a:pt x="93687" y="89369"/>
                  </a:lnTo>
                  <a:close/>
                </a:path>
                <a:path w="875029" h="339089">
                  <a:moveTo>
                    <a:pt x="95681" y="723"/>
                  </a:moveTo>
                  <a:lnTo>
                    <a:pt x="94970" y="0"/>
                  </a:lnTo>
                  <a:lnTo>
                    <a:pt x="94754" y="76"/>
                  </a:lnTo>
                  <a:lnTo>
                    <a:pt x="95681" y="723"/>
                  </a:lnTo>
                  <a:close/>
                </a:path>
                <a:path w="875029" h="339089">
                  <a:moveTo>
                    <a:pt x="99072" y="32550"/>
                  </a:moveTo>
                  <a:lnTo>
                    <a:pt x="98831" y="32448"/>
                  </a:lnTo>
                  <a:lnTo>
                    <a:pt x="98844" y="32639"/>
                  </a:lnTo>
                  <a:lnTo>
                    <a:pt x="98996" y="32588"/>
                  </a:lnTo>
                  <a:close/>
                </a:path>
                <a:path w="875029" h="339089">
                  <a:moveTo>
                    <a:pt x="100215" y="31496"/>
                  </a:moveTo>
                  <a:lnTo>
                    <a:pt x="100164" y="29349"/>
                  </a:lnTo>
                  <a:lnTo>
                    <a:pt x="99428" y="29032"/>
                  </a:lnTo>
                  <a:lnTo>
                    <a:pt x="98069" y="28803"/>
                  </a:lnTo>
                  <a:lnTo>
                    <a:pt x="96354" y="28702"/>
                  </a:lnTo>
                  <a:lnTo>
                    <a:pt x="95465" y="27813"/>
                  </a:lnTo>
                  <a:lnTo>
                    <a:pt x="94272" y="27190"/>
                  </a:lnTo>
                  <a:lnTo>
                    <a:pt x="92202" y="27330"/>
                  </a:lnTo>
                  <a:lnTo>
                    <a:pt x="92290" y="27901"/>
                  </a:lnTo>
                  <a:lnTo>
                    <a:pt x="92735" y="28689"/>
                  </a:lnTo>
                  <a:lnTo>
                    <a:pt x="91071" y="28752"/>
                  </a:lnTo>
                  <a:lnTo>
                    <a:pt x="89319" y="28892"/>
                  </a:lnTo>
                  <a:lnTo>
                    <a:pt x="84455" y="29692"/>
                  </a:lnTo>
                  <a:lnTo>
                    <a:pt x="81470" y="30543"/>
                  </a:lnTo>
                  <a:lnTo>
                    <a:pt x="79298" y="31889"/>
                  </a:lnTo>
                  <a:lnTo>
                    <a:pt x="79730" y="32181"/>
                  </a:lnTo>
                  <a:lnTo>
                    <a:pt x="78816" y="32245"/>
                  </a:lnTo>
                  <a:lnTo>
                    <a:pt x="81699" y="35648"/>
                  </a:lnTo>
                  <a:lnTo>
                    <a:pt x="85471" y="38277"/>
                  </a:lnTo>
                  <a:lnTo>
                    <a:pt x="90182" y="40106"/>
                  </a:lnTo>
                  <a:lnTo>
                    <a:pt x="86868" y="38531"/>
                  </a:lnTo>
                  <a:lnTo>
                    <a:pt x="92392" y="35280"/>
                  </a:lnTo>
                  <a:lnTo>
                    <a:pt x="91909" y="34937"/>
                  </a:lnTo>
                  <a:lnTo>
                    <a:pt x="91859" y="32956"/>
                  </a:lnTo>
                  <a:lnTo>
                    <a:pt x="89750" y="32524"/>
                  </a:lnTo>
                  <a:lnTo>
                    <a:pt x="88290" y="31915"/>
                  </a:lnTo>
                  <a:lnTo>
                    <a:pt x="96862" y="31610"/>
                  </a:lnTo>
                  <a:lnTo>
                    <a:pt x="98704" y="32397"/>
                  </a:lnTo>
                  <a:lnTo>
                    <a:pt x="98272" y="31572"/>
                  </a:lnTo>
                  <a:lnTo>
                    <a:pt x="100215" y="31496"/>
                  </a:lnTo>
                  <a:close/>
                </a:path>
                <a:path w="875029" h="339089">
                  <a:moveTo>
                    <a:pt x="106692" y="32893"/>
                  </a:moveTo>
                  <a:lnTo>
                    <a:pt x="105219" y="30975"/>
                  </a:lnTo>
                  <a:lnTo>
                    <a:pt x="101561" y="31191"/>
                  </a:lnTo>
                  <a:lnTo>
                    <a:pt x="99072" y="32562"/>
                  </a:lnTo>
                  <a:lnTo>
                    <a:pt x="100076" y="32969"/>
                  </a:lnTo>
                  <a:lnTo>
                    <a:pt x="100711" y="33248"/>
                  </a:lnTo>
                  <a:lnTo>
                    <a:pt x="101422" y="32080"/>
                  </a:lnTo>
                  <a:lnTo>
                    <a:pt x="105270" y="32245"/>
                  </a:lnTo>
                  <a:lnTo>
                    <a:pt x="106692" y="32893"/>
                  </a:lnTo>
                  <a:close/>
                </a:path>
                <a:path w="875029" h="339089">
                  <a:moveTo>
                    <a:pt x="107327" y="33286"/>
                  </a:moveTo>
                  <a:lnTo>
                    <a:pt x="107086" y="33070"/>
                  </a:lnTo>
                  <a:lnTo>
                    <a:pt x="106692" y="32893"/>
                  </a:lnTo>
                  <a:lnTo>
                    <a:pt x="106857" y="33108"/>
                  </a:lnTo>
                  <a:lnTo>
                    <a:pt x="107137" y="33235"/>
                  </a:lnTo>
                  <a:lnTo>
                    <a:pt x="107238" y="33515"/>
                  </a:lnTo>
                  <a:lnTo>
                    <a:pt x="107327" y="33286"/>
                  </a:lnTo>
                  <a:close/>
                </a:path>
                <a:path w="875029" h="339089">
                  <a:moveTo>
                    <a:pt x="114300" y="14427"/>
                  </a:moveTo>
                  <a:lnTo>
                    <a:pt x="114084" y="14109"/>
                  </a:lnTo>
                  <a:lnTo>
                    <a:pt x="113766" y="13855"/>
                  </a:lnTo>
                  <a:lnTo>
                    <a:pt x="113804" y="14173"/>
                  </a:lnTo>
                  <a:lnTo>
                    <a:pt x="113919" y="14528"/>
                  </a:lnTo>
                  <a:lnTo>
                    <a:pt x="114223" y="14960"/>
                  </a:lnTo>
                  <a:lnTo>
                    <a:pt x="114300" y="14427"/>
                  </a:lnTo>
                  <a:close/>
                </a:path>
                <a:path w="875029" h="339089">
                  <a:moveTo>
                    <a:pt x="116205" y="11836"/>
                  </a:moveTo>
                  <a:lnTo>
                    <a:pt x="112255" y="11506"/>
                  </a:lnTo>
                  <a:lnTo>
                    <a:pt x="109359" y="13423"/>
                  </a:lnTo>
                  <a:lnTo>
                    <a:pt x="112534" y="12877"/>
                  </a:lnTo>
                  <a:lnTo>
                    <a:pt x="113766" y="13855"/>
                  </a:lnTo>
                  <a:lnTo>
                    <a:pt x="113538" y="12128"/>
                  </a:lnTo>
                  <a:lnTo>
                    <a:pt x="116205" y="11836"/>
                  </a:lnTo>
                  <a:close/>
                </a:path>
                <a:path w="875029" h="339089">
                  <a:moveTo>
                    <a:pt x="125806" y="13804"/>
                  </a:moveTo>
                  <a:lnTo>
                    <a:pt x="124282" y="8509"/>
                  </a:lnTo>
                  <a:lnTo>
                    <a:pt x="123875" y="11049"/>
                  </a:lnTo>
                  <a:lnTo>
                    <a:pt x="122491" y="13804"/>
                  </a:lnTo>
                  <a:lnTo>
                    <a:pt x="125806" y="13804"/>
                  </a:lnTo>
                  <a:close/>
                </a:path>
                <a:path w="875029" h="339089">
                  <a:moveTo>
                    <a:pt x="141528" y="23698"/>
                  </a:moveTo>
                  <a:lnTo>
                    <a:pt x="141185" y="23545"/>
                  </a:lnTo>
                  <a:lnTo>
                    <a:pt x="140893" y="23444"/>
                  </a:lnTo>
                  <a:lnTo>
                    <a:pt x="140512" y="23266"/>
                  </a:lnTo>
                  <a:lnTo>
                    <a:pt x="140931" y="23558"/>
                  </a:lnTo>
                  <a:lnTo>
                    <a:pt x="141249" y="23660"/>
                  </a:lnTo>
                  <a:lnTo>
                    <a:pt x="141528" y="23698"/>
                  </a:lnTo>
                  <a:close/>
                </a:path>
                <a:path w="875029" h="339089">
                  <a:moveTo>
                    <a:pt x="143205" y="9410"/>
                  </a:moveTo>
                  <a:lnTo>
                    <a:pt x="131292" y="9105"/>
                  </a:lnTo>
                  <a:lnTo>
                    <a:pt x="134785" y="9410"/>
                  </a:lnTo>
                  <a:lnTo>
                    <a:pt x="133781" y="9410"/>
                  </a:lnTo>
                  <a:lnTo>
                    <a:pt x="135039" y="11049"/>
                  </a:lnTo>
                  <a:lnTo>
                    <a:pt x="134620" y="12128"/>
                  </a:lnTo>
                  <a:lnTo>
                    <a:pt x="136245" y="12128"/>
                  </a:lnTo>
                  <a:lnTo>
                    <a:pt x="138544" y="9410"/>
                  </a:lnTo>
                  <a:lnTo>
                    <a:pt x="143205" y="9410"/>
                  </a:lnTo>
                  <a:close/>
                </a:path>
                <a:path w="875029" h="339089">
                  <a:moveTo>
                    <a:pt x="147002" y="22085"/>
                  </a:moveTo>
                  <a:lnTo>
                    <a:pt x="142976" y="20523"/>
                  </a:lnTo>
                  <a:lnTo>
                    <a:pt x="143154" y="23888"/>
                  </a:lnTo>
                  <a:lnTo>
                    <a:pt x="141528" y="23698"/>
                  </a:lnTo>
                  <a:lnTo>
                    <a:pt x="144183" y="24866"/>
                  </a:lnTo>
                  <a:lnTo>
                    <a:pt x="145846" y="25044"/>
                  </a:lnTo>
                  <a:lnTo>
                    <a:pt x="147002" y="22085"/>
                  </a:lnTo>
                  <a:close/>
                </a:path>
                <a:path w="875029" h="339089">
                  <a:moveTo>
                    <a:pt x="149885" y="7797"/>
                  </a:moveTo>
                  <a:lnTo>
                    <a:pt x="147548" y="7594"/>
                  </a:lnTo>
                  <a:lnTo>
                    <a:pt x="149872" y="9906"/>
                  </a:lnTo>
                  <a:lnTo>
                    <a:pt x="149885" y="7797"/>
                  </a:lnTo>
                  <a:close/>
                </a:path>
                <a:path w="875029" h="339089">
                  <a:moveTo>
                    <a:pt x="154393" y="7226"/>
                  </a:moveTo>
                  <a:lnTo>
                    <a:pt x="154139" y="7594"/>
                  </a:lnTo>
                  <a:lnTo>
                    <a:pt x="153352" y="9385"/>
                  </a:lnTo>
                  <a:lnTo>
                    <a:pt x="151765" y="9906"/>
                  </a:lnTo>
                  <a:lnTo>
                    <a:pt x="149872" y="9906"/>
                  </a:lnTo>
                  <a:lnTo>
                    <a:pt x="147739" y="9906"/>
                  </a:lnTo>
                  <a:lnTo>
                    <a:pt x="144843" y="8953"/>
                  </a:lnTo>
                  <a:lnTo>
                    <a:pt x="142049" y="10147"/>
                  </a:lnTo>
                  <a:lnTo>
                    <a:pt x="142367" y="11734"/>
                  </a:lnTo>
                  <a:lnTo>
                    <a:pt x="142443" y="12128"/>
                  </a:lnTo>
                  <a:lnTo>
                    <a:pt x="142544" y="12636"/>
                  </a:lnTo>
                  <a:lnTo>
                    <a:pt x="140030" y="12534"/>
                  </a:lnTo>
                  <a:lnTo>
                    <a:pt x="139750" y="12128"/>
                  </a:lnTo>
                  <a:lnTo>
                    <a:pt x="138582" y="12484"/>
                  </a:lnTo>
                  <a:lnTo>
                    <a:pt x="134543" y="12306"/>
                  </a:lnTo>
                  <a:lnTo>
                    <a:pt x="134620" y="12128"/>
                  </a:lnTo>
                  <a:lnTo>
                    <a:pt x="134404" y="12128"/>
                  </a:lnTo>
                  <a:lnTo>
                    <a:pt x="134404" y="12636"/>
                  </a:lnTo>
                  <a:lnTo>
                    <a:pt x="134188" y="13220"/>
                  </a:lnTo>
                  <a:lnTo>
                    <a:pt x="133604" y="12306"/>
                  </a:lnTo>
                  <a:lnTo>
                    <a:pt x="133819" y="12636"/>
                  </a:lnTo>
                  <a:lnTo>
                    <a:pt x="134404" y="12636"/>
                  </a:lnTo>
                  <a:lnTo>
                    <a:pt x="134404" y="12128"/>
                  </a:lnTo>
                  <a:lnTo>
                    <a:pt x="133489" y="12128"/>
                  </a:lnTo>
                  <a:lnTo>
                    <a:pt x="133578" y="12268"/>
                  </a:lnTo>
                  <a:lnTo>
                    <a:pt x="130136" y="12128"/>
                  </a:lnTo>
                  <a:lnTo>
                    <a:pt x="133489" y="12128"/>
                  </a:lnTo>
                  <a:lnTo>
                    <a:pt x="131762" y="9410"/>
                  </a:lnTo>
                  <a:lnTo>
                    <a:pt x="125806" y="13804"/>
                  </a:lnTo>
                  <a:lnTo>
                    <a:pt x="127203" y="13804"/>
                  </a:lnTo>
                  <a:lnTo>
                    <a:pt x="131902" y="14465"/>
                  </a:lnTo>
                  <a:lnTo>
                    <a:pt x="136080" y="13220"/>
                  </a:lnTo>
                  <a:lnTo>
                    <a:pt x="138049" y="12636"/>
                  </a:lnTo>
                  <a:lnTo>
                    <a:pt x="140106" y="12636"/>
                  </a:lnTo>
                  <a:lnTo>
                    <a:pt x="142659" y="16256"/>
                  </a:lnTo>
                  <a:lnTo>
                    <a:pt x="143065" y="14465"/>
                  </a:lnTo>
                  <a:lnTo>
                    <a:pt x="143586" y="13804"/>
                  </a:lnTo>
                  <a:lnTo>
                    <a:pt x="144653" y="12534"/>
                  </a:lnTo>
                  <a:lnTo>
                    <a:pt x="145376" y="13169"/>
                  </a:lnTo>
                  <a:lnTo>
                    <a:pt x="149491" y="10363"/>
                  </a:lnTo>
                  <a:lnTo>
                    <a:pt x="153238" y="11544"/>
                  </a:lnTo>
                  <a:lnTo>
                    <a:pt x="153555" y="10363"/>
                  </a:lnTo>
                  <a:lnTo>
                    <a:pt x="153670" y="9906"/>
                  </a:lnTo>
                  <a:lnTo>
                    <a:pt x="154241" y="7797"/>
                  </a:lnTo>
                  <a:lnTo>
                    <a:pt x="154292" y="7594"/>
                  </a:lnTo>
                  <a:lnTo>
                    <a:pt x="154393" y="7226"/>
                  </a:lnTo>
                  <a:close/>
                </a:path>
                <a:path w="875029" h="339089">
                  <a:moveTo>
                    <a:pt x="163106" y="14820"/>
                  </a:moveTo>
                  <a:lnTo>
                    <a:pt x="159804" y="12522"/>
                  </a:lnTo>
                  <a:lnTo>
                    <a:pt x="159880" y="15405"/>
                  </a:lnTo>
                  <a:lnTo>
                    <a:pt x="163106" y="14820"/>
                  </a:lnTo>
                  <a:close/>
                </a:path>
                <a:path w="875029" h="339089">
                  <a:moveTo>
                    <a:pt x="207556" y="21488"/>
                  </a:moveTo>
                  <a:lnTo>
                    <a:pt x="207518" y="20053"/>
                  </a:lnTo>
                  <a:lnTo>
                    <a:pt x="202882" y="20370"/>
                  </a:lnTo>
                  <a:lnTo>
                    <a:pt x="205282" y="22720"/>
                  </a:lnTo>
                  <a:lnTo>
                    <a:pt x="205219" y="21310"/>
                  </a:lnTo>
                  <a:lnTo>
                    <a:pt x="207556" y="21488"/>
                  </a:lnTo>
                  <a:close/>
                </a:path>
                <a:path w="875029" h="339089">
                  <a:moveTo>
                    <a:pt x="209067" y="81838"/>
                  </a:moveTo>
                  <a:lnTo>
                    <a:pt x="208216" y="80073"/>
                  </a:lnTo>
                  <a:lnTo>
                    <a:pt x="208153" y="81026"/>
                  </a:lnTo>
                  <a:lnTo>
                    <a:pt x="208534" y="81508"/>
                  </a:lnTo>
                  <a:lnTo>
                    <a:pt x="209067" y="81838"/>
                  </a:lnTo>
                  <a:close/>
                </a:path>
                <a:path w="875029" h="339089">
                  <a:moveTo>
                    <a:pt x="215468" y="89331"/>
                  </a:moveTo>
                  <a:lnTo>
                    <a:pt x="213639" y="90906"/>
                  </a:lnTo>
                  <a:lnTo>
                    <a:pt x="213842" y="91059"/>
                  </a:lnTo>
                  <a:lnTo>
                    <a:pt x="215468" y="89331"/>
                  </a:lnTo>
                  <a:close/>
                </a:path>
                <a:path w="875029" h="339089">
                  <a:moveTo>
                    <a:pt x="216065" y="25247"/>
                  </a:moveTo>
                  <a:lnTo>
                    <a:pt x="215404" y="24930"/>
                  </a:lnTo>
                  <a:lnTo>
                    <a:pt x="210464" y="24930"/>
                  </a:lnTo>
                  <a:lnTo>
                    <a:pt x="216065" y="25247"/>
                  </a:lnTo>
                  <a:close/>
                </a:path>
                <a:path w="875029" h="339089">
                  <a:moveTo>
                    <a:pt x="216649" y="80784"/>
                  </a:moveTo>
                  <a:lnTo>
                    <a:pt x="211175" y="83134"/>
                  </a:lnTo>
                  <a:lnTo>
                    <a:pt x="209067" y="81838"/>
                  </a:lnTo>
                  <a:lnTo>
                    <a:pt x="209715" y="83223"/>
                  </a:lnTo>
                  <a:lnTo>
                    <a:pt x="206946" y="84861"/>
                  </a:lnTo>
                  <a:lnTo>
                    <a:pt x="205930" y="82016"/>
                  </a:lnTo>
                  <a:lnTo>
                    <a:pt x="203136" y="82219"/>
                  </a:lnTo>
                  <a:lnTo>
                    <a:pt x="201333" y="83794"/>
                  </a:lnTo>
                  <a:lnTo>
                    <a:pt x="205562" y="85331"/>
                  </a:lnTo>
                  <a:lnTo>
                    <a:pt x="207441" y="85915"/>
                  </a:lnTo>
                  <a:lnTo>
                    <a:pt x="212102" y="85598"/>
                  </a:lnTo>
                  <a:lnTo>
                    <a:pt x="211137" y="84950"/>
                  </a:lnTo>
                  <a:lnTo>
                    <a:pt x="209765" y="85394"/>
                  </a:lnTo>
                  <a:lnTo>
                    <a:pt x="209257" y="84340"/>
                  </a:lnTo>
                  <a:lnTo>
                    <a:pt x="211124" y="84213"/>
                  </a:lnTo>
                  <a:lnTo>
                    <a:pt x="214363" y="82892"/>
                  </a:lnTo>
                  <a:lnTo>
                    <a:pt x="214884" y="84683"/>
                  </a:lnTo>
                  <a:lnTo>
                    <a:pt x="216649" y="80784"/>
                  </a:lnTo>
                  <a:close/>
                </a:path>
                <a:path w="875029" h="339089">
                  <a:moveTo>
                    <a:pt x="217373" y="24930"/>
                  </a:moveTo>
                  <a:lnTo>
                    <a:pt x="216484" y="24130"/>
                  </a:lnTo>
                  <a:lnTo>
                    <a:pt x="215493" y="21323"/>
                  </a:lnTo>
                  <a:lnTo>
                    <a:pt x="212775" y="23672"/>
                  </a:lnTo>
                  <a:lnTo>
                    <a:pt x="215404" y="24930"/>
                  </a:lnTo>
                  <a:lnTo>
                    <a:pt x="217373" y="24930"/>
                  </a:lnTo>
                  <a:close/>
                </a:path>
                <a:path w="875029" h="339089">
                  <a:moveTo>
                    <a:pt x="220230" y="92633"/>
                  </a:moveTo>
                  <a:lnTo>
                    <a:pt x="218389" y="94221"/>
                  </a:lnTo>
                  <a:lnTo>
                    <a:pt x="213855" y="91059"/>
                  </a:lnTo>
                  <a:lnTo>
                    <a:pt x="212382" y="92633"/>
                  </a:lnTo>
                  <a:lnTo>
                    <a:pt x="211836" y="93218"/>
                  </a:lnTo>
                  <a:lnTo>
                    <a:pt x="218427" y="94932"/>
                  </a:lnTo>
                  <a:lnTo>
                    <a:pt x="218986" y="94221"/>
                  </a:lnTo>
                  <a:lnTo>
                    <a:pt x="220230" y="92633"/>
                  </a:lnTo>
                  <a:close/>
                </a:path>
                <a:path w="875029" h="339089">
                  <a:moveTo>
                    <a:pt x="222072" y="23025"/>
                  </a:moveTo>
                  <a:lnTo>
                    <a:pt x="220637" y="22034"/>
                  </a:lnTo>
                  <a:lnTo>
                    <a:pt x="218376" y="19138"/>
                  </a:lnTo>
                  <a:lnTo>
                    <a:pt x="218008" y="19138"/>
                  </a:lnTo>
                  <a:lnTo>
                    <a:pt x="215493" y="21323"/>
                  </a:lnTo>
                  <a:lnTo>
                    <a:pt x="222072" y="23025"/>
                  </a:lnTo>
                  <a:close/>
                </a:path>
                <a:path w="875029" h="339089">
                  <a:moveTo>
                    <a:pt x="226733" y="92176"/>
                  </a:moveTo>
                  <a:lnTo>
                    <a:pt x="222542" y="92113"/>
                  </a:lnTo>
                  <a:lnTo>
                    <a:pt x="221183" y="93294"/>
                  </a:lnTo>
                  <a:lnTo>
                    <a:pt x="226733" y="92176"/>
                  </a:lnTo>
                  <a:close/>
                </a:path>
                <a:path w="875029" h="339089">
                  <a:moveTo>
                    <a:pt x="229450" y="89090"/>
                  </a:moveTo>
                  <a:lnTo>
                    <a:pt x="225259" y="89027"/>
                  </a:lnTo>
                  <a:lnTo>
                    <a:pt x="222808" y="84467"/>
                  </a:lnTo>
                  <a:lnTo>
                    <a:pt x="217716" y="86652"/>
                  </a:lnTo>
                  <a:lnTo>
                    <a:pt x="218211" y="86969"/>
                  </a:lnTo>
                  <a:lnTo>
                    <a:pt x="218706" y="88023"/>
                  </a:lnTo>
                  <a:lnTo>
                    <a:pt x="219151" y="86893"/>
                  </a:lnTo>
                  <a:lnTo>
                    <a:pt x="220167" y="90449"/>
                  </a:lnTo>
                  <a:lnTo>
                    <a:pt x="224320" y="89090"/>
                  </a:lnTo>
                  <a:lnTo>
                    <a:pt x="226263" y="91859"/>
                  </a:lnTo>
                  <a:lnTo>
                    <a:pt x="229450" y="89090"/>
                  </a:lnTo>
                  <a:close/>
                </a:path>
                <a:path w="875029" h="339089">
                  <a:moveTo>
                    <a:pt x="232448" y="23672"/>
                  </a:moveTo>
                  <a:lnTo>
                    <a:pt x="231686" y="24130"/>
                  </a:lnTo>
                  <a:lnTo>
                    <a:pt x="228663" y="26162"/>
                  </a:lnTo>
                  <a:lnTo>
                    <a:pt x="224904" y="24269"/>
                  </a:lnTo>
                  <a:lnTo>
                    <a:pt x="221170" y="24536"/>
                  </a:lnTo>
                  <a:lnTo>
                    <a:pt x="221754" y="24930"/>
                  </a:lnTo>
                  <a:lnTo>
                    <a:pt x="222643" y="24930"/>
                  </a:lnTo>
                  <a:lnTo>
                    <a:pt x="223469" y="26695"/>
                  </a:lnTo>
                  <a:lnTo>
                    <a:pt x="223558" y="26898"/>
                  </a:lnTo>
                  <a:lnTo>
                    <a:pt x="221234" y="26695"/>
                  </a:lnTo>
                  <a:lnTo>
                    <a:pt x="219913" y="27139"/>
                  </a:lnTo>
                  <a:lnTo>
                    <a:pt x="217728" y="25247"/>
                  </a:lnTo>
                  <a:lnTo>
                    <a:pt x="216065" y="25247"/>
                  </a:lnTo>
                  <a:lnTo>
                    <a:pt x="210985" y="25247"/>
                  </a:lnTo>
                  <a:lnTo>
                    <a:pt x="212813" y="25844"/>
                  </a:lnTo>
                  <a:lnTo>
                    <a:pt x="210070" y="28194"/>
                  </a:lnTo>
                  <a:lnTo>
                    <a:pt x="214363" y="31153"/>
                  </a:lnTo>
                  <a:lnTo>
                    <a:pt x="224993" y="28613"/>
                  </a:lnTo>
                  <a:lnTo>
                    <a:pt x="230187" y="27940"/>
                  </a:lnTo>
                  <a:lnTo>
                    <a:pt x="229793" y="27673"/>
                  </a:lnTo>
                  <a:lnTo>
                    <a:pt x="229158" y="27241"/>
                  </a:lnTo>
                  <a:lnTo>
                    <a:pt x="227774" y="27673"/>
                  </a:lnTo>
                  <a:lnTo>
                    <a:pt x="228282" y="27241"/>
                  </a:lnTo>
                  <a:lnTo>
                    <a:pt x="228676" y="26898"/>
                  </a:lnTo>
                  <a:lnTo>
                    <a:pt x="229539" y="26162"/>
                  </a:lnTo>
                  <a:lnTo>
                    <a:pt x="232448" y="23672"/>
                  </a:lnTo>
                  <a:close/>
                </a:path>
                <a:path w="875029" h="339089">
                  <a:moveTo>
                    <a:pt x="264744" y="82308"/>
                  </a:moveTo>
                  <a:lnTo>
                    <a:pt x="260515" y="81521"/>
                  </a:lnTo>
                  <a:lnTo>
                    <a:pt x="262432" y="82842"/>
                  </a:lnTo>
                  <a:lnTo>
                    <a:pt x="264744" y="82308"/>
                  </a:lnTo>
                  <a:close/>
                </a:path>
                <a:path w="875029" h="339089">
                  <a:moveTo>
                    <a:pt x="318744" y="74955"/>
                  </a:moveTo>
                  <a:lnTo>
                    <a:pt x="318719" y="75476"/>
                  </a:lnTo>
                  <a:lnTo>
                    <a:pt x="318731" y="75692"/>
                  </a:lnTo>
                  <a:lnTo>
                    <a:pt x="318744" y="74955"/>
                  </a:lnTo>
                  <a:close/>
                </a:path>
                <a:path w="875029" h="339089">
                  <a:moveTo>
                    <a:pt x="550595" y="338112"/>
                  </a:moveTo>
                  <a:lnTo>
                    <a:pt x="547408" y="337286"/>
                  </a:lnTo>
                  <a:lnTo>
                    <a:pt x="545604" y="338823"/>
                  </a:lnTo>
                  <a:lnTo>
                    <a:pt x="550595" y="338112"/>
                  </a:lnTo>
                  <a:close/>
                </a:path>
                <a:path w="875029" h="339089">
                  <a:moveTo>
                    <a:pt x="621512" y="169786"/>
                  </a:moveTo>
                  <a:lnTo>
                    <a:pt x="620610" y="171259"/>
                  </a:lnTo>
                  <a:lnTo>
                    <a:pt x="621080" y="172999"/>
                  </a:lnTo>
                  <a:lnTo>
                    <a:pt x="621512" y="169786"/>
                  </a:lnTo>
                  <a:close/>
                </a:path>
                <a:path w="875029" h="339089">
                  <a:moveTo>
                    <a:pt x="623303" y="213220"/>
                  </a:moveTo>
                  <a:lnTo>
                    <a:pt x="619531" y="212813"/>
                  </a:lnTo>
                  <a:lnTo>
                    <a:pt x="622731" y="215061"/>
                  </a:lnTo>
                  <a:lnTo>
                    <a:pt x="623227" y="213448"/>
                  </a:lnTo>
                  <a:lnTo>
                    <a:pt x="623303" y="213220"/>
                  </a:lnTo>
                  <a:close/>
                </a:path>
                <a:path w="875029" h="339089">
                  <a:moveTo>
                    <a:pt x="624738" y="213385"/>
                  </a:moveTo>
                  <a:lnTo>
                    <a:pt x="623633" y="212166"/>
                  </a:lnTo>
                  <a:lnTo>
                    <a:pt x="623430" y="212813"/>
                  </a:lnTo>
                  <a:lnTo>
                    <a:pt x="623303" y="213220"/>
                  </a:lnTo>
                  <a:lnTo>
                    <a:pt x="624738" y="213385"/>
                  </a:lnTo>
                  <a:close/>
                </a:path>
                <a:path w="875029" h="339089">
                  <a:moveTo>
                    <a:pt x="625271" y="167132"/>
                  </a:moveTo>
                  <a:lnTo>
                    <a:pt x="624065" y="166852"/>
                  </a:lnTo>
                  <a:lnTo>
                    <a:pt x="621652" y="166420"/>
                  </a:lnTo>
                  <a:lnTo>
                    <a:pt x="619671" y="167093"/>
                  </a:lnTo>
                  <a:lnTo>
                    <a:pt x="621195" y="169862"/>
                  </a:lnTo>
                  <a:lnTo>
                    <a:pt x="623836" y="167411"/>
                  </a:lnTo>
                  <a:lnTo>
                    <a:pt x="625271" y="167132"/>
                  </a:lnTo>
                  <a:close/>
                </a:path>
                <a:path w="875029" h="339089">
                  <a:moveTo>
                    <a:pt x="626059" y="167335"/>
                  </a:moveTo>
                  <a:lnTo>
                    <a:pt x="625894" y="167081"/>
                  </a:lnTo>
                  <a:lnTo>
                    <a:pt x="625602" y="167068"/>
                  </a:lnTo>
                  <a:lnTo>
                    <a:pt x="625284" y="167132"/>
                  </a:lnTo>
                  <a:lnTo>
                    <a:pt x="625741" y="167233"/>
                  </a:lnTo>
                  <a:lnTo>
                    <a:pt x="626059" y="167335"/>
                  </a:lnTo>
                  <a:close/>
                </a:path>
                <a:path w="875029" h="339089">
                  <a:moveTo>
                    <a:pt x="626414" y="141262"/>
                  </a:moveTo>
                  <a:lnTo>
                    <a:pt x="625271" y="141262"/>
                  </a:lnTo>
                  <a:lnTo>
                    <a:pt x="626338" y="141452"/>
                  </a:lnTo>
                  <a:lnTo>
                    <a:pt x="626414" y="141262"/>
                  </a:lnTo>
                  <a:close/>
                </a:path>
                <a:path w="875029" h="339089">
                  <a:moveTo>
                    <a:pt x="626960" y="141452"/>
                  </a:moveTo>
                  <a:lnTo>
                    <a:pt x="626338" y="141452"/>
                  </a:lnTo>
                  <a:lnTo>
                    <a:pt x="624319" y="141452"/>
                  </a:lnTo>
                  <a:lnTo>
                    <a:pt x="624979" y="141909"/>
                  </a:lnTo>
                  <a:lnTo>
                    <a:pt x="626960" y="141452"/>
                  </a:lnTo>
                  <a:close/>
                </a:path>
                <a:path w="875029" h="339089">
                  <a:moveTo>
                    <a:pt x="628142" y="138493"/>
                  </a:moveTo>
                  <a:lnTo>
                    <a:pt x="626897" y="137820"/>
                  </a:lnTo>
                  <a:lnTo>
                    <a:pt x="627227" y="139306"/>
                  </a:lnTo>
                  <a:lnTo>
                    <a:pt x="627557" y="139306"/>
                  </a:lnTo>
                  <a:lnTo>
                    <a:pt x="628142" y="138493"/>
                  </a:lnTo>
                  <a:close/>
                </a:path>
                <a:path w="875029" h="339089">
                  <a:moveTo>
                    <a:pt x="629513" y="139471"/>
                  </a:moveTo>
                  <a:lnTo>
                    <a:pt x="629399" y="139306"/>
                  </a:lnTo>
                  <a:lnTo>
                    <a:pt x="627557" y="139306"/>
                  </a:lnTo>
                  <a:lnTo>
                    <a:pt x="629513" y="139471"/>
                  </a:lnTo>
                  <a:close/>
                </a:path>
                <a:path w="875029" h="339089">
                  <a:moveTo>
                    <a:pt x="629640" y="169354"/>
                  </a:moveTo>
                  <a:lnTo>
                    <a:pt x="629551" y="168605"/>
                  </a:lnTo>
                  <a:lnTo>
                    <a:pt x="629437" y="167690"/>
                  </a:lnTo>
                  <a:lnTo>
                    <a:pt x="629373" y="167182"/>
                  </a:lnTo>
                  <a:lnTo>
                    <a:pt x="629297" y="166560"/>
                  </a:lnTo>
                  <a:lnTo>
                    <a:pt x="629234" y="166039"/>
                  </a:lnTo>
                  <a:lnTo>
                    <a:pt x="626973" y="166560"/>
                  </a:lnTo>
                  <a:lnTo>
                    <a:pt x="629640" y="169354"/>
                  </a:lnTo>
                  <a:close/>
                </a:path>
                <a:path w="875029" h="339089">
                  <a:moveTo>
                    <a:pt x="629805" y="139471"/>
                  </a:moveTo>
                  <a:lnTo>
                    <a:pt x="629513" y="139471"/>
                  </a:lnTo>
                  <a:lnTo>
                    <a:pt x="627430" y="139471"/>
                  </a:lnTo>
                  <a:lnTo>
                    <a:pt x="626783" y="140373"/>
                  </a:lnTo>
                  <a:lnTo>
                    <a:pt x="626414" y="141262"/>
                  </a:lnTo>
                  <a:lnTo>
                    <a:pt x="629069" y="141262"/>
                  </a:lnTo>
                  <a:lnTo>
                    <a:pt x="629805" y="139471"/>
                  </a:lnTo>
                  <a:close/>
                </a:path>
                <a:path w="875029" h="339089">
                  <a:moveTo>
                    <a:pt x="630174" y="169900"/>
                  </a:moveTo>
                  <a:lnTo>
                    <a:pt x="629640" y="169354"/>
                  </a:lnTo>
                  <a:lnTo>
                    <a:pt x="629704" y="169900"/>
                  </a:lnTo>
                  <a:lnTo>
                    <a:pt x="630174" y="169900"/>
                  </a:lnTo>
                  <a:close/>
                </a:path>
                <a:path w="875029" h="339089">
                  <a:moveTo>
                    <a:pt x="630364" y="138112"/>
                  </a:moveTo>
                  <a:lnTo>
                    <a:pt x="628599" y="138112"/>
                  </a:lnTo>
                  <a:lnTo>
                    <a:pt x="629399" y="139306"/>
                  </a:lnTo>
                  <a:lnTo>
                    <a:pt x="629869" y="139306"/>
                  </a:lnTo>
                  <a:lnTo>
                    <a:pt x="630364" y="138112"/>
                  </a:lnTo>
                  <a:close/>
                </a:path>
                <a:path w="875029" h="339089">
                  <a:moveTo>
                    <a:pt x="630885" y="210223"/>
                  </a:moveTo>
                  <a:lnTo>
                    <a:pt x="626795" y="210870"/>
                  </a:lnTo>
                  <a:lnTo>
                    <a:pt x="625576" y="213220"/>
                  </a:lnTo>
                  <a:lnTo>
                    <a:pt x="625462" y="213448"/>
                  </a:lnTo>
                  <a:lnTo>
                    <a:pt x="624814" y="213448"/>
                  </a:lnTo>
                  <a:lnTo>
                    <a:pt x="627303" y="216141"/>
                  </a:lnTo>
                  <a:lnTo>
                    <a:pt x="630466" y="214858"/>
                  </a:lnTo>
                  <a:lnTo>
                    <a:pt x="628192" y="213956"/>
                  </a:lnTo>
                  <a:lnTo>
                    <a:pt x="630885" y="210223"/>
                  </a:lnTo>
                  <a:close/>
                </a:path>
                <a:path w="875029" h="339089">
                  <a:moveTo>
                    <a:pt x="632167" y="145224"/>
                  </a:moveTo>
                  <a:lnTo>
                    <a:pt x="631901" y="145173"/>
                  </a:lnTo>
                  <a:lnTo>
                    <a:pt x="631647" y="145148"/>
                  </a:lnTo>
                  <a:lnTo>
                    <a:pt x="631367" y="145008"/>
                  </a:lnTo>
                  <a:lnTo>
                    <a:pt x="631939" y="145630"/>
                  </a:lnTo>
                  <a:lnTo>
                    <a:pt x="632015" y="145465"/>
                  </a:lnTo>
                  <a:lnTo>
                    <a:pt x="632167" y="145224"/>
                  </a:lnTo>
                  <a:close/>
                </a:path>
                <a:path w="875029" h="339089">
                  <a:moveTo>
                    <a:pt x="633133" y="165912"/>
                  </a:moveTo>
                  <a:lnTo>
                    <a:pt x="632980" y="165696"/>
                  </a:lnTo>
                  <a:lnTo>
                    <a:pt x="632752" y="165519"/>
                  </a:lnTo>
                  <a:lnTo>
                    <a:pt x="632396" y="165455"/>
                  </a:lnTo>
                  <a:lnTo>
                    <a:pt x="632688" y="165569"/>
                  </a:lnTo>
                  <a:lnTo>
                    <a:pt x="632929" y="165722"/>
                  </a:lnTo>
                  <a:lnTo>
                    <a:pt x="633133" y="165912"/>
                  </a:lnTo>
                  <a:close/>
                </a:path>
                <a:path w="875029" h="339089">
                  <a:moveTo>
                    <a:pt x="633323" y="170992"/>
                  </a:moveTo>
                  <a:lnTo>
                    <a:pt x="631088" y="170878"/>
                  </a:lnTo>
                  <a:lnTo>
                    <a:pt x="630783" y="170548"/>
                  </a:lnTo>
                  <a:lnTo>
                    <a:pt x="630643" y="170548"/>
                  </a:lnTo>
                  <a:lnTo>
                    <a:pt x="630072" y="170815"/>
                  </a:lnTo>
                  <a:lnTo>
                    <a:pt x="625614" y="170548"/>
                  </a:lnTo>
                  <a:lnTo>
                    <a:pt x="625297" y="172402"/>
                  </a:lnTo>
                  <a:lnTo>
                    <a:pt x="625182" y="173075"/>
                  </a:lnTo>
                  <a:lnTo>
                    <a:pt x="629678" y="170992"/>
                  </a:lnTo>
                  <a:lnTo>
                    <a:pt x="631215" y="170992"/>
                  </a:lnTo>
                  <a:lnTo>
                    <a:pt x="633323" y="170992"/>
                  </a:lnTo>
                  <a:close/>
                </a:path>
                <a:path w="875029" h="339089">
                  <a:moveTo>
                    <a:pt x="634047" y="136309"/>
                  </a:moveTo>
                  <a:lnTo>
                    <a:pt x="633298" y="135229"/>
                  </a:lnTo>
                  <a:lnTo>
                    <a:pt x="632167" y="133604"/>
                  </a:lnTo>
                  <a:lnTo>
                    <a:pt x="624497" y="135229"/>
                  </a:lnTo>
                  <a:lnTo>
                    <a:pt x="623900" y="136194"/>
                  </a:lnTo>
                  <a:lnTo>
                    <a:pt x="623570" y="136004"/>
                  </a:lnTo>
                  <a:lnTo>
                    <a:pt x="623595" y="136702"/>
                  </a:lnTo>
                  <a:lnTo>
                    <a:pt x="623836" y="136309"/>
                  </a:lnTo>
                  <a:lnTo>
                    <a:pt x="624128" y="136309"/>
                  </a:lnTo>
                  <a:lnTo>
                    <a:pt x="626897" y="137820"/>
                  </a:lnTo>
                  <a:lnTo>
                    <a:pt x="626402" y="135229"/>
                  </a:lnTo>
                  <a:lnTo>
                    <a:pt x="626630" y="135229"/>
                  </a:lnTo>
                  <a:lnTo>
                    <a:pt x="631317" y="137223"/>
                  </a:lnTo>
                  <a:lnTo>
                    <a:pt x="634047" y="136309"/>
                  </a:lnTo>
                  <a:close/>
                </a:path>
                <a:path w="875029" h="339089">
                  <a:moveTo>
                    <a:pt x="634796" y="142735"/>
                  </a:moveTo>
                  <a:lnTo>
                    <a:pt x="633907" y="142341"/>
                  </a:lnTo>
                  <a:lnTo>
                    <a:pt x="633615" y="142341"/>
                  </a:lnTo>
                  <a:lnTo>
                    <a:pt x="634796" y="142735"/>
                  </a:lnTo>
                  <a:close/>
                </a:path>
                <a:path w="875029" h="339089">
                  <a:moveTo>
                    <a:pt x="635025" y="148983"/>
                  </a:moveTo>
                  <a:lnTo>
                    <a:pt x="631939" y="145630"/>
                  </a:lnTo>
                  <a:lnTo>
                    <a:pt x="631736" y="146024"/>
                  </a:lnTo>
                  <a:lnTo>
                    <a:pt x="631494" y="146558"/>
                  </a:lnTo>
                  <a:lnTo>
                    <a:pt x="630923" y="147497"/>
                  </a:lnTo>
                  <a:lnTo>
                    <a:pt x="635025" y="148983"/>
                  </a:lnTo>
                  <a:close/>
                </a:path>
                <a:path w="875029" h="339089">
                  <a:moveTo>
                    <a:pt x="636701" y="143522"/>
                  </a:moveTo>
                  <a:lnTo>
                    <a:pt x="635419" y="142989"/>
                  </a:lnTo>
                  <a:lnTo>
                    <a:pt x="635266" y="143522"/>
                  </a:lnTo>
                  <a:lnTo>
                    <a:pt x="636701" y="143522"/>
                  </a:lnTo>
                  <a:close/>
                </a:path>
                <a:path w="875029" h="339089">
                  <a:moveTo>
                    <a:pt x="637895" y="168605"/>
                  </a:moveTo>
                  <a:lnTo>
                    <a:pt x="634314" y="169786"/>
                  </a:lnTo>
                  <a:lnTo>
                    <a:pt x="634415" y="168605"/>
                  </a:lnTo>
                  <a:lnTo>
                    <a:pt x="634542" y="167182"/>
                  </a:lnTo>
                  <a:lnTo>
                    <a:pt x="633285" y="166039"/>
                  </a:lnTo>
                  <a:lnTo>
                    <a:pt x="633577" y="166560"/>
                  </a:lnTo>
                  <a:lnTo>
                    <a:pt x="633450" y="167182"/>
                  </a:lnTo>
                  <a:lnTo>
                    <a:pt x="633349" y="168211"/>
                  </a:lnTo>
                  <a:lnTo>
                    <a:pt x="631367" y="169900"/>
                  </a:lnTo>
                  <a:lnTo>
                    <a:pt x="630174" y="169900"/>
                  </a:lnTo>
                  <a:lnTo>
                    <a:pt x="630732" y="170510"/>
                  </a:lnTo>
                  <a:lnTo>
                    <a:pt x="632040" y="169900"/>
                  </a:lnTo>
                  <a:lnTo>
                    <a:pt x="632587" y="169900"/>
                  </a:lnTo>
                  <a:lnTo>
                    <a:pt x="633323" y="170992"/>
                  </a:lnTo>
                  <a:lnTo>
                    <a:pt x="634276" y="172402"/>
                  </a:lnTo>
                  <a:lnTo>
                    <a:pt x="634263" y="170992"/>
                  </a:lnTo>
                  <a:lnTo>
                    <a:pt x="636308" y="169900"/>
                  </a:lnTo>
                  <a:lnTo>
                    <a:pt x="637032" y="169354"/>
                  </a:lnTo>
                  <a:lnTo>
                    <a:pt x="637895" y="168605"/>
                  </a:lnTo>
                  <a:close/>
                </a:path>
                <a:path w="875029" h="339089">
                  <a:moveTo>
                    <a:pt x="638162" y="144145"/>
                  </a:moveTo>
                  <a:lnTo>
                    <a:pt x="637641" y="143598"/>
                  </a:lnTo>
                  <a:lnTo>
                    <a:pt x="637159" y="143471"/>
                  </a:lnTo>
                  <a:lnTo>
                    <a:pt x="636701" y="143522"/>
                  </a:lnTo>
                  <a:lnTo>
                    <a:pt x="638162" y="144145"/>
                  </a:lnTo>
                  <a:close/>
                </a:path>
                <a:path w="875029" h="339089">
                  <a:moveTo>
                    <a:pt x="638911" y="184111"/>
                  </a:moveTo>
                  <a:lnTo>
                    <a:pt x="635266" y="183680"/>
                  </a:lnTo>
                  <a:lnTo>
                    <a:pt x="637552" y="185991"/>
                  </a:lnTo>
                  <a:lnTo>
                    <a:pt x="638911" y="184111"/>
                  </a:lnTo>
                  <a:close/>
                </a:path>
                <a:path w="875029" h="339089">
                  <a:moveTo>
                    <a:pt x="643369" y="171754"/>
                  </a:moveTo>
                  <a:lnTo>
                    <a:pt x="640613" y="169125"/>
                  </a:lnTo>
                  <a:lnTo>
                    <a:pt x="640626" y="170535"/>
                  </a:lnTo>
                  <a:lnTo>
                    <a:pt x="641083" y="170129"/>
                  </a:lnTo>
                  <a:lnTo>
                    <a:pt x="643369" y="171754"/>
                  </a:lnTo>
                  <a:close/>
                </a:path>
                <a:path w="875029" h="339089">
                  <a:moveTo>
                    <a:pt x="676744" y="191693"/>
                  </a:moveTo>
                  <a:lnTo>
                    <a:pt x="675513" y="188976"/>
                  </a:lnTo>
                  <a:lnTo>
                    <a:pt x="676046" y="188976"/>
                  </a:lnTo>
                  <a:lnTo>
                    <a:pt x="675563" y="188722"/>
                  </a:lnTo>
                  <a:lnTo>
                    <a:pt x="674420" y="188722"/>
                  </a:lnTo>
                  <a:lnTo>
                    <a:pt x="674001" y="189750"/>
                  </a:lnTo>
                  <a:lnTo>
                    <a:pt x="676744" y="191693"/>
                  </a:lnTo>
                  <a:close/>
                </a:path>
                <a:path w="875029" h="339089">
                  <a:moveTo>
                    <a:pt x="679919" y="188976"/>
                  </a:moveTo>
                  <a:lnTo>
                    <a:pt x="676046" y="188976"/>
                  </a:lnTo>
                  <a:lnTo>
                    <a:pt x="679475" y="190779"/>
                  </a:lnTo>
                  <a:lnTo>
                    <a:pt x="679919" y="188976"/>
                  </a:lnTo>
                  <a:close/>
                </a:path>
                <a:path w="875029" h="339089">
                  <a:moveTo>
                    <a:pt x="691515" y="218313"/>
                  </a:moveTo>
                  <a:lnTo>
                    <a:pt x="687400" y="216115"/>
                  </a:lnTo>
                  <a:lnTo>
                    <a:pt x="686041" y="217995"/>
                  </a:lnTo>
                  <a:lnTo>
                    <a:pt x="691515" y="218313"/>
                  </a:lnTo>
                  <a:close/>
                </a:path>
                <a:path w="875029" h="339089">
                  <a:moveTo>
                    <a:pt x="708596" y="150469"/>
                  </a:moveTo>
                  <a:lnTo>
                    <a:pt x="707580" y="150469"/>
                  </a:lnTo>
                  <a:lnTo>
                    <a:pt x="708317" y="151142"/>
                  </a:lnTo>
                  <a:lnTo>
                    <a:pt x="708596" y="150469"/>
                  </a:lnTo>
                  <a:close/>
                </a:path>
                <a:path w="875029" h="339089">
                  <a:moveTo>
                    <a:pt x="708596" y="150037"/>
                  </a:moveTo>
                  <a:lnTo>
                    <a:pt x="708406" y="148501"/>
                  </a:lnTo>
                  <a:lnTo>
                    <a:pt x="708291" y="147599"/>
                  </a:lnTo>
                  <a:lnTo>
                    <a:pt x="705104" y="148183"/>
                  </a:lnTo>
                  <a:lnTo>
                    <a:pt x="707123" y="150037"/>
                  </a:lnTo>
                  <a:lnTo>
                    <a:pt x="708596" y="150037"/>
                  </a:lnTo>
                  <a:close/>
                </a:path>
                <a:path w="875029" h="339089">
                  <a:moveTo>
                    <a:pt x="709383" y="150469"/>
                  </a:moveTo>
                  <a:lnTo>
                    <a:pt x="708774" y="150469"/>
                  </a:lnTo>
                  <a:lnTo>
                    <a:pt x="708774" y="151460"/>
                  </a:lnTo>
                  <a:lnTo>
                    <a:pt x="709383" y="150469"/>
                  </a:lnTo>
                  <a:close/>
                </a:path>
                <a:path w="875029" h="339089">
                  <a:moveTo>
                    <a:pt x="711060" y="151650"/>
                  </a:moveTo>
                  <a:lnTo>
                    <a:pt x="710577" y="148501"/>
                  </a:lnTo>
                  <a:lnTo>
                    <a:pt x="709383" y="150469"/>
                  </a:lnTo>
                  <a:lnTo>
                    <a:pt x="711060" y="151650"/>
                  </a:lnTo>
                  <a:close/>
                </a:path>
                <a:path w="875029" h="339089">
                  <a:moveTo>
                    <a:pt x="742137" y="163614"/>
                  </a:moveTo>
                  <a:lnTo>
                    <a:pt x="740270" y="160909"/>
                  </a:lnTo>
                  <a:lnTo>
                    <a:pt x="739838" y="163410"/>
                  </a:lnTo>
                  <a:lnTo>
                    <a:pt x="741210" y="162953"/>
                  </a:lnTo>
                  <a:lnTo>
                    <a:pt x="741667" y="164693"/>
                  </a:lnTo>
                  <a:lnTo>
                    <a:pt x="742137" y="163614"/>
                  </a:lnTo>
                  <a:close/>
                </a:path>
                <a:path w="875029" h="339089">
                  <a:moveTo>
                    <a:pt x="751230" y="162229"/>
                  </a:moveTo>
                  <a:lnTo>
                    <a:pt x="749820" y="157010"/>
                  </a:lnTo>
                  <a:lnTo>
                    <a:pt x="747102" y="159346"/>
                  </a:lnTo>
                  <a:lnTo>
                    <a:pt x="749388" y="160248"/>
                  </a:lnTo>
                  <a:lnTo>
                    <a:pt x="751230" y="162229"/>
                  </a:lnTo>
                  <a:close/>
                </a:path>
                <a:path w="875029" h="339089">
                  <a:moveTo>
                    <a:pt x="756412" y="156159"/>
                  </a:moveTo>
                  <a:lnTo>
                    <a:pt x="754799" y="155613"/>
                  </a:lnTo>
                  <a:lnTo>
                    <a:pt x="753986" y="157797"/>
                  </a:lnTo>
                  <a:lnTo>
                    <a:pt x="756412" y="156159"/>
                  </a:lnTo>
                  <a:close/>
                </a:path>
                <a:path w="875029" h="339089">
                  <a:moveTo>
                    <a:pt x="757516" y="155613"/>
                  </a:moveTo>
                  <a:lnTo>
                    <a:pt x="757262" y="155613"/>
                  </a:lnTo>
                  <a:lnTo>
                    <a:pt x="756412" y="156159"/>
                  </a:lnTo>
                  <a:lnTo>
                    <a:pt x="757313" y="156464"/>
                  </a:lnTo>
                  <a:lnTo>
                    <a:pt x="757516" y="155613"/>
                  </a:lnTo>
                  <a:close/>
                </a:path>
                <a:path w="875029" h="339089">
                  <a:moveTo>
                    <a:pt x="761161" y="157797"/>
                  </a:moveTo>
                  <a:lnTo>
                    <a:pt x="757313" y="156464"/>
                  </a:lnTo>
                  <a:lnTo>
                    <a:pt x="756234" y="160832"/>
                  </a:lnTo>
                  <a:lnTo>
                    <a:pt x="760310" y="159448"/>
                  </a:lnTo>
                  <a:lnTo>
                    <a:pt x="760730" y="157797"/>
                  </a:lnTo>
                  <a:lnTo>
                    <a:pt x="761161" y="157797"/>
                  </a:lnTo>
                  <a:close/>
                </a:path>
                <a:path w="875029" h="339089">
                  <a:moveTo>
                    <a:pt x="761212" y="294081"/>
                  </a:moveTo>
                  <a:lnTo>
                    <a:pt x="761187" y="293776"/>
                  </a:lnTo>
                  <a:lnTo>
                    <a:pt x="761098" y="292989"/>
                  </a:lnTo>
                  <a:lnTo>
                    <a:pt x="759612" y="293776"/>
                  </a:lnTo>
                  <a:lnTo>
                    <a:pt x="761212" y="294081"/>
                  </a:lnTo>
                  <a:close/>
                </a:path>
                <a:path w="875029" h="339089">
                  <a:moveTo>
                    <a:pt x="761695" y="161836"/>
                  </a:moveTo>
                  <a:lnTo>
                    <a:pt x="760768" y="159778"/>
                  </a:lnTo>
                  <a:lnTo>
                    <a:pt x="757148" y="161455"/>
                  </a:lnTo>
                  <a:lnTo>
                    <a:pt x="755789" y="161912"/>
                  </a:lnTo>
                  <a:lnTo>
                    <a:pt x="757618" y="162483"/>
                  </a:lnTo>
                  <a:lnTo>
                    <a:pt x="759879" y="161963"/>
                  </a:lnTo>
                  <a:lnTo>
                    <a:pt x="761695" y="161836"/>
                  </a:lnTo>
                  <a:close/>
                </a:path>
                <a:path w="875029" h="339089">
                  <a:moveTo>
                    <a:pt x="765136" y="294805"/>
                  </a:moveTo>
                  <a:lnTo>
                    <a:pt x="762127" y="294246"/>
                  </a:lnTo>
                  <a:lnTo>
                    <a:pt x="761238" y="294246"/>
                  </a:lnTo>
                  <a:lnTo>
                    <a:pt x="761276" y="294627"/>
                  </a:lnTo>
                  <a:lnTo>
                    <a:pt x="761377" y="295503"/>
                  </a:lnTo>
                  <a:lnTo>
                    <a:pt x="761492" y="296494"/>
                  </a:lnTo>
                  <a:lnTo>
                    <a:pt x="762381" y="295008"/>
                  </a:lnTo>
                  <a:lnTo>
                    <a:pt x="765136" y="294805"/>
                  </a:lnTo>
                  <a:close/>
                </a:path>
                <a:path w="875029" h="339089">
                  <a:moveTo>
                    <a:pt x="771182" y="150164"/>
                  </a:moveTo>
                  <a:lnTo>
                    <a:pt x="770737" y="149847"/>
                  </a:lnTo>
                  <a:lnTo>
                    <a:pt x="770369" y="150164"/>
                  </a:lnTo>
                  <a:lnTo>
                    <a:pt x="771182" y="150164"/>
                  </a:lnTo>
                  <a:close/>
                </a:path>
                <a:path w="875029" h="339089">
                  <a:moveTo>
                    <a:pt x="773112" y="150164"/>
                  </a:moveTo>
                  <a:lnTo>
                    <a:pt x="771156" y="148043"/>
                  </a:lnTo>
                  <a:lnTo>
                    <a:pt x="770737" y="149136"/>
                  </a:lnTo>
                  <a:lnTo>
                    <a:pt x="771182" y="150164"/>
                  </a:lnTo>
                  <a:lnTo>
                    <a:pt x="773112" y="150164"/>
                  </a:lnTo>
                  <a:close/>
                </a:path>
                <a:path w="875029" h="339089">
                  <a:moveTo>
                    <a:pt x="775106" y="277507"/>
                  </a:moveTo>
                  <a:lnTo>
                    <a:pt x="774560" y="277507"/>
                  </a:lnTo>
                  <a:lnTo>
                    <a:pt x="774649" y="278104"/>
                  </a:lnTo>
                  <a:lnTo>
                    <a:pt x="775106" y="277507"/>
                  </a:lnTo>
                  <a:close/>
                </a:path>
                <a:path w="875029" h="339089">
                  <a:moveTo>
                    <a:pt x="778205" y="298234"/>
                  </a:moveTo>
                  <a:lnTo>
                    <a:pt x="777887" y="298234"/>
                  </a:lnTo>
                  <a:lnTo>
                    <a:pt x="775703" y="302958"/>
                  </a:lnTo>
                  <a:lnTo>
                    <a:pt x="776414" y="302602"/>
                  </a:lnTo>
                  <a:lnTo>
                    <a:pt x="778205" y="298234"/>
                  </a:lnTo>
                  <a:close/>
                </a:path>
                <a:path w="875029" h="339089">
                  <a:moveTo>
                    <a:pt x="782091" y="303225"/>
                  </a:moveTo>
                  <a:lnTo>
                    <a:pt x="781989" y="302602"/>
                  </a:lnTo>
                  <a:lnTo>
                    <a:pt x="781900" y="301929"/>
                  </a:lnTo>
                  <a:lnTo>
                    <a:pt x="781773" y="301091"/>
                  </a:lnTo>
                  <a:lnTo>
                    <a:pt x="781672" y="300431"/>
                  </a:lnTo>
                  <a:lnTo>
                    <a:pt x="781634" y="300113"/>
                  </a:lnTo>
                  <a:lnTo>
                    <a:pt x="781456" y="300113"/>
                  </a:lnTo>
                  <a:lnTo>
                    <a:pt x="776414" y="302602"/>
                  </a:lnTo>
                  <a:lnTo>
                    <a:pt x="775246" y="305485"/>
                  </a:lnTo>
                  <a:lnTo>
                    <a:pt x="782091" y="303225"/>
                  </a:lnTo>
                  <a:close/>
                </a:path>
                <a:path w="875029" h="339089">
                  <a:moveTo>
                    <a:pt x="783018" y="147891"/>
                  </a:moveTo>
                  <a:lnTo>
                    <a:pt x="780732" y="146989"/>
                  </a:lnTo>
                  <a:lnTo>
                    <a:pt x="779830" y="148488"/>
                  </a:lnTo>
                  <a:lnTo>
                    <a:pt x="779386" y="150279"/>
                  </a:lnTo>
                  <a:lnTo>
                    <a:pt x="780719" y="149123"/>
                  </a:lnTo>
                  <a:lnTo>
                    <a:pt x="782574" y="149694"/>
                  </a:lnTo>
                  <a:lnTo>
                    <a:pt x="783018" y="147891"/>
                  </a:lnTo>
                  <a:close/>
                </a:path>
                <a:path w="875029" h="339089">
                  <a:moveTo>
                    <a:pt x="786955" y="264718"/>
                  </a:moveTo>
                  <a:lnTo>
                    <a:pt x="786752" y="264960"/>
                  </a:lnTo>
                  <a:lnTo>
                    <a:pt x="786612" y="265315"/>
                  </a:lnTo>
                  <a:lnTo>
                    <a:pt x="786511" y="265798"/>
                  </a:lnTo>
                  <a:lnTo>
                    <a:pt x="786676" y="265455"/>
                  </a:lnTo>
                  <a:lnTo>
                    <a:pt x="786892" y="265176"/>
                  </a:lnTo>
                  <a:lnTo>
                    <a:pt x="786955" y="264718"/>
                  </a:lnTo>
                  <a:close/>
                </a:path>
                <a:path w="875029" h="339089">
                  <a:moveTo>
                    <a:pt x="787730" y="289445"/>
                  </a:moveTo>
                  <a:lnTo>
                    <a:pt x="786523" y="287947"/>
                  </a:lnTo>
                  <a:lnTo>
                    <a:pt x="785482" y="287235"/>
                  </a:lnTo>
                  <a:lnTo>
                    <a:pt x="785139" y="286994"/>
                  </a:lnTo>
                  <a:lnTo>
                    <a:pt x="781507" y="287235"/>
                  </a:lnTo>
                  <a:lnTo>
                    <a:pt x="783615" y="283972"/>
                  </a:lnTo>
                  <a:lnTo>
                    <a:pt x="779589" y="282600"/>
                  </a:lnTo>
                  <a:lnTo>
                    <a:pt x="779386" y="282600"/>
                  </a:lnTo>
                  <a:lnTo>
                    <a:pt x="779145" y="282600"/>
                  </a:lnTo>
                  <a:lnTo>
                    <a:pt x="779272" y="282536"/>
                  </a:lnTo>
                  <a:lnTo>
                    <a:pt x="776439" y="280619"/>
                  </a:lnTo>
                  <a:lnTo>
                    <a:pt x="776706" y="279527"/>
                  </a:lnTo>
                  <a:lnTo>
                    <a:pt x="776744" y="279374"/>
                  </a:lnTo>
                  <a:lnTo>
                    <a:pt x="777328" y="278333"/>
                  </a:lnTo>
                  <a:lnTo>
                    <a:pt x="779589" y="279527"/>
                  </a:lnTo>
                  <a:lnTo>
                    <a:pt x="779538" y="282397"/>
                  </a:lnTo>
                  <a:lnTo>
                    <a:pt x="781862" y="281152"/>
                  </a:lnTo>
                  <a:lnTo>
                    <a:pt x="784148" y="280619"/>
                  </a:lnTo>
                  <a:lnTo>
                    <a:pt x="784326" y="279527"/>
                  </a:lnTo>
                  <a:lnTo>
                    <a:pt x="784428" y="278942"/>
                  </a:lnTo>
                  <a:lnTo>
                    <a:pt x="784542" y="278333"/>
                  </a:lnTo>
                  <a:lnTo>
                    <a:pt x="786384" y="278333"/>
                  </a:lnTo>
                  <a:lnTo>
                    <a:pt x="780262" y="278104"/>
                  </a:lnTo>
                  <a:lnTo>
                    <a:pt x="781558" y="276491"/>
                  </a:lnTo>
                  <a:lnTo>
                    <a:pt x="782510" y="276491"/>
                  </a:lnTo>
                  <a:lnTo>
                    <a:pt x="782497" y="276225"/>
                  </a:lnTo>
                  <a:lnTo>
                    <a:pt x="778141" y="275844"/>
                  </a:lnTo>
                  <a:lnTo>
                    <a:pt x="778179" y="276225"/>
                  </a:lnTo>
                  <a:lnTo>
                    <a:pt x="778294" y="277190"/>
                  </a:lnTo>
                  <a:lnTo>
                    <a:pt x="778383" y="277939"/>
                  </a:lnTo>
                  <a:lnTo>
                    <a:pt x="775398" y="277190"/>
                  </a:lnTo>
                  <a:lnTo>
                    <a:pt x="775106" y="277507"/>
                  </a:lnTo>
                  <a:lnTo>
                    <a:pt x="778395" y="278015"/>
                  </a:lnTo>
                  <a:lnTo>
                    <a:pt x="774649" y="278104"/>
                  </a:lnTo>
                  <a:lnTo>
                    <a:pt x="774700" y="278942"/>
                  </a:lnTo>
                  <a:lnTo>
                    <a:pt x="775017" y="280619"/>
                  </a:lnTo>
                  <a:lnTo>
                    <a:pt x="775131" y="281152"/>
                  </a:lnTo>
                  <a:lnTo>
                    <a:pt x="774700" y="281152"/>
                  </a:lnTo>
                  <a:lnTo>
                    <a:pt x="770153" y="282600"/>
                  </a:lnTo>
                  <a:lnTo>
                    <a:pt x="769594" y="282600"/>
                  </a:lnTo>
                  <a:lnTo>
                    <a:pt x="764946" y="283502"/>
                  </a:lnTo>
                  <a:lnTo>
                    <a:pt x="762330" y="285762"/>
                  </a:lnTo>
                  <a:lnTo>
                    <a:pt x="763282" y="287947"/>
                  </a:lnTo>
                  <a:lnTo>
                    <a:pt x="762406" y="287947"/>
                  </a:lnTo>
                  <a:lnTo>
                    <a:pt x="756373" y="288683"/>
                  </a:lnTo>
                  <a:lnTo>
                    <a:pt x="756729" y="289445"/>
                  </a:lnTo>
                  <a:lnTo>
                    <a:pt x="756958" y="289839"/>
                  </a:lnTo>
                  <a:lnTo>
                    <a:pt x="758342" y="291515"/>
                  </a:lnTo>
                  <a:lnTo>
                    <a:pt x="758113" y="291515"/>
                  </a:lnTo>
                  <a:lnTo>
                    <a:pt x="756424" y="292938"/>
                  </a:lnTo>
                  <a:lnTo>
                    <a:pt x="754380" y="292557"/>
                  </a:lnTo>
                  <a:lnTo>
                    <a:pt x="753452" y="292557"/>
                  </a:lnTo>
                  <a:lnTo>
                    <a:pt x="752665" y="292989"/>
                  </a:lnTo>
                  <a:lnTo>
                    <a:pt x="751306" y="293776"/>
                  </a:lnTo>
                  <a:lnTo>
                    <a:pt x="750112" y="294805"/>
                  </a:lnTo>
                  <a:lnTo>
                    <a:pt x="752297" y="295249"/>
                  </a:lnTo>
                  <a:lnTo>
                    <a:pt x="754303" y="296138"/>
                  </a:lnTo>
                  <a:lnTo>
                    <a:pt x="755421" y="297789"/>
                  </a:lnTo>
                  <a:lnTo>
                    <a:pt x="756056" y="297789"/>
                  </a:lnTo>
                  <a:lnTo>
                    <a:pt x="754875" y="298234"/>
                  </a:lnTo>
                  <a:lnTo>
                    <a:pt x="756437" y="298234"/>
                  </a:lnTo>
                  <a:lnTo>
                    <a:pt x="755421" y="295503"/>
                  </a:lnTo>
                  <a:lnTo>
                    <a:pt x="758456" y="294246"/>
                  </a:lnTo>
                  <a:lnTo>
                    <a:pt x="758761" y="292989"/>
                  </a:lnTo>
                  <a:lnTo>
                    <a:pt x="759015" y="291922"/>
                  </a:lnTo>
                  <a:lnTo>
                    <a:pt x="759117" y="291515"/>
                  </a:lnTo>
                  <a:lnTo>
                    <a:pt x="759739" y="291515"/>
                  </a:lnTo>
                  <a:lnTo>
                    <a:pt x="760984" y="291922"/>
                  </a:lnTo>
                  <a:lnTo>
                    <a:pt x="761098" y="292989"/>
                  </a:lnTo>
                  <a:lnTo>
                    <a:pt x="761923" y="292557"/>
                  </a:lnTo>
                  <a:lnTo>
                    <a:pt x="763651" y="293776"/>
                  </a:lnTo>
                  <a:lnTo>
                    <a:pt x="764362" y="294246"/>
                  </a:lnTo>
                  <a:lnTo>
                    <a:pt x="768083" y="296138"/>
                  </a:lnTo>
                  <a:lnTo>
                    <a:pt x="768007" y="296494"/>
                  </a:lnTo>
                  <a:lnTo>
                    <a:pt x="768350" y="297789"/>
                  </a:lnTo>
                  <a:lnTo>
                    <a:pt x="765632" y="300113"/>
                  </a:lnTo>
                  <a:lnTo>
                    <a:pt x="769175" y="300431"/>
                  </a:lnTo>
                  <a:lnTo>
                    <a:pt x="768070" y="300431"/>
                  </a:lnTo>
                  <a:lnTo>
                    <a:pt x="770216" y="301929"/>
                  </a:lnTo>
                  <a:lnTo>
                    <a:pt x="772020" y="301091"/>
                  </a:lnTo>
                  <a:lnTo>
                    <a:pt x="771118" y="300431"/>
                  </a:lnTo>
                  <a:lnTo>
                    <a:pt x="778357" y="297789"/>
                  </a:lnTo>
                  <a:lnTo>
                    <a:pt x="778205" y="298234"/>
                  </a:lnTo>
                  <a:lnTo>
                    <a:pt x="784580" y="300113"/>
                  </a:lnTo>
                  <a:lnTo>
                    <a:pt x="781672" y="297789"/>
                  </a:lnTo>
                  <a:lnTo>
                    <a:pt x="777849" y="294627"/>
                  </a:lnTo>
                  <a:lnTo>
                    <a:pt x="784440" y="293776"/>
                  </a:lnTo>
                  <a:lnTo>
                    <a:pt x="781392" y="293776"/>
                  </a:lnTo>
                  <a:lnTo>
                    <a:pt x="782828" y="292557"/>
                  </a:lnTo>
                  <a:lnTo>
                    <a:pt x="784745" y="290931"/>
                  </a:lnTo>
                  <a:lnTo>
                    <a:pt x="781507" y="291515"/>
                  </a:lnTo>
                  <a:lnTo>
                    <a:pt x="781088" y="289839"/>
                  </a:lnTo>
                  <a:lnTo>
                    <a:pt x="781519" y="289839"/>
                  </a:lnTo>
                  <a:lnTo>
                    <a:pt x="786079" y="290474"/>
                  </a:lnTo>
                  <a:lnTo>
                    <a:pt x="785164" y="289839"/>
                  </a:lnTo>
                  <a:lnTo>
                    <a:pt x="785622" y="289445"/>
                  </a:lnTo>
                  <a:lnTo>
                    <a:pt x="787730" y="289445"/>
                  </a:lnTo>
                  <a:close/>
                </a:path>
                <a:path w="875029" h="339089">
                  <a:moveTo>
                    <a:pt x="789800" y="277444"/>
                  </a:moveTo>
                  <a:lnTo>
                    <a:pt x="787527" y="275793"/>
                  </a:lnTo>
                  <a:lnTo>
                    <a:pt x="784771" y="274523"/>
                  </a:lnTo>
                  <a:lnTo>
                    <a:pt x="785126" y="272999"/>
                  </a:lnTo>
                  <a:lnTo>
                    <a:pt x="782878" y="272999"/>
                  </a:lnTo>
                  <a:lnTo>
                    <a:pt x="782726" y="274269"/>
                  </a:lnTo>
                  <a:lnTo>
                    <a:pt x="782612" y="275285"/>
                  </a:lnTo>
                  <a:lnTo>
                    <a:pt x="782510" y="276174"/>
                  </a:lnTo>
                  <a:lnTo>
                    <a:pt x="782853" y="276174"/>
                  </a:lnTo>
                  <a:lnTo>
                    <a:pt x="785799" y="276428"/>
                  </a:lnTo>
                  <a:lnTo>
                    <a:pt x="785304" y="276428"/>
                  </a:lnTo>
                  <a:lnTo>
                    <a:pt x="786384" y="278333"/>
                  </a:lnTo>
                  <a:lnTo>
                    <a:pt x="787603" y="280454"/>
                  </a:lnTo>
                  <a:lnTo>
                    <a:pt x="789800" y="277444"/>
                  </a:lnTo>
                  <a:close/>
                </a:path>
                <a:path w="875029" h="339089">
                  <a:moveTo>
                    <a:pt x="806843" y="263474"/>
                  </a:moveTo>
                  <a:lnTo>
                    <a:pt x="806665" y="263474"/>
                  </a:lnTo>
                  <a:lnTo>
                    <a:pt x="806843" y="263474"/>
                  </a:lnTo>
                  <a:close/>
                </a:path>
                <a:path w="875029" h="339089">
                  <a:moveTo>
                    <a:pt x="812927" y="262572"/>
                  </a:moveTo>
                  <a:lnTo>
                    <a:pt x="809777" y="259664"/>
                  </a:lnTo>
                  <a:lnTo>
                    <a:pt x="806767" y="263347"/>
                  </a:lnTo>
                  <a:lnTo>
                    <a:pt x="809345" y="262966"/>
                  </a:lnTo>
                  <a:lnTo>
                    <a:pt x="812927" y="262572"/>
                  </a:lnTo>
                  <a:close/>
                </a:path>
                <a:path w="875029" h="339089">
                  <a:moveTo>
                    <a:pt x="826084" y="293001"/>
                  </a:moveTo>
                  <a:lnTo>
                    <a:pt x="825119" y="290779"/>
                  </a:lnTo>
                  <a:lnTo>
                    <a:pt x="825004" y="290525"/>
                  </a:lnTo>
                  <a:lnTo>
                    <a:pt x="823963" y="290525"/>
                  </a:lnTo>
                  <a:lnTo>
                    <a:pt x="824484" y="291160"/>
                  </a:lnTo>
                  <a:lnTo>
                    <a:pt x="825030" y="291922"/>
                  </a:lnTo>
                  <a:lnTo>
                    <a:pt x="825144" y="292176"/>
                  </a:lnTo>
                  <a:lnTo>
                    <a:pt x="825258" y="292430"/>
                  </a:lnTo>
                  <a:lnTo>
                    <a:pt x="823595" y="292430"/>
                  </a:lnTo>
                  <a:lnTo>
                    <a:pt x="826084" y="293001"/>
                  </a:lnTo>
                  <a:close/>
                </a:path>
                <a:path w="875029" h="339089">
                  <a:moveTo>
                    <a:pt x="826287" y="293446"/>
                  </a:moveTo>
                  <a:lnTo>
                    <a:pt x="826109" y="293065"/>
                  </a:lnTo>
                  <a:lnTo>
                    <a:pt x="825906" y="293065"/>
                  </a:lnTo>
                  <a:lnTo>
                    <a:pt x="826287" y="293446"/>
                  </a:lnTo>
                  <a:close/>
                </a:path>
                <a:path w="875029" h="339089">
                  <a:moveTo>
                    <a:pt x="833399" y="264490"/>
                  </a:moveTo>
                  <a:lnTo>
                    <a:pt x="828319" y="264871"/>
                  </a:lnTo>
                  <a:lnTo>
                    <a:pt x="828852" y="264871"/>
                  </a:lnTo>
                  <a:lnTo>
                    <a:pt x="828941" y="265252"/>
                  </a:lnTo>
                  <a:lnTo>
                    <a:pt x="832281" y="265252"/>
                  </a:lnTo>
                  <a:lnTo>
                    <a:pt x="832980" y="264871"/>
                  </a:lnTo>
                  <a:lnTo>
                    <a:pt x="833399" y="264490"/>
                  </a:lnTo>
                  <a:close/>
                </a:path>
                <a:path w="875029" h="339089">
                  <a:moveTo>
                    <a:pt x="861733" y="285191"/>
                  </a:moveTo>
                  <a:lnTo>
                    <a:pt x="861148" y="285191"/>
                  </a:lnTo>
                  <a:lnTo>
                    <a:pt x="861733" y="285191"/>
                  </a:lnTo>
                  <a:close/>
                </a:path>
                <a:path w="875029" h="339089">
                  <a:moveTo>
                    <a:pt x="870381" y="280454"/>
                  </a:moveTo>
                  <a:lnTo>
                    <a:pt x="869315" y="278841"/>
                  </a:lnTo>
                  <a:lnTo>
                    <a:pt x="868019" y="277952"/>
                  </a:lnTo>
                  <a:lnTo>
                    <a:pt x="867371" y="277825"/>
                  </a:lnTo>
                  <a:lnTo>
                    <a:pt x="865797" y="277825"/>
                  </a:lnTo>
                  <a:lnTo>
                    <a:pt x="864514" y="276428"/>
                  </a:lnTo>
                  <a:lnTo>
                    <a:pt x="867473" y="276174"/>
                  </a:lnTo>
                  <a:lnTo>
                    <a:pt x="868273" y="276174"/>
                  </a:lnTo>
                  <a:lnTo>
                    <a:pt x="864501" y="274269"/>
                  </a:lnTo>
                  <a:lnTo>
                    <a:pt x="862774" y="275793"/>
                  </a:lnTo>
                  <a:lnTo>
                    <a:pt x="862952" y="275793"/>
                  </a:lnTo>
                  <a:lnTo>
                    <a:pt x="864323" y="277063"/>
                  </a:lnTo>
                  <a:lnTo>
                    <a:pt x="865428" y="277825"/>
                  </a:lnTo>
                  <a:lnTo>
                    <a:pt x="862279" y="278206"/>
                  </a:lnTo>
                  <a:lnTo>
                    <a:pt x="863003" y="278206"/>
                  </a:lnTo>
                  <a:lnTo>
                    <a:pt x="861529" y="279984"/>
                  </a:lnTo>
                  <a:lnTo>
                    <a:pt x="860640" y="281317"/>
                  </a:lnTo>
                  <a:lnTo>
                    <a:pt x="859891" y="280454"/>
                  </a:lnTo>
                  <a:lnTo>
                    <a:pt x="858786" y="279222"/>
                  </a:lnTo>
                  <a:lnTo>
                    <a:pt x="857300" y="280187"/>
                  </a:lnTo>
                  <a:lnTo>
                    <a:pt x="857338" y="279603"/>
                  </a:lnTo>
                  <a:lnTo>
                    <a:pt x="857402" y="278206"/>
                  </a:lnTo>
                  <a:lnTo>
                    <a:pt x="849401" y="279438"/>
                  </a:lnTo>
                  <a:lnTo>
                    <a:pt x="849401" y="293065"/>
                  </a:lnTo>
                  <a:lnTo>
                    <a:pt x="847813" y="292430"/>
                  </a:lnTo>
                  <a:lnTo>
                    <a:pt x="847432" y="292176"/>
                  </a:lnTo>
                  <a:lnTo>
                    <a:pt x="846912" y="291922"/>
                  </a:lnTo>
                  <a:lnTo>
                    <a:pt x="846518" y="291922"/>
                  </a:lnTo>
                  <a:lnTo>
                    <a:pt x="848131" y="290525"/>
                  </a:lnTo>
                  <a:lnTo>
                    <a:pt x="848969" y="290525"/>
                  </a:lnTo>
                  <a:lnTo>
                    <a:pt x="849210" y="291922"/>
                  </a:lnTo>
                  <a:lnTo>
                    <a:pt x="849287" y="292430"/>
                  </a:lnTo>
                  <a:lnTo>
                    <a:pt x="849401" y="293065"/>
                  </a:lnTo>
                  <a:lnTo>
                    <a:pt x="849401" y="279438"/>
                  </a:lnTo>
                  <a:lnTo>
                    <a:pt x="849020" y="279501"/>
                  </a:lnTo>
                  <a:lnTo>
                    <a:pt x="849020" y="289814"/>
                  </a:lnTo>
                  <a:lnTo>
                    <a:pt x="848855" y="289941"/>
                  </a:lnTo>
                  <a:lnTo>
                    <a:pt x="848842" y="289814"/>
                  </a:lnTo>
                  <a:lnTo>
                    <a:pt x="849020" y="289814"/>
                  </a:lnTo>
                  <a:lnTo>
                    <a:pt x="849020" y="279501"/>
                  </a:lnTo>
                  <a:lnTo>
                    <a:pt x="848296" y="279603"/>
                  </a:lnTo>
                  <a:lnTo>
                    <a:pt x="848194" y="278206"/>
                  </a:lnTo>
                  <a:lnTo>
                    <a:pt x="848093" y="277063"/>
                  </a:lnTo>
                  <a:lnTo>
                    <a:pt x="848029" y="276174"/>
                  </a:lnTo>
                  <a:lnTo>
                    <a:pt x="847928" y="275031"/>
                  </a:lnTo>
                  <a:lnTo>
                    <a:pt x="847877" y="274269"/>
                  </a:lnTo>
                  <a:lnTo>
                    <a:pt x="847775" y="272999"/>
                  </a:lnTo>
                  <a:lnTo>
                    <a:pt x="847217" y="274269"/>
                  </a:lnTo>
                  <a:lnTo>
                    <a:pt x="846455" y="276174"/>
                  </a:lnTo>
                  <a:lnTo>
                    <a:pt x="842302" y="271221"/>
                  </a:lnTo>
                  <a:lnTo>
                    <a:pt x="843661" y="274955"/>
                  </a:lnTo>
                  <a:lnTo>
                    <a:pt x="842086" y="272999"/>
                  </a:lnTo>
                  <a:lnTo>
                    <a:pt x="841095" y="271856"/>
                  </a:lnTo>
                  <a:lnTo>
                    <a:pt x="843013" y="268681"/>
                  </a:lnTo>
                  <a:lnTo>
                    <a:pt x="843991" y="267030"/>
                  </a:lnTo>
                  <a:lnTo>
                    <a:pt x="842200" y="266268"/>
                  </a:lnTo>
                  <a:lnTo>
                    <a:pt x="841019" y="265887"/>
                  </a:lnTo>
                  <a:lnTo>
                    <a:pt x="839419" y="265887"/>
                  </a:lnTo>
                  <a:lnTo>
                    <a:pt x="838746" y="266026"/>
                  </a:lnTo>
                  <a:lnTo>
                    <a:pt x="838746" y="283540"/>
                  </a:lnTo>
                  <a:lnTo>
                    <a:pt x="838669" y="285191"/>
                  </a:lnTo>
                  <a:lnTo>
                    <a:pt x="838568" y="287223"/>
                  </a:lnTo>
                  <a:lnTo>
                    <a:pt x="838441" y="289814"/>
                  </a:lnTo>
                  <a:lnTo>
                    <a:pt x="838403" y="290372"/>
                  </a:lnTo>
                  <a:lnTo>
                    <a:pt x="837184" y="290207"/>
                  </a:lnTo>
                  <a:lnTo>
                    <a:pt x="836612" y="289814"/>
                  </a:lnTo>
                  <a:lnTo>
                    <a:pt x="836460" y="289814"/>
                  </a:lnTo>
                  <a:lnTo>
                    <a:pt x="836015" y="289255"/>
                  </a:lnTo>
                  <a:lnTo>
                    <a:pt x="835406" y="288620"/>
                  </a:lnTo>
                  <a:lnTo>
                    <a:pt x="834517" y="288620"/>
                  </a:lnTo>
                  <a:lnTo>
                    <a:pt x="837933" y="284429"/>
                  </a:lnTo>
                  <a:lnTo>
                    <a:pt x="838746" y="283540"/>
                  </a:lnTo>
                  <a:lnTo>
                    <a:pt x="838746" y="266026"/>
                  </a:lnTo>
                  <a:lnTo>
                    <a:pt x="837539" y="266268"/>
                  </a:lnTo>
                  <a:lnTo>
                    <a:pt x="834974" y="266268"/>
                  </a:lnTo>
                  <a:lnTo>
                    <a:pt x="831723" y="265887"/>
                  </a:lnTo>
                  <a:lnTo>
                    <a:pt x="828662" y="265887"/>
                  </a:lnTo>
                  <a:lnTo>
                    <a:pt x="828662" y="288620"/>
                  </a:lnTo>
                  <a:lnTo>
                    <a:pt x="826884" y="288112"/>
                  </a:lnTo>
                  <a:lnTo>
                    <a:pt x="826122" y="287604"/>
                  </a:lnTo>
                  <a:lnTo>
                    <a:pt x="825792" y="287388"/>
                  </a:lnTo>
                  <a:lnTo>
                    <a:pt x="825309" y="287515"/>
                  </a:lnTo>
                  <a:lnTo>
                    <a:pt x="825284" y="287223"/>
                  </a:lnTo>
                  <a:lnTo>
                    <a:pt x="825169" y="285826"/>
                  </a:lnTo>
                  <a:lnTo>
                    <a:pt x="825055" y="284429"/>
                  </a:lnTo>
                  <a:lnTo>
                    <a:pt x="827493" y="285191"/>
                  </a:lnTo>
                  <a:lnTo>
                    <a:pt x="828255" y="285318"/>
                  </a:lnTo>
                  <a:lnTo>
                    <a:pt x="828255" y="286334"/>
                  </a:lnTo>
                  <a:lnTo>
                    <a:pt x="828433" y="287223"/>
                  </a:lnTo>
                  <a:lnTo>
                    <a:pt x="828548" y="287985"/>
                  </a:lnTo>
                  <a:lnTo>
                    <a:pt x="828662" y="288620"/>
                  </a:lnTo>
                  <a:lnTo>
                    <a:pt x="828662" y="265887"/>
                  </a:lnTo>
                  <a:lnTo>
                    <a:pt x="798664" y="265887"/>
                  </a:lnTo>
                  <a:lnTo>
                    <a:pt x="798703" y="265252"/>
                  </a:lnTo>
                  <a:lnTo>
                    <a:pt x="827951" y="265252"/>
                  </a:lnTo>
                  <a:lnTo>
                    <a:pt x="826820" y="264998"/>
                  </a:lnTo>
                  <a:lnTo>
                    <a:pt x="826998" y="264871"/>
                  </a:lnTo>
                  <a:lnTo>
                    <a:pt x="827290" y="264490"/>
                  </a:lnTo>
                  <a:lnTo>
                    <a:pt x="827341" y="264236"/>
                  </a:lnTo>
                  <a:lnTo>
                    <a:pt x="827443" y="263728"/>
                  </a:lnTo>
                  <a:lnTo>
                    <a:pt x="826922" y="263474"/>
                  </a:lnTo>
                  <a:lnTo>
                    <a:pt x="823671" y="261696"/>
                  </a:lnTo>
                  <a:lnTo>
                    <a:pt x="823429" y="261696"/>
                  </a:lnTo>
                  <a:lnTo>
                    <a:pt x="823709" y="261188"/>
                  </a:lnTo>
                  <a:lnTo>
                    <a:pt x="825093" y="261188"/>
                  </a:lnTo>
                  <a:lnTo>
                    <a:pt x="821639" y="259537"/>
                  </a:lnTo>
                  <a:lnTo>
                    <a:pt x="820166" y="262966"/>
                  </a:lnTo>
                  <a:lnTo>
                    <a:pt x="819391" y="262966"/>
                  </a:lnTo>
                  <a:lnTo>
                    <a:pt x="819315" y="262572"/>
                  </a:lnTo>
                  <a:lnTo>
                    <a:pt x="819200" y="262204"/>
                  </a:lnTo>
                  <a:lnTo>
                    <a:pt x="818934" y="262204"/>
                  </a:lnTo>
                  <a:lnTo>
                    <a:pt x="814057" y="262966"/>
                  </a:lnTo>
                  <a:lnTo>
                    <a:pt x="813346" y="262966"/>
                  </a:lnTo>
                  <a:lnTo>
                    <a:pt x="812927" y="262572"/>
                  </a:lnTo>
                  <a:lnTo>
                    <a:pt x="812673" y="262966"/>
                  </a:lnTo>
                  <a:lnTo>
                    <a:pt x="811580" y="262966"/>
                  </a:lnTo>
                  <a:lnTo>
                    <a:pt x="812190" y="263474"/>
                  </a:lnTo>
                  <a:lnTo>
                    <a:pt x="811669" y="263474"/>
                  </a:lnTo>
                  <a:lnTo>
                    <a:pt x="810488" y="263728"/>
                  </a:lnTo>
                  <a:lnTo>
                    <a:pt x="806945" y="263728"/>
                  </a:lnTo>
                  <a:lnTo>
                    <a:pt x="805878" y="263474"/>
                  </a:lnTo>
                  <a:lnTo>
                    <a:pt x="806678" y="263359"/>
                  </a:lnTo>
                  <a:lnTo>
                    <a:pt x="805586" y="262572"/>
                  </a:lnTo>
                  <a:lnTo>
                    <a:pt x="803668" y="261188"/>
                  </a:lnTo>
                  <a:lnTo>
                    <a:pt x="801662" y="261696"/>
                  </a:lnTo>
                  <a:lnTo>
                    <a:pt x="803973" y="262204"/>
                  </a:lnTo>
                  <a:lnTo>
                    <a:pt x="803313" y="262204"/>
                  </a:lnTo>
                  <a:lnTo>
                    <a:pt x="803287" y="262572"/>
                  </a:lnTo>
                  <a:lnTo>
                    <a:pt x="802741" y="262572"/>
                  </a:lnTo>
                  <a:lnTo>
                    <a:pt x="801966" y="262204"/>
                  </a:lnTo>
                  <a:lnTo>
                    <a:pt x="800938" y="262204"/>
                  </a:lnTo>
                  <a:lnTo>
                    <a:pt x="800836" y="262445"/>
                  </a:lnTo>
                  <a:lnTo>
                    <a:pt x="800379" y="262204"/>
                  </a:lnTo>
                  <a:lnTo>
                    <a:pt x="798842" y="261696"/>
                  </a:lnTo>
                  <a:lnTo>
                    <a:pt x="798144" y="262204"/>
                  </a:lnTo>
                  <a:lnTo>
                    <a:pt x="795807" y="264172"/>
                  </a:lnTo>
                  <a:lnTo>
                    <a:pt x="798563" y="264236"/>
                  </a:lnTo>
                  <a:lnTo>
                    <a:pt x="795743" y="264236"/>
                  </a:lnTo>
                  <a:lnTo>
                    <a:pt x="792149" y="264236"/>
                  </a:lnTo>
                  <a:lnTo>
                    <a:pt x="791324" y="264515"/>
                  </a:lnTo>
                  <a:lnTo>
                    <a:pt x="791476" y="264083"/>
                  </a:lnTo>
                  <a:lnTo>
                    <a:pt x="792632" y="264109"/>
                  </a:lnTo>
                  <a:lnTo>
                    <a:pt x="793978" y="263728"/>
                  </a:lnTo>
                  <a:lnTo>
                    <a:pt x="791591" y="263728"/>
                  </a:lnTo>
                  <a:lnTo>
                    <a:pt x="791933" y="262712"/>
                  </a:lnTo>
                  <a:lnTo>
                    <a:pt x="791324" y="263245"/>
                  </a:lnTo>
                  <a:lnTo>
                    <a:pt x="790854" y="263728"/>
                  </a:lnTo>
                  <a:lnTo>
                    <a:pt x="790536" y="263728"/>
                  </a:lnTo>
                  <a:lnTo>
                    <a:pt x="790536" y="264058"/>
                  </a:lnTo>
                  <a:lnTo>
                    <a:pt x="790130" y="264490"/>
                  </a:lnTo>
                  <a:lnTo>
                    <a:pt x="790130" y="265887"/>
                  </a:lnTo>
                  <a:lnTo>
                    <a:pt x="788758" y="265887"/>
                  </a:lnTo>
                  <a:lnTo>
                    <a:pt x="789038" y="265607"/>
                  </a:lnTo>
                  <a:lnTo>
                    <a:pt x="790130" y="265887"/>
                  </a:lnTo>
                  <a:lnTo>
                    <a:pt x="790130" y="264490"/>
                  </a:lnTo>
                  <a:lnTo>
                    <a:pt x="789927" y="264693"/>
                  </a:lnTo>
                  <a:lnTo>
                    <a:pt x="789800" y="264820"/>
                  </a:lnTo>
                  <a:lnTo>
                    <a:pt x="789927" y="264998"/>
                  </a:lnTo>
                  <a:lnTo>
                    <a:pt x="789482" y="265150"/>
                  </a:lnTo>
                  <a:lnTo>
                    <a:pt x="789800" y="264820"/>
                  </a:lnTo>
                  <a:lnTo>
                    <a:pt x="789190" y="264020"/>
                  </a:lnTo>
                  <a:lnTo>
                    <a:pt x="790536" y="264058"/>
                  </a:lnTo>
                  <a:lnTo>
                    <a:pt x="790536" y="263728"/>
                  </a:lnTo>
                  <a:lnTo>
                    <a:pt x="788974" y="263728"/>
                  </a:lnTo>
                  <a:lnTo>
                    <a:pt x="788225" y="262712"/>
                  </a:lnTo>
                  <a:lnTo>
                    <a:pt x="788047" y="262712"/>
                  </a:lnTo>
                  <a:lnTo>
                    <a:pt x="787450" y="263728"/>
                  </a:lnTo>
                  <a:lnTo>
                    <a:pt x="787260" y="263245"/>
                  </a:lnTo>
                  <a:lnTo>
                    <a:pt x="787171" y="262712"/>
                  </a:lnTo>
                  <a:lnTo>
                    <a:pt x="786460" y="258711"/>
                  </a:lnTo>
                  <a:lnTo>
                    <a:pt x="782840" y="263245"/>
                  </a:lnTo>
                  <a:lnTo>
                    <a:pt x="785088" y="262712"/>
                  </a:lnTo>
                  <a:lnTo>
                    <a:pt x="785380" y="263728"/>
                  </a:lnTo>
                  <a:lnTo>
                    <a:pt x="776706" y="263728"/>
                  </a:lnTo>
                  <a:lnTo>
                    <a:pt x="785444" y="263931"/>
                  </a:lnTo>
                  <a:lnTo>
                    <a:pt x="785583" y="264388"/>
                  </a:lnTo>
                  <a:lnTo>
                    <a:pt x="786904" y="264693"/>
                  </a:lnTo>
                  <a:lnTo>
                    <a:pt x="787311" y="263982"/>
                  </a:lnTo>
                  <a:lnTo>
                    <a:pt x="787730" y="265887"/>
                  </a:lnTo>
                  <a:lnTo>
                    <a:pt x="786498" y="265887"/>
                  </a:lnTo>
                  <a:lnTo>
                    <a:pt x="784504" y="270205"/>
                  </a:lnTo>
                  <a:lnTo>
                    <a:pt x="784390" y="270459"/>
                  </a:lnTo>
                  <a:lnTo>
                    <a:pt x="774065" y="266522"/>
                  </a:lnTo>
                  <a:lnTo>
                    <a:pt x="772388" y="268681"/>
                  </a:lnTo>
                  <a:lnTo>
                    <a:pt x="775601" y="270967"/>
                  </a:lnTo>
                  <a:lnTo>
                    <a:pt x="773328" y="272110"/>
                  </a:lnTo>
                  <a:lnTo>
                    <a:pt x="776871" y="272618"/>
                  </a:lnTo>
                  <a:lnTo>
                    <a:pt x="785139" y="272935"/>
                  </a:lnTo>
                  <a:lnTo>
                    <a:pt x="785241" y="272618"/>
                  </a:lnTo>
                  <a:lnTo>
                    <a:pt x="785342" y="272110"/>
                  </a:lnTo>
                  <a:lnTo>
                    <a:pt x="785418" y="271856"/>
                  </a:lnTo>
                  <a:lnTo>
                    <a:pt x="785482" y="271602"/>
                  </a:lnTo>
                  <a:lnTo>
                    <a:pt x="785571" y="271221"/>
                  </a:lnTo>
                  <a:lnTo>
                    <a:pt x="785634" y="270967"/>
                  </a:lnTo>
                  <a:lnTo>
                    <a:pt x="791578" y="271602"/>
                  </a:lnTo>
                  <a:lnTo>
                    <a:pt x="793419" y="272834"/>
                  </a:lnTo>
                  <a:lnTo>
                    <a:pt x="797293" y="271602"/>
                  </a:lnTo>
                  <a:lnTo>
                    <a:pt x="797521" y="271602"/>
                  </a:lnTo>
                  <a:lnTo>
                    <a:pt x="797521" y="270967"/>
                  </a:lnTo>
                  <a:lnTo>
                    <a:pt x="799033" y="270967"/>
                  </a:lnTo>
                  <a:lnTo>
                    <a:pt x="802068" y="271221"/>
                  </a:lnTo>
                  <a:lnTo>
                    <a:pt x="801700" y="270967"/>
                  </a:lnTo>
                  <a:lnTo>
                    <a:pt x="801090" y="270459"/>
                  </a:lnTo>
                  <a:lnTo>
                    <a:pt x="800696" y="270205"/>
                  </a:lnTo>
                  <a:lnTo>
                    <a:pt x="803300" y="268681"/>
                  </a:lnTo>
                  <a:lnTo>
                    <a:pt x="803605" y="268681"/>
                  </a:lnTo>
                  <a:lnTo>
                    <a:pt x="807961" y="270459"/>
                  </a:lnTo>
                  <a:lnTo>
                    <a:pt x="809028" y="270967"/>
                  </a:lnTo>
                  <a:lnTo>
                    <a:pt x="809269" y="270967"/>
                  </a:lnTo>
                  <a:lnTo>
                    <a:pt x="811784" y="271602"/>
                  </a:lnTo>
                  <a:lnTo>
                    <a:pt x="811314" y="271602"/>
                  </a:lnTo>
                  <a:lnTo>
                    <a:pt x="807313" y="271856"/>
                  </a:lnTo>
                  <a:lnTo>
                    <a:pt x="808913" y="271856"/>
                  </a:lnTo>
                  <a:lnTo>
                    <a:pt x="808431" y="274269"/>
                  </a:lnTo>
                  <a:lnTo>
                    <a:pt x="808380" y="274523"/>
                  </a:lnTo>
                  <a:lnTo>
                    <a:pt x="808278" y="275031"/>
                  </a:lnTo>
                  <a:lnTo>
                    <a:pt x="808228" y="275285"/>
                  </a:lnTo>
                  <a:lnTo>
                    <a:pt x="808126" y="275793"/>
                  </a:lnTo>
                  <a:lnTo>
                    <a:pt x="808050" y="276072"/>
                  </a:lnTo>
                  <a:lnTo>
                    <a:pt x="809904" y="275285"/>
                  </a:lnTo>
                  <a:lnTo>
                    <a:pt x="808863" y="275031"/>
                  </a:lnTo>
                  <a:lnTo>
                    <a:pt x="808456" y="275031"/>
                  </a:lnTo>
                  <a:lnTo>
                    <a:pt x="810780" y="272999"/>
                  </a:lnTo>
                  <a:lnTo>
                    <a:pt x="813790" y="277825"/>
                  </a:lnTo>
                  <a:lnTo>
                    <a:pt x="813714" y="277063"/>
                  </a:lnTo>
                  <a:lnTo>
                    <a:pt x="813549" y="276428"/>
                  </a:lnTo>
                  <a:lnTo>
                    <a:pt x="817651" y="275031"/>
                  </a:lnTo>
                  <a:lnTo>
                    <a:pt x="820458" y="277063"/>
                  </a:lnTo>
                  <a:lnTo>
                    <a:pt x="820940" y="277444"/>
                  </a:lnTo>
                  <a:lnTo>
                    <a:pt x="823175" y="279603"/>
                  </a:lnTo>
                  <a:lnTo>
                    <a:pt x="818413" y="282143"/>
                  </a:lnTo>
                  <a:lnTo>
                    <a:pt x="818692" y="282143"/>
                  </a:lnTo>
                  <a:lnTo>
                    <a:pt x="821677" y="287604"/>
                  </a:lnTo>
                  <a:lnTo>
                    <a:pt x="821766" y="290779"/>
                  </a:lnTo>
                  <a:lnTo>
                    <a:pt x="818261" y="292430"/>
                  </a:lnTo>
                  <a:lnTo>
                    <a:pt x="815403" y="292430"/>
                  </a:lnTo>
                  <a:lnTo>
                    <a:pt x="811860" y="293573"/>
                  </a:lnTo>
                  <a:lnTo>
                    <a:pt x="820102" y="295935"/>
                  </a:lnTo>
                  <a:lnTo>
                    <a:pt x="822744" y="293573"/>
                  </a:lnTo>
                  <a:lnTo>
                    <a:pt x="822871" y="293446"/>
                  </a:lnTo>
                  <a:lnTo>
                    <a:pt x="822985" y="292430"/>
                  </a:lnTo>
                  <a:lnTo>
                    <a:pt x="823048" y="291922"/>
                  </a:lnTo>
                  <a:lnTo>
                    <a:pt x="823137" y="291160"/>
                  </a:lnTo>
                  <a:lnTo>
                    <a:pt x="823226" y="290525"/>
                  </a:lnTo>
                  <a:lnTo>
                    <a:pt x="823366" y="290525"/>
                  </a:lnTo>
                  <a:lnTo>
                    <a:pt x="822617" y="288874"/>
                  </a:lnTo>
                  <a:lnTo>
                    <a:pt x="823950" y="290512"/>
                  </a:lnTo>
                  <a:lnTo>
                    <a:pt x="825157" y="290169"/>
                  </a:lnTo>
                  <a:lnTo>
                    <a:pt x="822921" y="288112"/>
                  </a:lnTo>
                  <a:lnTo>
                    <a:pt x="822286" y="288112"/>
                  </a:lnTo>
                  <a:lnTo>
                    <a:pt x="821867" y="287223"/>
                  </a:lnTo>
                  <a:lnTo>
                    <a:pt x="822921" y="288112"/>
                  </a:lnTo>
                  <a:lnTo>
                    <a:pt x="825207" y="290156"/>
                  </a:lnTo>
                  <a:lnTo>
                    <a:pt x="825436" y="290080"/>
                  </a:lnTo>
                  <a:lnTo>
                    <a:pt x="825347" y="287985"/>
                  </a:lnTo>
                  <a:lnTo>
                    <a:pt x="825461" y="289255"/>
                  </a:lnTo>
                  <a:lnTo>
                    <a:pt x="825525" y="290055"/>
                  </a:lnTo>
                  <a:lnTo>
                    <a:pt x="826338" y="289814"/>
                  </a:lnTo>
                  <a:lnTo>
                    <a:pt x="826668" y="289814"/>
                  </a:lnTo>
                  <a:lnTo>
                    <a:pt x="828738" y="289255"/>
                  </a:lnTo>
                  <a:lnTo>
                    <a:pt x="828725" y="290525"/>
                  </a:lnTo>
                  <a:lnTo>
                    <a:pt x="828700" y="292176"/>
                  </a:lnTo>
                  <a:lnTo>
                    <a:pt x="826376" y="293065"/>
                  </a:lnTo>
                  <a:lnTo>
                    <a:pt x="828548" y="293573"/>
                  </a:lnTo>
                  <a:lnTo>
                    <a:pt x="829246" y="293573"/>
                  </a:lnTo>
                  <a:lnTo>
                    <a:pt x="829373" y="292176"/>
                  </a:lnTo>
                  <a:lnTo>
                    <a:pt x="829487" y="290779"/>
                  </a:lnTo>
                  <a:lnTo>
                    <a:pt x="829525" y="290525"/>
                  </a:lnTo>
                  <a:lnTo>
                    <a:pt x="837565" y="290525"/>
                  </a:lnTo>
                  <a:lnTo>
                    <a:pt x="838250" y="291071"/>
                  </a:lnTo>
                  <a:lnTo>
                    <a:pt x="838339" y="291922"/>
                  </a:lnTo>
                  <a:lnTo>
                    <a:pt x="838682" y="291338"/>
                  </a:lnTo>
                  <a:lnTo>
                    <a:pt x="839444" y="291795"/>
                  </a:lnTo>
                  <a:lnTo>
                    <a:pt x="840638" y="291147"/>
                  </a:lnTo>
                  <a:lnTo>
                    <a:pt x="839749" y="290715"/>
                  </a:lnTo>
                  <a:lnTo>
                    <a:pt x="839228" y="290588"/>
                  </a:lnTo>
                  <a:lnTo>
                    <a:pt x="840244" y="289255"/>
                  </a:lnTo>
                  <a:lnTo>
                    <a:pt x="840384" y="289255"/>
                  </a:lnTo>
                  <a:lnTo>
                    <a:pt x="842251" y="290779"/>
                  </a:lnTo>
                  <a:lnTo>
                    <a:pt x="842746" y="291160"/>
                  </a:lnTo>
                  <a:lnTo>
                    <a:pt x="844931" y="291922"/>
                  </a:lnTo>
                  <a:lnTo>
                    <a:pt x="844842" y="292430"/>
                  </a:lnTo>
                  <a:lnTo>
                    <a:pt x="844740" y="293065"/>
                  </a:lnTo>
                  <a:lnTo>
                    <a:pt x="844651" y="293573"/>
                  </a:lnTo>
                  <a:lnTo>
                    <a:pt x="844524" y="294335"/>
                  </a:lnTo>
                  <a:lnTo>
                    <a:pt x="844448" y="294716"/>
                  </a:lnTo>
                  <a:lnTo>
                    <a:pt x="844346" y="295351"/>
                  </a:lnTo>
                  <a:lnTo>
                    <a:pt x="844270" y="295846"/>
                  </a:lnTo>
                  <a:lnTo>
                    <a:pt x="844245" y="296113"/>
                  </a:lnTo>
                  <a:lnTo>
                    <a:pt x="841184" y="296113"/>
                  </a:lnTo>
                  <a:lnTo>
                    <a:pt x="839914" y="296367"/>
                  </a:lnTo>
                  <a:lnTo>
                    <a:pt x="838568" y="297129"/>
                  </a:lnTo>
                  <a:lnTo>
                    <a:pt x="840536" y="297129"/>
                  </a:lnTo>
                  <a:lnTo>
                    <a:pt x="841476" y="301828"/>
                  </a:lnTo>
                  <a:lnTo>
                    <a:pt x="842518" y="297510"/>
                  </a:lnTo>
                  <a:lnTo>
                    <a:pt x="842606" y="297129"/>
                  </a:lnTo>
                  <a:lnTo>
                    <a:pt x="844156" y="297129"/>
                  </a:lnTo>
                  <a:lnTo>
                    <a:pt x="848271" y="297510"/>
                  </a:lnTo>
                  <a:lnTo>
                    <a:pt x="850328" y="297129"/>
                  </a:lnTo>
                  <a:lnTo>
                    <a:pt x="850506" y="297129"/>
                  </a:lnTo>
                  <a:lnTo>
                    <a:pt x="853300" y="297129"/>
                  </a:lnTo>
                  <a:lnTo>
                    <a:pt x="852182" y="296837"/>
                  </a:lnTo>
                  <a:lnTo>
                    <a:pt x="852424" y="296837"/>
                  </a:lnTo>
                  <a:lnTo>
                    <a:pt x="853300" y="297129"/>
                  </a:lnTo>
                  <a:lnTo>
                    <a:pt x="853833" y="297129"/>
                  </a:lnTo>
                  <a:lnTo>
                    <a:pt x="856830" y="296837"/>
                  </a:lnTo>
                  <a:lnTo>
                    <a:pt x="861466" y="296367"/>
                  </a:lnTo>
                  <a:lnTo>
                    <a:pt x="859853" y="296367"/>
                  </a:lnTo>
                  <a:lnTo>
                    <a:pt x="858685" y="296113"/>
                  </a:lnTo>
                  <a:lnTo>
                    <a:pt x="855814" y="295351"/>
                  </a:lnTo>
                  <a:lnTo>
                    <a:pt x="855662" y="295351"/>
                  </a:lnTo>
                  <a:lnTo>
                    <a:pt x="851928" y="294005"/>
                  </a:lnTo>
                  <a:lnTo>
                    <a:pt x="851928" y="296837"/>
                  </a:lnTo>
                  <a:lnTo>
                    <a:pt x="850188" y="297129"/>
                  </a:lnTo>
                  <a:lnTo>
                    <a:pt x="851865" y="296837"/>
                  </a:lnTo>
                  <a:lnTo>
                    <a:pt x="851928" y="294005"/>
                  </a:lnTo>
                  <a:lnTo>
                    <a:pt x="851801" y="293954"/>
                  </a:lnTo>
                  <a:lnTo>
                    <a:pt x="851535" y="293954"/>
                  </a:lnTo>
                  <a:lnTo>
                    <a:pt x="851865" y="294335"/>
                  </a:lnTo>
                  <a:lnTo>
                    <a:pt x="851801" y="296113"/>
                  </a:lnTo>
                  <a:lnTo>
                    <a:pt x="848728" y="296113"/>
                  </a:lnTo>
                  <a:lnTo>
                    <a:pt x="849122" y="295617"/>
                  </a:lnTo>
                  <a:lnTo>
                    <a:pt x="849236" y="295351"/>
                  </a:lnTo>
                  <a:lnTo>
                    <a:pt x="848766" y="295097"/>
                  </a:lnTo>
                  <a:lnTo>
                    <a:pt x="848753" y="294335"/>
                  </a:lnTo>
                  <a:lnTo>
                    <a:pt x="849223" y="293954"/>
                  </a:lnTo>
                  <a:lnTo>
                    <a:pt x="849541" y="293954"/>
                  </a:lnTo>
                  <a:lnTo>
                    <a:pt x="849604" y="294335"/>
                  </a:lnTo>
                  <a:lnTo>
                    <a:pt x="849680" y="294716"/>
                  </a:lnTo>
                  <a:lnTo>
                    <a:pt x="849782" y="295351"/>
                  </a:lnTo>
                  <a:lnTo>
                    <a:pt x="849960" y="295097"/>
                  </a:lnTo>
                  <a:lnTo>
                    <a:pt x="850036" y="294716"/>
                  </a:lnTo>
                  <a:lnTo>
                    <a:pt x="850582" y="294335"/>
                  </a:lnTo>
                  <a:lnTo>
                    <a:pt x="851369" y="293954"/>
                  </a:lnTo>
                  <a:lnTo>
                    <a:pt x="853541" y="293065"/>
                  </a:lnTo>
                  <a:lnTo>
                    <a:pt x="855421" y="293065"/>
                  </a:lnTo>
                  <a:lnTo>
                    <a:pt x="857821" y="293446"/>
                  </a:lnTo>
                  <a:lnTo>
                    <a:pt x="858469" y="293865"/>
                  </a:lnTo>
                  <a:lnTo>
                    <a:pt x="858456" y="290525"/>
                  </a:lnTo>
                  <a:lnTo>
                    <a:pt x="859370" y="290525"/>
                  </a:lnTo>
                  <a:lnTo>
                    <a:pt x="861669" y="291160"/>
                  </a:lnTo>
                  <a:lnTo>
                    <a:pt x="863993" y="291160"/>
                  </a:lnTo>
                  <a:lnTo>
                    <a:pt x="859574" y="289814"/>
                  </a:lnTo>
                  <a:lnTo>
                    <a:pt x="858227" y="289814"/>
                  </a:lnTo>
                  <a:lnTo>
                    <a:pt x="859536" y="287604"/>
                  </a:lnTo>
                  <a:lnTo>
                    <a:pt x="860729" y="285826"/>
                  </a:lnTo>
                  <a:lnTo>
                    <a:pt x="860996" y="285318"/>
                  </a:lnTo>
                  <a:lnTo>
                    <a:pt x="860729" y="285318"/>
                  </a:lnTo>
                  <a:lnTo>
                    <a:pt x="859790" y="285572"/>
                  </a:lnTo>
                  <a:lnTo>
                    <a:pt x="857021" y="285826"/>
                  </a:lnTo>
                  <a:lnTo>
                    <a:pt x="857135" y="283540"/>
                  </a:lnTo>
                  <a:lnTo>
                    <a:pt x="857250" y="281381"/>
                  </a:lnTo>
                  <a:lnTo>
                    <a:pt x="857224" y="280454"/>
                  </a:lnTo>
                  <a:lnTo>
                    <a:pt x="857250" y="281381"/>
                  </a:lnTo>
                  <a:lnTo>
                    <a:pt x="859815" y="281889"/>
                  </a:lnTo>
                  <a:lnTo>
                    <a:pt x="859447" y="281889"/>
                  </a:lnTo>
                  <a:lnTo>
                    <a:pt x="860056" y="282625"/>
                  </a:lnTo>
                  <a:lnTo>
                    <a:pt x="859764" y="283375"/>
                  </a:lnTo>
                  <a:lnTo>
                    <a:pt x="860310" y="283070"/>
                  </a:lnTo>
                  <a:lnTo>
                    <a:pt x="860323" y="282816"/>
                  </a:lnTo>
                  <a:lnTo>
                    <a:pt x="860107" y="282600"/>
                  </a:lnTo>
                  <a:lnTo>
                    <a:pt x="860196" y="282397"/>
                  </a:lnTo>
                  <a:lnTo>
                    <a:pt x="860666" y="281889"/>
                  </a:lnTo>
                  <a:lnTo>
                    <a:pt x="861618" y="282651"/>
                  </a:lnTo>
                  <a:lnTo>
                    <a:pt x="862050" y="282905"/>
                  </a:lnTo>
                  <a:lnTo>
                    <a:pt x="862063" y="285191"/>
                  </a:lnTo>
                  <a:lnTo>
                    <a:pt x="862291" y="285191"/>
                  </a:lnTo>
                  <a:lnTo>
                    <a:pt x="862787" y="285318"/>
                  </a:lnTo>
                  <a:lnTo>
                    <a:pt x="863396" y="285775"/>
                  </a:lnTo>
                  <a:lnTo>
                    <a:pt x="863422" y="285953"/>
                  </a:lnTo>
                  <a:lnTo>
                    <a:pt x="863714" y="285953"/>
                  </a:lnTo>
                  <a:lnTo>
                    <a:pt x="863854" y="285940"/>
                  </a:lnTo>
                  <a:lnTo>
                    <a:pt x="863701" y="285838"/>
                  </a:lnTo>
                  <a:lnTo>
                    <a:pt x="863536" y="285750"/>
                  </a:lnTo>
                  <a:lnTo>
                    <a:pt x="863409" y="285686"/>
                  </a:lnTo>
                  <a:lnTo>
                    <a:pt x="863307" y="285191"/>
                  </a:lnTo>
                  <a:lnTo>
                    <a:pt x="863231" y="284429"/>
                  </a:lnTo>
                  <a:lnTo>
                    <a:pt x="863104" y="283540"/>
                  </a:lnTo>
                  <a:lnTo>
                    <a:pt x="863003" y="282651"/>
                  </a:lnTo>
                  <a:lnTo>
                    <a:pt x="862952" y="282143"/>
                  </a:lnTo>
                  <a:lnTo>
                    <a:pt x="863104" y="282143"/>
                  </a:lnTo>
                  <a:lnTo>
                    <a:pt x="865225" y="283032"/>
                  </a:lnTo>
                  <a:lnTo>
                    <a:pt x="867054" y="282143"/>
                  </a:lnTo>
                  <a:lnTo>
                    <a:pt x="867879" y="281889"/>
                  </a:lnTo>
                  <a:lnTo>
                    <a:pt x="868426" y="281889"/>
                  </a:lnTo>
                  <a:lnTo>
                    <a:pt x="868426" y="281381"/>
                  </a:lnTo>
                  <a:lnTo>
                    <a:pt x="868413" y="280454"/>
                  </a:lnTo>
                  <a:lnTo>
                    <a:pt x="870381" y="280454"/>
                  </a:lnTo>
                  <a:close/>
                </a:path>
                <a:path w="875029" h="339089">
                  <a:moveTo>
                    <a:pt x="870673" y="290868"/>
                  </a:moveTo>
                  <a:lnTo>
                    <a:pt x="870445" y="290182"/>
                  </a:lnTo>
                  <a:lnTo>
                    <a:pt x="870331" y="290868"/>
                  </a:lnTo>
                  <a:lnTo>
                    <a:pt x="870673" y="290868"/>
                  </a:lnTo>
                  <a:close/>
                </a:path>
                <a:path w="875029" h="339089">
                  <a:moveTo>
                    <a:pt x="873937" y="284162"/>
                  </a:moveTo>
                  <a:lnTo>
                    <a:pt x="870724" y="283311"/>
                  </a:lnTo>
                  <a:lnTo>
                    <a:pt x="870750" y="286016"/>
                  </a:lnTo>
                  <a:lnTo>
                    <a:pt x="863968" y="286016"/>
                  </a:lnTo>
                  <a:lnTo>
                    <a:pt x="864755" y="286562"/>
                  </a:lnTo>
                  <a:lnTo>
                    <a:pt x="865593" y="287248"/>
                  </a:lnTo>
                  <a:lnTo>
                    <a:pt x="867067" y="287248"/>
                  </a:lnTo>
                  <a:lnTo>
                    <a:pt x="866241" y="290055"/>
                  </a:lnTo>
                  <a:lnTo>
                    <a:pt x="864870" y="291223"/>
                  </a:lnTo>
                  <a:lnTo>
                    <a:pt x="868984" y="292696"/>
                  </a:lnTo>
                  <a:lnTo>
                    <a:pt x="869861" y="288353"/>
                  </a:lnTo>
                  <a:lnTo>
                    <a:pt x="870407" y="290055"/>
                  </a:lnTo>
                  <a:lnTo>
                    <a:pt x="870762" y="288353"/>
                  </a:lnTo>
                  <a:lnTo>
                    <a:pt x="873937" y="284162"/>
                  </a:lnTo>
                  <a:close/>
                </a:path>
                <a:path w="875029" h="339089">
                  <a:moveTo>
                    <a:pt x="874471" y="291592"/>
                  </a:moveTo>
                  <a:lnTo>
                    <a:pt x="870673" y="290868"/>
                  </a:lnTo>
                  <a:lnTo>
                    <a:pt x="872210" y="295668"/>
                  </a:lnTo>
                  <a:lnTo>
                    <a:pt x="874471" y="291592"/>
                  </a:lnTo>
                  <a:close/>
                </a:path>
              </a:pathLst>
            </a:custGeom>
            <a:solidFill>
              <a:srgbClr val="ABD3D8">
                <a:alpha val="51998"/>
              </a:srgbClr>
            </a:solidFill>
          </p:spPr>
          <p:txBody>
            <a:bodyPr wrap="square" lIns="0" tIns="0" rIns="0" bIns="0" rtlCol="0"/>
            <a:lstStyle/>
            <a:p>
              <a:pPr defTabSz="829178"/>
              <a:endParaRPr sz="1632" kern="0">
                <a:solidFill>
                  <a:sysClr val="windowText" lastClr="000000"/>
                </a:solidFill>
              </a:endParaRPr>
            </a:p>
          </p:txBody>
        </p:sp>
        <p:sp>
          <p:nvSpPr>
            <p:cNvPr id="107" name="object 107"/>
            <p:cNvSpPr/>
            <p:nvPr/>
          </p:nvSpPr>
          <p:spPr>
            <a:xfrm>
              <a:off x="9431934" y="1953678"/>
              <a:ext cx="344805" cy="197485"/>
            </a:xfrm>
            <a:custGeom>
              <a:avLst/>
              <a:gdLst/>
              <a:ahLst/>
              <a:cxnLst/>
              <a:rect l="l" t="t" r="r" b="b"/>
              <a:pathLst>
                <a:path w="344804" h="197485">
                  <a:moveTo>
                    <a:pt x="7302" y="170141"/>
                  </a:moveTo>
                  <a:lnTo>
                    <a:pt x="0" y="170662"/>
                  </a:lnTo>
                  <a:lnTo>
                    <a:pt x="6426" y="171615"/>
                  </a:lnTo>
                  <a:lnTo>
                    <a:pt x="7302" y="170141"/>
                  </a:lnTo>
                  <a:close/>
                </a:path>
                <a:path w="344804" h="197485">
                  <a:moveTo>
                    <a:pt x="45453" y="150355"/>
                  </a:moveTo>
                  <a:lnTo>
                    <a:pt x="44818" y="150190"/>
                  </a:lnTo>
                  <a:lnTo>
                    <a:pt x="44323" y="150075"/>
                  </a:lnTo>
                  <a:lnTo>
                    <a:pt x="44081" y="150101"/>
                  </a:lnTo>
                  <a:lnTo>
                    <a:pt x="45453" y="150355"/>
                  </a:lnTo>
                  <a:close/>
                </a:path>
                <a:path w="344804" h="197485">
                  <a:moveTo>
                    <a:pt x="51866" y="153454"/>
                  </a:moveTo>
                  <a:lnTo>
                    <a:pt x="50482" y="151765"/>
                  </a:lnTo>
                  <a:lnTo>
                    <a:pt x="48209" y="153708"/>
                  </a:lnTo>
                  <a:lnTo>
                    <a:pt x="47307" y="153784"/>
                  </a:lnTo>
                  <a:lnTo>
                    <a:pt x="48234" y="155841"/>
                  </a:lnTo>
                  <a:lnTo>
                    <a:pt x="50952" y="154241"/>
                  </a:lnTo>
                  <a:lnTo>
                    <a:pt x="51866" y="153454"/>
                  </a:lnTo>
                  <a:close/>
                </a:path>
                <a:path w="344804" h="197485">
                  <a:moveTo>
                    <a:pt x="52260" y="150964"/>
                  </a:moveTo>
                  <a:lnTo>
                    <a:pt x="43611" y="145529"/>
                  </a:lnTo>
                  <a:lnTo>
                    <a:pt x="45453" y="150355"/>
                  </a:lnTo>
                  <a:lnTo>
                    <a:pt x="47269" y="150799"/>
                  </a:lnTo>
                  <a:lnTo>
                    <a:pt x="50292" y="151625"/>
                  </a:lnTo>
                  <a:lnTo>
                    <a:pt x="52260" y="150964"/>
                  </a:lnTo>
                  <a:close/>
                </a:path>
                <a:path w="344804" h="197485">
                  <a:moveTo>
                    <a:pt x="52743" y="151269"/>
                  </a:moveTo>
                  <a:lnTo>
                    <a:pt x="52616" y="150964"/>
                  </a:lnTo>
                  <a:lnTo>
                    <a:pt x="52539" y="150799"/>
                  </a:lnTo>
                  <a:lnTo>
                    <a:pt x="52451" y="150609"/>
                  </a:lnTo>
                  <a:lnTo>
                    <a:pt x="52374" y="150799"/>
                  </a:lnTo>
                  <a:lnTo>
                    <a:pt x="52260" y="150964"/>
                  </a:lnTo>
                  <a:lnTo>
                    <a:pt x="52743" y="151269"/>
                  </a:lnTo>
                  <a:close/>
                </a:path>
                <a:path w="344804" h="197485">
                  <a:moveTo>
                    <a:pt x="53200" y="146621"/>
                  </a:moveTo>
                  <a:lnTo>
                    <a:pt x="50457" y="146088"/>
                  </a:lnTo>
                  <a:lnTo>
                    <a:pt x="52336" y="150355"/>
                  </a:lnTo>
                  <a:lnTo>
                    <a:pt x="52451" y="150609"/>
                  </a:lnTo>
                  <a:lnTo>
                    <a:pt x="52755" y="149847"/>
                  </a:lnTo>
                  <a:lnTo>
                    <a:pt x="53200" y="146621"/>
                  </a:lnTo>
                  <a:close/>
                </a:path>
                <a:path w="344804" h="197485">
                  <a:moveTo>
                    <a:pt x="63817" y="164693"/>
                  </a:moveTo>
                  <a:lnTo>
                    <a:pt x="63347" y="161531"/>
                  </a:lnTo>
                  <a:lnTo>
                    <a:pt x="60579" y="160312"/>
                  </a:lnTo>
                  <a:lnTo>
                    <a:pt x="55118" y="161391"/>
                  </a:lnTo>
                  <a:lnTo>
                    <a:pt x="57416" y="163741"/>
                  </a:lnTo>
                  <a:lnTo>
                    <a:pt x="57873" y="163347"/>
                  </a:lnTo>
                  <a:lnTo>
                    <a:pt x="61087" y="165608"/>
                  </a:lnTo>
                  <a:lnTo>
                    <a:pt x="57442" y="167284"/>
                  </a:lnTo>
                  <a:lnTo>
                    <a:pt x="61099" y="167741"/>
                  </a:lnTo>
                  <a:lnTo>
                    <a:pt x="62928" y="167614"/>
                  </a:lnTo>
                  <a:lnTo>
                    <a:pt x="63817" y="164693"/>
                  </a:lnTo>
                  <a:close/>
                </a:path>
                <a:path w="344804" h="197485">
                  <a:moveTo>
                    <a:pt x="79070" y="154165"/>
                  </a:moveTo>
                  <a:lnTo>
                    <a:pt x="78740" y="154355"/>
                  </a:lnTo>
                  <a:lnTo>
                    <a:pt x="78244" y="154495"/>
                  </a:lnTo>
                  <a:lnTo>
                    <a:pt x="77406" y="154482"/>
                  </a:lnTo>
                  <a:lnTo>
                    <a:pt x="78346" y="155130"/>
                  </a:lnTo>
                  <a:lnTo>
                    <a:pt x="78524" y="154838"/>
                  </a:lnTo>
                  <a:lnTo>
                    <a:pt x="79070" y="154165"/>
                  </a:lnTo>
                  <a:close/>
                </a:path>
                <a:path w="344804" h="197485">
                  <a:moveTo>
                    <a:pt x="79629" y="153441"/>
                  </a:moveTo>
                  <a:lnTo>
                    <a:pt x="79425" y="153695"/>
                  </a:lnTo>
                  <a:lnTo>
                    <a:pt x="79273" y="153924"/>
                  </a:lnTo>
                  <a:lnTo>
                    <a:pt x="79070" y="154165"/>
                  </a:lnTo>
                  <a:lnTo>
                    <a:pt x="79387" y="153974"/>
                  </a:lnTo>
                  <a:lnTo>
                    <a:pt x="79565" y="153733"/>
                  </a:lnTo>
                  <a:lnTo>
                    <a:pt x="79629" y="153441"/>
                  </a:lnTo>
                  <a:close/>
                </a:path>
                <a:path w="344804" h="197485">
                  <a:moveTo>
                    <a:pt x="79921" y="87871"/>
                  </a:moveTo>
                  <a:lnTo>
                    <a:pt x="78727" y="87591"/>
                  </a:lnTo>
                  <a:lnTo>
                    <a:pt x="78727" y="88252"/>
                  </a:lnTo>
                  <a:lnTo>
                    <a:pt x="79133" y="87972"/>
                  </a:lnTo>
                  <a:lnTo>
                    <a:pt x="79921" y="87871"/>
                  </a:lnTo>
                  <a:close/>
                </a:path>
                <a:path w="344804" h="197485">
                  <a:moveTo>
                    <a:pt x="80137" y="87922"/>
                  </a:moveTo>
                  <a:lnTo>
                    <a:pt x="79984" y="87858"/>
                  </a:lnTo>
                  <a:lnTo>
                    <a:pt x="80137" y="87922"/>
                  </a:lnTo>
                  <a:close/>
                </a:path>
                <a:path w="344804" h="197485">
                  <a:moveTo>
                    <a:pt x="81495" y="150990"/>
                  </a:moveTo>
                  <a:lnTo>
                    <a:pt x="80581" y="150355"/>
                  </a:lnTo>
                  <a:lnTo>
                    <a:pt x="79209" y="151104"/>
                  </a:lnTo>
                  <a:lnTo>
                    <a:pt x="79832" y="152476"/>
                  </a:lnTo>
                  <a:lnTo>
                    <a:pt x="79629" y="153441"/>
                  </a:lnTo>
                  <a:lnTo>
                    <a:pt x="80594" y="152234"/>
                  </a:lnTo>
                  <a:lnTo>
                    <a:pt x="81495" y="150990"/>
                  </a:lnTo>
                  <a:close/>
                </a:path>
                <a:path w="344804" h="197485">
                  <a:moveTo>
                    <a:pt x="82664" y="144513"/>
                  </a:moveTo>
                  <a:lnTo>
                    <a:pt x="79629" y="144716"/>
                  </a:lnTo>
                  <a:lnTo>
                    <a:pt x="78486" y="144513"/>
                  </a:lnTo>
                  <a:lnTo>
                    <a:pt x="78270" y="144513"/>
                  </a:lnTo>
                  <a:lnTo>
                    <a:pt x="78054" y="144018"/>
                  </a:lnTo>
                  <a:lnTo>
                    <a:pt x="77914" y="144513"/>
                  </a:lnTo>
                  <a:lnTo>
                    <a:pt x="77419" y="147053"/>
                  </a:lnTo>
                  <a:lnTo>
                    <a:pt x="77355" y="147383"/>
                  </a:lnTo>
                  <a:lnTo>
                    <a:pt x="82296" y="144716"/>
                  </a:lnTo>
                  <a:lnTo>
                    <a:pt x="82664" y="144513"/>
                  </a:lnTo>
                  <a:close/>
                </a:path>
                <a:path w="344804" h="197485">
                  <a:moveTo>
                    <a:pt x="82778" y="139890"/>
                  </a:moveTo>
                  <a:lnTo>
                    <a:pt x="82473" y="137820"/>
                  </a:lnTo>
                  <a:lnTo>
                    <a:pt x="82308" y="136715"/>
                  </a:lnTo>
                  <a:lnTo>
                    <a:pt x="74561" y="136207"/>
                  </a:lnTo>
                  <a:lnTo>
                    <a:pt x="78054" y="144018"/>
                  </a:lnTo>
                  <a:lnTo>
                    <a:pt x="78308" y="142468"/>
                  </a:lnTo>
                  <a:lnTo>
                    <a:pt x="78689" y="140538"/>
                  </a:lnTo>
                  <a:lnTo>
                    <a:pt x="79108" y="139433"/>
                  </a:lnTo>
                  <a:lnTo>
                    <a:pt x="81864" y="137820"/>
                  </a:lnTo>
                  <a:lnTo>
                    <a:pt x="82778" y="139890"/>
                  </a:lnTo>
                  <a:close/>
                </a:path>
                <a:path w="344804" h="197485">
                  <a:moveTo>
                    <a:pt x="89649" y="144018"/>
                  </a:moveTo>
                  <a:lnTo>
                    <a:pt x="86461" y="142468"/>
                  </a:lnTo>
                  <a:lnTo>
                    <a:pt x="82664" y="144513"/>
                  </a:lnTo>
                  <a:lnTo>
                    <a:pt x="83324" y="144513"/>
                  </a:lnTo>
                  <a:lnTo>
                    <a:pt x="86931" y="147053"/>
                  </a:lnTo>
                  <a:lnTo>
                    <a:pt x="89649" y="144018"/>
                  </a:lnTo>
                  <a:close/>
                </a:path>
                <a:path w="344804" h="197485">
                  <a:moveTo>
                    <a:pt x="102831" y="79108"/>
                  </a:moveTo>
                  <a:lnTo>
                    <a:pt x="100990" y="77114"/>
                  </a:lnTo>
                  <a:lnTo>
                    <a:pt x="99618" y="76161"/>
                  </a:lnTo>
                  <a:lnTo>
                    <a:pt x="96431" y="77431"/>
                  </a:lnTo>
                  <a:lnTo>
                    <a:pt x="100114" y="78600"/>
                  </a:lnTo>
                  <a:lnTo>
                    <a:pt x="100558" y="79629"/>
                  </a:lnTo>
                  <a:lnTo>
                    <a:pt x="102831" y="79108"/>
                  </a:lnTo>
                  <a:close/>
                </a:path>
                <a:path w="344804" h="197485">
                  <a:moveTo>
                    <a:pt x="110248" y="151460"/>
                  </a:moveTo>
                  <a:lnTo>
                    <a:pt x="109359" y="151511"/>
                  </a:lnTo>
                  <a:lnTo>
                    <a:pt x="108915" y="154025"/>
                  </a:lnTo>
                  <a:lnTo>
                    <a:pt x="110248" y="151460"/>
                  </a:lnTo>
                  <a:close/>
                </a:path>
                <a:path w="344804" h="197485">
                  <a:moveTo>
                    <a:pt x="113080" y="106083"/>
                  </a:moveTo>
                  <a:lnTo>
                    <a:pt x="110324" y="104165"/>
                  </a:lnTo>
                  <a:lnTo>
                    <a:pt x="110794" y="106616"/>
                  </a:lnTo>
                  <a:lnTo>
                    <a:pt x="107607" y="106476"/>
                  </a:lnTo>
                  <a:lnTo>
                    <a:pt x="111721" y="107962"/>
                  </a:lnTo>
                  <a:lnTo>
                    <a:pt x="111734" y="107238"/>
                  </a:lnTo>
                  <a:lnTo>
                    <a:pt x="112623" y="106489"/>
                  </a:lnTo>
                  <a:lnTo>
                    <a:pt x="113080" y="106083"/>
                  </a:lnTo>
                  <a:close/>
                </a:path>
                <a:path w="344804" h="197485">
                  <a:moveTo>
                    <a:pt x="113677" y="189471"/>
                  </a:moveTo>
                  <a:lnTo>
                    <a:pt x="113233" y="189357"/>
                  </a:lnTo>
                  <a:lnTo>
                    <a:pt x="112763" y="189306"/>
                  </a:lnTo>
                  <a:lnTo>
                    <a:pt x="113284" y="189674"/>
                  </a:lnTo>
                  <a:lnTo>
                    <a:pt x="113423" y="189636"/>
                  </a:lnTo>
                  <a:lnTo>
                    <a:pt x="113677" y="189471"/>
                  </a:lnTo>
                  <a:close/>
                </a:path>
                <a:path w="344804" h="197485">
                  <a:moveTo>
                    <a:pt x="117475" y="186232"/>
                  </a:moveTo>
                  <a:lnTo>
                    <a:pt x="116001" y="185204"/>
                  </a:lnTo>
                  <a:lnTo>
                    <a:pt x="117221" y="186232"/>
                  </a:lnTo>
                  <a:lnTo>
                    <a:pt x="117475" y="186232"/>
                  </a:lnTo>
                  <a:close/>
                </a:path>
                <a:path w="344804" h="197485">
                  <a:moveTo>
                    <a:pt x="121069" y="189471"/>
                  </a:moveTo>
                  <a:lnTo>
                    <a:pt x="120548" y="189039"/>
                  </a:lnTo>
                  <a:lnTo>
                    <a:pt x="117221" y="186232"/>
                  </a:lnTo>
                  <a:lnTo>
                    <a:pt x="115760" y="188709"/>
                  </a:lnTo>
                  <a:lnTo>
                    <a:pt x="113690" y="189471"/>
                  </a:lnTo>
                  <a:lnTo>
                    <a:pt x="115912" y="190030"/>
                  </a:lnTo>
                  <a:lnTo>
                    <a:pt x="118795" y="189039"/>
                  </a:lnTo>
                  <a:lnTo>
                    <a:pt x="121069" y="189471"/>
                  </a:lnTo>
                  <a:close/>
                </a:path>
                <a:path w="344804" h="197485">
                  <a:moveTo>
                    <a:pt x="123558" y="126631"/>
                  </a:moveTo>
                  <a:lnTo>
                    <a:pt x="121691" y="127901"/>
                  </a:lnTo>
                  <a:lnTo>
                    <a:pt x="121424" y="127901"/>
                  </a:lnTo>
                  <a:lnTo>
                    <a:pt x="118884" y="128574"/>
                  </a:lnTo>
                  <a:lnTo>
                    <a:pt x="118872" y="130441"/>
                  </a:lnTo>
                  <a:lnTo>
                    <a:pt x="118630" y="130263"/>
                  </a:lnTo>
                  <a:lnTo>
                    <a:pt x="118122" y="129882"/>
                  </a:lnTo>
                  <a:lnTo>
                    <a:pt x="117094" y="129501"/>
                  </a:lnTo>
                  <a:lnTo>
                    <a:pt x="116027" y="130060"/>
                  </a:lnTo>
                  <a:lnTo>
                    <a:pt x="116052" y="130263"/>
                  </a:lnTo>
                  <a:lnTo>
                    <a:pt x="114935" y="129882"/>
                  </a:lnTo>
                  <a:lnTo>
                    <a:pt x="114630" y="129882"/>
                  </a:lnTo>
                  <a:lnTo>
                    <a:pt x="114401" y="132041"/>
                  </a:lnTo>
                  <a:lnTo>
                    <a:pt x="118643" y="132041"/>
                  </a:lnTo>
                  <a:lnTo>
                    <a:pt x="120040" y="132435"/>
                  </a:lnTo>
                  <a:lnTo>
                    <a:pt x="120992" y="132435"/>
                  </a:lnTo>
                  <a:lnTo>
                    <a:pt x="119659" y="130505"/>
                  </a:lnTo>
                  <a:lnTo>
                    <a:pt x="121500" y="129882"/>
                  </a:lnTo>
                  <a:lnTo>
                    <a:pt x="122682" y="127901"/>
                  </a:lnTo>
                  <a:lnTo>
                    <a:pt x="123558" y="126631"/>
                  </a:lnTo>
                  <a:close/>
                </a:path>
                <a:path w="344804" h="197485">
                  <a:moveTo>
                    <a:pt x="124650" y="125526"/>
                  </a:moveTo>
                  <a:lnTo>
                    <a:pt x="124358" y="125552"/>
                  </a:lnTo>
                  <a:lnTo>
                    <a:pt x="123990" y="126034"/>
                  </a:lnTo>
                  <a:lnTo>
                    <a:pt x="123571" y="126644"/>
                  </a:lnTo>
                  <a:lnTo>
                    <a:pt x="124053" y="126314"/>
                  </a:lnTo>
                  <a:lnTo>
                    <a:pt x="124472" y="125958"/>
                  </a:lnTo>
                  <a:lnTo>
                    <a:pt x="124650" y="125526"/>
                  </a:lnTo>
                  <a:close/>
                </a:path>
                <a:path w="344804" h="197485">
                  <a:moveTo>
                    <a:pt x="125691" y="196265"/>
                  </a:moveTo>
                  <a:lnTo>
                    <a:pt x="117881" y="192900"/>
                  </a:lnTo>
                  <a:lnTo>
                    <a:pt x="116547" y="196202"/>
                  </a:lnTo>
                  <a:lnTo>
                    <a:pt x="121107" y="195859"/>
                  </a:lnTo>
                  <a:lnTo>
                    <a:pt x="122948" y="197167"/>
                  </a:lnTo>
                  <a:lnTo>
                    <a:pt x="125691" y="196265"/>
                  </a:lnTo>
                  <a:close/>
                </a:path>
                <a:path w="344804" h="197485">
                  <a:moveTo>
                    <a:pt x="134772" y="134759"/>
                  </a:moveTo>
                  <a:lnTo>
                    <a:pt x="134150" y="134810"/>
                  </a:lnTo>
                  <a:lnTo>
                    <a:pt x="132969" y="134861"/>
                  </a:lnTo>
                  <a:lnTo>
                    <a:pt x="133769" y="135013"/>
                  </a:lnTo>
                  <a:lnTo>
                    <a:pt x="134442" y="135051"/>
                  </a:lnTo>
                  <a:lnTo>
                    <a:pt x="134772" y="134759"/>
                  </a:lnTo>
                  <a:close/>
                </a:path>
                <a:path w="344804" h="197485">
                  <a:moveTo>
                    <a:pt x="136779" y="85788"/>
                  </a:moveTo>
                  <a:lnTo>
                    <a:pt x="135343" y="85572"/>
                  </a:lnTo>
                  <a:lnTo>
                    <a:pt x="133858" y="85788"/>
                  </a:lnTo>
                  <a:lnTo>
                    <a:pt x="134416" y="85255"/>
                  </a:lnTo>
                  <a:lnTo>
                    <a:pt x="135102" y="84721"/>
                  </a:lnTo>
                  <a:lnTo>
                    <a:pt x="135267" y="84289"/>
                  </a:lnTo>
                  <a:lnTo>
                    <a:pt x="128879" y="83312"/>
                  </a:lnTo>
                  <a:lnTo>
                    <a:pt x="127520" y="81661"/>
                  </a:lnTo>
                  <a:lnTo>
                    <a:pt x="125501" y="80556"/>
                  </a:lnTo>
                  <a:lnTo>
                    <a:pt x="122910" y="79133"/>
                  </a:lnTo>
                  <a:lnTo>
                    <a:pt x="122948" y="79832"/>
                  </a:lnTo>
                  <a:lnTo>
                    <a:pt x="120738" y="80556"/>
                  </a:lnTo>
                  <a:lnTo>
                    <a:pt x="119430" y="79603"/>
                  </a:lnTo>
                  <a:lnTo>
                    <a:pt x="118503" y="78143"/>
                  </a:lnTo>
                  <a:lnTo>
                    <a:pt x="118618" y="79603"/>
                  </a:lnTo>
                  <a:lnTo>
                    <a:pt x="118732" y="81051"/>
                  </a:lnTo>
                  <a:lnTo>
                    <a:pt x="111975" y="86601"/>
                  </a:lnTo>
                  <a:lnTo>
                    <a:pt x="117513" y="88061"/>
                  </a:lnTo>
                  <a:lnTo>
                    <a:pt x="117957" y="86956"/>
                  </a:lnTo>
                  <a:lnTo>
                    <a:pt x="118872" y="86169"/>
                  </a:lnTo>
                  <a:lnTo>
                    <a:pt x="118465" y="85255"/>
                  </a:lnTo>
                  <a:lnTo>
                    <a:pt x="119024" y="85572"/>
                  </a:lnTo>
                  <a:lnTo>
                    <a:pt x="119151" y="85572"/>
                  </a:lnTo>
                  <a:lnTo>
                    <a:pt x="120675" y="86017"/>
                  </a:lnTo>
                  <a:lnTo>
                    <a:pt x="119329" y="89293"/>
                  </a:lnTo>
                  <a:lnTo>
                    <a:pt x="121640" y="89484"/>
                  </a:lnTo>
                  <a:lnTo>
                    <a:pt x="121615" y="90195"/>
                  </a:lnTo>
                  <a:lnTo>
                    <a:pt x="122974" y="88341"/>
                  </a:lnTo>
                  <a:lnTo>
                    <a:pt x="124802" y="90195"/>
                  </a:lnTo>
                  <a:lnTo>
                    <a:pt x="125361" y="90792"/>
                  </a:lnTo>
                  <a:lnTo>
                    <a:pt x="128498" y="95046"/>
                  </a:lnTo>
                  <a:lnTo>
                    <a:pt x="134404" y="92837"/>
                  </a:lnTo>
                  <a:lnTo>
                    <a:pt x="133883" y="92214"/>
                  </a:lnTo>
                  <a:lnTo>
                    <a:pt x="132219" y="90195"/>
                  </a:lnTo>
                  <a:lnTo>
                    <a:pt x="132524" y="90792"/>
                  </a:lnTo>
                  <a:lnTo>
                    <a:pt x="133489" y="92214"/>
                  </a:lnTo>
                  <a:lnTo>
                    <a:pt x="130035" y="91236"/>
                  </a:lnTo>
                  <a:lnTo>
                    <a:pt x="128473" y="90792"/>
                  </a:lnTo>
                  <a:lnTo>
                    <a:pt x="127101" y="91236"/>
                  </a:lnTo>
                  <a:lnTo>
                    <a:pt x="129286" y="89293"/>
                  </a:lnTo>
                  <a:lnTo>
                    <a:pt x="129667" y="89293"/>
                  </a:lnTo>
                  <a:lnTo>
                    <a:pt x="127520" y="88341"/>
                  </a:lnTo>
                  <a:lnTo>
                    <a:pt x="127012" y="88112"/>
                  </a:lnTo>
                  <a:lnTo>
                    <a:pt x="125425" y="86956"/>
                  </a:lnTo>
                  <a:lnTo>
                    <a:pt x="128066" y="87274"/>
                  </a:lnTo>
                  <a:lnTo>
                    <a:pt x="130848" y="87503"/>
                  </a:lnTo>
                  <a:lnTo>
                    <a:pt x="133235" y="87782"/>
                  </a:lnTo>
                  <a:lnTo>
                    <a:pt x="133908" y="88265"/>
                  </a:lnTo>
                  <a:lnTo>
                    <a:pt x="135420" y="86956"/>
                  </a:lnTo>
                  <a:lnTo>
                    <a:pt x="136779" y="85788"/>
                  </a:lnTo>
                  <a:close/>
                </a:path>
                <a:path w="344804" h="197485">
                  <a:moveTo>
                    <a:pt x="137045" y="22720"/>
                  </a:moveTo>
                  <a:lnTo>
                    <a:pt x="135178" y="20739"/>
                  </a:lnTo>
                  <a:lnTo>
                    <a:pt x="134708" y="19710"/>
                  </a:lnTo>
                  <a:lnTo>
                    <a:pt x="133362" y="20167"/>
                  </a:lnTo>
                  <a:lnTo>
                    <a:pt x="133807" y="21183"/>
                  </a:lnTo>
                  <a:lnTo>
                    <a:pt x="133388" y="22275"/>
                  </a:lnTo>
                  <a:lnTo>
                    <a:pt x="137045" y="22720"/>
                  </a:lnTo>
                  <a:close/>
                </a:path>
                <a:path w="344804" h="197485">
                  <a:moveTo>
                    <a:pt x="140754" y="196265"/>
                  </a:moveTo>
                  <a:lnTo>
                    <a:pt x="140728" y="192709"/>
                  </a:lnTo>
                  <a:lnTo>
                    <a:pt x="133413" y="193217"/>
                  </a:lnTo>
                  <a:lnTo>
                    <a:pt x="131102" y="190881"/>
                  </a:lnTo>
                  <a:lnTo>
                    <a:pt x="131089" y="188036"/>
                  </a:lnTo>
                  <a:lnTo>
                    <a:pt x="128803" y="185712"/>
                  </a:lnTo>
                  <a:lnTo>
                    <a:pt x="132422" y="184023"/>
                  </a:lnTo>
                  <a:lnTo>
                    <a:pt x="129667" y="182791"/>
                  </a:lnTo>
                  <a:lnTo>
                    <a:pt x="126060" y="185928"/>
                  </a:lnTo>
                  <a:lnTo>
                    <a:pt x="128358" y="187528"/>
                  </a:lnTo>
                  <a:lnTo>
                    <a:pt x="129273" y="190296"/>
                  </a:lnTo>
                  <a:lnTo>
                    <a:pt x="126974" y="188683"/>
                  </a:lnTo>
                  <a:lnTo>
                    <a:pt x="124256" y="189598"/>
                  </a:lnTo>
                  <a:lnTo>
                    <a:pt x="123367" y="192493"/>
                  </a:lnTo>
                  <a:lnTo>
                    <a:pt x="124752" y="194195"/>
                  </a:lnTo>
                  <a:lnTo>
                    <a:pt x="131572" y="191947"/>
                  </a:lnTo>
                  <a:lnTo>
                    <a:pt x="130251" y="195224"/>
                  </a:lnTo>
                  <a:lnTo>
                    <a:pt x="132486" y="192570"/>
                  </a:lnTo>
                  <a:lnTo>
                    <a:pt x="136182" y="195884"/>
                  </a:lnTo>
                  <a:lnTo>
                    <a:pt x="135255" y="194513"/>
                  </a:lnTo>
                  <a:lnTo>
                    <a:pt x="140754" y="196265"/>
                  </a:lnTo>
                  <a:close/>
                </a:path>
                <a:path w="344804" h="197485">
                  <a:moveTo>
                    <a:pt x="142049" y="79146"/>
                  </a:moveTo>
                  <a:lnTo>
                    <a:pt x="141579" y="77444"/>
                  </a:lnTo>
                  <a:lnTo>
                    <a:pt x="139306" y="77355"/>
                  </a:lnTo>
                  <a:lnTo>
                    <a:pt x="139827" y="78511"/>
                  </a:lnTo>
                  <a:lnTo>
                    <a:pt x="139306" y="79514"/>
                  </a:lnTo>
                  <a:lnTo>
                    <a:pt x="138277" y="79171"/>
                  </a:lnTo>
                  <a:lnTo>
                    <a:pt x="137642" y="78536"/>
                  </a:lnTo>
                  <a:lnTo>
                    <a:pt x="135661" y="79629"/>
                  </a:lnTo>
                  <a:lnTo>
                    <a:pt x="136296" y="81013"/>
                  </a:lnTo>
                  <a:lnTo>
                    <a:pt x="137274" y="80924"/>
                  </a:lnTo>
                  <a:lnTo>
                    <a:pt x="138125" y="80518"/>
                  </a:lnTo>
                  <a:lnTo>
                    <a:pt x="140766" y="80276"/>
                  </a:lnTo>
                  <a:lnTo>
                    <a:pt x="142049" y="79146"/>
                  </a:lnTo>
                  <a:close/>
                </a:path>
                <a:path w="344804" h="197485">
                  <a:moveTo>
                    <a:pt x="144386" y="86436"/>
                  </a:moveTo>
                  <a:lnTo>
                    <a:pt x="140728" y="83870"/>
                  </a:lnTo>
                  <a:lnTo>
                    <a:pt x="138455" y="85801"/>
                  </a:lnTo>
                  <a:lnTo>
                    <a:pt x="140741" y="86702"/>
                  </a:lnTo>
                  <a:lnTo>
                    <a:pt x="141224" y="88442"/>
                  </a:lnTo>
                  <a:lnTo>
                    <a:pt x="141211" y="87020"/>
                  </a:lnTo>
                  <a:lnTo>
                    <a:pt x="144386" y="86436"/>
                  </a:lnTo>
                  <a:close/>
                </a:path>
                <a:path w="344804" h="197485">
                  <a:moveTo>
                    <a:pt x="146215" y="87718"/>
                  </a:moveTo>
                  <a:lnTo>
                    <a:pt x="144386" y="86436"/>
                  </a:lnTo>
                  <a:lnTo>
                    <a:pt x="143052" y="89738"/>
                  </a:lnTo>
                  <a:lnTo>
                    <a:pt x="146215" y="87718"/>
                  </a:lnTo>
                  <a:close/>
                </a:path>
                <a:path w="344804" h="197485">
                  <a:moveTo>
                    <a:pt x="156451" y="1828"/>
                  </a:moveTo>
                  <a:lnTo>
                    <a:pt x="154165" y="927"/>
                  </a:lnTo>
                  <a:lnTo>
                    <a:pt x="153263" y="2425"/>
                  </a:lnTo>
                  <a:lnTo>
                    <a:pt x="152819" y="4216"/>
                  </a:lnTo>
                  <a:lnTo>
                    <a:pt x="154152" y="3060"/>
                  </a:lnTo>
                  <a:lnTo>
                    <a:pt x="156006" y="3632"/>
                  </a:lnTo>
                  <a:lnTo>
                    <a:pt x="156451" y="1828"/>
                  </a:lnTo>
                  <a:close/>
                </a:path>
                <a:path w="344804" h="197485">
                  <a:moveTo>
                    <a:pt x="156679" y="40424"/>
                  </a:moveTo>
                  <a:lnTo>
                    <a:pt x="153174" y="40424"/>
                  </a:lnTo>
                  <a:lnTo>
                    <a:pt x="153174" y="39077"/>
                  </a:lnTo>
                  <a:lnTo>
                    <a:pt x="151295" y="39077"/>
                  </a:lnTo>
                  <a:lnTo>
                    <a:pt x="150850" y="40259"/>
                  </a:lnTo>
                  <a:lnTo>
                    <a:pt x="150850" y="40982"/>
                  </a:lnTo>
                  <a:lnTo>
                    <a:pt x="151853" y="40982"/>
                  </a:lnTo>
                  <a:lnTo>
                    <a:pt x="152260" y="41897"/>
                  </a:lnTo>
                  <a:lnTo>
                    <a:pt x="153619" y="40728"/>
                  </a:lnTo>
                  <a:lnTo>
                    <a:pt x="156362" y="41249"/>
                  </a:lnTo>
                  <a:lnTo>
                    <a:pt x="156464" y="40982"/>
                  </a:lnTo>
                  <a:lnTo>
                    <a:pt x="156565" y="40728"/>
                  </a:lnTo>
                  <a:lnTo>
                    <a:pt x="156679" y="40424"/>
                  </a:lnTo>
                  <a:close/>
                </a:path>
                <a:path w="344804" h="197485">
                  <a:moveTo>
                    <a:pt x="156870" y="160210"/>
                  </a:moveTo>
                  <a:lnTo>
                    <a:pt x="155663" y="159359"/>
                  </a:lnTo>
                  <a:lnTo>
                    <a:pt x="154863" y="159715"/>
                  </a:lnTo>
                  <a:lnTo>
                    <a:pt x="155333" y="159715"/>
                  </a:lnTo>
                  <a:lnTo>
                    <a:pt x="156870" y="160210"/>
                  </a:lnTo>
                  <a:close/>
                </a:path>
                <a:path w="344804" h="197485">
                  <a:moveTo>
                    <a:pt x="157213" y="39077"/>
                  </a:moveTo>
                  <a:lnTo>
                    <a:pt x="155778" y="36893"/>
                  </a:lnTo>
                  <a:lnTo>
                    <a:pt x="155194" y="40259"/>
                  </a:lnTo>
                  <a:lnTo>
                    <a:pt x="156756" y="40259"/>
                  </a:lnTo>
                  <a:lnTo>
                    <a:pt x="157213" y="39077"/>
                  </a:lnTo>
                  <a:close/>
                </a:path>
                <a:path w="344804" h="197485">
                  <a:moveTo>
                    <a:pt x="158000" y="75526"/>
                  </a:moveTo>
                  <a:lnTo>
                    <a:pt x="151599" y="74561"/>
                  </a:lnTo>
                  <a:lnTo>
                    <a:pt x="154813" y="76123"/>
                  </a:lnTo>
                  <a:lnTo>
                    <a:pt x="158000" y="75526"/>
                  </a:lnTo>
                  <a:close/>
                </a:path>
                <a:path w="344804" h="197485">
                  <a:moveTo>
                    <a:pt x="161074" y="174904"/>
                  </a:moveTo>
                  <a:lnTo>
                    <a:pt x="158102" y="173951"/>
                  </a:lnTo>
                  <a:lnTo>
                    <a:pt x="155892" y="170510"/>
                  </a:lnTo>
                  <a:lnTo>
                    <a:pt x="152400" y="170497"/>
                  </a:lnTo>
                  <a:lnTo>
                    <a:pt x="148805" y="175018"/>
                  </a:lnTo>
                  <a:lnTo>
                    <a:pt x="152171" y="176872"/>
                  </a:lnTo>
                  <a:lnTo>
                    <a:pt x="156718" y="175780"/>
                  </a:lnTo>
                  <a:lnTo>
                    <a:pt x="161074" y="174904"/>
                  </a:lnTo>
                  <a:close/>
                </a:path>
                <a:path w="344804" h="197485">
                  <a:moveTo>
                    <a:pt x="161417" y="102641"/>
                  </a:moveTo>
                  <a:lnTo>
                    <a:pt x="160985" y="103225"/>
                  </a:lnTo>
                  <a:lnTo>
                    <a:pt x="161074" y="103530"/>
                  </a:lnTo>
                  <a:lnTo>
                    <a:pt x="161315" y="103759"/>
                  </a:lnTo>
                  <a:lnTo>
                    <a:pt x="161328" y="103352"/>
                  </a:lnTo>
                  <a:lnTo>
                    <a:pt x="161417" y="102958"/>
                  </a:lnTo>
                  <a:lnTo>
                    <a:pt x="161417" y="102641"/>
                  </a:lnTo>
                  <a:close/>
                </a:path>
                <a:path w="344804" h="197485">
                  <a:moveTo>
                    <a:pt x="161658" y="161734"/>
                  </a:moveTo>
                  <a:lnTo>
                    <a:pt x="156870" y="160210"/>
                  </a:lnTo>
                  <a:lnTo>
                    <a:pt x="159880" y="162331"/>
                  </a:lnTo>
                  <a:lnTo>
                    <a:pt x="161658" y="161734"/>
                  </a:lnTo>
                  <a:close/>
                </a:path>
                <a:path w="344804" h="197485">
                  <a:moveTo>
                    <a:pt x="162598" y="158584"/>
                  </a:moveTo>
                  <a:lnTo>
                    <a:pt x="160515" y="157124"/>
                  </a:lnTo>
                  <a:lnTo>
                    <a:pt x="155968" y="159219"/>
                  </a:lnTo>
                  <a:lnTo>
                    <a:pt x="161899" y="158813"/>
                  </a:lnTo>
                  <a:lnTo>
                    <a:pt x="162598" y="158584"/>
                  </a:lnTo>
                  <a:close/>
                </a:path>
                <a:path w="344804" h="197485">
                  <a:moveTo>
                    <a:pt x="163664" y="44945"/>
                  </a:moveTo>
                  <a:lnTo>
                    <a:pt x="159550" y="44869"/>
                  </a:lnTo>
                  <a:lnTo>
                    <a:pt x="163182" y="45326"/>
                  </a:lnTo>
                  <a:lnTo>
                    <a:pt x="163664" y="44945"/>
                  </a:lnTo>
                  <a:close/>
                </a:path>
                <a:path w="344804" h="197485">
                  <a:moveTo>
                    <a:pt x="163715" y="104965"/>
                  </a:moveTo>
                  <a:lnTo>
                    <a:pt x="163398" y="104241"/>
                  </a:lnTo>
                  <a:lnTo>
                    <a:pt x="161848" y="104267"/>
                  </a:lnTo>
                  <a:lnTo>
                    <a:pt x="161315" y="103759"/>
                  </a:lnTo>
                  <a:lnTo>
                    <a:pt x="161290" y="104241"/>
                  </a:lnTo>
                  <a:lnTo>
                    <a:pt x="161378" y="104736"/>
                  </a:lnTo>
                  <a:lnTo>
                    <a:pt x="161886" y="105079"/>
                  </a:lnTo>
                  <a:lnTo>
                    <a:pt x="163715" y="104965"/>
                  </a:lnTo>
                  <a:close/>
                </a:path>
                <a:path w="344804" h="197485">
                  <a:moveTo>
                    <a:pt x="164973" y="196329"/>
                  </a:moveTo>
                  <a:lnTo>
                    <a:pt x="163576" y="193217"/>
                  </a:lnTo>
                  <a:lnTo>
                    <a:pt x="160832" y="192697"/>
                  </a:lnTo>
                  <a:lnTo>
                    <a:pt x="161747" y="193357"/>
                  </a:lnTo>
                  <a:lnTo>
                    <a:pt x="159931" y="194894"/>
                  </a:lnTo>
                  <a:lnTo>
                    <a:pt x="161759" y="194767"/>
                  </a:lnTo>
                  <a:lnTo>
                    <a:pt x="164973" y="196329"/>
                  </a:lnTo>
                  <a:close/>
                </a:path>
                <a:path w="344804" h="197485">
                  <a:moveTo>
                    <a:pt x="165696" y="174193"/>
                  </a:moveTo>
                  <a:lnTo>
                    <a:pt x="164223" y="174294"/>
                  </a:lnTo>
                  <a:lnTo>
                    <a:pt x="162661" y="174586"/>
                  </a:lnTo>
                  <a:lnTo>
                    <a:pt x="161074" y="174904"/>
                  </a:lnTo>
                  <a:lnTo>
                    <a:pt x="162407" y="175336"/>
                  </a:lnTo>
                  <a:lnTo>
                    <a:pt x="163868" y="175323"/>
                  </a:lnTo>
                  <a:lnTo>
                    <a:pt x="165696" y="174193"/>
                  </a:lnTo>
                  <a:close/>
                </a:path>
                <a:path w="344804" h="197485">
                  <a:moveTo>
                    <a:pt x="168948" y="159359"/>
                  </a:moveTo>
                  <a:lnTo>
                    <a:pt x="163436" y="158584"/>
                  </a:lnTo>
                  <a:lnTo>
                    <a:pt x="164198" y="159715"/>
                  </a:lnTo>
                  <a:lnTo>
                    <a:pt x="165087" y="160350"/>
                  </a:lnTo>
                  <a:lnTo>
                    <a:pt x="163296" y="161188"/>
                  </a:lnTo>
                  <a:lnTo>
                    <a:pt x="161658" y="161734"/>
                  </a:lnTo>
                  <a:lnTo>
                    <a:pt x="162382" y="161963"/>
                  </a:lnTo>
                  <a:lnTo>
                    <a:pt x="160337" y="162648"/>
                  </a:lnTo>
                  <a:lnTo>
                    <a:pt x="159880" y="162331"/>
                  </a:lnTo>
                  <a:lnTo>
                    <a:pt x="158915" y="162648"/>
                  </a:lnTo>
                  <a:lnTo>
                    <a:pt x="159499" y="162648"/>
                  </a:lnTo>
                  <a:lnTo>
                    <a:pt x="159931" y="162788"/>
                  </a:lnTo>
                  <a:lnTo>
                    <a:pt x="156908" y="163779"/>
                  </a:lnTo>
                  <a:lnTo>
                    <a:pt x="161036" y="165265"/>
                  </a:lnTo>
                  <a:lnTo>
                    <a:pt x="161404" y="163779"/>
                  </a:lnTo>
                  <a:lnTo>
                    <a:pt x="161480" y="163449"/>
                  </a:lnTo>
                  <a:lnTo>
                    <a:pt x="161036" y="163144"/>
                  </a:lnTo>
                  <a:lnTo>
                    <a:pt x="162852" y="163728"/>
                  </a:lnTo>
                  <a:lnTo>
                    <a:pt x="162839" y="161582"/>
                  </a:lnTo>
                  <a:lnTo>
                    <a:pt x="167868" y="161582"/>
                  </a:lnTo>
                  <a:lnTo>
                    <a:pt x="167627" y="160350"/>
                  </a:lnTo>
                  <a:lnTo>
                    <a:pt x="167601" y="160210"/>
                  </a:lnTo>
                  <a:lnTo>
                    <a:pt x="167500" y="159715"/>
                  </a:lnTo>
                  <a:lnTo>
                    <a:pt x="167424" y="159359"/>
                  </a:lnTo>
                  <a:lnTo>
                    <a:pt x="168948" y="159359"/>
                  </a:lnTo>
                  <a:close/>
                </a:path>
                <a:path w="344804" h="197485">
                  <a:moveTo>
                    <a:pt x="173875" y="14757"/>
                  </a:moveTo>
                  <a:lnTo>
                    <a:pt x="173405" y="13017"/>
                  </a:lnTo>
                  <a:lnTo>
                    <a:pt x="170218" y="13601"/>
                  </a:lnTo>
                  <a:lnTo>
                    <a:pt x="173875" y="14757"/>
                  </a:lnTo>
                  <a:close/>
                </a:path>
                <a:path w="344804" h="197485">
                  <a:moveTo>
                    <a:pt x="178752" y="571"/>
                  </a:moveTo>
                  <a:lnTo>
                    <a:pt x="176949" y="0"/>
                  </a:lnTo>
                  <a:lnTo>
                    <a:pt x="176974" y="3543"/>
                  </a:lnTo>
                  <a:lnTo>
                    <a:pt x="178752" y="571"/>
                  </a:lnTo>
                  <a:close/>
                </a:path>
                <a:path w="344804" h="197485">
                  <a:moveTo>
                    <a:pt x="179946" y="31711"/>
                  </a:moveTo>
                  <a:lnTo>
                    <a:pt x="177660" y="31508"/>
                  </a:lnTo>
                  <a:lnTo>
                    <a:pt x="174459" y="32829"/>
                  </a:lnTo>
                  <a:lnTo>
                    <a:pt x="174472" y="31394"/>
                  </a:lnTo>
                  <a:lnTo>
                    <a:pt x="173609" y="35001"/>
                  </a:lnTo>
                  <a:lnTo>
                    <a:pt x="165341" y="29921"/>
                  </a:lnTo>
                  <a:lnTo>
                    <a:pt x="167665" y="35077"/>
                  </a:lnTo>
                  <a:lnTo>
                    <a:pt x="177253" y="37579"/>
                  </a:lnTo>
                  <a:lnTo>
                    <a:pt x="175895" y="36601"/>
                  </a:lnTo>
                  <a:lnTo>
                    <a:pt x="175869" y="35902"/>
                  </a:lnTo>
                  <a:lnTo>
                    <a:pt x="176326" y="34810"/>
                  </a:lnTo>
                  <a:lnTo>
                    <a:pt x="178155" y="35382"/>
                  </a:lnTo>
                  <a:lnTo>
                    <a:pt x="178638" y="36410"/>
                  </a:lnTo>
                  <a:lnTo>
                    <a:pt x="179946" y="31711"/>
                  </a:lnTo>
                  <a:close/>
                </a:path>
                <a:path w="344804" h="197485">
                  <a:moveTo>
                    <a:pt x="180238" y="78955"/>
                  </a:moveTo>
                  <a:lnTo>
                    <a:pt x="179920" y="78968"/>
                  </a:lnTo>
                  <a:lnTo>
                    <a:pt x="179654" y="79057"/>
                  </a:lnTo>
                  <a:lnTo>
                    <a:pt x="179476" y="79311"/>
                  </a:lnTo>
                  <a:lnTo>
                    <a:pt x="179692" y="79133"/>
                  </a:lnTo>
                  <a:lnTo>
                    <a:pt x="179984" y="79070"/>
                  </a:lnTo>
                  <a:lnTo>
                    <a:pt x="180238" y="78955"/>
                  </a:lnTo>
                  <a:close/>
                </a:path>
                <a:path w="344804" h="197485">
                  <a:moveTo>
                    <a:pt x="183857" y="164363"/>
                  </a:moveTo>
                  <a:lnTo>
                    <a:pt x="183375" y="161201"/>
                  </a:lnTo>
                  <a:lnTo>
                    <a:pt x="168744" y="158673"/>
                  </a:lnTo>
                  <a:lnTo>
                    <a:pt x="172897" y="163728"/>
                  </a:lnTo>
                  <a:lnTo>
                    <a:pt x="174739" y="165722"/>
                  </a:lnTo>
                  <a:lnTo>
                    <a:pt x="177469" y="164109"/>
                  </a:lnTo>
                  <a:lnTo>
                    <a:pt x="183857" y="164363"/>
                  </a:lnTo>
                  <a:close/>
                </a:path>
                <a:path w="344804" h="197485">
                  <a:moveTo>
                    <a:pt x="185445" y="71412"/>
                  </a:moveTo>
                  <a:lnTo>
                    <a:pt x="184543" y="70421"/>
                  </a:lnTo>
                  <a:lnTo>
                    <a:pt x="183299" y="70256"/>
                  </a:lnTo>
                  <a:lnTo>
                    <a:pt x="181673" y="71005"/>
                  </a:lnTo>
                  <a:lnTo>
                    <a:pt x="182067" y="73025"/>
                  </a:lnTo>
                  <a:lnTo>
                    <a:pt x="184556" y="71310"/>
                  </a:lnTo>
                  <a:lnTo>
                    <a:pt x="185445" y="71412"/>
                  </a:lnTo>
                  <a:close/>
                </a:path>
                <a:path w="344804" h="197485">
                  <a:moveTo>
                    <a:pt x="185788" y="71513"/>
                  </a:moveTo>
                  <a:lnTo>
                    <a:pt x="185635" y="71437"/>
                  </a:lnTo>
                  <a:lnTo>
                    <a:pt x="185445" y="71412"/>
                  </a:lnTo>
                  <a:lnTo>
                    <a:pt x="185686" y="71615"/>
                  </a:lnTo>
                  <a:lnTo>
                    <a:pt x="185788" y="71767"/>
                  </a:lnTo>
                  <a:lnTo>
                    <a:pt x="185788" y="71513"/>
                  </a:lnTo>
                  <a:close/>
                </a:path>
                <a:path w="344804" h="197485">
                  <a:moveTo>
                    <a:pt x="189966" y="79629"/>
                  </a:moveTo>
                  <a:lnTo>
                    <a:pt x="184912" y="76809"/>
                  </a:lnTo>
                  <a:lnTo>
                    <a:pt x="184924" y="78676"/>
                  </a:lnTo>
                  <a:lnTo>
                    <a:pt x="182143" y="78105"/>
                  </a:lnTo>
                  <a:lnTo>
                    <a:pt x="180238" y="78968"/>
                  </a:lnTo>
                  <a:lnTo>
                    <a:pt x="182270" y="78917"/>
                  </a:lnTo>
                  <a:lnTo>
                    <a:pt x="186829" y="82956"/>
                  </a:lnTo>
                  <a:lnTo>
                    <a:pt x="189966" y="79629"/>
                  </a:lnTo>
                  <a:close/>
                </a:path>
                <a:path w="344804" h="197485">
                  <a:moveTo>
                    <a:pt x="192100" y="12725"/>
                  </a:moveTo>
                  <a:lnTo>
                    <a:pt x="187985" y="11976"/>
                  </a:lnTo>
                  <a:lnTo>
                    <a:pt x="188925" y="14732"/>
                  </a:lnTo>
                  <a:lnTo>
                    <a:pt x="189826" y="13970"/>
                  </a:lnTo>
                  <a:lnTo>
                    <a:pt x="191198" y="13512"/>
                  </a:lnTo>
                  <a:lnTo>
                    <a:pt x="192100" y="12725"/>
                  </a:lnTo>
                  <a:close/>
                </a:path>
                <a:path w="344804" h="197485">
                  <a:moveTo>
                    <a:pt x="192747" y="35052"/>
                  </a:moveTo>
                  <a:lnTo>
                    <a:pt x="189560" y="34213"/>
                  </a:lnTo>
                  <a:lnTo>
                    <a:pt x="189103" y="35318"/>
                  </a:lnTo>
                  <a:lnTo>
                    <a:pt x="190030" y="35953"/>
                  </a:lnTo>
                  <a:lnTo>
                    <a:pt x="190474" y="36283"/>
                  </a:lnTo>
                  <a:lnTo>
                    <a:pt x="192747" y="35052"/>
                  </a:lnTo>
                  <a:close/>
                </a:path>
                <a:path w="344804" h="197485">
                  <a:moveTo>
                    <a:pt x="221449" y="29337"/>
                  </a:moveTo>
                  <a:lnTo>
                    <a:pt x="220510" y="27736"/>
                  </a:lnTo>
                  <a:lnTo>
                    <a:pt x="220548" y="29337"/>
                  </a:lnTo>
                  <a:lnTo>
                    <a:pt x="221449" y="29337"/>
                  </a:lnTo>
                  <a:close/>
                </a:path>
                <a:path w="344804" h="197485">
                  <a:moveTo>
                    <a:pt x="223735" y="29679"/>
                  </a:moveTo>
                  <a:lnTo>
                    <a:pt x="223291" y="29679"/>
                  </a:lnTo>
                  <a:lnTo>
                    <a:pt x="223735" y="30683"/>
                  </a:lnTo>
                  <a:lnTo>
                    <a:pt x="223735" y="29679"/>
                  </a:lnTo>
                  <a:close/>
                </a:path>
                <a:path w="344804" h="197485">
                  <a:moveTo>
                    <a:pt x="224167" y="124828"/>
                  </a:moveTo>
                  <a:lnTo>
                    <a:pt x="222796" y="124587"/>
                  </a:lnTo>
                  <a:lnTo>
                    <a:pt x="221449" y="127165"/>
                  </a:lnTo>
                  <a:lnTo>
                    <a:pt x="224167" y="124828"/>
                  </a:lnTo>
                  <a:close/>
                </a:path>
                <a:path w="344804" h="197485">
                  <a:moveTo>
                    <a:pt x="226479" y="28359"/>
                  </a:moveTo>
                  <a:lnTo>
                    <a:pt x="225526" y="27012"/>
                  </a:lnTo>
                  <a:lnTo>
                    <a:pt x="224002" y="27012"/>
                  </a:lnTo>
                  <a:lnTo>
                    <a:pt x="222453" y="29337"/>
                  </a:lnTo>
                  <a:lnTo>
                    <a:pt x="223532" y="29337"/>
                  </a:lnTo>
                  <a:lnTo>
                    <a:pt x="226479" y="28359"/>
                  </a:lnTo>
                  <a:close/>
                </a:path>
                <a:path w="344804" h="197485">
                  <a:moveTo>
                    <a:pt x="227812" y="73748"/>
                  </a:moveTo>
                  <a:lnTo>
                    <a:pt x="226885" y="72377"/>
                  </a:lnTo>
                  <a:lnTo>
                    <a:pt x="224624" y="75031"/>
                  </a:lnTo>
                  <a:lnTo>
                    <a:pt x="227812" y="73748"/>
                  </a:lnTo>
                  <a:close/>
                </a:path>
                <a:path w="344804" h="197485">
                  <a:moveTo>
                    <a:pt x="231838" y="66713"/>
                  </a:moveTo>
                  <a:lnTo>
                    <a:pt x="231394" y="65659"/>
                  </a:lnTo>
                  <a:lnTo>
                    <a:pt x="227723" y="65913"/>
                  </a:lnTo>
                  <a:lnTo>
                    <a:pt x="227723" y="63792"/>
                  </a:lnTo>
                  <a:lnTo>
                    <a:pt x="226377" y="66370"/>
                  </a:lnTo>
                  <a:lnTo>
                    <a:pt x="227749" y="68046"/>
                  </a:lnTo>
                  <a:lnTo>
                    <a:pt x="230466" y="66433"/>
                  </a:lnTo>
                  <a:lnTo>
                    <a:pt x="231838" y="66713"/>
                  </a:lnTo>
                  <a:close/>
                </a:path>
                <a:path w="344804" h="197485">
                  <a:moveTo>
                    <a:pt x="237959" y="37134"/>
                  </a:moveTo>
                  <a:lnTo>
                    <a:pt x="237032" y="36487"/>
                  </a:lnTo>
                  <a:lnTo>
                    <a:pt x="237121" y="36868"/>
                  </a:lnTo>
                  <a:lnTo>
                    <a:pt x="237324" y="37045"/>
                  </a:lnTo>
                  <a:lnTo>
                    <a:pt x="237464" y="37312"/>
                  </a:lnTo>
                  <a:lnTo>
                    <a:pt x="233400" y="38862"/>
                  </a:lnTo>
                  <a:lnTo>
                    <a:pt x="237959" y="38227"/>
                  </a:lnTo>
                  <a:lnTo>
                    <a:pt x="237477" y="37312"/>
                  </a:lnTo>
                  <a:lnTo>
                    <a:pt x="237959" y="37134"/>
                  </a:lnTo>
                  <a:close/>
                </a:path>
                <a:path w="344804" h="197485">
                  <a:moveTo>
                    <a:pt x="239585" y="41300"/>
                  </a:moveTo>
                  <a:lnTo>
                    <a:pt x="238442" y="38227"/>
                  </a:lnTo>
                  <a:lnTo>
                    <a:pt x="237959" y="38227"/>
                  </a:lnTo>
                  <a:lnTo>
                    <a:pt x="239585" y="41300"/>
                  </a:lnTo>
                  <a:close/>
                </a:path>
                <a:path w="344804" h="197485">
                  <a:moveTo>
                    <a:pt x="259600" y="10033"/>
                  </a:moveTo>
                  <a:lnTo>
                    <a:pt x="258673" y="8674"/>
                  </a:lnTo>
                  <a:lnTo>
                    <a:pt x="258648" y="5829"/>
                  </a:lnTo>
                  <a:lnTo>
                    <a:pt x="256387" y="8483"/>
                  </a:lnTo>
                  <a:lnTo>
                    <a:pt x="255028" y="9652"/>
                  </a:lnTo>
                  <a:lnTo>
                    <a:pt x="250278" y="8305"/>
                  </a:lnTo>
                  <a:lnTo>
                    <a:pt x="250113" y="8305"/>
                  </a:lnTo>
                  <a:lnTo>
                    <a:pt x="248729" y="7340"/>
                  </a:lnTo>
                  <a:lnTo>
                    <a:pt x="243116" y="3403"/>
                  </a:lnTo>
                  <a:lnTo>
                    <a:pt x="239471" y="8674"/>
                  </a:lnTo>
                  <a:lnTo>
                    <a:pt x="239852" y="8483"/>
                  </a:lnTo>
                  <a:lnTo>
                    <a:pt x="242697" y="7340"/>
                  </a:lnTo>
                  <a:lnTo>
                    <a:pt x="244055" y="9004"/>
                  </a:lnTo>
                  <a:lnTo>
                    <a:pt x="244068" y="8305"/>
                  </a:lnTo>
                  <a:lnTo>
                    <a:pt x="246430" y="7340"/>
                  </a:lnTo>
                  <a:lnTo>
                    <a:pt x="246837" y="8305"/>
                  </a:lnTo>
                  <a:lnTo>
                    <a:pt x="247218" y="9652"/>
                  </a:lnTo>
                  <a:lnTo>
                    <a:pt x="247256" y="9779"/>
                  </a:lnTo>
                  <a:lnTo>
                    <a:pt x="247370" y="10261"/>
                  </a:lnTo>
                  <a:lnTo>
                    <a:pt x="247446" y="10591"/>
                  </a:lnTo>
                  <a:lnTo>
                    <a:pt x="247281" y="10896"/>
                  </a:lnTo>
                  <a:lnTo>
                    <a:pt x="247269" y="11264"/>
                  </a:lnTo>
                  <a:lnTo>
                    <a:pt x="247751" y="11582"/>
                  </a:lnTo>
                  <a:lnTo>
                    <a:pt x="247650" y="11353"/>
                  </a:lnTo>
                  <a:lnTo>
                    <a:pt x="247561" y="10985"/>
                  </a:lnTo>
                  <a:lnTo>
                    <a:pt x="247484" y="10680"/>
                  </a:lnTo>
                  <a:lnTo>
                    <a:pt x="247637" y="10261"/>
                  </a:lnTo>
                  <a:lnTo>
                    <a:pt x="248170" y="9779"/>
                  </a:lnTo>
                  <a:lnTo>
                    <a:pt x="250494" y="10680"/>
                  </a:lnTo>
                  <a:lnTo>
                    <a:pt x="252361" y="14808"/>
                  </a:lnTo>
                  <a:lnTo>
                    <a:pt x="254088" y="13322"/>
                  </a:lnTo>
                  <a:lnTo>
                    <a:pt x="253238" y="13322"/>
                  </a:lnTo>
                  <a:lnTo>
                    <a:pt x="253657" y="10922"/>
                  </a:lnTo>
                  <a:lnTo>
                    <a:pt x="256870" y="10922"/>
                  </a:lnTo>
                  <a:lnTo>
                    <a:pt x="259600" y="10033"/>
                  </a:lnTo>
                  <a:close/>
                </a:path>
                <a:path w="344804" h="197485">
                  <a:moveTo>
                    <a:pt x="259715" y="22796"/>
                  </a:moveTo>
                  <a:lnTo>
                    <a:pt x="255130" y="20993"/>
                  </a:lnTo>
                  <a:lnTo>
                    <a:pt x="258826" y="23571"/>
                  </a:lnTo>
                  <a:lnTo>
                    <a:pt x="259715" y="22796"/>
                  </a:lnTo>
                  <a:close/>
                </a:path>
                <a:path w="344804" h="197485">
                  <a:moveTo>
                    <a:pt x="262610" y="103263"/>
                  </a:moveTo>
                  <a:lnTo>
                    <a:pt x="258330" y="103263"/>
                  </a:lnTo>
                  <a:lnTo>
                    <a:pt x="252793" y="103987"/>
                  </a:lnTo>
                  <a:lnTo>
                    <a:pt x="253885" y="103987"/>
                  </a:lnTo>
                  <a:lnTo>
                    <a:pt x="258267" y="106400"/>
                  </a:lnTo>
                  <a:lnTo>
                    <a:pt x="262610" y="103263"/>
                  </a:lnTo>
                  <a:close/>
                </a:path>
                <a:path w="344804" h="197485">
                  <a:moveTo>
                    <a:pt x="264972" y="44780"/>
                  </a:moveTo>
                  <a:lnTo>
                    <a:pt x="263779" y="43942"/>
                  </a:lnTo>
                  <a:lnTo>
                    <a:pt x="262216" y="42849"/>
                  </a:lnTo>
                  <a:lnTo>
                    <a:pt x="256730" y="43942"/>
                  </a:lnTo>
                  <a:lnTo>
                    <a:pt x="257352" y="42405"/>
                  </a:lnTo>
                  <a:lnTo>
                    <a:pt x="258203" y="40335"/>
                  </a:lnTo>
                  <a:lnTo>
                    <a:pt x="258521" y="39560"/>
                  </a:lnTo>
                  <a:lnTo>
                    <a:pt x="252577" y="40335"/>
                  </a:lnTo>
                  <a:lnTo>
                    <a:pt x="251650" y="39001"/>
                  </a:lnTo>
                  <a:lnTo>
                    <a:pt x="248754" y="38227"/>
                  </a:lnTo>
                  <a:lnTo>
                    <a:pt x="248386" y="38227"/>
                  </a:lnTo>
                  <a:lnTo>
                    <a:pt x="251625" y="35433"/>
                  </a:lnTo>
                  <a:lnTo>
                    <a:pt x="247777" y="34048"/>
                  </a:lnTo>
                  <a:lnTo>
                    <a:pt x="239585" y="41300"/>
                  </a:lnTo>
                  <a:lnTo>
                    <a:pt x="239826" y="41973"/>
                  </a:lnTo>
                  <a:lnTo>
                    <a:pt x="243484" y="42405"/>
                  </a:lnTo>
                  <a:lnTo>
                    <a:pt x="235038" y="41973"/>
                  </a:lnTo>
                  <a:lnTo>
                    <a:pt x="234772" y="41973"/>
                  </a:lnTo>
                  <a:lnTo>
                    <a:pt x="229831" y="45516"/>
                  </a:lnTo>
                  <a:lnTo>
                    <a:pt x="220687" y="46189"/>
                  </a:lnTo>
                  <a:lnTo>
                    <a:pt x="217551" y="50304"/>
                  </a:lnTo>
                  <a:lnTo>
                    <a:pt x="223901" y="49136"/>
                  </a:lnTo>
                  <a:lnTo>
                    <a:pt x="224383" y="52793"/>
                  </a:lnTo>
                  <a:lnTo>
                    <a:pt x="224409" y="52997"/>
                  </a:lnTo>
                  <a:lnTo>
                    <a:pt x="227330" y="52793"/>
                  </a:lnTo>
                  <a:lnTo>
                    <a:pt x="237185" y="52793"/>
                  </a:lnTo>
                  <a:lnTo>
                    <a:pt x="240690" y="49136"/>
                  </a:lnTo>
                  <a:lnTo>
                    <a:pt x="240830" y="48996"/>
                  </a:lnTo>
                  <a:lnTo>
                    <a:pt x="242658" y="51701"/>
                  </a:lnTo>
                  <a:lnTo>
                    <a:pt x="248221" y="48996"/>
                  </a:lnTo>
                  <a:lnTo>
                    <a:pt x="250393" y="47942"/>
                  </a:lnTo>
                  <a:lnTo>
                    <a:pt x="249301" y="50177"/>
                  </a:lnTo>
                  <a:lnTo>
                    <a:pt x="249656" y="49923"/>
                  </a:lnTo>
                  <a:lnTo>
                    <a:pt x="251650" y="47942"/>
                  </a:lnTo>
                  <a:lnTo>
                    <a:pt x="252818" y="46786"/>
                  </a:lnTo>
                  <a:lnTo>
                    <a:pt x="255397" y="54495"/>
                  </a:lnTo>
                  <a:lnTo>
                    <a:pt x="258064" y="47942"/>
                  </a:lnTo>
                  <a:lnTo>
                    <a:pt x="258140" y="47752"/>
                  </a:lnTo>
                  <a:lnTo>
                    <a:pt x="260908" y="49707"/>
                  </a:lnTo>
                  <a:lnTo>
                    <a:pt x="261061" y="49136"/>
                  </a:lnTo>
                  <a:lnTo>
                    <a:pt x="261416" y="47942"/>
                  </a:lnTo>
                  <a:lnTo>
                    <a:pt x="261480" y="47752"/>
                  </a:lnTo>
                  <a:lnTo>
                    <a:pt x="261772" y="46786"/>
                  </a:lnTo>
                  <a:lnTo>
                    <a:pt x="262623" y="46786"/>
                  </a:lnTo>
                  <a:lnTo>
                    <a:pt x="264972" y="44780"/>
                  </a:lnTo>
                  <a:close/>
                </a:path>
                <a:path w="344804" h="197485">
                  <a:moveTo>
                    <a:pt x="265137" y="103263"/>
                  </a:moveTo>
                  <a:lnTo>
                    <a:pt x="263728" y="102450"/>
                  </a:lnTo>
                  <a:lnTo>
                    <a:pt x="262610" y="103263"/>
                  </a:lnTo>
                  <a:lnTo>
                    <a:pt x="265137" y="103263"/>
                  </a:lnTo>
                  <a:close/>
                </a:path>
                <a:path w="344804" h="197485">
                  <a:moveTo>
                    <a:pt x="265544" y="11366"/>
                  </a:moveTo>
                  <a:lnTo>
                    <a:pt x="260934" y="7442"/>
                  </a:lnTo>
                  <a:lnTo>
                    <a:pt x="263220" y="9766"/>
                  </a:lnTo>
                  <a:lnTo>
                    <a:pt x="265544" y="11366"/>
                  </a:lnTo>
                  <a:close/>
                </a:path>
                <a:path w="344804" h="197485">
                  <a:moveTo>
                    <a:pt x="279196" y="6845"/>
                  </a:moveTo>
                  <a:lnTo>
                    <a:pt x="276885" y="4521"/>
                  </a:lnTo>
                  <a:lnTo>
                    <a:pt x="276466" y="8458"/>
                  </a:lnTo>
                  <a:lnTo>
                    <a:pt x="278269" y="6197"/>
                  </a:lnTo>
                  <a:lnTo>
                    <a:pt x="279196" y="6845"/>
                  </a:lnTo>
                  <a:close/>
                </a:path>
                <a:path w="344804" h="197485">
                  <a:moveTo>
                    <a:pt x="280200" y="104838"/>
                  </a:moveTo>
                  <a:lnTo>
                    <a:pt x="278904" y="103263"/>
                  </a:lnTo>
                  <a:lnTo>
                    <a:pt x="278790" y="101866"/>
                  </a:lnTo>
                  <a:lnTo>
                    <a:pt x="278765" y="101028"/>
                  </a:lnTo>
                  <a:lnTo>
                    <a:pt x="276961" y="101866"/>
                  </a:lnTo>
                  <a:lnTo>
                    <a:pt x="276402" y="103263"/>
                  </a:lnTo>
                  <a:lnTo>
                    <a:pt x="276656" y="103263"/>
                  </a:lnTo>
                  <a:lnTo>
                    <a:pt x="276987" y="103987"/>
                  </a:lnTo>
                  <a:lnTo>
                    <a:pt x="272796" y="105410"/>
                  </a:lnTo>
                  <a:lnTo>
                    <a:pt x="274345" y="102717"/>
                  </a:lnTo>
                  <a:lnTo>
                    <a:pt x="275132" y="101282"/>
                  </a:lnTo>
                  <a:lnTo>
                    <a:pt x="271919" y="100431"/>
                  </a:lnTo>
                  <a:lnTo>
                    <a:pt x="265137" y="103263"/>
                  </a:lnTo>
                  <a:lnTo>
                    <a:pt x="269227" y="105638"/>
                  </a:lnTo>
                  <a:lnTo>
                    <a:pt x="270116" y="102717"/>
                  </a:lnTo>
                  <a:lnTo>
                    <a:pt x="271056" y="105473"/>
                  </a:lnTo>
                  <a:lnTo>
                    <a:pt x="275640" y="106578"/>
                  </a:lnTo>
                  <a:lnTo>
                    <a:pt x="277901" y="106768"/>
                  </a:lnTo>
                  <a:lnTo>
                    <a:pt x="279450" y="105473"/>
                  </a:lnTo>
                  <a:lnTo>
                    <a:pt x="280200" y="104838"/>
                  </a:lnTo>
                  <a:close/>
                </a:path>
                <a:path w="344804" h="197485">
                  <a:moveTo>
                    <a:pt x="285140" y="7480"/>
                  </a:moveTo>
                  <a:lnTo>
                    <a:pt x="280568" y="7810"/>
                  </a:lnTo>
                  <a:lnTo>
                    <a:pt x="283324" y="8305"/>
                  </a:lnTo>
                  <a:lnTo>
                    <a:pt x="284226" y="9664"/>
                  </a:lnTo>
                  <a:lnTo>
                    <a:pt x="284238" y="8978"/>
                  </a:lnTo>
                  <a:lnTo>
                    <a:pt x="283756" y="7924"/>
                  </a:lnTo>
                  <a:lnTo>
                    <a:pt x="285140" y="7480"/>
                  </a:lnTo>
                  <a:close/>
                </a:path>
                <a:path w="344804" h="197485">
                  <a:moveTo>
                    <a:pt x="289394" y="107302"/>
                  </a:moveTo>
                  <a:lnTo>
                    <a:pt x="289140" y="107302"/>
                  </a:lnTo>
                  <a:lnTo>
                    <a:pt x="287909" y="108902"/>
                  </a:lnTo>
                  <a:lnTo>
                    <a:pt x="288061" y="108902"/>
                  </a:lnTo>
                  <a:lnTo>
                    <a:pt x="289394" y="107302"/>
                  </a:lnTo>
                  <a:close/>
                </a:path>
                <a:path w="344804" h="197485">
                  <a:moveTo>
                    <a:pt x="290449" y="102120"/>
                  </a:moveTo>
                  <a:lnTo>
                    <a:pt x="290182" y="101587"/>
                  </a:lnTo>
                  <a:lnTo>
                    <a:pt x="289902" y="101155"/>
                  </a:lnTo>
                  <a:lnTo>
                    <a:pt x="289699" y="101155"/>
                  </a:lnTo>
                  <a:lnTo>
                    <a:pt x="288950" y="104241"/>
                  </a:lnTo>
                  <a:lnTo>
                    <a:pt x="288886" y="105994"/>
                  </a:lnTo>
                  <a:lnTo>
                    <a:pt x="290385" y="102298"/>
                  </a:lnTo>
                  <a:lnTo>
                    <a:pt x="290449" y="102120"/>
                  </a:lnTo>
                  <a:close/>
                </a:path>
                <a:path w="344804" h="197485">
                  <a:moveTo>
                    <a:pt x="290982" y="102120"/>
                  </a:moveTo>
                  <a:lnTo>
                    <a:pt x="290677" y="101587"/>
                  </a:lnTo>
                  <a:lnTo>
                    <a:pt x="290664" y="102298"/>
                  </a:lnTo>
                  <a:lnTo>
                    <a:pt x="290982" y="102120"/>
                  </a:lnTo>
                  <a:close/>
                </a:path>
                <a:path w="344804" h="197485">
                  <a:moveTo>
                    <a:pt x="291655" y="108064"/>
                  </a:moveTo>
                  <a:lnTo>
                    <a:pt x="290258" y="106260"/>
                  </a:lnTo>
                  <a:lnTo>
                    <a:pt x="289610" y="107035"/>
                  </a:lnTo>
                  <a:lnTo>
                    <a:pt x="289509" y="108064"/>
                  </a:lnTo>
                  <a:lnTo>
                    <a:pt x="289648" y="108902"/>
                  </a:lnTo>
                  <a:lnTo>
                    <a:pt x="289725" y="109385"/>
                  </a:lnTo>
                  <a:lnTo>
                    <a:pt x="289826" y="110083"/>
                  </a:lnTo>
                  <a:lnTo>
                    <a:pt x="291655" y="108064"/>
                  </a:lnTo>
                  <a:close/>
                </a:path>
                <a:path w="344804" h="197485">
                  <a:moveTo>
                    <a:pt x="292684" y="109385"/>
                  </a:moveTo>
                  <a:lnTo>
                    <a:pt x="289636" y="111163"/>
                  </a:lnTo>
                  <a:lnTo>
                    <a:pt x="291287" y="111163"/>
                  </a:lnTo>
                  <a:lnTo>
                    <a:pt x="292061" y="110248"/>
                  </a:lnTo>
                  <a:lnTo>
                    <a:pt x="292684" y="109385"/>
                  </a:lnTo>
                  <a:close/>
                </a:path>
                <a:path w="344804" h="197485">
                  <a:moveTo>
                    <a:pt x="294665" y="111455"/>
                  </a:moveTo>
                  <a:lnTo>
                    <a:pt x="292595" y="111163"/>
                  </a:lnTo>
                  <a:lnTo>
                    <a:pt x="291401" y="111163"/>
                  </a:lnTo>
                  <a:lnTo>
                    <a:pt x="290322" y="112649"/>
                  </a:lnTo>
                  <a:lnTo>
                    <a:pt x="294665" y="111455"/>
                  </a:lnTo>
                  <a:close/>
                </a:path>
                <a:path w="344804" h="197485">
                  <a:moveTo>
                    <a:pt x="294805" y="113614"/>
                  </a:moveTo>
                  <a:lnTo>
                    <a:pt x="294157" y="112649"/>
                  </a:lnTo>
                  <a:lnTo>
                    <a:pt x="294220" y="113614"/>
                  </a:lnTo>
                  <a:lnTo>
                    <a:pt x="294805" y="113614"/>
                  </a:lnTo>
                  <a:close/>
                </a:path>
                <a:path w="344804" h="197485">
                  <a:moveTo>
                    <a:pt x="297180" y="113741"/>
                  </a:moveTo>
                  <a:lnTo>
                    <a:pt x="294246" y="113741"/>
                  </a:lnTo>
                  <a:lnTo>
                    <a:pt x="294462" y="114846"/>
                  </a:lnTo>
                  <a:lnTo>
                    <a:pt x="297180" y="113741"/>
                  </a:lnTo>
                  <a:close/>
                </a:path>
                <a:path w="344804" h="197485">
                  <a:moveTo>
                    <a:pt x="297434" y="47790"/>
                  </a:moveTo>
                  <a:lnTo>
                    <a:pt x="294220" y="46951"/>
                  </a:lnTo>
                  <a:lnTo>
                    <a:pt x="292862" y="48831"/>
                  </a:lnTo>
                  <a:lnTo>
                    <a:pt x="297434" y="47790"/>
                  </a:lnTo>
                  <a:close/>
                </a:path>
                <a:path w="344804" h="197485">
                  <a:moveTo>
                    <a:pt x="298996" y="110248"/>
                  </a:moveTo>
                  <a:lnTo>
                    <a:pt x="294665" y="111455"/>
                  </a:lnTo>
                  <a:lnTo>
                    <a:pt x="297180" y="111798"/>
                  </a:lnTo>
                  <a:lnTo>
                    <a:pt x="296735" y="113614"/>
                  </a:lnTo>
                  <a:lnTo>
                    <a:pt x="297611" y="113614"/>
                  </a:lnTo>
                  <a:lnTo>
                    <a:pt x="298996" y="110248"/>
                  </a:lnTo>
                  <a:close/>
                </a:path>
                <a:path w="344804" h="197485">
                  <a:moveTo>
                    <a:pt x="299935" y="34963"/>
                  </a:moveTo>
                  <a:lnTo>
                    <a:pt x="299605" y="34556"/>
                  </a:lnTo>
                  <a:lnTo>
                    <a:pt x="298665" y="34556"/>
                  </a:lnTo>
                  <a:lnTo>
                    <a:pt x="299935" y="34963"/>
                  </a:lnTo>
                  <a:close/>
                </a:path>
                <a:path w="344804" h="197485">
                  <a:moveTo>
                    <a:pt x="301523" y="7035"/>
                  </a:moveTo>
                  <a:lnTo>
                    <a:pt x="300558" y="7429"/>
                  </a:lnTo>
                  <a:lnTo>
                    <a:pt x="300189" y="8166"/>
                  </a:lnTo>
                  <a:lnTo>
                    <a:pt x="301523" y="7035"/>
                  </a:lnTo>
                  <a:close/>
                </a:path>
                <a:path w="344804" h="197485">
                  <a:moveTo>
                    <a:pt x="301967" y="101587"/>
                  </a:moveTo>
                  <a:lnTo>
                    <a:pt x="299694" y="101155"/>
                  </a:lnTo>
                  <a:lnTo>
                    <a:pt x="301421" y="101155"/>
                  </a:lnTo>
                  <a:lnTo>
                    <a:pt x="296646" y="100584"/>
                  </a:lnTo>
                  <a:lnTo>
                    <a:pt x="290639" y="99453"/>
                  </a:lnTo>
                  <a:lnTo>
                    <a:pt x="290182" y="100584"/>
                  </a:lnTo>
                  <a:lnTo>
                    <a:pt x="290322" y="100584"/>
                  </a:lnTo>
                  <a:lnTo>
                    <a:pt x="293446" y="101155"/>
                  </a:lnTo>
                  <a:lnTo>
                    <a:pt x="292798" y="101155"/>
                  </a:lnTo>
                  <a:lnTo>
                    <a:pt x="290982" y="102120"/>
                  </a:lnTo>
                  <a:lnTo>
                    <a:pt x="293243" y="105994"/>
                  </a:lnTo>
                  <a:lnTo>
                    <a:pt x="293344" y="106184"/>
                  </a:lnTo>
                  <a:lnTo>
                    <a:pt x="291655" y="108064"/>
                  </a:lnTo>
                  <a:lnTo>
                    <a:pt x="292684" y="109385"/>
                  </a:lnTo>
                  <a:lnTo>
                    <a:pt x="293027" y="108902"/>
                  </a:lnTo>
                  <a:lnTo>
                    <a:pt x="294386" y="108902"/>
                  </a:lnTo>
                  <a:lnTo>
                    <a:pt x="294411" y="109156"/>
                  </a:lnTo>
                  <a:lnTo>
                    <a:pt x="294703" y="109016"/>
                  </a:lnTo>
                  <a:lnTo>
                    <a:pt x="294932" y="108889"/>
                  </a:lnTo>
                  <a:lnTo>
                    <a:pt x="296976" y="108839"/>
                  </a:lnTo>
                  <a:lnTo>
                    <a:pt x="298996" y="110248"/>
                  </a:lnTo>
                  <a:lnTo>
                    <a:pt x="299466" y="110566"/>
                  </a:lnTo>
                  <a:lnTo>
                    <a:pt x="297116" y="106387"/>
                  </a:lnTo>
                  <a:lnTo>
                    <a:pt x="297002" y="106184"/>
                  </a:lnTo>
                  <a:lnTo>
                    <a:pt x="296976" y="107315"/>
                  </a:lnTo>
                  <a:lnTo>
                    <a:pt x="296430" y="108051"/>
                  </a:lnTo>
                  <a:lnTo>
                    <a:pt x="295173" y="108750"/>
                  </a:lnTo>
                  <a:lnTo>
                    <a:pt x="294944" y="108737"/>
                  </a:lnTo>
                  <a:lnTo>
                    <a:pt x="294640" y="108788"/>
                  </a:lnTo>
                  <a:lnTo>
                    <a:pt x="294386" y="108800"/>
                  </a:lnTo>
                  <a:lnTo>
                    <a:pt x="294411" y="106324"/>
                  </a:lnTo>
                  <a:lnTo>
                    <a:pt x="296189" y="106184"/>
                  </a:lnTo>
                  <a:lnTo>
                    <a:pt x="296976" y="107315"/>
                  </a:lnTo>
                  <a:lnTo>
                    <a:pt x="296976" y="106146"/>
                  </a:lnTo>
                  <a:lnTo>
                    <a:pt x="296202" y="104762"/>
                  </a:lnTo>
                  <a:lnTo>
                    <a:pt x="298488" y="104241"/>
                  </a:lnTo>
                  <a:lnTo>
                    <a:pt x="301561" y="101587"/>
                  </a:lnTo>
                  <a:lnTo>
                    <a:pt x="301967" y="101587"/>
                  </a:lnTo>
                  <a:close/>
                </a:path>
                <a:path w="344804" h="197485">
                  <a:moveTo>
                    <a:pt x="302755" y="5994"/>
                  </a:moveTo>
                  <a:lnTo>
                    <a:pt x="293319" y="5346"/>
                  </a:lnTo>
                  <a:lnTo>
                    <a:pt x="291045" y="6692"/>
                  </a:lnTo>
                  <a:lnTo>
                    <a:pt x="286499" y="7035"/>
                  </a:lnTo>
                  <a:lnTo>
                    <a:pt x="286512" y="10579"/>
                  </a:lnTo>
                  <a:lnTo>
                    <a:pt x="293357" y="9029"/>
                  </a:lnTo>
                  <a:lnTo>
                    <a:pt x="292011" y="10883"/>
                  </a:lnTo>
                  <a:lnTo>
                    <a:pt x="298970" y="9029"/>
                  </a:lnTo>
                  <a:lnTo>
                    <a:pt x="299440" y="9029"/>
                  </a:lnTo>
                  <a:lnTo>
                    <a:pt x="298386" y="8305"/>
                  </a:lnTo>
                  <a:lnTo>
                    <a:pt x="300558" y="7429"/>
                  </a:lnTo>
                  <a:lnTo>
                    <a:pt x="301256" y="5994"/>
                  </a:lnTo>
                  <a:lnTo>
                    <a:pt x="302755" y="5994"/>
                  </a:lnTo>
                  <a:close/>
                </a:path>
                <a:path w="344804" h="197485">
                  <a:moveTo>
                    <a:pt x="306946" y="6273"/>
                  </a:moveTo>
                  <a:lnTo>
                    <a:pt x="302755" y="5994"/>
                  </a:lnTo>
                  <a:lnTo>
                    <a:pt x="301523" y="7035"/>
                  </a:lnTo>
                  <a:lnTo>
                    <a:pt x="304736" y="6426"/>
                  </a:lnTo>
                  <a:lnTo>
                    <a:pt x="306171" y="9512"/>
                  </a:lnTo>
                  <a:lnTo>
                    <a:pt x="306666" y="7429"/>
                  </a:lnTo>
                  <a:lnTo>
                    <a:pt x="306755" y="7035"/>
                  </a:lnTo>
                  <a:lnTo>
                    <a:pt x="306844" y="6692"/>
                  </a:lnTo>
                  <a:lnTo>
                    <a:pt x="306908" y="6426"/>
                  </a:lnTo>
                  <a:lnTo>
                    <a:pt x="306946" y="6273"/>
                  </a:lnTo>
                  <a:close/>
                </a:path>
                <a:path w="344804" h="197485">
                  <a:moveTo>
                    <a:pt x="308292" y="38544"/>
                  </a:moveTo>
                  <a:lnTo>
                    <a:pt x="308267" y="36436"/>
                  </a:lnTo>
                  <a:lnTo>
                    <a:pt x="308025" y="36436"/>
                  </a:lnTo>
                  <a:lnTo>
                    <a:pt x="302361" y="38544"/>
                  </a:lnTo>
                  <a:lnTo>
                    <a:pt x="301929" y="36436"/>
                  </a:lnTo>
                  <a:lnTo>
                    <a:pt x="301879" y="36169"/>
                  </a:lnTo>
                  <a:lnTo>
                    <a:pt x="301307" y="36169"/>
                  </a:lnTo>
                  <a:lnTo>
                    <a:pt x="304596" y="35712"/>
                  </a:lnTo>
                  <a:lnTo>
                    <a:pt x="306882" y="35394"/>
                  </a:lnTo>
                  <a:lnTo>
                    <a:pt x="306514" y="33515"/>
                  </a:lnTo>
                  <a:lnTo>
                    <a:pt x="306400" y="32956"/>
                  </a:lnTo>
                  <a:lnTo>
                    <a:pt x="305930" y="32626"/>
                  </a:lnTo>
                  <a:lnTo>
                    <a:pt x="303199" y="33515"/>
                  </a:lnTo>
                  <a:lnTo>
                    <a:pt x="302463" y="35394"/>
                  </a:lnTo>
                  <a:lnTo>
                    <a:pt x="302336" y="35712"/>
                  </a:lnTo>
                  <a:lnTo>
                    <a:pt x="299935" y="34963"/>
                  </a:lnTo>
                  <a:lnTo>
                    <a:pt x="300939" y="36169"/>
                  </a:lnTo>
                  <a:lnTo>
                    <a:pt x="300443" y="37388"/>
                  </a:lnTo>
                  <a:lnTo>
                    <a:pt x="298691" y="37388"/>
                  </a:lnTo>
                  <a:lnTo>
                    <a:pt x="297776" y="35394"/>
                  </a:lnTo>
                  <a:lnTo>
                    <a:pt x="297942" y="35394"/>
                  </a:lnTo>
                  <a:lnTo>
                    <a:pt x="295910" y="34759"/>
                  </a:lnTo>
                  <a:lnTo>
                    <a:pt x="294576" y="36436"/>
                  </a:lnTo>
                  <a:lnTo>
                    <a:pt x="293636" y="37388"/>
                  </a:lnTo>
                  <a:lnTo>
                    <a:pt x="293141" y="37388"/>
                  </a:lnTo>
                  <a:lnTo>
                    <a:pt x="291693" y="37604"/>
                  </a:lnTo>
                  <a:lnTo>
                    <a:pt x="296621" y="38036"/>
                  </a:lnTo>
                  <a:lnTo>
                    <a:pt x="304279" y="41427"/>
                  </a:lnTo>
                  <a:lnTo>
                    <a:pt x="304495" y="39776"/>
                  </a:lnTo>
                  <a:lnTo>
                    <a:pt x="304571" y="39192"/>
                  </a:lnTo>
                  <a:lnTo>
                    <a:pt x="304622" y="38747"/>
                  </a:lnTo>
                  <a:lnTo>
                    <a:pt x="305092" y="39776"/>
                  </a:lnTo>
                  <a:lnTo>
                    <a:pt x="307848" y="40995"/>
                  </a:lnTo>
                  <a:lnTo>
                    <a:pt x="308292" y="39192"/>
                  </a:lnTo>
                  <a:lnTo>
                    <a:pt x="308292" y="38747"/>
                  </a:lnTo>
                  <a:lnTo>
                    <a:pt x="308292" y="38544"/>
                  </a:lnTo>
                  <a:close/>
                </a:path>
                <a:path w="344804" h="197485">
                  <a:moveTo>
                    <a:pt x="308546" y="61912"/>
                  </a:moveTo>
                  <a:lnTo>
                    <a:pt x="305765" y="58572"/>
                  </a:lnTo>
                  <a:lnTo>
                    <a:pt x="303022" y="58775"/>
                  </a:lnTo>
                  <a:lnTo>
                    <a:pt x="303949" y="60833"/>
                  </a:lnTo>
                  <a:lnTo>
                    <a:pt x="300774" y="60693"/>
                  </a:lnTo>
                  <a:lnTo>
                    <a:pt x="299389" y="61861"/>
                  </a:lnTo>
                  <a:lnTo>
                    <a:pt x="301218" y="61734"/>
                  </a:lnTo>
                  <a:lnTo>
                    <a:pt x="302602" y="62712"/>
                  </a:lnTo>
                  <a:lnTo>
                    <a:pt x="303999" y="65074"/>
                  </a:lnTo>
                  <a:lnTo>
                    <a:pt x="305333" y="63931"/>
                  </a:lnTo>
                  <a:lnTo>
                    <a:pt x="303961" y="62255"/>
                  </a:lnTo>
                  <a:lnTo>
                    <a:pt x="306235" y="62445"/>
                  </a:lnTo>
                  <a:lnTo>
                    <a:pt x="308546" y="61912"/>
                  </a:lnTo>
                  <a:close/>
                </a:path>
                <a:path w="344804" h="197485">
                  <a:moveTo>
                    <a:pt x="314388" y="53314"/>
                  </a:moveTo>
                  <a:lnTo>
                    <a:pt x="310273" y="51130"/>
                  </a:lnTo>
                  <a:lnTo>
                    <a:pt x="313956" y="53695"/>
                  </a:lnTo>
                  <a:lnTo>
                    <a:pt x="314388" y="53314"/>
                  </a:lnTo>
                  <a:close/>
                </a:path>
                <a:path w="344804" h="197485">
                  <a:moveTo>
                    <a:pt x="325437" y="102679"/>
                  </a:moveTo>
                  <a:lnTo>
                    <a:pt x="320890" y="102679"/>
                  </a:lnTo>
                  <a:lnTo>
                    <a:pt x="319887" y="98094"/>
                  </a:lnTo>
                  <a:lnTo>
                    <a:pt x="308546" y="105664"/>
                  </a:lnTo>
                  <a:lnTo>
                    <a:pt x="308330" y="105283"/>
                  </a:lnTo>
                  <a:lnTo>
                    <a:pt x="305752" y="100876"/>
                  </a:lnTo>
                  <a:lnTo>
                    <a:pt x="303923" y="101727"/>
                  </a:lnTo>
                  <a:lnTo>
                    <a:pt x="305308" y="102679"/>
                  </a:lnTo>
                  <a:lnTo>
                    <a:pt x="305308" y="104000"/>
                  </a:lnTo>
                  <a:lnTo>
                    <a:pt x="302120" y="104000"/>
                  </a:lnTo>
                  <a:lnTo>
                    <a:pt x="303949" y="106006"/>
                  </a:lnTo>
                  <a:lnTo>
                    <a:pt x="301256" y="105283"/>
                  </a:lnTo>
                  <a:lnTo>
                    <a:pt x="300939" y="105283"/>
                  </a:lnTo>
                  <a:lnTo>
                    <a:pt x="303517" y="107086"/>
                  </a:lnTo>
                  <a:lnTo>
                    <a:pt x="303542" y="106387"/>
                  </a:lnTo>
                  <a:lnTo>
                    <a:pt x="303974" y="106006"/>
                  </a:lnTo>
                  <a:lnTo>
                    <a:pt x="304800" y="105283"/>
                  </a:lnTo>
                  <a:lnTo>
                    <a:pt x="304977" y="105283"/>
                  </a:lnTo>
                  <a:lnTo>
                    <a:pt x="307657" y="107213"/>
                  </a:lnTo>
                  <a:lnTo>
                    <a:pt x="307848" y="107403"/>
                  </a:lnTo>
                  <a:lnTo>
                    <a:pt x="306692" y="109042"/>
                  </a:lnTo>
                  <a:lnTo>
                    <a:pt x="305765" y="110502"/>
                  </a:lnTo>
                  <a:lnTo>
                    <a:pt x="309524" y="112001"/>
                  </a:lnTo>
                  <a:lnTo>
                    <a:pt x="311785" y="109334"/>
                  </a:lnTo>
                  <a:lnTo>
                    <a:pt x="311048" y="108839"/>
                  </a:lnTo>
                  <a:lnTo>
                    <a:pt x="309029" y="108839"/>
                  </a:lnTo>
                  <a:lnTo>
                    <a:pt x="309016" y="107403"/>
                  </a:lnTo>
                  <a:lnTo>
                    <a:pt x="312686" y="108572"/>
                  </a:lnTo>
                  <a:lnTo>
                    <a:pt x="314045" y="107403"/>
                  </a:lnTo>
                  <a:lnTo>
                    <a:pt x="316077" y="105664"/>
                  </a:lnTo>
                  <a:lnTo>
                    <a:pt x="318020" y="104000"/>
                  </a:lnTo>
                  <a:lnTo>
                    <a:pt x="318223" y="104000"/>
                  </a:lnTo>
                  <a:lnTo>
                    <a:pt x="320890" y="106387"/>
                  </a:lnTo>
                  <a:lnTo>
                    <a:pt x="320636" y="106006"/>
                  </a:lnTo>
                  <a:lnTo>
                    <a:pt x="319519" y="104876"/>
                  </a:lnTo>
                  <a:lnTo>
                    <a:pt x="321119" y="104279"/>
                  </a:lnTo>
                  <a:lnTo>
                    <a:pt x="321170" y="104000"/>
                  </a:lnTo>
                  <a:lnTo>
                    <a:pt x="321233" y="104279"/>
                  </a:lnTo>
                  <a:lnTo>
                    <a:pt x="321881" y="104000"/>
                  </a:lnTo>
                  <a:lnTo>
                    <a:pt x="325437" y="102679"/>
                  </a:lnTo>
                  <a:close/>
                </a:path>
                <a:path w="344804" h="197485">
                  <a:moveTo>
                    <a:pt x="328549" y="44767"/>
                  </a:moveTo>
                  <a:lnTo>
                    <a:pt x="328269" y="44208"/>
                  </a:lnTo>
                  <a:lnTo>
                    <a:pt x="327990" y="43815"/>
                  </a:lnTo>
                  <a:lnTo>
                    <a:pt x="327660" y="43815"/>
                  </a:lnTo>
                  <a:lnTo>
                    <a:pt x="328549" y="44767"/>
                  </a:lnTo>
                  <a:close/>
                </a:path>
                <a:path w="344804" h="197485">
                  <a:moveTo>
                    <a:pt x="338848" y="75387"/>
                  </a:moveTo>
                  <a:lnTo>
                    <a:pt x="335178" y="72809"/>
                  </a:lnTo>
                  <a:lnTo>
                    <a:pt x="334276" y="73583"/>
                  </a:lnTo>
                  <a:lnTo>
                    <a:pt x="338848" y="75387"/>
                  </a:lnTo>
                  <a:close/>
                </a:path>
                <a:path w="344804" h="197485">
                  <a:moveTo>
                    <a:pt x="344449" y="44767"/>
                  </a:moveTo>
                  <a:lnTo>
                    <a:pt x="344347" y="43611"/>
                  </a:lnTo>
                  <a:lnTo>
                    <a:pt x="344220" y="42329"/>
                  </a:lnTo>
                  <a:lnTo>
                    <a:pt x="344195" y="42062"/>
                  </a:lnTo>
                  <a:lnTo>
                    <a:pt x="344068" y="40728"/>
                  </a:lnTo>
                  <a:lnTo>
                    <a:pt x="343941" y="39471"/>
                  </a:lnTo>
                  <a:lnTo>
                    <a:pt x="337553" y="42062"/>
                  </a:lnTo>
                  <a:lnTo>
                    <a:pt x="333870" y="38722"/>
                  </a:lnTo>
                  <a:lnTo>
                    <a:pt x="330631" y="35801"/>
                  </a:lnTo>
                  <a:lnTo>
                    <a:pt x="324739" y="38722"/>
                  </a:lnTo>
                  <a:lnTo>
                    <a:pt x="322122" y="37553"/>
                  </a:lnTo>
                  <a:lnTo>
                    <a:pt x="326097" y="37553"/>
                  </a:lnTo>
                  <a:lnTo>
                    <a:pt x="325170" y="36207"/>
                  </a:lnTo>
                  <a:lnTo>
                    <a:pt x="321932" y="36207"/>
                  </a:lnTo>
                  <a:lnTo>
                    <a:pt x="321094" y="40398"/>
                  </a:lnTo>
                  <a:lnTo>
                    <a:pt x="316534" y="40728"/>
                  </a:lnTo>
                  <a:lnTo>
                    <a:pt x="327507" y="42062"/>
                  </a:lnTo>
                  <a:lnTo>
                    <a:pt x="325704" y="43611"/>
                  </a:lnTo>
                  <a:lnTo>
                    <a:pt x="327621" y="43789"/>
                  </a:lnTo>
                  <a:lnTo>
                    <a:pt x="327050" y="43167"/>
                  </a:lnTo>
                  <a:lnTo>
                    <a:pt x="332562" y="44208"/>
                  </a:lnTo>
                  <a:lnTo>
                    <a:pt x="336105" y="43167"/>
                  </a:lnTo>
                  <a:lnTo>
                    <a:pt x="338937" y="42329"/>
                  </a:lnTo>
                  <a:lnTo>
                    <a:pt x="344449" y="44767"/>
                  </a:lnTo>
                  <a:close/>
                </a:path>
              </a:pathLst>
            </a:custGeom>
            <a:solidFill>
              <a:srgbClr val="ABD3D8">
                <a:alpha val="51998"/>
              </a:srgbClr>
            </a:solidFill>
          </p:spPr>
          <p:txBody>
            <a:bodyPr wrap="square" lIns="0" tIns="0" rIns="0" bIns="0" rtlCol="0"/>
            <a:lstStyle/>
            <a:p>
              <a:pPr defTabSz="829178"/>
              <a:endParaRPr sz="1632" kern="0">
                <a:solidFill>
                  <a:sysClr val="windowText" lastClr="000000"/>
                </a:solidFill>
              </a:endParaRPr>
            </a:p>
          </p:txBody>
        </p:sp>
        <p:sp>
          <p:nvSpPr>
            <p:cNvPr id="108" name="object 108"/>
            <p:cNvSpPr/>
            <p:nvPr/>
          </p:nvSpPr>
          <p:spPr>
            <a:xfrm>
              <a:off x="9034628" y="1832660"/>
              <a:ext cx="867410" cy="354965"/>
            </a:xfrm>
            <a:custGeom>
              <a:avLst/>
              <a:gdLst/>
              <a:ahLst/>
              <a:cxnLst/>
              <a:rect l="l" t="t" r="r" b="b"/>
              <a:pathLst>
                <a:path w="867409" h="354964">
                  <a:moveTo>
                    <a:pt x="2628" y="35115"/>
                  </a:moveTo>
                  <a:lnTo>
                    <a:pt x="1358" y="35115"/>
                  </a:lnTo>
                  <a:lnTo>
                    <a:pt x="2108" y="35407"/>
                  </a:lnTo>
                  <a:lnTo>
                    <a:pt x="2425" y="35318"/>
                  </a:lnTo>
                  <a:lnTo>
                    <a:pt x="2628" y="35115"/>
                  </a:lnTo>
                  <a:close/>
                </a:path>
                <a:path w="867409" h="354964">
                  <a:moveTo>
                    <a:pt x="6502" y="35115"/>
                  </a:moveTo>
                  <a:lnTo>
                    <a:pt x="4140" y="33477"/>
                  </a:lnTo>
                  <a:lnTo>
                    <a:pt x="2844" y="33553"/>
                  </a:lnTo>
                  <a:lnTo>
                    <a:pt x="3086" y="34683"/>
                  </a:lnTo>
                  <a:lnTo>
                    <a:pt x="2641" y="35115"/>
                  </a:lnTo>
                  <a:lnTo>
                    <a:pt x="6502" y="35115"/>
                  </a:lnTo>
                  <a:close/>
                </a:path>
                <a:path w="867409" h="354964">
                  <a:moveTo>
                    <a:pt x="8978" y="12407"/>
                  </a:moveTo>
                  <a:lnTo>
                    <a:pt x="8915" y="9779"/>
                  </a:lnTo>
                  <a:lnTo>
                    <a:pt x="8140" y="9563"/>
                  </a:lnTo>
                  <a:lnTo>
                    <a:pt x="8978" y="12407"/>
                  </a:lnTo>
                  <a:close/>
                </a:path>
                <a:path w="867409" h="354964">
                  <a:moveTo>
                    <a:pt x="12103" y="30797"/>
                  </a:moveTo>
                  <a:lnTo>
                    <a:pt x="10045" y="30454"/>
                  </a:lnTo>
                  <a:lnTo>
                    <a:pt x="9652" y="30797"/>
                  </a:lnTo>
                  <a:lnTo>
                    <a:pt x="12103" y="30797"/>
                  </a:lnTo>
                  <a:close/>
                </a:path>
                <a:path w="867409" h="354964">
                  <a:moveTo>
                    <a:pt x="12560" y="28257"/>
                  </a:moveTo>
                  <a:lnTo>
                    <a:pt x="11366" y="28549"/>
                  </a:lnTo>
                  <a:lnTo>
                    <a:pt x="11544" y="28257"/>
                  </a:lnTo>
                  <a:lnTo>
                    <a:pt x="7581" y="28549"/>
                  </a:lnTo>
                  <a:lnTo>
                    <a:pt x="9093" y="28549"/>
                  </a:lnTo>
                  <a:lnTo>
                    <a:pt x="8750" y="30022"/>
                  </a:lnTo>
                  <a:lnTo>
                    <a:pt x="7454" y="30022"/>
                  </a:lnTo>
                  <a:lnTo>
                    <a:pt x="10045" y="30454"/>
                  </a:lnTo>
                  <a:lnTo>
                    <a:pt x="12560" y="28257"/>
                  </a:lnTo>
                  <a:close/>
                </a:path>
                <a:path w="867409" h="354964">
                  <a:moveTo>
                    <a:pt x="13169" y="25539"/>
                  </a:moveTo>
                  <a:lnTo>
                    <a:pt x="10350" y="25006"/>
                  </a:lnTo>
                  <a:lnTo>
                    <a:pt x="11188" y="25895"/>
                  </a:lnTo>
                  <a:lnTo>
                    <a:pt x="11455" y="25895"/>
                  </a:lnTo>
                  <a:lnTo>
                    <a:pt x="10337" y="27571"/>
                  </a:lnTo>
                  <a:lnTo>
                    <a:pt x="10223" y="27749"/>
                  </a:lnTo>
                  <a:lnTo>
                    <a:pt x="10109" y="27927"/>
                  </a:lnTo>
                  <a:lnTo>
                    <a:pt x="10007" y="28079"/>
                  </a:lnTo>
                  <a:lnTo>
                    <a:pt x="9893" y="28257"/>
                  </a:lnTo>
                  <a:lnTo>
                    <a:pt x="11544" y="28257"/>
                  </a:lnTo>
                  <a:lnTo>
                    <a:pt x="12661" y="26377"/>
                  </a:lnTo>
                  <a:lnTo>
                    <a:pt x="13169" y="25539"/>
                  </a:lnTo>
                  <a:close/>
                </a:path>
                <a:path w="867409" h="354964">
                  <a:moveTo>
                    <a:pt x="17386" y="30022"/>
                  </a:moveTo>
                  <a:lnTo>
                    <a:pt x="14617" y="30022"/>
                  </a:lnTo>
                  <a:lnTo>
                    <a:pt x="15659" y="31521"/>
                  </a:lnTo>
                  <a:lnTo>
                    <a:pt x="17386" y="30022"/>
                  </a:lnTo>
                  <a:close/>
                </a:path>
                <a:path w="867409" h="354964">
                  <a:moveTo>
                    <a:pt x="26009" y="27063"/>
                  </a:moveTo>
                  <a:lnTo>
                    <a:pt x="25806" y="26771"/>
                  </a:lnTo>
                  <a:lnTo>
                    <a:pt x="25374" y="26504"/>
                  </a:lnTo>
                  <a:lnTo>
                    <a:pt x="24447" y="26276"/>
                  </a:lnTo>
                  <a:lnTo>
                    <a:pt x="25082" y="26708"/>
                  </a:lnTo>
                  <a:lnTo>
                    <a:pt x="25539" y="26936"/>
                  </a:lnTo>
                  <a:lnTo>
                    <a:pt x="26009" y="27063"/>
                  </a:lnTo>
                  <a:close/>
                </a:path>
                <a:path w="867409" h="354964">
                  <a:moveTo>
                    <a:pt x="30340" y="36715"/>
                  </a:moveTo>
                  <a:lnTo>
                    <a:pt x="28867" y="33566"/>
                  </a:lnTo>
                  <a:lnTo>
                    <a:pt x="27470" y="34023"/>
                  </a:lnTo>
                  <a:lnTo>
                    <a:pt x="27038" y="35140"/>
                  </a:lnTo>
                  <a:lnTo>
                    <a:pt x="28435" y="35420"/>
                  </a:lnTo>
                  <a:lnTo>
                    <a:pt x="30340" y="36715"/>
                  </a:lnTo>
                  <a:close/>
                </a:path>
                <a:path w="867409" h="354964">
                  <a:moveTo>
                    <a:pt x="35864" y="34175"/>
                  </a:moveTo>
                  <a:lnTo>
                    <a:pt x="33324" y="32423"/>
                  </a:lnTo>
                  <a:lnTo>
                    <a:pt x="32181" y="35877"/>
                  </a:lnTo>
                  <a:lnTo>
                    <a:pt x="33502" y="35369"/>
                  </a:lnTo>
                  <a:lnTo>
                    <a:pt x="35864" y="34175"/>
                  </a:lnTo>
                  <a:close/>
                </a:path>
                <a:path w="867409" h="354964">
                  <a:moveTo>
                    <a:pt x="36753" y="34175"/>
                  </a:moveTo>
                  <a:lnTo>
                    <a:pt x="33502" y="35369"/>
                  </a:lnTo>
                  <a:lnTo>
                    <a:pt x="27597" y="38366"/>
                  </a:lnTo>
                  <a:lnTo>
                    <a:pt x="33197" y="38696"/>
                  </a:lnTo>
                  <a:lnTo>
                    <a:pt x="36753" y="34175"/>
                  </a:lnTo>
                  <a:close/>
                </a:path>
                <a:path w="867409" h="354964">
                  <a:moveTo>
                    <a:pt x="47586" y="26377"/>
                  </a:moveTo>
                  <a:lnTo>
                    <a:pt x="47523" y="25895"/>
                  </a:lnTo>
                  <a:lnTo>
                    <a:pt x="46786" y="24003"/>
                  </a:lnTo>
                  <a:lnTo>
                    <a:pt x="46774" y="24650"/>
                  </a:lnTo>
                  <a:lnTo>
                    <a:pt x="47586" y="26377"/>
                  </a:lnTo>
                  <a:close/>
                </a:path>
                <a:path w="867409" h="354964">
                  <a:moveTo>
                    <a:pt x="47650" y="8305"/>
                  </a:moveTo>
                  <a:lnTo>
                    <a:pt x="46837" y="7251"/>
                  </a:lnTo>
                  <a:lnTo>
                    <a:pt x="45453" y="5473"/>
                  </a:lnTo>
                  <a:lnTo>
                    <a:pt x="44297" y="5232"/>
                  </a:lnTo>
                  <a:lnTo>
                    <a:pt x="43281" y="5232"/>
                  </a:lnTo>
                  <a:lnTo>
                    <a:pt x="43256" y="5473"/>
                  </a:lnTo>
                  <a:lnTo>
                    <a:pt x="42837" y="5956"/>
                  </a:lnTo>
                  <a:lnTo>
                    <a:pt x="41694" y="5473"/>
                  </a:lnTo>
                  <a:lnTo>
                    <a:pt x="41402" y="5473"/>
                  </a:lnTo>
                  <a:lnTo>
                    <a:pt x="39954" y="4343"/>
                  </a:lnTo>
                  <a:lnTo>
                    <a:pt x="37134" y="3759"/>
                  </a:lnTo>
                  <a:lnTo>
                    <a:pt x="30632" y="2425"/>
                  </a:lnTo>
                  <a:lnTo>
                    <a:pt x="28397" y="3759"/>
                  </a:lnTo>
                  <a:lnTo>
                    <a:pt x="27546" y="3759"/>
                  </a:lnTo>
                  <a:lnTo>
                    <a:pt x="25374" y="2794"/>
                  </a:lnTo>
                  <a:lnTo>
                    <a:pt x="25222" y="2794"/>
                  </a:lnTo>
                  <a:lnTo>
                    <a:pt x="24777" y="1524"/>
                  </a:lnTo>
                  <a:lnTo>
                    <a:pt x="24701" y="1308"/>
                  </a:lnTo>
                  <a:lnTo>
                    <a:pt x="25209" y="1308"/>
                  </a:lnTo>
                  <a:lnTo>
                    <a:pt x="20955" y="431"/>
                  </a:lnTo>
                  <a:lnTo>
                    <a:pt x="21336" y="1308"/>
                  </a:lnTo>
                  <a:lnTo>
                    <a:pt x="21437" y="1524"/>
                  </a:lnTo>
                  <a:lnTo>
                    <a:pt x="22415" y="2197"/>
                  </a:lnTo>
                  <a:lnTo>
                    <a:pt x="22682" y="2425"/>
                  </a:lnTo>
                  <a:lnTo>
                    <a:pt x="22580" y="3759"/>
                  </a:lnTo>
                  <a:lnTo>
                    <a:pt x="22453" y="4343"/>
                  </a:lnTo>
                  <a:lnTo>
                    <a:pt x="19215" y="2794"/>
                  </a:lnTo>
                  <a:lnTo>
                    <a:pt x="19405" y="3352"/>
                  </a:lnTo>
                  <a:lnTo>
                    <a:pt x="20396" y="5473"/>
                  </a:lnTo>
                  <a:lnTo>
                    <a:pt x="20116" y="5473"/>
                  </a:lnTo>
                  <a:lnTo>
                    <a:pt x="14058" y="0"/>
                  </a:lnTo>
                  <a:lnTo>
                    <a:pt x="14389" y="431"/>
                  </a:lnTo>
                  <a:lnTo>
                    <a:pt x="19138" y="6045"/>
                  </a:lnTo>
                  <a:lnTo>
                    <a:pt x="19418" y="6426"/>
                  </a:lnTo>
                  <a:lnTo>
                    <a:pt x="18961" y="6045"/>
                  </a:lnTo>
                  <a:lnTo>
                    <a:pt x="16446" y="3759"/>
                  </a:lnTo>
                  <a:lnTo>
                    <a:pt x="16052" y="3759"/>
                  </a:lnTo>
                  <a:lnTo>
                    <a:pt x="10350" y="5181"/>
                  </a:lnTo>
                  <a:lnTo>
                    <a:pt x="8915" y="1524"/>
                  </a:lnTo>
                  <a:lnTo>
                    <a:pt x="8826" y="1308"/>
                  </a:lnTo>
                  <a:lnTo>
                    <a:pt x="4152" y="927"/>
                  </a:lnTo>
                  <a:lnTo>
                    <a:pt x="0" y="5232"/>
                  </a:lnTo>
                  <a:lnTo>
                    <a:pt x="228" y="5232"/>
                  </a:lnTo>
                  <a:lnTo>
                    <a:pt x="7874" y="9842"/>
                  </a:lnTo>
                  <a:lnTo>
                    <a:pt x="8204" y="9842"/>
                  </a:lnTo>
                  <a:lnTo>
                    <a:pt x="8001" y="9105"/>
                  </a:lnTo>
                  <a:lnTo>
                    <a:pt x="7874" y="8648"/>
                  </a:lnTo>
                  <a:lnTo>
                    <a:pt x="7810" y="8420"/>
                  </a:lnTo>
                  <a:lnTo>
                    <a:pt x="7696" y="7899"/>
                  </a:lnTo>
                  <a:lnTo>
                    <a:pt x="7620" y="7569"/>
                  </a:lnTo>
                  <a:lnTo>
                    <a:pt x="7213" y="7251"/>
                  </a:lnTo>
                  <a:lnTo>
                    <a:pt x="7670" y="7569"/>
                  </a:lnTo>
                  <a:lnTo>
                    <a:pt x="7696" y="7899"/>
                  </a:lnTo>
                  <a:lnTo>
                    <a:pt x="8140" y="7899"/>
                  </a:lnTo>
                  <a:lnTo>
                    <a:pt x="10922" y="9842"/>
                  </a:lnTo>
                  <a:lnTo>
                    <a:pt x="14617" y="7251"/>
                  </a:lnTo>
                  <a:lnTo>
                    <a:pt x="15405" y="6705"/>
                  </a:lnTo>
                  <a:lnTo>
                    <a:pt x="16116" y="6705"/>
                  </a:lnTo>
                  <a:lnTo>
                    <a:pt x="22999" y="7581"/>
                  </a:lnTo>
                  <a:lnTo>
                    <a:pt x="25171" y="7899"/>
                  </a:lnTo>
                  <a:lnTo>
                    <a:pt x="25006" y="7899"/>
                  </a:lnTo>
                  <a:lnTo>
                    <a:pt x="33693" y="9842"/>
                  </a:lnTo>
                  <a:lnTo>
                    <a:pt x="34251" y="9842"/>
                  </a:lnTo>
                  <a:lnTo>
                    <a:pt x="33464" y="9105"/>
                  </a:lnTo>
                  <a:lnTo>
                    <a:pt x="33324" y="8648"/>
                  </a:lnTo>
                  <a:lnTo>
                    <a:pt x="37998" y="10807"/>
                  </a:lnTo>
                  <a:lnTo>
                    <a:pt x="40563" y="10807"/>
                  </a:lnTo>
                  <a:lnTo>
                    <a:pt x="40246" y="9105"/>
                  </a:lnTo>
                  <a:lnTo>
                    <a:pt x="40157" y="8648"/>
                  </a:lnTo>
                  <a:lnTo>
                    <a:pt x="40106" y="7569"/>
                  </a:lnTo>
                  <a:lnTo>
                    <a:pt x="40233" y="7251"/>
                  </a:lnTo>
                  <a:lnTo>
                    <a:pt x="40322" y="7023"/>
                  </a:lnTo>
                  <a:lnTo>
                    <a:pt x="40449" y="6705"/>
                  </a:lnTo>
                  <a:lnTo>
                    <a:pt x="40538" y="6502"/>
                  </a:lnTo>
                  <a:lnTo>
                    <a:pt x="41529" y="6502"/>
                  </a:lnTo>
                  <a:lnTo>
                    <a:pt x="42278" y="7023"/>
                  </a:lnTo>
                  <a:lnTo>
                    <a:pt x="42329" y="7251"/>
                  </a:lnTo>
                  <a:lnTo>
                    <a:pt x="42405" y="7569"/>
                  </a:lnTo>
                  <a:lnTo>
                    <a:pt x="42481" y="7899"/>
                  </a:lnTo>
                  <a:lnTo>
                    <a:pt x="42595" y="8369"/>
                  </a:lnTo>
                  <a:lnTo>
                    <a:pt x="43827" y="8039"/>
                  </a:lnTo>
                  <a:lnTo>
                    <a:pt x="44107" y="7899"/>
                  </a:lnTo>
                  <a:lnTo>
                    <a:pt x="45161" y="7251"/>
                  </a:lnTo>
                  <a:lnTo>
                    <a:pt x="47650" y="8305"/>
                  </a:lnTo>
                  <a:close/>
                </a:path>
                <a:path w="867409" h="354964">
                  <a:moveTo>
                    <a:pt x="49568" y="23825"/>
                  </a:moveTo>
                  <a:lnTo>
                    <a:pt x="47193" y="23723"/>
                  </a:lnTo>
                  <a:lnTo>
                    <a:pt x="43738" y="22809"/>
                  </a:lnTo>
                  <a:lnTo>
                    <a:pt x="45974" y="18351"/>
                  </a:lnTo>
                  <a:lnTo>
                    <a:pt x="39700" y="21234"/>
                  </a:lnTo>
                  <a:lnTo>
                    <a:pt x="41605" y="22555"/>
                  </a:lnTo>
                  <a:lnTo>
                    <a:pt x="41338" y="23787"/>
                  </a:lnTo>
                  <a:lnTo>
                    <a:pt x="41287" y="24003"/>
                  </a:lnTo>
                  <a:lnTo>
                    <a:pt x="41198" y="24396"/>
                  </a:lnTo>
                  <a:lnTo>
                    <a:pt x="37236" y="24396"/>
                  </a:lnTo>
                  <a:lnTo>
                    <a:pt x="36169" y="24650"/>
                  </a:lnTo>
                  <a:lnTo>
                    <a:pt x="35521" y="24650"/>
                  </a:lnTo>
                  <a:lnTo>
                    <a:pt x="35344" y="24396"/>
                  </a:lnTo>
                  <a:lnTo>
                    <a:pt x="33667" y="22009"/>
                  </a:lnTo>
                  <a:lnTo>
                    <a:pt x="31788" y="21424"/>
                  </a:lnTo>
                  <a:lnTo>
                    <a:pt x="34188" y="23787"/>
                  </a:lnTo>
                  <a:lnTo>
                    <a:pt x="31864" y="24307"/>
                  </a:lnTo>
                  <a:lnTo>
                    <a:pt x="27152" y="23190"/>
                  </a:lnTo>
                  <a:lnTo>
                    <a:pt x="28028" y="23787"/>
                  </a:lnTo>
                  <a:lnTo>
                    <a:pt x="27673" y="23787"/>
                  </a:lnTo>
                  <a:lnTo>
                    <a:pt x="26466" y="24650"/>
                  </a:lnTo>
                  <a:lnTo>
                    <a:pt x="25895" y="25006"/>
                  </a:lnTo>
                  <a:lnTo>
                    <a:pt x="26047" y="25260"/>
                  </a:lnTo>
                  <a:lnTo>
                    <a:pt x="26555" y="25539"/>
                  </a:lnTo>
                  <a:lnTo>
                    <a:pt x="26733" y="25895"/>
                  </a:lnTo>
                  <a:lnTo>
                    <a:pt x="27216" y="26670"/>
                  </a:lnTo>
                  <a:lnTo>
                    <a:pt x="27254" y="26822"/>
                  </a:lnTo>
                  <a:lnTo>
                    <a:pt x="26809" y="27203"/>
                  </a:lnTo>
                  <a:lnTo>
                    <a:pt x="26098" y="27203"/>
                  </a:lnTo>
                  <a:lnTo>
                    <a:pt x="26631" y="27927"/>
                  </a:lnTo>
                  <a:lnTo>
                    <a:pt x="26479" y="27927"/>
                  </a:lnTo>
                  <a:lnTo>
                    <a:pt x="24866" y="28930"/>
                  </a:lnTo>
                  <a:lnTo>
                    <a:pt x="23990" y="29438"/>
                  </a:lnTo>
                  <a:lnTo>
                    <a:pt x="23012" y="29438"/>
                  </a:lnTo>
                  <a:lnTo>
                    <a:pt x="19812" y="27927"/>
                  </a:lnTo>
                  <a:lnTo>
                    <a:pt x="19786" y="27571"/>
                  </a:lnTo>
                  <a:lnTo>
                    <a:pt x="19710" y="26377"/>
                  </a:lnTo>
                  <a:lnTo>
                    <a:pt x="19685" y="25895"/>
                  </a:lnTo>
                  <a:lnTo>
                    <a:pt x="19558" y="24003"/>
                  </a:lnTo>
                  <a:lnTo>
                    <a:pt x="19443" y="22250"/>
                  </a:lnTo>
                  <a:lnTo>
                    <a:pt x="14109" y="26200"/>
                  </a:lnTo>
                  <a:lnTo>
                    <a:pt x="13881" y="26377"/>
                  </a:lnTo>
                  <a:lnTo>
                    <a:pt x="15024" y="26377"/>
                  </a:lnTo>
                  <a:lnTo>
                    <a:pt x="15074" y="27571"/>
                  </a:lnTo>
                  <a:lnTo>
                    <a:pt x="12407" y="29248"/>
                  </a:lnTo>
                  <a:lnTo>
                    <a:pt x="14236" y="29959"/>
                  </a:lnTo>
                  <a:lnTo>
                    <a:pt x="14351" y="29438"/>
                  </a:lnTo>
                  <a:lnTo>
                    <a:pt x="14554" y="28930"/>
                  </a:lnTo>
                  <a:lnTo>
                    <a:pt x="14655" y="28689"/>
                  </a:lnTo>
                  <a:lnTo>
                    <a:pt x="17081" y="27571"/>
                  </a:lnTo>
                  <a:lnTo>
                    <a:pt x="17310" y="27571"/>
                  </a:lnTo>
                  <a:lnTo>
                    <a:pt x="19850" y="29438"/>
                  </a:lnTo>
                  <a:lnTo>
                    <a:pt x="21399" y="30022"/>
                  </a:lnTo>
                  <a:lnTo>
                    <a:pt x="21907" y="30162"/>
                  </a:lnTo>
                  <a:lnTo>
                    <a:pt x="22504" y="30314"/>
                  </a:lnTo>
                  <a:lnTo>
                    <a:pt x="22948" y="30022"/>
                  </a:lnTo>
                  <a:lnTo>
                    <a:pt x="22504" y="30314"/>
                  </a:lnTo>
                  <a:lnTo>
                    <a:pt x="24015" y="30734"/>
                  </a:lnTo>
                  <a:lnTo>
                    <a:pt x="25196" y="30022"/>
                  </a:lnTo>
                  <a:lnTo>
                    <a:pt x="27673" y="30022"/>
                  </a:lnTo>
                  <a:lnTo>
                    <a:pt x="29870" y="30454"/>
                  </a:lnTo>
                  <a:lnTo>
                    <a:pt x="30467" y="30454"/>
                  </a:lnTo>
                  <a:lnTo>
                    <a:pt x="33324" y="32423"/>
                  </a:lnTo>
                  <a:lnTo>
                    <a:pt x="33858" y="30797"/>
                  </a:lnTo>
                  <a:lnTo>
                    <a:pt x="34048" y="30797"/>
                  </a:lnTo>
                  <a:lnTo>
                    <a:pt x="35344" y="31673"/>
                  </a:lnTo>
                  <a:lnTo>
                    <a:pt x="36791" y="33388"/>
                  </a:lnTo>
                  <a:lnTo>
                    <a:pt x="38836" y="33388"/>
                  </a:lnTo>
                  <a:lnTo>
                    <a:pt x="36347" y="31673"/>
                  </a:lnTo>
                  <a:lnTo>
                    <a:pt x="36131" y="31673"/>
                  </a:lnTo>
                  <a:lnTo>
                    <a:pt x="37934" y="30797"/>
                  </a:lnTo>
                  <a:lnTo>
                    <a:pt x="39535" y="30022"/>
                  </a:lnTo>
                  <a:lnTo>
                    <a:pt x="40132" y="30022"/>
                  </a:lnTo>
                  <a:lnTo>
                    <a:pt x="39281" y="29438"/>
                  </a:lnTo>
                  <a:lnTo>
                    <a:pt x="39001" y="29248"/>
                  </a:lnTo>
                  <a:lnTo>
                    <a:pt x="43675" y="28930"/>
                  </a:lnTo>
                  <a:lnTo>
                    <a:pt x="43205" y="28257"/>
                  </a:lnTo>
                  <a:lnTo>
                    <a:pt x="43078" y="28079"/>
                  </a:lnTo>
                  <a:lnTo>
                    <a:pt x="42964" y="27927"/>
                  </a:lnTo>
                  <a:lnTo>
                    <a:pt x="42837" y="27749"/>
                  </a:lnTo>
                  <a:lnTo>
                    <a:pt x="42722" y="27571"/>
                  </a:lnTo>
                  <a:lnTo>
                    <a:pt x="42341" y="27571"/>
                  </a:lnTo>
                  <a:lnTo>
                    <a:pt x="39890" y="27749"/>
                  </a:lnTo>
                  <a:lnTo>
                    <a:pt x="39839" y="26377"/>
                  </a:lnTo>
                  <a:lnTo>
                    <a:pt x="39674" y="26377"/>
                  </a:lnTo>
                  <a:lnTo>
                    <a:pt x="41490" y="25539"/>
                  </a:lnTo>
                  <a:lnTo>
                    <a:pt x="41910" y="25539"/>
                  </a:lnTo>
                  <a:lnTo>
                    <a:pt x="44056" y="26377"/>
                  </a:lnTo>
                  <a:lnTo>
                    <a:pt x="45504" y="28079"/>
                  </a:lnTo>
                  <a:lnTo>
                    <a:pt x="46189" y="25895"/>
                  </a:lnTo>
                  <a:lnTo>
                    <a:pt x="46304" y="25539"/>
                  </a:lnTo>
                  <a:lnTo>
                    <a:pt x="46393" y="25260"/>
                  </a:lnTo>
                  <a:lnTo>
                    <a:pt x="46469" y="25006"/>
                  </a:lnTo>
                  <a:lnTo>
                    <a:pt x="46583" y="24650"/>
                  </a:lnTo>
                  <a:lnTo>
                    <a:pt x="46659" y="24396"/>
                  </a:lnTo>
                  <a:lnTo>
                    <a:pt x="46469" y="24003"/>
                  </a:lnTo>
                  <a:lnTo>
                    <a:pt x="46367" y="23787"/>
                  </a:lnTo>
                  <a:lnTo>
                    <a:pt x="47485" y="23787"/>
                  </a:lnTo>
                  <a:lnTo>
                    <a:pt x="47802" y="23863"/>
                  </a:lnTo>
                  <a:lnTo>
                    <a:pt x="48526" y="23952"/>
                  </a:lnTo>
                  <a:lnTo>
                    <a:pt x="49568" y="23825"/>
                  </a:lnTo>
                  <a:close/>
                </a:path>
                <a:path w="867409" h="354964">
                  <a:moveTo>
                    <a:pt x="54152" y="36880"/>
                  </a:moveTo>
                  <a:lnTo>
                    <a:pt x="53771" y="36614"/>
                  </a:lnTo>
                  <a:lnTo>
                    <a:pt x="52285" y="35585"/>
                  </a:lnTo>
                  <a:lnTo>
                    <a:pt x="52273" y="36296"/>
                  </a:lnTo>
                  <a:lnTo>
                    <a:pt x="52755" y="36614"/>
                  </a:lnTo>
                  <a:lnTo>
                    <a:pt x="48996" y="36156"/>
                  </a:lnTo>
                  <a:lnTo>
                    <a:pt x="54152" y="36880"/>
                  </a:lnTo>
                  <a:close/>
                </a:path>
                <a:path w="867409" h="354964">
                  <a:moveTo>
                    <a:pt x="54711" y="23812"/>
                  </a:moveTo>
                  <a:lnTo>
                    <a:pt x="52451" y="26517"/>
                  </a:lnTo>
                  <a:lnTo>
                    <a:pt x="54317" y="26390"/>
                  </a:lnTo>
                  <a:lnTo>
                    <a:pt x="54711" y="23812"/>
                  </a:lnTo>
                  <a:close/>
                </a:path>
                <a:path w="867409" h="354964">
                  <a:moveTo>
                    <a:pt x="58305" y="34772"/>
                  </a:moveTo>
                  <a:lnTo>
                    <a:pt x="52641" y="33007"/>
                  </a:lnTo>
                  <a:lnTo>
                    <a:pt x="49872" y="33909"/>
                  </a:lnTo>
                  <a:lnTo>
                    <a:pt x="52285" y="35585"/>
                  </a:lnTo>
                  <a:lnTo>
                    <a:pt x="52705" y="35179"/>
                  </a:lnTo>
                  <a:lnTo>
                    <a:pt x="58305" y="34772"/>
                  </a:lnTo>
                  <a:close/>
                </a:path>
                <a:path w="867409" h="354964">
                  <a:moveTo>
                    <a:pt x="62433" y="15671"/>
                  </a:moveTo>
                  <a:lnTo>
                    <a:pt x="59080" y="12649"/>
                  </a:lnTo>
                  <a:lnTo>
                    <a:pt x="56781" y="12801"/>
                  </a:lnTo>
                  <a:lnTo>
                    <a:pt x="56159" y="12026"/>
                  </a:lnTo>
                  <a:lnTo>
                    <a:pt x="55727" y="12407"/>
                  </a:lnTo>
                  <a:lnTo>
                    <a:pt x="57340" y="10198"/>
                  </a:lnTo>
                  <a:lnTo>
                    <a:pt x="53111" y="7975"/>
                  </a:lnTo>
                  <a:lnTo>
                    <a:pt x="50063" y="7848"/>
                  </a:lnTo>
                  <a:lnTo>
                    <a:pt x="49199" y="10071"/>
                  </a:lnTo>
                  <a:lnTo>
                    <a:pt x="50634" y="11772"/>
                  </a:lnTo>
                  <a:lnTo>
                    <a:pt x="47866" y="12700"/>
                  </a:lnTo>
                  <a:lnTo>
                    <a:pt x="46443" y="11709"/>
                  </a:lnTo>
                  <a:lnTo>
                    <a:pt x="50876" y="15976"/>
                  </a:lnTo>
                  <a:lnTo>
                    <a:pt x="53086" y="11264"/>
                  </a:lnTo>
                  <a:lnTo>
                    <a:pt x="56426" y="13627"/>
                  </a:lnTo>
                  <a:lnTo>
                    <a:pt x="56845" y="14020"/>
                  </a:lnTo>
                  <a:lnTo>
                    <a:pt x="57277" y="14541"/>
                  </a:lnTo>
                  <a:lnTo>
                    <a:pt x="57746" y="15278"/>
                  </a:lnTo>
                  <a:lnTo>
                    <a:pt x="53568" y="15925"/>
                  </a:lnTo>
                  <a:lnTo>
                    <a:pt x="57353" y="18567"/>
                  </a:lnTo>
                  <a:lnTo>
                    <a:pt x="54152" y="20586"/>
                  </a:lnTo>
                  <a:lnTo>
                    <a:pt x="55549" y="20129"/>
                  </a:lnTo>
                  <a:lnTo>
                    <a:pt x="56527" y="22225"/>
                  </a:lnTo>
                  <a:lnTo>
                    <a:pt x="58813" y="20269"/>
                  </a:lnTo>
                  <a:lnTo>
                    <a:pt x="57797" y="16725"/>
                  </a:lnTo>
                  <a:lnTo>
                    <a:pt x="62433" y="15671"/>
                  </a:lnTo>
                  <a:close/>
                </a:path>
                <a:path w="867409" h="354964">
                  <a:moveTo>
                    <a:pt x="67602" y="50546"/>
                  </a:moveTo>
                  <a:lnTo>
                    <a:pt x="66713" y="50215"/>
                  </a:lnTo>
                  <a:lnTo>
                    <a:pt x="67005" y="49733"/>
                  </a:lnTo>
                  <a:lnTo>
                    <a:pt x="67208" y="49225"/>
                  </a:lnTo>
                  <a:lnTo>
                    <a:pt x="67106" y="48666"/>
                  </a:lnTo>
                  <a:lnTo>
                    <a:pt x="65989" y="49618"/>
                  </a:lnTo>
                  <a:lnTo>
                    <a:pt x="66103" y="50012"/>
                  </a:lnTo>
                  <a:lnTo>
                    <a:pt x="66700" y="50215"/>
                  </a:lnTo>
                  <a:lnTo>
                    <a:pt x="66598" y="50393"/>
                  </a:lnTo>
                  <a:lnTo>
                    <a:pt x="63855" y="49974"/>
                  </a:lnTo>
                  <a:lnTo>
                    <a:pt x="65697" y="51917"/>
                  </a:lnTo>
                  <a:lnTo>
                    <a:pt x="66509" y="50546"/>
                  </a:lnTo>
                  <a:lnTo>
                    <a:pt x="67602" y="50546"/>
                  </a:lnTo>
                  <a:close/>
                </a:path>
                <a:path w="867409" h="354964">
                  <a:moveTo>
                    <a:pt x="68110" y="18923"/>
                  </a:moveTo>
                  <a:lnTo>
                    <a:pt x="65773" y="18707"/>
                  </a:lnTo>
                  <a:lnTo>
                    <a:pt x="64414" y="19888"/>
                  </a:lnTo>
                  <a:lnTo>
                    <a:pt x="68110" y="18923"/>
                  </a:lnTo>
                  <a:close/>
                </a:path>
                <a:path w="867409" h="354964">
                  <a:moveTo>
                    <a:pt x="69621" y="56083"/>
                  </a:moveTo>
                  <a:lnTo>
                    <a:pt x="67094" y="53403"/>
                  </a:lnTo>
                  <a:lnTo>
                    <a:pt x="65697" y="51917"/>
                  </a:lnTo>
                  <a:lnTo>
                    <a:pt x="62814" y="53263"/>
                  </a:lnTo>
                  <a:lnTo>
                    <a:pt x="62103" y="54432"/>
                  </a:lnTo>
                  <a:lnTo>
                    <a:pt x="61201" y="55232"/>
                  </a:lnTo>
                  <a:lnTo>
                    <a:pt x="66738" y="53403"/>
                  </a:lnTo>
                  <a:lnTo>
                    <a:pt x="64960" y="56426"/>
                  </a:lnTo>
                  <a:lnTo>
                    <a:pt x="69621" y="56083"/>
                  </a:lnTo>
                  <a:close/>
                </a:path>
                <a:path w="867409" h="354964">
                  <a:moveTo>
                    <a:pt x="70408" y="50977"/>
                  </a:moveTo>
                  <a:lnTo>
                    <a:pt x="69799" y="50546"/>
                  </a:lnTo>
                  <a:lnTo>
                    <a:pt x="67602" y="50546"/>
                  </a:lnTo>
                  <a:lnTo>
                    <a:pt x="70408" y="50977"/>
                  </a:lnTo>
                  <a:close/>
                </a:path>
                <a:path w="867409" h="354964">
                  <a:moveTo>
                    <a:pt x="70878" y="27749"/>
                  </a:moveTo>
                  <a:lnTo>
                    <a:pt x="70167" y="25285"/>
                  </a:lnTo>
                  <a:lnTo>
                    <a:pt x="69342" y="26530"/>
                  </a:lnTo>
                  <a:lnTo>
                    <a:pt x="69824" y="27241"/>
                  </a:lnTo>
                  <a:lnTo>
                    <a:pt x="70878" y="27749"/>
                  </a:lnTo>
                  <a:close/>
                </a:path>
                <a:path w="867409" h="354964">
                  <a:moveTo>
                    <a:pt x="72593" y="28333"/>
                  </a:moveTo>
                  <a:lnTo>
                    <a:pt x="71932" y="28155"/>
                  </a:lnTo>
                  <a:lnTo>
                    <a:pt x="71348" y="27965"/>
                  </a:lnTo>
                  <a:lnTo>
                    <a:pt x="70878" y="27749"/>
                  </a:lnTo>
                  <a:lnTo>
                    <a:pt x="71196" y="28829"/>
                  </a:lnTo>
                  <a:lnTo>
                    <a:pt x="71716" y="28524"/>
                  </a:lnTo>
                  <a:lnTo>
                    <a:pt x="72148" y="28435"/>
                  </a:lnTo>
                  <a:lnTo>
                    <a:pt x="72593" y="28333"/>
                  </a:lnTo>
                  <a:close/>
                </a:path>
                <a:path w="867409" h="354964">
                  <a:moveTo>
                    <a:pt x="75577" y="28829"/>
                  </a:moveTo>
                  <a:lnTo>
                    <a:pt x="74510" y="27914"/>
                  </a:lnTo>
                  <a:lnTo>
                    <a:pt x="72593" y="28333"/>
                  </a:lnTo>
                  <a:lnTo>
                    <a:pt x="74498" y="28829"/>
                  </a:lnTo>
                  <a:lnTo>
                    <a:pt x="75577" y="28829"/>
                  </a:lnTo>
                  <a:close/>
                </a:path>
                <a:path w="867409" h="354964">
                  <a:moveTo>
                    <a:pt x="88265" y="24434"/>
                  </a:moveTo>
                  <a:lnTo>
                    <a:pt x="86385" y="20904"/>
                  </a:lnTo>
                  <a:lnTo>
                    <a:pt x="83007" y="19519"/>
                  </a:lnTo>
                  <a:lnTo>
                    <a:pt x="78892" y="17843"/>
                  </a:lnTo>
                  <a:lnTo>
                    <a:pt x="80251" y="18796"/>
                  </a:lnTo>
                  <a:lnTo>
                    <a:pt x="80264" y="19519"/>
                  </a:lnTo>
                  <a:lnTo>
                    <a:pt x="69494" y="18453"/>
                  </a:lnTo>
                  <a:lnTo>
                    <a:pt x="71882" y="20091"/>
                  </a:lnTo>
                  <a:lnTo>
                    <a:pt x="75666" y="21996"/>
                  </a:lnTo>
                  <a:lnTo>
                    <a:pt x="77139" y="24434"/>
                  </a:lnTo>
                  <a:lnTo>
                    <a:pt x="88265" y="24434"/>
                  </a:lnTo>
                  <a:close/>
                </a:path>
                <a:path w="867409" h="354964">
                  <a:moveTo>
                    <a:pt x="94157" y="31940"/>
                  </a:moveTo>
                  <a:lnTo>
                    <a:pt x="92417" y="29972"/>
                  </a:lnTo>
                  <a:lnTo>
                    <a:pt x="89471" y="26619"/>
                  </a:lnTo>
                  <a:lnTo>
                    <a:pt x="89344" y="26479"/>
                  </a:lnTo>
                  <a:lnTo>
                    <a:pt x="88607" y="25095"/>
                  </a:lnTo>
                  <a:lnTo>
                    <a:pt x="88607" y="33058"/>
                  </a:lnTo>
                  <a:lnTo>
                    <a:pt x="83807" y="31673"/>
                  </a:lnTo>
                  <a:lnTo>
                    <a:pt x="82994" y="31445"/>
                  </a:lnTo>
                  <a:lnTo>
                    <a:pt x="86169" y="29972"/>
                  </a:lnTo>
                  <a:lnTo>
                    <a:pt x="88607" y="33058"/>
                  </a:lnTo>
                  <a:lnTo>
                    <a:pt x="88607" y="25095"/>
                  </a:lnTo>
                  <a:lnTo>
                    <a:pt x="88328" y="24561"/>
                  </a:lnTo>
                  <a:lnTo>
                    <a:pt x="75285" y="24561"/>
                  </a:lnTo>
                  <a:lnTo>
                    <a:pt x="80505" y="28181"/>
                  </a:lnTo>
                  <a:lnTo>
                    <a:pt x="80949" y="27063"/>
                  </a:lnTo>
                  <a:lnTo>
                    <a:pt x="82334" y="26619"/>
                  </a:lnTo>
                  <a:lnTo>
                    <a:pt x="84201" y="26479"/>
                  </a:lnTo>
                  <a:lnTo>
                    <a:pt x="84709" y="27533"/>
                  </a:lnTo>
                  <a:lnTo>
                    <a:pt x="82651" y="31343"/>
                  </a:lnTo>
                  <a:lnTo>
                    <a:pt x="81521" y="31013"/>
                  </a:lnTo>
                  <a:lnTo>
                    <a:pt x="84010" y="34150"/>
                  </a:lnTo>
                  <a:lnTo>
                    <a:pt x="83083" y="34150"/>
                  </a:lnTo>
                  <a:lnTo>
                    <a:pt x="84226" y="34556"/>
                  </a:lnTo>
                  <a:lnTo>
                    <a:pt x="84620" y="34556"/>
                  </a:lnTo>
                  <a:lnTo>
                    <a:pt x="84886" y="34150"/>
                  </a:lnTo>
                  <a:lnTo>
                    <a:pt x="89636" y="34721"/>
                  </a:lnTo>
                  <a:lnTo>
                    <a:pt x="90754" y="33058"/>
                  </a:lnTo>
                  <a:lnTo>
                    <a:pt x="91135" y="32499"/>
                  </a:lnTo>
                  <a:lnTo>
                    <a:pt x="94157" y="31940"/>
                  </a:lnTo>
                  <a:close/>
                </a:path>
                <a:path w="867409" h="354964">
                  <a:moveTo>
                    <a:pt x="95567" y="26492"/>
                  </a:moveTo>
                  <a:lnTo>
                    <a:pt x="93751" y="23202"/>
                  </a:lnTo>
                  <a:lnTo>
                    <a:pt x="91567" y="25120"/>
                  </a:lnTo>
                  <a:lnTo>
                    <a:pt x="93383" y="25120"/>
                  </a:lnTo>
                  <a:lnTo>
                    <a:pt x="92976" y="26123"/>
                  </a:lnTo>
                  <a:lnTo>
                    <a:pt x="93421" y="27025"/>
                  </a:lnTo>
                  <a:lnTo>
                    <a:pt x="93814" y="27025"/>
                  </a:lnTo>
                  <a:lnTo>
                    <a:pt x="94983" y="26492"/>
                  </a:lnTo>
                  <a:lnTo>
                    <a:pt x="95567" y="26492"/>
                  </a:lnTo>
                  <a:close/>
                </a:path>
                <a:path w="867409" h="354964">
                  <a:moveTo>
                    <a:pt x="95935" y="27178"/>
                  </a:moveTo>
                  <a:lnTo>
                    <a:pt x="95859" y="27025"/>
                  </a:lnTo>
                  <a:lnTo>
                    <a:pt x="93814" y="27025"/>
                  </a:lnTo>
                  <a:lnTo>
                    <a:pt x="93484" y="27178"/>
                  </a:lnTo>
                  <a:lnTo>
                    <a:pt x="95935" y="27178"/>
                  </a:lnTo>
                  <a:close/>
                </a:path>
                <a:path w="867409" h="354964">
                  <a:moveTo>
                    <a:pt x="97091" y="27178"/>
                  </a:moveTo>
                  <a:lnTo>
                    <a:pt x="95935" y="27178"/>
                  </a:lnTo>
                  <a:lnTo>
                    <a:pt x="96608" y="28409"/>
                  </a:lnTo>
                  <a:lnTo>
                    <a:pt x="97091" y="27178"/>
                  </a:lnTo>
                  <a:close/>
                </a:path>
                <a:path w="867409" h="354964">
                  <a:moveTo>
                    <a:pt x="97282" y="26708"/>
                  </a:moveTo>
                  <a:lnTo>
                    <a:pt x="96012" y="26492"/>
                  </a:lnTo>
                  <a:lnTo>
                    <a:pt x="95567" y="26492"/>
                  </a:lnTo>
                  <a:lnTo>
                    <a:pt x="95859" y="27025"/>
                  </a:lnTo>
                  <a:lnTo>
                    <a:pt x="97155" y="27025"/>
                  </a:lnTo>
                  <a:lnTo>
                    <a:pt x="97282" y="26708"/>
                  </a:lnTo>
                  <a:close/>
                </a:path>
                <a:path w="867409" h="354964">
                  <a:moveTo>
                    <a:pt x="98272" y="25120"/>
                  </a:moveTo>
                  <a:lnTo>
                    <a:pt x="98082" y="24688"/>
                  </a:lnTo>
                  <a:lnTo>
                    <a:pt x="97866" y="25120"/>
                  </a:lnTo>
                  <a:lnTo>
                    <a:pt x="98272" y="25120"/>
                  </a:lnTo>
                  <a:close/>
                </a:path>
                <a:path w="867409" h="354964">
                  <a:moveTo>
                    <a:pt x="99161" y="27025"/>
                  </a:moveTo>
                  <a:lnTo>
                    <a:pt x="98374" y="25323"/>
                  </a:lnTo>
                  <a:lnTo>
                    <a:pt x="97815" y="25323"/>
                  </a:lnTo>
                  <a:lnTo>
                    <a:pt x="97358" y="26492"/>
                  </a:lnTo>
                  <a:lnTo>
                    <a:pt x="97282" y="26708"/>
                  </a:lnTo>
                  <a:lnTo>
                    <a:pt x="99161" y="27025"/>
                  </a:lnTo>
                  <a:close/>
                </a:path>
                <a:path w="867409" h="354964">
                  <a:moveTo>
                    <a:pt x="102095" y="21869"/>
                  </a:moveTo>
                  <a:lnTo>
                    <a:pt x="102019" y="20955"/>
                  </a:lnTo>
                  <a:lnTo>
                    <a:pt x="100380" y="20637"/>
                  </a:lnTo>
                  <a:lnTo>
                    <a:pt x="101015" y="21844"/>
                  </a:lnTo>
                  <a:lnTo>
                    <a:pt x="101561" y="22466"/>
                  </a:lnTo>
                  <a:lnTo>
                    <a:pt x="102057" y="22847"/>
                  </a:lnTo>
                  <a:lnTo>
                    <a:pt x="102095" y="21869"/>
                  </a:lnTo>
                  <a:close/>
                </a:path>
                <a:path w="867409" h="354964">
                  <a:moveTo>
                    <a:pt x="102184" y="18351"/>
                  </a:moveTo>
                  <a:lnTo>
                    <a:pt x="102019" y="17868"/>
                  </a:lnTo>
                  <a:lnTo>
                    <a:pt x="97891" y="16954"/>
                  </a:lnTo>
                  <a:lnTo>
                    <a:pt x="97040" y="18351"/>
                  </a:lnTo>
                  <a:lnTo>
                    <a:pt x="98031" y="20447"/>
                  </a:lnTo>
                  <a:lnTo>
                    <a:pt x="100317" y="18491"/>
                  </a:lnTo>
                  <a:lnTo>
                    <a:pt x="102184" y="18351"/>
                  </a:lnTo>
                  <a:close/>
                </a:path>
                <a:path w="867409" h="354964">
                  <a:moveTo>
                    <a:pt x="104762" y="42799"/>
                  </a:moveTo>
                  <a:lnTo>
                    <a:pt x="101053" y="41224"/>
                  </a:lnTo>
                  <a:lnTo>
                    <a:pt x="102120" y="40982"/>
                  </a:lnTo>
                  <a:lnTo>
                    <a:pt x="103009" y="40640"/>
                  </a:lnTo>
                  <a:lnTo>
                    <a:pt x="102704" y="39243"/>
                  </a:lnTo>
                  <a:lnTo>
                    <a:pt x="100723" y="38735"/>
                  </a:lnTo>
                  <a:lnTo>
                    <a:pt x="100152" y="39700"/>
                  </a:lnTo>
                  <a:lnTo>
                    <a:pt x="99707" y="40640"/>
                  </a:lnTo>
                  <a:lnTo>
                    <a:pt x="96710" y="39370"/>
                  </a:lnTo>
                  <a:lnTo>
                    <a:pt x="98158" y="40360"/>
                  </a:lnTo>
                  <a:lnTo>
                    <a:pt x="95999" y="47396"/>
                  </a:lnTo>
                  <a:lnTo>
                    <a:pt x="102933" y="44361"/>
                  </a:lnTo>
                  <a:lnTo>
                    <a:pt x="104762" y="42799"/>
                  </a:lnTo>
                  <a:close/>
                </a:path>
                <a:path w="867409" h="354964">
                  <a:moveTo>
                    <a:pt x="105308" y="22860"/>
                  </a:moveTo>
                  <a:lnTo>
                    <a:pt x="104914" y="21704"/>
                  </a:lnTo>
                  <a:lnTo>
                    <a:pt x="104444" y="22860"/>
                  </a:lnTo>
                  <a:lnTo>
                    <a:pt x="105308" y="22860"/>
                  </a:lnTo>
                  <a:close/>
                </a:path>
                <a:path w="867409" h="354964">
                  <a:moveTo>
                    <a:pt x="106121" y="25323"/>
                  </a:moveTo>
                  <a:lnTo>
                    <a:pt x="105778" y="24282"/>
                  </a:lnTo>
                  <a:lnTo>
                    <a:pt x="103898" y="24282"/>
                  </a:lnTo>
                  <a:lnTo>
                    <a:pt x="101955" y="24282"/>
                  </a:lnTo>
                  <a:lnTo>
                    <a:pt x="102552" y="25120"/>
                  </a:lnTo>
                  <a:lnTo>
                    <a:pt x="100672" y="25120"/>
                  </a:lnTo>
                  <a:lnTo>
                    <a:pt x="103251" y="26492"/>
                  </a:lnTo>
                  <a:lnTo>
                    <a:pt x="106121" y="25323"/>
                  </a:lnTo>
                  <a:close/>
                </a:path>
                <a:path w="867409" h="354964">
                  <a:moveTo>
                    <a:pt x="116370" y="40919"/>
                  </a:moveTo>
                  <a:lnTo>
                    <a:pt x="115252" y="40919"/>
                  </a:lnTo>
                  <a:lnTo>
                    <a:pt x="114439" y="38874"/>
                  </a:lnTo>
                  <a:lnTo>
                    <a:pt x="113411" y="40919"/>
                  </a:lnTo>
                  <a:lnTo>
                    <a:pt x="113118" y="41490"/>
                  </a:lnTo>
                  <a:lnTo>
                    <a:pt x="113322" y="41109"/>
                  </a:lnTo>
                  <a:lnTo>
                    <a:pt x="115938" y="41490"/>
                  </a:lnTo>
                  <a:lnTo>
                    <a:pt x="116370" y="40919"/>
                  </a:lnTo>
                  <a:close/>
                </a:path>
                <a:path w="867409" h="354964">
                  <a:moveTo>
                    <a:pt x="116903" y="43395"/>
                  </a:moveTo>
                  <a:lnTo>
                    <a:pt x="115963" y="42760"/>
                  </a:lnTo>
                  <a:lnTo>
                    <a:pt x="115633" y="41910"/>
                  </a:lnTo>
                  <a:lnTo>
                    <a:pt x="113220" y="45110"/>
                  </a:lnTo>
                  <a:lnTo>
                    <a:pt x="116903" y="43395"/>
                  </a:lnTo>
                  <a:close/>
                </a:path>
                <a:path w="867409" h="354964">
                  <a:moveTo>
                    <a:pt x="119494" y="35267"/>
                  </a:moveTo>
                  <a:lnTo>
                    <a:pt x="114414" y="37426"/>
                  </a:lnTo>
                  <a:lnTo>
                    <a:pt x="112509" y="36106"/>
                  </a:lnTo>
                  <a:lnTo>
                    <a:pt x="113004" y="37160"/>
                  </a:lnTo>
                  <a:lnTo>
                    <a:pt x="111137" y="37287"/>
                  </a:lnTo>
                  <a:lnTo>
                    <a:pt x="110693" y="38404"/>
                  </a:lnTo>
                  <a:lnTo>
                    <a:pt x="118656" y="38227"/>
                  </a:lnTo>
                  <a:lnTo>
                    <a:pt x="119494" y="35267"/>
                  </a:lnTo>
                  <a:close/>
                </a:path>
                <a:path w="867409" h="354964">
                  <a:moveTo>
                    <a:pt x="317690" y="353377"/>
                  </a:moveTo>
                  <a:lnTo>
                    <a:pt x="314566" y="353377"/>
                  </a:lnTo>
                  <a:lnTo>
                    <a:pt x="312572" y="353618"/>
                  </a:lnTo>
                  <a:lnTo>
                    <a:pt x="309981" y="354380"/>
                  </a:lnTo>
                  <a:lnTo>
                    <a:pt x="310603" y="354380"/>
                  </a:lnTo>
                  <a:lnTo>
                    <a:pt x="311950" y="354076"/>
                  </a:lnTo>
                  <a:lnTo>
                    <a:pt x="316230" y="354076"/>
                  </a:lnTo>
                  <a:lnTo>
                    <a:pt x="317690" y="353377"/>
                  </a:lnTo>
                  <a:close/>
                </a:path>
                <a:path w="867409" h="354964">
                  <a:moveTo>
                    <a:pt x="322986" y="348297"/>
                  </a:moveTo>
                  <a:lnTo>
                    <a:pt x="320040" y="345706"/>
                  </a:lnTo>
                  <a:lnTo>
                    <a:pt x="318858" y="344678"/>
                  </a:lnTo>
                  <a:lnTo>
                    <a:pt x="318414" y="347218"/>
                  </a:lnTo>
                  <a:lnTo>
                    <a:pt x="313855" y="346100"/>
                  </a:lnTo>
                  <a:lnTo>
                    <a:pt x="317969" y="348297"/>
                  </a:lnTo>
                  <a:lnTo>
                    <a:pt x="318528" y="347243"/>
                  </a:lnTo>
                  <a:lnTo>
                    <a:pt x="319125" y="346100"/>
                  </a:lnTo>
                  <a:lnTo>
                    <a:pt x="319328" y="345706"/>
                  </a:lnTo>
                  <a:lnTo>
                    <a:pt x="320700" y="348818"/>
                  </a:lnTo>
                  <a:lnTo>
                    <a:pt x="322986" y="348297"/>
                  </a:lnTo>
                  <a:close/>
                </a:path>
                <a:path w="867409" h="354964">
                  <a:moveTo>
                    <a:pt x="391972" y="298564"/>
                  </a:moveTo>
                  <a:lnTo>
                    <a:pt x="387870" y="298500"/>
                  </a:lnTo>
                  <a:lnTo>
                    <a:pt x="391515" y="298958"/>
                  </a:lnTo>
                  <a:lnTo>
                    <a:pt x="391972" y="298564"/>
                  </a:lnTo>
                  <a:close/>
                </a:path>
                <a:path w="867409" h="354964">
                  <a:moveTo>
                    <a:pt x="392760" y="278599"/>
                  </a:moveTo>
                  <a:lnTo>
                    <a:pt x="389661" y="278599"/>
                  </a:lnTo>
                  <a:lnTo>
                    <a:pt x="391845" y="281571"/>
                  </a:lnTo>
                  <a:lnTo>
                    <a:pt x="392760" y="278599"/>
                  </a:lnTo>
                  <a:close/>
                </a:path>
                <a:path w="867409" h="354964">
                  <a:moveTo>
                    <a:pt x="394081" y="278599"/>
                  </a:moveTo>
                  <a:lnTo>
                    <a:pt x="387286" y="277558"/>
                  </a:lnTo>
                  <a:lnTo>
                    <a:pt x="392760" y="278599"/>
                  </a:lnTo>
                  <a:lnTo>
                    <a:pt x="394081" y="278599"/>
                  </a:lnTo>
                  <a:close/>
                </a:path>
                <a:path w="867409" h="354964">
                  <a:moveTo>
                    <a:pt x="394792" y="240423"/>
                  </a:moveTo>
                  <a:lnTo>
                    <a:pt x="394322" y="239395"/>
                  </a:lnTo>
                  <a:lnTo>
                    <a:pt x="390207" y="237197"/>
                  </a:lnTo>
                  <a:lnTo>
                    <a:pt x="388404" y="240169"/>
                  </a:lnTo>
                  <a:lnTo>
                    <a:pt x="392506" y="240233"/>
                  </a:lnTo>
                  <a:lnTo>
                    <a:pt x="391147" y="242824"/>
                  </a:lnTo>
                  <a:lnTo>
                    <a:pt x="392061" y="242049"/>
                  </a:lnTo>
                  <a:lnTo>
                    <a:pt x="393420" y="241604"/>
                  </a:lnTo>
                  <a:lnTo>
                    <a:pt x="394792" y="240423"/>
                  </a:lnTo>
                  <a:close/>
                </a:path>
                <a:path w="867409" h="354964">
                  <a:moveTo>
                    <a:pt x="397713" y="268643"/>
                  </a:moveTo>
                  <a:lnTo>
                    <a:pt x="394944" y="264566"/>
                  </a:lnTo>
                  <a:lnTo>
                    <a:pt x="394931" y="265277"/>
                  </a:lnTo>
                  <a:lnTo>
                    <a:pt x="395414" y="266319"/>
                  </a:lnTo>
                  <a:lnTo>
                    <a:pt x="394042" y="266763"/>
                  </a:lnTo>
                  <a:lnTo>
                    <a:pt x="395871" y="266649"/>
                  </a:lnTo>
                  <a:lnTo>
                    <a:pt x="396798" y="267982"/>
                  </a:lnTo>
                  <a:lnTo>
                    <a:pt x="397713" y="268643"/>
                  </a:lnTo>
                  <a:close/>
                </a:path>
                <a:path w="867409" h="354964">
                  <a:moveTo>
                    <a:pt x="398716" y="282790"/>
                  </a:moveTo>
                  <a:lnTo>
                    <a:pt x="397344" y="282536"/>
                  </a:lnTo>
                  <a:lnTo>
                    <a:pt x="397332" y="278993"/>
                  </a:lnTo>
                  <a:lnTo>
                    <a:pt x="395516" y="281952"/>
                  </a:lnTo>
                  <a:lnTo>
                    <a:pt x="395960" y="282994"/>
                  </a:lnTo>
                  <a:lnTo>
                    <a:pt x="396887" y="282943"/>
                  </a:lnTo>
                  <a:lnTo>
                    <a:pt x="398716" y="282790"/>
                  </a:lnTo>
                  <a:close/>
                </a:path>
                <a:path w="867409" h="354964">
                  <a:moveTo>
                    <a:pt x="399376" y="242938"/>
                  </a:moveTo>
                  <a:lnTo>
                    <a:pt x="397078" y="241338"/>
                  </a:lnTo>
                  <a:lnTo>
                    <a:pt x="395719" y="242506"/>
                  </a:lnTo>
                  <a:lnTo>
                    <a:pt x="393446" y="243725"/>
                  </a:lnTo>
                  <a:lnTo>
                    <a:pt x="399376" y="242938"/>
                  </a:lnTo>
                  <a:close/>
                </a:path>
                <a:path w="867409" h="354964">
                  <a:moveTo>
                    <a:pt x="402844" y="285000"/>
                  </a:moveTo>
                  <a:lnTo>
                    <a:pt x="398729" y="284213"/>
                  </a:lnTo>
                  <a:lnTo>
                    <a:pt x="400558" y="286219"/>
                  </a:lnTo>
                  <a:lnTo>
                    <a:pt x="397827" y="285699"/>
                  </a:lnTo>
                  <a:lnTo>
                    <a:pt x="395554" y="287642"/>
                  </a:lnTo>
                  <a:lnTo>
                    <a:pt x="392341" y="285381"/>
                  </a:lnTo>
                  <a:lnTo>
                    <a:pt x="392798" y="282867"/>
                  </a:lnTo>
                  <a:lnTo>
                    <a:pt x="391845" y="281571"/>
                  </a:lnTo>
                  <a:lnTo>
                    <a:pt x="391045" y="284213"/>
                  </a:lnTo>
                  <a:lnTo>
                    <a:pt x="390982" y="287248"/>
                  </a:lnTo>
                  <a:lnTo>
                    <a:pt x="401040" y="288671"/>
                  </a:lnTo>
                  <a:lnTo>
                    <a:pt x="400583" y="288353"/>
                  </a:lnTo>
                  <a:lnTo>
                    <a:pt x="401066" y="287642"/>
                  </a:lnTo>
                  <a:lnTo>
                    <a:pt x="402018" y="286219"/>
                  </a:lnTo>
                  <a:lnTo>
                    <a:pt x="402844" y="285000"/>
                  </a:lnTo>
                  <a:close/>
                </a:path>
                <a:path w="867409" h="354964">
                  <a:moveTo>
                    <a:pt x="405866" y="279311"/>
                  </a:moveTo>
                  <a:lnTo>
                    <a:pt x="405638" y="279044"/>
                  </a:lnTo>
                  <a:lnTo>
                    <a:pt x="404304" y="277431"/>
                  </a:lnTo>
                  <a:lnTo>
                    <a:pt x="404088" y="277431"/>
                  </a:lnTo>
                  <a:lnTo>
                    <a:pt x="400939" y="273761"/>
                  </a:lnTo>
                  <a:lnTo>
                    <a:pt x="394106" y="273151"/>
                  </a:lnTo>
                  <a:lnTo>
                    <a:pt x="396709" y="277431"/>
                  </a:lnTo>
                  <a:lnTo>
                    <a:pt x="396862" y="277431"/>
                  </a:lnTo>
                  <a:lnTo>
                    <a:pt x="397319" y="278257"/>
                  </a:lnTo>
                  <a:lnTo>
                    <a:pt x="399161" y="280263"/>
                  </a:lnTo>
                  <a:lnTo>
                    <a:pt x="401434" y="279044"/>
                  </a:lnTo>
                  <a:lnTo>
                    <a:pt x="405866" y="279311"/>
                  </a:lnTo>
                  <a:close/>
                </a:path>
                <a:path w="867409" h="354964">
                  <a:moveTo>
                    <a:pt x="406895" y="279361"/>
                  </a:moveTo>
                  <a:lnTo>
                    <a:pt x="406768" y="279044"/>
                  </a:lnTo>
                  <a:lnTo>
                    <a:pt x="406654" y="278790"/>
                  </a:lnTo>
                  <a:lnTo>
                    <a:pt x="406095" y="279323"/>
                  </a:lnTo>
                  <a:lnTo>
                    <a:pt x="406895" y="279361"/>
                  </a:lnTo>
                  <a:close/>
                </a:path>
                <a:path w="867409" h="354964">
                  <a:moveTo>
                    <a:pt x="407733" y="277761"/>
                  </a:moveTo>
                  <a:lnTo>
                    <a:pt x="406463" y="277431"/>
                  </a:lnTo>
                  <a:lnTo>
                    <a:pt x="406031" y="277431"/>
                  </a:lnTo>
                  <a:lnTo>
                    <a:pt x="406552" y="278587"/>
                  </a:lnTo>
                  <a:lnTo>
                    <a:pt x="406654" y="278790"/>
                  </a:lnTo>
                  <a:lnTo>
                    <a:pt x="407733" y="277761"/>
                  </a:lnTo>
                  <a:close/>
                </a:path>
                <a:path w="867409" h="354964">
                  <a:moveTo>
                    <a:pt x="411949" y="286473"/>
                  </a:moveTo>
                  <a:lnTo>
                    <a:pt x="411035" y="284403"/>
                  </a:lnTo>
                  <a:lnTo>
                    <a:pt x="409232" y="287375"/>
                  </a:lnTo>
                  <a:lnTo>
                    <a:pt x="411949" y="286473"/>
                  </a:lnTo>
                  <a:close/>
                </a:path>
                <a:path w="867409" h="354964">
                  <a:moveTo>
                    <a:pt x="412673" y="259410"/>
                  </a:moveTo>
                  <a:lnTo>
                    <a:pt x="409930" y="256755"/>
                  </a:lnTo>
                  <a:lnTo>
                    <a:pt x="405841" y="257403"/>
                  </a:lnTo>
                  <a:lnTo>
                    <a:pt x="407644" y="255143"/>
                  </a:lnTo>
                  <a:lnTo>
                    <a:pt x="402653" y="257289"/>
                  </a:lnTo>
                  <a:lnTo>
                    <a:pt x="403529" y="252945"/>
                  </a:lnTo>
                  <a:lnTo>
                    <a:pt x="399897" y="255346"/>
                  </a:lnTo>
                  <a:lnTo>
                    <a:pt x="400862" y="260946"/>
                  </a:lnTo>
                  <a:lnTo>
                    <a:pt x="405841" y="258114"/>
                  </a:lnTo>
                  <a:lnTo>
                    <a:pt x="407695" y="261543"/>
                  </a:lnTo>
                  <a:lnTo>
                    <a:pt x="412254" y="260502"/>
                  </a:lnTo>
                  <a:lnTo>
                    <a:pt x="412673" y="259410"/>
                  </a:lnTo>
                  <a:close/>
                </a:path>
                <a:path w="867409" h="354964">
                  <a:moveTo>
                    <a:pt x="414362" y="250355"/>
                  </a:moveTo>
                  <a:lnTo>
                    <a:pt x="412483" y="250329"/>
                  </a:lnTo>
                  <a:lnTo>
                    <a:pt x="410552" y="249237"/>
                  </a:lnTo>
                  <a:lnTo>
                    <a:pt x="409879" y="248234"/>
                  </a:lnTo>
                  <a:lnTo>
                    <a:pt x="409435" y="251460"/>
                  </a:lnTo>
                  <a:lnTo>
                    <a:pt x="414362" y="250355"/>
                  </a:lnTo>
                  <a:close/>
                </a:path>
                <a:path w="867409" h="354964">
                  <a:moveTo>
                    <a:pt x="416280" y="249923"/>
                  </a:moveTo>
                  <a:lnTo>
                    <a:pt x="414362" y="250355"/>
                  </a:lnTo>
                  <a:lnTo>
                    <a:pt x="415036" y="250355"/>
                  </a:lnTo>
                  <a:lnTo>
                    <a:pt x="415683" y="250240"/>
                  </a:lnTo>
                  <a:lnTo>
                    <a:pt x="416280" y="249923"/>
                  </a:lnTo>
                  <a:close/>
                </a:path>
                <a:path w="867409" h="354964">
                  <a:moveTo>
                    <a:pt x="419163" y="275297"/>
                  </a:moveTo>
                  <a:lnTo>
                    <a:pt x="413689" y="272110"/>
                  </a:lnTo>
                  <a:lnTo>
                    <a:pt x="408228" y="277431"/>
                  </a:lnTo>
                  <a:lnTo>
                    <a:pt x="408089" y="277431"/>
                  </a:lnTo>
                  <a:lnTo>
                    <a:pt x="407733" y="277761"/>
                  </a:lnTo>
                  <a:lnTo>
                    <a:pt x="412648" y="279044"/>
                  </a:lnTo>
                  <a:lnTo>
                    <a:pt x="412140" y="279044"/>
                  </a:lnTo>
                  <a:lnTo>
                    <a:pt x="407822" y="282143"/>
                  </a:lnTo>
                  <a:lnTo>
                    <a:pt x="413308" y="283883"/>
                  </a:lnTo>
                  <a:lnTo>
                    <a:pt x="412496" y="280263"/>
                  </a:lnTo>
                  <a:lnTo>
                    <a:pt x="412369" y="279704"/>
                  </a:lnTo>
                  <a:lnTo>
                    <a:pt x="417842" y="278587"/>
                  </a:lnTo>
                  <a:lnTo>
                    <a:pt x="414185" y="277431"/>
                  </a:lnTo>
                  <a:lnTo>
                    <a:pt x="417817" y="276453"/>
                  </a:lnTo>
                  <a:lnTo>
                    <a:pt x="419163" y="275297"/>
                  </a:lnTo>
                  <a:close/>
                </a:path>
                <a:path w="867409" h="354964">
                  <a:moveTo>
                    <a:pt x="419595" y="334314"/>
                  </a:moveTo>
                  <a:lnTo>
                    <a:pt x="419328" y="334314"/>
                  </a:lnTo>
                  <a:lnTo>
                    <a:pt x="419125" y="334708"/>
                  </a:lnTo>
                  <a:lnTo>
                    <a:pt x="419595" y="334314"/>
                  </a:lnTo>
                  <a:close/>
                </a:path>
                <a:path w="867409" h="354964">
                  <a:moveTo>
                    <a:pt x="420497" y="332130"/>
                  </a:moveTo>
                  <a:lnTo>
                    <a:pt x="415023" y="332524"/>
                  </a:lnTo>
                  <a:lnTo>
                    <a:pt x="416356" y="329222"/>
                  </a:lnTo>
                  <a:lnTo>
                    <a:pt x="413639" y="332968"/>
                  </a:lnTo>
                  <a:lnTo>
                    <a:pt x="419354" y="334264"/>
                  </a:lnTo>
                  <a:lnTo>
                    <a:pt x="420281" y="332524"/>
                  </a:lnTo>
                  <a:lnTo>
                    <a:pt x="420497" y="332130"/>
                  </a:lnTo>
                  <a:close/>
                </a:path>
                <a:path w="867409" h="354964">
                  <a:moveTo>
                    <a:pt x="425881" y="320967"/>
                  </a:moveTo>
                  <a:lnTo>
                    <a:pt x="423710" y="319913"/>
                  </a:lnTo>
                  <a:lnTo>
                    <a:pt x="425119" y="320967"/>
                  </a:lnTo>
                  <a:lnTo>
                    <a:pt x="425881" y="320967"/>
                  </a:lnTo>
                  <a:close/>
                </a:path>
                <a:path w="867409" h="354964">
                  <a:moveTo>
                    <a:pt x="426364" y="324967"/>
                  </a:moveTo>
                  <a:lnTo>
                    <a:pt x="423862" y="322059"/>
                  </a:lnTo>
                  <a:lnTo>
                    <a:pt x="422249" y="323469"/>
                  </a:lnTo>
                  <a:lnTo>
                    <a:pt x="426364" y="324967"/>
                  </a:lnTo>
                  <a:close/>
                </a:path>
                <a:path w="867409" h="354964">
                  <a:moveTo>
                    <a:pt x="427596" y="332371"/>
                  </a:moveTo>
                  <a:lnTo>
                    <a:pt x="427215" y="332371"/>
                  </a:lnTo>
                  <a:lnTo>
                    <a:pt x="423214" y="332651"/>
                  </a:lnTo>
                  <a:lnTo>
                    <a:pt x="424599" y="334340"/>
                  </a:lnTo>
                  <a:lnTo>
                    <a:pt x="427596" y="332371"/>
                  </a:lnTo>
                  <a:close/>
                </a:path>
                <a:path w="867409" h="354964">
                  <a:moveTo>
                    <a:pt x="430072" y="333248"/>
                  </a:moveTo>
                  <a:lnTo>
                    <a:pt x="428142" y="332371"/>
                  </a:lnTo>
                  <a:lnTo>
                    <a:pt x="426885" y="337388"/>
                  </a:lnTo>
                  <a:lnTo>
                    <a:pt x="430072" y="333248"/>
                  </a:lnTo>
                  <a:close/>
                </a:path>
                <a:path w="867409" h="354964">
                  <a:moveTo>
                    <a:pt x="444182" y="320840"/>
                  </a:moveTo>
                  <a:lnTo>
                    <a:pt x="443674" y="320865"/>
                  </a:lnTo>
                  <a:lnTo>
                    <a:pt x="443331" y="321157"/>
                  </a:lnTo>
                  <a:lnTo>
                    <a:pt x="443623" y="321017"/>
                  </a:lnTo>
                  <a:lnTo>
                    <a:pt x="444182" y="320840"/>
                  </a:lnTo>
                  <a:close/>
                </a:path>
                <a:path w="867409" h="354964">
                  <a:moveTo>
                    <a:pt x="444576" y="320814"/>
                  </a:moveTo>
                  <a:lnTo>
                    <a:pt x="444436" y="320776"/>
                  </a:lnTo>
                  <a:lnTo>
                    <a:pt x="444296" y="320802"/>
                  </a:lnTo>
                  <a:lnTo>
                    <a:pt x="444576" y="320814"/>
                  </a:lnTo>
                  <a:close/>
                </a:path>
                <a:path w="867409" h="354964">
                  <a:moveTo>
                    <a:pt x="447802" y="321652"/>
                  </a:moveTo>
                  <a:lnTo>
                    <a:pt x="447433" y="320903"/>
                  </a:lnTo>
                  <a:lnTo>
                    <a:pt x="446913" y="320027"/>
                  </a:lnTo>
                  <a:lnTo>
                    <a:pt x="447154" y="319925"/>
                  </a:lnTo>
                  <a:lnTo>
                    <a:pt x="446900" y="319773"/>
                  </a:lnTo>
                  <a:lnTo>
                    <a:pt x="446747" y="319760"/>
                  </a:lnTo>
                  <a:lnTo>
                    <a:pt x="445985" y="318528"/>
                  </a:lnTo>
                  <a:lnTo>
                    <a:pt x="444893" y="317106"/>
                  </a:lnTo>
                  <a:lnTo>
                    <a:pt x="443636" y="316611"/>
                  </a:lnTo>
                  <a:lnTo>
                    <a:pt x="444233" y="319290"/>
                  </a:lnTo>
                  <a:lnTo>
                    <a:pt x="443382" y="319112"/>
                  </a:lnTo>
                  <a:lnTo>
                    <a:pt x="442645" y="319112"/>
                  </a:lnTo>
                  <a:lnTo>
                    <a:pt x="442214" y="319811"/>
                  </a:lnTo>
                  <a:lnTo>
                    <a:pt x="442633" y="320116"/>
                  </a:lnTo>
                  <a:lnTo>
                    <a:pt x="443560" y="320433"/>
                  </a:lnTo>
                  <a:lnTo>
                    <a:pt x="444525" y="320560"/>
                  </a:lnTo>
                  <a:lnTo>
                    <a:pt x="444563" y="320738"/>
                  </a:lnTo>
                  <a:lnTo>
                    <a:pt x="445554" y="320471"/>
                  </a:lnTo>
                  <a:lnTo>
                    <a:pt x="447014" y="320319"/>
                  </a:lnTo>
                  <a:lnTo>
                    <a:pt x="447802" y="321652"/>
                  </a:lnTo>
                  <a:close/>
                </a:path>
                <a:path w="867409" h="354964">
                  <a:moveTo>
                    <a:pt x="487184" y="340220"/>
                  </a:moveTo>
                  <a:lnTo>
                    <a:pt x="486257" y="338162"/>
                  </a:lnTo>
                  <a:lnTo>
                    <a:pt x="486714" y="339890"/>
                  </a:lnTo>
                  <a:lnTo>
                    <a:pt x="485355" y="339648"/>
                  </a:lnTo>
                  <a:lnTo>
                    <a:pt x="487184" y="340220"/>
                  </a:lnTo>
                  <a:close/>
                </a:path>
                <a:path w="867409" h="354964">
                  <a:moveTo>
                    <a:pt x="488721" y="304507"/>
                  </a:moveTo>
                  <a:lnTo>
                    <a:pt x="483489" y="302183"/>
                  </a:lnTo>
                  <a:lnTo>
                    <a:pt x="481418" y="302183"/>
                  </a:lnTo>
                  <a:lnTo>
                    <a:pt x="486905" y="303923"/>
                  </a:lnTo>
                  <a:lnTo>
                    <a:pt x="483666" y="305409"/>
                  </a:lnTo>
                  <a:lnTo>
                    <a:pt x="482752" y="305409"/>
                  </a:lnTo>
                  <a:lnTo>
                    <a:pt x="479132" y="304114"/>
                  </a:lnTo>
                  <a:lnTo>
                    <a:pt x="480542" y="307936"/>
                  </a:lnTo>
                  <a:lnTo>
                    <a:pt x="480987" y="306120"/>
                  </a:lnTo>
                  <a:lnTo>
                    <a:pt x="482561" y="305790"/>
                  </a:lnTo>
                  <a:lnTo>
                    <a:pt x="483082" y="305689"/>
                  </a:lnTo>
                  <a:lnTo>
                    <a:pt x="483336" y="305638"/>
                  </a:lnTo>
                  <a:lnTo>
                    <a:pt x="488721" y="304507"/>
                  </a:lnTo>
                  <a:close/>
                </a:path>
                <a:path w="867409" h="354964">
                  <a:moveTo>
                    <a:pt x="511060" y="299707"/>
                  </a:moveTo>
                  <a:lnTo>
                    <a:pt x="507403" y="299262"/>
                  </a:lnTo>
                  <a:lnTo>
                    <a:pt x="510603" y="300101"/>
                  </a:lnTo>
                  <a:lnTo>
                    <a:pt x="511060" y="299707"/>
                  </a:lnTo>
                  <a:close/>
                </a:path>
                <a:path w="867409" h="354964">
                  <a:moveTo>
                    <a:pt x="528599" y="323405"/>
                  </a:moveTo>
                  <a:lnTo>
                    <a:pt x="523570" y="321970"/>
                  </a:lnTo>
                  <a:lnTo>
                    <a:pt x="525424" y="325399"/>
                  </a:lnTo>
                  <a:lnTo>
                    <a:pt x="528599" y="323405"/>
                  </a:lnTo>
                  <a:close/>
                </a:path>
                <a:path w="867409" h="354964">
                  <a:moveTo>
                    <a:pt x="544995" y="315125"/>
                  </a:moveTo>
                  <a:lnTo>
                    <a:pt x="542671" y="312788"/>
                  </a:lnTo>
                  <a:lnTo>
                    <a:pt x="540854" y="312216"/>
                  </a:lnTo>
                  <a:lnTo>
                    <a:pt x="542696" y="315633"/>
                  </a:lnTo>
                  <a:lnTo>
                    <a:pt x="544995" y="315125"/>
                  </a:lnTo>
                  <a:close/>
                </a:path>
                <a:path w="867409" h="354964">
                  <a:moveTo>
                    <a:pt x="550291" y="304330"/>
                  </a:moveTo>
                  <a:lnTo>
                    <a:pt x="549770" y="304050"/>
                  </a:lnTo>
                  <a:lnTo>
                    <a:pt x="549465" y="304812"/>
                  </a:lnTo>
                  <a:lnTo>
                    <a:pt x="550291" y="304330"/>
                  </a:lnTo>
                  <a:close/>
                </a:path>
                <a:path w="867409" h="354964">
                  <a:moveTo>
                    <a:pt x="552196" y="303657"/>
                  </a:moveTo>
                  <a:lnTo>
                    <a:pt x="551929" y="303657"/>
                  </a:lnTo>
                  <a:lnTo>
                    <a:pt x="551434" y="303657"/>
                  </a:lnTo>
                  <a:lnTo>
                    <a:pt x="550291" y="304330"/>
                  </a:lnTo>
                  <a:lnTo>
                    <a:pt x="552196" y="305346"/>
                  </a:lnTo>
                  <a:lnTo>
                    <a:pt x="552196" y="303657"/>
                  </a:lnTo>
                  <a:close/>
                </a:path>
                <a:path w="867409" h="354964">
                  <a:moveTo>
                    <a:pt x="566737" y="297180"/>
                  </a:moveTo>
                  <a:lnTo>
                    <a:pt x="562190" y="297522"/>
                  </a:lnTo>
                  <a:lnTo>
                    <a:pt x="563562" y="297764"/>
                  </a:lnTo>
                  <a:lnTo>
                    <a:pt x="563143" y="298932"/>
                  </a:lnTo>
                  <a:lnTo>
                    <a:pt x="563575" y="299897"/>
                  </a:lnTo>
                  <a:lnTo>
                    <a:pt x="560844" y="300101"/>
                  </a:lnTo>
                  <a:lnTo>
                    <a:pt x="559739" y="299897"/>
                  </a:lnTo>
                  <a:lnTo>
                    <a:pt x="559422" y="299897"/>
                  </a:lnTo>
                  <a:lnTo>
                    <a:pt x="560819" y="297967"/>
                  </a:lnTo>
                  <a:lnTo>
                    <a:pt x="557174" y="298932"/>
                  </a:lnTo>
                  <a:lnTo>
                    <a:pt x="550786" y="301523"/>
                  </a:lnTo>
                  <a:lnTo>
                    <a:pt x="547992" y="303199"/>
                  </a:lnTo>
                  <a:lnTo>
                    <a:pt x="548182" y="303199"/>
                  </a:lnTo>
                  <a:lnTo>
                    <a:pt x="549770" y="304050"/>
                  </a:lnTo>
                  <a:lnTo>
                    <a:pt x="550354" y="302628"/>
                  </a:lnTo>
                  <a:lnTo>
                    <a:pt x="551688" y="303504"/>
                  </a:lnTo>
                  <a:lnTo>
                    <a:pt x="552196" y="303491"/>
                  </a:lnTo>
                  <a:lnTo>
                    <a:pt x="553427" y="303199"/>
                  </a:lnTo>
                  <a:lnTo>
                    <a:pt x="555967" y="302628"/>
                  </a:lnTo>
                  <a:lnTo>
                    <a:pt x="556272" y="302628"/>
                  </a:lnTo>
                  <a:lnTo>
                    <a:pt x="554951" y="305854"/>
                  </a:lnTo>
                  <a:lnTo>
                    <a:pt x="557542" y="303657"/>
                  </a:lnTo>
                  <a:lnTo>
                    <a:pt x="557098" y="303657"/>
                  </a:lnTo>
                  <a:lnTo>
                    <a:pt x="562089" y="302628"/>
                  </a:lnTo>
                  <a:lnTo>
                    <a:pt x="563143" y="302412"/>
                  </a:lnTo>
                  <a:lnTo>
                    <a:pt x="564997" y="305142"/>
                  </a:lnTo>
                  <a:lnTo>
                    <a:pt x="566013" y="302628"/>
                  </a:lnTo>
                  <a:lnTo>
                    <a:pt x="566102" y="302412"/>
                  </a:lnTo>
                  <a:lnTo>
                    <a:pt x="566331" y="301840"/>
                  </a:lnTo>
                  <a:lnTo>
                    <a:pt x="566356" y="301523"/>
                  </a:lnTo>
                  <a:lnTo>
                    <a:pt x="566483" y="300101"/>
                  </a:lnTo>
                  <a:lnTo>
                    <a:pt x="566585" y="298932"/>
                  </a:lnTo>
                  <a:lnTo>
                    <a:pt x="566712" y="297522"/>
                  </a:lnTo>
                  <a:lnTo>
                    <a:pt x="566737" y="297180"/>
                  </a:lnTo>
                  <a:close/>
                </a:path>
                <a:path w="867409" h="354964">
                  <a:moveTo>
                    <a:pt x="637044" y="294957"/>
                  </a:moveTo>
                  <a:lnTo>
                    <a:pt x="635647" y="291858"/>
                  </a:lnTo>
                  <a:lnTo>
                    <a:pt x="630186" y="295795"/>
                  </a:lnTo>
                  <a:lnTo>
                    <a:pt x="626529" y="296075"/>
                  </a:lnTo>
                  <a:lnTo>
                    <a:pt x="629742" y="296887"/>
                  </a:lnTo>
                  <a:lnTo>
                    <a:pt x="634326" y="297992"/>
                  </a:lnTo>
                  <a:lnTo>
                    <a:pt x="637044" y="294957"/>
                  </a:lnTo>
                  <a:close/>
                </a:path>
                <a:path w="867409" h="354964">
                  <a:moveTo>
                    <a:pt x="712012" y="241300"/>
                  </a:moveTo>
                  <a:lnTo>
                    <a:pt x="709650" y="240639"/>
                  </a:lnTo>
                  <a:lnTo>
                    <a:pt x="707377" y="242582"/>
                  </a:lnTo>
                  <a:lnTo>
                    <a:pt x="710628" y="246976"/>
                  </a:lnTo>
                  <a:lnTo>
                    <a:pt x="712012" y="241300"/>
                  </a:lnTo>
                  <a:close/>
                </a:path>
                <a:path w="867409" h="354964">
                  <a:moveTo>
                    <a:pt x="716064" y="240893"/>
                  </a:moveTo>
                  <a:lnTo>
                    <a:pt x="714159" y="235343"/>
                  </a:lnTo>
                  <a:lnTo>
                    <a:pt x="711873" y="236575"/>
                  </a:lnTo>
                  <a:lnTo>
                    <a:pt x="714641" y="238506"/>
                  </a:lnTo>
                  <a:lnTo>
                    <a:pt x="714679" y="240461"/>
                  </a:lnTo>
                  <a:lnTo>
                    <a:pt x="712393" y="239737"/>
                  </a:lnTo>
                  <a:lnTo>
                    <a:pt x="712228" y="240461"/>
                  </a:lnTo>
                  <a:lnTo>
                    <a:pt x="712114" y="240893"/>
                  </a:lnTo>
                  <a:lnTo>
                    <a:pt x="712012" y="241300"/>
                  </a:lnTo>
                  <a:lnTo>
                    <a:pt x="714705" y="242062"/>
                  </a:lnTo>
                  <a:lnTo>
                    <a:pt x="714679" y="240639"/>
                  </a:lnTo>
                  <a:lnTo>
                    <a:pt x="715238" y="240639"/>
                  </a:lnTo>
                  <a:lnTo>
                    <a:pt x="716064" y="240893"/>
                  </a:lnTo>
                  <a:close/>
                </a:path>
                <a:path w="867409" h="354964">
                  <a:moveTo>
                    <a:pt x="721487" y="232498"/>
                  </a:moveTo>
                  <a:lnTo>
                    <a:pt x="721448" y="232194"/>
                  </a:lnTo>
                  <a:lnTo>
                    <a:pt x="721334" y="231889"/>
                  </a:lnTo>
                  <a:lnTo>
                    <a:pt x="720991" y="231648"/>
                  </a:lnTo>
                  <a:lnTo>
                    <a:pt x="720890" y="232067"/>
                  </a:lnTo>
                  <a:lnTo>
                    <a:pt x="721118" y="232321"/>
                  </a:lnTo>
                  <a:lnTo>
                    <a:pt x="721487" y="232498"/>
                  </a:lnTo>
                  <a:close/>
                </a:path>
                <a:path w="867409" h="354964">
                  <a:moveTo>
                    <a:pt x="722160" y="211277"/>
                  </a:moveTo>
                  <a:lnTo>
                    <a:pt x="721233" y="210642"/>
                  </a:lnTo>
                  <a:lnTo>
                    <a:pt x="718972" y="213283"/>
                  </a:lnTo>
                  <a:lnTo>
                    <a:pt x="722160" y="211277"/>
                  </a:lnTo>
                  <a:close/>
                </a:path>
                <a:path w="867409" h="354964">
                  <a:moveTo>
                    <a:pt x="722744" y="223697"/>
                  </a:moveTo>
                  <a:lnTo>
                    <a:pt x="718197" y="223697"/>
                  </a:lnTo>
                  <a:lnTo>
                    <a:pt x="717194" y="219113"/>
                  </a:lnTo>
                  <a:lnTo>
                    <a:pt x="705853" y="226682"/>
                  </a:lnTo>
                  <a:lnTo>
                    <a:pt x="705637" y="226301"/>
                  </a:lnTo>
                  <a:lnTo>
                    <a:pt x="703059" y="221894"/>
                  </a:lnTo>
                  <a:lnTo>
                    <a:pt x="701230" y="222745"/>
                  </a:lnTo>
                  <a:lnTo>
                    <a:pt x="702614" y="223697"/>
                  </a:lnTo>
                  <a:lnTo>
                    <a:pt x="702614" y="225018"/>
                  </a:lnTo>
                  <a:lnTo>
                    <a:pt x="699427" y="225018"/>
                  </a:lnTo>
                  <a:lnTo>
                    <a:pt x="701255" y="227025"/>
                  </a:lnTo>
                  <a:lnTo>
                    <a:pt x="698563" y="226301"/>
                  </a:lnTo>
                  <a:lnTo>
                    <a:pt x="698246" y="226301"/>
                  </a:lnTo>
                  <a:lnTo>
                    <a:pt x="700824" y="228104"/>
                  </a:lnTo>
                  <a:lnTo>
                    <a:pt x="700849" y="227406"/>
                  </a:lnTo>
                  <a:lnTo>
                    <a:pt x="701281" y="227025"/>
                  </a:lnTo>
                  <a:lnTo>
                    <a:pt x="702106" y="226301"/>
                  </a:lnTo>
                  <a:lnTo>
                    <a:pt x="702284" y="226301"/>
                  </a:lnTo>
                  <a:lnTo>
                    <a:pt x="704964" y="228231"/>
                  </a:lnTo>
                  <a:lnTo>
                    <a:pt x="705154" y="228422"/>
                  </a:lnTo>
                  <a:lnTo>
                    <a:pt x="703999" y="230060"/>
                  </a:lnTo>
                  <a:lnTo>
                    <a:pt x="703072" y="231521"/>
                  </a:lnTo>
                  <a:lnTo>
                    <a:pt x="706831" y="233019"/>
                  </a:lnTo>
                  <a:lnTo>
                    <a:pt x="709091" y="230352"/>
                  </a:lnTo>
                  <a:lnTo>
                    <a:pt x="708355" y="229857"/>
                  </a:lnTo>
                  <a:lnTo>
                    <a:pt x="706335" y="229857"/>
                  </a:lnTo>
                  <a:lnTo>
                    <a:pt x="706323" y="228422"/>
                  </a:lnTo>
                  <a:lnTo>
                    <a:pt x="709993" y="229590"/>
                  </a:lnTo>
                  <a:lnTo>
                    <a:pt x="711352" y="228422"/>
                  </a:lnTo>
                  <a:lnTo>
                    <a:pt x="713384" y="226682"/>
                  </a:lnTo>
                  <a:lnTo>
                    <a:pt x="715327" y="225018"/>
                  </a:lnTo>
                  <a:lnTo>
                    <a:pt x="715530" y="225018"/>
                  </a:lnTo>
                  <a:lnTo>
                    <a:pt x="718197" y="227406"/>
                  </a:lnTo>
                  <a:lnTo>
                    <a:pt x="717943" y="227025"/>
                  </a:lnTo>
                  <a:lnTo>
                    <a:pt x="716826" y="225894"/>
                  </a:lnTo>
                  <a:lnTo>
                    <a:pt x="718426" y="225298"/>
                  </a:lnTo>
                  <a:lnTo>
                    <a:pt x="718477" y="225018"/>
                  </a:lnTo>
                  <a:lnTo>
                    <a:pt x="718540" y="225298"/>
                  </a:lnTo>
                  <a:lnTo>
                    <a:pt x="719188" y="225018"/>
                  </a:lnTo>
                  <a:lnTo>
                    <a:pt x="722744" y="223697"/>
                  </a:lnTo>
                  <a:close/>
                </a:path>
                <a:path w="867409" h="354964">
                  <a:moveTo>
                    <a:pt x="725411" y="232727"/>
                  </a:moveTo>
                  <a:lnTo>
                    <a:pt x="722680" y="233070"/>
                  </a:lnTo>
                  <a:lnTo>
                    <a:pt x="721487" y="232498"/>
                  </a:lnTo>
                  <a:lnTo>
                    <a:pt x="721588" y="233413"/>
                  </a:lnTo>
                  <a:lnTo>
                    <a:pt x="720915" y="234403"/>
                  </a:lnTo>
                  <a:lnTo>
                    <a:pt x="723328" y="233972"/>
                  </a:lnTo>
                  <a:lnTo>
                    <a:pt x="725411" y="232727"/>
                  </a:lnTo>
                  <a:close/>
                </a:path>
                <a:path w="867409" h="354964">
                  <a:moveTo>
                    <a:pt x="725627" y="237020"/>
                  </a:moveTo>
                  <a:lnTo>
                    <a:pt x="725309" y="236105"/>
                  </a:lnTo>
                  <a:lnTo>
                    <a:pt x="723341" y="236105"/>
                  </a:lnTo>
                  <a:lnTo>
                    <a:pt x="725627" y="237020"/>
                  </a:lnTo>
                  <a:close/>
                </a:path>
                <a:path w="867409" h="354964">
                  <a:moveTo>
                    <a:pt x="726579" y="242633"/>
                  </a:moveTo>
                  <a:lnTo>
                    <a:pt x="725284" y="241731"/>
                  </a:lnTo>
                  <a:lnTo>
                    <a:pt x="725220" y="243078"/>
                  </a:lnTo>
                  <a:lnTo>
                    <a:pt x="726579" y="242633"/>
                  </a:lnTo>
                  <a:close/>
                </a:path>
                <a:path w="867409" h="354964">
                  <a:moveTo>
                    <a:pt x="728548" y="241998"/>
                  </a:moveTo>
                  <a:lnTo>
                    <a:pt x="726579" y="242633"/>
                  </a:lnTo>
                  <a:lnTo>
                    <a:pt x="727519" y="243293"/>
                  </a:lnTo>
                  <a:lnTo>
                    <a:pt x="728548" y="241998"/>
                  </a:lnTo>
                  <a:close/>
                </a:path>
                <a:path w="867409" h="354964">
                  <a:moveTo>
                    <a:pt x="743115" y="247865"/>
                  </a:moveTo>
                  <a:lnTo>
                    <a:pt x="742950" y="245529"/>
                  </a:lnTo>
                  <a:lnTo>
                    <a:pt x="742848" y="244322"/>
                  </a:lnTo>
                  <a:lnTo>
                    <a:pt x="742746" y="242938"/>
                  </a:lnTo>
                  <a:lnTo>
                    <a:pt x="742670" y="241998"/>
                  </a:lnTo>
                  <a:lnTo>
                    <a:pt x="742607" y="241147"/>
                  </a:lnTo>
                  <a:lnTo>
                    <a:pt x="739394" y="240296"/>
                  </a:lnTo>
                  <a:lnTo>
                    <a:pt x="735088" y="241731"/>
                  </a:lnTo>
                  <a:lnTo>
                    <a:pt x="734415" y="241731"/>
                  </a:lnTo>
                  <a:lnTo>
                    <a:pt x="731621" y="241935"/>
                  </a:lnTo>
                  <a:lnTo>
                    <a:pt x="731735" y="241731"/>
                  </a:lnTo>
                  <a:lnTo>
                    <a:pt x="732942" y="239344"/>
                  </a:lnTo>
                  <a:lnTo>
                    <a:pt x="728878" y="239344"/>
                  </a:lnTo>
                  <a:lnTo>
                    <a:pt x="729132" y="240296"/>
                  </a:lnTo>
                  <a:lnTo>
                    <a:pt x="729221" y="241147"/>
                  </a:lnTo>
                  <a:lnTo>
                    <a:pt x="728548" y="241998"/>
                  </a:lnTo>
                  <a:lnTo>
                    <a:pt x="729335" y="241731"/>
                  </a:lnTo>
                  <a:lnTo>
                    <a:pt x="730707" y="241998"/>
                  </a:lnTo>
                  <a:lnTo>
                    <a:pt x="730719" y="242938"/>
                  </a:lnTo>
                  <a:lnTo>
                    <a:pt x="726605" y="243827"/>
                  </a:lnTo>
                  <a:lnTo>
                    <a:pt x="727951" y="244563"/>
                  </a:lnTo>
                  <a:lnTo>
                    <a:pt x="729335" y="244563"/>
                  </a:lnTo>
                  <a:lnTo>
                    <a:pt x="730732" y="244322"/>
                  </a:lnTo>
                  <a:lnTo>
                    <a:pt x="730745" y="245529"/>
                  </a:lnTo>
                  <a:lnTo>
                    <a:pt x="732447" y="244322"/>
                  </a:lnTo>
                  <a:lnTo>
                    <a:pt x="735723" y="241998"/>
                  </a:lnTo>
                  <a:lnTo>
                    <a:pt x="743115" y="247865"/>
                  </a:lnTo>
                  <a:close/>
                </a:path>
                <a:path w="867409" h="354964">
                  <a:moveTo>
                    <a:pt x="760171" y="216750"/>
                  </a:moveTo>
                  <a:lnTo>
                    <a:pt x="758342" y="216890"/>
                  </a:lnTo>
                  <a:lnTo>
                    <a:pt x="754659" y="214299"/>
                  </a:lnTo>
                  <a:lnTo>
                    <a:pt x="751014" y="216700"/>
                  </a:lnTo>
                  <a:lnTo>
                    <a:pt x="753770" y="217208"/>
                  </a:lnTo>
                  <a:lnTo>
                    <a:pt x="758812" y="217220"/>
                  </a:lnTo>
                  <a:lnTo>
                    <a:pt x="760171" y="216750"/>
                  </a:lnTo>
                  <a:close/>
                </a:path>
                <a:path w="867409" h="354964">
                  <a:moveTo>
                    <a:pt x="762012" y="178562"/>
                  </a:moveTo>
                  <a:lnTo>
                    <a:pt x="758355" y="177393"/>
                  </a:lnTo>
                  <a:lnTo>
                    <a:pt x="760653" y="179717"/>
                  </a:lnTo>
                  <a:lnTo>
                    <a:pt x="762012" y="178562"/>
                  </a:lnTo>
                  <a:close/>
                </a:path>
                <a:path w="867409" h="354964">
                  <a:moveTo>
                    <a:pt x="771499" y="192112"/>
                  </a:moveTo>
                  <a:lnTo>
                    <a:pt x="770420" y="194322"/>
                  </a:lnTo>
                  <a:lnTo>
                    <a:pt x="771372" y="193890"/>
                  </a:lnTo>
                  <a:lnTo>
                    <a:pt x="771461" y="192633"/>
                  </a:lnTo>
                  <a:lnTo>
                    <a:pt x="771499" y="192112"/>
                  </a:lnTo>
                  <a:close/>
                </a:path>
                <a:path w="867409" h="354964">
                  <a:moveTo>
                    <a:pt x="771728" y="189128"/>
                  </a:moveTo>
                  <a:lnTo>
                    <a:pt x="771283" y="189268"/>
                  </a:lnTo>
                  <a:lnTo>
                    <a:pt x="771690" y="189865"/>
                  </a:lnTo>
                  <a:lnTo>
                    <a:pt x="771728" y="189128"/>
                  </a:lnTo>
                  <a:close/>
                </a:path>
                <a:path w="867409" h="354964">
                  <a:moveTo>
                    <a:pt x="772210" y="190652"/>
                  </a:moveTo>
                  <a:lnTo>
                    <a:pt x="771690" y="189865"/>
                  </a:lnTo>
                  <a:lnTo>
                    <a:pt x="771626" y="190500"/>
                  </a:lnTo>
                  <a:lnTo>
                    <a:pt x="771499" y="192112"/>
                  </a:lnTo>
                  <a:lnTo>
                    <a:pt x="772210" y="190652"/>
                  </a:lnTo>
                  <a:close/>
                </a:path>
                <a:path w="867409" h="354964">
                  <a:moveTo>
                    <a:pt x="774065" y="192633"/>
                  </a:moveTo>
                  <a:lnTo>
                    <a:pt x="771372" y="193890"/>
                  </a:lnTo>
                  <a:lnTo>
                    <a:pt x="771334" y="194322"/>
                  </a:lnTo>
                  <a:lnTo>
                    <a:pt x="771944" y="193890"/>
                  </a:lnTo>
                  <a:lnTo>
                    <a:pt x="774065" y="192633"/>
                  </a:lnTo>
                  <a:close/>
                </a:path>
                <a:path w="867409" h="354964">
                  <a:moveTo>
                    <a:pt x="774192" y="189128"/>
                  </a:moveTo>
                  <a:lnTo>
                    <a:pt x="771639" y="188366"/>
                  </a:lnTo>
                  <a:lnTo>
                    <a:pt x="769213" y="187744"/>
                  </a:lnTo>
                  <a:lnTo>
                    <a:pt x="769150" y="187312"/>
                  </a:lnTo>
                  <a:lnTo>
                    <a:pt x="769061" y="186728"/>
                  </a:lnTo>
                  <a:lnTo>
                    <a:pt x="768985" y="186270"/>
                  </a:lnTo>
                  <a:lnTo>
                    <a:pt x="768553" y="186994"/>
                  </a:lnTo>
                  <a:lnTo>
                    <a:pt x="768184" y="187312"/>
                  </a:lnTo>
                  <a:lnTo>
                    <a:pt x="767270" y="187312"/>
                  </a:lnTo>
                  <a:lnTo>
                    <a:pt x="766305" y="186728"/>
                  </a:lnTo>
                  <a:lnTo>
                    <a:pt x="765505" y="185940"/>
                  </a:lnTo>
                  <a:lnTo>
                    <a:pt x="764032" y="185940"/>
                  </a:lnTo>
                  <a:lnTo>
                    <a:pt x="763485" y="185610"/>
                  </a:lnTo>
                  <a:lnTo>
                    <a:pt x="762850" y="185140"/>
                  </a:lnTo>
                  <a:lnTo>
                    <a:pt x="763003" y="185610"/>
                  </a:lnTo>
                  <a:lnTo>
                    <a:pt x="761174" y="186448"/>
                  </a:lnTo>
                  <a:lnTo>
                    <a:pt x="760577" y="186994"/>
                  </a:lnTo>
                  <a:lnTo>
                    <a:pt x="760336" y="187312"/>
                  </a:lnTo>
                  <a:lnTo>
                    <a:pt x="761707" y="191046"/>
                  </a:lnTo>
                  <a:lnTo>
                    <a:pt x="770686" y="189128"/>
                  </a:lnTo>
                  <a:lnTo>
                    <a:pt x="771728" y="189128"/>
                  </a:lnTo>
                  <a:lnTo>
                    <a:pt x="772795" y="189128"/>
                  </a:lnTo>
                  <a:lnTo>
                    <a:pt x="773125" y="189865"/>
                  </a:lnTo>
                  <a:lnTo>
                    <a:pt x="774065" y="190500"/>
                  </a:lnTo>
                  <a:lnTo>
                    <a:pt x="773963" y="189865"/>
                  </a:lnTo>
                  <a:lnTo>
                    <a:pt x="773836" y="189128"/>
                  </a:lnTo>
                  <a:lnTo>
                    <a:pt x="774192" y="189128"/>
                  </a:lnTo>
                  <a:close/>
                </a:path>
                <a:path w="867409" h="354964">
                  <a:moveTo>
                    <a:pt x="774966" y="230644"/>
                  </a:moveTo>
                  <a:lnTo>
                    <a:pt x="773607" y="230390"/>
                  </a:lnTo>
                  <a:lnTo>
                    <a:pt x="771715" y="226250"/>
                  </a:lnTo>
                  <a:lnTo>
                    <a:pt x="769912" y="229933"/>
                  </a:lnTo>
                  <a:lnTo>
                    <a:pt x="772223" y="231559"/>
                  </a:lnTo>
                  <a:lnTo>
                    <a:pt x="772693" y="230454"/>
                  </a:lnTo>
                  <a:lnTo>
                    <a:pt x="774509" y="231038"/>
                  </a:lnTo>
                  <a:lnTo>
                    <a:pt x="774966" y="230644"/>
                  </a:lnTo>
                  <a:close/>
                </a:path>
                <a:path w="867409" h="354964">
                  <a:moveTo>
                    <a:pt x="781189" y="196989"/>
                  </a:moveTo>
                  <a:lnTo>
                    <a:pt x="780859" y="196926"/>
                  </a:lnTo>
                  <a:lnTo>
                    <a:pt x="780529" y="197065"/>
                  </a:lnTo>
                  <a:lnTo>
                    <a:pt x="780211" y="197434"/>
                  </a:lnTo>
                  <a:lnTo>
                    <a:pt x="780542" y="197294"/>
                  </a:lnTo>
                  <a:lnTo>
                    <a:pt x="780872" y="197142"/>
                  </a:lnTo>
                  <a:lnTo>
                    <a:pt x="781189" y="196989"/>
                  </a:lnTo>
                  <a:close/>
                </a:path>
                <a:path w="867409" h="354964">
                  <a:moveTo>
                    <a:pt x="785736" y="250888"/>
                  </a:moveTo>
                  <a:lnTo>
                    <a:pt x="782955" y="248246"/>
                  </a:lnTo>
                  <a:lnTo>
                    <a:pt x="784809" y="250240"/>
                  </a:lnTo>
                  <a:lnTo>
                    <a:pt x="785736" y="250888"/>
                  </a:lnTo>
                  <a:close/>
                </a:path>
                <a:path w="867409" h="354964">
                  <a:moveTo>
                    <a:pt x="805294" y="213423"/>
                  </a:moveTo>
                  <a:lnTo>
                    <a:pt x="801954" y="213423"/>
                  </a:lnTo>
                  <a:lnTo>
                    <a:pt x="799934" y="213563"/>
                  </a:lnTo>
                  <a:lnTo>
                    <a:pt x="796747" y="215557"/>
                  </a:lnTo>
                  <a:lnTo>
                    <a:pt x="802741" y="218338"/>
                  </a:lnTo>
                  <a:lnTo>
                    <a:pt x="805230" y="213563"/>
                  </a:lnTo>
                  <a:lnTo>
                    <a:pt x="805294" y="213423"/>
                  </a:lnTo>
                  <a:close/>
                </a:path>
                <a:path w="867409" h="354964">
                  <a:moveTo>
                    <a:pt x="808659" y="260553"/>
                  </a:moveTo>
                  <a:lnTo>
                    <a:pt x="807974" y="260781"/>
                  </a:lnTo>
                  <a:lnTo>
                    <a:pt x="807593" y="261061"/>
                  </a:lnTo>
                  <a:lnTo>
                    <a:pt x="807859" y="261442"/>
                  </a:lnTo>
                  <a:lnTo>
                    <a:pt x="808024" y="261124"/>
                  </a:lnTo>
                  <a:lnTo>
                    <a:pt x="808304" y="260819"/>
                  </a:lnTo>
                  <a:lnTo>
                    <a:pt x="808659" y="260553"/>
                  </a:lnTo>
                  <a:close/>
                </a:path>
                <a:path w="867409" h="354964">
                  <a:moveTo>
                    <a:pt x="809536" y="212966"/>
                  </a:moveTo>
                  <a:lnTo>
                    <a:pt x="807910" y="211543"/>
                  </a:lnTo>
                  <a:lnTo>
                    <a:pt x="807326" y="211543"/>
                  </a:lnTo>
                  <a:lnTo>
                    <a:pt x="805878" y="212788"/>
                  </a:lnTo>
                  <a:lnTo>
                    <a:pt x="805700" y="212661"/>
                  </a:lnTo>
                  <a:lnTo>
                    <a:pt x="805294" y="213423"/>
                  </a:lnTo>
                  <a:lnTo>
                    <a:pt x="806792" y="213423"/>
                  </a:lnTo>
                  <a:lnTo>
                    <a:pt x="806119" y="212966"/>
                  </a:lnTo>
                  <a:lnTo>
                    <a:pt x="809536" y="212966"/>
                  </a:lnTo>
                  <a:close/>
                </a:path>
                <a:path w="867409" h="354964">
                  <a:moveTo>
                    <a:pt x="810945" y="214185"/>
                  </a:moveTo>
                  <a:lnTo>
                    <a:pt x="809739" y="212788"/>
                  </a:lnTo>
                  <a:lnTo>
                    <a:pt x="809637" y="212661"/>
                  </a:lnTo>
                  <a:lnTo>
                    <a:pt x="809536" y="212966"/>
                  </a:lnTo>
                  <a:lnTo>
                    <a:pt x="810945" y="214185"/>
                  </a:lnTo>
                  <a:close/>
                </a:path>
                <a:path w="867409" h="354964">
                  <a:moveTo>
                    <a:pt x="819531" y="211543"/>
                  </a:moveTo>
                  <a:lnTo>
                    <a:pt x="819124" y="210896"/>
                  </a:lnTo>
                  <a:lnTo>
                    <a:pt x="818197" y="209410"/>
                  </a:lnTo>
                  <a:lnTo>
                    <a:pt x="817753" y="209791"/>
                  </a:lnTo>
                  <a:lnTo>
                    <a:pt x="817829" y="210566"/>
                  </a:lnTo>
                  <a:lnTo>
                    <a:pt x="818337" y="210896"/>
                  </a:lnTo>
                  <a:lnTo>
                    <a:pt x="817308" y="210896"/>
                  </a:lnTo>
                  <a:lnTo>
                    <a:pt x="809701" y="209169"/>
                  </a:lnTo>
                  <a:lnTo>
                    <a:pt x="805383" y="208191"/>
                  </a:lnTo>
                  <a:lnTo>
                    <a:pt x="803109" y="210134"/>
                  </a:lnTo>
                  <a:lnTo>
                    <a:pt x="803871" y="210896"/>
                  </a:lnTo>
                  <a:lnTo>
                    <a:pt x="804621" y="211543"/>
                  </a:lnTo>
                  <a:lnTo>
                    <a:pt x="805611" y="212661"/>
                  </a:lnTo>
                  <a:lnTo>
                    <a:pt x="806170" y="211759"/>
                  </a:lnTo>
                  <a:lnTo>
                    <a:pt x="806780" y="210566"/>
                  </a:lnTo>
                  <a:lnTo>
                    <a:pt x="807618" y="211302"/>
                  </a:lnTo>
                  <a:lnTo>
                    <a:pt x="808469" y="210566"/>
                  </a:lnTo>
                  <a:lnTo>
                    <a:pt x="808761" y="210566"/>
                  </a:lnTo>
                  <a:lnTo>
                    <a:pt x="806742" y="209169"/>
                  </a:lnTo>
                  <a:lnTo>
                    <a:pt x="809218" y="210134"/>
                  </a:lnTo>
                  <a:lnTo>
                    <a:pt x="813181" y="211543"/>
                  </a:lnTo>
                  <a:lnTo>
                    <a:pt x="819531" y="211543"/>
                  </a:lnTo>
                  <a:close/>
                </a:path>
                <a:path w="867409" h="354964">
                  <a:moveTo>
                    <a:pt x="819607" y="286054"/>
                  </a:moveTo>
                  <a:lnTo>
                    <a:pt x="819200" y="284302"/>
                  </a:lnTo>
                  <a:lnTo>
                    <a:pt x="819353" y="284302"/>
                  </a:lnTo>
                  <a:lnTo>
                    <a:pt x="815441" y="282295"/>
                  </a:lnTo>
                  <a:lnTo>
                    <a:pt x="815936" y="282092"/>
                  </a:lnTo>
                  <a:lnTo>
                    <a:pt x="818616" y="281000"/>
                  </a:lnTo>
                  <a:lnTo>
                    <a:pt x="817613" y="280555"/>
                  </a:lnTo>
                  <a:lnTo>
                    <a:pt x="813219" y="278612"/>
                  </a:lnTo>
                  <a:lnTo>
                    <a:pt x="813028" y="278612"/>
                  </a:lnTo>
                  <a:lnTo>
                    <a:pt x="811745" y="280555"/>
                  </a:lnTo>
                  <a:lnTo>
                    <a:pt x="805332" y="279450"/>
                  </a:lnTo>
                  <a:lnTo>
                    <a:pt x="804989" y="279717"/>
                  </a:lnTo>
                  <a:lnTo>
                    <a:pt x="804862" y="280555"/>
                  </a:lnTo>
                  <a:lnTo>
                    <a:pt x="796607" y="279717"/>
                  </a:lnTo>
                  <a:lnTo>
                    <a:pt x="796810" y="276479"/>
                  </a:lnTo>
                  <a:lnTo>
                    <a:pt x="796988" y="273621"/>
                  </a:lnTo>
                  <a:lnTo>
                    <a:pt x="787412" y="276085"/>
                  </a:lnTo>
                  <a:lnTo>
                    <a:pt x="786980" y="278612"/>
                  </a:lnTo>
                  <a:lnTo>
                    <a:pt x="791984" y="276479"/>
                  </a:lnTo>
                  <a:lnTo>
                    <a:pt x="789114" y="278930"/>
                  </a:lnTo>
                  <a:lnTo>
                    <a:pt x="787438" y="278930"/>
                  </a:lnTo>
                  <a:lnTo>
                    <a:pt x="791451" y="283781"/>
                  </a:lnTo>
                  <a:lnTo>
                    <a:pt x="794067" y="283781"/>
                  </a:lnTo>
                  <a:lnTo>
                    <a:pt x="787819" y="284302"/>
                  </a:lnTo>
                  <a:lnTo>
                    <a:pt x="792086" y="284302"/>
                  </a:lnTo>
                  <a:lnTo>
                    <a:pt x="804443" y="283083"/>
                  </a:lnTo>
                  <a:lnTo>
                    <a:pt x="807694" y="286778"/>
                  </a:lnTo>
                  <a:lnTo>
                    <a:pt x="807681" y="286054"/>
                  </a:lnTo>
                  <a:lnTo>
                    <a:pt x="813206" y="287807"/>
                  </a:lnTo>
                  <a:lnTo>
                    <a:pt x="812165" y="286054"/>
                  </a:lnTo>
                  <a:lnTo>
                    <a:pt x="811784" y="285407"/>
                  </a:lnTo>
                  <a:lnTo>
                    <a:pt x="814070" y="284886"/>
                  </a:lnTo>
                  <a:lnTo>
                    <a:pt x="813460" y="283083"/>
                  </a:lnTo>
                  <a:lnTo>
                    <a:pt x="813206" y="282295"/>
                  </a:lnTo>
                  <a:lnTo>
                    <a:pt x="813142" y="282092"/>
                  </a:lnTo>
                  <a:lnTo>
                    <a:pt x="814539" y="283781"/>
                  </a:lnTo>
                  <a:lnTo>
                    <a:pt x="817295" y="286448"/>
                  </a:lnTo>
                  <a:lnTo>
                    <a:pt x="819023" y="286054"/>
                  </a:lnTo>
                  <a:lnTo>
                    <a:pt x="819607" y="286054"/>
                  </a:lnTo>
                  <a:close/>
                </a:path>
                <a:path w="867409" h="354964">
                  <a:moveTo>
                    <a:pt x="819912" y="211543"/>
                  </a:moveTo>
                  <a:lnTo>
                    <a:pt x="819531" y="211543"/>
                  </a:lnTo>
                  <a:lnTo>
                    <a:pt x="819670" y="211759"/>
                  </a:lnTo>
                  <a:lnTo>
                    <a:pt x="819912" y="211543"/>
                  </a:lnTo>
                  <a:close/>
                </a:path>
                <a:path w="867409" h="354964">
                  <a:moveTo>
                    <a:pt x="820610" y="212966"/>
                  </a:moveTo>
                  <a:lnTo>
                    <a:pt x="820420" y="212966"/>
                  </a:lnTo>
                  <a:lnTo>
                    <a:pt x="819670" y="211759"/>
                  </a:lnTo>
                  <a:lnTo>
                    <a:pt x="815441" y="215353"/>
                  </a:lnTo>
                  <a:lnTo>
                    <a:pt x="819645" y="215353"/>
                  </a:lnTo>
                  <a:lnTo>
                    <a:pt x="820610" y="212966"/>
                  </a:lnTo>
                  <a:close/>
                </a:path>
                <a:path w="867409" h="354964">
                  <a:moveTo>
                    <a:pt x="825703" y="259105"/>
                  </a:moveTo>
                  <a:lnTo>
                    <a:pt x="819251" y="258838"/>
                  </a:lnTo>
                  <a:lnTo>
                    <a:pt x="817689" y="257759"/>
                  </a:lnTo>
                  <a:lnTo>
                    <a:pt x="809434" y="258838"/>
                  </a:lnTo>
                  <a:lnTo>
                    <a:pt x="810882" y="258838"/>
                  </a:lnTo>
                  <a:lnTo>
                    <a:pt x="808659" y="260553"/>
                  </a:lnTo>
                  <a:lnTo>
                    <a:pt x="810450" y="259956"/>
                  </a:lnTo>
                  <a:lnTo>
                    <a:pt x="814552" y="259702"/>
                  </a:lnTo>
                  <a:lnTo>
                    <a:pt x="816330" y="259105"/>
                  </a:lnTo>
                  <a:lnTo>
                    <a:pt x="816546" y="259105"/>
                  </a:lnTo>
                  <a:lnTo>
                    <a:pt x="817473" y="261188"/>
                  </a:lnTo>
                  <a:lnTo>
                    <a:pt x="816546" y="261188"/>
                  </a:lnTo>
                  <a:lnTo>
                    <a:pt x="814730" y="262750"/>
                  </a:lnTo>
                  <a:lnTo>
                    <a:pt x="819188" y="264007"/>
                  </a:lnTo>
                  <a:lnTo>
                    <a:pt x="817003" y="264553"/>
                  </a:lnTo>
                  <a:lnTo>
                    <a:pt x="815695" y="266954"/>
                  </a:lnTo>
                  <a:lnTo>
                    <a:pt x="819353" y="266687"/>
                  </a:lnTo>
                  <a:lnTo>
                    <a:pt x="822147" y="270052"/>
                  </a:lnTo>
                  <a:lnTo>
                    <a:pt x="825296" y="266623"/>
                  </a:lnTo>
                  <a:lnTo>
                    <a:pt x="824788" y="265874"/>
                  </a:lnTo>
                  <a:lnTo>
                    <a:pt x="823988" y="265277"/>
                  </a:lnTo>
                  <a:lnTo>
                    <a:pt x="823074" y="264845"/>
                  </a:lnTo>
                  <a:lnTo>
                    <a:pt x="823912" y="264655"/>
                  </a:lnTo>
                  <a:lnTo>
                    <a:pt x="824699" y="263994"/>
                  </a:lnTo>
                  <a:lnTo>
                    <a:pt x="825093" y="263728"/>
                  </a:lnTo>
                  <a:lnTo>
                    <a:pt x="823874" y="263423"/>
                  </a:lnTo>
                  <a:lnTo>
                    <a:pt x="823315" y="262572"/>
                  </a:lnTo>
                  <a:lnTo>
                    <a:pt x="821156" y="263753"/>
                  </a:lnTo>
                  <a:lnTo>
                    <a:pt x="821296" y="264045"/>
                  </a:lnTo>
                  <a:lnTo>
                    <a:pt x="821613" y="264375"/>
                  </a:lnTo>
                  <a:lnTo>
                    <a:pt x="819937" y="264045"/>
                  </a:lnTo>
                  <a:lnTo>
                    <a:pt x="825703" y="259105"/>
                  </a:lnTo>
                  <a:close/>
                </a:path>
                <a:path w="867409" h="354964">
                  <a:moveTo>
                    <a:pt x="826617" y="258622"/>
                  </a:moveTo>
                  <a:lnTo>
                    <a:pt x="825690" y="258838"/>
                  </a:lnTo>
                  <a:lnTo>
                    <a:pt x="826008" y="258838"/>
                  </a:lnTo>
                  <a:lnTo>
                    <a:pt x="825703" y="259105"/>
                  </a:lnTo>
                  <a:lnTo>
                    <a:pt x="826617" y="258622"/>
                  </a:lnTo>
                  <a:close/>
                </a:path>
                <a:path w="867409" h="354964">
                  <a:moveTo>
                    <a:pt x="831113" y="179679"/>
                  </a:moveTo>
                  <a:lnTo>
                    <a:pt x="827913" y="178117"/>
                  </a:lnTo>
                  <a:lnTo>
                    <a:pt x="826998" y="178892"/>
                  </a:lnTo>
                  <a:lnTo>
                    <a:pt x="828814" y="179476"/>
                  </a:lnTo>
                  <a:lnTo>
                    <a:pt x="828827" y="180174"/>
                  </a:lnTo>
                  <a:lnTo>
                    <a:pt x="829754" y="180835"/>
                  </a:lnTo>
                  <a:lnTo>
                    <a:pt x="831113" y="179679"/>
                  </a:lnTo>
                  <a:close/>
                </a:path>
                <a:path w="867409" h="354964">
                  <a:moveTo>
                    <a:pt x="831151" y="256578"/>
                  </a:moveTo>
                  <a:lnTo>
                    <a:pt x="829310" y="255981"/>
                  </a:lnTo>
                  <a:lnTo>
                    <a:pt x="828827" y="255689"/>
                  </a:lnTo>
                  <a:lnTo>
                    <a:pt x="829779" y="257035"/>
                  </a:lnTo>
                  <a:lnTo>
                    <a:pt x="826617" y="258622"/>
                  </a:lnTo>
                  <a:lnTo>
                    <a:pt x="830376" y="257759"/>
                  </a:lnTo>
                  <a:lnTo>
                    <a:pt x="830668" y="257759"/>
                  </a:lnTo>
                  <a:lnTo>
                    <a:pt x="831151" y="256578"/>
                  </a:lnTo>
                  <a:close/>
                </a:path>
                <a:path w="867409" h="354964">
                  <a:moveTo>
                    <a:pt x="854405" y="192646"/>
                  </a:moveTo>
                  <a:lnTo>
                    <a:pt x="854189" y="192963"/>
                  </a:lnTo>
                  <a:lnTo>
                    <a:pt x="854341" y="192963"/>
                  </a:lnTo>
                  <a:lnTo>
                    <a:pt x="854405" y="192646"/>
                  </a:lnTo>
                  <a:close/>
                </a:path>
                <a:path w="867409" h="354964">
                  <a:moveTo>
                    <a:pt x="855472" y="187528"/>
                  </a:moveTo>
                  <a:lnTo>
                    <a:pt x="852766" y="189141"/>
                  </a:lnTo>
                  <a:lnTo>
                    <a:pt x="855408" y="187845"/>
                  </a:lnTo>
                  <a:lnTo>
                    <a:pt x="855472" y="187528"/>
                  </a:lnTo>
                  <a:close/>
                </a:path>
                <a:path w="867409" h="354964">
                  <a:moveTo>
                    <a:pt x="858697" y="186220"/>
                  </a:moveTo>
                  <a:lnTo>
                    <a:pt x="855408" y="187845"/>
                  </a:lnTo>
                  <a:lnTo>
                    <a:pt x="854405" y="192646"/>
                  </a:lnTo>
                  <a:lnTo>
                    <a:pt x="858697" y="186220"/>
                  </a:lnTo>
                  <a:close/>
                </a:path>
                <a:path w="867409" h="354964">
                  <a:moveTo>
                    <a:pt x="858748" y="192646"/>
                  </a:moveTo>
                  <a:lnTo>
                    <a:pt x="854341" y="192963"/>
                  </a:lnTo>
                  <a:lnTo>
                    <a:pt x="854202" y="193675"/>
                  </a:lnTo>
                  <a:lnTo>
                    <a:pt x="858748" y="192646"/>
                  </a:lnTo>
                  <a:close/>
                </a:path>
                <a:path w="867409" h="354964">
                  <a:moveTo>
                    <a:pt x="867346" y="256501"/>
                  </a:moveTo>
                  <a:lnTo>
                    <a:pt x="863638" y="253212"/>
                  </a:lnTo>
                  <a:lnTo>
                    <a:pt x="861822" y="254762"/>
                  </a:lnTo>
                  <a:lnTo>
                    <a:pt x="863206" y="255727"/>
                  </a:lnTo>
                  <a:lnTo>
                    <a:pt x="863688" y="257479"/>
                  </a:lnTo>
                  <a:lnTo>
                    <a:pt x="864590" y="255993"/>
                  </a:lnTo>
                  <a:lnTo>
                    <a:pt x="865949" y="256260"/>
                  </a:lnTo>
                  <a:lnTo>
                    <a:pt x="867346" y="256501"/>
                  </a:lnTo>
                  <a:close/>
                </a:path>
              </a:pathLst>
            </a:custGeom>
            <a:solidFill>
              <a:srgbClr val="ABD3D8">
                <a:alpha val="51998"/>
              </a:srgbClr>
            </a:solidFill>
          </p:spPr>
          <p:txBody>
            <a:bodyPr wrap="square" lIns="0" tIns="0" rIns="0" bIns="0" rtlCol="0"/>
            <a:lstStyle/>
            <a:p>
              <a:pPr defTabSz="829178"/>
              <a:endParaRPr sz="1632" kern="0">
                <a:solidFill>
                  <a:sysClr val="windowText" lastClr="000000"/>
                </a:solidFill>
              </a:endParaRPr>
            </a:p>
          </p:txBody>
        </p:sp>
        <p:sp>
          <p:nvSpPr>
            <p:cNvPr id="109" name="object 109"/>
            <p:cNvSpPr/>
            <p:nvPr/>
          </p:nvSpPr>
          <p:spPr>
            <a:xfrm>
              <a:off x="9560154" y="2079078"/>
              <a:ext cx="336550" cy="189865"/>
            </a:xfrm>
            <a:custGeom>
              <a:avLst/>
              <a:gdLst/>
              <a:ahLst/>
              <a:cxnLst/>
              <a:rect l="l" t="t" r="r" b="b"/>
              <a:pathLst>
                <a:path w="336550" h="189864">
                  <a:moveTo>
                    <a:pt x="2743" y="90906"/>
                  </a:moveTo>
                  <a:lnTo>
                    <a:pt x="0" y="91821"/>
                  </a:lnTo>
                  <a:lnTo>
                    <a:pt x="762" y="92113"/>
                  </a:lnTo>
                  <a:lnTo>
                    <a:pt x="1485" y="92786"/>
                  </a:lnTo>
                  <a:lnTo>
                    <a:pt x="2260" y="93484"/>
                  </a:lnTo>
                  <a:lnTo>
                    <a:pt x="1917" y="92862"/>
                  </a:lnTo>
                  <a:lnTo>
                    <a:pt x="1905" y="92075"/>
                  </a:lnTo>
                  <a:lnTo>
                    <a:pt x="2743" y="90906"/>
                  </a:lnTo>
                  <a:close/>
                </a:path>
                <a:path w="336550" h="189864">
                  <a:moveTo>
                    <a:pt x="3683" y="94678"/>
                  </a:moveTo>
                  <a:lnTo>
                    <a:pt x="3187" y="94297"/>
                  </a:lnTo>
                  <a:lnTo>
                    <a:pt x="2705" y="93891"/>
                  </a:lnTo>
                  <a:lnTo>
                    <a:pt x="2260" y="93484"/>
                  </a:lnTo>
                  <a:lnTo>
                    <a:pt x="2540" y="93992"/>
                  </a:lnTo>
                  <a:lnTo>
                    <a:pt x="2997" y="94399"/>
                  </a:lnTo>
                  <a:lnTo>
                    <a:pt x="3683" y="94678"/>
                  </a:lnTo>
                  <a:close/>
                </a:path>
                <a:path w="336550" h="189864">
                  <a:moveTo>
                    <a:pt x="8382" y="95859"/>
                  </a:moveTo>
                  <a:lnTo>
                    <a:pt x="7251" y="95478"/>
                  </a:lnTo>
                  <a:lnTo>
                    <a:pt x="5181" y="95262"/>
                  </a:lnTo>
                  <a:lnTo>
                    <a:pt x="3683" y="94678"/>
                  </a:lnTo>
                  <a:lnTo>
                    <a:pt x="4902" y="95580"/>
                  </a:lnTo>
                  <a:lnTo>
                    <a:pt x="6388" y="96215"/>
                  </a:lnTo>
                  <a:lnTo>
                    <a:pt x="8382" y="95859"/>
                  </a:lnTo>
                  <a:close/>
                </a:path>
                <a:path w="336550" h="189864">
                  <a:moveTo>
                    <a:pt x="8724" y="95821"/>
                  </a:moveTo>
                  <a:lnTo>
                    <a:pt x="8509" y="95834"/>
                  </a:lnTo>
                  <a:lnTo>
                    <a:pt x="8610" y="95973"/>
                  </a:lnTo>
                  <a:lnTo>
                    <a:pt x="8724" y="95821"/>
                  </a:lnTo>
                  <a:close/>
                </a:path>
                <a:path w="336550" h="189864">
                  <a:moveTo>
                    <a:pt x="9423" y="96659"/>
                  </a:moveTo>
                  <a:lnTo>
                    <a:pt x="9245" y="96304"/>
                  </a:lnTo>
                  <a:lnTo>
                    <a:pt x="8724" y="96037"/>
                  </a:lnTo>
                  <a:lnTo>
                    <a:pt x="8737" y="97243"/>
                  </a:lnTo>
                  <a:lnTo>
                    <a:pt x="9423" y="96659"/>
                  </a:lnTo>
                  <a:close/>
                </a:path>
                <a:path w="336550" h="189864">
                  <a:moveTo>
                    <a:pt x="15836" y="71094"/>
                  </a:moveTo>
                  <a:lnTo>
                    <a:pt x="14452" y="70116"/>
                  </a:lnTo>
                  <a:lnTo>
                    <a:pt x="13563" y="73037"/>
                  </a:lnTo>
                  <a:lnTo>
                    <a:pt x="10363" y="71475"/>
                  </a:lnTo>
                  <a:lnTo>
                    <a:pt x="12661" y="75222"/>
                  </a:lnTo>
                  <a:lnTo>
                    <a:pt x="15836" y="71094"/>
                  </a:lnTo>
                  <a:close/>
                </a:path>
                <a:path w="336550" h="189864">
                  <a:moveTo>
                    <a:pt x="19469" y="68707"/>
                  </a:moveTo>
                  <a:lnTo>
                    <a:pt x="17145" y="66370"/>
                  </a:lnTo>
                  <a:lnTo>
                    <a:pt x="15328" y="65798"/>
                  </a:lnTo>
                  <a:lnTo>
                    <a:pt x="17170" y="69215"/>
                  </a:lnTo>
                  <a:lnTo>
                    <a:pt x="19469" y="68707"/>
                  </a:lnTo>
                  <a:close/>
                </a:path>
                <a:path w="336550" h="189864">
                  <a:moveTo>
                    <a:pt x="47053" y="57645"/>
                  </a:moveTo>
                  <a:lnTo>
                    <a:pt x="46774" y="56070"/>
                  </a:lnTo>
                  <a:lnTo>
                    <a:pt x="46304" y="56464"/>
                  </a:lnTo>
                  <a:lnTo>
                    <a:pt x="46456" y="57023"/>
                  </a:lnTo>
                  <a:lnTo>
                    <a:pt x="46736" y="57365"/>
                  </a:lnTo>
                  <a:lnTo>
                    <a:pt x="47053" y="57645"/>
                  </a:lnTo>
                  <a:close/>
                </a:path>
                <a:path w="336550" h="189864">
                  <a:moveTo>
                    <a:pt x="63449" y="33172"/>
                  </a:moveTo>
                  <a:lnTo>
                    <a:pt x="59791" y="31292"/>
                  </a:lnTo>
                  <a:lnTo>
                    <a:pt x="59321" y="31686"/>
                  </a:lnTo>
                  <a:lnTo>
                    <a:pt x="63449" y="33172"/>
                  </a:lnTo>
                  <a:close/>
                </a:path>
                <a:path w="336550" h="189864">
                  <a:moveTo>
                    <a:pt x="64122" y="54114"/>
                  </a:moveTo>
                  <a:lnTo>
                    <a:pt x="60883" y="51866"/>
                  </a:lnTo>
                  <a:lnTo>
                    <a:pt x="60566" y="53200"/>
                  </a:lnTo>
                  <a:lnTo>
                    <a:pt x="57150" y="51473"/>
                  </a:lnTo>
                  <a:lnTo>
                    <a:pt x="53606" y="45935"/>
                  </a:lnTo>
                  <a:lnTo>
                    <a:pt x="49403" y="51536"/>
                  </a:lnTo>
                  <a:lnTo>
                    <a:pt x="53060" y="51295"/>
                  </a:lnTo>
                  <a:lnTo>
                    <a:pt x="48831" y="52692"/>
                  </a:lnTo>
                  <a:lnTo>
                    <a:pt x="51943" y="53784"/>
                  </a:lnTo>
                  <a:lnTo>
                    <a:pt x="53174" y="55219"/>
                  </a:lnTo>
                  <a:lnTo>
                    <a:pt x="52641" y="55422"/>
                  </a:lnTo>
                  <a:lnTo>
                    <a:pt x="51485" y="55714"/>
                  </a:lnTo>
                  <a:lnTo>
                    <a:pt x="48514" y="54457"/>
                  </a:lnTo>
                  <a:lnTo>
                    <a:pt x="46888" y="55219"/>
                  </a:lnTo>
                  <a:lnTo>
                    <a:pt x="49276" y="57124"/>
                  </a:lnTo>
                  <a:lnTo>
                    <a:pt x="46609" y="57785"/>
                  </a:lnTo>
                  <a:lnTo>
                    <a:pt x="46253" y="57810"/>
                  </a:lnTo>
                  <a:lnTo>
                    <a:pt x="47167" y="58191"/>
                  </a:lnTo>
                  <a:lnTo>
                    <a:pt x="47231" y="58534"/>
                  </a:lnTo>
                  <a:lnTo>
                    <a:pt x="47371" y="58394"/>
                  </a:lnTo>
                  <a:lnTo>
                    <a:pt x="53594" y="60871"/>
                  </a:lnTo>
                  <a:lnTo>
                    <a:pt x="53111" y="57696"/>
                  </a:lnTo>
                  <a:lnTo>
                    <a:pt x="53416" y="57632"/>
                  </a:lnTo>
                  <a:lnTo>
                    <a:pt x="53898" y="57632"/>
                  </a:lnTo>
                  <a:lnTo>
                    <a:pt x="54089" y="57696"/>
                  </a:lnTo>
                  <a:lnTo>
                    <a:pt x="54127" y="57505"/>
                  </a:lnTo>
                  <a:lnTo>
                    <a:pt x="59512" y="56527"/>
                  </a:lnTo>
                  <a:lnTo>
                    <a:pt x="58750" y="56286"/>
                  </a:lnTo>
                  <a:lnTo>
                    <a:pt x="58381" y="56070"/>
                  </a:lnTo>
                  <a:lnTo>
                    <a:pt x="58191" y="55854"/>
                  </a:lnTo>
                  <a:lnTo>
                    <a:pt x="61379" y="56464"/>
                  </a:lnTo>
                  <a:lnTo>
                    <a:pt x="61379" y="55029"/>
                  </a:lnTo>
                  <a:lnTo>
                    <a:pt x="62750" y="53873"/>
                  </a:lnTo>
                  <a:lnTo>
                    <a:pt x="64122" y="54114"/>
                  </a:lnTo>
                  <a:close/>
                </a:path>
                <a:path w="336550" h="189864">
                  <a:moveTo>
                    <a:pt x="64960" y="83045"/>
                  </a:moveTo>
                  <a:lnTo>
                    <a:pt x="64135" y="81978"/>
                  </a:lnTo>
                  <a:lnTo>
                    <a:pt x="62547" y="79946"/>
                  </a:lnTo>
                  <a:lnTo>
                    <a:pt x="61772" y="80987"/>
                  </a:lnTo>
                  <a:lnTo>
                    <a:pt x="60248" y="83248"/>
                  </a:lnTo>
                  <a:lnTo>
                    <a:pt x="62191" y="84632"/>
                  </a:lnTo>
                  <a:lnTo>
                    <a:pt x="62382" y="84023"/>
                  </a:lnTo>
                  <a:lnTo>
                    <a:pt x="63461" y="81978"/>
                  </a:lnTo>
                  <a:lnTo>
                    <a:pt x="64960" y="83045"/>
                  </a:lnTo>
                  <a:close/>
                </a:path>
                <a:path w="336550" h="189864">
                  <a:moveTo>
                    <a:pt x="66357" y="84023"/>
                  </a:moveTo>
                  <a:lnTo>
                    <a:pt x="64960" y="83045"/>
                  </a:lnTo>
                  <a:lnTo>
                    <a:pt x="66217" y="84632"/>
                  </a:lnTo>
                  <a:lnTo>
                    <a:pt x="66357" y="84023"/>
                  </a:lnTo>
                  <a:close/>
                </a:path>
                <a:path w="336550" h="189864">
                  <a:moveTo>
                    <a:pt x="72898" y="81394"/>
                  </a:moveTo>
                  <a:lnTo>
                    <a:pt x="71666" y="79946"/>
                  </a:lnTo>
                  <a:lnTo>
                    <a:pt x="67094" y="80987"/>
                  </a:lnTo>
                  <a:lnTo>
                    <a:pt x="66357" y="84023"/>
                  </a:lnTo>
                  <a:lnTo>
                    <a:pt x="68300" y="85394"/>
                  </a:lnTo>
                  <a:lnTo>
                    <a:pt x="69494" y="85394"/>
                  </a:lnTo>
                  <a:lnTo>
                    <a:pt x="71716" y="85661"/>
                  </a:lnTo>
                  <a:lnTo>
                    <a:pt x="72732" y="81978"/>
                  </a:lnTo>
                  <a:lnTo>
                    <a:pt x="72834" y="81648"/>
                  </a:lnTo>
                  <a:lnTo>
                    <a:pt x="72898" y="81394"/>
                  </a:lnTo>
                  <a:close/>
                </a:path>
                <a:path w="336550" h="189864">
                  <a:moveTo>
                    <a:pt x="75158" y="84023"/>
                  </a:moveTo>
                  <a:lnTo>
                    <a:pt x="74714" y="83248"/>
                  </a:lnTo>
                  <a:lnTo>
                    <a:pt x="73075" y="80987"/>
                  </a:lnTo>
                  <a:lnTo>
                    <a:pt x="72898" y="81394"/>
                  </a:lnTo>
                  <a:lnTo>
                    <a:pt x="75158" y="84023"/>
                  </a:lnTo>
                  <a:close/>
                </a:path>
                <a:path w="336550" h="189864">
                  <a:moveTo>
                    <a:pt x="78028" y="81978"/>
                  </a:moveTo>
                  <a:lnTo>
                    <a:pt x="77406" y="83045"/>
                  </a:lnTo>
                  <a:lnTo>
                    <a:pt x="76263" y="85394"/>
                  </a:lnTo>
                  <a:lnTo>
                    <a:pt x="77216" y="86702"/>
                  </a:lnTo>
                  <a:lnTo>
                    <a:pt x="78028" y="81978"/>
                  </a:lnTo>
                  <a:close/>
                </a:path>
                <a:path w="336550" h="189864">
                  <a:moveTo>
                    <a:pt x="87109" y="21513"/>
                  </a:moveTo>
                  <a:lnTo>
                    <a:pt x="86017" y="23304"/>
                  </a:lnTo>
                  <a:lnTo>
                    <a:pt x="82334" y="23088"/>
                  </a:lnTo>
                  <a:lnTo>
                    <a:pt x="82550" y="21844"/>
                  </a:lnTo>
                  <a:lnTo>
                    <a:pt x="79362" y="21717"/>
                  </a:lnTo>
                  <a:lnTo>
                    <a:pt x="77533" y="21844"/>
                  </a:lnTo>
                  <a:lnTo>
                    <a:pt x="77571" y="24688"/>
                  </a:lnTo>
                  <a:lnTo>
                    <a:pt x="79349" y="23139"/>
                  </a:lnTo>
                  <a:lnTo>
                    <a:pt x="82118" y="24371"/>
                  </a:lnTo>
                  <a:lnTo>
                    <a:pt x="82283" y="23406"/>
                  </a:lnTo>
                  <a:lnTo>
                    <a:pt x="85318" y="24485"/>
                  </a:lnTo>
                  <a:lnTo>
                    <a:pt x="86004" y="23342"/>
                  </a:lnTo>
                  <a:lnTo>
                    <a:pt x="86677" y="23342"/>
                  </a:lnTo>
                  <a:lnTo>
                    <a:pt x="87109" y="21513"/>
                  </a:lnTo>
                  <a:close/>
                </a:path>
                <a:path w="336550" h="189864">
                  <a:moveTo>
                    <a:pt x="95745" y="83604"/>
                  </a:moveTo>
                  <a:lnTo>
                    <a:pt x="94094" y="83718"/>
                  </a:lnTo>
                  <a:lnTo>
                    <a:pt x="95465" y="83997"/>
                  </a:lnTo>
                  <a:lnTo>
                    <a:pt x="95745" y="83604"/>
                  </a:lnTo>
                  <a:close/>
                </a:path>
                <a:path w="336550" h="189864">
                  <a:moveTo>
                    <a:pt x="96774" y="56870"/>
                  </a:moveTo>
                  <a:lnTo>
                    <a:pt x="96596" y="56464"/>
                  </a:lnTo>
                  <a:lnTo>
                    <a:pt x="96443" y="56248"/>
                  </a:lnTo>
                  <a:lnTo>
                    <a:pt x="96215" y="56108"/>
                  </a:lnTo>
                  <a:lnTo>
                    <a:pt x="96037" y="55930"/>
                  </a:lnTo>
                  <a:lnTo>
                    <a:pt x="96380" y="56515"/>
                  </a:lnTo>
                  <a:lnTo>
                    <a:pt x="96774" y="56870"/>
                  </a:lnTo>
                  <a:close/>
                </a:path>
                <a:path w="336550" h="189864">
                  <a:moveTo>
                    <a:pt x="98450" y="59880"/>
                  </a:moveTo>
                  <a:lnTo>
                    <a:pt x="98425" y="58483"/>
                  </a:lnTo>
                  <a:lnTo>
                    <a:pt x="95237" y="58343"/>
                  </a:lnTo>
                  <a:lnTo>
                    <a:pt x="96139" y="58978"/>
                  </a:lnTo>
                  <a:lnTo>
                    <a:pt x="94792" y="60883"/>
                  </a:lnTo>
                  <a:lnTo>
                    <a:pt x="96634" y="61455"/>
                  </a:lnTo>
                  <a:lnTo>
                    <a:pt x="98450" y="59880"/>
                  </a:lnTo>
                  <a:close/>
                </a:path>
                <a:path w="336550" h="189864">
                  <a:moveTo>
                    <a:pt x="98666" y="83400"/>
                  </a:moveTo>
                  <a:lnTo>
                    <a:pt x="96824" y="82105"/>
                  </a:lnTo>
                  <a:lnTo>
                    <a:pt x="95758" y="83604"/>
                  </a:lnTo>
                  <a:lnTo>
                    <a:pt x="98666" y="83400"/>
                  </a:lnTo>
                  <a:close/>
                </a:path>
                <a:path w="336550" h="189864">
                  <a:moveTo>
                    <a:pt x="98767" y="44551"/>
                  </a:moveTo>
                  <a:lnTo>
                    <a:pt x="96012" y="44018"/>
                  </a:lnTo>
                  <a:lnTo>
                    <a:pt x="98298" y="44945"/>
                  </a:lnTo>
                  <a:lnTo>
                    <a:pt x="97866" y="46024"/>
                  </a:lnTo>
                  <a:lnTo>
                    <a:pt x="98767" y="44551"/>
                  </a:lnTo>
                  <a:close/>
                </a:path>
                <a:path w="336550" h="189864">
                  <a:moveTo>
                    <a:pt x="99021" y="71602"/>
                  </a:moveTo>
                  <a:lnTo>
                    <a:pt x="94411" y="67665"/>
                  </a:lnTo>
                  <a:lnTo>
                    <a:pt x="96227" y="66840"/>
                  </a:lnTo>
                  <a:lnTo>
                    <a:pt x="96659" y="62865"/>
                  </a:lnTo>
                  <a:lnTo>
                    <a:pt x="95288" y="63309"/>
                  </a:lnTo>
                  <a:lnTo>
                    <a:pt x="91211" y="66116"/>
                  </a:lnTo>
                  <a:lnTo>
                    <a:pt x="88900" y="64490"/>
                  </a:lnTo>
                  <a:lnTo>
                    <a:pt x="87972" y="65265"/>
                  </a:lnTo>
                  <a:lnTo>
                    <a:pt x="89814" y="66560"/>
                  </a:lnTo>
                  <a:lnTo>
                    <a:pt x="89827" y="67271"/>
                  </a:lnTo>
                  <a:lnTo>
                    <a:pt x="93484" y="67017"/>
                  </a:lnTo>
                  <a:lnTo>
                    <a:pt x="90766" y="69342"/>
                  </a:lnTo>
                  <a:lnTo>
                    <a:pt x="96278" y="71094"/>
                  </a:lnTo>
                  <a:lnTo>
                    <a:pt x="99021" y="71602"/>
                  </a:lnTo>
                  <a:close/>
                </a:path>
                <a:path w="336550" h="189864">
                  <a:moveTo>
                    <a:pt x="99555" y="79743"/>
                  </a:moveTo>
                  <a:lnTo>
                    <a:pt x="97536" y="79019"/>
                  </a:lnTo>
                  <a:lnTo>
                    <a:pt x="97040" y="75476"/>
                  </a:lnTo>
                  <a:lnTo>
                    <a:pt x="96329" y="78943"/>
                  </a:lnTo>
                  <a:lnTo>
                    <a:pt x="97269" y="80530"/>
                  </a:lnTo>
                  <a:lnTo>
                    <a:pt x="98374" y="80073"/>
                  </a:lnTo>
                  <a:lnTo>
                    <a:pt x="99555" y="79743"/>
                  </a:lnTo>
                  <a:close/>
                </a:path>
                <a:path w="336550" h="189864">
                  <a:moveTo>
                    <a:pt x="101384" y="79641"/>
                  </a:moveTo>
                  <a:lnTo>
                    <a:pt x="100774" y="79451"/>
                  </a:lnTo>
                  <a:lnTo>
                    <a:pt x="100164" y="79578"/>
                  </a:lnTo>
                  <a:lnTo>
                    <a:pt x="99568" y="79743"/>
                  </a:lnTo>
                  <a:lnTo>
                    <a:pt x="100076" y="79933"/>
                  </a:lnTo>
                  <a:lnTo>
                    <a:pt x="100660" y="79984"/>
                  </a:lnTo>
                  <a:lnTo>
                    <a:pt x="101384" y="79641"/>
                  </a:lnTo>
                  <a:close/>
                </a:path>
                <a:path w="336550" h="189864">
                  <a:moveTo>
                    <a:pt x="103085" y="55079"/>
                  </a:moveTo>
                  <a:lnTo>
                    <a:pt x="101688" y="53238"/>
                  </a:lnTo>
                  <a:lnTo>
                    <a:pt x="101244" y="52654"/>
                  </a:lnTo>
                  <a:lnTo>
                    <a:pt x="100749" y="52006"/>
                  </a:lnTo>
                  <a:lnTo>
                    <a:pt x="99987" y="51600"/>
                  </a:lnTo>
                  <a:lnTo>
                    <a:pt x="96824" y="49911"/>
                  </a:lnTo>
                  <a:lnTo>
                    <a:pt x="93764" y="49530"/>
                  </a:lnTo>
                  <a:lnTo>
                    <a:pt x="93319" y="50698"/>
                  </a:lnTo>
                  <a:lnTo>
                    <a:pt x="92760" y="50698"/>
                  </a:lnTo>
                  <a:lnTo>
                    <a:pt x="84645" y="51600"/>
                  </a:lnTo>
                  <a:lnTo>
                    <a:pt x="82359" y="50698"/>
                  </a:lnTo>
                  <a:lnTo>
                    <a:pt x="70561" y="54127"/>
                  </a:lnTo>
                  <a:lnTo>
                    <a:pt x="71691" y="54127"/>
                  </a:lnTo>
                  <a:lnTo>
                    <a:pt x="78752" y="55219"/>
                  </a:lnTo>
                  <a:lnTo>
                    <a:pt x="79070" y="54432"/>
                  </a:lnTo>
                  <a:lnTo>
                    <a:pt x="79197" y="54127"/>
                  </a:lnTo>
                  <a:lnTo>
                    <a:pt x="84378" y="54432"/>
                  </a:lnTo>
                  <a:lnTo>
                    <a:pt x="92773" y="52654"/>
                  </a:lnTo>
                  <a:lnTo>
                    <a:pt x="96024" y="55930"/>
                  </a:lnTo>
                  <a:lnTo>
                    <a:pt x="95618" y="55219"/>
                  </a:lnTo>
                  <a:lnTo>
                    <a:pt x="95529" y="55079"/>
                  </a:lnTo>
                  <a:lnTo>
                    <a:pt x="95097" y="53568"/>
                  </a:lnTo>
                  <a:lnTo>
                    <a:pt x="97028" y="53238"/>
                  </a:lnTo>
                  <a:lnTo>
                    <a:pt x="99009" y="54127"/>
                  </a:lnTo>
                  <a:lnTo>
                    <a:pt x="101625" y="54127"/>
                  </a:lnTo>
                  <a:lnTo>
                    <a:pt x="103085" y="55079"/>
                  </a:lnTo>
                  <a:close/>
                </a:path>
                <a:path w="336550" h="189864">
                  <a:moveTo>
                    <a:pt x="104368" y="145897"/>
                  </a:moveTo>
                  <a:lnTo>
                    <a:pt x="101993" y="145275"/>
                  </a:lnTo>
                  <a:lnTo>
                    <a:pt x="102755" y="145999"/>
                  </a:lnTo>
                  <a:lnTo>
                    <a:pt x="103568" y="146062"/>
                  </a:lnTo>
                  <a:lnTo>
                    <a:pt x="104368" y="145897"/>
                  </a:lnTo>
                  <a:close/>
                </a:path>
                <a:path w="336550" h="189864">
                  <a:moveTo>
                    <a:pt x="104368" y="56972"/>
                  </a:moveTo>
                  <a:lnTo>
                    <a:pt x="104228" y="56045"/>
                  </a:lnTo>
                  <a:lnTo>
                    <a:pt x="103720" y="55499"/>
                  </a:lnTo>
                  <a:lnTo>
                    <a:pt x="103085" y="55079"/>
                  </a:lnTo>
                  <a:lnTo>
                    <a:pt x="103555" y="55689"/>
                  </a:lnTo>
                  <a:lnTo>
                    <a:pt x="104051" y="56286"/>
                  </a:lnTo>
                  <a:lnTo>
                    <a:pt x="104368" y="56972"/>
                  </a:lnTo>
                  <a:close/>
                </a:path>
                <a:path w="336550" h="189864">
                  <a:moveTo>
                    <a:pt x="106222" y="156032"/>
                  </a:moveTo>
                  <a:lnTo>
                    <a:pt x="103009" y="153047"/>
                  </a:lnTo>
                  <a:lnTo>
                    <a:pt x="103009" y="154470"/>
                  </a:lnTo>
                  <a:lnTo>
                    <a:pt x="106222" y="156032"/>
                  </a:lnTo>
                  <a:close/>
                </a:path>
                <a:path w="336550" h="189864">
                  <a:moveTo>
                    <a:pt x="107327" y="173101"/>
                  </a:moveTo>
                  <a:lnTo>
                    <a:pt x="105930" y="172135"/>
                  </a:lnTo>
                  <a:lnTo>
                    <a:pt x="103822" y="173101"/>
                  </a:lnTo>
                  <a:lnTo>
                    <a:pt x="104101" y="173101"/>
                  </a:lnTo>
                  <a:lnTo>
                    <a:pt x="104165" y="173875"/>
                  </a:lnTo>
                  <a:lnTo>
                    <a:pt x="104597" y="175450"/>
                  </a:lnTo>
                  <a:lnTo>
                    <a:pt x="106400" y="173875"/>
                  </a:lnTo>
                  <a:lnTo>
                    <a:pt x="107327" y="173101"/>
                  </a:lnTo>
                  <a:close/>
                </a:path>
                <a:path w="336550" h="189864">
                  <a:moveTo>
                    <a:pt x="108432" y="146964"/>
                  </a:moveTo>
                  <a:lnTo>
                    <a:pt x="108394" y="143344"/>
                  </a:lnTo>
                  <a:lnTo>
                    <a:pt x="106476" y="145465"/>
                  </a:lnTo>
                  <a:lnTo>
                    <a:pt x="104368" y="145897"/>
                  </a:lnTo>
                  <a:lnTo>
                    <a:pt x="108432" y="146964"/>
                  </a:lnTo>
                  <a:close/>
                </a:path>
                <a:path w="336550" h="189864">
                  <a:moveTo>
                    <a:pt x="114960" y="189852"/>
                  </a:moveTo>
                  <a:lnTo>
                    <a:pt x="114935" y="189407"/>
                  </a:lnTo>
                  <a:lnTo>
                    <a:pt x="114757" y="189014"/>
                  </a:lnTo>
                  <a:lnTo>
                    <a:pt x="114325" y="188709"/>
                  </a:lnTo>
                  <a:lnTo>
                    <a:pt x="114515" y="189115"/>
                  </a:lnTo>
                  <a:lnTo>
                    <a:pt x="114731" y="189484"/>
                  </a:lnTo>
                  <a:lnTo>
                    <a:pt x="114960" y="189852"/>
                  </a:lnTo>
                  <a:close/>
                </a:path>
                <a:path w="336550" h="189864">
                  <a:moveTo>
                    <a:pt x="115354" y="105054"/>
                  </a:moveTo>
                  <a:lnTo>
                    <a:pt x="109855" y="104724"/>
                  </a:lnTo>
                  <a:lnTo>
                    <a:pt x="114439" y="105829"/>
                  </a:lnTo>
                  <a:lnTo>
                    <a:pt x="115354" y="105054"/>
                  </a:lnTo>
                  <a:close/>
                </a:path>
                <a:path w="336550" h="189864">
                  <a:moveTo>
                    <a:pt x="115798" y="56515"/>
                  </a:moveTo>
                  <a:lnTo>
                    <a:pt x="113957" y="55219"/>
                  </a:lnTo>
                  <a:lnTo>
                    <a:pt x="111226" y="57556"/>
                  </a:lnTo>
                  <a:lnTo>
                    <a:pt x="115798" y="56515"/>
                  </a:lnTo>
                  <a:close/>
                </a:path>
                <a:path w="336550" h="189864">
                  <a:moveTo>
                    <a:pt x="116293" y="60413"/>
                  </a:moveTo>
                  <a:lnTo>
                    <a:pt x="116268" y="58762"/>
                  </a:lnTo>
                  <a:lnTo>
                    <a:pt x="115354" y="58928"/>
                  </a:lnTo>
                  <a:lnTo>
                    <a:pt x="115087" y="59309"/>
                  </a:lnTo>
                  <a:lnTo>
                    <a:pt x="116293" y="60413"/>
                  </a:lnTo>
                  <a:close/>
                </a:path>
                <a:path w="336550" h="189864">
                  <a:moveTo>
                    <a:pt x="119329" y="58458"/>
                  </a:moveTo>
                  <a:lnTo>
                    <a:pt x="117043" y="58102"/>
                  </a:lnTo>
                  <a:lnTo>
                    <a:pt x="116268" y="58280"/>
                  </a:lnTo>
                  <a:lnTo>
                    <a:pt x="116268" y="58762"/>
                  </a:lnTo>
                  <a:lnTo>
                    <a:pt x="117005" y="58623"/>
                  </a:lnTo>
                  <a:lnTo>
                    <a:pt x="118160" y="58597"/>
                  </a:lnTo>
                  <a:lnTo>
                    <a:pt x="119329" y="58458"/>
                  </a:lnTo>
                  <a:close/>
                </a:path>
                <a:path w="336550" h="189864">
                  <a:moveTo>
                    <a:pt x="120154" y="30949"/>
                  </a:moveTo>
                  <a:lnTo>
                    <a:pt x="117360" y="30048"/>
                  </a:lnTo>
                  <a:lnTo>
                    <a:pt x="111442" y="32956"/>
                  </a:lnTo>
                  <a:lnTo>
                    <a:pt x="109601" y="31661"/>
                  </a:lnTo>
                  <a:lnTo>
                    <a:pt x="112382" y="35026"/>
                  </a:lnTo>
                  <a:lnTo>
                    <a:pt x="116332" y="32956"/>
                  </a:lnTo>
                  <a:lnTo>
                    <a:pt x="120154" y="30949"/>
                  </a:lnTo>
                  <a:close/>
                </a:path>
                <a:path w="336550" h="189864">
                  <a:moveTo>
                    <a:pt x="120942" y="155740"/>
                  </a:moveTo>
                  <a:lnTo>
                    <a:pt x="117665" y="154876"/>
                  </a:lnTo>
                  <a:lnTo>
                    <a:pt x="118592" y="156959"/>
                  </a:lnTo>
                  <a:lnTo>
                    <a:pt x="120942" y="155740"/>
                  </a:lnTo>
                  <a:close/>
                </a:path>
                <a:path w="336550" h="189864">
                  <a:moveTo>
                    <a:pt x="121742" y="30492"/>
                  </a:moveTo>
                  <a:lnTo>
                    <a:pt x="121513" y="32245"/>
                  </a:lnTo>
                  <a:lnTo>
                    <a:pt x="121653" y="31203"/>
                  </a:lnTo>
                  <a:lnTo>
                    <a:pt x="121742" y="30492"/>
                  </a:lnTo>
                  <a:close/>
                </a:path>
                <a:path w="336550" h="189864">
                  <a:moveTo>
                    <a:pt x="121907" y="27584"/>
                  </a:moveTo>
                  <a:lnTo>
                    <a:pt x="120700" y="26733"/>
                  </a:lnTo>
                  <a:lnTo>
                    <a:pt x="118935" y="27139"/>
                  </a:lnTo>
                  <a:lnTo>
                    <a:pt x="119253" y="27139"/>
                  </a:lnTo>
                  <a:lnTo>
                    <a:pt x="121196" y="28194"/>
                  </a:lnTo>
                  <a:lnTo>
                    <a:pt x="121907" y="27584"/>
                  </a:lnTo>
                  <a:close/>
                </a:path>
                <a:path w="336550" h="189864">
                  <a:moveTo>
                    <a:pt x="122237" y="28765"/>
                  </a:moveTo>
                  <a:lnTo>
                    <a:pt x="121196" y="28194"/>
                  </a:lnTo>
                  <a:lnTo>
                    <a:pt x="120078" y="29146"/>
                  </a:lnTo>
                  <a:lnTo>
                    <a:pt x="121793" y="29146"/>
                  </a:lnTo>
                  <a:lnTo>
                    <a:pt x="121920" y="29032"/>
                  </a:lnTo>
                  <a:lnTo>
                    <a:pt x="122237" y="28765"/>
                  </a:lnTo>
                  <a:close/>
                </a:path>
                <a:path w="336550" h="189864">
                  <a:moveTo>
                    <a:pt x="122440" y="81724"/>
                  </a:moveTo>
                  <a:lnTo>
                    <a:pt x="113233" y="75234"/>
                  </a:lnTo>
                  <a:lnTo>
                    <a:pt x="106375" y="75387"/>
                  </a:lnTo>
                  <a:lnTo>
                    <a:pt x="106857" y="77838"/>
                  </a:lnTo>
                  <a:lnTo>
                    <a:pt x="104089" y="77317"/>
                  </a:lnTo>
                  <a:lnTo>
                    <a:pt x="105943" y="78613"/>
                  </a:lnTo>
                  <a:lnTo>
                    <a:pt x="104101" y="79451"/>
                  </a:lnTo>
                  <a:lnTo>
                    <a:pt x="107810" y="83464"/>
                  </a:lnTo>
                  <a:lnTo>
                    <a:pt x="112395" y="83883"/>
                  </a:lnTo>
                  <a:lnTo>
                    <a:pt x="118338" y="83794"/>
                  </a:lnTo>
                  <a:lnTo>
                    <a:pt x="117386" y="81000"/>
                  </a:lnTo>
                  <a:lnTo>
                    <a:pt x="118770" y="81280"/>
                  </a:lnTo>
                  <a:lnTo>
                    <a:pt x="120611" y="81851"/>
                  </a:lnTo>
                  <a:lnTo>
                    <a:pt x="122440" y="81724"/>
                  </a:lnTo>
                  <a:close/>
                </a:path>
                <a:path w="336550" h="189864">
                  <a:moveTo>
                    <a:pt x="123278" y="181698"/>
                  </a:moveTo>
                  <a:lnTo>
                    <a:pt x="122504" y="181698"/>
                  </a:lnTo>
                  <a:lnTo>
                    <a:pt x="122682" y="182003"/>
                  </a:lnTo>
                  <a:lnTo>
                    <a:pt x="123278" y="181698"/>
                  </a:lnTo>
                  <a:close/>
                </a:path>
                <a:path w="336550" h="189864">
                  <a:moveTo>
                    <a:pt x="123583" y="59156"/>
                  </a:moveTo>
                  <a:lnTo>
                    <a:pt x="122682" y="57099"/>
                  </a:lnTo>
                  <a:lnTo>
                    <a:pt x="121920" y="57975"/>
                  </a:lnTo>
                  <a:lnTo>
                    <a:pt x="120624" y="58293"/>
                  </a:lnTo>
                  <a:lnTo>
                    <a:pt x="119329" y="58458"/>
                  </a:lnTo>
                  <a:lnTo>
                    <a:pt x="121500" y="58801"/>
                  </a:lnTo>
                  <a:lnTo>
                    <a:pt x="123583" y="59156"/>
                  </a:lnTo>
                  <a:close/>
                </a:path>
                <a:path w="336550" h="189864">
                  <a:moveTo>
                    <a:pt x="123748" y="29591"/>
                  </a:moveTo>
                  <a:lnTo>
                    <a:pt x="122567" y="28765"/>
                  </a:lnTo>
                  <a:lnTo>
                    <a:pt x="122237" y="28765"/>
                  </a:lnTo>
                  <a:lnTo>
                    <a:pt x="123748" y="29591"/>
                  </a:lnTo>
                  <a:close/>
                </a:path>
                <a:path w="336550" h="189864">
                  <a:moveTo>
                    <a:pt x="124079" y="156552"/>
                  </a:moveTo>
                  <a:lnTo>
                    <a:pt x="124053" y="154114"/>
                  </a:lnTo>
                  <a:lnTo>
                    <a:pt x="120942" y="155740"/>
                  </a:lnTo>
                  <a:lnTo>
                    <a:pt x="124079" y="156552"/>
                  </a:lnTo>
                  <a:close/>
                </a:path>
                <a:path w="336550" h="189864">
                  <a:moveTo>
                    <a:pt x="125996" y="25527"/>
                  </a:moveTo>
                  <a:lnTo>
                    <a:pt x="125552" y="25336"/>
                  </a:lnTo>
                  <a:lnTo>
                    <a:pt x="122605" y="24091"/>
                  </a:lnTo>
                  <a:lnTo>
                    <a:pt x="120954" y="23393"/>
                  </a:lnTo>
                  <a:lnTo>
                    <a:pt x="120967" y="24091"/>
                  </a:lnTo>
                  <a:lnTo>
                    <a:pt x="112712" y="22555"/>
                  </a:lnTo>
                  <a:lnTo>
                    <a:pt x="111823" y="24752"/>
                  </a:lnTo>
                  <a:lnTo>
                    <a:pt x="110921" y="25527"/>
                  </a:lnTo>
                  <a:lnTo>
                    <a:pt x="113233" y="27139"/>
                  </a:lnTo>
                  <a:lnTo>
                    <a:pt x="118694" y="25336"/>
                  </a:lnTo>
                  <a:lnTo>
                    <a:pt x="120700" y="26733"/>
                  </a:lnTo>
                  <a:lnTo>
                    <a:pt x="125996" y="25527"/>
                  </a:lnTo>
                  <a:close/>
                </a:path>
                <a:path w="336550" h="189864">
                  <a:moveTo>
                    <a:pt x="128041" y="187134"/>
                  </a:moveTo>
                  <a:lnTo>
                    <a:pt x="125285" y="184353"/>
                  </a:lnTo>
                  <a:lnTo>
                    <a:pt x="123901" y="184111"/>
                  </a:lnTo>
                  <a:lnTo>
                    <a:pt x="122682" y="182003"/>
                  </a:lnTo>
                  <a:lnTo>
                    <a:pt x="117487" y="184556"/>
                  </a:lnTo>
                  <a:lnTo>
                    <a:pt x="120713" y="186842"/>
                  </a:lnTo>
                  <a:lnTo>
                    <a:pt x="128041" y="187134"/>
                  </a:lnTo>
                  <a:close/>
                </a:path>
                <a:path w="336550" h="189864">
                  <a:moveTo>
                    <a:pt x="128143" y="187223"/>
                  </a:moveTo>
                  <a:lnTo>
                    <a:pt x="127990" y="187223"/>
                  </a:lnTo>
                  <a:lnTo>
                    <a:pt x="128143" y="187223"/>
                  </a:lnTo>
                  <a:close/>
                </a:path>
                <a:path w="336550" h="189864">
                  <a:moveTo>
                    <a:pt x="129032" y="55219"/>
                  </a:moveTo>
                  <a:lnTo>
                    <a:pt x="124917" y="54444"/>
                  </a:lnTo>
                  <a:lnTo>
                    <a:pt x="127673" y="56388"/>
                  </a:lnTo>
                  <a:lnTo>
                    <a:pt x="129032" y="55219"/>
                  </a:lnTo>
                  <a:close/>
                </a:path>
                <a:path w="336550" h="189864">
                  <a:moveTo>
                    <a:pt x="129540" y="153314"/>
                  </a:moveTo>
                  <a:lnTo>
                    <a:pt x="124015" y="149415"/>
                  </a:lnTo>
                  <a:lnTo>
                    <a:pt x="124053" y="154114"/>
                  </a:lnTo>
                  <a:lnTo>
                    <a:pt x="124980" y="153631"/>
                  </a:lnTo>
                  <a:lnTo>
                    <a:pt x="127774" y="154876"/>
                  </a:lnTo>
                  <a:lnTo>
                    <a:pt x="129171" y="153631"/>
                  </a:lnTo>
                  <a:lnTo>
                    <a:pt x="129540" y="153314"/>
                  </a:lnTo>
                  <a:close/>
                </a:path>
                <a:path w="336550" h="189864">
                  <a:moveTo>
                    <a:pt x="129692" y="28105"/>
                  </a:moveTo>
                  <a:lnTo>
                    <a:pt x="127381" y="27203"/>
                  </a:lnTo>
                  <a:lnTo>
                    <a:pt x="125120" y="29146"/>
                  </a:lnTo>
                  <a:lnTo>
                    <a:pt x="129692" y="28105"/>
                  </a:lnTo>
                  <a:close/>
                </a:path>
                <a:path w="336550" h="189864">
                  <a:moveTo>
                    <a:pt x="134899" y="186194"/>
                  </a:moveTo>
                  <a:lnTo>
                    <a:pt x="133959" y="180517"/>
                  </a:lnTo>
                  <a:lnTo>
                    <a:pt x="128066" y="187134"/>
                  </a:lnTo>
                  <a:lnTo>
                    <a:pt x="130327" y="187223"/>
                  </a:lnTo>
                  <a:lnTo>
                    <a:pt x="134899" y="186194"/>
                  </a:lnTo>
                  <a:close/>
                </a:path>
                <a:path w="336550" h="189864">
                  <a:moveTo>
                    <a:pt x="140347" y="125285"/>
                  </a:moveTo>
                  <a:lnTo>
                    <a:pt x="136144" y="124637"/>
                  </a:lnTo>
                  <a:lnTo>
                    <a:pt x="138620" y="125628"/>
                  </a:lnTo>
                  <a:lnTo>
                    <a:pt x="140347" y="125285"/>
                  </a:lnTo>
                  <a:close/>
                </a:path>
                <a:path w="336550" h="189864">
                  <a:moveTo>
                    <a:pt x="142240" y="93535"/>
                  </a:moveTo>
                  <a:lnTo>
                    <a:pt x="141770" y="93764"/>
                  </a:lnTo>
                  <a:lnTo>
                    <a:pt x="142227" y="93764"/>
                  </a:lnTo>
                  <a:lnTo>
                    <a:pt x="142240" y="93535"/>
                  </a:lnTo>
                  <a:close/>
                </a:path>
                <a:path w="336550" h="189864">
                  <a:moveTo>
                    <a:pt x="142557" y="125628"/>
                  </a:moveTo>
                  <a:lnTo>
                    <a:pt x="140677" y="122885"/>
                  </a:lnTo>
                  <a:lnTo>
                    <a:pt x="141160" y="123939"/>
                  </a:lnTo>
                  <a:lnTo>
                    <a:pt x="142087" y="125285"/>
                  </a:lnTo>
                  <a:lnTo>
                    <a:pt x="140347" y="125285"/>
                  </a:lnTo>
                  <a:lnTo>
                    <a:pt x="142557" y="125628"/>
                  </a:lnTo>
                  <a:close/>
                </a:path>
                <a:path w="336550" h="189864">
                  <a:moveTo>
                    <a:pt x="144970" y="54584"/>
                  </a:moveTo>
                  <a:lnTo>
                    <a:pt x="138176" y="54584"/>
                  </a:lnTo>
                  <a:lnTo>
                    <a:pt x="138049" y="54305"/>
                  </a:lnTo>
                  <a:lnTo>
                    <a:pt x="137223" y="52501"/>
                  </a:lnTo>
                  <a:lnTo>
                    <a:pt x="136817" y="53047"/>
                  </a:lnTo>
                  <a:lnTo>
                    <a:pt x="136817" y="54305"/>
                  </a:lnTo>
                  <a:lnTo>
                    <a:pt x="136563" y="56654"/>
                  </a:lnTo>
                  <a:lnTo>
                    <a:pt x="136486" y="57365"/>
                  </a:lnTo>
                  <a:lnTo>
                    <a:pt x="136372" y="58280"/>
                  </a:lnTo>
                  <a:lnTo>
                    <a:pt x="135039" y="59423"/>
                  </a:lnTo>
                  <a:lnTo>
                    <a:pt x="133819" y="57365"/>
                  </a:lnTo>
                  <a:lnTo>
                    <a:pt x="134137" y="57048"/>
                  </a:lnTo>
                  <a:lnTo>
                    <a:pt x="136817" y="54305"/>
                  </a:lnTo>
                  <a:lnTo>
                    <a:pt x="136817" y="53047"/>
                  </a:lnTo>
                  <a:lnTo>
                    <a:pt x="134099" y="56654"/>
                  </a:lnTo>
                  <a:lnTo>
                    <a:pt x="131038" y="56654"/>
                  </a:lnTo>
                  <a:lnTo>
                    <a:pt x="132283" y="58928"/>
                  </a:lnTo>
                  <a:lnTo>
                    <a:pt x="133553" y="57645"/>
                  </a:lnTo>
                  <a:lnTo>
                    <a:pt x="133489" y="58089"/>
                  </a:lnTo>
                  <a:lnTo>
                    <a:pt x="133375" y="58928"/>
                  </a:lnTo>
                  <a:lnTo>
                    <a:pt x="133311" y="59423"/>
                  </a:lnTo>
                  <a:lnTo>
                    <a:pt x="133184" y="60286"/>
                  </a:lnTo>
                  <a:lnTo>
                    <a:pt x="135521" y="59423"/>
                  </a:lnTo>
                  <a:lnTo>
                    <a:pt x="139115" y="58089"/>
                  </a:lnTo>
                  <a:lnTo>
                    <a:pt x="139192" y="65913"/>
                  </a:lnTo>
                  <a:lnTo>
                    <a:pt x="144208" y="63068"/>
                  </a:lnTo>
                  <a:lnTo>
                    <a:pt x="140995" y="60782"/>
                  </a:lnTo>
                  <a:lnTo>
                    <a:pt x="142608" y="58280"/>
                  </a:lnTo>
                  <a:lnTo>
                    <a:pt x="142722" y="58089"/>
                  </a:lnTo>
                  <a:lnTo>
                    <a:pt x="144970" y="54584"/>
                  </a:lnTo>
                  <a:close/>
                </a:path>
                <a:path w="336550" h="189864">
                  <a:moveTo>
                    <a:pt x="145770" y="125044"/>
                  </a:moveTo>
                  <a:lnTo>
                    <a:pt x="144373" y="124066"/>
                  </a:lnTo>
                  <a:lnTo>
                    <a:pt x="144856" y="125818"/>
                  </a:lnTo>
                  <a:lnTo>
                    <a:pt x="145770" y="125044"/>
                  </a:lnTo>
                  <a:close/>
                </a:path>
                <a:path w="336550" h="189864">
                  <a:moveTo>
                    <a:pt x="152971" y="69227"/>
                  </a:moveTo>
                  <a:lnTo>
                    <a:pt x="152501" y="68186"/>
                  </a:lnTo>
                  <a:lnTo>
                    <a:pt x="150660" y="67602"/>
                  </a:lnTo>
                  <a:lnTo>
                    <a:pt x="150647" y="66179"/>
                  </a:lnTo>
                  <a:lnTo>
                    <a:pt x="144703" y="68376"/>
                  </a:lnTo>
                  <a:lnTo>
                    <a:pt x="146100" y="69342"/>
                  </a:lnTo>
                  <a:lnTo>
                    <a:pt x="151155" y="71488"/>
                  </a:lnTo>
                  <a:lnTo>
                    <a:pt x="152971" y="69227"/>
                  </a:lnTo>
                  <a:close/>
                </a:path>
                <a:path w="336550" h="189864">
                  <a:moveTo>
                    <a:pt x="153797" y="150558"/>
                  </a:moveTo>
                  <a:lnTo>
                    <a:pt x="151968" y="147802"/>
                  </a:lnTo>
                  <a:lnTo>
                    <a:pt x="151777" y="150558"/>
                  </a:lnTo>
                  <a:lnTo>
                    <a:pt x="151726" y="151307"/>
                  </a:lnTo>
                  <a:lnTo>
                    <a:pt x="151638" y="152514"/>
                  </a:lnTo>
                  <a:lnTo>
                    <a:pt x="150177" y="152222"/>
                  </a:lnTo>
                  <a:lnTo>
                    <a:pt x="149720" y="152615"/>
                  </a:lnTo>
                  <a:lnTo>
                    <a:pt x="147878" y="151307"/>
                  </a:lnTo>
                  <a:lnTo>
                    <a:pt x="148285" y="152222"/>
                  </a:lnTo>
                  <a:lnTo>
                    <a:pt x="149555" y="152742"/>
                  </a:lnTo>
                  <a:lnTo>
                    <a:pt x="148805" y="153390"/>
                  </a:lnTo>
                  <a:lnTo>
                    <a:pt x="149567" y="152742"/>
                  </a:lnTo>
                  <a:lnTo>
                    <a:pt x="149898" y="152742"/>
                  </a:lnTo>
                  <a:lnTo>
                    <a:pt x="151561" y="153911"/>
                  </a:lnTo>
                  <a:lnTo>
                    <a:pt x="151638" y="152742"/>
                  </a:lnTo>
                  <a:lnTo>
                    <a:pt x="152933" y="152742"/>
                  </a:lnTo>
                  <a:lnTo>
                    <a:pt x="152984" y="152615"/>
                  </a:lnTo>
                  <a:lnTo>
                    <a:pt x="153797" y="150558"/>
                  </a:lnTo>
                  <a:close/>
                </a:path>
                <a:path w="336550" h="189864">
                  <a:moveTo>
                    <a:pt x="154927" y="125818"/>
                  </a:moveTo>
                  <a:lnTo>
                    <a:pt x="153543" y="124853"/>
                  </a:lnTo>
                  <a:lnTo>
                    <a:pt x="151688" y="121424"/>
                  </a:lnTo>
                  <a:lnTo>
                    <a:pt x="149860" y="123672"/>
                  </a:lnTo>
                  <a:lnTo>
                    <a:pt x="152184" y="124587"/>
                  </a:lnTo>
                  <a:lnTo>
                    <a:pt x="151714" y="125691"/>
                  </a:lnTo>
                  <a:lnTo>
                    <a:pt x="154927" y="125818"/>
                  </a:lnTo>
                  <a:close/>
                </a:path>
                <a:path w="336550" h="189864">
                  <a:moveTo>
                    <a:pt x="156514" y="84848"/>
                  </a:moveTo>
                  <a:lnTo>
                    <a:pt x="155803" y="84620"/>
                  </a:lnTo>
                  <a:lnTo>
                    <a:pt x="155054" y="84874"/>
                  </a:lnTo>
                  <a:lnTo>
                    <a:pt x="154901" y="84924"/>
                  </a:lnTo>
                  <a:lnTo>
                    <a:pt x="154711" y="84988"/>
                  </a:lnTo>
                  <a:lnTo>
                    <a:pt x="153073" y="85547"/>
                  </a:lnTo>
                  <a:lnTo>
                    <a:pt x="154368" y="85280"/>
                  </a:lnTo>
                  <a:lnTo>
                    <a:pt x="154787" y="85204"/>
                  </a:lnTo>
                  <a:lnTo>
                    <a:pt x="154876" y="84988"/>
                  </a:lnTo>
                  <a:lnTo>
                    <a:pt x="154813" y="85191"/>
                  </a:lnTo>
                  <a:lnTo>
                    <a:pt x="155803" y="84988"/>
                  </a:lnTo>
                  <a:lnTo>
                    <a:pt x="156514" y="84848"/>
                  </a:lnTo>
                  <a:close/>
                </a:path>
                <a:path w="336550" h="189864">
                  <a:moveTo>
                    <a:pt x="158559" y="84429"/>
                  </a:moveTo>
                  <a:lnTo>
                    <a:pt x="156514" y="84848"/>
                  </a:lnTo>
                  <a:lnTo>
                    <a:pt x="158165" y="85382"/>
                  </a:lnTo>
                  <a:lnTo>
                    <a:pt x="158330" y="84988"/>
                  </a:lnTo>
                  <a:lnTo>
                    <a:pt x="158394" y="84848"/>
                  </a:lnTo>
                  <a:lnTo>
                    <a:pt x="158483" y="84620"/>
                  </a:lnTo>
                  <a:lnTo>
                    <a:pt x="158559" y="84429"/>
                  </a:lnTo>
                  <a:close/>
                </a:path>
                <a:path w="336550" h="189864">
                  <a:moveTo>
                    <a:pt x="159893" y="88163"/>
                  </a:moveTo>
                  <a:lnTo>
                    <a:pt x="159740" y="87871"/>
                  </a:lnTo>
                  <a:lnTo>
                    <a:pt x="159575" y="87579"/>
                  </a:lnTo>
                  <a:lnTo>
                    <a:pt x="159562" y="87299"/>
                  </a:lnTo>
                  <a:lnTo>
                    <a:pt x="159486" y="87744"/>
                  </a:lnTo>
                  <a:lnTo>
                    <a:pt x="159651" y="87985"/>
                  </a:lnTo>
                  <a:lnTo>
                    <a:pt x="159893" y="88163"/>
                  </a:lnTo>
                  <a:close/>
                </a:path>
                <a:path w="336550" h="189864">
                  <a:moveTo>
                    <a:pt x="159918" y="143878"/>
                  </a:moveTo>
                  <a:lnTo>
                    <a:pt x="158750" y="141249"/>
                  </a:lnTo>
                  <a:lnTo>
                    <a:pt x="157734" y="142125"/>
                  </a:lnTo>
                  <a:lnTo>
                    <a:pt x="159016" y="143040"/>
                  </a:lnTo>
                  <a:lnTo>
                    <a:pt x="159918" y="143878"/>
                  </a:lnTo>
                  <a:close/>
                </a:path>
                <a:path w="336550" h="189864">
                  <a:moveTo>
                    <a:pt x="160159" y="144170"/>
                  </a:moveTo>
                  <a:lnTo>
                    <a:pt x="160083" y="144030"/>
                  </a:lnTo>
                  <a:lnTo>
                    <a:pt x="159918" y="143891"/>
                  </a:lnTo>
                  <a:lnTo>
                    <a:pt x="160147" y="144386"/>
                  </a:lnTo>
                  <a:lnTo>
                    <a:pt x="160159" y="144170"/>
                  </a:lnTo>
                  <a:close/>
                </a:path>
                <a:path w="336550" h="189864">
                  <a:moveTo>
                    <a:pt x="162902" y="142760"/>
                  </a:moveTo>
                  <a:lnTo>
                    <a:pt x="160274" y="144297"/>
                  </a:lnTo>
                  <a:lnTo>
                    <a:pt x="160388" y="144437"/>
                  </a:lnTo>
                  <a:lnTo>
                    <a:pt x="160540" y="144564"/>
                  </a:lnTo>
                  <a:lnTo>
                    <a:pt x="162902" y="142760"/>
                  </a:lnTo>
                  <a:close/>
                </a:path>
                <a:path w="336550" h="189864">
                  <a:moveTo>
                    <a:pt x="168478" y="63119"/>
                  </a:moveTo>
                  <a:lnTo>
                    <a:pt x="164795" y="62687"/>
                  </a:lnTo>
                  <a:lnTo>
                    <a:pt x="168008" y="63512"/>
                  </a:lnTo>
                  <a:lnTo>
                    <a:pt x="168478" y="63119"/>
                  </a:lnTo>
                  <a:close/>
                </a:path>
                <a:path w="336550" h="189864">
                  <a:moveTo>
                    <a:pt x="176009" y="83261"/>
                  </a:moveTo>
                  <a:lnTo>
                    <a:pt x="172948" y="81648"/>
                  </a:lnTo>
                  <a:lnTo>
                    <a:pt x="173723" y="81648"/>
                  </a:lnTo>
                  <a:lnTo>
                    <a:pt x="174142" y="79844"/>
                  </a:lnTo>
                  <a:lnTo>
                    <a:pt x="172313" y="81534"/>
                  </a:lnTo>
                  <a:lnTo>
                    <a:pt x="169138" y="81267"/>
                  </a:lnTo>
                  <a:lnTo>
                    <a:pt x="166763" y="83261"/>
                  </a:lnTo>
                  <a:lnTo>
                    <a:pt x="167043" y="83261"/>
                  </a:lnTo>
                  <a:lnTo>
                    <a:pt x="172821" y="84582"/>
                  </a:lnTo>
                  <a:lnTo>
                    <a:pt x="176009" y="83261"/>
                  </a:lnTo>
                  <a:close/>
                </a:path>
                <a:path w="336550" h="189864">
                  <a:moveTo>
                    <a:pt x="176199" y="89700"/>
                  </a:moveTo>
                  <a:lnTo>
                    <a:pt x="175539" y="89027"/>
                  </a:lnTo>
                  <a:lnTo>
                    <a:pt x="174802" y="88506"/>
                  </a:lnTo>
                  <a:lnTo>
                    <a:pt x="174231" y="88404"/>
                  </a:lnTo>
                  <a:lnTo>
                    <a:pt x="174840" y="88836"/>
                  </a:lnTo>
                  <a:lnTo>
                    <a:pt x="175514" y="89268"/>
                  </a:lnTo>
                  <a:lnTo>
                    <a:pt x="176199" y="89700"/>
                  </a:lnTo>
                  <a:close/>
                </a:path>
                <a:path w="336550" h="189864">
                  <a:moveTo>
                    <a:pt x="180594" y="93903"/>
                  </a:moveTo>
                  <a:lnTo>
                    <a:pt x="180581" y="93535"/>
                  </a:lnTo>
                  <a:lnTo>
                    <a:pt x="180467" y="93141"/>
                  </a:lnTo>
                  <a:lnTo>
                    <a:pt x="179997" y="92138"/>
                  </a:lnTo>
                  <a:lnTo>
                    <a:pt x="176491" y="89890"/>
                  </a:lnTo>
                  <a:lnTo>
                    <a:pt x="177165" y="90678"/>
                  </a:lnTo>
                  <a:lnTo>
                    <a:pt x="177927" y="91884"/>
                  </a:lnTo>
                  <a:lnTo>
                    <a:pt x="177939" y="93116"/>
                  </a:lnTo>
                  <a:lnTo>
                    <a:pt x="176377" y="92621"/>
                  </a:lnTo>
                  <a:lnTo>
                    <a:pt x="172440" y="91389"/>
                  </a:lnTo>
                  <a:lnTo>
                    <a:pt x="171424" y="90678"/>
                  </a:lnTo>
                  <a:lnTo>
                    <a:pt x="169646" y="89446"/>
                  </a:lnTo>
                  <a:lnTo>
                    <a:pt x="162344" y="90678"/>
                  </a:lnTo>
                  <a:lnTo>
                    <a:pt x="162915" y="89890"/>
                  </a:lnTo>
                  <a:lnTo>
                    <a:pt x="163474" y="89115"/>
                  </a:lnTo>
                  <a:lnTo>
                    <a:pt x="163576" y="88976"/>
                  </a:lnTo>
                  <a:lnTo>
                    <a:pt x="164579" y="87579"/>
                  </a:lnTo>
                  <a:lnTo>
                    <a:pt x="161010" y="88976"/>
                  </a:lnTo>
                  <a:lnTo>
                    <a:pt x="159893" y="88163"/>
                  </a:lnTo>
                  <a:lnTo>
                    <a:pt x="160121" y="88620"/>
                  </a:lnTo>
                  <a:lnTo>
                    <a:pt x="160261" y="88976"/>
                  </a:lnTo>
                  <a:lnTo>
                    <a:pt x="160312" y="89115"/>
                  </a:lnTo>
                  <a:lnTo>
                    <a:pt x="159994" y="89890"/>
                  </a:lnTo>
                  <a:lnTo>
                    <a:pt x="158394" y="89890"/>
                  </a:lnTo>
                  <a:lnTo>
                    <a:pt x="156921" y="88976"/>
                  </a:lnTo>
                  <a:lnTo>
                    <a:pt x="156781" y="88976"/>
                  </a:lnTo>
                  <a:lnTo>
                    <a:pt x="155943" y="87871"/>
                  </a:lnTo>
                  <a:lnTo>
                    <a:pt x="155943" y="92621"/>
                  </a:lnTo>
                  <a:lnTo>
                    <a:pt x="155879" y="93141"/>
                  </a:lnTo>
                  <a:lnTo>
                    <a:pt x="155752" y="94107"/>
                  </a:lnTo>
                  <a:lnTo>
                    <a:pt x="155651" y="94907"/>
                  </a:lnTo>
                  <a:lnTo>
                    <a:pt x="155575" y="95478"/>
                  </a:lnTo>
                  <a:lnTo>
                    <a:pt x="149999" y="94907"/>
                  </a:lnTo>
                  <a:lnTo>
                    <a:pt x="153225" y="94907"/>
                  </a:lnTo>
                  <a:lnTo>
                    <a:pt x="153365" y="94297"/>
                  </a:lnTo>
                  <a:lnTo>
                    <a:pt x="153466" y="93903"/>
                  </a:lnTo>
                  <a:lnTo>
                    <a:pt x="153555" y="93535"/>
                  </a:lnTo>
                  <a:lnTo>
                    <a:pt x="153657" y="93141"/>
                  </a:lnTo>
                  <a:lnTo>
                    <a:pt x="153339" y="93141"/>
                  </a:lnTo>
                  <a:lnTo>
                    <a:pt x="155625" y="92621"/>
                  </a:lnTo>
                  <a:lnTo>
                    <a:pt x="155943" y="92621"/>
                  </a:lnTo>
                  <a:lnTo>
                    <a:pt x="155943" y="87871"/>
                  </a:lnTo>
                  <a:lnTo>
                    <a:pt x="155727" y="87579"/>
                  </a:lnTo>
                  <a:lnTo>
                    <a:pt x="156375" y="87579"/>
                  </a:lnTo>
                  <a:lnTo>
                    <a:pt x="157645" y="87020"/>
                  </a:lnTo>
                  <a:lnTo>
                    <a:pt x="157949" y="86817"/>
                  </a:lnTo>
                  <a:lnTo>
                    <a:pt x="159486" y="85801"/>
                  </a:lnTo>
                  <a:lnTo>
                    <a:pt x="158699" y="85547"/>
                  </a:lnTo>
                  <a:lnTo>
                    <a:pt x="158115" y="85547"/>
                  </a:lnTo>
                  <a:lnTo>
                    <a:pt x="157670" y="86652"/>
                  </a:lnTo>
                  <a:lnTo>
                    <a:pt x="155206" y="86817"/>
                  </a:lnTo>
                  <a:lnTo>
                    <a:pt x="154863" y="86131"/>
                  </a:lnTo>
                  <a:lnTo>
                    <a:pt x="154787" y="85801"/>
                  </a:lnTo>
                  <a:lnTo>
                    <a:pt x="154724" y="85547"/>
                  </a:lnTo>
                  <a:lnTo>
                    <a:pt x="154063" y="85547"/>
                  </a:lnTo>
                  <a:lnTo>
                    <a:pt x="151765" y="87515"/>
                  </a:lnTo>
                  <a:lnTo>
                    <a:pt x="143675" y="86652"/>
                  </a:lnTo>
                  <a:lnTo>
                    <a:pt x="143471" y="86817"/>
                  </a:lnTo>
                  <a:lnTo>
                    <a:pt x="142735" y="88620"/>
                  </a:lnTo>
                  <a:lnTo>
                    <a:pt x="142633" y="88976"/>
                  </a:lnTo>
                  <a:lnTo>
                    <a:pt x="142595" y="89446"/>
                  </a:lnTo>
                  <a:lnTo>
                    <a:pt x="142494" y="90678"/>
                  </a:lnTo>
                  <a:lnTo>
                    <a:pt x="142367" y="92138"/>
                  </a:lnTo>
                  <a:lnTo>
                    <a:pt x="142240" y="93535"/>
                  </a:lnTo>
                  <a:lnTo>
                    <a:pt x="151650" y="88976"/>
                  </a:lnTo>
                  <a:lnTo>
                    <a:pt x="151815" y="88976"/>
                  </a:lnTo>
                  <a:lnTo>
                    <a:pt x="152361" y="91389"/>
                  </a:lnTo>
                  <a:lnTo>
                    <a:pt x="152476" y="91884"/>
                  </a:lnTo>
                  <a:lnTo>
                    <a:pt x="152527" y="92138"/>
                  </a:lnTo>
                  <a:lnTo>
                    <a:pt x="152641" y="92621"/>
                  </a:lnTo>
                  <a:lnTo>
                    <a:pt x="152755" y="93141"/>
                  </a:lnTo>
                  <a:lnTo>
                    <a:pt x="147459" y="92138"/>
                  </a:lnTo>
                  <a:lnTo>
                    <a:pt x="147231" y="92138"/>
                  </a:lnTo>
                  <a:lnTo>
                    <a:pt x="144094" y="96253"/>
                  </a:lnTo>
                  <a:lnTo>
                    <a:pt x="148894" y="95161"/>
                  </a:lnTo>
                  <a:lnTo>
                    <a:pt x="144094" y="102209"/>
                  </a:lnTo>
                  <a:lnTo>
                    <a:pt x="143573" y="102870"/>
                  </a:lnTo>
                  <a:lnTo>
                    <a:pt x="143256" y="103441"/>
                  </a:lnTo>
                  <a:lnTo>
                    <a:pt x="135445" y="100787"/>
                  </a:lnTo>
                  <a:lnTo>
                    <a:pt x="136385" y="102209"/>
                  </a:lnTo>
                  <a:lnTo>
                    <a:pt x="136398" y="103568"/>
                  </a:lnTo>
                  <a:lnTo>
                    <a:pt x="138226" y="104152"/>
                  </a:lnTo>
                  <a:lnTo>
                    <a:pt x="146507" y="106413"/>
                  </a:lnTo>
                  <a:lnTo>
                    <a:pt x="151790" y="103568"/>
                  </a:lnTo>
                  <a:lnTo>
                    <a:pt x="153085" y="102870"/>
                  </a:lnTo>
                  <a:lnTo>
                    <a:pt x="161556" y="102870"/>
                  </a:lnTo>
                  <a:lnTo>
                    <a:pt x="160655" y="102209"/>
                  </a:lnTo>
                  <a:lnTo>
                    <a:pt x="160159" y="101168"/>
                  </a:lnTo>
                  <a:lnTo>
                    <a:pt x="160210" y="100152"/>
                  </a:lnTo>
                  <a:lnTo>
                    <a:pt x="160540" y="97726"/>
                  </a:lnTo>
                  <a:lnTo>
                    <a:pt x="160604" y="97218"/>
                  </a:lnTo>
                  <a:lnTo>
                    <a:pt x="168363" y="97726"/>
                  </a:lnTo>
                  <a:lnTo>
                    <a:pt x="169773" y="100152"/>
                  </a:lnTo>
                  <a:lnTo>
                    <a:pt x="169545" y="97726"/>
                  </a:lnTo>
                  <a:lnTo>
                    <a:pt x="169494" y="97218"/>
                  </a:lnTo>
                  <a:lnTo>
                    <a:pt x="169392" y="96253"/>
                  </a:lnTo>
                  <a:lnTo>
                    <a:pt x="169354" y="95796"/>
                  </a:lnTo>
                  <a:lnTo>
                    <a:pt x="169265" y="94907"/>
                  </a:lnTo>
                  <a:lnTo>
                    <a:pt x="168516" y="94907"/>
                  </a:lnTo>
                  <a:lnTo>
                    <a:pt x="174282" y="94107"/>
                  </a:lnTo>
                  <a:lnTo>
                    <a:pt x="173824" y="93764"/>
                  </a:lnTo>
                  <a:lnTo>
                    <a:pt x="173837" y="93141"/>
                  </a:lnTo>
                  <a:lnTo>
                    <a:pt x="173609" y="93141"/>
                  </a:lnTo>
                  <a:lnTo>
                    <a:pt x="175171" y="92621"/>
                  </a:lnTo>
                  <a:lnTo>
                    <a:pt x="175412" y="93141"/>
                  </a:lnTo>
                  <a:lnTo>
                    <a:pt x="175806" y="93764"/>
                  </a:lnTo>
                  <a:lnTo>
                    <a:pt x="176593" y="94297"/>
                  </a:lnTo>
                  <a:lnTo>
                    <a:pt x="177050" y="93903"/>
                  </a:lnTo>
                  <a:lnTo>
                    <a:pt x="179374" y="96964"/>
                  </a:lnTo>
                  <a:lnTo>
                    <a:pt x="180441" y="94297"/>
                  </a:lnTo>
                  <a:lnTo>
                    <a:pt x="180517" y="94107"/>
                  </a:lnTo>
                  <a:lnTo>
                    <a:pt x="180594" y="93903"/>
                  </a:lnTo>
                  <a:close/>
                </a:path>
                <a:path w="336550" h="189864">
                  <a:moveTo>
                    <a:pt x="196672" y="88582"/>
                  </a:moveTo>
                  <a:lnTo>
                    <a:pt x="195275" y="86906"/>
                  </a:lnTo>
                  <a:lnTo>
                    <a:pt x="190703" y="87947"/>
                  </a:lnTo>
                  <a:lnTo>
                    <a:pt x="191643" y="90741"/>
                  </a:lnTo>
                  <a:lnTo>
                    <a:pt x="193027" y="90284"/>
                  </a:lnTo>
                  <a:lnTo>
                    <a:pt x="193509" y="91313"/>
                  </a:lnTo>
                  <a:lnTo>
                    <a:pt x="194411" y="91986"/>
                  </a:lnTo>
                  <a:lnTo>
                    <a:pt x="196672" y="88582"/>
                  </a:lnTo>
                  <a:close/>
                </a:path>
                <a:path w="336550" h="189864">
                  <a:moveTo>
                    <a:pt x="207581" y="39674"/>
                  </a:moveTo>
                  <a:lnTo>
                    <a:pt x="207048" y="39928"/>
                  </a:lnTo>
                  <a:lnTo>
                    <a:pt x="206971" y="40373"/>
                  </a:lnTo>
                  <a:lnTo>
                    <a:pt x="206984" y="40855"/>
                  </a:lnTo>
                  <a:lnTo>
                    <a:pt x="207289" y="40551"/>
                  </a:lnTo>
                  <a:lnTo>
                    <a:pt x="207581" y="40246"/>
                  </a:lnTo>
                  <a:lnTo>
                    <a:pt x="207581" y="39674"/>
                  </a:lnTo>
                  <a:close/>
                </a:path>
                <a:path w="336550" h="189864">
                  <a:moveTo>
                    <a:pt x="207632" y="43383"/>
                  </a:moveTo>
                  <a:lnTo>
                    <a:pt x="207238" y="42494"/>
                  </a:lnTo>
                  <a:lnTo>
                    <a:pt x="207124" y="42214"/>
                  </a:lnTo>
                  <a:lnTo>
                    <a:pt x="206984" y="40855"/>
                  </a:lnTo>
                  <a:lnTo>
                    <a:pt x="205714" y="42087"/>
                  </a:lnTo>
                  <a:lnTo>
                    <a:pt x="202298" y="41617"/>
                  </a:lnTo>
                  <a:lnTo>
                    <a:pt x="199326" y="42418"/>
                  </a:lnTo>
                  <a:lnTo>
                    <a:pt x="199745" y="41871"/>
                  </a:lnTo>
                  <a:lnTo>
                    <a:pt x="200723" y="40513"/>
                  </a:lnTo>
                  <a:lnTo>
                    <a:pt x="198437" y="41046"/>
                  </a:lnTo>
                  <a:lnTo>
                    <a:pt x="196621" y="41871"/>
                  </a:lnTo>
                  <a:lnTo>
                    <a:pt x="197065" y="39344"/>
                  </a:lnTo>
                  <a:lnTo>
                    <a:pt x="196710" y="40513"/>
                  </a:lnTo>
                  <a:lnTo>
                    <a:pt x="196596" y="40855"/>
                  </a:lnTo>
                  <a:lnTo>
                    <a:pt x="196532" y="41046"/>
                  </a:lnTo>
                  <a:lnTo>
                    <a:pt x="196418" y="41414"/>
                  </a:lnTo>
                  <a:lnTo>
                    <a:pt x="196354" y="41617"/>
                  </a:lnTo>
                  <a:lnTo>
                    <a:pt x="196278" y="41871"/>
                  </a:lnTo>
                  <a:lnTo>
                    <a:pt x="196176" y="42214"/>
                  </a:lnTo>
                  <a:lnTo>
                    <a:pt x="195922" y="42214"/>
                  </a:lnTo>
                  <a:lnTo>
                    <a:pt x="192951" y="41414"/>
                  </a:lnTo>
                  <a:lnTo>
                    <a:pt x="192557" y="43116"/>
                  </a:lnTo>
                  <a:lnTo>
                    <a:pt x="195859" y="42494"/>
                  </a:lnTo>
                  <a:lnTo>
                    <a:pt x="199034" y="42494"/>
                  </a:lnTo>
                  <a:lnTo>
                    <a:pt x="199250" y="42494"/>
                  </a:lnTo>
                  <a:lnTo>
                    <a:pt x="199910" y="42494"/>
                  </a:lnTo>
                  <a:lnTo>
                    <a:pt x="204419" y="43116"/>
                  </a:lnTo>
                  <a:lnTo>
                    <a:pt x="207632" y="43383"/>
                  </a:lnTo>
                  <a:close/>
                </a:path>
                <a:path w="336550" h="189864">
                  <a:moveTo>
                    <a:pt x="213271" y="5245"/>
                  </a:moveTo>
                  <a:lnTo>
                    <a:pt x="212686" y="3683"/>
                  </a:lnTo>
                  <a:lnTo>
                    <a:pt x="211797" y="5905"/>
                  </a:lnTo>
                  <a:lnTo>
                    <a:pt x="207213" y="5499"/>
                  </a:lnTo>
                  <a:lnTo>
                    <a:pt x="209854" y="3238"/>
                  </a:lnTo>
                  <a:lnTo>
                    <a:pt x="203987" y="3238"/>
                  </a:lnTo>
                  <a:lnTo>
                    <a:pt x="204520" y="11404"/>
                  </a:lnTo>
                  <a:lnTo>
                    <a:pt x="212331" y="5905"/>
                  </a:lnTo>
                  <a:lnTo>
                    <a:pt x="213271" y="5245"/>
                  </a:lnTo>
                  <a:close/>
                </a:path>
                <a:path w="336550" h="189864">
                  <a:moveTo>
                    <a:pt x="215900" y="5016"/>
                  </a:moveTo>
                  <a:lnTo>
                    <a:pt x="214058" y="4686"/>
                  </a:lnTo>
                  <a:lnTo>
                    <a:pt x="213271" y="5245"/>
                  </a:lnTo>
                  <a:lnTo>
                    <a:pt x="214109" y="7518"/>
                  </a:lnTo>
                  <a:lnTo>
                    <a:pt x="215900" y="5016"/>
                  </a:lnTo>
                  <a:close/>
                </a:path>
                <a:path w="336550" h="189864">
                  <a:moveTo>
                    <a:pt x="217055" y="44183"/>
                  </a:moveTo>
                  <a:lnTo>
                    <a:pt x="216941" y="43853"/>
                  </a:lnTo>
                  <a:lnTo>
                    <a:pt x="216801" y="44716"/>
                  </a:lnTo>
                  <a:lnTo>
                    <a:pt x="217055" y="44500"/>
                  </a:lnTo>
                  <a:lnTo>
                    <a:pt x="217055" y="44183"/>
                  </a:lnTo>
                  <a:close/>
                </a:path>
                <a:path w="336550" h="189864">
                  <a:moveTo>
                    <a:pt x="217208" y="42202"/>
                  </a:moveTo>
                  <a:lnTo>
                    <a:pt x="215646" y="42202"/>
                  </a:lnTo>
                  <a:lnTo>
                    <a:pt x="216649" y="42989"/>
                  </a:lnTo>
                  <a:lnTo>
                    <a:pt x="216941" y="43853"/>
                  </a:lnTo>
                  <a:lnTo>
                    <a:pt x="217208" y="42202"/>
                  </a:lnTo>
                  <a:close/>
                </a:path>
                <a:path w="336550" h="189864">
                  <a:moveTo>
                    <a:pt x="219506" y="0"/>
                  </a:moveTo>
                  <a:lnTo>
                    <a:pt x="215900" y="5016"/>
                  </a:lnTo>
                  <a:lnTo>
                    <a:pt x="218186" y="5448"/>
                  </a:lnTo>
                  <a:lnTo>
                    <a:pt x="219506" y="0"/>
                  </a:lnTo>
                  <a:close/>
                </a:path>
                <a:path w="336550" h="189864">
                  <a:moveTo>
                    <a:pt x="228714" y="46736"/>
                  </a:moveTo>
                  <a:lnTo>
                    <a:pt x="221818" y="43294"/>
                  </a:lnTo>
                  <a:lnTo>
                    <a:pt x="220014" y="45567"/>
                  </a:lnTo>
                  <a:lnTo>
                    <a:pt x="221843" y="46151"/>
                  </a:lnTo>
                  <a:lnTo>
                    <a:pt x="224155" y="46342"/>
                  </a:lnTo>
                  <a:lnTo>
                    <a:pt x="223253" y="48564"/>
                  </a:lnTo>
                  <a:lnTo>
                    <a:pt x="228714" y="46736"/>
                  </a:lnTo>
                  <a:close/>
                </a:path>
                <a:path w="336550" h="189864">
                  <a:moveTo>
                    <a:pt x="242709" y="82626"/>
                  </a:moveTo>
                  <a:lnTo>
                    <a:pt x="239966" y="82626"/>
                  </a:lnTo>
                  <a:lnTo>
                    <a:pt x="240588" y="83591"/>
                  </a:lnTo>
                  <a:lnTo>
                    <a:pt x="242709" y="82626"/>
                  </a:lnTo>
                  <a:close/>
                </a:path>
                <a:path w="336550" h="189864">
                  <a:moveTo>
                    <a:pt x="242735" y="77787"/>
                  </a:moveTo>
                  <a:lnTo>
                    <a:pt x="242430" y="75692"/>
                  </a:lnTo>
                  <a:lnTo>
                    <a:pt x="242265" y="74599"/>
                  </a:lnTo>
                  <a:lnTo>
                    <a:pt x="236740" y="74231"/>
                  </a:lnTo>
                  <a:lnTo>
                    <a:pt x="236842" y="75692"/>
                  </a:lnTo>
                  <a:lnTo>
                    <a:pt x="236969" y="77317"/>
                  </a:lnTo>
                  <a:lnTo>
                    <a:pt x="236994" y="77787"/>
                  </a:lnTo>
                  <a:lnTo>
                    <a:pt x="237109" y="78435"/>
                  </a:lnTo>
                  <a:lnTo>
                    <a:pt x="238201" y="80860"/>
                  </a:lnTo>
                  <a:lnTo>
                    <a:pt x="237223" y="80860"/>
                  </a:lnTo>
                  <a:lnTo>
                    <a:pt x="232791" y="81407"/>
                  </a:lnTo>
                  <a:lnTo>
                    <a:pt x="238734" y="82778"/>
                  </a:lnTo>
                  <a:lnTo>
                    <a:pt x="238798" y="82626"/>
                  </a:lnTo>
                  <a:lnTo>
                    <a:pt x="238887" y="82029"/>
                  </a:lnTo>
                  <a:lnTo>
                    <a:pt x="239356" y="82626"/>
                  </a:lnTo>
                  <a:lnTo>
                    <a:pt x="239966" y="82626"/>
                  </a:lnTo>
                  <a:lnTo>
                    <a:pt x="239585" y="82029"/>
                  </a:lnTo>
                  <a:lnTo>
                    <a:pt x="238963" y="81051"/>
                  </a:lnTo>
                  <a:lnTo>
                    <a:pt x="239052" y="80860"/>
                  </a:lnTo>
                  <a:lnTo>
                    <a:pt x="238785" y="80860"/>
                  </a:lnTo>
                  <a:lnTo>
                    <a:pt x="238518" y="80124"/>
                  </a:lnTo>
                  <a:lnTo>
                    <a:pt x="238442" y="79425"/>
                  </a:lnTo>
                  <a:lnTo>
                    <a:pt x="238633" y="78435"/>
                  </a:lnTo>
                  <a:lnTo>
                    <a:pt x="239052" y="77317"/>
                  </a:lnTo>
                  <a:lnTo>
                    <a:pt x="241808" y="75692"/>
                  </a:lnTo>
                  <a:lnTo>
                    <a:pt x="242735" y="77787"/>
                  </a:lnTo>
                  <a:close/>
                </a:path>
                <a:path w="336550" h="189864">
                  <a:moveTo>
                    <a:pt x="246380" y="73456"/>
                  </a:moveTo>
                  <a:lnTo>
                    <a:pt x="245491" y="71945"/>
                  </a:lnTo>
                  <a:lnTo>
                    <a:pt x="245897" y="73456"/>
                  </a:lnTo>
                  <a:lnTo>
                    <a:pt x="245960" y="73698"/>
                  </a:lnTo>
                  <a:lnTo>
                    <a:pt x="242773" y="74256"/>
                  </a:lnTo>
                  <a:lnTo>
                    <a:pt x="245071" y="75171"/>
                  </a:lnTo>
                  <a:lnTo>
                    <a:pt x="246380" y="73456"/>
                  </a:lnTo>
                  <a:close/>
                </a:path>
                <a:path w="336550" h="189864">
                  <a:moveTo>
                    <a:pt x="248564" y="71678"/>
                  </a:moveTo>
                  <a:lnTo>
                    <a:pt x="248234" y="71018"/>
                  </a:lnTo>
                  <a:lnTo>
                    <a:pt x="246380" y="73456"/>
                  </a:lnTo>
                  <a:lnTo>
                    <a:pt x="248310" y="76733"/>
                  </a:lnTo>
                  <a:lnTo>
                    <a:pt x="248437" y="74256"/>
                  </a:lnTo>
                  <a:lnTo>
                    <a:pt x="248564" y="71678"/>
                  </a:lnTo>
                  <a:close/>
                </a:path>
                <a:path w="336550" h="189864">
                  <a:moveTo>
                    <a:pt x="249364" y="50609"/>
                  </a:moveTo>
                  <a:lnTo>
                    <a:pt x="247065" y="49707"/>
                  </a:lnTo>
                  <a:lnTo>
                    <a:pt x="246126" y="47625"/>
                  </a:lnTo>
                  <a:lnTo>
                    <a:pt x="245249" y="50546"/>
                  </a:lnTo>
                  <a:lnTo>
                    <a:pt x="249364" y="50609"/>
                  </a:lnTo>
                  <a:close/>
                </a:path>
                <a:path w="336550" h="189864">
                  <a:moveTo>
                    <a:pt x="249859" y="82029"/>
                  </a:moveTo>
                  <a:lnTo>
                    <a:pt x="247459" y="80860"/>
                  </a:lnTo>
                  <a:lnTo>
                    <a:pt x="246595" y="80860"/>
                  </a:lnTo>
                  <a:lnTo>
                    <a:pt x="242709" y="82626"/>
                  </a:lnTo>
                  <a:lnTo>
                    <a:pt x="243611" y="82626"/>
                  </a:lnTo>
                  <a:lnTo>
                    <a:pt x="246938" y="84963"/>
                  </a:lnTo>
                  <a:lnTo>
                    <a:pt x="249516" y="82029"/>
                  </a:lnTo>
                  <a:lnTo>
                    <a:pt x="249859" y="82029"/>
                  </a:lnTo>
                  <a:close/>
                </a:path>
                <a:path w="336550" h="189864">
                  <a:moveTo>
                    <a:pt x="252844" y="72847"/>
                  </a:moveTo>
                  <a:lnTo>
                    <a:pt x="248678" y="69215"/>
                  </a:lnTo>
                  <a:lnTo>
                    <a:pt x="248564" y="71678"/>
                  </a:lnTo>
                  <a:lnTo>
                    <a:pt x="251980" y="78600"/>
                  </a:lnTo>
                  <a:lnTo>
                    <a:pt x="252628" y="74256"/>
                  </a:lnTo>
                  <a:lnTo>
                    <a:pt x="252755" y="73456"/>
                  </a:lnTo>
                  <a:lnTo>
                    <a:pt x="252844" y="72847"/>
                  </a:lnTo>
                  <a:close/>
                </a:path>
                <a:path w="336550" h="189864">
                  <a:moveTo>
                    <a:pt x="256565" y="78473"/>
                  </a:moveTo>
                  <a:lnTo>
                    <a:pt x="256336" y="78562"/>
                  </a:lnTo>
                  <a:lnTo>
                    <a:pt x="256044" y="78727"/>
                  </a:lnTo>
                  <a:lnTo>
                    <a:pt x="255651" y="79070"/>
                  </a:lnTo>
                  <a:lnTo>
                    <a:pt x="256032" y="79044"/>
                  </a:lnTo>
                  <a:lnTo>
                    <a:pt x="256324" y="78778"/>
                  </a:lnTo>
                  <a:lnTo>
                    <a:pt x="256565" y="78473"/>
                  </a:lnTo>
                  <a:close/>
                </a:path>
                <a:path w="336550" h="189864">
                  <a:moveTo>
                    <a:pt x="257492" y="75768"/>
                  </a:moveTo>
                  <a:lnTo>
                    <a:pt x="257416" y="74803"/>
                  </a:lnTo>
                  <a:lnTo>
                    <a:pt x="255600" y="74079"/>
                  </a:lnTo>
                  <a:lnTo>
                    <a:pt x="257492" y="75768"/>
                  </a:lnTo>
                  <a:close/>
                </a:path>
                <a:path w="336550" h="189864">
                  <a:moveTo>
                    <a:pt x="262039" y="75768"/>
                  </a:moveTo>
                  <a:lnTo>
                    <a:pt x="257492" y="75768"/>
                  </a:lnTo>
                  <a:lnTo>
                    <a:pt x="259295" y="77393"/>
                  </a:lnTo>
                  <a:lnTo>
                    <a:pt x="262039" y="75768"/>
                  </a:lnTo>
                  <a:close/>
                </a:path>
                <a:path w="336550" h="189864">
                  <a:moveTo>
                    <a:pt x="265315" y="81610"/>
                  </a:moveTo>
                  <a:lnTo>
                    <a:pt x="265112" y="81229"/>
                  </a:lnTo>
                  <a:lnTo>
                    <a:pt x="264553" y="80238"/>
                  </a:lnTo>
                  <a:lnTo>
                    <a:pt x="263258" y="77939"/>
                  </a:lnTo>
                  <a:lnTo>
                    <a:pt x="262953" y="77393"/>
                  </a:lnTo>
                  <a:lnTo>
                    <a:pt x="259295" y="77393"/>
                  </a:lnTo>
                  <a:lnTo>
                    <a:pt x="257454" y="77393"/>
                  </a:lnTo>
                  <a:lnTo>
                    <a:pt x="256565" y="78473"/>
                  </a:lnTo>
                  <a:lnTo>
                    <a:pt x="257937" y="77939"/>
                  </a:lnTo>
                  <a:lnTo>
                    <a:pt x="257009" y="81026"/>
                  </a:lnTo>
                  <a:lnTo>
                    <a:pt x="259334" y="80238"/>
                  </a:lnTo>
                  <a:lnTo>
                    <a:pt x="256146" y="82245"/>
                  </a:lnTo>
                  <a:lnTo>
                    <a:pt x="258927" y="84201"/>
                  </a:lnTo>
                  <a:lnTo>
                    <a:pt x="260718" y="81229"/>
                  </a:lnTo>
                  <a:lnTo>
                    <a:pt x="265315" y="81610"/>
                  </a:lnTo>
                  <a:close/>
                </a:path>
                <a:path w="336550" h="189864">
                  <a:moveTo>
                    <a:pt x="301231" y="24853"/>
                  </a:moveTo>
                  <a:lnTo>
                    <a:pt x="300888" y="24853"/>
                  </a:lnTo>
                  <a:lnTo>
                    <a:pt x="300964" y="25158"/>
                  </a:lnTo>
                  <a:lnTo>
                    <a:pt x="301053" y="25463"/>
                  </a:lnTo>
                  <a:lnTo>
                    <a:pt x="301193" y="25158"/>
                  </a:lnTo>
                  <a:lnTo>
                    <a:pt x="301231" y="24853"/>
                  </a:lnTo>
                  <a:close/>
                </a:path>
                <a:path w="336550" h="189864">
                  <a:moveTo>
                    <a:pt x="304444" y="24180"/>
                  </a:moveTo>
                  <a:lnTo>
                    <a:pt x="304304" y="23863"/>
                  </a:lnTo>
                  <a:lnTo>
                    <a:pt x="303923" y="23355"/>
                  </a:lnTo>
                  <a:lnTo>
                    <a:pt x="303796" y="23202"/>
                  </a:lnTo>
                  <a:lnTo>
                    <a:pt x="303682" y="23050"/>
                  </a:lnTo>
                  <a:lnTo>
                    <a:pt x="303568" y="22898"/>
                  </a:lnTo>
                  <a:lnTo>
                    <a:pt x="303377" y="23050"/>
                  </a:lnTo>
                  <a:lnTo>
                    <a:pt x="303314" y="23202"/>
                  </a:lnTo>
                  <a:lnTo>
                    <a:pt x="303250" y="23355"/>
                  </a:lnTo>
                  <a:lnTo>
                    <a:pt x="300736" y="21602"/>
                  </a:lnTo>
                  <a:lnTo>
                    <a:pt x="298462" y="23533"/>
                  </a:lnTo>
                  <a:lnTo>
                    <a:pt x="300774" y="24447"/>
                  </a:lnTo>
                  <a:lnTo>
                    <a:pt x="300875" y="24828"/>
                  </a:lnTo>
                  <a:lnTo>
                    <a:pt x="304444" y="24180"/>
                  </a:lnTo>
                  <a:close/>
                </a:path>
                <a:path w="336550" h="189864">
                  <a:moveTo>
                    <a:pt x="305790" y="25768"/>
                  </a:moveTo>
                  <a:lnTo>
                    <a:pt x="304558" y="24180"/>
                  </a:lnTo>
                  <a:lnTo>
                    <a:pt x="304330" y="24447"/>
                  </a:lnTo>
                  <a:lnTo>
                    <a:pt x="303098" y="27482"/>
                  </a:lnTo>
                  <a:lnTo>
                    <a:pt x="305790" y="25768"/>
                  </a:lnTo>
                  <a:close/>
                </a:path>
                <a:path w="336550" h="189864">
                  <a:moveTo>
                    <a:pt x="306971" y="24993"/>
                  </a:moveTo>
                  <a:lnTo>
                    <a:pt x="305828" y="25158"/>
                  </a:lnTo>
                  <a:lnTo>
                    <a:pt x="306273" y="25463"/>
                  </a:lnTo>
                  <a:lnTo>
                    <a:pt x="305790" y="25768"/>
                  </a:lnTo>
                  <a:lnTo>
                    <a:pt x="305904" y="25920"/>
                  </a:lnTo>
                  <a:lnTo>
                    <a:pt x="306971" y="24993"/>
                  </a:lnTo>
                  <a:close/>
                </a:path>
                <a:path w="336550" h="189864">
                  <a:moveTo>
                    <a:pt x="310578" y="23863"/>
                  </a:moveTo>
                  <a:lnTo>
                    <a:pt x="308292" y="23863"/>
                  </a:lnTo>
                  <a:lnTo>
                    <a:pt x="306971" y="24993"/>
                  </a:lnTo>
                  <a:lnTo>
                    <a:pt x="308038" y="24853"/>
                  </a:lnTo>
                  <a:lnTo>
                    <a:pt x="310578" y="23863"/>
                  </a:lnTo>
                  <a:close/>
                </a:path>
                <a:path w="336550" h="189864">
                  <a:moveTo>
                    <a:pt x="311632" y="24993"/>
                  </a:moveTo>
                  <a:lnTo>
                    <a:pt x="311619" y="24853"/>
                  </a:lnTo>
                  <a:lnTo>
                    <a:pt x="311480" y="24447"/>
                  </a:lnTo>
                  <a:lnTo>
                    <a:pt x="311391" y="24180"/>
                  </a:lnTo>
                  <a:lnTo>
                    <a:pt x="311111" y="24447"/>
                  </a:lnTo>
                  <a:lnTo>
                    <a:pt x="311632" y="24993"/>
                  </a:lnTo>
                  <a:close/>
                </a:path>
                <a:path w="336550" h="189864">
                  <a:moveTo>
                    <a:pt x="312331" y="26898"/>
                  </a:moveTo>
                  <a:lnTo>
                    <a:pt x="312318" y="25984"/>
                  </a:lnTo>
                  <a:lnTo>
                    <a:pt x="312064" y="25463"/>
                  </a:lnTo>
                  <a:lnTo>
                    <a:pt x="311708" y="25082"/>
                  </a:lnTo>
                  <a:lnTo>
                    <a:pt x="312331" y="26898"/>
                  </a:lnTo>
                  <a:close/>
                </a:path>
                <a:path w="336550" h="189864">
                  <a:moveTo>
                    <a:pt x="320522" y="22745"/>
                  </a:moveTo>
                  <a:lnTo>
                    <a:pt x="315442" y="20612"/>
                  </a:lnTo>
                  <a:lnTo>
                    <a:pt x="315417" y="18465"/>
                  </a:lnTo>
                  <a:lnTo>
                    <a:pt x="314540" y="21386"/>
                  </a:lnTo>
                  <a:lnTo>
                    <a:pt x="313143" y="20421"/>
                  </a:lnTo>
                  <a:lnTo>
                    <a:pt x="312204" y="18351"/>
                  </a:lnTo>
                  <a:lnTo>
                    <a:pt x="310400" y="19189"/>
                  </a:lnTo>
                  <a:lnTo>
                    <a:pt x="313182" y="21132"/>
                  </a:lnTo>
                  <a:lnTo>
                    <a:pt x="312254" y="21907"/>
                  </a:lnTo>
                  <a:lnTo>
                    <a:pt x="317296" y="21920"/>
                  </a:lnTo>
                  <a:lnTo>
                    <a:pt x="315988" y="25209"/>
                  </a:lnTo>
                  <a:lnTo>
                    <a:pt x="318719" y="25717"/>
                  </a:lnTo>
                  <a:lnTo>
                    <a:pt x="320522" y="22745"/>
                  </a:lnTo>
                  <a:close/>
                </a:path>
                <a:path w="336550" h="189864">
                  <a:moveTo>
                    <a:pt x="336435" y="17475"/>
                  </a:moveTo>
                  <a:lnTo>
                    <a:pt x="334645" y="15684"/>
                  </a:lnTo>
                  <a:lnTo>
                    <a:pt x="332384" y="18338"/>
                  </a:lnTo>
                  <a:lnTo>
                    <a:pt x="329145" y="16065"/>
                  </a:lnTo>
                  <a:lnTo>
                    <a:pt x="330962" y="14516"/>
                  </a:lnTo>
                  <a:lnTo>
                    <a:pt x="329145" y="14643"/>
                  </a:lnTo>
                  <a:lnTo>
                    <a:pt x="325501" y="18478"/>
                  </a:lnTo>
                  <a:lnTo>
                    <a:pt x="324154" y="19634"/>
                  </a:lnTo>
                  <a:lnTo>
                    <a:pt x="323811" y="22961"/>
                  </a:lnTo>
                  <a:lnTo>
                    <a:pt x="330758" y="18046"/>
                  </a:lnTo>
                  <a:lnTo>
                    <a:pt x="332511" y="21069"/>
                  </a:lnTo>
                  <a:lnTo>
                    <a:pt x="333082" y="18605"/>
                  </a:lnTo>
                  <a:lnTo>
                    <a:pt x="336435" y="17475"/>
                  </a:lnTo>
                  <a:close/>
                </a:path>
              </a:pathLst>
            </a:custGeom>
            <a:solidFill>
              <a:srgbClr val="ABD3D8">
                <a:alpha val="51998"/>
              </a:srgbClr>
            </a:solidFill>
          </p:spPr>
          <p:txBody>
            <a:bodyPr wrap="square" lIns="0" tIns="0" rIns="0" bIns="0" rtlCol="0"/>
            <a:lstStyle/>
            <a:p>
              <a:pPr defTabSz="829178"/>
              <a:endParaRPr sz="1632" kern="0">
                <a:solidFill>
                  <a:sysClr val="windowText" lastClr="000000"/>
                </a:solidFill>
              </a:endParaRPr>
            </a:p>
          </p:txBody>
        </p:sp>
        <p:sp>
          <p:nvSpPr>
            <p:cNvPr id="110" name="object 110"/>
            <p:cNvSpPr/>
            <p:nvPr/>
          </p:nvSpPr>
          <p:spPr>
            <a:xfrm>
              <a:off x="9694685" y="2074316"/>
              <a:ext cx="369570" cy="197485"/>
            </a:xfrm>
            <a:custGeom>
              <a:avLst/>
              <a:gdLst/>
              <a:ahLst/>
              <a:cxnLst/>
              <a:rect l="l" t="t" r="r" b="b"/>
              <a:pathLst>
                <a:path w="369570" h="197485">
                  <a:moveTo>
                    <a:pt x="4102" y="195694"/>
                  </a:moveTo>
                  <a:lnTo>
                    <a:pt x="3619" y="193954"/>
                  </a:lnTo>
                  <a:lnTo>
                    <a:pt x="431" y="193814"/>
                  </a:lnTo>
                  <a:lnTo>
                    <a:pt x="2730" y="196151"/>
                  </a:lnTo>
                  <a:lnTo>
                    <a:pt x="0" y="197065"/>
                  </a:lnTo>
                  <a:lnTo>
                    <a:pt x="2755" y="196862"/>
                  </a:lnTo>
                  <a:lnTo>
                    <a:pt x="4102" y="195694"/>
                  </a:lnTo>
                  <a:close/>
                </a:path>
                <a:path w="369570" h="197485">
                  <a:moveTo>
                    <a:pt x="46393" y="162331"/>
                  </a:moveTo>
                  <a:lnTo>
                    <a:pt x="44996" y="161366"/>
                  </a:lnTo>
                  <a:lnTo>
                    <a:pt x="42710" y="161874"/>
                  </a:lnTo>
                  <a:lnTo>
                    <a:pt x="42735" y="164020"/>
                  </a:lnTo>
                  <a:lnTo>
                    <a:pt x="44119" y="164973"/>
                  </a:lnTo>
                  <a:lnTo>
                    <a:pt x="45466" y="163106"/>
                  </a:lnTo>
                  <a:lnTo>
                    <a:pt x="46393" y="162331"/>
                  </a:lnTo>
                  <a:close/>
                </a:path>
                <a:path w="369570" h="197485">
                  <a:moveTo>
                    <a:pt x="64604" y="152463"/>
                  </a:moveTo>
                  <a:lnTo>
                    <a:pt x="64122" y="150710"/>
                  </a:lnTo>
                  <a:lnTo>
                    <a:pt x="60007" y="149923"/>
                  </a:lnTo>
                  <a:lnTo>
                    <a:pt x="60045" y="154216"/>
                  </a:lnTo>
                  <a:lnTo>
                    <a:pt x="54546" y="151752"/>
                  </a:lnTo>
                  <a:lnTo>
                    <a:pt x="57289" y="154406"/>
                  </a:lnTo>
                  <a:lnTo>
                    <a:pt x="61442" y="155181"/>
                  </a:lnTo>
                  <a:lnTo>
                    <a:pt x="63271" y="155067"/>
                  </a:lnTo>
                  <a:lnTo>
                    <a:pt x="63715" y="153962"/>
                  </a:lnTo>
                  <a:lnTo>
                    <a:pt x="64604" y="152463"/>
                  </a:lnTo>
                  <a:close/>
                </a:path>
                <a:path w="369570" h="197485">
                  <a:moveTo>
                    <a:pt x="92824" y="133311"/>
                  </a:moveTo>
                  <a:lnTo>
                    <a:pt x="92773" y="129044"/>
                  </a:lnTo>
                  <a:lnTo>
                    <a:pt x="91452" y="129044"/>
                  </a:lnTo>
                  <a:lnTo>
                    <a:pt x="91884" y="131965"/>
                  </a:lnTo>
                  <a:lnTo>
                    <a:pt x="92824" y="133311"/>
                  </a:lnTo>
                  <a:close/>
                </a:path>
                <a:path w="369570" h="197485">
                  <a:moveTo>
                    <a:pt x="100838" y="113474"/>
                  </a:moveTo>
                  <a:lnTo>
                    <a:pt x="96710" y="112699"/>
                  </a:lnTo>
                  <a:lnTo>
                    <a:pt x="98069" y="110807"/>
                  </a:lnTo>
                  <a:lnTo>
                    <a:pt x="93967" y="112191"/>
                  </a:lnTo>
                  <a:lnTo>
                    <a:pt x="93535" y="115430"/>
                  </a:lnTo>
                  <a:lnTo>
                    <a:pt x="100838" y="113474"/>
                  </a:lnTo>
                  <a:close/>
                </a:path>
                <a:path w="369570" h="197485">
                  <a:moveTo>
                    <a:pt x="103187" y="116522"/>
                  </a:moveTo>
                  <a:lnTo>
                    <a:pt x="101320" y="115227"/>
                  </a:lnTo>
                  <a:lnTo>
                    <a:pt x="100914" y="117741"/>
                  </a:lnTo>
                  <a:lnTo>
                    <a:pt x="103187" y="116522"/>
                  </a:lnTo>
                  <a:close/>
                </a:path>
                <a:path w="369570" h="197485">
                  <a:moveTo>
                    <a:pt x="111569" y="130225"/>
                  </a:moveTo>
                  <a:lnTo>
                    <a:pt x="110020" y="130327"/>
                  </a:lnTo>
                  <a:lnTo>
                    <a:pt x="108445" y="130403"/>
                  </a:lnTo>
                  <a:lnTo>
                    <a:pt x="106514" y="130213"/>
                  </a:lnTo>
                  <a:lnTo>
                    <a:pt x="106959" y="132372"/>
                  </a:lnTo>
                  <a:lnTo>
                    <a:pt x="109423" y="130581"/>
                  </a:lnTo>
                  <a:lnTo>
                    <a:pt x="111569" y="130225"/>
                  </a:lnTo>
                  <a:close/>
                </a:path>
                <a:path w="369570" h="197485">
                  <a:moveTo>
                    <a:pt x="111975" y="165227"/>
                  </a:moveTo>
                  <a:lnTo>
                    <a:pt x="111963" y="162369"/>
                  </a:lnTo>
                  <a:lnTo>
                    <a:pt x="106413" y="162052"/>
                  </a:lnTo>
                  <a:lnTo>
                    <a:pt x="106451" y="164185"/>
                  </a:lnTo>
                  <a:lnTo>
                    <a:pt x="108280" y="164058"/>
                  </a:lnTo>
                  <a:lnTo>
                    <a:pt x="111975" y="165227"/>
                  </a:lnTo>
                  <a:close/>
                </a:path>
                <a:path w="369570" h="197485">
                  <a:moveTo>
                    <a:pt x="112496" y="130162"/>
                  </a:moveTo>
                  <a:lnTo>
                    <a:pt x="112204" y="130136"/>
                  </a:lnTo>
                  <a:lnTo>
                    <a:pt x="111887" y="130162"/>
                  </a:lnTo>
                  <a:lnTo>
                    <a:pt x="111569" y="130213"/>
                  </a:lnTo>
                  <a:lnTo>
                    <a:pt x="111874" y="130187"/>
                  </a:lnTo>
                  <a:lnTo>
                    <a:pt x="112191" y="130187"/>
                  </a:lnTo>
                  <a:lnTo>
                    <a:pt x="112496" y="130162"/>
                  </a:lnTo>
                  <a:close/>
                </a:path>
                <a:path w="369570" h="197485">
                  <a:moveTo>
                    <a:pt x="113080" y="166941"/>
                  </a:moveTo>
                  <a:lnTo>
                    <a:pt x="112953" y="166535"/>
                  </a:lnTo>
                  <a:lnTo>
                    <a:pt x="112687" y="166166"/>
                  </a:lnTo>
                  <a:lnTo>
                    <a:pt x="112001" y="165950"/>
                  </a:lnTo>
                  <a:lnTo>
                    <a:pt x="112572" y="166204"/>
                  </a:lnTo>
                  <a:lnTo>
                    <a:pt x="112877" y="166560"/>
                  </a:lnTo>
                  <a:lnTo>
                    <a:pt x="113080" y="166941"/>
                  </a:lnTo>
                  <a:close/>
                </a:path>
                <a:path w="369570" h="197485">
                  <a:moveTo>
                    <a:pt x="113855" y="168351"/>
                  </a:moveTo>
                  <a:lnTo>
                    <a:pt x="113093" y="166928"/>
                  </a:lnTo>
                  <a:lnTo>
                    <a:pt x="113563" y="168351"/>
                  </a:lnTo>
                  <a:lnTo>
                    <a:pt x="113677" y="168694"/>
                  </a:lnTo>
                  <a:lnTo>
                    <a:pt x="113855" y="168351"/>
                  </a:lnTo>
                  <a:close/>
                </a:path>
                <a:path w="369570" h="197485">
                  <a:moveTo>
                    <a:pt x="114185" y="117170"/>
                  </a:moveTo>
                  <a:lnTo>
                    <a:pt x="111506" y="115189"/>
                  </a:lnTo>
                  <a:lnTo>
                    <a:pt x="111823" y="111455"/>
                  </a:lnTo>
                  <a:lnTo>
                    <a:pt x="111125" y="108851"/>
                  </a:lnTo>
                  <a:lnTo>
                    <a:pt x="105397" y="110299"/>
                  </a:lnTo>
                  <a:lnTo>
                    <a:pt x="101307" y="112369"/>
                  </a:lnTo>
                  <a:lnTo>
                    <a:pt x="104076" y="115760"/>
                  </a:lnTo>
                  <a:lnTo>
                    <a:pt x="106845" y="117005"/>
                  </a:lnTo>
                  <a:lnTo>
                    <a:pt x="105486" y="118160"/>
                  </a:lnTo>
                  <a:lnTo>
                    <a:pt x="114185" y="117170"/>
                  </a:lnTo>
                  <a:close/>
                </a:path>
                <a:path w="369570" h="197485">
                  <a:moveTo>
                    <a:pt x="115709" y="170700"/>
                  </a:moveTo>
                  <a:lnTo>
                    <a:pt x="112801" y="170332"/>
                  </a:lnTo>
                  <a:lnTo>
                    <a:pt x="113677" y="168694"/>
                  </a:lnTo>
                  <a:lnTo>
                    <a:pt x="110490" y="171640"/>
                  </a:lnTo>
                  <a:lnTo>
                    <a:pt x="115709" y="170700"/>
                  </a:lnTo>
                  <a:close/>
                </a:path>
                <a:path w="369570" h="197485">
                  <a:moveTo>
                    <a:pt x="117462" y="163423"/>
                  </a:moveTo>
                  <a:lnTo>
                    <a:pt x="114693" y="161455"/>
                  </a:lnTo>
                  <a:lnTo>
                    <a:pt x="114706" y="162890"/>
                  </a:lnTo>
                  <a:lnTo>
                    <a:pt x="114261" y="164020"/>
                  </a:lnTo>
                  <a:lnTo>
                    <a:pt x="115646" y="164249"/>
                  </a:lnTo>
                  <a:lnTo>
                    <a:pt x="116560" y="164185"/>
                  </a:lnTo>
                  <a:lnTo>
                    <a:pt x="117005" y="164503"/>
                  </a:lnTo>
                  <a:lnTo>
                    <a:pt x="117462" y="163423"/>
                  </a:lnTo>
                  <a:close/>
                </a:path>
                <a:path w="369570" h="197485">
                  <a:moveTo>
                    <a:pt x="118313" y="156921"/>
                  </a:moveTo>
                  <a:lnTo>
                    <a:pt x="117411" y="159143"/>
                  </a:lnTo>
                  <a:lnTo>
                    <a:pt x="117919" y="159143"/>
                  </a:lnTo>
                  <a:lnTo>
                    <a:pt x="118313" y="156921"/>
                  </a:lnTo>
                  <a:close/>
                </a:path>
                <a:path w="369570" h="197485">
                  <a:moveTo>
                    <a:pt x="122466" y="159854"/>
                  </a:moveTo>
                  <a:lnTo>
                    <a:pt x="117856" y="159448"/>
                  </a:lnTo>
                  <a:lnTo>
                    <a:pt x="120192" y="161074"/>
                  </a:lnTo>
                  <a:lnTo>
                    <a:pt x="122466" y="159854"/>
                  </a:lnTo>
                  <a:close/>
                </a:path>
                <a:path w="369570" h="197485">
                  <a:moveTo>
                    <a:pt x="124155" y="187985"/>
                  </a:moveTo>
                  <a:lnTo>
                    <a:pt x="120472" y="185394"/>
                  </a:lnTo>
                  <a:lnTo>
                    <a:pt x="120510" y="187985"/>
                  </a:lnTo>
                  <a:lnTo>
                    <a:pt x="124155" y="187985"/>
                  </a:lnTo>
                  <a:close/>
                </a:path>
                <a:path w="369570" h="197485">
                  <a:moveTo>
                    <a:pt x="130873" y="150863"/>
                  </a:moveTo>
                  <a:lnTo>
                    <a:pt x="128765" y="149402"/>
                  </a:lnTo>
                  <a:lnTo>
                    <a:pt x="130124" y="150863"/>
                  </a:lnTo>
                  <a:lnTo>
                    <a:pt x="130873" y="150863"/>
                  </a:lnTo>
                  <a:close/>
                </a:path>
                <a:path w="369570" h="197485">
                  <a:moveTo>
                    <a:pt x="131241" y="151117"/>
                  </a:moveTo>
                  <a:lnTo>
                    <a:pt x="130365" y="151117"/>
                  </a:lnTo>
                  <a:lnTo>
                    <a:pt x="130632" y="151409"/>
                  </a:lnTo>
                  <a:lnTo>
                    <a:pt x="131241" y="151117"/>
                  </a:lnTo>
                  <a:close/>
                </a:path>
                <a:path w="369570" h="197485">
                  <a:moveTo>
                    <a:pt x="131940" y="151409"/>
                  </a:moveTo>
                  <a:lnTo>
                    <a:pt x="131864" y="151117"/>
                  </a:lnTo>
                  <a:lnTo>
                    <a:pt x="131241" y="151117"/>
                  </a:lnTo>
                  <a:lnTo>
                    <a:pt x="131648" y="151409"/>
                  </a:lnTo>
                  <a:lnTo>
                    <a:pt x="131940" y="151409"/>
                  </a:lnTo>
                  <a:close/>
                </a:path>
                <a:path w="369570" h="197485">
                  <a:moveTo>
                    <a:pt x="134721" y="150037"/>
                  </a:moveTo>
                  <a:lnTo>
                    <a:pt x="131483" y="147053"/>
                  </a:lnTo>
                  <a:lnTo>
                    <a:pt x="131064" y="148158"/>
                  </a:lnTo>
                  <a:lnTo>
                    <a:pt x="131711" y="150558"/>
                  </a:lnTo>
                  <a:lnTo>
                    <a:pt x="131787" y="150863"/>
                  </a:lnTo>
                  <a:lnTo>
                    <a:pt x="132461" y="150558"/>
                  </a:lnTo>
                  <a:lnTo>
                    <a:pt x="134721" y="150037"/>
                  </a:lnTo>
                  <a:close/>
                </a:path>
                <a:path w="369570" h="197485">
                  <a:moveTo>
                    <a:pt x="137401" y="141986"/>
                  </a:moveTo>
                  <a:lnTo>
                    <a:pt x="130530" y="143548"/>
                  </a:lnTo>
                  <a:lnTo>
                    <a:pt x="128689" y="142963"/>
                  </a:lnTo>
                  <a:lnTo>
                    <a:pt x="130086" y="143941"/>
                  </a:lnTo>
                  <a:lnTo>
                    <a:pt x="133273" y="143357"/>
                  </a:lnTo>
                  <a:lnTo>
                    <a:pt x="133769" y="145110"/>
                  </a:lnTo>
                  <a:lnTo>
                    <a:pt x="137401" y="141986"/>
                  </a:lnTo>
                  <a:close/>
                </a:path>
                <a:path w="369570" h="197485">
                  <a:moveTo>
                    <a:pt x="137782" y="100596"/>
                  </a:moveTo>
                  <a:lnTo>
                    <a:pt x="135064" y="99288"/>
                  </a:lnTo>
                  <a:lnTo>
                    <a:pt x="136220" y="100596"/>
                  </a:lnTo>
                  <a:lnTo>
                    <a:pt x="137782" y="100596"/>
                  </a:lnTo>
                  <a:close/>
                </a:path>
                <a:path w="369570" h="197485">
                  <a:moveTo>
                    <a:pt x="137858" y="102450"/>
                  </a:moveTo>
                  <a:lnTo>
                    <a:pt x="136499" y="100914"/>
                  </a:lnTo>
                  <a:lnTo>
                    <a:pt x="137502" y="102450"/>
                  </a:lnTo>
                  <a:lnTo>
                    <a:pt x="137858" y="102450"/>
                  </a:lnTo>
                  <a:close/>
                </a:path>
                <a:path w="369570" h="197485">
                  <a:moveTo>
                    <a:pt x="138328" y="103682"/>
                  </a:moveTo>
                  <a:lnTo>
                    <a:pt x="137502" y="102450"/>
                  </a:lnTo>
                  <a:lnTo>
                    <a:pt x="135547" y="102450"/>
                  </a:lnTo>
                  <a:lnTo>
                    <a:pt x="138328" y="103682"/>
                  </a:lnTo>
                  <a:close/>
                </a:path>
                <a:path w="369570" h="197485">
                  <a:moveTo>
                    <a:pt x="141084" y="181432"/>
                  </a:moveTo>
                  <a:lnTo>
                    <a:pt x="139687" y="181178"/>
                  </a:lnTo>
                  <a:lnTo>
                    <a:pt x="138366" y="183769"/>
                  </a:lnTo>
                  <a:lnTo>
                    <a:pt x="141084" y="181432"/>
                  </a:lnTo>
                  <a:close/>
                </a:path>
                <a:path w="369570" h="197485">
                  <a:moveTo>
                    <a:pt x="141770" y="178244"/>
                  </a:moveTo>
                  <a:lnTo>
                    <a:pt x="138709" y="175501"/>
                  </a:lnTo>
                  <a:lnTo>
                    <a:pt x="140589" y="178244"/>
                  </a:lnTo>
                  <a:lnTo>
                    <a:pt x="141770" y="178244"/>
                  </a:lnTo>
                  <a:close/>
                </a:path>
                <a:path w="369570" h="197485">
                  <a:moveTo>
                    <a:pt x="142582" y="178244"/>
                  </a:moveTo>
                  <a:lnTo>
                    <a:pt x="141770" y="178244"/>
                  </a:lnTo>
                  <a:lnTo>
                    <a:pt x="142417" y="178828"/>
                  </a:lnTo>
                  <a:lnTo>
                    <a:pt x="142582" y="178244"/>
                  </a:lnTo>
                  <a:close/>
                </a:path>
                <a:path w="369570" h="197485">
                  <a:moveTo>
                    <a:pt x="144653" y="97523"/>
                  </a:moveTo>
                  <a:lnTo>
                    <a:pt x="144513" y="97193"/>
                  </a:lnTo>
                  <a:lnTo>
                    <a:pt x="143891" y="98679"/>
                  </a:lnTo>
                  <a:lnTo>
                    <a:pt x="144335" y="98056"/>
                  </a:lnTo>
                  <a:lnTo>
                    <a:pt x="144653" y="97523"/>
                  </a:lnTo>
                  <a:close/>
                </a:path>
                <a:path w="369570" h="197485">
                  <a:moveTo>
                    <a:pt x="145122" y="95707"/>
                  </a:moveTo>
                  <a:lnTo>
                    <a:pt x="144043" y="96608"/>
                  </a:lnTo>
                  <a:lnTo>
                    <a:pt x="144246" y="96608"/>
                  </a:lnTo>
                  <a:lnTo>
                    <a:pt x="144513" y="97193"/>
                  </a:lnTo>
                  <a:lnTo>
                    <a:pt x="145122" y="95707"/>
                  </a:lnTo>
                  <a:close/>
                </a:path>
                <a:path w="369570" h="197485">
                  <a:moveTo>
                    <a:pt x="147142" y="169545"/>
                  </a:moveTo>
                  <a:lnTo>
                    <a:pt x="146900" y="169545"/>
                  </a:lnTo>
                  <a:lnTo>
                    <a:pt x="146913" y="169926"/>
                  </a:lnTo>
                  <a:lnTo>
                    <a:pt x="147142" y="169545"/>
                  </a:lnTo>
                  <a:close/>
                </a:path>
                <a:path w="369570" h="197485">
                  <a:moveTo>
                    <a:pt x="147231" y="169418"/>
                  </a:moveTo>
                  <a:lnTo>
                    <a:pt x="146875" y="169214"/>
                  </a:lnTo>
                  <a:lnTo>
                    <a:pt x="146888" y="169418"/>
                  </a:lnTo>
                  <a:lnTo>
                    <a:pt x="147231" y="169418"/>
                  </a:lnTo>
                  <a:close/>
                </a:path>
                <a:path w="369570" h="197485">
                  <a:moveTo>
                    <a:pt x="147904" y="176301"/>
                  </a:moveTo>
                  <a:lnTo>
                    <a:pt x="143751" y="174078"/>
                  </a:lnTo>
                  <a:lnTo>
                    <a:pt x="142582" y="178244"/>
                  </a:lnTo>
                  <a:lnTo>
                    <a:pt x="145630" y="178244"/>
                  </a:lnTo>
                  <a:lnTo>
                    <a:pt x="147904" y="176301"/>
                  </a:lnTo>
                  <a:close/>
                </a:path>
                <a:path w="369570" h="197485">
                  <a:moveTo>
                    <a:pt x="151511" y="171742"/>
                  </a:moveTo>
                  <a:lnTo>
                    <a:pt x="150253" y="171056"/>
                  </a:lnTo>
                  <a:lnTo>
                    <a:pt x="150596" y="172567"/>
                  </a:lnTo>
                  <a:lnTo>
                    <a:pt x="150926" y="172567"/>
                  </a:lnTo>
                  <a:lnTo>
                    <a:pt x="151511" y="171742"/>
                  </a:lnTo>
                  <a:close/>
                </a:path>
                <a:path w="369570" h="197485">
                  <a:moveTo>
                    <a:pt x="152895" y="172732"/>
                  </a:moveTo>
                  <a:lnTo>
                    <a:pt x="152781" y="172567"/>
                  </a:lnTo>
                  <a:lnTo>
                    <a:pt x="150926" y="172567"/>
                  </a:lnTo>
                  <a:lnTo>
                    <a:pt x="152895" y="172732"/>
                  </a:lnTo>
                  <a:close/>
                </a:path>
                <a:path w="369570" h="197485">
                  <a:moveTo>
                    <a:pt x="152971" y="96608"/>
                  </a:moveTo>
                  <a:lnTo>
                    <a:pt x="151917" y="95313"/>
                  </a:lnTo>
                  <a:lnTo>
                    <a:pt x="151739" y="95084"/>
                  </a:lnTo>
                  <a:lnTo>
                    <a:pt x="151117" y="94322"/>
                  </a:lnTo>
                  <a:lnTo>
                    <a:pt x="149047" y="91160"/>
                  </a:lnTo>
                  <a:lnTo>
                    <a:pt x="145618" y="90055"/>
                  </a:lnTo>
                  <a:lnTo>
                    <a:pt x="145415" y="90055"/>
                  </a:lnTo>
                  <a:lnTo>
                    <a:pt x="145592" y="88709"/>
                  </a:lnTo>
                  <a:lnTo>
                    <a:pt x="147942" y="87528"/>
                  </a:lnTo>
                  <a:lnTo>
                    <a:pt x="149047" y="87160"/>
                  </a:lnTo>
                  <a:lnTo>
                    <a:pt x="141719" y="86944"/>
                  </a:lnTo>
                  <a:lnTo>
                    <a:pt x="143560" y="87528"/>
                  </a:lnTo>
                  <a:lnTo>
                    <a:pt x="136207" y="86639"/>
                  </a:lnTo>
                  <a:lnTo>
                    <a:pt x="137172" y="88709"/>
                  </a:lnTo>
                  <a:lnTo>
                    <a:pt x="136766" y="88709"/>
                  </a:lnTo>
                  <a:lnTo>
                    <a:pt x="133057" y="90055"/>
                  </a:lnTo>
                  <a:lnTo>
                    <a:pt x="134061" y="90563"/>
                  </a:lnTo>
                  <a:lnTo>
                    <a:pt x="135191" y="90855"/>
                  </a:lnTo>
                  <a:lnTo>
                    <a:pt x="136918" y="91160"/>
                  </a:lnTo>
                  <a:lnTo>
                    <a:pt x="136309" y="91160"/>
                  </a:lnTo>
                  <a:lnTo>
                    <a:pt x="135674" y="92824"/>
                  </a:lnTo>
                  <a:lnTo>
                    <a:pt x="135559" y="94322"/>
                  </a:lnTo>
                  <a:lnTo>
                    <a:pt x="135509" y="95084"/>
                  </a:lnTo>
                  <a:lnTo>
                    <a:pt x="131419" y="94322"/>
                  </a:lnTo>
                  <a:lnTo>
                    <a:pt x="130886" y="94322"/>
                  </a:lnTo>
                  <a:lnTo>
                    <a:pt x="131241" y="96608"/>
                  </a:lnTo>
                  <a:lnTo>
                    <a:pt x="131330" y="97193"/>
                  </a:lnTo>
                  <a:lnTo>
                    <a:pt x="131356" y="97409"/>
                  </a:lnTo>
                  <a:lnTo>
                    <a:pt x="134150" y="97193"/>
                  </a:lnTo>
                  <a:lnTo>
                    <a:pt x="135178" y="97193"/>
                  </a:lnTo>
                  <a:lnTo>
                    <a:pt x="137350" y="98056"/>
                  </a:lnTo>
                  <a:lnTo>
                    <a:pt x="139636" y="97523"/>
                  </a:lnTo>
                  <a:lnTo>
                    <a:pt x="140627" y="97193"/>
                  </a:lnTo>
                  <a:lnTo>
                    <a:pt x="145122" y="95707"/>
                  </a:lnTo>
                  <a:lnTo>
                    <a:pt x="145542" y="95313"/>
                  </a:lnTo>
                  <a:lnTo>
                    <a:pt x="145808" y="96608"/>
                  </a:lnTo>
                  <a:lnTo>
                    <a:pt x="145923" y="97193"/>
                  </a:lnTo>
                  <a:lnTo>
                    <a:pt x="145986" y="97523"/>
                  </a:lnTo>
                  <a:lnTo>
                    <a:pt x="146100" y="98056"/>
                  </a:lnTo>
                  <a:lnTo>
                    <a:pt x="146227" y="98679"/>
                  </a:lnTo>
                  <a:lnTo>
                    <a:pt x="150101" y="96608"/>
                  </a:lnTo>
                  <a:lnTo>
                    <a:pt x="152971" y="96608"/>
                  </a:lnTo>
                  <a:close/>
                </a:path>
                <a:path w="369570" h="197485">
                  <a:moveTo>
                    <a:pt x="153200" y="172732"/>
                  </a:moveTo>
                  <a:lnTo>
                    <a:pt x="152895" y="172732"/>
                  </a:lnTo>
                  <a:lnTo>
                    <a:pt x="150799" y="172732"/>
                  </a:lnTo>
                  <a:lnTo>
                    <a:pt x="150152" y="173634"/>
                  </a:lnTo>
                  <a:lnTo>
                    <a:pt x="149707" y="174726"/>
                  </a:lnTo>
                  <a:lnTo>
                    <a:pt x="147675" y="174726"/>
                  </a:lnTo>
                  <a:lnTo>
                    <a:pt x="148336" y="175183"/>
                  </a:lnTo>
                  <a:lnTo>
                    <a:pt x="150342" y="174726"/>
                  </a:lnTo>
                  <a:lnTo>
                    <a:pt x="152387" y="174726"/>
                  </a:lnTo>
                  <a:lnTo>
                    <a:pt x="153200" y="172732"/>
                  </a:lnTo>
                  <a:close/>
                </a:path>
                <a:path w="369570" h="197485">
                  <a:moveTo>
                    <a:pt x="153758" y="171348"/>
                  </a:moveTo>
                  <a:lnTo>
                    <a:pt x="151980" y="171348"/>
                  </a:lnTo>
                  <a:lnTo>
                    <a:pt x="152781" y="172567"/>
                  </a:lnTo>
                  <a:lnTo>
                    <a:pt x="153263" y="172567"/>
                  </a:lnTo>
                  <a:lnTo>
                    <a:pt x="153758" y="171348"/>
                  </a:lnTo>
                  <a:close/>
                </a:path>
                <a:path w="369570" h="197485">
                  <a:moveTo>
                    <a:pt x="155536" y="178663"/>
                  </a:moveTo>
                  <a:lnTo>
                    <a:pt x="155346" y="178511"/>
                  </a:lnTo>
                  <a:lnTo>
                    <a:pt x="155092" y="178473"/>
                  </a:lnTo>
                  <a:lnTo>
                    <a:pt x="154800" y="178333"/>
                  </a:lnTo>
                  <a:lnTo>
                    <a:pt x="155384" y="178955"/>
                  </a:lnTo>
                  <a:lnTo>
                    <a:pt x="155448" y="178803"/>
                  </a:lnTo>
                  <a:lnTo>
                    <a:pt x="155536" y="178663"/>
                  </a:lnTo>
                  <a:close/>
                </a:path>
                <a:path w="369570" h="197485">
                  <a:moveTo>
                    <a:pt x="155702" y="98894"/>
                  </a:moveTo>
                  <a:lnTo>
                    <a:pt x="155384" y="97078"/>
                  </a:lnTo>
                  <a:lnTo>
                    <a:pt x="154305" y="96621"/>
                  </a:lnTo>
                  <a:lnTo>
                    <a:pt x="152971" y="96608"/>
                  </a:lnTo>
                  <a:lnTo>
                    <a:pt x="153873" y="97701"/>
                  </a:lnTo>
                  <a:lnTo>
                    <a:pt x="154724" y="98590"/>
                  </a:lnTo>
                  <a:lnTo>
                    <a:pt x="155702" y="98894"/>
                  </a:lnTo>
                  <a:close/>
                </a:path>
                <a:path w="369570" h="197485">
                  <a:moveTo>
                    <a:pt x="157251" y="152374"/>
                  </a:moveTo>
                  <a:lnTo>
                    <a:pt x="147599" y="151980"/>
                  </a:lnTo>
                  <a:lnTo>
                    <a:pt x="148463" y="149072"/>
                  </a:lnTo>
                  <a:lnTo>
                    <a:pt x="148018" y="148031"/>
                  </a:lnTo>
                  <a:lnTo>
                    <a:pt x="145707" y="146418"/>
                  </a:lnTo>
                  <a:lnTo>
                    <a:pt x="148907" y="145097"/>
                  </a:lnTo>
                  <a:lnTo>
                    <a:pt x="151193" y="146011"/>
                  </a:lnTo>
                  <a:lnTo>
                    <a:pt x="151168" y="142455"/>
                  </a:lnTo>
                  <a:lnTo>
                    <a:pt x="145643" y="140690"/>
                  </a:lnTo>
                  <a:lnTo>
                    <a:pt x="141541" y="142773"/>
                  </a:lnTo>
                  <a:lnTo>
                    <a:pt x="137883" y="145161"/>
                  </a:lnTo>
                  <a:lnTo>
                    <a:pt x="135166" y="148234"/>
                  </a:lnTo>
                  <a:lnTo>
                    <a:pt x="138404" y="150495"/>
                  </a:lnTo>
                  <a:lnTo>
                    <a:pt x="138442" y="153352"/>
                  </a:lnTo>
                  <a:lnTo>
                    <a:pt x="139865" y="155752"/>
                  </a:lnTo>
                  <a:lnTo>
                    <a:pt x="144424" y="154711"/>
                  </a:lnTo>
                  <a:lnTo>
                    <a:pt x="148539" y="154787"/>
                  </a:lnTo>
                  <a:lnTo>
                    <a:pt x="153631" y="156210"/>
                  </a:lnTo>
                  <a:lnTo>
                    <a:pt x="153123" y="153758"/>
                  </a:lnTo>
                  <a:lnTo>
                    <a:pt x="157251" y="152374"/>
                  </a:lnTo>
                  <a:close/>
                </a:path>
                <a:path w="369570" h="197485">
                  <a:moveTo>
                    <a:pt x="157454" y="169545"/>
                  </a:moveTo>
                  <a:lnTo>
                    <a:pt x="156679" y="168440"/>
                  </a:lnTo>
                  <a:lnTo>
                    <a:pt x="155549" y="166814"/>
                  </a:lnTo>
                  <a:lnTo>
                    <a:pt x="147815" y="168440"/>
                  </a:lnTo>
                  <a:lnTo>
                    <a:pt x="147345" y="169214"/>
                  </a:lnTo>
                  <a:lnTo>
                    <a:pt x="147231" y="169418"/>
                  </a:lnTo>
                  <a:lnTo>
                    <a:pt x="150253" y="171056"/>
                  </a:lnTo>
                  <a:lnTo>
                    <a:pt x="149733" y="168440"/>
                  </a:lnTo>
                  <a:lnTo>
                    <a:pt x="149961" y="168440"/>
                  </a:lnTo>
                  <a:lnTo>
                    <a:pt x="154711" y="170459"/>
                  </a:lnTo>
                  <a:lnTo>
                    <a:pt x="157454" y="169545"/>
                  </a:lnTo>
                  <a:close/>
                </a:path>
                <a:path w="369570" h="197485">
                  <a:moveTo>
                    <a:pt x="158229" y="176034"/>
                  </a:moveTo>
                  <a:lnTo>
                    <a:pt x="157340" y="175641"/>
                  </a:lnTo>
                  <a:lnTo>
                    <a:pt x="157060" y="175641"/>
                  </a:lnTo>
                  <a:lnTo>
                    <a:pt x="158229" y="176034"/>
                  </a:lnTo>
                  <a:close/>
                </a:path>
                <a:path w="369570" h="197485">
                  <a:moveTo>
                    <a:pt x="158521" y="182359"/>
                  </a:moveTo>
                  <a:lnTo>
                    <a:pt x="155384" y="178955"/>
                  </a:lnTo>
                  <a:lnTo>
                    <a:pt x="155181" y="179374"/>
                  </a:lnTo>
                  <a:lnTo>
                    <a:pt x="154940" y="179908"/>
                  </a:lnTo>
                  <a:lnTo>
                    <a:pt x="154368" y="180860"/>
                  </a:lnTo>
                  <a:lnTo>
                    <a:pt x="158521" y="182359"/>
                  </a:lnTo>
                  <a:close/>
                </a:path>
                <a:path w="369570" h="197485">
                  <a:moveTo>
                    <a:pt x="160185" y="176847"/>
                  </a:moveTo>
                  <a:lnTo>
                    <a:pt x="158889" y="176301"/>
                  </a:lnTo>
                  <a:lnTo>
                    <a:pt x="158724" y="176847"/>
                  </a:lnTo>
                  <a:lnTo>
                    <a:pt x="160185" y="176847"/>
                  </a:lnTo>
                  <a:close/>
                </a:path>
                <a:path w="369570" h="197485">
                  <a:moveTo>
                    <a:pt x="161671" y="177469"/>
                  </a:moveTo>
                  <a:lnTo>
                    <a:pt x="161137" y="176936"/>
                  </a:lnTo>
                  <a:lnTo>
                    <a:pt x="160655" y="176796"/>
                  </a:lnTo>
                  <a:lnTo>
                    <a:pt x="160185" y="176847"/>
                  </a:lnTo>
                  <a:lnTo>
                    <a:pt x="161671" y="177469"/>
                  </a:lnTo>
                  <a:close/>
                </a:path>
                <a:path w="369570" h="197485">
                  <a:moveTo>
                    <a:pt x="167551" y="132003"/>
                  </a:moveTo>
                  <a:lnTo>
                    <a:pt x="166154" y="128168"/>
                  </a:lnTo>
                  <a:lnTo>
                    <a:pt x="167043" y="128104"/>
                  </a:lnTo>
                  <a:lnTo>
                    <a:pt x="167030" y="126682"/>
                  </a:lnTo>
                  <a:lnTo>
                    <a:pt x="163830" y="127965"/>
                  </a:lnTo>
                  <a:lnTo>
                    <a:pt x="161988" y="128092"/>
                  </a:lnTo>
                  <a:lnTo>
                    <a:pt x="164795" y="130048"/>
                  </a:lnTo>
                  <a:lnTo>
                    <a:pt x="164312" y="130441"/>
                  </a:lnTo>
                  <a:lnTo>
                    <a:pt x="163855" y="130111"/>
                  </a:lnTo>
                  <a:lnTo>
                    <a:pt x="163398" y="130505"/>
                  </a:lnTo>
                  <a:lnTo>
                    <a:pt x="163436" y="133362"/>
                  </a:lnTo>
                  <a:lnTo>
                    <a:pt x="166154" y="130314"/>
                  </a:lnTo>
                  <a:lnTo>
                    <a:pt x="167551" y="132003"/>
                  </a:lnTo>
                  <a:close/>
                </a:path>
                <a:path w="369570" h="197485">
                  <a:moveTo>
                    <a:pt x="177139" y="128828"/>
                  </a:moveTo>
                  <a:lnTo>
                    <a:pt x="172567" y="128435"/>
                  </a:lnTo>
                  <a:lnTo>
                    <a:pt x="171234" y="132473"/>
                  </a:lnTo>
                  <a:lnTo>
                    <a:pt x="173990" y="132270"/>
                  </a:lnTo>
                  <a:lnTo>
                    <a:pt x="175780" y="130708"/>
                  </a:lnTo>
                  <a:lnTo>
                    <a:pt x="177139" y="128828"/>
                  </a:lnTo>
                  <a:close/>
                </a:path>
                <a:path w="369570" h="197485">
                  <a:moveTo>
                    <a:pt x="184150" y="34531"/>
                  </a:moveTo>
                  <a:lnTo>
                    <a:pt x="178739" y="33731"/>
                  </a:lnTo>
                  <a:lnTo>
                    <a:pt x="179641" y="34378"/>
                  </a:lnTo>
                  <a:lnTo>
                    <a:pt x="177380" y="34886"/>
                  </a:lnTo>
                  <a:lnTo>
                    <a:pt x="176479" y="36385"/>
                  </a:lnTo>
                  <a:lnTo>
                    <a:pt x="179679" y="37922"/>
                  </a:lnTo>
                  <a:lnTo>
                    <a:pt x="179717" y="38646"/>
                  </a:lnTo>
                  <a:lnTo>
                    <a:pt x="180213" y="41821"/>
                  </a:lnTo>
                  <a:lnTo>
                    <a:pt x="181267" y="41465"/>
                  </a:lnTo>
                  <a:lnTo>
                    <a:pt x="182308" y="39890"/>
                  </a:lnTo>
                  <a:lnTo>
                    <a:pt x="183984" y="40030"/>
                  </a:lnTo>
                  <a:lnTo>
                    <a:pt x="181876" y="38392"/>
                  </a:lnTo>
                  <a:lnTo>
                    <a:pt x="184150" y="34531"/>
                  </a:lnTo>
                  <a:close/>
                </a:path>
                <a:path w="369570" h="197485">
                  <a:moveTo>
                    <a:pt x="184365" y="44030"/>
                  </a:moveTo>
                  <a:lnTo>
                    <a:pt x="182054" y="42430"/>
                  </a:lnTo>
                  <a:lnTo>
                    <a:pt x="179781" y="44361"/>
                  </a:lnTo>
                  <a:lnTo>
                    <a:pt x="184365" y="44030"/>
                  </a:lnTo>
                  <a:close/>
                </a:path>
                <a:path w="369570" h="197485">
                  <a:moveTo>
                    <a:pt x="185699" y="40716"/>
                  </a:moveTo>
                  <a:lnTo>
                    <a:pt x="185051" y="40259"/>
                  </a:lnTo>
                  <a:lnTo>
                    <a:pt x="184492" y="40081"/>
                  </a:lnTo>
                  <a:lnTo>
                    <a:pt x="183984" y="40030"/>
                  </a:lnTo>
                  <a:lnTo>
                    <a:pt x="184391" y="40347"/>
                  </a:lnTo>
                  <a:lnTo>
                    <a:pt x="184886" y="40601"/>
                  </a:lnTo>
                  <a:lnTo>
                    <a:pt x="185699" y="40716"/>
                  </a:lnTo>
                  <a:close/>
                </a:path>
                <a:path w="369570" h="197485">
                  <a:moveTo>
                    <a:pt x="190766" y="43573"/>
                  </a:moveTo>
                  <a:lnTo>
                    <a:pt x="190258" y="39687"/>
                  </a:lnTo>
                  <a:lnTo>
                    <a:pt x="187960" y="39497"/>
                  </a:lnTo>
                  <a:lnTo>
                    <a:pt x="188455" y="41973"/>
                  </a:lnTo>
                  <a:lnTo>
                    <a:pt x="189395" y="42608"/>
                  </a:lnTo>
                  <a:lnTo>
                    <a:pt x="190766" y="43573"/>
                  </a:lnTo>
                  <a:close/>
                </a:path>
                <a:path w="369570" h="197485">
                  <a:moveTo>
                    <a:pt x="191325" y="30797"/>
                  </a:moveTo>
                  <a:lnTo>
                    <a:pt x="190157" y="30429"/>
                  </a:lnTo>
                  <a:lnTo>
                    <a:pt x="190601" y="30645"/>
                  </a:lnTo>
                  <a:lnTo>
                    <a:pt x="190982" y="30746"/>
                  </a:lnTo>
                  <a:lnTo>
                    <a:pt x="191325" y="30797"/>
                  </a:lnTo>
                  <a:close/>
                </a:path>
                <a:path w="369570" h="197485">
                  <a:moveTo>
                    <a:pt x="195173" y="28295"/>
                  </a:moveTo>
                  <a:lnTo>
                    <a:pt x="193967" y="28676"/>
                  </a:lnTo>
                  <a:lnTo>
                    <a:pt x="193497" y="31127"/>
                  </a:lnTo>
                  <a:lnTo>
                    <a:pt x="191325" y="30797"/>
                  </a:lnTo>
                  <a:lnTo>
                    <a:pt x="193840" y="31597"/>
                  </a:lnTo>
                  <a:lnTo>
                    <a:pt x="195173" y="28295"/>
                  </a:lnTo>
                  <a:close/>
                </a:path>
                <a:path w="369570" h="197485">
                  <a:moveTo>
                    <a:pt x="196545" y="125730"/>
                  </a:moveTo>
                  <a:lnTo>
                    <a:pt x="193167" y="124472"/>
                  </a:lnTo>
                  <a:lnTo>
                    <a:pt x="193001" y="125730"/>
                  </a:lnTo>
                  <a:lnTo>
                    <a:pt x="192938" y="126238"/>
                  </a:lnTo>
                  <a:lnTo>
                    <a:pt x="192849" y="126961"/>
                  </a:lnTo>
                  <a:lnTo>
                    <a:pt x="192735" y="127723"/>
                  </a:lnTo>
                  <a:lnTo>
                    <a:pt x="196545" y="125730"/>
                  </a:lnTo>
                  <a:close/>
                </a:path>
                <a:path w="369570" h="197485">
                  <a:moveTo>
                    <a:pt x="197573" y="126720"/>
                  </a:moveTo>
                  <a:lnTo>
                    <a:pt x="197319" y="126720"/>
                  </a:lnTo>
                  <a:lnTo>
                    <a:pt x="196862" y="127800"/>
                  </a:lnTo>
                  <a:lnTo>
                    <a:pt x="197573" y="126720"/>
                  </a:lnTo>
                  <a:close/>
                </a:path>
                <a:path w="369570" h="197485">
                  <a:moveTo>
                    <a:pt x="198513" y="27165"/>
                  </a:moveTo>
                  <a:lnTo>
                    <a:pt x="198310" y="26403"/>
                  </a:lnTo>
                  <a:lnTo>
                    <a:pt x="197967" y="25831"/>
                  </a:lnTo>
                  <a:lnTo>
                    <a:pt x="197802" y="26568"/>
                  </a:lnTo>
                  <a:lnTo>
                    <a:pt x="197853" y="27406"/>
                  </a:lnTo>
                  <a:lnTo>
                    <a:pt x="198386" y="28422"/>
                  </a:lnTo>
                  <a:lnTo>
                    <a:pt x="198513" y="27165"/>
                  </a:lnTo>
                  <a:close/>
                </a:path>
                <a:path w="369570" h="197485">
                  <a:moveTo>
                    <a:pt x="199072" y="124472"/>
                  </a:moveTo>
                  <a:lnTo>
                    <a:pt x="196545" y="125730"/>
                  </a:lnTo>
                  <a:lnTo>
                    <a:pt x="197891" y="126238"/>
                  </a:lnTo>
                  <a:lnTo>
                    <a:pt x="199072" y="124472"/>
                  </a:lnTo>
                  <a:close/>
                </a:path>
                <a:path w="369570" h="197485">
                  <a:moveTo>
                    <a:pt x="199809" y="126961"/>
                  </a:moveTo>
                  <a:lnTo>
                    <a:pt x="197891" y="126238"/>
                  </a:lnTo>
                  <a:lnTo>
                    <a:pt x="197573" y="126720"/>
                  </a:lnTo>
                  <a:lnTo>
                    <a:pt x="198691" y="126961"/>
                  </a:lnTo>
                  <a:lnTo>
                    <a:pt x="199809" y="126961"/>
                  </a:lnTo>
                  <a:close/>
                </a:path>
                <a:path w="369570" h="197485">
                  <a:moveTo>
                    <a:pt x="201663" y="30353"/>
                  </a:moveTo>
                  <a:lnTo>
                    <a:pt x="201142" y="30353"/>
                  </a:lnTo>
                  <a:lnTo>
                    <a:pt x="197497" y="30607"/>
                  </a:lnTo>
                  <a:lnTo>
                    <a:pt x="201663" y="33515"/>
                  </a:lnTo>
                  <a:lnTo>
                    <a:pt x="201663" y="30353"/>
                  </a:lnTo>
                  <a:close/>
                </a:path>
                <a:path w="369570" h="197485">
                  <a:moveTo>
                    <a:pt x="201904" y="22237"/>
                  </a:moveTo>
                  <a:lnTo>
                    <a:pt x="200113" y="20447"/>
                  </a:lnTo>
                  <a:lnTo>
                    <a:pt x="197853" y="23101"/>
                  </a:lnTo>
                  <a:lnTo>
                    <a:pt x="194614" y="20828"/>
                  </a:lnTo>
                  <a:lnTo>
                    <a:pt x="196430" y="19278"/>
                  </a:lnTo>
                  <a:lnTo>
                    <a:pt x="194614" y="19405"/>
                  </a:lnTo>
                  <a:lnTo>
                    <a:pt x="190969" y="23241"/>
                  </a:lnTo>
                  <a:lnTo>
                    <a:pt x="189623" y="24396"/>
                  </a:lnTo>
                  <a:lnTo>
                    <a:pt x="189280" y="27724"/>
                  </a:lnTo>
                  <a:lnTo>
                    <a:pt x="196227" y="22809"/>
                  </a:lnTo>
                  <a:lnTo>
                    <a:pt x="197967" y="25831"/>
                  </a:lnTo>
                  <a:lnTo>
                    <a:pt x="198551" y="23368"/>
                  </a:lnTo>
                  <a:lnTo>
                    <a:pt x="201904" y="22237"/>
                  </a:lnTo>
                  <a:close/>
                </a:path>
                <a:path w="369570" h="197485">
                  <a:moveTo>
                    <a:pt x="211150" y="130721"/>
                  </a:moveTo>
                  <a:lnTo>
                    <a:pt x="209765" y="130454"/>
                  </a:lnTo>
                  <a:lnTo>
                    <a:pt x="207454" y="129552"/>
                  </a:lnTo>
                  <a:lnTo>
                    <a:pt x="205638" y="131114"/>
                  </a:lnTo>
                  <a:lnTo>
                    <a:pt x="207479" y="131699"/>
                  </a:lnTo>
                  <a:lnTo>
                    <a:pt x="210223" y="132194"/>
                  </a:lnTo>
                  <a:lnTo>
                    <a:pt x="211150" y="130721"/>
                  </a:lnTo>
                  <a:close/>
                </a:path>
                <a:path w="369570" h="197485">
                  <a:moveTo>
                    <a:pt x="215341" y="135775"/>
                  </a:moveTo>
                  <a:lnTo>
                    <a:pt x="213448" y="134493"/>
                  </a:lnTo>
                  <a:lnTo>
                    <a:pt x="212102" y="136372"/>
                  </a:lnTo>
                  <a:lnTo>
                    <a:pt x="215341" y="135775"/>
                  </a:lnTo>
                  <a:close/>
                </a:path>
                <a:path w="369570" h="197485">
                  <a:moveTo>
                    <a:pt x="219989" y="118884"/>
                  </a:moveTo>
                  <a:lnTo>
                    <a:pt x="219252" y="117995"/>
                  </a:lnTo>
                  <a:lnTo>
                    <a:pt x="219659" y="118884"/>
                  </a:lnTo>
                  <a:lnTo>
                    <a:pt x="219989" y="118884"/>
                  </a:lnTo>
                  <a:close/>
                </a:path>
                <a:path w="369570" h="197485">
                  <a:moveTo>
                    <a:pt x="221322" y="30353"/>
                  </a:moveTo>
                  <a:lnTo>
                    <a:pt x="221119" y="29768"/>
                  </a:lnTo>
                  <a:lnTo>
                    <a:pt x="220992" y="29387"/>
                  </a:lnTo>
                  <a:lnTo>
                    <a:pt x="220319" y="27444"/>
                  </a:lnTo>
                  <a:lnTo>
                    <a:pt x="220205" y="27127"/>
                  </a:lnTo>
                  <a:lnTo>
                    <a:pt x="216573" y="27127"/>
                  </a:lnTo>
                  <a:lnTo>
                    <a:pt x="216192" y="23926"/>
                  </a:lnTo>
                  <a:lnTo>
                    <a:pt x="214845" y="25107"/>
                  </a:lnTo>
                  <a:lnTo>
                    <a:pt x="210261" y="25412"/>
                  </a:lnTo>
                  <a:lnTo>
                    <a:pt x="212102" y="27444"/>
                  </a:lnTo>
                  <a:lnTo>
                    <a:pt x="209829" y="29387"/>
                  </a:lnTo>
                  <a:lnTo>
                    <a:pt x="205232" y="26847"/>
                  </a:lnTo>
                  <a:lnTo>
                    <a:pt x="201561" y="27127"/>
                  </a:lnTo>
                  <a:lnTo>
                    <a:pt x="201574" y="27813"/>
                  </a:lnTo>
                  <a:lnTo>
                    <a:pt x="201676" y="30353"/>
                  </a:lnTo>
                  <a:lnTo>
                    <a:pt x="202069" y="30353"/>
                  </a:lnTo>
                  <a:lnTo>
                    <a:pt x="201688" y="27927"/>
                  </a:lnTo>
                  <a:lnTo>
                    <a:pt x="209918" y="35077"/>
                  </a:lnTo>
                  <a:lnTo>
                    <a:pt x="209486" y="30607"/>
                  </a:lnTo>
                  <a:lnTo>
                    <a:pt x="209397" y="29768"/>
                  </a:lnTo>
                  <a:lnTo>
                    <a:pt x="221322" y="30353"/>
                  </a:lnTo>
                  <a:close/>
                </a:path>
                <a:path w="369570" h="197485">
                  <a:moveTo>
                    <a:pt x="221830" y="140335"/>
                  </a:moveTo>
                  <a:lnTo>
                    <a:pt x="218579" y="139484"/>
                  </a:lnTo>
                  <a:lnTo>
                    <a:pt x="219494" y="138709"/>
                  </a:lnTo>
                  <a:lnTo>
                    <a:pt x="215392" y="140068"/>
                  </a:lnTo>
                  <a:lnTo>
                    <a:pt x="219087" y="141249"/>
                  </a:lnTo>
                  <a:lnTo>
                    <a:pt x="221830" y="140335"/>
                  </a:lnTo>
                  <a:close/>
                </a:path>
                <a:path w="369570" h="197485">
                  <a:moveTo>
                    <a:pt x="222504" y="122415"/>
                  </a:moveTo>
                  <a:lnTo>
                    <a:pt x="220649" y="120396"/>
                  </a:lnTo>
                  <a:lnTo>
                    <a:pt x="213245" y="115912"/>
                  </a:lnTo>
                  <a:lnTo>
                    <a:pt x="211391" y="116027"/>
                  </a:lnTo>
                  <a:lnTo>
                    <a:pt x="207251" y="113106"/>
                  </a:lnTo>
                  <a:lnTo>
                    <a:pt x="203161" y="116611"/>
                  </a:lnTo>
                  <a:lnTo>
                    <a:pt x="197218" y="119532"/>
                  </a:lnTo>
                  <a:lnTo>
                    <a:pt x="196786" y="121361"/>
                  </a:lnTo>
                  <a:lnTo>
                    <a:pt x="203187" y="120192"/>
                  </a:lnTo>
                  <a:lnTo>
                    <a:pt x="200418" y="118237"/>
                  </a:lnTo>
                  <a:lnTo>
                    <a:pt x="208254" y="120192"/>
                  </a:lnTo>
                  <a:lnTo>
                    <a:pt x="198183" y="123050"/>
                  </a:lnTo>
                  <a:lnTo>
                    <a:pt x="198653" y="124091"/>
                  </a:lnTo>
                  <a:lnTo>
                    <a:pt x="204203" y="126542"/>
                  </a:lnTo>
                  <a:lnTo>
                    <a:pt x="204635" y="124739"/>
                  </a:lnTo>
                  <a:lnTo>
                    <a:pt x="206921" y="126352"/>
                  </a:lnTo>
                  <a:lnTo>
                    <a:pt x="211975" y="125641"/>
                  </a:lnTo>
                  <a:lnTo>
                    <a:pt x="215176" y="124345"/>
                  </a:lnTo>
                  <a:lnTo>
                    <a:pt x="214757" y="126885"/>
                  </a:lnTo>
                  <a:lnTo>
                    <a:pt x="220256" y="126492"/>
                  </a:lnTo>
                  <a:lnTo>
                    <a:pt x="217919" y="122745"/>
                  </a:lnTo>
                  <a:lnTo>
                    <a:pt x="222504" y="122415"/>
                  </a:lnTo>
                  <a:close/>
                </a:path>
                <a:path w="369570" h="197485">
                  <a:moveTo>
                    <a:pt x="224777" y="119037"/>
                  </a:moveTo>
                  <a:lnTo>
                    <a:pt x="220103" y="119037"/>
                  </a:lnTo>
                  <a:lnTo>
                    <a:pt x="220472" y="119481"/>
                  </a:lnTo>
                  <a:lnTo>
                    <a:pt x="223380" y="119481"/>
                  </a:lnTo>
                  <a:lnTo>
                    <a:pt x="224777" y="119037"/>
                  </a:lnTo>
                  <a:close/>
                </a:path>
                <a:path w="369570" h="197485">
                  <a:moveTo>
                    <a:pt x="224878" y="19532"/>
                  </a:moveTo>
                  <a:lnTo>
                    <a:pt x="224345" y="19126"/>
                  </a:lnTo>
                  <a:lnTo>
                    <a:pt x="223850" y="18364"/>
                  </a:lnTo>
                  <a:lnTo>
                    <a:pt x="223456" y="17005"/>
                  </a:lnTo>
                  <a:lnTo>
                    <a:pt x="223024" y="19532"/>
                  </a:lnTo>
                  <a:lnTo>
                    <a:pt x="224878" y="19532"/>
                  </a:lnTo>
                  <a:close/>
                </a:path>
                <a:path w="369570" h="197485">
                  <a:moveTo>
                    <a:pt x="225590" y="148653"/>
                  </a:moveTo>
                  <a:lnTo>
                    <a:pt x="222364" y="147828"/>
                  </a:lnTo>
                  <a:lnTo>
                    <a:pt x="223799" y="150926"/>
                  </a:lnTo>
                  <a:lnTo>
                    <a:pt x="221970" y="151053"/>
                  </a:lnTo>
                  <a:lnTo>
                    <a:pt x="224726" y="153009"/>
                  </a:lnTo>
                  <a:lnTo>
                    <a:pt x="224675" y="149440"/>
                  </a:lnTo>
                  <a:lnTo>
                    <a:pt x="225590" y="148653"/>
                  </a:lnTo>
                  <a:close/>
                </a:path>
                <a:path w="369570" h="197485">
                  <a:moveTo>
                    <a:pt x="226098" y="115722"/>
                  </a:moveTo>
                  <a:lnTo>
                    <a:pt x="219989" y="118884"/>
                  </a:lnTo>
                  <a:lnTo>
                    <a:pt x="224828" y="118884"/>
                  </a:lnTo>
                  <a:lnTo>
                    <a:pt x="226098" y="115722"/>
                  </a:lnTo>
                  <a:close/>
                </a:path>
                <a:path w="369570" h="197485">
                  <a:moveTo>
                    <a:pt x="227355" y="19532"/>
                  </a:moveTo>
                  <a:lnTo>
                    <a:pt x="224878" y="19532"/>
                  </a:lnTo>
                  <a:lnTo>
                    <a:pt x="225628" y="20104"/>
                  </a:lnTo>
                  <a:lnTo>
                    <a:pt x="226479" y="19951"/>
                  </a:lnTo>
                  <a:lnTo>
                    <a:pt x="227355" y="19532"/>
                  </a:lnTo>
                  <a:close/>
                </a:path>
                <a:path w="369570" h="197485">
                  <a:moveTo>
                    <a:pt x="233121" y="19532"/>
                  </a:moveTo>
                  <a:lnTo>
                    <a:pt x="231965" y="15786"/>
                  </a:lnTo>
                  <a:lnTo>
                    <a:pt x="229590" y="18465"/>
                  </a:lnTo>
                  <a:lnTo>
                    <a:pt x="227355" y="19532"/>
                  </a:lnTo>
                  <a:lnTo>
                    <a:pt x="233121" y="19532"/>
                  </a:lnTo>
                  <a:close/>
                </a:path>
                <a:path w="369570" h="197485">
                  <a:moveTo>
                    <a:pt x="234835" y="40347"/>
                  </a:moveTo>
                  <a:lnTo>
                    <a:pt x="234149" y="39725"/>
                  </a:lnTo>
                  <a:lnTo>
                    <a:pt x="228409" y="39268"/>
                  </a:lnTo>
                  <a:lnTo>
                    <a:pt x="219011" y="39268"/>
                  </a:lnTo>
                  <a:lnTo>
                    <a:pt x="212699" y="37020"/>
                  </a:lnTo>
                  <a:lnTo>
                    <a:pt x="209524" y="41186"/>
                  </a:lnTo>
                  <a:lnTo>
                    <a:pt x="209207" y="40728"/>
                  </a:lnTo>
                  <a:lnTo>
                    <a:pt x="207657" y="38468"/>
                  </a:lnTo>
                  <a:lnTo>
                    <a:pt x="202196" y="40271"/>
                  </a:lnTo>
                  <a:lnTo>
                    <a:pt x="199428" y="38328"/>
                  </a:lnTo>
                  <a:lnTo>
                    <a:pt x="196684" y="40678"/>
                  </a:lnTo>
                  <a:lnTo>
                    <a:pt x="198043" y="40347"/>
                  </a:lnTo>
                  <a:lnTo>
                    <a:pt x="198805" y="40347"/>
                  </a:lnTo>
                  <a:lnTo>
                    <a:pt x="197180" y="42405"/>
                  </a:lnTo>
                  <a:lnTo>
                    <a:pt x="201739" y="41376"/>
                  </a:lnTo>
                  <a:lnTo>
                    <a:pt x="202704" y="43434"/>
                  </a:lnTo>
                  <a:lnTo>
                    <a:pt x="205117" y="41376"/>
                  </a:lnTo>
                  <a:lnTo>
                    <a:pt x="205879" y="40728"/>
                  </a:lnTo>
                  <a:lnTo>
                    <a:pt x="210032" y="44348"/>
                  </a:lnTo>
                  <a:lnTo>
                    <a:pt x="216839" y="44094"/>
                  </a:lnTo>
                  <a:lnTo>
                    <a:pt x="218605" y="44094"/>
                  </a:lnTo>
                  <a:lnTo>
                    <a:pt x="227939" y="43434"/>
                  </a:lnTo>
                  <a:lnTo>
                    <a:pt x="228904" y="43434"/>
                  </a:lnTo>
                  <a:lnTo>
                    <a:pt x="226974" y="42087"/>
                  </a:lnTo>
                  <a:lnTo>
                    <a:pt x="227393" y="41376"/>
                  </a:lnTo>
                  <a:lnTo>
                    <a:pt x="227507" y="41186"/>
                  </a:lnTo>
                  <a:lnTo>
                    <a:pt x="227774" y="40728"/>
                  </a:lnTo>
                  <a:lnTo>
                    <a:pt x="228104" y="40728"/>
                  </a:lnTo>
                  <a:lnTo>
                    <a:pt x="233426" y="43764"/>
                  </a:lnTo>
                  <a:lnTo>
                    <a:pt x="234683" y="40728"/>
                  </a:lnTo>
                  <a:lnTo>
                    <a:pt x="234835" y="40347"/>
                  </a:lnTo>
                  <a:close/>
                </a:path>
                <a:path w="369570" h="197485">
                  <a:moveTo>
                    <a:pt x="237312" y="57492"/>
                  </a:moveTo>
                  <a:lnTo>
                    <a:pt x="236588" y="56146"/>
                  </a:lnTo>
                  <a:lnTo>
                    <a:pt x="234962" y="56146"/>
                  </a:lnTo>
                  <a:lnTo>
                    <a:pt x="235902" y="57492"/>
                  </a:lnTo>
                  <a:lnTo>
                    <a:pt x="237312" y="57492"/>
                  </a:lnTo>
                  <a:close/>
                </a:path>
                <a:path w="369570" h="197485">
                  <a:moveTo>
                    <a:pt x="240195" y="42735"/>
                  </a:moveTo>
                  <a:lnTo>
                    <a:pt x="239814" y="41910"/>
                  </a:lnTo>
                  <a:lnTo>
                    <a:pt x="237528" y="43116"/>
                  </a:lnTo>
                  <a:lnTo>
                    <a:pt x="240195" y="42735"/>
                  </a:lnTo>
                  <a:close/>
                </a:path>
                <a:path w="369570" h="197485">
                  <a:moveTo>
                    <a:pt x="242570" y="42392"/>
                  </a:moveTo>
                  <a:lnTo>
                    <a:pt x="240195" y="42735"/>
                  </a:lnTo>
                  <a:lnTo>
                    <a:pt x="240284" y="42926"/>
                  </a:lnTo>
                  <a:lnTo>
                    <a:pt x="242570" y="42392"/>
                  </a:lnTo>
                  <a:close/>
                </a:path>
                <a:path w="369570" h="197485">
                  <a:moveTo>
                    <a:pt x="246202" y="38569"/>
                  </a:moveTo>
                  <a:lnTo>
                    <a:pt x="239788" y="40449"/>
                  </a:lnTo>
                  <a:lnTo>
                    <a:pt x="238874" y="41236"/>
                  </a:lnTo>
                  <a:lnTo>
                    <a:pt x="239814" y="41910"/>
                  </a:lnTo>
                  <a:lnTo>
                    <a:pt x="246202" y="38569"/>
                  </a:lnTo>
                  <a:close/>
                </a:path>
                <a:path w="369570" h="197485">
                  <a:moveTo>
                    <a:pt x="253936" y="47713"/>
                  </a:moveTo>
                  <a:lnTo>
                    <a:pt x="252145" y="46837"/>
                  </a:lnTo>
                  <a:lnTo>
                    <a:pt x="252006" y="44221"/>
                  </a:lnTo>
                  <a:lnTo>
                    <a:pt x="248564" y="44462"/>
                  </a:lnTo>
                  <a:lnTo>
                    <a:pt x="249516" y="46545"/>
                  </a:lnTo>
                  <a:lnTo>
                    <a:pt x="246329" y="47117"/>
                  </a:lnTo>
                  <a:lnTo>
                    <a:pt x="249999" y="48298"/>
                  </a:lnTo>
                  <a:lnTo>
                    <a:pt x="251320" y="47726"/>
                  </a:lnTo>
                  <a:lnTo>
                    <a:pt x="252653" y="47586"/>
                  </a:lnTo>
                  <a:lnTo>
                    <a:pt x="253936" y="47713"/>
                  </a:lnTo>
                  <a:close/>
                </a:path>
                <a:path w="369570" h="197485">
                  <a:moveTo>
                    <a:pt x="255257" y="47955"/>
                  </a:moveTo>
                  <a:lnTo>
                    <a:pt x="254825" y="47853"/>
                  </a:lnTo>
                  <a:lnTo>
                    <a:pt x="254381" y="47764"/>
                  </a:lnTo>
                  <a:lnTo>
                    <a:pt x="253936" y="47713"/>
                  </a:lnTo>
                  <a:lnTo>
                    <a:pt x="254292" y="47891"/>
                  </a:lnTo>
                  <a:lnTo>
                    <a:pt x="254736" y="47955"/>
                  </a:lnTo>
                  <a:lnTo>
                    <a:pt x="255257" y="47955"/>
                  </a:lnTo>
                  <a:close/>
                </a:path>
                <a:path w="369570" h="197485">
                  <a:moveTo>
                    <a:pt x="261594" y="57099"/>
                  </a:moveTo>
                  <a:lnTo>
                    <a:pt x="260819" y="54838"/>
                  </a:lnTo>
                  <a:lnTo>
                    <a:pt x="260705" y="54521"/>
                  </a:lnTo>
                  <a:lnTo>
                    <a:pt x="261137" y="54521"/>
                  </a:lnTo>
                  <a:lnTo>
                    <a:pt x="260642" y="54330"/>
                  </a:lnTo>
                  <a:lnTo>
                    <a:pt x="260680" y="54470"/>
                  </a:lnTo>
                  <a:lnTo>
                    <a:pt x="258318" y="54140"/>
                  </a:lnTo>
                  <a:lnTo>
                    <a:pt x="260210" y="56857"/>
                  </a:lnTo>
                  <a:lnTo>
                    <a:pt x="261594" y="57099"/>
                  </a:lnTo>
                  <a:close/>
                </a:path>
                <a:path w="369570" h="197485">
                  <a:moveTo>
                    <a:pt x="278536" y="55562"/>
                  </a:moveTo>
                  <a:lnTo>
                    <a:pt x="273532" y="57696"/>
                  </a:lnTo>
                  <a:lnTo>
                    <a:pt x="273075" y="55816"/>
                  </a:lnTo>
                  <a:lnTo>
                    <a:pt x="273011" y="55562"/>
                  </a:lnTo>
                  <a:lnTo>
                    <a:pt x="272935" y="55245"/>
                  </a:lnTo>
                  <a:lnTo>
                    <a:pt x="272834" y="54838"/>
                  </a:lnTo>
                  <a:lnTo>
                    <a:pt x="272719" y="54330"/>
                  </a:lnTo>
                  <a:lnTo>
                    <a:pt x="272669" y="54140"/>
                  </a:lnTo>
                  <a:lnTo>
                    <a:pt x="270738" y="53416"/>
                  </a:lnTo>
                  <a:lnTo>
                    <a:pt x="268592" y="52654"/>
                  </a:lnTo>
                  <a:lnTo>
                    <a:pt x="265112" y="50812"/>
                  </a:lnTo>
                  <a:lnTo>
                    <a:pt x="265899" y="46748"/>
                  </a:lnTo>
                  <a:lnTo>
                    <a:pt x="265950" y="46482"/>
                  </a:lnTo>
                  <a:lnTo>
                    <a:pt x="266026" y="46088"/>
                  </a:lnTo>
                  <a:lnTo>
                    <a:pt x="262356" y="45656"/>
                  </a:lnTo>
                  <a:lnTo>
                    <a:pt x="258216" y="44856"/>
                  </a:lnTo>
                  <a:lnTo>
                    <a:pt x="254558" y="45834"/>
                  </a:lnTo>
                  <a:lnTo>
                    <a:pt x="255460" y="46482"/>
                  </a:lnTo>
                  <a:lnTo>
                    <a:pt x="256870" y="46748"/>
                  </a:lnTo>
                  <a:lnTo>
                    <a:pt x="256374" y="47955"/>
                  </a:lnTo>
                  <a:lnTo>
                    <a:pt x="255257" y="47955"/>
                  </a:lnTo>
                  <a:lnTo>
                    <a:pt x="258381" y="48729"/>
                  </a:lnTo>
                  <a:lnTo>
                    <a:pt x="261251" y="51041"/>
                  </a:lnTo>
                  <a:lnTo>
                    <a:pt x="263359" y="53416"/>
                  </a:lnTo>
                  <a:lnTo>
                    <a:pt x="263398" y="54838"/>
                  </a:lnTo>
                  <a:lnTo>
                    <a:pt x="261137" y="54521"/>
                  </a:lnTo>
                  <a:lnTo>
                    <a:pt x="262940" y="55245"/>
                  </a:lnTo>
                  <a:lnTo>
                    <a:pt x="269824" y="55816"/>
                  </a:lnTo>
                  <a:lnTo>
                    <a:pt x="271729" y="60693"/>
                  </a:lnTo>
                  <a:lnTo>
                    <a:pt x="277672" y="58483"/>
                  </a:lnTo>
                  <a:lnTo>
                    <a:pt x="277901" y="57696"/>
                  </a:lnTo>
                  <a:lnTo>
                    <a:pt x="278460" y="55816"/>
                  </a:lnTo>
                  <a:lnTo>
                    <a:pt x="278536" y="55562"/>
                  </a:lnTo>
                  <a:close/>
                </a:path>
                <a:path w="369570" h="197485">
                  <a:moveTo>
                    <a:pt x="284162" y="31242"/>
                  </a:moveTo>
                  <a:lnTo>
                    <a:pt x="274980" y="29756"/>
                  </a:lnTo>
                  <a:lnTo>
                    <a:pt x="275501" y="32931"/>
                  </a:lnTo>
                  <a:lnTo>
                    <a:pt x="280962" y="31115"/>
                  </a:lnTo>
                  <a:lnTo>
                    <a:pt x="283730" y="31623"/>
                  </a:lnTo>
                  <a:lnTo>
                    <a:pt x="284162" y="31242"/>
                  </a:lnTo>
                  <a:close/>
                </a:path>
                <a:path w="369570" h="197485">
                  <a:moveTo>
                    <a:pt x="289064" y="45605"/>
                  </a:moveTo>
                  <a:lnTo>
                    <a:pt x="284962" y="45796"/>
                  </a:lnTo>
                  <a:lnTo>
                    <a:pt x="278853" y="46596"/>
                  </a:lnTo>
                  <a:lnTo>
                    <a:pt x="279933" y="46596"/>
                  </a:lnTo>
                  <a:lnTo>
                    <a:pt x="284365" y="49022"/>
                  </a:lnTo>
                  <a:lnTo>
                    <a:pt x="289064" y="45605"/>
                  </a:lnTo>
                  <a:close/>
                </a:path>
                <a:path w="369570" h="197485">
                  <a:moveTo>
                    <a:pt x="289331" y="37668"/>
                  </a:moveTo>
                  <a:lnTo>
                    <a:pt x="287451" y="34950"/>
                  </a:lnTo>
                  <a:lnTo>
                    <a:pt x="288404" y="37007"/>
                  </a:lnTo>
                  <a:lnTo>
                    <a:pt x="289331" y="37668"/>
                  </a:lnTo>
                  <a:close/>
                </a:path>
                <a:path w="369570" h="197485">
                  <a:moveTo>
                    <a:pt x="289839" y="41567"/>
                  </a:moveTo>
                  <a:lnTo>
                    <a:pt x="286143" y="41821"/>
                  </a:lnTo>
                  <a:lnTo>
                    <a:pt x="285737" y="42481"/>
                  </a:lnTo>
                  <a:lnTo>
                    <a:pt x="289839" y="41567"/>
                  </a:lnTo>
                  <a:close/>
                </a:path>
                <a:path w="369570" h="197485">
                  <a:moveTo>
                    <a:pt x="293700" y="43294"/>
                  </a:moveTo>
                  <a:lnTo>
                    <a:pt x="285661" y="42621"/>
                  </a:lnTo>
                  <a:lnTo>
                    <a:pt x="285267" y="43294"/>
                  </a:lnTo>
                  <a:lnTo>
                    <a:pt x="286448" y="43294"/>
                  </a:lnTo>
                  <a:lnTo>
                    <a:pt x="287566" y="43510"/>
                  </a:lnTo>
                  <a:lnTo>
                    <a:pt x="290461" y="43294"/>
                  </a:lnTo>
                  <a:lnTo>
                    <a:pt x="293700" y="43294"/>
                  </a:lnTo>
                  <a:close/>
                </a:path>
                <a:path w="369570" h="197485">
                  <a:moveTo>
                    <a:pt x="294500" y="101206"/>
                  </a:moveTo>
                  <a:lnTo>
                    <a:pt x="294462" y="100825"/>
                  </a:lnTo>
                  <a:lnTo>
                    <a:pt x="294360" y="100571"/>
                  </a:lnTo>
                  <a:lnTo>
                    <a:pt x="293446" y="99936"/>
                  </a:lnTo>
                  <a:lnTo>
                    <a:pt x="294500" y="101206"/>
                  </a:lnTo>
                  <a:close/>
                </a:path>
                <a:path w="369570" h="197485">
                  <a:moveTo>
                    <a:pt x="295211" y="95491"/>
                  </a:moveTo>
                  <a:lnTo>
                    <a:pt x="293268" y="96507"/>
                  </a:lnTo>
                  <a:lnTo>
                    <a:pt x="292735" y="96888"/>
                  </a:lnTo>
                  <a:lnTo>
                    <a:pt x="293408" y="96888"/>
                  </a:lnTo>
                  <a:lnTo>
                    <a:pt x="294919" y="97269"/>
                  </a:lnTo>
                  <a:lnTo>
                    <a:pt x="295046" y="96507"/>
                  </a:lnTo>
                  <a:lnTo>
                    <a:pt x="295160" y="95745"/>
                  </a:lnTo>
                  <a:lnTo>
                    <a:pt x="295211" y="95491"/>
                  </a:lnTo>
                  <a:close/>
                </a:path>
                <a:path w="369570" h="197485">
                  <a:moveTo>
                    <a:pt x="296100" y="36703"/>
                  </a:moveTo>
                  <a:lnTo>
                    <a:pt x="295287" y="35521"/>
                  </a:lnTo>
                  <a:lnTo>
                    <a:pt x="295148" y="35521"/>
                  </a:lnTo>
                  <a:lnTo>
                    <a:pt x="290690" y="37922"/>
                  </a:lnTo>
                  <a:lnTo>
                    <a:pt x="296100" y="36703"/>
                  </a:lnTo>
                  <a:close/>
                </a:path>
                <a:path w="369570" h="197485">
                  <a:moveTo>
                    <a:pt x="296989" y="36499"/>
                  </a:moveTo>
                  <a:lnTo>
                    <a:pt x="296100" y="36703"/>
                  </a:lnTo>
                  <a:lnTo>
                    <a:pt x="296176" y="36830"/>
                  </a:lnTo>
                  <a:lnTo>
                    <a:pt x="296989" y="36499"/>
                  </a:lnTo>
                  <a:close/>
                </a:path>
                <a:path w="369570" h="197485">
                  <a:moveTo>
                    <a:pt x="297395" y="37312"/>
                  </a:moveTo>
                  <a:lnTo>
                    <a:pt x="296202" y="37541"/>
                  </a:lnTo>
                  <a:lnTo>
                    <a:pt x="297129" y="38912"/>
                  </a:lnTo>
                  <a:lnTo>
                    <a:pt x="297294" y="37922"/>
                  </a:lnTo>
                  <a:lnTo>
                    <a:pt x="297395" y="37312"/>
                  </a:lnTo>
                  <a:close/>
                </a:path>
                <a:path w="369570" h="197485">
                  <a:moveTo>
                    <a:pt x="297510" y="97904"/>
                  </a:moveTo>
                  <a:lnTo>
                    <a:pt x="294919" y="97269"/>
                  </a:lnTo>
                  <a:lnTo>
                    <a:pt x="294855" y="97650"/>
                  </a:lnTo>
                  <a:lnTo>
                    <a:pt x="294779" y="98158"/>
                  </a:lnTo>
                  <a:lnTo>
                    <a:pt x="295071" y="98158"/>
                  </a:lnTo>
                  <a:lnTo>
                    <a:pt x="297205" y="98666"/>
                  </a:lnTo>
                  <a:lnTo>
                    <a:pt x="297307" y="98412"/>
                  </a:lnTo>
                  <a:lnTo>
                    <a:pt x="297408" y="98158"/>
                  </a:lnTo>
                  <a:lnTo>
                    <a:pt x="297510" y="97904"/>
                  </a:lnTo>
                  <a:close/>
                </a:path>
                <a:path w="369570" h="197485">
                  <a:moveTo>
                    <a:pt x="298018" y="98666"/>
                  </a:moveTo>
                  <a:lnTo>
                    <a:pt x="297205" y="98666"/>
                  </a:lnTo>
                  <a:lnTo>
                    <a:pt x="298018" y="98920"/>
                  </a:lnTo>
                  <a:lnTo>
                    <a:pt x="298018" y="98666"/>
                  </a:lnTo>
                  <a:close/>
                </a:path>
                <a:path w="369570" h="197485">
                  <a:moveTo>
                    <a:pt x="300685" y="30784"/>
                  </a:moveTo>
                  <a:lnTo>
                    <a:pt x="296100" y="29679"/>
                  </a:lnTo>
                  <a:lnTo>
                    <a:pt x="290093" y="27622"/>
                  </a:lnTo>
                  <a:lnTo>
                    <a:pt x="288683" y="29679"/>
                  </a:lnTo>
                  <a:lnTo>
                    <a:pt x="287845" y="30784"/>
                  </a:lnTo>
                  <a:lnTo>
                    <a:pt x="286512" y="32867"/>
                  </a:lnTo>
                  <a:lnTo>
                    <a:pt x="290652" y="35064"/>
                  </a:lnTo>
                  <a:lnTo>
                    <a:pt x="295198" y="31902"/>
                  </a:lnTo>
                  <a:lnTo>
                    <a:pt x="300037" y="34544"/>
                  </a:lnTo>
                  <a:lnTo>
                    <a:pt x="299288" y="33502"/>
                  </a:lnTo>
                  <a:lnTo>
                    <a:pt x="298246" y="31902"/>
                  </a:lnTo>
                  <a:lnTo>
                    <a:pt x="297599" y="30784"/>
                  </a:lnTo>
                  <a:lnTo>
                    <a:pt x="300685" y="30784"/>
                  </a:lnTo>
                  <a:close/>
                </a:path>
                <a:path w="369570" h="197485">
                  <a:moveTo>
                    <a:pt x="304825" y="98666"/>
                  </a:moveTo>
                  <a:lnTo>
                    <a:pt x="299288" y="92697"/>
                  </a:lnTo>
                  <a:lnTo>
                    <a:pt x="294703" y="93840"/>
                  </a:lnTo>
                  <a:lnTo>
                    <a:pt x="296100" y="94729"/>
                  </a:lnTo>
                  <a:lnTo>
                    <a:pt x="297751" y="96507"/>
                  </a:lnTo>
                  <a:lnTo>
                    <a:pt x="297992" y="96888"/>
                  </a:lnTo>
                  <a:lnTo>
                    <a:pt x="298018" y="98666"/>
                  </a:lnTo>
                  <a:lnTo>
                    <a:pt x="304825" y="98666"/>
                  </a:lnTo>
                  <a:close/>
                </a:path>
                <a:path w="369570" h="197485">
                  <a:moveTo>
                    <a:pt x="308216" y="43827"/>
                  </a:moveTo>
                  <a:lnTo>
                    <a:pt x="305435" y="40449"/>
                  </a:lnTo>
                  <a:lnTo>
                    <a:pt x="301752" y="39992"/>
                  </a:lnTo>
                  <a:lnTo>
                    <a:pt x="301713" y="36957"/>
                  </a:lnTo>
                  <a:lnTo>
                    <a:pt x="301701" y="36499"/>
                  </a:lnTo>
                  <a:lnTo>
                    <a:pt x="301917" y="36499"/>
                  </a:lnTo>
                  <a:lnTo>
                    <a:pt x="305866" y="37922"/>
                  </a:lnTo>
                  <a:lnTo>
                    <a:pt x="305828" y="36957"/>
                  </a:lnTo>
                  <a:lnTo>
                    <a:pt x="305816" y="35064"/>
                  </a:lnTo>
                  <a:lnTo>
                    <a:pt x="308127" y="36703"/>
                  </a:lnTo>
                  <a:lnTo>
                    <a:pt x="308114" y="35064"/>
                  </a:lnTo>
                  <a:lnTo>
                    <a:pt x="308114" y="34544"/>
                  </a:lnTo>
                  <a:lnTo>
                    <a:pt x="307073" y="34544"/>
                  </a:lnTo>
                  <a:lnTo>
                    <a:pt x="304406" y="32664"/>
                  </a:lnTo>
                  <a:lnTo>
                    <a:pt x="302577" y="33502"/>
                  </a:lnTo>
                  <a:lnTo>
                    <a:pt x="304457" y="36944"/>
                  </a:lnTo>
                  <a:lnTo>
                    <a:pt x="300774" y="35801"/>
                  </a:lnTo>
                  <a:lnTo>
                    <a:pt x="299961" y="34544"/>
                  </a:lnTo>
                  <a:lnTo>
                    <a:pt x="299783" y="34544"/>
                  </a:lnTo>
                  <a:lnTo>
                    <a:pt x="299389" y="35521"/>
                  </a:lnTo>
                  <a:lnTo>
                    <a:pt x="296989" y="36499"/>
                  </a:lnTo>
                  <a:lnTo>
                    <a:pt x="297535" y="36499"/>
                  </a:lnTo>
                  <a:lnTo>
                    <a:pt x="297510" y="36703"/>
                  </a:lnTo>
                  <a:lnTo>
                    <a:pt x="297395" y="37312"/>
                  </a:lnTo>
                  <a:lnTo>
                    <a:pt x="299402" y="36957"/>
                  </a:lnTo>
                  <a:lnTo>
                    <a:pt x="302221" y="41033"/>
                  </a:lnTo>
                  <a:lnTo>
                    <a:pt x="297141" y="39598"/>
                  </a:lnTo>
                  <a:lnTo>
                    <a:pt x="299478" y="41948"/>
                  </a:lnTo>
                  <a:lnTo>
                    <a:pt x="297180" y="42468"/>
                  </a:lnTo>
                  <a:lnTo>
                    <a:pt x="292531" y="39230"/>
                  </a:lnTo>
                  <a:lnTo>
                    <a:pt x="291896" y="41948"/>
                  </a:lnTo>
                  <a:lnTo>
                    <a:pt x="291782" y="42468"/>
                  </a:lnTo>
                  <a:lnTo>
                    <a:pt x="291693" y="42849"/>
                  </a:lnTo>
                  <a:lnTo>
                    <a:pt x="293014" y="42849"/>
                  </a:lnTo>
                  <a:lnTo>
                    <a:pt x="294208" y="43256"/>
                  </a:lnTo>
                  <a:lnTo>
                    <a:pt x="295973" y="43827"/>
                  </a:lnTo>
                  <a:lnTo>
                    <a:pt x="295579" y="43827"/>
                  </a:lnTo>
                  <a:lnTo>
                    <a:pt x="290512" y="45453"/>
                  </a:lnTo>
                  <a:lnTo>
                    <a:pt x="289826" y="45059"/>
                  </a:lnTo>
                  <a:lnTo>
                    <a:pt x="289064" y="45605"/>
                  </a:lnTo>
                  <a:lnTo>
                    <a:pt x="290068" y="45605"/>
                  </a:lnTo>
                  <a:lnTo>
                    <a:pt x="290766" y="45605"/>
                  </a:lnTo>
                  <a:lnTo>
                    <a:pt x="295363" y="48247"/>
                  </a:lnTo>
                  <a:lnTo>
                    <a:pt x="295998" y="46126"/>
                  </a:lnTo>
                  <a:lnTo>
                    <a:pt x="296100" y="45796"/>
                  </a:lnTo>
                  <a:lnTo>
                    <a:pt x="296202" y="45453"/>
                  </a:lnTo>
                  <a:lnTo>
                    <a:pt x="296240" y="45313"/>
                  </a:lnTo>
                  <a:lnTo>
                    <a:pt x="297192" y="48094"/>
                  </a:lnTo>
                  <a:lnTo>
                    <a:pt x="301802" y="49199"/>
                  </a:lnTo>
                  <a:lnTo>
                    <a:pt x="304088" y="49403"/>
                  </a:lnTo>
                  <a:lnTo>
                    <a:pt x="306349" y="47485"/>
                  </a:lnTo>
                  <a:lnTo>
                    <a:pt x="305003" y="45796"/>
                  </a:lnTo>
                  <a:lnTo>
                    <a:pt x="304927" y="43827"/>
                  </a:lnTo>
                  <a:lnTo>
                    <a:pt x="304507" y="43827"/>
                  </a:lnTo>
                  <a:lnTo>
                    <a:pt x="303149" y="44462"/>
                  </a:lnTo>
                  <a:lnTo>
                    <a:pt x="303149" y="46596"/>
                  </a:lnTo>
                  <a:lnTo>
                    <a:pt x="300507" y="47485"/>
                  </a:lnTo>
                  <a:lnTo>
                    <a:pt x="300482" y="46126"/>
                  </a:lnTo>
                  <a:lnTo>
                    <a:pt x="300342" y="45796"/>
                  </a:lnTo>
                  <a:lnTo>
                    <a:pt x="300266" y="45605"/>
                  </a:lnTo>
                  <a:lnTo>
                    <a:pt x="300151" y="45313"/>
                  </a:lnTo>
                  <a:lnTo>
                    <a:pt x="300050" y="45059"/>
                  </a:lnTo>
                  <a:lnTo>
                    <a:pt x="299986" y="44894"/>
                  </a:lnTo>
                  <a:lnTo>
                    <a:pt x="302133" y="44894"/>
                  </a:lnTo>
                  <a:lnTo>
                    <a:pt x="303072" y="44577"/>
                  </a:lnTo>
                  <a:lnTo>
                    <a:pt x="302945" y="44894"/>
                  </a:lnTo>
                  <a:lnTo>
                    <a:pt x="302882" y="45059"/>
                  </a:lnTo>
                  <a:lnTo>
                    <a:pt x="302780" y="45796"/>
                  </a:lnTo>
                  <a:lnTo>
                    <a:pt x="303149" y="46596"/>
                  </a:lnTo>
                  <a:lnTo>
                    <a:pt x="303149" y="44462"/>
                  </a:lnTo>
                  <a:lnTo>
                    <a:pt x="300799" y="42468"/>
                  </a:lnTo>
                  <a:lnTo>
                    <a:pt x="299135" y="41033"/>
                  </a:lnTo>
                  <a:lnTo>
                    <a:pt x="299389" y="41033"/>
                  </a:lnTo>
                  <a:lnTo>
                    <a:pt x="308216" y="43827"/>
                  </a:lnTo>
                  <a:close/>
                </a:path>
                <a:path w="369570" h="197485">
                  <a:moveTo>
                    <a:pt x="308419" y="56654"/>
                  </a:moveTo>
                  <a:lnTo>
                    <a:pt x="306971" y="52832"/>
                  </a:lnTo>
                  <a:lnTo>
                    <a:pt x="303250" y="49530"/>
                  </a:lnTo>
                  <a:lnTo>
                    <a:pt x="297370" y="55308"/>
                  </a:lnTo>
                  <a:lnTo>
                    <a:pt x="300583" y="56857"/>
                  </a:lnTo>
                  <a:lnTo>
                    <a:pt x="302387" y="53873"/>
                  </a:lnTo>
                  <a:lnTo>
                    <a:pt x="308419" y="56654"/>
                  </a:lnTo>
                  <a:close/>
                </a:path>
                <a:path w="369570" h="197485">
                  <a:moveTo>
                    <a:pt x="313232" y="736"/>
                  </a:moveTo>
                  <a:lnTo>
                    <a:pt x="312204" y="0"/>
                  </a:lnTo>
                  <a:lnTo>
                    <a:pt x="312889" y="736"/>
                  </a:lnTo>
                  <a:lnTo>
                    <a:pt x="313232" y="736"/>
                  </a:lnTo>
                  <a:close/>
                </a:path>
                <a:path w="369570" h="197485">
                  <a:moveTo>
                    <a:pt x="322808" y="37846"/>
                  </a:moveTo>
                  <a:lnTo>
                    <a:pt x="321691" y="36385"/>
                  </a:lnTo>
                  <a:lnTo>
                    <a:pt x="321919" y="37846"/>
                  </a:lnTo>
                  <a:lnTo>
                    <a:pt x="322364" y="38887"/>
                  </a:lnTo>
                  <a:lnTo>
                    <a:pt x="322808" y="37846"/>
                  </a:lnTo>
                  <a:close/>
                </a:path>
                <a:path w="369570" h="197485">
                  <a:moveTo>
                    <a:pt x="324624" y="35496"/>
                  </a:moveTo>
                  <a:lnTo>
                    <a:pt x="323126" y="34683"/>
                  </a:lnTo>
                  <a:lnTo>
                    <a:pt x="319989" y="32994"/>
                  </a:lnTo>
                  <a:lnTo>
                    <a:pt x="318211" y="35966"/>
                  </a:lnTo>
                  <a:lnTo>
                    <a:pt x="321411" y="34683"/>
                  </a:lnTo>
                  <a:lnTo>
                    <a:pt x="321551" y="35496"/>
                  </a:lnTo>
                  <a:lnTo>
                    <a:pt x="321627" y="35966"/>
                  </a:lnTo>
                  <a:lnTo>
                    <a:pt x="321691" y="36385"/>
                  </a:lnTo>
                  <a:lnTo>
                    <a:pt x="323608" y="36385"/>
                  </a:lnTo>
                  <a:lnTo>
                    <a:pt x="324624" y="35496"/>
                  </a:lnTo>
                  <a:close/>
                </a:path>
                <a:path w="369570" h="197485">
                  <a:moveTo>
                    <a:pt x="326263" y="114795"/>
                  </a:moveTo>
                  <a:lnTo>
                    <a:pt x="326237" y="113779"/>
                  </a:lnTo>
                  <a:lnTo>
                    <a:pt x="325170" y="113271"/>
                  </a:lnTo>
                  <a:lnTo>
                    <a:pt x="326263" y="114795"/>
                  </a:lnTo>
                  <a:close/>
                </a:path>
                <a:path w="369570" h="197485">
                  <a:moveTo>
                    <a:pt x="327850" y="65989"/>
                  </a:moveTo>
                  <a:lnTo>
                    <a:pt x="323227" y="64884"/>
                  </a:lnTo>
                  <a:lnTo>
                    <a:pt x="321830" y="63207"/>
                  </a:lnTo>
                  <a:lnTo>
                    <a:pt x="320471" y="65087"/>
                  </a:lnTo>
                  <a:lnTo>
                    <a:pt x="324624" y="65862"/>
                  </a:lnTo>
                  <a:lnTo>
                    <a:pt x="324612" y="66586"/>
                  </a:lnTo>
                  <a:lnTo>
                    <a:pt x="325081" y="67614"/>
                  </a:lnTo>
                  <a:lnTo>
                    <a:pt x="325996" y="66852"/>
                  </a:lnTo>
                  <a:lnTo>
                    <a:pt x="327367" y="67106"/>
                  </a:lnTo>
                  <a:lnTo>
                    <a:pt x="327850" y="65989"/>
                  </a:lnTo>
                  <a:close/>
                </a:path>
                <a:path w="369570" h="197485">
                  <a:moveTo>
                    <a:pt x="333552" y="124726"/>
                  </a:moveTo>
                  <a:lnTo>
                    <a:pt x="333159" y="124421"/>
                  </a:lnTo>
                  <a:lnTo>
                    <a:pt x="332765" y="124053"/>
                  </a:lnTo>
                  <a:lnTo>
                    <a:pt x="332371" y="123609"/>
                  </a:lnTo>
                  <a:lnTo>
                    <a:pt x="332752" y="124345"/>
                  </a:lnTo>
                  <a:lnTo>
                    <a:pt x="333159" y="124625"/>
                  </a:lnTo>
                  <a:lnTo>
                    <a:pt x="333552" y="124726"/>
                  </a:lnTo>
                  <a:close/>
                </a:path>
                <a:path w="369570" h="197485">
                  <a:moveTo>
                    <a:pt x="335216" y="110236"/>
                  </a:moveTo>
                  <a:lnTo>
                    <a:pt x="335076" y="110426"/>
                  </a:lnTo>
                  <a:lnTo>
                    <a:pt x="334937" y="110540"/>
                  </a:lnTo>
                  <a:lnTo>
                    <a:pt x="335076" y="110528"/>
                  </a:lnTo>
                  <a:lnTo>
                    <a:pt x="335216" y="110236"/>
                  </a:lnTo>
                  <a:close/>
                </a:path>
                <a:path w="369570" h="197485">
                  <a:moveTo>
                    <a:pt x="335673" y="109715"/>
                  </a:moveTo>
                  <a:lnTo>
                    <a:pt x="335495" y="109588"/>
                  </a:lnTo>
                  <a:lnTo>
                    <a:pt x="335381" y="109715"/>
                  </a:lnTo>
                  <a:lnTo>
                    <a:pt x="335280" y="110096"/>
                  </a:lnTo>
                  <a:lnTo>
                    <a:pt x="335673" y="109715"/>
                  </a:lnTo>
                  <a:close/>
                </a:path>
                <a:path w="369570" h="197485">
                  <a:moveTo>
                    <a:pt x="340283" y="99555"/>
                  </a:moveTo>
                  <a:lnTo>
                    <a:pt x="340131" y="99301"/>
                  </a:lnTo>
                  <a:lnTo>
                    <a:pt x="339979" y="99301"/>
                  </a:lnTo>
                  <a:lnTo>
                    <a:pt x="339636" y="99847"/>
                  </a:lnTo>
                  <a:lnTo>
                    <a:pt x="340283" y="99555"/>
                  </a:lnTo>
                  <a:close/>
                </a:path>
                <a:path w="369570" h="197485">
                  <a:moveTo>
                    <a:pt x="342049" y="95745"/>
                  </a:moveTo>
                  <a:lnTo>
                    <a:pt x="336600" y="97650"/>
                  </a:lnTo>
                  <a:lnTo>
                    <a:pt x="335673" y="98412"/>
                  </a:lnTo>
                  <a:lnTo>
                    <a:pt x="339344" y="98158"/>
                  </a:lnTo>
                  <a:lnTo>
                    <a:pt x="340055" y="99174"/>
                  </a:lnTo>
                  <a:lnTo>
                    <a:pt x="340664" y="98158"/>
                  </a:lnTo>
                  <a:lnTo>
                    <a:pt x="342049" y="95745"/>
                  </a:lnTo>
                  <a:close/>
                </a:path>
                <a:path w="369570" h="197485">
                  <a:moveTo>
                    <a:pt x="342328" y="100952"/>
                  </a:moveTo>
                  <a:lnTo>
                    <a:pt x="342150" y="100825"/>
                  </a:lnTo>
                  <a:lnTo>
                    <a:pt x="341477" y="101130"/>
                  </a:lnTo>
                  <a:lnTo>
                    <a:pt x="339394" y="100317"/>
                  </a:lnTo>
                  <a:lnTo>
                    <a:pt x="339585" y="99936"/>
                  </a:lnTo>
                  <a:lnTo>
                    <a:pt x="339420" y="99936"/>
                  </a:lnTo>
                  <a:lnTo>
                    <a:pt x="337832" y="100825"/>
                  </a:lnTo>
                  <a:lnTo>
                    <a:pt x="338226" y="100825"/>
                  </a:lnTo>
                  <a:lnTo>
                    <a:pt x="339191" y="101206"/>
                  </a:lnTo>
                  <a:lnTo>
                    <a:pt x="341312" y="101206"/>
                  </a:lnTo>
                  <a:lnTo>
                    <a:pt x="341693" y="101206"/>
                  </a:lnTo>
                  <a:lnTo>
                    <a:pt x="342328" y="100952"/>
                  </a:lnTo>
                  <a:close/>
                </a:path>
                <a:path w="369570" h="197485">
                  <a:moveTo>
                    <a:pt x="344347" y="32334"/>
                  </a:moveTo>
                  <a:lnTo>
                    <a:pt x="340677" y="32600"/>
                  </a:lnTo>
                  <a:lnTo>
                    <a:pt x="341122" y="33629"/>
                  </a:lnTo>
                  <a:lnTo>
                    <a:pt x="344335" y="33045"/>
                  </a:lnTo>
                  <a:lnTo>
                    <a:pt x="344347" y="32334"/>
                  </a:lnTo>
                  <a:close/>
                </a:path>
                <a:path w="369570" h="197485">
                  <a:moveTo>
                    <a:pt x="353682" y="108839"/>
                  </a:moveTo>
                  <a:lnTo>
                    <a:pt x="353034" y="109181"/>
                  </a:lnTo>
                  <a:lnTo>
                    <a:pt x="352488" y="109651"/>
                  </a:lnTo>
                  <a:lnTo>
                    <a:pt x="351980" y="110159"/>
                  </a:lnTo>
                  <a:lnTo>
                    <a:pt x="352729" y="110147"/>
                  </a:lnTo>
                  <a:lnTo>
                    <a:pt x="353682" y="108839"/>
                  </a:lnTo>
                  <a:close/>
                </a:path>
                <a:path w="369570" h="197485">
                  <a:moveTo>
                    <a:pt x="353847" y="124320"/>
                  </a:moveTo>
                  <a:lnTo>
                    <a:pt x="351205" y="123431"/>
                  </a:lnTo>
                  <a:lnTo>
                    <a:pt x="350380" y="125336"/>
                  </a:lnTo>
                  <a:lnTo>
                    <a:pt x="350367" y="125653"/>
                  </a:lnTo>
                  <a:lnTo>
                    <a:pt x="350570" y="125717"/>
                  </a:lnTo>
                  <a:lnTo>
                    <a:pt x="350354" y="125717"/>
                  </a:lnTo>
                  <a:lnTo>
                    <a:pt x="350342" y="126352"/>
                  </a:lnTo>
                  <a:lnTo>
                    <a:pt x="353847" y="124320"/>
                  </a:lnTo>
                  <a:close/>
                </a:path>
                <a:path w="369570" h="197485">
                  <a:moveTo>
                    <a:pt x="355117" y="108407"/>
                  </a:moveTo>
                  <a:lnTo>
                    <a:pt x="354545" y="107721"/>
                  </a:lnTo>
                  <a:lnTo>
                    <a:pt x="354139" y="108204"/>
                  </a:lnTo>
                  <a:lnTo>
                    <a:pt x="353682" y="108839"/>
                  </a:lnTo>
                  <a:lnTo>
                    <a:pt x="354101" y="108623"/>
                  </a:lnTo>
                  <a:lnTo>
                    <a:pt x="354558" y="108445"/>
                  </a:lnTo>
                  <a:lnTo>
                    <a:pt x="355117" y="108407"/>
                  </a:lnTo>
                  <a:close/>
                </a:path>
                <a:path w="369570" h="197485">
                  <a:moveTo>
                    <a:pt x="358559" y="107759"/>
                  </a:moveTo>
                  <a:lnTo>
                    <a:pt x="358279" y="107657"/>
                  </a:lnTo>
                  <a:lnTo>
                    <a:pt x="358292" y="107810"/>
                  </a:lnTo>
                  <a:lnTo>
                    <a:pt x="358444" y="107784"/>
                  </a:lnTo>
                  <a:close/>
                </a:path>
                <a:path w="369570" h="197485">
                  <a:moveTo>
                    <a:pt x="359079" y="126860"/>
                  </a:moveTo>
                  <a:lnTo>
                    <a:pt x="356285" y="123431"/>
                  </a:lnTo>
                  <a:lnTo>
                    <a:pt x="355828" y="123050"/>
                  </a:lnTo>
                  <a:lnTo>
                    <a:pt x="353847" y="124320"/>
                  </a:lnTo>
                  <a:lnTo>
                    <a:pt x="354901" y="124574"/>
                  </a:lnTo>
                  <a:lnTo>
                    <a:pt x="354965" y="124904"/>
                  </a:lnTo>
                  <a:lnTo>
                    <a:pt x="355053" y="125336"/>
                  </a:lnTo>
                  <a:lnTo>
                    <a:pt x="355142" y="125717"/>
                  </a:lnTo>
                  <a:lnTo>
                    <a:pt x="355244" y="126352"/>
                  </a:lnTo>
                  <a:lnTo>
                    <a:pt x="355346" y="126860"/>
                  </a:lnTo>
                  <a:lnTo>
                    <a:pt x="355396" y="126987"/>
                  </a:lnTo>
                  <a:lnTo>
                    <a:pt x="359079" y="126860"/>
                  </a:lnTo>
                  <a:close/>
                </a:path>
                <a:path w="369570" h="197485">
                  <a:moveTo>
                    <a:pt x="359727" y="108077"/>
                  </a:moveTo>
                  <a:lnTo>
                    <a:pt x="359498" y="107569"/>
                  </a:lnTo>
                  <a:lnTo>
                    <a:pt x="358965" y="107683"/>
                  </a:lnTo>
                  <a:lnTo>
                    <a:pt x="358559" y="107759"/>
                  </a:lnTo>
                  <a:lnTo>
                    <a:pt x="359003" y="107924"/>
                  </a:lnTo>
                  <a:lnTo>
                    <a:pt x="359410" y="108051"/>
                  </a:lnTo>
                  <a:lnTo>
                    <a:pt x="359727" y="108077"/>
                  </a:lnTo>
                  <a:close/>
                </a:path>
                <a:path w="369570" h="197485">
                  <a:moveTo>
                    <a:pt x="363524" y="107302"/>
                  </a:moveTo>
                  <a:lnTo>
                    <a:pt x="362966" y="105651"/>
                  </a:lnTo>
                  <a:lnTo>
                    <a:pt x="362902" y="105397"/>
                  </a:lnTo>
                  <a:lnTo>
                    <a:pt x="360210" y="106413"/>
                  </a:lnTo>
                  <a:lnTo>
                    <a:pt x="360565" y="106413"/>
                  </a:lnTo>
                  <a:lnTo>
                    <a:pt x="363524" y="107302"/>
                  </a:lnTo>
                  <a:close/>
                </a:path>
                <a:path w="369570" h="197485">
                  <a:moveTo>
                    <a:pt x="364718" y="102222"/>
                  </a:moveTo>
                  <a:lnTo>
                    <a:pt x="363791" y="99555"/>
                  </a:lnTo>
                  <a:lnTo>
                    <a:pt x="363715" y="99301"/>
                  </a:lnTo>
                  <a:lnTo>
                    <a:pt x="363588" y="98920"/>
                  </a:lnTo>
                  <a:lnTo>
                    <a:pt x="363512" y="98666"/>
                  </a:lnTo>
                  <a:lnTo>
                    <a:pt x="363410" y="98412"/>
                  </a:lnTo>
                  <a:lnTo>
                    <a:pt x="363321" y="98158"/>
                  </a:lnTo>
                  <a:lnTo>
                    <a:pt x="363232" y="97904"/>
                  </a:lnTo>
                  <a:lnTo>
                    <a:pt x="358267" y="102222"/>
                  </a:lnTo>
                  <a:lnTo>
                    <a:pt x="358203" y="101892"/>
                  </a:lnTo>
                  <a:lnTo>
                    <a:pt x="358089" y="101206"/>
                  </a:lnTo>
                  <a:lnTo>
                    <a:pt x="357987" y="100571"/>
                  </a:lnTo>
                  <a:lnTo>
                    <a:pt x="357873" y="99936"/>
                  </a:lnTo>
                  <a:lnTo>
                    <a:pt x="357746" y="99301"/>
                  </a:lnTo>
                  <a:lnTo>
                    <a:pt x="357644" y="98666"/>
                  </a:lnTo>
                  <a:lnTo>
                    <a:pt x="357543" y="98158"/>
                  </a:lnTo>
                  <a:lnTo>
                    <a:pt x="357441" y="97650"/>
                  </a:lnTo>
                  <a:lnTo>
                    <a:pt x="357327" y="96888"/>
                  </a:lnTo>
                  <a:lnTo>
                    <a:pt x="357251" y="96507"/>
                  </a:lnTo>
                  <a:lnTo>
                    <a:pt x="355676" y="97904"/>
                  </a:lnTo>
                  <a:lnTo>
                    <a:pt x="355727" y="98666"/>
                  </a:lnTo>
                  <a:lnTo>
                    <a:pt x="356298" y="99936"/>
                  </a:lnTo>
                  <a:lnTo>
                    <a:pt x="356425" y="100317"/>
                  </a:lnTo>
                  <a:lnTo>
                    <a:pt x="356577" y="100317"/>
                  </a:lnTo>
                  <a:lnTo>
                    <a:pt x="357886" y="101206"/>
                  </a:lnTo>
                  <a:lnTo>
                    <a:pt x="357352" y="101206"/>
                  </a:lnTo>
                  <a:lnTo>
                    <a:pt x="352742" y="101892"/>
                  </a:lnTo>
                  <a:lnTo>
                    <a:pt x="352640" y="95364"/>
                  </a:lnTo>
                  <a:lnTo>
                    <a:pt x="347814" y="97269"/>
                  </a:lnTo>
                  <a:lnTo>
                    <a:pt x="348221" y="97269"/>
                  </a:lnTo>
                  <a:lnTo>
                    <a:pt x="349110" y="97904"/>
                  </a:lnTo>
                  <a:lnTo>
                    <a:pt x="349415" y="98158"/>
                  </a:lnTo>
                  <a:lnTo>
                    <a:pt x="342328" y="100952"/>
                  </a:lnTo>
                  <a:lnTo>
                    <a:pt x="344119" y="102222"/>
                  </a:lnTo>
                  <a:lnTo>
                    <a:pt x="343916" y="102222"/>
                  </a:lnTo>
                  <a:lnTo>
                    <a:pt x="341287" y="104470"/>
                  </a:lnTo>
                  <a:lnTo>
                    <a:pt x="341261" y="103746"/>
                  </a:lnTo>
                  <a:lnTo>
                    <a:pt x="339471" y="106032"/>
                  </a:lnTo>
                  <a:lnTo>
                    <a:pt x="337959" y="105143"/>
                  </a:lnTo>
                  <a:lnTo>
                    <a:pt x="336740" y="104508"/>
                  </a:lnTo>
                  <a:lnTo>
                    <a:pt x="334352" y="103111"/>
                  </a:lnTo>
                  <a:lnTo>
                    <a:pt x="337667" y="101206"/>
                  </a:lnTo>
                  <a:lnTo>
                    <a:pt x="336638" y="101206"/>
                  </a:lnTo>
                  <a:lnTo>
                    <a:pt x="333387" y="98920"/>
                  </a:lnTo>
                  <a:lnTo>
                    <a:pt x="331990" y="96507"/>
                  </a:lnTo>
                  <a:lnTo>
                    <a:pt x="325539" y="96253"/>
                  </a:lnTo>
                  <a:lnTo>
                    <a:pt x="322846" y="99301"/>
                  </a:lnTo>
                  <a:lnTo>
                    <a:pt x="323748" y="99936"/>
                  </a:lnTo>
                  <a:lnTo>
                    <a:pt x="324700" y="100571"/>
                  </a:lnTo>
                  <a:lnTo>
                    <a:pt x="326517" y="100571"/>
                  </a:lnTo>
                  <a:lnTo>
                    <a:pt x="326517" y="101206"/>
                  </a:lnTo>
                  <a:lnTo>
                    <a:pt x="325386" y="102222"/>
                  </a:lnTo>
                  <a:lnTo>
                    <a:pt x="325729" y="102222"/>
                  </a:lnTo>
                  <a:lnTo>
                    <a:pt x="326136" y="103111"/>
                  </a:lnTo>
                  <a:lnTo>
                    <a:pt x="323977" y="103111"/>
                  </a:lnTo>
                  <a:lnTo>
                    <a:pt x="323342" y="102222"/>
                  </a:lnTo>
                  <a:lnTo>
                    <a:pt x="320967" y="98666"/>
                  </a:lnTo>
                  <a:lnTo>
                    <a:pt x="319722" y="101892"/>
                  </a:lnTo>
                  <a:lnTo>
                    <a:pt x="319773" y="102222"/>
                  </a:lnTo>
                  <a:lnTo>
                    <a:pt x="319608" y="102222"/>
                  </a:lnTo>
                  <a:lnTo>
                    <a:pt x="319659" y="102082"/>
                  </a:lnTo>
                  <a:lnTo>
                    <a:pt x="316509" y="98412"/>
                  </a:lnTo>
                  <a:lnTo>
                    <a:pt x="315188" y="96888"/>
                  </a:lnTo>
                  <a:lnTo>
                    <a:pt x="315252" y="97650"/>
                  </a:lnTo>
                  <a:lnTo>
                    <a:pt x="315328" y="97904"/>
                  </a:lnTo>
                  <a:lnTo>
                    <a:pt x="315391" y="98158"/>
                  </a:lnTo>
                  <a:lnTo>
                    <a:pt x="315455" y="98412"/>
                  </a:lnTo>
                  <a:lnTo>
                    <a:pt x="310362" y="96888"/>
                  </a:lnTo>
                  <a:lnTo>
                    <a:pt x="313651" y="102857"/>
                  </a:lnTo>
                  <a:lnTo>
                    <a:pt x="307873" y="100825"/>
                  </a:lnTo>
                  <a:lnTo>
                    <a:pt x="307594" y="100825"/>
                  </a:lnTo>
                  <a:lnTo>
                    <a:pt x="308711" y="99555"/>
                  </a:lnTo>
                  <a:lnTo>
                    <a:pt x="309892" y="98158"/>
                  </a:lnTo>
                  <a:lnTo>
                    <a:pt x="304888" y="99542"/>
                  </a:lnTo>
                  <a:lnTo>
                    <a:pt x="304850" y="98920"/>
                  </a:lnTo>
                  <a:lnTo>
                    <a:pt x="298018" y="98920"/>
                  </a:lnTo>
                  <a:lnTo>
                    <a:pt x="297091" y="98920"/>
                  </a:lnTo>
                  <a:lnTo>
                    <a:pt x="296532" y="100317"/>
                  </a:lnTo>
                  <a:lnTo>
                    <a:pt x="296418" y="100571"/>
                  </a:lnTo>
                  <a:lnTo>
                    <a:pt x="296329" y="100825"/>
                  </a:lnTo>
                  <a:lnTo>
                    <a:pt x="296278" y="100952"/>
                  </a:lnTo>
                  <a:lnTo>
                    <a:pt x="296176" y="101206"/>
                  </a:lnTo>
                  <a:lnTo>
                    <a:pt x="294500" y="101206"/>
                  </a:lnTo>
                  <a:lnTo>
                    <a:pt x="299046" y="106667"/>
                  </a:lnTo>
                  <a:lnTo>
                    <a:pt x="299466" y="105651"/>
                  </a:lnTo>
                  <a:lnTo>
                    <a:pt x="301574" y="104508"/>
                  </a:lnTo>
                  <a:lnTo>
                    <a:pt x="301904" y="104508"/>
                  </a:lnTo>
                  <a:lnTo>
                    <a:pt x="305460" y="106921"/>
                  </a:lnTo>
                  <a:lnTo>
                    <a:pt x="305803" y="105651"/>
                  </a:lnTo>
                  <a:lnTo>
                    <a:pt x="305917" y="105143"/>
                  </a:lnTo>
                  <a:lnTo>
                    <a:pt x="310464" y="106413"/>
                  </a:lnTo>
                  <a:lnTo>
                    <a:pt x="309740" y="106413"/>
                  </a:lnTo>
                  <a:lnTo>
                    <a:pt x="312661" y="108191"/>
                  </a:lnTo>
                  <a:lnTo>
                    <a:pt x="318249" y="108826"/>
                  </a:lnTo>
                  <a:lnTo>
                    <a:pt x="322046" y="110096"/>
                  </a:lnTo>
                  <a:lnTo>
                    <a:pt x="322630" y="110350"/>
                  </a:lnTo>
                  <a:lnTo>
                    <a:pt x="322630" y="114795"/>
                  </a:lnTo>
                  <a:lnTo>
                    <a:pt x="323342" y="116903"/>
                  </a:lnTo>
                  <a:lnTo>
                    <a:pt x="323545" y="117462"/>
                  </a:lnTo>
                  <a:lnTo>
                    <a:pt x="323481" y="116903"/>
                  </a:lnTo>
                  <a:lnTo>
                    <a:pt x="327698" y="116903"/>
                  </a:lnTo>
                  <a:lnTo>
                    <a:pt x="326263" y="114795"/>
                  </a:lnTo>
                  <a:lnTo>
                    <a:pt x="326275" y="115176"/>
                  </a:lnTo>
                  <a:lnTo>
                    <a:pt x="326110" y="115176"/>
                  </a:lnTo>
                  <a:lnTo>
                    <a:pt x="325361" y="115557"/>
                  </a:lnTo>
                  <a:lnTo>
                    <a:pt x="324218" y="116192"/>
                  </a:lnTo>
                  <a:lnTo>
                    <a:pt x="323469" y="116801"/>
                  </a:lnTo>
                  <a:lnTo>
                    <a:pt x="323418" y="116192"/>
                  </a:lnTo>
                  <a:lnTo>
                    <a:pt x="323316" y="115176"/>
                  </a:lnTo>
                  <a:lnTo>
                    <a:pt x="323189" y="114033"/>
                  </a:lnTo>
                  <a:lnTo>
                    <a:pt x="323075" y="112763"/>
                  </a:lnTo>
                  <a:lnTo>
                    <a:pt x="323011" y="112128"/>
                  </a:lnTo>
                  <a:lnTo>
                    <a:pt x="325170" y="113271"/>
                  </a:lnTo>
                  <a:lnTo>
                    <a:pt x="324446" y="112128"/>
                  </a:lnTo>
                  <a:lnTo>
                    <a:pt x="323926" y="111366"/>
                  </a:lnTo>
                  <a:lnTo>
                    <a:pt x="333171" y="110096"/>
                  </a:lnTo>
                  <a:lnTo>
                    <a:pt x="334010" y="110096"/>
                  </a:lnTo>
                  <a:lnTo>
                    <a:pt x="333895" y="109588"/>
                  </a:lnTo>
                  <a:lnTo>
                    <a:pt x="333819" y="109080"/>
                  </a:lnTo>
                  <a:lnTo>
                    <a:pt x="333108" y="105651"/>
                  </a:lnTo>
                  <a:lnTo>
                    <a:pt x="333019" y="105143"/>
                  </a:lnTo>
                  <a:lnTo>
                    <a:pt x="333171" y="105143"/>
                  </a:lnTo>
                  <a:lnTo>
                    <a:pt x="334924" y="106413"/>
                  </a:lnTo>
                  <a:lnTo>
                    <a:pt x="334670" y="106413"/>
                  </a:lnTo>
                  <a:lnTo>
                    <a:pt x="334746" y="106667"/>
                  </a:lnTo>
                  <a:lnTo>
                    <a:pt x="334822" y="106921"/>
                  </a:lnTo>
                  <a:lnTo>
                    <a:pt x="334911" y="107302"/>
                  </a:lnTo>
                  <a:lnTo>
                    <a:pt x="334962" y="107429"/>
                  </a:lnTo>
                  <a:lnTo>
                    <a:pt x="335076" y="107810"/>
                  </a:lnTo>
                  <a:lnTo>
                    <a:pt x="335178" y="108191"/>
                  </a:lnTo>
                  <a:lnTo>
                    <a:pt x="335267" y="108445"/>
                  </a:lnTo>
                  <a:lnTo>
                    <a:pt x="335381" y="108826"/>
                  </a:lnTo>
                  <a:lnTo>
                    <a:pt x="335457" y="109080"/>
                  </a:lnTo>
                  <a:lnTo>
                    <a:pt x="335521" y="109334"/>
                  </a:lnTo>
                  <a:lnTo>
                    <a:pt x="335813" y="109080"/>
                  </a:lnTo>
                  <a:lnTo>
                    <a:pt x="336207" y="110985"/>
                  </a:lnTo>
                  <a:lnTo>
                    <a:pt x="336334" y="111620"/>
                  </a:lnTo>
                  <a:lnTo>
                    <a:pt x="338848" y="110096"/>
                  </a:lnTo>
                  <a:lnTo>
                    <a:pt x="339102" y="110096"/>
                  </a:lnTo>
                  <a:lnTo>
                    <a:pt x="340995" y="113525"/>
                  </a:lnTo>
                  <a:lnTo>
                    <a:pt x="339902" y="113525"/>
                  </a:lnTo>
                  <a:lnTo>
                    <a:pt x="336410" y="113779"/>
                  </a:lnTo>
                  <a:lnTo>
                    <a:pt x="337375" y="113779"/>
                  </a:lnTo>
                  <a:lnTo>
                    <a:pt x="337743" y="114033"/>
                  </a:lnTo>
                  <a:lnTo>
                    <a:pt x="336118" y="116065"/>
                  </a:lnTo>
                  <a:lnTo>
                    <a:pt x="335457" y="115176"/>
                  </a:lnTo>
                  <a:lnTo>
                    <a:pt x="334022" y="116027"/>
                  </a:lnTo>
                  <a:lnTo>
                    <a:pt x="330835" y="115557"/>
                  </a:lnTo>
                  <a:lnTo>
                    <a:pt x="330898" y="117716"/>
                  </a:lnTo>
                  <a:lnTo>
                    <a:pt x="333730" y="116192"/>
                  </a:lnTo>
                  <a:lnTo>
                    <a:pt x="335165" y="116192"/>
                  </a:lnTo>
                  <a:lnTo>
                    <a:pt x="336016" y="116192"/>
                  </a:lnTo>
                  <a:lnTo>
                    <a:pt x="336219" y="116192"/>
                  </a:lnTo>
                  <a:lnTo>
                    <a:pt x="338251" y="118605"/>
                  </a:lnTo>
                  <a:lnTo>
                    <a:pt x="341515" y="120129"/>
                  </a:lnTo>
                  <a:lnTo>
                    <a:pt x="339725" y="123812"/>
                  </a:lnTo>
                  <a:lnTo>
                    <a:pt x="337731" y="119621"/>
                  </a:lnTo>
                  <a:lnTo>
                    <a:pt x="337489" y="120129"/>
                  </a:lnTo>
                  <a:lnTo>
                    <a:pt x="335572" y="125336"/>
                  </a:lnTo>
                  <a:lnTo>
                    <a:pt x="334048" y="124904"/>
                  </a:lnTo>
                  <a:lnTo>
                    <a:pt x="333730" y="124904"/>
                  </a:lnTo>
                  <a:lnTo>
                    <a:pt x="336473" y="126987"/>
                  </a:lnTo>
                  <a:lnTo>
                    <a:pt x="339712" y="125971"/>
                  </a:lnTo>
                  <a:lnTo>
                    <a:pt x="343281" y="125336"/>
                  </a:lnTo>
                  <a:lnTo>
                    <a:pt x="345744" y="124904"/>
                  </a:lnTo>
                  <a:lnTo>
                    <a:pt x="346163" y="124904"/>
                  </a:lnTo>
                  <a:lnTo>
                    <a:pt x="346151" y="124066"/>
                  </a:lnTo>
                  <a:lnTo>
                    <a:pt x="350240" y="125603"/>
                  </a:lnTo>
                  <a:lnTo>
                    <a:pt x="350139" y="124904"/>
                  </a:lnTo>
                  <a:lnTo>
                    <a:pt x="350024" y="124066"/>
                  </a:lnTo>
                  <a:lnTo>
                    <a:pt x="349986" y="123812"/>
                  </a:lnTo>
                  <a:lnTo>
                    <a:pt x="349681" y="121653"/>
                  </a:lnTo>
                  <a:lnTo>
                    <a:pt x="349453" y="120129"/>
                  </a:lnTo>
                  <a:lnTo>
                    <a:pt x="349364" y="119621"/>
                  </a:lnTo>
                  <a:lnTo>
                    <a:pt x="349326" y="119240"/>
                  </a:lnTo>
                  <a:lnTo>
                    <a:pt x="344754" y="121653"/>
                  </a:lnTo>
                  <a:lnTo>
                    <a:pt x="344703" y="119621"/>
                  </a:lnTo>
                  <a:lnTo>
                    <a:pt x="347929" y="118986"/>
                  </a:lnTo>
                  <a:lnTo>
                    <a:pt x="350227" y="119176"/>
                  </a:lnTo>
                  <a:lnTo>
                    <a:pt x="350393" y="118986"/>
                  </a:lnTo>
                  <a:lnTo>
                    <a:pt x="351332" y="117843"/>
                  </a:lnTo>
                  <a:lnTo>
                    <a:pt x="352488" y="116573"/>
                  </a:lnTo>
                  <a:lnTo>
                    <a:pt x="343319" y="117843"/>
                  </a:lnTo>
                  <a:lnTo>
                    <a:pt x="345554" y="114541"/>
                  </a:lnTo>
                  <a:lnTo>
                    <a:pt x="347853" y="114033"/>
                  </a:lnTo>
                  <a:lnTo>
                    <a:pt x="346456" y="113017"/>
                  </a:lnTo>
                  <a:lnTo>
                    <a:pt x="345084" y="113525"/>
                  </a:lnTo>
                  <a:lnTo>
                    <a:pt x="345859" y="111620"/>
                  </a:lnTo>
                  <a:lnTo>
                    <a:pt x="345948" y="111366"/>
                  </a:lnTo>
                  <a:lnTo>
                    <a:pt x="346252" y="111366"/>
                  </a:lnTo>
                  <a:lnTo>
                    <a:pt x="349364" y="112763"/>
                  </a:lnTo>
                  <a:lnTo>
                    <a:pt x="350786" y="111366"/>
                  </a:lnTo>
                  <a:lnTo>
                    <a:pt x="351904" y="110350"/>
                  </a:lnTo>
                  <a:lnTo>
                    <a:pt x="351116" y="110096"/>
                  </a:lnTo>
                  <a:lnTo>
                    <a:pt x="350532" y="109588"/>
                  </a:lnTo>
                  <a:lnTo>
                    <a:pt x="350608" y="109080"/>
                  </a:lnTo>
                  <a:lnTo>
                    <a:pt x="351599" y="104508"/>
                  </a:lnTo>
                  <a:lnTo>
                    <a:pt x="355206" y="106413"/>
                  </a:lnTo>
                  <a:lnTo>
                    <a:pt x="355752" y="106667"/>
                  </a:lnTo>
                  <a:lnTo>
                    <a:pt x="358178" y="107670"/>
                  </a:lnTo>
                  <a:lnTo>
                    <a:pt x="358254" y="107302"/>
                  </a:lnTo>
                  <a:lnTo>
                    <a:pt x="358000" y="107302"/>
                  </a:lnTo>
                  <a:lnTo>
                    <a:pt x="360210" y="106413"/>
                  </a:lnTo>
                  <a:lnTo>
                    <a:pt x="359232" y="103746"/>
                  </a:lnTo>
                  <a:lnTo>
                    <a:pt x="359168" y="103492"/>
                  </a:lnTo>
                  <a:lnTo>
                    <a:pt x="360108" y="103111"/>
                  </a:lnTo>
                  <a:lnTo>
                    <a:pt x="359575" y="103111"/>
                  </a:lnTo>
                  <a:lnTo>
                    <a:pt x="362978" y="102222"/>
                  </a:lnTo>
                  <a:lnTo>
                    <a:pt x="364718" y="102222"/>
                  </a:lnTo>
                  <a:close/>
                </a:path>
                <a:path w="369570" h="197485">
                  <a:moveTo>
                    <a:pt x="369379" y="107810"/>
                  </a:moveTo>
                  <a:lnTo>
                    <a:pt x="365467" y="107810"/>
                  </a:lnTo>
                  <a:lnTo>
                    <a:pt x="363524" y="107302"/>
                  </a:lnTo>
                  <a:lnTo>
                    <a:pt x="364807" y="110985"/>
                  </a:lnTo>
                  <a:lnTo>
                    <a:pt x="369379" y="107810"/>
                  </a:lnTo>
                  <a:close/>
                </a:path>
              </a:pathLst>
            </a:custGeom>
            <a:solidFill>
              <a:srgbClr val="ABD3D8">
                <a:alpha val="51998"/>
              </a:srgbClr>
            </a:solidFill>
          </p:spPr>
          <p:txBody>
            <a:bodyPr wrap="square" lIns="0" tIns="0" rIns="0" bIns="0" rtlCol="0"/>
            <a:lstStyle/>
            <a:p>
              <a:pPr defTabSz="829178"/>
              <a:endParaRPr sz="1632" kern="0">
                <a:solidFill>
                  <a:sysClr val="windowText" lastClr="000000"/>
                </a:solidFill>
              </a:endParaRPr>
            </a:p>
          </p:txBody>
        </p:sp>
        <p:sp>
          <p:nvSpPr>
            <p:cNvPr id="111" name="object 111"/>
            <p:cNvSpPr/>
            <p:nvPr/>
          </p:nvSpPr>
          <p:spPr>
            <a:xfrm>
              <a:off x="9754629" y="1948878"/>
              <a:ext cx="393700" cy="343535"/>
            </a:xfrm>
            <a:custGeom>
              <a:avLst/>
              <a:gdLst/>
              <a:ahLst/>
              <a:cxnLst/>
              <a:rect l="l" t="t" r="r" b="b"/>
              <a:pathLst>
                <a:path w="393700" h="343535">
                  <a:moveTo>
                    <a:pt x="2463" y="125399"/>
                  </a:moveTo>
                  <a:lnTo>
                    <a:pt x="1193" y="124510"/>
                  </a:lnTo>
                  <a:lnTo>
                    <a:pt x="165" y="124510"/>
                  </a:lnTo>
                  <a:lnTo>
                    <a:pt x="2463" y="125399"/>
                  </a:lnTo>
                  <a:close/>
                </a:path>
                <a:path w="393700" h="343535">
                  <a:moveTo>
                    <a:pt x="4711" y="121335"/>
                  </a:moveTo>
                  <a:lnTo>
                    <a:pt x="1511" y="121920"/>
                  </a:lnTo>
                  <a:lnTo>
                    <a:pt x="596" y="122682"/>
                  </a:lnTo>
                  <a:lnTo>
                    <a:pt x="152" y="123799"/>
                  </a:lnTo>
                  <a:lnTo>
                    <a:pt x="673" y="124155"/>
                  </a:lnTo>
                  <a:lnTo>
                    <a:pt x="4711" y="121335"/>
                  </a:lnTo>
                  <a:close/>
                </a:path>
                <a:path w="393700" h="343535">
                  <a:moveTo>
                    <a:pt x="10579" y="151003"/>
                  </a:moveTo>
                  <a:lnTo>
                    <a:pt x="7493" y="151549"/>
                  </a:lnTo>
                  <a:lnTo>
                    <a:pt x="7315" y="151409"/>
                  </a:lnTo>
                  <a:lnTo>
                    <a:pt x="5956" y="151142"/>
                  </a:lnTo>
                  <a:lnTo>
                    <a:pt x="6388" y="150063"/>
                  </a:lnTo>
                  <a:lnTo>
                    <a:pt x="5041" y="151231"/>
                  </a:lnTo>
                  <a:lnTo>
                    <a:pt x="0" y="151218"/>
                  </a:lnTo>
                  <a:lnTo>
                    <a:pt x="1397" y="153619"/>
                  </a:lnTo>
                  <a:lnTo>
                    <a:pt x="495" y="154393"/>
                  </a:lnTo>
                  <a:lnTo>
                    <a:pt x="3683" y="153809"/>
                  </a:lnTo>
                  <a:lnTo>
                    <a:pt x="8737" y="155244"/>
                  </a:lnTo>
                  <a:lnTo>
                    <a:pt x="8242" y="152057"/>
                  </a:lnTo>
                  <a:lnTo>
                    <a:pt x="7721" y="151701"/>
                  </a:lnTo>
                  <a:lnTo>
                    <a:pt x="9931" y="151701"/>
                  </a:lnTo>
                  <a:lnTo>
                    <a:pt x="10579" y="151003"/>
                  </a:lnTo>
                  <a:close/>
                </a:path>
                <a:path w="393700" h="343535">
                  <a:moveTo>
                    <a:pt x="19075" y="96100"/>
                  </a:moveTo>
                  <a:lnTo>
                    <a:pt x="18884" y="94691"/>
                  </a:lnTo>
                  <a:lnTo>
                    <a:pt x="18821" y="94170"/>
                  </a:lnTo>
                  <a:lnTo>
                    <a:pt x="18783" y="93878"/>
                  </a:lnTo>
                  <a:lnTo>
                    <a:pt x="18707" y="93319"/>
                  </a:lnTo>
                  <a:lnTo>
                    <a:pt x="18580" y="92392"/>
                  </a:lnTo>
                  <a:lnTo>
                    <a:pt x="17411" y="93878"/>
                  </a:lnTo>
                  <a:lnTo>
                    <a:pt x="16421" y="92773"/>
                  </a:lnTo>
                  <a:lnTo>
                    <a:pt x="16548" y="92773"/>
                  </a:lnTo>
                  <a:lnTo>
                    <a:pt x="15278" y="92163"/>
                  </a:lnTo>
                  <a:lnTo>
                    <a:pt x="14414" y="92163"/>
                  </a:lnTo>
                  <a:lnTo>
                    <a:pt x="11607" y="92163"/>
                  </a:lnTo>
                  <a:lnTo>
                    <a:pt x="11506" y="92773"/>
                  </a:lnTo>
                  <a:lnTo>
                    <a:pt x="11404" y="93319"/>
                  </a:lnTo>
                  <a:lnTo>
                    <a:pt x="11303" y="93878"/>
                  </a:lnTo>
                  <a:lnTo>
                    <a:pt x="11252" y="94170"/>
                  </a:lnTo>
                  <a:lnTo>
                    <a:pt x="11747" y="94500"/>
                  </a:lnTo>
                  <a:lnTo>
                    <a:pt x="12979" y="92773"/>
                  </a:lnTo>
                  <a:lnTo>
                    <a:pt x="13157" y="92773"/>
                  </a:lnTo>
                  <a:lnTo>
                    <a:pt x="13931" y="94500"/>
                  </a:lnTo>
                  <a:lnTo>
                    <a:pt x="14020" y="94691"/>
                  </a:lnTo>
                  <a:lnTo>
                    <a:pt x="11315" y="97015"/>
                  </a:lnTo>
                  <a:lnTo>
                    <a:pt x="14960" y="96761"/>
                  </a:lnTo>
                  <a:lnTo>
                    <a:pt x="16776" y="95923"/>
                  </a:lnTo>
                  <a:lnTo>
                    <a:pt x="17056" y="94691"/>
                  </a:lnTo>
                  <a:lnTo>
                    <a:pt x="17183" y="94170"/>
                  </a:lnTo>
                  <a:lnTo>
                    <a:pt x="19075" y="96100"/>
                  </a:lnTo>
                  <a:close/>
                </a:path>
                <a:path w="393700" h="343535">
                  <a:moveTo>
                    <a:pt x="22098" y="121513"/>
                  </a:moveTo>
                  <a:lnTo>
                    <a:pt x="20662" y="118402"/>
                  </a:lnTo>
                  <a:lnTo>
                    <a:pt x="19812" y="120611"/>
                  </a:lnTo>
                  <a:lnTo>
                    <a:pt x="22098" y="121513"/>
                  </a:lnTo>
                  <a:close/>
                </a:path>
                <a:path w="393700" h="343535">
                  <a:moveTo>
                    <a:pt x="22225" y="149923"/>
                  </a:moveTo>
                  <a:lnTo>
                    <a:pt x="20878" y="149923"/>
                  </a:lnTo>
                  <a:lnTo>
                    <a:pt x="21971" y="150444"/>
                  </a:lnTo>
                  <a:lnTo>
                    <a:pt x="22225" y="149923"/>
                  </a:lnTo>
                  <a:close/>
                </a:path>
                <a:path w="393700" h="343535">
                  <a:moveTo>
                    <a:pt x="24599" y="83464"/>
                  </a:moveTo>
                  <a:lnTo>
                    <a:pt x="23025" y="82664"/>
                  </a:lnTo>
                  <a:lnTo>
                    <a:pt x="23215" y="83324"/>
                  </a:lnTo>
                  <a:lnTo>
                    <a:pt x="23876" y="83502"/>
                  </a:lnTo>
                  <a:lnTo>
                    <a:pt x="24599" y="83464"/>
                  </a:lnTo>
                  <a:close/>
                </a:path>
                <a:path w="393700" h="343535">
                  <a:moveTo>
                    <a:pt x="26670" y="80975"/>
                  </a:moveTo>
                  <a:lnTo>
                    <a:pt x="26022" y="80518"/>
                  </a:lnTo>
                  <a:lnTo>
                    <a:pt x="22809" y="80518"/>
                  </a:lnTo>
                  <a:lnTo>
                    <a:pt x="26670" y="80975"/>
                  </a:lnTo>
                  <a:close/>
                </a:path>
                <a:path w="393700" h="343535">
                  <a:moveTo>
                    <a:pt x="28194" y="93319"/>
                  </a:moveTo>
                  <a:lnTo>
                    <a:pt x="27241" y="92163"/>
                  </a:lnTo>
                  <a:lnTo>
                    <a:pt x="23749" y="92163"/>
                  </a:lnTo>
                  <a:lnTo>
                    <a:pt x="22961" y="92163"/>
                  </a:lnTo>
                  <a:lnTo>
                    <a:pt x="24079" y="94500"/>
                  </a:lnTo>
                  <a:lnTo>
                    <a:pt x="24155" y="94653"/>
                  </a:lnTo>
                  <a:lnTo>
                    <a:pt x="28194" y="93319"/>
                  </a:lnTo>
                  <a:close/>
                </a:path>
                <a:path w="393700" h="343535">
                  <a:moveTo>
                    <a:pt x="30073" y="91694"/>
                  </a:moveTo>
                  <a:lnTo>
                    <a:pt x="27559" y="91694"/>
                  </a:lnTo>
                  <a:lnTo>
                    <a:pt x="29095" y="92773"/>
                  </a:lnTo>
                  <a:lnTo>
                    <a:pt x="30073" y="91694"/>
                  </a:lnTo>
                  <a:close/>
                </a:path>
                <a:path w="393700" h="343535">
                  <a:moveTo>
                    <a:pt x="31546" y="117182"/>
                  </a:moveTo>
                  <a:lnTo>
                    <a:pt x="29819" y="117182"/>
                  </a:lnTo>
                  <a:lnTo>
                    <a:pt x="29718" y="119507"/>
                  </a:lnTo>
                  <a:lnTo>
                    <a:pt x="28511" y="122478"/>
                  </a:lnTo>
                  <a:lnTo>
                    <a:pt x="31546" y="117182"/>
                  </a:lnTo>
                  <a:close/>
                </a:path>
                <a:path w="393700" h="343535">
                  <a:moveTo>
                    <a:pt x="31813" y="89750"/>
                  </a:moveTo>
                  <a:lnTo>
                    <a:pt x="29552" y="88849"/>
                  </a:lnTo>
                  <a:lnTo>
                    <a:pt x="28790" y="89293"/>
                  </a:lnTo>
                  <a:lnTo>
                    <a:pt x="26327" y="90830"/>
                  </a:lnTo>
                  <a:lnTo>
                    <a:pt x="25158" y="90271"/>
                  </a:lnTo>
                  <a:lnTo>
                    <a:pt x="23431" y="89446"/>
                  </a:lnTo>
                  <a:lnTo>
                    <a:pt x="23431" y="91363"/>
                  </a:lnTo>
                  <a:lnTo>
                    <a:pt x="22606" y="91440"/>
                  </a:lnTo>
                  <a:lnTo>
                    <a:pt x="21386" y="91363"/>
                  </a:lnTo>
                  <a:lnTo>
                    <a:pt x="21767" y="91503"/>
                  </a:lnTo>
                  <a:lnTo>
                    <a:pt x="20040" y="91643"/>
                  </a:lnTo>
                  <a:lnTo>
                    <a:pt x="21983" y="90830"/>
                  </a:lnTo>
                  <a:lnTo>
                    <a:pt x="22326" y="90830"/>
                  </a:lnTo>
                  <a:lnTo>
                    <a:pt x="22580" y="91363"/>
                  </a:lnTo>
                  <a:lnTo>
                    <a:pt x="23431" y="91363"/>
                  </a:lnTo>
                  <a:lnTo>
                    <a:pt x="23431" y="89446"/>
                  </a:lnTo>
                  <a:lnTo>
                    <a:pt x="23114" y="89293"/>
                  </a:lnTo>
                  <a:lnTo>
                    <a:pt x="22961" y="88849"/>
                  </a:lnTo>
                  <a:lnTo>
                    <a:pt x="22161" y="86525"/>
                  </a:lnTo>
                  <a:lnTo>
                    <a:pt x="19469" y="88849"/>
                  </a:lnTo>
                  <a:lnTo>
                    <a:pt x="14884" y="88455"/>
                  </a:lnTo>
                  <a:lnTo>
                    <a:pt x="10325" y="90208"/>
                  </a:lnTo>
                  <a:lnTo>
                    <a:pt x="11557" y="87884"/>
                  </a:lnTo>
                  <a:lnTo>
                    <a:pt x="11671" y="87642"/>
                  </a:lnTo>
                  <a:lnTo>
                    <a:pt x="7924" y="87884"/>
                  </a:lnTo>
                  <a:lnTo>
                    <a:pt x="9410" y="90271"/>
                  </a:lnTo>
                  <a:lnTo>
                    <a:pt x="6654" y="89750"/>
                  </a:lnTo>
                  <a:lnTo>
                    <a:pt x="7772" y="90830"/>
                  </a:lnTo>
                  <a:lnTo>
                    <a:pt x="7289" y="90830"/>
                  </a:lnTo>
                  <a:lnTo>
                    <a:pt x="9842" y="91694"/>
                  </a:lnTo>
                  <a:lnTo>
                    <a:pt x="10007" y="91694"/>
                  </a:lnTo>
                  <a:lnTo>
                    <a:pt x="13030" y="92024"/>
                  </a:lnTo>
                  <a:lnTo>
                    <a:pt x="18973" y="91694"/>
                  </a:lnTo>
                  <a:lnTo>
                    <a:pt x="19316" y="91694"/>
                  </a:lnTo>
                  <a:lnTo>
                    <a:pt x="19900" y="91694"/>
                  </a:lnTo>
                  <a:lnTo>
                    <a:pt x="22352" y="91694"/>
                  </a:lnTo>
                  <a:lnTo>
                    <a:pt x="22809" y="91846"/>
                  </a:lnTo>
                  <a:lnTo>
                    <a:pt x="22733" y="91694"/>
                  </a:lnTo>
                  <a:lnTo>
                    <a:pt x="27559" y="91694"/>
                  </a:lnTo>
                  <a:lnTo>
                    <a:pt x="27089" y="91363"/>
                  </a:lnTo>
                  <a:lnTo>
                    <a:pt x="30365" y="91363"/>
                  </a:lnTo>
                  <a:lnTo>
                    <a:pt x="31813" y="89750"/>
                  </a:lnTo>
                  <a:close/>
                </a:path>
                <a:path w="393700" h="343535">
                  <a:moveTo>
                    <a:pt x="33693" y="82143"/>
                  </a:moveTo>
                  <a:lnTo>
                    <a:pt x="32169" y="82740"/>
                  </a:lnTo>
                  <a:lnTo>
                    <a:pt x="29857" y="78968"/>
                  </a:lnTo>
                  <a:lnTo>
                    <a:pt x="29984" y="79590"/>
                  </a:lnTo>
                  <a:lnTo>
                    <a:pt x="30073" y="80022"/>
                  </a:lnTo>
                  <a:lnTo>
                    <a:pt x="30175" y="80518"/>
                  </a:lnTo>
                  <a:lnTo>
                    <a:pt x="30264" y="80975"/>
                  </a:lnTo>
                  <a:lnTo>
                    <a:pt x="30340" y="81419"/>
                  </a:lnTo>
                  <a:lnTo>
                    <a:pt x="26670" y="80975"/>
                  </a:lnTo>
                  <a:lnTo>
                    <a:pt x="27368" y="81457"/>
                  </a:lnTo>
                  <a:lnTo>
                    <a:pt x="27216" y="81457"/>
                  </a:lnTo>
                  <a:lnTo>
                    <a:pt x="27165" y="82765"/>
                  </a:lnTo>
                  <a:lnTo>
                    <a:pt x="26911" y="82765"/>
                  </a:lnTo>
                  <a:lnTo>
                    <a:pt x="25603" y="83502"/>
                  </a:lnTo>
                  <a:lnTo>
                    <a:pt x="24676" y="83502"/>
                  </a:lnTo>
                  <a:lnTo>
                    <a:pt x="26377" y="84353"/>
                  </a:lnTo>
                  <a:lnTo>
                    <a:pt x="26250" y="83502"/>
                  </a:lnTo>
                  <a:lnTo>
                    <a:pt x="27178" y="83502"/>
                  </a:lnTo>
                  <a:lnTo>
                    <a:pt x="28587" y="88671"/>
                  </a:lnTo>
                  <a:lnTo>
                    <a:pt x="33693" y="82143"/>
                  </a:lnTo>
                  <a:close/>
                </a:path>
                <a:path w="393700" h="343535">
                  <a:moveTo>
                    <a:pt x="33959" y="117475"/>
                  </a:moveTo>
                  <a:lnTo>
                    <a:pt x="32550" y="115430"/>
                  </a:lnTo>
                  <a:lnTo>
                    <a:pt x="31546" y="117182"/>
                  </a:lnTo>
                  <a:lnTo>
                    <a:pt x="33020" y="117182"/>
                  </a:lnTo>
                  <a:lnTo>
                    <a:pt x="33959" y="117475"/>
                  </a:lnTo>
                  <a:close/>
                </a:path>
                <a:path w="393700" h="343535">
                  <a:moveTo>
                    <a:pt x="34048" y="126377"/>
                  </a:moveTo>
                  <a:lnTo>
                    <a:pt x="29883" y="123456"/>
                  </a:lnTo>
                  <a:lnTo>
                    <a:pt x="29006" y="124231"/>
                  </a:lnTo>
                  <a:lnTo>
                    <a:pt x="28536" y="124612"/>
                  </a:lnTo>
                  <a:lnTo>
                    <a:pt x="34048" y="126377"/>
                  </a:lnTo>
                  <a:close/>
                </a:path>
                <a:path w="393700" h="343535">
                  <a:moveTo>
                    <a:pt x="35306" y="116484"/>
                  </a:moveTo>
                  <a:lnTo>
                    <a:pt x="35052" y="116484"/>
                  </a:lnTo>
                  <a:lnTo>
                    <a:pt x="35306" y="116662"/>
                  </a:lnTo>
                  <a:lnTo>
                    <a:pt x="35306" y="116484"/>
                  </a:lnTo>
                  <a:close/>
                </a:path>
                <a:path w="393700" h="343535">
                  <a:moveTo>
                    <a:pt x="35331" y="119507"/>
                  </a:moveTo>
                  <a:lnTo>
                    <a:pt x="35318" y="117767"/>
                  </a:lnTo>
                  <a:lnTo>
                    <a:pt x="35306" y="117182"/>
                  </a:lnTo>
                  <a:lnTo>
                    <a:pt x="35179" y="117475"/>
                  </a:lnTo>
                  <a:lnTo>
                    <a:pt x="34848" y="117767"/>
                  </a:lnTo>
                  <a:lnTo>
                    <a:pt x="33959" y="117475"/>
                  </a:lnTo>
                  <a:lnTo>
                    <a:pt x="35331" y="119507"/>
                  </a:lnTo>
                  <a:close/>
                </a:path>
                <a:path w="393700" h="343535">
                  <a:moveTo>
                    <a:pt x="37325" y="116484"/>
                  </a:moveTo>
                  <a:lnTo>
                    <a:pt x="35280" y="115239"/>
                  </a:lnTo>
                  <a:lnTo>
                    <a:pt x="35306" y="116484"/>
                  </a:lnTo>
                  <a:lnTo>
                    <a:pt x="37325" y="116484"/>
                  </a:lnTo>
                  <a:close/>
                </a:path>
                <a:path w="393700" h="343535">
                  <a:moveTo>
                    <a:pt x="42252" y="119507"/>
                  </a:moveTo>
                  <a:lnTo>
                    <a:pt x="42024" y="119265"/>
                  </a:lnTo>
                  <a:lnTo>
                    <a:pt x="38049" y="116484"/>
                  </a:lnTo>
                  <a:lnTo>
                    <a:pt x="37325" y="116484"/>
                  </a:lnTo>
                  <a:lnTo>
                    <a:pt x="42252" y="119507"/>
                  </a:lnTo>
                  <a:close/>
                </a:path>
                <a:path w="393700" h="343535">
                  <a:moveTo>
                    <a:pt x="42430" y="98348"/>
                  </a:moveTo>
                  <a:lnTo>
                    <a:pt x="39217" y="98234"/>
                  </a:lnTo>
                  <a:lnTo>
                    <a:pt x="39700" y="99974"/>
                  </a:lnTo>
                  <a:lnTo>
                    <a:pt x="42430" y="98348"/>
                  </a:lnTo>
                  <a:close/>
                </a:path>
                <a:path w="393700" h="343535">
                  <a:moveTo>
                    <a:pt x="47485" y="101917"/>
                  </a:moveTo>
                  <a:lnTo>
                    <a:pt x="44284" y="101066"/>
                  </a:lnTo>
                  <a:lnTo>
                    <a:pt x="47053" y="103009"/>
                  </a:lnTo>
                  <a:lnTo>
                    <a:pt x="47485" y="101917"/>
                  </a:lnTo>
                  <a:close/>
                </a:path>
                <a:path w="393700" h="343535">
                  <a:moveTo>
                    <a:pt x="48056" y="95135"/>
                  </a:moveTo>
                  <a:lnTo>
                    <a:pt x="47879" y="95110"/>
                  </a:lnTo>
                  <a:lnTo>
                    <a:pt x="47879" y="95821"/>
                  </a:lnTo>
                  <a:lnTo>
                    <a:pt x="47993" y="95618"/>
                  </a:lnTo>
                  <a:lnTo>
                    <a:pt x="48006" y="95364"/>
                  </a:lnTo>
                  <a:lnTo>
                    <a:pt x="48056" y="95135"/>
                  </a:lnTo>
                  <a:close/>
                </a:path>
                <a:path w="393700" h="343535">
                  <a:moveTo>
                    <a:pt x="50266" y="104546"/>
                  </a:moveTo>
                  <a:lnTo>
                    <a:pt x="46596" y="104114"/>
                  </a:lnTo>
                  <a:lnTo>
                    <a:pt x="45694" y="106311"/>
                  </a:lnTo>
                  <a:lnTo>
                    <a:pt x="45732" y="108432"/>
                  </a:lnTo>
                  <a:lnTo>
                    <a:pt x="50266" y="104546"/>
                  </a:lnTo>
                  <a:close/>
                </a:path>
                <a:path w="393700" h="343535">
                  <a:moveTo>
                    <a:pt x="54686" y="89649"/>
                  </a:moveTo>
                  <a:lnTo>
                    <a:pt x="54673" y="88582"/>
                  </a:lnTo>
                  <a:lnTo>
                    <a:pt x="51930" y="89509"/>
                  </a:lnTo>
                  <a:lnTo>
                    <a:pt x="52463" y="90665"/>
                  </a:lnTo>
                  <a:lnTo>
                    <a:pt x="54686" y="89649"/>
                  </a:lnTo>
                  <a:close/>
                </a:path>
                <a:path w="393700" h="343535">
                  <a:moveTo>
                    <a:pt x="55727" y="78968"/>
                  </a:moveTo>
                  <a:lnTo>
                    <a:pt x="50977" y="78968"/>
                  </a:lnTo>
                  <a:lnTo>
                    <a:pt x="52730" y="79463"/>
                  </a:lnTo>
                  <a:lnTo>
                    <a:pt x="55727" y="78968"/>
                  </a:lnTo>
                  <a:close/>
                </a:path>
                <a:path w="393700" h="343535">
                  <a:moveTo>
                    <a:pt x="55981" y="80391"/>
                  </a:moveTo>
                  <a:lnTo>
                    <a:pt x="55791" y="80022"/>
                  </a:lnTo>
                  <a:lnTo>
                    <a:pt x="55918" y="80022"/>
                  </a:lnTo>
                  <a:lnTo>
                    <a:pt x="55918" y="79590"/>
                  </a:lnTo>
                  <a:lnTo>
                    <a:pt x="53759" y="79756"/>
                  </a:lnTo>
                  <a:lnTo>
                    <a:pt x="53187" y="79590"/>
                  </a:lnTo>
                  <a:lnTo>
                    <a:pt x="51968" y="79590"/>
                  </a:lnTo>
                  <a:lnTo>
                    <a:pt x="41313" y="81356"/>
                  </a:lnTo>
                  <a:lnTo>
                    <a:pt x="41300" y="79590"/>
                  </a:lnTo>
                  <a:lnTo>
                    <a:pt x="41287" y="79235"/>
                  </a:lnTo>
                  <a:lnTo>
                    <a:pt x="40335" y="79590"/>
                  </a:lnTo>
                  <a:lnTo>
                    <a:pt x="36309" y="81153"/>
                  </a:lnTo>
                  <a:lnTo>
                    <a:pt x="35369" y="80022"/>
                  </a:lnTo>
                  <a:lnTo>
                    <a:pt x="33693" y="82143"/>
                  </a:lnTo>
                  <a:lnTo>
                    <a:pt x="35496" y="81457"/>
                  </a:lnTo>
                  <a:lnTo>
                    <a:pt x="36550" y="81457"/>
                  </a:lnTo>
                  <a:lnTo>
                    <a:pt x="39535" y="85026"/>
                  </a:lnTo>
                  <a:lnTo>
                    <a:pt x="39624" y="84353"/>
                  </a:lnTo>
                  <a:lnTo>
                    <a:pt x="39725" y="83502"/>
                  </a:lnTo>
                  <a:lnTo>
                    <a:pt x="39814" y="82765"/>
                  </a:lnTo>
                  <a:lnTo>
                    <a:pt x="39916" y="81927"/>
                  </a:lnTo>
                  <a:lnTo>
                    <a:pt x="43103" y="81927"/>
                  </a:lnTo>
                  <a:lnTo>
                    <a:pt x="43154" y="83502"/>
                  </a:lnTo>
                  <a:lnTo>
                    <a:pt x="43268" y="85026"/>
                  </a:lnTo>
                  <a:lnTo>
                    <a:pt x="43649" y="86461"/>
                  </a:lnTo>
                  <a:lnTo>
                    <a:pt x="43726" y="85801"/>
                  </a:lnTo>
                  <a:lnTo>
                    <a:pt x="43967" y="85026"/>
                  </a:lnTo>
                  <a:lnTo>
                    <a:pt x="44030" y="84810"/>
                  </a:lnTo>
                  <a:lnTo>
                    <a:pt x="44094" y="84556"/>
                  </a:lnTo>
                  <a:lnTo>
                    <a:pt x="45008" y="84353"/>
                  </a:lnTo>
                  <a:lnTo>
                    <a:pt x="45605" y="84353"/>
                  </a:lnTo>
                  <a:lnTo>
                    <a:pt x="47294" y="85547"/>
                  </a:lnTo>
                  <a:lnTo>
                    <a:pt x="52362" y="87693"/>
                  </a:lnTo>
                  <a:lnTo>
                    <a:pt x="52209" y="86461"/>
                  </a:lnTo>
                  <a:lnTo>
                    <a:pt x="52095" y="85547"/>
                  </a:lnTo>
                  <a:lnTo>
                    <a:pt x="51993" y="84810"/>
                  </a:lnTo>
                  <a:lnTo>
                    <a:pt x="51930" y="84353"/>
                  </a:lnTo>
                  <a:lnTo>
                    <a:pt x="51828" y="83502"/>
                  </a:lnTo>
                  <a:lnTo>
                    <a:pt x="51727" y="82765"/>
                  </a:lnTo>
                  <a:lnTo>
                    <a:pt x="51625" y="81927"/>
                  </a:lnTo>
                  <a:lnTo>
                    <a:pt x="51562" y="81457"/>
                  </a:lnTo>
                  <a:lnTo>
                    <a:pt x="51435" y="80518"/>
                  </a:lnTo>
                  <a:lnTo>
                    <a:pt x="51371" y="80022"/>
                  </a:lnTo>
                  <a:lnTo>
                    <a:pt x="54698" y="80022"/>
                  </a:lnTo>
                  <a:lnTo>
                    <a:pt x="55981" y="80391"/>
                  </a:lnTo>
                  <a:close/>
                </a:path>
                <a:path w="393700" h="343535">
                  <a:moveTo>
                    <a:pt x="56705" y="105524"/>
                  </a:moveTo>
                  <a:lnTo>
                    <a:pt x="55905" y="105079"/>
                  </a:lnTo>
                  <a:lnTo>
                    <a:pt x="56057" y="105283"/>
                  </a:lnTo>
                  <a:lnTo>
                    <a:pt x="56273" y="105448"/>
                  </a:lnTo>
                  <a:lnTo>
                    <a:pt x="56705" y="105524"/>
                  </a:lnTo>
                  <a:close/>
                </a:path>
                <a:path w="393700" h="343535">
                  <a:moveTo>
                    <a:pt x="57467" y="92671"/>
                  </a:moveTo>
                  <a:lnTo>
                    <a:pt x="57404" y="88404"/>
                  </a:lnTo>
                  <a:lnTo>
                    <a:pt x="54686" y="89649"/>
                  </a:lnTo>
                  <a:lnTo>
                    <a:pt x="54775" y="92163"/>
                  </a:lnTo>
                  <a:lnTo>
                    <a:pt x="57467" y="92671"/>
                  </a:lnTo>
                  <a:close/>
                </a:path>
                <a:path w="393700" h="343535">
                  <a:moveTo>
                    <a:pt x="58470" y="92862"/>
                  </a:moveTo>
                  <a:lnTo>
                    <a:pt x="57467" y="92671"/>
                  </a:lnTo>
                  <a:lnTo>
                    <a:pt x="57467" y="92862"/>
                  </a:lnTo>
                  <a:lnTo>
                    <a:pt x="58470" y="92862"/>
                  </a:lnTo>
                  <a:close/>
                </a:path>
                <a:path w="393700" h="343535">
                  <a:moveTo>
                    <a:pt x="60045" y="81457"/>
                  </a:moveTo>
                  <a:lnTo>
                    <a:pt x="58420" y="81737"/>
                  </a:lnTo>
                  <a:lnTo>
                    <a:pt x="58420" y="81927"/>
                  </a:lnTo>
                  <a:lnTo>
                    <a:pt x="58407" y="81788"/>
                  </a:lnTo>
                  <a:lnTo>
                    <a:pt x="58343" y="80022"/>
                  </a:lnTo>
                  <a:lnTo>
                    <a:pt x="58039" y="80022"/>
                  </a:lnTo>
                  <a:lnTo>
                    <a:pt x="57886" y="80518"/>
                  </a:lnTo>
                  <a:lnTo>
                    <a:pt x="56476" y="80518"/>
                  </a:lnTo>
                  <a:lnTo>
                    <a:pt x="56146" y="80518"/>
                  </a:lnTo>
                  <a:lnTo>
                    <a:pt x="56603" y="81457"/>
                  </a:lnTo>
                  <a:lnTo>
                    <a:pt x="57150" y="81457"/>
                  </a:lnTo>
                  <a:lnTo>
                    <a:pt x="58039" y="81788"/>
                  </a:lnTo>
                  <a:lnTo>
                    <a:pt x="57150" y="81927"/>
                  </a:lnTo>
                  <a:lnTo>
                    <a:pt x="58013" y="81927"/>
                  </a:lnTo>
                  <a:lnTo>
                    <a:pt x="59664" y="83134"/>
                  </a:lnTo>
                  <a:lnTo>
                    <a:pt x="59728" y="82765"/>
                  </a:lnTo>
                  <a:lnTo>
                    <a:pt x="59817" y="82423"/>
                  </a:lnTo>
                  <a:lnTo>
                    <a:pt x="59931" y="81927"/>
                  </a:lnTo>
                  <a:lnTo>
                    <a:pt x="59969" y="81788"/>
                  </a:lnTo>
                  <a:lnTo>
                    <a:pt x="60045" y="81457"/>
                  </a:lnTo>
                  <a:close/>
                </a:path>
                <a:path w="393700" h="343535">
                  <a:moveTo>
                    <a:pt x="69684" y="83845"/>
                  </a:moveTo>
                  <a:lnTo>
                    <a:pt x="68402" y="81927"/>
                  </a:lnTo>
                  <a:lnTo>
                    <a:pt x="68084" y="81457"/>
                  </a:lnTo>
                  <a:lnTo>
                    <a:pt x="68821" y="81457"/>
                  </a:lnTo>
                  <a:lnTo>
                    <a:pt x="66154" y="80518"/>
                  </a:lnTo>
                  <a:lnTo>
                    <a:pt x="65519" y="80518"/>
                  </a:lnTo>
                  <a:lnTo>
                    <a:pt x="66852" y="80022"/>
                  </a:lnTo>
                  <a:lnTo>
                    <a:pt x="67945" y="79590"/>
                  </a:lnTo>
                  <a:lnTo>
                    <a:pt x="69507" y="78968"/>
                  </a:lnTo>
                  <a:lnTo>
                    <a:pt x="68732" y="78968"/>
                  </a:lnTo>
                  <a:lnTo>
                    <a:pt x="68732" y="78752"/>
                  </a:lnTo>
                  <a:lnTo>
                    <a:pt x="68719" y="77978"/>
                  </a:lnTo>
                  <a:lnTo>
                    <a:pt x="65036" y="76111"/>
                  </a:lnTo>
                  <a:lnTo>
                    <a:pt x="64122" y="76873"/>
                  </a:lnTo>
                  <a:lnTo>
                    <a:pt x="64147" y="77597"/>
                  </a:lnTo>
                  <a:lnTo>
                    <a:pt x="62788" y="78752"/>
                  </a:lnTo>
                  <a:lnTo>
                    <a:pt x="62382" y="78282"/>
                  </a:lnTo>
                  <a:lnTo>
                    <a:pt x="61658" y="77482"/>
                  </a:lnTo>
                  <a:lnTo>
                    <a:pt x="61658" y="78968"/>
                  </a:lnTo>
                  <a:lnTo>
                    <a:pt x="59258" y="78968"/>
                  </a:lnTo>
                  <a:lnTo>
                    <a:pt x="60109" y="78282"/>
                  </a:lnTo>
                  <a:lnTo>
                    <a:pt x="61658" y="78968"/>
                  </a:lnTo>
                  <a:lnTo>
                    <a:pt x="61658" y="77482"/>
                  </a:lnTo>
                  <a:lnTo>
                    <a:pt x="59524" y="75082"/>
                  </a:lnTo>
                  <a:lnTo>
                    <a:pt x="58356" y="78968"/>
                  </a:lnTo>
                  <a:lnTo>
                    <a:pt x="55918" y="78968"/>
                  </a:lnTo>
                  <a:lnTo>
                    <a:pt x="55918" y="79590"/>
                  </a:lnTo>
                  <a:lnTo>
                    <a:pt x="58166" y="79590"/>
                  </a:lnTo>
                  <a:lnTo>
                    <a:pt x="58508" y="79590"/>
                  </a:lnTo>
                  <a:lnTo>
                    <a:pt x="58762" y="79387"/>
                  </a:lnTo>
                  <a:lnTo>
                    <a:pt x="58534" y="79590"/>
                  </a:lnTo>
                  <a:lnTo>
                    <a:pt x="62750" y="79590"/>
                  </a:lnTo>
                  <a:lnTo>
                    <a:pt x="62522" y="80022"/>
                  </a:lnTo>
                  <a:lnTo>
                    <a:pt x="61658" y="80518"/>
                  </a:lnTo>
                  <a:lnTo>
                    <a:pt x="61087" y="80518"/>
                  </a:lnTo>
                  <a:lnTo>
                    <a:pt x="62547" y="81457"/>
                  </a:lnTo>
                  <a:lnTo>
                    <a:pt x="62344" y="81457"/>
                  </a:lnTo>
                  <a:lnTo>
                    <a:pt x="62331" y="82423"/>
                  </a:lnTo>
                  <a:lnTo>
                    <a:pt x="62699" y="82143"/>
                  </a:lnTo>
                  <a:lnTo>
                    <a:pt x="62890" y="81927"/>
                  </a:lnTo>
                  <a:lnTo>
                    <a:pt x="64020" y="82931"/>
                  </a:lnTo>
                  <a:lnTo>
                    <a:pt x="64655" y="83134"/>
                  </a:lnTo>
                  <a:lnTo>
                    <a:pt x="62395" y="84353"/>
                  </a:lnTo>
                  <a:lnTo>
                    <a:pt x="62318" y="82423"/>
                  </a:lnTo>
                  <a:lnTo>
                    <a:pt x="62090" y="82765"/>
                  </a:lnTo>
                  <a:lnTo>
                    <a:pt x="61036" y="84810"/>
                  </a:lnTo>
                  <a:lnTo>
                    <a:pt x="63296" y="85001"/>
                  </a:lnTo>
                  <a:lnTo>
                    <a:pt x="66878" y="84353"/>
                  </a:lnTo>
                  <a:lnTo>
                    <a:pt x="69684" y="83845"/>
                  </a:lnTo>
                  <a:close/>
                </a:path>
                <a:path w="393700" h="343535">
                  <a:moveTo>
                    <a:pt x="70180" y="149288"/>
                  </a:moveTo>
                  <a:lnTo>
                    <a:pt x="68630" y="148526"/>
                  </a:lnTo>
                  <a:lnTo>
                    <a:pt x="68910" y="149288"/>
                  </a:lnTo>
                  <a:lnTo>
                    <a:pt x="70180" y="149288"/>
                  </a:lnTo>
                  <a:close/>
                </a:path>
                <a:path w="393700" h="343535">
                  <a:moveTo>
                    <a:pt x="72136" y="77622"/>
                  </a:moveTo>
                  <a:lnTo>
                    <a:pt x="71462" y="77076"/>
                  </a:lnTo>
                  <a:lnTo>
                    <a:pt x="71640" y="77736"/>
                  </a:lnTo>
                  <a:lnTo>
                    <a:pt x="72136" y="77622"/>
                  </a:lnTo>
                  <a:close/>
                </a:path>
                <a:path w="393700" h="343535">
                  <a:moveTo>
                    <a:pt x="73101" y="100799"/>
                  </a:moveTo>
                  <a:lnTo>
                    <a:pt x="66255" y="101638"/>
                  </a:lnTo>
                  <a:lnTo>
                    <a:pt x="65887" y="100799"/>
                  </a:lnTo>
                  <a:lnTo>
                    <a:pt x="65798" y="100596"/>
                  </a:lnTo>
                  <a:lnTo>
                    <a:pt x="67614" y="99758"/>
                  </a:lnTo>
                  <a:lnTo>
                    <a:pt x="68046" y="99377"/>
                  </a:lnTo>
                  <a:lnTo>
                    <a:pt x="66687" y="98412"/>
                  </a:lnTo>
                  <a:lnTo>
                    <a:pt x="61645" y="97701"/>
                  </a:lnTo>
                  <a:lnTo>
                    <a:pt x="58394" y="96164"/>
                  </a:lnTo>
                  <a:lnTo>
                    <a:pt x="59143" y="94348"/>
                  </a:lnTo>
                  <a:lnTo>
                    <a:pt x="59296" y="93967"/>
                  </a:lnTo>
                  <a:lnTo>
                    <a:pt x="53809" y="94348"/>
                  </a:lnTo>
                  <a:lnTo>
                    <a:pt x="55168" y="93192"/>
                  </a:lnTo>
                  <a:lnTo>
                    <a:pt x="52895" y="91592"/>
                  </a:lnTo>
                  <a:lnTo>
                    <a:pt x="52565" y="90906"/>
                  </a:lnTo>
                  <a:lnTo>
                    <a:pt x="52463" y="90665"/>
                  </a:lnTo>
                  <a:lnTo>
                    <a:pt x="51955" y="90906"/>
                  </a:lnTo>
                  <a:lnTo>
                    <a:pt x="43675" y="86537"/>
                  </a:lnTo>
                  <a:lnTo>
                    <a:pt x="41478" y="92671"/>
                  </a:lnTo>
                  <a:lnTo>
                    <a:pt x="41414" y="92862"/>
                  </a:lnTo>
                  <a:lnTo>
                    <a:pt x="42392" y="92862"/>
                  </a:lnTo>
                  <a:lnTo>
                    <a:pt x="45110" y="93192"/>
                  </a:lnTo>
                  <a:lnTo>
                    <a:pt x="44653" y="92862"/>
                  </a:lnTo>
                  <a:lnTo>
                    <a:pt x="44653" y="92163"/>
                  </a:lnTo>
                  <a:lnTo>
                    <a:pt x="45085" y="91757"/>
                  </a:lnTo>
                  <a:lnTo>
                    <a:pt x="47459" y="91592"/>
                  </a:lnTo>
                  <a:lnTo>
                    <a:pt x="48209" y="93192"/>
                  </a:lnTo>
                  <a:lnTo>
                    <a:pt x="48247" y="94348"/>
                  </a:lnTo>
                  <a:lnTo>
                    <a:pt x="48056" y="95135"/>
                  </a:lnTo>
                  <a:lnTo>
                    <a:pt x="53467" y="95186"/>
                  </a:lnTo>
                  <a:lnTo>
                    <a:pt x="43434" y="99021"/>
                  </a:lnTo>
                  <a:lnTo>
                    <a:pt x="49758" y="99974"/>
                  </a:lnTo>
                  <a:lnTo>
                    <a:pt x="52400" y="98412"/>
                  </a:lnTo>
                  <a:lnTo>
                    <a:pt x="52552" y="98412"/>
                  </a:lnTo>
                  <a:lnTo>
                    <a:pt x="57188" y="102362"/>
                  </a:lnTo>
                  <a:lnTo>
                    <a:pt x="56248" y="102362"/>
                  </a:lnTo>
                  <a:lnTo>
                    <a:pt x="51625" y="102704"/>
                  </a:lnTo>
                  <a:lnTo>
                    <a:pt x="55905" y="105079"/>
                  </a:lnTo>
                  <a:lnTo>
                    <a:pt x="55575" y="104635"/>
                  </a:lnTo>
                  <a:lnTo>
                    <a:pt x="55753" y="103974"/>
                  </a:lnTo>
                  <a:lnTo>
                    <a:pt x="55753" y="103454"/>
                  </a:lnTo>
                  <a:lnTo>
                    <a:pt x="61226" y="102362"/>
                  </a:lnTo>
                  <a:lnTo>
                    <a:pt x="68554" y="103974"/>
                  </a:lnTo>
                  <a:lnTo>
                    <a:pt x="71894" y="101638"/>
                  </a:lnTo>
                  <a:lnTo>
                    <a:pt x="73101" y="100799"/>
                  </a:lnTo>
                  <a:close/>
                </a:path>
                <a:path w="393700" h="343535">
                  <a:moveTo>
                    <a:pt x="73380" y="138112"/>
                  </a:moveTo>
                  <a:lnTo>
                    <a:pt x="72428" y="137731"/>
                  </a:lnTo>
                  <a:lnTo>
                    <a:pt x="70777" y="139001"/>
                  </a:lnTo>
                  <a:lnTo>
                    <a:pt x="70307" y="138112"/>
                  </a:lnTo>
                  <a:lnTo>
                    <a:pt x="70205" y="137985"/>
                  </a:lnTo>
                  <a:lnTo>
                    <a:pt x="69532" y="136855"/>
                  </a:lnTo>
                  <a:lnTo>
                    <a:pt x="70091" y="136855"/>
                  </a:lnTo>
                  <a:lnTo>
                    <a:pt x="67056" y="136080"/>
                  </a:lnTo>
                  <a:lnTo>
                    <a:pt x="64465" y="136855"/>
                  </a:lnTo>
                  <a:lnTo>
                    <a:pt x="64592" y="136855"/>
                  </a:lnTo>
                  <a:lnTo>
                    <a:pt x="63030" y="137731"/>
                  </a:lnTo>
                  <a:lnTo>
                    <a:pt x="60972" y="137731"/>
                  </a:lnTo>
                  <a:lnTo>
                    <a:pt x="59182" y="137985"/>
                  </a:lnTo>
                  <a:lnTo>
                    <a:pt x="58724" y="137248"/>
                  </a:lnTo>
                  <a:lnTo>
                    <a:pt x="58724" y="142443"/>
                  </a:lnTo>
                  <a:lnTo>
                    <a:pt x="58559" y="142443"/>
                  </a:lnTo>
                  <a:lnTo>
                    <a:pt x="57175" y="142176"/>
                  </a:lnTo>
                  <a:lnTo>
                    <a:pt x="57772" y="142176"/>
                  </a:lnTo>
                  <a:lnTo>
                    <a:pt x="57594" y="141795"/>
                  </a:lnTo>
                  <a:lnTo>
                    <a:pt x="58724" y="142443"/>
                  </a:lnTo>
                  <a:lnTo>
                    <a:pt x="58724" y="137248"/>
                  </a:lnTo>
                  <a:lnTo>
                    <a:pt x="58483" y="136855"/>
                  </a:lnTo>
                  <a:lnTo>
                    <a:pt x="58293" y="136855"/>
                  </a:lnTo>
                  <a:lnTo>
                    <a:pt x="60248" y="135191"/>
                  </a:lnTo>
                  <a:lnTo>
                    <a:pt x="55524" y="137731"/>
                  </a:lnTo>
                  <a:lnTo>
                    <a:pt x="55854" y="137731"/>
                  </a:lnTo>
                  <a:lnTo>
                    <a:pt x="56984" y="139115"/>
                  </a:lnTo>
                  <a:lnTo>
                    <a:pt x="58648" y="140652"/>
                  </a:lnTo>
                  <a:lnTo>
                    <a:pt x="57226" y="141795"/>
                  </a:lnTo>
                  <a:lnTo>
                    <a:pt x="56654" y="142176"/>
                  </a:lnTo>
                  <a:lnTo>
                    <a:pt x="56362" y="142316"/>
                  </a:lnTo>
                  <a:lnTo>
                    <a:pt x="56057" y="142303"/>
                  </a:lnTo>
                  <a:lnTo>
                    <a:pt x="56057" y="142443"/>
                  </a:lnTo>
                  <a:lnTo>
                    <a:pt x="55740" y="142595"/>
                  </a:lnTo>
                  <a:lnTo>
                    <a:pt x="55765" y="142443"/>
                  </a:lnTo>
                  <a:lnTo>
                    <a:pt x="56057" y="142443"/>
                  </a:lnTo>
                  <a:lnTo>
                    <a:pt x="56057" y="142303"/>
                  </a:lnTo>
                  <a:lnTo>
                    <a:pt x="55778" y="142278"/>
                  </a:lnTo>
                  <a:lnTo>
                    <a:pt x="54229" y="142176"/>
                  </a:lnTo>
                  <a:lnTo>
                    <a:pt x="55803" y="142176"/>
                  </a:lnTo>
                  <a:lnTo>
                    <a:pt x="55880" y="141414"/>
                  </a:lnTo>
                  <a:lnTo>
                    <a:pt x="55994" y="140271"/>
                  </a:lnTo>
                  <a:lnTo>
                    <a:pt x="56121" y="139115"/>
                  </a:lnTo>
                  <a:lnTo>
                    <a:pt x="56172" y="138620"/>
                  </a:lnTo>
                  <a:lnTo>
                    <a:pt x="53403" y="137477"/>
                  </a:lnTo>
                  <a:lnTo>
                    <a:pt x="50723" y="141236"/>
                  </a:lnTo>
                  <a:lnTo>
                    <a:pt x="49441" y="140271"/>
                  </a:lnTo>
                  <a:lnTo>
                    <a:pt x="47955" y="139255"/>
                  </a:lnTo>
                  <a:lnTo>
                    <a:pt x="47015" y="138112"/>
                  </a:lnTo>
                  <a:lnTo>
                    <a:pt x="47193" y="138620"/>
                  </a:lnTo>
                  <a:lnTo>
                    <a:pt x="47853" y="139763"/>
                  </a:lnTo>
                  <a:lnTo>
                    <a:pt x="48044" y="140017"/>
                  </a:lnTo>
                  <a:lnTo>
                    <a:pt x="48425" y="140271"/>
                  </a:lnTo>
                  <a:lnTo>
                    <a:pt x="45554" y="140093"/>
                  </a:lnTo>
                  <a:lnTo>
                    <a:pt x="45554" y="145224"/>
                  </a:lnTo>
                  <a:lnTo>
                    <a:pt x="45097" y="145224"/>
                  </a:lnTo>
                  <a:lnTo>
                    <a:pt x="45097" y="147866"/>
                  </a:lnTo>
                  <a:lnTo>
                    <a:pt x="43980" y="149288"/>
                  </a:lnTo>
                  <a:lnTo>
                    <a:pt x="43675" y="149288"/>
                  </a:lnTo>
                  <a:lnTo>
                    <a:pt x="42887" y="147866"/>
                  </a:lnTo>
                  <a:lnTo>
                    <a:pt x="45097" y="147866"/>
                  </a:lnTo>
                  <a:lnTo>
                    <a:pt x="45097" y="145224"/>
                  </a:lnTo>
                  <a:lnTo>
                    <a:pt x="44615" y="145224"/>
                  </a:lnTo>
                  <a:lnTo>
                    <a:pt x="39903" y="145821"/>
                  </a:lnTo>
                  <a:lnTo>
                    <a:pt x="39903" y="147866"/>
                  </a:lnTo>
                  <a:lnTo>
                    <a:pt x="35560" y="148831"/>
                  </a:lnTo>
                  <a:lnTo>
                    <a:pt x="35229" y="147866"/>
                  </a:lnTo>
                  <a:lnTo>
                    <a:pt x="35229" y="147256"/>
                  </a:lnTo>
                  <a:lnTo>
                    <a:pt x="36728" y="147866"/>
                  </a:lnTo>
                  <a:lnTo>
                    <a:pt x="39903" y="147866"/>
                  </a:lnTo>
                  <a:lnTo>
                    <a:pt x="39903" y="145821"/>
                  </a:lnTo>
                  <a:lnTo>
                    <a:pt x="37503" y="146113"/>
                  </a:lnTo>
                  <a:lnTo>
                    <a:pt x="38201" y="144538"/>
                  </a:lnTo>
                  <a:lnTo>
                    <a:pt x="38392" y="144208"/>
                  </a:lnTo>
                  <a:lnTo>
                    <a:pt x="38696" y="143446"/>
                  </a:lnTo>
                  <a:lnTo>
                    <a:pt x="38874" y="143446"/>
                  </a:lnTo>
                  <a:lnTo>
                    <a:pt x="45554" y="145224"/>
                  </a:lnTo>
                  <a:lnTo>
                    <a:pt x="45554" y="140093"/>
                  </a:lnTo>
                  <a:lnTo>
                    <a:pt x="40614" y="139763"/>
                  </a:lnTo>
                  <a:lnTo>
                    <a:pt x="39662" y="140309"/>
                  </a:lnTo>
                  <a:lnTo>
                    <a:pt x="39662" y="141414"/>
                  </a:lnTo>
                  <a:lnTo>
                    <a:pt x="38912" y="142976"/>
                  </a:lnTo>
                  <a:lnTo>
                    <a:pt x="39573" y="141414"/>
                  </a:lnTo>
                  <a:lnTo>
                    <a:pt x="39662" y="140309"/>
                  </a:lnTo>
                  <a:lnTo>
                    <a:pt x="35433" y="142684"/>
                  </a:lnTo>
                  <a:lnTo>
                    <a:pt x="35991" y="142684"/>
                  </a:lnTo>
                  <a:lnTo>
                    <a:pt x="32283" y="144208"/>
                  </a:lnTo>
                  <a:lnTo>
                    <a:pt x="32016" y="144208"/>
                  </a:lnTo>
                  <a:lnTo>
                    <a:pt x="32473" y="142684"/>
                  </a:lnTo>
                  <a:lnTo>
                    <a:pt x="32550" y="142443"/>
                  </a:lnTo>
                  <a:lnTo>
                    <a:pt x="32626" y="142176"/>
                  </a:lnTo>
                  <a:lnTo>
                    <a:pt x="32753" y="141795"/>
                  </a:lnTo>
                  <a:lnTo>
                    <a:pt x="32854" y="141414"/>
                  </a:lnTo>
                  <a:lnTo>
                    <a:pt x="29679" y="143598"/>
                  </a:lnTo>
                  <a:lnTo>
                    <a:pt x="29679" y="149542"/>
                  </a:lnTo>
                  <a:lnTo>
                    <a:pt x="27787" y="149923"/>
                  </a:lnTo>
                  <a:lnTo>
                    <a:pt x="24599" y="149923"/>
                  </a:lnTo>
                  <a:lnTo>
                    <a:pt x="24676" y="149288"/>
                  </a:lnTo>
                  <a:lnTo>
                    <a:pt x="28892" y="149288"/>
                  </a:lnTo>
                  <a:lnTo>
                    <a:pt x="29679" y="149542"/>
                  </a:lnTo>
                  <a:lnTo>
                    <a:pt x="29679" y="143598"/>
                  </a:lnTo>
                  <a:lnTo>
                    <a:pt x="28778" y="144208"/>
                  </a:lnTo>
                  <a:lnTo>
                    <a:pt x="15468" y="144538"/>
                  </a:lnTo>
                  <a:lnTo>
                    <a:pt x="18427" y="144538"/>
                  </a:lnTo>
                  <a:lnTo>
                    <a:pt x="14122" y="144843"/>
                  </a:lnTo>
                  <a:lnTo>
                    <a:pt x="16268" y="144843"/>
                  </a:lnTo>
                  <a:lnTo>
                    <a:pt x="12407" y="149021"/>
                  </a:lnTo>
                  <a:lnTo>
                    <a:pt x="11874" y="148945"/>
                  </a:lnTo>
                  <a:lnTo>
                    <a:pt x="12141" y="149313"/>
                  </a:lnTo>
                  <a:lnTo>
                    <a:pt x="10579" y="151003"/>
                  </a:lnTo>
                  <a:lnTo>
                    <a:pt x="12992" y="150596"/>
                  </a:lnTo>
                  <a:lnTo>
                    <a:pt x="12573" y="149923"/>
                  </a:lnTo>
                  <a:lnTo>
                    <a:pt x="13030" y="150469"/>
                  </a:lnTo>
                  <a:lnTo>
                    <a:pt x="13525" y="149923"/>
                  </a:lnTo>
                  <a:lnTo>
                    <a:pt x="12992" y="150596"/>
                  </a:lnTo>
                  <a:lnTo>
                    <a:pt x="16865" y="149923"/>
                  </a:lnTo>
                  <a:lnTo>
                    <a:pt x="20548" y="149288"/>
                  </a:lnTo>
                  <a:lnTo>
                    <a:pt x="23393" y="149288"/>
                  </a:lnTo>
                  <a:lnTo>
                    <a:pt x="24193" y="151472"/>
                  </a:lnTo>
                  <a:lnTo>
                    <a:pt x="23177" y="151003"/>
                  </a:lnTo>
                  <a:lnTo>
                    <a:pt x="22301" y="150596"/>
                  </a:lnTo>
                  <a:lnTo>
                    <a:pt x="21894" y="150596"/>
                  </a:lnTo>
                  <a:lnTo>
                    <a:pt x="21717" y="150926"/>
                  </a:lnTo>
                  <a:lnTo>
                    <a:pt x="17830" y="149923"/>
                  </a:lnTo>
                  <a:lnTo>
                    <a:pt x="14732" y="151701"/>
                  </a:lnTo>
                  <a:lnTo>
                    <a:pt x="14173" y="152069"/>
                  </a:lnTo>
                  <a:lnTo>
                    <a:pt x="13068" y="150596"/>
                  </a:lnTo>
                  <a:lnTo>
                    <a:pt x="12585" y="151003"/>
                  </a:lnTo>
                  <a:lnTo>
                    <a:pt x="11925" y="151701"/>
                  </a:lnTo>
                  <a:lnTo>
                    <a:pt x="11531" y="151701"/>
                  </a:lnTo>
                  <a:lnTo>
                    <a:pt x="10934" y="152819"/>
                  </a:lnTo>
                  <a:lnTo>
                    <a:pt x="11188" y="152819"/>
                  </a:lnTo>
                  <a:lnTo>
                    <a:pt x="18821" y="156654"/>
                  </a:lnTo>
                  <a:lnTo>
                    <a:pt x="21094" y="152209"/>
                  </a:lnTo>
                  <a:lnTo>
                    <a:pt x="21336" y="151701"/>
                  </a:lnTo>
                  <a:lnTo>
                    <a:pt x="24282" y="151701"/>
                  </a:lnTo>
                  <a:lnTo>
                    <a:pt x="24663" y="151701"/>
                  </a:lnTo>
                  <a:lnTo>
                    <a:pt x="27216" y="151701"/>
                  </a:lnTo>
                  <a:lnTo>
                    <a:pt x="27139" y="152069"/>
                  </a:lnTo>
                  <a:lnTo>
                    <a:pt x="27038" y="152463"/>
                  </a:lnTo>
                  <a:lnTo>
                    <a:pt x="26987" y="152628"/>
                  </a:lnTo>
                  <a:lnTo>
                    <a:pt x="26250" y="152209"/>
                  </a:lnTo>
                  <a:lnTo>
                    <a:pt x="24663" y="151701"/>
                  </a:lnTo>
                  <a:lnTo>
                    <a:pt x="26949" y="152806"/>
                  </a:lnTo>
                  <a:lnTo>
                    <a:pt x="28397" y="153517"/>
                  </a:lnTo>
                  <a:lnTo>
                    <a:pt x="29362" y="153225"/>
                  </a:lnTo>
                  <a:lnTo>
                    <a:pt x="29933" y="153225"/>
                  </a:lnTo>
                  <a:lnTo>
                    <a:pt x="29286" y="152819"/>
                  </a:lnTo>
                  <a:lnTo>
                    <a:pt x="28829" y="152463"/>
                  </a:lnTo>
                  <a:lnTo>
                    <a:pt x="28829" y="151701"/>
                  </a:lnTo>
                  <a:lnTo>
                    <a:pt x="33223" y="151701"/>
                  </a:lnTo>
                  <a:lnTo>
                    <a:pt x="34798" y="153225"/>
                  </a:lnTo>
                  <a:lnTo>
                    <a:pt x="38150" y="153987"/>
                  </a:lnTo>
                  <a:lnTo>
                    <a:pt x="35763" y="153987"/>
                  </a:lnTo>
                  <a:lnTo>
                    <a:pt x="32092" y="154241"/>
                  </a:lnTo>
                  <a:lnTo>
                    <a:pt x="34848" y="155511"/>
                  </a:lnTo>
                  <a:lnTo>
                    <a:pt x="33032" y="156400"/>
                  </a:lnTo>
                  <a:lnTo>
                    <a:pt x="37604" y="155257"/>
                  </a:lnTo>
                  <a:lnTo>
                    <a:pt x="39116" y="153987"/>
                  </a:lnTo>
                  <a:lnTo>
                    <a:pt x="37426" y="151701"/>
                  </a:lnTo>
                  <a:lnTo>
                    <a:pt x="39382" y="151701"/>
                  </a:lnTo>
                  <a:lnTo>
                    <a:pt x="41656" y="152209"/>
                  </a:lnTo>
                  <a:lnTo>
                    <a:pt x="41414" y="152209"/>
                  </a:lnTo>
                  <a:lnTo>
                    <a:pt x="44881" y="153606"/>
                  </a:lnTo>
                  <a:lnTo>
                    <a:pt x="47955" y="151701"/>
                  </a:lnTo>
                  <a:lnTo>
                    <a:pt x="48285" y="151701"/>
                  </a:lnTo>
                  <a:lnTo>
                    <a:pt x="49428" y="149923"/>
                  </a:lnTo>
                  <a:lnTo>
                    <a:pt x="47739" y="147510"/>
                  </a:lnTo>
                  <a:lnTo>
                    <a:pt x="47612" y="147256"/>
                  </a:lnTo>
                  <a:lnTo>
                    <a:pt x="48018" y="147256"/>
                  </a:lnTo>
                  <a:lnTo>
                    <a:pt x="51282" y="147866"/>
                  </a:lnTo>
                  <a:lnTo>
                    <a:pt x="49885" y="147256"/>
                  </a:lnTo>
                  <a:lnTo>
                    <a:pt x="52171" y="147256"/>
                  </a:lnTo>
                  <a:lnTo>
                    <a:pt x="53098" y="147510"/>
                  </a:lnTo>
                  <a:lnTo>
                    <a:pt x="54178" y="147866"/>
                  </a:lnTo>
                  <a:lnTo>
                    <a:pt x="56921" y="147866"/>
                  </a:lnTo>
                  <a:lnTo>
                    <a:pt x="52806" y="149288"/>
                  </a:lnTo>
                  <a:lnTo>
                    <a:pt x="54292" y="149288"/>
                  </a:lnTo>
                  <a:lnTo>
                    <a:pt x="61391" y="147866"/>
                  </a:lnTo>
                  <a:lnTo>
                    <a:pt x="62839" y="146875"/>
                  </a:lnTo>
                  <a:lnTo>
                    <a:pt x="67271" y="147866"/>
                  </a:lnTo>
                  <a:lnTo>
                    <a:pt x="68630" y="148526"/>
                  </a:lnTo>
                  <a:lnTo>
                    <a:pt x="68389" y="147866"/>
                  </a:lnTo>
                  <a:lnTo>
                    <a:pt x="67995" y="147510"/>
                  </a:lnTo>
                  <a:lnTo>
                    <a:pt x="67779" y="147256"/>
                  </a:lnTo>
                  <a:lnTo>
                    <a:pt x="66903" y="146875"/>
                  </a:lnTo>
                  <a:lnTo>
                    <a:pt x="67081" y="146367"/>
                  </a:lnTo>
                  <a:lnTo>
                    <a:pt x="67170" y="146113"/>
                  </a:lnTo>
                  <a:lnTo>
                    <a:pt x="66027" y="144843"/>
                  </a:lnTo>
                  <a:lnTo>
                    <a:pt x="65544" y="144538"/>
                  </a:lnTo>
                  <a:lnTo>
                    <a:pt x="65024" y="144208"/>
                  </a:lnTo>
                  <a:lnTo>
                    <a:pt x="64782" y="144208"/>
                  </a:lnTo>
                  <a:lnTo>
                    <a:pt x="64490" y="144322"/>
                  </a:lnTo>
                  <a:lnTo>
                    <a:pt x="64490" y="146367"/>
                  </a:lnTo>
                  <a:lnTo>
                    <a:pt x="62280" y="146367"/>
                  </a:lnTo>
                  <a:lnTo>
                    <a:pt x="61734" y="146786"/>
                  </a:lnTo>
                  <a:lnTo>
                    <a:pt x="63398" y="145351"/>
                  </a:lnTo>
                  <a:lnTo>
                    <a:pt x="63614" y="145605"/>
                  </a:lnTo>
                  <a:lnTo>
                    <a:pt x="64490" y="146367"/>
                  </a:lnTo>
                  <a:lnTo>
                    <a:pt x="64490" y="144322"/>
                  </a:lnTo>
                  <a:lnTo>
                    <a:pt x="64008" y="144487"/>
                  </a:lnTo>
                  <a:lnTo>
                    <a:pt x="64617" y="143446"/>
                  </a:lnTo>
                  <a:lnTo>
                    <a:pt x="63842" y="143319"/>
                  </a:lnTo>
                  <a:lnTo>
                    <a:pt x="63842" y="144538"/>
                  </a:lnTo>
                  <a:lnTo>
                    <a:pt x="62992" y="144843"/>
                  </a:lnTo>
                  <a:lnTo>
                    <a:pt x="63830" y="144538"/>
                  </a:lnTo>
                  <a:lnTo>
                    <a:pt x="63842" y="143319"/>
                  </a:lnTo>
                  <a:lnTo>
                    <a:pt x="63169" y="143192"/>
                  </a:lnTo>
                  <a:lnTo>
                    <a:pt x="62611" y="142684"/>
                  </a:lnTo>
                  <a:lnTo>
                    <a:pt x="61722" y="142684"/>
                  </a:lnTo>
                  <a:lnTo>
                    <a:pt x="61722" y="143954"/>
                  </a:lnTo>
                  <a:lnTo>
                    <a:pt x="61645" y="144538"/>
                  </a:lnTo>
                  <a:lnTo>
                    <a:pt x="61544" y="145224"/>
                  </a:lnTo>
                  <a:lnTo>
                    <a:pt x="61429" y="146113"/>
                  </a:lnTo>
                  <a:lnTo>
                    <a:pt x="61391" y="146367"/>
                  </a:lnTo>
                  <a:lnTo>
                    <a:pt x="60655" y="146367"/>
                  </a:lnTo>
                  <a:lnTo>
                    <a:pt x="60972" y="146113"/>
                  </a:lnTo>
                  <a:lnTo>
                    <a:pt x="61290" y="145732"/>
                  </a:lnTo>
                  <a:lnTo>
                    <a:pt x="61175" y="145224"/>
                  </a:lnTo>
                  <a:lnTo>
                    <a:pt x="61112" y="144843"/>
                  </a:lnTo>
                  <a:lnTo>
                    <a:pt x="61048" y="144538"/>
                  </a:lnTo>
                  <a:lnTo>
                    <a:pt x="60934" y="143954"/>
                  </a:lnTo>
                  <a:lnTo>
                    <a:pt x="60845" y="143446"/>
                  </a:lnTo>
                  <a:lnTo>
                    <a:pt x="60109" y="143446"/>
                  </a:lnTo>
                  <a:lnTo>
                    <a:pt x="58547" y="143852"/>
                  </a:lnTo>
                  <a:lnTo>
                    <a:pt x="58026" y="142684"/>
                  </a:lnTo>
                  <a:lnTo>
                    <a:pt x="60490" y="142684"/>
                  </a:lnTo>
                  <a:lnTo>
                    <a:pt x="60769" y="143192"/>
                  </a:lnTo>
                  <a:lnTo>
                    <a:pt x="60579" y="143192"/>
                  </a:lnTo>
                  <a:lnTo>
                    <a:pt x="61722" y="143954"/>
                  </a:lnTo>
                  <a:lnTo>
                    <a:pt x="61722" y="142684"/>
                  </a:lnTo>
                  <a:lnTo>
                    <a:pt x="61036" y="142684"/>
                  </a:lnTo>
                  <a:lnTo>
                    <a:pt x="61544" y="142621"/>
                  </a:lnTo>
                  <a:lnTo>
                    <a:pt x="67183" y="141795"/>
                  </a:lnTo>
                  <a:lnTo>
                    <a:pt x="70446" y="139255"/>
                  </a:lnTo>
                  <a:lnTo>
                    <a:pt x="70231" y="139255"/>
                  </a:lnTo>
                  <a:lnTo>
                    <a:pt x="70624" y="139115"/>
                  </a:lnTo>
                  <a:lnTo>
                    <a:pt x="70840" y="139115"/>
                  </a:lnTo>
                  <a:lnTo>
                    <a:pt x="73380" y="138112"/>
                  </a:lnTo>
                  <a:close/>
                </a:path>
                <a:path w="393700" h="343535">
                  <a:moveTo>
                    <a:pt x="76060" y="79603"/>
                  </a:moveTo>
                  <a:lnTo>
                    <a:pt x="73444" y="78562"/>
                  </a:lnTo>
                  <a:lnTo>
                    <a:pt x="73304" y="78511"/>
                  </a:lnTo>
                  <a:lnTo>
                    <a:pt x="72936" y="77863"/>
                  </a:lnTo>
                  <a:lnTo>
                    <a:pt x="72809" y="77736"/>
                  </a:lnTo>
                  <a:lnTo>
                    <a:pt x="72885" y="77863"/>
                  </a:lnTo>
                  <a:lnTo>
                    <a:pt x="72390" y="77812"/>
                  </a:lnTo>
                  <a:lnTo>
                    <a:pt x="73240" y="78486"/>
                  </a:lnTo>
                  <a:lnTo>
                    <a:pt x="71678" y="77863"/>
                  </a:lnTo>
                  <a:lnTo>
                    <a:pt x="72428" y="80568"/>
                  </a:lnTo>
                  <a:lnTo>
                    <a:pt x="72390" y="78562"/>
                  </a:lnTo>
                  <a:lnTo>
                    <a:pt x="72809" y="78562"/>
                  </a:lnTo>
                  <a:lnTo>
                    <a:pt x="76060" y="79603"/>
                  </a:lnTo>
                  <a:close/>
                </a:path>
                <a:path w="393700" h="343535">
                  <a:moveTo>
                    <a:pt x="77673" y="136855"/>
                  </a:moveTo>
                  <a:lnTo>
                    <a:pt x="73380" y="138112"/>
                  </a:lnTo>
                  <a:lnTo>
                    <a:pt x="77254" y="140017"/>
                  </a:lnTo>
                  <a:lnTo>
                    <a:pt x="77368" y="139115"/>
                  </a:lnTo>
                  <a:lnTo>
                    <a:pt x="77431" y="138620"/>
                  </a:lnTo>
                  <a:lnTo>
                    <a:pt x="77558" y="137731"/>
                  </a:lnTo>
                  <a:lnTo>
                    <a:pt x="77673" y="136855"/>
                  </a:lnTo>
                  <a:close/>
                </a:path>
                <a:path w="393700" h="343535">
                  <a:moveTo>
                    <a:pt x="97218" y="110896"/>
                  </a:moveTo>
                  <a:lnTo>
                    <a:pt x="95440" y="110921"/>
                  </a:lnTo>
                  <a:lnTo>
                    <a:pt x="93319" y="110769"/>
                  </a:lnTo>
                  <a:lnTo>
                    <a:pt x="92011" y="111201"/>
                  </a:lnTo>
                  <a:lnTo>
                    <a:pt x="93446" y="110934"/>
                  </a:lnTo>
                  <a:lnTo>
                    <a:pt x="95491" y="110972"/>
                  </a:lnTo>
                  <a:lnTo>
                    <a:pt x="97218" y="110896"/>
                  </a:lnTo>
                  <a:close/>
                </a:path>
                <a:path w="393700" h="343535">
                  <a:moveTo>
                    <a:pt x="99771" y="110490"/>
                  </a:moveTo>
                  <a:lnTo>
                    <a:pt x="99199" y="110744"/>
                  </a:lnTo>
                  <a:lnTo>
                    <a:pt x="98272" y="110845"/>
                  </a:lnTo>
                  <a:lnTo>
                    <a:pt x="97218" y="110896"/>
                  </a:lnTo>
                  <a:lnTo>
                    <a:pt x="98285" y="110883"/>
                  </a:lnTo>
                  <a:lnTo>
                    <a:pt x="99212" y="110794"/>
                  </a:lnTo>
                  <a:lnTo>
                    <a:pt x="99771" y="110490"/>
                  </a:lnTo>
                  <a:close/>
                </a:path>
                <a:path w="393700" h="343535">
                  <a:moveTo>
                    <a:pt x="100431" y="83540"/>
                  </a:moveTo>
                  <a:lnTo>
                    <a:pt x="100304" y="83261"/>
                  </a:lnTo>
                  <a:lnTo>
                    <a:pt x="99720" y="81991"/>
                  </a:lnTo>
                  <a:lnTo>
                    <a:pt x="99644" y="81826"/>
                  </a:lnTo>
                  <a:lnTo>
                    <a:pt x="99187" y="81826"/>
                  </a:lnTo>
                  <a:lnTo>
                    <a:pt x="96735" y="82689"/>
                  </a:lnTo>
                  <a:lnTo>
                    <a:pt x="95211" y="83261"/>
                  </a:lnTo>
                  <a:lnTo>
                    <a:pt x="93992" y="82867"/>
                  </a:lnTo>
                  <a:lnTo>
                    <a:pt x="93433" y="82689"/>
                  </a:lnTo>
                  <a:lnTo>
                    <a:pt x="91478" y="82359"/>
                  </a:lnTo>
                  <a:lnTo>
                    <a:pt x="89471" y="82359"/>
                  </a:lnTo>
                  <a:lnTo>
                    <a:pt x="89369" y="81991"/>
                  </a:lnTo>
                  <a:lnTo>
                    <a:pt x="89319" y="81826"/>
                  </a:lnTo>
                  <a:lnTo>
                    <a:pt x="88442" y="78613"/>
                  </a:lnTo>
                  <a:lnTo>
                    <a:pt x="87871" y="79108"/>
                  </a:lnTo>
                  <a:lnTo>
                    <a:pt x="87871" y="82359"/>
                  </a:lnTo>
                  <a:lnTo>
                    <a:pt x="86614" y="82359"/>
                  </a:lnTo>
                  <a:lnTo>
                    <a:pt x="85559" y="82511"/>
                  </a:lnTo>
                  <a:lnTo>
                    <a:pt x="84785" y="82867"/>
                  </a:lnTo>
                  <a:lnTo>
                    <a:pt x="84670" y="82511"/>
                  </a:lnTo>
                  <a:lnTo>
                    <a:pt x="84620" y="82359"/>
                  </a:lnTo>
                  <a:lnTo>
                    <a:pt x="84353" y="82359"/>
                  </a:lnTo>
                  <a:lnTo>
                    <a:pt x="85178" y="81991"/>
                  </a:lnTo>
                  <a:lnTo>
                    <a:pt x="85534" y="81826"/>
                  </a:lnTo>
                  <a:lnTo>
                    <a:pt x="86677" y="81826"/>
                  </a:lnTo>
                  <a:lnTo>
                    <a:pt x="87871" y="82359"/>
                  </a:lnTo>
                  <a:lnTo>
                    <a:pt x="87871" y="79108"/>
                  </a:lnTo>
                  <a:lnTo>
                    <a:pt x="84493" y="81991"/>
                  </a:lnTo>
                  <a:lnTo>
                    <a:pt x="84239" y="81229"/>
                  </a:lnTo>
                  <a:lnTo>
                    <a:pt x="83845" y="80098"/>
                  </a:lnTo>
                  <a:lnTo>
                    <a:pt x="83743" y="80556"/>
                  </a:lnTo>
                  <a:lnTo>
                    <a:pt x="83693" y="80759"/>
                  </a:lnTo>
                  <a:lnTo>
                    <a:pt x="83578" y="81229"/>
                  </a:lnTo>
                  <a:lnTo>
                    <a:pt x="83350" y="80937"/>
                  </a:lnTo>
                  <a:lnTo>
                    <a:pt x="82778" y="80759"/>
                  </a:lnTo>
                  <a:lnTo>
                    <a:pt x="82804" y="80937"/>
                  </a:lnTo>
                  <a:lnTo>
                    <a:pt x="83972" y="82359"/>
                  </a:lnTo>
                  <a:lnTo>
                    <a:pt x="83591" y="82359"/>
                  </a:lnTo>
                  <a:lnTo>
                    <a:pt x="80251" y="83908"/>
                  </a:lnTo>
                  <a:lnTo>
                    <a:pt x="80340" y="84404"/>
                  </a:lnTo>
                  <a:lnTo>
                    <a:pt x="80454" y="84797"/>
                  </a:lnTo>
                  <a:lnTo>
                    <a:pt x="80594" y="85013"/>
                  </a:lnTo>
                  <a:lnTo>
                    <a:pt x="80594" y="85585"/>
                  </a:lnTo>
                  <a:lnTo>
                    <a:pt x="80594" y="86309"/>
                  </a:lnTo>
                  <a:lnTo>
                    <a:pt x="80276" y="86067"/>
                  </a:lnTo>
                  <a:lnTo>
                    <a:pt x="80594" y="85585"/>
                  </a:lnTo>
                  <a:lnTo>
                    <a:pt x="80518" y="85280"/>
                  </a:lnTo>
                  <a:lnTo>
                    <a:pt x="80454" y="85013"/>
                  </a:lnTo>
                  <a:lnTo>
                    <a:pt x="80416" y="84797"/>
                  </a:lnTo>
                  <a:lnTo>
                    <a:pt x="80264" y="84531"/>
                  </a:lnTo>
                  <a:lnTo>
                    <a:pt x="80264" y="86067"/>
                  </a:lnTo>
                  <a:lnTo>
                    <a:pt x="78790" y="85013"/>
                  </a:lnTo>
                  <a:lnTo>
                    <a:pt x="79895" y="85013"/>
                  </a:lnTo>
                  <a:lnTo>
                    <a:pt x="80264" y="86067"/>
                  </a:lnTo>
                  <a:lnTo>
                    <a:pt x="80264" y="84531"/>
                  </a:lnTo>
                  <a:lnTo>
                    <a:pt x="79108" y="82867"/>
                  </a:lnTo>
                  <a:lnTo>
                    <a:pt x="78994" y="82689"/>
                  </a:lnTo>
                  <a:lnTo>
                    <a:pt x="78867" y="82511"/>
                  </a:lnTo>
                  <a:lnTo>
                    <a:pt x="78803" y="82867"/>
                  </a:lnTo>
                  <a:lnTo>
                    <a:pt x="78689" y="83540"/>
                  </a:lnTo>
                  <a:lnTo>
                    <a:pt x="78587" y="84112"/>
                  </a:lnTo>
                  <a:lnTo>
                    <a:pt x="78473" y="84797"/>
                  </a:lnTo>
                  <a:lnTo>
                    <a:pt x="77495" y="84112"/>
                  </a:lnTo>
                  <a:lnTo>
                    <a:pt x="79286" y="86067"/>
                  </a:lnTo>
                  <a:lnTo>
                    <a:pt x="79641" y="86067"/>
                  </a:lnTo>
                  <a:lnTo>
                    <a:pt x="76047" y="88366"/>
                  </a:lnTo>
                  <a:lnTo>
                    <a:pt x="75603" y="88112"/>
                  </a:lnTo>
                  <a:lnTo>
                    <a:pt x="74828" y="87630"/>
                  </a:lnTo>
                  <a:lnTo>
                    <a:pt x="74282" y="87223"/>
                  </a:lnTo>
                  <a:lnTo>
                    <a:pt x="74002" y="86741"/>
                  </a:lnTo>
                  <a:lnTo>
                    <a:pt x="74066" y="87083"/>
                  </a:lnTo>
                  <a:lnTo>
                    <a:pt x="72682" y="86067"/>
                  </a:lnTo>
                  <a:lnTo>
                    <a:pt x="71513" y="85280"/>
                  </a:lnTo>
                  <a:lnTo>
                    <a:pt x="70180" y="85585"/>
                  </a:lnTo>
                  <a:lnTo>
                    <a:pt x="73406" y="87147"/>
                  </a:lnTo>
                  <a:lnTo>
                    <a:pt x="70027" y="86499"/>
                  </a:lnTo>
                  <a:lnTo>
                    <a:pt x="69316" y="86499"/>
                  </a:lnTo>
                  <a:lnTo>
                    <a:pt x="69748" y="88112"/>
                  </a:lnTo>
                  <a:lnTo>
                    <a:pt x="66954" y="87223"/>
                  </a:lnTo>
                  <a:lnTo>
                    <a:pt x="66078" y="86956"/>
                  </a:lnTo>
                  <a:lnTo>
                    <a:pt x="66471" y="87223"/>
                  </a:lnTo>
                  <a:lnTo>
                    <a:pt x="66954" y="87630"/>
                  </a:lnTo>
                  <a:lnTo>
                    <a:pt x="65201" y="88430"/>
                  </a:lnTo>
                  <a:lnTo>
                    <a:pt x="64744" y="88823"/>
                  </a:lnTo>
                  <a:lnTo>
                    <a:pt x="66154" y="93306"/>
                  </a:lnTo>
                  <a:lnTo>
                    <a:pt x="73342" y="91427"/>
                  </a:lnTo>
                  <a:lnTo>
                    <a:pt x="77012" y="89052"/>
                  </a:lnTo>
                  <a:lnTo>
                    <a:pt x="79222" y="89052"/>
                  </a:lnTo>
                  <a:lnTo>
                    <a:pt x="81203" y="88430"/>
                  </a:lnTo>
                  <a:lnTo>
                    <a:pt x="82219" y="88112"/>
                  </a:lnTo>
                  <a:lnTo>
                    <a:pt x="82372" y="88112"/>
                  </a:lnTo>
                  <a:lnTo>
                    <a:pt x="83959" y="90043"/>
                  </a:lnTo>
                  <a:lnTo>
                    <a:pt x="83096" y="88112"/>
                  </a:lnTo>
                  <a:lnTo>
                    <a:pt x="83299" y="88112"/>
                  </a:lnTo>
                  <a:lnTo>
                    <a:pt x="89471" y="91084"/>
                  </a:lnTo>
                  <a:lnTo>
                    <a:pt x="92938" y="88112"/>
                  </a:lnTo>
                  <a:lnTo>
                    <a:pt x="94767" y="86499"/>
                  </a:lnTo>
                  <a:lnTo>
                    <a:pt x="98437" y="84797"/>
                  </a:lnTo>
                  <a:lnTo>
                    <a:pt x="98628" y="84797"/>
                  </a:lnTo>
                  <a:lnTo>
                    <a:pt x="98056" y="84404"/>
                  </a:lnTo>
                  <a:lnTo>
                    <a:pt x="96532" y="83769"/>
                  </a:lnTo>
                  <a:lnTo>
                    <a:pt x="97840" y="83769"/>
                  </a:lnTo>
                  <a:lnTo>
                    <a:pt x="99199" y="83540"/>
                  </a:lnTo>
                  <a:lnTo>
                    <a:pt x="100431" y="83540"/>
                  </a:lnTo>
                  <a:close/>
                </a:path>
                <a:path w="393700" h="343535">
                  <a:moveTo>
                    <a:pt x="100609" y="109855"/>
                  </a:moveTo>
                  <a:lnTo>
                    <a:pt x="100215" y="109181"/>
                  </a:lnTo>
                  <a:lnTo>
                    <a:pt x="100444" y="109842"/>
                  </a:lnTo>
                  <a:lnTo>
                    <a:pt x="100228" y="110236"/>
                  </a:lnTo>
                  <a:lnTo>
                    <a:pt x="99783" y="110490"/>
                  </a:lnTo>
                  <a:lnTo>
                    <a:pt x="100355" y="110236"/>
                  </a:lnTo>
                  <a:lnTo>
                    <a:pt x="100609" y="109855"/>
                  </a:lnTo>
                  <a:close/>
                </a:path>
                <a:path w="393700" h="343535">
                  <a:moveTo>
                    <a:pt x="108470" y="109321"/>
                  </a:moveTo>
                  <a:lnTo>
                    <a:pt x="105727" y="110223"/>
                  </a:lnTo>
                  <a:lnTo>
                    <a:pt x="104343" y="109969"/>
                  </a:lnTo>
                  <a:lnTo>
                    <a:pt x="105270" y="110604"/>
                  </a:lnTo>
                  <a:lnTo>
                    <a:pt x="106210" y="111963"/>
                  </a:lnTo>
                  <a:lnTo>
                    <a:pt x="107581" y="111506"/>
                  </a:lnTo>
                  <a:lnTo>
                    <a:pt x="108470" y="109321"/>
                  </a:lnTo>
                  <a:close/>
                </a:path>
                <a:path w="393700" h="343535">
                  <a:moveTo>
                    <a:pt x="113004" y="105422"/>
                  </a:moveTo>
                  <a:lnTo>
                    <a:pt x="111582" y="102323"/>
                  </a:lnTo>
                  <a:lnTo>
                    <a:pt x="112090" y="105473"/>
                  </a:lnTo>
                  <a:lnTo>
                    <a:pt x="113004" y="105422"/>
                  </a:lnTo>
                  <a:close/>
                </a:path>
                <a:path w="393700" h="343535">
                  <a:moveTo>
                    <a:pt x="113068" y="73037"/>
                  </a:moveTo>
                  <a:lnTo>
                    <a:pt x="112610" y="73037"/>
                  </a:lnTo>
                  <a:lnTo>
                    <a:pt x="112610" y="73787"/>
                  </a:lnTo>
                  <a:lnTo>
                    <a:pt x="113068" y="73037"/>
                  </a:lnTo>
                  <a:close/>
                </a:path>
                <a:path w="393700" h="343535">
                  <a:moveTo>
                    <a:pt x="115798" y="74320"/>
                  </a:moveTo>
                  <a:lnTo>
                    <a:pt x="115239" y="74536"/>
                  </a:lnTo>
                  <a:lnTo>
                    <a:pt x="114007" y="75107"/>
                  </a:lnTo>
                  <a:lnTo>
                    <a:pt x="112610" y="74841"/>
                  </a:lnTo>
                  <a:lnTo>
                    <a:pt x="112610" y="74536"/>
                  </a:lnTo>
                  <a:lnTo>
                    <a:pt x="112610" y="73787"/>
                  </a:lnTo>
                  <a:lnTo>
                    <a:pt x="112166" y="74536"/>
                  </a:lnTo>
                  <a:lnTo>
                    <a:pt x="111658" y="74320"/>
                  </a:lnTo>
                  <a:lnTo>
                    <a:pt x="108623" y="73037"/>
                  </a:lnTo>
                  <a:lnTo>
                    <a:pt x="107099" y="73037"/>
                  </a:lnTo>
                  <a:lnTo>
                    <a:pt x="107124" y="74536"/>
                  </a:lnTo>
                  <a:lnTo>
                    <a:pt x="105765" y="77152"/>
                  </a:lnTo>
                  <a:lnTo>
                    <a:pt x="101777" y="74320"/>
                  </a:lnTo>
                  <a:lnTo>
                    <a:pt x="100126" y="73037"/>
                  </a:lnTo>
                  <a:lnTo>
                    <a:pt x="96583" y="73037"/>
                  </a:lnTo>
                  <a:lnTo>
                    <a:pt x="96532" y="69240"/>
                  </a:lnTo>
                  <a:lnTo>
                    <a:pt x="94259" y="70472"/>
                  </a:lnTo>
                  <a:lnTo>
                    <a:pt x="90639" y="74231"/>
                  </a:lnTo>
                  <a:lnTo>
                    <a:pt x="88226" y="73037"/>
                  </a:lnTo>
                  <a:lnTo>
                    <a:pt x="87871" y="73037"/>
                  </a:lnTo>
                  <a:lnTo>
                    <a:pt x="81876" y="68872"/>
                  </a:lnTo>
                  <a:lnTo>
                    <a:pt x="76314" y="75425"/>
                  </a:lnTo>
                  <a:lnTo>
                    <a:pt x="73736" y="75145"/>
                  </a:lnTo>
                  <a:lnTo>
                    <a:pt x="73736" y="76555"/>
                  </a:lnTo>
                  <a:lnTo>
                    <a:pt x="72224" y="77076"/>
                  </a:lnTo>
                  <a:lnTo>
                    <a:pt x="72402" y="77076"/>
                  </a:lnTo>
                  <a:lnTo>
                    <a:pt x="72644" y="77495"/>
                  </a:lnTo>
                  <a:lnTo>
                    <a:pt x="75260" y="76860"/>
                  </a:lnTo>
                  <a:lnTo>
                    <a:pt x="81521" y="78282"/>
                  </a:lnTo>
                  <a:lnTo>
                    <a:pt x="80860" y="78282"/>
                  </a:lnTo>
                  <a:lnTo>
                    <a:pt x="80543" y="78600"/>
                  </a:lnTo>
                  <a:lnTo>
                    <a:pt x="80949" y="78600"/>
                  </a:lnTo>
                  <a:lnTo>
                    <a:pt x="87045" y="79540"/>
                  </a:lnTo>
                  <a:lnTo>
                    <a:pt x="86702" y="79286"/>
                  </a:lnTo>
                  <a:lnTo>
                    <a:pt x="86575" y="78600"/>
                  </a:lnTo>
                  <a:lnTo>
                    <a:pt x="86741" y="78600"/>
                  </a:lnTo>
                  <a:lnTo>
                    <a:pt x="86283" y="78282"/>
                  </a:lnTo>
                  <a:lnTo>
                    <a:pt x="84582" y="78282"/>
                  </a:lnTo>
                  <a:lnTo>
                    <a:pt x="88341" y="78003"/>
                  </a:lnTo>
                  <a:lnTo>
                    <a:pt x="90817" y="78600"/>
                  </a:lnTo>
                  <a:lnTo>
                    <a:pt x="94729" y="79616"/>
                  </a:lnTo>
                  <a:lnTo>
                    <a:pt x="95567" y="79806"/>
                  </a:lnTo>
                  <a:lnTo>
                    <a:pt x="96215" y="80708"/>
                  </a:lnTo>
                  <a:lnTo>
                    <a:pt x="96901" y="81775"/>
                  </a:lnTo>
                  <a:lnTo>
                    <a:pt x="98983" y="81064"/>
                  </a:lnTo>
                  <a:lnTo>
                    <a:pt x="98945" y="80530"/>
                  </a:lnTo>
                  <a:lnTo>
                    <a:pt x="98844" y="80391"/>
                  </a:lnTo>
                  <a:lnTo>
                    <a:pt x="100850" y="80391"/>
                  </a:lnTo>
                  <a:lnTo>
                    <a:pt x="102895" y="80060"/>
                  </a:lnTo>
                  <a:lnTo>
                    <a:pt x="104876" y="78600"/>
                  </a:lnTo>
                  <a:lnTo>
                    <a:pt x="104419" y="78282"/>
                  </a:lnTo>
                  <a:lnTo>
                    <a:pt x="104813" y="78003"/>
                  </a:lnTo>
                  <a:lnTo>
                    <a:pt x="105651" y="77381"/>
                  </a:lnTo>
                  <a:lnTo>
                    <a:pt x="106108" y="77381"/>
                  </a:lnTo>
                  <a:lnTo>
                    <a:pt x="105867" y="77228"/>
                  </a:lnTo>
                  <a:lnTo>
                    <a:pt x="109867" y="74320"/>
                  </a:lnTo>
                  <a:lnTo>
                    <a:pt x="114947" y="77889"/>
                  </a:lnTo>
                  <a:lnTo>
                    <a:pt x="115620" y="75107"/>
                  </a:lnTo>
                  <a:lnTo>
                    <a:pt x="115684" y="74841"/>
                  </a:lnTo>
                  <a:lnTo>
                    <a:pt x="115798" y="74320"/>
                  </a:lnTo>
                  <a:close/>
                </a:path>
                <a:path w="393700" h="343535">
                  <a:moveTo>
                    <a:pt x="118097" y="73037"/>
                  </a:moveTo>
                  <a:lnTo>
                    <a:pt x="111213" y="71742"/>
                  </a:lnTo>
                  <a:lnTo>
                    <a:pt x="108470" y="71945"/>
                  </a:lnTo>
                  <a:lnTo>
                    <a:pt x="113068" y="73037"/>
                  </a:lnTo>
                  <a:lnTo>
                    <a:pt x="118097" y="73037"/>
                  </a:lnTo>
                  <a:close/>
                </a:path>
                <a:path w="393700" h="343535">
                  <a:moveTo>
                    <a:pt x="120383" y="73228"/>
                  </a:moveTo>
                  <a:lnTo>
                    <a:pt x="119913" y="72885"/>
                  </a:lnTo>
                  <a:lnTo>
                    <a:pt x="119926" y="73596"/>
                  </a:lnTo>
                  <a:lnTo>
                    <a:pt x="116776" y="73596"/>
                  </a:lnTo>
                  <a:lnTo>
                    <a:pt x="117119" y="74320"/>
                  </a:lnTo>
                  <a:lnTo>
                    <a:pt x="119938" y="74320"/>
                  </a:lnTo>
                  <a:lnTo>
                    <a:pt x="120230" y="73596"/>
                  </a:lnTo>
                  <a:lnTo>
                    <a:pt x="120307" y="73418"/>
                  </a:lnTo>
                  <a:lnTo>
                    <a:pt x="120383" y="73228"/>
                  </a:lnTo>
                  <a:close/>
                </a:path>
                <a:path w="393700" h="343535">
                  <a:moveTo>
                    <a:pt x="122656" y="73418"/>
                  </a:moveTo>
                  <a:lnTo>
                    <a:pt x="121793" y="70815"/>
                  </a:lnTo>
                  <a:lnTo>
                    <a:pt x="119621" y="70815"/>
                  </a:lnTo>
                  <a:lnTo>
                    <a:pt x="119913" y="72885"/>
                  </a:lnTo>
                  <a:lnTo>
                    <a:pt x="122656" y="73418"/>
                  </a:lnTo>
                  <a:close/>
                </a:path>
                <a:path w="393700" h="343535">
                  <a:moveTo>
                    <a:pt x="123545" y="70624"/>
                  </a:moveTo>
                  <a:lnTo>
                    <a:pt x="119405" y="69011"/>
                  </a:lnTo>
                  <a:lnTo>
                    <a:pt x="119595" y="70624"/>
                  </a:lnTo>
                  <a:lnTo>
                    <a:pt x="123545" y="70624"/>
                  </a:lnTo>
                  <a:close/>
                </a:path>
                <a:path w="393700" h="343535">
                  <a:moveTo>
                    <a:pt x="123710" y="84023"/>
                  </a:moveTo>
                  <a:lnTo>
                    <a:pt x="122351" y="85178"/>
                  </a:lnTo>
                  <a:lnTo>
                    <a:pt x="120078" y="85699"/>
                  </a:lnTo>
                  <a:lnTo>
                    <a:pt x="116865" y="86296"/>
                  </a:lnTo>
                  <a:lnTo>
                    <a:pt x="116408" y="83832"/>
                  </a:lnTo>
                  <a:lnTo>
                    <a:pt x="118694" y="84023"/>
                  </a:lnTo>
                  <a:lnTo>
                    <a:pt x="116382" y="82410"/>
                  </a:lnTo>
                  <a:lnTo>
                    <a:pt x="115519" y="86029"/>
                  </a:lnTo>
                  <a:lnTo>
                    <a:pt x="111340" y="82397"/>
                  </a:lnTo>
                  <a:lnTo>
                    <a:pt x="111379" y="85255"/>
                  </a:lnTo>
                  <a:lnTo>
                    <a:pt x="107683" y="84099"/>
                  </a:lnTo>
                  <a:lnTo>
                    <a:pt x="108204" y="87261"/>
                  </a:lnTo>
                  <a:lnTo>
                    <a:pt x="113195" y="85826"/>
                  </a:lnTo>
                  <a:lnTo>
                    <a:pt x="114617" y="89662"/>
                  </a:lnTo>
                  <a:lnTo>
                    <a:pt x="114579" y="86804"/>
                  </a:lnTo>
                  <a:lnTo>
                    <a:pt x="117817" y="88353"/>
                  </a:lnTo>
                  <a:lnTo>
                    <a:pt x="122351" y="85890"/>
                  </a:lnTo>
                  <a:lnTo>
                    <a:pt x="123710" y="84023"/>
                  </a:lnTo>
                  <a:close/>
                </a:path>
                <a:path w="393700" h="343535">
                  <a:moveTo>
                    <a:pt x="141160" y="86321"/>
                  </a:moveTo>
                  <a:lnTo>
                    <a:pt x="136563" y="85242"/>
                  </a:lnTo>
                  <a:lnTo>
                    <a:pt x="136969" y="84239"/>
                  </a:lnTo>
                  <a:lnTo>
                    <a:pt x="137058" y="83019"/>
                  </a:lnTo>
                  <a:lnTo>
                    <a:pt x="138379" y="82169"/>
                  </a:lnTo>
                  <a:lnTo>
                    <a:pt x="139306" y="82461"/>
                  </a:lnTo>
                  <a:lnTo>
                    <a:pt x="138823" y="80708"/>
                  </a:lnTo>
                  <a:lnTo>
                    <a:pt x="137642" y="80924"/>
                  </a:lnTo>
                  <a:lnTo>
                    <a:pt x="134493" y="78955"/>
                  </a:lnTo>
                  <a:lnTo>
                    <a:pt x="131864" y="82880"/>
                  </a:lnTo>
                  <a:lnTo>
                    <a:pt x="127355" y="81610"/>
                  </a:lnTo>
                  <a:lnTo>
                    <a:pt x="129235" y="85750"/>
                  </a:lnTo>
                  <a:lnTo>
                    <a:pt x="135661" y="86017"/>
                  </a:lnTo>
                  <a:lnTo>
                    <a:pt x="140246" y="87109"/>
                  </a:lnTo>
                  <a:lnTo>
                    <a:pt x="141160" y="86321"/>
                  </a:lnTo>
                  <a:close/>
                </a:path>
                <a:path w="393700" h="343535">
                  <a:moveTo>
                    <a:pt x="148196" y="120015"/>
                  </a:moveTo>
                  <a:lnTo>
                    <a:pt x="147523" y="120205"/>
                  </a:lnTo>
                  <a:lnTo>
                    <a:pt x="146837" y="120459"/>
                  </a:lnTo>
                  <a:lnTo>
                    <a:pt x="146164" y="120878"/>
                  </a:lnTo>
                  <a:lnTo>
                    <a:pt x="147358" y="120688"/>
                  </a:lnTo>
                  <a:lnTo>
                    <a:pt x="147929" y="120383"/>
                  </a:lnTo>
                  <a:lnTo>
                    <a:pt x="148196" y="120015"/>
                  </a:lnTo>
                  <a:close/>
                </a:path>
                <a:path w="393700" h="343535">
                  <a:moveTo>
                    <a:pt x="151892" y="110159"/>
                  </a:moveTo>
                  <a:lnTo>
                    <a:pt x="151320" y="109956"/>
                  </a:lnTo>
                  <a:lnTo>
                    <a:pt x="150685" y="109753"/>
                  </a:lnTo>
                  <a:lnTo>
                    <a:pt x="150152" y="109537"/>
                  </a:lnTo>
                  <a:lnTo>
                    <a:pt x="150152" y="110121"/>
                  </a:lnTo>
                  <a:lnTo>
                    <a:pt x="150977" y="110159"/>
                  </a:lnTo>
                  <a:lnTo>
                    <a:pt x="151892" y="110159"/>
                  </a:lnTo>
                  <a:close/>
                </a:path>
                <a:path w="393700" h="343535">
                  <a:moveTo>
                    <a:pt x="154584" y="111112"/>
                  </a:moveTo>
                  <a:lnTo>
                    <a:pt x="154292" y="110223"/>
                  </a:lnTo>
                  <a:lnTo>
                    <a:pt x="153060" y="110159"/>
                  </a:lnTo>
                  <a:lnTo>
                    <a:pt x="151892" y="110159"/>
                  </a:lnTo>
                  <a:lnTo>
                    <a:pt x="153644" y="110794"/>
                  </a:lnTo>
                  <a:lnTo>
                    <a:pt x="154584" y="111112"/>
                  </a:lnTo>
                  <a:close/>
                </a:path>
                <a:path w="393700" h="343535">
                  <a:moveTo>
                    <a:pt x="162064" y="107327"/>
                  </a:moveTo>
                  <a:lnTo>
                    <a:pt x="161798" y="107111"/>
                  </a:lnTo>
                  <a:lnTo>
                    <a:pt x="161823" y="106870"/>
                  </a:lnTo>
                  <a:lnTo>
                    <a:pt x="159981" y="107111"/>
                  </a:lnTo>
                  <a:lnTo>
                    <a:pt x="161061" y="107111"/>
                  </a:lnTo>
                  <a:lnTo>
                    <a:pt x="162064" y="107327"/>
                  </a:lnTo>
                  <a:close/>
                </a:path>
                <a:path w="393700" h="343535">
                  <a:moveTo>
                    <a:pt x="165646" y="274091"/>
                  </a:moveTo>
                  <a:lnTo>
                    <a:pt x="162420" y="273265"/>
                  </a:lnTo>
                  <a:lnTo>
                    <a:pt x="163855" y="276364"/>
                  </a:lnTo>
                  <a:lnTo>
                    <a:pt x="162026" y="276491"/>
                  </a:lnTo>
                  <a:lnTo>
                    <a:pt x="164782" y="278447"/>
                  </a:lnTo>
                  <a:lnTo>
                    <a:pt x="164731" y="274878"/>
                  </a:lnTo>
                  <a:lnTo>
                    <a:pt x="165646" y="274091"/>
                  </a:lnTo>
                  <a:close/>
                </a:path>
                <a:path w="393700" h="343535">
                  <a:moveTo>
                    <a:pt x="166598" y="106235"/>
                  </a:moveTo>
                  <a:lnTo>
                    <a:pt x="164147" y="105041"/>
                  </a:lnTo>
                  <a:lnTo>
                    <a:pt x="164058" y="104698"/>
                  </a:lnTo>
                  <a:lnTo>
                    <a:pt x="164007" y="104508"/>
                  </a:lnTo>
                  <a:lnTo>
                    <a:pt x="163474" y="104203"/>
                  </a:lnTo>
                  <a:lnTo>
                    <a:pt x="162013" y="104698"/>
                  </a:lnTo>
                  <a:lnTo>
                    <a:pt x="161632" y="105041"/>
                  </a:lnTo>
                  <a:lnTo>
                    <a:pt x="161544" y="105702"/>
                  </a:lnTo>
                  <a:lnTo>
                    <a:pt x="161874" y="106235"/>
                  </a:lnTo>
                  <a:lnTo>
                    <a:pt x="161823" y="106870"/>
                  </a:lnTo>
                  <a:lnTo>
                    <a:pt x="166598" y="106235"/>
                  </a:lnTo>
                  <a:close/>
                </a:path>
                <a:path w="393700" h="343535">
                  <a:moveTo>
                    <a:pt x="169379" y="108877"/>
                  </a:moveTo>
                  <a:lnTo>
                    <a:pt x="162064" y="107327"/>
                  </a:lnTo>
                  <a:lnTo>
                    <a:pt x="162979" y="109347"/>
                  </a:lnTo>
                  <a:lnTo>
                    <a:pt x="156527" y="107670"/>
                  </a:lnTo>
                  <a:lnTo>
                    <a:pt x="159321" y="109601"/>
                  </a:lnTo>
                  <a:lnTo>
                    <a:pt x="160680" y="109855"/>
                  </a:lnTo>
                  <a:lnTo>
                    <a:pt x="162991" y="110058"/>
                  </a:lnTo>
                  <a:lnTo>
                    <a:pt x="165303" y="111671"/>
                  </a:lnTo>
                  <a:lnTo>
                    <a:pt x="168694" y="109347"/>
                  </a:lnTo>
                  <a:lnTo>
                    <a:pt x="169379" y="108877"/>
                  </a:lnTo>
                  <a:close/>
                </a:path>
                <a:path w="393700" h="343535">
                  <a:moveTo>
                    <a:pt x="172834" y="309448"/>
                  </a:moveTo>
                  <a:lnTo>
                    <a:pt x="171805" y="309448"/>
                  </a:lnTo>
                  <a:lnTo>
                    <a:pt x="172554" y="310121"/>
                  </a:lnTo>
                  <a:lnTo>
                    <a:pt x="172834" y="309448"/>
                  </a:lnTo>
                  <a:close/>
                </a:path>
                <a:path w="393700" h="343535">
                  <a:moveTo>
                    <a:pt x="172834" y="309003"/>
                  </a:moveTo>
                  <a:lnTo>
                    <a:pt x="172631" y="307454"/>
                  </a:lnTo>
                  <a:lnTo>
                    <a:pt x="172516" y="306539"/>
                  </a:lnTo>
                  <a:lnTo>
                    <a:pt x="169291" y="307124"/>
                  </a:lnTo>
                  <a:lnTo>
                    <a:pt x="171335" y="309003"/>
                  </a:lnTo>
                  <a:lnTo>
                    <a:pt x="172834" y="309003"/>
                  </a:lnTo>
                  <a:close/>
                </a:path>
                <a:path w="393700" h="343535">
                  <a:moveTo>
                    <a:pt x="173621" y="309448"/>
                  </a:moveTo>
                  <a:lnTo>
                    <a:pt x="173012" y="309448"/>
                  </a:lnTo>
                  <a:lnTo>
                    <a:pt x="173024" y="310438"/>
                  </a:lnTo>
                  <a:lnTo>
                    <a:pt x="173621" y="309448"/>
                  </a:lnTo>
                  <a:close/>
                </a:path>
                <a:path w="393700" h="343535">
                  <a:moveTo>
                    <a:pt x="174993" y="117030"/>
                  </a:moveTo>
                  <a:lnTo>
                    <a:pt x="174104" y="116789"/>
                  </a:lnTo>
                  <a:lnTo>
                    <a:pt x="170535" y="115824"/>
                  </a:lnTo>
                  <a:lnTo>
                    <a:pt x="163296" y="113880"/>
                  </a:lnTo>
                  <a:lnTo>
                    <a:pt x="160870" y="113233"/>
                  </a:lnTo>
                  <a:lnTo>
                    <a:pt x="155143" y="111302"/>
                  </a:lnTo>
                  <a:lnTo>
                    <a:pt x="154520" y="111302"/>
                  </a:lnTo>
                  <a:lnTo>
                    <a:pt x="148361" y="113233"/>
                  </a:lnTo>
                  <a:lnTo>
                    <a:pt x="148691" y="111302"/>
                  </a:lnTo>
                  <a:lnTo>
                    <a:pt x="148793" y="110705"/>
                  </a:lnTo>
                  <a:lnTo>
                    <a:pt x="144564" y="110121"/>
                  </a:lnTo>
                  <a:lnTo>
                    <a:pt x="143903" y="110121"/>
                  </a:lnTo>
                  <a:lnTo>
                    <a:pt x="144754" y="110705"/>
                  </a:lnTo>
                  <a:lnTo>
                    <a:pt x="145567" y="111302"/>
                  </a:lnTo>
                  <a:lnTo>
                    <a:pt x="142405" y="112585"/>
                  </a:lnTo>
                  <a:lnTo>
                    <a:pt x="144246" y="113880"/>
                  </a:lnTo>
                  <a:lnTo>
                    <a:pt x="136829" y="111302"/>
                  </a:lnTo>
                  <a:lnTo>
                    <a:pt x="136347" y="111302"/>
                  </a:lnTo>
                  <a:lnTo>
                    <a:pt x="138506" y="110121"/>
                  </a:lnTo>
                  <a:lnTo>
                    <a:pt x="138696" y="110121"/>
                  </a:lnTo>
                  <a:lnTo>
                    <a:pt x="139128" y="106768"/>
                  </a:lnTo>
                  <a:lnTo>
                    <a:pt x="139484" y="105283"/>
                  </a:lnTo>
                  <a:lnTo>
                    <a:pt x="139560" y="104952"/>
                  </a:lnTo>
                  <a:lnTo>
                    <a:pt x="137744" y="106502"/>
                  </a:lnTo>
                  <a:lnTo>
                    <a:pt x="136867" y="110121"/>
                  </a:lnTo>
                  <a:lnTo>
                    <a:pt x="135864" y="109423"/>
                  </a:lnTo>
                  <a:lnTo>
                    <a:pt x="133642" y="107873"/>
                  </a:lnTo>
                  <a:lnTo>
                    <a:pt x="134493" y="103530"/>
                  </a:lnTo>
                  <a:lnTo>
                    <a:pt x="131826" y="109423"/>
                  </a:lnTo>
                  <a:lnTo>
                    <a:pt x="131622" y="108978"/>
                  </a:lnTo>
                  <a:lnTo>
                    <a:pt x="129946" y="105283"/>
                  </a:lnTo>
                  <a:lnTo>
                    <a:pt x="128257" y="108775"/>
                  </a:lnTo>
                  <a:lnTo>
                    <a:pt x="128155" y="108978"/>
                  </a:lnTo>
                  <a:lnTo>
                    <a:pt x="127914" y="108775"/>
                  </a:lnTo>
                  <a:lnTo>
                    <a:pt x="122605" y="104394"/>
                  </a:lnTo>
                  <a:lnTo>
                    <a:pt x="123482" y="108775"/>
                  </a:lnTo>
                  <a:lnTo>
                    <a:pt x="123520" y="108978"/>
                  </a:lnTo>
                  <a:lnTo>
                    <a:pt x="123571" y="109296"/>
                  </a:lnTo>
                  <a:lnTo>
                    <a:pt x="125869" y="108775"/>
                  </a:lnTo>
                  <a:lnTo>
                    <a:pt x="127317" y="109423"/>
                  </a:lnTo>
                  <a:lnTo>
                    <a:pt x="128778" y="110121"/>
                  </a:lnTo>
                  <a:lnTo>
                    <a:pt x="130479" y="111302"/>
                  </a:lnTo>
                  <a:lnTo>
                    <a:pt x="126593" y="112331"/>
                  </a:lnTo>
                  <a:lnTo>
                    <a:pt x="130937" y="112331"/>
                  </a:lnTo>
                  <a:lnTo>
                    <a:pt x="138315" y="116090"/>
                  </a:lnTo>
                  <a:lnTo>
                    <a:pt x="143383" y="118224"/>
                  </a:lnTo>
                  <a:lnTo>
                    <a:pt x="147040" y="116535"/>
                  </a:lnTo>
                  <a:lnTo>
                    <a:pt x="147116" y="116789"/>
                  </a:lnTo>
                  <a:lnTo>
                    <a:pt x="147180" y="117030"/>
                  </a:lnTo>
                  <a:lnTo>
                    <a:pt x="147269" y="117360"/>
                  </a:lnTo>
                  <a:lnTo>
                    <a:pt x="147383" y="117779"/>
                  </a:lnTo>
                  <a:lnTo>
                    <a:pt x="148856" y="119100"/>
                  </a:lnTo>
                  <a:lnTo>
                    <a:pt x="148196" y="120015"/>
                  </a:lnTo>
                  <a:lnTo>
                    <a:pt x="153403" y="118554"/>
                  </a:lnTo>
                  <a:lnTo>
                    <a:pt x="158318" y="122745"/>
                  </a:lnTo>
                  <a:lnTo>
                    <a:pt x="159194" y="119100"/>
                  </a:lnTo>
                  <a:lnTo>
                    <a:pt x="159245" y="118872"/>
                  </a:lnTo>
                  <a:lnTo>
                    <a:pt x="159321" y="118554"/>
                  </a:lnTo>
                  <a:lnTo>
                    <a:pt x="159397" y="118224"/>
                  </a:lnTo>
                  <a:lnTo>
                    <a:pt x="159512" y="117779"/>
                  </a:lnTo>
                  <a:lnTo>
                    <a:pt x="159600" y="117360"/>
                  </a:lnTo>
                  <a:lnTo>
                    <a:pt x="159689" y="117030"/>
                  </a:lnTo>
                  <a:lnTo>
                    <a:pt x="159804" y="116535"/>
                  </a:lnTo>
                  <a:lnTo>
                    <a:pt x="159854" y="116319"/>
                  </a:lnTo>
                  <a:lnTo>
                    <a:pt x="162140" y="115824"/>
                  </a:lnTo>
                  <a:lnTo>
                    <a:pt x="163525" y="116789"/>
                  </a:lnTo>
                  <a:lnTo>
                    <a:pt x="165379" y="117360"/>
                  </a:lnTo>
                  <a:lnTo>
                    <a:pt x="165760" y="118224"/>
                  </a:lnTo>
                  <a:lnTo>
                    <a:pt x="165836" y="118389"/>
                  </a:lnTo>
                  <a:lnTo>
                    <a:pt x="164490" y="118872"/>
                  </a:lnTo>
                  <a:lnTo>
                    <a:pt x="163550" y="119634"/>
                  </a:lnTo>
                  <a:lnTo>
                    <a:pt x="167043" y="119100"/>
                  </a:lnTo>
                  <a:lnTo>
                    <a:pt x="167627" y="119100"/>
                  </a:lnTo>
                  <a:lnTo>
                    <a:pt x="169430" y="116789"/>
                  </a:lnTo>
                  <a:lnTo>
                    <a:pt x="170815" y="116789"/>
                  </a:lnTo>
                  <a:lnTo>
                    <a:pt x="174993" y="117030"/>
                  </a:lnTo>
                  <a:close/>
                </a:path>
                <a:path w="393700" h="343535">
                  <a:moveTo>
                    <a:pt x="175323" y="310642"/>
                  </a:moveTo>
                  <a:lnTo>
                    <a:pt x="174828" y="307454"/>
                  </a:lnTo>
                  <a:lnTo>
                    <a:pt x="173621" y="309448"/>
                  </a:lnTo>
                  <a:lnTo>
                    <a:pt x="175323" y="310642"/>
                  </a:lnTo>
                  <a:close/>
                </a:path>
                <a:path w="393700" h="343535">
                  <a:moveTo>
                    <a:pt x="205079" y="267741"/>
                  </a:moveTo>
                  <a:lnTo>
                    <a:pt x="202755" y="265391"/>
                  </a:lnTo>
                  <a:lnTo>
                    <a:pt x="201409" y="266560"/>
                  </a:lnTo>
                  <a:lnTo>
                    <a:pt x="205079" y="267741"/>
                  </a:lnTo>
                  <a:close/>
                </a:path>
                <a:path w="393700" h="343535">
                  <a:moveTo>
                    <a:pt x="211175" y="243700"/>
                  </a:moveTo>
                  <a:lnTo>
                    <a:pt x="210743" y="243992"/>
                  </a:lnTo>
                  <a:lnTo>
                    <a:pt x="210527" y="244132"/>
                  </a:lnTo>
                  <a:lnTo>
                    <a:pt x="210451" y="243992"/>
                  </a:lnTo>
                  <a:lnTo>
                    <a:pt x="209677" y="242798"/>
                  </a:lnTo>
                  <a:lnTo>
                    <a:pt x="205867" y="242328"/>
                  </a:lnTo>
                  <a:lnTo>
                    <a:pt x="206108" y="242328"/>
                  </a:lnTo>
                  <a:lnTo>
                    <a:pt x="204635" y="239090"/>
                  </a:lnTo>
                  <a:lnTo>
                    <a:pt x="199161" y="243039"/>
                  </a:lnTo>
                  <a:lnTo>
                    <a:pt x="195491" y="243319"/>
                  </a:lnTo>
                  <a:lnTo>
                    <a:pt x="196380" y="243547"/>
                  </a:lnTo>
                  <a:lnTo>
                    <a:pt x="198424" y="243992"/>
                  </a:lnTo>
                  <a:lnTo>
                    <a:pt x="197967" y="245465"/>
                  </a:lnTo>
                  <a:lnTo>
                    <a:pt x="197904" y="245706"/>
                  </a:lnTo>
                  <a:lnTo>
                    <a:pt x="198818" y="245706"/>
                  </a:lnTo>
                  <a:lnTo>
                    <a:pt x="198805" y="243992"/>
                  </a:lnTo>
                  <a:lnTo>
                    <a:pt x="200456" y="244246"/>
                  </a:lnTo>
                  <a:lnTo>
                    <a:pt x="201828" y="244246"/>
                  </a:lnTo>
                  <a:lnTo>
                    <a:pt x="202755" y="243992"/>
                  </a:lnTo>
                  <a:lnTo>
                    <a:pt x="203111" y="243992"/>
                  </a:lnTo>
                  <a:lnTo>
                    <a:pt x="202679" y="244462"/>
                  </a:lnTo>
                  <a:lnTo>
                    <a:pt x="201574" y="245465"/>
                  </a:lnTo>
                  <a:lnTo>
                    <a:pt x="203898" y="248513"/>
                  </a:lnTo>
                  <a:lnTo>
                    <a:pt x="210362" y="244246"/>
                  </a:lnTo>
                  <a:lnTo>
                    <a:pt x="210616" y="244246"/>
                  </a:lnTo>
                  <a:lnTo>
                    <a:pt x="210997" y="244830"/>
                  </a:lnTo>
                  <a:lnTo>
                    <a:pt x="211086" y="244246"/>
                  </a:lnTo>
                  <a:lnTo>
                    <a:pt x="211137" y="243992"/>
                  </a:lnTo>
                  <a:lnTo>
                    <a:pt x="211175" y="243700"/>
                  </a:lnTo>
                  <a:close/>
                </a:path>
                <a:path w="393700" h="343535">
                  <a:moveTo>
                    <a:pt x="212229" y="246722"/>
                  </a:moveTo>
                  <a:lnTo>
                    <a:pt x="210997" y="244830"/>
                  </a:lnTo>
                  <a:lnTo>
                    <a:pt x="210362" y="248602"/>
                  </a:lnTo>
                  <a:lnTo>
                    <a:pt x="211404" y="247611"/>
                  </a:lnTo>
                  <a:lnTo>
                    <a:pt x="212229" y="246722"/>
                  </a:lnTo>
                  <a:close/>
                </a:path>
                <a:path w="393700" h="343535">
                  <a:moveTo>
                    <a:pt x="214452" y="246862"/>
                  </a:moveTo>
                  <a:lnTo>
                    <a:pt x="213588" y="245465"/>
                  </a:lnTo>
                  <a:lnTo>
                    <a:pt x="213385" y="245465"/>
                  </a:lnTo>
                  <a:lnTo>
                    <a:pt x="212229" y="246722"/>
                  </a:lnTo>
                  <a:lnTo>
                    <a:pt x="212813" y="247611"/>
                  </a:lnTo>
                  <a:lnTo>
                    <a:pt x="214452" y="246862"/>
                  </a:lnTo>
                  <a:close/>
                </a:path>
                <a:path w="393700" h="343535">
                  <a:moveTo>
                    <a:pt x="217347" y="62039"/>
                  </a:moveTo>
                  <a:lnTo>
                    <a:pt x="211340" y="58534"/>
                  </a:lnTo>
                  <a:lnTo>
                    <a:pt x="205422" y="61468"/>
                  </a:lnTo>
                  <a:lnTo>
                    <a:pt x="199885" y="58293"/>
                  </a:lnTo>
                  <a:lnTo>
                    <a:pt x="197167" y="60629"/>
                  </a:lnTo>
                  <a:lnTo>
                    <a:pt x="203174" y="63398"/>
                  </a:lnTo>
                  <a:lnTo>
                    <a:pt x="197218" y="63474"/>
                  </a:lnTo>
                  <a:lnTo>
                    <a:pt x="198183" y="68389"/>
                  </a:lnTo>
                  <a:lnTo>
                    <a:pt x="210934" y="61772"/>
                  </a:lnTo>
                  <a:lnTo>
                    <a:pt x="212826" y="65913"/>
                  </a:lnTo>
                  <a:lnTo>
                    <a:pt x="215099" y="64668"/>
                  </a:lnTo>
                  <a:lnTo>
                    <a:pt x="212725" y="59499"/>
                  </a:lnTo>
                  <a:lnTo>
                    <a:pt x="217347" y="62039"/>
                  </a:lnTo>
                  <a:close/>
                </a:path>
                <a:path w="393700" h="343535">
                  <a:moveTo>
                    <a:pt x="217589" y="245465"/>
                  </a:moveTo>
                  <a:lnTo>
                    <a:pt x="217462" y="245465"/>
                  </a:lnTo>
                  <a:lnTo>
                    <a:pt x="214452" y="246862"/>
                  </a:lnTo>
                  <a:lnTo>
                    <a:pt x="215836" y="249097"/>
                  </a:lnTo>
                  <a:lnTo>
                    <a:pt x="217474" y="245706"/>
                  </a:lnTo>
                  <a:lnTo>
                    <a:pt x="217589" y="245465"/>
                  </a:lnTo>
                  <a:close/>
                </a:path>
                <a:path w="393700" h="343535">
                  <a:moveTo>
                    <a:pt x="222453" y="66992"/>
                  </a:moveTo>
                  <a:lnTo>
                    <a:pt x="221030" y="63182"/>
                  </a:lnTo>
                  <a:lnTo>
                    <a:pt x="220141" y="65379"/>
                  </a:lnTo>
                  <a:lnTo>
                    <a:pt x="222453" y="66992"/>
                  </a:lnTo>
                  <a:close/>
                </a:path>
                <a:path w="393700" h="343535">
                  <a:moveTo>
                    <a:pt x="239991" y="267423"/>
                  </a:moveTo>
                  <a:lnTo>
                    <a:pt x="235369" y="264172"/>
                  </a:lnTo>
                  <a:lnTo>
                    <a:pt x="233083" y="266852"/>
                  </a:lnTo>
                  <a:lnTo>
                    <a:pt x="239090" y="268922"/>
                  </a:lnTo>
                  <a:lnTo>
                    <a:pt x="239991" y="267423"/>
                  </a:lnTo>
                  <a:close/>
                </a:path>
                <a:path w="393700" h="343535">
                  <a:moveTo>
                    <a:pt x="280454" y="18707"/>
                  </a:moveTo>
                  <a:lnTo>
                    <a:pt x="278853" y="18326"/>
                  </a:lnTo>
                  <a:lnTo>
                    <a:pt x="279031" y="18681"/>
                  </a:lnTo>
                  <a:lnTo>
                    <a:pt x="279400" y="18897"/>
                  </a:lnTo>
                  <a:lnTo>
                    <a:pt x="280454" y="18707"/>
                  </a:lnTo>
                  <a:close/>
                </a:path>
                <a:path w="393700" h="343535">
                  <a:moveTo>
                    <a:pt x="292214" y="2362"/>
                  </a:moveTo>
                  <a:lnTo>
                    <a:pt x="291566" y="2476"/>
                  </a:lnTo>
                  <a:lnTo>
                    <a:pt x="290893" y="2463"/>
                  </a:lnTo>
                  <a:lnTo>
                    <a:pt x="290296" y="2349"/>
                  </a:lnTo>
                  <a:lnTo>
                    <a:pt x="291592" y="2819"/>
                  </a:lnTo>
                  <a:lnTo>
                    <a:pt x="292036" y="2679"/>
                  </a:lnTo>
                  <a:lnTo>
                    <a:pt x="292214" y="2362"/>
                  </a:lnTo>
                  <a:close/>
                </a:path>
                <a:path w="393700" h="343535">
                  <a:moveTo>
                    <a:pt x="294398" y="1003"/>
                  </a:moveTo>
                  <a:lnTo>
                    <a:pt x="291553" y="0"/>
                  </a:lnTo>
                  <a:lnTo>
                    <a:pt x="292595" y="1676"/>
                  </a:lnTo>
                  <a:lnTo>
                    <a:pt x="292214" y="2362"/>
                  </a:lnTo>
                  <a:lnTo>
                    <a:pt x="293077" y="2235"/>
                  </a:lnTo>
                  <a:lnTo>
                    <a:pt x="293890" y="1854"/>
                  </a:lnTo>
                  <a:lnTo>
                    <a:pt x="294398" y="1003"/>
                  </a:lnTo>
                  <a:close/>
                </a:path>
                <a:path w="393700" h="343535">
                  <a:moveTo>
                    <a:pt x="298958" y="211759"/>
                  </a:moveTo>
                  <a:lnTo>
                    <a:pt x="297992" y="208254"/>
                  </a:lnTo>
                  <a:lnTo>
                    <a:pt x="296151" y="208381"/>
                  </a:lnTo>
                  <a:lnTo>
                    <a:pt x="295287" y="212737"/>
                  </a:lnTo>
                  <a:lnTo>
                    <a:pt x="298958" y="211759"/>
                  </a:lnTo>
                  <a:close/>
                </a:path>
                <a:path w="393700" h="343535">
                  <a:moveTo>
                    <a:pt x="301993" y="293878"/>
                  </a:moveTo>
                  <a:lnTo>
                    <a:pt x="299224" y="292633"/>
                  </a:lnTo>
                  <a:lnTo>
                    <a:pt x="297878" y="293801"/>
                  </a:lnTo>
                  <a:lnTo>
                    <a:pt x="301993" y="293878"/>
                  </a:lnTo>
                  <a:close/>
                </a:path>
                <a:path w="393700" h="343535">
                  <a:moveTo>
                    <a:pt x="305549" y="286461"/>
                  </a:moveTo>
                  <a:lnTo>
                    <a:pt x="302793" y="285203"/>
                  </a:lnTo>
                  <a:lnTo>
                    <a:pt x="302399" y="289902"/>
                  </a:lnTo>
                  <a:lnTo>
                    <a:pt x="305549" y="286461"/>
                  </a:lnTo>
                  <a:close/>
                </a:path>
                <a:path w="393700" h="343535">
                  <a:moveTo>
                    <a:pt x="310680" y="164122"/>
                  </a:moveTo>
                  <a:lnTo>
                    <a:pt x="308838" y="164249"/>
                  </a:lnTo>
                  <a:lnTo>
                    <a:pt x="306527" y="164045"/>
                  </a:lnTo>
                  <a:lnTo>
                    <a:pt x="305168" y="165227"/>
                  </a:lnTo>
                  <a:lnTo>
                    <a:pt x="306108" y="166598"/>
                  </a:lnTo>
                  <a:lnTo>
                    <a:pt x="306552" y="165481"/>
                  </a:lnTo>
                  <a:lnTo>
                    <a:pt x="310680" y="164122"/>
                  </a:lnTo>
                  <a:close/>
                </a:path>
                <a:path w="393700" h="343535">
                  <a:moveTo>
                    <a:pt x="310883" y="302933"/>
                  </a:moveTo>
                  <a:lnTo>
                    <a:pt x="309003" y="300913"/>
                  </a:lnTo>
                  <a:lnTo>
                    <a:pt x="307644" y="302806"/>
                  </a:lnTo>
                  <a:lnTo>
                    <a:pt x="310883" y="302933"/>
                  </a:lnTo>
                  <a:close/>
                </a:path>
                <a:path w="393700" h="343535">
                  <a:moveTo>
                    <a:pt x="315963" y="335076"/>
                  </a:moveTo>
                  <a:lnTo>
                    <a:pt x="314426" y="335254"/>
                  </a:lnTo>
                  <a:lnTo>
                    <a:pt x="313867" y="335254"/>
                  </a:lnTo>
                  <a:lnTo>
                    <a:pt x="314134" y="335699"/>
                  </a:lnTo>
                  <a:lnTo>
                    <a:pt x="315506" y="335254"/>
                  </a:lnTo>
                  <a:lnTo>
                    <a:pt x="315963" y="336270"/>
                  </a:lnTo>
                  <a:lnTo>
                    <a:pt x="315963" y="335076"/>
                  </a:lnTo>
                  <a:close/>
                </a:path>
                <a:path w="393700" h="343535">
                  <a:moveTo>
                    <a:pt x="318719" y="333921"/>
                  </a:moveTo>
                  <a:lnTo>
                    <a:pt x="317754" y="332562"/>
                  </a:lnTo>
                  <a:lnTo>
                    <a:pt x="316230" y="332562"/>
                  </a:lnTo>
                  <a:lnTo>
                    <a:pt x="314667" y="334899"/>
                  </a:lnTo>
                  <a:lnTo>
                    <a:pt x="315772" y="334899"/>
                  </a:lnTo>
                  <a:lnTo>
                    <a:pt x="318719" y="333921"/>
                  </a:lnTo>
                  <a:close/>
                </a:path>
                <a:path w="393700" h="343535">
                  <a:moveTo>
                    <a:pt x="320243" y="281838"/>
                  </a:moveTo>
                  <a:lnTo>
                    <a:pt x="316534" y="281393"/>
                  </a:lnTo>
                  <a:lnTo>
                    <a:pt x="318414" y="283400"/>
                  </a:lnTo>
                  <a:lnTo>
                    <a:pt x="320243" y="281838"/>
                  </a:lnTo>
                  <a:close/>
                </a:path>
                <a:path w="393700" h="343535">
                  <a:moveTo>
                    <a:pt x="320725" y="283603"/>
                  </a:moveTo>
                  <a:lnTo>
                    <a:pt x="319532" y="283603"/>
                  </a:lnTo>
                  <a:lnTo>
                    <a:pt x="318681" y="284010"/>
                  </a:lnTo>
                  <a:lnTo>
                    <a:pt x="318503" y="283603"/>
                  </a:lnTo>
                  <a:lnTo>
                    <a:pt x="318414" y="284124"/>
                  </a:lnTo>
                  <a:lnTo>
                    <a:pt x="318744" y="284124"/>
                  </a:lnTo>
                  <a:lnTo>
                    <a:pt x="319595" y="284124"/>
                  </a:lnTo>
                  <a:lnTo>
                    <a:pt x="320725" y="283603"/>
                  </a:lnTo>
                  <a:close/>
                </a:path>
                <a:path w="393700" h="343535">
                  <a:moveTo>
                    <a:pt x="325361" y="195402"/>
                  </a:moveTo>
                  <a:lnTo>
                    <a:pt x="325107" y="193840"/>
                  </a:lnTo>
                  <a:lnTo>
                    <a:pt x="325069" y="193586"/>
                  </a:lnTo>
                  <a:lnTo>
                    <a:pt x="324891" y="193840"/>
                  </a:lnTo>
                  <a:lnTo>
                    <a:pt x="323075" y="195402"/>
                  </a:lnTo>
                  <a:lnTo>
                    <a:pt x="325361" y="195402"/>
                  </a:lnTo>
                  <a:close/>
                </a:path>
                <a:path w="393700" h="343535">
                  <a:moveTo>
                    <a:pt x="325831" y="193243"/>
                  </a:moveTo>
                  <a:lnTo>
                    <a:pt x="324878" y="192405"/>
                  </a:lnTo>
                  <a:lnTo>
                    <a:pt x="325018" y="193243"/>
                  </a:lnTo>
                  <a:lnTo>
                    <a:pt x="325831" y="193243"/>
                  </a:lnTo>
                  <a:close/>
                </a:path>
                <a:path w="393700" h="343535">
                  <a:moveTo>
                    <a:pt x="328574" y="193586"/>
                  </a:moveTo>
                  <a:lnTo>
                    <a:pt x="325831" y="193243"/>
                  </a:lnTo>
                  <a:lnTo>
                    <a:pt x="326237" y="193586"/>
                  </a:lnTo>
                  <a:lnTo>
                    <a:pt x="328574" y="193586"/>
                  </a:lnTo>
                  <a:close/>
                </a:path>
                <a:path w="393700" h="343535">
                  <a:moveTo>
                    <a:pt x="328942" y="195402"/>
                  </a:moveTo>
                  <a:lnTo>
                    <a:pt x="328625" y="193840"/>
                  </a:lnTo>
                  <a:lnTo>
                    <a:pt x="326529" y="193840"/>
                  </a:lnTo>
                  <a:lnTo>
                    <a:pt x="328320" y="195402"/>
                  </a:lnTo>
                  <a:lnTo>
                    <a:pt x="328942" y="195402"/>
                  </a:lnTo>
                  <a:close/>
                </a:path>
                <a:path w="393700" h="343535">
                  <a:moveTo>
                    <a:pt x="329069" y="196049"/>
                  </a:moveTo>
                  <a:lnTo>
                    <a:pt x="328980" y="195580"/>
                  </a:lnTo>
                  <a:lnTo>
                    <a:pt x="328536" y="195580"/>
                  </a:lnTo>
                  <a:lnTo>
                    <a:pt x="329069" y="196049"/>
                  </a:lnTo>
                  <a:close/>
                </a:path>
                <a:path w="393700" h="343535">
                  <a:moveTo>
                    <a:pt x="329882" y="286804"/>
                  </a:moveTo>
                  <a:lnTo>
                    <a:pt x="329285" y="285800"/>
                  </a:lnTo>
                  <a:lnTo>
                    <a:pt x="329476" y="285521"/>
                  </a:lnTo>
                  <a:lnTo>
                    <a:pt x="328587" y="286283"/>
                  </a:lnTo>
                  <a:lnTo>
                    <a:pt x="329882" y="286804"/>
                  </a:lnTo>
                  <a:close/>
                </a:path>
                <a:path w="393700" h="343535">
                  <a:moveTo>
                    <a:pt x="330352" y="342811"/>
                  </a:moveTo>
                  <a:lnTo>
                    <a:pt x="329412" y="342150"/>
                  </a:lnTo>
                  <a:lnTo>
                    <a:pt x="329514" y="342544"/>
                  </a:lnTo>
                  <a:lnTo>
                    <a:pt x="329717" y="342709"/>
                  </a:lnTo>
                  <a:lnTo>
                    <a:pt x="329869" y="342988"/>
                  </a:lnTo>
                  <a:lnTo>
                    <a:pt x="330352" y="342811"/>
                  </a:lnTo>
                  <a:close/>
                </a:path>
                <a:path w="393700" h="343535">
                  <a:moveTo>
                    <a:pt x="330847" y="284340"/>
                  </a:moveTo>
                  <a:lnTo>
                    <a:pt x="330250" y="284340"/>
                  </a:lnTo>
                  <a:lnTo>
                    <a:pt x="329476" y="285521"/>
                  </a:lnTo>
                  <a:lnTo>
                    <a:pt x="330847" y="284340"/>
                  </a:lnTo>
                  <a:close/>
                </a:path>
                <a:path w="393700" h="343535">
                  <a:moveTo>
                    <a:pt x="330885" y="287197"/>
                  </a:moveTo>
                  <a:lnTo>
                    <a:pt x="329882" y="286804"/>
                  </a:lnTo>
                  <a:lnTo>
                    <a:pt x="330047" y="287058"/>
                  </a:lnTo>
                  <a:lnTo>
                    <a:pt x="330314" y="287235"/>
                  </a:lnTo>
                  <a:lnTo>
                    <a:pt x="330885" y="287197"/>
                  </a:lnTo>
                  <a:close/>
                </a:path>
                <a:path w="393700" h="343535">
                  <a:moveTo>
                    <a:pt x="331216" y="278193"/>
                  </a:moveTo>
                  <a:lnTo>
                    <a:pt x="330276" y="276847"/>
                  </a:lnTo>
                  <a:lnTo>
                    <a:pt x="327964" y="275932"/>
                  </a:lnTo>
                  <a:lnTo>
                    <a:pt x="328015" y="278079"/>
                  </a:lnTo>
                  <a:lnTo>
                    <a:pt x="331216" y="278193"/>
                  </a:lnTo>
                  <a:close/>
                </a:path>
                <a:path w="393700" h="343535">
                  <a:moveTo>
                    <a:pt x="334010" y="280162"/>
                  </a:moveTo>
                  <a:lnTo>
                    <a:pt x="333044" y="277355"/>
                  </a:lnTo>
                  <a:lnTo>
                    <a:pt x="333273" y="279781"/>
                  </a:lnTo>
                  <a:lnTo>
                    <a:pt x="333286" y="280111"/>
                  </a:lnTo>
                  <a:lnTo>
                    <a:pt x="329399" y="279781"/>
                  </a:lnTo>
                  <a:lnTo>
                    <a:pt x="333197" y="282956"/>
                  </a:lnTo>
                  <a:lnTo>
                    <a:pt x="333654" y="283337"/>
                  </a:lnTo>
                  <a:lnTo>
                    <a:pt x="333298" y="280162"/>
                  </a:lnTo>
                  <a:lnTo>
                    <a:pt x="334010" y="280162"/>
                  </a:lnTo>
                  <a:close/>
                </a:path>
                <a:path w="393700" h="343535">
                  <a:moveTo>
                    <a:pt x="334530" y="284073"/>
                  </a:moveTo>
                  <a:lnTo>
                    <a:pt x="333883" y="283540"/>
                  </a:lnTo>
                  <a:lnTo>
                    <a:pt x="333679" y="283540"/>
                  </a:lnTo>
                  <a:lnTo>
                    <a:pt x="333654" y="283349"/>
                  </a:lnTo>
                  <a:lnTo>
                    <a:pt x="333197" y="282956"/>
                  </a:lnTo>
                  <a:lnTo>
                    <a:pt x="332536" y="282956"/>
                  </a:lnTo>
                  <a:lnTo>
                    <a:pt x="331177" y="282371"/>
                  </a:lnTo>
                  <a:lnTo>
                    <a:pt x="326047" y="280162"/>
                  </a:lnTo>
                  <a:lnTo>
                    <a:pt x="325564" y="280162"/>
                  </a:lnTo>
                  <a:lnTo>
                    <a:pt x="324789" y="280822"/>
                  </a:lnTo>
                  <a:lnTo>
                    <a:pt x="322999" y="282371"/>
                  </a:lnTo>
                  <a:lnTo>
                    <a:pt x="322529" y="281330"/>
                  </a:lnTo>
                  <a:lnTo>
                    <a:pt x="324789" y="280822"/>
                  </a:lnTo>
                  <a:lnTo>
                    <a:pt x="325221" y="279781"/>
                  </a:lnTo>
                  <a:lnTo>
                    <a:pt x="324904" y="279781"/>
                  </a:lnTo>
                  <a:lnTo>
                    <a:pt x="322046" y="280301"/>
                  </a:lnTo>
                  <a:lnTo>
                    <a:pt x="320090" y="283540"/>
                  </a:lnTo>
                  <a:lnTo>
                    <a:pt x="322973" y="283540"/>
                  </a:lnTo>
                  <a:lnTo>
                    <a:pt x="330276" y="284289"/>
                  </a:lnTo>
                  <a:lnTo>
                    <a:pt x="330784" y="283540"/>
                  </a:lnTo>
                  <a:lnTo>
                    <a:pt x="332320" y="283540"/>
                  </a:lnTo>
                  <a:lnTo>
                    <a:pt x="334530" y="284073"/>
                  </a:lnTo>
                  <a:close/>
                </a:path>
                <a:path w="393700" h="343535">
                  <a:moveTo>
                    <a:pt x="338416" y="267665"/>
                  </a:moveTo>
                  <a:lnTo>
                    <a:pt x="336537" y="264934"/>
                  </a:lnTo>
                  <a:lnTo>
                    <a:pt x="335610" y="264998"/>
                  </a:lnTo>
                  <a:lnTo>
                    <a:pt x="336575" y="266382"/>
                  </a:lnTo>
                  <a:lnTo>
                    <a:pt x="336118" y="266763"/>
                  </a:lnTo>
                  <a:lnTo>
                    <a:pt x="338416" y="267665"/>
                  </a:lnTo>
                  <a:close/>
                </a:path>
                <a:path w="393700" h="343535">
                  <a:moveTo>
                    <a:pt x="340512" y="187540"/>
                  </a:moveTo>
                  <a:lnTo>
                    <a:pt x="336727" y="186563"/>
                  </a:lnTo>
                  <a:lnTo>
                    <a:pt x="337794" y="187845"/>
                  </a:lnTo>
                  <a:lnTo>
                    <a:pt x="338061" y="189052"/>
                  </a:lnTo>
                  <a:lnTo>
                    <a:pt x="339813" y="187540"/>
                  </a:lnTo>
                  <a:lnTo>
                    <a:pt x="340512" y="187540"/>
                  </a:lnTo>
                  <a:close/>
                </a:path>
                <a:path w="393700" h="343535">
                  <a:moveTo>
                    <a:pt x="346506" y="286194"/>
                  </a:moveTo>
                  <a:lnTo>
                    <a:pt x="344881" y="285242"/>
                  </a:lnTo>
                  <a:lnTo>
                    <a:pt x="344944" y="285572"/>
                  </a:lnTo>
                  <a:lnTo>
                    <a:pt x="345071" y="286194"/>
                  </a:lnTo>
                  <a:lnTo>
                    <a:pt x="345135" y="286550"/>
                  </a:lnTo>
                  <a:lnTo>
                    <a:pt x="346506" y="286194"/>
                  </a:lnTo>
                  <a:close/>
                </a:path>
                <a:path w="393700" h="343535">
                  <a:moveTo>
                    <a:pt x="346519" y="193090"/>
                  </a:moveTo>
                  <a:lnTo>
                    <a:pt x="345998" y="193090"/>
                  </a:lnTo>
                  <a:lnTo>
                    <a:pt x="344614" y="194284"/>
                  </a:lnTo>
                  <a:lnTo>
                    <a:pt x="345897" y="193509"/>
                  </a:lnTo>
                  <a:lnTo>
                    <a:pt x="346519" y="193090"/>
                  </a:lnTo>
                  <a:close/>
                </a:path>
                <a:path w="393700" h="343535">
                  <a:moveTo>
                    <a:pt x="349770" y="287655"/>
                  </a:moveTo>
                  <a:lnTo>
                    <a:pt x="348830" y="285572"/>
                  </a:lnTo>
                  <a:lnTo>
                    <a:pt x="346506" y="286194"/>
                  </a:lnTo>
                  <a:lnTo>
                    <a:pt x="347446" y="286740"/>
                  </a:lnTo>
                  <a:lnTo>
                    <a:pt x="349770" y="287655"/>
                  </a:lnTo>
                  <a:close/>
                </a:path>
                <a:path w="393700" h="343535">
                  <a:moveTo>
                    <a:pt x="351078" y="312432"/>
                  </a:moveTo>
                  <a:lnTo>
                    <a:pt x="351053" y="311213"/>
                  </a:lnTo>
                  <a:lnTo>
                    <a:pt x="348970" y="313690"/>
                  </a:lnTo>
                  <a:lnTo>
                    <a:pt x="348576" y="314083"/>
                  </a:lnTo>
                  <a:lnTo>
                    <a:pt x="347421" y="315074"/>
                  </a:lnTo>
                  <a:lnTo>
                    <a:pt x="342582" y="313690"/>
                  </a:lnTo>
                  <a:lnTo>
                    <a:pt x="342442" y="313690"/>
                  </a:lnTo>
                  <a:lnTo>
                    <a:pt x="341045" y="312712"/>
                  </a:lnTo>
                  <a:lnTo>
                    <a:pt x="335368" y="308737"/>
                  </a:lnTo>
                  <a:lnTo>
                    <a:pt x="331762" y="314007"/>
                  </a:lnTo>
                  <a:lnTo>
                    <a:pt x="334962" y="312712"/>
                  </a:lnTo>
                  <a:lnTo>
                    <a:pt x="336346" y="314401"/>
                  </a:lnTo>
                  <a:lnTo>
                    <a:pt x="336359" y="313690"/>
                  </a:lnTo>
                  <a:lnTo>
                    <a:pt x="338785" y="312712"/>
                  </a:lnTo>
                  <a:lnTo>
                    <a:pt x="339598" y="315188"/>
                  </a:lnTo>
                  <a:lnTo>
                    <a:pt x="339661" y="315468"/>
                  </a:lnTo>
                  <a:lnTo>
                    <a:pt x="339725" y="315671"/>
                  </a:lnTo>
                  <a:lnTo>
                    <a:pt x="339788" y="316001"/>
                  </a:lnTo>
                  <a:lnTo>
                    <a:pt x="339623" y="316318"/>
                  </a:lnTo>
                  <a:lnTo>
                    <a:pt x="339623" y="316674"/>
                  </a:lnTo>
                  <a:lnTo>
                    <a:pt x="340106" y="317004"/>
                  </a:lnTo>
                  <a:lnTo>
                    <a:pt x="340004" y="316763"/>
                  </a:lnTo>
                  <a:lnTo>
                    <a:pt x="339915" y="316395"/>
                  </a:lnTo>
                  <a:lnTo>
                    <a:pt x="339826" y="316103"/>
                  </a:lnTo>
                  <a:lnTo>
                    <a:pt x="339966" y="315671"/>
                  </a:lnTo>
                  <a:lnTo>
                    <a:pt x="340512" y="315188"/>
                  </a:lnTo>
                  <a:lnTo>
                    <a:pt x="342849" y="316103"/>
                  </a:lnTo>
                  <a:lnTo>
                    <a:pt x="344754" y="320281"/>
                  </a:lnTo>
                  <a:lnTo>
                    <a:pt x="346506" y="318782"/>
                  </a:lnTo>
                  <a:lnTo>
                    <a:pt x="345630" y="318782"/>
                  </a:lnTo>
                  <a:lnTo>
                    <a:pt x="346075" y="316357"/>
                  </a:lnTo>
                  <a:lnTo>
                    <a:pt x="349021" y="316357"/>
                  </a:lnTo>
                  <a:lnTo>
                    <a:pt x="351078" y="312432"/>
                  </a:lnTo>
                  <a:close/>
                </a:path>
                <a:path w="393700" h="343535">
                  <a:moveTo>
                    <a:pt x="355193" y="280822"/>
                  </a:moveTo>
                  <a:lnTo>
                    <a:pt x="348742" y="280581"/>
                  </a:lnTo>
                  <a:lnTo>
                    <a:pt x="346938" y="282130"/>
                  </a:lnTo>
                  <a:lnTo>
                    <a:pt x="341376" y="279654"/>
                  </a:lnTo>
                  <a:lnTo>
                    <a:pt x="340004" y="280822"/>
                  </a:lnTo>
                  <a:lnTo>
                    <a:pt x="341845" y="282130"/>
                  </a:lnTo>
                  <a:lnTo>
                    <a:pt x="340042" y="282968"/>
                  </a:lnTo>
                  <a:lnTo>
                    <a:pt x="340791" y="286194"/>
                  </a:lnTo>
                  <a:lnTo>
                    <a:pt x="340880" y="286550"/>
                  </a:lnTo>
                  <a:lnTo>
                    <a:pt x="340918" y="286740"/>
                  </a:lnTo>
                  <a:lnTo>
                    <a:pt x="341020" y="287197"/>
                  </a:lnTo>
                  <a:lnTo>
                    <a:pt x="341122" y="286194"/>
                  </a:lnTo>
                  <a:lnTo>
                    <a:pt x="341210" y="285242"/>
                  </a:lnTo>
                  <a:lnTo>
                    <a:pt x="341312" y="284073"/>
                  </a:lnTo>
                  <a:lnTo>
                    <a:pt x="341388" y="283222"/>
                  </a:lnTo>
                  <a:lnTo>
                    <a:pt x="344881" y="285242"/>
                  </a:lnTo>
                  <a:lnTo>
                    <a:pt x="344639" y="284073"/>
                  </a:lnTo>
                  <a:lnTo>
                    <a:pt x="348830" y="285572"/>
                  </a:lnTo>
                  <a:lnTo>
                    <a:pt x="350012" y="284073"/>
                  </a:lnTo>
                  <a:lnTo>
                    <a:pt x="350685" y="283222"/>
                  </a:lnTo>
                  <a:lnTo>
                    <a:pt x="351548" y="282130"/>
                  </a:lnTo>
                  <a:lnTo>
                    <a:pt x="352425" y="281012"/>
                  </a:lnTo>
                  <a:lnTo>
                    <a:pt x="355193" y="280822"/>
                  </a:lnTo>
                  <a:close/>
                </a:path>
                <a:path w="393700" h="343535">
                  <a:moveTo>
                    <a:pt x="358292" y="189661"/>
                  </a:moveTo>
                  <a:lnTo>
                    <a:pt x="356235" y="186969"/>
                  </a:lnTo>
                  <a:lnTo>
                    <a:pt x="356476" y="183235"/>
                  </a:lnTo>
                  <a:lnTo>
                    <a:pt x="355536" y="179997"/>
                  </a:lnTo>
                  <a:lnTo>
                    <a:pt x="349973" y="178841"/>
                  </a:lnTo>
                  <a:lnTo>
                    <a:pt x="354825" y="180327"/>
                  </a:lnTo>
                  <a:lnTo>
                    <a:pt x="354355" y="183553"/>
                  </a:lnTo>
                  <a:lnTo>
                    <a:pt x="353771" y="187134"/>
                  </a:lnTo>
                  <a:lnTo>
                    <a:pt x="358292" y="189661"/>
                  </a:lnTo>
                  <a:close/>
                </a:path>
                <a:path w="393700" h="343535">
                  <a:moveTo>
                    <a:pt x="362813" y="267042"/>
                  </a:moveTo>
                  <a:lnTo>
                    <a:pt x="360489" y="265404"/>
                  </a:lnTo>
                  <a:lnTo>
                    <a:pt x="351713" y="264223"/>
                  </a:lnTo>
                  <a:lnTo>
                    <a:pt x="345757" y="265010"/>
                  </a:lnTo>
                  <a:lnTo>
                    <a:pt x="348119" y="268795"/>
                  </a:lnTo>
                  <a:lnTo>
                    <a:pt x="357759" y="267754"/>
                  </a:lnTo>
                  <a:lnTo>
                    <a:pt x="362813" y="267042"/>
                  </a:lnTo>
                  <a:close/>
                </a:path>
                <a:path w="393700" h="343535">
                  <a:moveTo>
                    <a:pt x="363004" y="190220"/>
                  </a:moveTo>
                  <a:lnTo>
                    <a:pt x="359879" y="190220"/>
                  </a:lnTo>
                  <a:lnTo>
                    <a:pt x="358355" y="189674"/>
                  </a:lnTo>
                  <a:lnTo>
                    <a:pt x="354355" y="189674"/>
                  </a:lnTo>
                  <a:lnTo>
                    <a:pt x="359346" y="192468"/>
                  </a:lnTo>
                  <a:lnTo>
                    <a:pt x="356133" y="192341"/>
                  </a:lnTo>
                  <a:lnTo>
                    <a:pt x="354596" y="190982"/>
                  </a:lnTo>
                  <a:lnTo>
                    <a:pt x="352412" y="189052"/>
                  </a:lnTo>
                  <a:lnTo>
                    <a:pt x="351078" y="187540"/>
                  </a:lnTo>
                  <a:lnTo>
                    <a:pt x="349123" y="185331"/>
                  </a:lnTo>
                  <a:lnTo>
                    <a:pt x="343611" y="185000"/>
                  </a:lnTo>
                  <a:lnTo>
                    <a:pt x="343166" y="187540"/>
                  </a:lnTo>
                  <a:lnTo>
                    <a:pt x="340385" y="186309"/>
                  </a:lnTo>
                  <a:lnTo>
                    <a:pt x="341833" y="189420"/>
                  </a:lnTo>
                  <a:lnTo>
                    <a:pt x="338251" y="189941"/>
                  </a:lnTo>
                  <a:lnTo>
                    <a:pt x="338137" y="189420"/>
                  </a:lnTo>
                  <a:lnTo>
                    <a:pt x="338061" y="189052"/>
                  </a:lnTo>
                  <a:lnTo>
                    <a:pt x="336765" y="190157"/>
                  </a:lnTo>
                  <a:lnTo>
                    <a:pt x="338302" y="190220"/>
                  </a:lnTo>
                  <a:lnTo>
                    <a:pt x="338340" y="190385"/>
                  </a:lnTo>
                  <a:lnTo>
                    <a:pt x="337553" y="191147"/>
                  </a:lnTo>
                  <a:lnTo>
                    <a:pt x="337197" y="191135"/>
                  </a:lnTo>
                  <a:lnTo>
                    <a:pt x="336854" y="191084"/>
                  </a:lnTo>
                  <a:lnTo>
                    <a:pt x="336372" y="191249"/>
                  </a:lnTo>
                  <a:lnTo>
                    <a:pt x="336918" y="191465"/>
                  </a:lnTo>
                  <a:lnTo>
                    <a:pt x="337299" y="191389"/>
                  </a:lnTo>
                  <a:lnTo>
                    <a:pt x="337451" y="191236"/>
                  </a:lnTo>
                  <a:lnTo>
                    <a:pt x="339217" y="191236"/>
                  </a:lnTo>
                  <a:lnTo>
                    <a:pt x="339813" y="192836"/>
                  </a:lnTo>
                  <a:lnTo>
                    <a:pt x="340969" y="193052"/>
                  </a:lnTo>
                  <a:lnTo>
                    <a:pt x="340144" y="191236"/>
                  </a:lnTo>
                  <a:lnTo>
                    <a:pt x="340017" y="190982"/>
                  </a:lnTo>
                  <a:lnTo>
                    <a:pt x="343115" y="192341"/>
                  </a:lnTo>
                  <a:lnTo>
                    <a:pt x="347649" y="192341"/>
                  </a:lnTo>
                  <a:lnTo>
                    <a:pt x="346519" y="193090"/>
                  </a:lnTo>
                  <a:lnTo>
                    <a:pt x="348335" y="193243"/>
                  </a:lnTo>
                  <a:lnTo>
                    <a:pt x="348627" y="194284"/>
                  </a:lnTo>
                  <a:lnTo>
                    <a:pt x="348716" y="194614"/>
                  </a:lnTo>
                  <a:lnTo>
                    <a:pt x="348818" y="194284"/>
                  </a:lnTo>
                  <a:lnTo>
                    <a:pt x="349719" y="193509"/>
                  </a:lnTo>
                  <a:lnTo>
                    <a:pt x="349719" y="192341"/>
                  </a:lnTo>
                  <a:lnTo>
                    <a:pt x="355244" y="192341"/>
                  </a:lnTo>
                  <a:lnTo>
                    <a:pt x="362635" y="196164"/>
                  </a:lnTo>
                  <a:lnTo>
                    <a:pt x="362750" y="194284"/>
                  </a:lnTo>
                  <a:lnTo>
                    <a:pt x="362864" y="192468"/>
                  </a:lnTo>
                  <a:lnTo>
                    <a:pt x="362991" y="190385"/>
                  </a:lnTo>
                  <a:lnTo>
                    <a:pt x="363004" y="190220"/>
                  </a:lnTo>
                  <a:close/>
                </a:path>
                <a:path w="393700" h="343535">
                  <a:moveTo>
                    <a:pt x="376707" y="213067"/>
                  </a:moveTo>
                  <a:lnTo>
                    <a:pt x="375285" y="209956"/>
                  </a:lnTo>
                  <a:lnTo>
                    <a:pt x="369328" y="212166"/>
                  </a:lnTo>
                  <a:lnTo>
                    <a:pt x="367487" y="212293"/>
                  </a:lnTo>
                  <a:lnTo>
                    <a:pt x="370255" y="212801"/>
                  </a:lnTo>
                  <a:lnTo>
                    <a:pt x="371678" y="215214"/>
                  </a:lnTo>
                  <a:lnTo>
                    <a:pt x="376707" y="213067"/>
                  </a:lnTo>
                  <a:close/>
                </a:path>
                <a:path w="393700" h="343535">
                  <a:moveTo>
                    <a:pt x="377050" y="206971"/>
                  </a:moveTo>
                  <a:lnTo>
                    <a:pt x="372389" y="203720"/>
                  </a:lnTo>
                  <a:lnTo>
                    <a:pt x="372186" y="204266"/>
                  </a:lnTo>
                  <a:lnTo>
                    <a:pt x="372770" y="205371"/>
                  </a:lnTo>
                  <a:lnTo>
                    <a:pt x="372884" y="206171"/>
                  </a:lnTo>
                  <a:lnTo>
                    <a:pt x="372325" y="206019"/>
                  </a:lnTo>
                  <a:lnTo>
                    <a:pt x="371640" y="206057"/>
                  </a:lnTo>
                  <a:lnTo>
                    <a:pt x="370624" y="206705"/>
                  </a:lnTo>
                  <a:lnTo>
                    <a:pt x="372706" y="207454"/>
                  </a:lnTo>
                  <a:lnTo>
                    <a:pt x="373037" y="206971"/>
                  </a:lnTo>
                  <a:lnTo>
                    <a:pt x="372910" y="206184"/>
                  </a:lnTo>
                  <a:lnTo>
                    <a:pt x="374142" y="206502"/>
                  </a:lnTo>
                  <a:lnTo>
                    <a:pt x="374878" y="207848"/>
                  </a:lnTo>
                  <a:lnTo>
                    <a:pt x="377050" y="206971"/>
                  </a:lnTo>
                  <a:close/>
                </a:path>
                <a:path w="393700" h="343535">
                  <a:moveTo>
                    <a:pt x="385140" y="190068"/>
                  </a:moveTo>
                  <a:lnTo>
                    <a:pt x="382689" y="185470"/>
                  </a:lnTo>
                  <a:lnTo>
                    <a:pt x="377304" y="193001"/>
                  </a:lnTo>
                  <a:lnTo>
                    <a:pt x="373646" y="191554"/>
                  </a:lnTo>
                  <a:lnTo>
                    <a:pt x="372668" y="191173"/>
                  </a:lnTo>
                  <a:lnTo>
                    <a:pt x="372630" y="191554"/>
                  </a:lnTo>
                  <a:lnTo>
                    <a:pt x="372503" y="192786"/>
                  </a:lnTo>
                  <a:lnTo>
                    <a:pt x="372389" y="193967"/>
                  </a:lnTo>
                  <a:lnTo>
                    <a:pt x="372262" y="195135"/>
                  </a:lnTo>
                  <a:lnTo>
                    <a:pt x="374180" y="195135"/>
                  </a:lnTo>
                  <a:lnTo>
                    <a:pt x="372808" y="192786"/>
                  </a:lnTo>
                  <a:lnTo>
                    <a:pt x="372694" y="192608"/>
                  </a:lnTo>
                  <a:lnTo>
                    <a:pt x="372859" y="192227"/>
                  </a:lnTo>
                  <a:lnTo>
                    <a:pt x="372960" y="191960"/>
                  </a:lnTo>
                  <a:lnTo>
                    <a:pt x="373049" y="191770"/>
                  </a:lnTo>
                  <a:lnTo>
                    <a:pt x="373138" y="191554"/>
                  </a:lnTo>
                  <a:lnTo>
                    <a:pt x="373443" y="191554"/>
                  </a:lnTo>
                  <a:lnTo>
                    <a:pt x="378714" y="195414"/>
                  </a:lnTo>
                  <a:lnTo>
                    <a:pt x="382028" y="193103"/>
                  </a:lnTo>
                  <a:lnTo>
                    <a:pt x="382473" y="192786"/>
                  </a:lnTo>
                  <a:lnTo>
                    <a:pt x="381889" y="191960"/>
                  </a:lnTo>
                  <a:lnTo>
                    <a:pt x="382790" y="190449"/>
                  </a:lnTo>
                  <a:lnTo>
                    <a:pt x="384505" y="190068"/>
                  </a:lnTo>
                  <a:lnTo>
                    <a:pt x="385140" y="190068"/>
                  </a:lnTo>
                  <a:close/>
                </a:path>
                <a:path w="393700" h="343535">
                  <a:moveTo>
                    <a:pt x="386054" y="193103"/>
                  </a:moveTo>
                  <a:lnTo>
                    <a:pt x="383273" y="192227"/>
                  </a:lnTo>
                  <a:lnTo>
                    <a:pt x="382473" y="192786"/>
                  </a:lnTo>
                  <a:lnTo>
                    <a:pt x="382828" y="193306"/>
                  </a:lnTo>
                  <a:lnTo>
                    <a:pt x="386054" y="193459"/>
                  </a:lnTo>
                  <a:lnTo>
                    <a:pt x="386054" y="193103"/>
                  </a:lnTo>
                  <a:close/>
                </a:path>
                <a:path w="393700" h="343535">
                  <a:moveTo>
                    <a:pt x="387870" y="202323"/>
                  </a:moveTo>
                  <a:lnTo>
                    <a:pt x="387629" y="202361"/>
                  </a:lnTo>
                  <a:lnTo>
                    <a:pt x="387375" y="202450"/>
                  </a:lnTo>
                  <a:lnTo>
                    <a:pt x="387121" y="202679"/>
                  </a:lnTo>
                  <a:lnTo>
                    <a:pt x="387870" y="202323"/>
                  </a:lnTo>
                  <a:close/>
                </a:path>
                <a:path w="393700" h="343535">
                  <a:moveTo>
                    <a:pt x="388150" y="241452"/>
                  </a:moveTo>
                  <a:lnTo>
                    <a:pt x="385000" y="241452"/>
                  </a:lnTo>
                  <a:lnTo>
                    <a:pt x="384517" y="241858"/>
                  </a:lnTo>
                  <a:lnTo>
                    <a:pt x="387438" y="242798"/>
                  </a:lnTo>
                  <a:lnTo>
                    <a:pt x="388150" y="241452"/>
                  </a:lnTo>
                  <a:close/>
                </a:path>
                <a:path w="393700" h="343535">
                  <a:moveTo>
                    <a:pt x="388543" y="240690"/>
                  </a:moveTo>
                  <a:lnTo>
                    <a:pt x="385876" y="240690"/>
                  </a:lnTo>
                  <a:lnTo>
                    <a:pt x="385191" y="241287"/>
                  </a:lnTo>
                  <a:lnTo>
                    <a:pt x="387731" y="241287"/>
                  </a:lnTo>
                  <a:lnTo>
                    <a:pt x="388429" y="240906"/>
                  </a:lnTo>
                  <a:lnTo>
                    <a:pt x="388543" y="240690"/>
                  </a:lnTo>
                  <a:close/>
                </a:path>
                <a:path w="393700" h="343535">
                  <a:moveTo>
                    <a:pt x="390766" y="200977"/>
                  </a:moveTo>
                  <a:lnTo>
                    <a:pt x="387870" y="202323"/>
                  </a:lnTo>
                  <a:lnTo>
                    <a:pt x="388505" y="202234"/>
                  </a:lnTo>
                  <a:lnTo>
                    <a:pt x="389089" y="202615"/>
                  </a:lnTo>
                  <a:lnTo>
                    <a:pt x="389407" y="202857"/>
                  </a:lnTo>
                  <a:lnTo>
                    <a:pt x="390766" y="200977"/>
                  </a:lnTo>
                  <a:close/>
                </a:path>
                <a:path w="393700" h="343535">
                  <a:moveTo>
                    <a:pt x="392201" y="145491"/>
                  </a:moveTo>
                  <a:lnTo>
                    <a:pt x="391134" y="143662"/>
                  </a:lnTo>
                  <a:lnTo>
                    <a:pt x="391020" y="143459"/>
                  </a:lnTo>
                  <a:lnTo>
                    <a:pt x="390791" y="143065"/>
                  </a:lnTo>
                  <a:lnTo>
                    <a:pt x="390309" y="142036"/>
                  </a:lnTo>
                  <a:lnTo>
                    <a:pt x="390334" y="143459"/>
                  </a:lnTo>
                  <a:lnTo>
                    <a:pt x="385254" y="142760"/>
                  </a:lnTo>
                  <a:lnTo>
                    <a:pt x="386397" y="140855"/>
                  </a:lnTo>
                  <a:lnTo>
                    <a:pt x="387057" y="139763"/>
                  </a:lnTo>
                  <a:lnTo>
                    <a:pt x="382828" y="140855"/>
                  </a:lnTo>
                  <a:lnTo>
                    <a:pt x="378968" y="139763"/>
                  </a:lnTo>
                  <a:lnTo>
                    <a:pt x="379133" y="139763"/>
                  </a:lnTo>
                  <a:lnTo>
                    <a:pt x="376237" y="139280"/>
                  </a:lnTo>
                  <a:lnTo>
                    <a:pt x="376847" y="142036"/>
                  </a:lnTo>
                  <a:lnTo>
                    <a:pt x="376809" y="143065"/>
                  </a:lnTo>
                  <a:lnTo>
                    <a:pt x="375920" y="145275"/>
                  </a:lnTo>
                  <a:lnTo>
                    <a:pt x="375843" y="145491"/>
                  </a:lnTo>
                  <a:lnTo>
                    <a:pt x="375716" y="149504"/>
                  </a:lnTo>
                  <a:lnTo>
                    <a:pt x="383921" y="146062"/>
                  </a:lnTo>
                  <a:lnTo>
                    <a:pt x="385305" y="146329"/>
                  </a:lnTo>
                  <a:lnTo>
                    <a:pt x="385178" y="146062"/>
                  </a:lnTo>
                  <a:lnTo>
                    <a:pt x="384924" y="145491"/>
                  </a:lnTo>
                  <a:lnTo>
                    <a:pt x="384822" y="145275"/>
                  </a:lnTo>
                  <a:lnTo>
                    <a:pt x="387578" y="144386"/>
                  </a:lnTo>
                  <a:lnTo>
                    <a:pt x="387578" y="143662"/>
                  </a:lnTo>
                  <a:lnTo>
                    <a:pt x="388962" y="144627"/>
                  </a:lnTo>
                  <a:lnTo>
                    <a:pt x="392201" y="145491"/>
                  </a:lnTo>
                  <a:close/>
                </a:path>
                <a:path w="393700" h="343535">
                  <a:moveTo>
                    <a:pt x="393357" y="190068"/>
                  </a:moveTo>
                  <a:lnTo>
                    <a:pt x="388315" y="191503"/>
                  </a:lnTo>
                  <a:lnTo>
                    <a:pt x="388581" y="190449"/>
                  </a:lnTo>
                  <a:lnTo>
                    <a:pt x="388670" y="190068"/>
                  </a:lnTo>
                  <a:lnTo>
                    <a:pt x="388759" y="189687"/>
                  </a:lnTo>
                  <a:lnTo>
                    <a:pt x="386245" y="191173"/>
                  </a:lnTo>
                  <a:lnTo>
                    <a:pt x="386003" y="191173"/>
                  </a:lnTo>
                  <a:lnTo>
                    <a:pt x="386054" y="193103"/>
                  </a:lnTo>
                  <a:lnTo>
                    <a:pt x="388797" y="193967"/>
                  </a:lnTo>
                  <a:lnTo>
                    <a:pt x="388734" y="193103"/>
                  </a:lnTo>
                  <a:lnTo>
                    <a:pt x="388327" y="192227"/>
                  </a:lnTo>
                  <a:lnTo>
                    <a:pt x="389699" y="191770"/>
                  </a:lnTo>
                  <a:lnTo>
                    <a:pt x="391629" y="193103"/>
                  </a:lnTo>
                  <a:lnTo>
                    <a:pt x="391718" y="192786"/>
                  </a:lnTo>
                  <a:lnTo>
                    <a:pt x="392214" y="191960"/>
                  </a:lnTo>
                  <a:lnTo>
                    <a:pt x="392328" y="191770"/>
                  </a:lnTo>
                  <a:lnTo>
                    <a:pt x="392468" y="191554"/>
                  </a:lnTo>
                  <a:lnTo>
                    <a:pt x="393357" y="190068"/>
                  </a:lnTo>
                  <a:close/>
                </a:path>
                <a:path w="393700" h="343535">
                  <a:moveTo>
                    <a:pt x="393598" y="147866"/>
                  </a:moveTo>
                  <a:lnTo>
                    <a:pt x="392201" y="145491"/>
                  </a:lnTo>
                  <a:lnTo>
                    <a:pt x="389001" y="146773"/>
                  </a:lnTo>
                  <a:lnTo>
                    <a:pt x="393598" y="147866"/>
                  </a:lnTo>
                  <a:close/>
                </a:path>
              </a:pathLst>
            </a:custGeom>
            <a:solidFill>
              <a:srgbClr val="ABD3D8">
                <a:alpha val="51998"/>
              </a:srgbClr>
            </a:solidFill>
          </p:spPr>
          <p:txBody>
            <a:bodyPr wrap="square" lIns="0" tIns="0" rIns="0" bIns="0" rtlCol="0"/>
            <a:lstStyle/>
            <a:p>
              <a:pPr defTabSz="829178"/>
              <a:endParaRPr sz="1632" kern="0">
                <a:solidFill>
                  <a:sysClr val="windowText" lastClr="000000"/>
                </a:solidFill>
              </a:endParaRPr>
            </a:p>
          </p:txBody>
        </p:sp>
        <p:sp>
          <p:nvSpPr>
            <p:cNvPr id="112" name="object 112"/>
            <p:cNvSpPr/>
            <p:nvPr/>
          </p:nvSpPr>
          <p:spPr>
            <a:xfrm>
              <a:off x="8820874" y="1796008"/>
              <a:ext cx="1322070" cy="309245"/>
            </a:xfrm>
            <a:custGeom>
              <a:avLst/>
              <a:gdLst/>
              <a:ahLst/>
              <a:cxnLst/>
              <a:rect l="l" t="t" r="r" b="b"/>
              <a:pathLst>
                <a:path w="1322070" h="309244">
                  <a:moveTo>
                    <a:pt x="5511" y="2044"/>
                  </a:moveTo>
                  <a:lnTo>
                    <a:pt x="5486" y="952"/>
                  </a:lnTo>
                  <a:lnTo>
                    <a:pt x="4508" y="1816"/>
                  </a:lnTo>
                  <a:lnTo>
                    <a:pt x="4826" y="1816"/>
                  </a:lnTo>
                  <a:lnTo>
                    <a:pt x="5511" y="2044"/>
                  </a:lnTo>
                  <a:close/>
                </a:path>
                <a:path w="1322070" h="309244">
                  <a:moveTo>
                    <a:pt x="6451" y="2349"/>
                  </a:moveTo>
                  <a:lnTo>
                    <a:pt x="5511" y="2044"/>
                  </a:lnTo>
                  <a:lnTo>
                    <a:pt x="5562" y="4241"/>
                  </a:lnTo>
                  <a:lnTo>
                    <a:pt x="6019" y="4241"/>
                  </a:lnTo>
                  <a:lnTo>
                    <a:pt x="6451" y="2349"/>
                  </a:lnTo>
                  <a:close/>
                </a:path>
                <a:path w="1322070" h="309244">
                  <a:moveTo>
                    <a:pt x="14528" y="9359"/>
                  </a:moveTo>
                  <a:lnTo>
                    <a:pt x="11658" y="4940"/>
                  </a:lnTo>
                  <a:lnTo>
                    <a:pt x="11201" y="4241"/>
                  </a:lnTo>
                  <a:lnTo>
                    <a:pt x="13525" y="6540"/>
                  </a:lnTo>
                  <a:lnTo>
                    <a:pt x="13652" y="4940"/>
                  </a:lnTo>
                  <a:lnTo>
                    <a:pt x="13703" y="4241"/>
                  </a:lnTo>
                  <a:lnTo>
                    <a:pt x="13843" y="2349"/>
                  </a:lnTo>
                  <a:lnTo>
                    <a:pt x="13881" y="1816"/>
                  </a:lnTo>
                  <a:lnTo>
                    <a:pt x="11074" y="1295"/>
                  </a:lnTo>
                  <a:lnTo>
                    <a:pt x="5575" y="5283"/>
                  </a:lnTo>
                  <a:lnTo>
                    <a:pt x="5562" y="4241"/>
                  </a:lnTo>
                  <a:lnTo>
                    <a:pt x="0" y="4940"/>
                  </a:lnTo>
                  <a:lnTo>
                    <a:pt x="3797" y="8305"/>
                  </a:lnTo>
                  <a:lnTo>
                    <a:pt x="6578" y="5283"/>
                  </a:lnTo>
                  <a:lnTo>
                    <a:pt x="6883" y="4940"/>
                  </a:lnTo>
                  <a:lnTo>
                    <a:pt x="7175" y="4940"/>
                  </a:lnTo>
                  <a:lnTo>
                    <a:pt x="14528" y="9359"/>
                  </a:lnTo>
                  <a:close/>
                </a:path>
                <a:path w="1322070" h="309244">
                  <a:moveTo>
                    <a:pt x="17627" y="177"/>
                  </a:moveTo>
                  <a:lnTo>
                    <a:pt x="16154" y="0"/>
                  </a:lnTo>
                  <a:lnTo>
                    <a:pt x="17119" y="520"/>
                  </a:lnTo>
                  <a:lnTo>
                    <a:pt x="17627" y="177"/>
                  </a:lnTo>
                  <a:close/>
                </a:path>
                <a:path w="1322070" h="309244">
                  <a:moveTo>
                    <a:pt x="18605" y="7404"/>
                  </a:moveTo>
                  <a:lnTo>
                    <a:pt x="18326" y="6896"/>
                  </a:lnTo>
                  <a:lnTo>
                    <a:pt x="17957" y="6375"/>
                  </a:lnTo>
                  <a:lnTo>
                    <a:pt x="17551" y="5854"/>
                  </a:lnTo>
                  <a:lnTo>
                    <a:pt x="17551" y="6553"/>
                  </a:lnTo>
                  <a:lnTo>
                    <a:pt x="17995" y="7035"/>
                  </a:lnTo>
                  <a:lnTo>
                    <a:pt x="18605" y="7404"/>
                  </a:lnTo>
                  <a:close/>
                </a:path>
                <a:path w="1322070" h="309244">
                  <a:moveTo>
                    <a:pt x="21805" y="2349"/>
                  </a:moveTo>
                  <a:lnTo>
                    <a:pt x="21183" y="609"/>
                  </a:lnTo>
                  <a:lnTo>
                    <a:pt x="20040" y="609"/>
                  </a:lnTo>
                  <a:lnTo>
                    <a:pt x="18122" y="3340"/>
                  </a:lnTo>
                  <a:lnTo>
                    <a:pt x="16217" y="2019"/>
                  </a:lnTo>
                  <a:lnTo>
                    <a:pt x="15138" y="2959"/>
                  </a:lnTo>
                  <a:lnTo>
                    <a:pt x="16383" y="4394"/>
                  </a:lnTo>
                  <a:lnTo>
                    <a:pt x="17538" y="5854"/>
                  </a:lnTo>
                  <a:lnTo>
                    <a:pt x="17614" y="5054"/>
                  </a:lnTo>
                  <a:lnTo>
                    <a:pt x="17691" y="4775"/>
                  </a:lnTo>
                  <a:lnTo>
                    <a:pt x="18122" y="4051"/>
                  </a:lnTo>
                  <a:lnTo>
                    <a:pt x="19062" y="4711"/>
                  </a:lnTo>
                  <a:lnTo>
                    <a:pt x="19824" y="4051"/>
                  </a:lnTo>
                  <a:lnTo>
                    <a:pt x="20650" y="3340"/>
                  </a:lnTo>
                  <a:lnTo>
                    <a:pt x="21805" y="2349"/>
                  </a:lnTo>
                  <a:close/>
                </a:path>
                <a:path w="1322070" h="309244">
                  <a:moveTo>
                    <a:pt x="24663" y="5054"/>
                  </a:moveTo>
                  <a:lnTo>
                    <a:pt x="20980" y="6032"/>
                  </a:lnTo>
                  <a:lnTo>
                    <a:pt x="23342" y="7670"/>
                  </a:lnTo>
                  <a:lnTo>
                    <a:pt x="24663" y="5054"/>
                  </a:lnTo>
                  <a:close/>
                </a:path>
                <a:path w="1322070" h="309244">
                  <a:moveTo>
                    <a:pt x="48247" y="18567"/>
                  </a:moveTo>
                  <a:lnTo>
                    <a:pt x="44043" y="17780"/>
                  </a:lnTo>
                  <a:lnTo>
                    <a:pt x="39789" y="14808"/>
                  </a:lnTo>
                  <a:lnTo>
                    <a:pt x="39331" y="15201"/>
                  </a:lnTo>
                  <a:lnTo>
                    <a:pt x="40754" y="16179"/>
                  </a:lnTo>
                  <a:lnTo>
                    <a:pt x="40309" y="17310"/>
                  </a:lnTo>
                  <a:lnTo>
                    <a:pt x="35674" y="18351"/>
                  </a:lnTo>
                  <a:lnTo>
                    <a:pt x="39916" y="19862"/>
                  </a:lnTo>
                  <a:lnTo>
                    <a:pt x="36207" y="20116"/>
                  </a:lnTo>
                  <a:lnTo>
                    <a:pt x="40424" y="21628"/>
                  </a:lnTo>
                  <a:lnTo>
                    <a:pt x="41300" y="19418"/>
                  </a:lnTo>
                  <a:lnTo>
                    <a:pt x="43192" y="20726"/>
                  </a:lnTo>
                  <a:lnTo>
                    <a:pt x="45935" y="19088"/>
                  </a:lnTo>
                  <a:lnTo>
                    <a:pt x="48247" y="18567"/>
                  </a:lnTo>
                  <a:close/>
                </a:path>
                <a:path w="1322070" h="309244">
                  <a:moveTo>
                    <a:pt x="59575" y="6591"/>
                  </a:moveTo>
                  <a:lnTo>
                    <a:pt x="57835" y="6032"/>
                  </a:lnTo>
                  <a:lnTo>
                    <a:pt x="57772" y="5753"/>
                  </a:lnTo>
                  <a:lnTo>
                    <a:pt x="55664" y="5448"/>
                  </a:lnTo>
                  <a:lnTo>
                    <a:pt x="34683" y="2451"/>
                  </a:lnTo>
                  <a:lnTo>
                    <a:pt x="35902" y="3670"/>
                  </a:lnTo>
                  <a:lnTo>
                    <a:pt x="34544" y="5295"/>
                  </a:lnTo>
                  <a:lnTo>
                    <a:pt x="34442" y="5448"/>
                  </a:lnTo>
                  <a:lnTo>
                    <a:pt x="32321" y="4902"/>
                  </a:lnTo>
                  <a:lnTo>
                    <a:pt x="31153" y="4597"/>
                  </a:lnTo>
                  <a:lnTo>
                    <a:pt x="28803" y="3670"/>
                  </a:lnTo>
                  <a:lnTo>
                    <a:pt x="31191" y="6032"/>
                  </a:lnTo>
                  <a:lnTo>
                    <a:pt x="31178" y="5295"/>
                  </a:lnTo>
                  <a:lnTo>
                    <a:pt x="31648" y="4902"/>
                  </a:lnTo>
                  <a:lnTo>
                    <a:pt x="33235" y="6032"/>
                  </a:lnTo>
                  <a:lnTo>
                    <a:pt x="33045" y="6032"/>
                  </a:lnTo>
                  <a:lnTo>
                    <a:pt x="33007" y="6591"/>
                  </a:lnTo>
                  <a:lnTo>
                    <a:pt x="32880" y="8280"/>
                  </a:lnTo>
                  <a:lnTo>
                    <a:pt x="32816" y="9232"/>
                  </a:lnTo>
                  <a:lnTo>
                    <a:pt x="32715" y="10617"/>
                  </a:lnTo>
                  <a:lnTo>
                    <a:pt x="27444" y="4152"/>
                  </a:lnTo>
                  <a:lnTo>
                    <a:pt x="27355" y="4597"/>
                  </a:lnTo>
                  <a:lnTo>
                    <a:pt x="26771" y="8280"/>
                  </a:lnTo>
                  <a:lnTo>
                    <a:pt x="26720" y="8610"/>
                  </a:lnTo>
                  <a:lnTo>
                    <a:pt x="26631" y="9232"/>
                  </a:lnTo>
                  <a:lnTo>
                    <a:pt x="31305" y="11087"/>
                  </a:lnTo>
                  <a:lnTo>
                    <a:pt x="35648" y="10617"/>
                  </a:lnTo>
                  <a:lnTo>
                    <a:pt x="41071" y="10045"/>
                  </a:lnTo>
                  <a:lnTo>
                    <a:pt x="41567" y="11087"/>
                  </a:lnTo>
                  <a:lnTo>
                    <a:pt x="46672" y="11087"/>
                  </a:lnTo>
                  <a:lnTo>
                    <a:pt x="56426" y="10045"/>
                  </a:lnTo>
                  <a:lnTo>
                    <a:pt x="56007" y="8610"/>
                  </a:lnTo>
                  <a:lnTo>
                    <a:pt x="55918" y="8280"/>
                  </a:lnTo>
                  <a:lnTo>
                    <a:pt x="55600" y="6883"/>
                  </a:lnTo>
                  <a:lnTo>
                    <a:pt x="55473" y="6324"/>
                  </a:lnTo>
                  <a:lnTo>
                    <a:pt x="55410" y="6032"/>
                  </a:lnTo>
                  <a:lnTo>
                    <a:pt x="56667" y="6032"/>
                  </a:lnTo>
                  <a:lnTo>
                    <a:pt x="59575" y="6591"/>
                  </a:lnTo>
                  <a:close/>
                </a:path>
                <a:path w="1322070" h="309244">
                  <a:moveTo>
                    <a:pt x="62649" y="6883"/>
                  </a:moveTo>
                  <a:lnTo>
                    <a:pt x="61747" y="7073"/>
                  </a:lnTo>
                  <a:lnTo>
                    <a:pt x="61010" y="7569"/>
                  </a:lnTo>
                  <a:lnTo>
                    <a:pt x="60579" y="8686"/>
                  </a:lnTo>
                  <a:lnTo>
                    <a:pt x="61912" y="8305"/>
                  </a:lnTo>
                  <a:lnTo>
                    <a:pt x="62496" y="7632"/>
                  </a:lnTo>
                  <a:lnTo>
                    <a:pt x="62649" y="6883"/>
                  </a:lnTo>
                  <a:close/>
                </a:path>
                <a:path w="1322070" h="309244">
                  <a:moveTo>
                    <a:pt x="69938" y="7493"/>
                  </a:moveTo>
                  <a:lnTo>
                    <a:pt x="66548" y="7010"/>
                  </a:lnTo>
                  <a:lnTo>
                    <a:pt x="69405" y="8610"/>
                  </a:lnTo>
                  <a:lnTo>
                    <a:pt x="69938" y="7493"/>
                  </a:lnTo>
                  <a:close/>
                </a:path>
                <a:path w="1322070" h="309244">
                  <a:moveTo>
                    <a:pt x="71589" y="9715"/>
                  </a:moveTo>
                  <a:lnTo>
                    <a:pt x="69507" y="9715"/>
                  </a:lnTo>
                  <a:lnTo>
                    <a:pt x="71335" y="11887"/>
                  </a:lnTo>
                  <a:lnTo>
                    <a:pt x="71589" y="9715"/>
                  </a:lnTo>
                  <a:close/>
                </a:path>
                <a:path w="1322070" h="309244">
                  <a:moveTo>
                    <a:pt x="71958" y="7937"/>
                  </a:moveTo>
                  <a:lnTo>
                    <a:pt x="71793" y="7937"/>
                  </a:lnTo>
                  <a:lnTo>
                    <a:pt x="71729" y="8470"/>
                  </a:lnTo>
                  <a:lnTo>
                    <a:pt x="71958" y="7937"/>
                  </a:lnTo>
                  <a:close/>
                </a:path>
                <a:path w="1322070" h="309244">
                  <a:moveTo>
                    <a:pt x="72110" y="9423"/>
                  </a:moveTo>
                  <a:lnTo>
                    <a:pt x="68453" y="8470"/>
                  </a:lnTo>
                  <a:lnTo>
                    <a:pt x="69253" y="9423"/>
                  </a:lnTo>
                  <a:lnTo>
                    <a:pt x="72110" y="9423"/>
                  </a:lnTo>
                  <a:close/>
                </a:path>
                <a:path w="1322070" h="309244">
                  <a:moveTo>
                    <a:pt x="83413" y="9588"/>
                  </a:moveTo>
                  <a:lnTo>
                    <a:pt x="81483" y="9271"/>
                  </a:lnTo>
                  <a:lnTo>
                    <a:pt x="81216" y="9588"/>
                  </a:lnTo>
                  <a:lnTo>
                    <a:pt x="83413" y="9588"/>
                  </a:lnTo>
                  <a:close/>
                </a:path>
                <a:path w="1322070" h="309244">
                  <a:moveTo>
                    <a:pt x="84874" y="9829"/>
                  </a:moveTo>
                  <a:lnTo>
                    <a:pt x="81178" y="9829"/>
                  </a:lnTo>
                  <a:lnTo>
                    <a:pt x="80835" y="9271"/>
                  </a:lnTo>
                  <a:lnTo>
                    <a:pt x="81483" y="9271"/>
                  </a:lnTo>
                  <a:lnTo>
                    <a:pt x="76377" y="8445"/>
                  </a:lnTo>
                  <a:lnTo>
                    <a:pt x="79476" y="11607"/>
                  </a:lnTo>
                  <a:lnTo>
                    <a:pt x="84874" y="9829"/>
                  </a:lnTo>
                  <a:close/>
                </a:path>
                <a:path w="1322070" h="309244">
                  <a:moveTo>
                    <a:pt x="95313" y="18592"/>
                  </a:moveTo>
                  <a:lnTo>
                    <a:pt x="94805" y="18237"/>
                  </a:lnTo>
                  <a:lnTo>
                    <a:pt x="95046" y="18592"/>
                  </a:lnTo>
                  <a:lnTo>
                    <a:pt x="95313" y="18592"/>
                  </a:lnTo>
                  <a:close/>
                </a:path>
                <a:path w="1322070" h="309244">
                  <a:moveTo>
                    <a:pt x="104927" y="31610"/>
                  </a:moveTo>
                  <a:lnTo>
                    <a:pt x="104787" y="31280"/>
                  </a:lnTo>
                  <a:lnTo>
                    <a:pt x="103416" y="27736"/>
                  </a:lnTo>
                  <a:lnTo>
                    <a:pt x="101079" y="28257"/>
                  </a:lnTo>
                  <a:lnTo>
                    <a:pt x="98031" y="31610"/>
                  </a:lnTo>
                  <a:lnTo>
                    <a:pt x="104444" y="31280"/>
                  </a:lnTo>
                  <a:lnTo>
                    <a:pt x="104927" y="31610"/>
                  </a:lnTo>
                  <a:close/>
                </a:path>
                <a:path w="1322070" h="309244">
                  <a:moveTo>
                    <a:pt x="111391" y="29705"/>
                  </a:moveTo>
                  <a:lnTo>
                    <a:pt x="109969" y="29451"/>
                  </a:lnTo>
                  <a:lnTo>
                    <a:pt x="108597" y="29908"/>
                  </a:lnTo>
                  <a:lnTo>
                    <a:pt x="107619" y="28524"/>
                  </a:lnTo>
                  <a:lnTo>
                    <a:pt x="107657" y="29248"/>
                  </a:lnTo>
                  <a:lnTo>
                    <a:pt x="104927" y="31610"/>
                  </a:lnTo>
                  <a:lnTo>
                    <a:pt x="105371" y="31915"/>
                  </a:lnTo>
                  <a:lnTo>
                    <a:pt x="109080" y="30251"/>
                  </a:lnTo>
                  <a:lnTo>
                    <a:pt x="109105" y="32397"/>
                  </a:lnTo>
                  <a:lnTo>
                    <a:pt x="110934" y="30251"/>
                  </a:lnTo>
                  <a:lnTo>
                    <a:pt x="111213" y="29908"/>
                  </a:lnTo>
                  <a:lnTo>
                    <a:pt x="111391" y="29705"/>
                  </a:lnTo>
                  <a:close/>
                </a:path>
                <a:path w="1322070" h="309244">
                  <a:moveTo>
                    <a:pt x="114706" y="67424"/>
                  </a:moveTo>
                  <a:lnTo>
                    <a:pt x="109613" y="68859"/>
                  </a:lnTo>
                  <a:lnTo>
                    <a:pt x="107251" y="67945"/>
                  </a:lnTo>
                  <a:lnTo>
                    <a:pt x="104940" y="69189"/>
                  </a:lnTo>
                  <a:lnTo>
                    <a:pt x="101638" y="66878"/>
                  </a:lnTo>
                  <a:lnTo>
                    <a:pt x="99872" y="70612"/>
                  </a:lnTo>
                  <a:lnTo>
                    <a:pt x="104584" y="72453"/>
                  </a:lnTo>
                  <a:lnTo>
                    <a:pt x="105003" y="71335"/>
                  </a:lnTo>
                  <a:lnTo>
                    <a:pt x="106387" y="70167"/>
                  </a:lnTo>
                  <a:lnTo>
                    <a:pt x="108267" y="70777"/>
                  </a:lnTo>
                  <a:lnTo>
                    <a:pt x="108737" y="71094"/>
                  </a:lnTo>
                  <a:lnTo>
                    <a:pt x="109220" y="72148"/>
                  </a:lnTo>
                  <a:lnTo>
                    <a:pt x="110642" y="73139"/>
                  </a:lnTo>
                  <a:lnTo>
                    <a:pt x="112064" y="73393"/>
                  </a:lnTo>
                  <a:lnTo>
                    <a:pt x="112471" y="71564"/>
                  </a:lnTo>
                  <a:lnTo>
                    <a:pt x="113855" y="71094"/>
                  </a:lnTo>
                  <a:lnTo>
                    <a:pt x="114706" y="67424"/>
                  </a:lnTo>
                  <a:close/>
                </a:path>
                <a:path w="1322070" h="309244">
                  <a:moveTo>
                    <a:pt x="120370" y="16789"/>
                  </a:moveTo>
                  <a:lnTo>
                    <a:pt x="118084" y="16383"/>
                  </a:lnTo>
                  <a:lnTo>
                    <a:pt x="118935" y="16383"/>
                  </a:lnTo>
                  <a:lnTo>
                    <a:pt x="118922" y="15341"/>
                  </a:lnTo>
                  <a:lnTo>
                    <a:pt x="118046" y="15201"/>
                  </a:lnTo>
                  <a:lnTo>
                    <a:pt x="117449" y="15201"/>
                  </a:lnTo>
                  <a:lnTo>
                    <a:pt x="116116" y="16789"/>
                  </a:lnTo>
                  <a:lnTo>
                    <a:pt x="115874" y="16383"/>
                  </a:lnTo>
                  <a:lnTo>
                    <a:pt x="115239" y="15582"/>
                  </a:lnTo>
                  <a:lnTo>
                    <a:pt x="115049" y="15341"/>
                  </a:lnTo>
                  <a:lnTo>
                    <a:pt x="114947" y="15201"/>
                  </a:lnTo>
                  <a:lnTo>
                    <a:pt x="114477" y="14617"/>
                  </a:lnTo>
                  <a:lnTo>
                    <a:pt x="111937" y="14211"/>
                  </a:lnTo>
                  <a:lnTo>
                    <a:pt x="110909" y="14211"/>
                  </a:lnTo>
                  <a:lnTo>
                    <a:pt x="109626" y="14376"/>
                  </a:lnTo>
                  <a:lnTo>
                    <a:pt x="109804" y="14376"/>
                  </a:lnTo>
                  <a:lnTo>
                    <a:pt x="106083" y="15163"/>
                  </a:lnTo>
                  <a:lnTo>
                    <a:pt x="103073" y="13335"/>
                  </a:lnTo>
                  <a:lnTo>
                    <a:pt x="103035" y="12763"/>
                  </a:lnTo>
                  <a:lnTo>
                    <a:pt x="98615" y="12052"/>
                  </a:lnTo>
                  <a:lnTo>
                    <a:pt x="92367" y="11036"/>
                  </a:lnTo>
                  <a:lnTo>
                    <a:pt x="94272" y="12915"/>
                  </a:lnTo>
                  <a:lnTo>
                    <a:pt x="93954" y="12915"/>
                  </a:lnTo>
                  <a:lnTo>
                    <a:pt x="90030" y="14211"/>
                  </a:lnTo>
                  <a:lnTo>
                    <a:pt x="90131" y="12052"/>
                  </a:lnTo>
                  <a:lnTo>
                    <a:pt x="90208" y="10693"/>
                  </a:lnTo>
                  <a:lnTo>
                    <a:pt x="87947" y="10325"/>
                  </a:lnTo>
                  <a:lnTo>
                    <a:pt x="86309" y="15201"/>
                  </a:lnTo>
                  <a:lnTo>
                    <a:pt x="75361" y="11036"/>
                  </a:lnTo>
                  <a:lnTo>
                    <a:pt x="74968" y="11036"/>
                  </a:lnTo>
                  <a:lnTo>
                    <a:pt x="70878" y="16789"/>
                  </a:lnTo>
                  <a:lnTo>
                    <a:pt x="71120" y="16789"/>
                  </a:lnTo>
                  <a:lnTo>
                    <a:pt x="71793" y="17767"/>
                  </a:lnTo>
                  <a:lnTo>
                    <a:pt x="71818" y="18237"/>
                  </a:lnTo>
                  <a:lnTo>
                    <a:pt x="71285" y="19138"/>
                  </a:lnTo>
                  <a:lnTo>
                    <a:pt x="71107" y="19570"/>
                  </a:lnTo>
                  <a:lnTo>
                    <a:pt x="71475" y="20358"/>
                  </a:lnTo>
                  <a:lnTo>
                    <a:pt x="71577" y="20561"/>
                  </a:lnTo>
                  <a:lnTo>
                    <a:pt x="74345" y="20358"/>
                  </a:lnTo>
                  <a:lnTo>
                    <a:pt x="74434" y="19570"/>
                  </a:lnTo>
                  <a:lnTo>
                    <a:pt x="74561" y="18592"/>
                  </a:lnTo>
                  <a:lnTo>
                    <a:pt x="74663" y="17767"/>
                  </a:lnTo>
                  <a:lnTo>
                    <a:pt x="74739" y="17170"/>
                  </a:lnTo>
                  <a:lnTo>
                    <a:pt x="74930" y="16789"/>
                  </a:lnTo>
                  <a:lnTo>
                    <a:pt x="75641" y="15582"/>
                  </a:lnTo>
                  <a:lnTo>
                    <a:pt x="80391" y="19570"/>
                  </a:lnTo>
                  <a:lnTo>
                    <a:pt x="87287" y="15582"/>
                  </a:lnTo>
                  <a:lnTo>
                    <a:pt x="87947" y="15201"/>
                  </a:lnTo>
                  <a:lnTo>
                    <a:pt x="88925" y="15201"/>
                  </a:lnTo>
                  <a:lnTo>
                    <a:pt x="95199" y="16383"/>
                  </a:lnTo>
                  <a:lnTo>
                    <a:pt x="95135" y="14376"/>
                  </a:lnTo>
                  <a:lnTo>
                    <a:pt x="95084" y="12052"/>
                  </a:lnTo>
                  <a:lnTo>
                    <a:pt x="98386" y="12915"/>
                  </a:lnTo>
                  <a:lnTo>
                    <a:pt x="101701" y="15925"/>
                  </a:lnTo>
                  <a:lnTo>
                    <a:pt x="100634" y="18034"/>
                  </a:lnTo>
                  <a:lnTo>
                    <a:pt x="100330" y="18592"/>
                  </a:lnTo>
                  <a:lnTo>
                    <a:pt x="100088" y="18808"/>
                  </a:lnTo>
                  <a:lnTo>
                    <a:pt x="99479" y="18808"/>
                  </a:lnTo>
                  <a:lnTo>
                    <a:pt x="99555" y="19138"/>
                  </a:lnTo>
                  <a:lnTo>
                    <a:pt x="99263" y="19138"/>
                  </a:lnTo>
                  <a:lnTo>
                    <a:pt x="97764" y="19875"/>
                  </a:lnTo>
                  <a:lnTo>
                    <a:pt x="96393" y="19570"/>
                  </a:lnTo>
                  <a:lnTo>
                    <a:pt x="95732" y="19570"/>
                  </a:lnTo>
                  <a:lnTo>
                    <a:pt x="95199" y="18808"/>
                  </a:lnTo>
                  <a:lnTo>
                    <a:pt x="95237" y="19138"/>
                  </a:lnTo>
                  <a:lnTo>
                    <a:pt x="95326" y="19570"/>
                  </a:lnTo>
                  <a:lnTo>
                    <a:pt x="95415" y="19913"/>
                  </a:lnTo>
                  <a:lnTo>
                    <a:pt x="94970" y="20078"/>
                  </a:lnTo>
                  <a:lnTo>
                    <a:pt x="94589" y="20358"/>
                  </a:lnTo>
                  <a:lnTo>
                    <a:pt x="94297" y="20853"/>
                  </a:lnTo>
                  <a:lnTo>
                    <a:pt x="95656" y="20853"/>
                  </a:lnTo>
                  <a:lnTo>
                    <a:pt x="96024" y="22034"/>
                  </a:lnTo>
                  <a:lnTo>
                    <a:pt x="96723" y="23126"/>
                  </a:lnTo>
                  <a:lnTo>
                    <a:pt x="98475" y="23126"/>
                  </a:lnTo>
                  <a:lnTo>
                    <a:pt x="100457" y="21424"/>
                  </a:lnTo>
                  <a:lnTo>
                    <a:pt x="102336" y="21424"/>
                  </a:lnTo>
                  <a:lnTo>
                    <a:pt x="102374" y="23469"/>
                  </a:lnTo>
                  <a:lnTo>
                    <a:pt x="106591" y="24257"/>
                  </a:lnTo>
                  <a:lnTo>
                    <a:pt x="105244" y="21424"/>
                  </a:lnTo>
                  <a:lnTo>
                    <a:pt x="104609" y="20078"/>
                  </a:lnTo>
                  <a:lnTo>
                    <a:pt x="106908" y="19913"/>
                  </a:lnTo>
                  <a:lnTo>
                    <a:pt x="108419" y="19913"/>
                  </a:lnTo>
                  <a:lnTo>
                    <a:pt x="106426" y="17767"/>
                  </a:lnTo>
                  <a:lnTo>
                    <a:pt x="107835" y="18034"/>
                  </a:lnTo>
                  <a:lnTo>
                    <a:pt x="108394" y="17767"/>
                  </a:lnTo>
                  <a:lnTo>
                    <a:pt x="109677" y="17170"/>
                  </a:lnTo>
                  <a:lnTo>
                    <a:pt x="109943" y="17767"/>
                  </a:lnTo>
                  <a:lnTo>
                    <a:pt x="110058" y="18034"/>
                  </a:lnTo>
                  <a:lnTo>
                    <a:pt x="110121" y="17170"/>
                  </a:lnTo>
                  <a:lnTo>
                    <a:pt x="110096" y="16078"/>
                  </a:lnTo>
                  <a:lnTo>
                    <a:pt x="112242" y="15582"/>
                  </a:lnTo>
                  <a:lnTo>
                    <a:pt x="112445" y="15582"/>
                  </a:lnTo>
                  <a:lnTo>
                    <a:pt x="115277" y="18237"/>
                  </a:lnTo>
                  <a:lnTo>
                    <a:pt x="116128" y="16789"/>
                  </a:lnTo>
                  <a:lnTo>
                    <a:pt x="120370" y="16789"/>
                  </a:lnTo>
                  <a:close/>
                </a:path>
                <a:path w="1322070" h="309244">
                  <a:moveTo>
                    <a:pt x="124040" y="69011"/>
                  </a:moveTo>
                  <a:lnTo>
                    <a:pt x="123571" y="67894"/>
                  </a:lnTo>
                  <a:lnTo>
                    <a:pt x="123113" y="69011"/>
                  </a:lnTo>
                  <a:lnTo>
                    <a:pt x="123139" y="69570"/>
                  </a:lnTo>
                  <a:lnTo>
                    <a:pt x="124040" y="69011"/>
                  </a:lnTo>
                  <a:close/>
                </a:path>
                <a:path w="1322070" h="309244">
                  <a:moveTo>
                    <a:pt x="124142" y="72555"/>
                  </a:moveTo>
                  <a:lnTo>
                    <a:pt x="121881" y="70980"/>
                  </a:lnTo>
                  <a:lnTo>
                    <a:pt x="120840" y="70980"/>
                  </a:lnTo>
                  <a:lnTo>
                    <a:pt x="124142" y="72555"/>
                  </a:lnTo>
                  <a:close/>
                </a:path>
                <a:path w="1322070" h="309244">
                  <a:moveTo>
                    <a:pt x="128790" y="36804"/>
                  </a:moveTo>
                  <a:lnTo>
                    <a:pt x="125133" y="39230"/>
                  </a:lnTo>
                  <a:lnTo>
                    <a:pt x="126098" y="40614"/>
                  </a:lnTo>
                  <a:lnTo>
                    <a:pt x="126365" y="40614"/>
                  </a:lnTo>
                  <a:lnTo>
                    <a:pt x="128790" y="36804"/>
                  </a:lnTo>
                  <a:close/>
                </a:path>
                <a:path w="1322070" h="309244">
                  <a:moveTo>
                    <a:pt x="128905" y="41148"/>
                  </a:moveTo>
                  <a:lnTo>
                    <a:pt x="126123" y="41643"/>
                  </a:lnTo>
                  <a:lnTo>
                    <a:pt x="126123" y="41148"/>
                  </a:lnTo>
                  <a:lnTo>
                    <a:pt x="125653" y="41719"/>
                  </a:lnTo>
                  <a:lnTo>
                    <a:pt x="126136" y="41719"/>
                  </a:lnTo>
                  <a:lnTo>
                    <a:pt x="127152" y="41719"/>
                  </a:lnTo>
                  <a:lnTo>
                    <a:pt x="128905" y="41148"/>
                  </a:lnTo>
                  <a:close/>
                </a:path>
                <a:path w="1322070" h="309244">
                  <a:moveTo>
                    <a:pt x="145808" y="45008"/>
                  </a:moveTo>
                  <a:lnTo>
                    <a:pt x="144868" y="45148"/>
                  </a:lnTo>
                  <a:lnTo>
                    <a:pt x="143002" y="45212"/>
                  </a:lnTo>
                  <a:lnTo>
                    <a:pt x="142100" y="46012"/>
                  </a:lnTo>
                  <a:lnTo>
                    <a:pt x="143510" y="47002"/>
                  </a:lnTo>
                  <a:lnTo>
                    <a:pt x="145808" y="45008"/>
                  </a:lnTo>
                  <a:close/>
                </a:path>
                <a:path w="1322070" h="309244">
                  <a:moveTo>
                    <a:pt x="146570" y="44843"/>
                  </a:moveTo>
                  <a:lnTo>
                    <a:pt x="146253" y="44615"/>
                  </a:lnTo>
                  <a:lnTo>
                    <a:pt x="145808" y="44996"/>
                  </a:lnTo>
                  <a:lnTo>
                    <a:pt x="146278" y="44932"/>
                  </a:lnTo>
                  <a:lnTo>
                    <a:pt x="146570" y="44843"/>
                  </a:lnTo>
                  <a:close/>
                </a:path>
                <a:path w="1322070" h="309244">
                  <a:moveTo>
                    <a:pt x="147980" y="57150"/>
                  </a:moveTo>
                  <a:lnTo>
                    <a:pt x="144310" y="59575"/>
                  </a:lnTo>
                  <a:lnTo>
                    <a:pt x="146050" y="61417"/>
                  </a:lnTo>
                  <a:lnTo>
                    <a:pt x="147180" y="61252"/>
                  </a:lnTo>
                  <a:lnTo>
                    <a:pt x="147980" y="57150"/>
                  </a:lnTo>
                  <a:close/>
                </a:path>
                <a:path w="1322070" h="309244">
                  <a:moveTo>
                    <a:pt x="150025" y="61074"/>
                  </a:moveTo>
                  <a:lnTo>
                    <a:pt x="149809" y="60845"/>
                  </a:lnTo>
                  <a:lnTo>
                    <a:pt x="147180" y="61252"/>
                  </a:lnTo>
                  <a:lnTo>
                    <a:pt x="146761" y="63398"/>
                  </a:lnTo>
                  <a:lnTo>
                    <a:pt x="150025" y="61074"/>
                  </a:lnTo>
                  <a:close/>
                </a:path>
                <a:path w="1322070" h="309244">
                  <a:moveTo>
                    <a:pt x="151371" y="62357"/>
                  </a:moveTo>
                  <a:lnTo>
                    <a:pt x="151320" y="62179"/>
                  </a:lnTo>
                  <a:lnTo>
                    <a:pt x="151104" y="62141"/>
                  </a:lnTo>
                  <a:lnTo>
                    <a:pt x="151371" y="62357"/>
                  </a:lnTo>
                  <a:close/>
                </a:path>
                <a:path w="1322070" h="309244">
                  <a:moveTo>
                    <a:pt x="156337" y="56578"/>
                  </a:moveTo>
                  <a:lnTo>
                    <a:pt x="150025" y="61074"/>
                  </a:lnTo>
                  <a:lnTo>
                    <a:pt x="150952" y="62001"/>
                  </a:lnTo>
                  <a:lnTo>
                    <a:pt x="153060" y="60845"/>
                  </a:lnTo>
                  <a:lnTo>
                    <a:pt x="154089" y="59575"/>
                  </a:lnTo>
                  <a:lnTo>
                    <a:pt x="156337" y="56578"/>
                  </a:lnTo>
                  <a:close/>
                </a:path>
                <a:path w="1322070" h="309244">
                  <a:moveTo>
                    <a:pt x="178092" y="32664"/>
                  </a:moveTo>
                  <a:lnTo>
                    <a:pt x="175501" y="32664"/>
                  </a:lnTo>
                  <a:lnTo>
                    <a:pt x="177558" y="33045"/>
                  </a:lnTo>
                  <a:lnTo>
                    <a:pt x="178092" y="32664"/>
                  </a:lnTo>
                  <a:close/>
                </a:path>
                <a:path w="1322070" h="309244">
                  <a:moveTo>
                    <a:pt x="179031" y="33324"/>
                  </a:moveTo>
                  <a:lnTo>
                    <a:pt x="177558" y="33045"/>
                  </a:lnTo>
                  <a:lnTo>
                    <a:pt x="173050" y="36271"/>
                  </a:lnTo>
                  <a:lnTo>
                    <a:pt x="176796" y="36741"/>
                  </a:lnTo>
                  <a:lnTo>
                    <a:pt x="179031" y="33324"/>
                  </a:lnTo>
                  <a:close/>
                </a:path>
                <a:path w="1322070" h="309244">
                  <a:moveTo>
                    <a:pt x="608622" y="167144"/>
                  </a:moveTo>
                  <a:lnTo>
                    <a:pt x="608482" y="166725"/>
                  </a:lnTo>
                  <a:lnTo>
                    <a:pt x="608330" y="166331"/>
                  </a:lnTo>
                  <a:lnTo>
                    <a:pt x="608203" y="166027"/>
                  </a:lnTo>
                  <a:lnTo>
                    <a:pt x="608241" y="166535"/>
                  </a:lnTo>
                  <a:lnTo>
                    <a:pt x="608622" y="167144"/>
                  </a:lnTo>
                  <a:close/>
                </a:path>
                <a:path w="1322070" h="309244">
                  <a:moveTo>
                    <a:pt x="618032" y="137706"/>
                  </a:moveTo>
                  <a:lnTo>
                    <a:pt x="615302" y="138620"/>
                  </a:lnTo>
                  <a:lnTo>
                    <a:pt x="616064" y="138912"/>
                  </a:lnTo>
                  <a:lnTo>
                    <a:pt x="616775" y="139573"/>
                  </a:lnTo>
                  <a:lnTo>
                    <a:pt x="617550" y="140271"/>
                  </a:lnTo>
                  <a:lnTo>
                    <a:pt x="617207" y="139649"/>
                  </a:lnTo>
                  <a:lnTo>
                    <a:pt x="617194" y="138874"/>
                  </a:lnTo>
                  <a:lnTo>
                    <a:pt x="618032" y="137706"/>
                  </a:lnTo>
                  <a:close/>
                </a:path>
                <a:path w="1322070" h="309244">
                  <a:moveTo>
                    <a:pt x="618388" y="123901"/>
                  </a:moveTo>
                  <a:lnTo>
                    <a:pt x="613384" y="122478"/>
                  </a:lnTo>
                  <a:lnTo>
                    <a:pt x="615226" y="125882"/>
                  </a:lnTo>
                  <a:lnTo>
                    <a:pt x="618388" y="123901"/>
                  </a:lnTo>
                  <a:close/>
                </a:path>
                <a:path w="1322070" h="309244">
                  <a:moveTo>
                    <a:pt x="618972" y="141452"/>
                  </a:moveTo>
                  <a:lnTo>
                    <a:pt x="618464" y="141071"/>
                  </a:lnTo>
                  <a:lnTo>
                    <a:pt x="617994" y="140677"/>
                  </a:lnTo>
                  <a:lnTo>
                    <a:pt x="617550" y="140271"/>
                  </a:lnTo>
                  <a:lnTo>
                    <a:pt x="617829" y="140766"/>
                  </a:lnTo>
                  <a:lnTo>
                    <a:pt x="618286" y="141185"/>
                  </a:lnTo>
                  <a:lnTo>
                    <a:pt x="618972" y="141452"/>
                  </a:lnTo>
                  <a:close/>
                </a:path>
                <a:path w="1322070" h="309244">
                  <a:moveTo>
                    <a:pt x="623646" y="142621"/>
                  </a:moveTo>
                  <a:lnTo>
                    <a:pt x="622515" y="142240"/>
                  </a:lnTo>
                  <a:lnTo>
                    <a:pt x="620458" y="142036"/>
                  </a:lnTo>
                  <a:lnTo>
                    <a:pt x="618972" y="141452"/>
                  </a:lnTo>
                  <a:lnTo>
                    <a:pt x="620191" y="142341"/>
                  </a:lnTo>
                  <a:lnTo>
                    <a:pt x="621652" y="142976"/>
                  </a:lnTo>
                  <a:lnTo>
                    <a:pt x="623646" y="142621"/>
                  </a:lnTo>
                  <a:close/>
                </a:path>
                <a:path w="1322070" h="309244">
                  <a:moveTo>
                    <a:pt x="623976" y="142595"/>
                  </a:moveTo>
                  <a:lnTo>
                    <a:pt x="623760" y="142608"/>
                  </a:lnTo>
                  <a:lnTo>
                    <a:pt x="623976" y="142798"/>
                  </a:lnTo>
                  <a:lnTo>
                    <a:pt x="623976" y="142595"/>
                  </a:lnTo>
                  <a:close/>
                </a:path>
                <a:path w="1322070" h="309244">
                  <a:moveTo>
                    <a:pt x="624674" y="143408"/>
                  </a:moveTo>
                  <a:lnTo>
                    <a:pt x="624497" y="143065"/>
                  </a:lnTo>
                  <a:lnTo>
                    <a:pt x="623976" y="142798"/>
                  </a:lnTo>
                  <a:lnTo>
                    <a:pt x="623989" y="143992"/>
                  </a:lnTo>
                  <a:lnTo>
                    <a:pt x="624674" y="143408"/>
                  </a:lnTo>
                  <a:close/>
                </a:path>
                <a:path w="1322070" h="309244">
                  <a:moveTo>
                    <a:pt x="1119339" y="254609"/>
                  </a:moveTo>
                  <a:lnTo>
                    <a:pt x="1117701" y="254304"/>
                  </a:lnTo>
                  <a:lnTo>
                    <a:pt x="1117688" y="252958"/>
                  </a:lnTo>
                  <a:lnTo>
                    <a:pt x="1117663" y="250748"/>
                  </a:lnTo>
                  <a:lnTo>
                    <a:pt x="1112202" y="253301"/>
                  </a:lnTo>
                  <a:lnTo>
                    <a:pt x="1116774" y="252958"/>
                  </a:lnTo>
                  <a:lnTo>
                    <a:pt x="1112253" y="256832"/>
                  </a:lnTo>
                  <a:lnTo>
                    <a:pt x="1117295" y="256832"/>
                  </a:lnTo>
                  <a:lnTo>
                    <a:pt x="1119339" y="254609"/>
                  </a:lnTo>
                  <a:close/>
                </a:path>
                <a:path w="1322070" h="309244">
                  <a:moveTo>
                    <a:pt x="1123950" y="255485"/>
                  </a:moveTo>
                  <a:lnTo>
                    <a:pt x="1120432" y="253403"/>
                  </a:lnTo>
                  <a:lnTo>
                    <a:pt x="1119339" y="254609"/>
                  </a:lnTo>
                  <a:lnTo>
                    <a:pt x="1123950" y="255485"/>
                  </a:lnTo>
                  <a:close/>
                </a:path>
                <a:path w="1322070" h="309244">
                  <a:moveTo>
                    <a:pt x="1128687" y="252818"/>
                  </a:moveTo>
                  <a:lnTo>
                    <a:pt x="1120432" y="253403"/>
                  </a:lnTo>
                  <a:lnTo>
                    <a:pt x="1121600" y="253403"/>
                  </a:lnTo>
                  <a:lnTo>
                    <a:pt x="1124610" y="255600"/>
                  </a:lnTo>
                  <a:lnTo>
                    <a:pt x="1124165" y="255600"/>
                  </a:lnTo>
                  <a:lnTo>
                    <a:pt x="1126921" y="257225"/>
                  </a:lnTo>
                  <a:lnTo>
                    <a:pt x="1128636" y="252958"/>
                  </a:lnTo>
                  <a:lnTo>
                    <a:pt x="1128687" y="252818"/>
                  </a:lnTo>
                  <a:close/>
                </a:path>
                <a:path w="1322070" h="309244">
                  <a:moveTo>
                    <a:pt x="1133259" y="284937"/>
                  </a:moveTo>
                  <a:lnTo>
                    <a:pt x="1132763" y="283184"/>
                  </a:lnTo>
                  <a:lnTo>
                    <a:pt x="1129576" y="284492"/>
                  </a:lnTo>
                  <a:lnTo>
                    <a:pt x="1127277" y="284276"/>
                  </a:lnTo>
                  <a:lnTo>
                    <a:pt x="1129131" y="286296"/>
                  </a:lnTo>
                  <a:lnTo>
                    <a:pt x="1132344" y="285699"/>
                  </a:lnTo>
                  <a:lnTo>
                    <a:pt x="1133259" y="284937"/>
                  </a:lnTo>
                  <a:close/>
                </a:path>
                <a:path w="1322070" h="309244">
                  <a:moveTo>
                    <a:pt x="1152575" y="255397"/>
                  </a:moveTo>
                  <a:lnTo>
                    <a:pt x="1147965" y="254292"/>
                  </a:lnTo>
                  <a:lnTo>
                    <a:pt x="1147533" y="256832"/>
                  </a:lnTo>
                  <a:lnTo>
                    <a:pt x="1150734" y="255524"/>
                  </a:lnTo>
                  <a:lnTo>
                    <a:pt x="1151661" y="256159"/>
                  </a:lnTo>
                  <a:lnTo>
                    <a:pt x="1152575" y="255397"/>
                  </a:lnTo>
                  <a:close/>
                </a:path>
                <a:path w="1322070" h="309244">
                  <a:moveTo>
                    <a:pt x="1154391" y="221424"/>
                  </a:moveTo>
                  <a:lnTo>
                    <a:pt x="1153045" y="223291"/>
                  </a:lnTo>
                  <a:lnTo>
                    <a:pt x="1150734" y="221691"/>
                  </a:lnTo>
                  <a:lnTo>
                    <a:pt x="1153515" y="224345"/>
                  </a:lnTo>
                  <a:lnTo>
                    <a:pt x="1154391" y="221424"/>
                  </a:lnTo>
                  <a:close/>
                </a:path>
                <a:path w="1322070" h="309244">
                  <a:moveTo>
                    <a:pt x="1182801" y="308254"/>
                  </a:moveTo>
                  <a:lnTo>
                    <a:pt x="1182192" y="306476"/>
                  </a:lnTo>
                  <a:lnTo>
                    <a:pt x="1182192" y="308559"/>
                  </a:lnTo>
                  <a:lnTo>
                    <a:pt x="1182801" y="308254"/>
                  </a:lnTo>
                  <a:close/>
                </a:path>
                <a:path w="1322070" h="309244">
                  <a:moveTo>
                    <a:pt x="1184706" y="307289"/>
                  </a:moveTo>
                  <a:lnTo>
                    <a:pt x="1182801" y="308254"/>
                  </a:lnTo>
                  <a:lnTo>
                    <a:pt x="1183132" y="309219"/>
                  </a:lnTo>
                  <a:lnTo>
                    <a:pt x="1184706" y="307289"/>
                  </a:lnTo>
                  <a:close/>
                </a:path>
                <a:path w="1322070" h="309244">
                  <a:moveTo>
                    <a:pt x="1188986" y="302018"/>
                  </a:moveTo>
                  <a:lnTo>
                    <a:pt x="1184706" y="307289"/>
                  </a:lnTo>
                  <a:lnTo>
                    <a:pt x="1186307" y="306476"/>
                  </a:lnTo>
                  <a:lnTo>
                    <a:pt x="1187691" y="307454"/>
                  </a:lnTo>
                  <a:lnTo>
                    <a:pt x="1187932" y="306476"/>
                  </a:lnTo>
                  <a:lnTo>
                    <a:pt x="1188986" y="302018"/>
                  </a:lnTo>
                  <a:close/>
                </a:path>
                <a:path w="1322070" h="309244">
                  <a:moveTo>
                    <a:pt x="1205293" y="187883"/>
                  </a:moveTo>
                  <a:lnTo>
                    <a:pt x="1202499" y="185242"/>
                  </a:lnTo>
                  <a:lnTo>
                    <a:pt x="1202512" y="186664"/>
                  </a:lnTo>
                  <a:lnTo>
                    <a:pt x="1205293" y="187883"/>
                  </a:lnTo>
                  <a:close/>
                </a:path>
                <a:path w="1322070" h="309244">
                  <a:moveTo>
                    <a:pt x="1212951" y="169075"/>
                  </a:moveTo>
                  <a:lnTo>
                    <a:pt x="1212329" y="168173"/>
                  </a:lnTo>
                  <a:lnTo>
                    <a:pt x="1210945" y="168617"/>
                  </a:lnTo>
                  <a:lnTo>
                    <a:pt x="1209128" y="169468"/>
                  </a:lnTo>
                  <a:lnTo>
                    <a:pt x="1209598" y="170484"/>
                  </a:lnTo>
                  <a:lnTo>
                    <a:pt x="1212608" y="171196"/>
                  </a:lnTo>
                  <a:lnTo>
                    <a:pt x="1212253" y="170484"/>
                  </a:lnTo>
                  <a:lnTo>
                    <a:pt x="1212951" y="169075"/>
                  </a:lnTo>
                  <a:close/>
                </a:path>
                <a:path w="1322070" h="309244">
                  <a:moveTo>
                    <a:pt x="1214208" y="171577"/>
                  </a:moveTo>
                  <a:lnTo>
                    <a:pt x="1212608" y="171196"/>
                  </a:lnTo>
                  <a:lnTo>
                    <a:pt x="1212786" y="171551"/>
                  </a:lnTo>
                  <a:lnTo>
                    <a:pt x="1213154" y="171767"/>
                  </a:lnTo>
                  <a:lnTo>
                    <a:pt x="1214208" y="171577"/>
                  </a:lnTo>
                  <a:close/>
                </a:path>
                <a:path w="1322070" h="309244">
                  <a:moveTo>
                    <a:pt x="1217637" y="193052"/>
                  </a:moveTo>
                  <a:lnTo>
                    <a:pt x="1216787" y="190982"/>
                  </a:lnTo>
                  <a:lnTo>
                    <a:pt x="1216279" y="192227"/>
                  </a:lnTo>
                  <a:lnTo>
                    <a:pt x="1216748" y="192836"/>
                  </a:lnTo>
                  <a:lnTo>
                    <a:pt x="1217637" y="193052"/>
                  </a:lnTo>
                  <a:close/>
                </a:path>
                <a:path w="1322070" h="309244">
                  <a:moveTo>
                    <a:pt x="1219796" y="193230"/>
                  </a:moveTo>
                  <a:lnTo>
                    <a:pt x="1218641" y="192265"/>
                  </a:lnTo>
                  <a:lnTo>
                    <a:pt x="1218323" y="193052"/>
                  </a:lnTo>
                  <a:lnTo>
                    <a:pt x="1218247" y="193205"/>
                  </a:lnTo>
                  <a:lnTo>
                    <a:pt x="1217637" y="193052"/>
                  </a:lnTo>
                  <a:lnTo>
                    <a:pt x="1207604" y="195478"/>
                  </a:lnTo>
                  <a:lnTo>
                    <a:pt x="1207350" y="194792"/>
                  </a:lnTo>
                  <a:lnTo>
                    <a:pt x="1207858" y="193789"/>
                  </a:lnTo>
                  <a:lnTo>
                    <a:pt x="1209230" y="192659"/>
                  </a:lnTo>
                  <a:lnTo>
                    <a:pt x="1206728" y="193116"/>
                  </a:lnTo>
                  <a:lnTo>
                    <a:pt x="1207338" y="194792"/>
                  </a:lnTo>
                  <a:lnTo>
                    <a:pt x="1207211" y="195059"/>
                  </a:lnTo>
                  <a:lnTo>
                    <a:pt x="1207122" y="195338"/>
                  </a:lnTo>
                  <a:lnTo>
                    <a:pt x="1207211" y="195567"/>
                  </a:lnTo>
                  <a:lnTo>
                    <a:pt x="1206639" y="195707"/>
                  </a:lnTo>
                  <a:lnTo>
                    <a:pt x="1207693" y="195707"/>
                  </a:lnTo>
                  <a:lnTo>
                    <a:pt x="1208227" y="197116"/>
                  </a:lnTo>
                  <a:lnTo>
                    <a:pt x="1207274" y="197116"/>
                  </a:lnTo>
                  <a:lnTo>
                    <a:pt x="1207731" y="198780"/>
                  </a:lnTo>
                  <a:lnTo>
                    <a:pt x="1208506" y="198285"/>
                  </a:lnTo>
                  <a:lnTo>
                    <a:pt x="1210449" y="197116"/>
                  </a:lnTo>
                  <a:lnTo>
                    <a:pt x="1213929" y="196202"/>
                  </a:lnTo>
                  <a:lnTo>
                    <a:pt x="1214247" y="196202"/>
                  </a:lnTo>
                  <a:lnTo>
                    <a:pt x="1219174" y="198285"/>
                  </a:lnTo>
                  <a:lnTo>
                    <a:pt x="1217726" y="196202"/>
                  </a:lnTo>
                  <a:lnTo>
                    <a:pt x="1217383" y="195707"/>
                  </a:lnTo>
                  <a:lnTo>
                    <a:pt x="1217510" y="195021"/>
                  </a:lnTo>
                  <a:lnTo>
                    <a:pt x="1218171" y="193408"/>
                  </a:lnTo>
                  <a:lnTo>
                    <a:pt x="1218247" y="193230"/>
                  </a:lnTo>
                  <a:lnTo>
                    <a:pt x="1218374" y="193230"/>
                  </a:lnTo>
                  <a:lnTo>
                    <a:pt x="1219123" y="193408"/>
                  </a:lnTo>
                  <a:lnTo>
                    <a:pt x="1219796" y="193230"/>
                  </a:lnTo>
                  <a:close/>
                </a:path>
                <a:path w="1322070" h="309244">
                  <a:moveTo>
                    <a:pt x="1220393" y="202666"/>
                  </a:moveTo>
                  <a:lnTo>
                    <a:pt x="1217409" y="202666"/>
                  </a:lnTo>
                  <a:lnTo>
                    <a:pt x="1216456" y="200621"/>
                  </a:lnTo>
                  <a:lnTo>
                    <a:pt x="1216152" y="201891"/>
                  </a:lnTo>
                  <a:lnTo>
                    <a:pt x="1216101" y="202666"/>
                  </a:lnTo>
                  <a:lnTo>
                    <a:pt x="1216520" y="204165"/>
                  </a:lnTo>
                  <a:lnTo>
                    <a:pt x="1220393" y="202666"/>
                  </a:lnTo>
                  <a:close/>
                </a:path>
                <a:path w="1322070" h="309244">
                  <a:moveTo>
                    <a:pt x="1220812" y="215607"/>
                  </a:moveTo>
                  <a:lnTo>
                    <a:pt x="1220304" y="213868"/>
                  </a:lnTo>
                  <a:lnTo>
                    <a:pt x="1219365" y="212864"/>
                  </a:lnTo>
                  <a:lnTo>
                    <a:pt x="1218107" y="212877"/>
                  </a:lnTo>
                  <a:lnTo>
                    <a:pt x="1217079" y="213410"/>
                  </a:lnTo>
                  <a:lnTo>
                    <a:pt x="1216787" y="212394"/>
                  </a:lnTo>
                  <a:lnTo>
                    <a:pt x="1217688" y="211124"/>
                  </a:lnTo>
                  <a:lnTo>
                    <a:pt x="1217091" y="211162"/>
                  </a:lnTo>
                  <a:lnTo>
                    <a:pt x="1214831" y="213106"/>
                  </a:lnTo>
                  <a:lnTo>
                    <a:pt x="1216672" y="213753"/>
                  </a:lnTo>
                  <a:lnTo>
                    <a:pt x="1215898" y="214325"/>
                  </a:lnTo>
                  <a:lnTo>
                    <a:pt x="1215301" y="215125"/>
                  </a:lnTo>
                  <a:lnTo>
                    <a:pt x="1215313" y="216001"/>
                  </a:lnTo>
                  <a:lnTo>
                    <a:pt x="1216685" y="216966"/>
                  </a:lnTo>
                  <a:lnTo>
                    <a:pt x="1220812" y="215607"/>
                  </a:lnTo>
                  <a:close/>
                </a:path>
                <a:path w="1322070" h="309244">
                  <a:moveTo>
                    <a:pt x="1220812" y="202501"/>
                  </a:moveTo>
                  <a:lnTo>
                    <a:pt x="1216901" y="198793"/>
                  </a:lnTo>
                  <a:lnTo>
                    <a:pt x="1218311" y="201891"/>
                  </a:lnTo>
                  <a:lnTo>
                    <a:pt x="1217599" y="202501"/>
                  </a:lnTo>
                  <a:lnTo>
                    <a:pt x="1220812" y="202501"/>
                  </a:lnTo>
                  <a:close/>
                </a:path>
                <a:path w="1322070" h="309244">
                  <a:moveTo>
                    <a:pt x="1221346" y="189547"/>
                  </a:moveTo>
                  <a:lnTo>
                    <a:pt x="1220736" y="188861"/>
                  </a:lnTo>
                  <a:lnTo>
                    <a:pt x="1220419" y="188569"/>
                  </a:lnTo>
                  <a:lnTo>
                    <a:pt x="1219441" y="188391"/>
                  </a:lnTo>
                  <a:lnTo>
                    <a:pt x="1217739" y="188391"/>
                  </a:lnTo>
                  <a:lnTo>
                    <a:pt x="1216748" y="189547"/>
                  </a:lnTo>
                  <a:lnTo>
                    <a:pt x="1218209" y="192697"/>
                  </a:lnTo>
                  <a:lnTo>
                    <a:pt x="1218577" y="192265"/>
                  </a:lnTo>
                  <a:lnTo>
                    <a:pt x="1221346" y="189547"/>
                  </a:lnTo>
                  <a:close/>
                </a:path>
                <a:path w="1322070" h="309244">
                  <a:moveTo>
                    <a:pt x="1222159" y="195199"/>
                  </a:moveTo>
                  <a:lnTo>
                    <a:pt x="1221270" y="194449"/>
                  </a:lnTo>
                  <a:lnTo>
                    <a:pt x="1220457" y="195021"/>
                  </a:lnTo>
                  <a:lnTo>
                    <a:pt x="1220800" y="195021"/>
                  </a:lnTo>
                  <a:lnTo>
                    <a:pt x="1222159" y="195199"/>
                  </a:lnTo>
                  <a:close/>
                </a:path>
                <a:path w="1322070" h="309244">
                  <a:moveTo>
                    <a:pt x="1222552" y="204165"/>
                  </a:moveTo>
                  <a:lnTo>
                    <a:pt x="1221168" y="202501"/>
                  </a:lnTo>
                  <a:lnTo>
                    <a:pt x="1220812" y="202501"/>
                  </a:lnTo>
                  <a:lnTo>
                    <a:pt x="1222552" y="204165"/>
                  </a:lnTo>
                  <a:close/>
                </a:path>
                <a:path w="1322070" h="309244">
                  <a:moveTo>
                    <a:pt x="1224737" y="213207"/>
                  </a:moveTo>
                  <a:lnTo>
                    <a:pt x="1223060" y="212255"/>
                  </a:lnTo>
                  <a:lnTo>
                    <a:pt x="1223784" y="212763"/>
                  </a:lnTo>
                  <a:lnTo>
                    <a:pt x="1224305" y="213029"/>
                  </a:lnTo>
                  <a:lnTo>
                    <a:pt x="1224737" y="213207"/>
                  </a:lnTo>
                  <a:close/>
                </a:path>
                <a:path w="1322070" h="309244">
                  <a:moveTo>
                    <a:pt x="1226820" y="186156"/>
                  </a:moveTo>
                  <a:lnTo>
                    <a:pt x="1225435" y="184975"/>
                  </a:lnTo>
                  <a:lnTo>
                    <a:pt x="1223391" y="183857"/>
                  </a:lnTo>
                  <a:lnTo>
                    <a:pt x="1222184" y="184975"/>
                  </a:lnTo>
                  <a:lnTo>
                    <a:pt x="1221765" y="186690"/>
                  </a:lnTo>
                  <a:lnTo>
                    <a:pt x="1221320" y="187096"/>
                  </a:lnTo>
                  <a:lnTo>
                    <a:pt x="1219022" y="187604"/>
                  </a:lnTo>
                  <a:lnTo>
                    <a:pt x="1219022" y="186905"/>
                  </a:lnTo>
                  <a:lnTo>
                    <a:pt x="1217828" y="188290"/>
                  </a:lnTo>
                  <a:lnTo>
                    <a:pt x="1222019" y="188099"/>
                  </a:lnTo>
                  <a:lnTo>
                    <a:pt x="1222438" y="187604"/>
                  </a:lnTo>
                  <a:lnTo>
                    <a:pt x="1224610" y="184975"/>
                  </a:lnTo>
                  <a:lnTo>
                    <a:pt x="1224775" y="184975"/>
                  </a:lnTo>
                  <a:lnTo>
                    <a:pt x="1226820" y="186156"/>
                  </a:lnTo>
                  <a:close/>
                </a:path>
                <a:path w="1322070" h="309244">
                  <a:moveTo>
                    <a:pt x="1227124" y="191808"/>
                  </a:moveTo>
                  <a:lnTo>
                    <a:pt x="1223721" y="188861"/>
                  </a:lnTo>
                  <a:lnTo>
                    <a:pt x="1223175" y="188391"/>
                  </a:lnTo>
                  <a:lnTo>
                    <a:pt x="1223479" y="188582"/>
                  </a:lnTo>
                  <a:lnTo>
                    <a:pt x="1223721" y="188861"/>
                  </a:lnTo>
                  <a:lnTo>
                    <a:pt x="1223746" y="188734"/>
                  </a:lnTo>
                  <a:lnTo>
                    <a:pt x="1223810" y="188391"/>
                  </a:lnTo>
                  <a:lnTo>
                    <a:pt x="1223899" y="187858"/>
                  </a:lnTo>
                  <a:lnTo>
                    <a:pt x="1224026" y="187096"/>
                  </a:lnTo>
                  <a:lnTo>
                    <a:pt x="1224051" y="186905"/>
                  </a:lnTo>
                  <a:lnTo>
                    <a:pt x="1222044" y="188861"/>
                  </a:lnTo>
                  <a:lnTo>
                    <a:pt x="1221460" y="189547"/>
                  </a:lnTo>
                  <a:lnTo>
                    <a:pt x="1223327" y="191249"/>
                  </a:lnTo>
                  <a:lnTo>
                    <a:pt x="1223238" y="191808"/>
                  </a:lnTo>
                  <a:lnTo>
                    <a:pt x="1223098" y="191998"/>
                  </a:lnTo>
                  <a:lnTo>
                    <a:pt x="1221790" y="192697"/>
                  </a:lnTo>
                  <a:lnTo>
                    <a:pt x="1219796" y="193230"/>
                  </a:lnTo>
                  <a:lnTo>
                    <a:pt x="1221270" y="194449"/>
                  </a:lnTo>
                  <a:lnTo>
                    <a:pt x="1225042" y="191808"/>
                  </a:lnTo>
                  <a:lnTo>
                    <a:pt x="1227124" y="191808"/>
                  </a:lnTo>
                  <a:close/>
                </a:path>
                <a:path w="1322070" h="309244">
                  <a:moveTo>
                    <a:pt x="1227137" y="208038"/>
                  </a:moveTo>
                  <a:lnTo>
                    <a:pt x="1224343" y="205384"/>
                  </a:lnTo>
                  <a:lnTo>
                    <a:pt x="1224368" y="208216"/>
                  </a:lnTo>
                  <a:lnTo>
                    <a:pt x="1227137" y="208038"/>
                  </a:lnTo>
                  <a:close/>
                </a:path>
                <a:path w="1322070" h="309244">
                  <a:moveTo>
                    <a:pt x="1227467" y="191808"/>
                  </a:moveTo>
                  <a:lnTo>
                    <a:pt x="1227124" y="191808"/>
                  </a:lnTo>
                  <a:lnTo>
                    <a:pt x="1227340" y="191998"/>
                  </a:lnTo>
                  <a:lnTo>
                    <a:pt x="1227467" y="191808"/>
                  </a:lnTo>
                  <a:close/>
                </a:path>
                <a:path w="1322070" h="309244">
                  <a:moveTo>
                    <a:pt x="1227759" y="187071"/>
                  </a:moveTo>
                  <a:lnTo>
                    <a:pt x="1227455" y="186651"/>
                  </a:lnTo>
                  <a:lnTo>
                    <a:pt x="1227137" y="186347"/>
                  </a:lnTo>
                  <a:lnTo>
                    <a:pt x="1226820" y="186156"/>
                  </a:lnTo>
                  <a:lnTo>
                    <a:pt x="1227188" y="186474"/>
                  </a:lnTo>
                  <a:lnTo>
                    <a:pt x="1227518" y="186791"/>
                  </a:lnTo>
                  <a:lnTo>
                    <a:pt x="1227759" y="187071"/>
                  </a:lnTo>
                  <a:close/>
                </a:path>
                <a:path w="1322070" h="309244">
                  <a:moveTo>
                    <a:pt x="1229817" y="196202"/>
                  </a:moveTo>
                  <a:lnTo>
                    <a:pt x="1225677" y="195707"/>
                  </a:lnTo>
                  <a:lnTo>
                    <a:pt x="1225473" y="195592"/>
                  </a:lnTo>
                  <a:lnTo>
                    <a:pt x="1224051" y="196024"/>
                  </a:lnTo>
                  <a:lnTo>
                    <a:pt x="1224229" y="195707"/>
                  </a:lnTo>
                  <a:lnTo>
                    <a:pt x="1225473" y="195707"/>
                  </a:lnTo>
                  <a:lnTo>
                    <a:pt x="1224635" y="195021"/>
                  </a:lnTo>
                  <a:lnTo>
                    <a:pt x="1224368" y="195491"/>
                  </a:lnTo>
                  <a:lnTo>
                    <a:pt x="1223949" y="195440"/>
                  </a:lnTo>
                  <a:lnTo>
                    <a:pt x="1223949" y="196202"/>
                  </a:lnTo>
                  <a:lnTo>
                    <a:pt x="1223746" y="196532"/>
                  </a:lnTo>
                  <a:lnTo>
                    <a:pt x="1223937" y="196202"/>
                  </a:lnTo>
                  <a:lnTo>
                    <a:pt x="1223949" y="195440"/>
                  </a:lnTo>
                  <a:lnTo>
                    <a:pt x="1222159" y="195199"/>
                  </a:lnTo>
                  <a:lnTo>
                    <a:pt x="1223314" y="196176"/>
                  </a:lnTo>
                  <a:lnTo>
                    <a:pt x="1223187" y="196202"/>
                  </a:lnTo>
                  <a:lnTo>
                    <a:pt x="1223352" y="196202"/>
                  </a:lnTo>
                  <a:lnTo>
                    <a:pt x="1223289" y="197116"/>
                  </a:lnTo>
                  <a:lnTo>
                    <a:pt x="1223924" y="197116"/>
                  </a:lnTo>
                  <a:lnTo>
                    <a:pt x="1225118" y="197497"/>
                  </a:lnTo>
                  <a:lnTo>
                    <a:pt x="1226972" y="198780"/>
                  </a:lnTo>
                  <a:lnTo>
                    <a:pt x="1228801" y="198780"/>
                  </a:lnTo>
                  <a:lnTo>
                    <a:pt x="1229004" y="197497"/>
                  </a:lnTo>
                  <a:lnTo>
                    <a:pt x="1229067" y="197116"/>
                  </a:lnTo>
                  <a:lnTo>
                    <a:pt x="1229169" y="196532"/>
                  </a:lnTo>
                  <a:lnTo>
                    <a:pt x="1229220" y="196202"/>
                  </a:lnTo>
                  <a:lnTo>
                    <a:pt x="1229817" y="196202"/>
                  </a:lnTo>
                  <a:close/>
                </a:path>
                <a:path w="1322070" h="309244">
                  <a:moveTo>
                    <a:pt x="1233563" y="211162"/>
                  </a:moveTo>
                  <a:lnTo>
                    <a:pt x="1231963" y="210312"/>
                  </a:lnTo>
                  <a:lnTo>
                    <a:pt x="1229880" y="209257"/>
                  </a:lnTo>
                  <a:lnTo>
                    <a:pt x="1230350" y="210312"/>
                  </a:lnTo>
                  <a:lnTo>
                    <a:pt x="1224318" y="211162"/>
                  </a:lnTo>
                  <a:lnTo>
                    <a:pt x="1225829" y="211162"/>
                  </a:lnTo>
                  <a:lnTo>
                    <a:pt x="1228534" y="211848"/>
                  </a:lnTo>
                  <a:lnTo>
                    <a:pt x="1225829" y="211162"/>
                  </a:lnTo>
                  <a:lnTo>
                    <a:pt x="1226908" y="213855"/>
                  </a:lnTo>
                  <a:lnTo>
                    <a:pt x="1227023" y="214147"/>
                  </a:lnTo>
                  <a:lnTo>
                    <a:pt x="1224737" y="213207"/>
                  </a:lnTo>
                  <a:lnTo>
                    <a:pt x="1228102" y="215112"/>
                  </a:lnTo>
                  <a:lnTo>
                    <a:pt x="1229880" y="214147"/>
                  </a:lnTo>
                  <a:lnTo>
                    <a:pt x="1230414" y="213855"/>
                  </a:lnTo>
                  <a:lnTo>
                    <a:pt x="1232763" y="211848"/>
                  </a:lnTo>
                  <a:lnTo>
                    <a:pt x="1233563" y="211162"/>
                  </a:lnTo>
                  <a:close/>
                </a:path>
                <a:path w="1322070" h="309244">
                  <a:moveTo>
                    <a:pt x="1234046" y="197777"/>
                  </a:moveTo>
                  <a:lnTo>
                    <a:pt x="1231963" y="195948"/>
                  </a:lnTo>
                  <a:lnTo>
                    <a:pt x="1228864" y="202209"/>
                  </a:lnTo>
                  <a:lnTo>
                    <a:pt x="1234046" y="197777"/>
                  </a:lnTo>
                  <a:close/>
                </a:path>
                <a:path w="1322070" h="309244">
                  <a:moveTo>
                    <a:pt x="1235710" y="199224"/>
                  </a:moveTo>
                  <a:lnTo>
                    <a:pt x="1235570" y="197777"/>
                  </a:lnTo>
                  <a:lnTo>
                    <a:pt x="1235443" y="196570"/>
                  </a:lnTo>
                  <a:lnTo>
                    <a:pt x="1234046" y="197777"/>
                  </a:lnTo>
                  <a:lnTo>
                    <a:pt x="1235710" y="199224"/>
                  </a:lnTo>
                  <a:close/>
                </a:path>
                <a:path w="1322070" h="309244">
                  <a:moveTo>
                    <a:pt x="1236040" y="191020"/>
                  </a:moveTo>
                  <a:lnTo>
                    <a:pt x="1235443" y="188861"/>
                  </a:lnTo>
                  <a:lnTo>
                    <a:pt x="1235354" y="188569"/>
                  </a:lnTo>
                  <a:lnTo>
                    <a:pt x="1235303" y="188391"/>
                  </a:lnTo>
                  <a:lnTo>
                    <a:pt x="1235227" y="188099"/>
                  </a:lnTo>
                  <a:lnTo>
                    <a:pt x="1235163" y="187858"/>
                  </a:lnTo>
                  <a:lnTo>
                    <a:pt x="1235087" y="187604"/>
                  </a:lnTo>
                  <a:lnTo>
                    <a:pt x="1235214" y="187604"/>
                  </a:lnTo>
                  <a:lnTo>
                    <a:pt x="1231366" y="185661"/>
                  </a:lnTo>
                  <a:lnTo>
                    <a:pt x="1227467" y="191808"/>
                  </a:lnTo>
                  <a:lnTo>
                    <a:pt x="1231976" y="191808"/>
                  </a:lnTo>
                  <a:lnTo>
                    <a:pt x="1230871" y="188861"/>
                  </a:lnTo>
                  <a:lnTo>
                    <a:pt x="1230757" y="188569"/>
                  </a:lnTo>
                  <a:lnTo>
                    <a:pt x="1230693" y="188391"/>
                  </a:lnTo>
                  <a:lnTo>
                    <a:pt x="1230579" y="188099"/>
                  </a:lnTo>
                  <a:lnTo>
                    <a:pt x="1230490" y="187858"/>
                  </a:lnTo>
                  <a:lnTo>
                    <a:pt x="1236040" y="191020"/>
                  </a:lnTo>
                  <a:close/>
                </a:path>
                <a:path w="1322070" h="309244">
                  <a:moveTo>
                    <a:pt x="1236827" y="195389"/>
                  </a:moveTo>
                  <a:lnTo>
                    <a:pt x="1235176" y="193929"/>
                  </a:lnTo>
                  <a:lnTo>
                    <a:pt x="1235303" y="195211"/>
                  </a:lnTo>
                  <a:lnTo>
                    <a:pt x="1235329" y="195389"/>
                  </a:lnTo>
                  <a:lnTo>
                    <a:pt x="1235443" y="196570"/>
                  </a:lnTo>
                  <a:lnTo>
                    <a:pt x="1236827" y="195389"/>
                  </a:lnTo>
                  <a:close/>
                </a:path>
                <a:path w="1322070" h="309244">
                  <a:moveTo>
                    <a:pt x="1238885" y="197218"/>
                  </a:moveTo>
                  <a:lnTo>
                    <a:pt x="1237030" y="195211"/>
                  </a:lnTo>
                  <a:lnTo>
                    <a:pt x="1236827" y="195389"/>
                  </a:lnTo>
                  <a:lnTo>
                    <a:pt x="1238885" y="197218"/>
                  </a:lnTo>
                  <a:close/>
                </a:path>
                <a:path w="1322070" h="309244">
                  <a:moveTo>
                    <a:pt x="1240561" y="186436"/>
                  </a:moveTo>
                  <a:lnTo>
                    <a:pt x="1235976" y="186766"/>
                  </a:lnTo>
                  <a:lnTo>
                    <a:pt x="1237373" y="188429"/>
                  </a:lnTo>
                  <a:lnTo>
                    <a:pt x="1240561" y="186436"/>
                  </a:lnTo>
                  <a:close/>
                </a:path>
                <a:path w="1322070" h="309244">
                  <a:moveTo>
                    <a:pt x="1240688" y="162699"/>
                  </a:moveTo>
                  <a:lnTo>
                    <a:pt x="1240561" y="161937"/>
                  </a:lnTo>
                  <a:lnTo>
                    <a:pt x="1239291" y="163017"/>
                  </a:lnTo>
                  <a:lnTo>
                    <a:pt x="1240269" y="162699"/>
                  </a:lnTo>
                  <a:lnTo>
                    <a:pt x="1240688" y="162699"/>
                  </a:lnTo>
                  <a:close/>
                </a:path>
                <a:path w="1322070" h="309244">
                  <a:moveTo>
                    <a:pt x="1243380" y="158813"/>
                  </a:moveTo>
                  <a:lnTo>
                    <a:pt x="1241983" y="158572"/>
                  </a:lnTo>
                  <a:lnTo>
                    <a:pt x="1238745" y="156311"/>
                  </a:lnTo>
                  <a:lnTo>
                    <a:pt x="1238338" y="159537"/>
                  </a:lnTo>
                  <a:lnTo>
                    <a:pt x="1239240" y="158775"/>
                  </a:lnTo>
                  <a:lnTo>
                    <a:pt x="1241552" y="159651"/>
                  </a:lnTo>
                  <a:lnTo>
                    <a:pt x="1243380" y="158813"/>
                  </a:lnTo>
                  <a:close/>
                </a:path>
                <a:path w="1322070" h="309244">
                  <a:moveTo>
                    <a:pt x="1243876" y="162699"/>
                  </a:moveTo>
                  <a:lnTo>
                    <a:pt x="1243368" y="160235"/>
                  </a:lnTo>
                  <a:lnTo>
                    <a:pt x="1240155" y="159410"/>
                  </a:lnTo>
                  <a:lnTo>
                    <a:pt x="1240561" y="161937"/>
                  </a:lnTo>
                  <a:lnTo>
                    <a:pt x="1240993" y="161937"/>
                  </a:lnTo>
                  <a:lnTo>
                    <a:pt x="1243876" y="162699"/>
                  </a:lnTo>
                  <a:close/>
                </a:path>
                <a:path w="1322070" h="309244">
                  <a:moveTo>
                    <a:pt x="1247051" y="283260"/>
                  </a:moveTo>
                  <a:lnTo>
                    <a:pt x="1244269" y="281317"/>
                  </a:lnTo>
                  <a:lnTo>
                    <a:pt x="1244714" y="280911"/>
                  </a:lnTo>
                  <a:lnTo>
                    <a:pt x="1241069" y="281901"/>
                  </a:lnTo>
                  <a:lnTo>
                    <a:pt x="1241552" y="284353"/>
                  </a:lnTo>
                  <a:lnTo>
                    <a:pt x="1244752" y="282346"/>
                  </a:lnTo>
                  <a:lnTo>
                    <a:pt x="1247051" y="283260"/>
                  </a:lnTo>
                  <a:close/>
                </a:path>
                <a:path w="1322070" h="309244">
                  <a:moveTo>
                    <a:pt x="1254734" y="152666"/>
                  </a:moveTo>
                  <a:lnTo>
                    <a:pt x="1251064" y="151511"/>
                  </a:lnTo>
                  <a:lnTo>
                    <a:pt x="1252461" y="152476"/>
                  </a:lnTo>
                  <a:lnTo>
                    <a:pt x="1254734" y="152666"/>
                  </a:lnTo>
                  <a:close/>
                </a:path>
                <a:path w="1322070" h="309244">
                  <a:moveTo>
                    <a:pt x="1256944" y="147180"/>
                  </a:moveTo>
                  <a:lnTo>
                    <a:pt x="1251445" y="146875"/>
                  </a:lnTo>
                  <a:lnTo>
                    <a:pt x="1255128" y="148742"/>
                  </a:lnTo>
                  <a:lnTo>
                    <a:pt x="1256944" y="147180"/>
                  </a:lnTo>
                  <a:close/>
                </a:path>
                <a:path w="1322070" h="309244">
                  <a:moveTo>
                    <a:pt x="1259205" y="143217"/>
                  </a:moveTo>
                  <a:lnTo>
                    <a:pt x="1257782" y="142849"/>
                  </a:lnTo>
                  <a:lnTo>
                    <a:pt x="1257846" y="143332"/>
                  </a:lnTo>
                  <a:lnTo>
                    <a:pt x="1258125" y="143700"/>
                  </a:lnTo>
                  <a:lnTo>
                    <a:pt x="1258455" y="144018"/>
                  </a:lnTo>
                  <a:lnTo>
                    <a:pt x="1259078" y="143624"/>
                  </a:lnTo>
                  <a:lnTo>
                    <a:pt x="1259205" y="143217"/>
                  </a:lnTo>
                  <a:close/>
                </a:path>
                <a:path w="1322070" h="309244">
                  <a:moveTo>
                    <a:pt x="1267053" y="208394"/>
                  </a:moveTo>
                  <a:lnTo>
                    <a:pt x="1266304" y="206502"/>
                  </a:lnTo>
                  <a:lnTo>
                    <a:pt x="1266215" y="206273"/>
                  </a:lnTo>
                  <a:lnTo>
                    <a:pt x="1265212" y="207124"/>
                  </a:lnTo>
                  <a:lnTo>
                    <a:pt x="1267053" y="208394"/>
                  </a:lnTo>
                  <a:close/>
                </a:path>
                <a:path w="1322070" h="309244">
                  <a:moveTo>
                    <a:pt x="1270381" y="217055"/>
                  </a:moveTo>
                  <a:lnTo>
                    <a:pt x="1266253" y="217703"/>
                  </a:lnTo>
                  <a:lnTo>
                    <a:pt x="1267206" y="219062"/>
                  </a:lnTo>
                  <a:lnTo>
                    <a:pt x="1267637" y="217970"/>
                  </a:lnTo>
                  <a:lnTo>
                    <a:pt x="1269022" y="218224"/>
                  </a:lnTo>
                  <a:lnTo>
                    <a:pt x="1270381" y="217055"/>
                  </a:lnTo>
                  <a:close/>
                </a:path>
                <a:path w="1322070" h="309244">
                  <a:moveTo>
                    <a:pt x="1270660" y="204558"/>
                  </a:moveTo>
                  <a:lnTo>
                    <a:pt x="1269187" y="204038"/>
                  </a:lnTo>
                  <a:lnTo>
                    <a:pt x="1266507" y="203085"/>
                  </a:lnTo>
                  <a:lnTo>
                    <a:pt x="1265123" y="203530"/>
                  </a:lnTo>
                  <a:lnTo>
                    <a:pt x="1266215" y="206273"/>
                  </a:lnTo>
                  <a:lnTo>
                    <a:pt x="1268387" y="206502"/>
                  </a:lnTo>
                  <a:lnTo>
                    <a:pt x="1267498" y="204558"/>
                  </a:lnTo>
                  <a:lnTo>
                    <a:pt x="1267307" y="204558"/>
                  </a:lnTo>
                  <a:lnTo>
                    <a:pt x="1267891" y="204038"/>
                  </a:lnTo>
                  <a:lnTo>
                    <a:pt x="1270660" y="204558"/>
                  </a:lnTo>
                  <a:close/>
                </a:path>
                <a:path w="1322070" h="309244">
                  <a:moveTo>
                    <a:pt x="1272222" y="144640"/>
                  </a:moveTo>
                  <a:lnTo>
                    <a:pt x="1261249" y="146812"/>
                  </a:lnTo>
                  <a:lnTo>
                    <a:pt x="1258455" y="144030"/>
                  </a:lnTo>
                  <a:lnTo>
                    <a:pt x="1257668" y="144538"/>
                  </a:lnTo>
                  <a:lnTo>
                    <a:pt x="1256042" y="145059"/>
                  </a:lnTo>
                  <a:lnTo>
                    <a:pt x="1255560" y="145491"/>
                  </a:lnTo>
                  <a:lnTo>
                    <a:pt x="1258303" y="146723"/>
                  </a:lnTo>
                  <a:lnTo>
                    <a:pt x="1262926" y="148539"/>
                  </a:lnTo>
                  <a:lnTo>
                    <a:pt x="1266113" y="147942"/>
                  </a:lnTo>
                  <a:lnTo>
                    <a:pt x="1272222" y="144640"/>
                  </a:lnTo>
                  <a:close/>
                </a:path>
                <a:path w="1322070" h="309244">
                  <a:moveTo>
                    <a:pt x="1275854" y="214528"/>
                  </a:moveTo>
                  <a:lnTo>
                    <a:pt x="1275816" y="211670"/>
                  </a:lnTo>
                  <a:lnTo>
                    <a:pt x="1273505" y="210769"/>
                  </a:lnTo>
                  <a:lnTo>
                    <a:pt x="1268869" y="208241"/>
                  </a:lnTo>
                  <a:lnTo>
                    <a:pt x="1267993" y="211162"/>
                  </a:lnTo>
                  <a:lnTo>
                    <a:pt x="1267510" y="208711"/>
                  </a:lnTo>
                  <a:lnTo>
                    <a:pt x="1264297" y="207886"/>
                  </a:lnTo>
                  <a:lnTo>
                    <a:pt x="1265212" y="207124"/>
                  </a:lnTo>
                  <a:lnTo>
                    <a:pt x="1263332" y="205816"/>
                  </a:lnTo>
                  <a:lnTo>
                    <a:pt x="1263002" y="208394"/>
                  </a:lnTo>
                  <a:lnTo>
                    <a:pt x="1262926" y="209042"/>
                  </a:lnTo>
                  <a:lnTo>
                    <a:pt x="1264285" y="207899"/>
                  </a:lnTo>
                  <a:lnTo>
                    <a:pt x="1268920" y="212521"/>
                  </a:lnTo>
                  <a:lnTo>
                    <a:pt x="1263408" y="211493"/>
                  </a:lnTo>
                  <a:lnTo>
                    <a:pt x="1259306" y="208597"/>
                  </a:lnTo>
                  <a:lnTo>
                    <a:pt x="1260741" y="205676"/>
                  </a:lnTo>
                  <a:lnTo>
                    <a:pt x="1262443" y="202793"/>
                  </a:lnTo>
                  <a:lnTo>
                    <a:pt x="1259103" y="200037"/>
                  </a:lnTo>
                  <a:lnTo>
                    <a:pt x="1257427" y="202412"/>
                  </a:lnTo>
                  <a:lnTo>
                    <a:pt x="1252626" y="202742"/>
                  </a:lnTo>
                  <a:lnTo>
                    <a:pt x="1247292" y="203504"/>
                  </a:lnTo>
                  <a:lnTo>
                    <a:pt x="1244079" y="207175"/>
                  </a:lnTo>
                  <a:lnTo>
                    <a:pt x="1239532" y="209638"/>
                  </a:lnTo>
                  <a:lnTo>
                    <a:pt x="1239901" y="204254"/>
                  </a:lnTo>
                  <a:lnTo>
                    <a:pt x="1236281" y="207378"/>
                  </a:lnTo>
                  <a:lnTo>
                    <a:pt x="1237653" y="208343"/>
                  </a:lnTo>
                  <a:lnTo>
                    <a:pt x="1234020" y="208597"/>
                  </a:lnTo>
                  <a:lnTo>
                    <a:pt x="1236345" y="211645"/>
                  </a:lnTo>
                  <a:lnTo>
                    <a:pt x="1234059" y="211455"/>
                  </a:lnTo>
                  <a:lnTo>
                    <a:pt x="1247851" y="214020"/>
                  </a:lnTo>
                  <a:lnTo>
                    <a:pt x="1252461" y="215836"/>
                  </a:lnTo>
                  <a:lnTo>
                    <a:pt x="1255166" y="212801"/>
                  </a:lnTo>
                  <a:lnTo>
                    <a:pt x="1261643" y="216598"/>
                  </a:lnTo>
                  <a:lnTo>
                    <a:pt x="1262062" y="212648"/>
                  </a:lnTo>
                  <a:lnTo>
                    <a:pt x="1262976" y="212585"/>
                  </a:lnTo>
                  <a:lnTo>
                    <a:pt x="1267104" y="213372"/>
                  </a:lnTo>
                  <a:lnTo>
                    <a:pt x="1269415" y="214274"/>
                  </a:lnTo>
                  <a:lnTo>
                    <a:pt x="1268958" y="213944"/>
                  </a:lnTo>
                  <a:lnTo>
                    <a:pt x="1270736" y="210248"/>
                  </a:lnTo>
                  <a:lnTo>
                    <a:pt x="1275854" y="214528"/>
                  </a:lnTo>
                  <a:close/>
                </a:path>
                <a:path w="1322070" h="309244">
                  <a:moveTo>
                    <a:pt x="1277175" y="239547"/>
                  </a:moveTo>
                  <a:lnTo>
                    <a:pt x="1273441" y="237502"/>
                  </a:lnTo>
                  <a:lnTo>
                    <a:pt x="1276235" y="240157"/>
                  </a:lnTo>
                  <a:lnTo>
                    <a:pt x="1277175" y="239547"/>
                  </a:lnTo>
                  <a:close/>
                </a:path>
                <a:path w="1322070" h="309244">
                  <a:moveTo>
                    <a:pt x="1279626" y="238023"/>
                  </a:moveTo>
                  <a:lnTo>
                    <a:pt x="1277175" y="239547"/>
                  </a:lnTo>
                  <a:lnTo>
                    <a:pt x="1278064" y="240055"/>
                  </a:lnTo>
                  <a:lnTo>
                    <a:pt x="1279626" y="238023"/>
                  </a:lnTo>
                  <a:close/>
                </a:path>
                <a:path w="1322070" h="309244">
                  <a:moveTo>
                    <a:pt x="1283093" y="238023"/>
                  </a:moveTo>
                  <a:lnTo>
                    <a:pt x="1283081" y="236689"/>
                  </a:lnTo>
                  <a:lnTo>
                    <a:pt x="1281264" y="238023"/>
                  </a:lnTo>
                  <a:lnTo>
                    <a:pt x="1283093" y="238023"/>
                  </a:lnTo>
                  <a:close/>
                </a:path>
                <a:path w="1322070" h="309244">
                  <a:moveTo>
                    <a:pt x="1286319" y="238023"/>
                  </a:moveTo>
                  <a:lnTo>
                    <a:pt x="1283093" y="238023"/>
                  </a:lnTo>
                  <a:lnTo>
                    <a:pt x="1283144" y="240741"/>
                  </a:lnTo>
                  <a:lnTo>
                    <a:pt x="1286319" y="238023"/>
                  </a:lnTo>
                  <a:close/>
                </a:path>
                <a:path w="1322070" h="309244">
                  <a:moveTo>
                    <a:pt x="1287170" y="233692"/>
                  </a:moveTo>
                  <a:lnTo>
                    <a:pt x="1283474" y="232524"/>
                  </a:lnTo>
                  <a:lnTo>
                    <a:pt x="1282979" y="233692"/>
                  </a:lnTo>
                  <a:lnTo>
                    <a:pt x="1279626" y="238023"/>
                  </a:lnTo>
                  <a:lnTo>
                    <a:pt x="1280350" y="237502"/>
                  </a:lnTo>
                  <a:lnTo>
                    <a:pt x="1283068" y="235750"/>
                  </a:lnTo>
                  <a:lnTo>
                    <a:pt x="1283081" y="236689"/>
                  </a:lnTo>
                  <a:lnTo>
                    <a:pt x="1284363" y="235750"/>
                  </a:lnTo>
                  <a:lnTo>
                    <a:pt x="1287170" y="233692"/>
                  </a:lnTo>
                  <a:close/>
                </a:path>
                <a:path w="1322070" h="309244">
                  <a:moveTo>
                    <a:pt x="1292910" y="189077"/>
                  </a:moveTo>
                  <a:lnTo>
                    <a:pt x="1292161" y="190119"/>
                  </a:lnTo>
                  <a:lnTo>
                    <a:pt x="1292186" y="190741"/>
                  </a:lnTo>
                  <a:lnTo>
                    <a:pt x="1292567" y="191185"/>
                  </a:lnTo>
                  <a:lnTo>
                    <a:pt x="1292910" y="189077"/>
                  </a:lnTo>
                  <a:close/>
                </a:path>
                <a:path w="1322070" h="309244">
                  <a:moveTo>
                    <a:pt x="1293761" y="154508"/>
                  </a:moveTo>
                  <a:lnTo>
                    <a:pt x="1293279" y="154178"/>
                  </a:lnTo>
                  <a:lnTo>
                    <a:pt x="1292961" y="156756"/>
                  </a:lnTo>
                  <a:lnTo>
                    <a:pt x="1292885" y="157302"/>
                  </a:lnTo>
                  <a:lnTo>
                    <a:pt x="1292783" y="158127"/>
                  </a:lnTo>
                  <a:lnTo>
                    <a:pt x="1289672" y="157302"/>
                  </a:lnTo>
                  <a:lnTo>
                    <a:pt x="1292479" y="160655"/>
                  </a:lnTo>
                  <a:lnTo>
                    <a:pt x="1292606" y="159651"/>
                  </a:lnTo>
                  <a:lnTo>
                    <a:pt x="1292694" y="158915"/>
                  </a:lnTo>
                  <a:lnTo>
                    <a:pt x="1292783" y="158203"/>
                  </a:lnTo>
                  <a:lnTo>
                    <a:pt x="1293126" y="158203"/>
                  </a:lnTo>
                  <a:lnTo>
                    <a:pt x="1292809" y="158127"/>
                  </a:lnTo>
                  <a:lnTo>
                    <a:pt x="1293088" y="157302"/>
                  </a:lnTo>
                  <a:lnTo>
                    <a:pt x="1293698" y="154736"/>
                  </a:lnTo>
                  <a:lnTo>
                    <a:pt x="1293761" y="154508"/>
                  </a:lnTo>
                  <a:close/>
                </a:path>
                <a:path w="1322070" h="309244">
                  <a:moveTo>
                    <a:pt x="1295946" y="251764"/>
                  </a:moveTo>
                  <a:lnTo>
                    <a:pt x="1294790" y="250952"/>
                  </a:lnTo>
                  <a:lnTo>
                    <a:pt x="1294726" y="250774"/>
                  </a:lnTo>
                  <a:lnTo>
                    <a:pt x="1294650" y="251282"/>
                  </a:lnTo>
                  <a:lnTo>
                    <a:pt x="1295946" y="251764"/>
                  </a:lnTo>
                  <a:close/>
                </a:path>
                <a:path w="1322070" h="309244">
                  <a:moveTo>
                    <a:pt x="1297546" y="251472"/>
                  </a:moveTo>
                  <a:lnTo>
                    <a:pt x="1296733" y="251117"/>
                  </a:lnTo>
                  <a:lnTo>
                    <a:pt x="1296898" y="251269"/>
                  </a:lnTo>
                  <a:lnTo>
                    <a:pt x="1297127" y="251396"/>
                  </a:lnTo>
                  <a:lnTo>
                    <a:pt x="1297546" y="251472"/>
                  </a:lnTo>
                  <a:close/>
                </a:path>
                <a:path w="1322070" h="309244">
                  <a:moveTo>
                    <a:pt x="1297597" y="195160"/>
                  </a:moveTo>
                  <a:lnTo>
                    <a:pt x="1297127" y="194830"/>
                  </a:lnTo>
                  <a:lnTo>
                    <a:pt x="1297089" y="192265"/>
                  </a:lnTo>
                  <a:lnTo>
                    <a:pt x="1293545" y="192341"/>
                  </a:lnTo>
                  <a:lnTo>
                    <a:pt x="1292567" y="191185"/>
                  </a:lnTo>
                  <a:lnTo>
                    <a:pt x="1292491" y="191604"/>
                  </a:lnTo>
                  <a:lnTo>
                    <a:pt x="1284236" y="192201"/>
                  </a:lnTo>
                  <a:lnTo>
                    <a:pt x="1287056" y="195541"/>
                  </a:lnTo>
                  <a:lnTo>
                    <a:pt x="1290751" y="198145"/>
                  </a:lnTo>
                  <a:lnTo>
                    <a:pt x="1295374" y="199936"/>
                  </a:lnTo>
                  <a:lnTo>
                    <a:pt x="1292123" y="198386"/>
                  </a:lnTo>
                  <a:lnTo>
                    <a:pt x="1297597" y="195160"/>
                  </a:lnTo>
                  <a:close/>
                </a:path>
                <a:path w="1322070" h="309244">
                  <a:moveTo>
                    <a:pt x="1298333" y="248526"/>
                  </a:moveTo>
                  <a:lnTo>
                    <a:pt x="1297952" y="248259"/>
                  </a:lnTo>
                  <a:lnTo>
                    <a:pt x="1296250" y="249047"/>
                  </a:lnTo>
                  <a:lnTo>
                    <a:pt x="1293469" y="249047"/>
                  </a:lnTo>
                  <a:lnTo>
                    <a:pt x="1294638" y="250659"/>
                  </a:lnTo>
                  <a:lnTo>
                    <a:pt x="1294638" y="250532"/>
                  </a:lnTo>
                  <a:lnTo>
                    <a:pt x="1294612" y="250393"/>
                  </a:lnTo>
                  <a:lnTo>
                    <a:pt x="1294777" y="250266"/>
                  </a:lnTo>
                  <a:lnTo>
                    <a:pt x="1296733" y="251117"/>
                  </a:lnTo>
                  <a:lnTo>
                    <a:pt x="1295819" y="250278"/>
                  </a:lnTo>
                  <a:lnTo>
                    <a:pt x="1298333" y="248526"/>
                  </a:lnTo>
                  <a:close/>
                </a:path>
                <a:path w="1322070" h="309244">
                  <a:moveTo>
                    <a:pt x="1300924" y="160909"/>
                  </a:moveTo>
                  <a:lnTo>
                    <a:pt x="1300581" y="160451"/>
                  </a:lnTo>
                  <a:lnTo>
                    <a:pt x="1300289" y="160451"/>
                  </a:lnTo>
                  <a:lnTo>
                    <a:pt x="1300924" y="160909"/>
                  </a:lnTo>
                  <a:close/>
                </a:path>
                <a:path w="1322070" h="309244">
                  <a:moveTo>
                    <a:pt x="1303845" y="192316"/>
                  </a:moveTo>
                  <a:lnTo>
                    <a:pt x="1302537" y="189966"/>
                  </a:lnTo>
                  <a:lnTo>
                    <a:pt x="1301915" y="187020"/>
                  </a:lnTo>
                  <a:lnTo>
                    <a:pt x="1297482" y="187337"/>
                  </a:lnTo>
                  <a:lnTo>
                    <a:pt x="1297901" y="190068"/>
                  </a:lnTo>
                  <a:lnTo>
                    <a:pt x="1299819" y="190652"/>
                  </a:lnTo>
                  <a:lnTo>
                    <a:pt x="1303845" y="192316"/>
                  </a:lnTo>
                  <a:close/>
                </a:path>
                <a:path w="1322070" h="309244">
                  <a:moveTo>
                    <a:pt x="1304201" y="192468"/>
                  </a:moveTo>
                  <a:lnTo>
                    <a:pt x="1303959" y="192366"/>
                  </a:lnTo>
                  <a:lnTo>
                    <a:pt x="1303972" y="192557"/>
                  </a:lnTo>
                  <a:lnTo>
                    <a:pt x="1304137" y="192506"/>
                  </a:lnTo>
                  <a:close/>
                </a:path>
                <a:path w="1322070" h="309244">
                  <a:moveTo>
                    <a:pt x="1305674" y="164007"/>
                  </a:moveTo>
                  <a:lnTo>
                    <a:pt x="1304912" y="161798"/>
                  </a:lnTo>
                  <a:lnTo>
                    <a:pt x="1304061" y="161607"/>
                  </a:lnTo>
                  <a:lnTo>
                    <a:pt x="1300949" y="160921"/>
                  </a:lnTo>
                  <a:lnTo>
                    <a:pt x="1298917" y="160451"/>
                  </a:lnTo>
                  <a:lnTo>
                    <a:pt x="1299146" y="161607"/>
                  </a:lnTo>
                  <a:lnTo>
                    <a:pt x="1299184" y="161798"/>
                  </a:lnTo>
                  <a:lnTo>
                    <a:pt x="1299286" y="162306"/>
                  </a:lnTo>
                  <a:lnTo>
                    <a:pt x="1299413" y="162890"/>
                  </a:lnTo>
                  <a:lnTo>
                    <a:pt x="1302613" y="161607"/>
                  </a:lnTo>
                  <a:lnTo>
                    <a:pt x="1301711" y="165227"/>
                  </a:lnTo>
                  <a:lnTo>
                    <a:pt x="1304950" y="164642"/>
                  </a:lnTo>
                  <a:lnTo>
                    <a:pt x="1305674" y="164007"/>
                  </a:lnTo>
                  <a:close/>
                </a:path>
                <a:path w="1322070" h="309244">
                  <a:moveTo>
                    <a:pt x="1307020" y="158203"/>
                  </a:moveTo>
                  <a:lnTo>
                    <a:pt x="1304886" y="158203"/>
                  </a:lnTo>
                  <a:lnTo>
                    <a:pt x="1304353" y="158381"/>
                  </a:lnTo>
                  <a:lnTo>
                    <a:pt x="1305242" y="154736"/>
                  </a:lnTo>
                  <a:lnTo>
                    <a:pt x="1301178" y="159651"/>
                  </a:lnTo>
                  <a:lnTo>
                    <a:pt x="1299946" y="154736"/>
                  </a:lnTo>
                  <a:lnTo>
                    <a:pt x="1299895" y="154508"/>
                  </a:lnTo>
                  <a:lnTo>
                    <a:pt x="1299806" y="154178"/>
                  </a:lnTo>
                  <a:lnTo>
                    <a:pt x="1299692" y="153708"/>
                  </a:lnTo>
                  <a:lnTo>
                    <a:pt x="1296149" y="153708"/>
                  </a:lnTo>
                  <a:lnTo>
                    <a:pt x="1293761" y="154508"/>
                  </a:lnTo>
                  <a:lnTo>
                    <a:pt x="1297000" y="156756"/>
                  </a:lnTo>
                  <a:lnTo>
                    <a:pt x="1300492" y="160375"/>
                  </a:lnTo>
                  <a:lnTo>
                    <a:pt x="1302664" y="159651"/>
                  </a:lnTo>
                  <a:lnTo>
                    <a:pt x="1306487" y="158381"/>
                  </a:lnTo>
                  <a:lnTo>
                    <a:pt x="1307020" y="158203"/>
                  </a:lnTo>
                  <a:close/>
                </a:path>
                <a:path w="1322070" h="309244">
                  <a:moveTo>
                    <a:pt x="1307655" y="162306"/>
                  </a:moveTo>
                  <a:lnTo>
                    <a:pt x="1305674" y="164007"/>
                  </a:lnTo>
                  <a:lnTo>
                    <a:pt x="1305902" y="164642"/>
                  </a:lnTo>
                  <a:lnTo>
                    <a:pt x="1306309" y="164007"/>
                  </a:lnTo>
                  <a:lnTo>
                    <a:pt x="1307655" y="162306"/>
                  </a:lnTo>
                  <a:close/>
                </a:path>
                <a:path w="1322070" h="309244">
                  <a:moveTo>
                    <a:pt x="1308493" y="157708"/>
                  </a:moveTo>
                  <a:lnTo>
                    <a:pt x="1307287" y="158115"/>
                  </a:lnTo>
                  <a:lnTo>
                    <a:pt x="1307744" y="158064"/>
                  </a:lnTo>
                  <a:lnTo>
                    <a:pt x="1308176" y="157975"/>
                  </a:lnTo>
                  <a:lnTo>
                    <a:pt x="1308493" y="157708"/>
                  </a:lnTo>
                  <a:close/>
                </a:path>
                <a:path w="1322070" h="309244">
                  <a:moveTo>
                    <a:pt x="1311719" y="192773"/>
                  </a:moveTo>
                  <a:lnTo>
                    <a:pt x="1310297" y="190881"/>
                  </a:lnTo>
                  <a:lnTo>
                    <a:pt x="1306677" y="191109"/>
                  </a:lnTo>
                  <a:lnTo>
                    <a:pt x="1304213" y="192455"/>
                  </a:lnTo>
                  <a:lnTo>
                    <a:pt x="1305814" y="193128"/>
                  </a:lnTo>
                  <a:lnTo>
                    <a:pt x="1306525" y="191973"/>
                  </a:lnTo>
                  <a:lnTo>
                    <a:pt x="1310322" y="192138"/>
                  </a:lnTo>
                  <a:lnTo>
                    <a:pt x="1311719" y="192773"/>
                  </a:lnTo>
                  <a:close/>
                </a:path>
                <a:path w="1322070" h="309244">
                  <a:moveTo>
                    <a:pt x="1312341" y="193154"/>
                  </a:moveTo>
                  <a:lnTo>
                    <a:pt x="1312100" y="192951"/>
                  </a:lnTo>
                  <a:lnTo>
                    <a:pt x="1311719" y="192773"/>
                  </a:lnTo>
                  <a:lnTo>
                    <a:pt x="1311884" y="192989"/>
                  </a:lnTo>
                  <a:lnTo>
                    <a:pt x="1312151" y="193116"/>
                  </a:lnTo>
                  <a:lnTo>
                    <a:pt x="1312252" y="193395"/>
                  </a:lnTo>
                  <a:lnTo>
                    <a:pt x="1312341" y="193154"/>
                  </a:lnTo>
                  <a:close/>
                </a:path>
                <a:path w="1322070" h="309244">
                  <a:moveTo>
                    <a:pt x="1319403" y="174561"/>
                  </a:moveTo>
                  <a:lnTo>
                    <a:pt x="1319187" y="174231"/>
                  </a:lnTo>
                  <a:lnTo>
                    <a:pt x="1318882" y="173990"/>
                  </a:lnTo>
                  <a:lnTo>
                    <a:pt x="1318920" y="174307"/>
                  </a:lnTo>
                  <a:lnTo>
                    <a:pt x="1319022" y="174650"/>
                  </a:lnTo>
                  <a:lnTo>
                    <a:pt x="1319314" y="175069"/>
                  </a:lnTo>
                  <a:lnTo>
                    <a:pt x="1319403" y="174561"/>
                  </a:lnTo>
                  <a:close/>
                </a:path>
                <a:path w="1322070" h="309244">
                  <a:moveTo>
                    <a:pt x="1319822" y="169748"/>
                  </a:moveTo>
                  <a:lnTo>
                    <a:pt x="1316875" y="166471"/>
                  </a:lnTo>
                  <a:lnTo>
                    <a:pt x="1315097" y="169341"/>
                  </a:lnTo>
                  <a:lnTo>
                    <a:pt x="1319822" y="169748"/>
                  </a:lnTo>
                  <a:close/>
                </a:path>
                <a:path w="1322070" h="309244">
                  <a:moveTo>
                    <a:pt x="1321295" y="171996"/>
                  </a:moveTo>
                  <a:lnTo>
                    <a:pt x="1317409" y="171678"/>
                  </a:lnTo>
                  <a:lnTo>
                    <a:pt x="1314538" y="173570"/>
                  </a:lnTo>
                  <a:lnTo>
                    <a:pt x="1317675" y="173037"/>
                  </a:lnTo>
                  <a:lnTo>
                    <a:pt x="1318882" y="173990"/>
                  </a:lnTo>
                  <a:lnTo>
                    <a:pt x="1318666" y="172300"/>
                  </a:lnTo>
                  <a:lnTo>
                    <a:pt x="1321295" y="171996"/>
                  </a:lnTo>
                  <a:close/>
                </a:path>
                <a:path w="1322070" h="309244">
                  <a:moveTo>
                    <a:pt x="1321574" y="171729"/>
                  </a:moveTo>
                  <a:lnTo>
                    <a:pt x="1320977" y="169926"/>
                  </a:lnTo>
                  <a:lnTo>
                    <a:pt x="1319987" y="169926"/>
                  </a:lnTo>
                  <a:lnTo>
                    <a:pt x="1321574" y="171729"/>
                  </a:lnTo>
                  <a:close/>
                </a:path>
                <a:path w="1322070" h="309244">
                  <a:moveTo>
                    <a:pt x="1321981" y="169926"/>
                  </a:moveTo>
                  <a:lnTo>
                    <a:pt x="1320101" y="167208"/>
                  </a:lnTo>
                  <a:lnTo>
                    <a:pt x="1320939" y="169849"/>
                  </a:lnTo>
                  <a:lnTo>
                    <a:pt x="1321981" y="169926"/>
                  </a:lnTo>
                  <a:close/>
                </a:path>
              </a:pathLst>
            </a:custGeom>
            <a:solidFill>
              <a:srgbClr val="ABD3D8">
                <a:alpha val="51998"/>
              </a:srgbClr>
            </a:solidFill>
          </p:spPr>
          <p:txBody>
            <a:bodyPr wrap="square" lIns="0" tIns="0" rIns="0" bIns="0" rtlCol="0"/>
            <a:lstStyle/>
            <a:p>
              <a:pPr defTabSz="829178"/>
              <a:endParaRPr sz="1632" kern="0">
                <a:solidFill>
                  <a:sysClr val="windowText" lastClr="000000"/>
                </a:solidFill>
              </a:endParaRPr>
            </a:p>
          </p:txBody>
        </p:sp>
        <p:sp>
          <p:nvSpPr>
            <p:cNvPr id="113" name="object 113"/>
            <p:cNvSpPr/>
            <p:nvPr/>
          </p:nvSpPr>
          <p:spPr>
            <a:xfrm>
              <a:off x="9023223" y="1854263"/>
              <a:ext cx="575310" cy="326390"/>
            </a:xfrm>
            <a:custGeom>
              <a:avLst/>
              <a:gdLst/>
              <a:ahLst/>
              <a:cxnLst/>
              <a:rect l="l" t="t" r="r" b="b"/>
              <a:pathLst>
                <a:path w="575309" h="326389">
                  <a:moveTo>
                    <a:pt x="11544" y="7861"/>
                  </a:moveTo>
                  <a:lnTo>
                    <a:pt x="11226" y="7861"/>
                  </a:lnTo>
                  <a:lnTo>
                    <a:pt x="10223" y="8191"/>
                  </a:lnTo>
                  <a:lnTo>
                    <a:pt x="10858" y="9182"/>
                  </a:lnTo>
                  <a:lnTo>
                    <a:pt x="11544" y="7861"/>
                  </a:lnTo>
                  <a:close/>
                </a:path>
                <a:path w="575309" h="326389">
                  <a:moveTo>
                    <a:pt x="12649" y="7391"/>
                  </a:moveTo>
                  <a:lnTo>
                    <a:pt x="12065" y="7391"/>
                  </a:lnTo>
                  <a:lnTo>
                    <a:pt x="12039" y="5880"/>
                  </a:lnTo>
                  <a:lnTo>
                    <a:pt x="11150" y="7391"/>
                  </a:lnTo>
                  <a:lnTo>
                    <a:pt x="11595" y="7747"/>
                  </a:lnTo>
                  <a:lnTo>
                    <a:pt x="12649" y="7391"/>
                  </a:lnTo>
                  <a:close/>
                </a:path>
                <a:path w="575309" h="326389">
                  <a:moveTo>
                    <a:pt x="12674" y="12001"/>
                  </a:moveTo>
                  <a:lnTo>
                    <a:pt x="12153" y="11201"/>
                  </a:lnTo>
                  <a:lnTo>
                    <a:pt x="11607" y="10350"/>
                  </a:lnTo>
                  <a:lnTo>
                    <a:pt x="10858" y="9182"/>
                  </a:lnTo>
                  <a:lnTo>
                    <a:pt x="10274" y="10350"/>
                  </a:lnTo>
                  <a:lnTo>
                    <a:pt x="9791" y="9817"/>
                  </a:lnTo>
                  <a:lnTo>
                    <a:pt x="8026" y="7861"/>
                  </a:lnTo>
                  <a:lnTo>
                    <a:pt x="7035" y="6769"/>
                  </a:lnTo>
                  <a:lnTo>
                    <a:pt x="6591" y="6769"/>
                  </a:lnTo>
                  <a:lnTo>
                    <a:pt x="4622" y="7861"/>
                  </a:lnTo>
                  <a:lnTo>
                    <a:pt x="4229" y="6769"/>
                  </a:lnTo>
                  <a:lnTo>
                    <a:pt x="2336" y="9817"/>
                  </a:lnTo>
                  <a:lnTo>
                    <a:pt x="0" y="8890"/>
                  </a:lnTo>
                  <a:lnTo>
                    <a:pt x="1917" y="11658"/>
                  </a:lnTo>
                  <a:lnTo>
                    <a:pt x="5715" y="13576"/>
                  </a:lnTo>
                  <a:lnTo>
                    <a:pt x="8445" y="11201"/>
                  </a:lnTo>
                  <a:lnTo>
                    <a:pt x="12674" y="12001"/>
                  </a:lnTo>
                  <a:close/>
                </a:path>
                <a:path w="575309" h="326389">
                  <a:moveTo>
                    <a:pt x="21031" y="10706"/>
                  </a:moveTo>
                  <a:lnTo>
                    <a:pt x="14871" y="7874"/>
                  </a:lnTo>
                  <a:lnTo>
                    <a:pt x="14046" y="10820"/>
                  </a:lnTo>
                  <a:lnTo>
                    <a:pt x="21031" y="10706"/>
                  </a:lnTo>
                  <a:close/>
                </a:path>
                <a:path w="575309" h="326389">
                  <a:moveTo>
                    <a:pt x="75692" y="45669"/>
                  </a:moveTo>
                  <a:lnTo>
                    <a:pt x="72809" y="42976"/>
                  </a:lnTo>
                  <a:lnTo>
                    <a:pt x="72834" y="44411"/>
                  </a:lnTo>
                  <a:lnTo>
                    <a:pt x="75692" y="45669"/>
                  </a:lnTo>
                  <a:close/>
                </a:path>
                <a:path w="575309" h="326389">
                  <a:moveTo>
                    <a:pt x="83235" y="26543"/>
                  </a:moveTo>
                  <a:lnTo>
                    <a:pt x="82588" y="25628"/>
                  </a:lnTo>
                  <a:lnTo>
                    <a:pt x="81191" y="26073"/>
                  </a:lnTo>
                  <a:lnTo>
                    <a:pt x="79336" y="26936"/>
                  </a:lnTo>
                  <a:lnTo>
                    <a:pt x="79832" y="27965"/>
                  </a:lnTo>
                  <a:lnTo>
                    <a:pt x="82905" y="28702"/>
                  </a:lnTo>
                  <a:lnTo>
                    <a:pt x="82537" y="27990"/>
                  </a:lnTo>
                  <a:lnTo>
                    <a:pt x="83235" y="26543"/>
                  </a:lnTo>
                  <a:close/>
                </a:path>
                <a:path w="575309" h="326389">
                  <a:moveTo>
                    <a:pt x="84556" y="29095"/>
                  </a:moveTo>
                  <a:lnTo>
                    <a:pt x="82918" y="28702"/>
                  </a:lnTo>
                  <a:lnTo>
                    <a:pt x="83108" y="29057"/>
                  </a:lnTo>
                  <a:lnTo>
                    <a:pt x="83477" y="29298"/>
                  </a:lnTo>
                  <a:lnTo>
                    <a:pt x="84556" y="29095"/>
                  </a:lnTo>
                  <a:close/>
                </a:path>
                <a:path w="575309" h="326389">
                  <a:moveTo>
                    <a:pt x="114096" y="16192"/>
                  </a:moveTo>
                  <a:lnTo>
                    <a:pt x="112674" y="15951"/>
                  </a:lnTo>
                  <a:lnTo>
                    <a:pt x="109334" y="13639"/>
                  </a:lnTo>
                  <a:lnTo>
                    <a:pt x="108966" y="16916"/>
                  </a:lnTo>
                  <a:lnTo>
                    <a:pt x="109867" y="16141"/>
                  </a:lnTo>
                  <a:lnTo>
                    <a:pt x="112242" y="17043"/>
                  </a:lnTo>
                  <a:lnTo>
                    <a:pt x="114096" y="16192"/>
                  </a:lnTo>
                  <a:close/>
                </a:path>
                <a:path w="575309" h="326389">
                  <a:moveTo>
                    <a:pt x="125577" y="9969"/>
                  </a:moveTo>
                  <a:lnTo>
                    <a:pt x="121818" y="8775"/>
                  </a:lnTo>
                  <a:lnTo>
                    <a:pt x="123253" y="9766"/>
                  </a:lnTo>
                  <a:lnTo>
                    <a:pt x="125577" y="9969"/>
                  </a:lnTo>
                  <a:close/>
                </a:path>
                <a:path w="575309" h="326389">
                  <a:moveTo>
                    <a:pt x="127749" y="4381"/>
                  </a:moveTo>
                  <a:lnTo>
                    <a:pt x="122135" y="4064"/>
                  </a:lnTo>
                  <a:lnTo>
                    <a:pt x="125920" y="5969"/>
                  </a:lnTo>
                  <a:lnTo>
                    <a:pt x="127749" y="4381"/>
                  </a:lnTo>
                  <a:close/>
                </a:path>
                <a:path w="575309" h="326389">
                  <a:moveTo>
                    <a:pt x="137261" y="1765"/>
                  </a:moveTo>
                  <a:lnTo>
                    <a:pt x="136207" y="1765"/>
                  </a:lnTo>
                  <a:lnTo>
                    <a:pt x="134353" y="2425"/>
                  </a:lnTo>
                  <a:lnTo>
                    <a:pt x="137261" y="1765"/>
                  </a:lnTo>
                  <a:close/>
                </a:path>
                <a:path w="575309" h="326389">
                  <a:moveTo>
                    <a:pt x="139204" y="2222"/>
                  </a:moveTo>
                  <a:lnTo>
                    <a:pt x="139192" y="1968"/>
                  </a:lnTo>
                  <a:lnTo>
                    <a:pt x="138264" y="1765"/>
                  </a:lnTo>
                  <a:lnTo>
                    <a:pt x="138036" y="1765"/>
                  </a:lnTo>
                  <a:lnTo>
                    <a:pt x="139204" y="2222"/>
                  </a:lnTo>
                  <a:close/>
                </a:path>
                <a:path w="575309" h="326389">
                  <a:moveTo>
                    <a:pt x="141224" y="2425"/>
                  </a:moveTo>
                  <a:lnTo>
                    <a:pt x="139814" y="2425"/>
                  </a:lnTo>
                  <a:lnTo>
                    <a:pt x="139204" y="2222"/>
                  </a:lnTo>
                  <a:lnTo>
                    <a:pt x="139077" y="2425"/>
                  </a:lnTo>
                  <a:lnTo>
                    <a:pt x="138950" y="3302"/>
                  </a:lnTo>
                  <a:lnTo>
                    <a:pt x="138264" y="3073"/>
                  </a:lnTo>
                  <a:lnTo>
                    <a:pt x="138023" y="3073"/>
                  </a:lnTo>
                  <a:lnTo>
                    <a:pt x="137934" y="3225"/>
                  </a:lnTo>
                  <a:lnTo>
                    <a:pt x="137172" y="3073"/>
                  </a:lnTo>
                  <a:lnTo>
                    <a:pt x="131178" y="3073"/>
                  </a:lnTo>
                  <a:lnTo>
                    <a:pt x="129247" y="1193"/>
                  </a:lnTo>
                  <a:lnTo>
                    <a:pt x="129882" y="787"/>
                  </a:lnTo>
                  <a:lnTo>
                    <a:pt x="129997" y="381"/>
                  </a:lnTo>
                  <a:lnTo>
                    <a:pt x="128549" y="0"/>
                  </a:lnTo>
                  <a:lnTo>
                    <a:pt x="128612" y="495"/>
                  </a:lnTo>
                  <a:lnTo>
                    <a:pt x="128905" y="863"/>
                  </a:lnTo>
                  <a:lnTo>
                    <a:pt x="129235" y="1193"/>
                  </a:lnTo>
                  <a:lnTo>
                    <a:pt x="128270" y="1765"/>
                  </a:lnTo>
                  <a:lnTo>
                    <a:pt x="126809" y="2222"/>
                  </a:lnTo>
                  <a:lnTo>
                    <a:pt x="126606" y="2425"/>
                  </a:lnTo>
                  <a:lnTo>
                    <a:pt x="125755" y="2425"/>
                  </a:lnTo>
                  <a:lnTo>
                    <a:pt x="129362" y="4013"/>
                  </a:lnTo>
                  <a:lnTo>
                    <a:pt x="133858" y="5778"/>
                  </a:lnTo>
                  <a:lnTo>
                    <a:pt x="137109" y="5181"/>
                  </a:lnTo>
                  <a:lnTo>
                    <a:pt x="138061" y="4673"/>
                  </a:lnTo>
                  <a:lnTo>
                    <a:pt x="138531" y="4305"/>
                  </a:lnTo>
                  <a:lnTo>
                    <a:pt x="138747" y="4013"/>
                  </a:lnTo>
                  <a:lnTo>
                    <a:pt x="139954" y="3619"/>
                  </a:lnTo>
                  <a:lnTo>
                    <a:pt x="139484" y="3467"/>
                  </a:lnTo>
                  <a:lnTo>
                    <a:pt x="139788" y="3302"/>
                  </a:lnTo>
                  <a:lnTo>
                    <a:pt x="140233" y="3073"/>
                  </a:lnTo>
                  <a:lnTo>
                    <a:pt x="141224" y="2425"/>
                  </a:lnTo>
                  <a:close/>
                </a:path>
                <a:path w="575309" h="326389">
                  <a:moveTo>
                    <a:pt x="290080" y="316585"/>
                  </a:moveTo>
                  <a:lnTo>
                    <a:pt x="284137" y="313093"/>
                  </a:lnTo>
                  <a:lnTo>
                    <a:pt x="278218" y="316014"/>
                  </a:lnTo>
                  <a:lnTo>
                    <a:pt x="272757" y="312826"/>
                  </a:lnTo>
                  <a:lnTo>
                    <a:pt x="270040" y="315163"/>
                  </a:lnTo>
                  <a:lnTo>
                    <a:pt x="275971" y="317944"/>
                  </a:lnTo>
                  <a:lnTo>
                    <a:pt x="270052" y="318008"/>
                  </a:lnTo>
                  <a:lnTo>
                    <a:pt x="270979" y="322922"/>
                  </a:lnTo>
                  <a:lnTo>
                    <a:pt x="283705" y="316331"/>
                  </a:lnTo>
                  <a:lnTo>
                    <a:pt x="285546" y="320459"/>
                  </a:lnTo>
                  <a:lnTo>
                    <a:pt x="287807" y="319227"/>
                  </a:lnTo>
                  <a:lnTo>
                    <a:pt x="285508" y="314058"/>
                  </a:lnTo>
                  <a:lnTo>
                    <a:pt x="290080" y="316585"/>
                  </a:lnTo>
                  <a:close/>
                </a:path>
                <a:path w="575309" h="326389">
                  <a:moveTo>
                    <a:pt x="293306" y="323113"/>
                  </a:moveTo>
                  <a:lnTo>
                    <a:pt x="291947" y="324980"/>
                  </a:lnTo>
                  <a:lnTo>
                    <a:pt x="289661" y="323380"/>
                  </a:lnTo>
                  <a:lnTo>
                    <a:pt x="292392" y="326034"/>
                  </a:lnTo>
                  <a:lnTo>
                    <a:pt x="293306" y="323113"/>
                  </a:lnTo>
                  <a:close/>
                </a:path>
                <a:path w="575309" h="326389">
                  <a:moveTo>
                    <a:pt x="295122" y="321564"/>
                  </a:moveTo>
                  <a:lnTo>
                    <a:pt x="293738" y="317754"/>
                  </a:lnTo>
                  <a:lnTo>
                    <a:pt x="292836" y="319951"/>
                  </a:lnTo>
                  <a:lnTo>
                    <a:pt x="295122" y="321564"/>
                  </a:lnTo>
                  <a:close/>
                </a:path>
                <a:path w="575309" h="326389">
                  <a:moveTo>
                    <a:pt x="346405" y="297230"/>
                  </a:moveTo>
                  <a:lnTo>
                    <a:pt x="346163" y="296532"/>
                  </a:lnTo>
                  <a:lnTo>
                    <a:pt x="346011" y="296811"/>
                  </a:lnTo>
                  <a:lnTo>
                    <a:pt x="345922" y="297091"/>
                  </a:lnTo>
                  <a:lnTo>
                    <a:pt x="346024" y="297319"/>
                  </a:lnTo>
                  <a:lnTo>
                    <a:pt x="346405" y="297230"/>
                  </a:lnTo>
                  <a:close/>
                </a:path>
                <a:path w="575309" h="326389">
                  <a:moveTo>
                    <a:pt x="348043" y="294398"/>
                  </a:moveTo>
                  <a:lnTo>
                    <a:pt x="345554" y="294855"/>
                  </a:lnTo>
                  <a:lnTo>
                    <a:pt x="346163" y="296532"/>
                  </a:lnTo>
                  <a:lnTo>
                    <a:pt x="346671" y="295529"/>
                  </a:lnTo>
                  <a:lnTo>
                    <a:pt x="348043" y="294398"/>
                  </a:lnTo>
                  <a:close/>
                </a:path>
                <a:path w="575309" h="326389">
                  <a:moveTo>
                    <a:pt x="356387" y="294817"/>
                  </a:moveTo>
                  <a:lnTo>
                    <a:pt x="355549" y="292747"/>
                  </a:lnTo>
                  <a:lnTo>
                    <a:pt x="355028" y="293992"/>
                  </a:lnTo>
                  <a:lnTo>
                    <a:pt x="355498" y="294601"/>
                  </a:lnTo>
                  <a:lnTo>
                    <a:pt x="356387" y="294817"/>
                  </a:lnTo>
                  <a:close/>
                </a:path>
                <a:path w="575309" h="326389">
                  <a:moveTo>
                    <a:pt x="359067" y="304431"/>
                  </a:moveTo>
                  <a:lnTo>
                    <a:pt x="356082" y="304431"/>
                  </a:lnTo>
                  <a:lnTo>
                    <a:pt x="355142" y="302374"/>
                  </a:lnTo>
                  <a:lnTo>
                    <a:pt x="354838" y="303657"/>
                  </a:lnTo>
                  <a:lnTo>
                    <a:pt x="354787" y="304431"/>
                  </a:lnTo>
                  <a:lnTo>
                    <a:pt x="355168" y="305930"/>
                  </a:lnTo>
                  <a:lnTo>
                    <a:pt x="359067" y="304431"/>
                  </a:lnTo>
                  <a:close/>
                </a:path>
                <a:path w="575309" h="326389">
                  <a:moveTo>
                    <a:pt x="359359" y="317373"/>
                  </a:moveTo>
                  <a:lnTo>
                    <a:pt x="358863" y="315633"/>
                  </a:lnTo>
                  <a:lnTo>
                    <a:pt x="357035" y="313639"/>
                  </a:lnTo>
                  <a:lnTo>
                    <a:pt x="353872" y="315633"/>
                  </a:lnTo>
                  <a:lnTo>
                    <a:pt x="353885" y="317766"/>
                  </a:lnTo>
                  <a:lnTo>
                    <a:pt x="355244" y="318731"/>
                  </a:lnTo>
                  <a:lnTo>
                    <a:pt x="359359" y="317373"/>
                  </a:lnTo>
                  <a:close/>
                </a:path>
                <a:path w="575309" h="326389">
                  <a:moveTo>
                    <a:pt x="359460" y="304279"/>
                  </a:moveTo>
                  <a:lnTo>
                    <a:pt x="355600" y="300558"/>
                  </a:lnTo>
                  <a:lnTo>
                    <a:pt x="356971" y="303657"/>
                  </a:lnTo>
                  <a:lnTo>
                    <a:pt x="356260" y="304279"/>
                  </a:lnTo>
                  <a:lnTo>
                    <a:pt x="359460" y="304279"/>
                  </a:lnTo>
                  <a:close/>
                </a:path>
                <a:path w="575309" h="326389">
                  <a:moveTo>
                    <a:pt x="361175" y="305930"/>
                  </a:moveTo>
                  <a:lnTo>
                    <a:pt x="359943" y="304431"/>
                  </a:lnTo>
                  <a:lnTo>
                    <a:pt x="359613" y="304431"/>
                  </a:lnTo>
                  <a:lnTo>
                    <a:pt x="361175" y="305930"/>
                  </a:lnTo>
                  <a:close/>
                </a:path>
                <a:path w="575309" h="326389">
                  <a:moveTo>
                    <a:pt x="363270" y="314972"/>
                  </a:moveTo>
                  <a:lnTo>
                    <a:pt x="361607" y="314007"/>
                  </a:lnTo>
                  <a:lnTo>
                    <a:pt x="362331" y="314515"/>
                  </a:lnTo>
                  <a:lnTo>
                    <a:pt x="362839" y="314794"/>
                  </a:lnTo>
                  <a:lnTo>
                    <a:pt x="363270" y="314972"/>
                  </a:lnTo>
                  <a:close/>
                </a:path>
                <a:path w="575309" h="326389">
                  <a:moveTo>
                    <a:pt x="365696" y="309816"/>
                  </a:moveTo>
                  <a:lnTo>
                    <a:pt x="362940" y="307162"/>
                  </a:lnTo>
                  <a:lnTo>
                    <a:pt x="362953" y="309994"/>
                  </a:lnTo>
                  <a:lnTo>
                    <a:pt x="365696" y="309816"/>
                  </a:lnTo>
                  <a:close/>
                </a:path>
                <a:path w="575309" h="326389">
                  <a:moveTo>
                    <a:pt x="372071" y="312928"/>
                  </a:moveTo>
                  <a:lnTo>
                    <a:pt x="370484" y="312089"/>
                  </a:lnTo>
                  <a:lnTo>
                    <a:pt x="368414" y="311035"/>
                  </a:lnTo>
                  <a:lnTo>
                    <a:pt x="368884" y="312089"/>
                  </a:lnTo>
                  <a:lnTo>
                    <a:pt x="362940" y="312928"/>
                  </a:lnTo>
                  <a:lnTo>
                    <a:pt x="364375" y="312928"/>
                  </a:lnTo>
                  <a:lnTo>
                    <a:pt x="367068" y="313626"/>
                  </a:lnTo>
                  <a:lnTo>
                    <a:pt x="364375" y="312928"/>
                  </a:lnTo>
                  <a:lnTo>
                    <a:pt x="365429" y="315620"/>
                  </a:lnTo>
                  <a:lnTo>
                    <a:pt x="365544" y="315912"/>
                  </a:lnTo>
                  <a:lnTo>
                    <a:pt x="363270" y="314972"/>
                  </a:lnTo>
                  <a:lnTo>
                    <a:pt x="366585" y="316890"/>
                  </a:lnTo>
                  <a:lnTo>
                    <a:pt x="368376" y="315912"/>
                  </a:lnTo>
                  <a:lnTo>
                    <a:pt x="368909" y="315620"/>
                  </a:lnTo>
                  <a:lnTo>
                    <a:pt x="371259" y="313626"/>
                  </a:lnTo>
                  <a:lnTo>
                    <a:pt x="372071" y="312928"/>
                  </a:lnTo>
                  <a:close/>
                </a:path>
                <a:path w="575309" h="326389">
                  <a:moveTo>
                    <a:pt x="372656" y="299554"/>
                  </a:moveTo>
                  <a:lnTo>
                    <a:pt x="370598" y="297726"/>
                  </a:lnTo>
                  <a:lnTo>
                    <a:pt x="367461" y="303987"/>
                  </a:lnTo>
                  <a:lnTo>
                    <a:pt x="372656" y="299554"/>
                  </a:lnTo>
                  <a:close/>
                </a:path>
                <a:path w="575309" h="326389">
                  <a:moveTo>
                    <a:pt x="374294" y="301015"/>
                  </a:moveTo>
                  <a:lnTo>
                    <a:pt x="374167" y="299554"/>
                  </a:lnTo>
                  <a:lnTo>
                    <a:pt x="374053" y="298348"/>
                  </a:lnTo>
                  <a:lnTo>
                    <a:pt x="372656" y="299554"/>
                  </a:lnTo>
                  <a:lnTo>
                    <a:pt x="374294" y="301015"/>
                  </a:lnTo>
                  <a:close/>
                </a:path>
                <a:path w="575309" h="326389">
                  <a:moveTo>
                    <a:pt x="375437" y="297167"/>
                  </a:moveTo>
                  <a:lnTo>
                    <a:pt x="373811" y="295706"/>
                  </a:lnTo>
                  <a:lnTo>
                    <a:pt x="373926" y="297002"/>
                  </a:lnTo>
                  <a:lnTo>
                    <a:pt x="374053" y="298348"/>
                  </a:lnTo>
                  <a:lnTo>
                    <a:pt x="375437" y="297167"/>
                  </a:lnTo>
                  <a:close/>
                </a:path>
                <a:path w="575309" h="326389">
                  <a:moveTo>
                    <a:pt x="377469" y="299008"/>
                  </a:moveTo>
                  <a:lnTo>
                    <a:pt x="375640" y="297002"/>
                  </a:lnTo>
                  <a:lnTo>
                    <a:pt x="375437" y="297167"/>
                  </a:lnTo>
                  <a:lnTo>
                    <a:pt x="377469" y="299008"/>
                  </a:lnTo>
                  <a:close/>
                </a:path>
                <a:path w="575309" h="326389">
                  <a:moveTo>
                    <a:pt x="379222" y="288213"/>
                  </a:moveTo>
                  <a:lnTo>
                    <a:pt x="374675" y="288544"/>
                  </a:lnTo>
                  <a:lnTo>
                    <a:pt x="376034" y="290207"/>
                  </a:lnTo>
                  <a:lnTo>
                    <a:pt x="379222" y="288213"/>
                  </a:lnTo>
                  <a:close/>
                </a:path>
                <a:path w="575309" h="326389">
                  <a:moveTo>
                    <a:pt x="403821" y="151142"/>
                  </a:moveTo>
                  <a:lnTo>
                    <a:pt x="402031" y="150926"/>
                  </a:lnTo>
                  <a:lnTo>
                    <a:pt x="403326" y="153797"/>
                  </a:lnTo>
                  <a:lnTo>
                    <a:pt x="403453" y="154076"/>
                  </a:lnTo>
                  <a:lnTo>
                    <a:pt x="403555" y="153060"/>
                  </a:lnTo>
                  <a:lnTo>
                    <a:pt x="403631" y="152527"/>
                  </a:lnTo>
                  <a:lnTo>
                    <a:pt x="403694" y="152044"/>
                  </a:lnTo>
                  <a:lnTo>
                    <a:pt x="403821" y="151142"/>
                  </a:lnTo>
                  <a:close/>
                </a:path>
                <a:path w="575309" h="326389">
                  <a:moveTo>
                    <a:pt x="405345" y="151333"/>
                  </a:moveTo>
                  <a:lnTo>
                    <a:pt x="404215" y="150926"/>
                  </a:lnTo>
                  <a:lnTo>
                    <a:pt x="403847" y="150926"/>
                  </a:lnTo>
                  <a:lnTo>
                    <a:pt x="403821" y="151142"/>
                  </a:lnTo>
                  <a:lnTo>
                    <a:pt x="405345" y="151333"/>
                  </a:lnTo>
                  <a:close/>
                </a:path>
                <a:path w="575309" h="326389">
                  <a:moveTo>
                    <a:pt x="406273" y="108889"/>
                  </a:moveTo>
                  <a:lnTo>
                    <a:pt x="406133" y="108470"/>
                  </a:lnTo>
                  <a:lnTo>
                    <a:pt x="405980" y="108077"/>
                  </a:lnTo>
                  <a:lnTo>
                    <a:pt x="405853" y="107772"/>
                  </a:lnTo>
                  <a:lnTo>
                    <a:pt x="405892" y="108280"/>
                  </a:lnTo>
                  <a:lnTo>
                    <a:pt x="406273" y="108889"/>
                  </a:lnTo>
                  <a:close/>
                </a:path>
                <a:path w="575309" h="326389">
                  <a:moveTo>
                    <a:pt x="411594" y="146342"/>
                  </a:moveTo>
                  <a:lnTo>
                    <a:pt x="406133" y="147447"/>
                  </a:lnTo>
                  <a:lnTo>
                    <a:pt x="407860" y="147320"/>
                  </a:lnTo>
                  <a:lnTo>
                    <a:pt x="409714" y="147421"/>
                  </a:lnTo>
                  <a:lnTo>
                    <a:pt x="411581" y="147599"/>
                  </a:lnTo>
                  <a:lnTo>
                    <a:pt x="411594" y="146342"/>
                  </a:lnTo>
                  <a:close/>
                </a:path>
                <a:path w="575309" h="326389">
                  <a:moveTo>
                    <a:pt x="414058" y="316357"/>
                  </a:moveTo>
                  <a:lnTo>
                    <a:pt x="414045" y="313499"/>
                  </a:lnTo>
                  <a:lnTo>
                    <a:pt x="411759" y="312597"/>
                  </a:lnTo>
                  <a:lnTo>
                    <a:pt x="407174" y="310070"/>
                  </a:lnTo>
                  <a:lnTo>
                    <a:pt x="406273" y="312978"/>
                  </a:lnTo>
                  <a:lnTo>
                    <a:pt x="405815" y="310527"/>
                  </a:lnTo>
                  <a:lnTo>
                    <a:pt x="402602" y="309689"/>
                  </a:lnTo>
                  <a:lnTo>
                    <a:pt x="407187" y="314337"/>
                  </a:lnTo>
                  <a:lnTo>
                    <a:pt x="401726" y="313309"/>
                  </a:lnTo>
                  <a:lnTo>
                    <a:pt x="397662" y="310400"/>
                  </a:lnTo>
                  <a:lnTo>
                    <a:pt x="399122" y="307479"/>
                  </a:lnTo>
                  <a:lnTo>
                    <a:pt x="400837" y="304609"/>
                  </a:lnTo>
                  <a:lnTo>
                    <a:pt x="397535" y="301853"/>
                  </a:lnTo>
                  <a:lnTo>
                    <a:pt x="395846" y="304215"/>
                  </a:lnTo>
                  <a:lnTo>
                    <a:pt x="391071" y="304533"/>
                  </a:lnTo>
                  <a:lnTo>
                    <a:pt x="385775" y="305295"/>
                  </a:lnTo>
                  <a:lnTo>
                    <a:pt x="382549" y="308978"/>
                  </a:lnTo>
                  <a:lnTo>
                    <a:pt x="378002" y="311429"/>
                  </a:lnTo>
                  <a:lnTo>
                    <a:pt x="378421" y="306044"/>
                  </a:lnTo>
                  <a:lnTo>
                    <a:pt x="374802" y="309168"/>
                  </a:lnTo>
                  <a:lnTo>
                    <a:pt x="376148" y="310134"/>
                  </a:lnTo>
                  <a:lnTo>
                    <a:pt x="372529" y="310388"/>
                  </a:lnTo>
                  <a:lnTo>
                    <a:pt x="374815" y="313436"/>
                  </a:lnTo>
                  <a:lnTo>
                    <a:pt x="372554" y="313232"/>
                  </a:lnTo>
                  <a:lnTo>
                    <a:pt x="386232" y="315823"/>
                  </a:lnTo>
                  <a:lnTo>
                    <a:pt x="390804" y="317639"/>
                  </a:lnTo>
                  <a:lnTo>
                    <a:pt x="393522" y="314604"/>
                  </a:lnTo>
                  <a:lnTo>
                    <a:pt x="399923" y="318414"/>
                  </a:lnTo>
                  <a:lnTo>
                    <a:pt x="400380" y="314464"/>
                  </a:lnTo>
                  <a:lnTo>
                    <a:pt x="401281" y="314401"/>
                  </a:lnTo>
                  <a:lnTo>
                    <a:pt x="405384" y="315188"/>
                  </a:lnTo>
                  <a:lnTo>
                    <a:pt x="407670" y="316090"/>
                  </a:lnTo>
                  <a:lnTo>
                    <a:pt x="407212" y="315760"/>
                  </a:lnTo>
                  <a:lnTo>
                    <a:pt x="409016" y="312077"/>
                  </a:lnTo>
                  <a:lnTo>
                    <a:pt x="414058" y="316357"/>
                  </a:lnTo>
                  <a:close/>
                </a:path>
                <a:path w="575309" h="326389">
                  <a:moveTo>
                    <a:pt x="422097" y="221526"/>
                  </a:moveTo>
                  <a:lnTo>
                    <a:pt x="421640" y="220497"/>
                  </a:lnTo>
                  <a:lnTo>
                    <a:pt x="420243" y="218109"/>
                  </a:lnTo>
                  <a:lnTo>
                    <a:pt x="417525" y="219011"/>
                  </a:lnTo>
                  <a:lnTo>
                    <a:pt x="422097" y="221526"/>
                  </a:lnTo>
                  <a:close/>
                </a:path>
                <a:path w="575309" h="326389">
                  <a:moveTo>
                    <a:pt x="423722" y="155613"/>
                  </a:moveTo>
                  <a:lnTo>
                    <a:pt x="423278" y="156184"/>
                  </a:lnTo>
                  <a:lnTo>
                    <a:pt x="423176" y="156324"/>
                  </a:lnTo>
                  <a:lnTo>
                    <a:pt x="422922" y="156324"/>
                  </a:lnTo>
                  <a:lnTo>
                    <a:pt x="423151" y="156730"/>
                  </a:lnTo>
                  <a:lnTo>
                    <a:pt x="423722" y="155613"/>
                  </a:lnTo>
                  <a:close/>
                </a:path>
                <a:path w="575309" h="326389">
                  <a:moveTo>
                    <a:pt x="424002" y="155232"/>
                  </a:moveTo>
                  <a:lnTo>
                    <a:pt x="423824" y="155232"/>
                  </a:lnTo>
                  <a:lnTo>
                    <a:pt x="423621" y="155613"/>
                  </a:lnTo>
                  <a:lnTo>
                    <a:pt x="424002" y="155232"/>
                  </a:lnTo>
                  <a:close/>
                </a:path>
                <a:path w="575309" h="326389">
                  <a:moveTo>
                    <a:pt x="424395" y="158915"/>
                  </a:moveTo>
                  <a:lnTo>
                    <a:pt x="423151" y="156730"/>
                  </a:lnTo>
                  <a:lnTo>
                    <a:pt x="422122" y="158711"/>
                  </a:lnTo>
                  <a:lnTo>
                    <a:pt x="424395" y="158915"/>
                  </a:lnTo>
                  <a:close/>
                </a:path>
                <a:path w="575309" h="326389">
                  <a:moveTo>
                    <a:pt x="424522" y="207225"/>
                  </a:moveTo>
                  <a:lnTo>
                    <a:pt x="423278" y="206552"/>
                  </a:lnTo>
                  <a:lnTo>
                    <a:pt x="421436" y="206540"/>
                  </a:lnTo>
                  <a:lnTo>
                    <a:pt x="418350" y="208305"/>
                  </a:lnTo>
                  <a:lnTo>
                    <a:pt x="420052" y="207924"/>
                  </a:lnTo>
                  <a:lnTo>
                    <a:pt x="422338" y="207441"/>
                  </a:lnTo>
                  <a:lnTo>
                    <a:pt x="424522" y="207225"/>
                  </a:lnTo>
                  <a:close/>
                </a:path>
                <a:path w="575309" h="326389">
                  <a:moveTo>
                    <a:pt x="427558" y="221856"/>
                  </a:moveTo>
                  <a:lnTo>
                    <a:pt x="426618" y="218376"/>
                  </a:lnTo>
                  <a:lnTo>
                    <a:pt x="424802" y="218490"/>
                  </a:lnTo>
                  <a:lnTo>
                    <a:pt x="427558" y="221856"/>
                  </a:lnTo>
                  <a:close/>
                </a:path>
                <a:path w="575309" h="326389">
                  <a:moveTo>
                    <a:pt x="431571" y="209854"/>
                  </a:moveTo>
                  <a:lnTo>
                    <a:pt x="431558" y="207187"/>
                  </a:lnTo>
                  <a:lnTo>
                    <a:pt x="428180" y="206844"/>
                  </a:lnTo>
                  <a:lnTo>
                    <a:pt x="424535" y="207213"/>
                  </a:lnTo>
                  <a:lnTo>
                    <a:pt x="427329" y="208711"/>
                  </a:lnTo>
                  <a:lnTo>
                    <a:pt x="427202" y="213588"/>
                  </a:lnTo>
                  <a:lnTo>
                    <a:pt x="431571" y="209854"/>
                  </a:lnTo>
                  <a:close/>
                </a:path>
                <a:path w="575309" h="326389">
                  <a:moveTo>
                    <a:pt x="432358" y="256349"/>
                  </a:moveTo>
                  <a:lnTo>
                    <a:pt x="431901" y="256019"/>
                  </a:lnTo>
                  <a:lnTo>
                    <a:pt x="431558" y="258597"/>
                  </a:lnTo>
                  <a:lnTo>
                    <a:pt x="431482" y="259130"/>
                  </a:lnTo>
                  <a:lnTo>
                    <a:pt x="431368" y="259969"/>
                  </a:lnTo>
                  <a:lnTo>
                    <a:pt x="428282" y="259130"/>
                  </a:lnTo>
                  <a:lnTo>
                    <a:pt x="431038" y="262496"/>
                  </a:lnTo>
                  <a:lnTo>
                    <a:pt x="431076" y="262216"/>
                  </a:lnTo>
                  <a:lnTo>
                    <a:pt x="431165" y="261505"/>
                  </a:lnTo>
                  <a:lnTo>
                    <a:pt x="431266" y="260794"/>
                  </a:lnTo>
                  <a:lnTo>
                    <a:pt x="431355" y="260057"/>
                  </a:lnTo>
                  <a:lnTo>
                    <a:pt x="431749" y="260057"/>
                  </a:lnTo>
                  <a:lnTo>
                    <a:pt x="431380" y="259969"/>
                  </a:lnTo>
                  <a:lnTo>
                    <a:pt x="431673" y="259130"/>
                  </a:lnTo>
                  <a:lnTo>
                    <a:pt x="432308" y="256590"/>
                  </a:lnTo>
                  <a:lnTo>
                    <a:pt x="432358" y="256349"/>
                  </a:lnTo>
                  <a:close/>
                </a:path>
                <a:path w="575309" h="326389">
                  <a:moveTo>
                    <a:pt x="432714" y="176034"/>
                  </a:moveTo>
                  <a:lnTo>
                    <a:pt x="430415" y="172288"/>
                  </a:lnTo>
                  <a:lnTo>
                    <a:pt x="430885" y="175450"/>
                  </a:lnTo>
                  <a:lnTo>
                    <a:pt x="432714" y="176034"/>
                  </a:lnTo>
                  <a:close/>
                </a:path>
                <a:path w="575309" h="326389">
                  <a:moveTo>
                    <a:pt x="433400" y="140525"/>
                  </a:moveTo>
                  <a:lnTo>
                    <a:pt x="431076" y="135369"/>
                  </a:lnTo>
                  <a:lnTo>
                    <a:pt x="431520" y="132880"/>
                  </a:lnTo>
                  <a:lnTo>
                    <a:pt x="425602" y="133642"/>
                  </a:lnTo>
                  <a:lnTo>
                    <a:pt x="430618" y="135750"/>
                  </a:lnTo>
                  <a:lnTo>
                    <a:pt x="422897" y="138785"/>
                  </a:lnTo>
                  <a:lnTo>
                    <a:pt x="427469" y="140589"/>
                  </a:lnTo>
                  <a:lnTo>
                    <a:pt x="433400" y="140525"/>
                  </a:lnTo>
                  <a:close/>
                </a:path>
                <a:path w="575309" h="326389">
                  <a:moveTo>
                    <a:pt x="435038" y="152755"/>
                  </a:moveTo>
                  <a:lnTo>
                    <a:pt x="434784" y="152527"/>
                  </a:lnTo>
                  <a:lnTo>
                    <a:pt x="433235" y="151142"/>
                  </a:lnTo>
                  <a:lnTo>
                    <a:pt x="432536" y="150520"/>
                  </a:lnTo>
                  <a:lnTo>
                    <a:pt x="428459" y="151091"/>
                  </a:lnTo>
                  <a:lnTo>
                    <a:pt x="419633" y="148336"/>
                  </a:lnTo>
                  <a:lnTo>
                    <a:pt x="411581" y="147599"/>
                  </a:lnTo>
                  <a:lnTo>
                    <a:pt x="411581" y="149936"/>
                  </a:lnTo>
                  <a:lnTo>
                    <a:pt x="410057" y="149936"/>
                  </a:lnTo>
                  <a:lnTo>
                    <a:pt x="407492" y="149110"/>
                  </a:lnTo>
                  <a:lnTo>
                    <a:pt x="403910" y="149936"/>
                  </a:lnTo>
                  <a:lnTo>
                    <a:pt x="405307" y="149936"/>
                  </a:lnTo>
                  <a:lnTo>
                    <a:pt x="405460" y="150520"/>
                  </a:lnTo>
                  <a:lnTo>
                    <a:pt x="405561" y="150926"/>
                  </a:lnTo>
                  <a:lnTo>
                    <a:pt x="405612" y="151142"/>
                  </a:lnTo>
                  <a:lnTo>
                    <a:pt x="405663" y="151371"/>
                  </a:lnTo>
                  <a:lnTo>
                    <a:pt x="406349" y="151447"/>
                  </a:lnTo>
                  <a:lnTo>
                    <a:pt x="405688" y="151447"/>
                  </a:lnTo>
                  <a:lnTo>
                    <a:pt x="407327" y="152044"/>
                  </a:lnTo>
                  <a:lnTo>
                    <a:pt x="408063" y="152044"/>
                  </a:lnTo>
                  <a:lnTo>
                    <a:pt x="407060" y="154457"/>
                  </a:lnTo>
                  <a:lnTo>
                    <a:pt x="404583" y="155613"/>
                  </a:lnTo>
                  <a:lnTo>
                    <a:pt x="403466" y="156184"/>
                  </a:lnTo>
                  <a:lnTo>
                    <a:pt x="404825" y="159245"/>
                  </a:lnTo>
                  <a:lnTo>
                    <a:pt x="406984" y="156730"/>
                  </a:lnTo>
                  <a:lnTo>
                    <a:pt x="407466" y="156730"/>
                  </a:lnTo>
                  <a:lnTo>
                    <a:pt x="414870" y="159245"/>
                  </a:lnTo>
                  <a:lnTo>
                    <a:pt x="415353" y="158915"/>
                  </a:lnTo>
                  <a:lnTo>
                    <a:pt x="418922" y="156730"/>
                  </a:lnTo>
                  <a:lnTo>
                    <a:pt x="420738" y="155613"/>
                  </a:lnTo>
                  <a:lnTo>
                    <a:pt x="419519" y="155232"/>
                  </a:lnTo>
                  <a:lnTo>
                    <a:pt x="418884" y="155232"/>
                  </a:lnTo>
                  <a:lnTo>
                    <a:pt x="418985" y="154597"/>
                  </a:lnTo>
                  <a:lnTo>
                    <a:pt x="419087" y="154076"/>
                  </a:lnTo>
                  <a:lnTo>
                    <a:pt x="419138" y="153797"/>
                  </a:lnTo>
                  <a:lnTo>
                    <a:pt x="419214" y="153339"/>
                  </a:lnTo>
                  <a:lnTo>
                    <a:pt x="419315" y="152755"/>
                  </a:lnTo>
                  <a:lnTo>
                    <a:pt x="419354" y="152527"/>
                  </a:lnTo>
                  <a:lnTo>
                    <a:pt x="423367" y="153797"/>
                  </a:lnTo>
                  <a:lnTo>
                    <a:pt x="423151" y="153797"/>
                  </a:lnTo>
                  <a:lnTo>
                    <a:pt x="424065" y="155232"/>
                  </a:lnTo>
                  <a:lnTo>
                    <a:pt x="424497" y="154597"/>
                  </a:lnTo>
                  <a:lnTo>
                    <a:pt x="426059" y="152527"/>
                  </a:lnTo>
                  <a:lnTo>
                    <a:pt x="426339" y="152527"/>
                  </a:lnTo>
                  <a:lnTo>
                    <a:pt x="429145" y="155232"/>
                  </a:lnTo>
                  <a:lnTo>
                    <a:pt x="428701" y="155232"/>
                  </a:lnTo>
                  <a:lnTo>
                    <a:pt x="426935" y="156730"/>
                  </a:lnTo>
                  <a:lnTo>
                    <a:pt x="427329" y="156730"/>
                  </a:lnTo>
                  <a:lnTo>
                    <a:pt x="430314" y="158851"/>
                  </a:lnTo>
                  <a:lnTo>
                    <a:pt x="435038" y="152755"/>
                  </a:lnTo>
                  <a:close/>
                </a:path>
                <a:path w="575309" h="326389">
                  <a:moveTo>
                    <a:pt x="435394" y="153060"/>
                  </a:moveTo>
                  <a:lnTo>
                    <a:pt x="435292" y="152527"/>
                  </a:lnTo>
                  <a:lnTo>
                    <a:pt x="435038" y="152755"/>
                  </a:lnTo>
                  <a:lnTo>
                    <a:pt x="435394" y="153060"/>
                  </a:lnTo>
                  <a:close/>
                </a:path>
                <a:path w="575309" h="326389">
                  <a:moveTo>
                    <a:pt x="437667" y="167513"/>
                  </a:moveTo>
                  <a:lnTo>
                    <a:pt x="437642" y="165379"/>
                  </a:lnTo>
                  <a:lnTo>
                    <a:pt x="436283" y="167982"/>
                  </a:lnTo>
                  <a:lnTo>
                    <a:pt x="431736" y="166166"/>
                  </a:lnTo>
                  <a:lnTo>
                    <a:pt x="432206" y="169329"/>
                  </a:lnTo>
                  <a:lnTo>
                    <a:pt x="436295" y="167982"/>
                  </a:lnTo>
                  <a:lnTo>
                    <a:pt x="437667" y="167513"/>
                  </a:lnTo>
                  <a:close/>
                </a:path>
                <a:path w="575309" h="326389">
                  <a:moveTo>
                    <a:pt x="438975" y="159677"/>
                  </a:moveTo>
                  <a:lnTo>
                    <a:pt x="437324" y="159245"/>
                  </a:lnTo>
                  <a:lnTo>
                    <a:pt x="437070" y="159245"/>
                  </a:lnTo>
                  <a:lnTo>
                    <a:pt x="436714" y="161213"/>
                  </a:lnTo>
                  <a:lnTo>
                    <a:pt x="438975" y="159677"/>
                  </a:lnTo>
                  <a:close/>
                </a:path>
                <a:path w="575309" h="326389">
                  <a:moveTo>
                    <a:pt x="439686" y="262928"/>
                  </a:moveTo>
                  <a:lnTo>
                    <a:pt x="439013" y="262216"/>
                  </a:lnTo>
                  <a:lnTo>
                    <a:pt x="438797" y="262293"/>
                  </a:lnTo>
                  <a:lnTo>
                    <a:pt x="439686" y="262928"/>
                  </a:lnTo>
                  <a:close/>
                </a:path>
                <a:path w="575309" h="326389">
                  <a:moveTo>
                    <a:pt x="440766" y="158457"/>
                  </a:moveTo>
                  <a:lnTo>
                    <a:pt x="438975" y="159677"/>
                  </a:lnTo>
                  <a:lnTo>
                    <a:pt x="439889" y="159918"/>
                  </a:lnTo>
                  <a:lnTo>
                    <a:pt x="440766" y="158457"/>
                  </a:lnTo>
                  <a:close/>
                </a:path>
                <a:path w="575309" h="326389">
                  <a:moveTo>
                    <a:pt x="441934" y="156552"/>
                  </a:moveTo>
                  <a:lnTo>
                    <a:pt x="441883" y="156324"/>
                  </a:lnTo>
                  <a:lnTo>
                    <a:pt x="441693" y="156959"/>
                  </a:lnTo>
                  <a:lnTo>
                    <a:pt x="441909" y="156768"/>
                  </a:lnTo>
                  <a:lnTo>
                    <a:pt x="441934" y="156552"/>
                  </a:lnTo>
                  <a:close/>
                </a:path>
                <a:path w="575309" h="326389">
                  <a:moveTo>
                    <a:pt x="442569" y="154076"/>
                  </a:moveTo>
                  <a:lnTo>
                    <a:pt x="435724" y="149936"/>
                  </a:lnTo>
                  <a:lnTo>
                    <a:pt x="435800" y="150520"/>
                  </a:lnTo>
                  <a:lnTo>
                    <a:pt x="435876" y="151142"/>
                  </a:lnTo>
                  <a:lnTo>
                    <a:pt x="435991" y="152044"/>
                  </a:lnTo>
                  <a:lnTo>
                    <a:pt x="436054" y="152527"/>
                  </a:lnTo>
                  <a:lnTo>
                    <a:pt x="436118" y="153060"/>
                  </a:lnTo>
                  <a:lnTo>
                    <a:pt x="436206" y="153797"/>
                  </a:lnTo>
                  <a:lnTo>
                    <a:pt x="435394" y="153060"/>
                  </a:lnTo>
                  <a:lnTo>
                    <a:pt x="436206" y="157861"/>
                  </a:lnTo>
                  <a:lnTo>
                    <a:pt x="436232" y="158051"/>
                  </a:lnTo>
                  <a:lnTo>
                    <a:pt x="434873" y="159207"/>
                  </a:lnTo>
                  <a:lnTo>
                    <a:pt x="434327" y="159245"/>
                  </a:lnTo>
                  <a:lnTo>
                    <a:pt x="434835" y="159245"/>
                  </a:lnTo>
                  <a:lnTo>
                    <a:pt x="437057" y="159245"/>
                  </a:lnTo>
                  <a:lnTo>
                    <a:pt x="437095" y="159054"/>
                  </a:lnTo>
                  <a:lnTo>
                    <a:pt x="437121" y="158915"/>
                  </a:lnTo>
                  <a:lnTo>
                    <a:pt x="437502" y="156730"/>
                  </a:lnTo>
                  <a:lnTo>
                    <a:pt x="437591" y="156184"/>
                  </a:lnTo>
                  <a:lnTo>
                    <a:pt x="436219" y="155232"/>
                  </a:lnTo>
                  <a:lnTo>
                    <a:pt x="437896" y="153797"/>
                  </a:lnTo>
                  <a:lnTo>
                    <a:pt x="438594" y="153797"/>
                  </a:lnTo>
                  <a:lnTo>
                    <a:pt x="441909" y="155232"/>
                  </a:lnTo>
                  <a:lnTo>
                    <a:pt x="441642" y="155232"/>
                  </a:lnTo>
                  <a:lnTo>
                    <a:pt x="441731" y="155613"/>
                  </a:lnTo>
                  <a:lnTo>
                    <a:pt x="441845" y="156184"/>
                  </a:lnTo>
                  <a:lnTo>
                    <a:pt x="442087" y="155613"/>
                  </a:lnTo>
                  <a:lnTo>
                    <a:pt x="442404" y="154597"/>
                  </a:lnTo>
                  <a:lnTo>
                    <a:pt x="442442" y="154457"/>
                  </a:lnTo>
                  <a:lnTo>
                    <a:pt x="442569" y="154076"/>
                  </a:lnTo>
                  <a:close/>
                </a:path>
                <a:path w="575309" h="326389">
                  <a:moveTo>
                    <a:pt x="443382" y="154076"/>
                  </a:moveTo>
                  <a:lnTo>
                    <a:pt x="442569" y="154076"/>
                  </a:lnTo>
                  <a:lnTo>
                    <a:pt x="443039" y="154368"/>
                  </a:lnTo>
                  <a:lnTo>
                    <a:pt x="443382" y="154076"/>
                  </a:lnTo>
                  <a:close/>
                </a:path>
                <a:path w="575309" h="326389">
                  <a:moveTo>
                    <a:pt x="444246" y="154457"/>
                  </a:moveTo>
                  <a:lnTo>
                    <a:pt x="443191" y="154457"/>
                  </a:lnTo>
                  <a:lnTo>
                    <a:pt x="442937" y="154457"/>
                  </a:lnTo>
                  <a:lnTo>
                    <a:pt x="443979" y="157861"/>
                  </a:lnTo>
                  <a:lnTo>
                    <a:pt x="444106" y="156184"/>
                  </a:lnTo>
                  <a:lnTo>
                    <a:pt x="444233" y="154597"/>
                  </a:lnTo>
                  <a:lnTo>
                    <a:pt x="444246" y="154457"/>
                  </a:lnTo>
                  <a:close/>
                </a:path>
                <a:path w="575309" h="326389">
                  <a:moveTo>
                    <a:pt x="444322" y="153339"/>
                  </a:moveTo>
                  <a:lnTo>
                    <a:pt x="443712" y="153797"/>
                  </a:lnTo>
                  <a:lnTo>
                    <a:pt x="443382" y="154076"/>
                  </a:lnTo>
                  <a:lnTo>
                    <a:pt x="444271" y="154076"/>
                  </a:lnTo>
                  <a:lnTo>
                    <a:pt x="444322" y="153339"/>
                  </a:lnTo>
                  <a:close/>
                </a:path>
                <a:path w="575309" h="326389">
                  <a:moveTo>
                    <a:pt x="444728" y="135089"/>
                  </a:moveTo>
                  <a:lnTo>
                    <a:pt x="441058" y="131826"/>
                  </a:lnTo>
                  <a:lnTo>
                    <a:pt x="440626" y="132207"/>
                  </a:lnTo>
                  <a:lnTo>
                    <a:pt x="442899" y="134518"/>
                  </a:lnTo>
                  <a:lnTo>
                    <a:pt x="440182" y="134721"/>
                  </a:lnTo>
                  <a:lnTo>
                    <a:pt x="443369" y="135559"/>
                  </a:lnTo>
                  <a:lnTo>
                    <a:pt x="444728" y="135089"/>
                  </a:lnTo>
                  <a:close/>
                </a:path>
                <a:path w="575309" h="326389">
                  <a:moveTo>
                    <a:pt x="445516" y="260057"/>
                  </a:moveTo>
                  <a:lnTo>
                    <a:pt x="443357" y="260057"/>
                  </a:lnTo>
                  <a:lnTo>
                    <a:pt x="442861" y="260223"/>
                  </a:lnTo>
                  <a:lnTo>
                    <a:pt x="443776" y="256590"/>
                  </a:lnTo>
                  <a:lnTo>
                    <a:pt x="439686" y="261505"/>
                  </a:lnTo>
                  <a:lnTo>
                    <a:pt x="438518" y="256590"/>
                  </a:lnTo>
                  <a:lnTo>
                    <a:pt x="438454" y="256349"/>
                  </a:lnTo>
                  <a:lnTo>
                    <a:pt x="438378" y="256019"/>
                  </a:lnTo>
                  <a:lnTo>
                    <a:pt x="438277" y="255562"/>
                  </a:lnTo>
                  <a:lnTo>
                    <a:pt x="434708" y="255562"/>
                  </a:lnTo>
                  <a:lnTo>
                    <a:pt x="432358" y="256349"/>
                  </a:lnTo>
                  <a:lnTo>
                    <a:pt x="435571" y="258597"/>
                  </a:lnTo>
                  <a:lnTo>
                    <a:pt x="439013" y="262216"/>
                  </a:lnTo>
                  <a:lnTo>
                    <a:pt x="441147" y="261505"/>
                  </a:lnTo>
                  <a:lnTo>
                    <a:pt x="445008" y="260223"/>
                  </a:lnTo>
                  <a:lnTo>
                    <a:pt x="445516" y="260057"/>
                  </a:lnTo>
                  <a:close/>
                </a:path>
                <a:path w="575309" h="326389">
                  <a:moveTo>
                    <a:pt x="445706" y="210604"/>
                  </a:moveTo>
                  <a:lnTo>
                    <a:pt x="444334" y="208203"/>
                  </a:lnTo>
                  <a:lnTo>
                    <a:pt x="443420" y="208991"/>
                  </a:lnTo>
                  <a:lnTo>
                    <a:pt x="442963" y="209372"/>
                  </a:lnTo>
                  <a:lnTo>
                    <a:pt x="442976" y="210083"/>
                  </a:lnTo>
                  <a:lnTo>
                    <a:pt x="443433" y="211124"/>
                  </a:lnTo>
                  <a:lnTo>
                    <a:pt x="445249" y="210286"/>
                  </a:lnTo>
                  <a:lnTo>
                    <a:pt x="445706" y="210604"/>
                  </a:lnTo>
                  <a:close/>
                </a:path>
                <a:path w="575309" h="326389">
                  <a:moveTo>
                    <a:pt x="446963" y="259562"/>
                  </a:moveTo>
                  <a:lnTo>
                    <a:pt x="445770" y="259956"/>
                  </a:lnTo>
                  <a:lnTo>
                    <a:pt x="446227" y="259905"/>
                  </a:lnTo>
                  <a:lnTo>
                    <a:pt x="446659" y="259816"/>
                  </a:lnTo>
                  <a:lnTo>
                    <a:pt x="446963" y="259562"/>
                  </a:lnTo>
                  <a:close/>
                </a:path>
                <a:path w="575309" h="326389">
                  <a:moveTo>
                    <a:pt x="447586" y="153339"/>
                  </a:moveTo>
                  <a:lnTo>
                    <a:pt x="445858" y="151447"/>
                  </a:lnTo>
                  <a:lnTo>
                    <a:pt x="446608" y="149936"/>
                  </a:lnTo>
                  <a:lnTo>
                    <a:pt x="442747" y="149936"/>
                  </a:lnTo>
                  <a:lnTo>
                    <a:pt x="445757" y="152044"/>
                  </a:lnTo>
                  <a:lnTo>
                    <a:pt x="445033" y="152666"/>
                  </a:lnTo>
                  <a:lnTo>
                    <a:pt x="444538" y="152527"/>
                  </a:lnTo>
                  <a:lnTo>
                    <a:pt x="444385" y="152527"/>
                  </a:lnTo>
                  <a:lnTo>
                    <a:pt x="444322" y="153339"/>
                  </a:lnTo>
                  <a:lnTo>
                    <a:pt x="444563" y="153060"/>
                  </a:lnTo>
                  <a:lnTo>
                    <a:pt x="444931" y="152755"/>
                  </a:lnTo>
                  <a:lnTo>
                    <a:pt x="445376" y="152755"/>
                  </a:lnTo>
                  <a:lnTo>
                    <a:pt x="447586" y="153339"/>
                  </a:lnTo>
                  <a:close/>
                </a:path>
                <a:path w="575309" h="326389">
                  <a:moveTo>
                    <a:pt x="462343" y="116459"/>
                  </a:moveTo>
                  <a:lnTo>
                    <a:pt x="461327" y="116649"/>
                  </a:lnTo>
                  <a:lnTo>
                    <a:pt x="461276" y="117144"/>
                  </a:lnTo>
                  <a:lnTo>
                    <a:pt x="461467" y="117690"/>
                  </a:lnTo>
                  <a:lnTo>
                    <a:pt x="461683" y="117233"/>
                  </a:lnTo>
                  <a:lnTo>
                    <a:pt x="461949" y="116801"/>
                  </a:lnTo>
                  <a:lnTo>
                    <a:pt x="462343" y="116459"/>
                  </a:lnTo>
                  <a:close/>
                </a:path>
                <a:path w="575309" h="326389">
                  <a:moveTo>
                    <a:pt x="463499" y="120294"/>
                  </a:moveTo>
                  <a:lnTo>
                    <a:pt x="461873" y="118846"/>
                  </a:lnTo>
                  <a:lnTo>
                    <a:pt x="461467" y="117690"/>
                  </a:lnTo>
                  <a:lnTo>
                    <a:pt x="461187" y="118287"/>
                  </a:lnTo>
                  <a:lnTo>
                    <a:pt x="461010" y="118960"/>
                  </a:lnTo>
                  <a:lnTo>
                    <a:pt x="461010" y="119761"/>
                  </a:lnTo>
                  <a:lnTo>
                    <a:pt x="460082" y="119811"/>
                  </a:lnTo>
                  <a:lnTo>
                    <a:pt x="463499" y="120294"/>
                  </a:lnTo>
                  <a:close/>
                </a:path>
                <a:path w="575309" h="326389">
                  <a:moveTo>
                    <a:pt x="471627" y="93675"/>
                  </a:moveTo>
                  <a:lnTo>
                    <a:pt x="471246" y="93713"/>
                  </a:lnTo>
                  <a:lnTo>
                    <a:pt x="470839" y="93776"/>
                  </a:lnTo>
                  <a:lnTo>
                    <a:pt x="470369" y="93929"/>
                  </a:lnTo>
                  <a:lnTo>
                    <a:pt x="471208" y="94145"/>
                  </a:lnTo>
                  <a:lnTo>
                    <a:pt x="471538" y="94005"/>
                  </a:lnTo>
                  <a:lnTo>
                    <a:pt x="471627" y="93675"/>
                  </a:lnTo>
                  <a:close/>
                </a:path>
                <a:path w="575309" h="326389">
                  <a:moveTo>
                    <a:pt x="471754" y="95618"/>
                  </a:moveTo>
                  <a:lnTo>
                    <a:pt x="467194" y="96647"/>
                  </a:lnTo>
                  <a:lnTo>
                    <a:pt x="466318" y="97421"/>
                  </a:lnTo>
                  <a:lnTo>
                    <a:pt x="467690" y="97675"/>
                  </a:lnTo>
                  <a:lnTo>
                    <a:pt x="468147" y="97993"/>
                  </a:lnTo>
                  <a:lnTo>
                    <a:pt x="471754" y="95618"/>
                  </a:lnTo>
                  <a:close/>
                </a:path>
                <a:path w="575309" h="326389">
                  <a:moveTo>
                    <a:pt x="477621" y="89154"/>
                  </a:moveTo>
                  <a:lnTo>
                    <a:pt x="473532" y="90500"/>
                  </a:lnTo>
                  <a:lnTo>
                    <a:pt x="472160" y="89547"/>
                  </a:lnTo>
                  <a:lnTo>
                    <a:pt x="470141" y="90220"/>
                  </a:lnTo>
                  <a:lnTo>
                    <a:pt x="471868" y="92735"/>
                  </a:lnTo>
                  <a:lnTo>
                    <a:pt x="471614" y="93675"/>
                  </a:lnTo>
                  <a:lnTo>
                    <a:pt x="473544" y="93484"/>
                  </a:lnTo>
                  <a:lnTo>
                    <a:pt x="474700" y="94259"/>
                  </a:lnTo>
                  <a:lnTo>
                    <a:pt x="475818" y="92113"/>
                  </a:lnTo>
                  <a:lnTo>
                    <a:pt x="477621" y="89154"/>
                  </a:lnTo>
                  <a:close/>
                </a:path>
                <a:path w="575309" h="326389">
                  <a:moveTo>
                    <a:pt x="481736" y="94170"/>
                  </a:moveTo>
                  <a:lnTo>
                    <a:pt x="480834" y="94234"/>
                  </a:lnTo>
                  <a:lnTo>
                    <a:pt x="478116" y="94449"/>
                  </a:lnTo>
                  <a:lnTo>
                    <a:pt x="478574" y="96177"/>
                  </a:lnTo>
                  <a:lnTo>
                    <a:pt x="481304" y="95986"/>
                  </a:lnTo>
                  <a:lnTo>
                    <a:pt x="481736" y="94170"/>
                  </a:lnTo>
                  <a:close/>
                </a:path>
                <a:path w="575309" h="326389">
                  <a:moveTo>
                    <a:pt x="483120" y="93014"/>
                  </a:moveTo>
                  <a:lnTo>
                    <a:pt x="479437" y="88315"/>
                  </a:lnTo>
                  <a:lnTo>
                    <a:pt x="478078" y="90182"/>
                  </a:lnTo>
                  <a:lnTo>
                    <a:pt x="483120" y="93014"/>
                  </a:lnTo>
                  <a:close/>
                </a:path>
                <a:path w="575309" h="326389">
                  <a:moveTo>
                    <a:pt x="487667" y="88341"/>
                  </a:moveTo>
                  <a:lnTo>
                    <a:pt x="486295" y="87845"/>
                  </a:lnTo>
                  <a:lnTo>
                    <a:pt x="483946" y="86042"/>
                  </a:lnTo>
                  <a:lnTo>
                    <a:pt x="482155" y="88125"/>
                  </a:lnTo>
                  <a:lnTo>
                    <a:pt x="487667" y="88341"/>
                  </a:lnTo>
                  <a:close/>
                </a:path>
                <a:path w="575309" h="326389">
                  <a:moveTo>
                    <a:pt x="488543" y="88379"/>
                  </a:moveTo>
                  <a:lnTo>
                    <a:pt x="487667" y="88341"/>
                  </a:lnTo>
                  <a:lnTo>
                    <a:pt x="488035" y="88480"/>
                  </a:lnTo>
                  <a:lnTo>
                    <a:pt x="488353" y="88544"/>
                  </a:lnTo>
                  <a:lnTo>
                    <a:pt x="488543" y="88379"/>
                  </a:lnTo>
                  <a:close/>
                </a:path>
                <a:path w="575309" h="326389">
                  <a:moveTo>
                    <a:pt x="501497" y="115798"/>
                  </a:moveTo>
                  <a:lnTo>
                    <a:pt x="501484" y="114363"/>
                  </a:lnTo>
                  <a:lnTo>
                    <a:pt x="496938" y="113271"/>
                  </a:lnTo>
                  <a:lnTo>
                    <a:pt x="496493" y="115798"/>
                  </a:lnTo>
                  <a:lnTo>
                    <a:pt x="499668" y="114503"/>
                  </a:lnTo>
                  <a:lnTo>
                    <a:pt x="498767" y="116687"/>
                  </a:lnTo>
                  <a:lnTo>
                    <a:pt x="500583" y="115849"/>
                  </a:lnTo>
                  <a:lnTo>
                    <a:pt x="501497" y="115798"/>
                  </a:lnTo>
                  <a:close/>
                </a:path>
                <a:path w="575309" h="326389">
                  <a:moveTo>
                    <a:pt x="511009" y="164058"/>
                  </a:moveTo>
                  <a:lnTo>
                    <a:pt x="507784" y="161785"/>
                  </a:lnTo>
                  <a:lnTo>
                    <a:pt x="507339" y="162191"/>
                  </a:lnTo>
                  <a:lnTo>
                    <a:pt x="510540" y="164439"/>
                  </a:lnTo>
                  <a:lnTo>
                    <a:pt x="511009" y="164058"/>
                  </a:lnTo>
                  <a:close/>
                </a:path>
                <a:path w="575309" h="326389">
                  <a:moveTo>
                    <a:pt x="512140" y="135928"/>
                  </a:moveTo>
                  <a:lnTo>
                    <a:pt x="509397" y="134708"/>
                  </a:lnTo>
                  <a:lnTo>
                    <a:pt x="510870" y="137096"/>
                  </a:lnTo>
                  <a:lnTo>
                    <a:pt x="512140" y="135928"/>
                  </a:lnTo>
                  <a:close/>
                </a:path>
                <a:path w="575309" h="326389">
                  <a:moveTo>
                    <a:pt x="516750" y="133908"/>
                  </a:moveTo>
                  <a:lnTo>
                    <a:pt x="514388" y="133299"/>
                  </a:lnTo>
                  <a:lnTo>
                    <a:pt x="515137" y="134010"/>
                  </a:lnTo>
                  <a:lnTo>
                    <a:pt x="515962" y="134073"/>
                  </a:lnTo>
                  <a:lnTo>
                    <a:pt x="516750" y="133908"/>
                  </a:lnTo>
                  <a:close/>
                </a:path>
                <a:path w="575309" h="326389">
                  <a:moveTo>
                    <a:pt x="518464" y="92900"/>
                  </a:moveTo>
                  <a:lnTo>
                    <a:pt x="518210" y="92062"/>
                  </a:lnTo>
                  <a:lnTo>
                    <a:pt x="517245" y="88785"/>
                  </a:lnTo>
                  <a:lnTo>
                    <a:pt x="516318" y="90258"/>
                  </a:lnTo>
                  <a:lnTo>
                    <a:pt x="515886" y="92062"/>
                  </a:lnTo>
                  <a:lnTo>
                    <a:pt x="513613" y="91186"/>
                  </a:lnTo>
                  <a:lnTo>
                    <a:pt x="512775" y="92900"/>
                  </a:lnTo>
                  <a:lnTo>
                    <a:pt x="518464" y="92900"/>
                  </a:lnTo>
                  <a:close/>
                </a:path>
                <a:path w="575309" h="326389">
                  <a:moveTo>
                    <a:pt x="518515" y="93052"/>
                  </a:moveTo>
                  <a:lnTo>
                    <a:pt x="512699" y="93052"/>
                  </a:lnTo>
                  <a:lnTo>
                    <a:pt x="511822" y="94830"/>
                  </a:lnTo>
                  <a:lnTo>
                    <a:pt x="518515" y="93052"/>
                  </a:lnTo>
                  <a:close/>
                </a:path>
                <a:path w="575309" h="326389">
                  <a:moveTo>
                    <a:pt x="518579" y="143979"/>
                  </a:moveTo>
                  <a:lnTo>
                    <a:pt x="515378" y="141020"/>
                  </a:lnTo>
                  <a:lnTo>
                    <a:pt x="515378" y="142443"/>
                  </a:lnTo>
                  <a:lnTo>
                    <a:pt x="518579" y="143979"/>
                  </a:lnTo>
                  <a:close/>
                </a:path>
                <a:path w="575309" h="326389">
                  <a:moveTo>
                    <a:pt x="519099" y="93052"/>
                  </a:moveTo>
                  <a:lnTo>
                    <a:pt x="518515" y="93052"/>
                  </a:lnTo>
                  <a:lnTo>
                    <a:pt x="519036" y="94830"/>
                  </a:lnTo>
                  <a:lnTo>
                    <a:pt x="519099" y="93052"/>
                  </a:lnTo>
                  <a:close/>
                </a:path>
                <a:path w="575309" h="326389">
                  <a:moveTo>
                    <a:pt x="519645" y="160934"/>
                  </a:moveTo>
                  <a:lnTo>
                    <a:pt x="518261" y="159981"/>
                  </a:lnTo>
                  <a:lnTo>
                    <a:pt x="516153" y="160934"/>
                  </a:lnTo>
                  <a:lnTo>
                    <a:pt x="516432" y="160934"/>
                  </a:lnTo>
                  <a:lnTo>
                    <a:pt x="516496" y="161709"/>
                  </a:lnTo>
                  <a:lnTo>
                    <a:pt x="516928" y="163271"/>
                  </a:lnTo>
                  <a:lnTo>
                    <a:pt x="518718" y="161709"/>
                  </a:lnTo>
                  <a:lnTo>
                    <a:pt x="519645" y="160934"/>
                  </a:lnTo>
                  <a:close/>
                </a:path>
                <a:path w="575309" h="326389">
                  <a:moveTo>
                    <a:pt x="520801" y="134962"/>
                  </a:moveTo>
                  <a:lnTo>
                    <a:pt x="520763" y="131356"/>
                  </a:lnTo>
                  <a:lnTo>
                    <a:pt x="518845" y="133477"/>
                  </a:lnTo>
                  <a:lnTo>
                    <a:pt x="516750" y="133908"/>
                  </a:lnTo>
                  <a:lnTo>
                    <a:pt x="520801" y="134962"/>
                  </a:lnTo>
                  <a:close/>
                </a:path>
                <a:path w="575309" h="326389">
                  <a:moveTo>
                    <a:pt x="522998" y="183070"/>
                  </a:moveTo>
                  <a:lnTo>
                    <a:pt x="521169" y="181787"/>
                  </a:lnTo>
                  <a:lnTo>
                    <a:pt x="519658" y="183070"/>
                  </a:lnTo>
                  <a:lnTo>
                    <a:pt x="522998" y="183070"/>
                  </a:lnTo>
                  <a:close/>
                </a:path>
                <a:path w="575309" h="326389">
                  <a:moveTo>
                    <a:pt x="527227" y="177558"/>
                  </a:moveTo>
                  <a:lnTo>
                    <a:pt x="527189" y="177114"/>
                  </a:lnTo>
                  <a:lnTo>
                    <a:pt x="527024" y="176720"/>
                  </a:lnTo>
                  <a:lnTo>
                    <a:pt x="526592" y="176428"/>
                  </a:lnTo>
                  <a:lnTo>
                    <a:pt x="526783" y="176834"/>
                  </a:lnTo>
                  <a:lnTo>
                    <a:pt x="526999" y="177203"/>
                  </a:lnTo>
                  <a:lnTo>
                    <a:pt x="527227" y="177558"/>
                  </a:lnTo>
                  <a:close/>
                </a:path>
                <a:path w="575309" h="326389">
                  <a:moveTo>
                    <a:pt x="527748" y="93345"/>
                  </a:moveTo>
                  <a:lnTo>
                    <a:pt x="522274" y="93027"/>
                  </a:lnTo>
                  <a:lnTo>
                    <a:pt x="526846" y="94119"/>
                  </a:lnTo>
                  <a:lnTo>
                    <a:pt x="527748" y="93345"/>
                  </a:lnTo>
                  <a:close/>
                </a:path>
                <a:path w="575309" h="326389">
                  <a:moveTo>
                    <a:pt x="533234" y="143662"/>
                  </a:moveTo>
                  <a:lnTo>
                    <a:pt x="529958" y="142824"/>
                  </a:lnTo>
                  <a:lnTo>
                    <a:pt x="530885" y="144881"/>
                  </a:lnTo>
                  <a:lnTo>
                    <a:pt x="533234" y="143662"/>
                  </a:lnTo>
                  <a:close/>
                </a:path>
                <a:path w="575309" h="326389">
                  <a:moveTo>
                    <a:pt x="533692" y="93065"/>
                  </a:moveTo>
                  <a:lnTo>
                    <a:pt x="532803" y="91986"/>
                  </a:lnTo>
                  <a:lnTo>
                    <a:pt x="532142" y="93065"/>
                  </a:lnTo>
                  <a:lnTo>
                    <a:pt x="533692" y="93065"/>
                  </a:lnTo>
                  <a:close/>
                </a:path>
                <a:path w="575309" h="326389">
                  <a:moveTo>
                    <a:pt x="534212" y="93687"/>
                  </a:moveTo>
                  <a:lnTo>
                    <a:pt x="533819" y="93230"/>
                  </a:lnTo>
                  <a:lnTo>
                    <a:pt x="532066" y="93230"/>
                  </a:lnTo>
                  <a:lnTo>
                    <a:pt x="531406" y="94488"/>
                  </a:lnTo>
                  <a:lnTo>
                    <a:pt x="534212" y="93687"/>
                  </a:lnTo>
                  <a:close/>
                </a:path>
                <a:path w="575309" h="326389">
                  <a:moveTo>
                    <a:pt x="535508" y="169443"/>
                  </a:moveTo>
                  <a:lnTo>
                    <a:pt x="534746" y="169443"/>
                  </a:lnTo>
                  <a:lnTo>
                    <a:pt x="534924" y="169735"/>
                  </a:lnTo>
                  <a:lnTo>
                    <a:pt x="535508" y="169443"/>
                  </a:lnTo>
                  <a:close/>
                </a:path>
                <a:path w="575309" h="326389">
                  <a:moveTo>
                    <a:pt x="536359" y="144475"/>
                  </a:moveTo>
                  <a:lnTo>
                    <a:pt x="536333" y="142049"/>
                  </a:lnTo>
                  <a:lnTo>
                    <a:pt x="533234" y="143662"/>
                  </a:lnTo>
                  <a:lnTo>
                    <a:pt x="536359" y="144475"/>
                  </a:lnTo>
                  <a:close/>
                </a:path>
                <a:path w="575309" h="326389">
                  <a:moveTo>
                    <a:pt x="536587" y="93687"/>
                  </a:moveTo>
                  <a:lnTo>
                    <a:pt x="535990" y="93687"/>
                  </a:lnTo>
                  <a:lnTo>
                    <a:pt x="534162" y="96418"/>
                  </a:lnTo>
                  <a:lnTo>
                    <a:pt x="536587" y="93687"/>
                  </a:lnTo>
                  <a:close/>
                </a:path>
                <a:path w="575309" h="326389">
                  <a:moveTo>
                    <a:pt x="536854" y="93230"/>
                  </a:moveTo>
                  <a:lnTo>
                    <a:pt x="535851" y="93230"/>
                  </a:lnTo>
                  <a:lnTo>
                    <a:pt x="534212" y="93687"/>
                  </a:lnTo>
                  <a:lnTo>
                    <a:pt x="535990" y="93687"/>
                  </a:lnTo>
                  <a:lnTo>
                    <a:pt x="536181" y="93395"/>
                  </a:lnTo>
                  <a:lnTo>
                    <a:pt x="536854" y="93395"/>
                  </a:lnTo>
                  <a:lnTo>
                    <a:pt x="536854" y="93230"/>
                  </a:lnTo>
                  <a:close/>
                </a:path>
                <a:path w="575309" h="326389">
                  <a:moveTo>
                    <a:pt x="537235" y="90385"/>
                  </a:moveTo>
                  <a:lnTo>
                    <a:pt x="534568" y="90385"/>
                  </a:lnTo>
                  <a:lnTo>
                    <a:pt x="535787" y="93065"/>
                  </a:lnTo>
                  <a:lnTo>
                    <a:pt x="536841" y="93065"/>
                  </a:lnTo>
                  <a:lnTo>
                    <a:pt x="536841" y="91986"/>
                  </a:lnTo>
                  <a:lnTo>
                    <a:pt x="537235" y="90385"/>
                  </a:lnTo>
                  <a:close/>
                </a:path>
                <a:path w="575309" h="326389">
                  <a:moveTo>
                    <a:pt x="537286" y="90170"/>
                  </a:moveTo>
                  <a:lnTo>
                    <a:pt x="536816" y="89865"/>
                  </a:lnTo>
                  <a:lnTo>
                    <a:pt x="535495" y="90170"/>
                  </a:lnTo>
                  <a:lnTo>
                    <a:pt x="537286" y="90170"/>
                  </a:lnTo>
                  <a:close/>
                </a:path>
                <a:path w="575309" h="326389">
                  <a:moveTo>
                    <a:pt x="540258" y="174853"/>
                  </a:moveTo>
                  <a:lnTo>
                    <a:pt x="537514" y="172085"/>
                  </a:lnTo>
                  <a:lnTo>
                    <a:pt x="536143" y="171843"/>
                  </a:lnTo>
                  <a:lnTo>
                    <a:pt x="534924" y="169735"/>
                  </a:lnTo>
                  <a:lnTo>
                    <a:pt x="529755" y="172288"/>
                  </a:lnTo>
                  <a:lnTo>
                    <a:pt x="532955" y="174561"/>
                  </a:lnTo>
                  <a:lnTo>
                    <a:pt x="540258" y="174853"/>
                  </a:lnTo>
                  <a:close/>
                </a:path>
                <a:path w="575309" h="326389">
                  <a:moveTo>
                    <a:pt x="540346" y="174929"/>
                  </a:moveTo>
                  <a:lnTo>
                    <a:pt x="540194" y="174929"/>
                  </a:lnTo>
                  <a:lnTo>
                    <a:pt x="540346" y="174929"/>
                  </a:lnTo>
                  <a:close/>
                </a:path>
                <a:path w="575309" h="326389">
                  <a:moveTo>
                    <a:pt x="541794" y="141249"/>
                  </a:moveTo>
                  <a:lnTo>
                    <a:pt x="536295" y="137401"/>
                  </a:lnTo>
                  <a:lnTo>
                    <a:pt x="536333" y="142049"/>
                  </a:lnTo>
                  <a:lnTo>
                    <a:pt x="537260" y="141579"/>
                  </a:lnTo>
                  <a:lnTo>
                    <a:pt x="540067" y="142824"/>
                  </a:lnTo>
                  <a:lnTo>
                    <a:pt x="540867" y="142049"/>
                  </a:lnTo>
                  <a:lnTo>
                    <a:pt x="541413" y="141579"/>
                  </a:lnTo>
                  <a:lnTo>
                    <a:pt x="541794" y="141249"/>
                  </a:lnTo>
                  <a:close/>
                </a:path>
                <a:path w="575309" h="326389">
                  <a:moveTo>
                    <a:pt x="547077" y="173888"/>
                  </a:moveTo>
                  <a:lnTo>
                    <a:pt x="546138" y="168262"/>
                  </a:lnTo>
                  <a:lnTo>
                    <a:pt x="540270" y="174853"/>
                  </a:lnTo>
                  <a:lnTo>
                    <a:pt x="542518" y="174929"/>
                  </a:lnTo>
                  <a:lnTo>
                    <a:pt x="547077" y="173888"/>
                  </a:lnTo>
                  <a:close/>
                </a:path>
                <a:path w="575309" h="326389">
                  <a:moveTo>
                    <a:pt x="552615" y="113398"/>
                  </a:moveTo>
                  <a:lnTo>
                    <a:pt x="548411" y="112763"/>
                  </a:lnTo>
                  <a:lnTo>
                    <a:pt x="550849" y="113728"/>
                  </a:lnTo>
                  <a:lnTo>
                    <a:pt x="552615" y="113398"/>
                  </a:lnTo>
                  <a:close/>
                </a:path>
                <a:path w="575309" h="326389">
                  <a:moveTo>
                    <a:pt x="554799" y="113728"/>
                  </a:moveTo>
                  <a:lnTo>
                    <a:pt x="552945" y="111010"/>
                  </a:lnTo>
                  <a:lnTo>
                    <a:pt x="553415" y="112052"/>
                  </a:lnTo>
                  <a:lnTo>
                    <a:pt x="554342" y="113398"/>
                  </a:lnTo>
                  <a:lnTo>
                    <a:pt x="552615" y="113398"/>
                  </a:lnTo>
                  <a:lnTo>
                    <a:pt x="554799" y="113728"/>
                  </a:lnTo>
                  <a:close/>
                </a:path>
                <a:path w="575309" h="326389">
                  <a:moveTo>
                    <a:pt x="557987" y="113144"/>
                  </a:moveTo>
                  <a:lnTo>
                    <a:pt x="556602" y="112179"/>
                  </a:lnTo>
                  <a:lnTo>
                    <a:pt x="557085" y="113919"/>
                  </a:lnTo>
                  <a:lnTo>
                    <a:pt x="557987" y="113144"/>
                  </a:lnTo>
                  <a:close/>
                </a:path>
                <a:path w="575309" h="326389">
                  <a:moveTo>
                    <a:pt x="567093" y="113906"/>
                  </a:moveTo>
                  <a:lnTo>
                    <a:pt x="565721" y="112953"/>
                  </a:lnTo>
                  <a:lnTo>
                    <a:pt x="563880" y="109550"/>
                  </a:lnTo>
                  <a:lnTo>
                    <a:pt x="562051" y="111785"/>
                  </a:lnTo>
                  <a:lnTo>
                    <a:pt x="564362" y="112687"/>
                  </a:lnTo>
                  <a:lnTo>
                    <a:pt x="563905" y="113779"/>
                  </a:lnTo>
                  <a:lnTo>
                    <a:pt x="567093" y="113906"/>
                  </a:lnTo>
                  <a:close/>
                </a:path>
                <a:path w="575309" h="326389">
                  <a:moveTo>
                    <a:pt x="572046" y="131838"/>
                  </a:moveTo>
                  <a:lnTo>
                    <a:pt x="570877" y="129235"/>
                  </a:lnTo>
                  <a:lnTo>
                    <a:pt x="569874" y="130098"/>
                  </a:lnTo>
                  <a:lnTo>
                    <a:pt x="571157" y="131013"/>
                  </a:lnTo>
                  <a:lnTo>
                    <a:pt x="572046" y="131838"/>
                  </a:lnTo>
                  <a:close/>
                </a:path>
                <a:path w="575309" h="326389">
                  <a:moveTo>
                    <a:pt x="572274" y="132118"/>
                  </a:moveTo>
                  <a:lnTo>
                    <a:pt x="572046" y="131838"/>
                  </a:lnTo>
                  <a:lnTo>
                    <a:pt x="572262" y="132334"/>
                  </a:lnTo>
                  <a:lnTo>
                    <a:pt x="572274" y="132118"/>
                  </a:lnTo>
                  <a:close/>
                </a:path>
                <a:path w="575309" h="326389">
                  <a:moveTo>
                    <a:pt x="573735" y="91097"/>
                  </a:moveTo>
                  <a:lnTo>
                    <a:pt x="573239" y="90741"/>
                  </a:lnTo>
                  <a:lnTo>
                    <a:pt x="557758" y="88442"/>
                  </a:lnTo>
                  <a:lnTo>
                    <a:pt x="555523" y="91706"/>
                  </a:lnTo>
                  <a:lnTo>
                    <a:pt x="547751" y="89065"/>
                  </a:lnTo>
                  <a:lnTo>
                    <a:pt x="548678" y="90449"/>
                  </a:lnTo>
                  <a:lnTo>
                    <a:pt x="548690" y="91821"/>
                  </a:lnTo>
                  <a:lnTo>
                    <a:pt x="550506" y="92405"/>
                  </a:lnTo>
                  <a:lnTo>
                    <a:pt x="558749" y="94640"/>
                  </a:lnTo>
                  <a:lnTo>
                    <a:pt x="563981" y="91821"/>
                  </a:lnTo>
                  <a:lnTo>
                    <a:pt x="565327" y="91097"/>
                  </a:lnTo>
                  <a:lnTo>
                    <a:pt x="573735" y="91097"/>
                  </a:lnTo>
                  <a:close/>
                </a:path>
                <a:path w="575309" h="326389">
                  <a:moveTo>
                    <a:pt x="575017" y="130721"/>
                  </a:moveTo>
                  <a:lnTo>
                    <a:pt x="572401" y="132257"/>
                  </a:lnTo>
                  <a:lnTo>
                    <a:pt x="572668" y="132524"/>
                  </a:lnTo>
                  <a:lnTo>
                    <a:pt x="575017" y="130721"/>
                  </a:lnTo>
                  <a:close/>
                </a:path>
              </a:pathLst>
            </a:custGeom>
            <a:solidFill>
              <a:srgbClr val="ABD3D8">
                <a:alpha val="51998"/>
              </a:srgbClr>
            </a:solidFill>
          </p:spPr>
          <p:txBody>
            <a:bodyPr wrap="square" lIns="0" tIns="0" rIns="0" bIns="0" rtlCol="0"/>
            <a:lstStyle/>
            <a:p>
              <a:pPr defTabSz="829178"/>
              <a:endParaRPr sz="1632" kern="0">
                <a:solidFill>
                  <a:sysClr val="windowText" lastClr="000000"/>
                </a:solidFill>
              </a:endParaRPr>
            </a:p>
          </p:txBody>
        </p:sp>
        <p:sp>
          <p:nvSpPr>
            <p:cNvPr id="114" name="object 114"/>
            <p:cNvSpPr/>
            <p:nvPr/>
          </p:nvSpPr>
          <p:spPr>
            <a:xfrm>
              <a:off x="9395752" y="1954301"/>
              <a:ext cx="393700" cy="220979"/>
            </a:xfrm>
            <a:custGeom>
              <a:avLst/>
              <a:gdLst/>
              <a:ahLst/>
              <a:cxnLst/>
              <a:rect l="l" t="t" r="r" b="b"/>
              <a:pathLst>
                <a:path w="393700" h="220980">
                  <a:moveTo>
                    <a:pt x="31013" y="208889"/>
                  </a:moveTo>
                  <a:lnTo>
                    <a:pt x="29159" y="207581"/>
                  </a:lnTo>
                  <a:lnTo>
                    <a:pt x="28816" y="210172"/>
                  </a:lnTo>
                  <a:lnTo>
                    <a:pt x="28727" y="210807"/>
                  </a:lnTo>
                  <a:lnTo>
                    <a:pt x="30086" y="209677"/>
                  </a:lnTo>
                  <a:lnTo>
                    <a:pt x="31013" y="208889"/>
                  </a:lnTo>
                  <a:close/>
                </a:path>
                <a:path w="393700" h="220980">
                  <a:moveTo>
                    <a:pt x="32829" y="210172"/>
                  </a:moveTo>
                  <a:lnTo>
                    <a:pt x="32105" y="208280"/>
                  </a:lnTo>
                  <a:lnTo>
                    <a:pt x="32016" y="208051"/>
                  </a:lnTo>
                  <a:lnTo>
                    <a:pt x="31013" y="208889"/>
                  </a:lnTo>
                  <a:lnTo>
                    <a:pt x="32829" y="210172"/>
                  </a:lnTo>
                  <a:close/>
                </a:path>
                <a:path w="393700" h="220980">
                  <a:moveTo>
                    <a:pt x="36080" y="218833"/>
                  </a:moveTo>
                  <a:lnTo>
                    <a:pt x="31965" y="219481"/>
                  </a:lnTo>
                  <a:lnTo>
                    <a:pt x="32905" y="220840"/>
                  </a:lnTo>
                  <a:lnTo>
                    <a:pt x="33350" y="219748"/>
                  </a:lnTo>
                  <a:lnTo>
                    <a:pt x="34721" y="220002"/>
                  </a:lnTo>
                  <a:lnTo>
                    <a:pt x="36080" y="218833"/>
                  </a:lnTo>
                  <a:close/>
                </a:path>
                <a:path w="393700" h="220980">
                  <a:moveTo>
                    <a:pt x="36449" y="206336"/>
                  </a:moveTo>
                  <a:lnTo>
                    <a:pt x="35013" y="205816"/>
                  </a:lnTo>
                  <a:lnTo>
                    <a:pt x="32334" y="204851"/>
                  </a:lnTo>
                  <a:lnTo>
                    <a:pt x="30949" y="205295"/>
                  </a:lnTo>
                  <a:lnTo>
                    <a:pt x="32016" y="208051"/>
                  </a:lnTo>
                  <a:lnTo>
                    <a:pt x="34175" y="208280"/>
                  </a:lnTo>
                  <a:lnTo>
                    <a:pt x="33274" y="206336"/>
                  </a:lnTo>
                  <a:lnTo>
                    <a:pt x="33108" y="206336"/>
                  </a:lnTo>
                  <a:lnTo>
                    <a:pt x="33705" y="205816"/>
                  </a:lnTo>
                  <a:lnTo>
                    <a:pt x="36449" y="206336"/>
                  </a:lnTo>
                  <a:close/>
                </a:path>
                <a:path w="393700" h="220980">
                  <a:moveTo>
                    <a:pt x="41529" y="216319"/>
                  </a:moveTo>
                  <a:lnTo>
                    <a:pt x="41516" y="213461"/>
                  </a:lnTo>
                  <a:lnTo>
                    <a:pt x="39230" y="212559"/>
                  </a:lnTo>
                  <a:lnTo>
                    <a:pt x="34645" y="210032"/>
                  </a:lnTo>
                  <a:lnTo>
                    <a:pt x="33743" y="212940"/>
                  </a:lnTo>
                  <a:lnTo>
                    <a:pt x="33286" y="210489"/>
                  </a:lnTo>
                  <a:lnTo>
                    <a:pt x="30086" y="209677"/>
                  </a:lnTo>
                  <a:lnTo>
                    <a:pt x="34658" y="214299"/>
                  </a:lnTo>
                  <a:lnTo>
                    <a:pt x="29197" y="213271"/>
                  </a:lnTo>
                  <a:lnTo>
                    <a:pt x="25133" y="210362"/>
                  </a:lnTo>
                  <a:lnTo>
                    <a:pt x="26593" y="207441"/>
                  </a:lnTo>
                  <a:lnTo>
                    <a:pt x="28308" y="204571"/>
                  </a:lnTo>
                  <a:lnTo>
                    <a:pt x="25006" y="201815"/>
                  </a:lnTo>
                  <a:lnTo>
                    <a:pt x="23317" y="204177"/>
                  </a:lnTo>
                  <a:lnTo>
                    <a:pt x="18542" y="204495"/>
                  </a:lnTo>
                  <a:lnTo>
                    <a:pt x="13246" y="205257"/>
                  </a:lnTo>
                  <a:lnTo>
                    <a:pt x="10020" y="208940"/>
                  </a:lnTo>
                  <a:lnTo>
                    <a:pt x="5473" y="211391"/>
                  </a:lnTo>
                  <a:lnTo>
                    <a:pt x="5892" y="206006"/>
                  </a:lnTo>
                  <a:lnTo>
                    <a:pt x="2273" y="209130"/>
                  </a:lnTo>
                  <a:lnTo>
                    <a:pt x="3619" y="210096"/>
                  </a:lnTo>
                  <a:lnTo>
                    <a:pt x="0" y="210350"/>
                  </a:lnTo>
                  <a:lnTo>
                    <a:pt x="2286" y="213398"/>
                  </a:lnTo>
                  <a:lnTo>
                    <a:pt x="25" y="213194"/>
                  </a:lnTo>
                  <a:lnTo>
                    <a:pt x="13703" y="215785"/>
                  </a:lnTo>
                  <a:lnTo>
                    <a:pt x="18275" y="217601"/>
                  </a:lnTo>
                  <a:lnTo>
                    <a:pt x="20993" y="214566"/>
                  </a:lnTo>
                  <a:lnTo>
                    <a:pt x="27393" y="218376"/>
                  </a:lnTo>
                  <a:lnTo>
                    <a:pt x="27851" y="214426"/>
                  </a:lnTo>
                  <a:lnTo>
                    <a:pt x="28752" y="214363"/>
                  </a:lnTo>
                  <a:lnTo>
                    <a:pt x="32854" y="215150"/>
                  </a:lnTo>
                  <a:lnTo>
                    <a:pt x="35140" y="216052"/>
                  </a:lnTo>
                  <a:lnTo>
                    <a:pt x="34683" y="215722"/>
                  </a:lnTo>
                  <a:lnTo>
                    <a:pt x="36487" y="212039"/>
                  </a:lnTo>
                  <a:lnTo>
                    <a:pt x="41529" y="216319"/>
                  </a:lnTo>
                  <a:close/>
                </a:path>
                <a:path w="393700" h="220980">
                  <a:moveTo>
                    <a:pt x="58686" y="190881"/>
                  </a:moveTo>
                  <a:lnTo>
                    <a:pt x="57937" y="191922"/>
                  </a:lnTo>
                  <a:lnTo>
                    <a:pt x="57962" y="192544"/>
                  </a:lnTo>
                  <a:lnTo>
                    <a:pt x="58331" y="192989"/>
                  </a:lnTo>
                  <a:lnTo>
                    <a:pt x="58686" y="190881"/>
                  </a:lnTo>
                  <a:close/>
                </a:path>
                <a:path w="393700" h="220980">
                  <a:moveTo>
                    <a:pt x="63004" y="196761"/>
                  </a:moveTo>
                  <a:lnTo>
                    <a:pt x="62839" y="196646"/>
                  </a:lnTo>
                  <a:lnTo>
                    <a:pt x="62826" y="194081"/>
                  </a:lnTo>
                  <a:lnTo>
                    <a:pt x="59296" y="194157"/>
                  </a:lnTo>
                  <a:lnTo>
                    <a:pt x="58343" y="192989"/>
                  </a:lnTo>
                  <a:lnTo>
                    <a:pt x="58267" y="193408"/>
                  </a:lnTo>
                  <a:lnTo>
                    <a:pt x="50063" y="194005"/>
                  </a:lnTo>
                  <a:lnTo>
                    <a:pt x="52819" y="197358"/>
                  </a:lnTo>
                  <a:lnTo>
                    <a:pt x="56476" y="199948"/>
                  </a:lnTo>
                  <a:lnTo>
                    <a:pt x="61061" y="201752"/>
                  </a:lnTo>
                  <a:lnTo>
                    <a:pt x="58966" y="200736"/>
                  </a:lnTo>
                  <a:lnTo>
                    <a:pt x="60528" y="199047"/>
                  </a:lnTo>
                  <a:lnTo>
                    <a:pt x="61760" y="197878"/>
                  </a:lnTo>
                  <a:lnTo>
                    <a:pt x="62585" y="198272"/>
                  </a:lnTo>
                  <a:lnTo>
                    <a:pt x="62128" y="197980"/>
                  </a:lnTo>
                  <a:lnTo>
                    <a:pt x="61798" y="197840"/>
                  </a:lnTo>
                  <a:lnTo>
                    <a:pt x="62445" y="197231"/>
                  </a:lnTo>
                  <a:lnTo>
                    <a:pt x="63004" y="196761"/>
                  </a:lnTo>
                  <a:close/>
                </a:path>
                <a:path w="393700" h="220980">
                  <a:moveTo>
                    <a:pt x="69545" y="194132"/>
                  </a:moveTo>
                  <a:lnTo>
                    <a:pt x="68262" y="191782"/>
                  </a:lnTo>
                  <a:lnTo>
                    <a:pt x="67665" y="188836"/>
                  </a:lnTo>
                  <a:lnTo>
                    <a:pt x="63258" y="189141"/>
                  </a:lnTo>
                  <a:lnTo>
                    <a:pt x="63652" y="191871"/>
                  </a:lnTo>
                  <a:lnTo>
                    <a:pt x="65557" y="192455"/>
                  </a:lnTo>
                  <a:lnTo>
                    <a:pt x="69545" y="194132"/>
                  </a:lnTo>
                  <a:close/>
                </a:path>
                <a:path w="393700" h="220980">
                  <a:moveTo>
                    <a:pt x="69811" y="194310"/>
                  </a:moveTo>
                  <a:lnTo>
                    <a:pt x="69646" y="194170"/>
                  </a:lnTo>
                  <a:lnTo>
                    <a:pt x="69659" y="194360"/>
                  </a:lnTo>
                  <a:lnTo>
                    <a:pt x="69811" y="194310"/>
                  </a:lnTo>
                  <a:close/>
                </a:path>
                <a:path w="393700" h="220980">
                  <a:moveTo>
                    <a:pt x="77355" y="194589"/>
                  </a:moveTo>
                  <a:lnTo>
                    <a:pt x="75946" y="192697"/>
                  </a:lnTo>
                  <a:lnTo>
                    <a:pt x="72351" y="192925"/>
                  </a:lnTo>
                  <a:lnTo>
                    <a:pt x="69888" y="194271"/>
                  </a:lnTo>
                  <a:lnTo>
                    <a:pt x="70421" y="194500"/>
                  </a:lnTo>
                  <a:lnTo>
                    <a:pt x="70866" y="194665"/>
                  </a:lnTo>
                  <a:lnTo>
                    <a:pt x="71475" y="194945"/>
                  </a:lnTo>
                  <a:lnTo>
                    <a:pt x="72199" y="193789"/>
                  </a:lnTo>
                  <a:lnTo>
                    <a:pt x="75958" y="193954"/>
                  </a:lnTo>
                  <a:lnTo>
                    <a:pt x="77355" y="194589"/>
                  </a:lnTo>
                  <a:close/>
                </a:path>
                <a:path w="393700" h="220980">
                  <a:moveTo>
                    <a:pt x="77978" y="194983"/>
                  </a:moveTo>
                  <a:lnTo>
                    <a:pt x="77736" y="194779"/>
                  </a:lnTo>
                  <a:lnTo>
                    <a:pt x="77355" y="194602"/>
                  </a:lnTo>
                  <a:lnTo>
                    <a:pt x="77520" y="194818"/>
                  </a:lnTo>
                  <a:lnTo>
                    <a:pt x="77787" y="194945"/>
                  </a:lnTo>
                  <a:lnTo>
                    <a:pt x="77876" y="195224"/>
                  </a:lnTo>
                  <a:lnTo>
                    <a:pt x="77978" y="194983"/>
                  </a:lnTo>
                  <a:close/>
                </a:path>
                <a:path w="393700" h="220980">
                  <a:moveTo>
                    <a:pt x="85153" y="176390"/>
                  </a:moveTo>
                  <a:lnTo>
                    <a:pt x="84937" y="176060"/>
                  </a:lnTo>
                  <a:lnTo>
                    <a:pt x="84632" y="175818"/>
                  </a:lnTo>
                  <a:lnTo>
                    <a:pt x="84670" y="176136"/>
                  </a:lnTo>
                  <a:lnTo>
                    <a:pt x="84772" y="176479"/>
                  </a:lnTo>
                  <a:lnTo>
                    <a:pt x="85064" y="176898"/>
                  </a:lnTo>
                  <a:lnTo>
                    <a:pt x="85153" y="176390"/>
                  </a:lnTo>
                  <a:close/>
                </a:path>
                <a:path w="393700" h="220980">
                  <a:moveTo>
                    <a:pt x="85610" y="171577"/>
                  </a:moveTo>
                  <a:lnTo>
                    <a:pt x="82715" y="168186"/>
                  </a:lnTo>
                  <a:lnTo>
                    <a:pt x="80911" y="171157"/>
                  </a:lnTo>
                  <a:lnTo>
                    <a:pt x="85610" y="171577"/>
                  </a:lnTo>
                  <a:close/>
                </a:path>
                <a:path w="393700" h="220980">
                  <a:moveTo>
                    <a:pt x="87045" y="173824"/>
                  </a:moveTo>
                  <a:lnTo>
                    <a:pt x="83185" y="173507"/>
                  </a:lnTo>
                  <a:lnTo>
                    <a:pt x="80314" y="175399"/>
                  </a:lnTo>
                  <a:lnTo>
                    <a:pt x="83439" y="174866"/>
                  </a:lnTo>
                  <a:lnTo>
                    <a:pt x="84620" y="175818"/>
                  </a:lnTo>
                  <a:lnTo>
                    <a:pt x="84429" y="174129"/>
                  </a:lnTo>
                  <a:lnTo>
                    <a:pt x="87045" y="173824"/>
                  </a:lnTo>
                  <a:close/>
                </a:path>
                <a:path w="393700" h="220980">
                  <a:moveTo>
                    <a:pt x="87325" y="173558"/>
                  </a:moveTo>
                  <a:lnTo>
                    <a:pt x="86753" y="171754"/>
                  </a:lnTo>
                  <a:lnTo>
                    <a:pt x="85775" y="171754"/>
                  </a:lnTo>
                  <a:lnTo>
                    <a:pt x="87325" y="173558"/>
                  </a:lnTo>
                  <a:close/>
                </a:path>
                <a:path w="393700" h="220980">
                  <a:moveTo>
                    <a:pt x="87757" y="171754"/>
                  </a:moveTo>
                  <a:lnTo>
                    <a:pt x="85902" y="169037"/>
                  </a:lnTo>
                  <a:lnTo>
                    <a:pt x="86715" y="171665"/>
                  </a:lnTo>
                  <a:lnTo>
                    <a:pt x="87757" y="171754"/>
                  </a:lnTo>
                  <a:close/>
                </a:path>
                <a:path w="393700" h="220980">
                  <a:moveTo>
                    <a:pt x="96431" y="175742"/>
                  </a:moveTo>
                  <a:lnTo>
                    <a:pt x="95046" y="170522"/>
                  </a:lnTo>
                  <a:lnTo>
                    <a:pt x="94589" y="173037"/>
                  </a:lnTo>
                  <a:lnTo>
                    <a:pt x="93179" y="175742"/>
                  </a:lnTo>
                  <a:lnTo>
                    <a:pt x="96431" y="175742"/>
                  </a:lnTo>
                  <a:close/>
                </a:path>
                <a:path w="393700" h="220980">
                  <a:moveTo>
                    <a:pt x="101066" y="154914"/>
                  </a:moveTo>
                  <a:lnTo>
                    <a:pt x="98577" y="154609"/>
                  </a:lnTo>
                  <a:lnTo>
                    <a:pt x="100584" y="155740"/>
                  </a:lnTo>
                  <a:lnTo>
                    <a:pt x="101041" y="155549"/>
                  </a:lnTo>
                  <a:lnTo>
                    <a:pt x="101066" y="154914"/>
                  </a:lnTo>
                  <a:close/>
                </a:path>
                <a:path w="393700" h="220980">
                  <a:moveTo>
                    <a:pt x="102235" y="155067"/>
                  </a:moveTo>
                  <a:lnTo>
                    <a:pt x="101752" y="151892"/>
                  </a:lnTo>
                  <a:lnTo>
                    <a:pt x="100101" y="152006"/>
                  </a:lnTo>
                  <a:lnTo>
                    <a:pt x="101092" y="153974"/>
                  </a:lnTo>
                  <a:lnTo>
                    <a:pt x="101066" y="154914"/>
                  </a:lnTo>
                  <a:lnTo>
                    <a:pt x="102235" y="155067"/>
                  </a:lnTo>
                  <a:close/>
                </a:path>
                <a:path w="393700" h="220980">
                  <a:moveTo>
                    <a:pt x="105371" y="146672"/>
                  </a:moveTo>
                  <a:lnTo>
                    <a:pt x="103098" y="148602"/>
                  </a:lnTo>
                  <a:lnTo>
                    <a:pt x="105371" y="148805"/>
                  </a:lnTo>
                  <a:lnTo>
                    <a:pt x="105371" y="146672"/>
                  </a:lnTo>
                  <a:close/>
                </a:path>
                <a:path w="393700" h="220980">
                  <a:moveTo>
                    <a:pt x="110464" y="174574"/>
                  </a:moveTo>
                  <a:lnTo>
                    <a:pt x="110121" y="174066"/>
                  </a:lnTo>
                  <a:lnTo>
                    <a:pt x="108432" y="174574"/>
                  </a:lnTo>
                  <a:lnTo>
                    <a:pt x="110464" y="174574"/>
                  </a:lnTo>
                  <a:close/>
                </a:path>
                <a:path w="393700" h="220980">
                  <a:moveTo>
                    <a:pt x="111658" y="185483"/>
                  </a:moveTo>
                  <a:lnTo>
                    <a:pt x="111328" y="185331"/>
                  </a:lnTo>
                  <a:lnTo>
                    <a:pt x="111036" y="185229"/>
                  </a:lnTo>
                  <a:lnTo>
                    <a:pt x="110667" y="185051"/>
                  </a:lnTo>
                  <a:lnTo>
                    <a:pt x="111074" y="185343"/>
                  </a:lnTo>
                  <a:lnTo>
                    <a:pt x="111379" y="185445"/>
                  </a:lnTo>
                  <a:lnTo>
                    <a:pt x="111658" y="185483"/>
                  </a:lnTo>
                  <a:close/>
                </a:path>
                <a:path w="393700" h="220980">
                  <a:moveTo>
                    <a:pt x="114058" y="171411"/>
                  </a:moveTo>
                  <a:lnTo>
                    <a:pt x="101904" y="171094"/>
                  </a:lnTo>
                  <a:lnTo>
                    <a:pt x="105460" y="171411"/>
                  </a:lnTo>
                  <a:lnTo>
                    <a:pt x="104355" y="171411"/>
                  </a:lnTo>
                  <a:lnTo>
                    <a:pt x="105511" y="173037"/>
                  </a:lnTo>
                  <a:lnTo>
                    <a:pt x="104660" y="175158"/>
                  </a:lnTo>
                  <a:lnTo>
                    <a:pt x="102349" y="171411"/>
                  </a:lnTo>
                  <a:lnTo>
                    <a:pt x="96431" y="175742"/>
                  </a:lnTo>
                  <a:lnTo>
                    <a:pt x="97802" y="175742"/>
                  </a:lnTo>
                  <a:lnTo>
                    <a:pt x="102387" y="176390"/>
                  </a:lnTo>
                  <a:lnTo>
                    <a:pt x="106489" y="175158"/>
                  </a:lnTo>
                  <a:lnTo>
                    <a:pt x="108432" y="174574"/>
                  </a:lnTo>
                  <a:lnTo>
                    <a:pt x="106248" y="174574"/>
                  </a:lnTo>
                  <a:lnTo>
                    <a:pt x="109080" y="171411"/>
                  </a:lnTo>
                  <a:lnTo>
                    <a:pt x="114058" y="171411"/>
                  </a:lnTo>
                  <a:close/>
                </a:path>
                <a:path w="393700" h="220980">
                  <a:moveTo>
                    <a:pt x="117043" y="183896"/>
                  </a:moveTo>
                  <a:lnTo>
                    <a:pt x="113118" y="182359"/>
                  </a:lnTo>
                  <a:lnTo>
                    <a:pt x="113245" y="185686"/>
                  </a:lnTo>
                  <a:lnTo>
                    <a:pt x="111658" y="185483"/>
                  </a:lnTo>
                  <a:lnTo>
                    <a:pt x="114223" y="186639"/>
                  </a:lnTo>
                  <a:lnTo>
                    <a:pt x="115862" y="186817"/>
                  </a:lnTo>
                  <a:lnTo>
                    <a:pt x="117043" y="183896"/>
                  </a:lnTo>
                  <a:close/>
                </a:path>
                <a:path w="393700" h="220980">
                  <a:moveTo>
                    <a:pt x="120129" y="169799"/>
                  </a:moveTo>
                  <a:lnTo>
                    <a:pt x="117843" y="169595"/>
                  </a:lnTo>
                  <a:lnTo>
                    <a:pt x="120078" y="171869"/>
                  </a:lnTo>
                  <a:lnTo>
                    <a:pt x="120129" y="169799"/>
                  </a:lnTo>
                  <a:close/>
                </a:path>
                <a:path w="393700" h="220980">
                  <a:moveTo>
                    <a:pt x="124485" y="155270"/>
                  </a:moveTo>
                  <a:lnTo>
                    <a:pt x="124142" y="154940"/>
                  </a:lnTo>
                  <a:lnTo>
                    <a:pt x="122669" y="154470"/>
                  </a:lnTo>
                  <a:lnTo>
                    <a:pt x="123685" y="154940"/>
                  </a:lnTo>
                  <a:lnTo>
                    <a:pt x="124485" y="155270"/>
                  </a:lnTo>
                  <a:close/>
                </a:path>
                <a:path w="393700" h="220980">
                  <a:moveTo>
                    <a:pt x="124675" y="168770"/>
                  </a:moveTo>
                  <a:lnTo>
                    <a:pt x="123494" y="171348"/>
                  </a:lnTo>
                  <a:lnTo>
                    <a:pt x="121932" y="171869"/>
                  </a:lnTo>
                  <a:lnTo>
                    <a:pt x="120078" y="171869"/>
                  </a:lnTo>
                  <a:lnTo>
                    <a:pt x="117944" y="171869"/>
                  </a:lnTo>
                  <a:lnTo>
                    <a:pt x="115163" y="170942"/>
                  </a:lnTo>
                  <a:lnTo>
                    <a:pt x="114058" y="171411"/>
                  </a:lnTo>
                  <a:lnTo>
                    <a:pt x="112407" y="172123"/>
                  </a:lnTo>
                  <a:lnTo>
                    <a:pt x="112572" y="173037"/>
                  </a:lnTo>
                  <a:lnTo>
                    <a:pt x="112687" y="173672"/>
                  </a:lnTo>
                  <a:lnTo>
                    <a:pt x="112763" y="174066"/>
                  </a:lnTo>
                  <a:lnTo>
                    <a:pt x="112852" y="174574"/>
                  </a:lnTo>
                  <a:lnTo>
                    <a:pt x="110464" y="174574"/>
                  </a:lnTo>
                  <a:lnTo>
                    <a:pt x="112903" y="178142"/>
                  </a:lnTo>
                  <a:lnTo>
                    <a:pt x="113334" y="176390"/>
                  </a:lnTo>
                  <a:lnTo>
                    <a:pt x="113842" y="175742"/>
                  </a:lnTo>
                  <a:lnTo>
                    <a:pt x="114922" y="174472"/>
                  </a:lnTo>
                  <a:lnTo>
                    <a:pt x="115608" y="175094"/>
                  </a:lnTo>
                  <a:lnTo>
                    <a:pt x="119684" y="172313"/>
                  </a:lnTo>
                  <a:lnTo>
                    <a:pt x="123342" y="173482"/>
                  </a:lnTo>
                  <a:lnTo>
                    <a:pt x="123672" y="172313"/>
                  </a:lnTo>
                  <a:lnTo>
                    <a:pt x="123799" y="171869"/>
                  </a:lnTo>
                  <a:lnTo>
                    <a:pt x="124675" y="168770"/>
                  </a:lnTo>
                  <a:close/>
                </a:path>
                <a:path w="393700" h="220980">
                  <a:moveTo>
                    <a:pt x="132562" y="152082"/>
                  </a:moveTo>
                  <a:lnTo>
                    <a:pt x="131406" y="151561"/>
                  </a:lnTo>
                  <a:lnTo>
                    <a:pt x="132143" y="152082"/>
                  </a:lnTo>
                  <a:lnTo>
                    <a:pt x="132562" y="152082"/>
                  </a:lnTo>
                  <a:close/>
                </a:path>
                <a:path w="393700" h="220980">
                  <a:moveTo>
                    <a:pt x="132892" y="152552"/>
                  </a:moveTo>
                  <a:lnTo>
                    <a:pt x="132143" y="152082"/>
                  </a:lnTo>
                  <a:lnTo>
                    <a:pt x="129133" y="152082"/>
                  </a:lnTo>
                  <a:lnTo>
                    <a:pt x="132892" y="152552"/>
                  </a:lnTo>
                  <a:close/>
                </a:path>
                <a:path w="393700" h="220980">
                  <a:moveTo>
                    <a:pt x="132956" y="176720"/>
                  </a:moveTo>
                  <a:lnTo>
                    <a:pt x="129755" y="174447"/>
                  </a:lnTo>
                  <a:lnTo>
                    <a:pt x="129781" y="177292"/>
                  </a:lnTo>
                  <a:lnTo>
                    <a:pt x="132956" y="176720"/>
                  </a:lnTo>
                  <a:close/>
                </a:path>
                <a:path w="393700" h="220980">
                  <a:moveTo>
                    <a:pt x="137820" y="156806"/>
                  </a:moveTo>
                  <a:lnTo>
                    <a:pt x="131445" y="155829"/>
                  </a:lnTo>
                  <a:lnTo>
                    <a:pt x="129616" y="156667"/>
                  </a:lnTo>
                  <a:lnTo>
                    <a:pt x="135572" y="158750"/>
                  </a:lnTo>
                  <a:lnTo>
                    <a:pt x="137820" y="156806"/>
                  </a:lnTo>
                  <a:close/>
                </a:path>
                <a:path w="393700" h="220980">
                  <a:moveTo>
                    <a:pt x="141909" y="152603"/>
                  </a:moveTo>
                  <a:lnTo>
                    <a:pt x="141897" y="150469"/>
                  </a:lnTo>
                  <a:lnTo>
                    <a:pt x="138696" y="150329"/>
                  </a:lnTo>
                  <a:lnTo>
                    <a:pt x="141909" y="152603"/>
                  </a:lnTo>
                  <a:close/>
                </a:path>
                <a:path w="393700" h="220980">
                  <a:moveTo>
                    <a:pt x="142722" y="139738"/>
                  </a:moveTo>
                  <a:lnTo>
                    <a:pt x="139979" y="137795"/>
                  </a:lnTo>
                  <a:lnTo>
                    <a:pt x="139039" y="137858"/>
                  </a:lnTo>
                  <a:lnTo>
                    <a:pt x="139052" y="138582"/>
                  </a:lnTo>
                  <a:lnTo>
                    <a:pt x="139509" y="138899"/>
                  </a:lnTo>
                  <a:lnTo>
                    <a:pt x="142722" y="139738"/>
                  </a:lnTo>
                  <a:close/>
                </a:path>
                <a:path w="393700" h="220980">
                  <a:moveTo>
                    <a:pt x="143205" y="145745"/>
                  </a:moveTo>
                  <a:lnTo>
                    <a:pt x="139573" y="144589"/>
                  </a:lnTo>
                  <a:lnTo>
                    <a:pt x="140030" y="146329"/>
                  </a:lnTo>
                  <a:lnTo>
                    <a:pt x="139115" y="147116"/>
                  </a:lnTo>
                  <a:lnTo>
                    <a:pt x="139598" y="148844"/>
                  </a:lnTo>
                  <a:lnTo>
                    <a:pt x="143205" y="145745"/>
                  </a:lnTo>
                  <a:close/>
                </a:path>
                <a:path w="393700" h="220980">
                  <a:moveTo>
                    <a:pt x="144195" y="152793"/>
                  </a:moveTo>
                  <a:lnTo>
                    <a:pt x="141909" y="152603"/>
                  </a:lnTo>
                  <a:lnTo>
                    <a:pt x="139649" y="153835"/>
                  </a:lnTo>
                  <a:lnTo>
                    <a:pt x="137350" y="152933"/>
                  </a:lnTo>
                  <a:lnTo>
                    <a:pt x="134150" y="152793"/>
                  </a:lnTo>
                  <a:lnTo>
                    <a:pt x="133718" y="152603"/>
                  </a:lnTo>
                  <a:lnTo>
                    <a:pt x="133413" y="152603"/>
                  </a:lnTo>
                  <a:lnTo>
                    <a:pt x="133007" y="152603"/>
                  </a:lnTo>
                  <a:lnTo>
                    <a:pt x="128917" y="152603"/>
                  </a:lnTo>
                  <a:lnTo>
                    <a:pt x="127330" y="156476"/>
                  </a:lnTo>
                  <a:lnTo>
                    <a:pt x="124485" y="155270"/>
                  </a:lnTo>
                  <a:lnTo>
                    <a:pt x="126885" y="157581"/>
                  </a:lnTo>
                  <a:lnTo>
                    <a:pt x="126911" y="159715"/>
                  </a:lnTo>
                  <a:lnTo>
                    <a:pt x="131737" y="158750"/>
                  </a:lnTo>
                  <a:lnTo>
                    <a:pt x="132549" y="158750"/>
                  </a:lnTo>
                  <a:lnTo>
                    <a:pt x="129616" y="156667"/>
                  </a:lnTo>
                  <a:lnTo>
                    <a:pt x="129527" y="156476"/>
                  </a:lnTo>
                  <a:lnTo>
                    <a:pt x="129235" y="155829"/>
                  </a:lnTo>
                  <a:lnTo>
                    <a:pt x="129159" y="155638"/>
                  </a:lnTo>
                  <a:lnTo>
                    <a:pt x="130251" y="155270"/>
                  </a:lnTo>
                  <a:lnTo>
                    <a:pt x="130403" y="155270"/>
                  </a:lnTo>
                  <a:lnTo>
                    <a:pt x="131368" y="154470"/>
                  </a:lnTo>
                  <a:lnTo>
                    <a:pt x="135534" y="154470"/>
                  </a:lnTo>
                  <a:lnTo>
                    <a:pt x="140995" y="154089"/>
                  </a:lnTo>
                  <a:lnTo>
                    <a:pt x="141617" y="153835"/>
                  </a:lnTo>
                  <a:lnTo>
                    <a:pt x="144195" y="152793"/>
                  </a:lnTo>
                  <a:close/>
                </a:path>
                <a:path w="393700" h="220980">
                  <a:moveTo>
                    <a:pt x="152730" y="141986"/>
                  </a:moveTo>
                  <a:lnTo>
                    <a:pt x="151993" y="139598"/>
                  </a:lnTo>
                  <a:lnTo>
                    <a:pt x="151892" y="139293"/>
                  </a:lnTo>
                  <a:lnTo>
                    <a:pt x="151828" y="139090"/>
                  </a:lnTo>
                  <a:lnTo>
                    <a:pt x="147294" y="142963"/>
                  </a:lnTo>
                  <a:lnTo>
                    <a:pt x="152120" y="141986"/>
                  </a:lnTo>
                  <a:lnTo>
                    <a:pt x="152730" y="141986"/>
                  </a:lnTo>
                  <a:close/>
                </a:path>
                <a:path w="393700" h="220980">
                  <a:moveTo>
                    <a:pt x="158013" y="137985"/>
                  </a:moveTo>
                  <a:lnTo>
                    <a:pt x="151803" y="135534"/>
                  </a:lnTo>
                  <a:lnTo>
                    <a:pt x="147218" y="137985"/>
                  </a:lnTo>
                  <a:lnTo>
                    <a:pt x="147370" y="137985"/>
                  </a:lnTo>
                  <a:lnTo>
                    <a:pt x="152285" y="138696"/>
                  </a:lnTo>
                  <a:lnTo>
                    <a:pt x="151828" y="139090"/>
                  </a:lnTo>
                  <a:lnTo>
                    <a:pt x="154114" y="139293"/>
                  </a:lnTo>
                  <a:lnTo>
                    <a:pt x="158013" y="137985"/>
                  </a:lnTo>
                  <a:close/>
                </a:path>
                <a:path w="393700" h="220980">
                  <a:moveTo>
                    <a:pt x="158407" y="138150"/>
                  </a:moveTo>
                  <a:lnTo>
                    <a:pt x="158280" y="137985"/>
                  </a:lnTo>
                  <a:lnTo>
                    <a:pt x="158013" y="137985"/>
                  </a:lnTo>
                  <a:lnTo>
                    <a:pt x="158407" y="138150"/>
                  </a:lnTo>
                  <a:close/>
                </a:path>
                <a:path w="393700" h="220980">
                  <a:moveTo>
                    <a:pt x="158864" y="138696"/>
                  </a:moveTo>
                  <a:lnTo>
                    <a:pt x="158673" y="138252"/>
                  </a:lnTo>
                  <a:lnTo>
                    <a:pt x="158496" y="138252"/>
                  </a:lnTo>
                  <a:lnTo>
                    <a:pt x="158864" y="138696"/>
                  </a:lnTo>
                  <a:close/>
                </a:path>
                <a:path w="393700" h="220980">
                  <a:moveTo>
                    <a:pt x="160870" y="143332"/>
                  </a:moveTo>
                  <a:lnTo>
                    <a:pt x="154609" y="142443"/>
                  </a:lnTo>
                  <a:lnTo>
                    <a:pt x="153225" y="143598"/>
                  </a:lnTo>
                  <a:lnTo>
                    <a:pt x="152730" y="141986"/>
                  </a:lnTo>
                  <a:lnTo>
                    <a:pt x="151333" y="143789"/>
                  </a:lnTo>
                  <a:lnTo>
                    <a:pt x="150952" y="143789"/>
                  </a:lnTo>
                  <a:lnTo>
                    <a:pt x="148971" y="143598"/>
                  </a:lnTo>
                  <a:lnTo>
                    <a:pt x="146824" y="143332"/>
                  </a:lnTo>
                  <a:lnTo>
                    <a:pt x="147764" y="145389"/>
                  </a:lnTo>
                  <a:lnTo>
                    <a:pt x="143675" y="146735"/>
                  </a:lnTo>
                  <a:lnTo>
                    <a:pt x="144373" y="147091"/>
                  </a:lnTo>
                  <a:lnTo>
                    <a:pt x="145961" y="147472"/>
                  </a:lnTo>
                  <a:lnTo>
                    <a:pt x="144932" y="148310"/>
                  </a:lnTo>
                  <a:lnTo>
                    <a:pt x="144602" y="148844"/>
                  </a:lnTo>
                  <a:lnTo>
                    <a:pt x="148742" y="151765"/>
                  </a:lnTo>
                  <a:lnTo>
                    <a:pt x="149415" y="150647"/>
                  </a:lnTo>
                  <a:lnTo>
                    <a:pt x="151091" y="149479"/>
                  </a:lnTo>
                  <a:lnTo>
                    <a:pt x="151701" y="148526"/>
                  </a:lnTo>
                  <a:lnTo>
                    <a:pt x="152958" y="148844"/>
                  </a:lnTo>
                  <a:lnTo>
                    <a:pt x="153733" y="149148"/>
                  </a:lnTo>
                  <a:lnTo>
                    <a:pt x="153924" y="149479"/>
                  </a:lnTo>
                  <a:lnTo>
                    <a:pt x="153822" y="148844"/>
                  </a:lnTo>
                  <a:lnTo>
                    <a:pt x="153720" y="148526"/>
                  </a:lnTo>
                  <a:lnTo>
                    <a:pt x="153644" y="148310"/>
                  </a:lnTo>
                  <a:lnTo>
                    <a:pt x="153530" y="147967"/>
                  </a:lnTo>
                  <a:lnTo>
                    <a:pt x="153428" y="147650"/>
                  </a:lnTo>
                  <a:lnTo>
                    <a:pt x="155244" y="147650"/>
                  </a:lnTo>
                  <a:lnTo>
                    <a:pt x="156451" y="147967"/>
                  </a:lnTo>
                  <a:lnTo>
                    <a:pt x="159004" y="147967"/>
                  </a:lnTo>
                  <a:lnTo>
                    <a:pt x="159677" y="148107"/>
                  </a:lnTo>
                  <a:lnTo>
                    <a:pt x="159677" y="147650"/>
                  </a:lnTo>
                  <a:lnTo>
                    <a:pt x="159626" y="143789"/>
                  </a:lnTo>
                  <a:lnTo>
                    <a:pt x="159626" y="143598"/>
                  </a:lnTo>
                  <a:lnTo>
                    <a:pt x="159613" y="143332"/>
                  </a:lnTo>
                  <a:lnTo>
                    <a:pt x="160870" y="143332"/>
                  </a:lnTo>
                  <a:close/>
                </a:path>
                <a:path w="393700" h="220980">
                  <a:moveTo>
                    <a:pt x="164363" y="120802"/>
                  </a:moveTo>
                  <a:lnTo>
                    <a:pt x="163068" y="118732"/>
                  </a:lnTo>
                  <a:lnTo>
                    <a:pt x="161378" y="121500"/>
                  </a:lnTo>
                  <a:lnTo>
                    <a:pt x="161264" y="121691"/>
                  </a:lnTo>
                  <a:lnTo>
                    <a:pt x="164363" y="120802"/>
                  </a:lnTo>
                  <a:close/>
                </a:path>
                <a:path w="393700" h="220980">
                  <a:moveTo>
                    <a:pt x="164744" y="154533"/>
                  </a:moveTo>
                  <a:lnTo>
                    <a:pt x="163868" y="153911"/>
                  </a:lnTo>
                  <a:lnTo>
                    <a:pt x="163360" y="152400"/>
                  </a:lnTo>
                  <a:lnTo>
                    <a:pt x="164071" y="151701"/>
                  </a:lnTo>
                  <a:lnTo>
                    <a:pt x="163093" y="152044"/>
                  </a:lnTo>
                  <a:lnTo>
                    <a:pt x="162179" y="152425"/>
                  </a:lnTo>
                  <a:lnTo>
                    <a:pt x="161531" y="152984"/>
                  </a:lnTo>
                  <a:lnTo>
                    <a:pt x="162890" y="153250"/>
                  </a:lnTo>
                  <a:lnTo>
                    <a:pt x="163817" y="155308"/>
                  </a:lnTo>
                  <a:lnTo>
                    <a:pt x="164744" y="154533"/>
                  </a:lnTo>
                  <a:close/>
                </a:path>
                <a:path w="393700" h="220980">
                  <a:moveTo>
                    <a:pt x="164998" y="151345"/>
                  </a:moveTo>
                  <a:lnTo>
                    <a:pt x="164579" y="151371"/>
                  </a:lnTo>
                  <a:lnTo>
                    <a:pt x="164261" y="151485"/>
                  </a:lnTo>
                  <a:lnTo>
                    <a:pt x="164058" y="151688"/>
                  </a:lnTo>
                  <a:lnTo>
                    <a:pt x="164376" y="151574"/>
                  </a:lnTo>
                  <a:lnTo>
                    <a:pt x="164680" y="151447"/>
                  </a:lnTo>
                  <a:lnTo>
                    <a:pt x="164998" y="151345"/>
                  </a:lnTo>
                  <a:close/>
                </a:path>
                <a:path w="393700" h="220980">
                  <a:moveTo>
                    <a:pt x="165011" y="124993"/>
                  </a:moveTo>
                  <a:lnTo>
                    <a:pt x="164020" y="123647"/>
                  </a:lnTo>
                  <a:lnTo>
                    <a:pt x="163474" y="124968"/>
                  </a:lnTo>
                  <a:lnTo>
                    <a:pt x="161315" y="124536"/>
                  </a:lnTo>
                  <a:lnTo>
                    <a:pt x="162242" y="128041"/>
                  </a:lnTo>
                  <a:lnTo>
                    <a:pt x="163474" y="124993"/>
                  </a:lnTo>
                  <a:lnTo>
                    <a:pt x="163626" y="124993"/>
                  </a:lnTo>
                  <a:lnTo>
                    <a:pt x="165011" y="124993"/>
                  </a:lnTo>
                  <a:close/>
                </a:path>
                <a:path w="393700" h="220980">
                  <a:moveTo>
                    <a:pt x="167398" y="121500"/>
                  </a:moveTo>
                  <a:lnTo>
                    <a:pt x="166281" y="120269"/>
                  </a:lnTo>
                  <a:lnTo>
                    <a:pt x="164363" y="120802"/>
                  </a:lnTo>
                  <a:lnTo>
                    <a:pt x="165277" y="122288"/>
                  </a:lnTo>
                  <a:lnTo>
                    <a:pt x="165404" y="122491"/>
                  </a:lnTo>
                  <a:lnTo>
                    <a:pt x="167398" y="121500"/>
                  </a:lnTo>
                  <a:close/>
                </a:path>
                <a:path w="393700" h="220980">
                  <a:moveTo>
                    <a:pt x="167462" y="153619"/>
                  </a:moveTo>
                  <a:lnTo>
                    <a:pt x="166535" y="151561"/>
                  </a:lnTo>
                  <a:lnTo>
                    <a:pt x="166331" y="151498"/>
                  </a:lnTo>
                  <a:lnTo>
                    <a:pt x="166192" y="151498"/>
                  </a:lnTo>
                  <a:lnTo>
                    <a:pt x="166027" y="151460"/>
                  </a:lnTo>
                  <a:lnTo>
                    <a:pt x="166255" y="152095"/>
                  </a:lnTo>
                  <a:lnTo>
                    <a:pt x="166662" y="152781"/>
                  </a:lnTo>
                  <a:lnTo>
                    <a:pt x="167462" y="153619"/>
                  </a:lnTo>
                  <a:close/>
                </a:path>
                <a:path w="393700" h="220980">
                  <a:moveTo>
                    <a:pt x="169392" y="161569"/>
                  </a:moveTo>
                  <a:lnTo>
                    <a:pt x="168376" y="161239"/>
                  </a:lnTo>
                  <a:lnTo>
                    <a:pt x="167411" y="160959"/>
                  </a:lnTo>
                  <a:lnTo>
                    <a:pt x="166624" y="160820"/>
                  </a:lnTo>
                  <a:lnTo>
                    <a:pt x="167538" y="161455"/>
                  </a:lnTo>
                  <a:lnTo>
                    <a:pt x="168008" y="162483"/>
                  </a:lnTo>
                  <a:lnTo>
                    <a:pt x="169392" y="162026"/>
                  </a:lnTo>
                  <a:lnTo>
                    <a:pt x="169392" y="161569"/>
                  </a:lnTo>
                  <a:close/>
                </a:path>
                <a:path w="393700" h="220980">
                  <a:moveTo>
                    <a:pt x="170980" y="137007"/>
                  </a:moveTo>
                  <a:lnTo>
                    <a:pt x="169024" y="136639"/>
                  </a:lnTo>
                  <a:lnTo>
                    <a:pt x="168732" y="135496"/>
                  </a:lnTo>
                  <a:lnTo>
                    <a:pt x="168744" y="134264"/>
                  </a:lnTo>
                  <a:lnTo>
                    <a:pt x="169024" y="134251"/>
                  </a:lnTo>
                  <a:lnTo>
                    <a:pt x="168884" y="134188"/>
                  </a:lnTo>
                  <a:lnTo>
                    <a:pt x="168744" y="134162"/>
                  </a:lnTo>
                  <a:lnTo>
                    <a:pt x="168783" y="132854"/>
                  </a:lnTo>
                  <a:lnTo>
                    <a:pt x="169138" y="131470"/>
                  </a:lnTo>
                  <a:lnTo>
                    <a:pt x="168211" y="130810"/>
                  </a:lnTo>
                  <a:lnTo>
                    <a:pt x="163258" y="130810"/>
                  </a:lnTo>
                  <a:lnTo>
                    <a:pt x="160515" y="128955"/>
                  </a:lnTo>
                  <a:lnTo>
                    <a:pt x="157416" y="132156"/>
                  </a:lnTo>
                  <a:lnTo>
                    <a:pt x="161823" y="133400"/>
                  </a:lnTo>
                  <a:lnTo>
                    <a:pt x="162280" y="132295"/>
                  </a:lnTo>
                  <a:lnTo>
                    <a:pt x="160439" y="131724"/>
                  </a:lnTo>
                  <a:lnTo>
                    <a:pt x="161353" y="130937"/>
                  </a:lnTo>
                  <a:lnTo>
                    <a:pt x="166001" y="133616"/>
                  </a:lnTo>
                  <a:lnTo>
                    <a:pt x="164338" y="133400"/>
                  </a:lnTo>
                  <a:lnTo>
                    <a:pt x="162966" y="133616"/>
                  </a:lnTo>
                  <a:lnTo>
                    <a:pt x="163182" y="135750"/>
                  </a:lnTo>
                  <a:lnTo>
                    <a:pt x="163703" y="134899"/>
                  </a:lnTo>
                  <a:lnTo>
                    <a:pt x="165036" y="134594"/>
                  </a:lnTo>
                  <a:lnTo>
                    <a:pt x="166725" y="134429"/>
                  </a:lnTo>
                  <a:lnTo>
                    <a:pt x="166458" y="135509"/>
                  </a:lnTo>
                  <a:lnTo>
                    <a:pt x="164858" y="135724"/>
                  </a:lnTo>
                  <a:lnTo>
                    <a:pt x="163195" y="136499"/>
                  </a:lnTo>
                  <a:lnTo>
                    <a:pt x="167779" y="136867"/>
                  </a:lnTo>
                  <a:lnTo>
                    <a:pt x="164617" y="138874"/>
                  </a:lnTo>
                  <a:lnTo>
                    <a:pt x="165963" y="138430"/>
                  </a:lnTo>
                  <a:lnTo>
                    <a:pt x="166458" y="139484"/>
                  </a:lnTo>
                  <a:lnTo>
                    <a:pt x="167347" y="140119"/>
                  </a:lnTo>
                  <a:lnTo>
                    <a:pt x="170980" y="137007"/>
                  </a:lnTo>
                  <a:close/>
                </a:path>
                <a:path w="393700" h="220980">
                  <a:moveTo>
                    <a:pt x="172364" y="119989"/>
                  </a:moveTo>
                  <a:lnTo>
                    <a:pt x="171754" y="119189"/>
                  </a:lnTo>
                  <a:lnTo>
                    <a:pt x="171551" y="119672"/>
                  </a:lnTo>
                  <a:lnTo>
                    <a:pt x="172364" y="119989"/>
                  </a:lnTo>
                  <a:close/>
                </a:path>
                <a:path w="393700" h="220980">
                  <a:moveTo>
                    <a:pt x="172974" y="125590"/>
                  </a:moveTo>
                  <a:lnTo>
                    <a:pt x="172072" y="125310"/>
                  </a:lnTo>
                  <a:lnTo>
                    <a:pt x="172173" y="125590"/>
                  </a:lnTo>
                  <a:lnTo>
                    <a:pt x="172262" y="125895"/>
                  </a:lnTo>
                  <a:lnTo>
                    <a:pt x="172974" y="125590"/>
                  </a:lnTo>
                  <a:close/>
                </a:path>
                <a:path w="393700" h="220980">
                  <a:moveTo>
                    <a:pt x="174129" y="122288"/>
                  </a:moveTo>
                  <a:lnTo>
                    <a:pt x="173990" y="121932"/>
                  </a:lnTo>
                  <a:lnTo>
                    <a:pt x="173685" y="120802"/>
                  </a:lnTo>
                  <a:lnTo>
                    <a:pt x="173596" y="120472"/>
                  </a:lnTo>
                  <a:lnTo>
                    <a:pt x="172364" y="119989"/>
                  </a:lnTo>
                  <a:lnTo>
                    <a:pt x="174129" y="122288"/>
                  </a:lnTo>
                  <a:close/>
                </a:path>
                <a:path w="393700" h="220980">
                  <a:moveTo>
                    <a:pt x="176364" y="126669"/>
                  </a:moveTo>
                  <a:lnTo>
                    <a:pt x="176339" y="124180"/>
                  </a:lnTo>
                  <a:lnTo>
                    <a:pt x="172974" y="125590"/>
                  </a:lnTo>
                  <a:lnTo>
                    <a:pt x="176364" y="126669"/>
                  </a:lnTo>
                  <a:close/>
                </a:path>
                <a:path w="393700" h="220980">
                  <a:moveTo>
                    <a:pt x="176390" y="183248"/>
                  </a:moveTo>
                  <a:lnTo>
                    <a:pt x="176377" y="181825"/>
                  </a:lnTo>
                  <a:lnTo>
                    <a:pt x="171831" y="182143"/>
                  </a:lnTo>
                  <a:lnTo>
                    <a:pt x="174129" y="184467"/>
                  </a:lnTo>
                  <a:lnTo>
                    <a:pt x="174104" y="183070"/>
                  </a:lnTo>
                  <a:lnTo>
                    <a:pt x="176390" y="183248"/>
                  </a:lnTo>
                  <a:close/>
                </a:path>
                <a:path w="393700" h="220980">
                  <a:moveTo>
                    <a:pt x="177038" y="123888"/>
                  </a:moveTo>
                  <a:lnTo>
                    <a:pt x="176339" y="123888"/>
                  </a:lnTo>
                  <a:lnTo>
                    <a:pt x="176339" y="124180"/>
                  </a:lnTo>
                  <a:lnTo>
                    <a:pt x="177038" y="123888"/>
                  </a:lnTo>
                  <a:close/>
                </a:path>
                <a:path w="393700" h="220980">
                  <a:moveTo>
                    <a:pt x="177215" y="117360"/>
                  </a:moveTo>
                  <a:lnTo>
                    <a:pt x="174472" y="115430"/>
                  </a:lnTo>
                  <a:lnTo>
                    <a:pt x="172186" y="116649"/>
                  </a:lnTo>
                  <a:lnTo>
                    <a:pt x="169443" y="117563"/>
                  </a:lnTo>
                  <a:lnTo>
                    <a:pt x="169862" y="120281"/>
                  </a:lnTo>
                  <a:lnTo>
                    <a:pt x="167398" y="121500"/>
                  </a:lnTo>
                  <a:lnTo>
                    <a:pt x="168122" y="122288"/>
                  </a:lnTo>
                  <a:lnTo>
                    <a:pt x="169976" y="124993"/>
                  </a:lnTo>
                  <a:lnTo>
                    <a:pt x="165011" y="124993"/>
                  </a:lnTo>
                  <a:lnTo>
                    <a:pt x="167271" y="128041"/>
                  </a:lnTo>
                  <a:lnTo>
                    <a:pt x="170903" y="127076"/>
                  </a:lnTo>
                  <a:lnTo>
                    <a:pt x="170878" y="124993"/>
                  </a:lnTo>
                  <a:lnTo>
                    <a:pt x="171081" y="124993"/>
                  </a:lnTo>
                  <a:lnTo>
                    <a:pt x="172072" y="125310"/>
                  </a:lnTo>
                  <a:lnTo>
                    <a:pt x="171183" y="122491"/>
                  </a:lnTo>
                  <a:lnTo>
                    <a:pt x="171119" y="122288"/>
                  </a:lnTo>
                  <a:lnTo>
                    <a:pt x="171005" y="121932"/>
                  </a:lnTo>
                  <a:lnTo>
                    <a:pt x="170929" y="121691"/>
                  </a:lnTo>
                  <a:lnTo>
                    <a:pt x="170878" y="121500"/>
                  </a:lnTo>
                  <a:lnTo>
                    <a:pt x="171081" y="120802"/>
                  </a:lnTo>
                  <a:lnTo>
                    <a:pt x="171551" y="119672"/>
                  </a:lnTo>
                  <a:lnTo>
                    <a:pt x="171170" y="119672"/>
                  </a:lnTo>
                  <a:lnTo>
                    <a:pt x="174917" y="116471"/>
                  </a:lnTo>
                  <a:lnTo>
                    <a:pt x="177215" y="117360"/>
                  </a:lnTo>
                  <a:close/>
                </a:path>
                <a:path w="393700" h="220980">
                  <a:moveTo>
                    <a:pt x="177698" y="123647"/>
                  </a:moveTo>
                  <a:lnTo>
                    <a:pt x="177038" y="123888"/>
                  </a:lnTo>
                  <a:lnTo>
                    <a:pt x="177266" y="123888"/>
                  </a:lnTo>
                  <a:lnTo>
                    <a:pt x="177698" y="123647"/>
                  </a:lnTo>
                  <a:close/>
                </a:path>
                <a:path w="393700" h="220980">
                  <a:moveTo>
                    <a:pt x="180721" y="121932"/>
                  </a:moveTo>
                  <a:lnTo>
                    <a:pt x="177698" y="123647"/>
                  </a:lnTo>
                  <a:lnTo>
                    <a:pt x="180378" y="122491"/>
                  </a:lnTo>
                  <a:lnTo>
                    <a:pt x="180530" y="122288"/>
                  </a:lnTo>
                  <a:lnTo>
                    <a:pt x="180721" y="121932"/>
                  </a:lnTo>
                  <a:close/>
                </a:path>
                <a:path w="393700" h="220980">
                  <a:moveTo>
                    <a:pt x="181825" y="121500"/>
                  </a:moveTo>
                  <a:lnTo>
                    <a:pt x="181800" y="119989"/>
                  </a:lnTo>
                  <a:lnTo>
                    <a:pt x="181597" y="120269"/>
                  </a:lnTo>
                  <a:lnTo>
                    <a:pt x="180721" y="121932"/>
                  </a:lnTo>
                  <a:lnTo>
                    <a:pt x="181495" y="121500"/>
                  </a:lnTo>
                  <a:lnTo>
                    <a:pt x="181825" y="121500"/>
                  </a:lnTo>
                  <a:close/>
                </a:path>
                <a:path w="393700" h="220980">
                  <a:moveTo>
                    <a:pt x="182346" y="124180"/>
                  </a:moveTo>
                  <a:lnTo>
                    <a:pt x="177266" y="123888"/>
                  </a:lnTo>
                  <a:lnTo>
                    <a:pt x="176745" y="124180"/>
                  </a:lnTo>
                  <a:lnTo>
                    <a:pt x="182346" y="124180"/>
                  </a:lnTo>
                  <a:close/>
                </a:path>
                <a:path w="393700" h="220980">
                  <a:moveTo>
                    <a:pt x="182676" y="167855"/>
                  </a:moveTo>
                  <a:lnTo>
                    <a:pt x="181241" y="163322"/>
                  </a:lnTo>
                  <a:lnTo>
                    <a:pt x="181724" y="162941"/>
                  </a:lnTo>
                  <a:lnTo>
                    <a:pt x="177558" y="160045"/>
                  </a:lnTo>
                  <a:lnTo>
                    <a:pt x="177126" y="160401"/>
                  </a:lnTo>
                  <a:lnTo>
                    <a:pt x="176199" y="161899"/>
                  </a:lnTo>
                  <a:lnTo>
                    <a:pt x="174853" y="161645"/>
                  </a:lnTo>
                  <a:lnTo>
                    <a:pt x="172085" y="159689"/>
                  </a:lnTo>
                  <a:lnTo>
                    <a:pt x="176187" y="157632"/>
                  </a:lnTo>
                  <a:lnTo>
                    <a:pt x="176618" y="156552"/>
                  </a:lnTo>
                  <a:lnTo>
                    <a:pt x="173393" y="153568"/>
                  </a:lnTo>
                  <a:lnTo>
                    <a:pt x="166585" y="156540"/>
                  </a:lnTo>
                  <a:lnTo>
                    <a:pt x="162509" y="158610"/>
                  </a:lnTo>
                  <a:lnTo>
                    <a:pt x="169316" y="157060"/>
                  </a:lnTo>
                  <a:lnTo>
                    <a:pt x="169392" y="161569"/>
                  </a:lnTo>
                  <a:lnTo>
                    <a:pt x="171869" y="162394"/>
                  </a:lnTo>
                  <a:lnTo>
                    <a:pt x="174739" y="163690"/>
                  </a:lnTo>
                  <a:lnTo>
                    <a:pt x="176682" y="165087"/>
                  </a:lnTo>
                  <a:lnTo>
                    <a:pt x="176237" y="164033"/>
                  </a:lnTo>
                  <a:lnTo>
                    <a:pt x="178968" y="163830"/>
                  </a:lnTo>
                  <a:lnTo>
                    <a:pt x="181737" y="166484"/>
                  </a:lnTo>
                  <a:lnTo>
                    <a:pt x="179463" y="167716"/>
                  </a:lnTo>
                  <a:lnTo>
                    <a:pt x="182676" y="167855"/>
                  </a:lnTo>
                  <a:close/>
                </a:path>
                <a:path w="393700" h="220980">
                  <a:moveTo>
                    <a:pt x="193802" y="147929"/>
                  </a:moveTo>
                  <a:lnTo>
                    <a:pt x="193675" y="147662"/>
                  </a:lnTo>
                  <a:lnTo>
                    <a:pt x="193560" y="147408"/>
                  </a:lnTo>
                  <a:lnTo>
                    <a:pt x="193433" y="147142"/>
                  </a:lnTo>
                  <a:lnTo>
                    <a:pt x="193103" y="147154"/>
                  </a:lnTo>
                  <a:lnTo>
                    <a:pt x="192938" y="147231"/>
                  </a:lnTo>
                  <a:lnTo>
                    <a:pt x="192671" y="147269"/>
                  </a:lnTo>
                  <a:lnTo>
                    <a:pt x="193065" y="147447"/>
                  </a:lnTo>
                  <a:lnTo>
                    <a:pt x="193446" y="147662"/>
                  </a:lnTo>
                  <a:lnTo>
                    <a:pt x="193802" y="147929"/>
                  </a:lnTo>
                  <a:close/>
                </a:path>
                <a:path w="393700" h="220980">
                  <a:moveTo>
                    <a:pt x="198031" y="148958"/>
                  </a:moveTo>
                  <a:lnTo>
                    <a:pt x="196100" y="149745"/>
                  </a:lnTo>
                  <a:lnTo>
                    <a:pt x="194983" y="148767"/>
                  </a:lnTo>
                  <a:lnTo>
                    <a:pt x="193802" y="147929"/>
                  </a:lnTo>
                  <a:lnTo>
                    <a:pt x="194652" y="149669"/>
                  </a:lnTo>
                  <a:lnTo>
                    <a:pt x="195656" y="150990"/>
                  </a:lnTo>
                  <a:lnTo>
                    <a:pt x="198031" y="148958"/>
                  </a:lnTo>
                  <a:close/>
                </a:path>
                <a:path w="393700" h="220980">
                  <a:moveTo>
                    <a:pt x="198450" y="146443"/>
                  </a:moveTo>
                  <a:lnTo>
                    <a:pt x="197523" y="145084"/>
                  </a:lnTo>
                  <a:lnTo>
                    <a:pt x="196189" y="147662"/>
                  </a:lnTo>
                  <a:lnTo>
                    <a:pt x="198450" y="146443"/>
                  </a:lnTo>
                  <a:close/>
                </a:path>
                <a:path w="393700" h="220980">
                  <a:moveTo>
                    <a:pt x="201142" y="138430"/>
                  </a:moveTo>
                  <a:lnTo>
                    <a:pt x="196075" y="135585"/>
                  </a:lnTo>
                  <a:lnTo>
                    <a:pt x="197497" y="139407"/>
                  </a:lnTo>
                  <a:lnTo>
                    <a:pt x="201142" y="138430"/>
                  </a:lnTo>
                  <a:close/>
                </a:path>
                <a:path w="393700" h="220980">
                  <a:moveTo>
                    <a:pt x="207759" y="147129"/>
                  </a:moveTo>
                  <a:lnTo>
                    <a:pt x="207149" y="147383"/>
                  </a:lnTo>
                  <a:lnTo>
                    <a:pt x="206705" y="147739"/>
                  </a:lnTo>
                  <a:lnTo>
                    <a:pt x="206705" y="147993"/>
                  </a:lnTo>
                  <a:lnTo>
                    <a:pt x="207518" y="148145"/>
                  </a:lnTo>
                  <a:lnTo>
                    <a:pt x="207708" y="147726"/>
                  </a:lnTo>
                  <a:lnTo>
                    <a:pt x="207759" y="147129"/>
                  </a:lnTo>
                  <a:close/>
                </a:path>
                <a:path w="393700" h="220980">
                  <a:moveTo>
                    <a:pt x="208572" y="114833"/>
                  </a:moveTo>
                  <a:lnTo>
                    <a:pt x="207314" y="113792"/>
                  </a:lnTo>
                  <a:lnTo>
                    <a:pt x="207568" y="114160"/>
                  </a:lnTo>
                  <a:lnTo>
                    <a:pt x="208038" y="114503"/>
                  </a:lnTo>
                  <a:lnTo>
                    <a:pt x="208572" y="114833"/>
                  </a:lnTo>
                  <a:close/>
                </a:path>
                <a:path w="393700" h="220980">
                  <a:moveTo>
                    <a:pt x="211264" y="148386"/>
                  </a:moveTo>
                  <a:lnTo>
                    <a:pt x="211150" y="148031"/>
                  </a:lnTo>
                  <a:lnTo>
                    <a:pt x="210985" y="147751"/>
                  </a:lnTo>
                  <a:lnTo>
                    <a:pt x="210794" y="147535"/>
                  </a:lnTo>
                  <a:lnTo>
                    <a:pt x="210845" y="147789"/>
                  </a:lnTo>
                  <a:lnTo>
                    <a:pt x="210959" y="148056"/>
                  </a:lnTo>
                  <a:lnTo>
                    <a:pt x="211264" y="148386"/>
                  </a:lnTo>
                  <a:close/>
                </a:path>
                <a:path w="393700" h="220980">
                  <a:moveTo>
                    <a:pt x="212839" y="145846"/>
                  </a:moveTo>
                  <a:lnTo>
                    <a:pt x="211683" y="144437"/>
                  </a:lnTo>
                  <a:lnTo>
                    <a:pt x="207200" y="143268"/>
                  </a:lnTo>
                  <a:lnTo>
                    <a:pt x="207886" y="145732"/>
                  </a:lnTo>
                  <a:lnTo>
                    <a:pt x="207759" y="147129"/>
                  </a:lnTo>
                  <a:lnTo>
                    <a:pt x="208673" y="146748"/>
                  </a:lnTo>
                  <a:lnTo>
                    <a:pt x="209994" y="146608"/>
                  </a:lnTo>
                  <a:lnTo>
                    <a:pt x="210794" y="147535"/>
                  </a:lnTo>
                  <a:lnTo>
                    <a:pt x="210527" y="146265"/>
                  </a:lnTo>
                  <a:lnTo>
                    <a:pt x="212839" y="145846"/>
                  </a:lnTo>
                  <a:close/>
                </a:path>
                <a:path w="393700" h="220980">
                  <a:moveTo>
                    <a:pt x="214033" y="152450"/>
                  </a:moveTo>
                  <a:lnTo>
                    <a:pt x="204901" y="153098"/>
                  </a:lnTo>
                  <a:lnTo>
                    <a:pt x="207200" y="154000"/>
                  </a:lnTo>
                  <a:lnTo>
                    <a:pt x="211747" y="152971"/>
                  </a:lnTo>
                  <a:lnTo>
                    <a:pt x="210870" y="156591"/>
                  </a:lnTo>
                  <a:lnTo>
                    <a:pt x="214033" y="152450"/>
                  </a:lnTo>
                  <a:close/>
                </a:path>
                <a:path w="393700" h="220980">
                  <a:moveTo>
                    <a:pt x="220395" y="45377"/>
                  </a:moveTo>
                  <a:lnTo>
                    <a:pt x="219011" y="44411"/>
                  </a:lnTo>
                  <a:lnTo>
                    <a:pt x="216738" y="44919"/>
                  </a:lnTo>
                  <a:lnTo>
                    <a:pt x="216763" y="47053"/>
                  </a:lnTo>
                  <a:lnTo>
                    <a:pt x="218147" y="48006"/>
                  </a:lnTo>
                  <a:lnTo>
                    <a:pt x="219481" y="46151"/>
                  </a:lnTo>
                  <a:lnTo>
                    <a:pt x="220395" y="45377"/>
                  </a:lnTo>
                  <a:close/>
                </a:path>
                <a:path w="393700" h="220980">
                  <a:moveTo>
                    <a:pt x="238544" y="35534"/>
                  </a:moveTo>
                  <a:lnTo>
                    <a:pt x="238061" y="33794"/>
                  </a:lnTo>
                  <a:lnTo>
                    <a:pt x="233972" y="33020"/>
                  </a:lnTo>
                  <a:lnTo>
                    <a:pt x="234010" y="37287"/>
                  </a:lnTo>
                  <a:lnTo>
                    <a:pt x="228523" y="34836"/>
                  </a:lnTo>
                  <a:lnTo>
                    <a:pt x="229616" y="35890"/>
                  </a:lnTo>
                  <a:lnTo>
                    <a:pt x="230924" y="36576"/>
                  </a:lnTo>
                  <a:lnTo>
                    <a:pt x="232219" y="37096"/>
                  </a:lnTo>
                  <a:lnTo>
                    <a:pt x="232244" y="38366"/>
                  </a:lnTo>
                  <a:lnTo>
                    <a:pt x="235216" y="39408"/>
                  </a:lnTo>
                  <a:lnTo>
                    <a:pt x="234467" y="38277"/>
                  </a:lnTo>
                  <a:lnTo>
                    <a:pt x="234594" y="37833"/>
                  </a:lnTo>
                  <a:lnTo>
                    <a:pt x="235623" y="38049"/>
                  </a:lnTo>
                  <a:lnTo>
                    <a:pt x="236575" y="38163"/>
                  </a:lnTo>
                  <a:lnTo>
                    <a:pt x="237210" y="38125"/>
                  </a:lnTo>
                  <a:lnTo>
                    <a:pt x="237655" y="37020"/>
                  </a:lnTo>
                  <a:lnTo>
                    <a:pt x="238544" y="35534"/>
                  </a:lnTo>
                  <a:close/>
                </a:path>
                <a:path w="393700" h="220980">
                  <a:moveTo>
                    <a:pt x="242887" y="103124"/>
                  </a:moveTo>
                  <a:lnTo>
                    <a:pt x="242392" y="102336"/>
                  </a:lnTo>
                  <a:lnTo>
                    <a:pt x="242506" y="100863"/>
                  </a:lnTo>
                  <a:lnTo>
                    <a:pt x="240525" y="102552"/>
                  </a:lnTo>
                  <a:lnTo>
                    <a:pt x="241325" y="102806"/>
                  </a:lnTo>
                  <a:lnTo>
                    <a:pt x="242125" y="102933"/>
                  </a:lnTo>
                  <a:lnTo>
                    <a:pt x="242887" y="103124"/>
                  </a:lnTo>
                  <a:close/>
                </a:path>
                <a:path w="393700" h="220980">
                  <a:moveTo>
                    <a:pt x="243928" y="103479"/>
                  </a:moveTo>
                  <a:lnTo>
                    <a:pt x="243598" y="103339"/>
                  </a:lnTo>
                  <a:lnTo>
                    <a:pt x="243255" y="103200"/>
                  </a:lnTo>
                  <a:lnTo>
                    <a:pt x="242900" y="103111"/>
                  </a:lnTo>
                  <a:lnTo>
                    <a:pt x="243090" y="103416"/>
                  </a:lnTo>
                  <a:lnTo>
                    <a:pt x="243395" y="103606"/>
                  </a:lnTo>
                  <a:lnTo>
                    <a:pt x="243928" y="103479"/>
                  </a:lnTo>
                  <a:close/>
                </a:path>
                <a:path w="393700" h="220980">
                  <a:moveTo>
                    <a:pt x="245999" y="100736"/>
                  </a:moveTo>
                  <a:lnTo>
                    <a:pt x="245097" y="102209"/>
                  </a:lnTo>
                  <a:lnTo>
                    <a:pt x="245110" y="102920"/>
                  </a:lnTo>
                  <a:lnTo>
                    <a:pt x="244602" y="103251"/>
                  </a:lnTo>
                  <a:lnTo>
                    <a:pt x="244233" y="103403"/>
                  </a:lnTo>
                  <a:lnTo>
                    <a:pt x="243928" y="103479"/>
                  </a:lnTo>
                  <a:lnTo>
                    <a:pt x="244525" y="103733"/>
                  </a:lnTo>
                  <a:lnTo>
                    <a:pt x="245084" y="104063"/>
                  </a:lnTo>
                  <a:lnTo>
                    <a:pt x="245579" y="104660"/>
                  </a:lnTo>
                  <a:lnTo>
                    <a:pt x="245579" y="103238"/>
                  </a:lnTo>
                  <a:lnTo>
                    <a:pt x="245999" y="100736"/>
                  </a:lnTo>
                  <a:close/>
                </a:path>
                <a:path w="393700" h="220980">
                  <a:moveTo>
                    <a:pt x="266661" y="16471"/>
                  </a:moveTo>
                  <a:lnTo>
                    <a:pt x="266611" y="12230"/>
                  </a:lnTo>
                  <a:lnTo>
                    <a:pt x="265303" y="12230"/>
                  </a:lnTo>
                  <a:lnTo>
                    <a:pt x="265734" y="15138"/>
                  </a:lnTo>
                  <a:lnTo>
                    <a:pt x="266661" y="16471"/>
                  </a:lnTo>
                  <a:close/>
                </a:path>
                <a:path w="393700" h="220980">
                  <a:moveTo>
                    <a:pt x="266801" y="81038"/>
                  </a:moveTo>
                  <a:lnTo>
                    <a:pt x="261810" y="82892"/>
                  </a:lnTo>
                  <a:lnTo>
                    <a:pt x="262750" y="83540"/>
                  </a:lnTo>
                  <a:lnTo>
                    <a:pt x="263207" y="84582"/>
                  </a:lnTo>
                  <a:lnTo>
                    <a:pt x="264134" y="85217"/>
                  </a:lnTo>
                  <a:lnTo>
                    <a:pt x="264591" y="84823"/>
                  </a:lnTo>
                  <a:lnTo>
                    <a:pt x="266293" y="86906"/>
                  </a:lnTo>
                  <a:lnTo>
                    <a:pt x="265074" y="84429"/>
                  </a:lnTo>
                  <a:lnTo>
                    <a:pt x="266801" y="81038"/>
                  </a:lnTo>
                  <a:close/>
                </a:path>
                <a:path w="393700" h="220980">
                  <a:moveTo>
                    <a:pt x="267347" y="88188"/>
                  </a:moveTo>
                  <a:lnTo>
                    <a:pt x="266293" y="86906"/>
                  </a:lnTo>
                  <a:lnTo>
                    <a:pt x="266522" y="87376"/>
                  </a:lnTo>
                  <a:lnTo>
                    <a:pt x="266827" y="87820"/>
                  </a:lnTo>
                  <a:lnTo>
                    <a:pt x="267347" y="88188"/>
                  </a:lnTo>
                  <a:close/>
                </a:path>
                <a:path w="393700" h="220980">
                  <a:moveTo>
                    <a:pt x="270573" y="90805"/>
                  </a:moveTo>
                  <a:lnTo>
                    <a:pt x="268681" y="91173"/>
                  </a:lnTo>
                  <a:lnTo>
                    <a:pt x="266750" y="91465"/>
                  </a:lnTo>
                  <a:lnTo>
                    <a:pt x="268782" y="93421"/>
                  </a:lnTo>
                  <a:lnTo>
                    <a:pt x="269735" y="93103"/>
                  </a:lnTo>
                  <a:lnTo>
                    <a:pt x="269582" y="91592"/>
                  </a:lnTo>
                  <a:lnTo>
                    <a:pt x="270573" y="90805"/>
                  </a:lnTo>
                  <a:close/>
                </a:path>
                <a:path w="393700" h="220980">
                  <a:moveTo>
                    <a:pt x="271691" y="103784"/>
                  </a:moveTo>
                  <a:lnTo>
                    <a:pt x="271538" y="103632"/>
                  </a:lnTo>
                  <a:lnTo>
                    <a:pt x="270548" y="102730"/>
                  </a:lnTo>
                  <a:lnTo>
                    <a:pt x="269709" y="101968"/>
                  </a:lnTo>
                  <a:lnTo>
                    <a:pt x="269925" y="100012"/>
                  </a:lnTo>
                  <a:lnTo>
                    <a:pt x="270027" y="98894"/>
                  </a:lnTo>
                  <a:lnTo>
                    <a:pt x="270078" y="96850"/>
                  </a:lnTo>
                  <a:lnTo>
                    <a:pt x="266509" y="95351"/>
                  </a:lnTo>
                  <a:lnTo>
                    <a:pt x="263004" y="98894"/>
                  </a:lnTo>
                  <a:lnTo>
                    <a:pt x="257644" y="98894"/>
                  </a:lnTo>
                  <a:lnTo>
                    <a:pt x="253758" y="101955"/>
                  </a:lnTo>
                  <a:lnTo>
                    <a:pt x="251028" y="100012"/>
                  </a:lnTo>
                  <a:lnTo>
                    <a:pt x="252882" y="102730"/>
                  </a:lnTo>
                  <a:lnTo>
                    <a:pt x="251498" y="101765"/>
                  </a:lnTo>
                  <a:lnTo>
                    <a:pt x="246926" y="103492"/>
                  </a:lnTo>
                  <a:lnTo>
                    <a:pt x="248793" y="105498"/>
                  </a:lnTo>
                  <a:lnTo>
                    <a:pt x="251256" y="106146"/>
                  </a:lnTo>
                  <a:lnTo>
                    <a:pt x="258267" y="104190"/>
                  </a:lnTo>
                  <a:lnTo>
                    <a:pt x="262445" y="105918"/>
                  </a:lnTo>
                  <a:lnTo>
                    <a:pt x="259511" y="106146"/>
                  </a:lnTo>
                  <a:lnTo>
                    <a:pt x="261404" y="106146"/>
                  </a:lnTo>
                  <a:lnTo>
                    <a:pt x="263232" y="106362"/>
                  </a:lnTo>
                  <a:lnTo>
                    <a:pt x="264096" y="106883"/>
                  </a:lnTo>
                  <a:lnTo>
                    <a:pt x="264845" y="107556"/>
                  </a:lnTo>
                  <a:lnTo>
                    <a:pt x="265252" y="108597"/>
                  </a:lnTo>
                  <a:lnTo>
                    <a:pt x="263918" y="109753"/>
                  </a:lnTo>
                  <a:lnTo>
                    <a:pt x="267081" y="107759"/>
                  </a:lnTo>
                  <a:lnTo>
                    <a:pt x="264883" y="106883"/>
                  </a:lnTo>
                  <a:lnTo>
                    <a:pt x="264972" y="105498"/>
                  </a:lnTo>
                  <a:lnTo>
                    <a:pt x="265099" y="104533"/>
                  </a:lnTo>
                  <a:lnTo>
                    <a:pt x="265137" y="104190"/>
                  </a:lnTo>
                  <a:lnTo>
                    <a:pt x="265214" y="103632"/>
                  </a:lnTo>
                  <a:lnTo>
                    <a:pt x="271691" y="103784"/>
                  </a:lnTo>
                  <a:close/>
                </a:path>
                <a:path w="393700" h="220980">
                  <a:moveTo>
                    <a:pt x="272326" y="83908"/>
                  </a:moveTo>
                  <a:lnTo>
                    <a:pt x="272300" y="81788"/>
                  </a:lnTo>
                  <a:lnTo>
                    <a:pt x="270484" y="82626"/>
                  </a:lnTo>
                  <a:lnTo>
                    <a:pt x="272326" y="83908"/>
                  </a:lnTo>
                  <a:close/>
                </a:path>
                <a:path w="393700" h="220980">
                  <a:moveTo>
                    <a:pt x="272402" y="90309"/>
                  </a:moveTo>
                  <a:lnTo>
                    <a:pt x="271500" y="90271"/>
                  </a:lnTo>
                  <a:lnTo>
                    <a:pt x="270967" y="90487"/>
                  </a:lnTo>
                  <a:lnTo>
                    <a:pt x="270573" y="90805"/>
                  </a:lnTo>
                  <a:lnTo>
                    <a:pt x="271259" y="90678"/>
                  </a:lnTo>
                  <a:lnTo>
                    <a:pt x="271919" y="90538"/>
                  </a:lnTo>
                  <a:lnTo>
                    <a:pt x="272402" y="90309"/>
                  </a:lnTo>
                  <a:close/>
                </a:path>
                <a:path w="393700" h="220980">
                  <a:moveTo>
                    <a:pt x="272542" y="104533"/>
                  </a:moveTo>
                  <a:lnTo>
                    <a:pt x="271741" y="103809"/>
                  </a:lnTo>
                  <a:lnTo>
                    <a:pt x="271830" y="104190"/>
                  </a:lnTo>
                  <a:lnTo>
                    <a:pt x="272224" y="105498"/>
                  </a:lnTo>
                  <a:lnTo>
                    <a:pt x="272338" y="105918"/>
                  </a:lnTo>
                  <a:lnTo>
                    <a:pt x="272415" y="106146"/>
                  </a:lnTo>
                  <a:lnTo>
                    <a:pt x="272542" y="104533"/>
                  </a:lnTo>
                  <a:close/>
                </a:path>
                <a:path w="393700" h="220980">
                  <a:moveTo>
                    <a:pt x="274193" y="88049"/>
                  </a:moveTo>
                  <a:lnTo>
                    <a:pt x="270510" y="85458"/>
                  </a:lnTo>
                  <a:lnTo>
                    <a:pt x="270052" y="85839"/>
                  </a:lnTo>
                  <a:lnTo>
                    <a:pt x="273735" y="88430"/>
                  </a:lnTo>
                  <a:lnTo>
                    <a:pt x="274193" y="88049"/>
                  </a:lnTo>
                  <a:close/>
                </a:path>
                <a:path w="393700" h="220980">
                  <a:moveTo>
                    <a:pt x="276364" y="139"/>
                  </a:moveTo>
                  <a:lnTo>
                    <a:pt x="274904" y="0"/>
                  </a:lnTo>
                  <a:lnTo>
                    <a:pt x="274739" y="1003"/>
                  </a:lnTo>
                  <a:lnTo>
                    <a:pt x="276364" y="139"/>
                  </a:lnTo>
                  <a:close/>
                </a:path>
                <a:path w="393700" h="220980">
                  <a:moveTo>
                    <a:pt x="283870" y="876"/>
                  </a:moveTo>
                  <a:lnTo>
                    <a:pt x="280314" y="520"/>
                  </a:lnTo>
                  <a:lnTo>
                    <a:pt x="279285" y="1397"/>
                  </a:lnTo>
                  <a:lnTo>
                    <a:pt x="283870" y="876"/>
                  </a:lnTo>
                  <a:close/>
                </a:path>
                <a:path w="393700" h="220980">
                  <a:moveTo>
                    <a:pt x="283895" y="99098"/>
                  </a:moveTo>
                  <a:lnTo>
                    <a:pt x="279171" y="98437"/>
                  </a:lnTo>
                  <a:lnTo>
                    <a:pt x="277304" y="101523"/>
                  </a:lnTo>
                  <a:lnTo>
                    <a:pt x="275932" y="98234"/>
                  </a:lnTo>
                  <a:lnTo>
                    <a:pt x="275678" y="99415"/>
                  </a:lnTo>
                  <a:lnTo>
                    <a:pt x="274040" y="101739"/>
                  </a:lnTo>
                  <a:lnTo>
                    <a:pt x="276161" y="102133"/>
                  </a:lnTo>
                  <a:lnTo>
                    <a:pt x="276618" y="103886"/>
                  </a:lnTo>
                  <a:lnTo>
                    <a:pt x="280250" y="100774"/>
                  </a:lnTo>
                  <a:lnTo>
                    <a:pt x="280720" y="101104"/>
                  </a:lnTo>
                  <a:lnTo>
                    <a:pt x="283895" y="99098"/>
                  </a:lnTo>
                  <a:close/>
                </a:path>
                <a:path w="393700" h="220980">
                  <a:moveTo>
                    <a:pt x="285330" y="13373"/>
                  </a:moveTo>
                  <a:lnTo>
                    <a:pt x="283794" y="13474"/>
                  </a:lnTo>
                  <a:lnTo>
                    <a:pt x="282219" y="13550"/>
                  </a:lnTo>
                  <a:lnTo>
                    <a:pt x="280301" y="13373"/>
                  </a:lnTo>
                  <a:lnTo>
                    <a:pt x="280733" y="15519"/>
                  </a:lnTo>
                  <a:lnTo>
                    <a:pt x="283197" y="13728"/>
                  </a:lnTo>
                  <a:lnTo>
                    <a:pt x="285330" y="13373"/>
                  </a:lnTo>
                  <a:close/>
                </a:path>
                <a:path w="393700" h="220980">
                  <a:moveTo>
                    <a:pt x="285508" y="78359"/>
                  </a:moveTo>
                  <a:lnTo>
                    <a:pt x="283641" y="74218"/>
                  </a:lnTo>
                  <a:lnTo>
                    <a:pt x="282105" y="79032"/>
                  </a:lnTo>
                  <a:lnTo>
                    <a:pt x="282041" y="79235"/>
                  </a:lnTo>
                  <a:lnTo>
                    <a:pt x="285508" y="78359"/>
                  </a:lnTo>
                  <a:close/>
                </a:path>
                <a:path w="393700" h="220980">
                  <a:moveTo>
                    <a:pt x="286245" y="13322"/>
                  </a:moveTo>
                  <a:lnTo>
                    <a:pt x="285953" y="13296"/>
                  </a:lnTo>
                  <a:lnTo>
                    <a:pt x="285635" y="13322"/>
                  </a:lnTo>
                  <a:lnTo>
                    <a:pt x="285330" y="13373"/>
                  </a:lnTo>
                  <a:lnTo>
                    <a:pt x="285940" y="13347"/>
                  </a:lnTo>
                  <a:lnTo>
                    <a:pt x="286245" y="13322"/>
                  </a:lnTo>
                  <a:close/>
                </a:path>
                <a:path w="393700" h="220980">
                  <a:moveTo>
                    <a:pt x="287553" y="51244"/>
                  </a:moveTo>
                  <a:lnTo>
                    <a:pt x="286778" y="49822"/>
                  </a:lnTo>
                  <a:lnTo>
                    <a:pt x="287248" y="51244"/>
                  </a:lnTo>
                  <a:lnTo>
                    <a:pt x="287362" y="51587"/>
                  </a:lnTo>
                  <a:lnTo>
                    <a:pt x="287553" y="51244"/>
                  </a:lnTo>
                  <a:close/>
                </a:path>
                <a:path w="393700" h="220980">
                  <a:moveTo>
                    <a:pt x="289382" y="53568"/>
                  </a:moveTo>
                  <a:lnTo>
                    <a:pt x="286486" y="53200"/>
                  </a:lnTo>
                  <a:lnTo>
                    <a:pt x="287362" y="51587"/>
                  </a:lnTo>
                  <a:lnTo>
                    <a:pt x="284175" y="54508"/>
                  </a:lnTo>
                  <a:lnTo>
                    <a:pt x="289382" y="53568"/>
                  </a:lnTo>
                  <a:close/>
                </a:path>
                <a:path w="393700" h="220980">
                  <a:moveTo>
                    <a:pt x="297776" y="70726"/>
                  </a:moveTo>
                  <a:lnTo>
                    <a:pt x="294093" y="68148"/>
                  </a:lnTo>
                  <a:lnTo>
                    <a:pt x="294132" y="70726"/>
                  </a:lnTo>
                  <a:lnTo>
                    <a:pt x="297776" y="70726"/>
                  </a:lnTo>
                  <a:close/>
                </a:path>
                <a:path w="393700" h="220980">
                  <a:moveTo>
                    <a:pt x="300164" y="36423"/>
                  </a:moveTo>
                  <a:lnTo>
                    <a:pt x="299910" y="36245"/>
                  </a:lnTo>
                  <a:lnTo>
                    <a:pt x="296951" y="36245"/>
                  </a:lnTo>
                  <a:lnTo>
                    <a:pt x="300164" y="36423"/>
                  </a:lnTo>
                  <a:close/>
                </a:path>
                <a:path w="393700" h="220980">
                  <a:moveTo>
                    <a:pt x="310705" y="83299"/>
                  </a:moveTo>
                  <a:lnTo>
                    <a:pt x="308406" y="83096"/>
                  </a:lnTo>
                  <a:lnTo>
                    <a:pt x="308762" y="79844"/>
                  </a:lnTo>
                  <a:lnTo>
                    <a:pt x="308825" y="79235"/>
                  </a:lnTo>
                  <a:lnTo>
                    <a:pt x="308063" y="79235"/>
                  </a:lnTo>
                  <a:lnTo>
                    <a:pt x="310642" y="79032"/>
                  </a:lnTo>
                  <a:lnTo>
                    <a:pt x="303758" y="76339"/>
                  </a:lnTo>
                  <a:lnTo>
                    <a:pt x="298818" y="82740"/>
                  </a:lnTo>
                  <a:lnTo>
                    <a:pt x="294068" y="82105"/>
                  </a:lnTo>
                  <a:lnTo>
                    <a:pt x="287553" y="81254"/>
                  </a:lnTo>
                  <a:lnTo>
                    <a:pt x="285965" y="81254"/>
                  </a:lnTo>
                  <a:lnTo>
                    <a:pt x="282803" y="82105"/>
                  </a:lnTo>
                  <a:lnTo>
                    <a:pt x="281597" y="81254"/>
                  </a:lnTo>
                  <a:lnTo>
                    <a:pt x="281546" y="81114"/>
                  </a:lnTo>
                  <a:lnTo>
                    <a:pt x="281851" y="79844"/>
                  </a:lnTo>
                  <a:lnTo>
                    <a:pt x="282041" y="79235"/>
                  </a:lnTo>
                  <a:lnTo>
                    <a:pt x="280238" y="79692"/>
                  </a:lnTo>
                  <a:lnTo>
                    <a:pt x="281406" y="81114"/>
                  </a:lnTo>
                  <a:lnTo>
                    <a:pt x="281546" y="81229"/>
                  </a:lnTo>
                  <a:lnTo>
                    <a:pt x="279603" y="79844"/>
                  </a:lnTo>
                  <a:lnTo>
                    <a:pt x="280238" y="79692"/>
                  </a:lnTo>
                  <a:lnTo>
                    <a:pt x="278676" y="77774"/>
                  </a:lnTo>
                  <a:lnTo>
                    <a:pt x="279577" y="81114"/>
                  </a:lnTo>
                  <a:lnTo>
                    <a:pt x="279615" y="81254"/>
                  </a:lnTo>
                  <a:lnTo>
                    <a:pt x="281927" y="82867"/>
                  </a:lnTo>
                  <a:lnTo>
                    <a:pt x="286461" y="83273"/>
                  </a:lnTo>
                  <a:lnTo>
                    <a:pt x="286651" y="83096"/>
                  </a:lnTo>
                  <a:lnTo>
                    <a:pt x="287235" y="83096"/>
                  </a:lnTo>
                  <a:lnTo>
                    <a:pt x="287858" y="83527"/>
                  </a:lnTo>
                  <a:lnTo>
                    <a:pt x="289712" y="86233"/>
                  </a:lnTo>
                  <a:lnTo>
                    <a:pt x="287909" y="87782"/>
                  </a:lnTo>
                  <a:lnTo>
                    <a:pt x="287070" y="84734"/>
                  </a:lnTo>
                  <a:lnTo>
                    <a:pt x="286943" y="84289"/>
                  </a:lnTo>
                  <a:lnTo>
                    <a:pt x="285623" y="86880"/>
                  </a:lnTo>
                  <a:lnTo>
                    <a:pt x="286562" y="89674"/>
                  </a:lnTo>
                  <a:lnTo>
                    <a:pt x="288747" y="87782"/>
                  </a:lnTo>
                  <a:lnTo>
                    <a:pt x="291084" y="85763"/>
                  </a:lnTo>
                  <a:lnTo>
                    <a:pt x="289737" y="89776"/>
                  </a:lnTo>
                  <a:lnTo>
                    <a:pt x="291566" y="88938"/>
                  </a:lnTo>
                  <a:lnTo>
                    <a:pt x="291630" y="86880"/>
                  </a:lnTo>
                  <a:lnTo>
                    <a:pt x="291719" y="86233"/>
                  </a:lnTo>
                  <a:lnTo>
                    <a:pt x="291782" y="85763"/>
                  </a:lnTo>
                  <a:lnTo>
                    <a:pt x="291909" y="84734"/>
                  </a:lnTo>
                  <a:lnTo>
                    <a:pt x="291973" y="84289"/>
                  </a:lnTo>
                  <a:lnTo>
                    <a:pt x="293331" y="84531"/>
                  </a:lnTo>
                  <a:lnTo>
                    <a:pt x="293624" y="84289"/>
                  </a:lnTo>
                  <a:lnTo>
                    <a:pt x="295033" y="83096"/>
                  </a:lnTo>
                  <a:lnTo>
                    <a:pt x="295173" y="83096"/>
                  </a:lnTo>
                  <a:lnTo>
                    <a:pt x="295516" y="84289"/>
                  </a:lnTo>
                  <a:lnTo>
                    <a:pt x="295643" y="84734"/>
                  </a:lnTo>
                  <a:lnTo>
                    <a:pt x="293839" y="88404"/>
                  </a:lnTo>
                  <a:lnTo>
                    <a:pt x="299300" y="85902"/>
                  </a:lnTo>
                  <a:lnTo>
                    <a:pt x="298919" y="92684"/>
                  </a:lnTo>
                  <a:lnTo>
                    <a:pt x="300736" y="93967"/>
                  </a:lnTo>
                  <a:lnTo>
                    <a:pt x="301891" y="90043"/>
                  </a:lnTo>
                  <a:lnTo>
                    <a:pt x="309562" y="87249"/>
                  </a:lnTo>
                  <a:lnTo>
                    <a:pt x="309854" y="86233"/>
                  </a:lnTo>
                  <a:lnTo>
                    <a:pt x="309943" y="85902"/>
                  </a:lnTo>
                  <a:lnTo>
                    <a:pt x="310642" y="83527"/>
                  </a:lnTo>
                  <a:lnTo>
                    <a:pt x="310705" y="83299"/>
                  </a:lnTo>
                  <a:close/>
                </a:path>
                <a:path w="393700" h="220980">
                  <a:moveTo>
                    <a:pt x="314617" y="64185"/>
                  </a:moveTo>
                  <a:lnTo>
                    <a:pt x="313232" y="63931"/>
                  </a:lnTo>
                  <a:lnTo>
                    <a:pt x="311899" y="66509"/>
                  </a:lnTo>
                  <a:lnTo>
                    <a:pt x="314617" y="64185"/>
                  </a:lnTo>
                  <a:close/>
                </a:path>
                <a:path w="393700" h="220980">
                  <a:moveTo>
                    <a:pt x="315302" y="61023"/>
                  </a:moveTo>
                  <a:lnTo>
                    <a:pt x="312267" y="58305"/>
                  </a:lnTo>
                  <a:lnTo>
                    <a:pt x="314121" y="61023"/>
                  </a:lnTo>
                  <a:lnTo>
                    <a:pt x="315302" y="61023"/>
                  </a:lnTo>
                  <a:close/>
                </a:path>
                <a:path w="393700" h="220980">
                  <a:moveTo>
                    <a:pt x="316115" y="61023"/>
                  </a:moveTo>
                  <a:lnTo>
                    <a:pt x="315302" y="61023"/>
                  </a:lnTo>
                  <a:lnTo>
                    <a:pt x="315950" y="61607"/>
                  </a:lnTo>
                  <a:lnTo>
                    <a:pt x="316115" y="61023"/>
                  </a:lnTo>
                  <a:close/>
                </a:path>
                <a:path w="393700" h="220980">
                  <a:moveTo>
                    <a:pt x="320763" y="52247"/>
                  </a:moveTo>
                  <a:lnTo>
                    <a:pt x="320421" y="52247"/>
                  </a:lnTo>
                  <a:lnTo>
                    <a:pt x="320446" y="52603"/>
                  </a:lnTo>
                  <a:lnTo>
                    <a:pt x="320763" y="52247"/>
                  </a:lnTo>
                  <a:close/>
                </a:path>
                <a:path w="393700" h="220980">
                  <a:moveTo>
                    <a:pt x="321424" y="59093"/>
                  </a:moveTo>
                  <a:lnTo>
                    <a:pt x="317284" y="56883"/>
                  </a:lnTo>
                  <a:lnTo>
                    <a:pt x="316115" y="61023"/>
                  </a:lnTo>
                  <a:lnTo>
                    <a:pt x="319151" y="61023"/>
                  </a:lnTo>
                  <a:lnTo>
                    <a:pt x="321424" y="59093"/>
                  </a:lnTo>
                  <a:close/>
                </a:path>
                <a:path w="393700" h="220980">
                  <a:moveTo>
                    <a:pt x="323837" y="57531"/>
                  </a:moveTo>
                  <a:lnTo>
                    <a:pt x="323215" y="57531"/>
                  </a:lnTo>
                  <a:lnTo>
                    <a:pt x="322199" y="57340"/>
                  </a:lnTo>
                  <a:lnTo>
                    <a:pt x="320916" y="57340"/>
                  </a:lnTo>
                  <a:lnTo>
                    <a:pt x="321843" y="57975"/>
                  </a:lnTo>
                  <a:lnTo>
                    <a:pt x="323837" y="57531"/>
                  </a:lnTo>
                  <a:close/>
                </a:path>
                <a:path w="393700" h="220980">
                  <a:moveTo>
                    <a:pt x="326402" y="55537"/>
                  </a:moveTo>
                  <a:lnTo>
                    <a:pt x="326301" y="55372"/>
                  </a:lnTo>
                  <a:lnTo>
                    <a:pt x="324434" y="55372"/>
                  </a:lnTo>
                  <a:lnTo>
                    <a:pt x="326402" y="55537"/>
                  </a:lnTo>
                  <a:close/>
                </a:path>
                <a:path w="393700" h="220980">
                  <a:moveTo>
                    <a:pt x="326694" y="55537"/>
                  </a:moveTo>
                  <a:lnTo>
                    <a:pt x="326402" y="55537"/>
                  </a:lnTo>
                  <a:lnTo>
                    <a:pt x="324319" y="55537"/>
                  </a:lnTo>
                  <a:lnTo>
                    <a:pt x="323659" y="56438"/>
                  </a:lnTo>
                  <a:lnTo>
                    <a:pt x="323303" y="57340"/>
                  </a:lnTo>
                  <a:lnTo>
                    <a:pt x="323215" y="57531"/>
                  </a:lnTo>
                  <a:lnTo>
                    <a:pt x="325793" y="57340"/>
                  </a:lnTo>
                  <a:lnTo>
                    <a:pt x="325958" y="57340"/>
                  </a:lnTo>
                  <a:lnTo>
                    <a:pt x="326504" y="56007"/>
                  </a:lnTo>
                  <a:lnTo>
                    <a:pt x="326605" y="55740"/>
                  </a:lnTo>
                  <a:lnTo>
                    <a:pt x="326694" y="55537"/>
                  </a:lnTo>
                  <a:close/>
                </a:path>
                <a:path w="393700" h="220980">
                  <a:moveTo>
                    <a:pt x="327291" y="54051"/>
                  </a:moveTo>
                  <a:lnTo>
                    <a:pt x="324408" y="54241"/>
                  </a:lnTo>
                  <a:lnTo>
                    <a:pt x="324091" y="54051"/>
                  </a:lnTo>
                  <a:lnTo>
                    <a:pt x="323811" y="54051"/>
                  </a:lnTo>
                  <a:lnTo>
                    <a:pt x="323850" y="54279"/>
                  </a:lnTo>
                  <a:lnTo>
                    <a:pt x="322859" y="54330"/>
                  </a:lnTo>
                  <a:lnTo>
                    <a:pt x="323862" y="54330"/>
                  </a:lnTo>
                  <a:lnTo>
                    <a:pt x="324104" y="55372"/>
                  </a:lnTo>
                  <a:lnTo>
                    <a:pt x="324434" y="55372"/>
                  </a:lnTo>
                  <a:lnTo>
                    <a:pt x="325018" y="54559"/>
                  </a:lnTo>
                  <a:lnTo>
                    <a:pt x="324599" y="54330"/>
                  </a:lnTo>
                  <a:lnTo>
                    <a:pt x="325589" y="54330"/>
                  </a:lnTo>
                  <a:lnTo>
                    <a:pt x="326301" y="55372"/>
                  </a:lnTo>
                  <a:lnTo>
                    <a:pt x="326758" y="55372"/>
                  </a:lnTo>
                  <a:lnTo>
                    <a:pt x="327088" y="54559"/>
                  </a:lnTo>
                  <a:lnTo>
                    <a:pt x="327190" y="54330"/>
                  </a:lnTo>
                  <a:lnTo>
                    <a:pt x="327291" y="54051"/>
                  </a:lnTo>
                  <a:close/>
                </a:path>
                <a:path w="393700" h="220980">
                  <a:moveTo>
                    <a:pt x="329577" y="52603"/>
                  </a:moveTo>
                  <a:lnTo>
                    <a:pt x="329450" y="52603"/>
                  </a:lnTo>
                  <a:lnTo>
                    <a:pt x="329171" y="52768"/>
                  </a:lnTo>
                  <a:lnTo>
                    <a:pt x="329577" y="52603"/>
                  </a:lnTo>
                  <a:close/>
                </a:path>
                <a:path w="393700" h="220980">
                  <a:moveTo>
                    <a:pt x="332041" y="35356"/>
                  </a:moveTo>
                  <a:lnTo>
                    <a:pt x="321157" y="34925"/>
                  </a:lnTo>
                  <a:lnTo>
                    <a:pt x="321830" y="32677"/>
                  </a:lnTo>
                  <a:lnTo>
                    <a:pt x="321919" y="32397"/>
                  </a:lnTo>
                  <a:lnTo>
                    <a:pt x="322021" y="32042"/>
                  </a:lnTo>
                  <a:lnTo>
                    <a:pt x="321856" y="31661"/>
                  </a:lnTo>
                  <a:lnTo>
                    <a:pt x="321576" y="31000"/>
                  </a:lnTo>
                  <a:lnTo>
                    <a:pt x="319290" y="29413"/>
                  </a:lnTo>
                  <a:lnTo>
                    <a:pt x="322173" y="28219"/>
                  </a:lnTo>
                  <a:lnTo>
                    <a:pt x="322795" y="28219"/>
                  </a:lnTo>
                  <a:lnTo>
                    <a:pt x="324739" y="28994"/>
                  </a:lnTo>
                  <a:lnTo>
                    <a:pt x="324739" y="28219"/>
                  </a:lnTo>
                  <a:lnTo>
                    <a:pt x="324726" y="25463"/>
                  </a:lnTo>
                  <a:lnTo>
                    <a:pt x="319227" y="23723"/>
                  </a:lnTo>
                  <a:lnTo>
                    <a:pt x="315798" y="25463"/>
                  </a:lnTo>
                  <a:lnTo>
                    <a:pt x="314909" y="25946"/>
                  </a:lnTo>
                  <a:lnTo>
                    <a:pt x="314617" y="26136"/>
                  </a:lnTo>
                  <a:lnTo>
                    <a:pt x="312420" y="25946"/>
                  </a:lnTo>
                  <a:lnTo>
                    <a:pt x="311480" y="27444"/>
                  </a:lnTo>
                  <a:lnTo>
                    <a:pt x="314515" y="26212"/>
                  </a:lnTo>
                  <a:lnTo>
                    <a:pt x="311467" y="28219"/>
                  </a:lnTo>
                  <a:lnTo>
                    <a:pt x="309016" y="31000"/>
                  </a:lnTo>
                  <a:lnTo>
                    <a:pt x="309016" y="31496"/>
                  </a:lnTo>
                  <a:lnTo>
                    <a:pt x="308762" y="31356"/>
                  </a:lnTo>
                  <a:lnTo>
                    <a:pt x="308991" y="31356"/>
                  </a:lnTo>
                  <a:lnTo>
                    <a:pt x="309016" y="31496"/>
                  </a:lnTo>
                  <a:lnTo>
                    <a:pt x="309016" y="31000"/>
                  </a:lnTo>
                  <a:lnTo>
                    <a:pt x="305295" y="28803"/>
                  </a:lnTo>
                  <a:lnTo>
                    <a:pt x="309676" y="29692"/>
                  </a:lnTo>
                  <a:lnTo>
                    <a:pt x="310299" y="28803"/>
                  </a:lnTo>
                  <a:lnTo>
                    <a:pt x="310629" y="28803"/>
                  </a:lnTo>
                  <a:lnTo>
                    <a:pt x="311480" y="27444"/>
                  </a:lnTo>
                  <a:lnTo>
                    <a:pt x="310489" y="28689"/>
                  </a:lnTo>
                  <a:lnTo>
                    <a:pt x="308381" y="26670"/>
                  </a:lnTo>
                  <a:lnTo>
                    <a:pt x="308343" y="26530"/>
                  </a:lnTo>
                  <a:lnTo>
                    <a:pt x="309016" y="25946"/>
                  </a:lnTo>
                  <a:lnTo>
                    <a:pt x="309435" y="25946"/>
                  </a:lnTo>
                  <a:lnTo>
                    <a:pt x="308394" y="25463"/>
                  </a:lnTo>
                  <a:lnTo>
                    <a:pt x="303212" y="23050"/>
                  </a:lnTo>
                  <a:lnTo>
                    <a:pt x="303517" y="23723"/>
                  </a:lnTo>
                  <a:lnTo>
                    <a:pt x="303606" y="23914"/>
                  </a:lnTo>
                  <a:lnTo>
                    <a:pt x="303682" y="24104"/>
                  </a:lnTo>
                  <a:lnTo>
                    <a:pt x="304596" y="24739"/>
                  </a:lnTo>
                  <a:lnTo>
                    <a:pt x="304596" y="25463"/>
                  </a:lnTo>
                  <a:lnTo>
                    <a:pt x="301396" y="23914"/>
                  </a:lnTo>
                  <a:lnTo>
                    <a:pt x="300520" y="28219"/>
                  </a:lnTo>
                  <a:lnTo>
                    <a:pt x="298805" y="28803"/>
                  </a:lnTo>
                  <a:lnTo>
                    <a:pt x="299872" y="28803"/>
                  </a:lnTo>
                  <a:lnTo>
                    <a:pt x="303187" y="29413"/>
                  </a:lnTo>
                  <a:lnTo>
                    <a:pt x="302806" y="29413"/>
                  </a:lnTo>
                  <a:lnTo>
                    <a:pt x="303250" y="29959"/>
                  </a:lnTo>
                  <a:lnTo>
                    <a:pt x="304609" y="31000"/>
                  </a:lnTo>
                  <a:lnTo>
                    <a:pt x="304965" y="31356"/>
                  </a:lnTo>
                  <a:lnTo>
                    <a:pt x="304863" y="32219"/>
                  </a:lnTo>
                  <a:lnTo>
                    <a:pt x="304596" y="32397"/>
                  </a:lnTo>
                  <a:lnTo>
                    <a:pt x="304406" y="32677"/>
                  </a:lnTo>
                  <a:lnTo>
                    <a:pt x="304190" y="33286"/>
                  </a:lnTo>
                  <a:lnTo>
                    <a:pt x="303707" y="33286"/>
                  </a:lnTo>
                  <a:lnTo>
                    <a:pt x="302437" y="32397"/>
                  </a:lnTo>
                  <a:lnTo>
                    <a:pt x="303263" y="33286"/>
                  </a:lnTo>
                  <a:lnTo>
                    <a:pt x="303555" y="33286"/>
                  </a:lnTo>
                  <a:lnTo>
                    <a:pt x="304139" y="33451"/>
                  </a:lnTo>
                  <a:lnTo>
                    <a:pt x="303720" y="34925"/>
                  </a:lnTo>
                  <a:lnTo>
                    <a:pt x="303631" y="35356"/>
                  </a:lnTo>
                  <a:lnTo>
                    <a:pt x="303542" y="35826"/>
                  </a:lnTo>
                  <a:lnTo>
                    <a:pt x="303453" y="36245"/>
                  </a:lnTo>
                  <a:lnTo>
                    <a:pt x="303377" y="36601"/>
                  </a:lnTo>
                  <a:lnTo>
                    <a:pt x="300164" y="36423"/>
                  </a:lnTo>
                  <a:lnTo>
                    <a:pt x="302907" y="38341"/>
                  </a:lnTo>
                  <a:lnTo>
                    <a:pt x="304939" y="36601"/>
                  </a:lnTo>
                  <a:lnTo>
                    <a:pt x="305015" y="36245"/>
                  </a:lnTo>
                  <a:lnTo>
                    <a:pt x="305193" y="36423"/>
                  </a:lnTo>
                  <a:lnTo>
                    <a:pt x="304939" y="36601"/>
                  </a:lnTo>
                  <a:lnTo>
                    <a:pt x="305358" y="36601"/>
                  </a:lnTo>
                  <a:lnTo>
                    <a:pt x="307479" y="38735"/>
                  </a:lnTo>
                  <a:lnTo>
                    <a:pt x="310807" y="36245"/>
                  </a:lnTo>
                  <a:lnTo>
                    <a:pt x="311988" y="35356"/>
                  </a:lnTo>
                  <a:lnTo>
                    <a:pt x="312343" y="36245"/>
                  </a:lnTo>
                  <a:lnTo>
                    <a:pt x="312788" y="37503"/>
                  </a:lnTo>
                  <a:lnTo>
                    <a:pt x="312877" y="37719"/>
                  </a:lnTo>
                  <a:lnTo>
                    <a:pt x="313448" y="38696"/>
                  </a:lnTo>
                  <a:lnTo>
                    <a:pt x="317665" y="37719"/>
                  </a:lnTo>
                  <a:lnTo>
                    <a:pt x="322084" y="37719"/>
                  </a:lnTo>
                  <a:lnTo>
                    <a:pt x="327152" y="39116"/>
                  </a:lnTo>
                  <a:lnTo>
                    <a:pt x="327063" y="37719"/>
                  </a:lnTo>
                  <a:lnTo>
                    <a:pt x="327126" y="37503"/>
                  </a:lnTo>
                  <a:lnTo>
                    <a:pt x="328129" y="36245"/>
                  </a:lnTo>
                  <a:lnTo>
                    <a:pt x="329196" y="35826"/>
                  </a:lnTo>
                  <a:lnTo>
                    <a:pt x="330606" y="35356"/>
                  </a:lnTo>
                  <a:lnTo>
                    <a:pt x="332041" y="35356"/>
                  </a:lnTo>
                  <a:close/>
                </a:path>
                <a:path w="393700" h="220980">
                  <a:moveTo>
                    <a:pt x="341045" y="15062"/>
                  </a:moveTo>
                  <a:lnTo>
                    <a:pt x="339661" y="11252"/>
                  </a:lnTo>
                  <a:lnTo>
                    <a:pt x="340550" y="11188"/>
                  </a:lnTo>
                  <a:lnTo>
                    <a:pt x="340537" y="9779"/>
                  </a:lnTo>
                  <a:lnTo>
                    <a:pt x="337350" y="11061"/>
                  </a:lnTo>
                  <a:lnTo>
                    <a:pt x="335521" y="11188"/>
                  </a:lnTo>
                  <a:lnTo>
                    <a:pt x="338302" y="13119"/>
                  </a:lnTo>
                  <a:lnTo>
                    <a:pt x="337832" y="13512"/>
                  </a:lnTo>
                  <a:lnTo>
                    <a:pt x="337362" y="13195"/>
                  </a:lnTo>
                  <a:lnTo>
                    <a:pt x="336918" y="13576"/>
                  </a:lnTo>
                  <a:lnTo>
                    <a:pt x="336943" y="16421"/>
                  </a:lnTo>
                  <a:lnTo>
                    <a:pt x="339661" y="13385"/>
                  </a:lnTo>
                  <a:lnTo>
                    <a:pt x="341045" y="15062"/>
                  </a:lnTo>
                  <a:close/>
                </a:path>
                <a:path w="393700" h="220980">
                  <a:moveTo>
                    <a:pt x="341490" y="54051"/>
                  </a:moveTo>
                  <a:lnTo>
                    <a:pt x="341071" y="53619"/>
                  </a:lnTo>
                  <a:lnTo>
                    <a:pt x="340829" y="53352"/>
                  </a:lnTo>
                  <a:lnTo>
                    <a:pt x="340829" y="53619"/>
                  </a:lnTo>
                  <a:lnTo>
                    <a:pt x="340067" y="53797"/>
                  </a:lnTo>
                  <a:lnTo>
                    <a:pt x="340283" y="53619"/>
                  </a:lnTo>
                  <a:lnTo>
                    <a:pt x="340829" y="53619"/>
                  </a:lnTo>
                  <a:lnTo>
                    <a:pt x="340829" y="53352"/>
                  </a:lnTo>
                  <a:lnTo>
                    <a:pt x="337781" y="49834"/>
                  </a:lnTo>
                  <a:lnTo>
                    <a:pt x="337388" y="49834"/>
                  </a:lnTo>
                  <a:lnTo>
                    <a:pt x="334365" y="50279"/>
                  </a:lnTo>
                  <a:lnTo>
                    <a:pt x="330631" y="52082"/>
                  </a:lnTo>
                  <a:lnTo>
                    <a:pt x="330479" y="51993"/>
                  </a:lnTo>
                  <a:lnTo>
                    <a:pt x="330250" y="51777"/>
                  </a:lnTo>
                  <a:lnTo>
                    <a:pt x="328345" y="49834"/>
                  </a:lnTo>
                  <a:lnTo>
                    <a:pt x="321310" y="51333"/>
                  </a:lnTo>
                  <a:lnTo>
                    <a:pt x="320763" y="52247"/>
                  </a:lnTo>
                  <a:lnTo>
                    <a:pt x="323761" y="53886"/>
                  </a:lnTo>
                  <a:lnTo>
                    <a:pt x="323557" y="52908"/>
                  </a:lnTo>
                  <a:lnTo>
                    <a:pt x="323481" y="52603"/>
                  </a:lnTo>
                  <a:lnTo>
                    <a:pt x="323405" y="52247"/>
                  </a:lnTo>
                  <a:lnTo>
                    <a:pt x="323303" y="51777"/>
                  </a:lnTo>
                  <a:lnTo>
                    <a:pt x="326821" y="52768"/>
                  </a:lnTo>
                  <a:lnTo>
                    <a:pt x="329450" y="52603"/>
                  </a:lnTo>
                  <a:lnTo>
                    <a:pt x="330047" y="52247"/>
                  </a:lnTo>
                  <a:lnTo>
                    <a:pt x="330288" y="52247"/>
                  </a:lnTo>
                  <a:lnTo>
                    <a:pt x="330784" y="52247"/>
                  </a:lnTo>
                  <a:lnTo>
                    <a:pt x="333324" y="54051"/>
                  </a:lnTo>
                  <a:lnTo>
                    <a:pt x="333679" y="54330"/>
                  </a:lnTo>
                  <a:lnTo>
                    <a:pt x="333971" y="55372"/>
                  </a:lnTo>
                  <a:lnTo>
                    <a:pt x="333844" y="53619"/>
                  </a:lnTo>
                  <a:lnTo>
                    <a:pt x="333743" y="52768"/>
                  </a:lnTo>
                  <a:lnTo>
                    <a:pt x="333679" y="52247"/>
                  </a:lnTo>
                  <a:lnTo>
                    <a:pt x="333870" y="52247"/>
                  </a:lnTo>
                  <a:lnTo>
                    <a:pt x="337794" y="54330"/>
                  </a:lnTo>
                  <a:lnTo>
                    <a:pt x="338988" y="54051"/>
                  </a:lnTo>
                  <a:lnTo>
                    <a:pt x="339775" y="54051"/>
                  </a:lnTo>
                  <a:lnTo>
                    <a:pt x="337807" y="55740"/>
                  </a:lnTo>
                  <a:lnTo>
                    <a:pt x="341490" y="54051"/>
                  </a:lnTo>
                  <a:close/>
                </a:path>
                <a:path w="393700" h="220980">
                  <a:moveTo>
                    <a:pt x="350596" y="11887"/>
                  </a:moveTo>
                  <a:lnTo>
                    <a:pt x="346036" y="11506"/>
                  </a:lnTo>
                  <a:lnTo>
                    <a:pt x="344703" y="15519"/>
                  </a:lnTo>
                  <a:lnTo>
                    <a:pt x="347446" y="15316"/>
                  </a:lnTo>
                  <a:lnTo>
                    <a:pt x="349237" y="13754"/>
                  </a:lnTo>
                  <a:lnTo>
                    <a:pt x="350596" y="11887"/>
                  </a:lnTo>
                  <a:close/>
                </a:path>
                <a:path w="393700" h="220980">
                  <a:moveTo>
                    <a:pt x="369925" y="8788"/>
                  </a:moveTo>
                  <a:lnTo>
                    <a:pt x="366572" y="7543"/>
                  </a:lnTo>
                  <a:lnTo>
                    <a:pt x="366395" y="8788"/>
                  </a:lnTo>
                  <a:lnTo>
                    <a:pt x="366331" y="9296"/>
                  </a:lnTo>
                  <a:lnTo>
                    <a:pt x="366242" y="10007"/>
                  </a:lnTo>
                  <a:lnTo>
                    <a:pt x="366128" y="10769"/>
                  </a:lnTo>
                  <a:lnTo>
                    <a:pt x="369925" y="8788"/>
                  </a:lnTo>
                  <a:close/>
                </a:path>
                <a:path w="393700" h="220980">
                  <a:moveTo>
                    <a:pt x="370789" y="10007"/>
                  </a:moveTo>
                  <a:lnTo>
                    <a:pt x="370586" y="10007"/>
                  </a:lnTo>
                  <a:lnTo>
                    <a:pt x="370243" y="10845"/>
                  </a:lnTo>
                  <a:lnTo>
                    <a:pt x="370789" y="10007"/>
                  </a:lnTo>
                  <a:close/>
                </a:path>
                <a:path w="393700" h="220980">
                  <a:moveTo>
                    <a:pt x="372440" y="7543"/>
                  </a:moveTo>
                  <a:lnTo>
                    <a:pt x="369925" y="8788"/>
                  </a:lnTo>
                  <a:lnTo>
                    <a:pt x="371271" y="9296"/>
                  </a:lnTo>
                  <a:lnTo>
                    <a:pt x="372440" y="7543"/>
                  </a:lnTo>
                  <a:close/>
                </a:path>
                <a:path w="393700" h="220980">
                  <a:moveTo>
                    <a:pt x="373176" y="10007"/>
                  </a:moveTo>
                  <a:lnTo>
                    <a:pt x="371271" y="9296"/>
                  </a:lnTo>
                  <a:lnTo>
                    <a:pt x="370789" y="10007"/>
                  </a:lnTo>
                  <a:lnTo>
                    <a:pt x="373176" y="10007"/>
                  </a:lnTo>
                  <a:close/>
                </a:path>
                <a:path w="393700" h="220980">
                  <a:moveTo>
                    <a:pt x="387883" y="7632"/>
                  </a:moveTo>
                  <a:lnTo>
                    <a:pt x="372021" y="7086"/>
                  </a:lnTo>
                  <a:lnTo>
                    <a:pt x="377545" y="9588"/>
                  </a:lnTo>
                  <a:lnTo>
                    <a:pt x="377977" y="7797"/>
                  </a:lnTo>
                  <a:lnTo>
                    <a:pt x="380250" y="9398"/>
                  </a:lnTo>
                  <a:lnTo>
                    <a:pt x="385279" y="8674"/>
                  </a:lnTo>
                  <a:lnTo>
                    <a:pt x="387451" y="7797"/>
                  </a:lnTo>
                  <a:lnTo>
                    <a:pt x="387883" y="7632"/>
                  </a:lnTo>
                  <a:close/>
                </a:path>
                <a:path w="393700" h="220980">
                  <a:moveTo>
                    <a:pt x="393522" y="9512"/>
                  </a:moveTo>
                  <a:lnTo>
                    <a:pt x="392442" y="7785"/>
                  </a:lnTo>
                  <a:lnTo>
                    <a:pt x="388404" y="7785"/>
                  </a:lnTo>
                  <a:lnTo>
                    <a:pt x="388099" y="9512"/>
                  </a:lnTo>
                  <a:lnTo>
                    <a:pt x="388035" y="9906"/>
                  </a:lnTo>
                  <a:lnTo>
                    <a:pt x="393522" y="9512"/>
                  </a:lnTo>
                  <a:close/>
                </a:path>
              </a:pathLst>
            </a:custGeom>
            <a:solidFill>
              <a:srgbClr val="ABD3D8">
                <a:alpha val="51998"/>
              </a:srgbClr>
            </a:solidFill>
          </p:spPr>
          <p:txBody>
            <a:bodyPr wrap="square" lIns="0" tIns="0" rIns="0" bIns="0" rtlCol="0"/>
            <a:lstStyle/>
            <a:p>
              <a:pPr defTabSz="829178"/>
              <a:endParaRPr sz="1632" kern="0">
                <a:solidFill>
                  <a:sysClr val="windowText" lastClr="000000"/>
                </a:solidFill>
              </a:endParaRPr>
            </a:p>
          </p:txBody>
        </p:sp>
        <p:sp>
          <p:nvSpPr>
            <p:cNvPr id="115" name="object 115"/>
            <p:cNvSpPr/>
            <p:nvPr/>
          </p:nvSpPr>
          <p:spPr>
            <a:xfrm>
              <a:off x="9461094" y="1958390"/>
              <a:ext cx="508000" cy="235585"/>
            </a:xfrm>
            <a:custGeom>
              <a:avLst/>
              <a:gdLst/>
              <a:ahLst/>
              <a:cxnLst/>
              <a:rect l="l" t="t" r="r" b="b"/>
              <a:pathLst>
                <a:path w="508000" h="235585">
                  <a:moveTo>
                    <a:pt x="11201" y="112979"/>
                  </a:moveTo>
                  <a:lnTo>
                    <a:pt x="10299" y="113106"/>
                  </a:lnTo>
                  <a:lnTo>
                    <a:pt x="11049" y="113106"/>
                  </a:lnTo>
                  <a:lnTo>
                    <a:pt x="11201" y="112979"/>
                  </a:lnTo>
                  <a:close/>
                </a:path>
                <a:path w="508000" h="235585">
                  <a:moveTo>
                    <a:pt x="18516" y="78359"/>
                  </a:moveTo>
                  <a:lnTo>
                    <a:pt x="18084" y="77825"/>
                  </a:lnTo>
                  <a:lnTo>
                    <a:pt x="17360" y="77762"/>
                  </a:lnTo>
                  <a:lnTo>
                    <a:pt x="16522" y="77851"/>
                  </a:lnTo>
                  <a:lnTo>
                    <a:pt x="17106" y="78117"/>
                  </a:lnTo>
                  <a:lnTo>
                    <a:pt x="17818" y="78308"/>
                  </a:lnTo>
                  <a:lnTo>
                    <a:pt x="18516" y="78359"/>
                  </a:lnTo>
                  <a:close/>
                </a:path>
                <a:path w="508000" h="235585">
                  <a:moveTo>
                    <a:pt x="18529" y="75133"/>
                  </a:moveTo>
                  <a:lnTo>
                    <a:pt x="9880" y="75399"/>
                  </a:lnTo>
                  <a:lnTo>
                    <a:pt x="10782" y="77470"/>
                  </a:lnTo>
                  <a:lnTo>
                    <a:pt x="10325" y="77851"/>
                  </a:lnTo>
                  <a:lnTo>
                    <a:pt x="7607" y="77355"/>
                  </a:lnTo>
                  <a:lnTo>
                    <a:pt x="9486" y="80568"/>
                  </a:lnTo>
                  <a:lnTo>
                    <a:pt x="13766" y="78168"/>
                  </a:lnTo>
                  <a:lnTo>
                    <a:pt x="16522" y="77851"/>
                  </a:lnTo>
                  <a:lnTo>
                    <a:pt x="15989" y="77609"/>
                  </a:lnTo>
                  <a:lnTo>
                    <a:pt x="15798" y="77470"/>
                  </a:lnTo>
                  <a:lnTo>
                    <a:pt x="18529" y="75133"/>
                  </a:lnTo>
                  <a:close/>
                </a:path>
                <a:path w="508000" h="235585">
                  <a:moveTo>
                    <a:pt x="46164" y="114249"/>
                  </a:moveTo>
                  <a:lnTo>
                    <a:pt x="45859" y="114249"/>
                  </a:lnTo>
                  <a:lnTo>
                    <a:pt x="46164" y="114490"/>
                  </a:lnTo>
                  <a:lnTo>
                    <a:pt x="46164" y="114249"/>
                  </a:lnTo>
                  <a:close/>
                </a:path>
                <a:path w="508000" h="235585">
                  <a:moveTo>
                    <a:pt x="46278" y="116154"/>
                  </a:moveTo>
                  <a:lnTo>
                    <a:pt x="46164" y="114604"/>
                  </a:lnTo>
                  <a:lnTo>
                    <a:pt x="45770" y="114249"/>
                  </a:lnTo>
                  <a:lnTo>
                    <a:pt x="43129" y="112471"/>
                  </a:lnTo>
                  <a:lnTo>
                    <a:pt x="43510" y="112979"/>
                  </a:lnTo>
                  <a:lnTo>
                    <a:pt x="46278" y="116154"/>
                  </a:lnTo>
                  <a:close/>
                </a:path>
                <a:path w="508000" h="235585">
                  <a:moveTo>
                    <a:pt x="50431" y="77292"/>
                  </a:moveTo>
                  <a:lnTo>
                    <a:pt x="50253" y="76911"/>
                  </a:lnTo>
                  <a:lnTo>
                    <a:pt x="49987" y="76911"/>
                  </a:lnTo>
                  <a:lnTo>
                    <a:pt x="49542" y="76911"/>
                  </a:lnTo>
                  <a:lnTo>
                    <a:pt x="48907" y="76911"/>
                  </a:lnTo>
                  <a:lnTo>
                    <a:pt x="50431" y="77292"/>
                  </a:lnTo>
                  <a:close/>
                </a:path>
                <a:path w="508000" h="235585">
                  <a:moveTo>
                    <a:pt x="51117" y="106756"/>
                  </a:moveTo>
                  <a:lnTo>
                    <a:pt x="51066" y="106629"/>
                  </a:lnTo>
                  <a:lnTo>
                    <a:pt x="50660" y="106629"/>
                  </a:lnTo>
                  <a:lnTo>
                    <a:pt x="51117" y="106756"/>
                  </a:lnTo>
                  <a:close/>
                </a:path>
                <a:path w="508000" h="235585">
                  <a:moveTo>
                    <a:pt x="52552" y="83769"/>
                  </a:moveTo>
                  <a:lnTo>
                    <a:pt x="51498" y="83388"/>
                  </a:lnTo>
                  <a:lnTo>
                    <a:pt x="51269" y="83388"/>
                  </a:lnTo>
                  <a:lnTo>
                    <a:pt x="52552" y="83769"/>
                  </a:lnTo>
                  <a:close/>
                </a:path>
                <a:path w="508000" h="235585">
                  <a:moveTo>
                    <a:pt x="54356" y="113741"/>
                  </a:moveTo>
                  <a:lnTo>
                    <a:pt x="52108" y="113106"/>
                  </a:lnTo>
                  <a:lnTo>
                    <a:pt x="50584" y="112979"/>
                  </a:lnTo>
                  <a:lnTo>
                    <a:pt x="47586" y="112979"/>
                  </a:lnTo>
                  <a:lnTo>
                    <a:pt x="48171" y="115265"/>
                  </a:lnTo>
                  <a:lnTo>
                    <a:pt x="53098" y="115265"/>
                  </a:lnTo>
                  <a:lnTo>
                    <a:pt x="53848" y="113741"/>
                  </a:lnTo>
                  <a:lnTo>
                    <a:pt x="54356" y="113741"/>
                  </a:lnTo>
                  <a:close/>
                </a:path>
                <a:path w="508000" h="235585">
                  <a:moveTo>
                    <a:pt x="61506" y="93548"/>
                  </a:moveTo>
                  <a:lnTo>
                    <a:pt x="60883" y="91262"/>
                  </a:lnTo>
                  <a:lnTo>
                    <a:pt x="60807" y="91008"/>
                  </a:lnTo>
                  <a:lnTo>
                    <a:pt x="60706" y="90627"/>
                  </a:lnTo>
                  <a:lnTo>
                    <a:pt x="60629" y="90360"/>
                  </a:lnTo>
                  <a:lnTo>
                    <a:pt x="60579" y="90144"/>
                  </a:lnTo>
                  <a:lnTo>
                    <a:pt x="60464" y="89738"/>
                  </a:lnTo>
                  <a:lnTo>
                    <a:pt x="60401" y="89484"/>
                  </a:lnTo>
                  <a:lnTo>
                    <a:pt x="60299" y="89103"/>
                  </a:lnTo>
                  <a:lnTo>
                    <a:pt x="59918" y="89103"/>
                  </a:lnTo>
                  <a:lnTo>
                    <a:pt x="54787" y="91008"/>
                  </a:lnTo>
                  <a:lnTo>
                    <a:pt x="54216" y="91262"/>
                  </a:lnTo>
                  <a:lnTo>
                    <a:pt x="61506" y="93548"/>
                  </a:lnTo>
                  <a:close/>
                </a:path>
                <a:path w="508000" h="235585">
                  <a:moveTo>
                    <a:pt x="76415" y="66751"/>
                  </a:moveTo>
                  <a:lnTo>
                    <a:pt x="76339" y="66624"/>
                  </a:lnTo>
                  <a:lnTo>
                    <a:pt x="75958" y="66751"/>
                  </a:lnTo>
                  <a:lnTo>
                    <a:pt x="76415" y="66751"/>
                  </a:lnTo>
                  <a:close/>
                </a:path>
                <a:path w="508000" h="235585">
                  <a:moveTo>
                    <a:pt x="78994" y="65735"/>
                  </a:moveTo>
                  <a:lnTo>
                    <a:pt x="76314" y="64465"/>
                  </a:lnTo>
                  <a:lnTo>
                    <a:pt x="75590" y="65227"/>
                  </a:lnTo>
                  <a:lnTo>
                    <a:pt x="76339" y="66624"/>
                  </a:lnTo>
                  <a:lnTo>
                    <a:pt x="78994" y="65735"/>
                  </a:lnTo>
                  <a:close/>
                </a:path>
                <a:path w="508000" h="235585">
                  <a:moveTo>
                    <a:pt x="83159" y="64465"/>
                  </a:moveTo>
                  <a:lnTo>
                    <a:pt x="82791" y="64465"/>
                  </a:lnTo>
                  <a:lnTo>
                    <a:pt x="78994" y="65735"/>
                  </a:lnTo>
                  <a:lnTo>
                    <a:pt x="82727" y="67513"/>
                  </a:lnTo>
                  <a:lnTo>
                    <a:pt x="82854" y="66624"/>
                  </a:lnTo>
                  <a:lnTo>
                    <a:pt x="82969" y="65735"/>
                  </a:lnTo>
                  <a:lnTo>
                    <a:pt x="83045" y="65227"/>
                  </a:lnTo>
                  <a:lnTo>
                    <a:pt x="83159" y="64465"/>
                  </a:lnTo>
                  <a:close/>
                </a:path>
                <a:path w="508000" h="235585">
                  <a:moveTo>
                    <a:pt x="89611" y="122516"/>
                  </a:moveTo>
                  <a:lnTo>
                    <a:pt x="87388" y="121488"/>
                  </a:lnTo>
                  <a:lnTo>
                    <a:pt x="87249" y="121488"/>
                  </a:lnTo>
                  <a:lnTo>
                    <a:pt x="86829" y="121996"/>
                  </a:lnTo>
                  <a:lnTo>
                    <a:pt x="89611" y="122516"/>
                  </a:lnTo>
                  <a:close/>
                </a:path>
                <a:path w="508000" h="235585">
                  <a:moveTo>
                    <a:pt x="90106" y="118567"/>
                  </a:moveTo>
                  <a:lnTo>
                    <a:pt x="89966" y="118567"/>
                  </a:lnTo>
                  <a:lnTo>
                    <a:pt x="89560" y="119075"/>
                  </a:lnTo>
                  <a:lnTo>
                    <a:pt x="90106" y="118567"/>
                  </a:lnTo>
                  <a:close/>
                </a:path>
                <a:path w="508000" h="235585">
                  <a:moveTo>
                    <a:pt x="90919" y="122758"/>
                  </a:moveTo>
                  <a:lnTo>
                    <a:pt x="89611" y="122516"/>
                  </a:lnTo>
                  <a:lnTo>
                    <a:pt x="90144" y="122758"/>
                  </a:lnTo>
                  <a:lnTo>
                    <a:pt x="90919" y="122758"/>
                  </a:lnTo>
                  <a:close/>
                </a:path>
                <a:path w="508000" h="235585">
                  <a:moveTo>
                    <a:pt x="102679" y="109042"/>
                  </a:moveTo>
                  <a:lnTo>
                    <a:pt x="101930" y="108153"/>
                  </a:lnTo>
                  <a:lnTo>
                    <a:pt x="101714" y="107899"/>
                  </a:lnTo>
                  <a:lnTo>
                    <a:pt x="101193" y="107264"/>
                  </a:lnTo>
                  <a:lnTo>
                    <a:pt x="99910" y="105740"/>
                  </a:lnTo>
                  <a:lnTo>
                    <a:pt x="90805" y="107010"/>
                  </a:lnTo>
                  <a:lnTo>
                    <a:pt x="88988" y="107010"/>
                  </a:lnTo>
                  <a:lnTo>
                    <a:pt x="88988" y="106629"/>
                  </a:lnTo>
                  <a:lnTo>
                    <a:pt x="88379" y="106629"/>
                  </a:lnTo>
                  <a:lnTo>
                    <a:pt x="84886" y="107899"/>
                  </a:lnTo>
                  <a:lnTo>
                    <a:pt x="84950" y="107645"/>
                  </a:lnTo>
                  <a:lnTo>
                    <a:pt x="85039" y="107264"/>
                  </a:lnTo>
                  <a:lnTo>
                    <a:pt x="86614" y="107264"/>
                  </a:lnTo>
                  <a:lnTo>
                    <a:pt x="87312" y="107010"/>
                  </a:lnTo>
                  <a:lnTo>
                    <a:pt x="85102" y="107010"/>
                  </a:lnTo>
                  <a:lnTo>
                    <a:pt x="86652" y="100660"/>
                  </a:lnTo>
                  <a:lnTo>
                    <a:pt x="81927" y="103962"/>
                  </a:lnTo>
                  <a:lnTo>
                    <a:pt x="82562" y="103962"/>
                  </a:lnTo>
                  <a:lnTo>
                    <a:pt x="84404" y="104470"/>
                  </a:lnTo>
                  <a:lnTo>
                    <a:pt x="83997" y="104470"/>
                  </a:lnTo>
                  <a:lnTo>
                    <a:pt x="84226" y="104978"/>
                  </a:lnTo>
                  <a:lnTo>
                    <a:pt x="84302" y="105359"/>
                  </a:lnTo>
                  <a:lnTo>
                    <a:pt x="83883" y="106629"/>
                  </a:lnTo>
                  <a:lnTo>
                    <a:pt x="83502" y="106629"/>
                  </a:lnTo>
                  <a:lnTo>
                    <a:pt x="82156" y="107264"/>
                  </a:lnTo>
                  <a:lnTo>
                    <a:pt x="80302" y="108153"/>
                  </a:lnTo>
                  <a:lnTo>
                    <a:pt x="80670" y="107264"/>
                  </a:lnTo>
                  <a:lnTo>
                    <a:pt x="82156" y="107264"/>
                  </a:lnTo>
                  <a:lnTo>
                    <a:pt x="82677" y="107010"/>
                  </a:lnTo>
                  <a:lnTo>
                    <a:pt x="80772" y="107010"/>
                  </a:lnTo>
                  <a:lnTo>
                    <a:pt x="81622" y="104978"/>
                  </a:lnTo>
                  <a:lnTo>
                    <a:pt x="81838" y="104978"/>
                  </a:lnTo>
                  <a:lnTo>
                    <a:pt x="80289" y="103962"/>
                  </a:lnTo>
                  <a:lnTo>
                    <a:pt x="76784" y="105359"/>
                  </a:lnTo>
                  <a:lnTo>
                    <a:pt x="76111" y="105359"/>
                  </a:lnTo>
                  <a:lnTo>
                    <a:pt x="71183" y="105994"/>
                  </a:lnTo>
                  <a:lnTo>
                    <a:pt x="70713" y="104978"/>
                  </a:lnTo>
                  <a:lnTo>
                    <a:pt x="55638" y="102819"/>
                  </a:lnTo>
                  <a:lnTo>
                    <a:pt x="55626" y="97866"/>
                  </a:lnTo>
                  <a:lnTo>
                    <a:pt x="60629" y="98628"/>
                  </a:lnTo>
                  <a:lnTo>
                    <a:pt x="59969" y="97866"/>
                  </a:lnTo>
                  <a:lnTo>
                    <a:pt x="58534" y="96113"/>
                  </a:lnTo>
                  <a:lnTo>
                    <a:pt x="56642" y="94056"/>
                  </a:lnTo>
                  <a:lnTo>
                    <a:pt x="54876" y="92024"/>
                  </a:lnTo>
                  <a:lnTo>
                    <a:pt x="54216" y="91262"/>
                  </a:lnTo>
                  <a:lnTo>
                    <a:pt x="52044" y="92024"/>
                  </a:lnTo>
                  <a:lnTo>
                    <a:pt x="50507" y="91008"/>
                  </a:lnTo>
                  <a:lnTo>
                    <a:pt x="48196" y="89484"/>
                  </a:lnTo>
                  <a:lnTo>
                    <a:pt x="48120" y="89103"/>
                  </a:lnTo>
                  <a:lnTo>
                    <a:pt x="47802" y="88849"/>
                  </a:lnTo>
                  <a:lnTo>
                    <a:pt x="47561" y="88849"/>
                  </a:lnTo>
                  <a:lnTo>
                    <a:pt x="47345" y="88595"/>
                  </a:lnTo>
                  <a:lnTo>
                    <a:pt x="47155" y="88595"/>
                  </a:lnTo>
                  <a:lnTo>
                    <a:pt x="46888" y="88214"/>
                  </a:lnTo>
                  <a:lnTo>
                    <a:pt x="51892" y="88214"/>
                  </a:lnTo>
                  <a:lnTo>
                    <a:pt x="51054" y="87579"/>
                  </a:lnTo>
                  <a:lnTo>
                    <a:pt x="50838" y="87325"/>
                  </a:lnTo>
                  <a:lnTo>
                    <a:pt x="50520" y="86944"/>
                  </a:lnTo>
                  <a:lnTo>
                    <a:pt x="50190" y="86436"/>
                  </a:lnTo>
                  <a:lnTo>
                    <a:pt x="53606" y="86436"/>
                  </a:lnTo>
                  <a:lnTo>
                    <a:pt x="52908" y="85547"/>
                  </a:lnTo>
                  <a:lnTo>
                    <a:pt x="51269" y="83388"/>
                  </a:lnTo>
                  <a:lnTo>
                    <a:pt x="51015" y="83388"/>
                  </a:lnTo>
                  <a:lnTo>
                    <a:pt x="51549" y="84404"/>
                  </a:lnTo>
                  <a:lnTo>
                    <a:pt x="50495" y="84912"/>
                  </a:lnTo>
                  <a:lnTo>
                    <a:pt x="49720" y="85547"/>
                  </a:lnTo>
                  <a:lnTo>
                    <a:pt x="49225" y="84404"/>
                  </a:lnTo>
                  <a:lnTo>
                    <a:pt x="48818" y="83388"/>
                  </a:lnTo>
                  <a:lnTo>
                    <a:pt x="48234" y="82118"/>
                  </a:lnTo>
                  <a:lnTo>
                    <a:pt x="50406" y="78562"/>
                  </a:lnTo>
                  <a:lnTo>
                    <a:pt x="50838" y="78435"/>
                  </a:lnTo>
                  <a:lnTo>
                    <a:pt x="45872" y="76149"/>
                  </a:lnTo>
                  <a:lnTo>
                    <a:pt x="48907" y="76911"/>
                  </a:lnTo>
                  <a:lnTo>
                    <a:pt x="47929" y="76149"/>
                  </a:lnTo>
                  <a:lnTo>
                    <a:pt x="47752" y="75895"/>
                  </a:lnTo>
                  <a:lnTo>
                    <a:pt x="48514" y="75768"/>
                  </a:lnTo>
                  <a:lnTo>
                    <a:pt x="49314" y="75768"/>
                  </a:lnTo>
                  <a:lnTo>
                    <a:pt x="54051" y="74498"/>
                  </a:lnTo>
                  <a:lnTo>
                    <a:pt x="57226" y="73609"/>
                  </a:lnTo>
                  <a:lnTo>
                    <a:pt x="60960" y="75768"/>
                  </a:lnTo>
                  <a:lnTo>
                    <a:pt x="49961" y="75768"/>
                  </a:lnTo>
                  <a:lnTo>
                    <a:pt x="49974" y="76619"/>
                  </a:lnTo>
                  <a:lnTo>
                    <a:pt x="51003" y="75895"/>
                  </a:lnTo>
                  <a:lnTo>
                    <a:pt x="61188" y="75895"/>
                  </a:lnTo>
                  <a:lnTo>
                    <a:pt x="62725" y="76784"/>
                  </a:lnTo>
                  <a:lnTo>
                    <a:pt x="66827" y="73228"/>
                  </a:lnTo>
                  <a:lnTo>
                    <a:pt x="66751" y="72847"/>
                  </a:lnTo>
                  <a:lnTo>
                    <a:pt x="66700" y="72593"/>
                  </a:lnTo>
                  <a:lnTo>
                    <a:pt x="66573" y="71958"/>
                  </a:lnTo>
                  <a:lnTo>
                    <a:pt x="66446" y="71323"/>
                  </a:lnTo>
                  <a:lnTo>
                    <a:pt x="69100" y="72847"/>
                  </a:lnTo>
                  <a:lnTo>
                    <a:pt x="70726" y="70942"/>
                  </a:lnTo>
                  <a:lnTo>
                    <a:pt x="72161" y="69291"/>
                  </a:lnTo>
                  <a:lnTo>
                    <a:pt x="75590" y="65227"/>
                  </a:lnTo>
                  <a:lnTo>
                    <a:pt x="75107" y="64465"/>
                  </a:lnTo>
                  <a:lnTo>
                    <a:pt x="76047" y="64465"/>
                  </a:lnTo>
                  <a:lnTo>
                    <a:pt x="69024" y="62814"/>
                  </a:lnTo>
                  <a:lnTo>
                    <a:pt x="65925" y="67297"/>
                  </a:lnTo>
                  <a:lnTo>
                    <a:pt x="65925" y="70942"/>
                  </a:lnTo>
                  <a:lnTo>
                    <a:pt x="65443" y="70942"/>
                  </a:lnTo>
                  <a:lnTo>
                    <a:pt x="64096" y="71323"/>
                  </a:lnTo>
                  <a:lnTo>
                    <a:pt x="63601" y="70180"/>
                  </a:lnTo>
                  <a:lnTo>
                    <a:pt x="63144" y="69291"/>
                  </a:lnTo>
                  <a:lnTo>
                    <a:pt x="65925" y="70942"/>
                  </a:lnTo>
                  <a:lnTo>
                    <a:pt x="65925" y="67297"/>
                  </a:lnTo>
                  <a:lnTo>
                    <a:pt x="65417" y="68021"/>
                  </a:lnTo>
                  <a:lnTo>
                    <a:pt x="61277" y="70129"/>
                  </a:lnTo>
                  <a:lnTo>
                    <a:pt x="61417" y="69291"/>
                  </a:lnTo>
                  <a:lnTo>
                    <a:pt x="61493" y="68656"/>
                  </a:lnTo>
                  <a:lnTo>
                    <a:pt x="61607" y="67513"/>
                  </a:lnTo>
                  <a:lnTo>
                    <a:pt x="61709" y="66624"/>
                  </a:lnTo>
                  <a:lnTo>
                    <a:pt x="61747" y="66243"/>
                  </a:lnTo>
                  <a:lnTo>
                    <a:pt x="59550" y="65227"/>
                  </a:lnTo>
                  <a:lnTo>
                    <a:pt x="58813" y="65227"/>
                  </a:lnTo>
                  <a:lnTo>
                    <a:pt x="56311" y="68656"/>
                  </a:lnTo>
                  <a:lnTo>
                    <a:pt x="55029" y="67767"/>
                  </a:lnTo>
                  <a:lnTo>
                    <a:pt x="53568" y="66751"/>
                  </a:lnTo>
                  <a:lnTo>
                    <a:pt x="52362" y="65227"/>
                  </a:lnTo>
                  <a:lnTo>
                    <a:pt x="52552" y="65735"/>
                  </a:lnTo>
                  <a:lnTo>
                    <a:pt x="53568" y="67513"/>
                  </a:lnTo>
                  <a:lnTo>
                    <a:pt x="54025" y="67767"/>
                  </a:lnTo>
                  <a:lnTo>
                    <a:pt x="50863" y="67564"/>
                  </a:lnTo>
                  <a:lnTo>
                    <a:pt x="50863" y="72593"/>
                  </a:lnTo>
                  <a:lnTo>
                    <a:pt x="43141" y="73609"/>
                  </a:lnTo>
                  <a:lnTo>
                    <a:pt x="44361" y="70942"/>
                  </a:lnTo>
                  <a:lnTo>
                    <a:pt x="50863" y="72593"/>
                  </a:lnTo>
                  <a:lnTo>
                    <a:pt x="50863" y="67564"/>
                  </a:lnTo>
                  <a:lnTo>
                    <a:pt x="46266" y="67259"/>
                  </a:lnTo>
                  <a:lnTo>
                    <a:pt x="41109" y="70180"/>
                  </a:lnTo>
                  <a:lnTo>
                    <a:pt x="41605" y="70180"/>
                  </a:lnTo>
                  <a:lnTo>
                    <a:pt x="37655" y="71831"/>
                  </a:lnTo>
                  <a:lnTo>
                    <a:pt x="38430" y="69291"/>
                  </a:lnTo>
                  <a:lnTo>
                    <a:pt x="38544" y="68910"/>
                  </a:lnTo>
                  <a:lnTo>
                    <a:pt x="34582" y="71628"/>
                  </a:lnTo>
                  <a:lnTo>
                    <a:pt x="34582" y="87325"/>
                  </a:lnTo>
                  <a:lnTo>
                    <a:pt x="31864" y="91008"/>
                  </a:lnTo>
                  <a:lnTo>
                    <a:pt x="30086" y="90627"/>
                  </a:lnTo>
                  <a:lnTo>
                    <a:pt x="29514" y="90627"/>
                  </a:lnTo>
                  <a:lnTo>
                    <a:pt x="28816" y="90360"/>
                  </a:lnTo>
                  <a:lnTo>
                    <a:pt x="28282" y="90144"/>
                  </a:lnTo>
                  <a:lnTo>
                    <a:pt x="25920" y="89738"/>
                  </a:lnTo>
                  <a:lnTo>
                    <a:pt x="27800" y="90144"/>
                  </a:lnTo>
                  <a:lnTo>
                    <a:pt x="23456" y="90335"/>
                  </a:lnTo>
                  <a:lnTo>
                    <a:pt x="25869" y="87706"/>
                  </a:lnTo>
                  <a:lnTo>
                    <a:pt x="26225" y="87325"/>
                  </a:lnTo>
                  <a:lnTo>
                    <a:pt x="26466" y="87325"/>
                  </a:lnTo>
                  <a:lnTo>
                    <a:pt x="28638" y="89484"/>
                  </a:lnTo>
                  <a:lnTo>
                    <a:pt x="34582" y="87325"/>
                  </a:lnTo>
                  <a:lnTo>
                    <a:pt x="34582" y="71628"/>
                  </a:lnTo>
                  <a:lnTo>
                    <a:pt x="34086" y="71958"/>
                  </a:lnTo>
                  <a:lnTo>
                    <a:pt x="25793" y="71958"/>
                  </a:lnTo>
                  <a:lnTo>
                    <a:pt x="22161" y="72212"/>
                  </a:lnTo>
                  <a:lnTo>
                    <a:pt x="20040" y="74498"/>
                  </a:lnTo>
                  <a:lnTo>
                    <a:pt x="20523" y="75768"/>
                  </a:lnTo>
                  <a:lnTo>
                    <a:pt x="20916" y="75768"/>
                  </a:lnTo>
                  <a:lnTo>
                    <a:pt x="21602" y="76149"/>
                  </a:lnTo>
                  <a:lnTo>
                    <a:pt x="20053" y="76911"/>
                  </a:lnTo>
                  <a:lnTo>
                    <a:pt x="19405" y="76911"/>
                  </a:lnTo>
                  <a:lnTo>
                    <a:pt x="19913" y="78435"/>
                  </a:lnTo>
                  <a:lnTo>
                    <a:pt x="18529" y="78562"/>
                  </a:lnTo>
                  <a:lnTo>
                    <a:pt x="18783" y="78816"/>
                  </a:lnTo>
                  <a:lnTo>
                    <a:pt x="18961" y="79197"/>
                  </a:lnTo>
                  <a:lnTo>
                    <a:pt x="19024" y="81356"/>
                  </a:lnTo>
                  <a:lnTo>
                    <a:pt x="14960" y="83324"/>
                  </a:lnTo>
                  <a:lnTo>
                    <a:pt x="13766" y="81356"/>
                  </a:lnTo>
                  <a:lnTo>
                    <a:pt x="13804" y="81737"/>
                  </a:lnTo>
                  <a:lnTo>
                    <a:pt x="14376" y="83388"/>
                  </a:lnTo>
                  <a:lnTo>
                    <a:pt x="14478" y="83769"/>
                  </a:lnTo>
                  <a:lnTo>
                    <a:pt x="12204" y="84277"/>
                  </a:lnTo>
                  <a:lnTo>
                    <a:pt x="7632" y="82499"/>
                  </a:lnTo>
                  <a:lnTo>
                    <a:pt x="10985" y="80975"/>
                  </a:lnTo>
                  <a:lnTo>
                    <a:pt x="10033" y="80975"/>
                  </a:lnTo>
                  <a:lnTo>
                    <a:pt x="2616" y="81737"/>
                  </a:lnTo>
                  <a:lnTo>
                    <a:pt x="6845" y="82880"/>
                  </a:lnTo>
                  <a:lnTo>
                    <a:pt x="7759" y="85547"/>
                  </a:lnTo>
                  <a:lnTo>
                    <a:pt x="8077" y="86436"/>
                  </a:lnTo>
                  <a:lnTo>
                    <a:pt x="9144" y="88595"/>
                  </a:lnTo>
                  <a:lnTo>
                    <a:pt x="9271" y="88849"/>
                  </a:lnTo>
                  <a:lnTo>
                    <a:pt x="9334" y="88988"/>
                  </a:lnTo>
                  <a:lnTo>
                    <a:pt x="14058" y="87706"/>
                  </a:lnTo>
                  <a:lnTo>
                    <a:pt x="18161" y="87706"/>
                  </a:lnTo>
                  <a:lnTo>
                    <a:pt x="22707" y="90360"/>
                  </a:lnTo>
                  <a:lnTo>
                    <a:pt x="23190" y="90627"/>
                  </a:lnTo>
                  <a:lnTo>
                    <a:pt x="23431" y="90360"/>
                  </a:lnTo>
                  <a:lnTo>
                    <a:pt x="23190" y="90627"/>
                  </a:lnTo>
                  <a:lnTo>
                    <a:pt x="22707" y="90360"/>
                  </a:lnTo>
                  <a:lnTo>
                    <a:pt x="16027" y="90627"/>
                  </a:lnTo>
                  <a:lnTo>
                    <a:pt x="19011" y="90627"/>
                  </a:lnTo>
                  <a:lnTo>
                    <a:pt x="15938" y="96723"/>
                  </a:lnTo>
                  <a:lnTo>
                    <a:pt x="7759" y="98755"/>
                  </a:lnTo>
                  <a:lnTo>
                    <a:pt x="4102" y="97612"/>
                  </a:lnTo>
                  <a:lnTo>
                    <a:pt x="3162" y="94818"/>
                  </a:lnTo>
                  <a:lnTo>
                    <a:pt x="0" y="94056"/>
                  </a:lnTo>
                  <a:lnTo>
                    <a:pt x="0" y="98259"/>
                  </a:lnTo>
                  <a:lnTo>
                    <a:pt x="774" y="97612"/>
                  </a:lnTo>
                  <a:lnTo>
                    <a:pt x="977" y="97612"/>
                  </a:lnTo>
                  <a:lnTo>
                    <a:pt x="3683" y="103708"/>
                  </a:lnTo>
                  <a:lnTo>
                    <a:pt x="952" y="103200"/>
                  </a:lnTo>
                  <a:lnTo>
                    <a:pt x="965" y="103327"/>
                  </a:lnTo>
                  <a:lnTo>
                    <a:pt x="1079" y="104216"/>
                  </a:lnTo>
                  <a:lnTo>
                    <a:pt x="1181" y="104978"/>
                  </a:lnTo>
                  <a:lnTo>
                    <a:pt x="1282" y="105740"/>
                  </a:lnTo>
                  <a:lnTo>
                    <a:pt x="1397" y="106629"/>
                  </a:lnTo>
                  <a:lnTo>
                    <a:pt x="1447" y="107010"/>
                  </a:lnTo>
                  <a:lnTo>
                    <a:pt x="4216" y="103708"/>
                  </a:lnTo>
                  <a:lnTo>
                    <a:pt x="5397" y="102311"/>
                  </a:lnTo>
                  <a:lnTo>
                    <a:pt x="7264" y="102311"/>
                  </a:lnTo>
                  <a:lnTo>
                    <a:pt x="7162" y="102819"/>
                  </a:lnTo>
                  <a:lnTo>
                    <a:pt x="7073" y="103200"/>
                  </a:lnTo>
                  <a:lnTo>
                    <a:pt x="6972" y="103708"/>
                  </a:lnTo>
                  <a:lnTo>
                    <a:pt x="6921" y="103962"/>
                  </a:lnTo>
                  <a:lnTo>
                    <a:pt x="6819" y="104470"/>
                  </a:lnTo>
                  <a:lnTo>
                    <a:pt x="6718" y="104978"/>
                  </a:lnTo>
                  <a:lnTo>
                    <a:pt x="6629" y="105359"/>
                  </a:lnTo>
                  <a:lnTo>
                    <a:pt x="6553" y="105740"/>
                  </a:lnTo>
                  <a:lnTo>
                    <a:pt x="6502" y="105994"/>
                  </a:lnTo>
                  <a:lnTo>
                    <a:pt x="6997" y="105994"/>
                  </a:lnTo>
                  <a:lnTo>
                    <a:pt x="13817" y="102819"/>
                  </a:lnTo>
                  <a:lnTo>
                    <a:pt x="12560" y="105740"/>
                  </a:lnTo>
                  <a:lnTo>
                    <a:pt x="12192" y="106629"/>
                  </a:lnTo>
                  <a:lnTo>
                    <a:pt x="12166" y="106756"/>
                  </a:lnTo>
                  <a:lnTo>
                    <a:pt x="12052" y="107010"/>
                  </a:lnTo>
                  <a:lnTo>
                    <a:pt x="11734" y="107010"/>
                  </a:lnTo>
                  <a:lnTo>
                    <a:pt x="11366" y="106921"/>
                  </a:lnTo>
                  <a:lnTo>
                    <a:pt x="10655" y="106895"/>
                  </a:lnTo>
                  <a:lnTo>
                    <a:pt x="9639" y="107010"/>
                  </a:lnTo>
                  <a:lnTo>
                    <a:pt x="10083" y="107340"/>
                  </a:lnTo>
                  <a:lnTo>
                    <a:pt x="11010" y="108000"/>
                  </a:lnTo>
                  <a:lnTo>
                    <a:pt x="11938" y="107200"/>
                  </a:lnTo>
                  <a:lnTo>
                    <a:pt x="13347" y="107264"/>
                  </a:lnTo>
                  <a:lnTo>
                    <a:pt x="17411" y="107645"/>
                  </a:lnTo>
                  <a:lnTo>
                    <a:pt x="11201" y="112979"/>
                  </a:lnTo>
                  <a:lnTo>
                    <a:pt x="20154" y="111709"/>
                  </a:lnTo>
                  <a:lnTo>
                    <a:pt x="20116" y="111201"/>
                  </a:lnTo>
                  <a:lnTo>
                    <a:pt x="19481" y="111201"/>
                  </a:lnTo>
                  <a:lnTo>
                    <a:pt x="23355" y="110439"/>
                  </a:lnTo>
                  <a:lnTo>
                    <a:pt x="28359" y="111836"/>
                  </a:lnTo>
                  <a:lnTo>
                    <a:pt x="31915" y="111709"/>
                  </a:lnTo>
                  <a:lnTo>
                    <a:pt x="32969" y="110439"/>
                  </a:lnTo>
                  <a:lnTo>
                    <a:pt x="33705" y="109550"/>
                  </a:lnTo>
                  <a:lnTo>
                    <a:pt x="33705" y="109042"/>
                  </a:lnTo>
                  <a:lnTo>
                    <a:pt x="33477" y="108153"/>
                  </a:lnTo>
                  <a:lnTo>
                    <a:pt x="33413" y="107899"/>
                  </a:lnTo>
                  <a:lnTo>
                    <a:pt x="33337" y="107645"/>
                  </a:lnTo>
                  <a:lnTo>
                    <a:pt x="33248" y="107264"/>
                  </a:lnTo>
                  <a:lnTo>
                    <a:pt x="47929" y="107264"/>
                  </a:lnTo>
                  <a:lnTo>
                    <a:pt x="49936" y="106629"/>
                  </a:lnTo>
                  <a:lnTo>
                    <a:pt x="49796" y="106629"/>
                  </a:lnTo>
                  <a:lnTo>
                    <a:pt x="46545" y="104216"/>
                  </a:lnTo>
                  <a:lnTo>
                    <a:pt x="47269" y="105740"/>
                  </a:lnTo>
                  <a:lnTo>
                    <a:pt x="47663" y="106629"/>
                  </a:lnTo>
                  <a:lnTo>
                    <a:pt x="47701" y="106756"/>
                  </a:lnTo>
                  <a:lnTo>
                    <a:pt x="47815" y="107010"/>
                  </a:lnTo>
                  <a:lnTo>
                    <a:pt x="33172" y="107010"/>
                  </a:lnTo>
                  <a:lnTo>
                    <a:pt x="33096" y="106629"/>
                  </a:lnTo>
                  <a:lnTo>
                    <a:pt x="32880" y="105994"/>
                  </a:lnTo>
                  <a:lnTo>
                    <a:pt x="32054" y="105994"/>
                  </a:lnTo>
                  <a:lnTo>
                    <a:pt x="27254" y="106629"/>
                  </a:lnTo>
                  <a:lnTo>
                    <a:pt x="28143" y="106629"/>
                  </a:lnTo>
                  <a:lnTo>
                    <a:pt x="27025" y="107010"/>
                  </a:lnTo>
                  <a:lnTo>
                    <a:pt x="23876" y="107010"/>
                  </a:lnTo>
                  <a:lnTo>
                    <a:pt x="24104" y="107264"/>
                  </a:lnTo>
                  <a:lnTo>
                    <a:pt x="26352" y="107264"/>
                  </a:lnTo>
                  <a:lnTo>
                    <a:pt x="24688" y="107899"/>
                  </a:lnTo>
                  <a:lnTo>
                    <a:pt x="24104" y="107264"/>
                  </a:lnTo>
                  <a:lnTo>
                    <a:pt x="22948" y="105994"/>
                  </a:lnTo>
                  <a:lnTo>
                    <a:pt x="22517" y="105994"/>
                  </a:lnTo>
                  <a:lnTo>
                    <a:pt x="19989" y="107010"/>
                  </a:lnTo>
                  <a:lnTo>
                    <a:pt x="19672" y="107137"/>
                  </a:lnTo>
                  <a:lnTo>
                    <a:pt x="19659" y="105740"/>
                  </a:lnTo>
                  <a:lnTo>
                    <a:pt x="25120" y="105359"/>
                  </a:lnTo>
                  <a:lnTo>
                    <a:pt x="22834" y="104470"/>
                  </a:lnTo>
                  <a:lnTo>
                    <a:pt x="17360" y="105613"/>
                  </a:lnTo>
                  <a:lnTo>
                    <a:pt x="14262" y="102819"/>
                  </a:lnTo>
                  <a:lnTo>
                    <a:pt x="13703" y="102311"/>
                  </a:lnTo>
                  <a:lnTo>
                    <a:pt x="19608" y="99390"/>
                  </a:lnTo>
                  <a:lnTo>
                    <a:pt x="19494" y="98882"/>
                  </a:lnTo>
                  <a:lnTo>
                    <a:pt x="18732" y="95453"/>
                  </a:lnTo>
                  <a:lnTo>
                    <a:pt x="18681" y="95199"/>
                  </a:lnTo>
                  <a:lnTo>
                    <a:pt x="19596" y="97231"/>
                  </a:lnTo>
                  <a:lnTo>
                    <a:pt x="20053" y="95453"/>
                  </a:lnTo>
                  <a:lnTo>
                    <a:pt x="20205" y="95199"/>
                  </a:lnTo>
                  <a:lnTo>
                    <a:pt x="20866" y="94056"/>
                  </a:lnTo>
                  <a:lnTo>
                    <a:pt x="22783" y="94056"/>
                  </a:lnTo>
                  <a:lnTo>
                    <a:pt x="22910" y="95199"/>
                  </a:lnTo>
                  <a:lnTo>
                    <a:pt x="22999" y="96113"/>
                  </a:lnTo>
                  <a:lnTo>
                    <a:pt x="23114" y="97231"/>
                  </a:lnTo>
                  <a:lnTo>
                    <a:pt x="23241" y="98374"/>
                  </a:lnTo>
                  <a:lnTo>
                    <a:pt x="25044" y="96113"/>
                  </a:lnTo>
                  <a:lnTo>
                    <a:pt x="31419" y="97866"/>
                  </a:lnTo>
                  <a:lnTo>
                    <a:pt x="32715" y="96113"/>
                  </a:lnTo>
                  <a:lnTo>
                    <a:pt x="32067" y="98374"/>
                  </a:lnTo>
                  <a:lnTo>
                    <a:pt x="31953" y="98755"/>
                  </a:lnTo>
                  <a:lnTo>
                    <a:pt x="31915" y="98882"/>
                  </a:lnTo>
                  <a:lnTo>
                    <a:pt x="39217" y="97612"/>
                  </a:lnTo>
                  <a:lnTo>
                    <a:pt x="46456" y="97612"/>
                  </a:lnTo>
                  <a:lnTo>
                    <a:pt x="52311" y="96113"/>
                  </a:lnTo>
                  <a:lnTo>
                    <a:pt x="52946" y="96113"/>
                  </a:lnTo>
                  <a:lnTo>
                    <a:pt x="54698" y="99390"/>
                  </a:lnTo>
                  <a:lnTo>
                    <a:pt x="49263" y="103327"/>
                  </a:lnTo>
                  <a:lnTo>
                    <a:pt x="50939" y="106362"/>
                  </a:lnTo>
                  <a:lnTo>
                    <a:pt x="52451" y="105994"/>
                  </a:lnTo>
                  <a:lnTo>
                    <a:pt x="53009" y="105994"/>
                  </a:lnTo>
                  <a:lnTo>
                    <a:pt x="53873" y="107010"/>
                  </a:lnTo>
                  <a:lnTo>
                    <a:pt x="48831" y="107010"/>
                  </a:lnTo>
                  <a:lnTo>
                    <a:pt x="47929" y="107264"/>
                  </a:lnTo>
                  <a:lnTo>
                    <a:pt x="54089" y="107264"/>
                  </a:lnTo>
                  <a:lnTo>
                    <a:pt x="55600" y="109042"/>
                  </a:lnTo>
                  <a:lnTo>
                    <a:pt x="59309" y="110185"/>
                  </a:lnTo>
                  <a:lnTo>
                    <a:pt x="58750" y="110185"/>
                  </a:lnTo>
                  <a:lnTo>
                    <a:pt x="56946" y="111709"/>
                  </a:lnTo>
                  <a:lnTo>
                    <a:pt x="58623" y="111709"/>
                  </a:lnTo>
                  <a:lnTo>
                    <a:pt x="61658" y="111963"/>
                  </a:lnTo>
                  <a:lnTo>
                    <a:pt x="60261" y="109550"/>
                  </a:lnTo>
                  <a:lnTo>
                    <a:pt x="64439" y="111709"/>
                  </a:lnTo>
                  <a:lnTo>
                    <a:pt x="64858" y="111709"/>
                  </a:lnTo>
                  <a:lnTo>
                    <a:pt x="68961" y="112864"/>
                  </a:lnTo>
                  <a:lnTo>
                    <a:pt x="72644" y="111709"/>
                  </a:lnTo>
                  <a:lnTo>
                    <a:pt x="73202" y="111709"/>
                  </a:lnTo>
                  <a:lnTo>
                    <a:pt x="72593" y="111201"/>
                  </a:lnTo>
                  <a:lnTo>
                    <a:pt x="78943" y="110820"/>
                  </a:lnTo>
                  <a:lnTo>
                    <a:pt x="80238" y="112471"/>
                  </a:lnTo>
                  <a:lnTo>
                    <a:pt x="79438" y="112471"/>
                  </a:lnTo>
                  <a:lnTo>
                    <a:pt x="76657" y="112979"/>
                  </a:lnTo>
                  <a:lnTo>
                    <a:pt x="77254" y="112979"/>
                  </a:lnTo>
                  <a:lnTo>
                    <a:pt x="73228" y="114249"/>
                  </a:lnTo>
                  <a:lnTo>
                    <a:pt x="71805" y="114249"/>
                  </a:lnTo>
                  <a:lnTo>
                    <a:pt x="71678" y="114757"/>
                  </a:lnTo>
                  <a:lnTo>
                    <a:pt x="71526" y="114757"/>
                  </a:lnTo>
                  <a:lnTo>
                    <a:pt x="66040" y="116535"/>
                  </a:lnTo>
                  <a:lnTo>
                    <a:pt x="60426" y="117932"/>
                  </a:lnTo>
                  <a:lnTo>
                    <a:pt x="59918" y="117297"/>
                  </a:lnTo>
                  <a:lnTo>
                    <a:pt x="57111" y="113741"/>
                  </a:lnTo>
                  <a:lnTo>
                    <a:pt x="59029" y="117297"/>
                  </a:lnTo>
                  <a:lnTo>
                    <a:pt x="52108" y="117297"/>
                  </a:lnTo>
                  <a:lnTo>
                    <a:pt x="52666" y="116154"/>
                  </a:lnTo>
                  <a:lnTo>
                    <a:pt x="48475" y="116154"/>
                  </a:lnTo>
                  <a:lnTo>
                    <a:pt x="48107" y="116154"/>
                  </a:lnTo>
                  <a:lnTo>
                    <a:pt x="50215" y="117932"/>
                  </a:lnTo>
                  <a:lnTo>
                    <a:pt x="50622" y="117932"/>
                  </a:lnTo>
                  <a:lnTo>
                    <a:pt x="55651" y="119075"/>
                  </a:lnTo>
                  <a:lnTo>
                    <a:pt x="61087" y="120599"/>
                  </a:lnTo>
                  <a:lnTo>
                    <a:pt x="64490" y="124663"/>
                  </a:lnTo>
                  <a:lnTo>
                    <a:pt x="59918" y="123520"/>
                  </a:lnTo>
                  <a:lnTo>
                    <a:pt x="53073" y="124409"/>
                  </a:lnTo>
                  <a:lnTo>
                    <a:pt x="47625" y="126187"/>
                  </a:lnTo>
                  <a:lnTo>
                    <a:pt x="51892" y="127965"/>
                  </a:lnTo>
                  <a:lnTo>
                    <a:pt x="57327" y="127711"/>
                  </a:lnTo>
                  <a:lnTo>
                    <a:pt x="63271" y="127203"/>
                  </a:lnTo>
                  <a:lnTo>
                    <a:pt x="69062" y="128600"/>
                  </a:lnTo>
                  <a:lnTo>
                    <a:pt x="70269" y="127203"/>
                  </a:lnTo>
                  <a:lnTo>
                    <a:pt x="71361" y="125933"/>
                  </a:lnTo>
                  <a:lnTo>
                    <a:pt x="69151" y="124663"/>
                  </a:lnTo>
                  <a:lnTo>
                    <a:pt x="65849" y="122758"/>
                  </a:lnTo>
                  <a:lnTo>
                    <a:pt x="71335" y="123012"/>
                  </a:lnTo>
                  <a:lnTo>
                    <a:pt x="71691" y="122758"/>
                  </a:lnTo>
                  <a:lnTo>
                    <a:pt x="75857" y="119837"/>
                  </a:lnTo>
                  <a:lnTo>
                    <a:pt x="80441" y="121742"/>
                  </a:lnTo>
                  <a:lnTo>
                    <a:pt x="78625" y="123901"/>
                  </a:lnTo>
                  <a:lnTo>
                    <a:pt x="73558" y="125171"/>
                  </a:lnTo>
                  <a:lnTo>
                    <a:pt x="74066" y="125171"/>
                  </a:lnTo>
                  <a:lnTo>
                    <a:pt x="74079" y="127203"/>
                  </a:lnTo>
                  <a:lnTo>
                    <a:pt x="74371" y="127203"/>
                  </a:lnTo>
                  <a:lnTo>
                    <a:pt x="81368" y="130124"/>
                  </a:lnTo>
                  <a:lnTo>
                    <a:pt x="85636" y="125933"/>
                  </a:lnTo>
                  <a:lnTo>
                    <a:pt x="86398" y="125171"/>
                  </a:lnTo>
                  <a:lnTo>
                    <a:pt x="81381" y="125933"/>
                  </a:lnTo>
                  <a:lnTo>
                    <a:pt x="83654" y="123266"/>
                  </a:lnTo>
                  <a:lnTo>
                    <a:pt x="83286" y="123012"/>
                  </a:lnTo>
                  <a:lnTo>
                    <a:pt x="82918" y="122758"/>
                  </a:lnTo>
                  <a:lnTo>
                    <a:pt x="82270" y="122758"/>
                  </a:lnTo>
                  <a:lnTo>
                    <a:pt x="81356" y="123012"/>
                  </a:lnTo>
                  <a:lnTo>
                    <a:pt x="80899" y="121996"/>
                  </a:lnTo>
                  <a:lnTo>
                    <a:pt x="83553" y="121996"/>
                  </a:lnTo>
                  <a:lnTo>
                    <a:pt x="82664" y="120599"/>
                  </a:lnTo>
                  <a:lnTo>
                    <a:pt x="82537" y="119837"/>
                  </a:lnTo>
                  <a:lnTo>
                    <a:pt x="82423" y="118567"/>
                  </a:lnTo>
                  <a:lnTo>
                    <a:pt x="85267" y="116154"/>
                  </a:lnTo>
                  <a:lnTo>
                    <a:pt x="85648" y="116154"/>
                  </a:lnTo>
                  <a:lnTo>
                    <a:pt x="90004" y="118529"/>
                  </a:lnTo>
                  <a:lnTo>
                    <a:pt x="92290" y="116154"/>
                  </a:lnTo>
                  <a:lnTo>
                    <a:pt x="93129" y="115265"/>
                  </a:lnTo>
                  <a:lnTo>
                    <a:pt x="96227" y="111963"/>
                  </a:lnTo>
                  <a:lnTo>
                    <a:pt x="95973" y="111963"/>
                  </a:lnTo>
                  <a:lnTo>
                    <a:pt x="86321" y="115265"/>
                  </a:lnTo>
                  <a:lnTo>
                    <a:pt x="87515" y="114249"/>
                  </a:lnTo>
                  <a:lnTo>
                    <a:pt x="86868" y="114249"/>
                  </a:lnTo>
                  <a:lnTo>
                    <a:pt x="84480" y="114604"/>
                  </a:lnTo>
                  <a:lnTo>
                    <a:pt x="83921" y="114249"/>
                  </a:lnTo>
                  <a:lnTo>
                    <a:pt x="83439" y="114249"/>
                  </a:lnTo>
                  <a:lnTo>
                    <a:pt x="84391" y="111963"/>
                  </a:lnTo>
                  <a:lnTo>
                    <a:pt x="88544" y="111201"/>
                  </a:lnTo>
                  <a:lnTo>
                    <a:pt x="93345" y="110820"/>
                  </a:lnTo>
                  <a:lnTo>
                    <a:pt x="101333" y="110185"/>
                  </a:lnTo>
                  <a:lnTo>
                    <a:pt x="102082" y="109550"/>
                  </a:lnTo>
                  <a:lnTo>
                    <a:pt x="102679" y="109042"/>
                  </a:lnTo>
                  <a:close/>
                </a:path>
                <a:path w="508000" h="235585">
                  <a:moveTo>
                    <a:pt x="125247" y="180644"/>
                  </a:moveTo>
                  <a:lnTo>
                    <a:pt x="123863" y="179666"/>
                  </a:lnTo>
                  <a:lnTo>
                    <a:pt x="121551" y="176631"/>
                  </a:lnTo>
                  <a:lnTo>
                    <a:pt x="118846" y="178981"/>
                  </a:lnTo>
                  <a:lnTo>
                    <a:pt x="125247" y="180644"/>
                  </a:lnTo>
                  <a:close/>
                </a:path>
                <a:path w="508000" h="235585">
                  <a:moveTo>
                    <a:pt x="135293" y="181356"/>
                  </a:moveTo>
                  <a:lnTo>
                    <a:pt x="134404" y="181876"/>
                  </a:lnTo>
                  <a:lnTo>
                    <a:pt x="131635" y="183743"/>
                  </a:lnTo>
                  <a:lnTo>
                    <a:pt x="128003" y="181876"/>
                  </a:lnTo>
                  <a:lnTo>
                    <a:pt x="124333" y="182130"/>
                  </a:lnTo>
                  <a:lnTo>
                    <a:pt x="124790" y="182448"/>
                  </a:lnTo>
                  <a:lnTo>
                    <a:pt x="125742" y="182448"/>
                  </a:lnTo>
                  <a:lnTo>
                    <a:pt x="126314" y="183756"/>
                  </a:lnTo>
                  <a:lnTo>
                    <a:pt x="126428" y="184010"/>
                  </a:lnTo>
                  <a:lnTo>
                    <a:pt x="126542" y="184277"/>
                  </a:lnTo>
                  <a:lnTo>
                    <a:pt x="126631" y="184467"/>
                  </a:lnTo>
                  <a:lnTo>
                    <a:pt x="124498" y="184277"/>
                  </a:lnTo>
                  <a:lnTo>
                    <a:pt x="124320" y="184277"/>
                  </a:lnTo>
                  <a:lnTo>
                    <a:pt x="122961" y="184734"/>
                  </a:lnTo>
                  <a:lnTo>
                    <a:pt x="121170" y="183045"/>
                  </a:lnTo>
                  <a:lnTo>
                    <a:pt x="120942" y="182841"/>
                  </a:lnTo>
                  <a:lnTo>
                    <a:pt x="119900" y="181876"/>
                  </a:lnTo>
                  <a:lnTo>
                    <a:pt x="119621" y="181356"/>
                  </a:lnTo>
                  <a:lnTo>
                    <a:pt x="119316" y="180467"/>
                  </a:lnTo>
                  <a:lnTo>
                    <a:pt x="119316" y="182841"/>
                  </a:lnTo>
                  <a:lnTo>
                    <a:pt x="115671" y="182638"/>
                  </a:lnTo>
                  <a:lnTo>
                    <a:pt x="116154" y="182448"/>
                  </a:lnTo>
                  <a:lnTo>
                    <a:pt x="117602" y="182448"/>
                  </a:lnTo>
                  <a:lnTo>
                    <a:pt x="117221" y="181876"/>
                  </a:lnTo>
                  <a:lnTo>
                    <a:pt x="116268" y="181356"/>
                  </a:lnTo>
                  <a:lnTo>
                    <a:pt x="117309" y="181876"/>
                  </a:lnTo>
                  <a:lnTo>
                    <a:pt x="119316" y="182841"/>
                  </a:lnTo>
                  <a:lnTo>
                    <a:pt x="119316" y="180467"/>
                  </a:lnTo>
                  <a:lnTo>
                    <a:pt x="119049" y="179666"/>
                  </a:lnTo>
                  <a:lnTo>
                    <a:pt x="118948" y="179349"/>
                  </a:lnTo>
                  <a:lnTo>
                    <a:pt x="118821" y="178981"/>
                  </a:lnTo>
                  <a:lnTo>
                    <a:pt x="116878" y="180644"/>
                  </a:lnTo>
                  <a:lnTo>
                    <a:pt x="116611" y="180975"/>
                  </a:lnTo>
                  <a:lnTo>
                    <a:pt x="112547" y="183756"/>
                  </a:lnTo>
                  <a:lnTo>
                    <a:pt x="112496" y="180975"/>
                  </a:lnTo>
                  <a:lnTo>
                    <a:pt x="112801" y="180644"/>
                  </a:lnTo>
                  <a:lnTo>
                    <a:pt x="114312" y="179349"/>
                  </a:lnTo>
                  <a:lnTo>
                    <a:pt x="111226" y="180086"/>
                  </a:lnTo>
                  <a:lnTo>
                    <a:pt x="111671" y="181876"/>
                  </a:lnTo>
                  <a:lnTo>
                    <a:pt x="111734" y="182130"/>
                  </a:lnTo>
                  <a:lnTo>
                    <a:pt x="111810" y="182448"/>
                  </a:lnTo>
                  <a:lnTo>
                    <a:pt x="111912" y="182841"/>
                  </a:lnTo>
                  <a:lnTo>
                    <a:pt x="112039" y="183349"/>
                  </a:lnTo>
                  <a:lnTo>
                    <a:pt x="112128" y="183756"/>
                  </a:lnTo>
                  <a:lnTo>
                    <a:pt x="112191" y="184010"/>
                  </a:lnTo>
                  <a:lnTo>
                    <a:pt x="112255" y="184264"/>
                  </a:lnTo>
                  <a:lnTo>
                    <a:pt x="108889" y="184010"/>
                  </a:lnTo>
                  <a:lnTo>
                    <a:pt x="110883" y="186436"/>
                  </a:lnTo>
                  <a:lnTo>
                    <a:pt x="112598" y="184277"/>
                  </a:lnTo>
                  <a:lnTo>
                    <a:pt x="113512" y="183756"/>
                  </a:lnTo>
                  <a:lnTo>
                    <a:pt x="114769" y="183045"/>
                  </a:lnTo>
                  <a:lnTo>
                    <a:pt x="115303" y="183349"/>
                  </a:lnTo>
                  <a:lnTo>
                    <a:pt x="115747" y="183756"/>
                  </a:lnTo>
                  <a:lnTo>
                    <a:pt x="115150" y="184277"/>
                  </a:lnTo>
                  <a:lnTo>
                    <a:pt x="113385" y="185750"/>
                  </a:lnTo>
                  <a:lnTo>
                    <a:pt x="117538" y="188671"/>
                  </a:lnTo>
                  <a:lnTo>
                    <a:pt x="128003" y="186156"/>
                  </a:lnTo>
                  <a:lnTo>
                    <a:pt x="133108" y="185483"/>
                  </a:lnTo>
                  <a:lnTo>
                    <a:pt x="132740" y="185229"/>
                  </a:lnTo>
                  <a:lnTo>
                    <a:pt x="132118" y="184797"/>
                  </a:lnTo>
                  <a:lnTo>
                    <a:pt x="130746" y="185229"/>
                  </a:lnTo>
                  <a:lnTo>
                    <a:pt x="131254" y="184797"/>
                  </a:lnTo>
                  <a:lnTo>
                    <a:pt x="131635" y="184467"/>
                  </a:lnTo>
                  <a:lnTo>
                    <a:pt x="132473" y="183756"/>
                  </a:lnTo>
                  <a:lnTo>
                    <a:pt x="135293" y="181356"/>
                  </a:lnTo>
                  <a:close/>
                </a:path>
                <a:path w="508000" h="235585">
                  <a:moveTo>
                    <a:pt x="155206" y="160731"/>
                  </a:moveTo>
                  <a:lnTo>
                    <a:pt x="151980" y="159156"/>
                  </a:lnTo>
                  <a:lnTo>
                    <a:pt x="151104" y="159943"/>
                  </a:lnTo>
                  <a:lnTo>
                    <a:pt x="149275" y="161480"/>
                  </a:lnTo>
                  <a:lnTo>
                    <a:pt x="151104" y="162077"/>
                  </a:lnTo>
                  <a:lnTo>
                    <a:pt x="155206" y="160731"/>
                  </a:lnTo>
                  <a:close/>
                </a:path>
                <a:path w="508000" h="235585">
                  <a:moveTo>
                    <a:pt x="159270" y="154927"/>
                  </a:moveTo>
                  <a:lnTo>
                    <a:pt x="158381" y="154927"/>
                  </a:lnTo>
                  <a:lnTo>
                    <a:pt x="159270" y="155092"/>
                  </a:lnTo>
                  <a:lnTo>
                    <a:pt x="159270" y="154927"/>
                  </a:lnTo>
                  <a:close/>
                </a:path>
                <a:path w="508000" h="235585">
                  <a:moveTo>
                    <a:pt x="159296" y="158648"/>
                  </a:moveTo>
                  <a:lnTo>
                    <a:pt x="159283" y="157746"/>
                  </a:lnTo>
                  <a:lnTo>
                    <a:pt x="158915" y="158140"/>
                  </a:lnTo>
                  <a:lnTo>
                    <a:pt x="158737" y="158470"/>
                  </a:lnTo>
                  <a:lnTo>
                    <a:pt x="159296" y="158648"/>
                  </a:lnTo>
                  <a:close/>
                </a:path>
                <a:path w="508000" h="235585">
                  <a:moveTo>
                    <a:pt x="160464" y="156616"/>
                  </a:moveTo>
                  <a:lnTo>
                    <a:pt x="159283" y="156616"/>
                  </a:lnTo>
                  <a:lnTo>
                    <a:pt x="159283" y="157746"/>
                  </a:lnTo>
                  <a:lnTo>
                    <a:pt x="159689" y="157340"/>
                  </a:lnTo>
                  <a:lnTo>
                    <a:pt x="160312" y="156857"/>
                  </a:lnTo>
                  <a:lnTo>
                    <a:pt x="160464" y="156616"/>
                  </a:lnTo>
                  <a:close/>
                </a:path>
                <a:path w="508000" h="235585">
                  <a:moveTo>
                    <a:pt x="166776" y="173786"/>
                  </a:moveTo>
                  <a:lnTo>
                    <a:pt x="163563" y="174358"/>
                  </a:lnTo>
                  <a:lnTo>
                    <a:pt x="163563" y="175069"/>
                  </a:lnTo>
                  <a:lnTo>
                    <a:pt x="163106" y="176174"/>
                  </a:lnTo>
                  <a:lnTo>
                    <a:pt x="164490" y="176428"/>
                  </a:lnTo>
                  <a:lnTo>
                    <a:pt x="164490" y="175729"/>
                  </a:lnTo>
                  <a:lnTo>
                    <a:pt x="166776" y="173786"/>
                  </a:lnTo>
                  <a:close/>
                </a:path>
                <a:path w="508000" h="235585">
                  <a:moveTo>
                    <a:pt x="167500" y="158940"/>
                  </a:moveTo>
                  <a:lnTo>
                    <a:pt x="164680" y="158242"/>
                  </a:lnTo>
                  <a:lnTo>
                    <a:pt x="164820" y="158076"/>
                  </a:lnTo>
                  <a:lnTo>
                    <a:pt x="160223" y="160731"/>
                  </a:lnTo>
                  <a:lnTo>
                    <a:pt x="164820" y="161810"/>
                  </a:lnTo>
                  <a:lnTo>
                    <a:pt x="167500" y="158940"/>
                  </a:lnTo>
                  <a:close/>
                </a:path>
                <a:path w="508000" h="235585">
                  <a:moveTo>
                    <a:pt x="167982" y="156260"/>
                  </a:moveTo>
                  <a:lnTo>
                    <a:pt x="166141" y="156502"/>
                  </a:lnTo>
                  <a:lnTo>
                    <a:pt x="166344" y="156260"/>
                  </a:lnTo>
                  <a:lnTo>
                    <a:pt x="166585" y="155981"/>
                  </a:lnTo>
                  <a:lnTo>
                    <a:pt x="167728" y="155981"/>
                  </a:lnTo>
                  <a:lnTo>
                    <a:pt x="166243" y="155511"/>
                  </a:lnTo>
                  <a:lnTo>
                    <a:pt x="166052" y="155321"/>
                  </a:lnTo>
                  <a:lnTo>
                    <a:pt x="165620" y="155321"/>
                  </a:lnTo>
                  <a:lnTo>
                    <a:pt x="160147" y="153568"/>
                  </a:lnTo>
                  <a:lnTo>
                    <a:pt x="161340" y="154419"/>
                  </a:lnTo>
                  <a:lnTo>
                    <a:pt x="160807" y="154927"/>
                  </a:lnTo>
                  <a:lnTo>
                    <a:pt x="160515" y="155321"/>
                  </a:lnTo>
                  <a:lnTo>
                    <a:pt x="160401" y="155486"/>
                  </a:lnTo>
                  <a:lnTo>
                    <a:pt x="160172" y="155321"/>
                  </a:lnTo>
                  <a:lnTo>
                    <a:pt x="159270" y="155321"/>
                  </a:lnTo>
                  <a:lnTo>
                    <a:pt x="159270" y="156502"/>
                  </a:lnTo>
                  <a:lnTo>
                    <a:pt x="162509" y="156260"/>
                  </a:lnTo>
                  <a:lnTo>
                    <a:pt x="162979" y="156260"/>
                  </a:lnTo>
                  <a:lnTo>
                    <a:pt x="162509" y="156616"/>
                  </a:lnTo>
                  <a:lnTo>
                    <a:pt x="162039" y="157035"/>
                  </a:lnTo>
                  <a:lnTo>
                    <a:pt x="166052" y="156616"/>
                  </a:lnTo>
                  <a:lnTo>
                    <a:pt x="164820" y="158076"/>
                  </a:lnTo>
                  <a:lnTo>
                    <a:pt x="167982" y="156260"/>
                  </a:lnTo>
                  <a:close/>
                </a:path>
                <a:path w="508000" h="235585">
                  <a:moveTo>
                    <a:pt x="168859" y="159270"/>
                  </a:moveTo>
                  <a:lnTo>
                    <a:pt x="167995" y="158407"/>
                  </a:lnTo>
                  <a:lnTo>
                    <a:pt x="167500" y="158940"/>
                  </a:lnTo>
                  <a:lnTo>
                    <a:pt x="168859" y="159270"/>
                  </a:lnTo>
                  <a:close/>
                </a:path>
                <a:path w="508000" h="235585">
                  <a:moveTo>
                    <a:pt x="171284" y="152146"/>
                  </a:moveTo>
                  <a:lnTo>
                    <a:pt x="168719" y="151650"/>
                  </a:lnTo>
                  <a:lnTo>
                    <a:pt x="168427" y="151650"/>
                  </a:lnTo>
                  <a:lnTo>
                    <a:pt x="169278" y="152946"/>
                  </a:lnTo>
                  <a:lnTo>
                    <a:pt x="171284" y="152146"/>
                  </a:lnTo>
                  <a:close/>
                </a:path>
                <a:path w="508000" h="235585">
                  <a:moveTo>
                    <a:pt x="172491" y="151650"/>
                  </a:moveTo>
                  <a:lnTo>
                    <a:pt x="171284" y="152146"/>
                  </a:lnTo>
                  <a:lnTo>
                    <a:pt x="172402" y="152146"/>
                  </a:lnTo>
                  <a:lnTo>
                    <a:pt x="172491" y="151650"/>
                  </a:lnTo>
                  <a:close/>
                </a:path>
                <a:path w="508000" h="235585">
                  <a:moveTo>
                    <a:pt x="172681" y="188188"/>
                  </a:moveTo>
                  <a:lnTo>
                    <a:pt x="170218" y="186931"/>
                  </a:lnTo>
                  <a:lnTo>
                    <a:pt x="171488" y="184696"/>
                  </a:lnTo>
                  <a:lnTo>
                    <a:pt x="165938" y="185966"/>
                  </a:lnTo>
                  <a:lnTo>
                    <a:pt x="163220" y="187566"/>
                  </a:lnTo>
                  <a:lnTo>
                    <a:pt x="168719" y="190042"/>
                  </a:lnTo>
                  <a:lnTo>
                    <a:pt x="163245" y="190411"/>
                  </a:lnTo>
                  <a:lnTo>
                    <a:pt x="169189" y="193205"/>
                  </a:lnTo>
                  <a:lnTo>
                    <a:pt x="172440" y="193255"/>
                  </a:lnTo>
                  <a:lnTo>
                    <a:pt x="170903" y="188696"/>
                  </a:lnTo>
                  <a:lnTo>
                    <a:pt x="172681" y="188188"/>
                  </a:lnTo>
                  <a:close/>
                </a:path>
                <a:path w="508000" h="235585">
                  <a:moveTo>
                    <a:pt x="174269" y="154178"/>
                  </a:moveTo>
                  <a:lnTo>
                    <a:pt x="173901" y="153327"/>
                  </a:lnTo>
                  <a:lnTo>
                    <a:pt x="173863" y="152628"/>
                  </a:lnTo>
                  <a:lnTo>
                    <a:pt x="172326" y="152628"/>
                  </a:lnTo>
                  <a:lnTo>
                    <a:pt x="172046" y="154178"/>
                  </a:lnTo>
                  <a:lnTo>
                    <a:pt x="174269" y="154178"/>
                  </a:lnTo>
                  <a:close/>
                </a:path>
                <a:path w="508000" h="235585">
                  <a:moveTo>
                    <a:pt x="174726" y="155219"/>
                  </a:moveTo>
                  <a:lnTo>
                    <a:pt x="174409" y="154495"/>
                  </a:lnTo>
                  <a:lnTo>
                    <a:pt x="172516" y="154495"/>
                  </a:lnTo>
                  <a:lnTo>
                    <a:pt x="172516" y="155219"/>
                  </a:lnTo>
                  <a:lnTo>
                    <a:pt x="174726" y="155219"/>
                  </a:lnTo>
                  <a:close/>
                </a:path>
                <a:path w="508000" h="235585">
                  <a:moveTo>
                    <a:pt x="175094" y="188861"/>
                  </a:moveTo>
                  <a:lnTo>
                    <a:pt x="173888" y="188163"/>
                  </a:lnTo>
                  <a:lnTo>
                    <a:pt x="173177" y="188048"/>
                  </a:lnTo>
                  <a:lnTo>
                    <a:pt x="172681" y="188188"/>
                  </a:lnTo>
                  <a:lnTo>
                    <a:pt x="173253" y="188480"/>
                  </a:lnTo>
                  <a:lnTo>
                    <a:pt x="173964" y="188734"/>
                  </a:lnTo>
                  <a:lnTo>
                    <a:pt x="175094" y="188861"/>
                  </a:lnTo>
                  <a:close/>
                </a:path>
                <a:path w="508000" h="235585">
                  <a:moveTo>
                    <a:pt x="176237" y="161366"/>
                  </a:moveTo>
                  <a:lnTo>
                    <a:pt x="172580" y="160197"/>
                  </a:lnTo>
                  <a:lnTo>
                    <a:pt x="168859" y="159270"/>
                  </a:lnTo>
                  <a:lnTo>
                    <a:pt x="170307" y="160731"/>
                  </a:lnTo>
                  <a:lnTo>
                    <a:pt x="172135" y="162712"/>
                  </a:lnTo>
                  <a:lnTo>
                    <a:pt x="171196" y="161366"/>
                  </a:lnTo>
                  <a:lnTo>
                    <a:pt x="176237" y="161366"/>
                  </a:lnTo>
                  <a:close/>
                </a:path>
                <a:path w="508000" h="235585">
                  <a:moveTo>
                    <a:pt x="176720" y="164528"/>
                  </a:moveTo>
                  <a:lnTo>
                    <a:pt x="176707" y="163118"/>
                  </a:lnTo>
                  <a:lnTo>
                    <a:pt x="174447" y="164338"/>
                  </a:lnTo>
                  <a:lnTo>
                    <a:pt x="173050" y="164084"/>
                  </a:lnTo>
                  <a:lnTo>
                    <a:pt x="173520" y="165112"/>
                  </a:lnTo>
                  <a:lnTo>
                    <a:pt x="175361" y="164998"/>
                  </a:lnTo>
                  <a:lnTo>
                    <a:pt x="176720" y="164528"/>
                  </a:lnTo>
                  <a:close/>
                </a:path>
                <a:path w="508000" h="235585">
                  <a:moveTo>
                    <a:pt x="178765" y="158178"/>
                  </a:moveTo>
                  <a:lnTo>
                    <a:pt x="178485" y="157289"/>
                  </a:lnTo>
                  <a:lnTo>
                    <a:pt x="174853" y="158965"/>
                  </a:lnTo>
                  <a:lnTo>
                    <a:pt x="178765" y="158178"/>
                  </a:lnTo>
                  <a:close/>
                </a:path>
                <a:path w="508000" h="235585">
                  <a:moveTo>
                    <a:pt x="180327" y="157861"/>
                  </a:moveTo>
                  <a:lnTo>
                    <a:pt x="178765" y="158178"/>
                  </a:lnTo>
                  <a:lnTo>
                    <a:pt x="179057" y="159169"/>
                  </a:lnTo>
                  <a:lnTo>
                    <a:pt x="176479" y="161810"/>
                  </a:lnTo>
                  <a:lnTo>
                    <a:pt x="179895" y="161810"/>
                  </a:lnTo>
                  <a:lnTo>
                    <a:pt x="179070" y="159156"/>
                  </a:lnTo>
                  <a:lnTo>
                    <a:pt x="180327" y="157861"/>
                  </a:lnTo>
                  <a:close/>
                </a:path>
                <a:path w="508000" h="235585">
                  <a:moveTo>
                    <a:pt x="183946" y="155003"/>
                  </a:moveTo>
                  <a:lnTo>
                    <a:pt x="180263" y="152882"/>
                  </a:lnTo>
                  <a:lnTo>
                    <a:pt x="183934" y="155460"/>
                  </a:lnTo>
                  <a:lnTo>
                    <a:pt x="183946" y="155003"/>
                  </a:lnTo>
                  <a:close/>
                </a:path>
                <a:path w="508000" h="235585">
                  <a:moveTo>
                    <a:pt x="185801" y="156057"/>
                  </a:moveTo>
                  <a:lnTo>
                    <a:pt x="183959" y="154749"/>
                  </a:lnTo>
                  <a:lnTo>
                    <a:pt x="183959" y="155003"/>
                  </a:lnTo>
                  <a:lnTo>
                    <a:pt x="185801" y="156057"/>
                  </a:lnTo>
                  <a:close/>
                </a:path>
                <a:path w="508000" h="235585">
                  <a:moveTo>
                    <a:pt x="189369" y="197472"/>
                  </a:moveTo>
                  <a:lnTo>
                    <a:pt x="187058" y="194437"/>
                  </a:lnTo>
                  <a:lnTo>
                    <a:pt x="186143" y="195211"/>
                  </a:lnTo>
                  <a:lnTo>
                    <a:pt x="189369" y="197472"/>
                  </a:lnTo>
                  <a:close/>
                </a:path>
                <a:path w="508000" h="235585">
                  <a:moveTo>
                    <a:pt x="194602" y="155892"/>
                  </a:moveTo>
                  <a:lnTo>
                    <a:pt x="193548" y="155143"/>
                  </a:lnTo>
                  <a:lnTo>
                    <a:pt x="193967" y="155524"/>
                  </a:lnTo>
                  <a:lnTo>
                    <a:pt x="194310" y="155752"/>
                  </a:lnTo>
                  <a:lnTo>
                    <a:pt x="194602" y="155892"/>
                  </a:lnTo>
                  <a:close/>
                </a:path>
                <a:path w="508000" h="235585">
                  <a:moveTo>
                    <a:pt x="204127" y="161861"/>
                  </a:moveTo>
                  <a:lnTo>
                    <a:pt x="204076" y="157619"/>
                  </a:lnTo>
                  <a:lnTo>
                    <a:pt x="199974" y="159677"/>
                  </a:lnTo>
                  <a:lnTo>
                    <a:pt x="197218" y="156311"/>
                  </a:lnTo>
                  <a:lnTo>
                    <a:pt x="199948" y="154686"/>
                  </a:lnTo>
                  <a:lnTo>
                    <a:pt x="196342" y="152768"/>
                  </a:lnTo>
                  <a:lnTo>
                    <a:pt x="196608" y="156794"/>
                  </a:lnTo>
                  <a:lnTo>
                    <a:pt x="194602" y="155892"/>
                  </a:lnTo>
                  <a:lnTo>
                    <a:pt x="196278" y="157099"/>
                  </a:lnTo>
                  <a:lnTo>
                    <a:pt x="195237" y="158546"/>
                  </a:lnTo>
                  <a:lnTo>
                    <a:pt x="194233" y="158978"/>
                  </a:lnTo>
                  <a:lnTo>
                    <a:pt x="193243" y="158953"/>
                  </a:lnTo>
                  <a:lnTo>
                    <a:pt x="193636" y="158762"/>
                  </a:lnTo>
                  <a:lnTo>
                    <a:pt x="191338" y="156438"/>
                  </a:lnTo>
                  <a:lnTo>
                    <a:pt x="190093" y="156718"/>
                  </a:lnTo>
                  <a:lnTo>
                    <a:pt x="189522" y="157099"/>
                  </a:lnTo>
                  <a:lnTo>
                    <a:pt x="189280" y="157518"/>
                  </a:lnTo>
                  <a:lnTo>
                    <a:pt x="187807" y="156946"/>
                  </a:lnTo>
                  <a:lnTo>
                    <a:pt x="186232" y="156895"/>
                  </a:lnTo>
                  <a:lnTo>
                    <a:pt x="184226" y="158838"/>
                  </a:lnTo>
                  <a:lnTo>
                    <a:pt x="183972" y="159029"/>
                  </a:lnTo>
                  <a:lnTo>
                    <a:pt x="184137" y="159067"/>
                  </a:lnTo>
                  <a:lnTo>
                    <a:pt x="183515" y="160083"/>
                  </a:lnTo>
                  <a:lnTo>
                    <a:pt x="188087" y="160489"/>
                  </a:lnTo>
                  <a:lnTo>
                    <a:pt x="186550" y="159702"/>
                  </a:lnTo>
                  <a:lnTo>
                    <a:pt x="187502" y="159842"/>
                  </a:lnTo>
                  <a:lnTo>
                    <a:pt x="188493" y="159918"/>
                  </a:lnTo>
                  <a:lnTo>
                    <a:pt x="189560" y="159918"/>
                  </a:lnTo>
                  <a:lnTo>
                    <a:pt x="189636" y="160388"/>
                  </a:lnTo>
                  <a:lnTo>
                    <a:pt x="189572" y="160832"/>
                  </a:lnTo>
                  <a:lnTo>
                    <a:pt x="189103" y="161239"/>
                  </a:lnTo>
                  <a:lnTo>
                    <a:pt x="187756" y="165252"/>
                  </a:lnTo>
                  <a:lnTo>
                    <a:pt x="180886" y="162534"/>
                  </a:lnTo>
                  <a:lnTo>
                    <a:pt x="178181" y="165557"/>
                  </a:lnTo>
                  <a:lnTo>
                    <a:pt x="181356" y="164287"/>
                  </a:lnTo>
                  <a:lnTo>
                    <a:pt x="181394" y="165696"/>
                  </a:lnTo>
                  <a:lnTo>
                    <a:pt x="180454" y="166471"/>
                  </a:lnTo>
                  <a:lnTo>
                    <a:pt x="180936" y="167513"/>
                  </a:lnTo>
                  <a:lnTo>
                    <a:pt x="176809" y="167449"/>
                  </a:lnTo>
                  <a:lnTo>
                    <a:pt x="180505" y="171462"/>
                  </a:lnTo>
                  <a:lnTo>
                    <a:pt x="186855" y="166014"/>
                  </a:lnTo>
                  <a:lnTo>
                    <a:pt x="190538" y="168617"/>
                  </a:lnTo>
                  <a:lnTo>
                    <a:pt x="198297" y="166992"/>
                  </a:lnTo>
                  <a:lnTo>
                    <a:pt x="188645" y="163753"/>
                  </a:lnTo>
                  <a:lnTo>
                    <a:pt x="190017" y="160451"/>
                  </a:lnTo>
                  <a:lnTo>
                    <a:pt x="191109" y="159943"/>
                  </a:lnTo>
                  <a:lnTo>
                    <a:pt x="193725" y="159854"/>
                  </a:lnTo>
                  <a:lnTo>
                    <a:pt x="196342" y="159575"/>
                  </a:lnTo>
                  <a:lnTo>
                    <a:pt x="198170" y="159804"/>
                  </a:lnTo>
                  <a:lnTo>
                    <a:pt x="202742" y="160896"/>
                  </a:lnTo>
                  <a:lnTo>
                    <a:pt x="197726" y="162318"/>
                  </a:lnTo>
                  <a:lnTo>
                    <a:pt x="198653" y="162979"/>
                  </a:lnTo>
                  <a:lnTo>
                    <a:pt x="204127" y="161861"/>
                  </a:lnTo>
                  <a:close/>
                </a:path>
                <a:path w="508000" h="235585">
                  <a:moveTo>
                    <a:pt x="210680" y="93776"/>
                  </a:moveTo>
                  <a:lnTo>
                    <a:pt x="210642" y="93522"/>
                  </a:lnTo>
                  <a:lnTo>
                    <a:pt x="210312" y="93459"/>
                  </a:lnTo>
                  <a:lnTo>
                    <a:pt x="210400" y="93751"/>
                  </a:lnTo>
                  <a:lnTo>
                    <a:pt x="210502" y="93916"/>
                  </a:lnTo>
                  <a:lnTo>
                    <a:pt x="210591" y="94145"/>
                  </a:lnTo>
                  <a:lnTo>
                    <a:pt x="210680" y="93776"/>
                  </a:lnTo>
                  <a:close/>
                </a:path>
                <a:path w="508000" h="235585">
                  <a:moveTo>
                    <a:pt x="212979" y="228955"/>
                  </a:moveTo>
                  <a:lnTo>
                    <a:pt x="212064" y="227634"/>
                  </a:lnTo>
                  <a:lnTo>
                    <a:pt x="209359" y="231381"/>
                  </a:lnTo>
                  <a:lnTo>
                    <a:pt x="212979" y="228955"/>
                  </a:lnTo>
                  <a:close/>
                </a:path>
                <a:path w="508000" h="235585">
                  <a:moveTo>
                    <a:pt x="213626" y="102819"/>
                  </a:moveTo>
                  <a:lnTo>
                    <a:pt x="210845" y="101600"/>
                  </a:lnTo>
                  <a:lnTo>
                    <a:pt x="212699" y="104292"/>
                  </a:lnTo>
                  <a:lnTo>
                    <a:pt x="213626" y="102819"/>
                  </a:lnTo>
                  <a:close/>
                </a:path>
                <a:path w="508000" h="235585">
                  <a:moveTo>
                    <a:pt x="215709" y="227126"/>
                  </a:moveTo>
                  <a:lnTo>
                    <a:pt x="212979" y="228955"/>
                  </a:lnTo>
                  <a:lnTo>
                    <a:pt x="213995" y="230454"/>
                  </a:lnTo>
                  <a:lnTo>
                    <a:pt x="214426" y="229450"/>
                  </a:lnTo>
                  <a:lnTo>
                    <a:pt x="215709" y="227126"/>
                  </a:lnTo>
                  <a:close/>
                </a:path>
                <a:path w="508000" h="235585">
                  <a:moveTo>
                    <a:pt x="217233" y="128371"/>
                  </a:moveTo>
                  <a:lnTo>
                    <a:pt x="216979" y="128282"/>
                  </a:lnTo>
                  <a:lnTo>
                    <a:pt x="216674" y="128257"/>
                  </a:lnTo>
                  <a:lnTo>
                    <a:pt x="216357" y="128219"/>
                  </a:lnTo>
                  <a:lnTo>
                    <a:pt x="216547" y="128333"/>
                  </a:lnTo>
                  <a:lnTo>
                    <a:pt x="216725" y="128460"/>
                  </a:lnTo>
                  <a:lnTo>
                    <a:pt x="217043" y="128562"/>
                  </a:lnTo>
                  <a:lnTo>
                    <a:pt x="217233" y="128371"/>
                  </a:lnTo>
                  <a:close/>
                </a:path>
                <a:path w="508000" h="235585">
                  <a:moveTo>
                    <a:pt x="218554" y="95008"/>
                  </a:moveTo>
                  <a:lnTo>
                    <a:pt x="213829" y="94348"/>
                  </a:lnTo>
                  <a:lnTo>
                    <a:pt x="211963" y="97434"/>
                  </a:lnTo>
                  <a:lnTo>
                    <a:pt x="210591" y="94145"/>
                  </a:lnTo>
                  <a:lnTo>
                    <a:pt x="210337" y="95326"/>
                  </a:lnTo>
                  <a:lnTo>
                    <a:pt x="208699" y="97650"/>
                  </a:lnTo>
                  <a:lnTo>
                    <a:pt x="210820" y="98044"/>
                  </a:lnTo>
                  <a:lnTo>
                    <a:pt x="211277" y="99796"/>
                  </a:lnTo>
                  <a:lnTo>
                    <a:pt x="214909" y="96685"/>
                  </a:lnTo>
                  <a:lnTo>
                    <a:pt x="215379" y="97015"/>
                  </a:lnTo>
                  <a:lnTo>
                    <a:pt x="218554" y="95008"/>
                  </a:lnTo>
                  <a:close/>
                </a:path>
                <a:path w="508000" h="235585">
                  <a:moveTo>
                    <a:pt x="218960" y="125171"/>
                  </a:moveTo>
                  <a:lnTo>
                    <a:pt x="218821" y="125196"/>
                  </a:lnTo>
                  <a:lnTo>
                    <a:pt x="214287" y="125183"/>
                  </a:lnTo>
                  <a:lnTo>
                    <a:pt x="213271" y="127355"/>
                  </a:lnTo>
                  <a:lnTo>
                    <a:pt x="214515" y="128016"/>
                  </a:lnTo>
                  <a:lnTo>
                    <a:pt x="216357" y="128219"/>
                  </a:lnTo>
                  <a:lnTo>
                    <a:pt x="214439" y="127000"/>
                  </a:lnTo>
                  <a:lnTo>
                    <a:pt x="218389" y="125399"/>
                  </a:lnTo>
                  <a:lnTo>
                    <a:pt x="218414" y="125945"/>
                  </a:lnTo>
                  <a:lnTo>
                    <a:pt x="218960" y="125171"/>
                  </a:lnTo>
                  <a:close/>
                </a:path>
                <a:path w="508000" h="235585">
                  <a:moveTo>
                    <a:pt x="219608" y="128155"/>
                  </a:moveTo>
                  <a:lnTo>
                    <a:pt x="218478" y="127431"/>
                  </a:lnTo>
                  <a:lnTo>
                    <a:pt x="217512" y="128155"/>
                  </a:lnTo>
                  <a:lnTo>
                    <a:pt x="219608" y="128155"/>
                  </a:lnTo>
                  <a:close/>
                </a:path>
                <a:path w="508000" h="235585">
                  <a:moveTo>
                    <a:pt x="220903" y="124917"/>
                  </a:moveTo>
                  <a:lnTo>
                    <a:pt x="219735" y="124091"/>
                  </a:lnTo>
                  <a:lnTo>
                    <a:pt x="218960" y="125171"/>
                  </a:lnTo>
                  <a:lnTo>
                    <a:pt x="220230" y="124917"/>
                  </a:lnTo>
                  <a:lnTo>
                    <a:pt x="220903" y="124917"/>
                  </a:lnTo>
                  <a:close/>
                </a:path>
                <a:path w="508000" h="235585">
                  <a:moveTo>
                    <a:pt x="221170" y="129159"/>
                  </a:moveTo>
                  <a:lnTo>
                    <a:pt x="221157" y="128155"/>
                  </a:lnTo>
                  <a:lnTo>
                    <a:pt x="219608" y="128155"/>
                  </a:lnTo>
                  <a:lnTo>
                    <a:pt x="221170" y="129159"/>
                  </a:lnTo>
                  <a:close/>
                </a:path>
                <a:path w="508000" h="235585">
                  <a:moveTo>
                    <a:pt x="222504" y="126034"/>
                  </a:moveTo>
                  <a:lnTo>
                    <a:pt x="220903" y="124917"/>
                  </a:lnTo>
                  <a:lnTo>
                    <a:pt x="220878" y="125171"/>
                  </a:lnTo>
                  <a:lnTo>
                    <a:pt x="220764" y="126034"/>
                  </a:lnTo>
                  <a:lnTo>
                    <a:pt x="222504" y="126034"/>
                  </a:lnTo>
                  <a:close/>
                </a:path>
                <a:path w="508000" h="235585">
                  <a:moveTo>
                    <a:pt x="223672" y="196113"/>
                  </a:moveTo>
                  <a:lnTo>
                    <a:pt x="223189" y="194576"/>
                  </a:lnTo>
                  <a:lnTo>
                    <a:pt x="222453" y="194576"/>
                  </a:lnTo>
                  <a:lnTo>
                    <a:pt x="223393" y="194310"/>
                  </a:lnTo>
                  <a:lnTo>
                    <a:pt x="219075" y="194310"/>
                  </a:lnTo>
                  <a:lnTo>
                    <a:pt x="223672" y="196113"/>
                  </a:lnTo>
                  <a:close/>
                </a:path>
                <a:path w="508000" h="235585">
                  <a:moveTo>
                    <a:pt x="224637" y="157924"/>
                  </a:moveTo>
                  <a:lnTo>
                    <a:pt x="224218" y="158305"/>
                  </a:lnTo>
                  <a:lnTo>
                    <a:pt x="221945" y="160248"/>
                  </a:lnTo>
                  <a:lnTo>
                    <a:pt x="219608" y="158623"/>
                  </a:lnTo>
                  <a:lnTo>
                    <a:pt x="221475" y="160629"/>
                  </a:lnTo>
                  <a:lnTo>
                    <a:pt x="219659" y="160769"/>
                  </a:lnTo>
                  <a:lnTo>
                    <a:pt x="219214" y="161874"/>
                  </a:lnTo>
                  <a:lnTo>
                    <a:pt x="222427" y="162001"/>
                  </a:lnTo>
                  <a:lnTo>
                    <a:pt x="223774" y="160121"/>
                  </a:lnTo>
                  <a:lnTo>
                    <a:pt x="224637" y="157924"/>
                  </a:lnTo>
                  <a:close/>
                </a:path>
                <a:path w="508000" h="235585">
                  <a:moveTo>
                    <a:pt x="224891" y="128485"/>
                  </a:moveTo>
                  <a:lnTo>
                    <a:pt x="223583" y="126238"/>
                  </a:lnTo>
                  <a:lnTo>
                    <a:pt x="220738" y="126238"/>
                  </a:lnTo>
                  <a:lnTo>
                    <a:pt x="221145" y="127190"/>
                  </a:lnTo>
                  <a:lnTo>
                    <a:pt x="221157" y="128155"/>
                  </a:lnTo>
                  <a:lnTo>
                    <a:pt x="222148" y="128155"/>
                  </a:lnTo>
                  <a:lnTo>
                    <a:pt x="222999" y="128485"/>
                  </a:lnTo>
                  <a:lnTo>
                    <a:pt x="224891" y="128485"/>
                  </a:lnTo>
                  <a:close/>
                </a:path>
                <a:path w="508000" h="235585">
                  <a:moveTo>
                    <a:pt x="224929" y="184975"/>
                  </a:moveTo>
                  <a:lnTo>
                    <a:pt x="224421" y="181089"/>
                  </a:lnTo>
                  <a:lnTo>
                    <a:pt x="220827" y="184200"/>
                  </a:lnTo>
                  <a:lnTo>
                    <a:pt x="222173" y="185178"/>
                  </a:lnTo>
                  <a:lnTo>
                    <a:pt x="223558" y="185432"/>
                  </a:lnTo>
                  <a:lnTo>
                    <a:pt x="224929" y="184975"/>
                  </a:lnTo>
                  <a:close/>
                </a:path>
                <a:path w="508000" h="235585">
                  <a:moveTo>
                    <a:pt x="225285" y="208445"/>
                  </a:moveTo>
                  <a:lnTo>
                    <a:pt x="223735" y="205384"/>
                  </a:lnTo>
                  <a:lnTo>
                    <a:pt x="221919" y="206946"/>
                  </a:lnTo>
                  <a:lnTo>
                    <a:pt x="223316" y="207187"/>
                  </a:lnTo>
                  <a:lnTo>
                    <a:pt x="222859" y="208292"/>
                  </a:lnTo>
                  <a:lnTo>
                    <a:pt x="223342" y="209334"/>
                  </a:lnTo>
                  <a:lnTo>
                    <a:pt x="225285" y="208445"/>
                  </a:lnTo>
                  <a:close/>
                </a:path>
                <a:path w="508000" h="235585">
                  <a:moveTo>
                    <a:pt x="225310" y="194310"/>
                  </a:moveTo>
                  <a:lnTo>
                    <a:pt x="225044" y="193840"/>
                  </a:lnTo>
                  <a:lnTo>
                    <a:pt x="223393" y="194310"/>
                  </a:lnTo>
                  <a:lnTo>
                    <a:pt x="225310" y="194310"/>
                  </a:lnTo>
                  <a:close/>
                </a:path>
                <a:path w="508000" h="235585">
                  <a:moveTo>
                    <a:pt x="228206" y="192938"/>
                  </a:moveTo>
                  <a:lnTo>
                    <a:pt x="224066" y="192163"/>
                  </a:lnTo>
                  <a:lnTo>
                    <a:pt x="225044" y="193840"/>
                  </a:lnTo>
                  <a:lnTo>
                    <a:pt x="228206" y="192938"/>
                  </a:lnTo>
                  <a:close/>
                </a:path>
                <a:path w="508000" h="235585">
                  <a:moveTo>
                    <a:pt x="229247" y="112369"/>
                  </a:moveTo>
                  <a:lnTo>
                    <a:pt x="226491" y="112572"/>
                  </a:lnTo>
                  <a:lnTo>
                    <a:pt x="225590" y="113347"/>
                  </a:lnTo>
                  <a:lnTo>
                    <a:pt x="229247" y="112369"/>
                  </a:lnTo>
                  <a:close/>
                </a:path>
                <a:path w="508000" h="235585">
                  <a:moveTo>
                    <a:pt x="229298" y="209270"/>
                  </a:moveTo>
                  <a:lnTo>
                    <a:pt x="227939" y="206946"/>
                  </a:lnTo>
                  <a:lnTo>
                    <a:pt x="227799" y="207187"/>
                  </a:lnTo>
                  <a:lnTo>
                    <a:pt x="227228" y="208851"/>
                  </a:lnTo>
                  <a:lnTo>
                    <a:pt x="225285" y="208445"/>
                  </a:lnTo>
                  <a:lnTo>
                    <a:pt x="226542" y="210908"/>
                  </a:lnTo>
                  <a:lnTo>
                    <a:pt x="227228" y="208876"/>
                  </a:lnTo>
                  <a:lnTo>
                    <a:pt x="227418" y="208876"/>
                  </a:lnTo>
                  <a:lnTo>
                    <a:pt x="229298" y="209270"/>
                  </a:lnTo>
                  <a:close/>
                </a:path>
                <a:path w="508000" h="235585">
                  <a:moveTo>
                    <a:pt x="230441" y="233464"/>
                  </a:moveTo>
                  <a:lnTo>
                    <a:pt x="228079" y="230454"/>
                  </a:lnTo>
                  <a:lnTo>
                    <a:pt x="225628" y="228396"/>
                  </a:lnTo>
                  <a:lnTo>
                    <a:pt x="222478" y="226898"/>
                  </a:lnTo>
                  <a:lnTo>
                    <a:pt x="223164" y="226263"/>
                  </a:lnTo>
                  <a:lnTo>
                    <a:pt x="223380" y="226021"/>
                  </a:lnTo>
                  <a:lnTo>
                    <a:pt x="223494" y="225882"/>
                  </a:lnTo>
                  <a:lnTo>
                    <a:pt x="223545" y="224396"/>
                  </a:lnTo>
                  <a:lnTo>
                    <a:pt x="223926" y="222783"/>
                  </a:lnTo>
                  <a:lnTo>
                    <a:pt x="223977" y="222567"/>
                  </a:lnTo>
                  <a:lnTo>
                    <a:pt x="223520" y="222262"/>
                  </a:lnTo>
                  <a:lnTo>
                    <a:pt x="221246" y="222783"/>
                  </a:lnTo>
                  <a:lnTo>
                    <a:pt x="222656" y="225882"/>
                  </a:lnTo>
                  <a:lnTo>
                    <a:pt x="220827" y="226021"/>
                  </a:lnTo>
                  <a:lnTo>
                    <a:pt x="220433" y="225552"/>
                  </a:lnTo>
                  <a:lnTo>
                    <a:pt x="219481" y="224396"/>
                  </a:lnTo>
                  <a:lnTo>
                    <a:pt x="219163" y="224853"/>
                  </a:lnTo>
                  <a:lnTo>
                    <a:pt x="218922" y="225310"/>
                  </a:lnTo>
                  <a:lnTo>
                    <a:pt x="218795" y="225552"/>
                  </a:lnTo>
                  <a:lnTo>
                    <a:pt x="217944" y="225310"/>
                  </a:lnTo>
                  <a:lnTo>
                    <a:pt x="217157" y="225044"/>
                  </a:lnTo>
                  <a:lnTo>
                    <a:pt x="216179" y="224853"/>
                  </a:lnTo>
                  <a:lnTo>
                    <a:pt x="216103" y="226415"/>
                  </a:lnTo>
                  <a:lnTo>
                    <a:pt x="215709" y="227126"/>
                  </a:lnTo>
                  <a:lnTo>
                    <a:pt x="217004" y="226263"/>
                  </a:lnTo>
                  <a:lnTo>
                    <a:pt x="217017" y="226898"/>
                  </a:lnTo>
                  <a:lnTo>
                    <a:pt x="216916" y="227634"/>
                  </a:lnTo>
                  <a:lnTo>
                    <a:pt x="216814" y="228396"/>
                  </a:lnTo>
                  <a:lnTo>
                    <a:pt x="216738" y="228955"/>
                  </a:lnTo>
                  <a:lnTo>
                    <a:pt x="216674" y="229450"/>
                  </a:lnTo>
                  <a:lnTo>
                    <a:pt x="218846" y="226898"/>
                  </a:lnTo>
                  <a:lnTo>
                    <a:pt x="219011" y="231762"/>
                  </a:lnTo>
                  <a:lnTo>
                    <a:pt x="220383" y="232054"/>
                  </a:lnTo>
                  <a:lnTo>
                    <a:pt x="224040" y="233934"/>
                  </a:lnTo>
                  <a:lnTo>
                    <a:pt x="223139" y="235394"/>
                  </a:lnTo>
                  <a:lnTo>
                    <a:pt x="230441" y="233464"/>
                  </a:lnTo>
                  <a:close/>
                </a:path>
                <a:path w="508000" h="235585">
                  <a:moveTo>
                    <a:pt x="240030" y="187820"/>
                  </a:moveTo>
                  <a:lnTo>
                    <a:pt x="237274" y="185889"/>
                  </a:lnTo>
                  <a:lnTo>
                    <a:pt x="236829" y="187693"/>
                  </a:lnTo>
                  <a:lnTo>
                    <a:pt x="240030" y="187820"/>
                  </a:lnTo>
                  <a:close/>
                </a:path>
                <a:path w="508000" h="235585">
                  <a:moveTo>
                    <a:pt x="249872" y="76123"/>
                  </a:moveTo>
                  <a:lnTo>
                    <a:pt x="243941" y="76123"/>
                  </a:lnTo>
                  <a:lnTo>
                    <a:pt x="249021" y="79679"/>
                  </a:lnTo>
                  <a:lnTo>
                    <a:pt x="249872" y="76123"/>
                  </a:lnTo>
                  <a:close/>
                </a:path>
                <a:path w="508000" h="235585">
                  <a:moveTo>
                    <a:pt x="253161" y="81876"/>
                  </a:moveTo>
                  <a:lnTo>
                    <a:pt x="252247" y="83350"/>
                  </a:lnTo>
                  <a:lnTo>
                    <a:pt x="252730" y="85102"/>
                  </a:lnTo>
                  <a:lnTo>
                    <a:pt x="253161" y="81876"/>
                  </a:lnTo>
                  <a:close/>
                </a:path>
                <a:path w="508000" h="235585">
                  <a:moveTo>
                    <a:pt x="255092" y="125463"/>
                  </a:moveTo>
                  <a:lnTo>
                    <a:pt x="251294" y="125056"/>
                  </a:lnTo>
                  <a:lnTo>
                    <a:pt x="254520" y="127304"/>
                  </a:lnTo>
                  <a:lnTo>
                    <a:pt x="255028" y="125691"/>
                  </a:lnTo>
                  <a:lnTo>
                    <a:pt x="255092" y="125463"/>
                  </a:lnTo>
                  <a:close/>
                </a:path>
                <a:path w="508000" h="235585">
                  <a:moveTo>
                    <a:pt x="256552" y="125628"/>
                  </a:moveTo>
                  <a:lnTo>
                    <a:pt x="255422" y="124396"/>
                  </a:lnTo>
                  <a:lnTo>
                    <a:pt x="255219" y="125056"/>
                  </a:lnTo>
                  <a:lnTo>
                    <a:pt x="255092" y="125463"/>
                  </a:lnTo>
                  <a:lnTo>
                    <a:pt x="256552" y="125628"/>
                  </a:lnTo>
                  <a:close/>
                </a:path>
                <a:path w="508000" h="235585">
                  <a:moveTo>
                    <a:pt x="256908" y="79197"/>
                  </a:moveTo>
                  <a:lnTo>
                    <a:pt x="255701" y="78917"/>
                  </a:lnTo>
                  <a:lnTo>
                    <a:pt x="253263" y="78486"/>
                  </a:lnTo>
                  <a:lnTo>
                    <a:pt x="251282" y="79159"/>
                  </a:lnTo>
                  <a:lnTo>
                    <a:pt x="252818" y="81940"/>
                  </a:lnTo>
                  <a:lnTo>
                    <a:pt x="255473" y="79476"/>
                  </a:lnTo>
                  <a:lnTo>
                    <a:pt x="256908" y="79197"/>
                  </a:lnTo>
                  <a:close/>
                </a:path>
                <a:path w="508000" h="235585">
                  <a:moveTo>
                    <a:pt x="257695" y="79400"/>
                  </a:moveTo>
                  <a:lnTo>
                    <a:pt x="257517" y="79146"/>
                  </a:lnTo>
                  <a:lnTo>
                    <a:pt x="257238" y="79133"/>
                  </a:lnTo>
                  <a:lnTo>
                    <a:pt x="256908" y="79197"/>
                  </a:lnTo>
                  <a:lnTo>
                    <a:pt x="257378" y="79311"/>
                  </a:lnTo>
                  <a:lnTo>
                    <a:pt x="257695" y="79400"/>
                  </a:lnTo>
                  <a:close/>
                </a:path>
                <a:path w="508000" h="235585">
                  <a:moveTo>
                    <a:pt x="261302" y="81432"/>
                  </a:moveTo>
                  <a:lnTo>
                    <a:pt x="261200" y="80695"/>
                  </a:lnTo>
                  <a:lnTo>
                    <a:pt x="261086" y="79768"/>
                  </a:lnTo>
                  <a:lnTo>
                    <a:pt x="261023" y="79273"/>
                  </a:lnTo>
                  <a:lnTo>
                    <a:pt x="260946" y="78638"/>
                  </a:lnTo>
                  <a:lnTo>
                    <a:pt x="260883" y="78117"/>
                  </a:lnTo>
                  <a:lnTo>
                    <a:pt x="258610" y="78638"/>
                  </a:lnTo>
                  <a:lnTo>
                    <a:pt x="261302" y="81432"/>
                  </a:lnTo>
                  <a:close/>
                </a:path>
                <a:path w="508000" h="235585">
                  <a:moveTo>
                    <a:pt x="261835" y="81991"/>
                  </a:moveTo>
                  <a:lnTo>
                    <a:pt x="261302" y="81432"/>
                  </a:lnTo>
                  <a:lnTo>
                    <a:pt x="261366" y="81991"/>
                  </a:lnTo>
                  <a:lnTo>
                    <a:pt x="261835" y="81991"/>
                  </a:lnTo>
                  <a:close/>
                </a:path>
                <a:path w="508000" h="235585">
                  <a:moveTo>
                    <a:pt x="262699" y="122453"/>
                  </a:moveTo>
                  <a:lnTo>
                    <a:pt x="258584" y="123101"/>
                  </a:lnTo>
                  <a:lnTo>
                    <a:pt x="257390" y="125463"/>
                  </a:lnTo>
                  <a:lnTo>
                    <a:pt x="257263" y="125691"/>
                  </a:lnTo>
                  <a:lnTo>
                    <a:pt x="256628" y="125691"/>
                  </a:lnTo>
                  <a:lnTo>
                    <a:pt x="259118" y="128397"/>
                  </a:lnTo>
                  <a:lnTo>
                    <a:pt x="262293" y="127101"/>
                  </a:lnTo>
                  <a:lnTo>
                    <a:pt x="260007" y="126187"/>
                  </a:lnTo>
                  <a:lnTo>
                    <a:pt x="262699" y="122453"/>
                  </a:lnTo>
                  <a:close/>
                </a:path>
                <a:path w="508000" h="235585">
                  <a:moveTo>
                    <a:pt x="262763" y="82956"/>
                  </a:moveTo>
                  <a:lnTo>
                    <a:pt x="262458" y="82638"/>
                  </a:lnTo>
                  <a:lnTo>
                    <a:pt x="262305" y="82638"/>
                  </a:lnTo>
                  <a:lnTo>
                    <a:pt x="261620" y="82892"/>
                  </a:lnTo>
                  <a:lnTo>
                    <a:pt x="257263" y="82638"/>
                  </a:lnTo>
                  <a:lnTo>
                    <a:pt x="256959" y="84505"/>
                  </a:lnTo>
                  <a:lnTo>
                    <a:pt x="256844" y="85166"/>
                  </a:lnTo>
                  <a:lnTo>
                    <a:pt x="261493" y="82956"/>
                  </a:lnTo>
                  <a:lnTo>
                    <a:pt x="262763" y="82956"/>
                  </a:lnTo>
                  <a:close/>
                </a:path>
                <a:path w="508000" h="235585">
                  <a:moveTo>
                    <a:pt x="263664" y="57327"/>
                  </a:moveTo>
                  <a:lnTo>
                    <a:pt x="263486" y="57162"/>
                  </a:lnTo>
                  <a:lnTo>
                    <a:pt x="263232" y="57137"/>
                  </a:lnTo>
                  <a:lnTo>
                    <a:pt x="262940" y="56997"/>
                  </a:lnTo>
                  <a:lnTo>
                    <a:pt x="263512" y="57619"/>
                  </a:lnTo>
                  <a:lnTo>
                    <a:pt x="263588" y="57467"/>
                  </a:lnTo>
                  <a:lnTo>
                    <a:pt x="263664" y="57327"/>
                  </a:lnTo>
                  <a:close/>
                </a:path>
                <a:path w="508000" h="235585">
                  <a:moveTo>
                    <a:pt x="264795" y="77978"/>
                  </a:moveTo>
                  <a:lnTo>
                    <a:pt x="264642" y="77762"/>
                  </a:lnTo>
                  <a:lnTo>
                    <a:pt x="264414" y="77597"/>
                  </a:lnTo>
                  <a:lnTo>
                    <a:pt x="264058" y="77520"/>
                  </a:lnTo>
                  <a:lnTo>
                    <a:pt x="264350" y="77635"/>
                  </a:lnTo>
                  <a:lnTo>
                    <a:pt x="264591" y="77800"/>
                  </a:lnTo>
                  <a:lnTo>
                    <a:pt x="264795" y="77978"/>
                  </a:lnTo>
                  <a:close/>
                </a:path>
                <a:path w="508000" h="235585">
                  <a:moveTo>
                    <a:pt x="266319" y="54698"/>
                  </a:moveTo>
                  <a:lnTo>
                    <a:pt x="265455" y="54330"/>
                  </a:lnTo>
                  <a:lnTo>
                    <a:pt x="265201" y="54330"/>
                  </a:lnTo>
                  <a:lnTo>
                    <a:pt x="266319" y="54698"/>
                  </a:lnTo>
                  <a:close/>
                </a:path>
                <a:path w="508000" h="235585">
                  <a:moveTo>
                    <a:pt x="266636" y="60998"/>
                  </a:moveTo>
                  <a:lnTo>
                    <a:pt x="263512" y="57632"/>
                  </a:lnTo>
                  <a:lnTo>
                    <a:pt x="263080" y="58572"/>
                  </a:lnTo>
                  <a:lnTo>
                    <a:pt x="262509" y="59512"/>
                  </a:lnTo>
                  <a:lnTo>
                    <a:pt x="266636" y="60998"/>
                  </a:lnTo>
                  <a:close/>
                </a:path>
                <a:path w="508000" h="235585">
                  <a:moveTo>
                    <a:pt x="268300" y="55524"/>
                  </a:moveTo>
                  <a:lnTo>
                    <a:pt x="267017" y="54991"/>
                  </a:lnTo>
                  <a:lnTo>
                    <a:pt x="266865" y="55524"/>
                  </a:lnTo>
                  <a:lnTo>
                    <a:pt x="268300" y="55524"/>
                  </a:lnTo>
                  <a:close/>
                </a:path>
                <a:path w="508000" h="235585">
                  <a:moveTo>
                    <a:pt x="269595" y="80695"/>
                  </a:moveTo>
                  <a:lnTo>
                    <a:pt x="266001" y="81889"/>
                  </a:lnTo>
                  <a:lnTo>
                    <a:pt x="266115" y="80695"/>
                  </a:lnTo>
                  <a:lnTo>
                    <a:pt x="266230" y="79273"/>
                  </a:lnTo>
                  <a:lnTo>
                    <a:pt x="264934" y="78117"/>
                  </a:lnTo>
                  <a:lnTo>
                    <a:pt x="265252" y="78638"/>
                  </a:lnTo>
                  <a:lnTo>
                    <a:pt x="265112" y="79273"/>
                  </a:lnTo>
                  <a:lnTo>
                    <a:pt x="265023" y="80302"/>
                  </a:lnTo>
                  <a:lnTo>
                    <a:pt x="264121" y="81089"/>
                  </a:lnTo>
                  <a:lnTo>
                    <a:pt x="263042" y="81991"/>
                  </a:lnTo>
                  <a:lnTo>
                    <a:pt x="261835" y="81991"/>
                  </a:lnTo>
                  <a:lnTo>
                    <a:pt x="262407" y="82600"/>
                  </a:lnTo>
                  <a:lnTo>
                    <a:pt x="263715" y="81991"/>
                  </a:lnTo>
                  <a:lnTo>
                    <a:pt x="264248" y="81991"/>
                  </a:lnTo>
                  <a:lnTo>
                    <a:pt x="265976" y="84505"/>
                  </a:lnTo>
                  <a:lnTo>
                    <a:pt x="265963" y="83096"/>
                  </a:lnTo>
                  <a:lnTo>
                    <a:pt x="268008" y="81991"/>
                  </a:lnTo>
                  <a:lnTo>
                    <a:pt x="268744" y="81432"/>
                  </a:lnTo>
                  <a:lnTo>
                    <a:pt x="269595" y="80695"/>
                  </a:lnTo>
                  <a:close/>
                </a:path>
                <a:path w="508000" h="235585">
                  <a:moveTo>
                    <a:pt x="269773" y="56146"/>
                  </a:moveTo>
                  <a:lnTo>
                    <a:pt x="269240" y="55600"/>
                  </a:lnTo>
                  <a:lnTo>
                    <a:pt x="268757" y="55473"/>
                  </a:lnTo>
                  <a:lnTo>
                    <a:pt x="268300" y="55524"/>
                  </a:lnTo>
                  <a:lnTo>
                    <a:pt x="269773" y="56146"/>
                  </a:lnTo>
                  <a:close/>
                </a:path>
                <a:path w="508000" h="235585">
                  <a:moveTo>
                    <a:pt x="275094" y="83858"/>
                  </a:moveTo>
                  <a:lnTo>
                    <a:pt x="272326" y="81216"/>
                  </a:lnTo>
                  <a:lnTo>
                    <a:pt x="272338" y="82626"/>
                  </a:lnTo>
                  <a:lnTo>
                    <a:pt x="272796" y="82219"/>
                  </a:lnTo>
                  <a:lnTo>
                    <a:pt x="275094" y="83858"/>
                  </a:lnTo>
                  <a:close/>
                </a:path>
                <a:path w="508000" h="235585">
                  <a:moveTo>
                    <a:pt x="303923" y="169049"/>
                  </a:moveTo>
                  <a:lnTo>
                    <a:pt x="302107" y="169176"/>
                  </a:lnTo>
                  <a:lnTo>
                    <a:pt x="302564" y="171640"/>
                  </a:lnTo>
                  <a:lnTo>
                    <a:pt x="303923" y="169049"/>
                  </a:lnTo>
                  <a:close/>
                </a:path>
                <a:path w="508000" h="235585">
                  <a:moveTo>
                    <a:pt x="308711" y="103873"/>
                  </a:moveTo>
                  <a:lnTo>
                    <a:pt x="307441" y="101155"/>
                  </a:lnTo>
                  <a:lnTo>
                    <a:pt x="307987" y="101155"/>
                  </a:lnTo>
                  <a:lnTo>
                    <a:pt x="307517" y="100901"/>
                  </a:lnTo>
                  <a:lnTo>
                    <a:pt x="306349" y="100901"/>
                  </a:lnTo>
                  <a:lnTo>
                    <a:pt x="305943" y="101930"/>
                  </a:lnTo>
                  <a:lnTo>
                    <a:pt x="308711" y="103873"/>
                  </a:lnTo>
                  <a:close/>
                </a:path>
                <a:path w="508000" h="235585">
                  <a:moveTo>
                    <a:pt x="311886" y="101155"/>
                  </a:moveTo>
                  <a:lnTo>
                    <a:pt x="307987" y="101155"/>
                  </a:lnTo>
                  <a:lnTo>
                    <a:pt x="311442" y="102971"/>
                  </a:lnTo>
                  <a:lnTo>
                    <a:pt x="311886" y="101155"/>
                  </a:lnTo>
                  <a:close/>
                </a:path>
                <a:path w="508000" h="235585">
                  <a:moveTo>
                    <a:pt x="319100" y="9626"/>
                  </a:moveTo>
                  <a:lnTo>
                    <a:pt x="317728" y="9372"/>
                  </a:lnTo>
                  <a:lnTo>
                    <a:pt x="315429" y="8470"/>
                  </a:lnTo>
                  <a:lnTo>
                    <a:pt x="313613" y="10033"/>
                  </a:lnTo>
                  <a:lnTo>
                    <a:pt x="315455" y="10604"/>
                  </a:lnTo>
                  <a:lnTo>
                    <a:pt x="318173" y="11099"/>
                  </a:lnTo>
                  <a:lnTo>
                    <a:pt x="319100" y="9626"/>
                  </a:lnTo>
                  <a:close/>
                </a:path>
                <a:path w="508000" h="235585">
                  <a:moveTo>
                    <a:pt x="320852" y="154838"/>
                  </a:moveTo>
                  <a:lnTo>
                    <a:pt x="320471" y="154647"/>
                  </a:lnTo>
                  <a:lnTo>
                    <a:pt x="320103" y="154406"/>
                  </a:lnTo>
                  <a:lnTo>
                    <a:pt x="319786" y="154025"/>
                  </a:lnTo>
                  <a:lnTo>
                    <a:pt x="320268" y="156489"/>
                  </a:lnTo>
                  <a:lnTo>
                    <a:pt x="320255" y="155054"/>
                  </a:lnTo>
                  <a:lnTo>
                    <a:pt x="320459" y="154927"/>
                  </a:lnTo>
                  <a:lnTo>
                    <a:pt x="320649" y="154901"/>
                  </a:lnTo>
                  <a:lnTo>
                    <a:pt x="320852" y="154838"/>
                  </a:lnTo>
                  <a:close/>
                </a:path>
                <a:path w="508000" h="235585">
                  <a:moveTo>
                    <a:pt x="323113" y="155041"/>
                  </a:moveTo>
                  <a:lnTo>
                    <a:pt x="322402" y="154698"/>
                  </a:lnTo>
                  <a:lnTo>
                    <a:pt x="321652" y="154559"/>
                  </a:lnTo>
                  <a:lnTo>
                    <a:pt x="320852" y="154838"/>
                  </a:lnTo>
                  <a:lnTo>
                    <a:pt x="321551" y="155168"/>
                  </a:lnTo>
                  <a:lnTo>
                    <a:pt x="322326" y="155181"/>
                  </a:lnTo>
                  <a:lnTo>
                    <a:pt x="323113" y="155041"/>
                  </a:lnTo>
                  <a:close/>
                </a:path>
                <a:path w="508000" h="235585">
                  <a:moveTo>
                    <a:pt x="323265" y="14643"/>
                  </a:moveTo>
                  <a:lnTo>
                    <a:pt x="321398" y="13373"/>
                  </a:lnTo>
                  <a:lnTo>
                    <a:pt x="320052" y="15240"/>
                  </a:lnTo>
                  <a:lnTo>
                    <a:pt x="323265" y="14643"/>
                  </a:lnTo>
                  <a:close/>
                </a:path>
                <a:path w="508000" h="235585">
                  <a:moveTo>
                    <a:pt x="323646" y="130594"/>
                  </a:moveTo>
                  <a:lnTo>
                    <a:pt x="319493" y="128384"/>
                  </a:lnTo>
                  <a:lnTo>
                    <a:pt x="318135" y="130263"/>
                  </a:lnTo>
                  <a:lnTo>
                    <a:pt x="323646" y="130594"/>
                  </a:lnTo>
                  <a:close/>
                </a:path>
                <a:path w="508000" h="235585">
                  <a:moveTo>
                    <a:pt x="329730" y="19164"/>
                  </a:moveTo>
                  <a:lnTo>
                    <a:pt x="326491" y="18338"/>
                  </a:lnTo>
                  <a:lnTo>
                    <a:pt x="327393" y="17564"/>
                  </a:lnTo>
                  <a:lnTo>
                    <a:pt x="323316" y="18910"/>
                  </a:lnTo>
                  <a:lnTo>
                    <a:pt x="326986" y="20078"/>
                  </a:lnTo>
                  <a:lnTo>
                    <a:pt x="329730" y="19164"/>
                  </a:lnTo>
                  <a:close/>
                </a:path>
                <a:path w="508000" h="235585">
                  <a:moveTo>
                    <a:pt x="331216" y="152857"/>
                  </a:moveTo>
                  <a:lnTo>
                    <a:pt x="328447" y="151612"/>
                  </a:lnTo>
                  <a:lnTo>
                    <a:pt x="328472" y="152095"/>
                  </a:lnTo>
                  <a:lnTo>
                    <a:pt x="325742" y="154546"/>
                  </a:lnTo>
                  <a:lnTo>
                    <a:pt x="323113" y="155041"/>
                  </a:lnTo>
                  <a:lnTo>
                    <a:pt x="324954" y="155930"/>
                  </a:lnTo>
                  <a:lnTo>
                    <a:pt x="326529" y="157835"/>
                  </a:lnTo>
                  <a:lnTo>
                    <a:pt x="328028" y="155575"/>
                  </a:lnTo>
                  <a:lnTo>
                    <a:pt x="328015" y="154165"/>
                  </a:lnTo>
                  <a:lnTo>
                    <a:pt x="331216" y="152857"/>
                  </a:lnTo>
                  <a:close/>
                </a:path>
                <a:path w="508000" h="235585">
                  <a:moveTo>
                    <a:pt x="333463" y="27432"/>
                  </a:moveTo>
                  <a:lnTo>
                    <a:pt x="330250" y="26606"/>
                  </a:lnTo>
                  <a:lnTo>
                    <a:pt x="331673" y="29692"/>
                  </a:lnTo>
                  <a:lnTo>
                    <a:pt x="329844" y="29819"/>
                  </a:lnTo>
                  <a:lnTo>
                    <a:pt x="332587" y="31750"/>
                  </a:lnTo>
                  <a:lnTo>
                    <a:pt x="332549" y="28206"/>
                  </a:lnTo>
                  <a:lnTo>
                    <a:pt x="333463" y="27432"/>
                  </a:lnTo>
                  <a:close/>
                </a:path>
                <a:path w="508000" h="235585">
                  <a:moveTo>
                    <a:pt x="372706" y="21056"/>
                  </a:moveTo>
                  <a:lnTo>
                    <a:pt x="370395" y="18732"/>
                  </a:lnTo>
                  <a:lnTo>
                    <a:pt x="369062" y="19900"/>
                  </a:lnTo>
                  <a:lnTo>
                    <a:pt x="372706" y="21056"/>
                  </a:lnTo>
                  <a:close/>
                </a:path>
                <a:path w="508000" h="235585">
                  <a:moveTo>
                    <a:pt x="395859" y="80924"/>
                  </a:moveTo>
                  <a:lnTo>
                    <a:pt x="393979" y="78930"/>
                  </a:lnTo>
                  <a:lnTo>
                    <a:pt x="393509" y="77901"/>
                  </a:lnTo>
                  <a:lnTo>
                    <a:pt x="392163" y="78359"/>
                  </a:lnTo>
                  <a:lnTo>
                    <a:pt x="392607" y="79387"/>
                  </a:lnTo>
                  <a:lnTo>
                    <a:pt x="392188" y="80479"/>
                  </a:lnTo>
                  <a:lnTo>
                    <a:pt x="395859" y="80924"/>
                  </a:lnTo>
                  <a:close/>
                </a:path>
                <a:path w="508000" h="235585">
                  <a:moveTo>
                    <a:pt x="403402" y="62242"/>
                  </a:moveTo>
                  <a:lnTo>
                    <a:pt x="402945" y="61925"/>
                  </a:lnTo>
                  <a:lnTo>
                    <a:pt x="402590" y="62242"/>
                  </a:lnTo>
                  <a:lnTo>
                    <a:pt x="403402" y="62242"/>
                  </a:lnTo>
                  <a:close/>
                </a:path>
                <a:path w="508000" h="235585">
                  <a:moveTo>
                    <a:pt x="405345" y="62242"/>
                  </a:moveTo>
                  <a:lnTo>
                    <a:pt x="403364" y="60121"/>
                  </a:lnTo>
                  <a:lnTo>
                    <a:pt x="402932" y="61214"/>
                  </a:lnTo>
                  <a:lnTo>
                    <a:pt x="403402" y="62242"/>
                  </a:lnTo>
                  <a:lnTo>
                    <a:pt x="405345" y="62242"/>
                  </a:lnTo>
                  <a:close/>
                </a:path>
                <a:path w="508000" h="235585">
                  <a:moveTo>
                    <a:pt x="407479" y="20688"/>
                  </a:moveTo>
                  <a:lnTo>
                    <a:pt x="402882" y="17462"/>
                  </a:lnTo>
                  <a:lnTo>
                    <a:pt x="400596" y="20129"/>
                  </a:lnTo>
                  <a:lnTo>
                    <a:pt x="406577" y="22186"/>
                  </a:lnTo>
                  <a:lnTo>
                    <a:pt x="407479" y="20688"/>
                  </a:lnTo>
                  <a:close/>
                </a:path>
                <a:path w="508000" h="235585">
                  <a:moveTo>
                    <a:pt x="415277" y="59969"/>
                  </a:moveTo>
                  <a:lnTo>
                    <a:pt x="412978" y="59067"/>
                  </a:lnTo>
                  <a:lnTo>
                    <a:pt x="412076" y="60566"/>
                  </a:lnTo>
                  <a:lnTo>
                    <a:pt x="411645" y="62357"/>
                  </a:lnTo>
                  <a:lnTo>
                    <a:pt x="412978" y="61201"/>
                  </a:lnTo>
                  <a:lnTo>
                    <a:pt x="414845" y="61772"/>
                  </a:lnTo>
                  <a:lnTo>
                    <a:pt x="415277" y="59969"/>
                  </a:lnTo>
                  <a:close/>
                </a:path>
                <a:path w="508000" h="235585">
                  <a:moveTo>
                    <a:pt x="417309" y="190779"/>
                  </a:moveTo>
                  <a:lnTo>
                    <a:pt x="413004" y="190614"/>
                  </a:lnTo>
                  <a:lnTo>
                    <a:pt x="414286" y="189001"/>
                  </a:lnTo>
                  <a:lnTo>
                    <a:pt x="415251" y="188937"/>
                  </a:lnTo>
                  <a:lnTo>
                    <a:pt x="415226" y="188734"/>
                  </a:lnTo>
                  <a:lnTo>
                    <a:pt x="414985" y="188607"/>
                  </a:lnTo>
                  <a:lnTo>
                    <a:pt x="414731" y="188607"/>
                  </a:lnTo>
                  <a:lnTo>
                    <a:pt x="414464" y="188671"/>
                  </a:lnTo>
                  <a:lnTo>
                    <a:pt x="410845" y="188341"/>
                  </a:lnTo>
                  <a:lnTo>
                    <a:pt x="411137" y="190563"/>
                  </a:lnTo>
                  <a:lnTo>
                    <a:pt x="407695" y="189547"/>
                  </a:lnTo>
                  <a:lnTo>
                    <a:pt x="407250" y="190614"/>
                  </a:lnTo>
                  <a:lnTo>
                    <a:pt x="408228" y="195554"/>
                  </a:lnTo>
                  <a:lnTo>
                    <a:pt x="409600" y="195110"/>
                  </a:lnTo>
                  <a:lnTo>
                    <a:pt x="408165" y="189852"/>
                  </a:lnTo>
                  <a:lnTo>
                    <a:pt x="412318" y="192049"/>
                  </a:lnTo>
                  <a:lnTo>
                    <a:pt x="412330" y="194906"/>
                  </a:lnTo>
                  <a:lnTo>
                    <a:pt x="414616" y="193675"/>
                  </a:lnTo>
                  <a:lnTo>
                    <a:pt x="416902" y="193141"/>
                  </a:lnTo>
                  <a:lnTo>
                    <a:pt x="417309" y="190779"/>
                  </a:lnTo>
                  <a:close/>
                </a:path>
                <a:path w="508000" h="235585">
                  <a:moveTo>
                    <a:pt x="419684" y="177203"/>
                  </a:moveTo>
                  <a:lnTo>
                    <a:pt x="419481" y="177457"/>
                  </a:lnTo>
                  <a:lnTo>
                    <a:pt x="419341" y="177800"/>
                  </a:lnTo>
                  <a:lnTo>
                    <a:pt x="419239" y="178295"/>
                  </a:lnTo>
                  <a:lnTo>
                    <a:pt x="419404" y="177939"/>
                  </a:lnTo>
                  <a:lnTo>
                    <a:pt x="419620" y="177660"/>
                  </a:lnTo>
                  <a:lnTo>
                    <a:pt x="419684" y="177203"/>
                  </a:lnTo>
                  <a:close/>
                </a:path>
                <a:path w="508000" h="235585">
                  <a:moveTo>
                    <a:pt x="420103" y="176352"/>
                  </a:moveTo>
                  <a:lnTo>
                    <a:pt x="419989" y="175717"/>
                  </a:lnTo>
                  <a:lnTo>
                    <a:pt x="419887" y="175183"/>
                  </a:lnTo>
                  <a:lnTo>
                    <a:pt x="419163" y="171170"/>
                  </a:lnTo>
                  <a:lnTo>
                    <a:pt x="415544" y="175717"/>
                  </a:lnTo>
                  <a:lnTo>
                    <a:pt x="417791" y="175183"/>
                  </a:lnTo>
                  <a:lnTo>
                    <a:pt x="418299" y="176872"/>
                  </a:lnTo>
                  <a:lnTo>
                    <a:pt x="419633" y="177177"/>
                  </a:lnTo>
                  <a:lnTo>
                    <a:pt x="420103" y="176352"/>
                  </a:lnTo>
                  <a:close/>
                </a:path>
                <a:path w="508000" h="235585">
                  <a:moveTo>
                    <a:pt x="420700" y="188544"/>
                  </a:moveTo>
                  <a:lnTo>
                    <a:pt x="420522" y="188264"/>
                  </a:lnTo>
                  <a:lnTo>
                    <a:pt x="420293" y="188264"/>
                  </a:lnTo>
                  <a:lnTo>
                    <a:pt x="420700" y="188544"/>
                  </a:lnTo>
                  <a:close/>
                </a:path>
                <a:path w="508000" h="235585">
                  <a:moveTo>
                    <a:pt x="440956" y="3505"/>
                  </a:moveTo>
                  <a:lnTo>
                    <a:pt x="440563" y="3200"/>
                  </a:lnTo>
                  <a:lnTo>
                    <a:pt x="440169" y="2844"/>
                  </a:lnTo>
                  <a:lnTo>
                    <a:pt x="439788" y="2400"/>
                  </a:lnTo>
                  <a:lnTo>
                    <a:pt x="440169" y="3136"/>
                  </a:lnTo>
                  <a:lnTo>
                    <a:pt x="440563" y="3403"/>
                  </a:lnTo>
                  <a:lnTo>
                    <a:pt x="440956" y="3505"/>
                  </a:lnTo>
                  <a:close/>
                </a:path>
                <a:path w="508000" h="235585">
                  <a:moveTo>
                    <a:pt x="443153" y="3543"/>
                  </a:moveTo>
                  <a:lnTo>
                    <a:pt x="441096" y="3543"/>
                  </a:lnTo>
                  <a:lnTo>
                    <a:pt x="442963" y="4089"/>
                  </a:lnTo>
                  <a:lnTo>
                    <a:pt x="443153" y="3543"/>
                  </a:lnTo>
                  <a:close/>
                </a:path>
                <a:path w="508000" h="235585">
                  <a:moveTo>
                    <a:pt x="450583" y="4089"/>
                  </a:moveTo>
                  <a:lnTo>
                    <a:pt x="442963" y="4089"/>
                  </a:lnTo>
                  <a:lnTo>
                    <a:pt x="441642" y="4089"/>
                  </a:lnTo>
                  <a:lnTo>
                    <a:pt x="443865" y="5753"/>
                  </a:lnTo>
                  <a:lnTo>
                    <a:pt x="447078" y="4635"/>
                  </a:lnTo>
                  <a:lnTo>
                    <a:pt x="450583" y="4089"/>
                  </a:lnTo>
                  <a:close/>
                </a:path>
                <a:path w="508000" h="235585">
                  <a:moveTo>
                    <a:pt x="457555" y="4305"/>
                  </a:moveTo>
                  <a:lnTo>
                    <a:pt x="457454" y="3543"/>
                  </a:lnTo>
                  <a:lnTo>
                    <a:pt x="457352" y="2819"/>
                  </a:lnTo>
                  <a:lnTo>
                    <a:pt x="457314" y="2578"/>
                  </a:lnTo>
                  <a:lnTo>
                    <a:pt x="457200" y="1803"/>
                  </a:lnTo>
                  <a:lnTo>
                    <a:pt x="457098" y="1079"/>
                  </a:lnTo>
                  <a:lnTo>
                    <a:pt x="457009" y="444"/>
                  </a:lnTo>
                  <a:lnTo>
                    <a:pt x="456946" y="0"/>
                  </a:lnTo>
                  <a:lnTo>
                    <a:pt x="447967" y="762"/>
                  </a:lnTo>
                  <a:lnTo>
                    <a:pt x="447090" y="2578"/>
                  </a:lnTo>
                  <a:lnTo>
                    <a:pt x="446405" y="1079"/>
                  </a:lnTo>
                  <a:lnTo>
                    <a:pt x="446316" y="901"/>
                  </a:lnTo>
                  <a:lnTo>
                    <a:pt x="444055" y="1079"/>
                  </a:lnTo>
                  <a:lnTo>
                    <a:pt x="443509" y="2578"/>
                  </a:lnTo>
                  <a:lnTo>
                    <a:pt x="443420" y="2819"/>
                  </a:lnTo>
                  <a:lnTo>
                    <a:pt x="443369" y="2959"/>
                  </a:lnTo>
                  <a:lnTo>
                    <a:pt x="443255" y="3289"/>
                  </a:lnTo>
                  <a:lnTo>
                    <a:pt x="443153" y="3543"/>
                  </a:lnTo>
                  <a:lnTo>
                    <a:pt x="453504" y="3543"/>
                  </a:lnTo>
                  <a:lnTo>
                    <a:pt x="453491" y="2819"/>
                  </a:lnTo>
                  <a:lnTo>
                    <a:pt x="457555" y="4305"/>
                  </a:lnTo>
                  <a:close/>
                </a:path>
                <a:path w="508000" h="235585">
                  <a:moveTo>
                    <a:pt x="460552" y="205232"/>
                  </a:moveTo>
                  <a:lnTo>
                    <a:pt x="457809" y="205232"/>
                  </a:lnTo>
                  <a:lnTo>
                    <a:pt x="459930" y="205486"/>
                  </a:lnTo>
                  <a:lnTo>
                    <a:pt x="460552" y="205232"/>
                  </a:lnTo>
                  <a:close/>
                </a:path>
                <a:path w="508000" h="235585">
                  <a:moveTo>
                    <a:pt x="461162" y="2959"/>
                  </a:moveTo>
                  <a:lnTo>
                    <a:pt x="458520" y="2108"/>
                  </a:lnTo>
                  <a:lnTo>
                    <a:pt x="457733" y="4089"/>
                  </a:lnTo>
                  <a:lnTo>
                    <a:pt x="457708" y="4356"/>
                  </a:lnTo>
                  <a:lnTo>
                    <a:pt x="457936" y="4432"/>
                  </a:lnTo>
                  <a:lnTo>
                    <a:pt x="457708" y="4432"/>
                  </a:lnTo>
                  <a:lnTo>
                    <a:pt x="457669" y="5016"/>
                  </a:lnTo>
                  <a:lnTo>
                    <a:pt x="461162" y="2959"/>
                  </a:lnTo>
                  <a:close/>
                </a:path>
                <a:path w="508000" h="235585">
                  <a:moveTo>
                    <a:pt x="462330" y="205486"/>
                  </a:moveTo>
                  <a:lnTo>
                    <a:pt x="459930" y="205486"/>
                  </a:lnTo>
                  <a:lnTo>
                    <a:pt x="458508" y="205486"/>
                  </a:lnTo>
                  <a:lnTo>
                    <a:pt x="462254" y="206425"/>
                  </a:lnTo>
                  <a:lnTo>
                    <a:pt x="462330" y="205486"/>
                  </a:lnTo>
                  <a:close/>
                </a:path>
                <a:path w="508000" h="235585">
                  <a:moveTo>
                    <a:pt x="462419" y="204470"/>
                  </a:moveTo>
                  <a:lnTo>
                    <a:pt x="460552" y="205232"/>
                  </a:lnTo>
                  <a:lnTo>
                    <a:pt x="462343" y="205232"/>
                  </a:lnTo>
                  <a:lnTo>
                    <a:pt x="462419" y="204470"/>
                  </a:lnTo>
                  <a:close/>
                </a:path>
                <a:path w="508000" h="235585">
                  <a:moveTo>
                    <a:pt x="463219" y="204343"/>
                  </a:moveTo>
                  <a:lnTo>
                    <a:pt x="462534" y="203073"/>
                  </a:lnTo>
                  <a:lnTo>
                    <a:pt x="462419" y="204470"/>
                  </a:lnTo>
                  <a:lnTo>
                    <a:pt x="462876" y="204343"/>
                  </a:lnTo>
                  <a:lnTo>
                    <a:pt x="463219" y="204343"/>
                  </a:lnTo>
                  <a:close/>
                </a:path>
                <a:path w="508000" h="235585">
                  <a:moveTo>
                    <a:pt x="466356" y="5461"/>
                  </a:moveTo>
                  <a:lnTo>
                    <a:pt x="463562" y="2108"/>
                  </a:lnTo>
                  <a:lnTo>
                    <a:pt x="463130" y="1803"/>
                  </a:lnTo>
                  <a:lnTo>
                    <a:pt x="461162" y="2959"/>
                  </a:lnTo>
                  <a:lnTo>
                    <a:pt x="462203" y="3289"/>
                  </a:lnTo>
                  <a:lnTo>
                    <a:pt x="462254" y="3543"/>
                  </a:lnTo>
                  <a:lnTo>
                    <a:pt x="462356" y="4089"/>
                  </a:lnTo>
                  <a:lnTo>
                    <a:pt x="462432" y="4432"/>
                  </a:lnTo>
                  <a:lnTo>
                    <a:pt x="462546" y="5016"/>
                  </a:lnTo>
                  <a:lnTo>
                    <a:pt x="462635" y="5461"/>
                  </a:lnTo>
                  <a:lnTo>
                    <a:pt x="462686" y="5727"/>
                  </a:lnTo>
                  <a:lnTo>
                    <a:pt x="466356" y="5461"/>
                  </a:lnTo>
                  <a:close/>
                </a:path>
                <a:path w="508000" h="235585">
                  <a:moveTo>
                    <a:pt x="491629" y="206502"/>
                  </a:moveTo>
                  <a:lnTo>
                    <a:pt x="491617" y="205232"/>
                  </a:lnTo>
                  <a:lnTo>
                    <a:pt x="491617" y="204978"/>
                  </a:lnTo>
                  <a:lnTo>
                    <a:pt x="482384" y="204978"/>
                  </a:lnTo>
                  <a:lnTo>
                    <a:pt x="482917" y="208153"/>
                  </a:lnTo>
                  <a:lnTo>
                    <a:pt x="483425" y="206502"/>
                  </a:lnTo>
                  <a:lnTo>
                    <a:pt x="483501" y="206248"/>
                  </a:lnTo>
                  <a:lnTo>
                    <a:pt x="483628" y="205740"/>
                  </a:lnTo>
                  <a:lnTo>
                    <a:pt x="483730" y="205486"/>
                  </a:lnTo>
                  <a:lnTo>
                    <a:pt x="483781" y="205232"/>
                  </a:lnTo>
                  <a:lnTo>
                    <a:pt x="484835" y="205232"/>
                  </a:lnTo>
                  <a:lnTo>
                    <a:pt x="490702" y="205740"/>
                  </a:lnTo>
                  <a:lnTo>
                    <a:pt x="491629" y="206502"/>
                  </a:lnTo>
                  <a:close/>
                </a:path>
                <a:path w="508000" h="235585">
                  <a:moveTo>
                    <a:pt x="503466" y="192913"/>
                  </a:moveTo>
                  <a:lnTo>
                    <a:pt x="502450" y="191389"/>
                  </a:lnTo>
                  <a:lnTo>
                    <a:pt x="498386" y="188544"/>
                  </a:lnTo>
                  <a:lnTo>
                    <a:pt x="498195" y="188544"/>
                  </a:lnTo>
                  <a:lnTo>
                    <a:pt x="495223" y="191770"/>
                  </a:lnTo>
                  <a:lnTo>
                    <a:pt x="495096" y="191897"/>
                  </a:lnTo>
                  <a:lnTo>
                    <a:pt x="494398" y="192913"/>
                  </a:lnTo>
                  <a:lnTo>
                    <a:pt x="494309" y="193040"/>
                  </a:lnTo>
                  <a:lnTo>
                    <a:pt x="493737" y="193865"/>
                  </a:lnTo>
                  <a:lnTo>
                    <a:pt x="493039" y="193040"/>
                  </a:lnTo>
                  <a:lnTo>
                    <a:pt x="494309" y="193040"/>
                  </a:lnTo>
                  <a:lnTo>
                    <a:pt x="494309" y="192913"/>
                  </a:lnTo>
                  <a:lnTo>
                    <a:pt x="492912" y="192913"/>
                  </a:lnTo>
                  <a:lnTo>
                    <a:pt x="491998" y="191897"/>
                  </a:lnTo>
                  <a:lnTo>
                    <a:pt x="491883" y="191770"/>
                  </a:lnTo>
                  <a:lnTo>
                    <a:pt x="490397" y="192735"/>
                  </a:lnTo>
                  <a:lnTo>
                    <a:pt x="490423" y="192151"/>
                  </a:lnTo>
                  <a:lnTo>
                    <a:pt x="490486" y="191008"/>
                  </a:lnTo>
                  <a:lnTo>
                    <a:pt x="489572" y="191008"/>
                  </a:lnTo>
                  <a:lnTo>
                    <a:pt x="482130" y="192049"/>
                  </a:lnTo>
                  <a:lnTo>
                    <a:pt x="482130" y="203581"/>
                  </a:lnTo>
                  <a:lnTo>
                    <a:pt x="480707" y="203581"/>
                  </a:lnTo>
                  <a:lnTo>
                    <a:pt x="481901" y="202565"/>
                  </a:lnTo>
                  <a:lnTo>
                    <a:pt x="482053" y="203073"/>
                  </a:lnTo>
                  <a:lnTo>
                    <a:pt x="482130" y="203581"/>
                  </a:lnTo>
                  <a:lnTo>
                    <a:pt x="482130" y="192049"/>
                  </a:lnTo>
                  <a:lnTo>
                    <a:pt x="481342" y="192151"/>
                  </a:lnTo>
                  <a:lnTo>
                    <a:pt x="481228" y="190627"/>
                  </a:lnTo>
                  <a:lnTo>
                    <a:pt x="481164" y="189865"/>
                  </a:lnTo>
                  <a:lnTo>
                    <a:pt x="481063" y="188722"/>
                  </a:lnTo>
                  <a:lnTo>
                    <a:pt x="480974" y="187706"/>
                  </a:lnTo>
                  <a:lnTo>
                    <a:pt x="480872" y="186436"/>
                  </a:lnTo>
                  <a:lnTo>
                    <a:pt x="480783" y="185420"/>
                  </a:lnTo>
                  <a:lnTo>
                    <a:pt x="479666" y="188264"/>
                  </a:lnTo>
                  <a:lnTo>
                    <a:pt x="479552" y="188544"/>
                  </a:lnTo>
                  <a:lnTo>
                    <a:pt x="479475" y="188722"/>
                  </a:lnTo>
                  <a:lnTo>
                    <a:pt x="475386" y="183769"/>
                  </a:lnTo>
                  <a:lnTo>
                    <a:pt x="475411" y="184023"/>
                  </a:lnTo>
                  <a:lnTo>
                    <a:pt x="476681" y="187528"/>
                  </a:lnTo>
                  <a:lnTo>
                    <a:pt x="475437" y="186042"/>
                  </a:lnTo>
                  <a:lnTo>
                    <a:pt x="475437" y="203581"/>
                  </a:lnTo>
                  <a:lnTo>
                    <a:pt x="473379" y="203581"/>
                  </a:lnTo>
                  <a:lnTo>
                    <a:pt x="472808" y="203301"/>
                  </a:lnTo>
                  <a:lnTo>
                    <a:pt x="472287" y="203174"/>
                  </a:lnTo>
                  <a:lnTo>
                    <a:pt x="473036" y="202184"/>
                  </a:lnTo>
                  <a:lnTo>
                    <a:pt x="473392" y="202184"/>
                  </a:lnTo>
                  <a:lnTo>
                    <a:pt x="475437" y="203581"/>
                  </a:lnTo>
                  <a:lnTo>
                    <a:pt x="475437" y="186042"/>
                  </a:lnTo>
                  <a:lnTo>
                    <a:pt x="474078" y="184404"/>
                  </a:lnTo>
                  <a:lnTo>
                    <a:pt x="475043" y="182753"/>
                  </a:lnTo>
                  <a:lnTo>
                    <a:pt x="475792" y="181483"/>
                  </a:lnTo>
                  <a:lnTo>
                    <a:pt x="476948" y="179578"/>
                  </a:lnTo>
                  <a:lnTo>
                    <a:pt x="477088" y="179578"/>
                  </a:lnTo>
                  <a:lnTo>
                    <a:pt x="473354" y="178054"/>
                  </a:lnTo>
                  <a:lnTo>
                    <a:pt x="467398" y="179578"/>
                  </a:lnTo>
                  <a:lnTo>
                    <a:pt x="461467" y="178054"/>
                  </a:lnTo>
                  <a:lnTo>
                    <a:pt x="457314" y="176911"/>
                  </a:lnTo>
                  <a:lnTo>
                    <a:pt x="456361" y="176657"/>
                  </a:lnTo>
                  <a:lnTo>
                    <a:pt x="455853" y="176657"/>
                  </a:lnTo>
                  <a:lnTo>
                    <a:pt x="456209" y="175768"/>
                  </a:lnTo>
                  <a:lnTo>
                    <a:pt x="456298" y="175514"/>
                  </a:lnTo>
                  <a:lnTo>
                    <a:pt x="456349" y="175387"/>
                  </a:lnTo>
                  <a:lnTo>
                    <a:pt x="455460" y="173482"/>
                  </a:lnTo>
                  <a:lnTo>
                    <a:pt x="457530" y="173482"/>
                  </a:lnTo>
                  <a:lnTo>
                    <a:pt x="454494" y="171958"/>
                  </a:lnTo>
                  <a:lnTo>
                    <a:pt x="453085" y="175387"/>
                  </a:lnTo>
                  <a:lnTo>
                    <a:pt x="448995" y="175387"/>
                  </a:lnTo>
                  <a:lnTo>
                    <a:pt x="444411" y="175514"/>
                  </a:lnTo>
                  <a:lnTo>
                    <a:pt x="444893" y="175768"/>
                  </a:lnTo>
                  <a:lnTo>
                    <a:pt x="440309" y="176911"/>
                  </a:lnTo>
                  <a:lnTo>
                    <a:pt x="440042" y="176733"/>
                  </a:lnTo>
                  <a:lnTo>
                    <a:pt x="440042" y="182753"/>
                  </a:lnTo>
                  <a:lnTo>
                    <a:pt x="433476" y="182753"/>
                  </a:lnTo>
                  <a:lnTo>
                    <a:pt x="435483" y="181483"/>
                  </a:lnTo>
                  <a:lnTo>
                    <a:pt x="440042" y="182753"/>
                  </a:lnTo>
                  <a:lnTo>
                    <a:pt x="440042" y="176733"/>
                  </a:lnTo>
                  <a:lnTo>
                    <a:pt x="439381" y="176276"/>
                  </a:lnTo>
                  <a:lnTo>
                    <a:pt x="433857" y="174498"/>
                  </a:lnTo>
                  <a:lnTo>
                    <a:pt x="429958" y="182753"/>
                  </a:lnTo>
                  <a:lnTo>
                    <a:pt x="429806" y="182753"/>
                  </a:lnTo>
                  <a:lnTo>
                    <a:pt x="428904" y="176911"/>
                  </a:lnTo>
                  <a:lnTo>
                    <a:pt x="428853" y="176657"/>
                  </a:lnTo>
                  <a:lnTo>
                    <a:pt x="423887" y="177507"/>
                  </a:lnTo>
                  <a:lnTo>
                    <a:pt x="424662" y="175183"/>
                  </a:lnTo>
                  <a:lnTo>
                    <a:pt x="424065" y="175717"/>
                  </a:lnTo>
                  <a:lnTo>
                    <a:pt x="422656" y="177177"/>
                  </a:lnTo>
                  <a:lnTo>
                    <a:pt x="422529" y="177304"/>
                  </a:lnTo>
                  <a:lnTo>
                    <a:pt x="422821" y="177698"/>
                  </a:lnTo>
                  <a:lnTo>
                    <a:pt x="422021" y="177838"/>
                  </a:lnTo>
                  <a:lnTo>
                    <a:pt x="422529" y="177304"/>
                  </a:lnTo>
                  <a:lnTo>
                    <a:pt x="420941" y="175183"/>
                  </a:lnTo>
                  <a:lnTo>
                    <a:pt x="420751" y="175183"/>
                  </a:lnTo>
                  <a:lnTo>
                    <a:pt x="420103" y="176352"/>
                  </a:lnTo>
                  <a:lnTo>
                    <a:pt x="420408" y="178104"/>
                  </a:lnTo>
                  <a:lnTo>
                    <a:pt x="419227" y="178308"/>
                  </a:lnTo>
                  <a:lnTo>
                    <a:pt x="417220" y="182753"/>
                  </a:lnTo>
                  <a:lnTo>
                    <a:pt x="416445" y="182753"/>
                  </a:lnTo>
                  <a:lnTo>
                    <a:pt x="406742" y="179070"/>
                  </a:lnTo>
                  <a:lnTo>
                    <a:pt x="405053" y="181102"/>
                  </a:lnTo>
                  <a:lnTo>
                    <a:pt x="408292" y="183388"/>
                  </a:lnTo>
                  <a:lnTo>
                    <a:pt x="406019" y="184658"/>
                  </a:lnTo>
                  <a:lnTo>
                    <a:pt x="409575" y="185039"/>
                  </a:lnTo>
                  <a:lnTo>
                    <a:pt x="416674" y="185420"/>
                  </a:lnTo>
                  <a:lnTo>
                    <a:pt x="415620" y="185420"/>
                  </a:lnTo>
                  <a:lnTo>
                    <a:pt x="415493" y="186436"/>
                  </a:lnTo>
                  <a:lnTo>
                    <a:pt x="415429" y="187071"/>
                  </a:lnTo>
                  <a:lnTo>
                    <a:pt x="415353" y="187706"/>
                  </a:lnTo>
                  <a:lnTo>
                    <a:pt x="415239" y="188722"/>
                  </a:lnTo>
                  <a:lnTo>
                    <a:pt x="416064" y="188722"/>
                  </a:lnTo>
                  <a:lnTo>
                    <a:pt x="418528" y="188976"/>
                  </a:lnTo>
                  <a:lnTo>
                    <a:pt x="418058" y="188976"/>
                  </a:lnTo>
                  <a:lnTo>
                    <a:pt x="420281" y="192913"/>
                  </a:lnTo>
                  <a:lnTo>
                    <a:pt x="422579" y="189865"/>
                  </a:lnTo>
                  <a:lnTo>
                    <a:pt x="420293" y="188264"/>
                  </a:lnTo>
                  <a:lnTo>
                    <a:pt x="417525" y="187071"/>
                  </a:lnTo>
                  <a:lnTo>
                    <a:pt x="417906" y="185420"/>
                  </a:lnTo>
                  <a:lnTo>
                    <a:pt x="417995" y="185039"/>
                  </a:lnTo>
                  <a:lnTo>
                    <a:pt x="418096" y="184658"/>
                  </a:lnTo>
                  <a:lnTo>
                    <a:pt x="418160" y="184404"/>
                  </a:lnTo>
                  <a:lnTo>
                    <a:pt x="418223" y="184023"/>
                  </a:lnTo>
                  <a:lnTo>
                    <a:pt x="418312" y="183642"/>
                  </a:lnTo>
                  <a:lnTo>
                    <a:pt x="418376" y="183388"/>
                  </a:lnTo>
                  <a:lnTo>
                    <a:pt x="424345" y="184023"/>
                  </a:lnTo>
                  <a:lnTo>
                    <a:pt x="426186" y="185356"/>
                  </a:lnTo>
                  <a:lnTo>
                    <a:pt x="430123" y="184023"/>
                  </a:lnTo>
                  <a:lnTo>
                    <a:pt x="430314" y="184023"/>
                  </a:lnTo>
                  <a:lnTo>
                    <a:pt x="430326" y="183388"/>
                  </a:lnTo>
                  <a:lnTo>
                    <a:pt x="431838" y="183388"/>
                  </a:lnTo>
                  <a:lnTo>
                    <a:pt x="434886" y="183642"/>
                  </a:lnTo>
                  <a:lnTo>
                    <a:pt x="434479" y="183388"/>
                  </a:lnTo>
                  <a:lnTo>
                    <a:pt x="433666" y="182880"/>
                  </a:lnTo>
                  <a:lnTo>
                    <a:pt x="434517" y="183388"/>
                  </a:lnTo>
                  <a:lnTo>
                    <a:pt x="439242" y="183388"/>
                  </a:lnTo>
                  <a:lnTo>
                    <a:pt x="439851" y="183121"/>
                  </a:lnTo>
                  <a:lnTo>
                    <a:pt x="439280" y="183388"/>
                  </a:lnTo>
                  <a:lnTo>
                    <a:pt x="438442" y="183769"/>
                  </a:lnTo>
                  <a:lnTo>
                    <a:pt x="437553" y="186436"/>
                  </a:lnTo>
                  <a:lnTo>
                    <a:pt x="444017" y="191008"/>
                  </a:lnTo>
                  <a:lnTo>
                    <a:pt x="445401" y="191287"/>
                  </a:lnTo>
                  <a:lnTo>
                    <a:pt x="440296" y="187706"/>
                  </a:lnTo>
                  <a:lnTo>
                    <a:pt x="442493" y="188544"/>
                  </a:lnTo>
                  <a:lnTo>
                    <a:pt x="445554" y="188544"/>
                  </a:lnTo>
                  <a:lnTo>
                    <a:pt x="446913" y="190627"/>
                  </a:lnTo>
                  <a:lnTo>
                    <a:pt x="446430" y="188976"/>
                  </a:lnTo>
                  <a:lnTo>
                    <a:pt x="450164" y="187706"/>
                  </a:lnTo>
                  <a:lnTo>
                    <a:pt x="450735" y="187706"/>
                  </a:lnTo>
                  <a:lnTo>
                    <a:pt x="453847" y="189865"/>
                  </a:lnTo>
                  <a:lnTo>
                    <a:pt x="456095" y="192151"/>
                  </a:lnTo>
                  <a:lnTo>
                    <a:pt x="451789" y="194564"/>
                  </a:lnTo>
                  <a:lnTo>
                    <a:pt x="451485" y="194564"/>
                  </a:lnTo>
                  <a:lnTo>
                    <a:pt x="454837" y="200533"/>
                  </a:lnTo>
                  <a:lnTo>
                    <a:pt x="454875" y="203327"/>
                  </a:lnTo>
                  <a:lnTo>
                    <a:pt x="451218" y="204978"/>
                  </a:lnTo>
                  <a:lnTo>
                    <a:pt x="447548" y="205232"/>
                  </a:lnTo>
                  <a:lnTo>
                    <a:pt x="444804" y="206248"/>
                  </a:lnTo>
                  <a:lnTo>
                    <a:pt x="453097" y="208407"/>
                  </a:lnTo>
                  <a:lnTo>
                    <a:pt x="455726" y="206248"/>
                  </a:lnTo>
                  <a:lnTo>
                    <a:pt x="455866" y="205740"/>
                  </a:lnTo>
                  <a:lnTo>
                    <a:pt x="455993" y="204851"/>
                  </a:lnTo>
                  <a:lnTo>
                    <a:pt x="456107" y="202565"/>
                  </a:lnTo>
                  <a:lnTo>
                    <a:pt x="454825" y="199771"/>
                  </a:lnTo>
                  <a:lnTo>
                    <a:pt x="458546" y="203073"/>
                  </a:lnTo>
                  <a:lnTo>
                    <a:pt x="458457" y="202018"/>
                  </a:lnTo>
                  <a:lnTo>
                    <a:pt x="458343" y="200787"/>
                  </a:lnTo>
                  <a:lnTo>
                    <a:pt x="458254" y="199771"/>
                  </a:lnTo>
                  <a:lnTo>
                    <a:pt x="458139" y="198374"/>
                  </a:lnTo>
                  <a:lnTo>
                    <a:pt x="458012" y="196977"/>
                  </a:lnTo>
                  <a:lnTo>
                    <a:pt x="461860" y="198120"/>
                  </a:lnTo>
                  <a:lnTo>
                    <a:pt x="461238" y="198120"/>
                  </a:lnTo>
                  <a:lnTo>
                    <a:pt x="461251" y="200787"/>
                  </a:lnTo>
                  <a:lnTo>
                    <a:pt x="462432" y="202819"/>
                  </a:lnTo>
                  <a:lnTo>
                    <a:pt x="462508" y="203034"/>
                  </a:lnTo>
                  <a:lnTo>
                    <a:pt x="465569" y="202565"/>
                  </a:lnTo>
                  <a:lnTo>
                    <a:pt x="468007" y="202565"/>
                  </a:lnTo>
                  <a:lnTo>
                    <a:pt x="470217" y="202806"/>
                  </a:lnTo>
                  <a:lnTo>
                    <a:pt x="469849" y="202565"/>
                  </a:lnTo>
                  <a:lnTo>
                    <a:pt x="469392" y="202184"/>
                  </a:lnTo>
                  <a:lnTo>
                    <a:pt x="468350" y="201168"/>
                  </a:lnTo>
                  <a:lnTo>
                    <a:pt x="467588" y="201168"/>
                  </a:lnTo>
                  <a:lnTo>
                    <a:pt x="470966" y="196977"/>
                  </a:lnTo>
                  <a:lnTo>
                    <a:pt x="471766" y="196088"/>
                  </a:lnTo>
                  <a:lnTo>
                    <a:pt x="471678" y="198120"/>
                  </a:lnTo>
                  <a:lnTo>
                    <a:pt x="471563" y="200787"/>
                  </a:lnTo>
                  <a:lnTo>
                    <a:pt x="471462" y="202971"/>
                  </a:lnTo>
                  <a:lnTo>
                    <a:pt x="470408" y="202819"/>
                  </a:lnTo>
                  <a:lnTo>
                    <a:pt x="470217" y="202806"/>
                  </a:lnTo>
                  <a:lnTo>
                    <a:pt x="471297" y="203657"/>
                  </a:lnTo>
                  <a:lnTo>
                    <a:pt x="471424" y="203746"/>
                  </a:lnTo>
                  <a:lnTo>
                    <a:pt x="471398" y="204343"/>
                  </a:lnTo>
                  <a:lnTo>
                    <a:pt x="471716" y="203923"/>
                  </a:lnTo>
                  <a:lnTo>
                    <a:pt x="472503" y="204381"/>
                  </a:lnTo>
                  <a:lnTo>
                    <a:pt x="473697" y="203733"/>
                  </a:lnTo>
                  <a:lnTo>
                    <a:pt x="475615" y="203708"/>
                  </a:lnTo>
                  <a:lnTo>
                    <a:pt x="476897" y="204597"/>
                  </a:lnTo>
                  <a:lnTo>
                    <a:pt x="479221" y="204851"/>
                  </a:lnTo>
                  <a:lnTo>
                    <a:pt x="480555" y="203708"/>
                  </a:lnTo>
                  <a:lnTo>
                    <a:pt x="482155" y="203708"/>
                  </a:lnTo>
                  <a:lnTo>
                    <a:pt x="482269" y="204343"/>
                  </a:lnTo>
                  <a:lnTo>
                    <a:pt x="482358" y="204851"/>
                  </a:lnTo>
                  <a:lnTo>
                    <a:pt x="491617" y="204851"/>
                  </a:lnTo>
                  <a:lnTo>
                    <a:pt x="491591" y="202819"/>
                  </a:lnTo>
                  <a:lnTo>
                    <a:pt x="494347" y="203581"/>
                  </a:lnTo>
                  <a:lnTo>
                    <a:pt x="491604" y="203581"/>
                  </a:lnTo>
                  <a:lnTo>
                    <a:pt x="491604" y="203708"/>
                  </a:lnTo>
                  <a:lnTo>
                    <a:pt x="494817" y="203708"/>
                  </a:lnTo>
                  <a:lnTo>
                    <a:pt x="496658" y="203581"/>
                  </a:lnTo>
                  <a:lnTo>
                    <a:pt x="494385" y="202819"/>
                  </a:lnTo>
                  <a:lnTo>
                    <a:pt x="493331" y="202565"/>
                  </a:lnTo>
                  <a:lnTo>
                    <a:pt x="493572" y="202565"/>
                  </a:lnTo>
                  <a:lnTo>
                    <a:pt x="491629" y="202184"/>
                  </a:lnTo>
                  <a:lnTo>
                    <a:pt x="491121" y="202565"/>
                  </a:lnTo>
                  <a:lnTo>
                    <a:pt x="492683" y="200152"/>
                  </a:lnTo>
                  <a:lnTo>
                    <a:pt x="493852" y="198374"/>
                  </a:lnTo>
                  <a:lnTo>
                    <a:pt x="494042" y="198120"/>
                  </a:lnTo>
                  <a:lnTo>
                    <a:pt x="494169" y="197916"/>
                  </a:lnTo>
                  <a:lnTo>
                    <a:pt x="493318" y="198120"/>
                  </a:lnTo>
                  <a:lnTo>
                    <a:pt x="492798" y="198120"/>
                  </a:lnTo>
                  <a:lnTo>
                    <a:pt x="490131" y="198374"/>
                  </a:lnTo>
                  <a:lnTo>
                    <a:pt x="490245" y="196088"/>
                  </a:lnTo>
                  <a:lnTo>
                    <a:pt x="490347" y="193929"/>
                  </a:lnTo>
                  <a:lnTo>
                    <a:pt x="490321" y="192913"/>
                  </a:lnTo>
                  <a:lnTo>
                    <a:pt x="490029" y="193001"/>
                  </a:lnTo>
                  <a:lnTo>
                    <a:pt x="490321" y="192913"/>
                  </a:lnTo>
                  <a:lnTo>
                    <a:pt x="490347" y="193929"/>
                  </a:lnTo>
                  <a:lnTo>
                    <a:pt x="492950" y="194564"/>
                  </a:lnTo>
                  <a:lnTo>
                    <a:pt x="492556" y="194564"/>
                  </a:lnTo>
                  <a:lnTo>
                    <a:pt x="493166" y="195186"/>
                  </a:lnTo>
                  <a:lnTo>
                    <a:pt x="492887" y="195948"/>
                  </a:lnTo>
                  <a:lnTo>
                    <a:pt x="493433" y="195656"/>
                  </a:lnTo>
                  <a:lnTo>
                    <a:pt x="493433" y="195389"/>
                  </a:lnTo>
                  <a:lnTo>
                    <a:pt x="493204" y="195160"/>
                  </a:lnTo>
                  <a:lnTo>
                    <a:pt x="493306" y="194945"/>
                  </a:lnTo>
                  <a:lnTo>
                    <a:pt x="493776" y="194564"/>
                  </a:lnTo>
                  <a:lnTo>
                    <a:pt x="494728" y="195199"/>
                  </a:lnTo>
                  <a:lnTo>
                    <a:pt x="495173" y="195453"/>
                  </a:lnTo>
                  <a:lnTo>
                    <a:pt x="495198" y="197739"/>
                  </a:lnTo>
                  <a:lnTo>
                    <a:pt x="495388" y="197739"/>
                  </a:lnTo>
                  <a:lnTo>
                    <a:pt x="496531" y="198323"/>
                  </a:lnTo>
                  <a:lnTo>
                    <a:pt x="496570" y="198526"/>
                  </a:lnTo>
                  <a:lnTo>
                    <a:pt x="496862" y="198526"/>
                  </a:lnTo>
                  <a:lnTo>
                    <a:pt x="497001" y="198513"/>
                  </a:lnTo>
                  <a:lnTo>
                    <a:pt x="496849" y="198412"/>
                  </a:lnTo>
                  <a:lnTo>
                    <a:pt x="496684" y="198323"/>
                  </a:lnTo>
                  <a:lnTo>
                    <a:pt x="496519" y="198120"/>
                  </a:lnTo>
                  <a:lnTo>
                    <a:pt x="496468" y="197739"/>
                  </a:lnTo>
                  <a:lnTo>
                    <a:pt x="496366" y="196977"/>
                  </a:lnTo>
                  <a:lnTo>
                    <a:pt x="496239" y="196088"/>
                  </a:lnTo>
                  <a:lnTo>
                    <a:pt x="496125" y="195199"/>
                  </a:lnTo>
                  <a:lnTo>
                    <a:pt x="496074" y="194818"/>
                  </a:lnTo>
                  <a:lnTo>
                    <a:pt x="496252" y="194818"/>
                  </a:lnTo>
                  <a:lnTo>
                    <a:pt x="498360" y="195580"/>
                  </a:lnTo>
                  <a:lnTo>
                    <a:pt x="500189" y="194818"/>
                  </a:lnTo>
                  <a:lnTo>
                    <a:pt x="501027" y="194564"/>
                  </a:lnTo>
                  <a:lnTo>
                    <a:pt x="501586" y="194564"/>
                  </a:lnTo>
                  <a:lnTo>
                    <a:pt x="501573" y="193929"/>
                  </a:lnTo>
                  <a:lnTo>
                    <a:pt x="501548" y="192913"/>
                  </a:lnTo>
                  <a:lnTo>
                    <a:pt x="503466" y="192913"/>
                  </a:lnTo>
                  <a:close/>
                </a:path>
                <a:path w="508000" h="235585">
                  <a:moveTo>
                    <a:pt x="503859" y="203479"/>
                  </a:moveTo>
                  <a:lnTo>
                    <a:pt x="503631" y="202780"/>
                  </a:lnTo>
                  <a:lnTo>
                    <a:pt x="503516" y="203479"/>
                  </a:lnTo>
                  <a:lnTo>
                    <a:pt x="503859" y="203479"/>
                  </a:lnTo>
                  <a:close/>
                </a:path>
                <a:path w="508000" h="235585">
                  <a:moveTo>
                    <a:pt x="507123" y="196723"/>
                  </a:moveTo>
                  <a:lnTo>
                    <a:pt x="503885" y="195884"/>
                  </a:lnTo>
                  <a:lnTo>
                    <a:pt x="503923" y="198589"/>
                  </a:lnTo>
                  <a:lnTo>
                    <a:pt x="497116" y="198589"/>
                  </a:lnTo>
                  <a:lnTo>
                    <a:pt x="497903" y="199136"/>
                  </a:lnTo>
                  <a:lnTo>
                    <a:pt x="498741" y="199821"/>
                  </a:lnTo>
                  <a:lnTo>
                    <a:pt x="500240" y="199821"/>
                  </a:lnTo>
                  <a:lnTo>
                    <a:pt x="499402" y="202641"/>
                  </a:lnTo>
                  <a:lnTo>
                    <a:pt x="498043" y="203809"/>
                  </a:lnTo>
                  <a:lnTo>
                    <a:pt x="502170" y="205295"/>
                  </a:lnTo>
                  <a:lnTo>
                    <a:pt x="503034" y="200939"/>
                  </a:lnTo>
                  <a:lnTo>
                    <a:pt x="503593" y="202641"/>
                  </a:lnTo>
                  <a:lnTo>
                    <a:pt x="503948" y="200939"/>
                  </a:lnTo>
                  <a:lnTo>
                    <a:pt x="507123" y="196723"/>
                  </a:lnTo>
                  <a:close/>
                </a:path>
                <a:path w="508000" h="235585">
                  <a:moveTo>
                    <a:pt x="507682" y="204177"/>
                  </a:moveTo>
                  <a:lnTo>
                    <a:pt x="503859" y="203479"/>
                  </a:lnTo>
                  <a:lnTo>
                    <a:pt x="505421" y="208280"/>
                  </a:lnTo>
                  <a:lnTo>
                    <a:pt x="507682" y="204177"/>
                  </a:lnTo>
                  <a:close/>
                </a:path>
              </a:pathLst>
            </a:custGeom>
            <a:solidFill>
              <a:srgbClr val="ABD3D8">
                <a:alpha val="51998"/>
              </a:srgbClr>
            </a:solidFill>
          </p:spPr>
          <p:txBody>
            <a:bodyPr wrap="square" lIns="0" tIns="0" rIns="0" bIns="0" rtlCol="0"/>
            <a:lstStyle/>
            <a:p>
              <a:pPr defTabSz="829178"/>
              <a:endParaRPr sz="1632" kern="0">
                <a:solidFill>
                  <a:sysClr val="windowText" lastClr="000000"/>
                </a:solidFill>
              </a:endParaRPr>
            </a:p>
          </p:txBody>
        </p:sp>
        <p:sp>
          <p:nvSpPr>
            <p:cNvPr id="116" name="object 116"/>
            <p:cNvSpPr/>
            <p:nvPr/>
          </p:nvSpPr>
          <p:spPr>
            <a:xfrm>
              <a:off x="9719869" y="1898764"/>
              <a:ext cx="503555" cy="318770"/>
            </a:xfrm>
            <a:custGeom>
              <a:avLst/>
              <a:gdLst/>
              <a:ahLst/>
              <a:cxnLst/>
              <a:rect l="l" t="t" r="r" b="b"/>
              <a:pathLst>
                <a:path w="503554" h="318769">
                  <a:moveTo>
                    <a:pt x="7327" y="288429"/>
                  </a:moveTo>
                  <a:lnTo>
                    <a:pt x="0" y="288937"/>
                  </a:lnTo>
                  <a:lnTo>
                    <a:pt x="6451" y="289902"/>
                  </a:lnTo>
                  <a:lnTo>
                    <a:pt x="7327" y="288429"/>
                  </a:lnTo>
                  <a:close/>
                </a:path>
                <a:path w="503554" h="318769">
                  <a:moveTo>
                    <a:pt x="45148" y="228676"/>
                  </a:moveTo>
                  <a:lnTo>
                    <a:pt x="43332" y="228803"/>
                  </a:lnTo>
                  <a:lnTo>
                    <a:pt x="43789" y="231267"/>
                  </a:lnTo>
                  <a:lnTo>
                    <a:pt x="45148" y="228676"/>
                  </a:lnTo>
                  <a:close/>
                </a:path>
                <a:path w="503554" h="318769">
                  <a:moveTo>
                    <a:pt x="45580" y="268592"/>
                  </a:moveTo>
                  <a:lnTo>
                    <a:pt x="44945" y="268427"/>
                  </a:lnTo>
                  <a:lnTo>
                    <a:pt x="44450" y="268312"/>
                  </a:lnTo>
                  <a:lnTo>
                    <a:pt x="44196" y="268338"/>
                  </a:lnTo>
                  <a:lnTo>
                    <a:pt x="45580" y="268592"/>
                  </a:lnTo>
                  <a:close/>
                </a:path>
                <a:path w="503554" h="318769">
                  <a:moveTo>
                    <a:pt x="50228" y="317195"/>
                  </a:moveTo>
                  <a:lnTo>
                    <a:pt x="48412" y="317322"/>
                  </a:lnTo>
                  <a:lnTo>
                    <a:pt x="46101" y="315696"/>
                  </a:lnTo>
                  <a:lnTo>
                    <a:pt x="45199" y="317195"/>
                  </a:lnTo>
                  <a:lnTo>
                    <a:pt x="46101" y="317842"/>
                  </a:lnTo>
                  <a:lnTo>
                    <a:pt x="49326" y="318681"/>
                  </a:lnTo>
                  <a:lnTo>
                    <a:pt x="50228" y="317195"/>
                  </a:lnTo>
                  <a:close/>
                </a:path>
                <a:path w="503554" h="318769">
                  <a:moveTo>
                    <a:pt x="52031" y="271703"/>
                  </a:moveTo>
                  <a:lnTo>
                    <a:pt x="50634" y="270002"/>
                  </a:lnTo>
                  <a:lnTo>
                    <a:pt x="48361" y="271957"/>
                  </a:lnTo>
                  <a:lnTo>
                    <a:pt x="47447" y="272034"/>
                  </a:lnTo>
                  <a:lnTo>
                    <a:pt x="48399" y="274104"/>
                  </a:lnTo>
                  <a:lnTo>
                    <a:pt x="51117" y="272491"/>
                  </a:lnTo>
                  <a:lnTo>
                    <a:pt x="52031" y="271703"/>
                  </a:lnTo>
                  <a:close/>
                </a:path>
                <a:path w="503554" h="318769">
                  <a:moveTo>
                    <a:pt x="52412" y="269189"/>
                  </a:moveTo>
                  <a:lnTo>
                    <a:pt x="43700" y="263740"/>
                  </a:lnTo>
                  <a:lnTo>
                    <a:pt x="45567" y="268579"/>
                  </a:lnTo>
                  <a:lnTo>
                    <a:pt x="47396" y="269024"/>
                  </a:lnTo>
                  <a:lnTo>
                    <a:pt x="50419" y="269849"/>
                  </a:lnTo>
                  <a:lnTo>
                    <a:pt x="52412" y="269189"/>
                  </a:lnTo>
                  <a:close/>
                </a:path>
                <a:path w="503554" h="318769">
                  <a:moveTo>
                    <a:pt x="52895" y="269494"/>
                  </a:moveTo>
                  <a:lnTo>
                    <a:pt x="52768" y="269189"/>
                  </a:lnTo>
                  <a:lnTo>
                    <a:pt x="52692" y="269024"/>
                  </a:lnTo>
                  <a:lnTo>
                    <a:pt x="52603" y="268833"/>
                  </a:lnTo>
                  <a:lnTo>
                    <a:pt x="52514" y="269024"/>
                  </a:lnTo>
                  <a:lnTo>
                    <a:pt x="52412" y="269189"/>
                  </a:lnTo>
                  <a:lnTo>
                    <a:pt x="52895" y="269494"/>
                  </a:lnTo>
                  <a:close/>
                </a:path>
                <a:path w="503554" h="318769">
                  <a:moveTo>
                    <a:pt x="53327" y="264833"/>
                  </a:moveTo>
                  <a:lnTo>
                    <a:pt x="50571" y="264299"/>
                  </a:lnTo>
                  <a:lnTo>
                    <a:pt x="52489" y="268579"/>
                  </a:lnTo>
                  <a:lnTo>
                    <a:pt x="52603" y="268833"/>
                  </a:lnTo>
                  <a:lnTo>
                    <a:pt x="52908" y="268071"/>
                  </a:lnTo>
                  <a:lnTo>
                    <a:pt x="53327" y="264833"/>
                  </a:lnTo>
                  <a:close/>
                </a:path>
                <a:path w="503554" h="318769">
                  <a:moveTo>
                    <a:pt x="64071" y="282981"/>
                  </a:moveTo>
                  <a:lnTo>
                    <a:pt x="63576" y="279819"/>
                  </a:lnTo>
                  <a:lnTo>
                    <a:pt x="60794" y="278587"/>
                  </a:lnTo>
                  <a:lnTo>
                    <a:pt x="55321" y="279666"/>
                  </a:lnTo>
                  <a:lnTo>
                    <a:pt x="57632" y="282028"/>
                  </a:lnTo>
                  <a:lnTo>
                    <a:pt x="58089" y="281635"/>
                  </a:lnTo>
                  <a:lnTo>
                    <a:pt x="61328" y="283895"/>
                  </a:lnTo>
                  <a:lnTo>
                    <a:pt x="57670" y="285584"/>
                  </a:lnTo>
                  <a:lnTo>
                    <a:pt x="61353" y="286042"/>
                  </a:lnTo>
                  <a:lnTo>
                    <a:pt x="63182" y="285915"/>
                  </a:lnTo>
                  <a:lnTo>
                    <a:pt x="64071" y="282981"/>
                  </a:lnTo>
                  <a:close/>
                </a:path>
                <a:path w="503554" h="318769">
                  <a:moveTo>
                    <a:pt x="75463" y="238645"/>
                  </a:moveTo>
                  <a:lnTo>
                    <a:pt x="75450" y="237223"/>
                  </a:lnTo>
                  <a:lnTo>
                    <a:pt x="72631" y="235242"/>
                  </a:lnTo>
                  <a:lnTo>
                    <a:pt x="72212" y="234950"/>
                  </a:lnTo>
                  <a:lnTo>
                    <a:pt x="75463" y="238645"/>
                  </a:lnTo>
                  <a:close/>
                </a:path>
                <a:path w="503554" h="318769">
                  <a:moveTo>
                    <a:pt x="78854" y="212750"/>
                  </a:moveTo>
                  <a:lnTo>
                    <a:pt x="77012" y="211429"/>
                  </a:lnTo>
                  <a:lnTo>
                    <a:pt x="72898" y="212102"/>
                  </a:lnTo>
                  <a:lnTo>
                    <a:pt x="75196" y="213715"/>
                  </a:lnTo>
                  <a:lnTo>
                    <a:pt x="74295" y="214477"/>
                  </a:lnTo>
                  <a:lnTo>
                    <a:pt x="78854" y="212750"/>
                  </a:lnTo>
                  <a:close/>
                </a:path>
                <a:path w="503554" h="318769">
                  <a:moveTo>
                    <a:pt x="79362" y="272415"/>
                  </a:moveTo>
                  <a:lnTo>
                    <a:pt x="79019" y="272618"/>
                  </a:lnTo>
                  <a:lnTo>
                    <a:pt x="78536" y="272757"/>
                  </a:lnTo>
                  <a:lnTo>
                    <a:pt x="77685" y="272745"/>
                  </a:lnTo>
                  <a:lnTo>
                    <a:pt x="78638" y="273392"/>
                  </a:lnTo>
                  <a:lnTo>
                    <a:pt x="78816" y="273100"/>
                  </a:lnTo>
                  <a:lnTo>
                    <a:pt x="79095" y="272757"/>
                  </a:lnTo>
                  <a:lnTo>
                    <a:pt x="79362" y="272415"/>
                  </a:lnTo>
                  <a:close/>
                </a:path>
                <a:path w="503554" h="318769">
                  <a:moveTo>
                    <a:pt x="79908" y="271691"/>
                  </a:moveTo>
                  <a:lnTo>
                    <a:pt x="79705" y="271945"/>
                  </a:lnTo>
                  <a:lnTo>
                    <a:pt x="79540" y="272173"/>
                  </a:lnTo>
                  <a:lnTo>
                    <a:pt x="79349" y="272415"/>
                  </a:lnTo>
                  <a:lnTo>
                    <a:pt x="79667" y="272237"/>
                  </a:lnTo>
                  <a:lnTo>
                    <a:pt x="79844" y="271995"/>
                  </a:lnTo>
                  <a:lnTo>
                    <a:pt x="79908" y="271691"/>
                  </a:lnTo>
                  <a:close/>
                </a:path>
                <a:path w="503554" h="318769">
                  <a:moveTo>
                    <a:pt x="79971" y="205892"/>
                  </a:moveTo>
                  <a:lnTo>
                    <a:pt x="78765" y="205600"/>
                  </a:lnTo>
                  <a:lnTo>
                    <a:pt x="78778" y="206273"/>
                  </a:lnTo>
                  <a:lnTo>
                    <a:pt x="79184" y="205994"/>
                  </a:lnTo>
                  <a:lnTo>
                    <a:pt x="79971" y="205892"/>
                  </a:lnTo>
                  <a:close/>
                </a:path>
                <a:path w="503554" h="318769">
                  <a:moveTo>
                    <a:pt x="80175" y="205943"/>
                  </a:moveTo>
                  <a:lnTo>
                    <a:pt x="79971" y="205892"/>
                  </a:lnTo>
                  <a:lnTo>
                    <a:pt x="80175" y="205943"/>
                  </a:lnTo>
                  <a:close/>
                </a:path>
                <a:path w="503554" h="318769">
                  <a:moveTo>
                    <a:pt x="81788" y="269252"/>
                  </a:moveTo>
                  <a:lnTo>
                    <a:pt x="80860" y="268605"/>
                  </a:lnTo>
                  <a:lnTo>
                    <a:pt x="79476" y="269354"/>
                  </a:lnTo>
                  <a:lnTo>
                    <a:pt x="80111" y="270738"/>
                  </a:lnTo>
                  <a:lnTo>
                    <a:pt x="79921" y="271691"/>
                  </a:lnTo>
                  <a:lnTo>
                    <a:pt x="80886" y="270497"/>
                  </a:lnTo>
                  <a:lnTo>
                    <a:pt x="81788" y="269252"/>
                  </a:lnTo>
                  <a:close/>
                </a:path>
                <a:path w="503554" h="318769">
                  <a:moveTo>
                    <a:pt x="83350" y="206705"/>
                  </a:moveTo>
                  <a:lnTo>
                    <a:pt x="80505" y="205955"/>
                  </a:lnTo>
                  <a:lnTo>
                    <a:pt x="80238" y="205955"/>
                  </a:lnTo>
                  <a:lnTo>
                    <a:pt x="83350" y="206705"/>
                  </a:lnTo>
                  <a:close/>
                </a:path>
                <a:path w="503554" h="318769">
                  <a:moveTo>
                    <a:pt x="83388" y="209575"/>
                  </a:moveTo>
                  <a:lnTo>
                    <a:pt x="80251" y="205981"/>
                  </a:lnTo>
                  <a:lnTo>
                    <a:pt x="80619" y="206705"/>
                  </a:lnTo>
                  <a:lnTo>
                    <a:pt x="80949" y="207251"/>
                  </a:lnTo>
                  <a:lnTo>
                    <a:pt x="78790" y="207772"/>
                  </a:lnTo>
                  <a:lnTo>
                    <a:pt x="78346" y="208864"/>
                  </a:lnTo>
                  <a:lnTo>
                    <a:pt x="83388" y="209575"/>
                  </a:lnTo>
                  <a:close/>
                </a:path>
                <a:path w="503554" h="318769">
                  <a:moveTo>
                    <a:pt x="113334" y="224180"/>
                  </a:moveTo>
                  <a:lnTo>
                    <a:pt x="110553" y="222250"/>
                  </a:lnTo>
                  <a:lnTo>
                    <a:pt x="111048" y="224713"/>
                  </a:lnTo>
                  <a:lnTo>
                    <a:pt x="107835" y="224574"/>
                  </a:lnTo>
                  <a:lnTo>
                    <a:pt x="111975" y="226072"/>
                  </a:lnTo>
                  <a:lnTo>
                    <a:pt x="111988" y="225348"/>
                  </a:lnTo>
                  <a:lnTo>
                    <a:pt x="112877" y="224599"/>
                  </a:lnTo>
                  <a:lnTo>
                    <a:pt x="113334" y="224180"/>
                  </a:lnTo>
                  <a:close/>
                </a:path>
                <a:path w="503554" h="318769">
                  <a:moveTo>
                    <a:pt x="118668" y="249440"/>
                  </a:moveTo>
                  <a:lnTo>
                    <a:pt x="115608" y="248234"/>
                  </a:lnTo>
                  <a:lnTo>
                    <a:pt x="115912" y="247916"/>
                  </a:lnTo>
                  <a:lnTo>
                    <a:pt x="110871" y="248615"/>
                  </a:lnTo>
                  <a:lnTo>
                    <a:pt x="113131" y="245948"/>
                  </a:lnTo>
                  <a:lnTo>
                    <a:pt x="112877" y="245770"/>
                  </a:lnTo>
                  <a:lnTo>
                    <a:pt x="112217" y="245313"/>
                  </a:lnTo>
                  <a:lnTo>
                    <a:pt x="110845" y="245770"/>
                  </a:lnTo>
                  <a:lnTo>
                    <a:pt x="110413" y="244792"/>
                  </a:lnTo>
                  <a:lnTo>
                    <a:pt x="114503" y="244792"/>
                  </a:lnTo>
                  <a:lnTo>
                    <a:pt x="111937" y="242608"/>
                  </a:lnTo>
                  <a:lnTo>
                    <a:pt x="109867" y="240842"/>
                  </a:lnTo>
                  <a:lnTo>
                    <a:pt x="110629" y="240195"/>
                  </a:lnTo>
                  <a:lnTo>
                    <a:pt x="113055" y="238112"/>
                  </a:lnTo>
                  <a:lnTo>
                    <a:pt x="109118" y="240106"/>
                  </a:lnTo>
                  <a:lnTo>
                    <a:pt x="109258" y="239864"/>
                  </a:lnTo>
                  <a:lnTo>
                    <a:pt x="109715" y="239077"/>
                  </a:lnTo>
                  <a:lnTo>
                    <a:pt x="112547" y="234950"/>
                  </a:lnTo>
                  <a:lnTo>
                    <a:pt x="109778" y="235140"/>
                  </a:lnTo>
                  <a:lnTo>
                    <a:pt x="103593" y="236639"/>
                  </a:lnTo>
                  <a:lnTo>
                    <a:pt x="96113" y="238836"/>
                  </a:lnTo>
                  <a:lnTo>
                    <a:pt x="93764" y="238836"/>
                  </a:lnTo>
                  <a:lnTo>
                    <a:pt x="91173" y="239077"/>
                  </a:lnTo>
                  <a:lnTo>
                    <a:pt x="86448" y="236435"/>
                  </a:lnTo>
                  <a:lnTo>
                    <a:pt x="88315" y="239864"/>
                  </a:lnTo>
                  <a:lnTo>
                    <a:pt x="81521" y="239864"/>
                  </a:lnTo>
                  <a:lnTo>
                    <a:pt x="81915" y="239077"/>
                  </a:lnTo>
                  <a:lnTo>
                    <a:pt x="82016" y="238836"/>
                  </a:lnTo>
                  <a:lnTo>
                    <a:pt x="83096" y="236639"/>
                  </a:lnTo>
                  <a:lnTo>
                    <a:pt x="83185" y="236435"/>
                  </a:lnTo>
                  <a:lnTo>
                    <a:pt x="83591" y="236435"/>
                  </a:lnTo>
                  <a:lnTo>
                    <a:pt x="81419" y="235724"/>
                  </a:lnTo>
                  <a:lnTo>
                    <a:pt x="76809" y="235343"/>
                  </a:lnTo>
                  <a:lnTo>
                    <a:pt x="77647" y="238760"/>
                  </a:lnTo>
                  <a:lnTo>
                    <a:pt x="75476" y="237223"/>
                  </a:lnTo>
                  <a:lnTo>
                    <a:pt x="79387" y="240436"/>
                  </a:lnTo>
                  <a:lnTo>
                    <a:pt x="85013" y="241719"/>
                  </a:lnTo>
                  <a:lnTo>
                    <a:pt x="90474" y="243281"/>
                  </a:lnTo>
                  <a:lnTo>
                    <a:pt x="93903" y="247332"/>
                  </a:lnTo>
                  <a:lnTo>
                    <a:pt x="89306" y="246227"/>
                  </a:lnTo>
                  <a:lnTo>
                    <a:pt x="82435" y="247065"/>
                  </a:lnTo>
                  <a:lnTo>
                    <a:pt x="76974" y="248894"/>
                  </a:lnTo>
                  <a:lnTo>
                    <a:pt x="81267" y="250710"/>
                  </a:lnTo>
                  <a:lnTo>
                    <a:pt x="86715" y="250431"/>
                  </a:lnTo>
                  <a:lnTo>
                    <a:pt x="92697" y="249986"/>
                  </a:lnTo>
                  <a:lnTo>
                    <a:pt x="98513" y="251282"/>
                  </a:lnTo>
                  <a:lnTo>
                    <a:pt x="99631" y="249986"/>
                  </a:lnTo>
                  <a:lnTo>
                    <a:pt x="100799" y="248615"/>
                  </a:lnTo>
                  <a:lnTo>
                    <a:pt x="98552" y="247332"/>
                  </a:lnTo>
                  <a:lnTo>
                    <a:pt x="95262" y="245465"/>
                  </a:lnTo>
                  <a:lnTo>
                    <a:pt x="100774" y="245770"/>
                  </a:lnTo>
                  <a:lnTo>
                    <a:pt x="101219" y="245465"/>
                  </a:lnTo>
                  <a:lnTo>
                    <a:pt x="105295" y="242608"/>
                  </a:lnTo>
                  <a:lnTo>
                    <a:pt x="109905" y="244398"/>
                  </a:lnTo>
                  <a:lnTo>
                    <a:pt x="108102" y="246672"/>
                  </a:lnTo>
                  <a:lnTo>
                    <a:pt x="103517" y="247713"/>
                  </a:lnTo>
                  <a:lnTo>
                    <a:pt x="103543" y="249847"/>
                  </a:lnTo>
                  <a:lnTo>
                    <a:pt x="110871" y="253034"/>
                  </a:lnTo>
                  <a:lnTo>
                    <a:pt x="114884" y="248958"/>
                  </a:lnTo>
                  <a:lnTo>
                    <a:pt x="114846" y="249440"/>
                  </a:lnTo>
                  <a:lnTo>
                    <a:pt x="118668" y="249440"/>
                  </a:lnTo>
                  <a:close/>
                </a:path>
                <a:path w="503554" h="318769">
                  <a:moveTo>
                    <a:pt x="119075" y="249593"/>
                  </a:moveTo>
                  <a:lnTo>
                    <a:pt x="114833" y="249593"/>
                  </a:lnTo>
                  <a:lnTo>
                    <a:pt x="114630" y="251421"/>
                  </a:lnTo>
                  <a:lnTo>
                    <a:pt x="114579" y="251917"/>
                  </a:lnTo>
                  <a:lnTo>
                    <a:pt x="119075" y="249593"/>
                  </a:lnTo>
                  <a:close/>
                </a:path>
                <a:path w="503554" h="318769">
                  <a:moveTo>
                    <a:pt x="119583" y="249796"/>
                  </a:moveTo>
                  <a:lnTo>
                    <a:pt x="119468" y="249593"/>
                  </a:lnTo>
                  <a:lnTo>
                    <a:pt x="119075" y="249593"/>
                  </a:lnTo>
                  <a:lnTo>
                    <a:pt x="119583" y="249796"/>
                  </a:lnTo>
                  <a:close/>
                </a:path>
                <a:path w="503554" h="318769">
                  <a:moveTo>
                    <a:pt x="121920" y="251421"/>
                  </a:moveTo>
                  <a:lnTo>
                    <a:pt x="121069" y="248996"/>
                  </a:lnTo>
                  <a:lnTo>
                    <a:pt x="120967" y="248691"/>
                  </a:lnTo>
                  <a:lnTo>
                    <a:pt x="120815" y="248691"/>
                  </a:lnTo>
                  <a:lnTo>
                    <a:pt x="120243" y="248996"/>
                  </a:lnTo>
                  <a:lnTo>
                    <a:pt x="121920" y="251421"/>
                  </a:lnTo>
                  <a:close/>
                </a:path>
                <a:path w="503554" h="318769">
                  <a:moveTo>
                    <a:pt x="123939" y="244817"/>
                  </a:moveTo>
                  <a:lnTo>
                    <a:pt x="121907" y="246189"/>
                  </a:lnTo>
                  <a:lnTo>
                    <a:pt x="118071" y="247040"/>
                  </a:lnTo>
                  <a:lnTo>
                    <a:pt x="119380" y="249440"/>
                  </a:lnTo>
                  <a:lnTo>
                    <a:pt x="120243" y="248996"/>
                  </a:lnTo>
                  <a:lnTo>
                    <a:pt x="120027" y="248691"/>
                  </a:lnTo>
                  <a:lnTo>
                    <a:pt x="121881" y="248081"/>
                  </a:lnTo>
                  <a:lnTo>
                    <a:pt x="122999" y="246189"/>
                  </a:lnTo>
                  <a:lnTo>
                    <a:pt x="123939" y="244817"/>
                  </a:lnTo>
                  <a:close/>
                </a:path>
                <a:path w="503554" h="318769">
                  <a:moveTo>
                    <a:pt x="125018" y="243700"/>
                  </a:moveTo>
                  <a:lnTo>
                    <a:pt x="124726" y="243725"/>
                  </a:lnTo>
                  <a:lnTo>
                    <a:pt x="124358" y="244208"/>
                  </a:lnTo>
                  <a:lnTo>
                    <a:pt x="123939" y="244817"/>
                  </a:lnTo>
                  <a:lnTo>
                    <a:pt x="124421" y="244487"/>
                  </a:lnTo>
                  <a:lnTo>
                    <a:pt x="124841" y="244132"/>
                  </a:lnTo>
                  <a:lnTo>
                    <a:pt x="125018" y="243700"/>
                  </a:lnTo>
                  <a:close/>
                </a:path>
                <a:path w="503554" h="318769">
                  <a:moveTo>
                    <a:pt x="126923" y="242214"/>
                  </a:moveTo>
                  <a:lnTo>
                    <a:pt x="124587" y="242379"/>
                  </a:lnTo>
                  <a:lnTo>
                    <a:pt x="121373" y="241884"/>
                  </a:lnTo>
                  <a:lnTo>
                    <a:pt x="119570" y="241998"/>
                  </a:lnTo>
                  <a:lnTo>
                    <a:pt x="120929" y="238912"/>
                  </a:lnTo>
                  <a:lnTo>
                    <a:pt x="122656" y="235178"/>
                  </a:lnTo>
                  <a:lnTo>
                    <a:pt x="114401" y="238404"/>
                  </a:lnTo>
                  <a:lnTo>
                    <a:pt x="119494" y="241249"/>
                  </a:lnTo>
                  <a:lnTo>
                    <a:pt x="118719" y="242087"/>
                  </a:lnTo>
                  <a:lnTo>
                    <a:pt x="116344" y="244678"/>
                  </a:lnTo>
                  <a:lnTo>
                    <a:pt x="119075" y="245198"/>
                  </a:lnTo>
                  <a:lnTo>
                    <a:pt x="118364" y="244906"/>
                  </a:lnTo>
                  <a:lnTo>
                    <a:pt x="118846" y="243662"/>
                  </a:lnTo>
                  <a:lnTo>
                    <a:pt x="119468" y="242227"/>
                  </a:lnTo>
                  <a:lnTo>
                    <a:pt x="122250" y="242658"/>
                  </a:lnTo>
                  <a:lnTo>
                    <a:pt x="122758" y="243154"/>
                  </a:lnTo>
                  <a:lnTo>
                    <a:pt x="126923" y="242214"/>
                  </a:lnTo>
                  <a:close/>
                </a:path>
                <a:path w="503554" h="318769">
                  <a:moveTo>
                    <a:pt x="133413" y="253085"/>
                  </a:moveTo>
                  <a:lnTo>
                    <a:pt x="130911" y="252641"/>
                  </a:lnTo>
                  <a:lnTo>
                    <a:pt x="127050" y="251104"/>
                  </a:lnTo>
                  <a:lnTo>
                    <a:pt x="127431" y="254596"/>
                  </a:lnTo>
                  <a:lnTo>
                    <a:pt x="128181" y="253365"/>
                  </a:lnTo>
                  <a:lnTo>
                    <a:pt x="133413" y="253085"/>
                  </a:lnTo>
                  <a:close/>
                </a:path>
                <a:path w="503554" h="318769">
                  <a:moveTo>
                    <a:pt x="134696" y="210908"/>
                  </a:moveTo>
                  <a:lnTo>
                    <a:pt x="131902" y="207530"/>
                  </a:lnTo>
                  <a:lnTo>
                    <a:pt x="133769" y="210273"/>
                  </a:lnTo>
                  <a:lnTo>
                    <a:pt x="128739" y="208851"/>
                  </a:lnTo>
                  <a:lnTo>
                    <a:pt x="127368" y="209296"/>
                  </a:lnTo>
                  <a:lnTo>
                    <a:pt x="130517" y="206578"/>
                  </a:lnTo>
                  <a:lnTo>
                    <a:pt x="125031" y="205524"/>
                  </a:lnTo>
                  <a:lnTo>
                    <a:pt x="124548" y="203771"/>
                  </a:lnTo>
                  <a:lnTo>
                    <a:pt x="120878" y="204050"/>
                  </a:lnTo>
                  <a:lnTo>
                    <a:pt x="119545" y="207352"/>
                  </a:lnTo>
                  <a:lnTo>
                    <a:pt x="121856" y="207543"/>
                  </a:lnTo>
                  <a:lnTo>
                    <a:pt x="121843" y="208241"/>
                  </a:lnTo>
                  <a:lnTo>
                    <a:pt x="123202" y="206387"/>
                  </a:lnTo>
                  <a:lnTo>
                    <a:pt x="125526" y="208724"/>
                  </a:lnTo>
                  <a:lnTo>
                    <a:pt x="128778" y="213118"/>
                  </a:lnTo>
                  <a:lnTo>
                    <a:pt x="134696" y="210908"/>
                  </a:lnTo>
                  <a:close/>
                </a:path>
                <a:path w="503554" h="318769">
                  <a:moveTo>
                    <a:pt x="135229" y="252971"/>
                  </a:moveTo>
                  <a:lnTo>
                    <a:pt x="134594" y="253022"/>
                  </a:lnTo>
                  <a:lnTo>
                    <a:pt x="133413" y="253072"/>
                  </a:lnTo>
                  <a:lnTo>
                    <a:pt x="134226" y="253225"/>
                  </a:lnTo>
                  <a:lnTo>
                    <a:pt x="134899" y="253263"/>
                  </a:lnTo>
                  <a:lnTo>
                    <a:pt x="135229" y="252971"/>
                  </a:lnTo>
                  <a:close/>
                </a:path>
                <a:path w="503554" h="318769">
                  <a:moveTo>
                    <a:pt x="136906" y="203974"/>
                  </a:moveTo>
                  <a:lnTo>
                    <a:pt x="133718" y="203136"/>
                  </a:lnTo>
                  <a:lnTo>
                    <a:pt x="131876" y="204698"/>
                  </a:lnTo>
                  <a:lnTo>
                    <a:pt x="134188" y="206311"/>
                  </a:lnTo>
                  <a:lnTo>
                    <a:pt x="136906" y="203974"/>
                  </a:lnTo>
                  <a:close/>
                </a:path>
                <a:path w="503554" h="318769">
                  <a:moveTo>
                    <a:pt x="140157" y="197446"/>
                  </a:moveTo>
                  <a:lnTo>
                    <a:pt x="139852" y="197624"/>
                  </a:lnTo>
                  <a:lnTo>
                    <a:pt x="140055" y="197688"/>
                  </a:lnTo>
                  <a:lnTo>
                    <a:pt x="140157" y="197446"/>
                  </a:lnTo>
                  <a:close/>
                </a:path>
                <a:path w="503554" h="318769">
                  <a:moveTo>
                    <a:pt x="154139" y="156959"/>
                  </a:moveTo>
                  <a:lnTo>
                    <a:pt x="151472" y="156959"/>
                  </a:lnTo>
                  <a:lnTo>
                    <a:pt x="151028" y="158076"/>
                  </a:lnTo>
                  <a:lnTo>
                    <a:pt x="151028" y="158788"/>
                  </a:lnTo>
                  <a:lnTo>
                    <a:pt x="153403" y="158788"/>
                  </a:lnTo>
                  <a:lnTo>
                    <a:pt x="154139" y="156959"/>
                  </a:lnTo>
                  <a:close/>
                </a:path>
                <a:path w="503554" h="318769">
                  <a:moveTo>
                    <a:pt x="158330" y="193535"/>
                  </a:moveTo>
                  <a:lnTo>
                    <a:pt x="151904" y="192570"/>
                  </a:lnTo>
                  <a:lnTo>
                    <a:pt x="155130" y="194132"/>
                  </a:lnTo>
                  <a:lnTo>
                    <a:pt x="158330" y="193535"/>
                  </a:lnTo>
                  <a:close/>
                </a:path>
                <a:path w="503554" h="318769">
                  <a:moveTo>
                    <a:pt x="161874" y="221068"/>
                  </a:moveTo>
                  <a:lnTo>
                    <a:pt x="161861" y="220751"/>
                  </a:lnTo>
                  <a:lnTo>
                    <a:pt x="161442" y="221335"/>
                  </a:lnTo>
                  <a:lnTo>
                    <a:pt x="161531" y="221640"/>
                  </a:lnTo>
                  <a:lnTo>
                    <a:pt x="161772" y="221869"/>
                  </a:lnTo>
                  <a:lnTo>
                    <a:pt x="161785" y="221462"/>
                  </a:lnTo>
                  <a:lnTo>
                    <a:pt x="161874" y="221068"/>
                  </a:lnTo>
                  <a:close/>
                </a:path>
                <a:path w="503554" h="318769">
                  <a:moveTo>
                    <a:pt x="163918" y="162864"/>
                  </a:moveTo>
                  <a:lnTo>
                    <a:pt x="159791" y="162788"/>
                  </a:lnTo>
                  <a:lnTo>
                    <a:pt x="163436" y="163245"/>
                  </a:lnTo>
                  <a:lnTo>
                    <a:pt x="163918" y="162864"/>
                  </a:lnTo>
                  <a:close/>
                </a:path>
                <a:path w="503554" h="318769">
                  <a:moveTo>
                    <a:pt x="164185" y="223088"/>
                  </a:moveTo>
                  <a:lnTo>
                    <a:pt x="163868" y="222364"/>
                  </a:lnTo>
                  <a:lnTo>
                    <a:pt x="162306" y="222377"/>
                  </a:lnTo>
                  <a:lnTo>
                    <a:pt x="161772" y="221869"/>
                  </a:lnTo>
                  <a:lnTo>
                    <a:pt x="161759" y="222364"/>
                  </a:lnTo>
                  <a:lnTo>
                    <a:pt x="161848" y="222846"/>
                  </a:lnTo>
                  <a:lnTo>
                    <a:pt x="162356" y="223202"/>
                  </a:lnTo>
                  <a:lnTo>
                    <a:pt x="164185" y="223088"/>
                  </a:lnTo>
                  <a:close/>
                </a:path>
                <a:path w="503554" h="318769">
                  <a:moveTo>
                    <a:pt x="178904" y="118338"/>
                  </a:moveTo>
                  <a:lnTo>
                    <a:pt x="177088" y="117767"/>
                  </a:lnTo>
                  <a:lnTo>
                    <a:pt x="177126" y="121323"/>
                  </a:lnTo>
                  <a:lnTo>
                    <a:pt x="178904" y="118338"/>
                  </a:lnTo>
                  <a:close/>
                </a:path>
                <a:path w="503554" h="318769">
                  <a:moveTo>
                    <a:pt x="180225" y="149593"/>
                  </a:moveTo>
                  <a:lnTo>
                    <a:pt x="177927" y="149390"/>
                  </a:lnTo>
                  <a:lnTo>
                    <a:pt x="174726" y="150698"/>
                  </a:lnTo>
                  <a:lnTo>
                    <a:pt x="174726" y="149263"/>
                  </a:lnTo>
                  <a:lnTo>
                    <a:pt x="173863" y="152882"/>
                  </a:lnTo>
                  <a:lnTo>
                    <a:pt x="165544" y="147789"/>
                  </a:lnTo>
                  <a:lnTo>
                    <a:pt x="167906" y="152958"/>
                  </a:lnTo>
                  <a:lnTo>
                    <a:pt x="177546" y="155486"/>
                  </a:lnTo>
                  <a:lnTo>
                    <a:pt x="176174" y="154495"/>
                  </a:lnTo>
                  <a:lnTo>
                    <a:pt x="176149" y="153797"/>
                  </a:lnTo>
                  <a:lnTo>
                    <a:pt x="176606" y="152692"/>
                  </a:lnTo>
                  <a:lnTo>
                    <a:pt x="178435" y="153263"/>
                  </a:lnTo>
                  <a:lnTo>
                    <a:pt x="178930" y="154305"/>
                  </a:lnTo>
                  <a:lnTo>
                    <a:pt x="180225" y="149593"/>
                  </a:lnTo>
                  <a:close/>
                </a:path>
                <a:path w="503554" h="318769">
                  <a:moveTo>
                    <a:pt x="180695" y="197002"/>
                  </a:moveTo>
                  <a:lnTo>
                    <a:pt x="180378" y="197015"/>
                  </a:lnTo>
                  <a:lnTo>
                    <a:pt x="180111" y="197104"/>
                  </a:lnTo>
                  <a:lnTo>
                    <a:pt x="179933" y="197358"/>
                  </a:lnTo>
                  <a:lnTo>
                    <a:pt x="180149" y="197180"/>
                  </a:lnTo>
                  <a:lnTo>
                    <a:pt x="180441" y="197116"/>
                  </a:lnTo>
                  <a:lnTo>
                    <a:pt x="180695" y="197002"/>
                  </a:lnTo>
                  <a:close/>
                </a:path>
                <a:path w="503554" h="318769">
                  <a:moveTo>
                    <a:pt x="185902" y="189433"/>
                  </a:moveTo>
                  <a:lnTo>
                    <a:pt x="184988" y="188429"/>
                  </a:lnTo>
                  <a:lnTo>
                    <a:pt x="183730" y="188264"/>
                  </a:lnTo>
                  <a:lnTo>
                    <a:pt x="182105" y="189014"/>
                  </a:lnTo>
                  <a:lnTo>
                    <a:pt x="182499" y="191033"/>
                  </a:lnTo>
                  <a:lnTo>
                    <a:pt x="185000" y="189318"/>
                  </a:lnTo>
                  <a:lnTo>
                    <a:pt x="185902" y="189433"/>
                  </a:lnTo>
                  <a:close/>
                </a:path>
                <a:path w="503554" h="318769">
                  <a:moveTo>
                    <a:pt x="186245" y="189522"/>
                  </a:moveTo>
                  <a:lnTo>
                    <a:pt x="186093" y="189445"/>
                  </a:lnTo>
                  <a:lnTo>
                    <a:pt x="185902" y="189433"/>
                  </a:lnTo>
                  <a:lnTo>
                    <a:pt x="186143" y="189623"/>
                  </a:lnTo>
                  <a:lnTo>
                    <a:pt x="186245" y="189776"/>
                  </a:lnTo>
                  <a:lnTo>
                    <a:pt x="186245" y="189522"/>
                  </a:lnTo>
                  <a:close/>
                </a:path>
                <a:path w="503554" h="318769">
                  <a:moveTo>
                    <a:pt x="190461" y="197675"/>
                  </a:moveTo>
                  <a:lnTo>
                    <a:pt x="185381" y="194830"/>
                  </a:lnTo>
                  <a:lnTo>
                    <a:pt x="185407" y="196710"/>
                  </a:lnTo>
                  <a:lnTo>
                    <a:pt x="182600" y="196138"/>
                  </a:lnTo>
                  <a:lnTo>
                    <a:pt x="180695" y="197002"/>
                  </a:lnTo>
                  <a:lnTo>
                    <a:pt x="182740" y="196951"/>
                  </a:lnTo>
                  <a:lnTo>
                    <a:pt x="187337" y="201002"/>
                  </a:lnTo>
                  <a:lnTo>
                    <a:pt x="190461" y="197675"/>
                  </a:lnTo>
                  <a:close/>
                </a:path>
                <a:path w="503554" h="318769">
                  <a:moveTo>
                    <a:pt x="192366" y="130543"/>
                  </a:moveTo>
                  <a:lnTo>
                    <a:pt x="188226" y="129781"/>
                  </a:lnTo>
                  <a:lnTo>
                    <a:pt x="189179" y="132549"/>
                  </a:lnTo>
                  <a:lnTo>
                    <a:pt x="190080" y="131787"/>
                  </a:lnTo>
                  <a:lnTo>
                    <a:pt x="191452" y="131330"/>
                  </a:lnTo>
                  <a:lnTo>
                    <a:pt x="192366" y="130543"/>
                  </a:lnTo>
                  <a:close/>
                </a:path>
                <a:path w="503554" h="318769">
                  <a:moveTo>
                    <a:pt x="193090" y="152933"/>
                  </a:moveTo>
                  <a:lnTo>
                    <a:pt x="189890" y="152095"/>
                  </a:lnTo>
                  <a:lnTo>
                    <a:pt x="189433" y="153200"/>
                  </a:lnTo>
                  <a:lnTo>
                    <a:pt x="190360" y="153835"/>
                  </a:lnTo>
                  <a:lnTo>
                    <a:pt x="190804" y="154165"/>
                  </a:lnTo>
                  <a:lnTo>
                    <a:pt x="193090" y="152933"/>
                  </a:lnTo>
                  <a:close/>
                </a:path>
                <a:path w="503554" h="318769">
                  <a:moveTo>
                    <a:pt x="210350" y="106489"/>
                  </a:moveTo>
                  <a:lnTo>
                    <a:pt x="207594" y="105257"/>
                  </a:lnTo>
                  <a:lnTo>
                    <a:pt x="206260" y="106426"/>
                  </a:lnTo>
                  <a:lnTo>
                    <a:pt x="210350" y="106489"/>
                  </a:lnTo>
                  <a:close/>
                </a:path>
                <a:path w="503554" h="318769">
                  <a:moveTo>
                    <a:pt x="213918" y="99136"/>
                  </a:moveTo>
                  <a:lnTo>
                    <a:pt x="211175" y="97891"/>
                  </a:lnTo>
                  <a:lnTo>
                    <a:pt x="210769" y="102552"/>
                  </a:lnTo>
                  <a:lnTo>
                    <a:pt x="213918" y="99136"/>
                  </a:lnTo>
                  <a:close/>
                </a:path>
                <a:path w="503554" h="318769">
                  <a:moveTo>
                    <a:pt x="219189" y="115481"/>
                  </a:moveTo>
                  <a:lnTo>
                    <a:pt x="217322" y="113474"/>
                  </a:lnTo>
                  <a:lnTo>
                    <a:pt x="215976" y="115354"/>
                  </a:lnTo>
                  <a:lnTo>
                    <a:pt x="219189" y="115481"/>
                  </a:lnTo>
                  <a:close/>
                </a:path>
                <a:path w="503554" h="318769">
                  <a:moveTo>
                    <a:pt x="221907" y="147218"/>
                  </a:moveTo>
                  <a:lnTo>
                    <a:pt x="220941" y="145618"/>
                  </a:lnTo>
                  <a:lnTo>
                    <a:pt x="220980" y="147218"/>
                  </a:lnTo>
                  <a:lnTo>
                    <a:pt x="221907" y="147218"/>
                  </a:lnTo>
                  <a:close/>
                </a:path>
                <a:path w="503554" h="318769">
                  <a:moveTo>
                    <a:pt x="224193" y="147561"/>
                  </a:moveTo>
                  <a:lnTo>
                    <a:pt x="223748" y="147561"/>
                  </a:lnTo>
                  <a:lnTo>
                    <a:pt x="224193" y="148577"/>
                  </a:lnTo>
                  <a:lnTo>
                    <a:pt x="224193" y="147561"/>
                  </a:lnTo>
                  <a:close/>
                </a:path>
                <a:path w="503554" h="318769">
                  <a:moveTo>
                    <a:pt x="226936" y="146240"/>
                  </a:moveTo>
                  <a:lnTo>
                    <a:pt x="225983" y="144894"/>
                  </a:lnTo>
                  <a:lnTo>
                    <a:pt x="224459" y="144894"/>
                  </a:lnTo>
                  <a:lnTo>
                    <a:pt x="222910" y="147218"/>
                  </a:lnTo>
                  <a:lnTo>
                    <a:pt x="224015" y="147218"/>
                  </a:lnTo>
                  <a:lnTo>
                    <a:pt x="226936" y="146240"/>
                  </a:lnTo>
                  <a:close/>
                </a:path>
                <a:path w="503554" h="318769">
                  <a:moveTo>
                    <a:pt x="228536" y="94513"/>
                  </a:moveTo>
                  <a:lnTo>
                    <a:pt x="224853" y="94081"/>
                  </a:lnTo>
                  <a:lnTo>
                    <a:pt x="226720" y="96075"/>
                  </a:lnTo>
                  <a:lnTo>
                    <a:pt x="228536" y="94513"/>
                  </a:lnTo>
                  <a:close/>
                </a:path>
                <a:path w="503554" h="318769">
                  <a:moveTo>
                    <a:pt x="229019" y="96266"/>
                  </a:moveTo>
                  <a:lnTo>
                    <a:pt x="227863" y="96266"/>
                  </a:lnTo>
                  <a:lnTo>
                    <a:pt x="226974" y="96672"/>
                  </a:lnTo>
                  <a:lnTo>
                    <a:pt x="226809" y="96266"/>
                  </a:lnTo>
                  <a:lnTo>
                    <a:pt x="226720" y="96786"/>
                  </a:lnTo>
                  <a:lnTo>
                    <a:pt x="227037" y="96786"/>
                  </a:lnTo>
                  <a:lnTo>
                    <a:pt x="227876" y="96786"/>
                  </a:lnTo>
                  <a:lnTo>
                    <a:pt x="229019" y="96266"/>
                  </a:lnTo>
                  <a:close/>
                </a:path>
                <a:path w="503554" h="318769">
                  <a:moveTo>
                    <a:pt x="238137" y="99415"/>
                  </a:moveTo>
                  <a:lnTo>
                    <a:pt x="237540" y="98425"/>
                  </a:lnTo>
                  <a:lnTo>
                    <a:pt x="237718" y="98158"/>
                  </a:lnTo>
                  <a:lnTo>
                    <a:pt x="236842" y="98907"/>
                  </a:lnTo>
                  <a:lnTo>
                    <a:pt x="238137" y="99415"/>
                  </a:lnTo>
                  <a:close/>
                </a:path>
                <a:path w="503554" h="318769">
                  <a:moveTo>
                    <a:pt x="238506" y="155041"/>
                  </a:moveTo>
                  <a:lnTo>
                    <a:pt x="237578" y="154393"/>
                  </a:lnTo>
                  <a:lnTo>
                    <a:pt x="237667" y="154774"/>
                  </a:lnTo>
                  <a:lnTo>
                    <a:pt x="237871" y="154952"/>
                  </a:lnTo>
                  <a:lnTo>
                    <a:pt x="238036" y="155219"/>
                  </a:lnTo>
                  <a:lnTo>
                    <a:pt x="238506" y="155041"/>
                  </a:lnTo>
                  <a:close/>
                </a:path>
                <a:path w="503554" h="318769">
                  <a:moveTo>
                    <a:pt x="238531" y="156146"/>
                  </a:moveTo>
                  <a:lnTo>
                    <a:pt x="238036" y="155219"/>
                  </a:lnTo>
                  <a:lnTo>
                    <a:pt x="233934" y="156794"/>
                  </a:lnTo>
                  <a:lnTo>
                    <a:pt x="238531" y="156146"/>
                  </a:lnTo>
                  <a:close/>
                </a:path>
                <a:path w="503554" h="318769">
                  <a:moveTo>
                    <a:pt x="239090" y="96977"/>
                  </a:moveTo>
                  <a:lnTo>
                    <a:pt x="238506" y="96977"/>
                  </a:lnTo>
                  <a:lnTo>
                    <a:pt x="237718" y="98158"/>
                  </a:lnTo>
                  <a:lnTo>
                    <a:pt x="239090" y="96977"/>
                  </a:lnTo>
                  <a:close/>
                </a:path>
                <a:path w="503554" h="318769">
                  <a:moveTo>
                    <a:pt x="239128" y="99809"/>
                  </a:moveTo>
                  <a:lnTo>
                    <a:pt x="238137" y="99415"/>
                  </a:lnTo>
                  <a:lnTo>
                    <a:pt x="238290" y="99669"/>
                  </a:lnTo>
                  <a:lnTo>
                    <a:pt x="238556" y="99847"/>
                  </a:lnTo>
                  <a:lnTo>
                    <a:pt x="239128" y="99809"/>
                  </a:lnTo>
                  <a:close/>
                </a:path>
                <a:path w="503554" h="318769">
                  <a:moveTo>
                    <a:pt x="239471" y="90881"/>
                  </a:moveTo>
                  <a:lnTo>
                    <a:pt x="238544" y="89535"/>
                  </a:lnTo>
                  <a:lnTo>
                    <a:pt x="236232" y="88633"/>
                  </a:lnTo>
                  <a:lnTo>
                    <a:pt x="236283" y="90766"/>
                  </a:lnTo>
                  <a:lnTo>
                    <a:pt x="239471" y="90881"/>
                  </a:lnTo>
                  <a:close/>
                </a:path>
                <a:path w="503554" h="318769">
                  <a:moveTo>
                    <a:pt x="240157" y="159232"/>
                  </a:moveTo>
                  <a:lnTo>
                    <a:pt x="239788" y="158280"/>
                  </a:lnTo>
                  <a:lnTo>
                    <a:pt x="239001" y="156146"/>
                  </a:lnTo>
                  <a:lnTo>
                    <a:pt x="238531" y="156146"/>
                  </a:lnTo>
                  <a:lnTo>
                    <a:pt x="240157" y="159232"/>
                  </a:lnTo>
                  <a:close/>
                </a:path>
                <a:path w="503554" h="318769">
                  <a:moveTo>
                    <a:pt x="242760" y="96697"/>
                  </a:moveTo>
                  <a:lnTo>
                    <a:pt x="241896" y="95973"/>
                  </a:lnTo>
                  <a:lnTo>
                    <a:pt x="242189" y="95973"/>
                  </a:lnTo>
                  <a:lnTo>
                    <a:pt x="241884" y="95897"/>
                  </a:lnTo>
                  <a:lnTo>
                    <a:pt x="241795" y="95021"/>
                  </a:lnTo>
                  <a:lnTo>
                    <a:pt x="241681" y="94005"/>
                  </a:lnTo>
                  <a:lnTo>
                    <a:pt x="241566" y="92976"/>
                  </a:lnTo>
                  <a:lnTo>
                    <a:pt x="241554" y="92824"/>
                  </a:lnTo>
                  <a:lnTo>
                    <a:pt x="242252" y="92824"/>
                  </a:lnTo>
                  <a:lnTo>
                    <a:pt x="241300" y="90030"/>
                  </a:lnTo>
                  <a:lnTo>
                    <a:pt x="241515" y="92443"/>
                  </a:lnTo>
                  <a:lnTo>
                    <a:pt x="241541" y="92773"/>
                  </a:lnTo>
                  <a:lnTo>
                    <a:pt x="237655" y="92443"/>
                  </a:lnTo>
                  <a:lnTo>
                    <a:pt x="241757" y="95872"/>
                  </a:lnTo>
                  <a:lnTo>
                    <a:pt x="240792" y="95605"/>
                  </a:lnTo>
                  <a:lnTo>
                    <a:pt x="239433" y="95021"/>
                  </a:lnTo>
                  <a:lnTo>
                    <a:pt x="234289" y="92824"/>
                  </a:lnTo>
                  <a:lnTo>
                    <a:pt x="233845" y="92824"/>
                  </a:lnTo>
                  <a:lnTo>
                    <a:pt x="233070" y="93497"/>
                  </a:lnTo>
                  <a:lnTo>
                    <a:pt x="233514" y="92443"/>
                  </a:lnTo>
                  <a:lnTo>
                    <a:pt x="233260" y="92443"/>
                  </a:lnTo>
                  <a:lnTo>
                    <a:pt x="233057" y="92481"/>
                  </a:lnTo>
                  <a:lnTo>
                    <a:pt x="233057" y="93510"/>
                  </a:lnTo>
                  <a:lnTo>
                    <a:pt x="231292" y="95021"/>
                  </a:lnTo>
                  <a:lnTo>
                    <a:pt x="230822" y="94005"/>
                  </a:lnTo>
                  <a:lnTo>
                    <a:pt x="233057" y="93510"/>
                  </a:lnTo>
                  <a:lnTo>
                    <a:pt x="233057" y="92481"/>
                  </a:lnTo>
                  <a:lnTo>
                    <a:pt x="230352" y="92976"/>
                  </a:lnTo>
                  <a:lnTo>
                    <a:pt x="228523" y="95973"/>
                  </a:lnTo>
                  <a:lnTo>
                    <a:pt x="228968" y="95973"/>
                  </a:lnTo>
                  <a:lnTo>
                    <a:pt x="238531" y="96926"/>
                  </a:lnTo>
                  <a:lnTo>
                    <a:pt x="238988" y="96189"/>
                  </a:lnTo>
                  <a:lnTo>
                    <a:pt x="239115" y="95973"/>
                  </a:lnTo>
                  <a:lnTo>
                    <a:pt x="239699" y="95973"/>
                  </a:lnTo>
                  <a:lnTo>
                    <a:pt x="242760" y="96697"/>
                  </a:lnTo>
                  <a:close/>
                </a:path>
                <a:path w="503554" h="318769">
                  <a:moveTo>
                    <a:pt x="244386" y="168059"/>
                  </a:moveTo>
                  <a:lnTo>
                    <a:pt x="243141" y="167894"/>
                  </a:lnTo>
                  <a:lnTo>
                    <a:pt x="243801" y="169341"/>
                  </a:lnTo>
                  <a:lnTo>
                    <a:pt x="243763" y="168770"/>
                  </a:lnTo>
                  <a:lnTo>
                    <a:pt x="243611" y="168376"/>
                  </a:lnTo>
                  <a:lnTo>
                    <a:pt x="243459" y="168059"/>
                  </a:lnTo>
                  <a:lnTo>
                    <a:pt x="244386" y="168059"/>
                  </a:lnTo>
                  <a:close/>
                </a:path>
                <a:path w="503554" h="318769">
                  <a:moveTo>
                    <a:pt x="245224" y="172466"/>
                  </a:moveTo>
                  <a:lnTo>
                    <a:pt x="244043" y="169862"/>
                  </a:lnTo>
                  <a:lnTo>
                    <a:pt x="243916" y="169595"/>
                  </a:lnTo>
                  <a:lnTo>
                    <a:pt x="243827" y="170776"/>
                  </a:lnTo>
                  <a:lnTo>
                    <a:pt x="245224" y="172466"/>
                  </a:lnTo>
                  <a:close/>
                </a:path>
                <a:path w="503554" h="318769">
                  <a:moveTo>
                    <a:pt x="246659" y="80403"/>
                  </a:moveTo>
                  <a:lnTo>
                    <a:pt x="244792" y="77698"/>
                  </a:lnTo>
                  <a:lnTo>
                    <a:pt x="243878" y="77762"/>
                  </a:lnTo>
                  <a:lnTo>
                    <a:pt x="244830" y="79121"/>
                  </a:lnTo>
                  <a:lnTo>
                    <a:pt x="244373" y="79502"/>
                  </a:lnTo>
                  <a:lnTo>
                    <a:pt x="246659" y="80403"/>
                  </a:lnTo>
                  <a:close/>
                </a:path>
                <a:path w="503554" h="318769">
                  <a:moveTo>
                    <a:pt x="249377" y="174663"/>
                  </a:moveTo>
                  <a:lnTo>
                    <a:pt x="248564" y="174078"/>
                  </a:lnTo>
                  <a:lnTo>
                    <a:pt x="247535" y="174078"/>
                  </a:lnTo>
                  <a:lnTo>
                    <a:pt x="249377" y="174663"/>
                  </a:lnTo>
                  <a:close/>
                </a:path>
                <a:path w="503554" h="318769">
                  <a:moveTo>
                    <a:pt x="254673" y="98793"/>
                  </a:moveTo>
                  <a:lnTo>
                    <a:pt x="253060" y="97866"/>
                  </a:lnTo>
                  <a:lnTo>
                    <a:pt x="253123" y="98183"/>
                  </a:lnTo>
                  <a:lnTo>
                    <a:pt x="253250" y="98793"/>
                  </a:lnTo>
                  <a:lnTo>
                    <a:pt x="253314" y="99161"/>
                  </a:lnTo>
                  <a:lnTo>
                    <a:pt x="254673" y="98793"/>
                  </a:lnTo>
                  <a:close/>
                </a:path>
                <a:path w="503554" h="318769">
                  <a:moveTo>
                    <a:pt x="257924" y="100253"/>
                  </a:moveTo>
                  <a:lnTo>
                    <a:pt x="256997" y="98183"/>
                  </a:lnTo>
                  <a:lnTo>
                    <a:pt x="254673" y="98793"/>
                  </a:lnTo>
                  <a:lnTo>
                    <a:pt x="255612" y="99352"/>
                  </a:lnTo>
                  <a:lnTo>
                    <a:pt x="257924" y="100253"/>
                  </a:lnTo>
                  <a:close/>
                </a:path>
                <a:path w="503554" h="318769">
                  <a:moveTo>
                    <a:pt x="260146" y="127863"/>
                  </a:moveTo>
                  <a:lnTo>
                    <a:pt x="259207" y="126492"/>
                  </a:lnTo>
                  <a:lnTo>
                    <a:pt x="259168" y="123647"/>
                  </a:lnTo>
                  <a:lnTo>
                    <a:pt x="256908" y="126301"/>
                  </a:lnTo>
                  <a:lnTo>
                    <a:pt x="255549" y="127482"/>
                  </a:lnTo>
                  <a:lnTo>
                    <a:pt x="250774" y="126123"/>
                  </a:lnTo>
                  <a:lnTo>
                    <a:pt x="250609" y="126123"/>
                  </a:lnTo>
                  <a:lnTo>
                    <a:pt x="249224" y="125158"/>
                  </a:lnTo>
                  <a:lnTo>
                    <a:pt x="243560" y="121196"/>
                  </a:lnTo>
                  <a:lnTo>
                    <a:pt x="239915" y="126492"/>
                  </a:lnTo>
                  <a:lnTo>
                    <a:pt x="240296" y="126301"/>
                  </a:lnTo>
                  <a:lnTo>
                    <a:pt x="243154" y="125158"/>
                  </a:lnTo>
                  <a:lnTo>
                    <a:pt x="244525" y="126822"/>
                  </a:lnTo>
                  <a:lnTo>
                    <a:pt x="244538" y="126123"/>
                  </a:lnTo>
                  <a:lnTo>
                    <a:pt x="246913" y="125158"/>
                  </a:lnTo>
                  <a:lnTo>
                    <a:pt x="247713" y="127482"/>
                  </a:lnTo>
                  <a:lnTo>
                    <a:pt x="247751" y="127609"/>
                  </a:lnTo>
                  <a:lnTo>
                    <a:pt x="247865" y="128079"/>
                  </a:lnTo>
                  <a:lnTo>
                    <a:pt x="247942" y="128409"/>
                  </a:lnTo>
                  <a:lnTo>
                    <a:pt x="247777" y="128727"/>
                  </a:lnTo>
                  <a:lnTo>
                    <a:pt x="247764" y="129082"/>
                  </a:lnTo>
                  <a:lnTo>
                    <a:pt x="248246" y="129413"/>
                  </a:lnTo>
                  <a:lnTo>
                    <a:pt x="248145" y="129184"/>
                  </a:lnTo>
                  <a:lnTo>
                    <a:pt x="248056" y="128803"/>
                  </a:lnTo>
                  <a:lnTo>
                    <a:pt x="247980" y="128511"/>
                  </a:lnTo>
                  <a:lnTo>
                    <a:pt x="248132" y="128079"/>
                  </a:lnTo>
                  <a:lnTo>
                    <a:pt x="248666" y="127609"/>
                  </a:lnTo>
                  <a:lnTo>
                    <a:pt x="251002" y="128511"/>
                  </a:lnTo>
                  <a:lnTo>
                    <a:pt x="252882" y="132651"/>
                  </a:lnTo>
                  <a:lnTo>
                    <a:pt x="254609" y="131165"/>
                  </a:lnTo>
                  <a:lnTo>
                    <a:pt x="253758" y="131165"/>
                  </a:lnTo>
                  <a:lnTo>
                    <a:pt x="254190" y="128752"/>
                  </a:lnTo>
                  <a:lnTo>
                    <a:pt x="257403" y="128752"/>
                  </a:lnTo>
                  <a:lnTo>
                    <a:pt x="260146" y="127863"/>
                  </a:lnTo>
                  <a:close/>
                </a:path>
                <a:path w="503554" h="318769">
                  <a:moveTo>
                    <a:pt x="260311" y="140665"/>
                  </a:moveTo>
                  <a:lnTo>
                    <a:pt x="255701" y="138849"/>
                  </a:lnTo>
                  <a:lnTo>
                    <a:pt x="259422" y="141439"/>
                  </a:lnTo>
                  <a:lnTo>
                    <a:pt x="260311" y="140665"/>
                  </a:lnTo>
                  <a:close/>
                </a:path>
                <a:path w="503554" h="318769">
                  <a:moveTo>
                    <a:pt x="264020" y="93484"/>
                  </a:moveTo>
                  <a:lnTo>
                    <a:pt x="256908" y="93218"/>
                  </a:lnTo>
                  <a:lnTo>
                    <a:pt x="255117" y="94780"/>
                  </a:lnTo>
                  <a:lnTo>
                    <a:pt x="249580" y="92316"/>
                  </a:lnTo>
                  <a:lnTo>
                    <a:pt x="248221" y="93484"/>
                  </a:lnTo>
                  <a:lnTo>
                    <a:pt x="250024" y="94780"/>
                  </a:lnTo>
                  <a:lnTo>
                    <a:pt x="248246" y="95605"/>
                  </a:lnTo>
                  <a:lnTo>
                    <a:pt x="248996" y="98793"/>
                  </a:lnTo>
                  <a:lnTo>
                    <a:pt x="249072" y="99161"/>
                  </a:lnTo>
                  <a:lnTo>
                    <a:pt x="249123" y="99352"/>
                  </a:lnTo>
                  <a:lnTo>
                    <a:pt x="249224" y="99809"/>
                  </a:lnTo>
                  <a:lnTo>
                    <a:pt x="249326" y="98793"/>
                  </a:lnTo>
                  <a:lnTo>
                    <a:pt x="249402" y="97866"/>
                  </a:lnTo>
                  <a:lnTo>
                    <a:pt x="249516" y="96697"/>
                  </a:lnTo>
                  <a:lnTo>
                    <a:pt x="249593" y="95859"/>
                  </a:lnTo>
                  <a:lnTo>
                    <a:pt x="253060" y="97866"/>
                  </a:lnTo>
                  <a:lnTo>
                    <a:pt x="252831" y="96697"/>
                  </a:lnTo>
                  <a:lnTo>
                    <a:pt x="256997" y="98183"/>
                  </a:lnTo>
                  <a:lnTo>
                    <a:pt x="258178" y="96697"/>
                  </a:lnTo>
                  <a:lnTo>
                    <a:pt x="258838" y="95859"/>
                  </a:lnTo>
                  <a:lnTo>
                    <a:pt x="259689" y="94780"/>
                  </a:lnTo>
                  <a:lnTo>
                    <a:pt x="260578" y="93649"/>
                  </a:lnTo>
                  <a:lnTo>
                    <a:pt x="262966" y="93484"/>
                  </a:lnTo>
                  <a:lnTo>
                    <a:pt x="264020" y="93484"/>
                  </a:lnTo>
                  <a:close/>
                </a:path>
                <a:path w="503554" h="318769">
                  <a:moveTo>
                    <a:pt x="265468" y="128739"/>
                  </a:moveTo>
                  <a:lnTo>
                    <a:pt x="265214" y="128422"/>
                  </a:lnTo>
                  <a:lnTo>
                    <a:pt x="262991" y="126555"/>
                  </a:lnTo>
                  <a:lnTo>
                    <a:pt x="262763" y="126555"/>
                  </a:lnTo>
                  <a:lnTo>
                    <a:pt x="263067" y="126860"/>
                  </a:lnTo>
                  <a:lnTo>
                    <a:pt x="263436" y="127342"/>
                  </a:lnTo>
                  <a:lnTo>
                    <a:pt x="265468" y="128739"/>
                  </a:lnTo>
                  <a:close/>
                </a:path>
                <a:path w="503554" h="318769">
                  <a:moveTo>
                    <a:pt x="265798" y="162814"/>
                  </a:moveTo>
                  <a:lnTo>
                    <a:pt x="264477" y="161899"/>
                  </a:lnTo>
                  <a:lnTo>
                    <a:pt x="262890" y="160794"/>
                  </a:lnTo>
                  <a:lnTo>
                    <a:pt x="257403" y="161899"/>
                  </a:lnTo>
                  <a:lnTo>
                    <a:pt x="258025" y="160337"/>
                  </a:lnTo>
                  <a:lnTo>
                    <a:pt x="258864" y="158280"/>
                  </a:lnTo>
                  <a:lnTo>
                    <a:pt x="259181" y="157492"/>
                  </a:lnTo>
                  <a:lnTo>
                    <a:pt x="253212" y="158280"/>
                  </a:lnTo>
                  <a:lnTo>
                    <a:pt x="252272" y="156921"/>
                  </a:lnTo>
                  <a:lnTo>
                    <a:pt x="249466" y="156184"/>
                  </a:lnTo>
                  <a:lnTo>
                    <a:pt x="249466" y="168376"/>
                  </a:lnTo>
                  <a:lnTo>
                    <a:pt x="249453" y="168770"/>
                  </a:lnTo>
                  <a:lnTo>
                    <a:pt x="248831" y="168059"/>
                  </a:lnTo>
                  <a:lnTo>
                    <a:pt x="249186" y="168059"/>
                  </a:lnTo>
                  <a:lnTo>
                    <a:pt x="249466" y="168376"/>
                  </a:lnTo>
                  <a:lnTo>
                    <a:pt x="249466" y="156184"/>
                  </a:lnTo>
                  <a:lnTo>
                    <a:pt x="249326" y="156146"/>
                  </a:lnTo>
                  <a:lnTo>
                    <a:pt x="249008" y="156146"/>
                  </a:lnTo>
                  <a:lnTo>
                    <a:pt x="252234" y="153352"/>
                  </a:lnTo>
                  <a:lnTo>
                    <a:pt x="248361" y="151968"/>
                  </a:lnTo>
                  <a:lnTo>
                    <a:pt x="240157" y="159232"/>
                  </a:lnTo>
                  <a:lnTo>
                    <a:pt x="240423" y="159981"/>
                  </a:lnTo>
                  <a:lnTo>
                    <a:pt x="241046" y="159981"/>
                  </a:lnTo>
                  <a:lnTo>
                    <a:pt x="244081" y="160337"/>
                  </a:lnTo>
                  <a:lnTo>
                    <a:pt x="237096" y="159981"/>
                  </a:lnTo>
                  <a:lnTo>
                    <a:pt x="232410" y="162140"/>
                  </a:lnTo>
                  <a:lnTo>
                    <a:pt x="226136" y="163385"/>
                  </a:lnTo>
                  <a:lnTo>
                    <a:pt x="225831" y="163245"/>
                  </a:lnTo>
                  <a:lnTo>
                    <a:pt x="225488" y="163245"/>
                  </a:lnTo>
                  <a:lnTo>
                    <a:pt x="225374" y="162814"/>
                  </a:lnTo>
                  <a:lnTo>
                    <a:pt x="225285" y="163512"/>
                  </a:lnTo>
                  <a:lnTo>
                    <a:pt x="223977" y="163753"/>
                  </a:lnTo>
                  <a:lnTo>
                    <a:pt x="222161" y="164134"/>
                  </a:lnTo>
                  <a:lnTo>
                    <a:pt x="221195" y="164134"/>
                  </a:lnTo>
                  <a:lnTo>
                    <a:pt x="220726" y="164744"/>
                  </a:lnTo>
                  <a:lnTo>
                    <a:pt x="220510" y="165087"/>
                  </a:lnTo>
                  <a:lnTo>
                    <a:pt x="220395" y="166154"/>
                  </a:lnTo>
                  <a:lnTo>
                    <a:pt x="218897" y="165087"/>
                  </a:lnTo>
                  <a:lnTo>
                    <a:pt x="217525" y="166243"/>
                  </a:lnTo>
                  <a:lnTo>
                    <a:pt x="221246" y="166954"/>
                  </a:lnTo>
                  <a:lnTo>
                    <a:pt x="220878" y="166954"/>
                  </a:lnTo>
                  <a:lnTo>
                    <a:pt x="221716" y="168059"/>
                  </a:lnTo>
                  <a:lnTo>
                    <a:pt x="221996" y="168059"/>
                  </a:lnTo>
                  <a:lnTo>
                    <a:pt x="224612" y="168376"/>
                  </a:lnTo>
                  <a:lnTo>
                    <a:pt x="224663" y="168770"/>
                  </a:lnTo>
                  <a:lnTo>
                    <a:pt x="224764" y="169595"/>
                  </a:lnTo>
                  <a:lnTo>
                    <a:pt x="224878" y="170383"/>
                  </a:lnTo>
                  <a:lnTo>
                    <a:pt x="224955" y="170967"/>
                  </a:lnTo>
                  <a:lnTo>
                    <a:pt x="227711" y="170776"/>
                  </a:lnTo>
                  <a:lnTo>
                    <a:pt x="237782" y="170776"/>
                  </a:lnTo>
                  <a:lnTo>
                    <a:pt x="241439" y="166954"/>
                  </a:lnTo>
                  <a:lnTo>
                    <a:pt x="241960" y="167741"/>
                  </a:lnTo>
                  <a:lnTo>
                    <a:pt x="243141" y="167894"/>
                  </a:lnTo>
                  <a:lnTo>
                    <a:pt x="242874" y="167284"/>
                  </a:lnTo>
                  <a:lnTo>
                    <a:pt x="244386" y="168059"/>
                  </a:lnTo>
                  <a:lnTo>
                    <a:pt x="246900" y="169341"/>
                  </a:lnTo>
                  <a:lnTo>
                    <a:pt x="246621" y="169341"/>
                  </a:lnTo>
                  <a:lnTo>
                    <a:pt x="248500" y="174078"/>
                  </a:lnTo>
                  <a:lnTo>
                    <a:pt x="248907" y="173634"/>
                  </a:lnTo>
                  <a:lnTo>
                    <a:pt x="248894" y="172910"/>
                  </a:lnTo>
                  <a:lnTo>
                    <a:pt x="254050" y="173634"/>
                  </a:lnTo>
                  <a:lnTo>
                    <a:pt x="253530" y="173151"/>
                  </a:lnTo>
                  <a:lnTo>
                    <a:pt x="253301" y="172910"/>
                  </a:lnTo>
                  <a:lnTo>
                    <a:pt x="252412" y="171932"/>
                  </a:lnTo>
                  <a:lnTo>
                    <a:pt x="249351" y="171488"/>
                  </a:lnTo>
                  <a:lnTo>
                    <a:pt x="248056" y="169125"/>
                  </a:lnTo>
                  <a:lnTo>
                    <a:pt x="248970" y="169862"/>
                  </a:lnTo>
                  <a:lnTo>
                    <a:pt x="249326" y="170383"/>
                  </a:lnTo>
                  <a:lnTo>
                    <a:pt x="250240" y="169595"/>
                  </a:lnTo>
                  <a:lnTo>
                    <a:pt x="250037" y="169341"/>
                  </a:lnTo>
                  <a:lnTo>
                    <a:pt x="249618" y="168948"/>
                  </a:lnTo>
                  <a:lnTo>
                    <a:pt x="249720" y="168770"/>
                  </a:lnTo>
                  <a:lnTo>
                    <a:pt x="250126" y="168059"/>
                  </a:lnTo>
                  <a:lnTo>
                    <a:pt x="250571" y="167284"/>
                  </a:lnTo>
                  <a:lnTo>
                    <a:pt x="251167" y="166243"/>
                  </a:lnTo>
                  <a:lnTo>
                    <a:pt x="252742" y="163512"/>
                  </a:lnTo>
                  <a:lnTo>
                    <a:pt x="252895" y="163245"/>
                  </a:lnTo>
                  <a:lnTo>
                    <a:pt x="252971" y="162814"/>
                  </a:lnTo>
                  <a:lnTo>
                    <a:pt x="253149" y="162814"/>
                  </a:lnTo>
                  <a:lnTo>
                    <a:pt x="253238" y="163753"/>
                  </a:lnTo>
                  <a:lnTo>
                    <a:pt x="255625" y="172466"/>
                  </a:lnTo>
                  <a:lnTo>
                    <a:pt x="255752" y="172910"/>
                  </a:lnTo>
                  <a:lnTo>
                    <a:pt x="255816" y="173151"/>
                  </a:lnTo>
                  <a:lnTo>
                    <a:pt x="258826" y="165709"/>
                  </a:lnTo>
                  <a:lnTo>
                    <a:pt x="261683" y="167741"/>
                  </a:lnTo>
                  <a:lnTo>
                    <a:pt x="261797" y="166954"/>
                  </a:lnTo>
                  <a:lnTo>
                    <a:pt x="262166" y="165709"/>
                  </a:lnTo>
                  <a:lnTo>
                    <a:pt x="262356" y="165087"/>
                  </a:lnTo>
                  <a:lnTo>
                    <a:pt x="262458" y="164744"/>
                  </a:lnTo>
                  <a:lnTo>
                    <a:pt x="263334" y="164744"/>
                  </a:lnTo>
                  <a:lnTo>
                    <a:pt x="265518" y="162814"/>
                  </a:lnTo>
                  <a:lnTo>
                    <a:pt x="265798" y="162814"/>
                  </a:lnTo>
                  <a:close/>
                </a:path>
                <a:path w="503554" h="318769">
                  <a:moveTo>
                    <a:pt x="268681" y="117348"/>
                  </a:moveTo>
                  <a:lnTo>
                    <a:pt x="266395" y="117157"/>
                  </a:lnTo>
                  <a:lnTo>
                    <a:pt x="268566" y="118478"/>
                  </a:lnTo>
                  <a:lnTo>
                    <a:pt x="268681" y="117348"/>
                  </a:lnTo>
                  <a:close/>
                </a:path>
                <a:path w="503554" h="318769">
                  <a:moveTo>
                    <a:pt x="270941" y="79743"/>
                  </a:moveTo>
                  <a:lnTo>
                    <a:pt x="268630" y="78117"/>
                  </a:lnTo>
                  <a:lnTo>
                    <a:pt x="259892" y="76962"/>
                  </a:lnTo>
                  <a:lnTo>
                    <a:pt x="253961" y="77762"/>
                  </a:lnTo>
                  <a:lnTo>
                    <a:pt x="256311" y="81508"/>
                  </a:lnTo>
                  <a:lnTo>
                    <a:pt x="265899" y="80467"/>
                  </a:lnTo>
                  <a:lnTo>
                    <a:pt x="270941" y="79743"/>
                  </a:lnTo>
                  <a:close/>
                </a:path>
                <a:path w="503554" h="318769">
                  <a:moveTo>
                    <a:pt x="275983" y="145973"/>
                  </a:moveTo>
                  <a:lnTo>
                    <a:pt x="274929" y="147294"/>
                  </a:lnTo>
                  <a:lnTo>
                    <a:pt x="275082" y="147459"/>
                  </a:lnTo>
                  <a:lnTo>
                    <a:pt x="275983" y="145973"/>
                  </a:lnTo>
                  <a:close/>
                </a:path>
                <a:path w="503554" h="318769">
                  <a:moveTo>
                    <a:pt x="278206" y="152641"/>
                  </a:moveTo>
                  <a:lnTo>
                    <a:pt x="274688" y="150952"/>
                  </a:lnTo>
                  <a:lnTo>
                    <a:pt x="274154" y="150622"/>
                  </a:lnTo>
                  <a:lnTo>
                    <a:pt x="271335" y="148907"/>
                  </a:lnTo>
                  <a:lnTo>
                    <a:pt x="269748" y="147294"/>
                  </a:lnTo>
                  <a:lnTo>
                    <a:pt x="270294" y="147294"/>
                  </a:lnTo>
                  <a:lnTo>
                    <a:pt x="274180" y="148234"/>
                  </a:lnTo>
                  <a:lnTo>
                    <a:pt x="274802" y="147459"/>
                  </a:lnTo>
                  <a:lnTo>
                    <a:pt x="274929" y="147294"/>
                  </a:lnTo>
                  <a:lnTo>
                    <a:pt x="272757" y="145122"/>
                  </a:lnTo>
                  <a:lnTo>
                    <a:pt x="273646" y="144348"/>
                  </a:lnTo>
                  <a:lnTo>
                    <a:pt x="272859" y="143979"/>
                  </a:lnTo>
                  <a:lnTo>
                    <a:pt x="267665" y="141566"/>
                  </a:lnTo>
                  <a:lnTo>
                    <a:pt x="268058" y="142430"/>
                  </a:lnTo>
                  <a:lnTo>
                    <a:pt x="268135" y="142621"/>
                  </a:lnTo>
                  <a:lnTo>
                    <a:pt x="269062" y="143256"/>
                  </a:lnTo>
                  <a:lnTo>
                    <a:pt x="269074" y="143979"/>
                  </a:lnTo>
                  <a:lnTo>
                    <a:pt x="265836" y="142430"/>
                  </a:lnTo>
                  <a:lnTo>
                    <a:pt x="264972" y="146748"/>
                  </a:lnTo>
                  <a:lnTo>
                    <a:pt x="263347" y="147294"/>
                  </a:lnTo>
                  <a:lnTo>
                    <a:pt x="264147" y="147294"/>
                  </a:lnTo>
                  <a:lnTo>
                    <a:pt x="267766" y="147980"/>
                  </a:lnTo>
                  <a:lnTo>
                    <a:pt x="267754" y="148691"/>
                  </a:lnTo>
                  <a:lnTo>
                    <a:pt x="270535" y="150622"/>
                  </a:lnTo>
                  <a:lnTo>
                    <a:pt x="267309" y="149796"/>
                  </a:lnTo>
                  <a:lnTo>
                    <a:pt x="270179" y="155333"/>
                  </a:lnTo>
                  <a:lnTo>
                    <a:pt x="269697" y="154990"/>
                  </a:lnTo>
                  <a:lnTo>
                    <a:pt x="269328" y="155270"/>
                  </a:lnTo>
                  <a:lnTo>
                    <a:pt x="264642" y="154990"/>
                  </a:lnTo>
                  <a:lnTo>
                    <a:pt x="267411" y="156908"/>
                  </a:lnTo>
                  <a:lnTo>
                    <a:pt x="269201" y="155371"/>
                  </a:lnTo>
                  <a:lnTo>
                    <a:pt x="270090" y="155371"/>
                  </a:lnTo>
                  <a:lnTo>
                    <a:pt x="270357" y="155638"/>
                  </a:lnTo>
                  <a:lnTo>
                    <a:pt x="271995" y="157302"/>
                  </a:lnTo>
                  <a:lnTo>
                    <a:pt x="278206" y="152641"/>
                  </a:lnTo>
                  <a:close/>
                </a:path>
                <a:path w="503554" h="318769">
                  <a:moveTo>
                    <a:pt x="278904" y="152946"/>
                  </a:moveTo>
                  <a:lnTo>
                    <a:pt x="278726" y="152539"/>
                  </a:lnTo>
                  <a:lnTo>
                    <a:pt x="278803" y="152196"/>
                  </a:lnTo>
                  <a:lnTo>
                    <a:pt x="278206" y="152641"/>
                  </a:lnTo>
                  <a:lnTo>
                    <a:pt x="278447" y="152755"/>
                  </a:lnTo>
                  <a:lnTo>
                    <a:pt x="278676" y="152844"/>
                  </a:lnTo>
                  <a:lnTo>
                    <a:pt x="278904" y="152946"/>
                  </a:lnTo>
                  <a:close/>
                </a:path>
                <a:path w="503554" h="318769">
                  <a:moveTo>
                    <a:pt x="279171" y="144665"/>
                  </a:moveTo>
                  <a:lnTo>
                    <a:pt x="276885" y="144475"/>
                  </a:lnTo>
                  <a:lnTo>
                    <a:pt x="275983" y="145973"/>
                  </a:lnTo>
                  <a:lnTo>
                    <a:pt x="279171" y="144665"/>
                  </a:lnTo>
                  <a:close/>
                </a:path>
                <a:path w="503554" h="318769">
                  <a:moveTo>
                    <a:pt x="280733" y="153771"/>
                  </a:moveTo>
                  <a:lnTo>
                    <a:pt x="278904" y="152946"/>
                  </a:lnTo>
                  <a:lnTo>
                    <a:pt x="279222" y="153593"/>
                  </a:lnTo>
                  <a:lnTo>
                    <a:pt x="279298" y="153771"/>
                  </a:lnTo>
                  <a:lnTo>
                    <a:pt x="280733" y="153771"/>
                  </a:lnTo>
                  <a:close/>
                </a:path>
                <a:path w="503554" h="318769">
                  <a:moveTo>
                    <a:pt x="297497" y="79260"/>
                  </a:moveTo>
                  <a:lnTo>
                    <a:pt x="297129" y="77927"/>
                  </a:lnTo>
                  <a:lnTo>
                    <a:pt x="296176" y="78105"/>
                  </a:lnTo>
                  <a:lnTo>
                    <a:pt x="295097" y="78384"/>
                  </a:lnTo>
                  <a:lnTo>
                    <a:pt x="294297" y="78435"/>
                  </a:lnTo>
                  <a:lnTo>
                    <a:pt x="297497" y="79260"/>
                  </a:lnTo>
                  <a:close/>
                </a:path>
                <a:path w="503554" h="318769">
                  <a:moveTo>
                    <a:pt x="298056" y="52895"/>
                  </a:moveTo>
                  <a:lnTo>
                    <a:pt x="297307" y="53314"/>
                  </a:lnTo>
                  <a:lnTo>
                    <a:pt x="297561" y="53314"/>
                  </a:lnTo>
                  <a:lnTo>
                    <a:pt x="298056" y="52895"/>
                  </a:lnTo>
                  <a:close/>
                </a:path>
                <a:path w="503554" h="318769">
                  <a:moveTo>
                    <a:pt x="298653" y="77812"/>
                  </a:moveTo>
                  <a:lnTo>
                    <a:pt x="298297" y="77508"/>
                  </a:lnTo>
                  <a:lnTo>
                    <a:pt x="297815" y="77266"/>
                  </a:lnTo>
                  <a:lnTo>
                    <a:pt x="297014" y="77520"/>
                  </a:lnTo>
                  <a:lnTo>
                    <a:pt x="297129" y="77914"/>
                  </a:lnTo>
                  <a:lnTo>
                    <a:pt x="297726" y="77812"/>
                  </a:lnTo>
                  <a:lnTo>
                    <a:pt x="298259" y="77749"/>
                  </a:lnTo>
                  <a:lnTo>
                    <a:pt x="298653" y="77812"/>
                  </a:lnTo>
                  <a:close/>
                </a:path>
                <a:path w="503554" h="318769">
                  <a:moveTo>
                    <a:pt x="299326" y="78028"/>
                  </a:moveTo>
                  <a:lnTo>
                    <a:pt x="299046" y="77876"/>
                  </a:lnTo>
                  <a:lnTo>
                    <a:pt x="298653" y="77812"/>
                  </a:lnTo>
                  <a:lnTo>
                    <a:pt x="298919" y="78041"/>
                  </a:lnTo>
                  <a:lnTo>
                    <a:pt x="299123" y="78295"/>
                  </a:lnTo>
                  <a:lnTo>
                    <a:pt x="299326" y="78422"/>
                  </a:lnTo>
                  <a:lnTo>
                    <a:pt x="299326" y="78028"/>
                  </a:lnTo>
                  <a:close/>
                </a:path>
                <a:path w="503554" h="318769">
                  <a:moveTo>
                    <a:pt x="300393" y="55930"/>
                  </a:moveTo>
                  <a:lnTo>
                    <a:pt x="295783" y="54140"/>
                  </a:lnTo>
                  <a:lnTo>
                    <a:pt x="297307" y="53314"/>
                  </a:lnTo>
                  <a:lnTo>
                    <a:pt x="293941" y="53568"/>
                  </a:lnTo>
                  <a:lnTo>
                    <a:pt x="292569" y="54724"/>
                  </a:lnTo>
                  <a:lnTo>
                    <a:pt x="296354" y="55930"/>
                  </a:lnTo>
                  <a:lnTo>
                    <a:pt x="300393" y="55930"/>
                  </a:lnTo>
                  <a:close/>
                </a:path>
                <a:path w="503554" h="318769">
                  <a:moveTo>
                    <a:pt x="302704" y="122313"/>
                  </a:moveTo>
                  <a:lnTo>
                    <a:pt x="297675" y="121361"/>
                  </a:lnTo>
                  <a:lnTo>
                    <a:pt x="292671" y="123977"/>
                  </a:lnTo>
                  <a:lnTo>
                    <a:pt x="287375" y="124866"/>
                  </a:lnTo>
                  <a:lnTo>
                    <a:pt x="287172" y="124866"/>
                  </a:lnTo>
                  <a:lnTo>
                    <a:pt x="287096" y="126860"/>
                  </a:lnTo>
                  <a:lnTo>
                    <a:pt x="286537" y="127241"/>
                  </a:lnTo>
                  <a:lnTo>
                    <a:pt x="284835" y="127215"/>
                  </a:lnTo>
                  <a:lnTo>
                    <a:pt x="284784" y="126555"/>
                  </a:lnTo>
                  <a:lnTo>
                    <a:pt x="284670" y="125818"/>
                  </a:lnTo>
                  <a:lnTo>
                    <a:pt x="284645" y="125679"/>
                  </a:lnTo>
                  <a:lnTo>
                    <a:pt x="284492" y="125679"/>
                  </a:lnTo>
                  <a:lnTo>
                    <a:pt x="284492" y="127215"/>
                  </a:lnTo>
                  <a:lnTo>
                    <a:pt x="283425" y="127190"/>
                  </a:lnTo>
                  <a:lnTo>
                    <a:pt x="283298" y="126860"/>
                  </a:lnTo>
                  <a:lnTo>
                    <a:pt x="283273" y="126555"/>
                  </a:lnTo>
                  <a:lnTo>
                    <a:pt x="283629" y="126555"/>
                  </a:lnTo>
                  <a:lnTo>
                    <a:pt x="284124" y="126860"/>
                  </a:lnTo>
                  <a:lnTo>
                    <a:pt x="284492" y="127215"/>
                  </a:lnTo>
                  <a:lnTo>
                    <a:pt x="284492" y="125679"/>
                  </a:lnTo>
                  <a:lnTo>
                    <a:pt x="283324" y="125679"/>
                  </a:lnTo>
                  <a:lnTo>
                    <a:pt x="283387" y="125272"/>
                  </a:lnTo>
                  <a:lnTo>
                    <a:pt x="283451" y="124866"/>
                  </a:lnTo>
                  <a:lnTo>
                    <a:pt x="284492" y="124866"/>
                  </a:lnTo>
                  <a:lnTo>
                    <a:pt x="283248" y="123977"/>
                  </a:lnTo>
                  <a:lnTo>
                    <a:pt x="283756" y="123977"/>
                  </a:lnTo>
                  <a:lnTo>
                    <a:pt x="277317" y="122453"/>
                  </a:lnTo>
                  <a:lnTo>
                    <a:pt x="277317" y="126860"/>
                  </a:lnTo>
                  <a:lnTo>
                    <a:pt x="277139" y="127076"/>
                  </a:lnTo>
                  <a:lnTo>
                    <a:pt x="277317" y="126860"/>
                  </a:lnTo>
                  <a:lnTo>
                    <a:pt x="277317" y="122453"/>
                  </a:lnTo>
                  <a:lnTo>
                    <a:pt x="276136" y="122174"/>
                  </a:lnTo>
                  <a:lnTo>
                    <a:pt x="276136" y="127050"/>
                  </a:lnTo>
                  <a:lnTo>
                    <a:pt x="273037" y="126974"/>
                  </a:lnTo>
                  <a:lnTo>
                    <a:pt x="272542" y="125818"/>
                  </a:lnTo>
                  <a:lnTo>
                    <a:pt x="272478" y="125679"/>
                  </a:lnTo>
                  <a:lnTo>
                    <a:pt x="272199" y="125679"/>
                  </a:lnTo>
                  <a:lnTo>
                    <a:pt x="272897" y="126974"/>
                  </a:lnTo>
                  <a:lnTo>
                    <a:pt x="268605" y="126860"/>
                  </a:lnTo>
                  <a:lnTo>
                    <a:pt x="268300" y="126860"/>
                  </a:lnTo>
                  <a:lnTo>
                    <a:pt x="265061" y="126860"/>
                  </a:lnTo>
                  <a:lnTo>
                    <a:pt x="268300" y="126860"/>
                  </a:lnTo>
                  <a:lnTo>
                    <a:pt x="271538" y="123977"/>
                  </a:lnTo>
                  <a:lnTo>
                    <a:pt x="271691" y="123977"/>
                  </a:lnTo>
                  <a:lnTo>
                    <a:pt x="272478" y="125679"/>
                  </a:lnTo>
                  <a:lnTo>
                    <a:pt x="272897" y="125679"/>
                  </a:lnTo>
                  <a:lnTo>
                    <a:pt x="276136" y="127050"/>
                  </a:lnTo>
                  <a:lnTo>
                    <a:pt x="276136" y="122174"/>
                  </a:lnTo>
                  <a:lnTo>
                    <a:pt x="273786" y="121615"/>
                  </a:lnTo>
                  <a:lnTo>
                    <a:pt x="273367" y="121361"/>
                  </a:lnTo>
                  <a:lnTo>
                    <a:pt x="268566" y="118478"/>
                  </a:lnTo>
                  <a:lnTo>
                    <a:pt x="268300" y="121170"/>
                  </a:lnTo>
                  <a:lnTo>
                    <a:pt x="268274" y="121310"/>
                  </a:lnTo>
                  <a:lnTo>
                    <a:pt x="265087" y="121170"/>
                  </a:lnTo>
                  <a:lnTo>
                    <a:pt x="260946" y="121831"/>
                  </a:lnTo>
                  <a:lnTo>
                    <a:pt x="265836" y="122110"/>
                  </a:lnTo>
                  <a:lnTo>
                    <a:pt x="261391" y="123609"/>
                  </a:lnTo>
                  <a:lnTo>
                    <a:pt x="261429" y="123977"/>
                  </a:lnTo>
                  <a:lnTo>
                    <a:pt x="261531" y="124866"/>
                  </a:lnTo>
                  <a:lnTo>
                    <a:pt x="261594" y="125272"/>
                  </a:lnTo>
                  <a:lnTo>
                    <a:pt x="261708" y="125818"/>
                  </a:lnTo>
                  <a:lnTo>
                    <a:pt x="261493" y="125818"/>
                  </a:lnTo>
                  <a:lnTo>
                    <a:pt x="263194" y="126555"/>
                  </a:lnTo>
                  <a:lnTo>
                    <a:pt x="263334" y="126555"/>
                  </a:lnTo>
                  <a:lnTo>
                    <a:pt x="267119" y="127914"/>
                  </a:lnTo>
                  <a:lnTo>
                    <a:pt x="267754" y="127342"/>
                  </a:lnTo>
                  <a:lnTo>
                    <a:pt x="273113" y="127342"/>
                  </a:lnTo>
                  <a:lnTo>
                    <a:pt x="276834" y="127342"/>
                  </a:lnTo>
                  <a:lnTo>
                    <a:pt x="276161" y="128231"/>
                  </a:lnTo>
                  <a:lnTo>
                    <a:pt x="280200" y="127647"/>
                  </a:lnTo>
                  <a:lnTo>
                    <a:pt x="281203" y="127508"/>
                  </a:lnTo>
                  <a:lnTo>
                    <a:pt x="282270" y="127342"/>
                  </a:lnTo>
                  <a:lnTo>
                    <a:pt x="283489" y="127342"/>
                  </a:lnTo>
                  <a:lnTo>
                    <a:pt x="284657" y="127342"/>
                  </a:lnTo>
                  <a:lnTo>
                    <a:pt x="284848" y="127342"/>
                  </a:lnTo>
                  <a:lnTo>
                    <a:pt x="285686" y="127342"/>
                  </a:lnTo>
                  <a:lnTo>
                    <a:pt x="284480" y="127647"/>
                  </a:lnTo>
                  <a:lnTo>
                    <a:pt x="282765" y="128016"/>
                  </a:lnTo>
                  <a:lnTo>
                    <a:pt x="281089" y="128016"/>
                  </a:lnTo>
                  <a:lnTo>
                    <a:pt x="280771" y="129311"/>
                  </a:lnTo>
                  <a:lnTo>
                    <a:pt x="281990" y="128739"/>
                  </a:lnTo>
                  <a:lnTo>
                    <a:pt x="283425" y="128282"/>
                  </a:lnTo>
                  <a:lnTo>
                    <a:pt x="284505" y="128016"/>
                  </a:lnTo>
                  <a:lnTo>
                    <a:pt x="285673" y="128016"/>
                  </a:lnTo>
                  <a:lnTo>
                    <a:pt x="287185" y="128016"/>
                  </a:lnTo>
                  <a:lnTo>
                    <a:pt x="287197" y="128422"/>
                  </a:lnTo>
                  <a:lnTo>
                    <a:pt x="288988" y="128016"/>
                  </a:lnTo>
                  <a:lnTo>
                    <a:pt x="293027" y="128016"/>
                  </a:lnTo>
                  <a:lnTo>
                    <a:pt x="297268" y="128016"/>
                  </a:lnTo>
                  <a:lnTo>
                    <a:pt x="296799" y="127342"/>
                  </a:lnTo>
                  <a:lnTo>
                    <a:pt x="297878" y="127342"/>
                  </a:lnTo>
                  <a:lnTo>
                    <a:pt x="299745" y="126860"/>
                  </a:lnTo>
                  <a:lnTo>
                    <a:pt x="300139" y="126860"/>
                  </a:lnTo>
                  <a:lnTo>
                    <a:pt x="298627" y="125818"/>
                  </a:lnTo>
                  <a:lnTo>
                    <a:pt x="299910" y="125818"/>
                  </a:lnTo>
                  <a:lnTo>
                    <a:pt x="300253" y="125679"/>
                  </a:lnTo>
                  <a:lnTo>
                    <a:pt x="301066" y="125679"/>
                  </a:lnTo>
                  <a:lnTo>
                    <a:pt x="301002" y="125818"/>
                  </a:lnTo>
                  <a:lnTo>
                    <a:pt x="301129" y="125818"/>
                  </a:lnTo>
                  <a:lnTo>
                    <a:pt x="302247" y="124866"/>
                  </a:lnTo>
                  <a:lnTo>
                    <a:pt x="301269" y="125272"/>
                  </a:lnTo>
                  <a:lnTo>
                    <a:pt x="302704" y="122313"/>
                  </a:lnTo>
                  <a:close/>
                </a:path>
                <a:path w="503554" h="318769">
                  <a:moveTo>
                    <a:pt x="303707" y="116547"/>
                  </a:moveTo>
                  <a:lnTo>
                    <a:pt x="302590" y="116624"/>
                  </a:lnTo>
                  <a:lnTo>
                    <a:pt x="302945" y="116776"/>
                  </a:lnTo>
                  <a:lnTo>
                    <a:pt x="303314" y="116801"/>
                  </a:lnTo>
                  <a:lnTo>
                    <a:pt x="303707" y="116547"/>
                  </a:lnTo>
                  <a:close/>
                </a:path>
                <a:path w="503554" h="318769">
                  <a:moveTo>
                    <a:pt x="306997" y="75501"/>
                  </a:moveTo>
                  <a:lnTo>
                    <a:pt x="302971" y="76022"/>
                  </a:lnTo>
                  <a:lnTo>
                    <a:pt x="302996" y="78155"/>
                  </a:lnTo>
                  <a:lnTo>
                    <a:pt x="304393" y="79133"/>
                  </a:lnTo>
                  <a:lnTo>
                    <a:pt x="306997" y="75501"/>
                  </a:lnTo>
                  <a:close/>
                </a:path>
                <a:path w="503554" h="318769">
                  <a:moveTo>
                    <a:pt x="307797" y="123609"/>
                  </a:moveTo>
                  <a:lnTo>
                    <a:pt x="306933" y="122313"/>
                  </a:lnTo>
                  <a:lnTo>
                    <a:pt x="306362" y="121361"/>
                  </a:lnTo>
                  <a:lnTo>
                    <a:pt x="306044" y="121615"/>
                  </a:lnTo>
                  <a:lnTo>
                    <a:pt x="302247" y="124866"/>
                  </a:lnTo>
                  <a:lnTo>
                    <a:pt x="305485" y="124256"/>
                  </a:lnTo>
                  <a:lnTo>
                    <a:pt x="306844" y="127190"/>
                  </a:lnTo>
                  <a:lnTo>
                    <a:pt x="307047" y="126860"/>
                  </a:lnTo>
                  <a:lnTo>
                    <a:pt x="307644" y="124256"/>
                  </a:lnTo>
                  <a:lnTo>
                    <a:pt x="307708" y="123977"/>
                  </a:lnTo>
                  <a:lnTo>
                    <a:pt x="307797" y="123609"/>
                  </a:lnTo>
                  <a:close/>
                </a:path>
                <a:path w="503554" h="318769">
                  <a:moveTo>
                    <a:pt x="309016" y="49974"/>
                  </a:moveTo>
                  <a:lnTo>
                    <a:pt x="308394" y="49339"/>
                  </a:lnTo>
                  <a:lnTo>
                    <a:pt x="304571" y="45326"/>
                  </a:lnTo>
                  <a:lnTo>
                    <a:pt x="299618" y="46202"/>
                  </a:lnTo>
                  <a:lnTo>
                    <a:pt x="298589" y="49339"/>
                  </a:lnTo>
                  <a:lnTo>
                    <a:pt x="298475" y="49682"/>
                  </a:lnTo>
                  <a:lnTo>
                    <a:pt x="301967" y="49974"/>
                  </a:lnTo>
                  <a:lnTo>
                    <a:pt x="300774" y="49974"/>
                  </a:lnTo>
                  <a:lnTo>
                    <a:pt x="301269" y="52336"/>
                  </a:lnTo>
                  <a:lnTo>
                    <a:pt x="303034" y="49339"/>
                  </a:lnTo>
                  <a:lnTo>
                    <a:pt x="305384" y="53098"/>
                  </a:lnTo>
                  <a:lnTo>
                    <a:pt x="309016" y="49974"/>
                  </a:lnTo>
                  <a:close/>
                </a:path>
                <a:path w="503554" h="318769">
                  <a:moveTo>
                    <a:pt x="313524" y="49682"/>
                  </a:moveTo>
                  <a:lnTo>
                    <a:pt x="313207" y="49682"/>
                  </a:lnTo>
                  <a:lnTo>
                    <a:pt x="309460" y="49949"/>
                  </a:lnTo>
                  <a:lnTo>
                    <a:pt x="309460" y="49682"/>
                  </a:lnTo>
                  <a:lnTo>
                    <a:pt x="309016" y="49974"/>
                  </a:lnTo>
                  <a:lnTo>
                    <a:pt x="309473" y="49974"/>
                  </a:lnTo>
                  <a:lnTo>
                    <a:pt x="309486" y="51727"/>
                  </a:lnTo>
                  <a:lnTo>
                    <a:pt x="313524" y="49682"/>
                  </a:lnTo>
                  <a:close/>
                </a:path>
                <a:path w="503554" h="318769">
                  <a:moveTo>
                    <a:pt x="320014" y="50609"/>
                  </a:moveTo>
                  <a:lnTo>
                    <a:pt x="319913" y="49974"/>
                  </a:lnTo>
                  <a:lnTo>
                    <a:pt x="319824" y="49390"/>
                  </a:lnTo>
                  <a:lnTo>
                    <a:pt x="319747" y="48958"/>
                  </a:lnTo>
                  <a:lnTo>
                    <a:pt x="319595" y="47955"/>
                  </a:lnTo>
                  <a:lnTo>
                    <a:pt x="319519" y="47447"/>
                  </a:lnTo>
                  <a:lnTo>
                    <a:pt x="313969" y="47866"/>
                  </a:lnTo>
                  <a:lnTo>
                    <a:pt x="313969" y="44297"/>
                  </a:lnTo>
                  <a:lnTo>
                    <a:pt x="311721" y="46951"/>
                  </a:lnTo>
                  <a:lnTo>
                    <a:pt x="313791" y="47879"/>
                  </a:lnTo>
                  <a:lnTo>
                    <a:pt x="312686" y="47955"/>
                  </a:lnTo>
                  <a:lnTo>
                    <a:pt x="313982" y="47955"/>
                  </a:lnTo>
                  <a:lnTo>
                    <a:pt x="314185" y="47955"/>
                  </a:lnTo>
                  <a:lnTo>
                    <a:pt x="317246" y="49390"/>
                  </a:lnTo>
                  <a:lnTo>
                    <a:pt x="318643" y="48958"/>
                  </a:lnTo>
                  <a:lnTo>
                    <a:pt x="319087" y="49974"/>
                  </a:lnTo>
                  <a:lnTo>
                    <a:pt x="320014" y="50609"/>
                  </a:lnTo>
                  <a:close/>
                </a:path>
                <a:path w="503554" h="318769">
                  <a:moveTo>
                    <a:pt x="325996" y="59055"/>
                  </a:moveTo>
                  <a:lnTo>
                    <a:pt x="324700" y="58102"/>
                  </a:lnTo>
                  <a:lnTo>
                    <a:pt x="325069" y="58635"/>
                  </a:lnTo>
                  <a:lnTo>
                    <a:pt x="325526" y="58902"/>
                  </a:lnTo>
                  <a:lnTo>
                    <a:pt x="325996" y="59055"/>
                  </a:lnTo>
                  <a:close/>
                </a:path>
                <a:path w="503554" h="318769">
                  <a:moveTo>
                    <a:pt x="328333" y="60236"/>
                  </a:moveTo>
                  <a:lnTo>
                    <a:pt x="327215" y="60236"/>
                  </a:lnTo>
                  <a:lnTo>
                    <a:pt x="327799" y="59791"/>
                  </a:lnTo>
                  <a:lnTo>
                    <a:pt x="326009" y="59067"/>
                  </a:lnTo>
                  <a:lnTo>
                    <a:pt x="322681" y="59067"/>
                  </a:lnTo>
                  <a:lnTo>
                    <a:pt x="321043" y="59791"/>
                  </a:lnTo>
                  <a:lnTo>
                    <a:pt x="317144" y="59067"/>
                  </a:lnTo>
                  <a:lnTo>
                    <a:pt x="319697" y="60236"/>
                  </a:lnTo>
                  <a:lnTo>
                    <a:pt x="321119" y="61912"/>
                  </a:lnTo>
                  <a:lnTo>
                    <a:pt x="325221" y="60566"/>
                  </a:lnTo>
                  <a:lnTo>
                    <a:pt x="326580" y="60820"/>
                  </a:lnTo>
                  <a:lnTo>
                    <a:pt x="327342" y="60566"/>
                  </a:lnTo>
                  <a:lnTo>
                    <a:pt x="328333" y="60236"/>
                  </a:lnTo>
                  <a:close/>
                </a:path>
                <a:path w="503554" h="318769">
                  <a:moveTo>
                    <a:pt x="329387" y="58597"/>
                  </a:moveTo>
                  <a:lnTo>
                    <a:pt x="326097" y="59067"/>
                  </a:lnTo>
                  <a:lnTo>
                    <a:pt x="327926" y="59702"/>
                  </a:lnTo>
                  <a:lnTo>
                    <a:pt x="329387" y="58597"/>
                  </a:lnTo>
                  <a:close/>
                </a:path>
                <a:path w="503554" h="318769">
                  <a:moveTo>
                    <a:pt x="331139" y="58356"/>
                  </a:moveTo>
                  <a:lnTo>
                    <a:pt x="330390" y="57848"/>
                  </a:lnTo>
                  <a:lnTo>
                    <a:pt x="329387" y="58597"/>
                  </a:lnTo>
                  <a:lnTo>
                    <a:pt x="331139" y="58356"/>
                  </a:lnTo>
                  <a:close/>
                </a:path>
                <a:path w="503554" h="318769">
                  <a:moveTo>
                    <a:pt x="333946" y="61722"/>
                  </a:moveTo>
                  <a:lnTo>
                    <a:pt x="329501" y="60236"/>
                  </a:lnTo>
                  <a:lnTo>
                    <a:pt x="329184" y="60236"/>
                  </a:lnTo>
                  <a:lnTo>
                    <a:pt x="328587" y="61722"/>
                  </a:lnTo>
                  <a:lnTo>
                    <a:pt x="328510" y="61912"/>
                  </a:lnTo>
                  <a:lnTo>
                    <a:pt x="328434" y="62103"/>
                  </a:lnTo>
                  <a:lnTo>
                    <a:pt x="333946" y="61722"/>
                  </a:lnTo>
                  <a:close/>
                </a:path>
                <a:path w="503554" h="318769">
                  <a:moveTo>
                    <a:pt x="334937" y="73748"/>
                  </a:moveTo>
                  <a:lnTo>
                    <a:pt x="334581" y="73418"/>
                  </a:lnTo>
                  <a:lnTo>
                    <a:pt x="334708" y="73583"/>
                  </a:lnTo>
                  <a:lnTo>
                    <a:pt x="334937" y="73748"/>
                  </a:lnTo>
                  <a:close/>
                </a:path>
                <a:path w="503554" h="318769">
                  <a:moveTo>
                    <a:pt x="349808" y="82372"/>
                  </a:moveTo>
                  <a:lnTo>
                    <a:pt x="344081" y="80251"/>
                  </a:lnTo>
                  <a:lnTo>
                    <a:pt x="344665" y="80098"/>
                  </a:lnTo>
                  <a:lnTo>
                    <a:pt x="345706" y="80098"/>
                  </a:lnTo>
                  <a:lnTo>
                    <a:pt x="346595" y="79679"/>
                  </a:lnTo>
                  <a:lnTo>
                    <a:pt x="345262" y="79425"/>
                  </a:lnTo>
                  <a:lnTo>
                    <a:pt x="344538" y="79679"/>
                  </a:lnTo>
                  <a:lnTo>
                    <a:pt x="343700" y="80022"/>
                  </a:lnTo>
                  <a:lnTo>
                    <a:pt x="343700" y="81737"/>
                  </a:lnTo>
                  <a:lnTo>
                    <a:pt x="343433" y="81280"/>
                  </a:lnTo>
                  <a:lnTo>
                    <a:pt x="343509" y="80708"/>
                  </a:lnTo>
                  <a:lnTo>
                    <a:pt x="343636" y="81280"/>
                  </a:lnTo>
                  <a:lnTo>
                    <a:pt x="343700" y="81737"/>
                  </a:lnTo>
                  <a:lnTo>
                    <a:pt x="343700" y="80022"/>
                  </a:lnTo>
                  <a:lnTo>
                    <a:pt x="342011" y="80708"/>
                  </a:lnTo>
                  <a:lnTo>
                    <a:pt x="341998" y="79425"/>
                  </a:lnTo>
                  <a:lnTo>
                    <a:pt x="341998" y="79286"/>
                  </a:lnTo>
                  <a:lnTo>
                    <a:pt x="346735" y="77266"/>
                  </a:lnTo>
                  <a:lnTo>
                    <a:pt x="345186" y="77266"/>
                  </a:lnTo>
                  <a:lnTo>
                    <a:pt x="341452" y="73279"/>
                  </a:lnTo>
                  <a:lnTo>
                    <a:pt x="345554" y="72631"/>
                  </a:lnTo>
                  <a:lnTo>
                    <a:pt x="340233" y="69583"/>
                  </a:lnTo>
                  <a:lnTo>
                    <a:pt x="337997" y="77076"/>
                  </a:lnTo>
                  <a:lnTo>
                    <a:pt x="335775" y="74663"/>
                  </a:lnTo>
                  <a:lnTo>
                    <a:pt x="334937" y="73748"/>
                  </a:lnTo>
                  <a:lnTo>
                    <a:pt x="331292" y="74663"/>
                  </a:lnTo>
                  <a:lnTo>
                    <a:pt x="324904" y="72313"/>
                  </a:lnTo>
                  <a:lnTo>
                    <a:pt x="323989" y="70980"/>
                  </a:lnTo>
                  <a:lnTo>
                    <a:pt x="318528" y="74193"/>
                  </a:lnTo>
                  <a:lnTo>
                    <a:pt x="307898" y="75374"/>
                  </a:lnTo>
                  <a:lnTo>
                    <a:pt x="308025" y="75374"/>
                  </a:lnTo>
                  <a:lnTo>
                    <a:pt x="307111" y="75501"/>
                  </a:lnTo>
                  <a:lnTo>
                    <a:pt x="307314" y="77076"/>
                  </a:lnTo>
                  <a:lnTo>
                    <a:pt x="307340" y="77266"/>
                  </a:lnTo>
                  <a:lnTo>
                    <a:pt x="307454" y="78155"/>
                  </a:lnTo>
                  <a:lnTo>
                    <a:pt x="307581" y="77266"/>
                  </a:lnTo>
                  <a:lnTo>
                    <a:pt x="308559" y="77266"/>
                  </a:lnTo>
                  <a:lnTo>
                    <a:pt x="315277" y="78308"/>
                  </a:lnTo>
                  <a:lnTo>
                    <a:pt x="322948" y="78155"/>
                  </a:lnTo>
                  <a:lnTo>
                    <a:pt x="330276" y="77495"/>
                  </a:lnTo>
                  <a:lnTo>
                    <a:pt x="334733" y="77266"/>
                  </a:lnTo>
                  <a:lnTo>
                    <a:pt x="336892" y="77266"/>
                  </a:lnTo>
                  <a:lnTo>
                    <a:pt x="336867" y="77495"/>
                  </a:lnTo>
                  <a:lnTo>
                    <a:pt x="336765" y="78308"/>
                  </a:lnTo>
                  <a:lnTo>
                    <a:pt x="336638" y="79286"/>
                  </a:lnTo>
                  <a:lnTo>
                    <a:pt x="336588" y="79679"/>
                  </a:lnTo>
                  <a:lnTo>
                    <a:pt x="336486" y="80403"/>
                  </a:lnTo>
                  <a:lnTo>
                    <a:pt x="340156" y="79425"/>
                  </a:lnTo>
                  <a:lnTo>
                    <a:pt x="340220" y="79679"/>
                  </a:lnTo>
                  <a:lnTo>
                    <a:pt x="340334" y="80098"/>
                  </a:lnTo>
                  <a:lnTo>
                    <a:pt x="340448" y="80518"/>
                  </a:lnTo>
                  <a:lnTo>
                    <a:pt x="340563" y="80911"/>
                  </a:lnTo>
                  <a:lnTo>
                    <a:pt x="340664" y="81280"/>
                  </a:lnTo>
                  <a:lnTo>
                    <a:pt x="341033" y="81280"/>
                  </a:lnTo>
                  <a:lnTo>
                    <a:pt x="343725" y="81965"/>
                  </a:lnTo>
                  <a:lnTo>
                    <a:pt x="343789" y="82372"/>
                  </a:lnTo>
                  <a:lnTo>
                    <a:pt x="344614" y="83604"/>
                  </a:lnTo>
                  <a:lnTo>
                    <a:pt x="346633" y="84378"/>
                  </a:lnTo>
                  <a:lnTo>
                    <a:pt x="347065" y="82575"/>
                  </a:lnTo>
                  <a:lnTo>
                    <a:pt x="349808" y="82372"/>
                  </a:lnTo>
                  <a:close/>
                </a:path>
                <a:path w="503554" h="318769">
                  <a:moveTo>
                    <a:pt x="357174" y="80098"/>
                  </a:moveTo>
                  <a:lnTo>
                    <a:pt x="356552" y="78498"/>
                  </a:lnTo>
                  <a:lnTo>
                    <a:pt x="355371" y="75501"/>
                  </a:lnTo>
                  <a:lnTo>
                    <a:pt x="355320" y="75374"/>
                  </a:lnTo>
                  <a:lnTo>
                    <a:pt x="355231" y="75133"/>
                  </a:lnTo>
                  <a:lnTo>
                    <a:pt x="353199" y="78155"/>
                  </a:lnTo>
                  <a:lnTo>
                    <a:pt x="353110" y="78308"/>
                  </a:lnTo>
                  <a:lnTo>
                    <a:pt x="352983" y="78498"/>
                  </a:lnTo>
                  <a:lnTo>
                    <a:pt x="351536" y="73279"/>
                  </a:lnTo>
                  <a:lnTo>
                    <a:pt x="349707" y="77076"/>
                  </a:lnTo>
                  <a:lnTo>
                    <a:pt x="349618" y="77266"/>
                  </a:lnTo>
                  <a:lnTo>
                    <a:pt x="347281" y="77266"/>
                  </a:lnTo>
                  <a:lnTo>
                    <a:pt x="354850" y="80518"/>
                  </a:lnTo>
                  <a:lnTo>
                    <a:pt x="356641" y="80098"/>
                  </a:lnTo>
                  <a:lnTo>
                    <a:pt x="357174" y="80098"/>
                  </a:lnTo>
                  <a:close/>
                </a:path>
                <a:path w="503554" h="318769">
                  <a:moveTo>
                    <a:pt x="425437" y="16370"/>
                  </a:moveTo>
                  <a:lnTo>
                    <a:pt x="425119" y="16205"/>
                  </a:lnTo>
                  <a:lnTo>
                    <a:pt x="424853" y="16129"/>
                  </a:lnTo>
                  <a:lnTo>
                    <a:pt x="424548" y="15989"/>
                  </a:lnTo>
                  <a:lnTo>
                    <a:pt x="424649" y="16129"/>
                  </a:lnTo>
                  <a:lnTo>
                    <a:pt x="424878" y="16268"/>
                  </a:lnTo>
                  <a:lnTo>
                    <a:pt x="425437" y="16370"/>
                  </a:lnTo>
                  <a:close/>
                </a:path>
                <a:path w="503554" h="318769">
                  <a:moveTo>
                    <a:pt x="425843" y="14859"/>
                  </a:moveTo>
                  <a:lnTo>
                    <a:pt x="425424" y="14859"/>
                  </a:lnTo>
                  <a:lnTo>
                    <a:pt x="424561" y="15125"/>
                  </a:lnTo>
                  <a:lnTo>
                    <a:pt x="423367" y="15494"/>
                  </a:lnTo>
                  <a:lnTo>
                    <a:pt x="424307" y="15913"/>
                  </a:lnTo>
                  <a:lnTo>
                    <a:pt x="424383" y="15748"/>
                  </a:lnTo>
                  <a:lnTo>
                    <a:pt x="424497" y="15494"/>
                  </a:lnTo>
                  <a:lnTo>
                    <a:pt x="424510" y="15240"/>
                  </a:lnTo>
                  <a:lnTo>
                    <a:pt x="425843" y="15240"/>
                  </a:lnTo>
                  <a:lnTo>
                    <a:pt x="425843" y="14859"/>
                  </a:lnTo>
                  <a:close/>
                </a:path>
                <a:path w="503554" h="318769">
                  <a:moveTo>
                    <a:pt x="427697" y="15240"/>
                  </a:moveTo>
                  <a:lnTo>
                    <a:pt x="425843" y="15240"/>
                  </a:lnTo>
                  <a:lnTo>
                    <a:pt x="427697" y="15240"/>
                  </a:lnTo>
                  <a:close/>
                </a:path>
                <a:path w="503554" h="318769">
                  <a:moveTo>
                    <a:pt x="430237" y="15240"/>
                  </a:moveTo>
                  <a:lnTo>
                    <a:pt x="428218" y="15240"/>
                  </a:lnTo>
                  <a:lnTo>
                    <a:pt x="428015" y="15367"/>
                  </a:lnTo>
                  <a:lnTo>
                    <a:pt x="430072" y="15367"/>
                  </a:lnTo>
                  <a:lnTo>
                    <a:pt x="430237" y="15240"/>
                  </a:lnTo>
                  <a:close/>
                </a:path>
                <a:path w="503554" h="318769">
                  <a:moveTo>
                    <a:pt x="432320" y="17018"/>
                  </a:moveTo>
                  <a:lnTo>
                    <a:pt x="428637" y="16510"/>
                  </a:lnTo>
                  <a:lnTo>
                    <a:pt x="429907" y="15494"/>
                  </a:lnTo>
                  <a:lnTo>
                    <a:pt x="427799" y="15494"/>
                  </a:lnTo>
                  <a:lnTo>
                    <a:pt x="426339" y="16383"/>
                  </a:lnTo>
                  <a:lnTo>
                    <a:pt x="430961" y="18161"/>
                  </a:lnTo>
                  <a:lnTo>
                    <a:pt x="432320" y="17018"/>
                  </a:lnTo>
                  <a:close/>
                </a:path>
                <a:path w="503554" h="318769">
                  <a:moveTo>
                    <a:pt x="433616" y="15494"/>
                  </a:moveTo>
                  <a:lnTo>
                    <a:pt x="432676" y="15367"/>
                  </a:lnTo>
                  <a:lnTo>
                    <a:pt x="430072" y="15367"/>
                  </a:lnTo>
                  <a:lnTo>
                    <a:pt x="429907" y="15494"/>
                  </a:lnTo>
                  <a:lnTo>
                    <a:pt x="433616" y="15494"/>
                  </a:lnTo>
                  <a:close/>
                </a:path>
                <a:path w="503554" h="318769">
                  <a:moveTo>
                    <a:pt x="439356" y="14351"/>
                  </a:moveTo>
                  <a:lnTo>
                    <a:pt x="438315" y="12827"/>
                  </a:lnTo>
                  <a:lnTo>
                    <a:pt x="438226" y="12700"/>
                  </a:lnTo>
                  <a:lnTo>
                    <a:pt x="432422" y="12700"/>
                  </a:lnTo>
                  <a:lnTo>
                    <a:pt x="429691" y="14351"/>
                  </a:lnTo>
                  <a:lnTo>
                    <a:pt x="439356" y="14351"/>
                  </a:lnTo>
                  <a:close/>
                </a:path>
                <a:path w="503554" h="318769">
                  <a:moveTo>
                    <a:pt x="439864" y="15113"/>
                  </a:moveTo>
                  <a:lnTo>
                    <a:pt x="439432" y="14478"/>
                  </a:lnTo>
                  <a:lnTo>
                    <a:pt x="429488" y="14478"/>
                  </a:lnTo>
                  <a:lnTo>
                    <a:pt x="428434" y="15113"/>
                  </a:lnTo>
                  <a:lnTo>
                    <a:pt x="439864" y="15113"/>
                  </a:lnTo>
                  <a:close/>
                </a:path>
                <a:path w="503554" h="318769">
                  <a:moveTo>
                    <a:pt x="440080" y="15367"/>
                  </a:moveTo>
                  <a:lnTo>
                    <a:pt x="439953" y="15240"/>
                  </a:lnTo>
                  <a:lnTo>
                    <a:pt x="431736" y="15240"/>
                  </a:lnTo>
                  <a:lnTo>
                    <a:pt x="432676" y="15367"/>
                  </a:lnTo>
                  <a:lnTo>
                    <a:pt x="440080" y="15367"/>
                  </a:lnTo>
                  <a:close/>
                </a:path>
                <a:path w="503554" h="318769">
                  <a:moveTo>
                    <a:pt x="442074" y="11684"/>
                  </a:moveTo>
                  <a:lnTo>
                    <a:pt x="440359" y="10922"/>
                  </a:lnTo>
                  <a:lnTo>
                    <a:pt x="438835" y="10414"/>
                  </a:lnTo>
                  <a:lnTo>
                    <a:pt x="437032" y="10922"/>
                  </a:lnTo>
                  <a:lnTo>
                    <a:pt x="432943" y="12357"/>
                  </a:lnTo>
                  <a:lnTo>
                    <a:pt x="432739" y="12357"/>
                  </a:lnTo>
                  <a:lnTo>
                    <a:pt x="431876" y="12700"/>
                  </a:lnTo>
                  <a:lnTo>
                    <a:pt x="432422" y="12700"/>
                  </a:lnTo>
                  <a:lnTo>
                    <a:pt x="432993" y="12357"/>
                  </a:lnTo>
                  <a:lnTo>
                    <a:pt x="439064" y="12357"/>
                  </a:lnTo>
                  <a:lnTo>
                    <a:pt x="440753" y="11684"/>
                  </a:lnTo>
                  <a:lnTo>
                    <a:pt x="442074" y="11684"/>
                  </a:lnTo>
                  <a:close/>
                </a:path>
                <a:path w="503554" h="318769">
                  <a:moveTo>
                    <a:pt x="443979" y="12700"/>
                  </a:moveTo>
                  <a:lnTo>
                    <a:pt x="443268" y="12700"/>
                  </a:lnTo>
                  <a:lnTo>
                    <a:pt x="442823" y="13081"/>
                  </a:lnTo>
                  <a:lnTo>
                    <a:pt x="443979" y="12700"/>
                  </a:lnTo>
                  <a:close/>
                </a:path>
                <a:path w="503554" h="318769">
                  <a:moveTo>
                    <a:pt x="445693" y="12357"/>
                  </a:moveTo>
                  <a:lnTo>
                    <a:pt x="445274" y="11938"/>
                  </a:lnTo>
                  <a:lnTo>
                    <a:pt x="442531" y="9144"/>
                  </a:lnTo>
                  <a:lnTo>
                    <a:pt x="441185" y="9652"/>
                  </a:lnTo>
                  <a:lnTo>
                    <a:pt x="444830" y="11684"/>
                  </a:lnTo>
                  <a:lnTo>
                    <a:pt x="444461" y="11684"/>
                  </a:lnTo>
                  <a:lnTo>
                    <a:pt x="443674" y="12357"/>
                  </a:lnTo>
                  <a:lnTo>
                    <a:pt x="445693" y="12357"/>
                  </a:lnTo>
                  <a:close/>
                </a:path>
                <a:path w="503554" h="318769">
                  <a:moveTo>
                    <a:pt x="456565" y="18669"/>
                  </a:moveTo>
                  <a:lnTo>
                    <a:pt x="451942" y="19050"/>
                  </a:lnTo>
                  <a:lnTo>
                    <a:pt x="447217" y="18796"/>
                  </a:lnTo>
                  <a:lnTo>
                    <a:pt x="441769" y="16129"/>
                  </a:lnTo>
                  <a:lnTo>
                    <a:pt x="440359" y="15494"/>
                  </a:lnTo>
                  <a:lnTo>
                    <a:pt x="433616" y="15494"/>
                  </a:lnTo>
                  <a:lnTo>
                    <a:pt x="435508" y="15748"/>
                  </a:lnTo>
                  <a:lnTo>
                    <a:pt x="435292" y="16129"/>
                  </a:lnTo>
                  <a:lnTo>
                    <a:pt x="435114" y="16129"/>
                  </a:lnTo>
                  <a:lnTo>
                    <a:pt x="432371" y="20574"/>
                  </a:lnTo>
                  <a:lnTo>
                    <a:pt x="432892" y="22987"/>
                  </a:lnTo>
                  <a:lnTo>
                    <a:pt x="436029" y="19558"/>
                  </a:lnTo>
                  <a:lnTo>
                    <a:pt x="440702" y="24257"/>
                  </a:lnTo>
                  <a:lnTo>
                    <a:pt x="442023" y="22352"/>
                  </a:lnTo>
                  <a:lnTo>
                    <a:pt x="442087" y="25146"/>
                  </a:lnTo>
                  <a:lnTo>
                    <a:pt x="443928" y="26416"/>
                  </a:lnTo>
                  <a:lnTo>
                    <a:pt x="447128" y="25908"/>
                  </a:lnTo>
                  <a:lnTo>
                    <a:pt x="450062" y="22352"/>
                  </a:lnTo>
                  <a:lnTo>
                    <a:pt x="451154" y="21082"/>
                  </a:lnTo>
                  <a:lnTo>
                    <a:pt x="453059" y="25019"/>
                  </a:lnTo>
                  <a:lnTo>
                    <a:pt x="455231" y="21082"/>
                  </a:lnTo>
                  <a:lnTo>
                    <a:pt x="456031" y="19558"/>
                  </a:lnTo>
                  <a:lnTo>
                    <a:pt x="456311" y="19050"/>
                  </a:lnTo>
                  <a:lnTo>
                    <a:pt x="456488" y="18796"/>
                  </a:lnTo>
                  <a:lnTo>
                    <a:pt x="456565" y="18669"/>
                  </a:lnTo>
                  <a:close/>
                </a:path>
                <a:path w="503554" h="318769">
                  <a:moveTo>
                    <a:pt x="460552" y="11684"/>
                  </a:moveTo>
                  <a:lnTo>
                    <a:pt x="460222" y="11684"/>
                  </a:lnTo>
                  <a:lnTo>
                    <a:pt x="460248" y="12357"/>
                  </a:lnTo>
                  <a:lnTo>
                    <a:pt x="460463" y="11938"/>
                  </a:lnTo>
                  <a:lnTo>
                    <a:pt x="460552" y="11684"/>
                  </a:lnTo>
                  <a:close/>
                </a:path>
                <a:path w="503554" h="318769">
                  <a:moveTo>
                    <a:pt x="460832" y="10922"/>
                  </a:moveTo>
                  <a:lnTo>
                    <a:pt x="460578" y="11226"/>
                  </a:lnTo>
                  <a:lnTo>
                    <a:pt x="460705" y="11239"/>
                  </a:lnTo>
                  <a:lnTo>
                    <a:pt x="460832" y="10922"/>
                  </a:lnTo>
                  <a:close/>
                </a:path>
                <a:path w="503554" h="318769">
                  <a:moveTo>
                    <a:pt x="461987" y="11328"/>
                  </a:moveTo>
                  <a:lnTo>
                    <a:pt x="461772" y="10922"/>
                  </a:lnTo>
                  <a:lnTo>
                    <a:pt x="460832" y="10922"/>
                  </a:lnTo>
                  <a:lnTo>
                    <a:pt x="460717" y="11239"/>
                  </a:lnTo>
                  <a:lnTo>
                    <a:pt x="461721" y="11328"/>
                  </a:lnTo>
                  <a:lnTo>
                    <a:pt x="461987" y="11328"/>
                  </a:lnTo>
                  <a:close/>
                </a:path>
                <a:path w="503554" h="318769">
                  <a:moveTo>
                    <a:pt x="469392" y="11684"/>
                  </a:moveTo>
                  <a:lnTo>
                    <a:pt x="468299" y="11938"/>
                  </a:lnTo>
                  <a:lnTo>
                    <a:pt x="467080" y="12357"/>
                  </a:lnTo>
                  <a:lnTo>
                    <a:pt x="466217" y="10922"/>
                  </a:lnTo>
                  <a:lnTo>
                    <a:pt x="465213" y="10922"/>
                  </a:lnTo>
                  <a:lnTo>
                    <a:pt x="465175" y="11684"/>
                  </a:lnTo>
                  <a:lnTo>
                    <a:pt x="461987" y="11328"/>
                  </a:lnTo>
                  <a:lnTo>
                    <a:pt x="462178" y="11684"/>
                  </a:lnTo>
                  <a:lnTo>
                    <a:pt x="464959" y="11684"/>
                  </a:lnTo>
                  <a:lnTo>
                    <a:pt x="464540" y="11938"/>
                  </a:lnTo>
                  <a:lnTo>
                    <a:pt x="464261" y="12357"/>
                  </a:lnTo>
                  <a:lnTo>
                    <a:pt x="464134" y="12534"/>
                  </a:lnTo>
                  <a:lnTo>
                    <a:pt x="464032" y="12700"/>
                  </a:lnTo>
                  <a:lnTo>
                    <a:pt x="466077" y="12700"/>
                  </a:lnTo>
                  <a:lnTo>
                    <a:pt x="466763" y="12700"/>
                  </a:lnTo>
                  <a:lnTo>
                    <a:pt x="467283" y="12700"/>
                  </a:lnTo>
                  <a:lnTo>
                    <a:pt x="467182" y="12534"/>
                  </a:lnTo>
                  <a:lnTo>
                    <a:pt x="469392" y="11684"/>
                  </a:lnTo>
                  <a:close/>
                </a:path>
                <a:path w="503554" h="318769">
                  <a:moveTo>
                    <a:pt x="472198" y="14478"/>
                  </a:moveTo>
                  <a:lnTo>
                    <a:pt x="471906" y="14351"/>
                  </a:lnTo>
                  <a:lnTo>
                    <a:pt x="439356" y="14351"/>
                  </a:lnTo>
                  <a:lnTo>
                    <a:pt x="439432" y="14478"/>
                  </a:lnTo>
                  <a:lnTo>
                    <a:pt x="472198" y="14478"/>
                  </a:lnTo>
                  <a:close/>
                </a:path>
                <a:path w="503554" h="318769">
                  <a:moveTo>
                    <a:pt x="473075" y="15113"/>
                  </a:moveTo>
                  <a:lnTo>
                    <a:pt x="439864" y="15113"/>
                  </a:lnTo>
                  <a:lnTo>
                    <a:pt x="439953" y="15240"/>
                  </a:lnTo>
                  <a:lnTo>
                    <a:pt x="473075" y="15240"/>
                  </a:lnTo>
                  <a:lnTo>
                    <a:pt x="473075" y="15113"/>
                  </a:lnTo>
                  <a:close/>
                </a:path>
                <a:path w="503554" h="318769">
                  <a:moveTo>
                    <a:pt x="473202" y="10922"/>
                  </a:moveTo>
                  <a:lnTo>
                    <a:pt x="471970" y="10922"/>
                  </a:lnTo>
                  <a:lnTo>
                    <a:pt x="471690" y="11506"/>
                  </a:lnTo>
                  <a:lnTo>
                    <a:pt x="473202" y="10922"/>
                  </a:lnTo>
                  <a:close/>
                </a:path>
                <a:path w="503554" h="318769">
                  <a:moveTo>
                    <a:pt x="475348" y="14351"/>
                  </a:moveTo>
                  <a:lnTo>
                    <a:pt x="473290" y="13462"/>
                  </a:lnTo>
                  <a:lnTo>
                    <a:pt x="472579" y="13462"/>
                  </a:lnTo>
                  <a:lnTo>
                    <a:pt x="470522" y="13970"/>
                  </a:lnTo>
                  <a:lnTo>
                    <a:pt x="471043" y="13970"/>
                  </a:lnTo>
                  <a:lnTo>
                    <a:pt x="471906" y="14351"/>
                  </a:lnTo>
                  <a:lnTo>
                    <a:pt x="475348" y="14351"/>
                  </a:lnTo>
                  <a:close/>
                </a:path>
                <a:path w="503554" h="318769">
                  <a:moveTo>
                    <a:pt x="476935" y="14478"/>
                  </a:moveTo>
                  <a:lnTo>
                    <a:pt x="472198" y="14478"/>
                  </a:lnTo>
                  <a:lnTo>
                    <a:pt x="473075" y="14859"/>
                  </a:lnTo>
                  <a:lnTo>
                    <a:pt x="473075" y="15113"/>
                  </a:lnTo>
                  <a:lnTo>
                    <a:pt x="474624" y="15113"/>
                  </a:lnTo>
                  <a:lnTo>
                    <a:pt x="476935" y="14478"/>
                  </a:lnTo>
                  <a:close/>
                </a:path>
                <a:path w="503554" h="318769">
                  <a:moveTo>
                    <a:pt x="479526" y="14351"/>
                  </a:moveTo>
                  <a:lnTo>
                    <a:pt x="475348" y="14351"/>
                  </a:lnTo>
                  <a:lnTo>
                    <a:pt x="476935" y="14478"/>
                  </a:lnTo>
                  <a:lnTo>
                    <a:pt x="479031" y="14782"/>
                  </a:lnTo>
                  <a:lnTo>
                    <a:pt x="479526" y="14351"/>
                  </a:lnTo>
                  <a:close/>
                </a:path>
                <a:path w="503554" h="318769">
                  <a:moveTo>
                    <a:pt x="479996" y="15240"/>
                  </a:moveTo>
                  <a:lnTo>
                    <a:pt x="479412" y="15113"/>
                  </a:lnTo>
                  <a:lnTo>
                    <a:pt x="474624" y="15113"/>
                  </a:lnTo>
                  <a:lnTo>
                    <a:pt x="474154" y="15240"/>
                  </a:lnTo>
                  <a:lnTo>
                    <a:pt x="479996" y="15240"/>
                  </a:lnTo>
                  <a:close/>
                </a:path>
                <a:path w="503554" h="318769">
                  <a:moveTo>
                    <a:pt x="481164" y="15494"/>
                  </a:moveTo>
                  <a:lnTo>
                    <a:pt x="480580" y="15367"/>
                  </a:lnTo>
                  <a:lnTo>
                    <a:pt x="473697" y="15367"/>
                  </a:lnTo>
                  <a:lnTo>
                    <a:pt x="474154" y="15240"/>
                  </a:lnTo>
                  <a:lnTo>
                    <a:pt x="473075" y="15240"/>
                  </a:lnTo>
                  <a:lnTo>
                    <a:pt x="473075" y="15367"/>
                  </a:lnTo>
                  <a:lnTo>
                    <a:pt x="440080" y="15367"/>
                  </a:lnTo>
                  <a:lnTo>
                    <a:pt x="440359" y="15494"/>
                  </a:lnTo>
                  <a:lnTo>
                    <a:pt x="481164" y="15494"/>
                  </a:lnTo>
                  <a:close/>
                </a:path>
                <a:path w="503554" h="318769">
                  <a:moveTo>
                    <a:pt x="485762" y="15494"/>
                  </a:moveTo>
                  <a:lnTo>
                    <a:pt x="481164" y="15494"/>
                  </a:lnTo>
                  <a:lnTo>
                    <a:pt x="484098" y="16129"/>
                  </a:lnTo>
                  <a:lnTo>
                    <a:pt x="482650" y="18161"/>
                  </a:lnTo>
                  <a:lnTo>
                    <a:pt x="483958" y="17018"/>
                  </a:lnTo>
                  <a:lnTo>
                    <a:pt x="485762" y="15494"/>
                  </a:lnTo>
                  <a:close/>
                </a:path>
                <a:path w="503554" h="318769">
                  <a:moveTo>
                    <a:pt x="486067" y="15240"/>
                  </a:moveTo>
                  <a:lnTo>
                    <a:pt x="479996" y="15240"/>
                  </a:lnTo>
                  <a:lnTo>
                    <a:pt x="480580" y="15367"/>
                  </a:lnTo>
                  <a:lnTo>
                    <a:pt x="485914" y="15367"/>
                  </a:lnTo>
                  <a:lnTo>
                    <a:pt x="486067" y="15240"/>
                  </a:lnTo>
                  <a:close/>
                </a:path>
                <a:path w="503554" h="318769">
                  <a:moveTo>
                    <a:pt x="486511" y="14859"/>
                  </a:moveTo>
                  <a:lnTo>
                    <a:pt x="479679" y="14859"/>
                  </a:lnTo>
                  <a:lnTo>
                    <a:pt x="478942" y="14859"/>
                  </a:lnTo>
                  <a:lnTo>
                    <a:pt x="478231" y="14859"/>
                  </a:lnTo>
                  <a:lnTo>
                    <a:pt x="479412" y="15113"/>
                  </a:lnTo>
                  <a:lnTo>
                    <a:pt x="486206" y="15113"/>
                  </a:lnTo>
                  <a:lnTo>
                    <a:pt x="486511" y="14859"/>
                  </a:lnTo>
                  <a:close/>
                </a:path>
                <a:path w="503554" h="318769">
                  <a:moveTo>
                    <a:pt x="503262" y="8382"/>
                  </a:moveTo>
                  <a:lnTo>
                    <a:pt x="503085" y="8255"/>
                  </a:lnTo>
                  <a:lnTo>
                    <a:pt x="502513" y="7493"/>
                  </a:lnTo>
                  <a:lnTo>
                    <a:pt x="502310" y="7239"/>
                  </a:lnTo>
                  <a:lnTo>
                    <a:pt x="501980" y="6858"/>
                  </a:lnTo>
                  <a:lnTo>
                    <a:pt x="501878" y="6731"/>
                  </a:lnTo>
                  <a:lnTo>
                    <a:pt x="500532" y="5207"/>
                  </a:lnTo>
                  <a:lnTo>
                    <a:pt x="499605" y="5207"/>
                  </a:lnTo>
                  <a:lnTo>
                    <a:pt x="489470" y="6527"/>
                  </a:lnTo>
                  <a:lnTo>
                    <a:pt x="489458" y="5969"/>
                  </a:lnTo>
                  <a:lnTo>
                    <a:pt x="489115" y="5969"/>
                  </a:lnTo>
                  <a:lnTo>
                    <a:pt x="485292" y="7175"/>
                  </a:lnTo>
                  <a:lnTo>
                    <a:pt x="487057" y="0"/>
                  </a:lnTo>
                  <a:lnTo>
                    <a:pt x="482511" y="3175"/>
                  </a:lnTo>
                  <a:lnTo>
                    <a:pt x="484365" y="3683"/>
                  </a:lnTo>
                  <a:lnTo>
                    <a:pt x="484644" y="4318"/>
                  </a:lnTo>
                  <a:lnTo>
                    <a:pt x="484746" y="4572"/>
                  </a:lnTo>
                  <a:lnTo>
                    <a:pt x="484822" y="4699"/>
                  </a:lnTo>
                  <a:lnTo>
                    <a:pt x="484670" y="5207"/>
                  </a:lnTo>
                  <a:lnTo>
                    <a:pt x="484555" y="5461"/>
                  </a:lnTo>
                  <a:lnTo>
                    <a:pt x="484466" y="5715"/>
                  </a:lnTo>
                  <a:lnTo>
                    <a:pt x="484365" y="5969"/>
                  </a:lnTo>
                  <a:lnTo>
                    <a:pt x="484225" y="5969"/>
                  </a:lnTo>
                  <a:lnTo>
                    <a:pt x="480733" y="7493"/>
                  </a:lnTo>
                  <a:lnTo>
                    <a:pt x="480974" y="6858"/>
                  </a:lnTo>
                  <a:lnTo>
                    <a:pt x="481368" y="5969"/>
                  </a:lnTo>
                  <a:lnTo>
                    <a:pt x="481469" y="5715"/>
                  </a:lnTo>
                  <a:lnTo>
                    <a:pt x="481558" y="5461"/>
                  </a:lnTo>
                  <a:lnTo>
                    <a:pt x="481838" y="4699"/>
                  </a:lnTo>
                  <a:lnTo>
                    <a:pt x="481926" y="4572"/>
                  </a:lnTo>
                  <a:lnTo>
                    <a:pt x="482015" y="4318"/>
                  </a:lnTo>
                  <a:lnTo>
                    <a:pt x="482206" y="4318"/>
                  </a:lnTo>
                  <a:lnTo>
                    <a:pt x="480682" y="3302"/>
                  </a:lnTo>
                  <a:lnTo>
                    <a:pt x="477481" y="4572"/>
                  </a:lnTo>
                  <a:lnTo>
                    <a:pt x="471525" y="5359"/>
                  </a:lnTo>
                  <a:lnTo>
                    <a:pt x="471258" y="4699"/>
                  </a:lnTo>
                  <a:lnTo>
                    <a:pt x="471170" y="4572"/>
                  </a:lnTo>
                  <a:lnTo>
                    <a:pt x="471055" y="4318"/>
                  </a:lnTo>
                  <a:lnTo>
                    <a:pt x="461111" y="2921"/>
                  </a:lnTo>
                  <a:lnTo>
                    <a:pt x="453631" y="5461"/>
                  </a:lnTo>
                  <a:lnTo>
                    <a:pt x="449211" y="6858"/>
                  </a:lnTo>
                  <a:lnTo>
                    <a:pt x="444334" y="8509"/>
                  </a:lnTo>
                  <a:lnTo>
                    <a:pt x="444373" y="8763"/>
                  </a:lnTo>
                  <a:lnTo>
                    <a:pt x="444461" y="9398"/>
                  </a:lnTo>
                  <a:lnTo>
                    <a:pt x="444576" y="10121"/>
                  </a:lnTo>
                  <a:lnTo>
                    <a:pt x="448424" y="9779"/>
                  </a:lnTo>
                  <a:lnTo>
                    <a:pt x="449097" y="9779"/>
                  </a:lnTo>
                  <a:lnTo>
                    <a:pt x="450977" y="8255"/>
                  </a:lnTo>
                  <a:lnTo>
                    <a:pt x="452602" y="11684"/>
                  </a:lnTo>
                  <a:lnTo>
                    <a:pt x="452716" y="11938"/>
                  </a:lnTo>
                  <a:lnTo>
                    <a:pt x="452805" y="12192"/>
                  </a:lnTo>
                  <a:lnTo>
                    <a:pt x="452945" y="11938"/>
                  </a:lnTo>
                  <a:lnTo>
                    <a:pt x="453047" y="11328"/>
                  </a:lnTo>
                  <a:lnTo>
                    <a:pt x="453161" y="10617"/>
                  </a:lnTo>
                  <a:lnTo>
                    <a:pt x="453288" y="9779"/>
                  </a:lnTo>
                  <a:lnTo>
                    <a:pt x="458406" y="10160"/>
                  </a:lnTo>
                  <a:lnTo>
                    <a:pt x="457415" y="10922"/>
                  </a:lnTo>
                  <a:lnTo>
                    <a:pt x="460514" y="11226"/>
                  </a:lnTo>
                  <a:lnTo>
                    <a:pt x="460717" y="10922"/>
                  </a:lnTo>
                  <a:lnTo>
                    <a:pt x="462686" y="10160"/>
                  </a:lnTo>
                  <a:lnTo>
                    <a:pt x="463054" y="10160"/>
                  </a:lnTo>
                  <a:lnTo>
                    <a:pt x="466217" y="10922"/>
                  </a:lnTo>
                  <a:lnTo>
                    <a:pt x="469226" y="11684"/>
                  </a:lnTo>
                  <a:lnTo>
                    <a:pt x="469392" y="11684"/>
                  </a:lnTo>
                  <a:lnTo>
                    <a:pt x="470319" y="11684"/>
                  </a:lnTo>
                  <a:lnTo>
                    <a:pt x="470357" y="13970"/>
                  </a:lnTo>
                  <a:lnTo>
                    <a:pt x="471563" y="11684"/>
                  </a:lnTo>
                  <a:lnTo>
                    <a:pt x="471208" y="11684"/>
                  </a:lnTo>
                  <a:lnTo>
                    <a:pt x="471652" y="11518"/>
                  </a:lnTo>
                  <a:lnTo>
                    <a:pt x="471970" y="10922"/>
                  </a:lnTo>
                  <a:lnTo>
                    <a:pt x="472160" y="10617"/>
                  </a:lnTo>
                  <a:lnTo>
                    <a:pt x="470535" y="11201"/>
                  </a:lnTo>
                  <a:lnTo>
                    <a:pt x="471093" y="10922"/>
                  </a:lnTo>
                  <a:lnTo>
                    <a:pt x="467271" y="10922"/>
                  </a:lnTo>
                  <a:lnTo>
                    <a:pt x="472097" y="10617"/>
                  </a:lnTo>
                  <a:lnTo>
                    <a:pt x="472287" y="10414"/>
                  </a:lnTo>
                  <a:lnTo>
                    <a:pt x="472440" y="10160"/>
                  </a:lnTo>
                  <a:lnTo>
                    <a:pt x="473252" y="10160"/>
                  </a:lnTo>
                  <a:lnTo>
                    <a:pt x="472097" y="10617"/>
                  </a:lnTo>
                  <a:lnTo>
                    <a:pt x="479272" y="10160"/>
                  </a:lnTo>
                  <a:lnTo>
                    <a:pt x="481253" y="10160"/>
                  </a:lnTo>
                  <a:lnTo>
                    <a:pt x="481291" y="12827"/>
                  </a:lnTo>
                  <a:lnTo>
                    <a:pt x="479526" y="14351"/>
                  </a:lnTo>
                  <a:lnTo>
                    <a:pt x="487045" y="14351"/>
                  </a:lnTo>
                  <a:lnTo>
                    <a:pt x="487527" y="13970"/>
                  </a:lnTo>
                  <a:lnTo>
                    <a:pt x="488061" y="13462"/>
                  </a:lnTo>
                  <a:lnTo>
                    <a:pt x="487553" y="13462"/>
                  </a:lnTo>
                  <a:lnTo>
                    <a:pt x="484987" y="13970"/>
                  </a:lnTo>
                  <a:lnTo>
                    <a:pt x="484225" y="13462"/>
                  </a:lnTo>
                  <a:lnTo>
                    <a:pt x="483958" y="13462"/>
                  </a:lnTo>
                  <a:lnTo>
                    <a:pt x="484009" y="13322"/>
                  </a:lnTo>
                  <a:lnTo>
                    <a:pt x="484111" y="13081"/>
                  </a:lnTo>
                  <a:lnTo>
                    <a:pt x="484987" y="10922"/>
                  </a:lnTo>
                  <a:lnTo>
                    <a:pt x="485927" y="10922"/>
                  </a:lnTo>
                  <a:lnTo>
                    <a:pt x="491451" y="10160"/>
                  </a:lnTo>
                  <a:lnTo>
                    <a:pt x="494093" y="10160"/>
                  </a:lnTo>
                  <a:lnTo>
                    <a:pt x="498259" y="9779"/>
                  </a:lnTo>
                  <a:lnTo>
                    <a:pt x="501561" y="9525"/>
                  </a:lnTo>
                  <a:lnTo>
                    <a:pt x="501878" y="9525"/>
                  </a:lnTo>
                  <a:lnTo>
                    <a:pt x="503262" y="8382"/>
                  </a:lnTo>
                  <a:close/>
                </a:path>
              </a:pathLst>
            </a:custGeom>
            <a:solidFill>
              <a:srgbClr val="ABD3D8">
                <a:alpha val="51998"/>
              </a:srgbClr>
            </a:solidFill>
          </p:spPr>
          <p:txBody>
            <a:bodyPr wrap="square" lIns="0" tIns="0" rIns="0" bIns="0" rtlCol="0"/>
            <a:lstStyle/>
            <a:p>
              <a:pPr defTabSz="829178"/>
              <a:endParaRPr sz="1632" kern="0">
                <a:solidFill>
                  <a:sysClr val="windowText" lastClr="000000"/>
                </a:solidFill>
              </a:endParaRPr>
            </a:p>
          </p:txBody>
        </p:sp>
        <p:sp>
          <p:nvSpPr>
            <p:cNvPr id="117" name="object 117"/>
            <p:cNvSpPr/>
            <p:nvPr/>
          </p:nvSpPr>
          <p:spPr>
            <a:xfrm>
              <a:off x="8808885" y="1953335"/>
              <a:ext cx="1336040" cy="261620"/>
            </a:xfrm>
            <a:custGeom>
              <a:avLst/>
              <a:gdLst/>
              <a:ahLst/>
              <a:cxnLst/>
              <a:rect l="l" t="t" r="r" b="b"/>
              <a:pathLst>
                <a:path w="1336040" h="261619">
                  <a:moveTo>
                    <a:pt x="1066" y="215239"/>
                  </a:moveTo>
                  <a:lnTo>
                    <a:pt x="0" y="214490"/>
                  </a:lnTo>
                  <a:lnTo>
                    <a:pt x="711" y="215239"/>
                  </a:lnTo>
                  <a:lnTo>
                    <a:pt x="1066" y="215239"/>
                  </a:lnTo>
                  <a:close/>
                </a:path>
                <a:path w="1336040" h="261619">
                  <a:moveTo>
                    <a:pt x="173545" y="201053"/>
                  </a:moveTo>
                  <a:lnTo>
                    <a:pt x="169672" y="196938"/>
                  </a:lnTo>
                  <a:lnTo>
                    <a:pt x="164058" y="195859"/>
                  </a:lnTo>
                  <a:lnTo>
                    <a:pt x="169773" y="199859"/>
                  </a:lnTo>
                  <a:lnTo>
                    <a:pt x="173545" y="201053"/>
                  </a:lnTo>
                  <a:close/>
                </a:path>
                <a:path w="1336040" h="261619">
                  <a:moveTo>
                    <a:pt x="252679" y="155321"/>
                  </a:moveTo>
                  <a:lnTo>
                    <a:pt x="251409" y="155321"/>
                  </a:lnTo>
                  <a:lnTo>
                    <a:pt x="252158" y="155613"/>
                  </a:lnTo>
                  <a:lnTo>
                    <a:pt x="252476" y="155524"/>
                  </a:lnTo>
                  <a:lnTo>
                    <a:pt x="252679" y="155321"/>
                  </a:lnTo>
                  <a:close/>
                </a:path>
                <a:path w="1336040" h="261619">
                  <a:moveTo>
                    <a:pt x="256552" y="155321"/>
                  </a:moveTo>
                  <a:lnTo>
                    <a:pt x="254190" y="153670"/>
                  </a:lnTo>
                  <a:lnTo>
                    <a:pt x="252895" y="153746"/>
                  </a:lnTo>
                  <a:lnTo>
                    <a:pt x="253136" y="154889"/>
                  </a:lnTo>
                  <a:lnTo>
                    <a:pt x="252679" y="155321"/>
                  </a:lnTo>
                  <a:lnTo>
                    <a:pt x="256552" y="155321"/>
                  </a:lnTo>
                  <a:close/>
                </a:path>
                <a:path w="1336040" h="261619">
                  <a:moveTo>
                    <a:pt x="259029" y="132486"/>
                  </a:moveTo>
                  <a:lnTo>
                    <a:pt x="258965" y="129857"/>
                  </a:lnTo>
                  <a:lnTo>
                    <a:pt x="258191" y="129628"/>
                  </a:lnTo>
                  <a:lnTo>
                    <a:pt x="258267" y="129908"/>
                  </a:lnTo>
                  <a:lnTo>
                    <a:pt x="259029" y="132486"/>
                  </a:lnTo>
                  <a:close/>
                </a:path>
                <a:path w="1336040" h="261619">
                  <a:moveTo>
                    <a:pt x="261975" y="148412"/>
                  </a:moveTo>
                  <a:lnTo>
                    <a:pt x="259181" y="148615"/>
                  </a:lnTo>
                  <a:lnTo>
                    <a:pt x="258762" y="150444"/>
                  </a:lnTo>
                  <a:lnTo>
                    <a:pt x="261975" y="148412"/>
                  </a:lnTo>
                  <a:close/>
                </a:path>
                <a:path w="1336040" h="261619">
                  <a:moveTo>
                    <a:pt x="273253" y="150139"/>
                  </a:moveTo>
                  <a:lnTo>
                    <a:pt x="272313" y="150253"/>
                  </a:lnTo>
                  <a:lnTo>
                    <a:pt x="271729" y="150520"/>
                  </a:lnTo>
                  <a:lnTo>
                    <a:pt x="271881" y="151015"/>
                  </a:lnTo>
                  <a:lnTo>
                    <a:pt x="272173" y="150761"/>
                  </a:lnTo>
                  <a:lnTo>
                    <a:pt x="272681" y="150456"/>
                  </a:lnTo>
                  <a:lnTo>
                    <a:pt x="273253" y="150139"/>
                  </a:lnTo>
                  <a:close/>
                </a:path>
                <a:path w="1336040" h="261619">
                  <a:moveTo>
                    <a:pt x="283654" y="129908"/>
                  </a:moveTo>
                  <a:lnTo>
                    <a:pt x="282879" y="129743"/>
                  </a:lnTo>
                  <a:lnTo>
                    <a:pt x="282816" y="129908"/>
                  </a:lnTo>
                  <a:lnTo>
                    <a:pt x="283654" y="129908"/>
                  </a:lnTo>
                  <a:close/>
                </a:path>
                <a:path w="1336040" h="261619">
                  <a:moveTo>
                    <a:pt x="286905" y="154432"/>
                  </a:moveTo>
                  <a:lnTo>
                    <a:pt x="283603" y="155651"/>
                  </a:lnTo>
                  <a:lnTo>
                    <a:pt x="286016" y="154432"/>
                  </a:lnTo>
                  <a:lnTo>
                    <a:pt x="283464" y="152666"/>
                  </a:lnTo>
                  <a:lnTo>
                    <a:pt x="282384" y="156273"/>
                  </a:lnTo>
                  <a:lnTo>
                    <a:pt x="277723" y="158635"/>
                  </a:lnTo>
                  <a:lnTo>
                    <a:pt x="283349" y="158978"/>
                  </a:lnTo>
                  <a:lnTo>
                    <a:pt x="286905" y="154432"/>
                  </a:lnTo>
                  <a:close/>
                </a:path>
                <a:path w="1336040" h="261619">
                  <a:moveTo>
                    <a:pt x="291579" y="119900"/>
                  </a:moveTo>
                  <a:lnTo>
                    <a:pt x="290842" y="119900"/>
                  </a:lnTo>
                  <a:lnTo>
                    <a:pt x="283679" y="120726"/>
                  </a:lnTo>
                  <a:lnTo>
                    <a:pt x="278155" y="124028"/>
                  </a:lnTo>
                  <a:lnTo>
                    <a:pt x="275386" y="122796"/>
                  </a:lnTo>
                  <a:lnTo>
                    <a:pt x="275247" y="122605"/>
                  </a:lnTo>
                  <a:lnTo>
                    <a:pt x="274294" y="119900"/>
                  </a:lnTo>
                  <a:lnTo>
                    <a:pt x="271030" y="120484"/>
                  </a:lnTo>
                  <a:lnTo>
                    <a:pt x="271424" y="121323"/>
                  </a:lnTo>
                  <a:lnTo>
                    <a:pt x="271538" y="121551"/>
                  </a:lnTo>
                  <a:lnTo>
                    <a:pt x="272338" y="122110"/>
                  </a:lnTo>
                  <a:lnTo>
                    <a:pt x="272935" y="122605"/>
                  </a:lnTo>
                  <a:lnTo>
                    <a:pt x="272694" y="123723"/>
                  </a:lnTo>
                  <a:lnTo>
                    <a:pt x="272630" y="124028"/>
                  </a:lnTo>
                  <a:lnTo>
                    <a:pt x="272554" y="124383"/>
                  </a:lnTo>
                  <a:lnTo>
                    <a:pt x="269227" y="122796"/>
                  </a:lnTo>
                  <a:lnTo>
                    <a:pt x="270700" y="125996"/>
                  </a:lnTo>
                  <a:lnTo>
                    <a:pt x="264020" y="119900"/>
                  </a:lnTo>
                  <a:lnTo>
                    <a:pt x="269786" y="126758"/>
                  </a:lnTo>
                  <a:lnTo>
                    <a:pt x="270002" y="126949"/>
                  </a:lnTo>
                  <a:lnTo>
                    <a:pt x="269786" y="126758"/>
                  </a:lnTo>
                  <a:lnTo>
                    <a:pt x="269544" y="126530"/>
                  </a:lnTo>
                  <a:lnTo>
                    <a:pt x="268084" y="125222"/>
                  </a:lnTo>
                  <a:lnTo>
                    <a:pt x="266433" y="123723"/>
                  </a:lnTo>
                  <a:lnTo>
                    <a:pt x="260413" y="125222"/>
                  </a:lnTo>
                  <a:lnTo>
                    <a:pt x="258978" y="121551"/>
                  </a:lnTo>
                  <a:lnTo>
                    <a:pt x="258889" y="121323"/>
                  </a:lnTo>
                  <a:lnTo>
                    <a:pt x="254203" y="120929"/>
                  </a:lnTo>
                  <a:lnTo>
                    <a:pt x="250875" y="124383"/>
                  </a:lnTo>
                  <a:lnTo>
                    <a:pt x="250139" y="125222"/>
                  </a:lnTo>
                  <a:lnTo>
                    <a:pt x="257911" y="129908"/>
                  </a:lnTo>
                  <a:lnTo>
                    <a:pt x="258267" y="129908"/>
                  </a:lnTo>
                  <a:lnTo>
                    <a:pt x="257873" y="128473"/>
                  </a:lnTo>
                  <a:lnTo>
                    <a:pt x="257708" y="127800"/>
                  </a:lnTo>
                  <a:lnTo>
                    <a:pt x="257848" y="127800"/>
                  </a:lnTo>
                  <a:lnTo>
                    <a:pt x="260997" y="129908"/>
                  </a:lnTo>
                  <a:lnTo>
                    <a:pt x="264007" y="127800"/>
                  </a:lnTo>
                  <a:lnTo>
                    <a:pt x="265226" y="126949"/>
                  </a:lnTo>
                  <a:lnTo>
                    <a:pt x="267576" y="126949"/>
                  </a:lnTo>
                  <a:lnTo>
                    <a:pt x="274307" y="127800"/>
                  </a:lnTo>
                  <a:lnTo>
                    <a:pt x="273862" y="127800"/>
                  </a:lnTo>
                  <a:lnTo>
                    <a:pt x="282879" y="129743"/>
                  </a:lnTo>
                  <a:lnTo>
                    <a:pt x="283400" y="128473"/>
                  </a:lnTo>
                  <a:lnTo>
                    <a:pt x="283387" y="127800"/>
                  </a:lnTo>
                  <a:lnTo>
                    <a:pt x="286677" y="127800"/>
                  </a:lnTo>
                  <a:lnTo>
                    <a:pt x="287858" y="126949"/>
                  </a:lnTo>
                  <a:lnTo>
                    <a:pt x="288734" y="126314"/>
                  </a:lnTo>
                  <a:lnTo>
                    <a:pt x="288886" y="126111"/>
                  </a:lnTo>
                  <a:lnTo>
                    <a:pt x="289026" y="126111"/>
                  </a:lnTo>
                  <a:lnTo>
                    <a:pt x="289636" y="124383"/>
                  </a:lnTo>
                  <a:lnTo>
                    <a:pt x="289725" y="124167"/>
                  </a:lnTo>
                  <a:lnTo>
                    <a:pt x="289788" y="124028"/>
                  </a:lnTo>
                  <a:lnTo>
                    <a:pt x="291579" y="119900"/>
                  </a:lnTo>
                  <a:close/>
                </a:path>
                <a:path w="1336040" h="261619">
                  <a:moveTo>
                    <a:pt x="292404" y="126949"/>
                  </a:moveTo>
                  <a:lnTo>
                    <a:pt x="291782" y="124383"/>
                  </a:lnTo>
                  <a:lnTo>
                    <a:pt x="291731" y="124167"/>
                  </a:lnTo>
                  <a:lnTo>
                    <a:pt x="289026" y="126111"/>
                  </a:lnTo>
                  <a:lnTo>
                    <a:pt x="288798" y="126314"/>
                  </a:lnTo>
                  <a:lnTo>
                    <a:pt x="288709" y="126530"/>
                  </a:lnTo>
                  <a:lnTo>
                    <a:pt x="288607" y="126758"/>
                  </a:lnTo>
                  <a:lnTo>
                    <a:pt x="288531" y="126949"/>
                  </a:lnTo>
                  <a:lnTo>
                    <a:pt x="292404" y="126949"/>
                  </a:lnTo>
                  <a:close/>
                </a:path>
                <a:path w="1336040" h="261619">
                  <a:moveTo>
                    <a:pt x="295452" y="123723"/>
                  </a:moveTo>
                  <a:lnTo>
                    <a:pt x="295414" y="122605"/>
                  </a:lnTo>
                  <a:lnTo>
                    <a:pt x="293560" y="122605"/>
                  </a:lnTo>
                  <a:lnTo>
                    <a:pt x="295452" y="123723"/>
                  </a:lnTo>
                  <a:close/>
                </a:path>
                <a:path w="1336040" h="261619">
                  <a:moveTo>
                    <a:pt x="297789" y="146608"/>
                  </a:moveTo>
                  <a:lnTo>
                    <a:pt x="297764" y="146227"/>
                  </a:lnTo>
                  <a:lnTo>
                    <a:pt x="296976" y="144221"/>
                  </a:lnTo>
                  <a:lnTo>
                    <a:pt x="296849" y="144614"/>
                  </a:lnTo>
                  <a:lnTo>
                    <a:pt x="297789" y="146608"/>
                  </a:lnTo>
                  <a:close/>
                </a:path>
                <a:path w="1336040" h="261619">
                  <a:moveTo>
                    <a:pt x="297815" y="144043"/>
                  </a:moveTo>
                  <a:lnTo>
                    <a:pt x="293916" y="143014"/>
                  </a:lnTo>
                  <a:lnTo>
                    <a:pt x="296164" y="138518"/>
                  </a:lnTo>
                  <a:lnTo>
                    <a:pt x="289864" y="141414"/>
                  </a:lnTo>
                  <a:lnTo>
                    <a:pt x="291769" y="142748"/>
                  </a:lnTo>
                  <a:lnTo>
                    <a:pt x="291490" y="144043"/>
                  </a:lnTo>
                  <a:lnTo>
                    <a:pt x="291363" y="144614"/>
                  </a:lnTo>
                  <a:lnTo>
                    <a:pt x="287362" y="144614"/>
                  </a:lnTo>
                  <a:lnTo>
                    <a:pt x="285762" y="144983"/>
                  </a:lnTo>
                  <a:lnTo>
                    <a:pt x="285508" y="144614"/>
                  </a:lnTo>
                  <a:lnTo>
                    <a:pt x="283806" y="142189"/>
                  </a:lnTo>
                  <a:lnTo>
                    <a:pt x="281914" y="141605"/>
                  </a:lnTo>
                  <a:lnTo>
                    <a:pt x="284391" y="144043"/>
                  </a:lnTo>
                  <a:lnTo>
                    <a:pt x="284048" y="144043"/>
                  </a:lnTo>
                  <a:lnTo>
                    <a:pt x="282003" y="144500"/>
                  </a:lnTo>
                  <a:lnTo>
                    <a:pt x="277279" y="143370"/>
                  </a:lnTo>
                  <a:lnTo>
                    <a:pt x="278244" y="144043"/>
                  </a:lnTo>
                  <a:lnTo>
                    <a:pt x="276999" y="144614"/>
                  </a:lnTo>
                  <a:lnTo>
                    <a:pt x="276275" y="144983"/>
                  </a:lnTo>
                  <a:lnTo>
                    <a:pt x="275920" y="145275"/>
                  </a:lnTo>
                  <a:lnTo>
                    <a:pt x="276885" y="145948"/>
                  </a:lnTo>
                  <a:lnTo>
                    <a:pt x="278307" y="146227"/>
                  </a:lnTo>
                  <a:lnTo>
                    <a:pt x="276936" y="147408"/>
                  </a:lnTo>
                  <a:lnTo>
                    <a:pt x="276237" y="147408"/>
                  </a:lnTo>
                  <a:lnTo>
                    <a:pt x="276644" y="147980"/>
                  </a:lnTo>
                  <a:lnTo>
                    <a:pt x="276758" y="148145"/>
                  </a:lnTo>
                  <a:lnTo>
                    <a:pt x="273253" y="150139"/>
                  </a:lnTo>
                  <a:lnTo>
                    <a:pt x="275666" y="149847"/>
                  </a:lnTo>
                  <a:lnTo>
                    <a:pt x="280606" y="150685"/>
                  </a:lnTo>
                  <a:lnTo>
                    <a:pt x="283464" y="152666"/>
                  </a:lnTo>
                  <a:lnTo>
                    <a:pt x="284035" y="150939"/>
                  </a:lnTo>
                  <a:lnTo>
                    <a:pt x="285496" y="151917"/>
                  </a:lnTo>
                  <a:lnTo>
                    <a:pt x="286842" y="153517"/>
                  </a:lnTo>
                  <a:lnTo>
                    <a:pt x="288810" y="153517"/>
                  </a:lnTo>
                  <a:lnTo>
                    <a:pt x="286486" y="151917"/>
                  </a:lnTo>
                  <a:lnTo>
                    <a:pt x="286296" y="151917"/>
                  </a:lnTo>
                  <a:lnTo>
                    <a:pt x="288391" y="150939"/>
                  </a:lnTo>
                  <a:lnTo>
                    <a:pt x="290106" y="150139"/>
                  </a:lnTo>
                  <a:lnTo>
                    <a:pt x="289687" y="149847"/>
                  </a:lnTo>
                  <a:lnTo>
                    <a:pt x="289166" y="149479"/>
                  </a:lnTo>
                  <a:lnTo>
                    <a:pt x="293852" y="149174"/>
                  </a:lnTo>
                  <a:lnTo>
                    <a:pt x="293243" y="148323"/>
                  </a:lnTo>
                  <a:lnTo>
                    <a:pt x="293128" y="148145"/>
                  </a:lnTo>
                  <a:lnTo>
                    <a:pt x="293001" y="147980"/>
                  </a:lnTo>
                  <a:lnTo>
                    <a:pt x="292862" y="147777"/>
                  </a:lnTo>
                  <a:lnTo>
                    <a:pt x="290055" y="147980"/>
                  </a:lnTo>
                  <a:lnTo>
                    <a:pt x="290004" y="146608"/>
                  </a:lnTo>
                  <a:lnTo>
                    <a:pt x="289814" y="146608"/>
                  </a:lnTo>
                  <a:lnTo>
                    <a:pt x="291846" y="145669"/>
                  </a:lnTo>
                  <a:lnTo>
                    <a:pt x="294233" y="146608"/>
                  </a:lnTo>
                  <a:lnTo>
                    <a:pt x="295681" y="148323"/>
                  </a:lnTo>
                  <a:lnTo>
                    <a:pt x="296227" y="146608"/>
                  </a:lnTo>
                  <a:lnTo>
                    <a:pt x="296341" y="146227"/>
                  </a:lnTo>
                  <a:lnTo>
                    <a:pt x="296430" y="145948"/>
                  </a:lnTo>
                  <a:lnTo>
                    <a:pt x="296519" y="145669"/>
                  </a:lnTo>
                  <a:lnTo>
                    <a:pt x="296646" y="145275"/>
                  </a:lnTo>
                  <a:lnTo>
                    <a:pt x="296735" y="144983"/>
                  </a:lnTo>
                  <a:lnTo>
                    <a:pt x="296849" y="144614"/>
                  </a:lnTo>
                  <a:lnTo>
                    <a:pt x="296672" y="144221"/>
                  </a:lnTo>
                  <a:lnTo>
                    <a:pt x="296583" y="144043"/>
                  </a:lnTo>
                  <a:lnTo>
                    <a:pt x="297815" y="144043"/>
                  </a:lnTo>
                  <a:close/>
                </a:path>
                <a:path w="1336040" h="261619">
                  <a:moveTo>
                    <a:pt x="299770" y="144030"/>
                  </a:moveTo>
                  <a:lnTo>
                    <a:pt x="297383" y="143916"/>
                  </a:lnTo>
                  <a:lnTo>
                    <a:pt x="297815" y="144043"/>
                  </a:lnTo>
                  <a:lnTo>
                    <a:pt x="297992" y="144081"/>
                  </a:lnTo>
                  <a:lnTo>
                    <a:pt x="298729" y="144157"/>
                  </a:lnTo>
                  <a:lnTo>
                    <a:pt x="299770" y="144030"/>
                  </a:lnTo>
                  <a:close/>
                </a:path>
                <a:path w="1336040" h="261619">
                  <a:moveTo>
                    <a:pt x="300202" y="126530"/>
                  </a:moveTo>
                  <a:lnTo>
                    <a:pt x="295452" y="123723"/>
                  </a:lnTo>
                  <a:lnTo>
                    <a:pt x="295554" y="126949"/>
                  </a:lnTo>
                  <a:lnTo>
                    <a:pt x="292404" y="126949"/>
                  </a:lnTo>
                  <a:lnTo>
                    <a:pt x="292773" y="128473"/>
                  </a:lnTo>
                  <a:lnTo>
                    <a:pt x="300202" y="126530"/>
                  </a:lnTo>
                  <a:close/>
                </a:path>
                <a:path w="1336040" h="261619">
                  <a:moveTo>
                    <a:pt x="301028" y="122110"/>
                  </a:moveTo>
                  <a:lnTo>
                    <a:pt x="293204" y="122605"/>
                  </a:lnTo>
                  <a:lnTo>
                    <a:pt x="293560" y="122605"/>
                  </a:lnTo>
                  <a:lnTo>
                    <a:pt x="301028" y="122110"/>
                  </a:lnTo>
                  <a:close/>
                </a:path>
                <a:path w="1336040" h="261619">
                  <a:moveTo>
                    <a:pt x="1025245" y="253288"/>
                  </a:moveTo>
                  <a:lnTo>
                    <a:pt x="1024788" y="253174"/>
                  </a:lnTo>
                  <a:lnTo>
                    <a:pt x="1024318" y="253098"/>
                  </a:lnTo>
                  <a:lnTo>
                    <a:pt x="1023937" y="252831"/>
                  </a:lnTo>
                  <a:lnTo>
                    <a:pt x="1024839" y="253492"/>
                  </a:lnTo>
                  <a:lnTo>
                    <a:pt x="1024978" y="253453"/>
                  </a:lnTo>
                  <a:lnTo>
                    <a:pt x="1025245" y="253288"/>
                  </a:lnTo>
                  <a:close/>
                </a:path>
                <a:path w="1336040" h="261619">
                  <a:moveTo>
                    <a:pt x="1032649" y="253288"/>
                  </a:moveTo>
                  <a:lnTo>
                    <a:pt x="1032129" y="252857"/>
                  </a:lnTo>
                  <a:lnTo>
                    <a:pt x="1028776" y="250037"/>
                  </a:lnTo>
                  <a:lnTo>
                    <a:pt x="1027328" y="252526"/>
                  </a:lnTo>
                  <a:lnTo>
                    <a:pt x="1025245" y="253288"/>
                  </a:lnTo>
                  <a:lnTo>
                    <a:pt x="1027480" y="253847"/>
                  </a:lnTo>
                  <a:lnTo>
                    <a:pt x="1030376" y="252857"/>
                  </a:lnTo>
                  <a:lnTo>
                    <a:pt x="1032649" y="253288"/>
                  </a:lnTo>
                  <a:close/>
                </a:path>
                <a:path w="1336040" h="261619">
                  <a:moveTo>
                    <a:pt x="1037310" y="260108"/>
                  </a:moveTo>
                  <a:lnTo>
                    <a:pt x="1029462" y="256730"/>
                  </a:lnTo>
                  <a:lnTo>
                    <a:pt x="1028141" y="260045"/>
                  </a:lnTo>
                  <a:lnTo>
                    <a:pt x="1032713" y="259715"/>
                  </a:lnTo>
                  <a:lnTo>
                    <a:pt x="1034567" y="261023"/>
                  </a:lnTo>
                  <a:lnTo>
                    <a:pt x="1037310" y="260108"/>
                  </a:lnTo>
                  <a:close/>
                </a:path>
                <a:path w="1336040" h="261619">
                  <a:moveTo>
                    <a:pt x="1052449" y="260121"/>
                  </a:moveTo>
                  <a:lnTo>
                    <a:pt x="1052410" y="256552"/>
                  </a:lnTo>
                  <a:lnTo>
                    <a:pt x="1045070" y="257060"/>
                  </a:lnTo>
                  <a:lnTo>
                    <a:pt x="1042746" y="254711"/>
                  </a:lnTo>
                  <a:lnTo>
                    <a:pt x="1042708" y="251866"/>
                  </a:lnTo>
                  <a:lnTo>
                    <a:pt x="1040409" y="249529"/>
                  </a:lnTo>
                  <a:lnTo>
                    <a:pt x="1044041" y="247840"/>
                  </a:lnTo>
                  <a:lnTo>
                    <a:pt x="1041273" y="246595"/>
                  </a:lnTo>
                  <a:lnTo>
                    <a:pt x="1037653" y="249732"/>
                  </a:lnTo>
                  <a:lnTo>
                    <a:pt x="1039977" y="251345"/>
                  </a:lnTo>
                  <a:lnTo>
                    <a:pt x="1040904" y="254127"/>
                  </a:lnTo>
                  <a:lnTo>
                    <a:pt x="1038580" y="252514"/>
                  </a:lnTo>
                  <a:lnTo>
                    <a:pt x="1035862" y="253415"/>
                  </a:lnTo>
                  <a:lnTo>
                    <a:pt x="1034973" y="256324"/>
                  </a:lnTo>
                  <a:lnTo>
                    <a:pt x="1036370" y="258025"/>
                  </a:lnTo>
                  <a:lnTo>
                    <a:pt x="1043216" y="255778"/>
                  </a:lnTo>
                  <a:lnTo>
                    <a:pt x="1041895" y="259067"/>
                  </a:lnTo>
                  <a:lnTo>
                    <a:pt x="1044143" y="256413"/>
                  </a:lnTo>
                  <a:lnTo>
                    <a:pt x="1047851" y="259727"/>
                  </a:lnTo>
                  <a:lnTo>
                    <a:pt x="1046924" y="258356"/>
                  </a:lnTo>
                  <a:lnTo>
                    <a:pt x="1052449" y="260121"/>
                  </a:lnTo>
                  <a:close/>
                </a:path>
                <a:path w="1336040" h="261619">
                  <a:moveTo>
                    <a:pt x="1059129" y="206768"/>
                  </a:moveTo>
                  <a:lnTo>
                    <a:pt x="1058672" y="206451"/>
                  </a:lnTo>
                  <a:lnTo>
                    <a:pt x="1056386" y="209156"/>
                  </a:lnTo>
                  <a:lnTo>
                    <a:pt x="1059129" y="206768"/>
                  </a:lnTo>
                  <a:close/>
                </a:path>
                <a:path w="1336040" h="261619">
                  <a:moveTo>
                    <a:pt x="1065149" y="210273"/>
                  </a:moveTo>
                  <a:lnTo>
                    <a:pt x="1064006" y="209689"/>
                  </a:lnTo>
                  <a:lnTo>
                    <a:pt x="1061478" y="208407"/>
                  </a:lnTo>
                  <a:lnTo>
                    <a:pt x="1059129" y="206768"/>
                  </a:lnTo>
                  <a:lnTo>
                    <a:pt x="1059154" y="209626"/>
                  </a:lnTo>
                  <a:lnTo>
                    <a:pt x="1057592" y="209486"/>
                  </a:lnTo>
                  <a:lnTo>
                    <a:pt x="1056995" y="209486"/>
                  </a:lnTo>
                  <a:lnTo>
                    <a:pt x="1056386" y="209156"/>
                  </a:lnTo>
                  <a:lnTo>
                    <a:pt x="1052245" y="206908"/>
                  </a:lnTo>
                  <a:lnTo>
                    <a:pt x="1050925" y="209486"/>
                  </a:lnTo>
                  <a:lnTo>
                    <a:pt x="1053223" y="209689"/>
                  </a:lnTo>
                  <a:lnTo>
                    <a:pt x="1051407" y="211251"/>
                  </a:lnTo>
                  <a:lnTo>
                    <a:pt x="1050467" y="212026"/>
                  </a:lnTo>
                  <a:lnTo>
                    <a:pt x="1055535" y="212737"/>
                  </a:lnTo>
                  <a:lnTo>
                    <a:pt x="1061427" y="211251"/>
                  </a:lnTo>
                  <a:lnTo>
                    <a:pt x="1063802" y="213588"/>
                  </a:lnTo>
                  <a:lnTo>
                    <a:pt x="1064755" y="211251"/>
                  </a:lnTo>
                  <a:lnTo>
                    <a:pt x="1065149" y="210273"/>
                  </a:lnTo>
                  <a:close/>
                </a:path>
                <a:path w="1336040" h="261619">
                  <a:moveTo>
                    <a:pt x="1068527" y="223964"/>
                  </a:moveTo>
                  <a:lnTo>
                    <a:pt x="1067295" y="223088"/>
                  </a:lnTo>
                  <a:lnTo>
                    <a:pt x="1066482" y="223456"/>
                  </a:lnTo>
                  <a:lnTo>
                    <a:pt x="1066952" y="223456"/>
                  </a:lnTo>
                  <a:lnTo>
                    <a:pt x="1068527" y="223964"/>
                  </a:lnTo>
                  <a:close/>
                </a:path>
                <a:path w="1336040" h="261619">
                  <a:moveTo>
                    <a:pt x="1072781" y="238696"/>
                  </a:moveTo>
                  <a:lnTo>
                    <a:pt x="1069784" y="237731"/>
                  </a:lnTo>
                  <a:lnTo>
                    <a:pt x="1067562" y="234276"/>
                  </a:lnTo>
                  <a:lnTo>
                    <a:pt x="1064056" y="234276"/>
                  </a:lnTo>
                  <a:lnTo>
                    <a:pt x="1060450" y="238810"/>
                  </a:lnTo>
                  <a:lnTo>
                    <a:pt x="1063840" y="240665"/>
                  </a:lnTo>
                  <a:lnTo>
                    <a:pt x="1068412" y="239572"/>
                  </a:lnTo>
                  <a:lnTo>
                    <a:pt x="1072781" y="238696"/>
                  </a:lnTo>
                  <a:close/>
                </a:path>
                <a:path w="1336040" h="261619">
                  <a:moveTo>
                    <a:pt x="1073327" y="225475"/>
                  </a:moveTo>
                  <a:lnTo>
                    <a:pt x="1068527" y="223964"/>
                  </a:lnTo>
                  <a:lnTo>
                    <a:pt x="1071537" y="226072"/>
                  </a:lnTo>
                  <a:lnTo>
                    <a:pt x="1073327" y="225475"/>
                  </a:lnTo>
                  <a:close/>
                </a:path>
                <a:path w="1336040" h="261619">
                  <a:moveTo>
                    <a:pt x="1074254" y="222300"/>
                  </a:moveTo>
                  <a:lnTo>
                    <a:pt x="1072159" y="220853"/>
                  </a:lnTo>
                  <a:lnTo>
                    <a:pt x="1067600" y="222948"/>
                  </a:lnTo>
                  <a:lnTo>
                    <a:pt x="1073556" y="222542"/>
                  </a:lnTo>
                  <a:lnTo>
                    <a:pt x="1074254" y="222300"/>
                  </a:lnTo>
                  <a:close/>
                </a:path>
                <a:path w="1336040" h="261619">
                  <a:moveTo>
                    <a:pt x="1076782" y="260184"/>
                  </a:moveTo>
                  <a:lnTo>
                    <a:pt x="1075372" y="257073"/>
                  </a:lnTo>
                  <a:lnTo>
                    <a:pt x="1072603" y="256552"/>
                  </a:lnTo>
                  <a:lnTo>
                    <a:pt x="1073531" y="257213"/>
                  </a:lnTo>
                  <a:lnTo>
                    <a:pt x="1071714" y="258749"/>
                  </a:lnTo>
                  <a:lnTo>
                    <a:pt x="1073556" y="258635"/>
                  </a:lnTo>
                  <a:lnTo>
                    <a:pt x="1076782" y="260184"/>
                  </a:lnTo>
                  <a:close/>
                </a:path>
                <a:path w="1336040" h="261619">
                  <a:moveTo>
                    <a:pt x="1077417" y="237985"/>
                  </a:moveTo>
                  <a:lnTo>
                    <a:pt x="1075944" y="238086"/>
                  </a:lnTo>
                  <a:lnTo>
                    <a:pt x="1074369" y="238379"/>
                  </a:lnTo>
                  <a:lnTo>
                    <a:pt x="1072781" y="238696"/>
                  </a:lnTo>
                  <a:lnTo>
                    <a:pt x="1074115" y="239128"/>
                  </a:lnTo>
                  <a:lnTo>
                    <a:pt x="1075588" y="239115"/>
                  </a:lnTo>
                  <a:lnTo>
                    <a:pt x="1077417" y="237985"/>
                  </a:lnTo>
                  <a:close/>
                </a:path>
                <a:path w="1336040" h="261619">
                  <a:moveTo>
                    <a:pt x="1080668" y="223088"/>
                  </a:moveTo>
                  <a:lnTo>
                    <a:pt x="1075093" y="222300"/>
                  </a:lnTo>
                  <a:lnTo>
                    <a:pt x="1075867" y="223456"/>
                  </a:lnTo>
                  <a:lnTo>
                    <a:pt x="1076769" y="224091"/>
                  </a:lnTo>
                  <a:lnTo>
                    <a:pt x="1074966" y="224929"/>
                  </a:lnTo>
                  <a:lnTo>
                    <a:pt x="1073327" y="225475"/>
                  </a:lnTo>
                  <a:lnTo>
                    <a:pt x="1074051" y="225704"/>
                  </a:lnTo>
                  <a:lnTo>
                    <a:pt x="1071994" y="226390"/>
                  </a:lnTo>
                  <a:lnTo>
                    <a:pt x="1071537" y="226072"/>
                  </a:lnTo>
                  <a:lnTo>
                    <a:pt x="1070597" y="226390"/>
                  </a:lnTo>
                  <a:lnTo>
                    <a:pt x="1071130" y="226390"/>
                  </a:lnTo>
                  <a:lnTo>
                    <a:pt x="1071575" y="226529"/>
                  </a:lnTo>
                  <a:lnTo>
                    <a:pt x="1068565" y="227520"/>
                  </a:lnTo>
                  <a:lnTo>
                    <a:pt x="1072718" y="229019"/>
                  </a:lnTo>
                  <a:lnTo>
                    <a:pt x="1073073" y="227520"/>
                  </a:lnTo>
                  <a:lnTo>
                    <a:pt x="1073150" y="227203"/>
                  </a:lnTo>
                  <a:lnTo>
                    <a:pt x="1072692" y="226885"/>
                  </a:lnTo>
                  <a:lnTo>
                    <a:pt x="1074521" y="227469"/>
                  </a:lnTo>
                  <a:lnTo>
                    <a:pt x="1074508" y="225323"/>
                  </a:lnTo>
                  <a:lnTo>
                    <a:pt x="1079563" y="225323"/>
                  </a:lnTo>
                  <a:lnTo>
                    <a:pt x="1079309" y="224091"/>
                  </a:lnTo>
                  <a:lnTo>
                    <a:pt x="1079284" y="223964"/>
                  </a:lnTo>
                  <a:lnTo>
                    <a:pt x="1079182" y="223456"/>
                  </a:lnTo>
                  <a:lnTo>
                    <a:pt x="1079106" y="223088"/>
                  </a:lnTo>
                  <a:lnTo>
                    <a:pt x="1080668" y="223088"/>
                  </a:lnTo>
                  <a:close/>
                </a:path>
                <a:path w="1336040" h="261619">
                  <a:moveTo>
                    <a:pt x="1095629" y="228117"/>
                  </a:moveTo>
                  <a:lnTo>
                    <a:pt x="1095133" y="224942"/>
                  </a:lnTo>
                  <a:lnTo>
                    <a:pt x="1080427" y="222402"/>
                  </a:lnTo>
                  <a:lnTo>
                    <a:pt x="1084618" y="227482"/>
                  </a:lnTo>
                  <a:lnTo>
                    <a:pt x="1086485" y="229476"/>
                  </a:lnTo>
                  <a:lnTo>
                    <a:pt x="1089215" y="227850"/>
                  </a:lnTo>
                  <a:lnTo>
                    <a:pt x="1095629" y="228117"/>
                  </a:lnTo>
                  <a:close/>
                </a:path>
                <a:path w="1336040" h="261619">
                  <a:moveTo>
                    <a:pt x="1108456" y="224370"/>
                  </a:moveTo>
                  <a:lnTo>
                    <a:pt x="1101077" y="222021"/>
                  </a:lnTo>
                  <a:lnTo>
                    <a:pt x="1102931" y="223329"/>
                  </a:lnTo>
                  <a:lnTo>
                    <a:pt x="1100645" y="223837"/>
                  </a:lnTo>
                  <a:lnTo>
                    <a:pt x="1101115" y="224891"/>
                  </a:lnTo>
                  <a:lnTo>
                    <a:pt x="1108456" y="224370"/>
                  </a:lnTo>
                  <a:close/>
                </a:path>
                <a:path w="1336040" h="261619">
                  <a:moveTo>
                    <a:pt x="1129169" y="228981"/>
                  </a:moveTo>
                  <a:lnTo>
                    <a:pt x="1125474" y="227101"/>
                  </a:lnTo>
                  <a:lnTo>
                    <a:pt x="1124572" y="228574"/>
                  </a:lnTo>
                  <a:lnTo>
                    <a:pt x="1129169" y="228981"/>
                  </a:lnTo>
                  <a:close/>
                </a:path>
                <a:path w="1336040" h="261619">
                  <a:moveTo>
                    <a:pt x="1135976" y="188468"/>
                  </a:moveTo>
                  <a:lnTo>
                    <a:pt x="1134592" y="188214"/>
                  </a:lnTo>
                  <a:lnTo>
                    <a:pt x="1133246" y="190804"/>
                  </a:lnTo>
                  <a:lnTo>
                    <a:pt x="1135976" y="188468"/>
                  </a:lnTo>
                  <a:close/>
                </a:path>
                <a:path w="1336040" h="261619">
                  <a:moveTo>
                    <a:pt x="1139444" y="137210"/>
                  </a:moveTo>
                  <a:lnTo>
                    <a:pt x="1138504" y="135839"/>
                  </a:lnTo>
                  <a:lnTo>
                    <a:pt x="1136243" y="138506"/>
                  </a:lnTo>
                  <a:lnTo>
                    <a:pt x="1139444" y="137210"/>
                  </a:lnTo>
                  <a:close/>
                </a:path>
                <a:path w="1336040" h="261619">
                  <a:moveTo>
                    <a:pt x="1140790" y="169913"/>
                  </a:moveTo>
                  <a:lnTo>
                    <a:pt x="1136192" y="170256"/>
                  </a:lnTo>
                  <a:lnTo>
                    <a:pt x="1139863" y="170688"/>
                  </a:lnTo>
                  <a:lnTo>
                    <a:pt x="1140790" y="169913"/>
                  </a:lnTo>
                  <a:close/>
                </a:path>
                <a:path w="1336040" h="261619">
                  <a:moveTo>
                    <a:pt x="1143457" y="130149"/>
                  </a:moveTo>
                  <a:lnTo>
                    <a:pt x="1143012" y="129082"/>
                  </a:lnTo>
                  <a:lnTo>
                    <a:pt x="1139317" y="129349"/>
                  </a:lnTo>
                  <a:lnTo>
                    <a:pt x="1139317" y="127215"/>
                  </a:lnTo>
                  <a:lnTo>
                    <a:pt x="1137970" y="129806"/>
                  </a:lnTo>
                  <a:lnTo>
                    <a:pt x="1139355" y="131483"/>
                  </a:lnTo>
                  <a:lnTo>
                    <a:pt x="1142072" y="129870"/>
                  </a:lnTo>
                  <a:lnTo>
                    <a:pt x="1143457" y="130149"/>
                  </a:lnTo>
                  <a:close/>
                </a:path>
                <a:path w="1336040" h="261619">
                  <a:moveTo>
                    <a:pt x="1183335" y="145834"/>
                  </a:moveTo>
                  <a:lnTo>
                    <a:pt x="1182458" y="146177"/>
                  </a:lnTo>
                  <a:lnTo>
                    <a:pt x="1179309" y="144399"/>
                  </a:lnTo>
                  <a:lnTo>
                    <a:pt x="1178560" y="146913"/>
                  </a:lnTo>
                  <a:lnTo>
                    <a:pt x="1181315" y="148856"/>
                  </a:lnTo>
                  <a:lnTo>
                    <a:pt x="1183335" y="145834"/>
                  </a:lnTo>
                  <a:close/>
                </a:path>
                <a:path w="1336040" h="261619">
                  <a:moveTo>
                    <a:pt x="1183576" y="145478"/>
                  </a:moveTo>
                  <a:lnTo>
                    <a:pt x="1183335" y="145834"/>
                  </a:lnTo>
                  <a:lnTo>
                    <a:pt x="1183474" y="145783"/>
                  </a:lnTo>
                  <a:lnTo>
                    <a:pt x="1183576" y="145478"/>
                  </a:lnTo>
                  <a:close/>
                </a:path>
                <a:path w="1336040" h="261619">
                  <a:moveTo>
                    <a:pt x="1201420" y="170903"/>
                  </a:moveTo>
                  <a:lnTo>
                    <a:pt x="1201166" y="170903"/>
                  </a:lnTo>
                  <a:lnTo>
                    <a:pt x="1199934" y="172516"/>
                  </a:lnTo>
                  <a:lnTo>
                    <a:pt x="1200086" y="172516"/>
                  </a:lnTo>
                  <a:lnTo>
                    <a:pt x="1201420" y="170903"/>
                  </a:lnTo>
                  <a:close/>
                </a:path>
                <a:path w="1336040" h="261619">
                  <a:moveTo>
                    <a:pt x="1202474" y="165722"/>
                  </a:moveTo>
                  <a:lnTo>
                    <a:pt x="1202194" y="165176"/>
                  </a:lnTo>
                  <a:lnTo>
                    <a:pt x="1201851" y="164655"/>
                  </a:lnTo>
                  <a:lnTo>
                    <a:pt x="1201597" y="165176"/>
                  </a:lnTo>
                  <a:lnTo>
                    <a:pt x="1200962" y="167843"/>
                  </a:lnTo>
                  <a:lnTo>
                    <a:pt x="1200912" y="169595"/>
                  </a:lnTo>
                  <a:lnTo>
                    <a:pt x="1202397" y="165887"/>
                  </a:lnTo>
                  <a:lnTo>
                    <a:pt x="1202474" y="165722"/>
                  </a:lnTo>
                  <a:close/>
                </a:path>
                <a:path w="1336040" h="261619">
                  <a:moveTo>
                    <a:pt x="1203007" y="165722"/>
                  </a:moveTo>
                  <a:lnTo>
                    <a:pt x="1202690" y="165176"/>
                  </a:lnTo>
                  <a:lnTo>
                    <a:pt x="1202677" y="165887"/>
                  </a:lnTo>
                  <a:lnTo>
                    <a:pt x="1203007" y="165722"/>
                  </a:lnTo>
                  <a:close/>
                </a:path>
                <a:path w="1336040" h="261619">
                  <a:moveTo>
                    <a:pt x="1203706" y="171665"/>
                  </a:moveTo>
                  <a:lnTo>
                    <a:pt x="1202296" y="169862"/>
                  </a:lnTo>
                  <a:lnTo>
                    <a:pt x="1201648" y="170637"/>
                  </a:lnTo>
                  <a:lnTo>
                    <a:pt x="1201547" y="171665"/>
                  </a:lnTo>
                  <a:lnTo>
                    <a:pt x="1201674" y="172516"/>
                  </a:lnTo>
                  <a:lnTo>
                    <a:pt x="1201750" y="173012"/>
                  </a:lnTo>
                  <a:lnTo>
                    <a:pt x="1201864" y="173697"/>
                  </a:lnTo>
                  <a:lnTo>
                    <a:pt x="1203706" y="171665"/>
                  </a:lnTo>
                  <a:close/>
                </a:path>
                <a:path w="1336040" h="261619">
                  <a:moveTo>
                    <a:pt x="1204722" y="173012"/>
                  </a:moveTo>
                  <a:lnTo>
                    <a:pt x="1201686" y="174777"/>
                  </a:lnTo>
                  <a:lnTo>
                    <a:pt x="1203337" y="174777"/>
                  </a:lnTo>
                  <a:lnTo>
                    <a:pt x="1204112" y="173863"/>
                  </a:lnTo>
                  <a:lnTo>
                    <a:pt x="1204722" y="173012"/>
                  </a:lnTo>
                  <a:close/>
                </a:path>
                <a:path w="1336040" h="261619">
                  <a:moveTo>
                    <a:pt x="1206728" y="175069"/>
                  </a:moveTo>
                  <a:lnTo>
                    <a:pt x="1204658" y="174777"/>
                  </a:lnTo>
                  <a:lnTo>
                    <a:pt x="1203452" y="174777"/>
                  </a:lnTo>
                  <a:lnTo>
                    <a:pt x="1202372" y="176276"/>
                  </a:lnTo>
                  <a:lnTo>
                    <a:pt x="1206728" y="175069"/>
                  </a:lnTo>
                  <a:close/>
                </a:path>
                <a:path w="1336040" h="261619">
                  <a:moveTo>
                    <a:pt x="1209230" y="177380"/>
                  </a:moveTo>
                  <a:lnTo>
                    <a:pt x="1206969" y="177380"/>
                  </a:lnTo>
                  <a:lnTo>
                    <a:pt x="1206220" y="176276"/>
                  </a:lnTo>
                  <a:lnTo>
                    <a:pt x="1206322" y="177380"/>
                  </a:lnTo>
                  <a:lnTo>
                    <a:pt x="1206550" y="178485"/>
                  </a:lnTo>
                  <a:lnTo>
                    <a:pt x="1209230" y="177380"/>
                  </a:lnTo>
                  <a:close/>
                </a:path>
                <a:path w="1336040" h="261619">
                  <a:moveTo>
                    <a:pt x="1209268" y="111201"/>
                  </a:moveTo>
                  <a:lnTo>
                    <a:pt x="1206030" y="110350"/>
                  </a:lnTo>
                  <a:lnTo>
                    <a:pt x="1204683" y="112242"/>
                  </a:lnTo>
                  <a:lnTo>
                    <a:pt x="1209268" y="111201"/>
                  </a:lnTo>
                  <a:close/>
                </a:path>
                <a:path w="1336040" h="261619">
                  <a:moveTo>
                    <a:pt x="1211072" y="173875"/>
                  </a:moveTo>
                  <a:lnTo>
                    <a:pt x="1206728" y="175069"/>
                  </a:lnTo>
                  <a:lnTo>
                    <a:pt x="1209268" y="175425"/>
                  </a:lnTo>
                  <a:lnTo>
                    <a:pt x="1208824" y="177241"/>
                  </a:lnTo>
                  <a:lnTo>
                    <a:pt x="1209700" y="177241"/>
                  </a:lnTo>
                  <a:lnTo>
                    <a:pt x="1211072" y="173875"/>
                  </a:lnTo>
                  <a:close/>
                </a:path>
                <a:path w="1336040" h="261619">
                  <a:moveTo>
                    <a:pt x="1211745" y="98323"/>
                  </a:moveTo>
                  <a:lnTo>
                    <a:pt x="1211402" y="97917"/>
                  </a:lnTo>
                  <a:lnTo>
                    <a:pt x="1210462" y="97917"/>
                  </a:lnTo>
                  <a:lnTo>
                    <a:pt x="1211745" y="98323"/>
                  </a:lnTo>
                  <a:close/>
                </a:path>
                <a:path w="1336040" h="261619">
                  <a:moveTo>
                    <a:pt x="1213573" y="62052"/>
                  </a:moveTo>
                  <a:lnTo>
                    <a:pt x="1212265" y="61518"/>
                  </a:lnTo>
                  <a:lnTo>
                    <a:pt x="1211173" y="59245"/>
                  </a:lnTo>
                  <a:lnTo>
                    <a:pt x="1209954" y="62318"/>
                  </a:lnTo>
                  <a:lnTo>
                    <a:pt x="1213573" y="62052"/>
                  </a:lnTo>
                  <a:close/>
                </a:path>
                <a:path w="1336040" h="261619">
                  <a:moveTo>
                    <a:pt x="1214031" y="165176"/>
                  </a:moveTo>
                  <a:lnTo>
                    <a:pt x="1202639" y="163029"/>
                  </a:lnTo>
                  <a:lnTo>
                    <a:pt x="1202207" y="164147"/>
                  </a:lnTo>
                  <a:lnTo>
                    <a:pt x="1204976" y="164655"/>
                  </a:lnTo>
                  <a:lnTo>
                    <a:pt x="1203007" y="165722"/>
                  </a:lnTo>
                  <a:lnTo>
                    <a:pt x="1205280" y="169595"/>
                  </a:lnTo>
                  <a:lnTo>
                    <a:pt x="1205395" y="169786"/>
                  </a:lnTo>
                  <a:lnTo>
                    <a:pt x="1203706" y="171665"/>
                  </a:lnTo>
                  <a:lnTo>
                    <a:pt x="1204709" y="173012"/>
                  </a:lnTo>
                  <a:lnTo>
                    <a:pt x="1205090" y="172516"/>
                  </a:lnTo>
                  <a:lnTo>
                    <a:pt x="1206449" y="172516"/>
                  </a:lnTo>
                  <a:lnTo>
                    <a:pt x="1206474" y="172770"/>
                  </a:lnTo>
                  <a:lnTo>
                    <a:pt x="1206766" y="172643"/>
                  </a:lnTo>
                  <a:lnTo>
                    <a:pt x="1206995" y="172504"/>
                  </a:lnTo>
                  <a:lnTo>
                    <a:pt x="1209040" y="172453"/>
                  </a:lnTo>
                  <a:lnTo>
                    <a:pt x="1211072" y="173875"/>
                  </a:lnTo>
                  <a:lnTo>
                    <a:pt x="1211541" y="174180"/>
                  </a:lnTo>
                  <a:lnTo>
                    <a:pt x="1209167" y="169976"/>
                  </a:lnTo>
                  <a:lnTo>
                    <a:pt x="1209065" y="169786"/>
                  </a:lnTo>
                  <a:lnTo>
                    <a:pt x="1209027" y="170916"/>
                  </a:lnTo>
                  <a:lnTo>
                    <a:pt x="1208493" y="171653"/>
                  </a:lnTo>
                  <a:lnTo>
                    <a:pt x="1207198" y="172364"/>
                  </a:lnTo>
                  <a:lnTo>
                    <a:pt x="1207008" y="172351"/>
                  </a:lnTo>
                  <a:lnTo>
                    <a:pt x="1206703" y="172402"/>
                  </a:lnTo>
                  <a:lnTo>
                    <a:pt x="1206449" y="172415"/>
                  </a:lnTo>
                  <a:lnTo>
                    <a:pt x="1206461" y="169913"/>
                  </a:lnTo>
                  <a:lnTo>
                    <a:pt x="1208252" y="169786"/>
                  </a:lnTo>
                  <a:lnTo>
                    <a:pt x="1209027" y="170916"/>
                  </a:lnTo>
                  <a:lnTo>
                    <a:pt x="1209027" y="169722"/>
                  </a:lnTo>
                  <a:lnTo>
                    <a:pt x="1208252" y="168351"/>
                  </a:lnTo>
                  <a:lnTo>
                    <a:pt x="1210538" y="167843"/>
                  </a:lnTo>
                  <a:lnTo>
                    <a:pt x="1212342" y="166268"/>
                  </a:lnTo>
                  <a:lnTo>
                    <a:pt x="1213624" y="165176"/>
                  </a:lnTo>
                  <a:lnTo>
                    <a:pt x="1214031" y="165176"/>
                  </a:lnTo>
                  <a:close/>
                </a:path>
                <a:path w="1336040" h="261619">
                  <a:moveTo>
                    <a:pt x="1214691" y="61976"/>
                  </a:moveTo>
                  <a:lnTo>
                    <a:pt x="1213573" y="62052"/>
                  </a:lnTo>
                  <a:lnTo>
                    <a:pt x="1213929" y="62204"/>
                  </a:lnTo>
                  <a:lnTo>
                    <a:pt x="1214297" y="62230"/>
                  </a:lnTo>
                  <a:lnTo>
                    <a:pt x="1214691" y="61976"/>
                  </a:lnTo>
                  <a:close/>
                </a:path>
                <a:path w="1336040" h="261619">
                  <a:moveTo>
                    <a:pt x="1214805" y="59944"/>
                  </a:moveTo>
                  <a:lnTo>
                    <a:pt x="1214640" y="59753"/>
                  </a:lnTo>
                  <a:lnTo>
                    <a:pt x="1214412" y="59613"/>
                  </a:lnTo>
                  <a:lnTo>
                    <a:pt x="1214031" y="59537"/>
                  </a:lnTo>
                  <a:lnTo>
                    <a:pt x="1214208" y="59651"/>
                  </a:lnTo>
                  <a:lnTo>
                    <a:pt x="1214513" y="59778"/>
                  </a:lnTo>
                  <a:lnTo>
                    <a:pt x="1214805" y="59944"/>
                  </a:lnTo>
                  <a:close/>
                </a:path>
                <a:path w="1336040" h="261619">
                  <a:moveTo>
                    <a:pt x="1215466" y="61925"/>
                  </a:moveTo>
                  <a:lnTo>
                    <a:pt x="1215377" y="61747"/>
                  </a:lnTo>
                  <a:lnTo>
                    <a:pt x="1215326" y="61556"/>
                  </a:lnTo>
                  <a:lnTo>
                    <a:pt x="1215288" y="61366"/>
                  </a:lnTo>
                  <a:lnTo>
                    <a:pt x="1215085" y="61633"/>
                  </a:lnTo>
                  <a:lnTo>
                    <a:pt x="1214882" y="61861"/>
                  </a:lnTo>
                  <a:lnTo>
                    <a:pt x="1214691" y="61988"/>
                  </a:lnTo>
                  <a:lnTo>
                    <a:pt x="1215466" y="61925"/>
                  </a:lnTo>
                  <a:close/>
                </a:path>
                <a:path w="1336040" h="261619">
                  <a:moveTo>
                    <a:pt x="1215707" y="60540"/>
                  </a:moveTo>
                  <a:lnTo>
                    <a:pt x="1215275" y="60198"/>
                  </a:lnTo>
                  <a:lnTo>
                    <a:pt x="1214805" y="59944"/>
                  </a:lnTo>
                  <a:lnTo>
                    <a:pt x="1215123" y="60299"/>
                  </a:lnTo>
                  <a:lnTo>
                    <a:pt x="1215161" y="60807"/>
                  </a:lnTo>
                  <a:lnTo>
                    <a:pt x="1215288" y="61366"/>
                  </a:lnTo>
                  <a:lnTo>
                    <a:pt x="1215428" y="61214"/>
                  </a:lnTo>
                  <a:lnTo>
                    <a:pt x="1215707" y="60540"/>
                  </a:lnTo>
                  <a:close/>
                </a:path>
                <a:path w="1336040" h="261619">
                  <a:moveTo>
                    <a:pt x="1216063" y="169608"/>
                  </a:moveTo>
                  <a:lnTo>
                    <a:pt x="1213434" y="168910"/>
                  </a:lnTo>
                  <a:lnTo>
                    <a:pt x="1213053" y="168910"/>
                  </a:lnTo>
                  <a:lnTo>
                    <a:pt x="1215618" y="170713"/>
                  </a:lnTo>
                  <a:lnTo>
                    <a:pt x="1215631" y="169989"/>
                  </a:lnTo>
                  <a:lnTo>
                    <a:pt x="1216063" y="169608"/>
                  </a:lnTo>
                  <a:close/>
                </a:path>
                <a:path w="1336040" h="261619">
                  <a:moveTo>
                    <a:pt x="1217180" y="118110"/>
                  </a:moveTo>
                  <a:lnTo>
                    <a:pt x="1216952" y="117856"/>
                  </a:lnTo>
                  <a:lnTo>
                    <a:pt x="1212481" y="112737"/>
                  </a:lnTo>
                  <a:lnTo>
                    <a:pt x="1208405" y="114820"/>
                  </a:lnTo>
                  <a:lnTo>
                    <a:pt x="1206004" y="116179"/>
                  </a:lnTo>
                  <a:lnTo>
                    <a:pt x="1206347" y="116179"/>
                  </a:lnTo>
                  <a:lnTo>
                    <a:pt x="1209052" y="118110"/>
                  </a:lnTo>
                  <a:lnTo>
                    <a:pt x="1209357" y="118376"/>
                  </a:lnTo>
                  <a:lnTo>
                    <a:pt x="1209763" y="119799"/>
                  </a:lnTo>
                  <a:lnTo>
                    <a:pt x="1209624" y="118376"/>
                  </a:lnTo>
                  <a:lnTo>
                    <a:pt x="1209344" y="116179"/>
                  </a:lnTo>
                  <a:lnTo>
                    <a:pt x="1213510" y="118376"/>
                  </a:lnTo>
                  <a:lnTo>
                    <a:pt x="1215796" y="117856"/>
                  </a:lnTo>
                  <a:lnTo>
                    <a:pt x="1213523" y="119799"/>
                  </a:lnTo>
                  <a:lnTo>
                    <a:pt x="1217180" y="118110"/>
                  </a:lnTo>
                  <a:close/>
                </a:path>
                <a:path w="1336040" h="261619">
                  <a:moveTo>
                    <a:pt x="1220152" y="101930"/>
                  </a:moveTo>
                  <a:lnTo>
                    <a:pt x="1220114" y="99796"/>
                  </a:lnTo>
                  <a:lnTo>
                    <a:pt x="1219911" y="99796"/>
                  </a:lnTo>
                  <a:lnTo>
                    <a:pt x="1214196" y="101930"/>
                  </a:lnTo>
                  <a:lnTo>
                    <a:pt x="1213751" y="99796"/>
                  </a:lnTo>
                  <a:lnTo>
                    <a:pt x="1213688" y="99542"/>
                  </a:lnTo>
                  <a:lnTo>
                    <a:pt x="1213142" y="99542"/>
                  </a:lnTo>
                  <a:lnTo>
                    <a:pt x="1216380" y="99085"/>
                  </a:lnTo>
                  <a:lnTo>
                    <a:pt x="1218717" y="98755"/>
                  </a:lnTo>
                  <a:lnTo>
                    <a:pt x="1218336" y="96875"/>
                  </a:lnTo>
                  <a:lnTo>
                    <a:pt x="1218222" y="96316"/>
                  </a:lnTo>
                  <a:lnTo>
                    <a:pt x="1217752" y="95986"/>
                  </a:lnTo>
                  <a:lnTo>
                    <a:pt x="1215021" y="96875"/>
                  </a:lnTo>
                  <a:lnTo>
                    <a:pt x="1214158" y="99085"/>
                  </a:lnTo>
                  <a:lnTo>
                    <a:pt x="1211745" y="98323"/>
                  </a:lnTo>
                  <a:lnTo>
                    <a:pt x="1212761" y="99542"/>
                  </a:lnTo>
                  <a:lnTo>
                    <a:pt x="1212265" y="100761"/>
                  </a:lnTo>
                  <a:lnTo>
                    <a:pt x="1210500" y="100761"/>
                  </a:lnTo>
                  <a:lnTo>
                    <a:pt x="1209573" y="98755"/>
                  </a:lnTo>
                  <a:lnTo>
                    <a:pt x="1209738" y="98755"/>
                  </a:lnTo>
                  <a:lnTo>
                    <a:pt x="1207693" y="98120"/>
                  </a:lnTo>
                  <a:lnTo>
                    <a:pt x="1206360" y="99796"/>
                  </a:lnTo>
                  <a:lnTo>
                    <a:pt x="1205407" y="100761"/>
                  </a:lnTo>
                  <a:lnTo>
                    <a:pt x="1204836" y="100761"/>
                  </a:lnTo>
                  <a:lnTo>
                    <a:pt x="1203477" y="100965"/>
                  </a:lnTo>
                  <a:lnTo>
                    <a:pt x="1202474" y="100876"/>
                  </a:lnTo>
                  <a:lnTo>
                    <a:pt x="1201559" y="100863"/>
                  </a:lnTo>
                  <a:lnTo>
                    <a:pt x="1200861" y="101092"/>
                  </a:lnTo>
                  <a:lnTo>
                    <a:pt x="1201928" y="101117"/>
                  </a:lnTo>
                  <a:lnTo>
                    <a:pt x="1202766" y="101066"/>
                  </a:lnTo>
                  <a:lnTo>
                    <a:pt x="1203464" y="100977"/>
                  </a:lnTo>
                  <a:lnTo>
                    <a:pt x="1208430" y="101409"/>
                  </a:lnTo>
                  <a:lnTo>
                    <a:pt x="1216126" y="104813"/>
                  </a:lnTo>
                  <a:lnTo>
                    <a:pt x="1216342" y="103162"/>
                  </a:lnTo>
                  <a:lnTo>
                    <a:pt x="1216418" y="102577"/>
                  </a:lnTo>
                  <a:lnTo>
                    <a:pt x="1216469" y="102120"/>
                  </a:lnTo>
                  <a:lnTo>
                    <a:pt x="1216939" y="103162"/>
                  </a:lnTo>
                  <a:lnTo>
                    <a:pt x="1219720" y="104381"/>
                  </a:lnTo>
                  <a:lnTo>
                    <a:pt x="1220152" y="102577"/>
                  </a:lnTo>
                  <a:lnTo>
                    <a:pt x="1220152" y="102120"/>
                  </a:lnTo>
                  <a:lnTo>
                    <a:pt x="1220152" y="101930"/>
                  </a:lnTo>
                  <a:close/>
                </a:path>
                <a:path w="1336040" h="261619">
                  <a:moveTo>
                    <a:pt x="1220482" y="125361"/>
                  </a:moveTo>
                  <a:lnTo>
                    <a:pt x="1217676" y="122008"/>
                  </a:lnTo>
                  <a:lnTo>
                    <a:pt x="1214920" y="122212"/>
                  </a:lnTo>
                  <a:lnTo>
                    <a:pt x="1215872" y="124269"/>
                  </a:lnTo>
                  <a:lnTo>
                    <a:pt x="1212672" y="124142"/>
                  </a:lnTo>
                  <a:lnTo>
                    <a:pt x="1211287" y="125298"/>
                  </a:lnTo>
                  <a:lnTo>
                    <a:pt x="1213129" y="125183"/>
                  </a:lnTo>
                  <a:lnTo>
                    <a:pt x="1214526" y="126161"/>
                  </a:lnTo>
                  <a:lnTo>
                    <a:pt x="1215936" y="128536"/>
                  </a:lnTo>
                  <a:lnTo>
                    <a:pt x="1217269" y="127393"/>
                  </a:lnTo>
                  <a:lnTo>
                    <a:pt x="1215898" y="125704"/>
                  </a:lnTo>
                  <a:lnTo>
                    <a:pt x="1218171" y="125895"/>
                  </a:lnTo>
                  <a:lnTo>
                    <a:pt x="1220482" y="125361"/>
                  </a:lnTo>
                  <a:close/>
                </a:path>
                <a:path w="1336040" h="261619">
                  <a:moveTo>
                    <a:pt x="1225219" y="172326"/>
                  </a:moveTo>
                  <a:lnTo>
                    <a:pt x="1224826" y="172199"/>
                  </a:lnTo>
                  <a:lnTo>
                    <a:pt x="1224673" y="172326"/>
                  </a:lnTo>
                  <a:lnTo>
                    <a:pt x="1225219" y="172326"/>
                  </a:lnTo>
                  <a:close/>
                </a:path>
                <a:path w="1336040" h="261619">
                  <a:moveTo>
                    <a:pt x="1226324" y="116751"/>
                  </a:moveTo>
                  <a:lnTo>
                    <a:pt x="1222184" y="114566"/>
                  </a:lnTo>
                  <a:lnTo>
                    <a:pt x="1225892" y="117132"/>
                  </a:lnTo>
                  <a:lnTo>
                    <a:pt x="1226324" y="116751"/>
                  </a:lnTo>
                  <a:close/>
                </a:path>
                <a:path w="1336040" h="261619">
                  <a:moveTo>
                    <a:pt x="1226896" y="183946"/>
                  </a:moveTo>
                  <a:lnTo>
                    <a:pt x="1224521" y="183286"/>
                  </a:lnTo>
                  <a:lnTo>
                    <a:pt x="1222248" y="185229"/>
                  </a:lnTo>
                  <a:lnTo>
                    <a:pt x="1225524" y="189649"/>
                  </a:lnTo>
                  <a:lnTo>
                    <a:pt x="1226896" y="183946"/>
                  </a:lnTo>
                  <a:close/>
                </a:path>
                <a:path w="1336040" h="261619">
                  <a:moveTo>
                    <a:pt x="1230960" y="183540"/>
                  </a:moveTo>
                  <a:lnTo>
                    <a:pt x="1229029" y="177977"/>
                  </a:lnTo>
                  <a:lnTo>
                    <a:pt x="1226743" y="179209"/>
                  </a:lnTo>
                  <a:lnTo>
                    <a:pt x="1229525" y="181140"/>
                  </a:lnTo>
                  <a:lnTo>
                    <a:pt x="1229563" y="183108"/>
                  </a:lnTo>
                  <a:lnTo>
                    <a:pt x="1227264" y="182384"/>
                  </a:lnTo>
                  <a:lnTo>
                    <a:pt x="1227048" y="183286"/>
                  </a:lnTo>
                  <a:lnTo>
                    <a:pt x="1226985" y="183540"/>
                  </a:lnTo>
                  <a:lnTo>
                    <a:pt x="1226896" y="183946"/>
                  </a:lnTo>
                  <a:lnTo>
                    <a:pt x="1229601" y="184708"/>
                  </a:lnTo>
                  <a:lnTo>
                    <a:pt x="1229575" y="183286"/>
                  </a:lnTo>
                  <a:lnTo>
                    <a:pt x="1230147" y="183286"/>
                  </a:lnTo>
                  <a:lnTo>
                    <a:pt x="1230960" y="183540"/>
                  </a:lnTo>
                  <a:close/>
                </a:path>
                <a:path w="1336040" h="261619">
                  <a:moveTo>
                    <a:pt x="1236370" y="175107"/>
                  </a:moveTo>
                  <a:lnTo>
                    <a:pt x="1236332" y="174802"/>
                  </a:lnTo>
                  <a:lnTo>
                    <a:pt x="1236218" y="174498"/>
                  </a:lnTo>
                  <a:lnTo>
                    <a:pt x="1235875" y="174256"/>
                  </a:lnTo>
                  <a:lnTo>
                    <a:pt x="1235773" y="174675"/>
                  </a:lnTo>
                  <a:lnTo>
                    <a:pt x="1236002" y="174929"/>
                  </a:lnTo>
                  <a:lnTo>
                    <a:pt x="1236370" y="175107"/>
                  </a:lnTo>
                  <a:close/>
                </a:path>
                <a:path w="1336040" h="261619">
                  <a:moveTo>
                    <a:pt x="1236967" y="153822"/>
                  </a:moveTo>
                  <a:lnTo>
                    <a:pt x="1236040" y="153187"/>
                  </a:lnTo>
                  <a:lnTo>
                    <a:pt x="1233779" y="155841"/>
                  </a:lnTo>
                  <a:lnTo>
                    <a:pt x="1236967" y="153822"/>
                  </a:lnTo>
                  <a:close/>
                </a:path>
                <a:path w="1336040" h="261619">
                  <a:moveTo>
                    <a:pt x="1237602" y="166281"/>
                  </a:moveTo>
                  <a:lnTo>
                    <a:pt x="1233043" y="166281"/>
                  </a:lnTo>
                  <a:lnTo>
                    <a:pt x="1232027" y="161671"/>
                  </a:lnTo>
                  <a:lnTo>
                    <a:pt x="1220647" y="169265"/>
                  </a:lnTo>
                  <a:lnTo>
                    <a:pt x="1220444" y="168910"/>
                  </a:lnTo>
                  <a:lnTo>
                    <a:pt x="1217828" y="164465"/>
                  </a:lnTo>
                  <a:lnTo>
                    <a:pt x="1215999" y="165315"/>
                  </a:lnTo>
                  <a:lnTo>
                    <a:pt x="1217396" y="166281"/>
                  </a:lnTo>
                  <a:lnTo>
                    <a:pt x="1217396" y="167589"/>
                  </a:lnTo>
                  <a:lnTo>
                    <a:pt x="1214196" y="167589"/>
                  </a:lnTo>
                  <a:lnTo>
                    <a:pt x="1216063" y="169608"/>
                  </a:lnTo>
                  <a:lnTo>
                    <a:pt x="1216863" y="168910"/>
                  </a:lnTo>
                  <a:lnTo>
                    <a:pt x="1217079" y="168910"/>
                  </a:lnTo>
                  <a:lnTo>
                    <a:pt x="1219758" y="170827"/>
                  </a:lnTo>
                  <a:lnTo>
                    <a:pt x="1219949" y="171018"/>
                  </a:lnTo>
                  <a:lnTo>
                    <a:pt x="1218806" y="172656"/>
                  </a:lnTo>
                  <a:lnTo>
                    <a:pt x="1217879" y="174129"/>
                  </a:lnTo>
                  <a:lnTo>
                    <a:pt x="1221663" y="175628"/>
                  </a:lnTo>
                  <a:lnTo>
                    <a:pt x="1223924" y="172961"/>
                  </a:lnTo>
                  <a:lnTo>
                    <a:pt x="1223200" y="172466"/>
                  </a:lnTo>
                  <a:lnTo>
                    <a:pt x="1222997" y="172326"/>
                  </a:lnTo>
                  <a:lnTo>
                    <a:pt x="1221155" y="172466"/>
                  </a:lnTo>
                  <a:lnTo>
                    <a:pt x="1221143" y="171018"/>
                  </a:lnTo>
                  <a:lnTo>
                    <a:pt x="1224826" y="172199"/>
                  </a:lnTo>
                  <a:lnTo>
                    <a:pt x="1226197" y="171018"/>
                  </a:lnTo>
                  <a:lnTo>
                    <a:pt x="1228229" y="169265"/>
                  </a:lnTo>
                  <a:lnTo>
                    <a:pt x="1230172" y="167589"/>
                  </a:lnTo>
                  <a:lnTo>
                    <a:pt x="1230350" y="167589"/>
                  </a:lnTo>
                  <a:lnTo>
                    <a:pt x="1233055" y="169989"/>
                  </a:lnTo>
                  <a:lnTo>
                    <a:pt x="1232789" y="169608"/>
                  </a:lnTo>
                  <a:lnTo>
                    <a:pt x="1231684" y="168490"/>
                  </a:lnTo>
                  <a:lnTo>
                    <a:pt x="1233284" y="167881"/>
                  </a:lnTo>
                  <a:lnTo>
                    <a:pt x="1233335" y="167589"/>
                  </a:lnTo>
                  <a:lnTo>
                    <a:pt x="1233398" y="167881"/>
                  </a:lnTo>
                  <a:lnTo>
                    <a:pt x="1234097" y="167589"/>
                  </a:lnTo>
                  <a:lnTo>
                    <a:pt x="1237602" y="166281"/>
                  </a:lnTo>
                  <a:close/>
                </a:path>
                <a:path w="1336040" h="261619">
                  <a:moveTo>
                    <a:pt x="1240320" y="175336"/>
                  </a:moveTo>
                  <a:lnTo>
                    <a:pt x="1237576" y="175691"/>
                  </a:lnTo>
                  <a:lnTo>
                    <a:pt x="1236383" y="175107"/>
                  </a:lnTo>
                  <a:lnTo>
                    <a:pt x="1236484" y="176034"/>
                  </a:lnTo>
                  <a:lnTo>
                    <a:pt x="1235811" y="177038"/>
                  </a:lnTo>
                  <a:lnTo>
                    <a:pt x="1238237" y="176593"/>
                  </a:lnTo>
                  <a:lnTo>
                    <a:pt x="1240320" y="175336"/>
                  </a:lnTo>
                  <a:close/>
                </a:path>
                <a:path w="1336040" h="261619">
                  <a:moveTo>
                    <a:pt x="1240536" y="108191"/>
                  </a:moveTo>
                  <a:lnTo>
                    <a:pt x="1240231" y="107619"/>
                  </a:lnTo>
                  <a:lnTo>
                    <a:pt x="1239964" y="107226"/>
                  </a:lnTo>
                  <a:lnTo>
                    <a:pt x="1239634" y="107226"/>
                  </a:lnTo>
                  <a:lnTo>
                    <a:pt x="1240536" y="108191"/>
                  </a:lnTo>
                  <a:close/>
                </a:path>
                <a:path w="1336040" h="261619">
                  <a:moveTo>
                    <a:pt x="1240548" y="179654"/>
                  </a:moveTo>
                  <a:lnTo>
                    <a:pt x="1240243" y="178739"/>
                  </a:lnTo>
                  <a:lnTo>
                    <a:pt x="1238250" y="178739"/>
                  </a:lnTo>
                  <a:lnTo>
                    <a:pt x="1240548" y="179654"/>
                  </a:lnTo>
                  <a:close/>
                </a:path>
                <a:path w="1336040" h="261619">
                  <a:moveTo>
                    <a:pt x="1241539" y="185293"/>
                  </a:moveTo>
                  <a:lnTo>
                    <a:pt x="1240256" y="184391"/>
                  </a:lnTo>
                  <a:lnTo>
                    <a:pt x="1240167" y="185737"/>
                  </a:lnTo>
                  <a:lnTo>
                    <a:pt x="1241539" y="185293"/>
                  </a:lnTo>
                  <a:close/>
                </a:path>
                <a:path w="1336040" h="261619">
                  <a:moveTo>
                    <a:pt x="1243495" y="184658"/>
                  </a:moveTo>
                  <a:lnTo>
                    <a:pt x="1241539" y="185293"/>
                  </a:lnTo>
                  <a:lnTo>
                    <a:pt x="1242479" y="185953"/>
                  </a:lnTo>
                  <a:lnTo>
                    <a:pt x="1243495" y="184658"/>
                  </a:lnTo>
                  <a:close/>
                </a:path>
                <a:path w="1336040" h="261619">
                  <a:moveTo>
                    <a:pt x="1250975" y="138899"/>
                  </a:moveTo>
                  <a:lnTo>
                    <a:pt x="1247279" y="136309"/>
                  </a:lnTo>
                  <a:lnTo>
                    <a:pt x="1246378" y="137083"/>
                  </a:lnTo>
                  <a:lnTo>
                    <a:pt x="1250975" y="138899"/>
                  </a:lnTo>
                  <a:close/>
                </a:path>
                <a:path w="1336040" h="261619">
                  <a:moveTo>
                    <a:pt x="1256499" y="108191"/>
                  </a:moveTo>
                  <a:lnTo>
                    <a:pt x="1256372" y="107022"/>
                  </a:lnTo>
                  <a:lnTo>
                    <a:pt x="1256334" y="106565"/>
                  </a:lnTo>
                  <a:lnTo>
                    <a:pt x="1256245" y="105740"/>
                  </a:lnTo>
                  <a:lnTo>
                    <a:pt x="1256220" y="105460"/>
                  </a:lnTo>
                  <a:lnTo>
                    <a:pt x="1256093" y="104127"/>
                  </a:lnTo>
                  <a:lnTo>
                    <a:pt x="1255966" y="102870"/>
                  </a:lnTo>
                  <a:lnTo>
                    <a:pt x="1249565" y="105460"/>
                  </a:lnTo>
                  <a:lnTo>
                    <a:pt x="1245831" y="102108"/>
                  </a:lnTo>
                  <a:lnTo>
                    <a:pt x="1242580" y="99187"/>
                  </a:lnTo>
                  <a:lnTo>
                    <a:pt x="1236675" y="102108"/>
                  </a:lnTo>
                  <a:lnTo>
                    <a:pt x="1234020" y="100939"/>
                  </a:lnTo>
                  <a:lnTo>
                    <a:pt x="1238034" y="100939"/>
                  </a:lnTo>
                  <a:lnTo>
                    <a:pt x="1237094" y="99593"/>
                  </a:lnTo>
                  <a:lnTo>
                    <a:pt x="1233881" y="99453"/>
                  </a:lnTo>
                  <a:lnTo>
                    <a:pt x="1233017" y="103784"/>
                  </a:lnTo>
                  <a:lnTo>
                    <a:pt x="1228445" y="104127"/>
                  </a:lnTo>
                  <a:lnTo>
                    <a:pt x="1239481" y="105460"/>
                  </a:lnTo>
                  <a:lnTo>
                    <a:pt x="1237665" y="107022"/>
                  </a:lnTo>
                  <a:lnTo>
                    <a:pt x="1239596" y="107200"/>
                  </a:lnTo>
                  <a:lnTo>
                    <a:pt x="1239024" y="106565"/>
                  </a:lnTo>
                  <a:lnTo>
                    <a:pt x="1244561" y="107619"/>
                  </a:lnTo>
                  <a:lnTo>
                    <a:pt x="1248143" y="106565"/>
                  </a:lnTo>
                  <a:lnTo>
                    <a:pt x="1250950" y="105740"/>
                  </a:lnTo>
                  <a:lnTo>
                    <a:pt x="1256499" y="108191"/>
                  </a:lnTo>
                  <a:close/>
                </a:path>
                <a:path w="1336040" h="261619">
                  <a:moveTo>
                    <a:pt x="1258163" y="190538"/>
                  </a:moveTo>
                  <a:lnTo>
                    <a:pt x="1257808" y="185953"/>
                  </a:lnTo>
                  <a:lnTo>
                    <a:pt x="1257681" y="184391"/>
                  </a:lnTo>
                  <a:lnTo>
                    <a:pt x="1257630" y="183794"/>
                  </a:lnTo>
                  <a:lnTo>
                    <a:pt x="1254391" y="182943"/>
                  </a:lnTo>
                  <a:lnTo>
                    <a:pt x="1250099" y="184391"/>
                  </a:lnTo>
                  <a:lnTo>
                    <a:pt x="1249362" y="184391"/>
                  </a:lnTo>
                  <a:lnTo>
                    <a:pt x="1246593" y="184581"/>
                  </a:lnTo>
                  <a:lnTo>
                    <a:pt x="1246695" y="184391"/>
                  </a:lnTo>
                  <a:lnTo>
                    <a:pt x="1247914" y="181991"/>
                  </a:lnTo>
                  <a:lnTo>
                    <a:pt x="1243825" y="181991"/>
                  </a:lnTo>
                  <a:lnTo>
                    <a:pt x="1244092" y="182943"/>
                  </a:lnTo>
                  <a:lnTo>
                    <a:pt x="1244180" y="183794"/>
                  </a:lnTo>
                  <a:lnTo>
                    <a:pt x="1243495" y="184658"/>
                  </a:lnTo>
                  <a:lnTo>
                    <a:pt x="1244295" y="184391"/>
                  </a:lnTo>
                  <a:lnTo>
                    <a:pt x="1245628" y="184658"/>
                  </a:lnTo>
                  <a:lnTo>
                    <a:pt x="1245730" y="188201"/>
                  </a:lnTo>
                  <a:lnTo>
                    <a:pt x="1250721" y="184658"/>
                  </a:lnTo>
                  <a:lnTo>
                    <a:pt x="1258163" y="190538"/>
                  </a:lnTo>
                  <a:close/>
                </a:path>
                <a:path w="1336040" h="261619">
                  <a:moveTo>
                    <a:pt x="1266748" y="148501"/>
                  </a:moveTo>
                  <a:lnTo>
                    <a:pt x="1264475" y="147599"/>
                  </a:lnTo>
                  <a:lnTo>
                    <a:pt x="1263713" y="148043"/>
                  </a:lnTo>
                  <a:lnTo>
                    <a:pt x="1261249" y="149593"/>
                  </a:lnTo>
                  <a:lnTo>
                    <a:pt x="1260055" y="149021"/>
                  </a:lnTo>
                  <a:lnTo>
                    <a:pt x="1257998" y="148043"/>
                  </a:lnTo>
                  <a:lnTo>
                    <a:pt x="1257846" y="147599"/>
                  </a:lnTo>
                  <a:lnTo>
                    <a:pt x="1257046" y="145262"/>
                  </a:lnTo>
                  <a:lnTo>
                    <a:pt x="1254340" y="147599"/>
                  </a:lnTo>
                  <a:lnTo>
                    <a:pt x="1249730" y="147193"/>
                  </a:lnTo>
                  <a:lnTo>
                    <a:pt x="1245158" y="148945"/>
                  </a:lnTo>
                  <a:lnTo>
                    <a:pt x="1246378" y="146621"/>
                  </a:lnTo>
                  <a:lnTo>
                    <a:pt x="1246505" y="146380"/>
                  </a:lnTo>
                  <a:lnTo>
                    <a:pt x="1242745" y="146621"/>
                  </a:lnTo>
                  <a:lnTo>
                    <a:pt x="1244244" y="149021"/>
                  </a:lnTo>
                  <a:lnTo>
                    <a:pt x="1241475" y="148501"/>
                  </a:lnTo>
                  <a:lnTo>
                    <a:pt x="1246505" y="150634"/>
                  </a:lnTo>
                  <a:lnTo>
                    <a:pt x="1252588" y="150444"/>
                  </a:lnTo>
                  <a:lnTo>
                    <a:pt x="1258747" y="150037"/>
                  </a:lnTo>
                  <a:lnTo>
                    <a:pt x="1264031" y="151536"/>
                  </a:lnTo>
                  <a:lnTo>
                    <a:pt x="1265377" y="150037"/>
                  </a:lnTo>
                  <a:lnTo>
                    <a:pt x="1265770" y="149593"/>
                  </a:lnTo>
                  <a:lnTo>
                    <a:pt x="1266748" y="148501"/>
                  </a:lnTo>
                  <a:close/>
                </a:path>
                <a:path w="1336040" h="261619">
                  <a:moveTo>
                    <a:pt x="1271333" y="25527"/>
                  </a:moveTo>
                  <a:lnTo>
                    <a:pt x="1270977" y="25527"/>
                  </a:lnTo>
                  <a:lnTo>
                    <a:pt x="1271092" y="25857"/>
                  </a:lnTo>
                  <a:lnTo>
                    <a:pt x="1271333" y="25527"/>
                  </a:lnTo>
                  <a:close/>
                </a:path>
                <a:path w="1336040" h="261619">
                  <a:moveTo>
                    <a:pt x="1271828" y="27978"/>
                  </a:moveTo>
                  <a:lnTo>
                    <a:pt x="1271092" y="25857"/>
                  </a:lnTo>
                  <a:lnTo>
                    <a:pt x="1269974" y="27406"/>
                  </a:lnTo>
                  <a:lnTo>
                    <a:pt x="1271828" y="27978"/>
                  </a:lnTo>
                  <a:close/>
                </a:path>
                <a:path w="1336040" h="261619">
                  <a:moveTo>
                    <a:pt x="1275194" y="159321"/>
                  </a:moveTo>
                  <a:lnTo>
                    <a:pt x="1273352" y="159461"/>
                  </a:lnTo>
                  <a:lnTo>
                    <a:pt x="1269631" y="156857"/>
                  </a:lnTo>
                  <a:lnTo>
                    <a:pt x="1265986" y="159258"/>
                  </a:lnTo>
                  <a:lnTo>
                    <a:pt x="1268755" y="159778"/>
                  </a:lnTo>
                  <a:lnTo>
                    <a:pt x="1273822" y="159778"/>
                  </a:lnTo>
                  <a:lnTo>
                    <a:pt x="1275194" y="159321"/>
                  </a:lnTo>
                  <a:close/>
                </a:path>
                <a:path w="1336040" h="261619">
                  <a:moveTo>
                    <a:pt x="1276858" y="26581"/>
                  </a:moveTo>
                  <a:lnTo>
                    <a:pt x="1273060" y="25209"/>
                  </a:lnTo>
                  <a:lnTo>
                    <a:pt x="1272311" y="25209"/>
                  </a:lnTo>
                  <a:lnTo>
                    <a:pt x="1271333" y="25527"/>
                  </a:lnTo>
                  <a:lnTo>
                    <a:pt x="1272247" y="25527"/>
                  </a:lnTo>
                  <a:lnTo>
                    <a:pt x="1276858" y="26581"/>
                  </a:lnTo>
                  <a:close/>
                </a:path>
                <a:path w="1336040" h="261619">
                  <a:moveTo>
                    <a:pt x="1276896" y="121005"/>
                  </a:moveTo>
                  <a:lnTo>
                    <a:pt x="1273225" y="119837"/>
                  </a:lnTo>
                  <a:lnTo>
                    <a:pt x="1275537" y="122161"/>
                  </a:lnTo>
                  <a:lnTo>
                    <a:pt x="1276896" y="121005"/>
                  </a:lnTo>
                  <a:close/>
                </a:path>
                <a:path w="1336040" h="261619">
                  <a:moveTo>
                    <a:pt x="1279067" y="198793"/>
                  </a:moveTo>
                  <a:lnTo>
                    <a:pt x="1278763" y="198983"/>
                  </a:lnTo>
                  <a:lnTo>
                    <a:pt x="1279067" y="198983"/>
                  </a:lnTo>
                  <a:lnTo>
                    <a:pt x="1279067" y="198793"/>
                  </a:lnTo>
                  <a:close/>
                </a:path>
                <a:path w="1336040" h="261619">
                  <a:moveTo>
                    <a:pt x="1284503" y="195364"/>
                  </a:moveTo>
                  <a:lnTo>
                    <a:pt x="1281264" y="191858"/>
                  </a:lnTo>
                  <a:lnTo>
                    <a:pt x="1279359" y="194081"/>
                  </a:lnTo>
                  <a:lnTo>
                    <a:pt x="1279004" y="194614"/>
                  </a:lnTo>
                  <a:lnTo>
                    <a:pt x="1279067" y="198793"/>
                  </a:lnTo>
                  <a:lnTo>
                    <a:pt x="1284503" y="195364"/>
                  </a:lnTo>
                  <a:close/>
                </a:path>
                <a:path w="1336040" h="261619">
                  <a:moveTo>
                    <a:pt x="1285735" y="194614"/>
                  </a:moveTo>
                  <a:lnTo>
                    <a:pt x="1284503" y="195364"/>
                  </a:lnTo>
                  <a:lnTo>
                    <a:pt x="1284986" y="195872"/>
                  </a:lnTo>
                  <a:lnTo>
                    <a:pt x="1285735" y="194614"/>
                  </a:lnTo>
                  <a:close/>
                </a:path>
                <a:path w="1336040" h="261619">
                  <a:moveTo>
                    <a:pt x="1286471" y="134620"/>
                  </a:moveTo>
                  <a:lnTo>
                    <a:pt x="1285405" y="136817"/>
                  </a:lnTo>
                  <a:lnTo>
                    <a:pt x="1286344" y="136385"/>
                  </a:lnTo>
                  <a:lnTo>
                    <a:pt x="1286471" y="134620"/>
                  </a:lnTo>
                  <a:close/>
                </a:path>
                <a:path w="1336040" h="261619">
                  <a:moveTo>
                    <a:pt x="1286687" y="131622"/>
                  </a:moveTo>
                  <a:lnTo>
                    <a:pt x="1286243" y="131762"/>
                  </a:lnTo>
                  <a:lnTo>
                    <a:pt x="1286637" y="132346"/>
                  </a:lnTo>
                  <a:lnTo>
                    <a:pt x="1286687" y="131622"/>
                  </a:lnTo>
                  <a:close/>
                </a:path>
                <a:path w="1336040" h="261619">
                  <a:moveTo>
                    <a:pt x="1286929" y="25120"/>
                  </a:moveTo>
                  <a:lnTo>
                    <a:pt x="1283716" y="25717"/>
                  </a:lnTo>
                  <a:lnTo>
                    <a:pt x="1285481" y="25717"/>
                  </a:lnTo>
                  <a:lnTo>
                    <a:pt x="1286929" y="25120"/>
                  </a:lnTo>
                  <a:close/>
                </a:path>
                <a:path w="1336040" h="261619">
                  <a:moveTo>
                    <a:pt x="1287183" y="133146"/>
                  </a:moveTo>
                  <a:lnTo>
                    <a:pt x="1286637" y="132346"/>
                  </a:lnTo>
                  <a:lnTo>
                    <a:pt x="1286586" y="132981"/>
                  </a:lnTo>
                  <a:lnTo>
                    <a:pt x="1286471" y="134620"/>
                  </a:lnTo>
                  <a:lnTo>
                    <a:pt x="1287183" y="133146"/>
                  </a:lnTo>
                  <a:close/>
                </a:path>
                <a:path w="1336040" h="261619">
                  <a:moveTo>
                    <a:pt x="1287424" y="26860"/>
                  </a:moveTo>
                  <a:lnTo>
                    <a:pt x="1285506" y="26860"/>
                  </a:lnTo>
                  <a:lnTo>
                    <a:pt x="1286548" y="29083"/>
                  </a:lnTo>
                  <a:lnTo>
                    <a:pt x="1287424" y="26860"/>
                  </a:lnTo>
                  <a:close/>
                </a:path>
                <a:path w="1336040" h="261619">
                  <a:moveTo>
                    <a:pt x="1287780" y="20802"/>
                  </a:moveTo>
                  <a:lnTo>
                    <a:pt x="1281798" y="20154"/>
                  </a:lnTo>
                  <a:lnTo>
                    <a:pt x="1282763" y="22923"/>
                  </a:lnTo>
                  <a:lnTo>
                    <a:pt x="1287780" y="20802"/>
                  </a:lnTo>
                  <a:close/>
                </a:path>
                <a:path w="1336040" h="261619">
                  <a:moveTo>
                    <a:pt x="1288275" y="192976"/>
                  </a:moveTo>
                  <a:lnTo>
                    <a:pt x="1286725" y="192976"/>
                  </a:lnTo>
                  <a:lnTo>
                    <a:pt x="1285735" y="194614"/>
                  </a:lnTo>
                  <a:lnTo>
                    <a:pt x="1286522" y="194081"/>
                  </a:lnTo>
                  <a:lnTo>
                    <a:pt x="1288275" y="192976"/>
                  </a:lnTo>
                  <a:close/>
                </a:path>
                <a:path w="1336040" h="261619">
                  <a:moveTo>
                    <a:pt x="1288643" y="192976"/>
                  </a:moveTo>
                  <a:lnTo>
                    <a:pt x="1288618" y="192760"/>
                  </a:lnTo>
                  <a:lnTo>
                    <a:pt x="1288275" y="192976"/>
                  </a:lnTo>
                  <a:lnTo>
                    <a:pt x="1288643" y="192976"/>
                  </a:lnTo>
                  <a:close/>
                </a:path>
                <a:path w="1336040" h="261619">
                  <a:moveTo>
                    <a:pt x="1289050" y="135128"/>
                  </a:moveTo>
                  <a:lnTo>
                    <a:pt x="1286344" y="136385"/>
                  </a:lnTo>
                  <a:lnTo>
                    <a:pt x="1286319" y="136817"/>
                  </a:lnTo>
                  <a:lnTo>
                    <a:pt x="1286941" y="136385"/>
                  </a:lnTo>
                  <a:lnTo>
                    <a:pt x="1289050" y="135128"/>
                  </a:lnTo>
                  <a:close/>
                </a:path>
                <a:path w="1336040" h="261619">
                  <a:moveTo>
                    <a:pt x="1289050" y="132981"/>
                  </a:moveTo>
                  <a:lnTo>
                    <a:pt x="1288935" y="132346"/>
                  </a:lnTo>
                  <a:lnTo>
                    <a:pt x="1288834" y="131762"/>
                  </a:lnTo>
                  <a:lnTo>
                    <a:pt x="1288770" y="131381"/>
                  </a:lnTo>
                  <a:lnTo>
                    <a:pt x="1288605" y="130467"/>
                  </a:lnTo>
                  <a:lnTo>
                    <a:pt x="1288491" y="129832"/>
                  </a:lnTo>
                  <a:lnTo>
                    <a:pt x="1279347" y="130467"/>
                  </a:lnTo>
                  <a:lnTo>
                    <a:pt x="1278013" y="128066"/>
                  </a:lnTo>
                  <a:lnTo>
                    <a:pt x="1276083" y="128917"/>
                  </a:lnTo>
                  <a:lnTo>
                    <a:pt x="1275054" y="129832"/>
                  </a:lnTo>
                  <a:lnTo>
                    <a:pt x="1275245" y="129832"/>
                  </a:lnTo>
                  <a:lnTo>
                    <a:pt x="1276629" y="133527"/>
                  </a:lnTo>
                  <a:lnTo>
                    <a:pt x="1286700" y="131381"/>
                  </a:lnTo>
                  <a:lnTo>
                    <a:pt x="1286687" y="131622"/>
                  </a:lnTo>
                  <a:lnTo>
                    <a:pt x="1287386" y="131381"/>
                  </a:lnTo>
                  <a:lnTo>
                    <a:pt x="1287653" y="131381"/>
                  </a:lnTo>
                  <a:lnTo>
                    <a:pt x="1288097" y="132346"/>
                  </a:lnTo>
                  <a:lnTo>
                    <a:pt x="1289050" y="132981"/>
                  </a:lnTo>
                  <a:close/>
                </a:path>
                <a:path w="1336040" h="261619">
                  <a:moveTo>
                    <a:pt x="1290104" y="173266"/>
                  </a:moveTo>
                  <a:lnTo>
                    <a:pt x="1288732" y="173024"/>
                  </a:lnTo>
                  <a:lnTo>
                    <a:pt x="1286814" y="168859"/>
                  </a:lnTo>
                  <a:lnTo>
                    <a:pt x="1285024" y="172554"/>
                  </a:lnTo>
                  <a:lnTo>
                    <a:pt x="1287348" y="174193"/>
                  </a:lnTo>
                  <a:lnTo>
                    <a:pt x="1287818" y="173075"/>
                  </a:lnTo>
                  <a:lnTo>
                    <a:pt x="1289646" y="173659"/>
                  </a:lnTo>
                  <a:lnTo>
                    <a:pt x="1290104" y="173266"/>
                  </a:lnTo>
                  <a:close/>
                </a:path>
                <a:path w="1336040" h="261619">
                  <a:moveTo>
                    <a:pt x="1295107" y="140068"/>
                  </a:moveTo>
                  <a:lnTo>
                    <a:pt x="1293647" y="140525"/>
                  </a:lnTo>
                  <a:lnTo>
                    <a:pt x="1292821" y="140576"/>
                  </a:lnTo>
                  <a:lnTo>
                    <a:pt x="1294676" y="141871"/>
                  </a:lnTo>
                  <a:lnTo>
                    <a:pt x="1295107" y="140068"/>
                  </a:lnTo>
                  <a:close/>
                </a:path>
                <a:path w="1336040" h="261619">
                  <a:moveTo>
                    <a:pt x="1296009" y="202057"/>
                  </a:moveTo>
                  <a:lnTo>
                    <a:pt x="1295806" y="201472"/>
                  </a:lnTo>
                  <a:lnTo>
                    <a:pt x="1295146" y="202222"/>
                  </a:lnTo>
                  <a:lnTo>
                    <a:pt x="1296009" y="202057"/>
                  </a:lnTo>
                  <a:close/>
                </a:path>
                <a:path w="1336040" h="261619">
                  <a:moveTo>
                    <a:pt x="1296212" y="139496"/>
                  </a:moveTo>
                  <a:lnTo>
                    <a:pt x="1295882" y="139433"/>
                  </a:lnTo>
                  <a:lnTo>
                    <a:pt x="1295552" y="139573"/>
                  </a:lnTo>
                  <a:lnTo>
                    <a:pt x="1295234" y="139941"/>
                  </a:lnTo>
                  <a:lnTo>
                    <a:pt x="1295565" y="139801"/>
                  </a:lnTo>
                  <a:lnTo>
                    <a:pt x="1295895" y="139649"/>
                  </a:lnTo>
                  <a:lnTo>
                    <a:pt x="1296212" y="139496"/>
                  </a:lnTo>
                  <a:close/>
                </a:path>
                <a:path w="1336040" h="261619">
                  <a:moveTo>
                    <a:pt x="1298600" y="12674"/>
                  </a:moveTo>
                  <a:lnTo>
                    <a:pt x="1297736" y="11912"/>
                  </a:lnTo>
                  <a:lnTo>
                    <a:pt x="1296847" y="11049"/>
                  </a:lnTo>
                  <a:lnTo>
                    <a:pt x="1295908" y="10972"/>
                  </a:lnTo>
                  <a:lnTo>
                    <a:pt x="1296390" y="11671"/>
                  </a:lnTo>
                  <a:lnTo>
                    <a:pt x="1297381" y="12319"/>
                  </a:lnTo>
                  <a:lnTo>
                    <a:pt x="1298600" y="12674"/>
                  </a:lnTo>
                  <a:close/>
                </a:path>
                <a:path w="1336040" h="261619">
                  <a:moveTo>
                    <a:pt x="1300632" y="201142"/>
                  </a:moveTo>
                  <a:lnTo>
                    <a:pt x="1296009" y="202057"/>
                  </a:lnTo>
                  <a:lnTo>
                    <a:pt x="1296111" y="202222"/>
                  </a:lnTo>
                  <a:lnTo>
                    <a:pt x="1296987" y="202819"/>
                  </a:lnTo>
                  <a:lnTo>
                    <a:pt x="1296555" y="206070"/>
                  </a:lnTo>
                  <a:lnTo>
                    <a:pt x="1298854" y="204101"/>
                  </a:lnTo>
                  <a:lnTo>
                    <a:pt x="1300632" y="201142"/>
                  </a:lnTo>
                  <a:close/>
                </a:path>
                <a:path w="1336040" h="261619">
                  <a:moveTo>
                    <a:pt x="1300988" y="193598"/>
                  </a:moveTo>
                  <a:lnTo>
                    <a:pt x="1298181" y="190944"/>
                  </a:lnTo>
                  <a:lnTo>
                    <a:pt x="1300048" y="192951"/>
                  </a:lnTo>
                  <a:lnTo>
                    <a:pt x="1300988" y="193598"/>
                  </a:lnTo>
                  <a:close/>
                </a:path>
                <a:path w="1336040" h="261619">
                  <a:moveTo>
                    <a:pt x="1301508" y="197942"/>
                  </a:moveTo>
                  <a:lnTo>
                    <a:pt x="1301483" y="196481"/>
                  </a:lnTo>
                  <a:lnTo>
                    <a:pt x="1301483" y="196202"/>
                  </a:lnTo>
                  <a:lnTo>
                    <a:pt x="1298067" y="196481"/>
                  </a:lnTo>
                  <a:lnTo>
                    <a:pt x="1297444" y="196481"/>
                  </a:lnTo>
                  <a:lnTo>
                    <a:pt x="1297025" y="195872"/>
                  </a:lnTo>
                  <a:lnTo>
                    <a:pt x="1296936" y="196481"/>
                  </a:lnTo>
                  <a:lnTo>
                    <a:pt x="1296924" y="195364"/>
                  </a:lnTo>
                  <a:lnTo>
                    <a:pt x="1296263" y="194614"/>
                  </a:lnTo>
                  <a:lnTo>
                    <a:pt x="1293469" y="192976"/>
                  </a:lnTo>
                  <a:lnTo>
                    <a:pt x="1288643" y="192976"/>
                  </a:lnTo>
                  <a:lnTo>
                    <a:pt x="1289113" y="197942"/>
                  </a:lnTo>
                  <a:lnTo>
                    <a:pt x="1289215" y="198983"/>
                  </a:lnTo>
                  <a:lnTo>
                    <a:pt x="1293329" y="198983"/>
                  </a:lnTo>
                  <a:lnTo>
                    <a:pt x="1294282" y="200012"/>
                  </a:lnTo>
                  <a:lnTo>
                    <a:pt x="1295641" y="201002"/>
                  </a:lnTo>
                  <a:lnTo>
                    <a:pt x="1295692" y="201142"/>
                  </a:lnTo>
                  <a:lnTo>
                    <a:pt x="1295806" y="201472"/>
                  </a:lnTo>
                  <a:lnTo>
                    <a:pt x="1297838" y="199186"/>
                  </a:lnTo>
                  <a:lnTo>
                    <a:pt x="1298460" y="198983"/>
                  </a:lnTo>
                  <a:lnTo>
                    <a:pt x="1298943" y="198983"/>
                  </a:lnTo>
                  <a:lnTo>
                    <a:pt x="1300124" y="197942"/>
                  </a:lnTo>
                  <a:lnTo>
                    <a:pt x="1301508" y="198208"/>
                  </a:lnTo>
                  <a:lnTo>
                    <a:pt x="1301508" y="197942"/>
                  </a:lnTo>
                  <a:close/>
                </a:path>
                <a:path w="1336040" h="261619">
                  <a:moveTo>
                    <a:pt x="1302334" y="12649"/>
                  </a:moveTo>
                  <a:lnTo>
                    <a:pt x="1301026" y="13081"/>
                  </a:lnTo>
                  <a:lnTo>
                    <a:pt x="1299718" y="13004"/>
                  </a:lnTo>
                  <a:lnTo>
                    <a:pt x="1298600" y="12687"/>
                  </a:lnTo>
                  <a:lnTo>
                    <a:pt x="1299819" y="13754"/>
                  </a:lnTo>
                  <a:lnTo>
                    <a:pt x="1301013" y="14605"/>
                  </a:lnTo>
                  <a:lnTo>
                    <a:pt x="1302334" y="12649"/>
                  </a:lnTo>
                  <a:close/>
                </a:path>
                <a:path w="1336040" h="261619">
                  <a:moveTo>
                    <a:pt x="1304785" y="142595"/>
                  </a:moveTo>
                  <a:lnTo>
                    <a:pt x="1302905" y="139852"/>
                  </a:lnTo>
                  <a:lnTo>
                    <a:pt x="1298752" y="138379"/>
                  </a:lnTo>
                  <a:lnTo>
                    <a:pt x="1300568" y="137515"/>
                  </a:lnTo>
                  <a:lnTo>
                    <a:pt x="1300251" y="136829"/>
                  </a:lnTo>
                  <a:lnTo>
                    <a:pt x="1298473" y="138353"/>
                  </a:lnTo>
                  <a:lnTo>
                    <a:pt x="1296225" y="139496"/>
                  </a:lnTo>
                  <a:lnTo>
                    <a:pt x="1297266" y="139674"/>
                  </a:lnTo>
                  <a:lnTo>
                    <a:pt x="1298384" y="141439"/>
                  </a:lnTo>
                  <a:lnTo>
                    <a:pt x="1299718" y="141884"/>
                  </a:lnTo>
                  <a:lnTo>
                    <a:pt x="1297457" y="143103"/>
                  </a:lnTo>
                  <a:lnTo>
                    <a:pt x="1297406" y="140982"/>
                  </a:lnTo>
                  <a:lnTo>
                    <a:pt x="1296085" y="143560"/>
                  </a:lnTo>
                  <a:lnTo>
                    <a:pt x="1298371" y="143751"/>
                  </a:lnTo>
                  <a:lnTo>
                    <a:pt x="1304785" y="142595"/>
                  </a:lnTo>
                  <a:close/>
                </a:path>
                <a:path w="1336040" h="261619">
                  <a:moveTo>
                    <a:pt x="1309471" y="0"/>
                  </a:moveTo>
                  <a:lnTo>
                    <a:pt x="1306982" y="0"/>
                  </a:lnTo>
                  <a:lnTo>
                    <a:pt x="1305814" y="977"/>
                  </a:lnTo>
                  <a:lnTo>
                    <a:pt x="1307211" y="1955"/>
                  </a:lnTo>
                  <a:lnTo>
                    <a:pt x="1309471" y="0"/>
                  </a:lnTo>
                  <a:close/>
                </a:path>
                <a:path w="1336040" h="261619">
                  <a:moveTo>
                    <a:pt x="1310881" y="1689"/>
                  </a:moveTo>
                  <a:lnTo>
                    <a:pt x="1310398" y="0"/>
                  </a:lnTo>
                  <a:lnTo>
                    <a:pt x="1309471" y="0"/>
                  </a:lnTo>
                  <a:lnTo>
                    <a:pt x="1310881" y="1689"/>
                  </a:lnTo>
                  <a:close/>
                </a:path>
                <a:path w="1336040" h="261619">
                  <a:moveTo>
                    <a:pt x="1311884" y="7315"/>
                  </a:moveTo>
                  <a:lnTo>
                    <a:pt x="1311389" y="5562"/>
                  </a:lnTo>
                  <a:lnTo>
                    <a:pt x="1309077" y="3962"/>
                  </a:lnTo>
                  <a:lnTo>
                    <a:pt x="1310043" y="7442"/>
                  </a:lnTo>
                  <a:lnTo>
                    <a:pt x="1308684" y="8610"/>
                  </a:lnTo>
                  <a:lnTo>
                    <a:pt x="1310995" y="8089"/>
                  </a:lnTo>
                  <a:lnTo>
                    <a:pt x="1311884" y="7315"/>
                  </a:lnTo>
                  <a:close/>
                </a:path>
                <a:path w="1336040" h="261619">
                  <a:moveTo>
                    <a:pt x="1312227" y="147777"/>
                  </a:moveTo>
                  <a:lnTo>
                    <a:pt x="1309471" y="146532"/>
                  </a:lnTo>
                  <a:lnTo>
                    <a:pt x="1307566" y="143814"/>
                  </a:lnTo>
                  <a:lnTo>
                    <a:pt x="1305267" y="144335"/>
                  </a:lnTo>
                  <a:lnTo>
                    <a:pt x="1308506" y="145897"/>
                  </a:lnTo>
                  <a:lnTo>
                    <a:pt x="1304353" y="145110"/>
                  </a:lnTo>
                  <a:lnTo>
                    <a:pt x="1304848" y="146875"/>
                  </a:lnTo>
                  <a:lnTo>
                    <a:pt x="1301140" y="145694"/>
                  </a:lnTo>
                  <a:lnTo>
                    <a:pt x="1302080" y="146354"/>
                  </a:lnTo>
                  <a:lnTo>
                    <a:pt x="1300276" y="147193"/>
                  </a:lnTo>
                  <a:lnTo>
                    <a:pt x="1299819" y="147586"/>
                  </a:lnTo>
                  <a:lnTo>
                    <a:pt x="1301267" y="152120"/>
                  </a:lnTo>
                  <a:lnTo>
                    <a:pt x="1308569" y="150177"/>
                  </a:lnTo>
                  <a:lnTo>
                    <a:pt x="1312227" y="147777"/>
                  </a:lnTo>
                  <a:close/>
                </a:path>
                <a:path w="1336040" h="261619">
                  <a:moveTo>
                    <a:pt x="1323225" y="157594"/>
                  </a:moveTo>
                  <a:lnTo>
                    <a:pt x="1323009" y="157441"/>
                  </a:lnTo>
                  <a:lnTo>
                    <a:pt x="1322832" y="157594"/>
                  </a:lnTo>
                  <a:lnTo>
                    <a:pt x="1323225" y="157594"/>
                  </a:lnTo>
                  <a:close/>
                </a:path>
                <a:path w="1336040" h="261619">
                  <a:moveTo>
                    <a:pt x="1325130" y="153631"/>
                  </a:moveTo>
                  <a:lnTo>
                    <a:pt x="1323200" y="153631"/>
                  </a:lnTo>
                  <a:lnTo>
                    <a:pt x="1323771" y="153809"/>
                  </a:lnTo>
                  <a:lnTo>
                    <a:pt x="1325130" y="153631"/>
                  </a:lnTo>
                  <a:close/>
                </a:path>
                <a:path w="1336040" h="261619">
                  <a:moveTo>
                    <a:pt x="1334782" y="154114"/>
                  </a:moveTo>
                  <a:lnTo>
                    <a:pt x="1334693" y="153974"/>
                  </a:lnTo>
                  <a:lnTo>
                    <a:pt x="1334592" y="153809"/>
                  </a:lnTo>
                  <a:lnTo>
                    <a:pt x="1334477" y="153631"/>
                  </a:lnTo>
                  <a:lnTo>
                    <a:pt x="1334389" y="153492"/>
                  </a:lnTo>
                  <a:lnTo>
                    <a:pt x="1333474" y="152031"/>
                  </a:lnTo>
                  <a:lnTo>
                    <a:pt x="1332979" y="152374"/>
                  </a:lnTo>
                  <a:lnTo>
                    <a:pt x="1333004" y="153187"/>
                  </a:lnTo>
                  <a:lnTo>
                    <a:pt x="1333131" y="153187"/>
                  </a:lnTo>
                  <a:lnTo>
                    <a:pt x="1333601" y="153492"/>
                  </a:lnTo>
                  <a:lnTo>
                    <a:pt x="1332534" y="153492"/>
                  </a:lnTo>
                  <a:lnTo>
                    <a:pt x="1331302" y="153187"/>
                  </a:lnTo>
                  <a:lnTo>
                    <a:pt x="1332077" y="153187"/>
                  </a:lnTo>
                  <a:lnTo>
                    <a:pt x="1332585" y="152831"/>
                  </a:lnTo>
                  <a:lnTo>
                    <a:pt x="1331607" y="148628"/>
                  </a:lnTo>
                  <a:lnTo>
                    <a:pt x="1329372" y="153428"/>
                  </a:lnTo>
                  <a:lnTo>
                    <a:pt x="1328242" y="152031"/>
                  </a:lnTo>
                  <a:lnTo>
                    <a:pt x="1326591" y="150037"/>
                  </a:lnTo>
                  <a:lnTo>
                    <a:pt x="1326591" y="150990"/>
                  </a:lnTo>
                  <a:lnTo>
                    <a:pt x="1326388" y="151485"/>
                  </a:lnTo>
                  <a:lnTo>
                    <a:pt x="1326134" y="152031"/>
                  </a:lnTo>
                  <a:lnTo>
                    <a:pt x="1324851" y="151739"/>
                  </a:lnTo>
                  <a:lnTo>
                    <a:pt x="1320546" y="150761"/>
                  </a:lnTo>
                  <a:lnTo>
                    <a:pt x="1319403" y="151739"/>
                  </a:lnTo>
                  <a:lnTo>
                    <a:pt x="1319098" y="152031"/>
                  </a:lnTo>
                  <a:lnTo>
                    <a:pt x="1319517" y="153187"/>
                  </a:lnTo>
                  <a:lnTo>
                    <a:pt x="1319669" y="153492"/>
                  </a:lnTo>
                  <a:lnTo>
                    <a:pt x="1320342" y="154343"/>
                  </a:lnTo>
                  <a:lnTo>
                    <a:pt x="1320457" y="154495"/>
                  </a:lnTo>
                  <a:lnTo>
                    <a:pt x="1318552" y="155155"/>
                  </a:lnTo>
                  <a:lnTo>
                    <a:pt x="1316367" y="156133"/>
                  </a:lnTo>
                  <a:lnTo>
                    <a:pt x="1313230" y="156362"/>
                  </a:lnTo>
                  <a:lnTo>
                    <a:pt x="1314310" y="156362"/>
                  </a:lnTo>
                  <a:lnTo>
                    <a:pt x="1314653" y="156883"/>
                  </a:lnTo>
                  <a:lnTo>
                    <a:pt x="1313726" y="157200"/>
                  </a:lnTo>
                  <a:lnTo>
                    <a:pt x="1312799" y="157594"/>
                  </a:lnTo>
                  <a:lnTo>
                    <a:pt x="1311910" y="158153"/>
                  </a:lnTo>
                  <a:lnTo>
                    <a:pt x="1314577" y="159385"/>
                  </a:lnTo>
                  <a:lnTo>
                    <a:pt x="1316850" y="158534"/>
                  </a:lnTo>
                  <a:lnTo>
                    <a:pt x="1318793" y="157594"/>
                  </a:lnTo>
                  <a:lnTo>
                    <a:pt x="1321409" y="156883"/>
                  </a:lnTo>
                  <a:lnTo>
                    <a:pt x="1322235" y="156883"/>
                  </a:lnTo>
                  <a:lnTo>
                    <a:pt x="1323009" y="157441"/>
                  </a:lnTo>
                  <a:lnTo>
                    <a:pt x="1324063" y="156552"/>
                  </a:lnTo>
                  <a:lnTo>
                    <a:pt x="1324724" y="155981"/>
                  </a:lnTo>
                  <a:lnTo>
                    <a:pt x="1325206" y="156133"/>
                  </a:lnTo>
                  <a:lnTo>
                    <a:pt x="1325689" y="156362"/>
                  </a:lnTo>
                  <a:lnTo>
                    <a:pt x="1325613" y="156133"/>
                  </a:lnTo>
                  <a:lnTo>
                    <a:pt x="1325486" y="155981"/>
                  </a:lnTo>
                  <a:lnTo>
                    <a:pt x="1325270" y="155740"/>
                  </a:lnTo>
                  <a:lnTo>
                    <a:pt x="1324914" y="154495"/>
                  </a:lnTo>
                  <a:lnTo>
                    <a:pt x="1324851" y="154343"/>
                  </a:lnTo>
                  <a:lnTo>
                    <a:pt x="1324762" y="154114"/>
                  </a:lnTo>
                  <a:lnTo>
                    <a:pt x="1323771" y="153809"/>
                  </a:lnTo>
                  <a:lnTo>
                    <a:pt x="1322590" y="153974"/>
                  </a:lnTo>
                  <a:lnTo>
                    <a:pt x="1322590" y="156552"/>
                  </a:lnTo>
                  <a:lnTo>
                    <a:pt x="1321993" y="156718"/>
                  </a:lnTo>
                  <a:lnTo>
                    <a:pt x="1321765" y="156552"/>
                  </a:lnTo>
                  <a:lnTo>
                    <a:pt x="1322590" y="156552"/>
                  </a:lnTo>
                  <a:lnTo>
                    <a:pt x="1322590" y="153974"/>
                  </a:lnTo>
                  <a:lnTo>
                    <a:pt x="1322501" y="154114"/>
                  </a:lnTo>
                  <a:lnTo>
                    <a:pt x="1321460" y="154114"/>
                  </a:lnTo>
                  <a:lnTo>
                    <a:pt x="1322514" y="153974"/>
                  </a:lnTo>
                  <a:lnTo>
                    <a:pt x="1322590" y="153187"/>
                  </a:lnTo>
                  <a:lnTo>
                    <a:pt x="1322666" y="152831"/>
                  </a:lnTo>
                  <a:lnTo>
                    <a:pt x="1322755" y="152374"/>
                  </a:lnTo>
                  <a:lnTo>
                    <a:pt x="1322349" y="152031"/>
                  </a:lnTo>
                  <a:lnTo>
                    <a:pt x="1321930" y="151739"/>
                  </a:lnTo>
                  <a:lnTo>
                    <a:pt x="1323886" y="152514"/>
                  </a:lnTo>
                  <a:lnTo>
                    <a:pt x="1327124" y="153631"/>
                  </a:lnTo>
                  <a:lnTo>
                    <a:pt x="1329931" y="153631"/>
                  </a:lnTo>
                  <a:lnTo>
                    <a:pt x="1328420" y="155740"/>
                  </a:lnTo>
                  <a:lnTo>
                    <a:pt x="1329182" y="155155"/>
                  </a:lnTo>
                  <a:lnTo>
                    <a:pt x="1330718" y="154114"/>
                  </a:lnTo>
                  <a:lnTo>
                    <a:pt x="1334782" y="154114"/>
                  </a:lnTo>
                  <a:close/>
                </a:path>
                <a:path w="1336040" h="261619">
                  <a:moveTo>
                    <a:pt x="1335189" y="154114"/>
                  </a:moveTo>
                  <a:lnTo>
                    <a:pt x="1334782" y="154114"/>
                  </a:lnTo>
                  <a:lnTo>
                    <a:pt x="1334922" y="154343"/>
                  </a:lnTo>
                  <a:lnTo>
                    <a:pt x="1335189" y="154114"/>
                  </a:lnTo>
                  <a:close/>
                </a:path>
                <a:path w="1336040" h="261619">
                  <a:moveTo>
                    <a:pt x="1335709" y="155740"/>
                  </a:moveTo>
                  <a:lnTo>
                    <a:pt x="1335443" y="155155"/>
                  </a:lnTo>
                  <a:lnTo>
                    <a:pt x="1335024" y="154495"/>
                  </a:lnTo>
                  <a:lnTo>
                    <a:pt x="1334922" y="154343"/>
                  </a:lnTo>
                  <a:lnTo>
                    <a:pt x="1330706" y="157949"/>
                  </a:lnTo>
                  <a:lnTo>
                    <a:pt x="1334909" y="157949"/>
                  </a:lnTo>
                  <a:lnTo>
                    <a:pt x="1335481" y="156552"/>
                  </a:lnTo>
                  <a:lnTo>
                    <a:pt x="1335557" y="156362"/>
                  </a:lnTo>
                  <a:lnTo>
                    <a:pt x="1335671" y="155981"/>
                  </a:lnTo>
                  <a:lnTo>
                    <a:pt x="1335709" y="155740"/>
                  </a:lnTo>
                  <a:close/>
                </a:path>
              </a:pathLst>
            </a:custGeom>
            <a:solidFill>
              <a:srgbClr val="ABD3D8">
                <a:alpha val="51998"/>
              </a:srgbClr>
            </a:solidFill>
          </p:spPr>
          <p:txBody>
            <a:bodyPr wrap="square" lIns="0" tIns="0" rIns="0" bIns="0" rtlCol="0"/>
            <a:lstStyle/>
            <a:p>
              <a:pPr defTabSz="829178"/>
              <a:endParaRPr sz="1632" kern="0">
                <a:solidFill>
                  <a:sysClr val="windowText" lastClr="000000"/>
                </a:solidFill>
              </a:endParaRPr>
            </a:p>
          </p:txBody>
        </p:sp>
        <p:sp>
          <p:nvSpPr>
            <p:cNvPr id="118" name="object 118"/>
            <p:cNvSpPr/>
            <p:nvPr/>
          </p:nvSpPr>
          <p:spPr>
            <a:xfrm>
              <a:off x="8638921" y="1929307"/>
              <a:ext cx="471805" cy="226060"/>
            </a:xfrm>
            <a:custGeom>
              <a:avLst/>
              <a:gdLst/>
              <a:ahLst/>
              <a:cxnLst/>
              <a:rect l="l" t="t" r="r" b="b"/>
              <a:pathLst>
                <a:path w="471804" h="226060">
                  <a:moveTo>
                    <a:pt x="4267" y="195491"/>
                  </a:moveTo>
                  <a:lnTo>
                    <a:pt x="2755" y="190144"/>
                  </a:lnTo>
                  <a:lnTo>
                    <a:pt x="0" y="192519"/>
                  </a:lnTo>
                  <a:lnTo>
                    <a:pt x="2362" y="193459"/>
                  </a:lnTo>
                  <a:lnTo>
                    <a:pt x="4267" y="195491"/>
                  </a:lnTo>
                  <a:close/>
                </a:path>
                <a:path w="471804" h="226060">
                  <a:moveTo>
                    <a:pt x="9486" y="189293"/>
                  </a:moveTo>
                  <a:lnTo>
                    <a:pt x="7835" y="188722"/>
                  </a:lnTo>
                  <a:lnTo>
                    <a:pt x="6946" y="190957"/>
                  </a:lnTo>
                  <a:lnTo>
                    <a:pt x="9486" y="189293"/>
                  </a:lnTo>
                  <a:close/>
                </a:path>
                <a:path w="471804" h="226060">
                  <a:moveTo>
                    <a:pt x="10604" y="188722"/>
                  </a:moveTo>
                  <a:lnTo>
                    <a:pt x="10350" y="188722"/>
                  </a:lnTo>
                  <a:lnTo>
                    <a:pt x="9486" y="189293"/>
                  </a:lnTo>
                  <a:lnTo>
                    <a:pt x="10401" y="189611"/>
                  </a:lnTo>
                  <a:lnTo>
                    <a:pt x="10604" y="188722"/>
                  </a:lnTo>
                  <a:close/>
                </a:path>
                <a:path w="471804" h="226060">
                  <a:moveTo>
                    <a:pt x="14274" y="190957"/>
                  </a:moveTo>
                  <a:lnTo>
                    <a:pt x="10401" y="189611"/>
                  </a:lnTo>
                  <a:lnTo>
                    <a:pt x="9372" y="194068"/>
                  </a:lnTo>
                  <a:lnTo>
                    <a:pt x="13512" y="192684"/>
                  </a:lnTo>
                  <a:lnTo>
                    <a:pt x="13919" y="190957"/>
                  </a:lnTo>
                  <a:lnTo>
                    <a:pt x="14274" y="190957"/>
                  </a:lnTo>
                  <a:close/>
                </a:path>
                <a:path w="471804" h="226060">
                  <a:moveTo>
                    <a:pt x="14960" y="195135"/>
                  </a:moveTo>
                  <a:lnTo>
                    <a:pt x="13995" y="193027"/>
                  </a:lnTo>
                  <a:lnTo>
                    <a:pt x="10312" y="194716"/>
                  </a:lnTo>
                  <a:lnTo>
                    <a:pt x="8928" y="195186"/>
                  </a:lnTo>
                  <a:lnTo>
                    <a:pt x="10807" y="195783"/>
                  </a:lnTo>
                  <a:lnTo>
                    <a:pt x="13106" y="195262"/>
                  </a:lnTo>
                  <a:lnTo>
                    <a:pt x="14960" y="195135"/>
                  </a:lnTo>
                  <a:close/>
                </a:path>
                <a:path w="471804" h="226060">
                  <a:moveTo>
                    <a:pt x="17018" y="202247"/>
                  </a:moveTo>
                  <a:lnTo>
                    <a:pt x="15074" y="200202"/>
                  </a:lnTo>
                  <a:lnTo>
                    <a:pt x="14592" y="199161"/>
                  </a:lnTo>
                  <a:lnTo>
                    <a:pt x="13220" y="199618"/>
                  </a:lnTo>
                  <a:lnTo>
                    <a:pt x="13690" y="200660"/>
                  </a:lnTo>
                  <a:lnTo>
                    <a:pt x="13271" y="201777"/>
                  </a:lnTo>
                  <a:lnTo>
                    <a:pt x="17018" y="202247"/>
                  </a:lnTo>
                  <a:close/>
                </a:path>
                <a:path w="471804" h="226060">
                  <a:moveTo>
                    <a:pt x="24498" y="183222"/>
                  </a:moveTo>
                  <a:lnTo>
                    <a:pt x="24028" y="182892"/>
                  </a:lnTo>
                  <a:lnTo>
                    <a:pt x="23647" y="183222"/>
                  </a:lnTo>
                  <a:lnTo>
                    <a:pt x="24498" y="183222"/>
                  </a:lnTo>
                  <a:close/>
                </a:path>
                <a:path w="471804" h="226060">
                  <a:moveTo>
                    <a:pt x="26454" y="183222"/>
                  </a:moveTo>
                  <a:lnTo>
                    <a:pt x="24434" y="181051"/>
                  </a:lnTo>
                  <a:lnTo>
                    <a:pt x="24015" y="182168"/>
                  </a:lnTo>
                  <a:lnTo>
                    <a:pt x="24498" y="183222"/>
                  </a:lnTo>
                  <a:lnTo>
                    <a:pt x="26454" y="183222"/>
                  </a:lnTo>
                  <a:close/>
                </a:path>
                <a:path w="471804" h="226060">
                  <a:moveTo>
                    <a:pt x="34544" y="219049"/>
                  </a:moveTo>
                  <a:lnTo>
                    <a:pt x="31826" y="219049"/>
                  </a:lnTo>
                  <a:lnTo>
                    <a:pt x="31381" y="220179"/>
                  </a:lnTo>
                  <a:lnTo>
                    <a:pt x="31394" y="220903"/>
                  </a:lnTo>
                  <a:lnTo>
                    <a:pt x="33807" y="220903"/>
                  </a:lnTo>
                  <a:lnTo>
                    <a:pt x="34544" y="219049"/>
                  </a:lnTo>
                  <a:close/>
                </a:path>
                <a:path w="471804" h="226060">
                  <a:moveTo>
                    <a:pt x="36550" y="180936"/>
                  </a:moveTo>
                  <a:lnTo>
                    <a:pt x="34201" y="180009"/>
                  </a:lnTo>
                  <a:lnTo>
                    <a:pt x="33299" y="181533"/>
                  </a:lnTo>
                  <a:lnTo>
                    <a:pt x="32880" y="183362"/>
                  </a:lnTo>
                  <a:lnTo>
                    <a:pt x="34226" y="182194"/>
                  </a:lnTo>
                  <a:lnTo>
                    <a:pt x="36131" y="182778"/>
                  </a:lnTo>
                  <a:lnTo>
                    <a:pt x="36550" y="180936"/>
                  </a:lnTo>
                  <a:close/>
                </a:path>
                <a:path w="471804" h="226060">
                  <a:moveTo>
                    <a:pt x="44551" y="225120"/>
                  </a:moveTo>
                  <a:lnTo>
                    <a:pt x="40347" y="225018"/>
                  </a:lnTo>
                  <a:lnTo>
                    <a:pt x="44069" y="225501"/>
                  </a:lnTo>
                  <a:lnTo>
                    <a:pt x="44551" y="225120"/>
                  </a:lnTo>
                  <a:close/>
                </a:path>
                <a:path w="471804" h="226060">
                  <a:moveTo>
                    <a:pt x="54559" y="194259"/>
                  </a:moveTo>
                  <a:lnTo>
                    <a:pt x="54051" y="192468"/>
                  </a:lnTo>
                  <a:lnTo>
                    <a:pt x="50800" y="193052"/>
                  </a:lnTo>
                  <a:lnTo>
                    <a:pt x="54559" y="194259"/>
                  </a:lnTo>
                  <a:close/>
                </a:path>
                <a:path w="471804" h="226060">
                  <a:moveTo>
                    <a:pt x="59347" y="179755"/>
                  </a:moveTo>
                  <a:lnTo>
                    <a:pt x="57492" y="179158"/>
                  </a:lnTo>
                  <a:lnTo>
                    <a:pt x="57569" y="182791"/>
                  </a:lnTo>
                  <a:lnTo>
                    <a:pt x="59347" y="179755"/>
                  </a:lnTo>
                  <a:close/>
                </a:path>
                <a:path w="471804" h="226060">
                  <a:moveTo>
                    <a:pt x="61023" y="211620"/>
                  </a:moveTo>
                  <a:lnTo>
                    <a:pt x="58686" y="211416"/>
                  </a:lnTo>
                  <a:lnTo>
                    <a:pt x="55422" y="212750"/>
                  </a:lnTo>
                  <a:lnTo>
                    <a:pt x="55422" y="211277"/>
                  </a:lnTo>
                  <a:lnTo>
                    <a:pt x="54584" y="214972"/>
                  </a:lnTo>
                  <a:lnTo>
                    <a:pt x="46062" y="209740"/>
                  </a:lnTo>
                  <a:lnTo>
                    <a:pt x="48514" y="215023"/>
                  </a:lnTo>
                  <a:lnTo>
                    <a:pt x="58356" y="217627"/>
                  </a:lnTo>
                  <a:lnTo>
                    <a:pt x="56946" y="216623"/>
                  </a:lnTo>
                  <a:lnTo>
                    <a:pt x="56908" y="215900"/>
                  </a:lnTo>
                  <a:lnTo>
                    <a:pt x="57365" y="214782"/>
                  </a:lnTo>
                  <a:lnTo>
                    <a:pt x="59232" y="215379"/>
                  </a:lnTo>
                  <a:lnTo>
                    <a:pt x="59753" y="216433"/>
                  </a:lnTo>
                  <a:lnTo>
                    <a:pt x="61023" y="211620"/>
                  </a:lnTo>
                  <a:close/>
                </a:path>
                <a:path w="471804" h="226060">
                  <a:moveTo>
                    <a:pt x="73164" y="192252"/>
                  </a:moveTo>
                  <a:lnTo>
                    <a:pt x="68948" y="191452"/>
                  </a:lnTo>
                  <a:lnTo>
                    <a:pt x="69938" y="194284"/>
                  </a:lnTo>
                  <a:lnTo>
                    <a:pt x="70853" y="193509"/>
                  </a:lnTo>
                  <a:lnTo>
                    <a:pt x="72250" y="193040"/>
                  </a:lnTo>
                  <a:lnTo>
                    <a:pt x="73164" y="192252"/>
                  </a:lnTo>
                  <a:close/>
                </a:path>
                <a:path w="471804" h="226060">
                  <a:moveTo>
                    <a:pt x="74142" y="215099"/>
                  </a:moveTo>
                  <a:lnTo>
                    <a:pt x="70878" y="214223"/>
                  </a:lnTo>
                  <a:lnTo>
                    <a:pt x="70421" y="215353"/>
                  </a:lnTo>
                  <a:lnTo>
                    <a:pt x="71374" y="216014"/>
                  </a:lnTo>
                  <a:lnTo>
                    <a:pt x="71831" y="216344"/>
                  </a:lnTo>
                  <a:lnTo>
                    <a:pt x="74142" y="215099"/>
                  </a:lnTo>
                  <a:close/>
                </a:path>
                <a:path w="471804" h="226060">
                  <a:moveTo>
                    <a:pt x="80797" y="220459"/>
                  </a:moveTo>
                  <a:lnTo>
                    <a:pt x="79857" y="219075"/>
                  </a:lnTo>
                  <a:lnTo>
                    <a:pt x="80276" y="217970"/>
                  </a:lnTo>
                  <a:lnTo>
                    <a:pt x="80695" y="216090"/>
                  </a:lnTo>
                  <a:lnTo>
                    <a:pt x="77914" y="217030"/>
                  </a:lnTo>
                  <a:lnTo>
                    <a:pt x="76111" y="218617"/>
                  </a:lnTo>
                  <a:lnTo>
                    <a:pt x="80797" y="220459"/>
                  </a:lnTo>
                  <a:close/>
                </a:path>
                <a:path w="471804" h="226060">
                  <a:moveTo>
                    <a:pt x="91224" y="167779"/>
                  </a:moveTo>
                  <a:lnTo>
                    <a:pt x="88404" y="166509"/>
                  </a:lnTo>
                  <a:lnTo>
                    <a:pt x="87058" y="167690"/>
                  </a:lnTo>
                  <a:lnTo>
                    <a:pt x="91224" y="167779"/>
                  </a:lnTo>
                  <a:close/>
                </a:path>
                <a:path w="471804" h="226060">
                  <a:moveTo>
                    <a:pt x="94767" y="160274"/>
                  </a:moveTo>
                  <a:lnTo>
                    <a:pt x="91960" y="158991"/>
                  </a:lnTo>
                  <a:lnTo>
                    <a:pt x="91605" y="163753"/>
                  </a:lnTo>
                  <a:lnTo>
                    <a:pt x="94767" y="160274"/>
                  </a:lnTo>
                  <a:close/>
                </a:path>
                <a:path w="471804" h="226060">
                  <a:moveTo>
                    <a:pt x="100304" y="176974"/>
                  </a:moveTo>
                  <a:lnTo>
                    <a:pt x="98386" y="174917"/>
                  </a:lnTo>
                  <a:lnTo>
                    <a:pt x="97028" y="176834"/>
                  </a:lnTo>
                  <a:lnTo>
                    <a:pt x="100304" y="176974"/>
                  </a:lnTo>
                  <a:close/>
                </a:path>
                <a:path w="471804" h="226060">
                  <a:moveTo>
                    <a:pt x="109601" y="155613"/>
                  </a:moveTo>
                  <a:lnTo>
                    <a:pt x="105841" y="155155"/>
                  </a:lnTo>
                  <a:lnTo>
                    <a:pt x="107772" y="157200"/>
                  </a:lnTo>
                  <a:lnTo>
                    <a:pt x="109601" y="155613"/>
                  </a:lnTo>
                  <a:close/>
                </a:path>
                <a:path w="471804" h="226060">
                  <a:moveTo>
                    <a:pt x="110109" y="157403"/>
                  </a:moveTo>
                  <a:lnTo>
                    <a:pt x="108915" y="157403"/>
                  </a:lnTo>
                  <a:lnTo>
                    <a:pt x="108038" y="157810"/>
                  </a:lnTo>
                  <a:lnTo>
                    <a:pt x="107861" y="157403"/>
                  </a:lnTo>
                  <a:lnTo>
                    <a:pt x="107772" y="157924"/>
                  </a:lnTo>
                  <a:lnTo>
                    <a:pt x="108102" y="157924"/>
                  </a:lnTo>
                  <a:lnTo>
                    <a:pt x="108966" y="157924"/>
                  </a:lnTo>
                  <a:lnTo>
                    <a:pt x="110109" y="157403"/>
                  </a:lnTo>
                  <a:close/>
                </a:path>
                <a:path w="471804" h="226060">
                  <a:moveTo>
                    <a:pt x="119418" y="160667"/>
                  </a:moveTo>
                  <a:lnTo>
                    <a:pt x="118795" y="159664"/>
                  </a:lnTo>
                  <a:lnTo>
                    <a:pt x="118986" y="159372"/>
                  </a:lnTo>
                  <a:lnTo>
                    <a:pt x="118097" y="160147"/>
                  </a:lnTo>
                  <a:lnTo>
                    <a:pt x="119418" y="160667"/>
                  </a:lnTo>
                  <a:close/>
                </a:path>
                <a:path w="471804" h="226060">
                  <a:moveTo>
                    <a:pt x="120370" y="158178"/>
                  </a:moveTo>
                  <a:lnTo>
                    <a:pt x="119773" y="158178"/>
                  </a:lnTo>
                  <a:lnTo>
                    <a:pt x="118986" y="159372"/>
                  </a:lnTo>
                  <a:lnTo>
                    <a:pt x="120370" y="158178"/>
                  </a:lnTo>
                  <a:close/>
                </a:path>
                <a:path w="471804" h="226060">
                  <a:moveTo>
                    <a:pt x="120434" y="161074"/>
                  </a:moveTo>
                  <a:lnTo>
                    <a:pt x="119418" y="160667"/>
                  </a:lnTo>
                  <a:lnTo>
                    <a:pt x="119583" y="160934"/>
                  </a:lnTo>
                  <a:lnTo>
                    <a:pt x="119862" y="161112"/>
                  </a:lnTo>
                  <a:lnTo>
                    <a:pt x="120434" y="161074"/>
                  </a:lnTo>
                  <a:close/>
                </a:path>
                <a:path w="471804" h="226060">
                  <a:moveTo>
                    <a:pt x="120688" y="151968"/>
                  </a:moveTo>
                  <a:lnTo>
                    <a:pt x="119722" y="150596"/>
                  </a:lnTo>
                  <a:lnTo>
                    <a:pt x="117360" y="149656"/>
                  </a:lnTo>
                  <a:lnTo>
                    <a:pt x="117436" y="151841"/>
                  </a:lnTo>
                  <a:lnTo>
                    <a:pt x="120688" y="151968"/>
                  </a:lnTo>
                  <a:close/>
                </a:path>
                <a:path w="471804" h="226060">
                  <a:moveTo>
                    <a:pt x="124701" y="154063"/>
                  </a:moveTo>
                  <a:lnTo>
                    <a:pt x="123532" y="153974"/>
                  </a:lnTo>
                  <a:lnTo>
                    <a:pt x="122529" y="151117"/>
                  </a:lnTo>
                  <a:lnTo>
                    <a:pt x="122770" y="153555"/>
                  </a:lnTo>
                  <a:lnTo>
                    <a:pt x="122796" y="153911"/>
                  </a:lnTo>
                  <a:lnTo>
                    <a:pt x="118859" y="153555"/>
                  </a:lnTo>
                  <a:lnTo>
                    <a:pt x="122720" y="156781"/>
                  </a:lnTo>
                  <a:lnTo>
                    <a:pt x="122047" y="156781"/>
                  </a:lnTo>
                  <a:lnTo>
                    <a:pt x="120611" y="156159"/>
                  </a:lnTo>
                  <a:lnTo>
                    <a:pt x="115747" y="154063"/>
                  </a:lnTo>
                  <a:lnTo>
                    <a:pt x="115125" y="153797"/>
                  </a:lnTo>
                  <a:lnTo>
                    <a:pt x="114820" y="154063"/>
                  </a:lnTo>
                  <a:lnTo>
                    <a:pt x="114185" y="154609"/>
                  </a:lnTo>
                  <a:lnTo>
                    <a:pt x="112407" y="156159"/>
                  </a:lnTo>
                  <a:lnTo>
                    <a:pt x="111912" y="155117"/>
                  </a:lnTo>
                  <a:lnTo>
                    <a:pt x="114185" y="154609"/>
                  </a:lnTo>
                  <a:lnTo>
                    <a:pt x="114617" y="153581"/>
                  </a:lnTo>
                  <a:lnTo>
                    <a:pt x="114236" y="153555"/>
                  </a:lnTo>
                  <a:lnTo>
                    <a:pt x="111429" y="154063"/>
                  </a:lnTo>
                  <a:lnTo>
                    <a:pt x="109448" y="157378"/>
                  </a:lnTo>
                  <a:lnTo>
                    <a:pt x="112534" y="157378"/>
                  </a:lnTo>
                  <a:lnTo>
                    <a:pt x="119799" y="158127"/>
                  </a:lnTo>
                  <a:lnTo>
                    <a:pt x="120294" y="157378"/>
                  </a:lnTo>
                  <a:lnTo>
                    <a:pt x="121843" y="157378"/>
                  </a:lnTo>
                  <a:lnTo>
                    <a:pt x="124091" y="157924"/>
                  </a:lnTo>
                  <a:lnTo>
                    <a:pt x="123431" y="157378"/>
                  </a:lnTo>
                  <a:lnTo>
                    <a:pt x="123228" y="157378"/>
                  </a:lnTo>
                  <a:lnTo>
                    <a:pt x="123190" y="157187"/>
                  </a:lnTo>
                  <a:lnTo>
                    <a:pt x="123151" y="156781"/>
                  </a:lnTo>
                  <a:lnTo>
                    <a:pt x="123075" y="156159"/>
                  </a:lnTo>
                  <a:lnTo>
                    <a:pt x="122961" y="155117"/>
                  </a:lnTo>
                  <a:lnTo>
                    <a:pt x="122834" y="154063"/>
                  </a:lnTo>
                  <a:lnTo>
                    <a:pt x="123571" y="154063"/>
                  </a:lnTo>
                  <a:lnTo>
                    <a:pt x="124701" y="154063"/>
                  </a:lnTo>
                  <a:close/>
                </a:path>
                <a:path w="471804" h="226060">
                  <a:moveTo>
                    <a:pt x="127889" y="141300"/>
                  </a:moveTo>
                  <a:lnTo>
                    <a:pt x="125958" y="138531"/>
                  </a:lnTo>
                  <a:lnTo>
                    <a:pt x="125018" y="138595"/>
                  </a:lnTo>
                  <a:lnTo>
                    <a:pt x="126009" y="139992"/>
                  </a:lnTo>
                  <a:lnTo>
                    <a:pt x="125552" y="140373"/>
                  </a:lnTo>
                  <a:lnTo>
                    <a:pt x="127889" y="141300"/>
                  </a:lnTo>
                  <a:close/>
                </a:path>
                <a:path w="471804" h="226060">
                  <a:moveTo>
                    <a:pt x="136245" y="160096"/>
                  </a:moveTo>
                  <a:lnTo>
                    <a:pt x="134594" y="159143"/>
                  </a:lnTo>
                  <a:lnTo>
                    <a:pt x="134797" y="160096"/>
                  </a:lnTo>
                  <a:lnTo>
                    <a:pt x="134874" y="160451"/>
                  </a:lnTo>
                  <a:lnTo>
                    <a:pt x="136245" y="160096"/>
                  </a:lnTo>
                  <a:close/>
                </a:path>
                <a:path w="471804" h="226060">
                  <a:moveTo>
                    <a:pt x="139573" y="161582"/>
                  </a:moveTo>
                  <a:lnTo>
                    <a:pt x="138607" y="159473"/>
                  </a:lnTo>
                  <a:lnTo>
                    <a:pt x="136245" y="160096"/>
                  </a:lnTo>
                  <a:lnTo>
                    <a:pt x="137210" y="160655"/>
                  </a:lnTo>
                  <a:lnTo>
                    <a:pt x="139573" y="161582"/>
                  </a:lnTo>
                  <a:close/>
                </a:path>
                <a:path w="471804" h="226060">
                  <a:moveTo>
                    <a:pt x="142113" y="189763"/>
                  </a:moveTo>
                  <a:lnTo>
                    <a:pt x="141147" y="188366"/>
                  </a:lnTo>
                  <a:lnTo>
                    <a:pt x="141071" y="185458"/>
                  </a:lnTo>
                  <a:lnTo>
                    <a:pt x="139001" y="187934"/>
                  </a:lnTo>
                  <a:lnTo>
                    <a:pt x="138569" y="188366"/>
                  </a:lnTo>
                  <a:lnTo>
                    <a:pt x="137426" y="189357"/>
                  </a:lnTo>
                  <a:lnTo>
                    <a:pt x="132461" y="187934"/>
                  </a:lnTo>
                  <a:lnTo>
                    <a:pt x="130924" y="186931"/>
                  </a:lnTo>
                  <a:lnTo>
                    <a:pt x="125158" y="182905"/>
                  </a:lnTo>
                  <a:lnTo>
                    <a:pt x="121551" y="188239"/>
                  </a:lnTo>
                  <a:lnTo>
                    <a:pt x="124790" y="186931"/>
                  </a:lnTo>
                  <a:lnTo>
                    <a:pt x="126199" y="188645"/>
                  </a:lnTo>
                  <a:lnTo>
                    <a:pt x="126212" y="187934"/>
                  </a:lnTo>
                  <a:lnTo>
                    <a:pt x="128689" y="186931"/>
                  </a:lnTo>
                  <a:lnTo>
                    <a:pt x="129184" y="188366"/>
                  </a:lnTo>
                  <a:lnTo>
                    <a:pt x="129501" y="189458"/>
                  </a:lnTo>
                  <a:lnTo>
                    <a:pt x="129628" y="189941"/>
                  </a:lnTo>
                  <a:lnTo>
                    <a:pt x="129743" y="190385"/>
                  </a:lnTo>
                  <a:lnTo>
                    <a:pt x="129882" y="189941"/>
                  </a:lnTo>
                  <a:lnTo>
                    <a:pt x="130429" y="189458"/>
                  </a:lnTo>
                  <a:lnTo>
                    <a:pt x="132803" y="190385"/>
                  </a:lnTo>
                  <a:lnTo>
                    <a:pt x="134772" y="194627"/>
                  </a:lnTo>
                  <a:lnTo>
                    <a:pt x="136537" y="193103"/>
                  </a:lnTo>
                  <a:lnTo>
                    <a:pt x="135648" y="193103"/>
                  </a:lnTo>
                  <a:lnTo>
                    <a:pt x="136067" y="190665"/>
                  </a:lnTo>
                  <a:lnTo>
                    <a:pt x="139331" y="190665"/>
                  </a:lnTo>
                  <a:lnTo>
                    <a:pt x="142113" y="189763"/>
                  </a:lnTo>
                  <a:close/>
                </a:path>
                <a:path w="471804" h="226060">
                  <a:moveTo>
                    <a:pt x="145008" y="154673"/>
                  </a:moveTo>
                  <a:lnTo>
                    <a:pt x="138468" y="154406"/>
                  </a:lnTo>
                  <a:lnTo>
                    <a:pt x="136664" y="155981"/>
                  </a:lnTo>
                  <a:lnTo>
                    <a:pt x="131000" y="153454"/>
                  </a:lnTo>
                  <a:lnTo>
                    <a:pt x="129895" y="154406"/>
                  </a:lnTo>
                  <a:lnTo>
                    <a:pt x="129679" y="154673"/>
                  </a:lnTo>
                  <a:lnTo>
                    <a:pt x="131572" y="155981"/>
                  </a:lnTo>
                  <a:lnTo>
                    <a:pt x="131432" y="155981"/>
                  </a:lnTo>
                  <a:lnTo>
                    <a:pt x="129679" y="156806"/>
                  </a:lnTo>
                  <a:lnTo>
                    <a:pt x="130467" y="160096"/>
                  </a:lnTo>
                  <a:lnTo>
                    <a:pt x="130556" y="160451"/>
                  </a:lnTo>
                  <a:lnTo>
                    <a:pt x="130606" y="160655"/>
                  </a:lnTo>
                  <a:lnTo>
                    <a:pt x="130708" y="161086"/>
                  </a:lnTo>
                  <a:lnTo>
                    <a:pt x="130784" y="160096"/>
                  </a:lnTo>
                  <a:lnTo>
                    <a:pt x="130873" y="159143"/>
                  </a:lnTo>
                  <a:lnTo>
                    <a:pt x="130975" y="157937"/>
                  </a:lnTo>
                  <a:lnTo>
                    <a:pt x="131051" y="157073"/>
                  </a:lnTo>
                  <a:lnTo>
                    <a:pt x="134594" y="159143"/>
                  </a:lnTo>
                  <a:lnTo>
                    <a:pt x="134353" y="157937"/>
                  </a:lnTo>
                  <a:lnTo>
                    <a:pt x="138607" y="159473"/>
                  </a:lnTo>
                  <a:lnTo>
                    <a:pt x="139801" y="157937"/>
                  </a:lnTo>
                  <a:lnTo>
                    <a:pt x="140474" y="157073"/>
                  </a:lnTo>
                  <a:lnTo>
                    <a:pt x="142201" y="154851"/>
                  </a:lnTo>
                  <a:lnTo>
                    <a:pt x="145008" y="154673"/>
                  </a:lnTo>
                  <a:close/>
                </a:path>
                <a:path w="471804" h="226060">
                  <a:moveTo>
                    <a:pt x="152590" y="140716"/>
                  </a:moveTo>
                  <a:lnTo>
                    <a:pt x="150215" y="139039"/>
                  </a:lnTo>
                  <a:lnTo>
                    <a:pt x="141325" y="137833"/>
                  </a:lnTo>
                  <a:lnTo>
                    <a:pt x="135293" y="138620"/>
                  </a:lnTo>
                  <a:lnTo>
                    <a:pt x="137718" y="142455"/>
                  </a:lnTo>
                  <a:lnTo>
                    <a:pt x="147472" y="141427"/>
                  </a:lnTo>
                  <a:lnTo>
                    <a:pt x="152590" y="140716"/>
                  </a:lnTo>
                  <a:close/>
                </a:path>
                <a:path w="471804" h="226060">
                  <a:moveTo>
                    <a:pt x="179628" y="140309"/>
                  </a:moveTo>
                  <a:lnTo>
                    <a:pt x="179235" y="138950"/>
                  </a:lnTo>
                  <a:lnTo>
                    <a:pt x="178269" y="139128"/>
                  </a:lnTo>
                  <a:lnTo>
                    <a:pt x="177177" y="139407"/>
                  </a:lnTo>
                  <a:lnTo>
                    <a:pt x="176364" y="139458"/>
                  </a:lnTo>
                  <a:lnTo>
                    <a:pt x="179628" y="140309"/>
                  </a:lnTo>
                  <a:close/>
                </a:path>
                <a:path w="471804" h="226060">
                  <a:moveTo>
                    <a:pt x="180784" y="138836"/>
                  </a:moveTo>
                  <a:lnTo>
                    <a:pt x="180416" y="138518"/>
                  </a:lnTo>
                  <a:lnTo>
                    <a:pt x="179933" y="138277"/>
                  </a:lnTo>
                  <a:lnTo>
                    <a:pt x="179108" y="138531"/>
                  </a:lnTo>
                  <a:lnTo>
                    <a:pt x="179235" y="138938"/>
                  </a:lnTo>
                  <a:lnTo>
                    <a:pt x="179844" y="138823"/>
                  </a:lnTo>
                  <a:lnTo>
                    <a:pt x="180378" y="138772"/>
                  </a:lnTo>
                  <a:lnTo>
                    <a:pt x="180784" y="138836"/>
                  </a:lnTo>
                  <a:close/>
                </a:path>
                <a:path w="471804" h="226060">
                  <a:moveTo>
                    <a:pt x="181470" y="139065"/>
                  </a:moveTo>
                  <a:lnTo>
                    <a:pt x="181190" y="138899"/>
                  </a:lnTo>
                  <a:lnTo>
                    <a:pt x="180784" y="138836"/>
                  </a:lnTo>
                  <a:lnTo>
                    <a:pt x="181051" y="139065"/>
                  </a:lnTo>
                  <a:lnTo>
                    <a:pt x="181267" y="139331"/>
                  </a:lnTo>
                  <a:lnTo>
                    <a:pt x="181470" y="139458"/>
                  </a:lnTo>
                  <a:lnTo>
                    <a:pt x="181470" y="139065"/>
                  </a:lnTo>
                  <a:close/>
                </a:path>
                <a:path w="471804" h="226060">
                  <a:moveTo>
                    <a:pt x="284378" y="39712"/>
                  </a:moveTo>
                  <a:lnTo>
                    <a:pt x="284276" y="35191"/>
                  </a:lnTo>
                  <a:lnTo>
                    <a:pt x="281482" y="35369"/>
                  </a:lnTo>
                  <a:lnTo>
                    <a:pt x="279704" y="39128"/>
                  </a:lnTo>
                  <a:lnTo>
                    <a:pt x="284378" y="39712"/>
                  </a:lnTo>
                  <a:close/>
                </a:path>
                <a:path w="471804" h="226060">
                  <a:moveTo>
                    <a:pt x="284899" y="31762"/>
                  </a:moveTo>
                  <a:lnTo>
                    <a:pt x="284022" y="31775"/>
                  </a:lnTo>
                  <a:lnTo>
                    <a:pt x="283159" y="31572"/>
                  </a:lnTo>
                  <a:lnTo>
                    <a:pt x="282308" y="30975"/>
                  </a:lnTo>
                  <a:lnTo>
                    <a:pt x="279984" y="31483"/>
                  </a:lnTo>
                  <a:lnTo>
                    <a:pt x="279438" y="28257"/>
                  </a:lnTo>
                  <a:lnTo>
                    <a:pt x="278980" y="28676"/>
                  </a:lnTo>
                  <a:lnTo>
                    <a:pt x="277622" y="30556"/>
                  </a:lnTo>
                  <a:lnTo>
                    <a:pt x="279069" y="32283"/>
                  </a:lnTo>
                  <a:lnTo>
                    <a:pt x="280009" y="33667"/>
                  </a:lnTo>
                  <a:lnTo>
                    <a:pt x="281800" y="32385"/>
                  </a:lnTo>
                  <a:lnTo>
                    <a:pt x="283362" y="31877"/>
                  </a:lnTo>
                  <a:lnTo>
                    <a:pt x="284899" y="31762"/>
                  </a:lnTo>
                  <a:close/>
                </a:path>
                <a:path w="471804" h="226060">
                  <a:moveTo>
                    <a:pt x="285076" y="39801"/>
                  </a:moveTo>
                  <a:lnTo>
                    <a:pt x="284391" y="39801"/>
                  </a:lnTo>
                  <a:lnTo>
                    <a:pt x="284403" y="40246"/>
                  </a:lnTo>
                  <a:lnTo>
                    <a:pt x="285076" y="39801"/>
                  </a:lnTo>
                  <a:close/>
                </a:path>
                <a:path w="471804" h="226060">
                  <a:moveTo>
                    <a:pt x="285572" y="31737"/>
                  </a:moveTo>
                  <a:lnTo>
                    <a:pt x="285343" y="31737"/>
                  </a:lnTo>
                  <a:lnTo>
                    <a:pt x="284899" y="31762"/>
                  </a:lnTo>
                  <a:lnTo>
                    <a:pt x="285127" y="31762"/>
                  </a:lnTo>
                  <a:lnTo>
                    <a:pt x="285343" y="31775"/>
                  </a:lnTo>
                  <a:lnTo>
                    <a:pt x="285572" y="31737"/>
                  </a:lnTo>
                  <a:close/>
                </a:path>
                <a:path w="471804" h="226060">
                  <a:moveTo>
                    <a:pt x="288061" y="37820"/>
                  </a:moveTo>
                  <a:lnTo>
                    <a:pt x="285076" y="39801"/>
                  </a:lnTo>
                  <a:lnTo>
                    <a:pt x="286880" y="40017"/>
                  </a:lnTo>
                  <a:lnTo>
                    <a:pt x="287007" y="39801"/>
                  </a:lnTo>
                  <a:lnTo>
                    <a:pt x="288061" y="37820"/>
                  </a:lnTo>
                  <a:close/>
                </a:path>
                <a:path w="471804" h="226060">
                  <a:moveTo>
                    <a:pt x="291769" y="40449"/>
                  </a:moveTo>
                  <a:lnTo>
                    <a:pt x="290588" y="40347"/>
                  </a:lnTo>
                  <a:lnTo>
                    <a:pt x="290906" y="39801"/>
                  </a:lnTo>
                  <a:lnTo>
                    <a:pt x="289788" y="40284"/>
                  </a:lnTo>
                  <a:lnTo>
                    <a:pt x="286880" y="40017"/>
                  </a:lnTo>
                  <a:lnTo>
                    <a:pt x="285826" y="41973"/>
                  </a:lnTo>
                  <a:lnTo>
                    <a:pt x="289382" y="40449"/>
                  </a:lnTo>
                  <a:lnTo>
                    <a:pt x="286346" y="43014"/>
                  </a:lnTo>
                  <a:lnTo>
                    <a:pt x="289140" y="42824"/>
                  </a:lnTo>
                  <a:lnTo>
                    <a:pt x="290525" y="40449"/>
                  </a:lnTo>
                  <a:lnTo>
                    <a:pt x="291769" y="40449"/>
                  </a:lnTo>
                  <a:close/>
                </a:path>
                <a:path w="471804" h="226060">
                  <a:moveTo>
                    <a:pt x="303517" y="27698"/>
                  </a:moveTo>
                  <a:lnTo>
                    <a:pt x="303187" y="27000"/>
                  </a:lnTo>
                  <a:lnTo>
                    <a:pt x="303237" y="26682"/>
                  </a:lnTo>
                  <a:lnTo>
                    <a:pt x="300431" y="27914"/>
                  </a:lnTo>
                  <a:lnTo>
                    <a:pt x="303517" y="27698"/>
                  </a:lnTo>
                  <a:close/>
                </a:path>
                <a:path w="471804" h="226060">
                  <a:moveTo>
                    <a:pt x="304190" y="29146"/>
                  </a:moveTo>
                  <a:lnTo>
                    <a:pt x="303669" y="28028"/>
                  </a:lnTo>
                  <a:lnTo>
                    <a:pt x="303428" y="29146"/>
                  </a:lnTo>
                  <a:lnTo>
                    <a:pt x="304190" y="29146"/>
                  </a:lnTo>
                  <a:close/>
                </a:path>
                <a:path w="471804" h="226060">
                  <a:moveTo>
                    <a:pt x="304838" y="787"/>
                  </a:moveTo>
                  <a:lnTo>
                    <a:pt x="303403" y="165"/>
                  </a:lnTo>
                  <a:lnTo>
                    <a:pt x="303695" y="2133"/>
                  </a:lnTo>
                  <a:lnTo>
                    <a:pt x="304495" y="1447"/>
                  </a:lnTo>
                  <a:lnTo>
                    <a:pt x="304838" y="787"/>
                  </a:lnTo>
                  <a:close/>
                </a:path>
                <a:path w="471804" h="226060">
                  <a:moveTo>
                    <a:pt x="305993" y="27533"/>
                  </a:moveTo>
                  <a:lnTo>
                    <a:pt x="303517" y="27698"/>
                  </a:lnTo>
                  <a:lnTo>
                    <a:pt x="303669" y="28028"/>
                  </a:lnTo>
                  <a:lnTo>
                    <a:pt x="305993" y="27533"/>
                  </a:lnTo>
                  <a:close/>
                </a:path>
                <a:path w="471804" h="226060">
                  <a:moveTo>
                    <a:pt x="306984" y="29629"/>
                  </a:moveTo>
                  <a:lnTo>
                    <a:pt x="306273" y="29146"/>
                  </a:lnTo>
                  <a:lnTo>
                    <a:pt x="305485" y="29146"/>
                  </a:lnTo>
                  <a:lnTo>
                    <a:pt x="303276" y="29883"/>
                  </a:lnTo>
                  <a:lnTo>
                    <a:pt x="303390" y="29349"/>
                  </a:lnTo>
                  <a:lnTo>
                    <a:pt x="303428" y="29146"/>
                  </a:lnTo>
                  <a:lnTo>
                    <a:pt x="300443" y="29349"/>
                  </a:lnTo>
                  <a:lnTo>
                    <a:pt x="299161" y="28028"/>
                  </a:lnTo>
                  <a:lnTo>
                    <a:pt x="298704" y="28028"/>
                  </a:lnTo>
                  <a:lnTo>
                    <a:pt x="299135" y="28003"/>
                  </a:lnTo>
                  <a:lnTo>
                    <a:pt x="295389" y="24104"/>
                  </a:lnTo>
                  <a:lnTo>
                    <a:pt x="290334" y="31051"/>
                  </a:lnTo>
                  <a:lnTo>
                    <a:pt x="285572" y="31737"/>
                  </a:lnTo>
                  <a:lnTo>
                    <a:pt x="288137" y="31737"/>
                  </a:lnTo>
                  <a:lnTo>
                    <a:pt x="290779" y="32842"/>
                  </a:lnTo>
                  <a:lnTo>
                    <a:pt x="290931" y="32842"/>
                  </a:lnTo>
                  <a:lnTo>
                    <a:pt x="294030" y="33426"/>
                  </a:lnTo>
                  <a:lnTo>
                    <a:pt x="293547" y="33096"/>
                  </a:lnTo>
                  <a:lnTo>
                    <a:pt x="293535" y="32359"/>
                  </a:lnTo>
                  <a:lnTo>
                    <a:pt x="293966" y="31965"/>
                  </a:lnTo>
                  <a:lnTo>
                    <a:pt x="295871" y="32562"/>
                  </a:lnTo>
                  <a:lnTo>
                    <a:pt x="302425" y="32842"/>
                  </a:lnTo>
                  <a:lnTo>
                    <a:pt x="304165" y="32842"/>
                  </a:lnTo>
                  <a:lnTo>
                    <a:pt x="304927" y="31965"/>
                  </a:lnTo>
                  <a:lnTo>
                    <a:pt x="306755" y="29883"/>
                  </a:lnTo>
                  <a:lnTo>
                    <a:pt x="306984" y="29629"/>
                  </a:lnTo>
                  <a:close/>
                </a:path>
                <a:path w="471804" h="226060">
                  <a:moveTo>
                    <a:pt x="307327" y="24892"/>
                  </a:moveTo>
                  <a:lnTo>
                    <a:pt x="303580" y="24434"/>
                  </a:lnTo>
                  <a:lnTo>
                    <a:pt x="303237" y="26682"/>
                  </a:lnTo>
                  <a:lnTo>
                    <a:pt x="307327" y="24892"/>
                  </a:lnTo>
                  <a:close/>
                </a:path>
                <a:path w="471804" h="226060">
                  <a:moveTo>
                    <a:pt x="307721" y="4559"/>
                  </a:moveTo>
                  <a:lnTo>
                    <a:pt x="305612" y="3733"/>
                  </a:lnTo>
                  <a:lnTo>
                    <a:pt x="305117" y="3733"/>
                  </a:lnTo>
                  <a:lnTo>
                    <a:pt x="303999" y="4114"/>
                  </a:lnTo>
                  <a:lnTo>
                    <a:pt x="303936" y="3733"/>
                  </a:lnTo>
                  <a:lnTo>
                    <a:pt x="303847" y="3124"/>
                  </a:lnTo>
                  <a:lnTo>
                    <a:pt x="303796" y="2819"/>
                  </a:lnTo>
                  <a:lnTo>
                    <a:pt x="303695" y="2133"/>
                  </a:lnTo>
                  <a:lnTo>
                    <a:pt x="302907" y="2819"/>
                  </a:lnTo>
                  <a:lnTo>
                    <a:pt x="301320" y="3733"/>
                  </a:lnTo>
                  <a:lnTo>
                    <a:pt x="301536" y="3733"/>
                  </a:lnTo>
                  <a:lnTo>
                    <a:pt x="301294" y="4114"/>
                  </a:lnTo>
                  <a:lnTo>
                    <a:pt x="301142" y="4114"/>
                  </a:lnTo>
                  <a:lnTo>
                    <a:pt x="302425" y="8026"/>
                  </a:lnTo>
                  <a:lnTo>
                    <a:pt x="307479" y="4559"/>
                  </a:lnTo>
                  <a:lnTo>
                    <a:pt x="307721" y="4559"/>
                  </a:lnTo>
                  <a:close/>
                </a:path>
                <a:path w="471804" h="226060">
                  <a:moveTo>
                    <a:pt x="309232" y="5613"/>
                  </a:moveTo>
                  <a:lnTo>
                    <a:pt x="308724" y="4699"/>
                  </a:lnTo>
                  <a:lnTo>
                    <a:pt x="307975" y="3733"/>
                  </a:lnTo>
                  <a:lnTo>
                    <a:pt x="307682" y="3124"/>
                  </a:lnTo>
                  <a:lnTo>
                    <a:pt x="307721" y="4559"/>
                  </a:lnTo>
                  <a:lnTo>
                    <a:pt x="307860" y="4559"/>
                  </a:lnTo>
                  <a:lnTo>
                    <a:pt x="309232" y="5613"/>
                  </a:lnTo>
                  <a:close/>
                </a:path>
                <a:path w="471804" h="226060">
                  <a:moveTo>
                    <a:pt x="324916" y="2298"/>
                  </a:moveTo>
                  <a:lnTo>
                    <a:pt x="321589" y="0"/>
                  </a:lnTo>
                  <a:lnTo>
                    <a:pt x="320700" y="774"/>
                  </a:lnTo>
                  <a:lnTo>
                    <a:pt x="324027" y="3086"/>
                  </a:lnTo>
                  <a:lnTo>
                    <a:pt x="324916" y="2298"/>
                  </a:lnTo>
                  <a:close/>
                </a:path>
                <a:path w="471804" h="226060">
                  <a:moveTo>
                    <a:pt x="326758" y="10731"/>
                  </a:moveTo>
                  <a:lnTo>
                    <a:pt x="324764" y="11493"/>
                  </a:lnTo>
                  <a:lnTo>
                    <a:pt x="322745" y="8610"/>
                  </a:lnTo>
                  <a:lnTo>
                    <a:pt x="322834" y="12217"/>
                  </a:lnTo>
                  <a:lnTo>
                    <a:pt x="324675" y="11518"/>
                  </a:lnTo>
                  <a:lnTo>
                    <a:pt x="324802" y="11518"/>
                  </a:lnTo>
                  <a:lnTo>
                    <a:pt x="325678" y="12750"/>
                  </a:lnTo>
                  <a:lnTo>
                    <a:pt x="326758" y="10731"/>
                  </a:lnTo>
                  <a:close/>
                </a:path>
                <a:path w="471804" h="226060">
                  <a:moveTo>
                    <a:pt x="333095" y="11518"/>
                  </a:moveTo>
                  <a:lnTo>
                    <a:pt x="331216" y="10464"/>
                  </a:lnTo>
                  <a:lnTo>
                    <a:pt x="327914" y="8610"/>
                  </a:lnTo>
                  <a:lnTo>
                    <a:pt x="326758" y="10731"/>
                  </a:lnTo>
                  <a:lnTo>
                    <a:pt x="327456" y="10464"/>
                  </a:lnTo>
                  <a:lnTo>
                    <a:pt x="327837" y="12217"/>
                  </a:lnTo>
                  <a:lnTo>
                    <a:pt x="327952" y="12750"/>
                  </a:lnTo>
                  <a:lnTo>
                    <a:pt x="327990" y="12954"/>
                  </a:lnTo>
                  <a:lnTo>
                    <a:pt x="331279" y="13093"/>
                  </a:lnTo>
                  <a:lnTo>
                    <a:pt x="333095" y="11518"/>
                  </a:lnTo>
                  <a:close/>
                </a:path>
                <a:path w="471804" h="226060">
                  <a:moveTo>
                    <a:pt x="366560" y="104254"/>
                  </a:moveTo>
                  <a:lnTo>
                    <a:pt x="365023" y="98933"/>
                  </a:lnTo>
                  <a:lnTo>
                    <a:pt x="364604" y="101485"/>
                  </a:lnTo>
                  <a:lnTo>
                    <a:pt x="363232" y="104254"/>
                  </a:lnTo>
                  <a:lnTo>
                    <a:pt x="366560" y="104254"/>
                  </a:lnTo>
                  <a:close/>
                </a:path>
                <a:path w="471804" h="226060">
                  <a:moveTo>
                    <a:pt x="370890" y="83032"/>
                  </a:moveTo>
                  <a:lnTo>
                    <a:pt x="368338" y="82715"/>
                  </a:lnTo>
                  <a:lnTo>
                    <a:pt x="370420" y="83870"/>
                  </a:lnTo>
                  <a:lnTo>
                    <a:pt x="370878" y="83680"/>
                  </a:lnTo>
                  <a:lnTo>
                    <a:pt x="370890" y="83032"/>
                  </a:lnTo>
                  <a:close/>
                </a:path>
                <a:path w="471804" h="226060">
                  <a:moveTo>
                    <a:pt x="372097" y="83185"/>
                  </a:moveTo>
                  <a:lnTo>
                    <a:pt x="371538" y="79946"/>
                  </a:lnTo>
                  <a:lnTo>
                    <a:pt x="369849" y="80060"/>
                  </a:lnTo>
                  <a:lnTo>
                    <a:pt x="370903" y="82067"/>
                  </a:lnTo>
                  <a:lnTo>
                    <a:pt x="370890" y="83032"/>
                  </a:lnTo>
                  <a:lnTo>
                    <a:pt x="372097" y="83185"/>
                  </a:lnTo>
                  <a:close/>
                </a:path>
                <a:path w="471804" h="226060">
                  <a:moveTo>
                    <a:pt x="375183" y="76809"/>
                  </a:moveTo>
                  <a:lnTo>
                    <a:pt x="375132" y="74625"/>
                  </a:lnTo>
                  <a:lnTo>
                    <a:pt x="372846" y="76593"/>
                  </a:lnTo>
                  <a:lnTo>
                    <a:pt x="375183" y="76809"/>
                  </a:lnTo>
                  <a:close/>
                </a:path>
                <a:path w="471804" h="226060">
                  <a:moveTo>
                    <a:pt x="382346" y="114236"/>
                  </a:moveTo>
                  <a:lnTo>
                    <a:pt x="382003" y="114084"/>
                  </a:lnTo>
                  <a:lnTo>
                    <a:pt x="381698" y="113982"/>
                  </a:lnTo>
                  <a:lnTo>
                    <a:pt x="381317" y="113792"/>
                  </a:lnTo>
                  <a:lnTo>
                    <a:pt x="381749" y="114084"/>
                  </a:lnTo>
                  <a:lnTo>
                    <a:pt x="382066" y="114198"/>
                  </a:lnTo>
                  <a:lnTo>
                    <a:pt x="382346" y="114236"/>
                  </a:lnTo>
                  <a:close/>
                </a:path>
                <a:path w="471804" h="226060">
                  <a:moveTo>
                    <a:pt x="383260" y="99847"/>
                  </a:moveTo>
                  <a:lnTo>
                    <a:pt x="372059" y="99542"/>
                  </a:lnTo>
                  <a:lnTo>
                    <a:pt x="375564" y="99847"/>
                  </a:lnTo>
                  <a:lnTo>
                    <a:pt x="374561" y="99847"/>
                  </a:lnTo>
                  <a:lnTo>
                    <a:pt x="375132" y="100609"/>
                  </a:lnTo>
                  <a:lnTo>
                    <a:pt x="375818" y="101485"/>
                  </a:lnTo>
                  <a:lnTo>
                    <a:pt x="375399" y="102590"/>
                  </a:lnTo>
                  <a:lnTo>
                    <a:pt x="377024" y="102590"/>
                  </a:lnTo>
                  <a:lnTo>
                    <a:pt x="379361" y="99847"/>
                  </a:lnTo>
                  <a:lnTo>
                    <a:pt x="383260" y="99847"/>
                  </a:lnTo>
                  <a:close/>
                </a:path>
                <a:path w="471804" h="226060">
                  <a:moveTo>
                    <a:pt x="387832" y="112623"/>
                  </a:moveTo>
                  <a:lnTo>
                    <a:pt x="383794" y="111048"/>
                  </a:lnTo>
                  <a:lnTo>
                    <a:pt x="383971" y="114439"/>
                  </a:lnTo>
                  <a:lnTo>
                    <a:pt x="382346" y="114236"/>
                  </a:lnTo>
                  <a:lnTo>
                    <a:pt x="385000" y="115417"/>
                  </a:lnTo>
                  <a:lnTo>
                    <a:pt x="386676" y="115608"/>
                  </a:lnTo>
                  <a:lnTo>
                    <a:pt x="387832" y="112623"/>
                  </a:lnTo>
                  <a:close/>
                </a:path>
                <a:path w="471804" h="226060">
                  <a:moveTo>
                    <a:pt x="390829" y="100393"/>
                  </a:moveTo>
                  <a:lnTo>
                    <a:pt x="390715" y="98247"/>
                  </a:lnTo>
                  <a:lnTo>
                    <a:pt x="388366" y="98044"/>
                  </a:lnTo>
                  <a:lnTo>
                    <a:pt x="390829" y="100393"/>
                  </a:lnTo>
                  <a:close/>
                </a:path>
                <a:path w="471804" h="226060">
                  <a:moveTo>
                    <a:pt x="393954" y="196748"/>
                  </a:moveTo>
                  <a:lnTo>
                    <a:pt x="390080" y="192633"/>
                  </a:lnTo>
                  <a:lnTo>
                    <a:pt x="384467" y="191554"/>
                  </a:lnTo>
                  <a:lnTo>
                    <a:pt x="387299" y="193548"/>
                  </a:lnTo>
                  <a:lnTo>
                    <a:pt x="390182" y="195541"/>
                  </a:lnTo>
                  <a:lnTo>
                    <a:pt x="393954" y="196748"/>
                  </a:lnTo>
                  <a:close/>
                </a:path>
                <a:path w="471804" h="226060">
                  <a:moveTo>
                    <a:pt x="394906" y="83464"/>
                  </a:moveTo>
                  <a:lnTo>
                    <a:pt x="394525" y="83108"/>
                  </a:lnTo>
                  <a:lnTo>
                    <a:pt x="393115" y="82664"/>
                  </a:lnTo>
                  <a:lnTo>
                    <a:pt x="394068" y="83108"/>
                  </a:lnTo>
                  <a:lnTo>
                    <a:pt x="394906" y="83464"/>
                  </a:lnTo>
                  <a:close/>
                </a:path>
                <a:path w="471804" h="226060">
                  <a:moveTo>
                    <a:pt x="395351" y="97218"/>
                  </a:moveTo>
                  <a:lnTo>
                    <a:pt x="394195" y="99847"/>
                  </a:lnTo>
                  <a:lnTo>
                    <a:pt x="392557" y="100393"/>
                  </a:lnTo>
                  <a:lnTo>
                    <a:pt x="390829" y="100393"/>
                  </a:lnTo>
                  <a:lnTo>
                    <a:pt x="388620" y="100393"/>
                  </a:lnTo>
                  <a:lnTo>
                    <a:pt x="385660" y="99402"/>
                  </a:lnTo>
                  <a:lnTo>
                    <a:pt x="382841" y="100596"/>
                  </a:lnTo>
                  <a:lnTo>
                    <a:pt x="383171" y="102196"/>
                  </a:lnTo>
                  <a:lnTo>
                    <a:pt x="383247" y="102590"/>
                  </a:lnTo>
                  <a:lnTo>
                    <a:pt x="383349" y="103111"/>
                  </a:lnTo>
                  <a:lnTo>
                    <a:pt x="380834" y="103009"/>
                  </a:lnTo>
                  <a:lnTo>
                    <a:pt x="380669" y="102768"/>
                  </a:lnTo>
                  <a:lnTo>
                    <a:pt x="380542" y="102590"/>
                  </a:lnTo>
                  <a:lnTo>
                    <a:pt x="379361" y="102946"/>
                  </a:lnTo>
                  <a:lnTo>
                    <a:pt x="375323" y="102768"/>
                  </a:lnTo>
                  <a:lnTo>
                    <a:pt x="375399" y="102590"/>
                  </a:lnTo>
                  <a:lnTo>
                    <a:pt x="375183" y="102590"/>
                  </a:lnTo>
                  <a:lnTo>
                    <a:pt x="375183" y="103111"/>
                  </a:lnTo>
                  <a:lnTo>
                    <a:pt x="374967" y="103682"/>
                  </a:lnTo>
                  <a:lnTo>
                    <a:pt x="374497" y="102946"/>
                  </a:lnTo>
                  <a:lnTo>
                    <a:pt x="374611" y="103111"/>
                  </a:lnTo>
                  <a:lnTo>
                    <a:pt x="375183" y="103111"/>
                  </a:lnTo>
                  <a:lnTo>
                    <a:pt x="375183" y="102590"/>
                  </a:lnTo>
                  <a:lnTo>
                    <a:pt x="374281" y="102590"/>
                  </a:lnTo>
                  <a:lnTo>
                    <a:pt x="374357" y="102730"/>
                  </a:lnTo>
                  <a:lnTo>
                    <a:pt x="371170" y="102590"/>
                  </a:lnTo>
                  <a:lnTo>
                    <a:pt x="374281" y="102590"/>
                  </a:lnTo>
                  <a:lnTo>
                    <a:pt x="372529" y="99847"/>
                  </a:lnTo>
                  <a:lnTo>
                    <a:pt x="366560" y="104254"/>
                  </a:lnTo>
                  <a:lnTo>
                    <a:pt x="367868" y="104254"/>
                  </a:lnTo>
                  <a:lnTo>
                    <a:pt x="372668" y="104940"/>
                  </a:lnTo>
                  <a:lnTo>
                    <a:pt x="376885" y="103682"/>
                  </a:lnTo>
                  <a:lnTo>
                    <a:pt x="378802" y="103111"/>
                  </a:lnTo>
                  <a:lnTo>
                    <a:pt x="380911" y="103111"/>
                  </a:lnTo>
                  <a:lnTo>
                    <a:pt x="383476" y="106743"/>
                  </a:lnTo>
                  <a:lnTo>
                    <a:pt x="383895" y="104940"/>
                  </a:lnTo>
                  <a:lnTo>
                    <a:pt x="384441" y="104254"/>
                  </a:lnTo>
                  <a:lnTo>
                    <a:pt x="385470" y="102997"/>
                  </a:lnTo>
                  <a:lnTo>
                    <a:pt x="386194" y="103644"/>
                  </a:lnTo>
                  <a:lnTo>
                    <a:pt x="390321" y="100825"/>
                  </a:lnTo>
                  <a:lnTo>
                    <a:pt x="394081" y="102019"/>
                  </a:lnTo>
                  <a:lnTo>
                    <a:pt x="394398" y="100825"/>
                  </a:lnTo>
                  <a:lnTo>
                    <a:pt x="394512" y="100393"/>
                  </a:lnTo>
                  <a:lnTo>
                    <a:pt x="395351" y="97218"/>
                  </a:lnTo>
                  <a:close/>
                </a:path>
                <a:path w="471804" h="226060">
                  <a:moveTo>
                    <a:pt x="403085" y="80213"/>
                  </a:moveTo>
                  <a:lnTo>
                    <a:pt x="401891" y="79679"/>
                  </a:lnTo>
                  <a:lnTo>
                    <a:pt x="402666" y="80213"/>
                  </a:lnTo>
                  <a:lnTo>
                    <a:pt x="403085" y="80213"/>
                  </a:lnTo>
                  <a:close/>
                </a:path>
                <a:path w="471804" h="226060">
                  <a:moveTo>
                    <a:pt x="403326" y="80683"/>
                  </a:moveTo>
                  <a:lnTo>
                    <a:pt x="402666" y="80213"/>
                  </a:lnTo>
                  <a:lnTo>
                    <a:pt x="399567" y="80213"/>
                  </a:lnTo>
                  <a:lnTo>
                    <a:pt x="403326" y="80683"/>
                  </a:lnTo>
                  <a:close/>
                </a:path>
                <a:path w="471804" h="226060">
                  <a:moveTo>
                    <a:pt x="403987" y="105346"/>
                  </a:moveTo>
                  <a:lnTo>
                    <a:pt x="400672" y="103022"/>
                  </a:lnTo>
                  <a:lnTo>
                    <a:pt x="400748" y="105918"/>
                  </a:lnTo>
                  <a:lnTo>
                    <a:pt x="403987" y="105346"/>
                  </a:lnTo>
                  <a:close/>
                </a:path>
                <a:path w="471804" h="226060">
                  <a:moveTo>
                    <a:pt x="408571" y="85051"/>
                  </a:moveTo>
                  <a:lnTo>
                    <a:pt x="402005" y="84035"/>
                  </a:lnTo>
                  <a:lnTo>
                    <a:pt x="400151" y="84886"/>
                  </a:lnTo>
                  <a:lnTo>
                    <a:pt x="406298" y="87020"/>
                  </a:lnTo>
                  <a:lnTo>
                    <a:pt x="408571" y="85051"/>
                  </a:lnTo>
                  <a:close/>
                </a:path>
                <a:path w="471804" h="226060">
                  <a:moveTo>
                    <a:pt x="412673" y="80772"/>
                  </a:moveTo>
                  <a:lnTo>
                    <a:pt x="412623" y="78600"/>
                  </a:lnTo>
                  <a:lnTo>
                    <a:pt x="409333" y="78447"/>
                  </a:lnTo>
                  <a:lnTo>
                    <a:pt x="412673" y="80772"/>
                  </a:lnTo>
                  <a:close/>
                </a:path>
                <a:path w="471804" h="226060">
                  <a:moveTo>
                    <a:pt x="413245" y="67652"/>
                  </a:moveTo>
                  <a:lnTo>
                    <a:pt x="410400" y="65659"/>
                  </a:lnTo>
                  <a:lnTo>
                    <a:pt x="409448" y="65722"/>
                  </a:lnTo>
                  <a:lnTo>
                    <a:pt x="409460" y="66459"/>
                  </a:lnTo>
                  <a:lnTo>
                    <a:pt x="409943" y="66789"/>
                  </a:lnTo>
                  <a:lnTo>
                    <a:pt x="413245" y="67652"/>
                  </a:lnTo>
                  <a:close/>
                </a:path>
                <a:path w="471804" h="226060">
                  <a:moveTo>
                    <a:pt x="413867" y="73774"/>
                  </a:moveTo>
                  <a:lnTo>
                    <a:pt x="410133" y="72593"/>
                  </a:lnTo>
                  <a:lnTo>
                    <a:pt x="410629" y="74358"/>
                  </a:lnTo>
                  <a:lnTo>
                    <a:pt x="409714" y="75158"/>
                  </a:lnTo>
                  <a:lnTo>
                    <a:pt x="410235" y="76923"/>
                  </a:lnTo>
                  <a:lnTo>
                    <a:pt x="413867" y="73774"/>
                  </a:lnTo>
                  <a:close/>
                </a:path>
                <a:path w="471804" h="226060">
                  <a:moveTo>
                    <a:pt x="416331" y="81089"/>
                  </a:moveTo>
                  <a:lnTo>
                    <a:pt x="412673" y="80772"/>
                  </a:lnTo>
                  <a:lnTo>
                    <a:pt x="410375" y="82016"/>
                  </a:lnTo>
                  <a:lnTo>
                    <a:pt x="408000" y="81089"/>
                  </a:lnTo>
                  <a:lnTo>
                    <a:pt x="405041" y="81089"/>
                  </a:lnTo>
                  <a:lnTo>
                    <a:pt x="404329" y="80772"/>
                  </a:lnTo>
                  <a:lnTo>
                    <a:pt x="404164" y="80772"/>
                  </a:lnTo>
                  <a:lnTo>
                    <a:pt x="403479" y="80772"/>
                  </a:lnTo>
                  <a:lnTo>
                    <a:pt x="399351" y="80772"/>
                  </a:lnTo>
                  <a:lnTo>
                    <a:pt x="397814" y="84683"/>
                  </a:lnTo>
                  <a:lnTo>
                    <a:pt x="394906" y="83464"/>
                  </a:lnTo>
                  <a:lnTo>
                    <a:pt x="397383" y="85813"/>
                  </a:lnTo>
                  <a:lnTo>
                    <a:pt x="397446" y="87985"/>
                  </a:lnTo>
                  <a:lnTo>
                    <a:pt x="403021" y="86880"/>
                  </a:lnTo>
                  <a:lnTo>
                    <a:pt x="400151" y="84886"/>
                  </a:lnTo>
                  <a:lnTo>
                    <a:pt x="400062" y="84683"/>
                  </a:lnTo>
                  <a:lnTo>
                    <a:pt x="399770" y="84035"/>
                  </a:lnTo>
                  <a:lnTo>
                    <a:pt x="399669" y="83832"/>
                  </a:lnTo>
                  <a:lnTo>
                    <a:pt x="400824" y="83464"/>
                  </a:lnTo>
                  <a:lnTo>
                    <a:pt x="400964" y="83464"/>
                  </a:lnTo>
                  <a:lnTo>
                    <a:pt x="401904" y="82664"/>
                  </a:lnTo>
                  <a:lnTo>
                    <a:pt x="406171" y="82664"/>
                  </a:lnTo>
                  <a:lnTo>
                    <a:pt x="411772" y="82283"/>
                  </a:lnTo>
                  <a:lnTo>
                    <a:pt x="412432" y="82016"/>
                  </a:lnTo>
                  <a:lnTo>
                    <a:pt x="414731" y="81089"/>
                  </a:lnTo>
                  <a:lnTo>
                    <a:pt x="416331" y="81089"/>
                  </a:lnTo>
                  <a:close/>
                </a:path>
                <a:path w="471804" h="226060">
                  <a:moveTo>
                    <a:pt x="423557" y="69977"/>
                  </a:moveTo>
                  <a:lnTo>
                    <a:pt x="422757" y="67564"/>
                  </a:lnTo>
                  <a:lnTo>
                    <a:pt x="422643" y="67233"/>
                  </a:lnTo>
                  <a:lnTo>
                    <a:pt x="422579" y="67017"/>
                  </a:lnTo>
                  <a:lnTo>
                    <a:pt x="418007" y="70954"/>
                  </a:lnTo>
                  <a:lnTo>
                    <a:pt x="422948" y="69977"/>
                  </a:lnTo>
                  <a:lnTo>
                    <a:pt x="423557" y="69977"/>
                  </a:lnTo>
                  <a:close/>
                </a:path>
                <a:path w="471804" h="226060">
                  <a:moveTo>
                    <a:pt x="427812" y="59855"/>
                  </a:moveTo>
                  <a:lnTo>
                    <a:pt x="426783" y="58420"/>
                  </a:lnTo>
                  <a:lnTo>
                    <a:pt x="424954" y="56019"/>
                  </a:lnTo>
                  <a:lnTo>
                    <a:pt x="422770" y="57188"/>
                  </a:lnTo>
                  <a:lnTo>
                    <a:pt x="422795" y="57912"/>
                  </a:lnTo>
                  <a:lnTo>
                    <a:pt x="423278" y="58254"/>
                  </a:lnTo>
                  <a:lnTo>
                    <a:pt x="422338" y="58318"/>
                  </a:lnTo>
                  <a:lnTo>
                    <a:pt x="427812" y="59855"/>
                  </a:lnTo>
                  <a:close/>
                </a:path>
                <a:path w="471804" h="226060">
                  <a:moveTo>
                    <a:pt x="428155" y="59956"/>
                  </a:moveTo>
                  <a:lnTo>
                    <a:pt x="427812" y="59855"/>
                  </a:lnTo>
                  <a:lnTo>
                    <a:pt x="427939" y="60032"/>
                  </a:lnTo>
                  <a:lnTo>
                    <a:pt x="428104" y="60020"/>
                  </a:lnTo>
                  <a:close/>
                </a:path>
                <a:path w="471804" h="226060">
                  <a:moveTo>
                    <a:pt x="428891" y="65913"/>
                  </a:moveTo>
                  <a:lnTo>
                    <a:pt x="422490" y="63398"/>
                  </a:lnTo>
                  <a:lnTo>
                    <a:pt x="417791" y="65913"/>
                  </a:lnTo>
                  <a:lnTo>
                    <a:pt x="418134" y="65913"/>
                  </a:lnTo>
                  <a:lnTo>
                    <a:pt x="423049" y="66611"/>
                  </a:lnTo>
                  <a:lnTo>
                    <a:pt x="422579" y="67017"/>
                  </a:lnTo>
                  <a:lnTo>
                    <a:pt x="424916" y="67233"/>
                  </a:lnTo>
                  <a:lnTo>
                    <a:pt x="428891" y="65913"/>
                  </a:lnTo>
                  <a:close/>
                </a:path>
                <a:path w="471804" h="226060">
                  <a:moveTo>
                    <a:pt x="429272" y="66065"/>
                  </a:moveTo>
                  <a:lnTo>
                    <a:pt x="429145" y="65913"/>
                  </a:lnTo>
                  <a:lnTo>
                    <a:pt x="428891" y="65913"/>
                  </a:lnTo>
                  <a:lnTo>
                    <a:pt x="429272" y="66065"/>
                  </a:lnTo>
                  <a:close/>
                </a:path>
                <a:path w="471804" h="226060">
                  <a:moveTo>
                    <a:pt x="430072" y="67017"/>
                  </a:moveTo>
                  <a:lnTo>
                    <a:pt x="429869" y="66611"/>
                  </a:lnTo>
                  <a:lnTo>
                    <a:pt x="429577" y="66179"/>
                  </a:lnTo>
                  <a:lnTo>
                    <a:pt x="429374" y="66179"/>
                  </a:lnTo>
                  <a:lnTo>
                    <a:pt x="430072" y="67017"/>
                  </a:lnTo>
                  <a:close/>
                </a:path>
                <a:path w="471804" h="226060">
                  <a:moveTo>
                    <a:pt x="430809" y="76238"/>
                  </a:moveTo>
                  <a:lnTo>
                    <a:pt x="430784" y="75730"/>
                  </a:lnTo>
                  <a:lnTo>
                    <a:pt x="430682" y="72821"/>
                  </a:lnTo>
                  <a:lnTo>
                    <a:pt x="430644" y="71628"/>
                  </a:lnTo>
                  <a:lnTo>
                    <a:pt x="430631" y="71183"/>
                  </a:lnTo>
                  <a:lnTo>
                    <a:pt x="425488" y="70446"/>
                  </a:lnTo>
                  <a:lnTo>
                    <a:pt x="424103" y="71628"/>
                  </a:lnTo>
                  <a:lnTo>
                    <a:pt x="423557" y="69977"/>
                  </a:lnTo>
                  <a:lnTo>
                    <a:pt x="422732" y="72821"/>
                  </a:lnTo>
                  <a:lnTo>
                    <a:pt x="417156" y="73926"/>
                  </a:lnTo>
                  <a:lnTo>
                    <a:pt x="415480" y="76771"/>
                  </a:lnTo>
                  <a:lnTo>
                    <a:pt x="415378" y="76949"/>
                  </a:lnTo>
                  <a:lnTo>
                    <a:pt x="419671" y="79946"/>
                  </a:lnTo>
                  <a:lnTo>
                    <a:pt x="420573" y="78409"/>
                  </a:lnTo>
                  <a:lnTo>
                    <a:pt x="423329" y="76771"/>
                  </a:lnTo>
                  <a:lnTo>
                    <a:pt x="422808" y="75730"/>
                  </a:lnTo>
                  <a:lnTo>
                    <a:pt x="428332" y="75730"/>
                  </a:lnTo>
                  <a:lnTo>
                    <a:pt x="430809" y="76238"/>
                  </a:lnTo>
                  <a:close/>
                </a:path>
                <a:path w="471804" h="226060">
                  <a:moveTo>
                    <a:pt x="436118" y="82791"/>
                  </a:moveTo>
                  <a:lnTo>
                    <a:pt x="435203" y="82156"/>
                  </a:lnTo>
                  <a:lnTo>
                    <a:pt x="434657" y="80606"/>
                  </a:lnTo>
                  <a:lnTo>
                    <a:pt x="435368" y="79895"/>
                  </a:lnTo>
                  <a:lnTo>
                    <a:pt x="434378" y="80251"/>
                  </a:lnTo>
                  <a:lnTo>
                    <a:pt x="433438" y="80632"/>
                  </a:lnTo>
                  <a:lnTo>
                    <a:pt x="432790" y="81191"/>
                  </a:lnTo>
                  <a:lnTo>
                    <a:pt x="434200" y="81470"/>
                  </a:lnTo>
                  <a:lnTo>
                    <a:pt x="435190" y="83578"/>
                  </a:lnTo>
                  <a:lnTo>
                    <a:pt x="436118" y="82791"/>
                  </a:lnTo>
                  <a:close/>
                </a:path>
                <a:path w="471804" h="226060">
                  <a:moveTo>
                    <a:pt x="436321" y="79552"/>
                  </a:moveTo>
                  <a:lnTo>
                    <a:pt x="435902" y="79578"/>
                  </a:lnTo>
                  <a:lnTo>
                    <a:pt x="435571" y="79692"/>
                  </a:lnTo>
                  <a:lnTo>
                    <a:pt x="435368" y="79895"/>
                  </a:lnTo>
                  <a:lnTo>
                    <a:pt x="435686" y="79781"/>
                  </a:lnTo>
                  <a:lnTo>
                    <a:pt x="435991" y="79667"/>
                  </a:lnTo>
                  <a:lnTo>
                    <a:pt x="436321" y="79552"/>
                  </a:lnTo>
                  <a:close/>
                </a:path>
                <a:path w="471804" h="226060">
                  <a:moveTo>
                    <a:pt x="438975" y="79819"/>
                  </a:moveTo>
                  <a:lnTo>
                    <a:pt x="437362" y="79679"/>
                  </a:lnTo>
                  <a:lnTo>
                    <a:pt x="437616" y="80314"/>
                  </a:lnTo>
                  <a:lnTo>
                    <a:pt x="438035" y="81013"/>
                  </a:lnTo>
                  <a:lnTo>
                    <a:pt x="438873" y="81876"/>
                  </a:lnTo>
                  <a:lnTo>
                    <a:pt x="437896" y="79819"/>
                  </a:lnTo>
                  <a:lnTo>
                    <a:pt x="438975" y="79819"/>
                  </a:lnTo>
                  <a:close/>
                </a:path>
                <a:path w="471804" h="226060">
                  <a:moveTo>
                    <a:pt x="441020" y="90449"/>
                  </a:moveTo>
                  <a:lnTo>
                    <a:pt x="441007" y="89992"/>
                  </a:lnTo>
                  <a:lnTo>
                    <a:pt x="439966" y="89636"/>
                  </a:lnTo>
                  <a:lnTo>
                    <a:pt x="438975" y="89357"/>
                  </a:lnTo>
                  <a:lnTo>
                    <a:pt x="438150" y="89204"/>
                  </a:lnTo>
                  <a:lnTo>
                    <a:pt x="439102" y="89865"/>
                  </a:lnTo>
                  <a:lnTo>
                    <a:pt x="439597" y="90906"/>
                  </a:lnTo>
                  <a:lnTo>
                    <a:pt x="441020" y="90449"/>
                  </a:lnTo>
                  <a:close/>
                </a:path>
                <a:path w="471804" h="226060">
                  <a:moveTo>
                    <a:pt x="442150" y="64935"/>
                  </a:moveTo>
                  <a:lnTo>
                    <a:pt x="437934" y="64135"/>
                  </a:lnTo>
                  <a:lnTo>
                    <a:pt x="441083" y="59931"/>
                  </a:lnTo>
                  <a:lnTo>
                    <a:pt x="439191" y="58610"/>
                  </a:lnTo>
                  <a:lnTo>
                    <a:pt x="434111" y="58597"/>
                  </a:lnTo>
                  <a:lnTo>
                    <a:pt x="431266" y="56705"/>
                  </a:lnTo>
                  <a:lnTo>
                    <a:pt x="428155" y="59956"/>
                  </a:lnTo>
                  <a:lnTo>
                    <a:pt x="432701" y="61239"/>
                  </a:lnTo>
                  <a:lnTo>
                    <a:pt x="433146" y="60109"/>
                  </a:lnTo>
                  <a:lnTo>
                    <a:pt x="431253" y="59524"/>
                  </a:lnTo>
                  <a:lnTo>
                    <a:pt x="432168" y="58724"/>
                  </a:lnTo>
                  <a:lnTo>
                    <a:pt x="437845" y="61976"/>
                  </a:lnTo>
                  <a:lnTo>
                    <a:pt x="437921" y="63411"/>
                  </a:lnTo>
                  <a:lnTo>
                    <a:pt x="436029" y="63538"/>
                  </a:lnTo>
                  <a:lnTo>
                    <a:pt x="434174" y="64401"/>
                  </a:lnTo>
                  <a:lnTo>
                    <a:pt x="438861" y="64795"/>
                  </a:lnTo>
                  <a:lnTo>
                    <a:pt x="435660" y="66827"/>
                  </a:lnTo>
                  <a:lnTo>
                    <a:pt x="437045" y="66370"/>
                  </a:lnTo>
                  <a:lnTo>
                    <a:pt x="437565" y="67449"/>
                  </a:lnTo>
                  <a:lnTo>
                    <a:pt x="438492" y="68097"/>
                  </a:lnTo>
                  <a:lnTo>
                    <a:pt x="442150" y="64935"/>
                  </a:lnTo>
                  <a:close/>
                </a:path>
                <a:path w="471804" h="226060">
                  <a:moveTo>
                    <a:pt x="442201" y="75539"/>
                  </a:moveTo>
                  <a:lnTo>
                    <a:pt x="442163" y="75234"/>
                  </a:lnTo>
                  <a:lnTo>
                    <a:pt x="442061" y="74422"/>
                  </a:lnTo>
                  <a:lnTo>
                    <a:pt x="440626" y="75234"/>
                  </a:lnTo>
                  <a:lnTo>
                    <a:pt x="442201" y="75539"/>
                  </a:lnTo>
                  <a:close/>
                </a:path>
                <a:path w="471804" h="226060">
                  <a:moveTo>
                    <a:pt x="446087" y="171297"/>
                  </a:moveTo>
                  <a:lnTo>
                    <a:pt x="445884" y="171005"/>
                  </a:lnTo>
                  <a:lnTo>
                    <a:pt x="445452" y="170726"/>
                  </a:lnTo>
                  <a:lnTo>
                    <a:pt x="444525" y="170497"/>
                  </a:lnTo>
                  <a:lnTo>
                    <a:pt x="445160" y="170929"/>
                  </a:lnTo>
                  <a:lnTo>
                    <a:pt x="445617" y="171157"/>
                  </a:lnTo>
                  <a:lnTo>
                    <a:pt x="446087" y="171297"/>
                  </a:lnTo>
                  <a:close/>
                </a:path>
                <a:path w="471804" h="226060">
                  <a:moveTo>
                    <a:pt x="446227" y="76276"/>
                  </a:moveTo>
                  <a:lnTo>
                    <a:pt x="443014" y="75679"/>
                  </a:lnTo>
                  <a:lnTo>
                    <a:pt x="442226" y="75679"/>
                  </a:lnTo>
                  <a:lnTo>
                    <a:pt x="442302" y="76276"/>
                  </a:lnTo>
                  <a:lnTo>
                    <a:pt x="442353" y="76695"/>
                  </a:lnTo>
                  <a:lnTo>
                    <a:pt x="442480" y="77609"/>
                  </a:lnTo>
                  <a:lnTo>
                    <a:pt x="442531" y="77990"/>
                  </a:lnTo>
                  <a:lnTo>
                    <a:pt x="443420" y="76479"/>
                  </a:lnTo>
                  <a:lnTo>
                    <a:pt x="446227" y="76276"/>
                  </a:lnTo>
                  <a:close/>
                </a:path>
                <a:path w="471804" h="226060">
                  <a:moveTo>
                    <a:pt x="448614" y="112115"/>
                  </a:moveTo>
                  <a:lnTo>
                    <a:pt x="448576" y="110667"/>
                  </a:lnTo>
                  <a:lnTo>
                    <a:pt x="443928" y="110985"/>
                  </a:lnTo>
                  <a:lnTo>
                    <a:pt x="446328" y="113347"/>
                  </a:lnTo>
                  <a:lnTo>
                    <a:pt x="446265" y="111925"/>
                  </a:lnTo>
                  <a:lnTo>
                    <a:pt x="448614" y="112115"/>
                  </a:lnTo>
                  <a:close/>
                </a:path>
                <a:path w="471804" h="226060">
                  <a:moveTo>
                    <a:pt x="450189" y="172808"/>
                  </a:moveTo>
                  <a:lnTo>
                    <a:pt x="449338" y="171030"/>
                  </a:lnTo>
                  <a:lnTo>
                    <a:pt x="449275" y="171983"/>
                  </a:lnTo>
                  <a:lnTo>
                    <a:pt x="449656" y="172478"/>
                  </a:lnTo>
                  <a:lnTo>
                    <a:pt x="450189" y="172808"/>
                  </a:lnTo>
                  <a:close/>
                </a:path>
                <a:path w="471804" h="226060">
                  <a:moveTo>
                    <a:pt x="450443" y="181013"/>
                  </a:moveTo>
                  <a:lnTo>
                    <a:pt x="448957" y="177838"/>
                  </a:lnTo>
                  <a:lnTo>
                    <a:pt x="447548" y="178295"/>
                  </a:lnTo>
                  <a:lnTo>
                    <a:pt x="447116" y="179425"/>
                  </a:lnTo>
                  <a:lnTo>
                    <a:pt x="448525" y="179705"/>
                  </a:lnTo>
                  <a:lnTo>
                    <a:pt x="450443" y="181013"/>
                  </a:lnTo>
                  <a:close/>
                </a:path>
                <a:path w="471804" h="226060">
                  <a:moveTo>
                    <a:pt x="454748" y="96431"/>
                  </a:moveTo>
                  <a:lnTo>
                    <a:pt x="453186" y="91808"/>
                  </a:lnTo>
                  <a:lnTo>
                    <a:pt x="453669" y="91414"/>
                  </a:lnTo>
                  <a:lnTo>
                    <a:pt x="449351" y="88455"/>
                  </a:lnTo>
                  <a:lnTo>
                    <a:pt x="448919" y="88823"/>
                  </a:lnTo>
                  <a:lnTo>
                    <a:pt x="448005" y="90347"/>
                  </a:lnTo>
                  <a:lnTo>
                    <a:pt x="446608" y="90081"/>
                  </a:lnTo>
                  <a:lnTo>
                    <a:pt x="443738" y="88074"/>
                  </a:lnTo>
                  <a:lnTo>
                    <a:pt x="447903" y="86004"/>
                  </a:lnTo>
                  <a:lnTo>
                    <a:pt x="448322" y="84886"/>
                  </a:lnTo>
                  <a:lnTo>
                    <a:pt x="444957" y="81838"/>
                  </a:lnTo>
                  <a:lnTo>
                    <a:pt x="438048" y="84848"/>
                  </a:lnTo>
                  <a:lnTo>
                    <a:pt x="433908" y="86956"/>
                  </a:lnTo>
                  <a:lnTo>
                    <a:pt x="440855" y="85394"/>
                  </a:lnTo>
                  <a:lnTo>
                    <a:pt x="441007" y="89992"/>
                  </a:lnTo>
                  <a:lnTo>
                    <a:pt x="443572" y="90843"/>
                  </a:lnTo>
                  <a:lnTo>
                    <a:pt x="446544" y="92163"/>
                  </a:lnTo>
                  <a:lnTo>
                    <a:pt x="448564" y="93599"/>
                  </a:lnTo>
                  <a:lnTo>
                    <a:pt x="448081" y="92519"/>
                  </a:lnTo>
                  <a:lnTo>
                    <a:pt x="450875" y="92316"/>
                  </a:lnTo>
                  <a:lnTo>
                    <a:pt x="453758" y="95034"/>
                  </a:lnTo>
                  <a:lnTo>
                    <a:pt x="451459" y="96291"/>
                  </a:lnTo>
                  <a:lnTo>
                    <a:pt x="454748" y="96431"/>
                  </a:lnTo>
                  <a:close/>
                </a:path>
                <a:path w="471804" h="226060">
                  <a:moveTo>
                    <a:pt x="456120" y="60629"/>
                  </a:moveTo>
                  <a:lnTo>
                    <a:pt x="455523" y="58572"/>
                  </a:lnTo>
                  <a:lnTo>
                    <a:pt x="455269" y="59372"/>
                  </a:lnTo>
                  <a:lnTo>
                    <a:pt x="455599" y="60020"/>
                  </a:lnTo>
                  <a:lnTo>
                    <a:pt x="456120" y="60629"/>
                  </a:lnTo>
                  <a:close/>
                </a:path>
                <a:path w="471804" h="226060">
                  <a:moveTo>
                    <a:pt x="456628" y="180365"/>
                  </a:moveTo>
                  <a:lnTo>
                    <a:pt x="454799" y="181940"/>
                  </a:lnTo>
                  <a:lnTo>
                    <a:pt x="455015" y="182079"/>
                  </a:lnTo>
                  <a:lnTo>
                    <a:pt x="456628" y="180365"/>
                  </a:lnTo>
                  <a:close/>
                </a:path>
                <a:path w="471804" h="226060">
                  <a:moveTo>
                    <a:pt x="457796" y="171767"/>
                  </a:moveTo>
                  <a:lnTo>
                    <a:pt x="452310" y="174104"/>
                  </a:lnTo>
                  <a:lnTo>
                    <a:pt x="450189" y="172808"/>
                  </a:lnTo>
                  <a:lnTo>
                    <a:pt x="450850" y="174193"/>
                  </a:lnTo>
                  <a:lnTo>
                    <a:pt x="448068" y="175844"/>
                  </a:lnTo>
                  <a:lnTo>
                    <a:pt x="447052" y="172986"/>
                  </a:lnTo>
                  <a:lnTo>
                    <a:pt x="444246" y="173189"/>
                  </a:lnTo>
                  <a:lnTo>
                    <a:pt x="443090" y="174193"/>
                  </a:lnTo>
                  <a:lnTo>
                    <a:pt x="442277" y="174282"/>
                  </a:lnTo>
                  <a:lnTo>
                    <a:pt x="441693" y="174548"/>
                  </a:lnTo>
                  <a:lnTo>
                    <a:pt x="441845" y="175044"/>
                  </a:lnTo>
                  <a:lnTo>
                    <a:pt x="442137" y="174790"/>
                  </a:lnTo>
                  <a:lnTo>
                    <a:pt x="442645" y="174485"/>
                  </a:lnTo>
                  <a:lnTo>
                    <a:pt x="442937" y="174332"/>
                  </a:lnTo>
                  <a:lnTo>
                    <a:pt x="442429" y="174764"/>
                  </a:lnTo>
                  <a:lnTo>
                    <a:pt x="446684" y="176314"/>
                  </a:lnTo>
                  <a:lnTo>
                    <a:pt x="448564" y="176911"/>
                  </a:lnTo>
                  <a:lnTo>
                    <a:pt x="453250" y="176593"/>
                  </a:lnTo>
                  <a:lnTo>
                    <a:pt x="452272" y="175933"/>
                  </a:lnTo>
                  <a:lnTo>
                    <a:pt x="450888" y="176390"/>
                  </a:lnTo>
                  <a:lnTo>
                    <a:pt x="450392" y="175323"/>
                  </a:lnTo>
                  <a:lnTo>
                    <a:pt x="452272" y="175196"/>
                  </a:lnTo>
                  <a:lnTo>
                    <a:pt x="455510" y="173888"/>
                  </a:lnTo>
                  <a:lnTo>
                    <a:pt x="456031" y="175679"/>
                  </a:lnTo>
                  <a:lnTo>
                    <a:pt x="457796" y="171767"/>
                  </a:lnTo>
                  <a:close/>
                </a:path>
                <a:path w="471804" h="226060">
                  <a:moveTo>
                    <a:pt x="459689" y="79819"/>
                  </a:moveTo>
                  <a:lnTo>
                    <a:pt x="459371" y="79819"/>
                  </a:lnTo>
                  <a:lnTo>
                    <a:pt x="457225" y="84620"/>
                  </a:lnTo>
                  <a:lnTo>
                    <a:pt x="457936" y="84264"/>
                  </a:lnTo>
                  <a:lnTo>
                    <a:pt x="459689" y="79819"/>
                  </a:lnTo>
                  <a:close/>
                </a:path>
                <a:path w="471804" h="226060">
                  <a:moveTo>
                    <a:pt x="461403" y="183692"/>
                  </a:moveTo>
                  <a:lnTo>
                    <a:pt x="459562" y="185280"/>
                  </a:lnTo>
                  <a:lnTo>
                    <a:pt x="455015" y="182092"/>
                  </a:lnTo>
                  <a:lnTo>
                    <a:pt x="453517" y="183692"/>
                  </a:lnTo>
                  <a:lnTo>
                    <a:pt x="452983" y="184264"/>
                  </a:lnTo>
                  <a:lnTo>
                    <a:pt x="459600" y="186004"/>
                  </a:lnTo>
                  <a:lnTo>
                    <a:pt x="460159" y="185280"/>
                  </a:lnTo>
                  <a:lnTo>
                    <a:pt x="461403" y="183692"/>
                  </a:lnTo>
                  <a:close/>
                </a:path>
                <a:path w="471804" h="226060">
                  <a:moveTo>
                    <a:pt x="463765" y="84899"/>
                  </a:moveTo>
                  <a:lnTo>
                    <a:pt x="463397" y="82702"/>
                  </a:lnTo>
                  <a:lnTo>
                    <a:pt x="463283" y="82029"/>
                  </a:lnTo>
                  <a:lnTo>
                    <a:pt x="463232" y="81699"/>
                  </a:lnTo>
                  <a:lnTo>
                    <a:pt x="462470" y="82029"/>
                  </a:lnTo>
                  <a:lnTo>
                    <a:pt x="457936" y="84264"/>
                  </a:lnTo>
                  <a:lnTo>
                    <a:pt x="456793" y="87198"/>
                  </a:lnTo>
                  <a:lnTo>
                    <a:pt x="463765" y="84899"/>
                  </a:lnTo>
                  <a:close/>
                </a:path>
                <a:path w="471804" h="226060">
                  <a:moveTo>
                    <a:pt x="467931" y="183222"/>
                  </a:moveTo>
                  <a:lnTo>
                    <a:pt x="463715" y="183159"/>
                  </a:lnTo>
                  <a:lnTo>
                    <a:pt x="462356" y="184340"/>
                  </a:lnTo>
                  <a:lnTo>
                    <a:pt x="467931" y="183222"/>
                  </a:lnTo>
                  <a:close/>
                </a:path>
                <a:path w="471804" h="226060">
                  <a:moveTo>
                    <a:pt x="469442" y="71069"/>
                  </a:moveTo>
                  <a:lnTo>
                    <a:pt x="469265" y="70853"/>
                  </a:lnTo>
                  <a:lnTo>
                    <a:pt x="468007" y="69342"/>
                  </a:lnTo>
                  <a:lnTo>
                    <a:pt x="466940" y="68605"/>
                  </a:lnTo>
                  <a:lnTo>
                    <a:pt x="466572" y="68351"/>
                  </a:lnTo>
                  <a:lnTo>
                    <a:pt x="462838" y="68605"/>
                  </a:lnTo>
                  <a:lnTo>
                    <a:pt x="465328" y="64681"/>
                  </a:lnTo>
                  <a:lnTo>
                    <a:pt x="465670" y="64681"/>
                  </a:lnTo>
                  <a:lnTo>
                    <a:pt x="458304" y="63169"/>
                  </a:lnTo>
                  <a:lnTo>
                    <a:pt x="456120" y="60629"/>
                  </a:lnTo>
                  <a:lnTo>
                    <a:pt x="456565" y="62128"/>
                  </a:lnTo>
                  <a:lnTo>
                    <a:pt x="452399" y="63512"/>
                  </a:lnTo>
                  <a:lnTo>
                    <a:pt x="445897" y="64681"/>
                  </a:lnTo>
                  <a:lnTo>
                    <a:pt x="443166" y="67043"/>
                  </a:lnTo>
                  <a:lnTo>
                    <a:pt x="444157" y="69176"/>
                  </a:lnTo>
                  <a:lnTo>
                    <a:pt x="437134" y="70015"/>
                  </a:lnTo>
                  <a:lnTo>
                    <a:pt x="437540" y="70853"/>
                  </a:lnTo>
                  <a:lnTo>
                    <a:pt x="437680" y="71069"/>
                  </a:lnTo>
                  <a:lnTo>
                    <a:pt x="437807" y="71259"/>
                  </a:lnTo>
                  <a:lnTo>
                    <a:pt x="439102" y="72783"/>
                  </a:lnTo>
                  <a:lnTo>
                    <a:pt x="437273" y="74358"/>
                  </a:lnTo>
                  <a:lnTo>
                    <a:pt x="434467" y="73825"/>
                  </a:lnTo>
                  <a:lnTo>
                    <a:pt x="433362" y="74422"/>
                  </a:lnTo>
                  <a:lnTo>
                    <a:pt x="431990" y="75234"/>
                  </a:lnTo>
                  <a:lnTo>
                    <a:pt x="430796" y="76276"/>
                  </a:lnTo>
                  <a:lnTo>
                    <a:pt x="431380" y="76276"/>
                  </a:lnTo>
                  <a:lnTo>
                    <a:pt x="433082" y="76695"/>
                  </a:lnTo>
                  <a:lnTo>
                    <a:pt x="435165" y="77609"/>
                  </a:lnTo>
                  <a:lnTo>
                    <a:pt x="436384" y="79349"/>
                  </a:lnTo>
                  <a:lnTo>
                    <a:pt x="434238" y="79349"/>
                  </a:lnTo>
                  <a:lnTo>
                    <a:pt x="436321" y="79552"/>
                  </a:lnTo>
                  <a:lnTo>
                    <a:pt x="437362" y="79654"/>
                  </a:lnTo>
                  <a:lnTo>
                    <a:pt x="436295" y="76962"/>
                  </a:lnTo>
                  <a:lnTo>
                    <a:pt x="439369" y="75679"/>
                  </a:lnTo>
                  <a:lnTo>
                    <a:pt x="439648" y="74422"/>
                  </a:lnTo>
                  <a:lnTo>
                    <a:pt x="439750" y="73977"/>
                  </a:lnTo>
                  <a:lnTo>
                    <a:pt x="439788" y="73825"/>
                  </a:lnTo>
                  <a:lnTo>
                    <a:pt x="439902" y="73317"/>
                  </a:lnTo>
                  <a:lnTo>
                    <a:pt x="440029" y="72783"/>
                  </a:lnTo>
                  <a:lnTo>
                    <a:pt x="440270" y="72783"/>
                  </a:lnTo>
                  <a:lnTo>
                    <a:pt x="441909" y="73317"/>
                  </a:lnTo>
                  <a:lnTo>
                    <a:pt x="441972" y="73825"/>
                  </a:lnTo>
                  <a:lnTo>
                    <a:pt x="442061" y="74422"/>
                  </a:lnTo>
                  <a:lnTo>
                    <a:pt x="442887" y="73977"/>
                  </a:lnTo>
                  <a:lnTo>
                    <a:pt x="445376" y="75679"/>
                  </a:lnTo>
                  <a:lnTo>
                    <a:pt x="447916" y="76962"/>
                  </a:lnTo>
                  <a:lnTo>
                    <a:pt x="449084" y="77609"/>
                  </a:lnTo>
                  <a:lnTo>
                    <a:pt x="449554" y="79349"/>
                  </a:lnTo>
                  <a:lnTo>
                    <a:pt x="446836" y="81699"/>
                  </a:lnTo>
                  <a:lnTo>
                    <a:pt x="450634" y="82029"/>
                  </a:lnTo>
                  <a:lnTo>
                    <a:pt x="449364" y="82029"/>
                  </a:lnTo>
                  <a:lnTo>
                    <a:pt x="451586" y="83553"/>
                  </a:lnTo>
                  <a:lnTo>
                    <a:pt x="453415" y="82702"/>
                  </a:lnTo>
                  <a:lnTo>
                    <a:pt x="452462" y="82029"/>
                  </a:lnTo>
                  <a:lnTo>
                    <a:pt x="459867" y="79349"/>
                  </a:lnTo>
                  <a:lnTo>
                    <a:pt x="459752" y="79654"/>
                  </a:lnTo>
                  <a:lnTo>
                    <a:pt x="459689" y="79819"/>
                  </a:lnTo>
                  <a:lnTo>
                    <a:pt x="466128" y="81699"/>
                  </a:lnTo>
                  <a:lnTo>
                    <a:pt x="463232" y="79349"/>
                  </a:lnTo>
                  <a:lnTo>
                    <a:pt x="459435" y="76276"/>
                  </a:lnTo>
                  <a:lnTo>
                    <a:pt x="458038" y="76276"/>
                  </a:lnTo>
                  <a:lnTo>
                    <a:pt x="464578" y="75463"/>
                  </a:lnTo>
                  <a:lnTo>
                    <a:pt x="464985" y="75641"/>
                  </a:lnTo>
                  <a:lnTo>
                    <a:pt x="465378" y="75869"/>
                  </a:lnTo>
                  <a:lnTo>
                    <a:pt x="465747" y="76136"/>
                  </a:lnTo>
                  <a:lnTo>
                    <a:pt x="465607" y="75869"/>
                  </a:lnTo>
                  <a:lnTo>
                    <a:pt x="465353" y="75361"/>
                  </a:lnTo>
                  <a:lnTo>
                    <a:pt x="466293" y="75234"/>
                  </a:lnTo>
                  <a:lnTo>
                    <a:pt x="462902" y="75234"/>
                  </a:lnTo>
                  <a:lnTo>
                    <a:pt x="464375" y="73977"/>
                  </a:lnTo>
                  <a:lnTo>
                    <a:pt x="465556" y="72961"/>
                  </a:lnTo>
                  <a:lnTo>
                    <a:pt x="466242" y="72377"/>
                  </a:lnTo>
                  <a:lnTo>
                    <a:pt x="462940" y="72961"/>
                  </a:lnTo>
                  <a:lnTo>
                    <a:pt x="462889" y="72783"/>
                  </a:lnTo>
                  <a:lnTo>
                    <a:pt x="462483" y="71259"/>
                  </a:lnTo>
                  <a:lnTo>
                    <a:pt x="462991" y="71259"/>
                  </a:lnTo>
                  <a:lnTo>
                    <a:pt x="467601" y="71920"/>
                  </a:lnTo>
                  <a:lnTo>
                    <a:pt x="466648" y="71259"/>
                  </a:lnTo>
                  <a:lnTo>
                    <a:pt x="467106" y="70853"/>
                  </a:lnTo>
                  <a:lnTo>
                    <a:pt x="469442" y="71069"/>
                  </a:lnTo>
                  <a:close/>
                </a:path>
                <a:path w="471804" h="226060">
                  <a:moveTo>
                    <a:pt x="470090" y="77190"/>
                  </a:moveTo>
                  <a:lnTo>
                    <a:pt x="468122" y="77990"/>
                  </a:lnTo>
                  <a:lnTo>
                    <a:pt x="466966" y="76987"/>
                  </a:lnTo>
                  <a:lnTo>
                    <a:pt x="465747" y="76136"/>
                  </a:lnTo>
                  <a:lnTo>
                    <a:pt x="466648" y="77914"/>
                  </a:lnTo>
                  <a:lnTo>
                    <a:pt x="467690" y="79260"/>
                  </a:lnTo>
                  <a:lnTo>
                    <a:pt x="470090" y="77190"/>
                  </a:lnTo>
                  <a:close/>
                </a:path>
                <a:path w="471804" h="226060">
                  <a:moveTo>
                    <a:pt x="470484" y="74625"/>
                  </a:moveTo>
                  <a:lnTo>
                    <a:pt x="469506" y="73240"/>
                  </a:lnTo>
                  <a:lnTo>
                    <a:pt x="468185" y="75869"/>
                  </a:lnTo>
                  <a:lnTo>
                    <a:pt x="470484" y="74625"/>
                  </a:lnTo>
                  <a:close/>
                </a:path>
                <a:path w="471804" h="226060">
                  <a:moveTo>
                    <a:pt x="470662" y="180149"/>
                  </a:moveTo>
                  <a:lnTo>
                    <a:pt x="466445" y="180073"/>
                  </a:lnTo>
                  <a:lnTo>
                    <a:pt x="463981" y="175488"/>
                  </a:lnTo>
                  <a:lnTo>
                    <a:pt x="458876" y="177673"/>
                  </a:lnTo>
                  <a:lnTo>
                    <a:pt x="459371" y="177990"/>
                  </a:lnTo>
                  <a:lnTo>
                    <a:pt x="459879" y="179057"/>
                  </a:lnTo>
                  <a:lnTo>
                    <a:pt x="460311" y="177927"/>
                  </a:lnTo>
                  <a:lnTo>
                    <a:pt x="461340" y="181495"/>
                  </a:lnTo>
                  <a:lnTo>
                    <a:pt x="465505" y="180136"/>
                  </a:lnTo>
                  <a:lnTo>
                    <a:pt x="467461" y="182918"/>
                  </a:lnTo>
                  <a:lnTo>
                    <a:pt x="470662" y="180149"/>
                  </a:lnTo>
                  <a:close/>
                </a:path>
                <a:path w="471804" h="226060">
                  <a:moveTo>
                    <a:pt x="471500" y="71259"/>
                  </a:moveTo>
                  <a:lnTo>
                    <a:pt x="469442" y="71069"/>
                  </a:lnTo>
                  <a:lnTo>
                    <a:pt x="469595" y="71259"/>
                  </a:lnTo>
                  <a:lnTo>
                    <a:pt x="471500" y="71259"/>
                  </a:lnTo>
                  <a:close/>
                </a:path>
              </a:pathLst>
            </a:custGeom>
            <a:solidFill>
              <a:srgbClr val="ABD3D8">
                <a:alpha val="51998"/>
              </a:srgbClr>
            </a:solidFill>
          </p:spPr>
          <p:txBody>
            <a:bodyPr wrap="square" lIns="0" tIns="0" rIns="0" bIns="0" rtlCol="0"/>
            <a:lstStyle/>
            <a:p>
              <a:pPr defTabSz="829178"/>
              <a:endParaRPr sz="1632" kern="0">
                <a:solidFill>
                  <a:sysClr val="windowText" lastClr="000000"/>
                </a:solidFill>
              </a:endParaRPr>
            </a:p>
          </p:txBody>
        </p:sp>
        <p:sp>
          <p:nvSpPr>
            <p:cNvPr id="119" name="object 119"/>
            <p:cNvSpPr/>
            <p:nvPr/>
          </p:nvSpPr>
          <p:spPr>
            <a:xfrm>
              <a:off x="8737791" y="1923935"/>
              <a:ext cx="367665" cy="254635"/>
            </a:xfrm>
            <a:custGeom>
              <a:avLst/>
              <a:gdLst/>
              <a:ahLst/>
              <a:cxnLst/>
              <a:rect l="l" t="t" r="r" b="b"/>
              <a:pathLst>
                <a:path w="367665" h="254635">
                  <a:moveTo>
                    <a:pt x="838" y="236194"/>
                  </a:moveTo>
                  <a:lnTo>
                    <a:pt x="0" y="236347"/>
                  </a:lnTo>
                  <a:lnTo>
                    <a:pt x="723" y="236347"/>
                  </a:lnTo>
                  <a:lnTo>
                    <a:pt x="838" y="236194"/>
                  </a:lnTo>
                  <a:close/>
                </a:path>
                <a:path w="367665" h="254635">
                  <a:moveTo>
                    <a:pt x="4533" y="214744"/>
                  </a:moveTo>
                  <a:lnTo>
                    <a:pt x="3543" y="213106"/>
                  </a:lnTo>
                  <a:lnTo>
                    <a:pt x="3606" y="214744"/>
                  </a:lnTo>
                  <a:lnTo>
                    <a:pt x="4533" y="214744"/>
                  </a:lnTo>
                  <a:close/>
                </a:path>
                <a:path w="367665" h="254635">
                  <a:moveTo>
                    <a:pt x="6883" y="216141"/>
                  </a:moveTo>
                  <a:lnTo>
                    <a:pt x="6870" y="215112"/>
                  </a:lnTo>
                  <a:lnTo>
                    <a:pt x="6870" y="214922"/>
                  </a:lnTo>
                  <a:lnTo>
                    <a:pt x="5321" y="215112"/>
                  </a:lnTo>
                  <a:lnTo>
                    <a:pt x="4749" y="215112"/>
                  </a:lnTo>
                  <a:lnTo>
                    <a:pt x="5029" y="215557"/>
                  </a:lnTo>
                  <a:lnTo>
                    <a:pt x="6413" y="215112"/>
                  </a:lnTo>
                  <a:lnTo>
                    <a:pt x="6883" y="216141"/>
                  </a:lnTo>
                  <a:close/>
                </a:path>
                <a:path w="367665" h="254635">
                  <a:moveTo>
                    <a:pt x="9652" y="213779"/>
                  </a:moveTo>
                  <a:lnTo>
                    <a:pt x="8661" y="212394"/>
                  </a:lnTo>
                  <a:lnTo>
                    <a:pt x="7099" y="212394"/>
                  </a:lnTo>
                  <a:lnTo>
                    <a:pt x="5549" y="214744"/>
                  </a:lnTo>
                  <a:lnTo>
                    <a:pt x="6705" y="214744"/>
                  </a:lnTo>
                  <a:lnTo>
                    <a:pt x="9652" y="213779"/>
                  </a:lnTo>
                  <a:close/>
                </a:path>
                <a:path w="367665" h="254635">
                  <a:moveTo>
                    <a:pt x="15697" y="253047"/>
                  </a:moveTo>
                  <a:lnTo>
                    <a:pt x="15227" y="251955"/>
                  </a:lnTo>
                  <a:lnTo>
                    <a:pt x="11468" y="252209"/>
                  </a:lnTo>
                  <a:lnTo>
                    <a:pt x="11442" y="250037"/>
                  </a:lnTo>
                  <a:lnTo>
                    <a:pt x="10109" y="252679"/>
                  </a:lnTo>
                  <a:lnTo>
                    <a:pt x="11531" y="254393"/>
                  </a:lnTo>
                  <a:lnTo>
                    <a:pt x="14287" y="252755"/>
                  </a:lnTo>
                  <a:lnTo>
                    <a:pt x="15697" y="253047"/>
                  </a:lnTo>
                  <a:close/>
                </a:path>
                <a:path w="367665" h="254635">
                  <a:moveTo>
                    <a:pt x="21551" y="223913"/>
                  </a:moveTo>
                  <a:lnTo>
                    <a:pt x="21031" y="222973"/>
                  </a:lnTo>
                  <a:lnTo>
                    <a:pt x="21513" y="222783"/>
                  </a:lnTo>
                  <a:lnTo>
                    <a:pt x="20561" y="222123"/>
                  </a:lnTo>
                  <a:lnTo>
                    <a:pt x="20662" y="222516"/>
                  </a:lnTo>
                  <a:lnTo>
                    <a:pt x="20866" y="222694"/>
                  </a:lnTo>
                  <a:lnTo>
                    <a:pt x="21018" y="222973"/>
                  </a:lnTo>
                  <a:lnTo>
                    <a:pt x="16878" y="224548"/>
                  </a:lnTo>
                  <a:lnTo>
                    <a:pt x="21551" y="223913"/>
                  </a:lnTo>
                  <a:close/>
                </a:path>
                <a:path w="367665" h="254635">
                  <a:moveTo>
                    <a:pt x="22758" y="226136"/>
                  </a:moveTo>
                  <a:lnTo>
                    <a:pt x="22580" y="225361"/>
                  </a:lnTo>
                  <a:lnTo>
                    <a:pt x="22021" y="223913"/>
                  </a:lnTo>
                  <a:lnTo>
                    <a:pt x="21551" y="223913"/>
                  </a:lnTo>
                  <a:lnTo>
                    <a:pt x="22758" y="226136"/>
                  </a:lnTo>
                  <a:close/>
                </a:path>
                <a:path w="367665" h="254635">
                  <a:moveTo>
                    <a:pt x="27076" y="237413"/>
                  </a:moveTo>
                  <a:lnTo>
                    <a:pt x="27012" y="236829"/>
                  </a:lnTo>
                  <a:lnTo>
                    <a:pt x="26936" y="236613"/>
                  </a:lnTo>
                  <a:lnTo>
                    <a:pt x="26530" y="235572"/>
                  </a:lnTo>
                  <a:lnTo>
                    <a:pt x="26225" y="235572"/>
                  </a:lnTo>
                  <a:lnTo>
                    <a:pt x="27076" y="237413"/>
                  </a:lnTo>
                  <a:close/>
                </a:path>
                <a:path w="367665" h="254635">
                  <a:moveTo>
                    <a:pt x="27762" y="238950"/>
                  </a:moveTo>
                  <a:lnTo>
                    <a:pt x="27305" y="237934"/>
                  </a:lnTo>
                  <a:lnTo>
                    <a:pt x="27190" y="237680"/>
                  </a:lnTo>
                  <a:lnTo>
                    <a:pt x="27190" y="238937"/>
                  </a:lnTo>
                  <a:lnTo>
                    <a:pt x="27762" y="238950"/>
                  </a:lnTo>
                  <a:close/>
                </a:path>
                <a:path w="367665" h="254635">
                  <a:moveTo>
                    <a:pt x="28524" y="240576"/>
                  </a:moveTo>
                  <a:lnTo>
                    <a:pt x="27774" y="238975"/>
                  </a:lnTo>
                  <a:lnTo>
                    <a:pt x="27190" y="238975"/>
                  </a:lnTo>
                  <a:lnTo>
                    <a:pt x="28524" y="240576"/>
                  </a:lnTo>
                  <a:close/>
                </a:path>
                <a:path w="367665" h="254635">
                  <a:moveTo>
                    <a:pt x="32778" y="242836"/>
                  </a:moveTo>
                  <a:lnTo>
                    <a:pt x="31940" y="242239"/>
                  </a:lnTo>
                  <a:lnTo>
                    <a:pt x="30899" y="242239"/>
                  </a:lnTo>
                  <a:lnTo>
                    <a:pt x="32778" y="242836"/>
                  </a:lnTo>
                  <a:close/>
                </a:path>
                <a:path w="367665" h="254635">
                  <a:moveTo>
                    <a:pt x="43243" y="195135"/>
                  </a:moveTo>
                  <a:lnTo>
                    <a:pt x="42278" y="193738"/>
                  </a:lnTo>
                  <a:lnTo>
                    <a:pt x="42202" y="190830"/>
                  </a:lnTo>
                  <a:lnTo>
                    <a:pt x="40132" y="193306"/>
                  </a:lnTo>
                  <a:lnTo>
                    <a:pt x="39700" y="193738"/>
                  </a:lnTo>
                  <a:lnTo>
                    <a:pt x="38557" y="194729"/>
                  </a:lnTo>
                  <a:lnTo>
                    <a:pt x="33591" y="193306"/>
                  </a:lnTo>
                  <a:lnTo>
                    <a:pt x="32054" y="192303"/>
                  </a:lnTo>
                  <a:lnTo>
                    <a:pt x="26289" y="188277"/>
                  </a:lnTo>
                  <a:lnTo>
                    <a:pt x="22682" y="193611"/>
                  </a:lnTo>
                  <a:lnTo>
                    <a:pt x="25920" y="192303"/>
                  </a:lnTo>
                  <a:lnTo>
                    <a:pt x="27330" y="194017"/>
                  </a:lnTo>
                  <a:lnTo>
                    <a:pt x="27343" y="193306"/>
                  </a:lnTo>
                  <a:lnTo>
                    <a:pt x="29819" y="192303"/>
                  </a:lnTo>
                  <a:lnTo>
                    <a:pt x="30314" y="193738"/>
                  </a:lnTo>
                  <a:lnTo>
                    <a:pt x="30632" y="194830"/>
                  </a:lnTo>
                  <a:lnTo>
                    <a:pt x="30759" y="195313"/>
                  </a:lnTo>
                  <a:lnTo>
                    <a:pt x="30835" y="195656"/>
                  </a:lnTo>
                  <a:lnTo>
                    <a:pt x="30670" y="195973"/>
                  </a:lnTo>
                  <a:lnTo>
                    <a:pt x="30670" y="196342"/>
                  </a:lnTo>
                  <a:lnTo>
                    <a:pt x="31165" y="196672"/>
                  </a:lnTo>
                  <a:lnTo>
                    <a:pt x="31051" y="196430"/>
                  </a:lnTo>
                  <a:lnTo>
                    <a:pt x="30962" y="196049"/>
                  </a:lnTo>
                  <a:lnTo>
                    <a:pt x="30873" y="195757"/>
                  </a:lnTo>
                  <a:lnTo>
                    <a:pt x="31013" y="195313"/>
                  </a:lnTo>
                  <a:lnTo>
                    <a:pt x="31559" y="194830"/>
                  </a:lnTo>
                  <a:lnTo>
                    <a:pt x="33934" y="195757"/>
                  </a:lnTo>
                  <a:lnTo>
                    <a:pt x="35902" y="199999"/>
                  </a:lnTo>
                  <a:lnTo>
                    <a:pt x="37668" y="198475"/>
                  </a:lnTo>
                  <a:lnTo>
                    <a:pt x="36779" y="198475"/>
                  </a:lnTo>
                  <a:lnTo>
                    <a:pt x="37198" y="196037"/>
                  </a:lnTo>
                  <a:lnTo>
                    <a:pt x="40462" y="196037"/>
                  </a:lnTo>
                  <a:lnTo>
                    <a:pt x="43243" y="195135"/>
                  </a:lnTo>
                  <a:close/>
                </a:path>
                <a:path w="367665" h="254635">
                  <a:moveTo>
                    <a:pt x="43548" y="208203"/>
                  </a:moveTo>
                  <a:lnTo>
                    <a:pt x="38836" y="206336"/>
                  </a:lnTo>
                  <a:lnTo>
                    <a:pt x="42659" y="208991"/>
                  </a:lnTo>
                  <a:lnTo>
                    <a:pt x="43548" y="208203"/>
                  </a:lnTo>
                  <a:close/>
                </a:path>
                <a:path w="367665" h="254635">
                  <a:moveTo>
                    <a:pt x="49237" y="230733"/>
                  </a:moveTo>
                  <a:lnTo>
                    <a:pt x="47967" y="229844"/>
                  </a:lnTo>
                  <a:lnTo>
                    <a:pt x="46380" y="228739"/>
                  </a:lnTo>
                  <a:lnTo>
                    <a:pt x="40805" y="229844"/>
                  </a:lnTo>
                  <a:lnTo>
                    <a:pt x="41452" y="228206"/>
                  </a:lnTo>
                  <a:lnTo>
                    <a:pt x="42265" y="226136"/>
                  </a:lnTo>
                  <a:lnTo>
                    <a:pt x="42570" y="225361"/>
                  </a:lnTo>
                  <a:lnTo>
                    <a:pt x="36499" y="226136"/>
                  </a:lnTo>
                  <a:lnTo>
                    <a:pt x="35534" y="224751"/>
                  </a:lnTo>
                  <a:lnTo>
                    <a:pt x="32804" y="224040"/>
                  </a:lnTo>
                  <a:lnTo>
                    <a:pt x="32804" y="236347"/>
                  </a:lnTo>
                  <a:lnTo>
                    <a:pt x="32791" y="236829"/>
                  </a:lnTo>
                  <a:lnTo>
                    <a:pt x="32372" y="236347"/>
                  </a:lnTo>
                  <a:lnTo>
                    <a:pt x="32804" y="236347"/>
                  </a:lnTo>
                  <a:lnTo>
                    <a:pt x="32804" y="224040"/>
                  </a:lnTo>
                  <a:lnTo>
                    <a:pt x="32372" y="223913"/>
                  </a:lnTo>
                  <a:lnTo>
                    <a:pt x="33350" y="222961"/>
                  </a:lnTo>
                  <a:lnTo>
                    <a:pt x="35458" y="221107"/>
                  </a:lnTo>
                  <a:lnTo>
                    <a:pt x="31508" y="219684"/>
                  </a:lnTo>
                  <a:lnTo>
                    <a:pt x="23241" y="227076"/>
                  </a:lnTo>
                  <a:lnTo>
                    <a:pt x="23533" y="227825"/>
                  </a:lnTo>
                  <a:lnTo>
                    <a:pt x="24130" y="227825"/>
                  </a:lnTo>
                  <a:lnTo>
                    <a:pt x="27241" y="228206"/>
                  </a:lnTo>
                  <a:lnTo>
                    <a:pt x="20116" y="227825"/>
                  </a:lnTo>
                  <a:lnTo>
                    <a:pt x="15379" y="230009"/>
                  </a:lnTo>
                  <a:lnTo>
                    <a:pt x="9017" y="231254"/>
                  </a:lnTo>
                  <a:lnTo>
                    <a:pt x="8686" y="231101"/>
                  </a:lnTo>
                  <a:lnTo>
                    <a:pt x="8356" y="231101"/>
                  </a:lnTo>
                  <a:lnTo>
                    <a:pt x="8255" y="230733"/>
                  </a:lnTo>
                  <a:lnTo>
                    <a:pt x="8140" y="231381"/>
                  </a:lnTo>
                  <a:lnTo>
                    <a:pt x="6807" y="231609"/>
                  </a:lnTo>
                  <a:lnTo>
                    <a:pt x="5067" y="231990"/>
                  </a:lnTo>
                  <a:lnTo>
                    <a:pt x="3987" y="231990"/>
                  </a:lnTo>
                  <a:lnTo>
                    <a:pt x="838" y="236194"/>
                  </a:lnTo>
                  <a:lnTo>
                    <a:pt x="7315" y="235026"/>
                  </a:lnTo>
                  <a:lnTo>
                    <a:pt x="7404" y="235572"/>
                  </a:lnTo>
                  <a:lnTo>
                    <a:pt x="7493" y="236194"/>
                  </a:lnTo>
                  <a:lnTo>
                    <a:pt x="7581" y="236829"/>
                  </a:lnTo>
                  <a:lnTo>
                    <a:pt x="7708" y="237680"/>
                  </a:lnTo>
                  <a:lnTo>
                    <a:pt x="7823" y="238467"/>
                  </a:lnTo>
                  <a:lnTo>
                    <a:pt x="7886" y="238975"/>
                  </a:lnTo>
                  <a:lnTo>
                    <a:pt x="12547" y="238671"/>
                  </a:lnTo>
                  <a:lnTo>
                    <a:pt x="20942" y="238836"/>
                  </a:lnTo>
                  <a:lnTo>
                    <a:pt x="21094" y="238671"/>
                  </a:lnTo>
                  <a:lnTo>
                    <a:pt x="24549" y="235026"/>
                  </a:lnTo>
                  <a:lnTo>
                    <a:pt x="24676" y="235026"/>
                  </a:lnTo>
                  <a:lnTo>
                    <a:pt x="25044" y="235572"/>
                  </a:lnTo>
                  <a:lnTo>
                    <a:pt x="26225" y="235572"/>
                  </a:lnTo>
                  <a:lnTo>
                    <a:pt x="26085" y="235292"/>
                  </a:lnTo>
                  <a:lnTo>
                    <a:pt x="30226" y="237413"/>
                  </a:lnTo>
                  <a:lnTo>
                    <a:pt x="29933" y="237413"/>
                  </a:lnTo>
                  <a:lnTo>
                    <a:pt x="31889" y="242239"/>
                  </a:lnTo>
                  <a:lnTo>
                    <a:pt x="32270" y="241795"/>
                  </a:lnTo>
                  <a:lnTo>
                    <a:pt x="32270" y="241058"/>
                  </a:lnTo>
                  <a:lnTo>
                    <a:pt x="37426" y="241795"/>
                  </a:lnTo>
                  <a:lnTo>
                    <a:pt x="36753" y="241058"/>
                  </a:lnTo>
                  <a:lnTo>
                    <a:pt x="35839" y="240068"/>
                  </a:lnTo>
                  <a:lnTo>
                    <a:pt x="32715" y="239610"/>
                  </a:lnTo>
                  <a:lnTo>
                    <a:pt x="31394" y="237197"/>
                  </a:lnTo>
                  <a:lnTo>
                    <a:pt x="32308" y="237934"/>
                  </a:lnTo>
                  <a:lnTo>
                    <a:pt x="32677" y="238467"/>
                  </a:lnTo>
                  <a:lnTo>
                    <a:pt x="33591" y="237680"/>
                  </a:lnTo>
                  <a:lnTo>
                    <a:pt x="33388" y="237413"/>
                  </a:lnTo>
                  <a:lnTo>
                    <a:pt x="32969" y="237007"/>
                  </a:lnTo>
                  <a:lnTo>
                    <a:pt x="33197" y="236829"/>
                  </a:lnTo>
                  <a:lnTo>
                    <a:pt x="33794" y="236347"/>
                  </a:lnTo>
                  <a:lnTo>
                    <a:pt x="35102" y="235292"/>
                  </a:lnTo>
                  <a:lnTo>
                    <a:pt x="35445" y="235026"/>
                  </a:lnTo>
                  <a:lnTo>
                    <a:pt x="36830" y="235572"/>
                  </a:lnTo>
                  <a:lnTo>
                    <a:pt x="36449" y="235572"/>
                  </a:lnTo>
                  <a:lnTo>
                    <a:pt x="40068" y="236613"/>
                  </a:lnTo>
                  <a:lnTo>
                    <a:pt x="41300" y="235026"/>
                  </a:lnTo>
                  <a:lnTo>
                    <a:pt x="42291" y="233743"/>
                  </a:lnTo>
                  <a:lnTo>
                    <a:pt x="44907" y="235572"/>
                  </a:lnTo>
                  <a:lnTo>
                    <a:pt x="45186" y="235572"/>
                  </a:lnTo>
                  <a:lnTo>
                    <a:pt x="45707" y="233743"/>
                  </a:lnTo>
                  <a:lnTo>
                    <a:pt x="45986" y="232765"/>
                  </a:lnTo>
                  <a:lnTo>
                    <a:pt x="46888" y="232765"/>
                  </a:lnTo>
                  <a:lnTo>
                    <a:pt x="48641" y="231254"/>
                  </a:lnTo>
                  <a:lnTo>
                    <a:pt x="49237" y="230733"/>
                  </a:lnTo>
                  <a:close/>
                </a:path>
                <a:path w="367665" h="254635">
                  <a:moveTo>
                    <a:pt x="49352" y="196532"/>
                  </a:moveTo>
                  <a:lnTo>
                    <a:pt x="44589" y="192506"/>
                  </a:lnTo>
                  <a:lnTo>
                    <a:pt x="46951" y="194881"/>
                  </a:lnTo>
                  <a:lnTo>
                    <a:pt x="49352" y="196532"/>
                  </a:lnTo>
                  <a:close/>
                </a:path>
                <a:path w="367665" h="254635">
                  <a:moveTo>
                    <a:pt x="53657" y="223227"/>
                  </a:moveTo>
                  <a:lnTo>
                    <a:pt x="53251" y="222821"/>
                  </a:lnTo>
                  <a:lnTo>
                    <a:pt x="52819" y="223177"/>
                  </a:lnTo>
                  <a:lnTo>
                    <a:pt x="48120" y="222821"/>
                  </a:lnTo>
                  <a:lnTo>
                    <a:pt x="50952" y="224790"/>
                  </a:lnTo>
                  <a:lnTo>
                    <a:pt x="52755" y="223227"/>
                  </a:lnTo>
                  <a:lnTo>
                    <a:pt x="53657" y="223227"/>
                  </a:lnTo>
                  <a:close/>
                </a:path>
                <a:path w="367665" h="254635">
                  <a:moveTo>
                    <a:pt x="59563" y="213664"/>
                  </a:moveTo>
                  <a:lnTo>
                    <a:pt x="58508" y="215011"/>
                  </a:lnTo>
                  <a:lnTo>
                    <a:pt x="58674" y="215176"/>
                  </a:lnTo>
                  <a:lnTo>
                    <a:pt x="59563" y="213664"/>
                  </a:lnTo>
                  <a:close/>
                </a:path>
                <a:path w="367665" h="254635">
                  <a:moveTo>
                    <a:pt x="61899" y="220484"/>
                  </a:moveTo>
                  <a:lnTo>
                    <a:pt x="58305" y="218744"/>
                  </a:lnTo>
                  <a:lnTo>
                    <a:pt x="57721" y="218389"/>
                  </a:lnTo>
                  <a:lnTo>
                    <a:pt x="54864" y="216636"/>
                  </a:lnTo>
                  <a:lnTo>
                    <a:pt x="53238" y="215011"/>
                  </a:lnTo>
                  <a:lnTo>
                    <a:pt x="53809" y="215011"/>
                  </a:lnTo>
                  <a:lnTo>
                    <a:pt x="57746" y="215963"/>
                  </a:lnTo>
                  <a:lnTo>
                    <a:pt x="58508" y="215011"/>
                  </a:lnTo>
                  <a:lnTo>
                    <a:pt x="56273" y="212788"/>
                  </a:lnTo>
                  <a:lnTo>
                    <a:pt x="57162" y="212001"/>
                  </a:lnTo>
                  <a:lnTo>
                    <a:pt x="56324" y="211607"/>
                  </a:lnTo>
                  <a:lnTo>
                    <a:pt x="51054" y="209130"/>
                  </a:lnTo>
                  <a:lnTo>
                    <a:pt x="51447" y="210019"/>
                  </a:lnTo>
                  <a:lnTo>
                    <a:pt x="51536" y="210210"/>
                  </a:lnTo>
                  <a:lnTo>
                    <a:pt x="52489" y="210870"/>
                  </a:lnTo>
                  <a:lnTo>
                    <a:pt x="52514" y="211607"/>
                  </a:lnTo>
                  <a:lnTo>
                    <a:pt x="49199" y="210019"/>
                  </a:lnTo>
                  <a:lnTo>
                    <a:pt x="48374" y="214414"/>
                  </a:lnTo>
                  <a:lnTo>
                    <a:pt x="46647" y="215011"/>
                  </a:lnTo>
                  <a:lnTo>
                    <a:pt x="47650" y="215011"/>
                  </a:lnTo>
                  <a:lnTo>
                    <a:pt x="51231" y="215684"/>
                  </a:lnTo>
                  <a:lnTo>
                    <a:pt x="51219" y="216408"/>
                  </a:lnTo>
                  <a:lnTo>
                    <a:pt x="54063" y="218389"/>
                  </a:lnTo>
                  <a:lnTo>
                    <a:pt x="50774" y="217538"/>
                  </a:lnTo>
                  <a:lnTo>
                    <a:pt x="53555" y="222821"/>
                  </a:lnTo>
                  <a:lnTo>
                    <a:pt x="53657" y="223227"/>
                  </a:lnTo>
                  <a:lnTo>
                    <a:pt x="55626" y="225221"/>
                  </a:lnTo>
                  <a:lnTo>
                    <a:pt x="61899" y="220484"/>
                  </a:lnTo>
                  <a:close/>
                </a:path>
                <a:path w="367665" h="254635">
                  <a:moveTo>
                    <a:pt x="62611" y="220789"/>
                  </a:moveTo>
                  <a:lnTo>
                    <a:pt x="62509" y="220586"/>
                  </a:lnTo>
                  <a:lnTo>
                    <a:pt x="62420" y="220383"/>
                  </a:lnTo>
                  <a:lnTo>
                    <a:pt x="62496" y="220027"/>
                  </a:lnTo>
                  <a:lnTo>
                    <a:pt x="61899" y="220484"/>
                  </a:lnTo>
                  <a:lnTo>
                    <a:pt x="62141" y="220586"/>
                  </a:lnTo>
                  <a:lnTo>
                    <a:pt x="62369" y="220687"/>
                  </a:lnTo>
                  <a:lnTo>
                    <a:pt x="62611" y="220789"/>
                  </a:lnTo>
                  <a:close/>
                </a:path>
                <a:path w="367665" h="254635">
                  <a:moveTo>
                    <a:pt x="62801" y="212344"/>
                  </a:moveTo>
                  <a:lnTo>
                    <a:pt x="60464" y="212140"/>
                  </a:lnTo>
                  <a:lnTo>
                    <a:pt x="59563" y="213664"/>
                  </a:lnTo>
                  <a:lnTo>
                    <a:pt x="62801" y="212344"/>
                  </a:lnTo>
                  <a:close/>
                </a:path>
                <a:path w="367665" h="254635">
                  <a:moveTo>
                    <a:pt x="63246" y="191960"/>
                  </a:moveTo>
                  <a:lnTo>
                    <a:pt x="60845" y="189572"/>
                  </a:lnTo>
                  <a:lnTo>
                    <a:pt x="60477" y="193598"/>
                  </a:lnTo>
                  <a:lnTo>
                    <a:pt x="62293" y="191300"/>
                  </a:lnTo>
                  <a:lnTo>
                    <a:pt x="63246" y="191960"/>
                  </a:lnTo>
                  <a:close/>
                </a:path>
                <a:path w="367665" h="254635">
                  <a:moveTo>
                    <a:pt x="64452" y="221653"/>
                  </a:moveTo>
                  <a:lnTo>
                    <a:pt x="62623" y="220802"/>
                  </a:lnTo>
                  <a:lnTo>
                    <a:pt x="63017" y="221653"/>
                  </a:lnTo>
                  <a:lnTo>
                    <a:pt x="64452" y="221653"/>
                  </a:lnTo>
                  <a:close/>
                </a:path>
                <a:path w="367665" h="254635">
                  <a:moveTo>
                    <a:pt x="69329" y="192633"/>
                  </a:moveTo>
                  <a:lnTo>
                    <a:pt x="64668" y="192951"/>
                  </a:lnTo>
                  <a:lnTo>
                    <a:pt x="67475" y="193471"/>
                  </a:lnTo>
                  <a:lnTo>
                    <a:pt x="68427" y="194868"/>
                  </a:lnTo>
                  <a:lnTo>
                    <a:pt x="68427" y="194157"/>
                  </a:lnTo>
                  <a:lnTo>
                    <a:pt x="67919" y="193078"/>
                  </a:lnTo>
                  <a:lnTo>
                    <a:pt x="69329" y="192633"/>
                  </a:lnTo>
                  <a:close/>
                </a:path>
                <a:path w="367665" h="254635">
                  <a:moveTo>
                    <a:pt x="76454" y="223494"/>
                  </a:moveTo>
                  <a:lnTo>
                    <a:pt x="75438" y="223405"/>
                  </a:lnTo>
                  <a:lnTo>
                    <a:pt x="74498" y="223393"/>
                  </a:lnTo>
                  <a:lnTo>
                    <a:pt x="73799" y="223621"/>
                  </a:lnTo>
                  <a:lnTo>
                    <a:pt x="74879" y="223647"/>
                  </a:lnTo>
                  <a:lnTo>
                    <a:pt x="75742" y="223608"/>
                  </a:lnTo>
                  <a:lnTo>
                    <a:pt x="76454" y="223494"/>
                  </a:lnTo>
                  <a:close/>
                </a:path>
                <a:path w="367665" h="254635">
                  <a:moveTo>
                    <a:pt x="82461" y="233946"/>
                  </a:moveTo>
                  <a:lnTo>
                    <a:pt x="79171" y="233083"/>
                  </a:lnTo>
                  <a:lnTo>
                    <a:pt x="77812" y="235000"/>
                  </a:lnTo>
                  <a:lnTo>
                    <a:pt x="82461" y="233946"/>
                  </a:lnTo>
                  <a:close/>
                </a:path>
                <a:path w="367665" h="254635">
                  <a:moveTo>
                    <a:pt x="84861" y="220827"/>
                  </a:moveTo>
                  <a:lnTo>
                    <a:pt x="84505" y="220408"/>
                  </a:lnTo>
                  <a:lnTo>
                    <a:pt x="83553" y="220408"/>
                  </a:lnTo>
                  <a:lnTo>
                    <a:pt x="84861" y="220827"/>
                  </a:lnTo>
                  <a:close/>
                </a:path>
                <a:path w="367665" h="254635">
                  <a:moveTo>
                    <a:pt x="86080" y="192239"/>
                  </a:moveTo>
                  <a:lnTo>
                    <a:pt x="85090" y="192633"/>
                  </a:lnTo>
                  <a:lnTo>
                    <a:pt x="84734" y="193395"/>
                  </a:lnTo>
                  <a:lnTo>
                    <a:pt x="86080" y="192239"/>
                  </a:lnTo>
                  <a:close/>
                </a:path>
                <a:path w="367665" h="254635">
                  <a:moveTo>
                    <a:pt x="86321" y="183845"/>
                  </a:moveTo>
                  <a:lnTo>
                    <a:pt x="84988" y="183286"/>
                  </a:lnTo>
                  <a:lnTo>
                    <a:pt x="83858" y="180975"/>
                  </a:lnTo>
                  <a:lnTo>
                    <a:pt x="82651" y="184099"/>
                  </a:lnTo>
                  <a:lnTo>
                    <a:pt x="86321" y="183845"/>
                  </a:lnTo>
                  <a:close/>
                </a:path>
                <a:path w="367665" h="254635">
                  <a:moveTo>
                    <a:pt x="86512" y="189636"/>
                  </a:moveTo>
                  <a:lnTo>
                    <a:pt x="81483" y="188671"/>
                  </a:lnTo>
                  <a:lnTo>
                    <a:pt x="80695" y="188671"/>
                  </a:lnTo>
                  <a:lnTo>
                    <a:pt x="75374" y="191846"/>
                  </a:lnTo>
                  <a:lnTo>
                    <a:pt x="70116" y="192239"/>
                  </a:lnTo>
                  <a:lnTo>
                    <a:pt x="70726" y="192239"/>
                  </a:lnTo>
                  <a:lnTo>
                    <a:pt x="70789" y="195808"/>
                  </a:lnTo>
                  <a:lnTo>
                    <a:pt x="77762" y="194246"/>
                  </a:lnTo>
                  <a:lnTo>
                    <a:pt x="76403" y="196138"/>
                  </a:lnTo>
                  <a:lnTo>
                    <a:pt x="83261" y="194246"/>
                  </a:lnTo>
                  <a:lnTo>
                    <a:pt x="83896" y="194246"/>
                  </a:lnTo>
                  <a:lnTo>
                    <a:pt x="82880" y="193535"/>
                  </a:lnTo>
                  <a:lnTo>
                    <a:pt x="85090" y="192633"/>
                  </a:lnTo>
                  <a:lnTo>
                    <a:pt x="86512" y="189636"/>
                  </a:lnTo>
                  <a:close/>
                </a:path>
                <a:path w="367665" h="254635">
                  <a:moveTo>
                    <a:pt x="87464" y="183756"/>
                  </a:moveTo>
                  <a:lnTo>
                    <a:pt x="86321" y="183832"/>
                  </a:lnTo>
                  <a:lnTo>
                    <a:pt x="86690" y="183984"/>
                  </a:lnTo>
                  <a:lnTo>
                    <a:pt x="87071" y="184010"/>
                  </a:lnTo>
                  <a:lnTo>
                    <a:pt x="87464" y="183756"/>
                  </a:lnTo>
                  <a:close/>
                </a:path>
                <a:path w="367665" h="254635">
                  <a:moveTo>
                    <a:pt x="87553" y="181686"/>
                  </a:moveTo>
                  <a:lnTo>
                    <a:pt x="87388" y="181495"/>
                  </a:lnTo>
                  <a:lnTo>
                    <a:pt x="87160" y="181343"/>
                  </a:lnTo>
                  <a:lnTo>
                    <a:pt x="86766" y="181267"/>
                  </a:lnTo>
                  <a:lnTo>
                    <a:pt x="86944" y="181394"/>
                  </a:lnTo>
                  <a:lnTo>
                    <a:pt x="87261" y="181521"/>
                  </a:lnTo>
                  <a:lnTo>
                    <a:pt x="87553" y="181686"/>
                  </a:lnTo>
                  <a:close/>
                </a:path>
                <a:path w="367665" h="254635">
                  <a:moveTo>
                    <a:pt x="88252" y="183705"/>
                  </a:moveTo>
                  <a:lnTo>
                    <a:pt x="88150" y="183515"/>
                  </a:lnTo>
                  <a:lnTo>
                    <a:pt x="88112" y="183324"/>
                  </a:lnTo>
                  <a:lnTo>
                    <a:pt x="88061" y="183134"/>
                  </a:lnTo>
                  <a:lnTo>
                    <a:pt x="87858" y="183413"/>
                  </a:lnTo>
                  <a:lnTo>
                    <a:pt x="87655" y="183629"/>
                  </a:lnTo>
                  <a:lnTo>
                    <a:pt x="87464" y="183756"/>
                  </a:lnTo>
                  <a:lnTo>
                    <a:pt x="88252" y="183705"/>
                  </a:lnTo>
                  <a:close/>
                </a:path>
                <a:path w="367665" h="254635">
                  <a:moveTo>
                    <a:pt x="88493" y="182295"/>
                  </a:moveTo>
                  <a:lnTo>
                    <a:pt x="88049" y="181940"/>
                  </a:lnTo>
                  <a:lnTo>
                    <a:pt x="87566" y="181686"/>
                  </a:lnTo>
                  <a:lnTo>
                    <a:pt x="87884" y="182041"/>
                  </a:lnTo>
                  <a:lnTo>
                    <a:pt x="87934" y="182575"/>
                  </a:lnTo>
                  <a:lnTo>
                    <a:pt x="88061" y="183134"/>
                  </a:lnTo>
                  <a:lnTo>
                    <a:pt x="88214" y="182981"/>
                  </a:lnTo>
                  <a:lnTo>
                    <a:pt x="88493" y="182295"/>
                  </a:lnTo>
                  <a:close/>
                </a:path>
                <a:path w="367665" h="254635">
                  <a:moveTo>
                    <a:pt x="90576" y="241033"/>
                  </a:moveTo>
                  <a:lnTo>
                    <a:pt x="90347" y="240766"/>
                  </a:lnTo>
                  <a:lnTo>
                    <a:pt x="85750" y="235534"/>
                  </a:lnTo>
                  <a:lnTo>
                    <a:pt x="81610" y="237642"/>
                  </a:lnTo>
                  <a:lnTo>
                    <a:pt x="79184" y="239026"/>
                  </a:lnTo>
                  <a:lnTo>
                    <a:pt x="79552" y="239026"/>
                  </a:lnTo>
                  <a:lnTo>
                    <a:pt x="82372" y="241033"/>
                  </a:lnTo>
                  <a:lnTo>
                    <a:pt x="82638" y="241287"/>
                  </a:lnTo>
                  <a:lnTo>
                    <a:pt x="83070" y="242735"/>
                  </a:lnTo>
                  <a:lnTo>
                    <a:pt x="82905" y="241287"/>
                  </a:lnTo>
                  <a:lnTo>
                    <a:pt x="82588" y="239026"/>
                  </a:lnTo>
                  <a:lnTo>
                    <a:pt x="86842" y="241287"/>
                  </a:lnTo>
                  <a:lnTo>
                    <a:pt x="89166" y="240766"/>
                  </a:lnTo>
                  <a:lnTo>
                    <a:pt x="86880" y="242735"/>
                  </a:lnTo>
                  <a:lnTo>
                    <a:pt x="90576" y="241033"/>
                  </a:lnTo>
                  <a:close/>
                </a:path>
                <a:path w="367665" h="254635">
                  <a:moveTo>
                    <a:pt x="91681" y="191109"/>
                  </a:moveTo>
                  <a:lnTo>
                    <a:pt x="90220" y="188671"/>
                  </a:lnTo>
                  <a:lnTo>
                    <a:pt x="86080" y="192239"/>
                  </a:lnTo>
                  <a:lnTo>
                    <a:pt x="89357" y="191630"/>
                  </a:lnTo>
                  <a:lnTo>
                    <a:pt x="90855" y="194805"/>
                  </a:lnTo>
                  <a:lnTo>
                    <a:pt x="91338" y="192633"/>
                  </a:lnTo>
                  <a:lnTo>
                    <a:pt x="91427" y="192239"/>
                  </a:lnTo>
                  <a:lnTo>
                    <a:pt x="91516" y="191846"/>
                  </a:lnTo>
                  <a:lnTo>
                    <a:pt x="91554" y="191630"/>
                  </a:lnTo>
                  <a:lnTo>
                    <a:pt x="91681" y="191109"/>
                  </a:lnTo>
                  <a:close/>
                </a:path>
                <a:path w="367665" h="254635">
                  <a:moveTo>
                    <a:pt x="93459" y="225196"/>
                  </a:moveTo>
                  <a:lnTo>
                    <a:pt x="93446" y="224713"/>
                  </a:lnTo>
                  <a:lnTo>
                    <a:pt x="93433" y="224510"/>
                  </a:lnTo>
                  <a:lnTo>
                    <a:pt x="93383" y="222313"/>
                  </a:lnTo>
                  <a:lnTo>
                    <a:pt x="87388" y="224510"/>
                  </a:lnTo>
                  <a:lnTo>
                    <a:pt x="86906" y="222313"/>
                  </a:lnTo>
                  <a:lnTo>
                    <a:pt x="86855" y="222072"/>
                  </a:lnTo>
                  <a:lnTo>
                    <a:pt x="86283" y="222072"/>
                  </a:lnTo>
                  <a:lnTo>
                    <a:pt x="89636" y="221615"/>
                  </a:lnTo>
                  <a:lnTo>
                    <a:pt x="91960" y="221297"/>
                  </a:lnTo>
                  <a:lnTo>
                    <a:pt x="91554" y="219354"/>
                  </a:lnTo>
                  <a:lnTo>
                    <a:pt x="91440" y="218795"/>
                  </a:lnTo>
                  <a:lnTo>
                    <a:pt x="90944" y="218452"/>
                  </a:lnTo>
                  <a:lnTo>
                    <a:pt x="88176" y="219354"/>
                  </a:lnTo>
                  <a:lnTo>
                    <a:pt x="87426" y="221297"/>
                  </a:lnTo>
                  <a:lnTo>
                    <a:pt x="87312" y="221615"/>
                  </a:lnTo>
                  <a:lnTo>
                    <a:pt x="84861" y="220827"/>
                  </a:lnTo>
                  <a:lnTo>
                    <a:pt x="85902" y="222072"/>
                  </a:lnTo>
                  <a:lnTo>
                    <a:pt x="85458" y="223316"/>
                  </a:lnTo>
                  <a:lnTo>
                    <a:pt x="83616" y="223316"/>
                  </a:lnTo>
                  <a:lnTo>
                    <a:pt x="82651" y="221297"/>
                  </a:lnTo>
                  <a:lnTo>
                    <a:pt x="82931" y="221297"/>
                  </a:lnTo>
                  <a:lnTo>
                    <a:pt x="80733" y="220599"/>
                  </a:lnTo>
                  <a:lnTo>
                    <a:pt x="79400" y="222313"/>
                  </a:lnTo>
                  <a:lnTo>
                    <a:pt x="78409" y="223316"/>
                  </a:lnTo>
                  <a:lnTo>
                    <a:pt x="77673" y="223316"/>
                  </a:lnTo>
                  <a:lnTo>
                    <a:pt x="76466" y="223494"/>
                  </a:lnTo>
                  <a:lnTo>
                    <a:pt x="81508" y="223964"/>
                  </a:lnTo>
                  <a:lnTo>
                    <a:pt x="89382" y="227457"/>
                  </a:lnTo>
                  <a:lnTo>
                    <a:pt x="89573" y="225780"/>
                  </a:lnTo>
                  <a:lnTo>
                    <a:pt x="89700" y="224713"/>
                  </a:lnTo>
                  <a:lnTo>
                    <a:pt x="90195" y="225780"/>
                  </a:lnTo>
                  <a:lnTo>
                    <a:pt x="93040" y="227037"/>
                  </a:lnTo>
                  <a:lnTo>
                    <a:pt x="93459" y="225196"/>
                  </a:lnTo>
                  <a:close/>
                </a:path>
                <a:path w="367665" h="254635">
                  <a:moveTo>
                    <a:pt x="94043" y="248450"/>
                  </a:moveTo>
                  <a:lnTo>
                    <a:pt x="91160" y="245008"/>
                  </a:lnTo>
                  <a:lnTo>
                    <a:pt x="88353" y="245211"/>
                  </a:lnTo>
                  <a:lnTo>
                    <a:pt x="89344" y="247319"/>
                  </a:lnTo>
                  <a:lnTo>
                    <a:pt x="86080" y="247167"/>
                  </a:lnTo>
                  <a:lnTo>
                    <a:pt x="84683" y="248348"/>
                  </a:lnTo>
                  <a:lnTo>
                    <a:pt x="86550" y="248234"/>
                  </a:lnTo>
                  <a:lnTo>
                    <a:pt x="87985" y="249237"/>
                  </a:lnTo>
                  <a:lnTo>
                    <a:pt x="89446" y="251675"/>
                  </a:lnTo>
                  <a:lnTo>
                    <a:pt x="90792" y="250507"/>
                  </a:lnTo>
                  <a:lnTo>
                    <a:pt x="89369" y="248780"/>
                  </a:lnTo>
                  <a:lnTo>
                    <a:pt x="91694" y="248983"/>
                  </a:lnTo>
                  <a:lnTo>
                    <a:pt x="94043" y="248450"/>
                  </a:lnTo>
                  <a:close/>
                </a:path>
                <a:path w="367665" h="254635">
                  <a:moveTo>
                    <a:pt x="99872" y="239687"/>
                  </a:moveTo>
                  <a:lnTo>
                    <a:pt x="95631" y="237439"/>
                  </a:lnTo>
                  <a:lnTo>
                    <a:pt x="99441" y="240068"/>
                  </a:lnTo>
                  <a:lnTo>
                    <a:pt x="99872" y="239687"/>
                  </a:lnTo>
                  <a:close/>
                </a:path>
                <a:path w="367665" h="254635">
                  <a:moveTo>
                    <a:pt x="102793" y="175450"/>
                  </a:moveTo>
                  <a:lnTo>
                    <a:pt x="102031" y="175501"/>
                  </a:lnTo>
                  <a:lnTo>
                    <a:pt x="99745" y="177482"/>
                  </a:lnTo>
                  <a:lnTo>
                    <a:pt x="102577" y="178485"/>
                  </a:lnTo>
                  <a:lnTo>
                    <a:pt x="101193" y="177482"/>
                  </a:lnTo>
                  <a:lnTo>
                    <a:pt x="102793" y="175450"/>
                  </a:lnTo>
                  <a:close/>
                </a:path>
                <a:path w="367665" h="254635">
                  <a:moveTo>
                    <a:pt x="104013" y="178993"/>
                  </a:moveTo>
                  <a:lnTo>
                    <a:pt x="102577" y="178485"/>
                  </a:lnTo>
                  <a:lnTo>
                    <a:pt x="102895" y="178714"/>
                  </a:lnTo>
                  <a:lnTo>
                    <a:pt x="103314" y="178904"/>
                  </a:lnTo>
                  <a:lnTo>
                    <a:pt x="104013" y="178993"/>
                  </a:lnTo>
                  <a:close/>
                </a:path>
                <a:path w="367665" h="254635">
                  <a:moveTo>
                    <a:pt x="114300" y="231063"/>
                  </a:moveTo>
                  <a:lnTo>
                    <a:pt x="113944" y="230428"/>
                  </a:lnTo>
                  <a:lnTo>
                    <a:pt x="113665" y="230009"/>
                  </a:lnTo>
                  <a:lnTo>
                    <a:pt x="113322" y="230009"/>
                  </a:lnTo>
                  <a:lnTo>
                    <a:pt x="114300" y="231063"/>
                  </a:lnTo>
                  <a:close/>
                </a:path>
                <a:path w="367665" h="254635">
                  <a:moveTo>
                    <a:pt x="118795" y="140208"/>
                  </a:moveTo>
                  <a:lnTo>
                    <a:pt x="118427" y="139865"/>
                  </a:lnTo>
                  <a:lnTo>
                    <a:pt x="118554" y="140030"/>
                  </a:lnTo>
                  <a:lnTo>
                    <a:pt x="118795" y="140208"/>
                  </a:lnTo>
                  <a:close/>
                </a:path>
                <a:path w="367665" h="254635">
                  <a:moveTo>
                    <a:pt x="130505" y="231063"/>
                  </a:moveTo>
                  <a:lnTo>
                    <a:pt x="130378" y="230009"/>
                  </a:lnTo>
                  <a:lnTo>
                    <a:pt x="130314" y="229336"/>
                  </a:lnTo>
                  <a:lnTo>
                    <a:pt x="130225" y="228536"/>
                  </a:lnTo>
                  <a:lnTo>
                    <a:pt x="130035" y="226809"/>
                  </a:lnTo>
                  <a:lnTo>
                    <a:pt x="129997" y="226479"/>
                  </a:lnTo>
                  <a:lnTo>
                    <a:pt x="129908" y="225628"/>
                  </a:lnTo>
                  <a:lnTo>
                    <a:pt x="123418" y="228257"/>
                  </a:lnTo>
                  <a:lnTo>
                    <a:pt x="119532" y="224777"/>
                  </a:lnTo>
                  <a:lnTo>
                    <a:pt x="116243" y="221818"/>
                  </a:lnTo>
                  <a:lnTo>
                    <a:pt x="110261" y="224777"/>
                  </a:lnTo>
                  <a:lnTo>
                    <a:pt x="107581" y="223596"/>
                  </a:lnTo>
                  <a:lnTo>
                    <a:pt x="111633" y="223596"/>
                  </a:lnTo>
                  <a:lnTo>
                    <a:pt x="110667" y="222211"/>
                  </a:lnTo>
                  <a:lnTo>
                    <a:pt x="107391" y="222072"/>
                  </a:lnTo>
                  <a:lnTo>
                    <a:pt x="106565" y="226479"/>
                  </a:lnTo>
                  <a:lnTo>
                    <a:pt x="101917" y="226809"/>
                  </a:lnTo>
                  <a:lnTo>
                    <a:pt x="113449" y="228257"/>
                  </a:lnTo>
                  <a:lnTo>
                    <a:pt x="113106" y="228257"/>
                  </a:lnTo>
                  <a:lnTo>
                    <a:pt x="111315" y="229793"/>
                  </a:lnTo>
                  <a:lnTo>
                    <a:pt x="113284" y="229984"/>
                  </a:lnTo>
                  <a:lnTo>
                    <a:pt x="112699" y="229336"/>
                  </a:lnTo>
                  <a:lnTo>
                    <a:pt x="118351" y="230428"/>
                  </a:lnTo>
                  <a:lnTo>
                    <a:pt x="122085" y="229336"/>
                  </a:lnTo>
                  <a:lnTo>
                    <a:pt x="124828" y="228536"/>
                  </a:lnTo>
                  <a:lnTo>
                    <a:pt x="130505" y="231063"/>
                  </a:lnTo>
                  <a:close/>
                </a:path>
                <a:path w="367665" h="254635">
                  <a:moveTo>
                    <a:pt x="144729" y="146773"/>
                  </a:moveTo>
                  <a:lnTo>
                    <a:pt x="144373" y="146773"/>
                  </a:lnTo>
                  <a:lnTo>
                    <a:pt x="144487" y="147104"/>
                  </a:lnTo>
                  <a:lnTo>
                    <a:pt x="144729" y="146773"/>
                  </a:lnTo>
                  <a:close/>
                </a:path>
                <a:path w="367665" h="254635">
                  <a:moveTo>
                    <a:pt x="145262" y="149288"/>
                  </a:moveTo>
                  <a:lnTo>
                    <a:pt x="144487" y="147104"/>
                  </a:lnTo>
                  <a:lnTo>
                    <a:pt x="143370" y="148691"/>
                  </a:lnTo>
                  <a:lnTo>
                    <a:pt x="145262" y="149288"/>
                  </a:lnTo>
                  <a:close/>
                </a:path>
                <a:path w="367665" h="254635">
                  <a:moveTo>
                    <a:pt x="150368" y="147866"/>
                  </a:moveTo>
                  <a:lnTo>
                    <a:pt x="147345" y="146773"/>
                  </a:lnTo>
                  <a:lnTo>
                    <a:pt x="145669" y="146773"/>
                  </a:lnTo>
                  <a:lnTo>
                    <a:pt x="150368" y="147866"/>
                  </a:lnTo>
                  <a:close/>
                </a:path>
                <a:path w="367665" h="254635">
                  <a:moveTo>
                    <a:pt x="158965" y="147751"/>
                  </a:moveTo>
                  <a:lnTo>
                    <a:pt x="158737" y="147281"/>
                  </a:lnTo>
                  <a:lnTo>
                    <a:pt x="158496" y="147281"/>
                  </a:lnTo>
                  <a:lnTo>
                    <a:pt x="157353" y="147751"/>
                  </a:lnTo>
                  <a:lnTo>
                    <a:pt x="158965" y="147751"/>
                  </a:lnTo>
                  <a:close/>
                </a:path>
                <a:path w="367665" h="254635">
                  <a:moveTo>
                    <a:pt x="160591" y="146418"/>
                  </a:moveTo>
                  <a:lnTo>
                    <a:pt x="157327" y="147015"/>
                  </a:lnTo>
                  <a:lnTo>
                    <a:pt x="159143" y="147015"/>
                  </a:lnTo>
                  <a:lnTo>
                    <a:pt x="160591" y="146418"/>
                  </a:lnTo>
                  <a:close/>
                </a:path>
                <a:path w="367665" h="254635">
                  <a:moveTo>
                    <a:pt x="161124" y="148196"/>
                  </a:moveTo>
                  <a:lnTo>
                    <a:pt x="159054" y="147955"/>
                  </a:lnTo>
                  <a:lnTo>
                    <a:pt x="160248" y="150444"/>
                  </a:lnTo>
                  <a:lnTo>
                    <a:pt x="161124" y="148196"/>
                  </a:lnTo>
                  <a:close/>
                </a:path>
                <a:path w="367665" h="254635">
                  <a:moveTo>
                    <a:pt x="161417" y="142024"/>
                  </a:moveTo>
                  <a:lnTo>
                    <a:pt x="155321" y="141338"/>
                  </a:lnTo>
                  <a:lnTo>
                    <a:pt x="156324" y="144157"/>
                  </a:lnTo>
                  <a:lnTo>
                    <a:pt x="161417" y="142024"/>
                  </a:lnTo>
                  <a:close/>
                </a:path>
                <a:path w="367665" h="254635">
                  <a:moveTo>
                    <a:pt x="172339" y="133769"/>
                  </a:moveTo>
                  <a:lnTo>
                    <a:pt x="171450" y="132994"/>
                  </a:lnTo>
                  <a:lnTo>
                    <a:pt x="170535" y="132105"/>
                  </a:lnTo>
                  <a:lnTo>
                    <a:pt x="169583" y="132016"/>
                  </a:lnTo>
                  <a:lnTo>
                    <a:pt x="170078" y="132740"/>
                  </a:lnTo>
                  <a:lnTo>
                    <a:pt x="171094" y="133400"/>
                  </a:lnTo>
                  <a:lnTo>
                    <a:pt x="172339" y="133769"/>
                  </a:lnTo>
                  <a:close/>
                </a:path>
                <a:path w="367665" h="254635">
                  <a:moveTo>
                    <a:pt x="176149" y="133743"/>
                  </a:moveTo>
                  <a:lnTo>
                    <a:pt x="174815" y="134175"/>
                  </a:lnTo>
                  <a:lnTo>
                    <a:pt x="173482" y="134099"/>
                  </a:lnTo>
                  <a:lnTo>
                    <a:pt x="172339" y="133769"/>
                  </a:lnTo>
                  <a:lnTo>
                    <a:pt x="173596" y="134861"/>
                  </a:lnTo>
                  <a:lnTo>
                    <a:pt x="174828" y="135737"/>
                  </a:lnTo>
                  <a:lnTo>
                    <a:pt x="176149" y="133743"/>
                  </a:lnTo>
                  <a:close/>
                </a:path>
                <a:path w="367665" h="254635">
                  <a:moveTo>
                    <a:pt x="184721" y="122618"/>
                  </a:moveTo>
                  <a:lnTo>
                    <a:pt x="184213" y="120827"/>
                  </a:lnTo>
                  <a:lnTo>
                    <a:pt x="180936" y="120700"/>
                  </a:lnTo>
                  <a:lnTo>
                    <a:pt x="179565" y="121869"/>
                  </a:lnTo>
                  <a:lnTo>
                    <a:pt x="180987" y="122872"/>
                  </a:lnTo>
                  <a:lnTo>
                    <a:pt x="183273" y="120891"/>
                  </a:lnTo>
                  <a:lnTo>
                    <a:pt x="184721" y="122618"/>
                  </a:lnTo>
                  <a:close/>
                </a:path>
                <a:path w="367665" h="254635">
                  <a:moveTo>
                    <a:pt x="185801" y="128358"/>
                  </a:moveTo>
                  <a:lnTo>
                    <a:pt x="185293" y="126568"/>
                  </a:lnTo>
                  <a:lnTo>
                    <a:pt x="182905" y="124917"/>
                  </a:lnTo>
                  <a:lnTo>
                    <a:pt x="183934" y="128485"/>
                  </a:lnTo>
                  <a:lnTo>
                    <a:pt x="182562" y="129667"/>
                  </a:lnTo>
                  <a:lnTo>
                    <a:pt x="184912" y="129146"/>
                  </a:lnTo>
                  <a:lnTo>
                    <a:pt x="185801" y="128358"/>
                  </a:lnTo>
                  <a:close/>
                </a:path>
                <a:path w="367665" h="254635">
                  <a:moveTo>
                    <a:pt x="191681" y="127723"/>
                  </a:moveTo>
                  <a:lnTo>
                    <a:pt x="190881" y="125476"/>
                  </a:lnTo>
                  <a:lnTo>
                    <a:pt x="189992" y="125272"/>
                  </a:lnTo>
                  <a:lnTo>
                    <a:pt x="184759" y="124079"/>
                  </a:lnTo>
                  <a:lnTo>
                    <a:pt x="185013" y="125272"/>
                  </a:lnTo>
                  <a:lnTo>
                    <a:pt x="185064" y="125476"/>
                  </a:lnTo>
                  <a:lnTo>
                    <a:pt x="185178" y="125996"/>
                  </a:lnTo>
                  <a:lnTo>
                    <a:pt x="185293" y="126568"/>
                  </a:lnTo>
                  <a:lnTo>
                    <a:pt x="188531" y="125272"/>
                  </a:lnTo>
                  <a:lnTo>
                    <a:pt x="187655" y="128955"/>
                  </a:lnTo>
                  <a:lnTo>
                    <a:pt x="190944" y="128371"/>
                  </a:lnTo>
                  <a:lnTo>
                    <a:pt x="191681" y="127723"/>
                  </a:lnTo>
                  <a:close/>
                </a:path>
                <a:path w="367665" h="254635">
                  <a:moveTo>
                    <a:pt x="193675" y="125996"/>
                  </a:moveTo>
                  <a:lnTo>
                    <a:pt x="191681" y="127723"/>
                  </a:lnTo>
                  <a:lnTo>
                    <a:pt x="191909" y="128371"/>
                  </a:lnTo>
                  <a:lnTo>
                    <a:pt x="192328" y="127723"/>
                  </a:lnTo>
                  <a:lnTo>
                    <a:pt x="193675" y="125996"/>
                  </a:lnTo>
                  <a:close/>
                </a:path>
                <a:path w="367665" h="254635">
                  <a:moveTo>
                    <a:pt x="210299" y="82003"/>
                  </a:moveTo>
                  <a:lnTo>
                    <a:pt x="209969" y="81838"/>
                  </a:lnTo>
                  <a:lnTo>
                    <a:pt x="209702" y="81749"/>
                  </a:lnTo>
                  <a:lnTo>
                    <a:pt x="209384" y="81610"/>
                  </a:lnTo>
                  <a:lnTo>
                    <a:pt x="209511" y="81762"/>
                  </a:lnTo>
                  <a:lnTo>
                    <a:pt x="209740" y="81902"/>
                  </a:lnTo>
                  <a:lnTo>
                    <a:pt x="210299" y="82003"/>
                  </a:lnTo>
                  <a:close/>
                </a:path>
                <a:path w="367665" h="254635">
                  <a:moveTo>
                    <a:pt x="225425" y="71183"/>
                  </a:moveTo>
                  <a:lnTo>
                    <a:pt x="224447" y="69799"/>
                  </a:lnTo>
                  <a:lnTo>
                    <a:pt x="217449" y="69913"/>
                  </a:lnTo>
                  <a:lnTo>
                    <a:pt x="214642" y="70104"/>
                  </a:lnTo>
                  <a:lnTo>
                    <a:pt x="217500" y="72085"/>
                  </a:lnTo>
                  <a:lnTo>
                    <a:pt x="224053" y="72364"/>
                  </a:lnTo>
                  <a:lnTo>
                    <a:pt x="225425" y="71183"/>
                  </a:lnTo>
                  <a:close/>
                </a:path>
                <a:path w="367665" h="254635">
                  <a:moveTo>
                    <a:pt x="226009" y="58432"/>
                  </a:moveTo>
                  <a:lnTo>
                    <a:pt x="225996" y="58077"/>
                  </a:lnTo>
                  <a:lnTo>
                    <a:pt x="225602" y="58420"/>
                  </a:lnTo>
                  <a:lnTo>
                    <a:pt x="223189" y="58267"/>
                  </a:lnTo>
                  <a:lnTo>
                    <a:pt x="223748" y="59448"/>
                  </a:lnTo>
                  <a:lnTo>
                    <a:pt x="221818" y="59448"/>
                  </a:lnTo>
                  <a:lnTo>
                    <a:pt x="222796" y="60833"/>
                  </a:lnTo>
                  <a:lnTo>
                    <a:pt x="225577" y="58432"/>
                  </a:lnTo>
                  <a:lnTo>
                    <a:pt x="226009" y="58432"/>
                  </a:lnTo>
                  <a:close/>
                </a:path>
                <a:path w="367665" h="254635">
                  <a:moveTo>
                    <a:pt x="226098" y="62903"/>
                  </a:moveTo>
                  <a:lnTo>
                    <a:pt x="226072" y="61861"/>
                  </a:lnTo>
                  <a:lnTo>
                    <a:pt x="225183" y="63207"/>
                  </a:lnTo>
                  <a:lnTo>
                    <a:pt x="226098" y="62903"/>
                  </a:lnTo>
                  <a:close/>
                </a:path>
                <a:path w="367665" h="254635">
                  <a:moveTo>
                    <a:pt x="226999" y="62611"/>
                  </a:moveTo>
                  <a:lnTo>
                    <a:pt x="226263" y="62611"/>
                  </a:lnTo>
                  <a:lnTo>
                    <a:pt x="226415" y="62801"/>
                  </a:lnTo>
                  <a:lnTo>
                    <a:pt x="226999" y="62611"/>
                  </a:lnTo>
                  <a:close/>
                </a:path>
                <a:path w="367665" h="254635">
                  <a:moveTo>
                    <a:pt x="227520" y="64147"/>
                  </a:moveTo>
                  <a:lnTo>
                    <a:pt x="226517" y="62903"/>
                  </a:lnTo>
                  <a:lnTo>
                    <a:pt x="226098" y="62903"/>
                  </a:lnTo>
                  <a:lnTo>
                    <a:pt x="226187" y="63207"/>
                  </a:lnTo>
                  <a:lnTo>
                    <a:pt x="227520" y="64147"/>
                  </a:lnTo>
                  <a:close/>
                </a:path>
                <a:path w="367665" h="254635">
                  <a:moveTo>
                    <a:pt x="233286" y="139306"/>
                  </a:moveTo>
                  <a:lnTo>
                    <a:pt x="228142" y="139280"/>
                  </a:lnTo>
                  <a:lnTo>
                    <a:pt x="231457" y="140881"/>
                  </a:lnTo>
                  <a:lnTo>
                    <a:pt x="233286" y="139306"/>
                  </a:lnTo>
                  <a:close/>
                </a:path>
                <a:path w="367665" h="254635">
                  <a:moveTo>
                    <a:pt x="234403" y="58953"/>
                  </a:moveTo>
                  <a:lnTo>
                    <a:pt x="226009" y="58432"/>
                  </a:lnTo>
                  <a:lnTo>
                    <a:pt x="226072" y="61861"/>
                  </a:lnTo>
                  <a:lnTo>
                    <a:pt x="227431" y="59804"/>
                  </a:lnTo>
                  <a:lnTo>
                    <a:pt x="234403" y="58953"/>
                  </a:lnTo>
                  <a:close/>
                </a:path>
                <a:path w="367665" h="254635">
                  <a:moveTo>
                    <a:pt x="234924" y="60007"/>
                  </a:moveTo>
                  <a:lnTo>
                    <a:pt x="226999" y="62611"/>
                  </a:lnTo>
                  <a:lnTo>
                    <a:pt x="228447" y="62611"/>
                  </a:lnTo>
                  <a:lnTo>
                    <a:pt x="230060" y="61861"/>
                  </a:lnTo>
                  <a:lnTo>
                    <a:pt x="230428" y="61861"/>
                  </a:lnTo>
                  <a:lnTo>
                    <a:pt x="233146" y="63741"/>
                  </a:lnTo>
                  <a:lnTo>
                    <a:pt x="234048" y="61861"/>
                  </a:lnTo>
                  <a:lnTo>
                    <a:pt x="234924" y="60007"/>
                  </a:lnTo>
                  <a:close/>
                </a:path>
                <a:path w="367665" h="254635">
                  <a:moveTo>
                    <a:pt x="238607" y="34429"/>
                  </a:moveTo>
                  <a:lnTo>
                    <a:pt x="238429" y="33705"/>
                  </a:lnTo>
                  <a:lnTo>
                    <a:pt x="237502" y="34785"/>
                  </a:lnTo>
                  <a:lnTo>
                    <a:pt x="238607" y="34429"/>
                  </a:lnTo>
                  <a:close/>
                </a:path>
                <a:path w="367665" h="254635">
                  <a:moveTo>
                    <a:pt x="241325" y="33705"/>
                  </a:moveTo>
                  <a:lnTo>
                    <a:pt x="240779" y="33705"/>
                  </a:lnTo>
                  <a:lnTo>
                    <a:pt x="238607" y="34429"/>
                  </a:lnTo>
                  <a:lnTo>
                    <a:pt x="238925" y="35775"/>
                  </a:lnTo>
                  <a:lnTo>
                    <a:pt x="241325" y="33705"/>
                  </a:lnTo>
                  <a:close/>
                </a:path>
                <a:path w="367665" h="254635">
                  <a:moveTo>
                    <a:pt x="241668" y="33413"/>
                  </a:moveTo>
                  <a:lnTo>
                    <a:pt x="238683" y="33413"/>
                  </a:lnTo>
                  <a:lnTo>
                    <a:pt x="238429" y="33705"/>
                  </a:lnTo>
                  <a:lnTo>
                    <a:pt x="240779" y="33705"/>
                  </a:lnTo>
                  <a:lnTo>
                    <a:pt x="241668" y="33413"/>
                  </a:lnTo>
                  <a:close/>
                </a:path>
                <a:path w="367665" h="254635">
                  <a:moveTo>
                    <a:pt x="241947" y="84442"/>
                  </a:moveTo>
                  <a:lnTo>
                    <a:pt x="241084" y="84442"/>
                  </a:lnTo>
                  <a:lnTo>
                    <a:pt x="237286" y="84810"/>
                  </a:lnTo>
                  <a:lnTo>
                    <a:pt x="232486" y="84442"/>
                  </a:lnTo>
                  <a:lnTo>
                    <a:pt x="225590" y="81165"/>
                  </a:lnTo>
                  <a:lnTo>
                    <a:pt x="225323" y="81165"/>
                  </a:lnTo>
                  <a:lnTo>
                    <a:pt x="225031" y="80759"/>
                  </a:lnTo>
                  <a:lnTo>
                    <a:pt x="223266" y="78219"/>
                  </a:lnTo>
                  <a:lnTo>
                    <a:pt x="223989" y="77927"/>
                  </a:lnTo>
                  <a:lnTo>
                    <a:pt x="226479" y="76911"/>
                  </a:lnTo>
                  <a:lnTo>
                    <a:pt x="225399" y="76479"/>
                  </a:lnTo>
                  <a:lnTo>
                    <a:pt x="222072" y="75171"/>
                  </a:lnTo>
                  <a:lnTo>
                    <a:pt x="221145" y="75171"/>
                  </a:lnTo>
                  <a:lnTo>
                    <a:pt x="213931" y="76479"/>
                  </a:lnTo>
                  <a:lnTo>
                    <a:pt x="205562" y="75171"/>
                  </a:lnTo>
                  <a:lnTo>
                    <a:pt x="197739" y="74764"/>
                  </a:lnTo>
                  <a:lnTo>
                    <a:pt x="191516" y="78943"/>
                  </a:lnTo>
                  <a:lnTo>
                    <a:pt x="199631" y="81165"/>
                  </a:lnTo>
                  <a:lnTo>
                    <a:pt x="202514" y="78486"/>
                  </a:lnTo>
                  <a:lnTo>
                    <a:pt x="209384" y="81610"/>
                  </a:lnTo>
                  <a:lnTo>
                    <a:pt x="209321" y="80759"/>
                  </a:lnTo>
                  <a:lnTo>
                    <a:pt x="210705" y="80759"/>
                  </a:lnTo>
                  <a:lnTo>
                    <a:pt x="210654" y="78714"/>
                  </a:lnTo>
                  <a:lnTo>
                    <a:pt x="210921" y="78486"/>
                  </a:lnTo>
                  <a:lnTo>
                    <a:pt x="211569" y="77927"/>
                  </a:lnTo>
                  <a:lnTo>
                    <a:pt x="217563" y="77927"/>
                  </a:lnTo>
                  <a:lnTo>
                    <a:pt x="211201" y="81940"/>
                  </a:lnTo>
                  <a:lnTo>
                    <a:pt x="215925" y="83794"/>
                  </a:lnTo>
                  <a:lnTo>
                    <a:pt x="217297" y="82613"/>
                  </a:lnTo>
                  <a:lnTo>
                    <a:pt x="213550" y="82143"/>
                  </a:lnTo>
                  <a:lnTo>
                    <a:pt x="215163" y="80759"/>
                  </a:lnTo>
                  <a:lnTo>
                    <a:pt x="216712" y="80759"/>
                  </a:lnTo>
                  <a:lnTo>
                    <a:pt x="220980" y="81368"/>
                  </a:lnTo>
                  <a:lnTo>
                    <a:pt x="220497" y="81368"/>
                  </a:lnTo>
                  <a:lnTo>
                    <a:pt x="217385" y="86233"/>
                  </a:lnTo>
                  <a:lnTo>
                    <a:pt x="217944" y="88734"/>
                  </a:lnTo>
                  <a:lnTo>
                    <a:pt x="221107" y="85267"/>
                  </a:lnTo>
                  <a:lnTo>
                    <a:pt x="225907" y="90017"/>
                  </a:lnTo>
                  <a:lnTo>
                    <a:pt x="227241" y="88112"/>
                  </a:lnTo>
                  <a:lnTo>
                    <a:pt x="227330" y="90995"/>
                  </a:lnTo>
                  <a:lnTo>
                    <a:pt x="229222" y="92316"/>
                  </a:lnTo>
                  <a:lnTo>
                    <a:pt x="232473" y="91744"/>
                  </a:lnTo>
                  <a:lnTo>
                    <a:pt x="235432" y="88112"/>
                  </a:lnTo>
                  <a:lnTo>
                    <a:pt x="236512" y="86791"/>
                  </a:lnTo>
                  <a:lnTo>
                    <a:pt x="238493" y="90855"/>
                  </a:lnTo>
                  <a:lnTo>
                    <a:pt x="240690" y="86791"/>
                  </a:lnTo>
                  <a:lnTo>
                    <a:pt x="241503" y="85267"/>
                  </a:lnTo>
                  <a:lnTo>
                    <a:pt x="241757" y="84810"/>
                  </a:lnTo>
                  <a:lnTo>
                    <a:pt x="241947" y="84442"/>
                  </a:lnTo>
                  <a:close/>
                </a:path>
                <a:path w="367665" h="254635">
                  <a:moveTo>
                    <a:pt x="242163" y="84340"/>
                  </a:moveTo>
                  <a:lnTo>
                    <a:pt x="242100" y="84188"/>
                  </a:lnTo>
                  <a:lnTo>
                    <a:pt x="241998" y="84353"/>
                  </a:lnTo>
                  <a:lnTo>
                    <a:pt x="242163" y="84340"/>
                  </a:lnTo>
                  <a:close/>
                </a:path>
                <a:path w="367665" h="254635">
                  <a:moveTo>
                    <a:pt x="242493" y="28994"/>
                  </a:moveTo>
                  <a:lnTo>
                    <a:pt x="237909" y="31496"/>
                  </a:lnTo>
                  <a:lnTo>
                    <a:pt x="238366" y="33413"/>
                  </a:lnTo>
                  <a:lnTo>
                    <a:pt x="238683" y="33413"/>
                  </a:lnTo>
                  <a:lnTo>
                    <a:pt x="242493" y="28994"/>
                  </a:lnTo>
                  <a:close/>
                </a:path>
                <a:path w="367665" h="254635">
                  <a:moveTo>
                    <a:pt x="245084" y="74180"/>
                  </a:moveTo>
                  <a:lnTo>
                    <a:pt x="244449" y="73723"/>
                  </a:lnTo>
                  <a:lnTo>
                    <a:pt x="244094" y="73380"/>
                  </a:lnTo>
                  <a:lnTo>
                    <a:pt x="243878" y="72999"/>
                  </a:lnTo>
                  <a:lnTo>
                    <a:pt x="241325" y="72999"/>
                  </a:lnTo>
                  <a:lnTo>
                    <a:pt x="240639" y="72517"/>
                  </a:lnTo>
                  <a:lnTo>
                    <a:pt x="240423" y="72364"/>
                  </a:lnTo>
                  <a:lnTo>
                    <a:pt x="240626" y="72110"/>
                  </a:lnTo>
                  <a:lnTo>
                    <a:pt x="241731" y="71145"/>
                  </a:lnTo>
                  <a:lnTo>
                    <a:pt x="237566" y="72517"/>
                  </a:lnTo>
                  <a:lnTo>
                    <a:pt x="237312" y="72364"/>
                  </a:lnTo>
                  <a:lnTo>
                    <a:pt x="229044" y="67297"/>
                  </a:lnTo>
                  <a:lnTo>
                    <a:pt x="227761" y="72110"/>
                  </a:lnTo>
                  <a:lnTo>
                    <a:pt x="224231" y="74307"/>
                  </a:lnTo>
                  <a:lnTo>
                    <a:pt x="224866" y="74307"/>
                  </a:lnTo>
                  <a:lnTo>
                    <a:pt x="229755" y="77063"/>
                  </a:lnTo>
                  <a:lnTo>
                    <a:pt x="227952" y="78625"/>
                  </a:lnTo>
                  <a:lnTo>
                    <a:pt x="230695" y="77724"/>
                  </a:lnTo>
                  <a:lnTo>
                    <a:pt x="229095" y="76136"/>
                  </a:lnTo>
                  <a:lnTo>
                    <a:pt x="227304" y="74307"/>
                  </a:lnTo>
                  <a:lnTo>
                    <a:pt x="227139" y="74307"/>
                  </a:lnTo>
                  <a:lnTo>
                    <a:pt x="229171" y="72364"/>
                  </a:lnTo>
                  <a:lnTo>
                    <a:pt x="229730" y="75704"/>
                  </a:lnTo>
                  <a:lnTo>
                    <a:pt x="233883" y="75704"/>
                  </a:lnTo>
                  <a:lnTo>
                    <a:pt x="236169" y="73723"/>
                  </a:lnTo>
                  <a:lnTo>
                    <a:pt x="238099" y="77724"/>
                  </a:lnTo>
                  <a:lnTo>
                    <a:pt x="238328" y="77063"/>
                  </a:lnTo>
                  <a:lnTo>
                    <a:pt x="238455" y="76136"/>
                  </a:lnTo>
                  <a:lnTo>
                    <a:pt x="238518" y="75704"/>
                  </a:lnTo>
                  <a:lnTo>
                    <a:pt x="239814" y="75704"/>
                  </a:lnTo>
                  <a:lnTo>
                    <a:pt x="239979" y="75704"/>
                  </a:lnTo>
                  <a:lnTo>
                    <a:pt x="244195" y="75704"/>
                  </a:lnTo>
                  <a:lnTo>
                    <a:pt x="243217" y="74307"/>
                  </a:lnTo>
                  <a:lnTo>
                    <a:pt x="240004" y="75628"/>
                  </a:lnTo>
                  <a:lnTo>
                    <a:pt x="240728" y="73723"/>
                  </a:lnTo>
                  <a:lnTo>
                    <a:pt x="240855" y="73380"/>
                  </a:lnTo>
                  <a:lnTo>
                    <a:pt x="245084" y="74180"/>
                  </a:lnTo>
                  <a:close/>
                </a:path>
                <a:path w="367665" h="254635">
                  <a:moveTo>
                    <a:pt x="246468" y="73228"/>
                  </a:moveTo>
                  <a:lnTo>
                    <a:pt x="245643" y="72644"/>
                  </a:lnTo>
                  <a:lnTo>
                    <a:pt x="245008" y="71818"/>
                  </a:lnTo>
                  <a:lnTo>
                    <a:pt x="243636" y="72453"/>
                  </a:lnTo>
                  <a:lnTo>
                    <a:pt x="243649" y="72669"/>
                  </a:lnTo>
                  <a:lnTo>
                    <a:pt x="243776" y="72821"/>
                  </a:lnTo>
                  <a:lnTo>
                    <a:pt x="243878" y="72999"/>
                  </a:lnTo>
                  <a:lnTo>
                    <a:pt x="244754" y="73050"/>
                  </a:lnTo>
                  <a:lnTo>
                    <a:pt x="245618" y="73126"/>
                  </a:lnTo>
                  <a:lnTo>
                    <a:pt x="246468" y="73228"/>
                  </a:lnTo>
                  <a:close/>
                </a:path>
                <a:path w="367665" h="254635">
                  <a:moveTo>
                    <a:pt x="249339" y="5232"/>
                  </a:moveTo>
                  <a:lnTo>
                    <a:pt x="243382" y="9728"/>
                  </a:lnTo>
                  <a:lnTo>
                    <a:pt x="246214" y="11709"/>
                  </a:lnTo>
                  <a:lnTo>
                    <a:pt x="247167" y="11645"/>
                  </a:lnTo>
                  <a:lnTo>
                    <a:pt x="247459" y="10833"/>
                  </a:lnTo>
                  <a:lnTo>
                    <a:pt x="249339" y="5232"/>
                  </a:lnTo>
                  <a:close/>
                </a:path>
                <a:path w="367665" h="254635">
                  <a:moveTo>
                    <a:pt x="249758" y="90932"/>
                  </a:moveTo>
                  <a:lnTo>
                    <a:pt x="243662" y="90970"/>
                  </a:lnTo>
                  <a:lnTo>
                    <a:pt x="243674" y="91719"/>
                  </a:lnTo>
                  <a:lnTo>
                    <a:pt x="246519" y="92252"/>
                  </a:lnTo>
                  <a:lnTo>
                    <a:pt x="247446" y="92900"/>
                  </a:lnTo>
                  <a:lnTo>
                    <a:pt x="249758" y="90932"/>
                  </a:lnTo>
                  <a:close/>
                </a:path>
                <a:path w="367665" h="254635">
                  <a:moveTo>
                    <a:pt x="251104" y="76949"/>
                  </a:moveTo>
                  <a:lnTo>
                    <a:pt x="250901" y="76949"/>
                  </a:lnTo>
                  <a:lnTo>
                    <a:pt x="250266" y="77279"/>
                  </a:lnTo>
                  <a:lnTo>
                    <a:pt x="249567" y="78282"/>
                  </a:lnTo>
                  <a:lnTo>
                    <a:pt x="249351" y="78282"/>
                  </a:lnTo>
                  <a:lnTo>
                    <a:pt x="249135" y="78295"/>
                  </a:lnTo>
                  <a:lnTo>
                    <a:pt x="248932" y="78282"/>
                  </a:lnTo>
                  <a:lnTo>
                    <a:pt x="249186" y="79463"/>
                  </a:lnTo>
                  <a:lnTo>
                    <a:pt x="249186" y="79832"/>
                  </a:lnTo>
                  <a:lnTo>
                    <a:pt x="249237" y="80251"/>
                  </a:lnTo>
                  <a:lnTo>
                    <a:pt x="249491" y="80784"/>
                  </a:lnTo>
                  <a:lnTo>
                    <a:pt x="249199" y="79463"/>
                  </a:lnTo>
                  <a:lnTo>
                    <a:pt x="249212" y="79006"/>
                  </a:lnTo>
                  <a:lnTo>
                    <a:pt x="249351" y="78613"/>
                  </a:lnTo>
                  <a:lnTo>
                    <a:pt x="249580" y="78282"/>
                  </a:lnTo>
                  <a:lnTo>
                    <a:pt x="250672" y="78282"/>
                  </a:lnTo>
                  <a:lnTo>
                    <a:pt x="250990" y="77279"/>
                  </a:lnTo>
                  <a:lnTo>
                    <a:pt x="251104" y="76949"/>
                  </a:lnTo>
                  <a:close/>
                </a:path>
                <a:path w="367665" h="254635">
                  <a:moveTo>
                    <a:pt x="251460" y="76657"/>
                  </a:moveTo>
                  <a:lnTo>
                    <a:pt x="251282" y="76390"/>
                  </a:lnTo>
                  <a:lnTo>
                    <a:pt x="251193" y="76657"/>
                  </a:lnTo>
                  <a:lnTo>
                    <a:pt x="251142" y="76835"/>
                  </a:lnTo>
                  <a:lnTo>
                    <a:pt x="251460" y="76657"/>
                  </a:lnTo>
                  <a:close/>
                </a:path>
                <a:path w="367665" h="254635">
                  <a:moveTo>
                    <a:pt x="253174" y="131762"/>
                  </a:moveTo>
                  <a:lnTo>
                    <a:pt x="250304" y="129768"/>
                  </a:lnTo>
                  <a:lnTo>
                    <a:pt x="251345" y="132613"/>
                  </a:lnTo>
                  <a:lnTo>
                    <a:pt x="249491" y="133464"/>
                  </a:lnTo>
                  <a:lnTo>
                    <a:pt x="250926" y="134442"/>
                  </a:lnTo>
                  <a:lnTo>
                    <a:pt x="252272" y="132537"/>
                  </a:lnTo>
                  <a:lnTo>
                    <a:pt x="253174" y="131762"/>
                  </a:lnTo>
                  <a:close/>
                </a:path>
                <a:path w="367665" h="254635">
                  <a:moveTo>
                    <a:pt x="253580" y="77698"/>
                  </a:moveTo>
                  <a:lnTo>
                    <a:pt x="251802" y="78282"/>
                  </a:lnTo>
                  <a:lnTo>
                    <a:pt x="250672" y="78282"/>
                  </a:lnTo>
                  <a:lnTo>
                    <a:pt x="250355" y="79260"/>
                  </a:lnTo>
                  <a:lnTo>
                    <a:pt x="253580" y="77698"/>
                  </a:lnTo>
                  <a:close/>
                </a:path>
                <a:path w="367665" h="254635">
                  <a:moveTo>
                    <a:pt x="255739" y="31800"/>
                  </a:moveTo>
                  <a:lnTo>
                    <a:pt x="254190" y="30746"/>
                  </a:lnTo>
                  <a:lnTo>
                    <a:pt x="255308" y="31800"/>
                  </a:lnTo>
                  <a:lnTo>
                    <a:pt x="255739" y="31800"/>
                  </a:lnTo>
                  <a:close/>
                </a:path>
                <a:path w="367665" h="254635">
                  <a:moveTo>
                    <a:pt x="257073" y="33451"/>
                  </a:moveTo>
                  <a:lnTo>
                    <a:pt x="255308" y="31800"/>
                  </a:lnTo>
                  <a:lnTo>
                    <a:pt x="253301" y="32245"/>
                  </a:lnTo>
                  <a:lnTo>
                    <a:pt x="254152" y="33451"/>
                  </a:lnTo>
                  <a:lnTo>
                    <a:pt x="257073" y="33451"/>
                  </a:lnTo>
                  <a:close/>
                </a:path>
                <a:path w="367665" h="254635">
                  <a:moveTo>
                    <a:pt x="257937" y="74574"/>
                  </a:moveTo>
                  <a:lnTo>
                    <a:pt x="256743" y="73748"/>
                  </a:lnTo>
                  <a:lnTo>
                    <a:pt x="255447" y="73748"/>
                  </a:lnTo>
                  <a:lnTo>
                    <a:pt x="254419" y="74269"/>
                  </a:lnTo>
                  <a:lnTo>
                    <a:pt x="257937" y="74574"/>
                  </a:lnTo>
                  <a:close/>
                </a:path>
                <a:path w="367665" h="254635">
                  <a:moveTo>
                    <a:pt x="258203" y="75476"/>
                  </a:moveTo>
                  <a:lnTo>
                    <a:pt x="253580" y="77698"/>
                  </a:lnTo>
                  <a:lnTo>
                    <a:pt x="255917" y="76949"/>
                  </a:lnTo>
                  <a:lnTo>
                    <a:pt x="255981" y="79603"/>
                  </a:lnTo>
                  <a:lnTo>
                    <a:pt x="257416" y="76949"/>
                  </a:lnTo>
                  <a:lnTo>
                    <a:pt x="258203" y="75476"/>
                  </a:lnTo>
                  <a:close/>
                </a:path>
                <a:path w="367665" h="254635">
                  <a:moveTo>
                    <a:pt x="258572" y="72161"/>
                  </a:moveTo>
                  <a:lnTo>
                    <a:pt x="254520" y="73494"/>
                  </a:lnTo>
                  <a:lnTo>
                    <a:pt x="250672" y="73075"/>
                  </a:lnTo>
                  <a:lnTo>
                    <a:pt x="250748" y="73228"/>
                  </a:lnTo>
                  <a:lnTo>
                    <a:pt x="251066" y="73736"/>
                  </a:lnTo>
                  <a:lnTo>
                    <a:pt x="246468" y="73228"/>
                  </a:lnTo>
                  <a:lnTo>
                    <a:pt x="247383" y="73748"/>
                  </a:lnTo>
                  <a:lnTo>
                    <a:pt x="246341" y="76390"/>
                  </a:lnTo>
                  <a:lnTo>
                    <a:pt x="246278" y="76555"/>
                  </a:lnTo>
                  <a:lnTo>
                    <a:pt x="245808" y="76898"/>
                  </a:lnTo>
                  <a:lnTo>
                    <a:pt x="245491" y="77343"/>
                  </a:lnTo>
                  <a:lnTo>
                    <a:pt x="245656" y="78130"/>
                  </a:lnTo>
                  <a:lnTo>
                    <a:pt x="246240" y="76657"/>
                  </a:lnTo>
                  <a:lnTo>
                    <a:pt x="246507" y="76390"/>
                  </a:lnTo>
                  <a:lnTo>
                    <a:pt x="247294" y="75806"/>
                  </a:lnTo>
                  <a:lnTo>
                    <a:pt x="249212" y="75806"/>
                  </a:lnTo>
                  <a:lnTo>
                    <a:pt x="250253" y="74917"/>
                  </a:lnTo>
                  <a:lnTo>
                    <a:pt x="251282" y="76390"/>
                  </a:lnTo>
                  <a:lnTo>
                    <a:pt x="251472" y="75806"/>
                  </a:lnTo>
                  <a:lnTo>
                    <a:pt x="251548" y="74917"/>
                  </a:lnTo>
                  <a:lnTo>
                    <a:pt x="251104" y="73990"/>
                  </a:lnTo>
                  <a:lnTo>
                    <a:pt x="250990" y="73748"/>
                  </a:lnTo>
                  <a:lnTo>
                    <a:pt x="253047" y="73990"/>
                  </a:lnTo>
                  <a:lnTo>
                    <a:pt x="253784" y="73748"/>
                  </a:lnTo>
                  <a:lnTo>
                    <a:pt x="255447" y="73748"/>
                  </a:lnTo>
                  <a:lnTo>
                    <a:pt x="255676" y="73634"/>
                  </a:lnTo>
                  <a:lnTo>
                    <a:pt x="258572" y="72161"/>
                  </a:lnTo>
                  <a:close/>
                </a:path>
                <a:path w="367665" h="254635">
                  <a:moveTo>
                    <a:pt x="261886" y="74917"/>
                  </a:moveTo>
                  <a:lnTo>
                    <a:pt x="257937" y="74574"/>
                  </a:lnTo>
                  <a:lnTo>
                    <a:pt x="259118" y="75412"/>
                  </a:lnTo>
                  <a:lnTo>
                    <a:pt x="261277" y="74917"/>
                  </a:lnTo>
                  <a:lnTo>
                    <a:pt x="261886" y="74917"/>
                  </a:lnTo>
                  <a:close/>
                </a:path>
                <a:path w="367665" h="254635">
                  <a:moveTo>
                    <a:pt x="263309" y="73228"/>
                  </a:moveTo>
                  <a:lnTo>
                    <a:pt x="260921" y="72377"/>
                  </a:lnTo>
                  <a:lnTo>
                    <a:pt x="260032" y="73901"/>
                  </a:lnTo>
                  <a:lnTo>
                    <a:pt x="263309" y="73228"/>
                  </a:lnTo>
                  <a:close/>
                </a:path>
                <a:path w="367665" h="254635">
                  <a:moveTo>
                    <a:pt x="265607" y="72771"/>
                  </a:moveTo>
                  <a:lnTo>
                    <a:pt x="263309" y="73228"/>
                  </a:lnTo>
                  <a:lnTo>
                    <a:pt x="265163" y="73901"/>
                  </a:lnTo>
                  <a:lnTo>
                    <a:pt x="265404" y="74561"/>
                  </a:lnTo>
                  <a:lnTo>
                    <a:pt x="265480" y="73901"/>
                  </a:lnTo>
                  <a:lnTo>
                    <a:pt x="265557" y="73228"/>
                  </a:lnTo>
                  <a:lnTo>
                    <a:pt x="265607" y="72771"/>
                  </a:lnTo>
                  <a:close/>
                </a:path>
                <a:path w="367665" h="254635">
                  <a:moveTo>
                    <a:pt x="266179" y="76733"/>
                  </a:moveTo>
                  <a:lnTo>
                    <a:pt x="265404" y="74561"/>
                  </a:lnTo>
                  <a:lnTo>
                    <a:pt x="265214" y="76149"/>
                  </a:lnTo>
                  <a:lnTo>
                    <a:pt x="264287" y="76149"/>
                  </a:lnTo>
                  <a:lnTo>
                    <a:pt x="266179" y="76733"/>
                  </a:lnTo>
                  <a:close/>
                </a:path>
                <a:path w="367665" h="254635">
                  <a:moveTo>
                    <a:pt x="269227" y="85953"/>
                  </a:moveTo>
                  <a:lnTo>
                    <a:pt x="262610" y="82791"/>
                  </a:lnTo>
                  <a:lnTo>
                    <a:pt x="253276" y="82054"/>
                  </a:lnTo>
                  <a:lnTo>
                    <a:pt x="247802" y="83756"/>
                  </a:lnTo>
                  <a:lnTo>
                    <a:pt x="242239" y="84328"/>
                  </a:lnTo>
                  <a:lnTo>
                    <a:pt x="245757" y="89319"/>
                  </a:lnTo>
                  <a:lnTo>
                    <a:pt x="255752" y="87274"/>
                  </a:lnTo>
                  <a:lnTo>
                    <a:pt x="259524" y="89890"/>
                  </a:lnTo>
                  <a:lnTo>
                    <a:pt x="259448" y="86995"/>
                  </a:lnTo>
                  <a:lnTo>
                    <a:pt x="269227" y="85953"/>
                  </a:lnTo>
                  <a:close/>
                </a:path>
                <a:path w="367665" h="254635">
                  <a:moveTo>
                    <a:pt x="273100" y="90792"/>
                  </a:moveTo>
                  <a:lnTo>
                    <a:pt x="269824" y="90639"/>
                  </a:lnTo>
                  <a:lnTo>
                    <a:pt x="265607" y="89839"/>
                  </a:lnTo>
                  <a:lnTo>
                    <a:pt x="262851" y="91490"/>
                  </a:lnTo>
                  <a:lnTo>
                    <a:pt x="264299" y="93205"/>
                  </a:lnTo>
                  <a:lnTo>
                    <a:pt x="264756" y="92811"/>
                  </a:lnTo>
                  <a:lnTo>
                    <a:pt x="266636" y="94119"/>
                  </a:lnTo>
                  <a:lnTo>
                    <a:pt x="266687" y="94843"/>
                  </a:lnTo>
                  <a:lnTo>
                    <a:pt x="270383" y="93865"/>
                  </a:lnTo>
                  <a:lnTo>
                    <a:pt x="273100" y="90792"/>
                  </a:lnTo>
                  <a:close/>
                </a:path>
                <a:path w="367665" h="254635">
                  <a:moveTo>
                    <a:pt x="276136" y="117106"/>
                  </a:moveTo>
                  <a:lnTo>
                    <a:pt x="273685" y="113271"/>
                  </a:lnTo>
                  <a:lnTo>
                    <a:pt x="273265" y="115125"/>
                  </a:lnTo>
                  <a:lnTo>
                    <a:pt x="272313" y="113728"/>
                  </a:lnTo>
                  <a:lnTo>
                    <a:pt x="271386" y="113779"/>
                  </a:lnTo>
                  <a:lnTo>
                    <a:pt x="270967" y="115646"/>
                  </a:lnTo>
                  <a:lnTo>
                    <a:pt x="276136" y="117106"/>
                  </a:lnTo>
                  <a:close/>
                </a:path>
                <a:path w="367665" h="254635">
                  <a:moveTo>
                    <a:pt x="281863" y="86906"/>
                  </a:moveTo>
                  <a:lnTo>
                    <a:pt x="280377" y="83743"/>
                  </a:lnTo>
                  <a:lnTo>
                    <a:pt x="281305" y="82956"/>
                  </a:lnTo>
                  <a:lnTo>
                    <a:pt x="279425" y="83058"/>
                  </a:lnTo>
                  <a:lnTo>
                    <a:pt x="279463" y="83807"/>
                  </a:lnTo>
                  <a:lnTo>
                    <a:pt x="279501" y="85255"/>
                  </a:lnTo>
                  <a:lnTo>
                    <a:pt x="276186" y="83667"/>
                  </a:lnTo>
                  <a:lnTo>
                    <a:pt x="277609" y="84658"/>
                  </a:lnTo>
                  <a:lnTo>
                    <a:pt x="275780" y="86233"/>
                  </a:lnTo>
                  <a:lnTo>
                    <a:pt x="278587" y="86055"/>
                  </a:lnTo>
                  <a:lnTo>
                    <a:pt x="281863" y="86906"/>
                  </a:lnTo>
                  <a:close/>
                </a:path>
                <a:path w="367665" h="254635">
                  <a:moveTo>
                    <a:pt x="282740" y="101752"/>
                  </a:moveTo>
                  <a:lnTo>
                    <a:pt x="281724" y="98907"/>
                  </a:lnTo>
                  <a:lnTo>
                    <a:pt x="276491" y="95262"/>
                  </a:lnTo>
                  <a:lnTo>
                    <a:pt x="272872" y="99161"/>
                  </a:lnTo>
                  <a:lnTo>
                    <a:pt x="276161" y="100749"/>
                  </a:lnTo>
                  <a:lnTo>
                    <a:pt x="275653" y="98958"/>
                  </a:lnTo>
                  <a:lnTo>
                    <a:pt x="282740" y="101752"/>
                  </a:lnTo>
                  <a:close/>
                </a:path>
                <a:path w="367665" h="254635">
                  <a:moveTo>
                    <a:pt x="286131" y="19494"/>
                  </a:moveTo>
                  <a:lnTo>
                    <a:pt x="283730" y="17119"/>
                  </a:lnTo>
                  <a:lnTo>
                    <a:pt x="282740" y="15735"/>
                  </a:lnTo>
                  <a:lnTo>
                    <a:pt x="282867" y="20802"/>
                  </a:lnTo>
                  <a:lnTo>
                    <a:pt x="286131" y="19494"/>
                  </a:lnTo>
                  <a:close/>
                </a:path>
                <a:path w="367665" h="254635">
                  <a:moveTo>
                    <a:pt x="288785" y="83146"/>
                  </a:moveTo>
                  <a:lnTo>
                    <a:pt x="286423" y="81521"/>
                  </a:lnTo>
                  <a:lnTo>
                    <a:pt x="283197" y="84277"/>
                  </a:lnTo>
                  <a:lnTo>
                    <a:pt x="285102" y="85598"/>
                  </a:lnTo>
                  <a:lnTo>
                    <a:pt x="283705" y="86067"/>
                  </a:lnTo>
                  <a:lnTo>
                    <a:pt x="285597" y="86652"/>
                  </a:lnTo>
                  <a:lnTo>
                    <a:pt x="286512" y="85877"/>
                  </a:lnTo>
                  <a:lnTo>
                    <a:pt x="285534" y="84467"/>
                  </a:lnTo>
                  <a:lnTo>
                    <a:pt x="285978" y="83350"/>
                  </a:lnTo>
                  <a:lnTo>
                    <a:pt x="288785" y="83146"/>
                  </a:lnTo>
                  <a:close/>
                </a:path>
                <a:path w="367665" h="254635">
                  <a:moveTo>
                    <a:pt x="290741" y="34759"/>
                  </a:moveTo>
                  <a:lnTo>
                    <a:pt x="287388" y="31724"/>
                  </a:lnTo>
                  <a:lnTo>
                    <a:pt x="287896" y="33502"/>
                  </a:lnTo>
                  <a:lnTo>
                    <a:pt x="290741" y="34759"/>
                  </a:lnTo>
                  <a:close/>
                </a:path>
                <a:path w="367665" h="254635">
                  <a:moveTo>
                    <a:pt x="292531" y="32448"/>
                  </a:moveTo>
                  <a:lnTo>
                    <a:pt x="292379" y="31724"/>
                  </a:lnTo>
                  <a:lnTo>
                    <a:pt x="292290" y="31280"/>
                  </a:lnTo>
                  <a:lnTo>
                    <a:pt x="292125" y="30480"/>
                  </a:lnTo>
                  <a:lnTo>
                    <a:pt x="292011" y="29946"/>
                  </a:lnTo>
                  <a:lnTo>
                    <a:pt x="289687" y="30480"/>
                  </a:lnTo>
                  <a:lnTo>
                    <a:pt x="288772" y="31280"/>
                  </a:lnTo>
                  <a:lnTo>
                    <a:pt x="286727" y="30480"/>
                  </a:lnTo>
                  <a:lnTo>
                    <a:pt x="286499" y="30480"/>
                  </a:lnTo>
                  <a:lnTo>
                    <a:pt x="287388" y="31724"/>
                  </a:lnTo>
                  <a:lnTo>
                    <a:pt x="292531" y="32448"/>
                  </a:lnTo>
                  <a:close/>
                </a:path>
                <a:path w="367665" h="254635">
                  <a:moveTo>
                    <a:pt x="293649" y="90119"/>
                  </a:moveTo>
                  <a:lnTo>
                    <a:pt x="292176" y="87655"/>
                  </a:lnTo>
                  <a:lnTo>
                    <a:pt x="292227" y="89839"/>
                  </a:lnTo>
                  <a:lnTo>
                    <a:pt x="291299" y="89903"/>
                  </a:lnTo>
                  <a:lnTo>
                    <a:pt x="293649" y="90119"/>
                  </a:lnTo>
                  <a:close/>
                </a:path>
                <a:path w="367665" h="254635">
                  <a:moveTo>
                    <a:pt x="298602" y="84315"/>
                  </a:moveTo>
                  <a:lnTo>
                    <a:pt x="297637" y="83172"/>
                  </a:lnTo>
                  <a:lnTo>
                    <a:pt x="296265" y="83388"/>
                  </a:lnTo>
                  <a:lnTo>
                    <a:pt x="298437" y="84886"/>
                  </a:lnTo>
                  <a:lnTo>
                    <a:pt x="298602" y="84315"/>
                  </a:lnTo>
                  <a:close/>
                </a:path>
                <a:path w="367665" h="254635">
                  <a:moveTo>
                    <a:pt x="308089" y="84518"/>
                  </a:moveTo>
                  <a:lnTo>
                    <a:pt x="307721" y="83896"/>
                  </a:lnTo>
                  <a:lnTo>
                    <a:pt x="307467" y="83350"/>
                  </a:lnTo>
                  <a:lnTo>
                    <a:pt x="307936" y="84975"/>
                  </a:lnTo>
                  <a:lnTo>
                    <a:pt x="308089" y="84518"/>
                  </a:lnTo>
                  <a:close/>
                </a:path>
                <a:path w="367665" h="254635">
                  <a:moveTo>
                    <a:pt x="310680" y="81318"/>
                  </a:moveTo>
                  <a:lnTo>
                    <a:pt x="307022" y="80010"/>
                  </a:lnTo>
                  <a:lnTo>
                    <a:pt x="305485" y="81318"/>
                  </a:lnTo>
                  <a:lnTo>
                    <a:pt x="304647" y="82080"/>
                  </a:lnTo>
                  <a:lnTo>
                    <a:pt x="299948" y="82410"/>
                  </a:lnTo>
                  <a:lnTo>
                    <a:pt x="297002" y="82410"/>
                  </a:lnTo>
                  <a:lnTo>
                    <a:pt x="297637" y="83172"/>
                  </a:lnTo>
                  <a:lnTo>
                    <a:pt x="299834" y="82829"/>
                  </a:lnTo>
                  <a:lnTo>
                    <a:pt x="299250" y="84975"/>
                  </a:lnTo>
                  <a:lnTo>
                    <a:pt x="299135" y="85356"/>
                  </a:lnTo>
                  <a:lnTo>
                    <a:pt x="298589" y="84975"/>
                  </a:lnTo>
                  <a:lnTo>
                    <a:pt x="298411" y="84975"/>
                  </a:lnTo>
                  <a:lnTo>
                    <a:pt x="296900" y="90246"/>
                  </a:lnTo>
                  <a:lnTo>
                    <a:pt x="303517" y="90246"/>
                  </a:lnTo>
                  <a:lnTo>
                    <a:pt x="309029" y="88696"/>
                  </a:lnTo>
                  <a:lnTo>
                    <a:pt x="308152" y="85712"/>
                  </a:lnTo>
                  <a:lnTo>
                    <a:pt x="307936" y="84975"/>
                  </a:lnTo>
                  <a:lnTo>
                    <a:pt x="307809" y="85420"/>
                  </a:lnTo>
                  <a:lnTo>
                    <a:pt x="307251" y="85712"/>
                  </a:lnTo>
                  <a:lnTo>
                    <a:pt x="305663" y="85712"/>
                  </a:lnTo>
                  <a:lnTo>
                    <a:pt x="305650" y="85420"/>
                  </a:lnTo>
                  <a:lnTo>
                    <a:pt x="305562" y="82080"/>
                  </a:lnTo>
                  <a:lnTo>
                    <a:pt x="305193" y="82080"/>
                  </a:lnTo>
                  <a:lnTo>
                    <a:pt x="310680" y="81318"/>
                  </a:lnTo>
                  <a:close/>
                </a:path>
                <a:path w="367665" h="254635">
                  <a:moveTo>
                    <a:pt x="332257" y="19608"/>
                  </a:moveTo>
                  <a:lnTo>
                    <a:pt x="331393" y="18173"/>
                  </a:lnTo>
                  <a:lnTo>
                    <a:pt x="331812" y="17081"/>
                  </a:lnTo>
                  <a:lnTo>
                    <a:pt x="329133" y="20878"/>
                  </a:lnTo>
                  <a:lnTo>
                    <a:pt x="332257" y="19608"/>
                  </a:lnTo>
                  <a:close/>
                </a:path>
                <a:path w="367665" h="254635">
                  <a:moveTo>
                    <a:pt x="333463" y="20675"/>
                  </a:moveTo>
                  <a:lnTo>
                    <a:pt x="333298" y="20218"/>
                  </a:lnTo>
                  <a:lnTo>
                    <a:pt x="332435" y="19608"/>
                  </a:lnTo>
                  <a:lnTo>
                    <a:pt x="332257" y="19608"/>
                  </a:lnTo>
                  <a:lnTo>
                    <a:pt x="332892" y="20675"/>
                  </a:lnTo>
                  <a:lnTo>
                    <a:pt x="333463" y="20675"/>
                  </a:lnTo>
                  <a:close/>
                </a:path>
                <a:path w="367665" h="254635">
                  <a:moveTo>
                    <a:pt x="335165" y="20878"/>
                  </a:moveTo>
                  <a:lnTo>
                    <a:pt x="333540" y="20878"/>
                  </a:lnTo>
                  <a:lnTo>
                    <a:pt x="334314" y="23063"/>
                  </a:lnTo>
                  <a:lnTo>
                    <a:pt x="335165" y="20878"/>
                  </a:lnTo>
                  <a:close/>
                </a:path>
                <a:path w="367665" h="254635">
                  <a:moveTo>
                    <a:pt x="340436" y="25158"/>
                  </a:moveTo>
                  <a:lnTo>
                    <a:pt x="336181" y="22923"/>
                  </a:lnTo>
                  <a:lnTo>
                    <a:pt x="337185" y="26492"/>
                  </a:lnTo>
                  <a:lnTo>
                    <a:pt x="340436" y="25158"/>
                  </a:lnTo>
                  <a:close/>
                </a:path>
                <a:path w="367665" h="254635">
                  <a:moveTo>
                    <a:pt x="355841" y="7645"/>
                  </a:moveTo>
                  <a:lnTo>
                    <a:pt x="354723" y="4267"/>
                  </a:lnTo>
                  <a:lnTo>
                    <a:pt x="353301" y="0"/>
                  </a:lnTo>
                  <a:lnTo>
                    <a:pt x="350227" y="7112"/>
                  </a:lnTo>
                  <a:lnTo>
                    <a:pt x="354355" y="4267"/>
                  </a:lnTo>
                  <a:lnTo>
                    <a:pt x="353428" y="7645"/>
                  </a:lnTo>
                  <a:lnTo>
                    <a:pt x="355841" y="7645"/>
                  </a:lnTo>
                  <a:close/>
                </a:path>
                <a:path w="367665" h="254635">
                  <a:moveTo>
                    <a:pt x="355892" y="7797"/>
                  </a:moveTo>
                  <a:lnTo>
                    <a:pt x="353390" y="7797"/>
                  </a:lnTo>
                  <a:lnTo>
                    <a:pt x="352209" y="12052"/>
                  </a:lnTo>
                  <a:lnTo>
                    <a:pt x="354533" y="10795"/>
                  </a:lnTo>
                  <a:lnTo>
                    <a:pt x="353517" y="7962"/>
                  </a:lnTo>
                  <a:lnTo>
                    <a:pt x="355892" y="7797"/>
                  </a:lnTo>
                  <a:close/>
                </a:path>
                <a:path w="367665" h="254635">
                  <a:moveTo>
                    <a:pt x="358241" y="7962"/>
                  </a:moveTo>
                  <a:lnTo>
                    <a:pt x="355892" y="7797"/>
                  </a:lnTo>
                  <a:lnTo>
                    <a:pt x="356362" y="9220"/>
                  </a:lnTo>
                  <a:lnTo>
                    <a:pt x="358241" y="7962"/>
                  </a:lnTo>
                  <a:close/>
                </a:path>
                <a:path w="367665" h="254635">
                  <a:moveTo>
                    <a:pt x="360019" y="6781"/>
                  </a:moveTo>
                  <a:lnTo>
                    <a:pt x="358190" y="7645"/>
                  </a:lnTo>
                  <a:lnTo>
                    <a:pt x="358495" y="7797"/>
                  </a:lnTo>
                  <a:lnTo>
                    <a:pt x="360019" y="6781"/>
                  </a:lnTo>
                  <a:close/>
                </a:path>
                <a:path w="367665" h="254635">
                  <a:moveTo>
                    <a:pt x="367499" y="6273"/>
                  </a:moveTo>
                  <a:lnTo>
                    <a:pt x="366026" y="4572"/>
                  </a:lnTo>
                  <a:lnTo>
                    <a:pt x="365607" y="5676"/>
                  </a:lnTo>
                  <a:lnTo>
                    <a:pt x="363283" y="6210"/>
                  </a:lnTo>
                  <a:lnTo>
                    <a:pt x="367499" y="6273"/>
                  </a:lnTo>
                  <a:close/>
                </a:path>
              </a:pathLst>
            </a:custGeom>
            <a:solidFill>
              <a:srgbClr val="ABD3D8">
                <a:alpha val="51998"/>
              </a:srgbClr>
            </a:solidFill>
          </p:spPr>
          <p:txBody>
            <a:bodyPr wrap="square" lIns="0" tIns="0" rIns="0" bIns="0" rtlCol="0"/>
            <a:lstStyle/>
            <a:p>
              <a:pPr defTabSz="829178"/>
              <a:endParaRPr sz="1632" kern="0">
                <a:solidFill>
                  <a:sysClr val="windowText" lastClr="000000"/>
                </a:solidFill>
              </a:endParaRPr>
            </a:p>
          </p:txBody>
        </p:sp>
        <p:sp>
          <p:nvSpPr>
            <p:cNvPr id="120" name="object 120"/>
            <p:cNvSpPr/>
            <p:nvPr/>
          </p:nvSpPr>
          <p:spPr>
            <a:xfrm>
              <a:off x="8632799" y="1861057"/>
              <a:ext cx="473075" cy="308610"/>
            </a:xfrm>
            <a:custGeom>
              <a:avLst/>
              <a:gdLst/>
              <a:ahLst/>
              <a:cxnLst/>
              <a:rect l="l" t="t" r="r" b="b"/>
              <a:pathLst>
                <a:path w="473075" h="308610">
                  <a:moveTo>
                    <a:pt x="7010" y="21120"/>
                  </a:moveTo>
                  <a:lnTo>
                    <a:pt x="5092" y="19824"/>
                  </a:lnTo>
                  <a:lnTo>
                    <a:pt x="3746" y="21717"/>
                  </a:lnTo>
                  <a:lnTo>
                    <a:pt x="7010" y="21120"/>
                  </a:lnTo>
                  <a:close/>
                </a:path>
                <a:path w="473075" h="308610">
                  <a:moveTo>
                    <a:pt x="8699" y="138899"/>
                  </a:moveTo>
                  <a:lnTo>
                    <a:pt x="4457" y="136652"/>
                  </a:lnTo>
                  <a:lnTo>
                    <a:pt x="3098" y="138557"/>
                  </a:lnTo>
                  <a:lnTo>
                    <a:pt x="8699" y="138899"/>
                  </a:lnTo>
                  <a:close/>
                </a:path>
                <a:path w="473075" h="308610">
                  <a:moveTo>
                    <a:pt x="8940" y="233146"/>
                  </a:moveTo>
                  <a:lnTo>
                    <a:pt x="8394" y="229933"/>
                  </a:lnTo>
                  <a:lnTo>
                    <a:pt x="5549" y="228676"/>
                  </a:lnTo>
                  <a:lnTo>
                    <a:pt x="0" y="229768"/>
                  </a:lnTo>
                  <a:lnTo>
                    <a:pt x="2387" y="232168"/>
                  </a:lnTo>
                  <a:lnTo>
                    <a:pt x="2844" y="231762"/>
                  </a:lnTo>
                  <a:lnTo>
                    <a:pt x="6159" y="234073"/>
                  </a:lnTo>
                  <a:lnTo>
                    <a:pt x="2463" y="235775"/>
                  </a:lnTo>
                  <a:lnTo>
                    <a:pt x="6210" y="236258"/>
                  </a:lnTo>
                  <a:lnTo>
                    <a:pt x="8064" y="236118"/>
                  </a:lnTo>
                  <a:lnTo>
                    <a:pt x="8940" y="233146"/>
                  </a:lnTo>
                  <a:close/>
                </a:path>
                <a:path w="473075" h="308610">
                  <a:moveTo>
                    <a:pt x="11214" y="36868"/>
                  </a:moveTo>
                  <a:lnTo>
                    <a:pt x="10363" y="35801"/>
                  </a:lnTo>
                  <a:lnTo>
                    <a:pt x="8750" y="33769"/>
                  </a:lnTo>
                  <a:lnTo>
                    <a:pt x="8280" y="34315"/>
                  </a:lnTo>
                  <a:lnTo>
                    <a:pt x="6438" y="37084"/>
                  </a:lnTo>
                  <a:lnTo>
                    <a:pt x="8343" y="38417"/>
                  </a:lnTo>
                  <a:lnTo>
                    <a:pt x="9677" y="35801"/>
                  </a:lnTo>
                  <a:lnTo>
                    <a:pt x="11214" y="36868"/>
                  </a:lnTo>
                  <a:close/>
                </a:path>
                <a:path w="473075" h="308610">
                  <a:moveTo>
                    <a:pt x="12649" y="37858"/>
                  </a:moveTo>
                  <a:lnTo>
                    <a:pt x="11214" y="36868"/>
                  </a:lnTo>
                  <a:lnTo>
                    <a:pt x="12509" y="38493"/>
                  </a:lnTo>
                  <a:lnTo>
                    <a:pt x="12573" y="38239"/>
                  </a:lnTo>
                  <a:lnTo>
                    <a:pt x="12649" y="37858"/>
                  </a:lnTo>
                  <a:close/>
                </a:path>
                <a:path w="473075" h="308610">
                  <a:moveTo>
                    <a:pt x="13627" y="25730"/>
                  </a:moveTo>
                  <a:lnTo>
                    <a:pt x="10325" y="24879"/>
                  </a:lnTo>
                  <a:lnTo>
                    <a:pt x="11239" y="24091"/>
                  </a:lnTo>
                  <a:lnTo>
                    <a:pt x="7112" y="25450"/>
                  </a:lnTo>
                  <a:lnTo>
                    <a:pt x="10858" y="26644"/>
                  </a:lnTo>
                  <a:lnTo>
                    <a:pt x="13627" y="25730"/>
                  </a:lnTo>
                  <a:close/>
                </a:path>
                <a:path w="473075" h="308610">
                  <a:moveTo>
                    <a:pt x="20320" y="36017"/>
                  </a:moveTo>
                  <a:lnTo>
                    <a:pt x="19443" y="34810"/>
                  </a:lnTo>
                  <a:lnTo>
                    <a:pt x="19316" y="35052"/>
                  </a:lnTo>
                  <a:lnTo>
                    <a:pt x="19202" y="35483"/>
                  </a:lnTo>
                  <a:lnTo>
                    <a:pt x="19138" y="35687"/>
                  </a:lnTo>
                  <a:lnTo>
                    <a:pt x="16967" y="35052"/>
                  </a:lnTo>
                  <a:lnTo>
                    <a:pt x="17284" y="34315"/>
                  </a:lnTo>
                  <a:lnTo>
                    <a:pt x="18173" y="34315"/>
                  </a:lnTo>
                  <a:lnTo>
                    <a:pt x="16103" y="33769"/>
                  </a:lnTo>
                  <a:lnTo>
                    <a:pt x="15570" y="34315"/>
                  </a:lnTo>
                  <a:lnTo>
                    <a:pt x="15303" y="34810"/>
                  </a:lnTo>
                  <a:lnTo>
                    <a:pt x="13360" y="34810"/>
                  </a:lnTo>
                  <a:lnTo>
                    <a:pt x="12649" y="37858"/>
                  </a:lnTo>
                  <a:lnTo>
                    <a:pt x="14389" y="39077"/>
                  </a:lnTo>
                  <a:lnTo>
                    <a:pt x="18122" y="39547"/>
                  </a:lnTo>
                  <a:lnTo>
                    <a:pt x="19037" y="36068"/>
                  </a:lnTo>
                  <a:lnTo>
                    <a:pt x="19113" y="35801"/>
                  </a:lnTo>
                  <a:lnTo>
                    <a:pt x="19570" y="35801"/>
                  </a:lnTo>
                  <a:lnTo>
                    <a:pt x="20320" y="36017"/>
                  </a:lnTo>
                  <a:close/>
                </a:path>
                <a:path w="473075" h="308610">
                  <a:moveTo>
                    <a:pt x="24206" y="154876"/>
                  </a:moveTo>
                  <a:lnTo>
                    <a:pt x="22974" y="154584"/>
                  </a:lnTo>
                  <a:lnTo>
                    <a:pt x="22999" y="155257"/>
                  </a:lnTo>
                  <a:lnTo>
                    <a:pt x="23406" y="154978"/>
                  </a:lnTo>
                  <a:lnTo>
                    <a:pt x="24206" y="154876"/>
                  </a:lnTo>
                  <a:close/>
                </a:path>
                <a:path w="473075" h="308610">
                  <a:moveTo>
                    <a:pt x="24422" y="154927"/>
                  </a:moveTo>
                  <a:lnTo>
                    <a:pt x="24282" y="154863"/>
                  </a:lnTo>
                  <a:lnTo>
                    <a:pt x="24422" y="154927"/>
                  </a:lnTo>
                  <a:close/>
                </a:path>
                <a:path w="473075" h="308610">
                  <a:moveTo>
                    <a:pt x="24485" y="35801"/>
                  </a:moveTo>
                  <a:lnTo>
                    <a:pt x="24257" y="36068"/>
                  </a:lnTo>
                  <a:lnTo>
                    <a:pt x="23228" y="38239"/>
                  </a:lnTo>
                  <a:lnTo>
                    <a:pt x="20370" y="36068"/>
                  </a:lnTo>
                  <a:lnTo>
                    <a:pt x="23723" y="40601"/>
                  </a:lnTo>
                  <a:lnTo>
                    <a:pt x="23888" y="39547"/>
                  </a:lnTo>
                  <a:lnTo>
                    <a:pt x="23964" y="39077"/>
                  </a:lnTo>
                  <a:lnTo>
                    <a:pt x="24053" y="38493"/>
                  </a:lnTo>
                  <a:lnTo>
                    <a:pt x="24104" y="38239"/>
                  </a:lnTo>
                  <a:lnTo>
                    <a:pt x="24155" y="37858"/>
                  </a:lnTo>
                  <a:lnTo>
                    <a:pt x="24282" y="37084"/>
                  </a:lnTo>
                  <a:lnTo>
                    <a:pt x="24320" y="36868"/>
                  </a:lnTo>
                  <a:lnTo>
                    <a:pt x="24447" y="36068"/>
                  </a:lnTo>
                  <a:lnTo>
                    <a:pt x="24485" y="35801"/>
                  </a:lnTo>
                  <a:close/>
                </a:path>
                <a:path w="473075" h="308610">
                  <a:moveTo>
                    <a:pt x="24828" y="67462"/>
                  </a:moveTo>
                  <a:lnTo>
                    <a:pt x="24752" y="66865"/>
                  </a:lnTo>
                  <a:lnTo>
                    <a:pt x="21501" y="67462"/>
                  </a:lnTo>
                  <a:lnTo>
                    <a:pt x="24828" y="67462"/>
                  </a:lnTo>
                  <a:close/>
                </a:path>
                <a:path w="473075" h="308610">
                  <a:moveTo>
                    <a:pt x="25095" y="69354"/>
                  </a:moveTo>
                  <a:lnTo>
                    <a:pt x="24879" y="67792"/>
                  </a:lnTo>
                  <a:lnTo>
                    <a:pt x="21869" y="67792"/>
                  </a:lnTo>
                  <a:lnTo>
                    <a:pt x="24828" y="70485"/>
                  </a:lnTo>
                  <a:lnTo>
                    <a:pt x="25095" y="69799"/>
                  </a:lnTo>
                  <a:lnTo>
                    <a:pt x="25095" y="69354"/>
                  </a:lnTo>
                  <a:close/>
                </a:path>
                <a:path w="473075" h="308610">
                  <a:moveTo>
                    <a:pt x="25895" y="69799"/>
                  </a:moveTo>
                  <a:lnTo>
                    <a:pt x="25285" y="69799"/>
                  </a:lnTo>
                  <a:lnTo>
                    <a:pt x="25298" y="70802"/>
                  </a:lnTo>
                  <a:lnTo>
                    <a:pt x="25895" y="69799"/>
                  </a:lnTo>
                  <a:close/>
                </a:path>
                <a:path w="473075" h="308610">
                  <a:moveTo>
                    <a:pt x="27635" y="71005"/>
                  </a:moveTo>
                  <a:lnTo>
                    <a:pt x="27101" y="67792"/>
                  </a:lnTo>
                  <a:lnTo>
                    <a:pt x="25895" y="69799"/>
                  </a:lnTo>
                  <a:lnTo>
                    <a:pt x="27635" y="71005"/>
                  </a:lnTo>
                  <a:close/>
                </a:path>
                <a:path w="473075" h="308610">
                  <a:moveTo>
                    <a:pt x="27863" y="212623"/>
                  </a:moveTo>
                  <a:lnTo>
                    <a:pt x="24765" y="212826"/>
                  </a:lnTo>
                  <a:lnTo>
                    <a:pt x="23660" y="212623"/>
                  </a:lnTo>
                  <a:lnTo>
                    <a:pt x="23393" y="212623"/>
                  </a:lnTo>
                  <a:lnTo>
                    <a:pt x="23164" y="212140"/>
                  </a:lnTo>
                  <a:lnTo>
                    <a:pt x="23025" y="212623"/>
                  </a:lnTo>
                  <a:lnTo>
                    <a:pt x="22555" y="215226"/>
                  </a:lnTo>
                  <a:lnTo>
                    <a:pt x="22504" y="215531"/>
                  </a:lnTo>
                  <a:lnTo>
                    <a:pt x="27495" y="212826"/>
                  </a:lnTo>
                  <a:lnTo>
                    <a:pt x="27863" y="212623"/>
                  </a:lnTo>
                  <a:close/>
                </a:path>
                <a:path w="473075" h="308610">
                  <a:moveTo>
                    <a:pt x="27914" y="207924"/>
                  </a:moveTo>
                  <a:lnTo>
                    <a:pt x="27571" y="205790"/>
                  </a:lnTo>
                  <a:lnTo>
                    <a:pt x="27393" y="204673"/>
                  </a:lnTo>
                  <a:lnTo>
                    <a:pt x="19481" y="204127"/>
                  </a:lnTo>
                  <a:lnTo>
                    <a:pt x="23164" y="212140"/>
                  </a:lnTo>
                  <a:lnTo>
                    <a:pt x="23393" y="210540"/>
                  </a:lnTo>
                  <a:lnTo>
                    <a:pt x="23749" y="208559"/>
                  </a:lnTo>
                  <a:lnTo>
                    <a:pt x="24168" y="207441"/>
                  </a:lnTo>
                  <a:lnTo>
                    <a:pt x="26949" y="205790"/>
                  </a:lnTo>
                  <a:lnTo>
                    <a:pt x="27914" y="207924"/>
                  </a:lnTo>
                  <a:close/>
                </a:path>
                <a:path w="473075" h="308610">
                  <a:moveTo>
                    <a:pt x="34988" y="212140"/>
                  </a:moveTo>
                  <a:lnTo>
                    <a:pt x="31711" y="210540"/>
                  </a:lnTo>
                  <a:lnTo>
                    <a:pt x="27863" y="212623"/>
                  </a:lnTo>
                  <a:lnTo>
                    <a:pt x="28549" y="212623"/>
                  </a:lnTo>
                  <a:lnTo>
                    <a:pt x="32258" y="215226"/>
                  </a:lnTo>
                  <a:lnTo>
                    <a:pt x="34988" y="212140"/>
                  </a:lnTo>
                  <a:close/>
                </a:path>
                <a:path w="473075" h="308610">
                  <a:moveTo>
                    <a:pt x="47459" y="146011"/>
                  </a:moveTo>
                  <a:lnTo>
                    <a:pt x="45554" y="143979"/>
                  </a:lnTo>
                  <a:lnTo>
                    <a:pt x="44132" y="142989"/>
                  </a:lnTo>
                  <a:lnTo>
                    <a:pt x="40906" y="144284"/>
                  </a:lnTo>
                  <a:lnTo>
                    <a:pt x="44678" y="145491"/>
                  </a:lnTo>
                  <a:lnTo>
                    <a:pt x="45148" y="146532"/>
                  </a:lnTo>
                  <a:lnTo>
                    <a:pt x="47459" y="146011"/>
                  </a:lnTo>
                  <a:close/>
                </a:path>
                <a:path w="473075" h="308610">
                  <a:moveTo>
                    <a:pt x="57315" y="27762"/>
                  </a:moveTo>
                  <a:lnTo>
                    <a:pt x="54940" y="25387"/>
                  </a:lnTo>
                  <a:lnTo>
                    <a:pt x="53594" y="26568"/>
                  </a:lnTo>
                  <a:lnTo>
                    <a:pt x="57315" y="27762"/>
                  </a:lnTo>
                  <a:close/>
                </a:path>
                <a:path w="473075" h="308610">
                  <a:moveTo>
                    <a:pt x="58331" y="173532"/>
                  </a:moveTo>
                  <a:lnTo>
                    <a:pt x="55486" y="171564"/>
                  </a:lnTo>
                  <a:lnTo>
                    <a:pt x="56007" y="174066"/>
                  </a:lnTo>
                  <a:lnTo>
                    <a:pt x="52743" y="173926"/>
                  </a:lnTo>
                  <a:lnTo>
                    <a:pt x="56972" y="175450"/>
                  </a:lnTo>
                  <a:lnTo>
                    <a:pt x="56984" y="174713"/>
                  </a:lnTo>
                  <a:lnTo>
                    <a:pt x="57873" y="173951"/>
                  </a:lnTo>
                  <a:lnTo>
                    <a:pt x="58331" y="173532"/>
                  </a:lnTo>
                  <a:close/>
                </a:path>
                <a:path w="473075" h="308610">
                  <a:moveTo>
                    <a:pt x="59537" y="83286"/>
                  </a:moveTo>
                  <a:lnTo>
                    <a:pt x="57594" y="80518"/>
                  </a:lnTo>
                  <a:lnTo>
                    <a:pt x="57175" y="83070"/>
                  </a:lnTo>
                  <a:lnTo>
                    <a:pt x="58585" y="82613"/>
                  </a:lnTo>
                  <a:lnTo>
                    <a:pt x="59080" y="84391"/>
                  </a:lnTo>
                  <a:lnTo>
                    <a:pt x="59537" y="83286"/>
                  </a:lnTo>
                  <a:close/>
                </a:path>
                <a:path w="473075" h="308610">
                  <a:moveTo>
                    <a:pt x="68783" y="81902"/>
                  </a:moveTo>
                  <a:lnTo>
                    <a:pt x="67271" y="76581"/>
                  </a:lnTo>
                  <a:lnTo>
                    <a:pt x="64528" y="78955"/>
                  </a:lnTo>
                  <a:lnTo>
                    <a:pt x="66878" y="79883"/>
                  </a:lnTo>
                  <a:lnTo>
                    <a:pt x="68783" y="81902"/>
                  </a:lnTo>
                  <a:close/>
                </a:path>
                <a:path w="473075" h="308610">
                  <a:moveTo>
                    <a:pt x="73990" y="75742"/>
                  </a:moveTo>
                  <a:lnTo>
                    <a:pt x="72339" y="75171"/>
                  </a:lnTo>
                  <a:lnTo>
                    <a:pt x="71462" y="77393"/>
                  </a:lnTo>
                  <a:lnTo>
                    <a:pt x="73990" y="75742"/>
                  </a:lnTo>
                  <a:close/>
                </a:path>
                <a:path w="473075" h="308610">
                  <a:moveTo>
                    <a:pt x="75107" y="75171"/>
                  </a:moveTo>
                  <a:lnTo>
                    <a:pt x="74841" y="75171"/>
                  </a:lnTo>
                  <a:lnTo>
                    <a:pt x="73990" y="75742"/>
                  </a:lnTo>
                  <a:lnTo>
                    <a:pt x="74904" y="76060"/>
                  </a:lnTo>
                  <a:lnTo>
                    <a:pt x="75107" y="75171"/>
                  </a:lnTo>
                  <a:close/>
                </a:path>
                <a:path w="473075" h="308610">
                  <a:moveTo>
                    <a:pt x="77584" y="220637"/>
                  </a:moveTo>
                  <a:lnTo>
                    <a:pt x="76123" y="220484"/>
                  </a:lnTo>
                  <a:lnTo>
                    <a:pt x="76187" y="220637"/>
                  </a:lnTo>
                  <a:lnTo>
                    <a:pt x="77584" y="220637"/>
                  </a:lnTo>
                  <a:close/>
                </a:path>
                <a:path w="473075" h="308610">
                  <a:moveTo>
                    <a:pt x="78816" y="77393"/>
                  </a:moveTo>
                  <a:lnTo>
                    <a:pt x="74904" y="76060"/>
                  </a:lnTo>
                  <a:lnTo>
                    <a:pt x="73875" y="80492"/>
                  </a:lnTo>
                  <a:lnTo>
                    <a:pt x="78016" y="79095"/>
                  </a:lnTo>
                  <a:lnTo>
                    <a:pt x="78422" y="77393"/>
                  </a:lnTo>
                  <a:lnTo>
                    <a:pt x="78816" y="77393"/>
                  </a:lnTo>
                  <a:close/>
                </a:path>
                <a:path w="473075" h="308610">
                  <a:moveTo>
                    <a:pt x="79476" y="81546"/>
                  </a:moveTo>
                  <a:lnTo>
                    <a:pt x="78498" y="79451"/>
                  </a:lnTo>
                  <a:lnTo>
                    <a:pt x="74828" y="81140"/>
                  </a:lnTo>
                  <a:lnTo>
                    <a:pt x="73444" y="81610"/>
                  </a:lnTo>
                  <a:lnTo>
                    <a:pt x="75323" y="82194"/>
                  </a:lnTo>
                  <a:lnTo>
                    <a:pt x="77609" y="81673"/>
                  </a:lnTo>
                  <a:lnTo>
                    <a:pt x="79476" y="81546"/>
                  </a:lnTo>
                  <a:close/>
                </a:path>
                <a:path w="473075" h="308610">
                  <a:moveTo>
                    <a:pt x="80975" y="216357"/>
                  </a:moveTo>
                  <a:lnTo>
                    <a:pt x="80937" y="216077"/>
                  </a:lnTo>
                  <a:lnTo>
                    <a:pt x="80835" y="215239"/>
                  </a:lnTo>
                  <a:lnTo>
                    <a:pt x="79260" y="216077"/>
                  </a:lnTo>
                  <a:lnTo>
                    <a:pt x="79527" y="216077"/>
                  </a:lnTo>
                  <a:lnTo>
                    <a:pt x="80975" y="216357"/>
                  </a:lnTo>
                  <a:close/>
                </a:path>
                <a:path w="473075" h="308610">
                  <a:moveTo>
                    <a:pt x="81508" y="88633"/>
                  </a:moveTo>
                  <a:lnTo>
                    <a:pt x="79578" y="86601"/>
                  </a:lnTo>
                  <a:lnTo>
                    <a:pt x="79095" y="85559"/>
                  </a:lnTo>
                  <a:lnTo>
                    <a:pt x="77724" y="86004"/>
                  </a:lnTo>
                  <a:lnTo>
                    <a:pt x="78193" y="87058"/>
                  </a:lnTo>
                  <a:lnTo>
                    <a:pt x="77774" y="88163"/>
                  </a:lnTo>
                  <a:lnTo>
                    <a:pt x="81508" y="88633"/>
                  </a:lnTo>
                  <a:close/>
                </a:path>
                <a:path w="473075" h="308610">
                  <a:moveTo>
                    <a:pt x="82219" y="152920"/>
                  </a:moveTo>
                  <a:lnTo>
                    <a:pt x="80746" y="152704"/>
                  </a:lnTo>
                  <a:lnTo>
                    <a:pt x="79235" y="152920"/>
                  </a:lnTo>
                  <a:lnTo>
                    <a:pt x="79794" y="152374"/>
                  </a:lnTo>
                  <a:lnTo>
                    <a:pt x="79997" y="152209"/>
                  </a:lnTo>
                  <a:lnTo>
                    <a:pt x="80479" y="151828"/>
                  </a:lnTo>
                  <a:lnTo>
                    <a:pt x="80645" y="151384"/>
                  </a:lnTo>
                  <a:lnTo>
                    <a:pt x="74104" y="150380"/>
                  </a:lnTo>
                  <a:lnTo>
                    <a:pt x="72707" y="148678"/>
                  </a:lnTo>
                  <a:lnTo>
                    <a:pt x="70624" y="147548"/>
                  </a:lnTo>
                  <a:lnTo>
                    <a:pt x="67957" y="146088"/>
                  </a:lnTo>
                  <a:lnTo>
                    <a:pt x="67995" y="146812"/>
                  </a:lnTo>
                  <a:lnTo>
                    <a:pt x="65760" y="147548"/>
                  </a:lnTo>
                  <a:lnTo>
                    <a:pt x="64414" y="146570"/>
                  </a:lnTo>
                  <a:lnTo>
                    <a:pt x="63449" y="145072"/>
                  </a:lnTo>
                  <a:lnTo>
                    <a:pt x="63538" y="146088"/>
                  </a:lnTo>
                  <a:lnTo>
                    <a:pt x="63601" y="146812"/>
                  </a:lnTo>
                  <a:lnTo>
                    <a:pt x="63715" y="148043"/>
                  </a:lnTo>
                  <a:lnTo>
                    <a:pt x="56908" y="153682"/>
                  </a:lnTo>
                  <a:lnTo>
                    <a:pt x="62572" y="155181"/>
                  </a:lnTo>
                  <a:lnTo>
                    <a:pt x="63004" y="154089"/>
                  </a:lnTo>
                  <a:lnTo>
                    <a:pt x="63931" y="153250"/>
                  </a:lnTo>
                  <a:lnTo>
                    <a:pt x="63525" y="152374"/>
                  </a:lnTo>
                  <a:lnTo>
                    <a:pt x="63461" y="152209"/>
                  </a:lnTo>
                  <a:lnTo>
                    <a:pt x="64147" y="152704"/>
                  </a:lnTo>
                  <a:lnTo>
                    <a:pt x="64376" y="152704"/>
                  </a:lnTo>
                  <a:lnTo>
                    <a:pt x="65773" y="153111"/>
                  </a:lnTo>
                  <a:lnTo>
                    <a:pt x="64452" y="156451"/>
                  </a:lnTo>
                  <a:lnTo>
                    <a:pt x="66814" y="156667"/>
                  </a:lnTo>
                  <a:lnTo>
                    <a:pt x="66802" y="157365"/>
                  </a:lnTo>
                  <a:lnTo>
                    <a:pt x="68160" y="155486"/>
                  </a:lnTo>
                  <a:lnTo>
                    <a:pt x="70548" y="157861"/>
                  </a:lnTo>
                  <a:lnTo>
                    <a:pt x="73901" y="162331"/>
                  </a:lnTo>
                  <a:lnTo>
                    <a:pt x="79895" y="160096"/>
                  </a:lnTo>
                  <a:lnTo>
                    <a:pt x="79362" y="159461"/>
                  </a:lnTo>
                  <a:lnTo>
                    <a:pt x="77609" y="157365"/>
                  </a:lnTo>
                  <a:lnTo>
                    <a:pt x="77838" y="157861"/>
                  </a:lnTo>
                  <a:lnTo>
                    <a:pt x="78943" y="159461"/>
                  </a:lnTo>
                  <a:lnTo>
                    <a:pt x="75374" y="158445"/>
                  </a:lnTo>
                  <a:lnTo>
                    <a:pt x="73812" y="158000"/>
                  </a:lnTo>
                  <a:lnTo>
                    <a:pt x="72415" y="158445"/>
                  </a:lnTo>
                  <a:lnTo>
                    <a:pt x="74714" y="156451"/>
                  </a:lnTo>
                  <a:lnTo>
                    <a:pt x="74930" y="156451"/>
                  </a:lnTo>
                  <a:lnTo>
                    <a:pt x="72783" y="155486"/>
                  </a:lnTo>
                  <a:lnTo>
                    <a:pt x="72275" y="155257"/>
                  </a:lnTo>
                  <a:lnTo>
                    <a:pt x="70637" y="154089"/>
                  </a:lnTo>
                  <a:lnTo>
                    <a:pt x="73342" y="154419"/>
                  </a:lnTo>
                  <a:lnTo>
                    <a:pt x="76187" y="154647"/>
                  </a:lnTo>
                  <a:lnTo>
                    <a:pt x="78625" y="154940"/>
                  </a:lnTo>
                  <a:lnTo>
                    <a:pt x="79311" y="155448"/>
                  </a:lnTo>
                  <a:lnTo>
                    <a:pt x="80873" y="154089"/>
                  </a:lnTo>
                  <a:lnTo>
                    <a:pt x="82219" y="152920"/>
                  </a:lnTo>
                  <a:close/>
                </a:path>
                <a:path w="473075" h="308610">
                  <a:moveTo>
                    <a:pt x="84975" y="217106"/>
                  </a:moveTo>
                  <a:lnTo>
                    <a:pt x="81813" y="216509"/>
                  </a:lnTo>
                  <a:lnTo>
                    <a:pt x="81000" y="216509"/>
                  </a:lnTo>
                  <a:lnTo>
                    <a:pt x="81127" y="217512"/>
                  </a:lnTo>
                  <a:lnTo>
                    <a:pt x="81241" y="218427"/>
                  </a:lnTo>
                  <a:lnTo>
                    <a:pt x="81280" y="218808"/>
                  </a:lnTo>
                  <a:lnTo>
                    <a:pt x="82054" y="217512"/>
                  </a:lnTo>
                  <a:lnTo>
                    <a:pt x="82169" y="217309"/>
                  </a:lnTo>
                  <a:lnTo>
                    <a:pt x="84975" y="217106"/>
                  </a:lnTo>
                  <a:close/>
                </a:path>
                <a:path w="473075" h="308610">
                  <a:moveTo>
                    <a:pt x="87490" y="146164"/>
                  </a:moveTo>
                  <a:lnTo>
                    <a:pt x="86982" y="144424"/>
                  </a:lnTo>
                  <a:lnTo>
                    <a:pt x="84658" y="144322"/>
                  </a:lnTo>
                  <a:lnTo>
                    <a:pt x="85204" y="145516"/>
                  </a:lnTo>
                  <a:lnTo>
                    <a:pt x="84683" y="146532"/>
                  </a:lnTo>
                  <a:lnTo>
                    <a:pt x="83642" y="146177"/>
                  </a:lnTo>
                  <a:lnTo>
                    <a:pt x="82981" y="145529"/>
                  </a:lnTo>
                  <a:lnTo>
                    <a:pt x="80975" y="146634"/>
                  </a:lnTo>
                  <a:lnTo>
                    <a:pt x="81635" y="148043"/>
                  </a:lnTo>
                  <a:lnTo>
                    <a:pt x="82638" y="147955"/>
                  </a:lnTo>
                  <a:lnTo>
                    <a:pt x="83502" y="147548"/>
                  </a:lnTo>
                  <a:lnTo>
                    <a:pt x="86194" y="147307"/>
                  </a:lnTo>
                  <a:lnTo>
                    <a:pt x="87490" y="146164"/>
                  </a:lnTo>
                  <a:close/>
                </a:path>
                <a:path w="473075" h="308610">
                  <a:moveTo>
                    <a:pt x="88976" y="69672"/>
                  </a:moveTo>
                  <a:lnTo>
                    <a:pt x="88506" y="69354"/>
                  </a:lnTo>
                  <a:lnTo>
                    <a:pt x="88138" y="69672"/>
                  </a:lnTo>
                  <a:lnTo>
                    <a:pt x="88976" y="69672"/>
                  </a:lnTo>
                  <a:close/>
                </a:path>
                <a:path w="473075" h="308610">
                  <a:moveTo>
                    <a:pt x="89979" y="153606"/>
                  </a:moveTo>
                  <a:lnTo>
                    <a:pt x="86207" y="150977"/>
                  </a:lnTo>
                  <a:lnTo>
                    <a:pt x="83921" y="152933"/>
                  </a:lnTo>
                  <a:lnTo>
                    <a:pt x="86271" y="153860"/>
                  </a:lnTo>
                  <a:lnTo>
                    <a:pt x="86779" y="155638"/>
                  </a:lnTo>
                  <a:lnTo>
                    <a:pt x="86753" y="154178"/>
                  </a:lnTo>
                  <a:lnTo>
                    <a:pt x="89979" y="153606"/>
                  </a:lnTo>
                  <a:close/>
                </a:path>
                <a:path w="473075" h="308610">
                  <a:moveTo>
                    <a:pt x="90944" y="69672"/>
                  </a:moveTo>
                  <a:lnTo>
                    <a:pt x="88912" y="67513"/>
                  </a:lnTo>
                  <a:lnTo>
                    <a:pt x="88493" y="68618"/>
                  </a:lnTo>
                  <a:lnTo>
                    <a:pt x="88976" y="69672"/>
                  </a:lnTo>
                  <a:lnTo>
                    <a:pt x="90944" y="69672"/>
                  </a:lnTo>
                  <a:close/>
                </a:path>
                <a:path w="473075" h="308610">
                  <a:moveTo>
                    <a:pt x="91871" y="154914"/>
                  </a:moveTo>
                  <a:lnTo>
                    <a:pt x="89979" y="153606"/>
                  </a:lnTo>
                  <a:lnTo>
                    <a:pt x="89903" y="153860"/>
                  </a:lnTo>
                  <a:lnTo>
                    <a:pt x="88671" y="156959"/>
                  </a:lnTo>
                  <a:lnTo>
                    <a:pt x="91871" y="154914"/>
                  </a:lnTo>
                  <a:close/>
                </a:path>
                <a:path w="473075" h="308610">
                  <a:moveTo>
                    <a:pt x="92633" y="27470"/>
                  </a:moveTo>
                  <a:lnTo>
                    <a:pt x="87922" y="24193"/>
                  </a:lnTo>
                  <a:lnTo>
                    <a:pt x="85636" y="26885"/>
                  </a:lnTo>
                  <a:lnTo>
                    <a:pt x="91732" y="28981"/>
                  </a:lnTo>
                  <a:lnTo>
                    <a:pt x="92633" y="27470"/>
                  </a:lnTo>
                  <a:close/>
                </a:path>
                <a:path w="473075" h="308610">
                  <a:moveTo>
                    <a:pt x="98374" y="220637"/>
                  </a:moveTo>
                  <a:lnTo>
                    <a:pt x="98044" y="220637"/>
                  </a:lnTo>
                  <a:lnTo>
                    <a:pt x="95885" y="225450"/>
                  </a:lnTo>
                  <a:lnTo>
                    <a:pt x="96608" y="225094"/>
                  </a:lnTo>
                  <a:lnTo>
                    <a:pt x="98374" y="220637"/>
                  </a:lnTo>
                  <a:close/>
                </a:path>
                <a:path w="473075" h="308610">
                  <a:moveTo>
                    <a:pt x="101015" y="67398"/>
                  </a:moveTo>
                  <a:lnTo>
                    <a:pt x="98666" y="66471"/>
                  </a:lnTo>
                  <a:lnTo>
                    <a:pt x="97764" y="67983"/>
                  </a:lnTo>
                  <a:lnTo>
                    <a:pt x="97345" y="69811"/>
                  </a:lnTo>
                  <a:lnTo>
                    <a:pt x="98691" y="68643"/>
                  </a:lnTo>
                  <a:lnTo>
                    <a:pt x="100596" y="69227"/>
                  </a:lnTo>
                  <a:lnTo>
                    <a:pt x="101015" y="67398"/>
                  </a:lnTo>
                  <a:close/>
                </a:path>
                <a:path w="473075" h="308610">
                  <a:moveTo>
                    <a:pt x="101854" y="106718"/>
                  </a:moveTo>
                  <a:lnTo>
                    <a:pt x="98247" y="106718"/>
                  </a:lnTo>
                  <a:lnTo>
                    <a:pt x="98234" y="105359"/>
                  </a:lnTo>
                  <a:lnTo>
                    <a:pt x="96304" y="105359"/>
                  </a:lnTo>
                  <a:lnTo>
                    <a:pt x="95872" y="106553"/>
                  </a:lnTo>
                  <a:lnTo>
                    <a:pt x="95897" y="107289"/>
                  </a:lnTo>
                  <a:lnTo>
                    <a:pt x="96913" y="107289"/>
                  </a:lnTo>
                  <a:lnTo>
                    <a:pt x="97345" y="108216"/>
                  </a:lnTo>
                  <a:lnTo>
                    <a:pt x="98717" y="107035"/>
                  </a:lnTo>
                  <a:lnTo>
                    <a:pt x="101523" y="107569"/>
                  </a:lnTo>
                  <a:lnTo>
                    <a:pt x="101625" y="107289"/>
                  </a:lnTo>
                  <a:lnTo>
                    <a:pt x="101727" y="107035"/>
                  </a:lnTo>
                  <a:lnTo>
                    <a:pt x="101854" y="106718"/>
                  </a:lnTo>
                  <a:close/>
                </a:path>
                <a:path w="473075" h="308610">
                  <a:moveTo>
                    <a:pt x="102374" y="105359"/>
                  </a:moveTo>
                  <a:lnTo>
                    <a:pt x="100863" y="103136"/>
                  </a:lnTo>
                  <a:lnTo>
                    <a:pt x="100317" y="106553"/>
                  </a:lnTo>
                  <a:lnTo>
                    <a:pt x="101917" y="106553"/>
                  </a:lnTo>
                  <a:lnTo>
                    <a:pt x="102374" y="105359"/>
                  </a:lnTo>
                  <a:close/>
                </a:path>
                <a:path w="473075" h="308610">
                  <a:moveTo>
                    <a:pt x="102400" y="225729"/>
                  </a:moveTo>
                  <a:lnTo>
                    <a:pt x="102057" y="223532"/>
                  </a:lnTo>
                  <a:lnTo>
                    <a:pt x="101942" y="222859"/>
                  </a:lnTo>
                  <a:lnTo>
                    <a:pt x="101892" y="222529"/>
                  </a:lnTo>
                  <a:lnTo>
                    <a:pt x="101396" y="222732"/>
                  </a:lnTo>
                  <a:lnTo>
                    <a:pt x="96608" y="225094"/>
                  </a:lnTo>
                  <a:lnTo>
                    <a:pt x="95453" y="228015"/>
                  </a:lnTo>
                  <a:lnTo>
                    <a:pt x="102400" y="225729"/>
                  </a:lnTo>
                  <a:close/>
                </a:path>
                <a:path w="473075" h="308610">
                  <a:moveTo>
                    <a:pt x="103708" y="142519"/>
                  </a:moveTo>
                  <a:lnTo>
                    <a:pt x="97155" y="141528"/>
                  </a:lnTo>
                  <a:lnTo>
                    <a:pt x="100457" y="143116"/>
                  </a:lnTo>
                  <a:lnTo>
                    <a:pt x="103708" y="142519"/>
                  </a:lnTo>
                  <a:close/>
                </a:path>
                <a:path w="473075" h="308610">
                  <a:moveTo>
                    <a:pt x="106807" y="186499"/>
                  </a:moveTo>
                  <a:lnTo>
                    <a:pt x="106603" y="186753"/>
                  </a:lnTo>
                  <a:lnTo>
                    <a:pt x="106464" y="187096"/>
                  </a:lnTo>
                  <a:lnTo>
                    <a:pt x="106375" y="187604"/>
                  </a:lnTo>
                  <a:lnTo>
                    <a:pt x="106527" y="187248"/>
                  </a:lnTo>
                  <a:lnTo>
                    <a:pt x="106756" y="186956"/>
                  </a:lnTo>
                  <a:lnTo>
                    <a:pt x="106807" y="186499"/>
                  </a:lnTo>
                  <a:close/>
                </a:path>
                <a:path w="473075" h="308610">
                  <a:moveTo>
                    <a:pt x="107213" y="185648"/>
                  </a:moveTo>
                  <a:lnTo>
                    <a:pt x="107086" y="184988"/>
                  </a:lnTo>
                  <a:lnTo>
                    <a:pt x="106984" y="184454"/>
                  </a:lnTo>
                  <a:lnTo>
                    <a:pt x="106197" y="180378"/>
                  </a:lnTo>
                  <a:lnTo>
                    <a:pt x="102577" y="184988"/>
                  </a:lnTo>
                  <a:lnTo>
                    <a:pt x="104863" y="184454"/>
                  </a:lnTo>
                  <a:lnTo>
                    <a:pt x="105397" y="186169"/>
                  </a:lnTo>
                  <a:lnTo>
                    <a:pt x="106756" y="186474"/>
                  </a:lnTo>
                  <a:lnTo>
                    <a:pt x="107213" y="185648"/>
                  </a:lnTo>
                  <a:close/>
                </a:path>
                <a:path w="473075" h="308610">
                  <a:moveTo>
                    <a:pt x="108127" y="211899"/>
                  </a:moveTo>
                  <a:lnTo>
                    <a:pt x="107962" y="211696"/>
                  </a:lnTo>
                  <a:lnTo>
                    <a:pt x="106705" y="210185"/>
                  </a:lnTo>
                  <a:lnTo>
                    <a:pt x="105638" y="209435"/>
                  </a:lnTo>
                  <a:lnTo>
                    <a:pt x="105283" y="209194"/>
                  </a:lnTo>
                  <a:lnTo>
                    <a:pt x="101561" y="209435"/>
                  </a:lnTo>
                  <a:lnTo>
                    <a:pt x="103682" y="206121"/>
                  </a:lnTo>
                  <a:lnTo>
                    <a:pt x="99555" y="204711"/>
                  </a:lnTo>
                  <a:lnTo>
                    <a:pt x="99352" y="204711"/>
                  </a:lnTo>
                  <a:lnTo>
                    <a:pt x="99098" y="204711"/>
                  </a:lnTo>
                  <a:lnTo>
                    <a:pt x="99237" y="204647"/>
                  </a:lnTo>
                  <a:lnTo>
                    <a:pt x="96316" y="202692"/>
                  </a:lnTo>
                  <a:lnTo>
                    <a:pt x="96545" y="201574"/>
                  </a:lnTo>
                  <a:lnTo>
                    <a:pt x="96583" y="201396"/>
                  </a:lnTo>
                  <a:lnTo>
                    <a:pt x="97167" y="200342"/>
                  </a:lnTo>
                  <a:lnTo>
                    <a:pt x="99504" y="201574"/>
                  </a:lnTo>
                  <a:lnTo>
                    <a:pt x="99504" y="204495"/>
                  </a:lnTo>
                  <a:lnTo>
                    <a:pt x="101854" y="203238"/>
                  </a:lnTo>
                  <a:lnTo>
                    <a:pt x="104165" y="202692"/>
                  </a:lnTo>
                  <a:lnTo>
                    <a:pt x="104343" y="201574"/>
                  </a:lnTo>
                  <a:lnTo>
                    <a:pt x="104444" y="200964"/>
                  </a:lnTo>
                  <a:lnTo>
                    <a:pt x="104546" y="200342"/>
                  </a:lnTo>
                  <a:lnTo>
                    <a:pt x="105803" y="200342"/>
                  </a:lnTo>
                  <a:lnTo>
                    <a:pt x="100164" y="200113"/>
                  </a:lnTo>
                  <a:lnTo>
                    <a:pt x="101460" y="198488"/>
                  </a:lnTo>
                  <a:lnTo>
                    <a:pt x="102450" y="198488"/>
                  </a:lnTo>
                  <a:lnTo>
                    <a:pt x="102412" y="198208"/>
                  </a:lnTo>
                  <a:lnTo>
                    <a:pt x="97955" y="197802"/>
                  </a:lnTo>
                  <a:lnTo>
                    <a:pt x="98056" y="198488"/>
                  </a:lnTo>
                  <a:lnTo>
                    <a:pt x="98158" y="199174"/>
                  </a:lnTo>
                  <a:lnTo>
                    <a:pt x="98259" y="199948"/>
                  </a:lnTo>
                  <a:lnTo>
                    <a:pt x="95186" y="199174"/>
                  </a:lnTo>
                  <a:lnTo>
                    <a:pt x="94983" y="199415"/>
                  </a:lnTo>
                  <a:lnTo>
                    <a:pt x="94513" y="199910"/>
                  </a:lnTo>
                  <a:lnTo>
                    <a:pt x="94322" y="199415"/>
                  </a:lnTo>
                  <a:lnTo>
                    <a:pt x="94361" y="200113"/>
                  </a:lnTo>
                  <a:lnTo>
                    <a:pt x="94488" y="199999"/>
                  </a:lnTo>
                  <a:lnTo>
                    <a:pt x="94361" y="200113"/>
                  </a:lnTo>
                  <a:lnTo>
                    <a:pt x="94386" y="200748"/>
                  </a:lnTo>
                  <a:lnTo>
                    <a:pt x="94500" y="200964"/>
                  </a:lnTo>
                  <a:lnTo>
                    <a:pt x="94881" y="202692"/>
                  </a:lnTo>
                  <a:lnTo>
                    <a:pt x="94957" y="203085"/>
                  </a:lnTo>
                  <a:lnTo>
                    <a:pt x="89839" y="204711"/>
                  </a:lnTo>
                  <a:lnTo>
                    <a:pt x="89192" y="204711"/>
                  </a:lnTo>
                  <a:lnTo>
                    <a:pt x="84620" y="205574"/>
                  </a:lnTo>
                  <a:lnTo>
                    <a:pt x="81978" y="207873"/>
                  </a:lnTo>
                  <a:lnTo>
                    <a:pt x="82943" y="210007"/>
                  </a:lnTo>
                  <a:lnTo>
                    <a:pt x="75946" y="210832"/>
                  </a:lnTo>
                  <a:lnTo>
                    <a:pt x="76301" y="211696"/>
                  </a:lnTo>
                  <a:lnTo>
                    <a:pt x="77901" y="213601"/>
                  </a:lnTo>
                  <a:lnTo>
                    <a:pt x="76073" y="215176"/>
                  </a:lnTo>
                  <a:lnTo>
                    <a:pt x="73266" y="214655"/>
                  </a:lnTo>
                  <a:lnTo>
                    <a:pt x="70612" y="216077"/>
                  </a:lnTo>
                  <a:lnTo>
                    <a:pt x="70764" y="216077"/>
                  </a:lnTo>
                  <a:lnTo>
                    <a:pt x="69583" y="217106"/>
                  </a:lnTo>
                  <a:lnTo>
                    <a:pt x="69888" y="217106"/>
                  </a:lnTo>
                  <a:lnTo>
                    <a:pt x="71882" y="217512"/>
                  </a:lnTo>
                  <a:lnTo>
                    <a:pt x="73939" y="218427"/>
                  </a:lnTo>
                  <a:lnTo>
                    <a:pt x="75171" y="220179"/>
                  </a:lnTo>
                  <a:lnTo>
                    <a:pt x="73355" y="220179"/>
                  </a:lnTo>
                  <a:lnTo>
                    <a:pt x="76123" y="220484"/>
                  </a:lnTo>
                  <a:lnTo>
                    <a:pt x="75082" y="217792"/>
                  </a:lnTo>
                  <a:lnTo>
                    <a:pt x="78143" y="216509"/>
                  </a:lnTo>
                  <a:lnTo>
                    <a:pt x="78435" y="215239"/>
                  </a:lnTo>
                  <a:lnTo>
                    <a:pt x="78536" y="214807"/>
                  </a:lnTo>
                  <a:lnTo>
                    <a:pt x="78574" y="214655"/>
                  </a:lnTo>
                  <a:lnTo>
                    <a:pt x="78689" y="214147"/>
                  </a:lnTo>
                  <a:lnTo>
                    <a:pt x="78816" y="213601"/>
                  </a:lnTo>
                  <a:lnTo>
                    <a:pt x="79032" y="213601"/>
                  </a:lnTo>
                  <a:lnTo>
                    <a:pt x="80695" y="214147"/>
                  </a:lnTo>
                  <a:lnTo>
                    <a:pt x="80759" y="214655"/>
                  </a:lnTo>
                  <a:lnTo>
                    <a:pt x="80835" y="215239"/>
                  </a:lnTo>
                  <a:lnTo>
                    <a:pt x="81661" y="214807"/>
                  </a:lnTo>
                  <a:lnTo>
                    <a:pt x="83502" y="216077"/>
                  </a:lnTo>
                  <a:lnTo>
                    <a:pt x="84162" y="216509"/>
                  </a:lnTo>
                  <a:lnTo>
                    <a:pt x="86690" y="217792"/>
                  </a:lnTo>
                  <a:lnTo>
                    <a:pt x="87833" y="218427"/>
                  </a:lnTo>
                  <a:lnTo>
                    <a:pt x="88277" y="220179"/>
                  </a:lnTo>
                  <a:lnTo>
                    <a:pt x="85547" y="222529"/>
                  </a:lnTo>
                  <a:lnTo>
                    <a:pt x="87884" y="222732"/>
                  </a:lnTo>
                  <a:lnTo>
                    <a:pt x="90271" y="224383"/>
                  </a:lnTo>
                  <a:lnTo>
                    <a:pt x="92100" y="223532"/>
                  </a:lnTo>
                  <a:lnTo>
                    <a:pt x="91160" y="222859"/>
                  </a:lnTo>
                  <a:lnTo>
                    <a:pt x="98552" y="220179"/>
                  </a:lnTo>
                  <a:lnTo>
                    <a:pt x="98437" y="220484"/>
                  </a:lnTo>
                  <a:lnTo>
                    <a:pt x="98374" y="220637"/>
                  </a:lnTo>
                  <a:lnTo>
                    <a:pt x="104775" y="222529"/>
                  </a:lnTo>
                  <a:lnTo>
                    <a:pt x="101904" y="220179"/>
                  </a:lnTo>
                  <a:lnTo>
                    <a:pt x="98145" y="217106"/>
                  </a:lnTo>
                  <a:lnTo>
                    <a:pt x="96735" y="217106"/>
                  </a:lnTo>
                  <a:lnTo>
                    <a:pt x="101536" y="216509"/>
                  </a:lnTo>
                  <a:lnTo>
                    <a:pt x="103733" y="216509"/>
                  </a:lnTo>
                  <a:lnTo>
                    <a:pt x="102793" y="216077"/>
                  </a:lnTo>
                  <a:lnTo>
                    <a:pt x="101587" y="216077"/>
                  </a:lnTo>
                  <a:lnTo>
                    <a:pt x="103073" y="214807"/>
                  </a:lnTo>
                  <a:lnTo>
                    <a:pt x="104254" y="213791"/>
                  </a:lnTo>
                  <a:lnTo>
                    <a:pt x="104927" y="213207"/>
                  </a:lnTo>
                  <a:lnTo>
                    <a:pt x="101638" y="213791"/>
                  </a:lnTo>
                  <a:lnTo>
                    <a:pt x="101587" y="213601"/>
                  </a:lnTo>
                  <a:lnTo>
                    <a:pt x="101193" y="212102"/>
                  </a:lnTo>
                  <a:lnTo>
                    <a:pt x="101790" y="212102"/>
                  </a:lnTo>
                  <a:lnTo>
                    <a:pt x="106286" y="212750"/>
                  </a:lnTo>
                  <a:lnTo>
                    <a:pt x="105346" y="212102"/>
                  </a:lnTo>
                  <a:lnTo>
                    <a:pt x="105803" y="211696"/>
                  </a:lnTo>
                  <a:lnTo>
                    <a:pt x="108127" y="211899"/>
                  </a:lnTo>
                  <a:close/>
                </a:path>
                <a:path w="473075" h="308610">
                  <a:moveTo>
                    <a:pt x="109029" y="111366"/>
                  </a:moveTo>
                  <a:lnTo>
                    <a:pt x="104838" y="111277"/>
                  </a:lnTo>
                  <a:lnTo>
                    <a:pt x="108546" y="111747"/>
                  </a:lnTo>
                  <a:lnTo>
                    <a:pt x="109029" y="111366"/>
                  </a:lnTo>
                  <a:close/>
                </a:path>
                <a:path w="473075" h="308610">
                  <a:moveTo>
                    <a:pt x="109905" y="199351"/>
                  </a:moveTo>
                  <a:lnTo>
                    <a:pt x="108813" y="198589"/>
                  </a:lnTo>
                  <a:lnTo>
                    <a:pt x="105410" y="198589"/>
                  </a:lnTo>
                  <a:lnTo>
                    <a:pt x="107492" y="202272"/>
                  </a:lnTo>
                  <a:lnTo>
                    <a:pt x="107607" y="202463"/>
                  </a:lnTo>
                  <a:lnTo>
                    <a:pt x="107708" y="202653"/>
                  </a:lnTo>
                  <a:lnTo>
                    <a:pt x="107784" y="202463"/>
                  </a:lnTo>
                  <a:lnTo>
                    <a:pt x="107861" y="202272"/>
                  </a:lnTo>
                  <a:lnTo>
                    <a:pt x="109905" y="199351"/>
                  </a:lnTo>
                  <a:close/>
                </a:path>
                <a:path w="473075" h="308610">
                  <a:moveTo>
                    <a:pt x="110451" y="212102"/>
                  </a:moveTo>
                  <a:lnTo>
                    <a:pt x="108127" y="211899"/>
                  </a:lnTo>
                  <a:lnTo>
                    <a:pt x="108305" y="212102"/>
                  </a:lnTo>
                  <a:lnTo>
                    <a:pt x="110451" y="212102"/>
                  </a:lnTo>
                  <a:close/>
                </a:path>
                <a:path w="473075" h="308610">
                  <a:moveTo>
                    <a:pt x="118999" y="80632"/>
                  </a:moveTo>
                  <a:lnTo>
                    <a:pt x="118491" y="78854"/>
                  </a:lnTo>
                  <a:lnTo>
                    <a:pt x="115239" y="79438"/>
                  </a:lnTo>
                  <a:lnTo>
                    <a:pt x="118999" y="80632"/>
                  </a:lnTo>
                  <a:close/>
                </a:path>
                <a:path w="473075" h="308610">
                  <a:moveTo>
                    <a:pt x="123761" y="66179"/>
                  </a:moveTo>
                  <a:lnTo>
                    <a:pt x="121907" y="65595"/>
                  </a:lnTo>
                  <a:lnTo>
                    <a:pt x="121996" y="69215"/>
                  </a:lnTo>
                  <a:lnTo>
                    <a:pt x="123761" y="66179"/>
                  </a:lnTo>
                  <a:close/>
                </a:path>
                <a:path w="473075" h="308610">
                  <a:moveTo>
                    <a:pt x="125463" y="97929"/>
                  </a:moveTo>
                  <a:lnTo>
                    <a:pt x="123126" y="97713"/>
                  </a:lnTo>
                  <a:lnTo>
                    <a:pt x="119875" y="99047"/>
                  </a:lnTo>
                  <a:lnTo>
                    <a:pt x="119875" y="97586"/>
                  </a:lnTo>
                  <a:lnTo>
                    <a:pt x="119037" y="101269"/>
                  </a:lnTo>
                  <a:lnTo>
                    <a:pt x="110528" y="96062"/>
                  </a:lnTo>
                  <a:lnTo>
                    <a:pt x="112979" y="101333"/>
                  </a:lnTo>
                  <a:lnTo>
                    <a:pt x="122796" y="103911"/>
                  </a:lnTo>
                  <a:lnTo>
                    <a:pt x="121399" y="102908"/>
                  </a:lnTo>
                  <a:lnTo>
                    <a:pt x="121361" y="102196"/>
                  </a:lnTo>
                  <a:lnTo>
                    <a:pt x="121818" y="101079"/>
                  </a:lnTo>
                  <a:lnTo>
                    <a:pt x="123685" y="101663"/>
                  </a:lnTo>
                  <a:lnTo>
                    <a:pt x="124193" y="102717"/>
                  </a:lnTo>
                  <a:lnTo>
                    <a:pt x="125463" y="97929"/>
                  </a:lnTo>
                  <a:close/>
                </a:path>
                <a:path w="473075" h="308610">
                  <a:moveTo>
                    <a:pt x="126466" y="10109"/>
                  </a:moveTo>
                  <a:lnTo>
                    <a:pt x="126060" y="9791"/>
                  </a:lnTo>
                  <a:lnTo>
                    <a:pt x="125666" y="9436"/>
                  </a:lnTo>
                  <a:lnTo>
                    <a:pt x="125260" y="8978"/>
                  </a:lnTo>
                  <a:lnTo>
                    <a:pt x="125653" y="9728"/>
                  </a:lnTo>
                  <a:lnTo>
                    <a:pt x="126060" y="9994"/>
                  </a:lnTo>
                  <a:lnTo>
                    <a:pt x="126466" y="10109"/>
                  </a:lnTo>
                  <a:close/>
                </a:path>
                <a:path w="473075" h="308610">
                  <a:moveTo>
                    <a:pt x="127063" y="185254"/>
                  </a:moveTo>
                  <a:lnTo>
                    <a:pt x="126898" y="185254"/>
                  </a:lnTo>
                  <a:lnTo>
                    <a:pt x="127063" y="185254"/>
                  </a:lnTo>
                  <a:close/>
                </a:path>
                <a:path w="473075" h="308610">
                  <a:moveTo>
                    <a:pt x="137566" y="78613"/>
                  </a:moveTo>
                  <a:lnTo>
                    <a:pt x="133362" y="77825"/>
                  </a:lnTo>
                  <a:lnTo>
                    <a:pt x="134353" y="80645"/>
                  </a:lnTo>
                  <a:lnTo>
                    <a:pt x="135267" y="79870"/>
                  </a:lnTo>
                  <a:lnTo>
                    <a:pt x="136652" y="79413"/>
                  </a:lnTo>
                  <a:lnTo>
                    <a:pt x="137566" y="78613"/>
                  </a:lnTo>
                  <a:close/>
                </a:path>
                <a:path w="473075" h="308610">
                  <a:moveTo>
                    <a:pt x="138557" y="101371"/>
                  </a:moveTo>
                  <a:lnTo>
                    <a:pt x="135305" y="100507"/>
                  </a:lnTo>
                  <a:lnTo>
                    <a:pt x="134848" y="101638"/>
                  </a:lnTo>
                  <a:lnTo>
                    <a:pt x="135801" y="102285"/>
                  </a:lnTo>
                  <a:lnTo>
                    <a:pt x="136258" y="102616"/>
                  </a:lnTo>
                  <a:lnTo>
                    <a:pt x="138557" y="101371"/>
                  </a:lnTo>
                  <a:close/>
                </a:path>
                <a:path w="473075" h="308610">
                  <a:moveTo>
                    <a:pt x="142125" y="218655"/>
                  </a:moveTo>
                  <a:lnTo>
                    <a:pt x="141122" y="218376"/>
                  </a:lnTo>
                  <a:lnTo>
                    <a:pt x="140804" y="218655"/>
                  </a:lnTo>
                  <a:lnTo>
                    <a:pt x="142125" y="218655"/>
                  </a:lnTo>
                  <a:close/>
                </a:path>
                <a:path w="473075" h="308610">
                  <a:moveTo>
                    <a:pt x="145770" y="182968"/>
                  </a:moveTo>
                  <a:lnTo>
                    <a:pt x="142125" y="181190"/>
                  </a:lnTo>
                  <a:lnTo>
                    <a:pt x="140995" y="183984"/>
                  </a:lnTo>
                  <a:lnTo>
                    <a:pt x="145275" y="183984"/>
                  </a:lnTo>
                  <a:lnTo>
                    <a:pt x="144145" y="183349"/>
                  </a:lnTo>
                  <a:lnTo>
                    <a:pt x="144259" y="182968"/>
                  </a:lnTo>
                  <a:lnTo>
                    <a:pt x="145770" y="182968"/>
                  </a:lnTo>
                  <a:close/>
                </a:path>
                <a:path w="473075" h="308610">
                  <a:moveTo>
                    <a:pt x="147332" y="215709"/>
                  </a:moveTo>
                  <a:lnTo>
                    <a:pt x="147027" y="215709"/>
                  </a:lnTo>
                  <a:lnTo>
                    <a:pt x="147231" y="215709"/>
                  </a:lnTo>
                  <a:close/>
                </a:path>
                <a:path w="473075" h="308610">
                  <a:moveTo>
                    <a:pt x="147650" y="215988"/>
                  </a:moveTo>
                  <a:lnTo>
                    <a:pt x="147231" y="215709"/>
                  </a:lnTo>
                  <a:lnTo>
                    <a:pt x="147472" y="215988"/>
                  </a:lnTo>
                  <a:lnTo>
                    <a:pt x="147650" y="215988"/>
                  </a:lnTo>
                  <a:close/>
                </a:path>
                <a:path w="473075" h="308610">
                  <a:moveTo>
                    <a:pt x="149694" y="187312"/>
                  </a:moveTo>
                  <a:lnTo>
                    <a:pt x="149606" y="186944"/>
                  </a:lnTo>
                  <a:lnTo>
                    <a:pt x="147447" y="186944"/>
                  </a:lnTo>
                  <a:lnTo>
                    <a:pt x="149694" y="187312"/>
                  </a:lnTo>
                  <a:close/>
                </a:path>
                <a:path w="473075" h="308610">
                  <a:moveTo>
                    <a:pt x="154203" y="186397"/>
                  </a:moveTo>
                  <a:lnTo>
                    <a:pt x="149021" y="186778"/>
                  </a:lnTo>
                  <a:lnTo>
                    <a:pt x="149567" y="186778"/>
                  </a:lnTo>
                  <a:lnTo>
                    <a:pt x="149606" y="186944"/>
                  </a:lnTo>
                  <a:lnTo>
                    <a:pt x="153479" y="186944"/>
                  </a:lnTo>
                  <a:lnTo>
                    <a:pt x="153784" y="186778"/>
                  </a:lnTo>
                  <a:lnTo>
                    <a:pt x="154203" y="186397"/>
                  </a:lnTo>
                  <a:close/>
                </a:path>
                <a:path w="473075" h="308610">
                  <a:moveTo>
                    <a:pt x="155587" y="54229"/>
                  </a:moveTo>
                  <a:lnTo>
                    <a:pt x="152768" y="52971"/>
                  </a:lnTo>
                  <a:lnTo>
                    <a:pt x="151422" y="54152"/>
                  </a:lnTo>
                  <a:lnTo>
                    <a:pt x="155587" y="54229"/>
                  </a:lnTo>
                  <a:close/>
                </a:path>
                <a:path w="473075" h="308610">
                  <a:moveTo>
                    <a:pt x="159118" y="46761"/>
                  </a:moveTo>
                  <a:lnTo>
                    <a:pt x="156311" y="45491"/>
                  </a:lnTo>
                  <a:lnTo>
                    <a:pt x="155956" y="50228"/>
                  </a:lnTo>
                  <a:lnTo>
                    <a:pt x="159118" y="46761"/>
                  </a:lnTo>
                  <a:close/>
                </a:path>
                <a:path w="473075" h="308610">
                  <a:moveTo>
                    <a:pt x="164655" y="63373"/>
                  </a:moveTo>
                  <a:lnTo>
                    <a:pt x="162737" y="61328"/>
                  </a:lnTo>
                  <a:lnTo>
                    <a:pt x="161391" y="63233"/>
                  </a:lnTo>
                  <a:lnTo>
                    <a:pt x="164655" y="63373"/>
                  </a:lnTo>
                  <a:close/>
                </a:path>
                <a:path w="473075" h="308610">
                  <a:moveTo>
                    <a:pt x="173913" y="42100"/>
                  </a:moveTo>
                  <a:lnTo>
                    <a:pt x="170167" y="41643"/>
                  </a:lnTo>
                  <a:lnTo>
                    <a:pt x="172085" y="43675"/>
                  </a:lnTo>
                  <a:lnTo>
                    <a:pt x="173913" y="42100"/>
                  </a:lnTo>
                  <a:close/>
                </a:path>
                <a:path w="473075" h="308610">
                  <a:moveTo>
                    <a:pt x="174421" y="43878"/>
                  </a:moveTo>
                  <a:lnTo>
                    <a:pt x="173240" y="43878"/>
                  </a:lnTo>
                  <a:lnTo>
                    <a:pt x="172186" y="43878"/>
                  </a:lnTo>
                  <a:lnTo>
                    <a:pt x="172097" y="44399"/>
                  </a:lnTo>
                  <a:lnTo>
                    <a:pt x="172427" y="44399"/>
                  </a:lnTo>
                  <a:lnTo>
                    <a:pt x="173304" y="44399"/>
                  </a:lnTo>
                  <a:lnTo>
                    <a:pt x="174421" y="43878"/>
                  </a:lnTo>
                  <a:close/>
                </a:path>
                <a:path w="473075" h="308610">
                  <a:moveTo>
                    <a:pt x="180352" y="216496"/>
                  </a:moveTo>
                  <a:lnTo>
                    <a:pt x="180276" y="215988"/>
                  </a:lnTo>
                  <a:lnTo>
                    <a:pt x="179705" y="215988"/>
                  </a:lnTo>
                  <a:lnTo>
                    <a:pt x="180352" y="216496"/>
                  </a:lnTo>
                  <a:close/>
                </a:path>
                <a:path w="473075" h="308610">
                  <a:moveTo>
                    <a:pt x="183730" y="47104"/>
                  </a:moveTo>
                  <a:lnTo>
                    <a:pt x="183108" y="46101"/>
                  </a:lnTo>
                  <a:lnTo>
                    <a:pt x="183299" y="45834"/>
                  </a:lnTo>
                  <a:lnTo>
                    <a:pt x="182410" y="46583"/>
                  </a:lnTo>
                  <a:lnTo>
                    <a:pt x="183730" y="47104"/>
                  </a:lnTo>
                  <a:close/>
                </a:path>
                <a:path w="473075" h="308610">
                  <a:moveTo>
                    <a:pt x="184670" y="44627"/>
                  </a:moveTo>
                  <a:lnTo>
                    <a:pt x="184073" y="44627"/>
                  </a:lnTo>
                  <a:lnTo>
                    <a:pt x="183299" y="45834"/>
                  </a:lnTo>
                  <a:lnTo>
                    <a:pt x="184670" y="44627"/>
                  </a:lnTo>
                  <a:close/>
                </a:path>
                <a:path w="473075" h="308610">
                  <a:moveTo>
                    <a:pt x="184746" y="47510"/>
                  </a:moveTo>
                  <a:lnTo>
                    <a:pt x="183730" y="47104"/>
                  </a:lnTo>
                  <a:lnTo>
                    <a:pt x="183896" y="47371"/>
                  </a:lnTo>
                  <a:lnTo>
                    <a:pt x="184175" y="47548"/>
                  </a:lnTo>
                  <a:lnTo>
                    <a:pt x="184746" y="47510"/>
                  </a:lnTo>
                  <a:close/>
                </a:path>
                <a:path w="473075" h="308610">
                  <a:moveTo>
                    <a:pt x="184988" y="38442"/>
                  </a:moveTo>
                  <a:lnTo>
                    <a:pt x="184023" y="37071"/>
                  </a:lnTo>
                  <a:lnTo>
                    <a:pt x="181673" y="36144"/>
                  </a:lnTo>
                  <a:lnTo>
                    <a:pt x="181749" y="38315"/>
                  </a:lnTo>
                  <a:lnTo>
                    <a:pt x="184988" y="38442"/>
                  </a:lnTo>
                  <a:close/>
                </a:path>
                <a:path w="473075" h="308610">
                  <a:moveTo>
                    <a:pt x="189344" y="40538"/>
                  </a:moveTo>
                  <a:lnTo>
                    <a:pt x="187833" y="40424"/>
                  </a:lnTo>
                  <a:lnTo>
                    <a:pt x="186829" y="37579"/>
                  </a:lnTo>
                  <a:lnTo>
                    <a:pt x="187083" y="40017"/>
                  </a:lnTo>
                  <a:lnTo>
                    <a:pt x="187109" y="40360"/>
                  </a:lnTo>
                  <a:lnTo>
                    <a:pt x="183159" y="40017"/>
                  </a:lnTo>
                  <a:lnTo>
                    <a:pt x="187375" y="43535"/>
                  </a:lnTo>
                  <a:lnTo>
                    <a:pt x="186385" y="43230"/>
                  </a:lnTo>
                  <a:lnTo>
                    <a:pt x="184950" y="42621"/>
                  </a:lnTo>
                  <a:lnTo>
                    <a:pt x="180073" y="40538"/>
                  </a:lnTo>
                  <a:lnTo>
                    <a:pt x="179133" y="40538"/>
                  </a:lnTo>
                  <a:lnTo>
                    <a:pt x="178511" y="41071"/>
                  </a:lnTo>
                  <a:lnTo>
                    <a:pt x="178943" y="40017"/>
                  </a:lnTo>
                  <a:lnTo>
                    <a:pt x="178625" y="40017"/>
                  </a:lnTo>
                  <a:lnTo>
                    <a:pt x="178485" y="40043"/>
                  </a:lnTo>
                  <a:lnTo>
                    <a:pt x="178485" y="41097"/>
                  </a:lnTo>
                  <a:lnTo>
                    <a:pt x="176720" y="42621"/>
                  </a:lnTo>
                  <a:lnTo>
                    <a:pt x="176237" y="41579"/>
                  </a:lnTo>
                  <a:lnTo>
                    <a:pt x="178485" y="41097"/>
                  </a:lnTo>
                  <a:lnTo>
                    <a:pt x="178485" y="40043"/>
                  </a:lnTo>
                  <a:lnTo>
                    <a:pt x="175742" y="40538"/>
                  </a:lnTo>
                  <a:lnTo>
                    <a:pt x="173799" y="43802"/>
                  </a:lnTo>
                  <a:lnTo>
                    <a:pt x="176466" y="43802"/>
                  </a:lnTo>
                  <a:lnTo>
                    <a:pt x="184099" y="44577"/>
                  </a:lnTo>
                  <a:lnTo>
                    <a:pt x="184607" y="43802"/>
                  </a:lnTo>
                  <a:lnTo>
                    <a:pt x="186067" y="43802"/>
                  </a:lnTo>
                  <a:lnTo>
                    <a:pt x="188391" y="44361"/>
                  </a:lnTo>
                  <a:lnTo>
                    <a:pt x="187718" y="43802"/>
                  </a:lnTo>
                  <a:lnTo>
                    <a:pt x="187528" y="43802"/>
                  </a:lnTo>
                  <a:lnTo>
                    <a:pt x="187502" y="43637"/>
                  </a:lnTo>
                  <a:lnTo>
                    <a:pt x="187718" y="43802"/>
                  </a:lnTo>
                  <a:lnTo>
                    <a:pt x="188328" y="43802"/>
                  </a:lnTo>
                  <a:lnTo>
                    <a:pt x="187490" y="43561"/>
                  </a:lnTo>
                  <a:lnTo>
                    <a:pt x="187464" y="43230"/>
                  </a:lnTo>
                  <a:lnTo>
                    <a:pt x="187388" y="42621"/>
                  </a:lnTo>
                  <a:lnTo>
                    <a:pt x="187261" y="41579"/>
                  </a:lnTo>
                  <a:lnTo>
                    <a:pt x="187134" y="40538"/>
                  </a:lnTo>
                  <a:lnTo>
                    <a:pt x="187883" y="40538"/>
                  </a:lnTo>
                  <a:lnTo>
                    <a:pt x="189344" y="40538"/>
                  </a:lnTo>
                  <a:close/>
                </a:path>
                <a:path w="473075" h="308610">
                  <a:moveTo>
                    <a:pt x="192125" y="202653"/>
                  </a:moveTo>
                  <a:lnTo>
                    <a:pt x="191071" y="201129"/>
                  </a:lnTo>
                  <a:lnTo>
                    <a:pt x="189534" y="200113"/>
                  </a:lnTo>
                  <a:lnTo>
                    <a:pt x="187477" y="200113"/>
                  </a:lnTo>
                  <a:lnTo>
                    <a:pt x="186143" y="198589"/>
                  </a:lnTo>
                  <a:lnTo>
                    <a:pt x="190309" y="198589"/>
                  </a:lnTo>
                  <a:lnTo>
                    <a:pt x="186118" y="196430"/>
                  </a:lnTo>
                  <a:lnTo>
                    <a:pt x="184454" y="197827"/>
                  </a:lnTo>
                  <a:lnTo>
                    <a:pt x="185953" y="199224"/>
                  </a:lnTo>
                  <a:lnTo>
                    <a:pt x="187096" y="200113"/>
                  </a:lnTo>
                  <a:lnTo>
                    <a:pt x="184848" y="200367"/>
                  </a:lnTo>
                  <a:lnTo>
                    <a:pt x="184619" y="200634"/>
                  </a:lnTo>
                  <a:lnTo>
                    <a:pt x="184619" y="204495"/>
                  </a:lnTo>
                  <a:lnTo>
                    <a:pt x="184137" y="204304"/>
                  </a:lnTo>
                  <a:lnTo>
                    <a:pt x="184594" y="204304"/>
                  </a:lnTo>
                  <a:lnTo>
                    <a:pt x="184619" y="204495"/>
                  </a:lnTo>
                  <a:lnTo>
                    <a:pt x="184619" y="200634"/>
                  </a:lnTo>
                  <a:lnTo>
                    <a:pt x="183159" y="202272"/>
                  </a:lnTo>
                  <a:lnTo>
                    <a:pt x="182257" y="203619"/>
                  </a:lnTo>
                  <a:lnTo>
                    <a:pt x="181419" y="202653"/>
                  </a:lnTo>
                  <a:lnTo>
                    <a:pt x="180340" y="201510"/>
                  </a:lnTo>
                  <a:lnTo>
                    <a:pt x="178841" y="202463"/>
                  </a:lnTo>
                  <a:lnTo>
                    <a:pt x="178917" y="200494"/>
                  </a:lnTo>
                  <a:lnTo>
                    <a:pt x="170954" y="201701"/>
                  </a:lnTo>
                  <a:lnTo>
                    <a:pt x="170954" y="215607"/>
                  </a:lnTo>
                  <a:lnTo>
                    <a:pt x="169113" y="214845"/>
                  </a:lnTo>
                  <a:lnTo>
                    <a:pt x="169303" y="214845"/>
                  </a:lnTo>
                  <a:lnTo>
                    <a:pt x="168148" y="214210"/>
                  </a:lnTo>
                  <a:lnTo>
                    <a:pt x="169760" y="212813"/>
                  </a:lnTo>
                  <a:lnTo>
                    <a:pt x="170459" y="212813"/>
                  </a:lnTo>
                  <a:lnTo>
                    <a:pt x="170954" y="215607"/>
                  </a:lnTo>
                  <a:lnTo>
                    <a:pt x="170954" y="201701"/>
                  </a:lnTo>
                  <a:lnTo>
                    <a:pt x="170561" y="201764"/>
                  </a:lnTo>
                  <a:lnTo>
                    <a:pt x="170561" y="212178"/>
                  </a:lnTo>
                  <a:lnTo>
                    <a:pt x="170370" y="212331"/>
                  </a:lnTo>
                  <a:lnTo>
                    <a:pt x="170345" y="212178"/>
                  </a:lnTo>
                  <a:lnTo>
                    <a:pt x="170561" y="212178"/>
                  </a:lnTo>
                  <a:lnTo>
                    <a:pt x="170561" y="201764"/>
                  </a:lnTo>
                  <a:lnTo>
                    <a:pt x="169633" y="201891"/>
                  </a:lnTo>
                  <a:lnTo>
                    <a:pt x="169506" y="200494"/>
                  </a:lnTo>
                  <a:lnTo>
                    <a:pt x="169392" y="199224"/>
                  </a:lnTo>
                  <a:lnTo>
                    <a:pt x="169329" y="198589"/>
                  </a:lnTo>
                  <a:lnTo>
                    <a:pt x="169214" y="197319"/>
                  </a:lnTo>
                  <a:lnTo>
                    <a:pt x="169125" y="196430"/>
                  </a:lnTo>
                  <a:lnTo>
                    <a:pt x="169075" y="195795"/>
                  </a:lnTo>
                  <a:lnTo>
                    <a:pt x="168998" y="195033"/>
                  </a:lnTo>
                  <a:lnTo>
                    <a:pt x="167665" y="198424"/>
                  </a:lnTo>
                  <a:lnTo>
                    <a:pt x="163576" y="193509"/>
                  </a:lnTo>
                  <a:lnTo>
                    <a:pt x="163652" y="194017"/>
                  </a:lnTo>
                  <a:lnTo>
                    <a:pt x="164858" y="197065"/>
                  </a:lnTo>
                  <a:lnTo>
                    <a:pt x="163118" y="195033"/>
                  </a:lnTo>
                  <a:lnTo>
                    <a:pt x="162204" y="194017"/>
                  </a:lnTo>
                  <a:lnTo>
                    <a:pt x="162255" y="193763"/>
                  </a:lnTo>
                  <a:lnTo>
                    <a:pt x="164198" y="190461"/>
                  </a:lnTo>
                  <a:lnTo>
                    <a:pt x="165049" y="189064"/>
                  </a:lnTo>
                  <a:lnTo>
                    <a:pt x="163296" y="188302"/>
                  </a:lnTo>
                  <a:lnTo>
                    <a:pt x="161671" y="187667"/>
                  </a:lnTo>
                  <a:lnTo>
                    <a:pt x="160845" y="187667"/>
                  </a:lnTo>
                  <a:lnTo>
                    <a:pt x="159943" y="187896"/>
                  </a:lnTo>
                  <a:lnTo>
                    <a:pt x="159943" y="205828"/>
                  </a:lnTo>
                  <a:lnTo>
                    <a:pt x="159918" y="206717"/>
                  </a:lnTo>
                  <a:lnTo>
                    <a:pt x="159804" y="210273"/>
                  </a:lnTo>
                  <a:lnTo>
                    <a:pt x="159715" y="212813"/>
                  </a:lnTo>
                  <a:lnTo>
                    <a:pt x="158597" y="212661"/>
                  </a:lnTo>
                  <a:lnTo>
                    <a:pt x="158470" y="212661"/>
                  </a:lnTo>
                  <a:lnTo>
                    <a:pt x="154863" y="212178"/>
                  </a:lnTo>
                  <a:lnTo>
                    <a:pt x="158470" y="212661"/>
                  </a:lnTo>
                  <a:lnTo>
                    <a:pt x="158597" y="212750"/>
                  </a:lnTo>
                  <a:lnTo>
                    <a:pt x="158280" y="212509"/>
                  </a:lnTo>
                  <a:lnTo>
                    <a:pt x="157835" y="212178"/>
                  </a:lnTo>
                  <a:lnTo>
                    <a:pt x="157441" y="211924"/>
                  </a:lnTo>
                  <a:lnTo>
                    <a:pt x="157200" y="211670"/>
                  </a:lnTo>
                  <a:lnTo>
                    <a:pt x="156730" y="211162"/>
                  </a:lnTo>
                  <a:lnTo>
                    <a:pt x="156616" y="211035"/>
                  </a:lnTo>
                  <a:lnTo>
                    <a:pt x="155689" y="211035"/>
                  </a:lnTo>
                  <a:lnTo>
                    <a:pt x="159169" y="206717"/>
                  </a:lnTo>
                  <a:lnTo>
                    <a:pt x="159943" y="205828"/>
                  </a:lnTo>
                  <a:lnTo>
                    <a:pt x="159943" y="187896"/>
                  </a:lnTo>
                  <a:lnTo>
                    <a:pt x="158254" y="188302"/>
                  </a:lnTo>
                  <a:lnTo>
                    <a:pt x="156311" y="188302"/>
                  </a:lnTo>
                  <a:lnTo>
                    <a:pt x="151549" y="187667"/>
                  </a:lnTo>
                  <a:lnTo>
                    <a:pt x="151942" y="187667"/>
                  </a:lnTo>
                  <a:lnTo>
                    <a:pt x="149694" y="187312"/>
                  </a:lnTo>
                  <a:lnTo>
                    <a:pt x="149783" y="187667"/>
                  </a:lnTo>
                  <a:lnTo>
                    <a:pt x="118643" y="187667"/>
                  </a:lnTo>
                  <a:lnTo>
                    <a:pt x="118745" y="187312"/>
                  </a:lnTo>
                  <a:lnTo>
                    <a:pt x="118859" y="186944"/>
                  </a:lnTo>
                  <a:lnTo>
                    <a:pt x="147447" y="186944"/>
                  </a:lnTo>
                  <a:lnTo>
                    <a:pt x="147967" y="186397"/>
                  </a:lnTo>
                  <a:lnTo>
                    <a:pt x="148069" y="186016"/>
                  </a:lnTo>
                  <a:lnTo>
                    <a:pt x="148704" y="186016"/>
                  </a:lnTo>
                  <a:lnTo>
                    <a:pt x="146037" y="184492"/>
                  </a:lnTo>
                  <a:lnTo>
                    <a:pt x="140830" y="184492"/>
                  </a:lnTo>
                  <a:lnTo>
                    <a:pt x="140995" y="183984"/>
                  </a:lnTo>
                  <a:lnTo>
                    <a:pt x="139915" y="183984"/>
                  </a:lnTo>
                  <a:lnTo>
                    <a:pt x="139915" y="184492"/>
                  </a:lnTo>
                  <a:lnTo>
                    <a:pt x="139788" y="184238"/>
                  </a:lnTo>
                  <a:lnTo>
                    <a:pt x="139915" y="184492"/>
                  </a:lnTo>
                  <a:lnTo>
                    <a:pt x="139915" y="183984"/>
                  </a:lnTo>
                  <a:lnTo>
                    <a:pt x="139763" y="183984"/>
                  </a:lnTo>
                  <a:lnTo>
                    <a:pt x="134518" y="184873"/>
                  </a:lnTo>
                  <a:lnTo>
                    <a:pt x="133705" y="184873"/>
                  </a:lnTo>
                  <a:lnTo>
                    <a:pt x="133337" y="184492"/>
                  </a:lnTo>
                  <a:lnTo>
                    <a:pt x="130022" y="181444"/>
                  </a:lnTo>
                  <a:lnTo>
                    <a:pt x="126974" y="185153"/>
                  </a:lnTo>
                  <a:lnTo>
                    <a:pt x="132410" y="184492"/>
                  </a:lnTo>
                  <a:lnTo>
                    <a:pt x="133184" y="184492"/>
                  </a:lnTo>
                  <a:lnTo>
                    <a:pt x="133032" y="184873"/>
                  </a:lnTo>
                  <a:lnTo>
                    <a:pt x="131914" y="184873"/>
                  </a:lnTo>
                  <a:lnTo>
                    <a:pt x="132511" y="185254"/>
                  </a:lnTo>
                  <a:lnTo>
                    <a:pt x="132067" y="185254"/>
                  </a:lnTo>
                  <a:lnTo>
                    <a:pt x="128905" y="185978"/>
                  </a:lnTo>
                  <a:lnTo>
                    <a:pt x="126098" y="185254"/>
                  </a:lnTo>
                  <a:lnTo>
                    <a:pt x="126911" y="185166"/>
                  </a:lnTo>
                  <a:lnTo>
                    <a:pt x="125971" y="184492"/>
                  </a:lnTo>
                  <a:lnTo>
                    <a:pt x="123888" y="182968"/>
                  </a:lnTo>
                  <a:lnTo>
                    <a:pt x="123444" y="182968"/>
                  </a:lnTo>
                  <a:lnTo>
                    <a:pt x="121767" y="183349"/>
                  </a:lnTo>
                  <a:lnTo>
                    <a:pt x="124180" y="183984"/>
                  </a:lnTo>
                  <a:lnTo>
                    <a:pt x="123456" y="183984"/>
                  </a:lnTo>
                  <a:lnTo>
                    <a:pt x="123418" y="184492"/>
                  </a:lnTo>
                  <a:lnTo>
                    <a:pt x="122085" y="183984"/>
                  </a:lnTo>
                  <a:lnTo>
                    <a:pt x="120484" y="183984"/>
                  </a:lnTo>
                  <a:lnTo>
                    <a:pt x="118922" y="183349"/>
                  </a:lnTo>
                  <a:lnTo>
                    <a:pt x="115849" y="186016"/>
                  </a:lnTo>
                  <a:lnTo>
                    <a:pt x="112268" y="186016"/>
                  </a:lnTo>
                  <a:lnTo>
                    <a:pt x="111239" y="186359"/>
                  </a:lnTo>
                  <a:lnTo>
                    <a:pt x="111848" y="184454"/>
                  </a:lnTo>
                  <a:lnTo>
                    <a:pt x="111264" y="184988"/>
                  </a:lnTo>
                  <a:lnTo>
                    <a:pt x="110502" y="185788"/>
                  </a:lnTo>
                  <a:lnTo>
                    <a:pt x="110502" y="187667"/>
                  </a:lnTo>
                  <a:lnTo>
                    <a:pt x="108686" y="187667"/>
                  </a:lnTo>
                  <a:lnTo>
                    <a:pt x="108978" y="187363"/>
                  </a:lnTo>
                  <a:lnTo>
                    <a:pt x="110502" y="187667"/>
                  </a:lnTo>
                  <a:lnTo>
                    <a:pt x="110502" y="185788"/>
                  </a:lnTo>
                  <a:lnTo>
                    <a:pt x="109702" y="186613"/>
                  </a:lnTo>
                  <a:lnTo>
                    <a:pt x="109855" y="186829"/>
                  </a:lnTo>
                  <a:lnTo>
                    <a:pt x="109486" y="186944"/>
                  </a:lnTo>
                  <a:lnTo>
                    <a:pt x="109702" y="186613"/>
                  </a:lnTo>
                  <a:lnTo>
                    <a:pt x="108051" y="184454"/>
                  </a:lnTo>
                  <a:lnTo>
                    <a:pt x="107873" y="184454"/>
                  </a:lnTo>
                  <a:lnTo>
                    <a:pt x="107213" y="185648"/>
                  </a:lnTo>
                  <a:lnTo>
                    <a:pt x="107454" y="186944"/>
                  </a:lnTo>
                  <a:lnTo>
                    <a:pt x="106934" y="186944"/>
                  </a:lnTo>
                  <a:lnTo>
                    <a:pt x="107480" y="187058"/>
                  </a:lnTo>
                  <a:lnTo>
                    <a:pt x="107594" y="187667"/>
                  </a:lnTo>
                  <a:lnTo>
                    <a:pt x="106362" y="187667"/>
                  </a:lnTo>
                  <a:lnTo>
                    <a:pt x="104368" y="192112"/>
                  </a:lnTo>
                  <a:lnTo>
                    <a:pt x="104267" y="192366"/>
                  </a:lnTo>
                  <a:lnTo>
                    <a:pt x="93675" y="188302"/>
                  </a:lnTo>
                  <a:lnTo>
                    <a:pt x="93116" y="189064"/>
                  </a:lnTo>
                  <a:lnTo>
                    <a:pt x="92036" y="190461"/>
                  </a:lnTo>
                  <a:lnTo>
                    <a:pt x="94729" y="192366"/>
                  </a:lnTo>
                  <a:lnTo>
                    <a:pt x="95237" y="192874"/>
                  </a:lnTo>
                  <a:lnTo>
                    <a:pt x="93002" y="194017"/>
                  </a:lnTo>
                  <a:lnTo>
                    <a:pt x="96634" y="194525"/>
                  </a:lnTo>
                  <a:lnTo>
                    <a:pt x="103289" y="194779"/>
                  </a:lnTo>
                  <a:lnTo>
                    <a:pt x="102781" y="194779"/>
                  </a:lnTo>
                  <a:lnTo>
                    <a:pt x="102679" y="195795"/>
                  </a:lnTo>
                  <a:lnTo>
                    <a:pt x="102603" y="196430"/>
                  </a:lnTo>
                  <a:lnTo>
                    <a:pt x="102539" y="197065"/>
                  </a:lnTo>
                  <a:lnTo>
                    <a:pt x="102438" y="198208"/>
                  </a:lnTo>
                  <a:lnTo>
                    <a:pt x="108813" y="198589"/>
                  </a:lnTo>
                  <a:lnTo>
                    <a:pt x="108280" y="198208"/>
                  </a:lnTo>
                  <a:lnTo>
                    <a:pt x="107734" y="197827"/>
                  </a:lnTo>
                  <a:lnTo>
                    <a:pt x="106705" y="197319"/>
                  </a:lnTo>
                  <a:lnTo>
                    <a:pt x="104724" y="196430"/>
                  </a:lnTo>
                  <a:lnTo>
                    <a:pt x="105041" y="195033"/>
                  </a:lnTo>
                  <a:lnTo>
                    <a:pt x="105105" y="194779"/>
                  </a:lnTo>
                  <a:lnTo>
                    <a:pt x="105168" y="194525"/>
                  </a:lnTo>
                  <a:lnTo>
                    <a:pt x="105270" y="194017"/>
                  </a:lnTo>
                  <a:lnTo>
                    <a:pt x="105384" y="193509"/>
                  </a:lnTo>
                  <a:lnTo>
                    <a:pt x="105460" y="193255"/>
                  </a:lnTo>
                  <a:lnTo>
                    <a:pt x="105549" y="192874"/>
                  </a:lnTo>
                  <a:lnTo>
                    <a:pt x="111975" y="193509"/>
                  </a:lnTo>
                  <a:lnTo>
                    <a:pt x="111683" y="193509"/>
                  </a:lnTo>
                  <a:lnTo>
                    <a:pt x="113525" y="194779"/>
                  </a:lnTo>
                  <a:lnTo>
                    <a:pt x="117386" y="193509"/>
                  </a:lnTo>
                  <a:lnTo>
                    <a:pt x="117690" y="193509"/>
                  </a:lnTo>
                  <a:lnTo>
                    <a:pt x="117678" y="192874"/>
                  </a:lnTo>
                  <a:lnTo>
                    <a:pt x="118948" y="192874"/>
                  </a:lnTo>
                  <a:lnTo>
                    <a:pt x="122313" y="193179"/>
                  </a:lnTo>
                  <a:lnTo>
                    <a:pt x="121881" y="192874"/>
                  </a:lnTo>
                  <a:lnTo>
                    <a:pt x="121246" y="192366"/>
                  </a:lnTo>
                  <a:lnTo>
                    <a:pt x="120904" y="192112"/>
                  </a:lnTo>
                  <a:lnTo>
                    <a:pt x="123672" y="190461"/>
                  </a:lnTo>
                  <a:lnTo>
                    <a:pt x="129222" y="192874"/>
                  </a:lnTo>
                  <a:lnTo>
                    <a:pt x="129438" y="192874"/>
                  </a:lnTo>
                  <a:lnTo>
                    <a:pt x="132143" y="193509"/>
                  </a:lnTo>
                  <a:lnTo>
                    <a:pt x="129349" y="193763"/>
                  </a:lnTo>
                  <a:lnTo>
                    <a:pt x="128943" y="195795"/>
                  </a:lnTo>
                  <a:lnTo>
                    <a:pt x="128828" y="196430"/>
                  </a:lnTo>
                  <a:lnTo>
                    <a:pt x="128701" y="197065"/>
                  </a:lnTo>
                  <a:lnTo>
                    <a:pt x="128651" y="197319"/>
                  </a:lnTo>
                  <a:lnTo>
                    <a:pt x="128562" y="197827"/>
                  </a:lnTo>
                  <a:lnTo>
                    <a:pt x="128511" y="198208"/>
                  </a:lnTo>
                  <a:lnTo>
                    <a:pt x="130378" y="197319"/>
                  </a:lnTo>
                  <a:lnTo>
                    <a:pt x="129451" y="197065"/>
                  </a:lnTo>
                  <a:lnTo>
                    <a:pt x="128879" y="197065"/>
                  </a:lnTo>
                  <a:lnTo>
                    <a:pt x="130327" y="195795"/>
                  </a:lnTo>
                  <a:lnTo>
                    <a:pt x="131241" y="195033"/>
                  </a:lnTo>
                  <a:lnTo>
                    <a:pt x="134493" y="200113"/>
                  </a:lnTo>
                  <a:lnTo>
                    <a:pt x="134391" y="199351"/>
                  </a:lnTo>
                  <a:lnTo>
                    <a:pt x="134162" y="198589"/>
                  </a:lnTo>
                  <a:lnTo>
                    <a:pt x="133743" y="198589"/>
                  </a:lnTo>
                  <a:lnTo>
                    <a:pt x="138252" y="197065"/>
                  </a:lnTo>
                  <a:lnTo>
                    <a:pt x="141592" y="199351"/>
                  </a:lnTo>
                  <a:lnTo>
                    <a:pt x="144081" y="201891"/>
                  </a:lnTo>
                  <a:lnTo>
                    <a:pt x="143954" y="201891"/>
                  </a:lnTo>
                  <a:lnTo>
                    <a:pt x="143954" y="210680"/>
                  </a:lnTo>
                  <a:lnTo>
                    <a:pt x="143357" y="210680"/>
                  </a:lnTo>
                  <a:lnTo>
                    <a:pt x="143802" y="210540"/>
                  </a:lnTo>
                  <a:lnTo>
                    <a:pt x="143954" y="210680"/>
                  </a:lnTo>
                  <a:lnTo>
                    <a:pt x="143954" y="201891"/>
                  </a:lnTo>
                  <a:lnTo>
                    <a:pt x="143789" y="201891"/>
                  </a:lnTo>
                  <a:lnTo>
                    <a:pt x="143789" y="210527"/>
                  </a:lnTo>
                  <a:lnTo>
                    <a:pt x="143281" y="210680"/>
                  </a:lnTo>
                  <a:lnTo>
                    <a:pt x="143319" y="210820"/>
                  </a:lnTo>
                  <a:lnTo>
                    <a:pt x="143471" y="211035"/>
                  </a:lnTo>
                  <a:lnTo>
                    <a:pt x="143192" y="210820"/>
                  </a:lnTo>
                  <a:lnTo>
                    <a:pt x="143078" y="210680"/>
                  </a:lnTo>
                  <a:lnTo>
                    <a:pt x="143268" y="210680"/>
                  </a:lnTo>
                  <a:lnTo>
                    <a:pt x="143103" y="210273"/>
                  </a:lnTo>
                  <a:lnTo>
                    <a:pt x="143002" y="210019"/>
                  </a:lnTo>
                  <a:lnTo>
                    <a:pt x="142887" y="209765"/>
                  </a:lnTo>
                  <a:lnTo>
                    <a:pt x="142786" y="209511"/>
                  </a:lnTo>
                  <a:lnTo>
                    <a:pt x="143789" y="210527"/>
                  </a:lnTo>
                  <a:lnTo>
                    <a:pt x="143789" y="201891"/>
                  </a:lnTo>
                  <a:lnTo>
                    <a:pt x="139395" y="204304"/>
                  </a:lnTo>
                  <a:lnTo>
                    <a:pt x="142798" y="210273"/>
                  </a:lnTo>
                  <a:lnTo>
                    <a:pt x="142862" y="213194"/>
                  </a:lnTo>
                  <a:lnTo>
                    <a:pt x="142671" y="213194"/>
                  </a:lnTo>
                  <a:lnTo>
                    <a:pt x="139166" y="214845"/>
                  </a:lnTo>
                  <a:lnTo>
                    <a:pt x="136258" y="214845"/>
                  </a:lnTo>
                  <a:lnTo>
                    <a:pt x="132664" y="215988"/>
                  </a:lnTo>
                  <a:lnTo>
                    <a:pt x="141122" y="218376"/>
                  </a:lnTo>
                  <a:lnTo>
                    <a:pt x="143802" y="215988"/>
                  </a:lnTo>
                  <a:lnTo>
                    <a:pt x="143789" y="211670"/>
                  </a:lnTo>
                  <a:lnTo>
                    <a:pt x="143637" y="211340"/>
                  </a:lnTo>
                  <a:lnTo>
                    <a:pt x="145592" y="213702"/>
                  </a:lnTo>
                  <a:lnTo>
                    <a:pt x="146037" y="214210"/>
                  </a:lnTo>
                  <a:lnTo>
                    <a:pt x="146304" y="214845"/>
                  </a:lnTo>
                  <a:lnTo>
                    <a:pt x="144564" y="214845"/>
                  </a:lnTo>
                  <a:lnTo>
                    <a:pt x="147231" y="215493"/>
                  </a:lnTo>
                  <a:lnTo>
                    <a:pt x="146024" y="212813"/>
                  </a:lnTo>
                  <a:lnTo>
                    <a:pt x="145237" y="212813"/>
                  </a:lnTo>
                  <a:lnTo>
                    <a:pt x="146215" y="212509"/>
                  </a:lnTo>
                  <a:lnTo>
                    <a:pt x="143979" y="210680"/>
                  </a:lnTo>
                  <a:lnTo>
                    <a:pt x="146367" y="210680"/>
                  </a:lnTo>
                  <a:lnTo>
                    <a:pt x="148082" y="210680"/>
                  </a:lnTo>
                  <a:lnTo>
                    <a:pt x="146951" y="209765"/>
                  </a:lnTo>
                  <a:lnTo>
                    <a:pt x="146291" y="209765"/>
                  </a:lnTo>
                  <a:lnTo>
                    <a:pt x="146265" y="209511"/>
                  </a:lnTo>
                  <a:lnTo>
                    <a:pt x="146151" y="208368"/>
                  </a:lnTo>
                  <a:lnTo>
                    <a:pt x="146088" y="207733"/>
                  </a:lnTo>
                  <a:lnTo>
                    <a:pt x="145986" y="206717"/>
                  </a:lnTo>
                  <a:lnTo>
                    <a:pt x="149796" y="207733"/>
                  </a:lnTo>
                  <a:lnTo>
                    <a:pt x="149275" y="207733"/>
                  </a:lnTo>
                  <a:lnTo>
                    <a:pt x="149288" y="208622"/>
                  </a:lnTo>
                  <a:lnTo>
                    <a:pt x="149466" y="209511"/>
                  </a:lnTo>
                  <a:lnTo>
                    <a:pt x="149567" y="210019"/>
                  </a:lnTo>
                  <a:lnTo>
                    <a:pt x="149694" y="210820"/>
                  </a:lnTo>
                  <a:lnTo>
                    <a:pt x="155168" y="211035"/>
                  </a:lnTo>
                  <a:lnTo>
                    <a:pt x="149733" y="211035"/>
                  </a:lnTo>
                  <a:lnTo>
                    <a:pt x="149694" y="210820"/>
                  </a:lnTo>
                  <a:lnTo>
                    <a:pt x="146367" y="210680"/>
                  </a:lnTo>
                  <a:lnTo>
                    <a:pt x="146392" y="211035"/>
                  </a:lnTo>
                  <a:lnTo>
                    <a:pt x="144487" y="211035"/>
                  </a:lnTo>
                  <a:lnTo>
                    <a:pt x="146215" y="212509"/>
                  </a:lnTo>
                  <a:lnTo>
                    <a:pt x="146545" y="212420"/>
                  </a:lnTo>
                  <a:lnTo>
                    <a:pt x="147294" y="212178"/>
                  </a:lnTo>
                  <a:lnTo>
                    <a:pt x="149821" y="211670"/>
                  </a:lnTo>
                  <a:lnTo>
                    <a:pt x="149847" y="214464"/>
                  </a:lnTo>
                  <a:lnTo>
                    <a:pt x="150329" y="214464"/>
                  </a:lnTo>
                  <a:lnTo>
                    <a:pt x="147459" y="215544"/>
                  </a:lnTo>
                  <a:lnTo>
                    <a:pt x="148158" y="215709"/>
                  </a:lnTo>
                  <a:lnTo>
                    <a:pt x="150393" y="216242"/>
                  </a:lnTo>
                  <a:lnTo>
                    <a:pt x="150431" y="215709"/>
                  </a:lnTo>
                  <a:lnTo>
                    <a:pt x="150545" y="214210"/>
                  </a:lnTo>
                  <a:lnTo>
                    <a:pt x="150634" y="212813"/>
                  </a:lnTo>
                  <a:lnTo>
                    <a:pt x="158673" y="212813"/>
                  </a:lnTo>
                  <a:lnTo>
                    <a:pt x="159550" y="213512"/>
                  </a:lnTo>
                  <a:lnTo>
                    <a:pt x="159689" y="213601"/>
                  </a:lnTo>
                  <a:lnTo>
                    <a:pt x="159677" y="214210"/>
                  </a:lnTo>
                  <a:lnTo>
                    <a:pt x="159994" y="213791"/>
                  </a:lnTo>
                  <a:lnTo>
                    <a:pt x="160782" y="214249"/>
                  </a:lnTo>
                  <a:lnTo>
                    <a:pt x="161988" y="213588"/>
                  </a:lnTo>
                  <a:lnTo>
                    <a:pt x="161074" y="213144"/>
                  </a:lnTo>
                  <a:lnTo>
                    <a:pt x="160528" y="213004"/>
                  </a:lnTo>
                  <a:lnTo>
                    <a:pt x="160655" y="212813"/>
                  </a:lnTo>
                  <a:lnTo>
                    <a:pt x="161582" y="211670"/>
                  </a:lnTo>
                  <a:lnTo>
                    <a:pt x="160896" y="211035"/>
                  </a:lnTo>
                  <a:lnTo>
                    <a:pt x="161632" y="211670"/>
                  </a:lnTo>
                  <a:lnTo>
                    <a:pt x="164096" y="213702"/>
                  </a:lnTo>
                  <a:lnTo>
                    <a:pt x="164274" y="213702"/>
                  </a:lnTo>
                  <a:lnTo>
                    <a:pt x="166382" y="214464"/>
                  </a:lnTo>
                  <a:lnTo>
                    <a:pt x="166179" y="215709"/>
                  </a:lnTo>
                  <a:lnTo>
                    <a:pt x="166065" y="216496"/>
                  </a:lnTo>
                  <a:lnTo>
                    <a:pt x="165938" y="217258"/>
                  </a:lnTo>
                  <a:lnTo>
                    <a:pt x="165849" y="217893"/>
                  </a:lnTo>
                  <a:lnTo>
                    <a:pt x="165735" y="218655"/>
                  </a:lnTo>
                  <a:lnTo>
                    <a:pt x="162661" y="218655"/>
                  </a:lnTo>
                  <a:lnTo>
                    <a:pt x="161340" y="218909"/>
                  </a:lnTo>
                  <a:lnTo>
                    <a:pt x="160108" y="219671"/>
                  </a:lnTo>
                  <a:lnTo>
                    <a:pt x="159893" y="219798"/>
                  </a:lnTo>
                  <a:lnTo>
                    <a:pt x="161988" y="219798"/>
                  </a:lnTo>
                  <a:lnTo>
                    <a:pt x="163017" y="224497"/>
                  </a:lnTo>
                  <a:lnTo>
                    <a:pt x="164007" y="220179"/>
                  </a:lnTo>
                  <a:lnTo>
                    <a:pt x="164096" y="219798"/>
                  </a:lnTo>
                  <a:lnTo>
                    <a:pt x="166001" y="219798"/>
                  </a:lnTo>
                  <a:lnTo>
                    <a:pt x="169875" y="220179"/>
                  </a:lnTo>
                  <a:lnTo>
                    <a:pt x="171665" y="219798"/>
                  </a:lnTo>
                  <a:lnTo>
                    <a:pt x="172974" y="219532"/>
                  </a:lnTo>
                  <a:lnTo>
                    <a:pt x="171869" y="219798"/>
                  </a:lnTo>
                  <a:lnTo>
                    <a:pt x="175006" y="219798"/>
                  </a:lnTo>
                  <a:lnTo>
                    <a:pt x="175552" y="219798"/>
                  </a:lnTo>
                  <a:lnTo>
                    <a:pt x="177761" y="219532"/>
                  </a:lnTo>
                  <a:lnTo>
                    <a:pt x="176999" y="219532"/>
                  </a:lnTo>
                  <a:lnTo>
                    <a:pt x="183921" y="218909"/>
                  </a:lnTo>
                  <a:lnTo>
                    <a:pt x="181394" y="218909"/>
                  </a:lnTo>
                  <a:lnTo>
                    <a:pt x="176441" y="217639"/>
                  </a:lnTo>
                  <a:lnTo>
                    <a:pt x="173418" y="216496"/>
                  </a:lnTo>
                  <a:lnTo>
                    <a:pt x="173139" y="216496"/>
                  </a:lnTo>
                  <a:lnTo>
                    <a:pt x="173507" y="216877"/>
                  </a:lnTo>
                  <a:lnTo>
                    <a:pt x="173456" y="218655"/>
                  </a:lnTo>
                  <a:lnTo>
                    <a:pt x="170357" y="218655"/>
                  </a:lnTo>
                  <a:lnTo>
                    <a:pt x="170713" y="218020"/>
                  </a:lnTo>
                  <a:lnTo>
                    <a:pt x="170827" y="217893"/>
                  </a:lnTo>
                  <a:lnTo>
                    <a:pt x="170357" y="217639"/>
                  </a:lnTo>
                  <a:lnTo>
                    <a:pt x="170332" y="216877"/>
                  </a:lnTo>
                  <a:lnTo>
                    <a:pt x="170802" y="216496"/>
                  </a:lnTo>
                  <a:lnTo>
                    <a:pt x="171132" y="216496"/>
                  </a:lnTo>
                  <a:lnTo>
                    <a:pt x="171208" y="216877"/>
                  </a:lnTo>
                  <a:lnTo>
                    <a:pt x="171284" y="217258"/>
                  </a:lnTo>
                  <a:lnTo>
                    <a:pt x="171386" y="217893"/>
                  </a:lnTo>
                  <a:lnTo>
                    <a:pt x="171564" y="217639"/>
                  </a:lnTo>
                  <a:lnTo>
                    <a:pt x="171640" y="217258"/>
                  </a:lnTo>
                  <a:lnTo>
                    <a:pt x="172161" y="216877"/>
                  </a:lnTo>
                  <a:lnTo>
                    <a:pt x="173012" y="216496"/>
                  </a:lnTo>
                  <a:lnTo>
                    <a:pt x="174980" y="215709"/>
                  </a:lnTo>
                  <a:lnTo>
                    <a:pt x="177888" y="215709"/>
                  </a:lnTo>
                  <a:lnTo>
                    <a:pt x="180263" y="215963"/>
                  </a:lnTo>
                  <a:lnTo>
                    <a:pt x="180238" y="215709"/>
                  </a:lnTo>
                  <a:lnTo>
                    <a:pt x="180162" y="212813"/>
                  </a:lnTo>
                  <a:lnTo>
                    <a:pt x="180543" y="212813"/>
                  </a:lnTo>
                  <a:lnTo>
                    <a:pt x="183451" y="213702"/>
                  </a:lnTo>
                  <a:lnTo>
                    <a:pt x="185762" y="213702"/>
                  </a:lnTo>
                  <a:lnTo>
                    <a:pt x="183032" y="212813"/>
                  </a:lnTo>
                  <a:lnTo>
                    <a:pt x="182092" y="212509"/>
                  </a:lnTo>
                  <a:lnTo>
                    <a:pt x="181076" y="212178"/>
                  </a:lnTo>
                  <a:lnTo>
                    <a:pt x="179844" y="212178"/>
                  </a:lnTo>
                  <a:lnTo>
                    <a:pt x="181267" y="210019"/>
                  </a:lnTo>
                  <a:lnTo>
                    <a:pt x="182422" y="208114"/>
                  </a:lnTo>
                  <a:lnTo>
                    <a:pt x="182689" y="207733"/>
                  </a:lnTo>
                  <a:lnTo>
                    <a:pt x="182359" y="207733"/>
                  </a:lnTo>
                  <a:lnTo>
                    <a:pt x="181457" y="207987"/>
                  </a:lnTo>
                  <a:lnTo>
                    <a:pt x="178638" y="208114"/>
                  </a:lnTo>
                  <a:lnTo>
                    <a:pt x="178727" y="205828"/>
                  </a:lnTo>
                  <a:lnTo>
                    <a:pt x="178803" y="203669"/>
                  </a:lnTo>
                  <a:lnTo>
                    <a:pt x="180936" y="204177"/>
                  </a:lnTo>
                  <a:lnTo>
                    <a:pt x="181698" y="204939"/>
                  </a:lnTo>
                  <a:lnTo>
                    <a:pt x="181406" y="205727"/>
                  </a:lnTo>
                  <a:lnTo>
                    <a:pt x="181952" y="205422"/>
                  </a:lnTo>
                  <a:lnTo>
                    <a:pt x="181952" y="205168"/>
                  </a:lnTo>
                  <a:lnTo>
                    <a:pt x="181711" y="204914"/>
                  </a:lnTo>
                  <a:lnTo>
                    <a:pt x="181813" y="204685"/>
                  </a:lnTo>
                  <a:lnTo>
                    <a:pt x="182283" y="204304"/>
                  </a:lnTo>
                  <a:lnTo>
                    <a:pt x="183248" y="204939"/>
                  </a:lnTo>
                  <a:lnTo>
                    <a:pt x="183718" y="205320"/>
                  </a:lnTo>
                  <a:lnTo>
                    <a:pt x="183794" y="207733"/>
                  </a:lnTo>
                  <a:lnTo>
                    <a:pt x="184505" y="207733"/>
                  </a:lnTo>
                  <a:lnTo>
                    <a:pt x="185127" y="208076"/>
                  </a:lnTo>
                  <a:lnTo>
                    <a:pt x="185166" y="208368"/>
                  </a:lnTo>
                  <a:lnTo>
                    <a:pt x="185305" y="208368"/>
                  </a:lnTo>
                  <a:lnTo>
                    <a:pt x="185470" y="208356"/>
                  </a:lnTo>
                  <a:lnTo>
                    <a:pt x="185610" y="208356"/>
                  </a:lnTo>
                  <a:lnTo>
                    <a:pt x="185458" y="208254"/>
                  </a:lnTo>
                  <a:lnTo>
                    <a:pt x="185293" y="208165"/>
                  </a:lnTo>
                  <a:lnTo>
                    <a:pt x="185089" y="207733"/>
                  </a:lnTo>
                  <a:lnTo>
                    <a:pt x="184810" y="205828"/>
                  </a:lnTo>
                  <a:lnTo>
                    <a:pt x="184683" y="204939"/>
                  </a:lnTo>
                  <a:lnTo>
                    <a:pt x="184645" y="204685"/>
                  </a:lnTo>
                  <a:lnTo>
                    <a:pt x="185102" y="204685"/>
                  </a:lnTo>
                  <a:lnTo>
                    <a:pt x="186969" y="205447"/>
                  </a:lnTo>
                  <a:lnTo>
                    <a:pt x="188569" y="204685"/>
                  </a:lnTo>
                  <a:lnTo>
                    <a:pt x="189649" y="204304"/>
                  </a:lnTo>
                  <a:lnTo>
                    <a:pt x="190131" y="204177"/>
                  </a:lnTo>
                  <a:lnTo>
                    <a:pt x="190195" y="203669"/>
                  </a:lnTo>
                  <a:lnTo>
                    <a:pt x="190182" y="202653"/>
                  </a:lnTo>
                  <a:lnTo>
                    <a:pt x="192125" y="202653"/>
                  </a:lnTo>
                  <a:close/>
                </a:path>
                <a:path w="473075" h="308610">
                  <a:moveTo>
                    <a:pt x="192176" y="27813"/>
                  </a:moveTo>
                  <a:lnTo>
                    <a:pt x="190246" y="25057"/>
                  </a:lnTo>
                  <a:lnTo>
                    <a:pt x="189318" y="25120"/>
                  </a:lnTo>
                  <a:lnTo>
                    <a:pt x="190309" y="26517"/>
                  </a:lnTo>
                  <a:lnTo>
                    <a:pt x="189852" y="26898"/>
                  </a:lnTo>
                  <a:lnTo>
                    <a:pt x="192176" y="27813"/>
                  </a:lnTo>
                  <a:close/>
                </a:path>
                <a:path w="473075" h="308610">
                  <a:moveTo>
                    <a:pt x="192646" y="213410"/>
                  </a:moveTo>
                  <a:lnTo>
                    <a:pt x="192405" y="212712"/>
                  </a:lnTo>
                  <a:lnTo>
                    <a:pt x="192290" y="213410"/>
                  </a:lnTo>
                  <a:lnTo>
                    <a:pt x="192646" y="213410"/>
                  </a:lnTo>
                  <a:close/>
                </a:path>
                <a:path w="473075" h="308610">
                  <a:moveTo>
                    <a:pt x="195872" y="206565"/>
                  </a:moveTo>
                  <a:lnTo>
                    <a:pt x="192582" y="205689"/>
                  </a:lnTo>
                  <a:lnTo>
                    <a:pt x="192646" y="208445"/>
                  </a:lnTo>
                  <a:lnTo>
                    <a:pt x="185737" y="208445"/>
                  </a:lnTo>
                  <a:lnTo>
                    <a:pt x="186524" y="208978"/>
                  </a:lnTo>
                  <a:lnTo>
                    <a:pt x="187401" y="209689"/>
                  </a:lnTo>
                  <a:lnTo>
                    <a:pt x="188912" y="209689"/>
                  </a:lnTo>
                  <a:lnTo>
                    <a:pt x="188099" y="212547"/>
                  </a:lnTo>
                  <a:lnTo>
                    <a:pt x="186728" y="213728"/>
                  </a:lnTo>
                  <a:lnTo>
                    <a:pt x="190944" y="215252"/>
                  </a:lnTo>
                  <a:lnTo>
                    <a:pt x="191770" y="210832"/>
                  </a:lnTo>
                  <a:lnTo>
                    <a:pt x="192354" y="212547"/>
                  </a:lnTo>
                  <a:lnTo>
                    <a:pt x="192709" y="210832"/>
                  </a:lnTo>
                  <a:lnTo>
                    <a:pt x="195872" y="206565"/>
                  </a:lnTo>
                  <a:close/>
                </a:path>
                <a:path w="473075" h="308610">
                  <a:moveTo>
                    <a:pt x="196519" y="214134"/>
                  </a:moveTo>
                  <a:lnTo>
                    <a:pt x="192646" y="213410"/>
                  </a:lnTo>
                  <a:lnTo>
                    <a:pt x="194284" y="218287"/>
                  </a:lnTo>
                  <a:lnTo>
                    <a:pt x="196519" y="214134"/>
                  </a:lnTo>
                  <a:close/>
                </a:path>
                <a:path w="473075" h="308610">
                  <a:moveTo>
                    <a:pt x="200520" y="46520"/>
                  </a:moveTo>
                  <a:lnTo>
                    <a:pt x="198882" y="45580"/>
                  </a:lnTo>
                  <a:lnTo>
                    <a:pt x="199085" y="46520"/>
                  </a:lnTo>
                  <a:lnTo>
                    <a:pt x="199161" y="46875"/>
                  </a:lnTo>
                  <a:lnTo>
                    <a:pt x="200520" y="46520"/>
                  </a:lnTo>
                  <a:close/>
                </a:path>
                <a:path w="473075" h="308610">
                  <a:moveTo>
                    <a:pt x="203847" y="48006"/>
                  </a:moveTo>
                  <a:lnTo>
                    <a:pt x="202895" y="45897"/>
                  </a:lnTo>
                  <a:lnTo>
                    <a:pt x="200520" y="46520"/>
                  </a:lnTo>
                  <a:lnTo>
                    <a:pt x="201498" y="47078"/>
                  </a:lnTo>
                  <a:lnTo>
                    <a:pt x="203847" y="48006"/>
                  </a:lnTo>
                  <a:close/>
                </a:path>
                <a:path w="473075" h="308610">
                  <a:moveTo>
                    <a:pt x="209283" y="41109"/>
                  </a:moveTo>
                  <a:lnTo>
                    <a:pt x="202742" y="40855"/>
                  </a:lnTo>
                  <a:lnTo>
                    <a:pt x="200939" y="42430"/>
                  </a:lnTo>
                  <a:lnTo>
                    <a:pt x="195287" y="39916"/>
                  </a:lnTo>
                  <a:lnTo>
                    <a:pt x="194195" y="40855"/>
                  </a:lnTo>
                  <a:lnTo>
                    <a:pt x="193929" y="41109"/>
                  </a:lnTo>
                  <a:lnTo>
                    <a:pt x="195745" y="42430"/>
                  </a:lnTo>
                  <a:lnTo>
                    <a:pt x="193967" y="43256"/>
                  </a:lnTo>
                  <a:lnTo>
                    <a:pt x="194754" y="46520"/>
                  </a:lnTo>
                  <a:lnTo>
                    <a:pt x="194843" y="46875"/>
                  </a:lnTo>
                  <a:lnTo>
                    <a:pt x="194894" y="47078"/>
                  </a:lnTo>
                  <a:lnTo>
                    <a:pt x="195008" y="47523"/>
                  </a:lnTo>
                  <a:lnTo>
                    <a:pt x="195084" y="46520"/>
                  </a:lnTo>
                  <a:lnTo>
                    <a:pt x="195160" y="45580"/>
                  </a:lnTo>
                  <a:lnTo>
                    <a:pt x="195262" y="44373"/>
                  </a:lnTo>
                  <a:lnTo>
                    <a:pt x="195338" y="43522"/>
                  </a:lnTo>
                  <a:lnTo>
                    <a:pt x="198882" y="45580"/>
                  </a:lnTo>
                  <a:lnTo>
                    <a:pt x="198640" y="44373"/>
                  </a:lnTo>
                  <a:lnTo>
                    <a:pt x="202895" y="45897"/>
                  </a:lnTo>
                  <a:lnTo>
                    <a:pt x="204076" y="44373"/>
                  </a:lnTo>
                  <a:lnTo>
                    <a:pt x="204736" y="43522"/>
                  </a:lnTo>
                  <a:lnTo>
                    <a:pt x="205587" y="42430"/>
                  </a:lnTo>
                  <a:lnTo>
                    <a:pt x="206476" y="41300"/>
                  </a:lnTo>
                  <a:lnTo>
                    <a:pt x="209283" y="41109"/>
                  </a:lnTo>
                  <a:close/>
                </a:path>
                <a:path w="473075" h="308610">
                  <a:moveTo>
                    <a:pt x="244094" y="0"/>
                  </a:moveTo>
                  <a:lnTo>
                    <a:pt x="243319" y="419"/>
                  </a:lnTo>
                  <a:lnTo>
                    <a:pt x="243586" y="419"/>
                  </a:lnTo>
                  <a:lnTo>
                    <a:pt x="244094" y="0"/>
                  </a:lnTo>
                  <a:close/>
                </a:path>
                <a:path w="473075" h="308610">
                  <a:moveTo>
                    <a:pt x="246507" y="3098"/>
                  </a:moveTo>
                  <a:lnTo>
                    <a:pt x="241795" y="1270"/>
                  </a:lnTo>
                  <a:lnTo>
                    <a:pt x="243319" y="419"/>
                  </a:lnTo>
                  <a:lnTo>
                    <a:pt x="239915" y="673"/>
                  </a:lnTo>
                  <a:lnTo>
                    <a:pt x="238544" y="1841"/>
                  </a:lnTo>
                  <a:lnTo>
                    <a:pt x="242468" y="3098"/>
                  </a:lnTo>
                  <a:lnTo>
                    <a:pt x="246507" y="3098"/>
                  </a:lnTo>
                  <a:close/>
                </a:path>
                <a:path w="473075" h="308610">
                  <a:moveTo>
                    <a:pt x="256387" y="307086"/>
                  </a:moveTo>
                  <a:lnTo>
                    <a:pt x="252641" y="305879"/>
                  </a:lnTo>
                  <a:lnTo>
                    <a:pt x="255016" y="308267"/>
                  </a:lnTo>
                  <a:lnTo>
                    <a:pt x="256387" y="307086"/>
                  </a:lnTo>
                  <a:close/>
                </a:path>
                <a:path w="473075" h="308610">
                  <a:moveTo>
                    <a:pt x="277761" y="5626"/>
                  </a:moveTo>
                  <a:lnTo>
                    <a:pt x="276999" y="5105"/>
                  </a:lnTo>
                  <a:lnTo>
                    <a:pt x="275983" y="5880"/>
                  </a:lnTo>
                  <a:lnTo>
                    <a:pt x="277761" y="5626"/>
                  </a:lnTo>
                  <a:close/>
                </a:path>
                <a:path w="473075" h="308610">
                  <a:moveTo>
                    <a:pt x="280644" y="9055"/>
                  </a:moveTo>
                  <a:lnTo>
                    <a:pt x="276085" y="7505"/>
                  </a:lnTo>
                  <a:lnTo>
                    <a:pt x="275844" y="7429"/>
                  </a:lnTo>
                  <a:lnTo>
                    <a:pt x="275932" y="7213"/>
                  </a:lnTo>
                  <a:lnTo>
                    <a:pt x="275551" y="7327"/>
                  </a:lnTo>
                  <a:lnTo>
                    <a:pt x="274777" y="7061"/>
                  </a:lnTo>
                  <a:lnTo>
                    <a:pt x="274408" y="7061"/>
                  </a:lnTo>
                  <a:lnTo>
                    <a:pt x="272770" y="6413"/>
                  </a:lnTo>
                  <a:lnTo>
                    <a:pt x="274523" y="6985"/>
                  </a:lnTo>
                  <a:lnTo>
                    <a:pt x="275983" y="5880"/>
                  </a:lnTo>
                  <a:lnTo>
                    <a:pt x="272135" y="6413"/>
                  </a:lnTo>
                  <a:lnTo>
                    <a:pt x="268998" y="6413"/>
                  </a:lnTo>
                  <a:lnTo>
                    <a:pt x="267512" y="7061"/>
                  </a:lnTo>
                  <a:lnTo>
                    <a:pt x="264058" y="6413"/>
                  </a:lnTo>
                  <a:lnTo>
                    <a:pt x="263652" y="6413"/>
                  </a:lnTo>
                  <a:lnTo>
                    <a:pt x="266153" y="7505"/>
                  </a:lnTo>
                  <a:lnTo>
                    <a:pt x="267614" y="9220"/>
                  </a:lnTo>
                  <a:lnTo>
                    <a:pt x="271780" y="7848"/>
                  </a:lnTo>
                  <a:lnTo>
                    <a:pt x="273164" y="8115"/>
                  </a:lnTo>
                  <a:lnTo>
                    <a:pt x="273977" y="7848"/>
                  </a:lnTo>
                  <a:lnTo>
                    <a:pt x="275018" y="7505"/>
                  </a:lnTo>
                  <a:lnTo>
                    <a:pt x="275818" y="7505"/>
                  </a:lnTo>
                  <a:lnTo>
                    <a:pt x="275209" y="9055"/>
                  </a:lnTo>
                  <a:lnTo>
                    <a:pt x="275145" y="9220"/>
                  </a:lnTo>
                  <a:lnTo>
                    <a:pt x="275056" y="9423"/>
                  </a:lnTo>
                  <a:lnTo>
                    <a:pt x="280644" y="9055"/>
                  </a:lnTo>
                  <a:close/>
                </a:path>
                <a:path w="473075" h="308610">
                  <a:moveTo>
                    <a:pt x="351828" y="202323"/>
                  </a:moveTo>
                  <a:lnTo>
                    <a:pt x="351777" y="200469"/>
                  </a:lnTo>
                  <a:lnTo>
                    <a:pt x="350824" y="200228"/>
                  </a:lnTo>
                  <a:lnTo>
                    <a:pt x="349440" y="200685"/>
                  </a:lnTo>
                  <a:lnTo>
                    <a:pt x="351828" y="202323"/>
                  </a:lnTo>
                  <a:close/>
                </a:path>
                <a:path w="473075" h="308610">
                  <a:moveTo>
                    <a:pt x="355993" y="201688"/>
                  </a:moveTo>
                  <a:lnTo>
                    <a:pt x="353593" y="199313"/>
                  </a:lnTo>
                  <a:lnTo>
                    <a:pt x="353872" y="200228"/>
                  </a:lnTo>
                  <a:lnTo>
                    <a:pt x="353949" y="200469"/>
                  </a:lnTo>
                  <a:lnTo>
                    <a:pt x="352653" y="200469"/>
                  </a:lnTo>
                  <a:lnTo>
                    <a:pt x="353237" y="200685"/>
                  </a:lnTo>
                  <a:lnTo>
                    <a:pt x="354012" y="200685"/>
                  </a:lnTo>
                  <a:lnTo>
                    <a:pt x="354088" y="201002"/>
                  </a:lnTo>
                  <a:lnTo>
                    <a:pt x="353237" y="200685"/>
                  </a:lnTo>
                  <a:lnTo>
                    <a:pt x="351980" y="200228"/>
                  </a:lnTo>
                  <a:lnTo>
                    <a:pt x="351764" y="200228"/>
                  </a:lnTo>
                  <a:lnTo>
                    <a:pt x="351777" y="200469"/>
                  </a:lnTo>
                  <a:lnTo>
                    <a:pt x="354126" y="201091"/>
                  </a:lnTo>
                  <a:lnTo>
                    <a:pt x="354355" y="201091"/>
                  </a:lnTo>
                  <a:lnTo>
                    <a:pt x="355993" y="201688"/>
                  </a:lnTo>
                  <a:close/>
                </a:path>
                <a:path w="473075" h="308610">
                  <a:moveTo>
                    <a:pt x="369760" y="194652"/>
                  </a:moveTo>
                  <a:lnTo>
                    <a:pt x="368452" y="194652"/>
                  </a:lnTo>
                  <a:lnTo>
                    <a:pt x="367969" y="195859"/>
                  </a:lnTo>
                  <a:lnTo>
                    <a:pt x="369341" y="194919"/>
                  </a:lnTo>
                  <a:lnTo>
                    <a:pt x="369760" y="194652"/>
                  </a:lnTo>
                  <a:close/>
                </a:path>
                <a:path w="473075" h="308610">
                  <a:moveTo>
                    <a:pt x="370751" y="204101"/>
                  </a:moveTo>
                  <a:lnTo>
                    <a:pt x="368681" y="202641"/>
                  </a:lnTo>
                  <a:lnTo>
                    <a:pt x="367779" y="204889"/>
                  </a:lnTo>
                  <a:lnTo>
                    <a:pt x="370751" y="204101"/>
                  </a:lnTo>
                  <a:close/>
                </a:path>
                <a:path w="473075" h="308610">
                  <a:moveTo>
                    <a:pt x="371398" y="194144"/>
                  </a:moveTo>
                  <a:lnTo>
                    <a:pt x="371208" y="193725"/>
                  </a:lnTo>
                  <a:lnTo>
                    <a:pt x="369760" y="194652"/>
                  </a:lnTo>
                  <a:lnTo>
                    <a:pt x="370382" y="194652"/>
                  </a:lnTo>
                  <a:lnTo>
                    <a:pt x="371398" y="194144"/>
                  </a:lnTo>
                  <a:close/>
                </a:path>
                <a:path w="473075" h="308610">
                  <a:moveTo>
                    <a:pt x="371500" y="203898"/>
                  </a:moveTo>
                  <a:lnTo>
                    <a:pt x="370751" y="204101"/>
                  </a:lnTo>
                  <a:lnTo>
                    <a:pt x="371043" y="204304"/>
                  </a:lnTo>
                  <a:lnTo>
                    <a:pt x="371500" y="203898"/>
                  </a:lnTo>
                  <a:close/>
                </a:path>
                <a:path w="473075" h="308610">
                  <a:moveTo>
                    <a:pt x="374002" y="192824"/>
                  </a:moveTo>
                  <a:lnTo>
                    <a:pt x="371398" y="194144"/>
                  </a:lnTo>
                  <a:lnTo>
                    <a:pt x="372224" y="195859"/>
                  </a:lnTo>
                  <a:lnTo>
                    <a:pt x="374002" y="192824"/>
                  </a:lnTo>
                  <a:close/>
                </a:path>
                <a:path w="473075" h="308610">
                  <a:moveTo>
                    <a:pt x="376453" y="197370"/>
                  </a:moveTo>
                  <a:lnTo>
                    <a:pt x="376148" y="196723"/>
                  </a:lnTo>
                  <a:lnTo>
                    <a:pt x="375945" y="196265"/>
                  </a:lnTo>
                  <a:lnTo>
                    <a:pt x="375754" y="195821"/>
                  </a:lnTo>
                  <a:lnTo>
                    <a:pt x="375666" y="196265"/>
                  </a:lnTo>
                  <a:lnTo>
                    <a:pt x="375780" y="196761"/>
                  </a:lnTo>
                  <a:lnTo>
                    <a:pt x="376453" y="197370"/>
                  </a:lnTo>
                  <a:close/>
                </a:path>
                <a:path w="473075" h="308610">
                  <a:moveTo>
                    <a:pt x="381127" y="193509"/>
                  </a:moveTo>
                  <a:lnTo>
                    <a:pt x="379590" y="192443"/>
                  </a:lnTo>
                  <a:lnTo>
                    <a:pt x="375551" y="193586"/>
                  </a:lnTo>
                  <a:lnTo>
                    <a:pt x="375069" y="194094"/>
                  </a:lnTo>
                  <a:lnTo>
                    <a:pt x="375754" y="195821"/>
                  </a:lnTo>
                  <a:lnTo>
                    <a:pt x="376161" y="194106"/>
                  </a:lnTo>
                  <a:lnTo>
                    <a:pt x="381127" y="193509"/>
                  </a:lnTo>
                  <a:close/>
                </a:path>
                <a:path w="473075" h="308610">
                  <a:moveTo>
                    <a:pt x="381127" y="179984"/>
                  </a:moveTo>
                  <a:lnTo>
                    <a:pt x="378675" y="176149"/>
                  </a:lnTo>
                  <a:lnTo>
                    <a:pt x="378256" y="178003"/>
                  </a:lnTo>
                  <a:lnTo>
                    <a:pt x="377304" y="176606"/>
                  </a:lnTo>
                  <a:lnTo>
                    <a:pt x="376377" y="176657"/>
                  </a:lnTo>
                  <a:lnTo>
                    <a:pt x="375958" y="178523"/>
                  </a:lnTo>
                  <a:lnTo>
                    <a:pt x="381127" y="179984"/>
                  </a:lnTo>
                  <a:close/>
                </a:path>
                <a:path w="473075" h="308610">
                  <a:moveTo>
                    <a:pt x="381584" y="196672"/>
                  </a:moveTo>
                  <a:lnTo>
                    <a:pt x="380961" y="195338"/>
                  </a:lnTo>
                  <a:lnTo>
                    <a:pt x="379196" y="194995"/>
                  </a:lnTo>
                  <a:lnTo>
                    <a:pt x="378828" y="196672"/>
                  </a:lnTo>
                  <a:lnTo>
                    <a:pt x="381584" y="196672"/>
                  </a:lnTo>
                  <a:close/>
                </a:path>
                <a:path w="473075" h="308610">
                  <a:moveTo>
                    <a:pt x="383425" y="195821"/>
                  </a:moveTo>
                  <a:lnTo>
                    <a:pt x="382358" y="194284"/>
                  </a:lnTo>
                  <a:lnTo>
                    <a:pt x="380593" y="194551"/>
                  </a:lnTo>
                  <a:lnTo>
                    <a:pt x="380961" y="195338"/>
                  </a:lnTo>
                  <a:lnTo>
                    <a:pt x="383425" y="195821"/>
                  </a:lnTo>
                  <a:close/>
                </a:path>
                <a:path w="473075" h="308610">
                  <a:moveTo>
                    <a:pt x="384784" y="193903"/>
                  </a:moveTo>
                  <a:lnTo>
                    <a:pt x="381482" y="193027"/>
                  </a:lnTo>
                  <a:lnTo>
                    <a:pt x="382358" y="194284"/>
                  </a:lnTo>
                  <a:lnTo>
                    <a:pt x="384784" y="193903"/>
                  </a:lnTo>
                  <a:close/>
                </a:path>
                <a:path w="473075" h="308610">
                  <a:moveTo>
                    <a:pt x="385953" y="174726"/>
                  </a:moveTo>
                  <a:lnTo>
                    <a:pt x="384200" y="172859"/>
                  </a:lnTo>
                  <a:lnTo>
                    <a:pt x="384251" y="174040"/>
                  </a:lnTo>
                  <a:lnTo>
                    <a:pt x="385013" y="174485"/>
                  </a:lnTo>
                  <a:lnTo>
                    <a:pt x="385953" y="174726"/>
                  </a:lnTo>
                  <a:close/>
                </a:path>
                <a:path w="473075" h="308610">
                  <a:moveTo>
                    <a:pt x="390652" y="174726"/>
                  </a:moveTo>
                  <a:lnTo>
                    <a:pt x="390474" y="174726"/>
                  </a:lnTo>
                  <a:lnTo>
                    <a:pt x="387908" y="175221"/>
                  </a:lnTo>
                  <a:lnTo>
                    <a:pt x="385953" y="174726"/>
                  </a:lnTo>
                  <a:lnTo>
                    <a:pt x="388061" y="176974"/>
                  </a:lnTo>
                  <a:lnTo>
                    <a:pt x="386664" y="177431"/>
                  </a:lnTo>
                  <a:lnTo>
                    <a:pt x="386232" y="177825"/>
                  </a:lnTo>
                  <a:lnTo>
                    <a:pt x="388137" y="179870"/>
                  </a:lnTo>
                  <a:lnTo>
                    <a:pt x="389369" y="177431"/>
                  </a:lnTo>
                  <a:lnTo>
                    <a:pt x="390410" y="175221"/>
                  </a:lnTo>
                  <a:lnTo>
                    <a:pt x="390652" y="174726"/>
                  </a:lnTo>
                  <a:close/>
                </a:path>
                <a:path w="473075" h="308610">
                  <a:moveTo>
                    <a:pt x="399415" y="174447"/>
                  </a:moveTo>
                  <a:lnTo>
                    <a:pt x="399288" y="174167"/>
                  </a:lnTo>
                  <a:lnTo>
                    <a:pt x="399211" y="174015"/>
                  </a:lnTo>
                  <a:lnTo>
                    <a:pt x="396887" y="175272"/>
                  </a:lnTo>
                  <a:lnTo>
                    <a:pt x="399415" y="174447"/>
                  </a:lnTo>
                  <a:close/>
                </a:path>
                <a:path w="473075" h="308610">
                  <a:moveTo>
                    <a:pt x="402666" y="185559"/>
                  </a:moveTo>
                  <a:lnTo>
                    <a:pt x="398576" y="184975"/>
                  </a:lnTo>
                  <a:lnTo>
                    <a:pt x="398894" y="185661"/>
                  </a:lnTo>
                  <a:lnTo>
                    <a:pt x="399161" y="186474"/>
                  </a:lnTo>
                  <a:lnTo>
                    <a:pt x="399605" y="187248"/>
                  </a:lnTo>
                  <a:lnTo>
                    <a:pt x="399503" y="185978"/>
                  </a:lnTo>
                  <a:lnTo>
                    <a:pt x="402666" y="185559"/>
                  </a:lnTo>
                  <a:close/>
                </a:path>
                <a:path w="473075" h="308610">
                  <a:moveTo>
                    <a:pt x="407631" y="174167"/>
                  </a:moveTo>
                  <a:lnTo>
                    <a:pt x="404787" y="172897"/>
                  </a:lnTo>
                  <a:lnTo>
                    <a:pt x="399415" y="174447"/>
                  </a:lnTo>
                  <a:lnTo>
                    <a:pt x="400189" y="176123"/>
                  </a:lnTo>
                  <a:lnTo>
                    <a:pt x="399770" y="177253"/>
                  </a:lnTo>
                  <a:lnTo>
                    <a:pt x="396963" y="177457"/>
                  </a:lnTo>
                  <a:lnTo>
                    <a:pt x="401256" y="180428"/>
                  </a:lnTo>
                  <a:lnTo>
                    <a:pt x="404012" y="178790"/>
                  </a:lnTo>
                  <a:lnTo>
                    <a:pt x="401167" y="176123"/>
                  </a:lnTo>
                  <a:lnTo>
                    <a:pt x="400939" y="176123"/>
                  </a:lnTo>
                  <a:lnTo>
                    <a:pt x="407631" y="174167"/>
                  </a:lnTo>
                  <a:close/>
                </a:path>
                <a:path w="473075" h="308610">
                  <a:moveTo>
                    <a:pt x="433400" y="141516"/>
                  </a:moveTo>
                  <a:lnTo>
                    <a:pt x="430199" y="145008"/>
                  </a:lnTo>
                  <a:lnTo>
                    <a:pt x="431584" y="144538"/>
                  </a:lnTo>
                  <a:lnTo>
                    <a:pt x="432079" y="144868"/>
                  </a:lnTo>
                  <a:lnTo>
                    <a:pt x="433019" y="145554"/>
                  </a:lnTo>
                  <a:lnTo>
                    <a:pt x="433400" y="141516"/>
                  </a:lnTo>
                  <a:close/>
                </a:path>
                <a:path w="473075" h="308610">
                  <a:moveTo>
                    <a:pt x="443344" y="142659"/>
                  </a:moveTo>
                  <a:lnTo>
                    <a:pt x="442722" y="142341"/>
                  </a:lnTo>
                  <a:lnTo>
                    <a:pt x="443204" y="142659"/>
                  </a:lnTo>
                  <a:lnTo>
                    <a:pt x="443344" y="142659"/>
                  </a:lnTo>
                  <a:close/>
                </a:path>
                <a:path w="473075" h="308610">
                  <a:moveTo>
                    <a:pt x="443814" y="144487"/>
                  </a:moveTo>
                  <a:lnTo>
                    <a:pt x="443204" y="142659"/>
                  </a:lnTo>
                  <a:lnTo>
                    <a:pt x="439216" y="142659"/>
                  </a:lnTo>
                  <a:lnTo>
                    <a:pt x="443814" y="144487"/>
                  </a:lnTo>
                  <a:close/>
                </a:path>
                <a:path w="473075" h="308610">
                  <a:moveTo>
                    <a:pt x="447027" y="144576"/>
                  </a:moveTo>
                  <a:lnTo>
                    <a:pt x="444068" y="144576"/>
                  </a:lnTo>
                  <a:lnTo>
                    <a:pt x="443852" y="144576"/>
                  </a:lnTo>
                  <a:lnTo>
                    <a:pt x="441045" y="144576"/>
                  </a:lnTo>
                  <a:lnTo>
                    <a:pt x="441413" y="144945"/>
                  </a:lnTo>
                  <a:lnTo>
                    <a:pt x="447027" y="144576"/>
                  </a:lnTo>
                  <a:close/>
                </a:path>
                <a:path w="473075" h="308610">
                  <a:moveTo>
                    <a:pt x="449656" y="131025"/>
                  </a:moveTo>
                  <a:lnTo>
                    <a:pt x="445160" y="128346"/>
                  </a:lnTo>
                  <a:lnTo>
                    <a:pt x="445198" y="128574"/>
                  </a:lnTo>
                  <a:lnTo>
                    <a:pt x="445287" y="129247"/>
                  </a:lnTo>
                  <a:lnTo>
                    <a:pt x="445363" y="129768"/>
                  </a:lnTo>
                  <a:lnTo>
                    <a:pt x="445427" y="130225"/>
                  </a:lnTo>
                  <a:lnTo>
                    <a:pt x="445541" y="131025"/>
                  </a:lnTo>
                  <a:lnTo>
                    <a:pt x="445630" y="131686"/>
                  </a:lnTo>
                  <a:lnTo>
                    <a:pt x="445719" y="132308"/>
                  </a:lnTo>
                  <a:lnTo>
                    <a:pt x="449656" y="131025"/>
                  </a:lnTo>
                  <a:close/>
                </a:path>
                <a:path w="473075" h="308610">
                  <a:moveTo>
                    <a:pt x="450926" y="183565"/>
                  </a:moveTo>
                  <a:lnTo>
                    <a:pt x="442455" y="181965"/>
                  </a:lnTo>
                  <a:lnTo>
                    <a:pt x="442937" y="182308"/>
                  </a:lnTo>
                  <a:lnTo>
                    <a:pt x="442493" y="183438"/>
                  </a:lnTo>
                  <a:lnTo>
                    <a:pt x="442518" y="184137"/>
                  </a:lnTo>
                  <a:lnTo>
                    <a:pt x="436930" y="184531"/>
                  </a:lnTo>
                  <a:lnTo>
                    <a:pt x="436003" y="186042"/>
                  </a:lnTo>
                  <a:lnTo>
                    <a:pt x="439331" y="187655"/>
                  </a:lnTo>
                  <a:lnTo>
                    <a:pt x="438937" y="189496"/>
                  </a:lnTo>
                  <a:lnTo>
                    <a:pt x="443077" y="187401"/>
                  </a:lnTo>
                  <a:lnTo>
                    <a:pt x="445541" y="191947"/>
                  </a:lnTo>
                  <a:lnTo>
                    <a:pt x="447763" y="188518"/>
                  </a:lnTo>
                  <a:lnTo>
                    <a:pt x="447167" y="183832"/>
                  </a:lnTo>
                  <a:lnTo>
                    <a:pt x="450926" y="183565"/>
                  </a:lnTo>
                  <a:close/>
                </a:path>
                <a:path w="473075" h="308610">
                  <a:moveTo>
                    <a:pt x="451243" y="144653"/>
                  </a:moveTo>
                  <a:lnTo>
                    <a:pt x="448818" y="141541"/>
                  </a:lnTo>
                  <a:lnTo>
                    <a:pt x="447421" y="142722"/>
                  </a:lnTo>
                  <a:lnTo>
                    <a:pt x="451243" y="144653"/>
                  </a:lnTo>
                  <a:close/>
                </a:path>
                <a:path w="473075" h="308610">
                  <a:moveTo>
                    <a:pt x="451307" y="130479"/>
                  </a:moveTo>
                  <a:lnTo>
                    <a:pt x="449656" y="131025"/>
                  </a:lnTo>
                  <a:lnTo>
                    <a:pt x="450748" y="131686"/>
                  </a:lnTo>
                  <a:lnTo>
                    <a:pt x="451307" y="130479"/>
                  </a:lnTo>
                  <a:close/>
                </a:path>
                <a:path w="473075" h="308610">
                  <a:moveTo>
                    <a:pt x="454406" y="141173"/>
                  </a:moveTo>
                  <a:lnTo>
                    <a:pt x="450176" y="140373"/>
                  </a:lnTo>
                  <a:lnTo>
                    <a:pt x="452577" y="142024"/>
                  </a:lnTo>
                  <a:lnTo>
                    <a:pt x="454406" y="141173"/>
                  </a:lnTo>
                  <a:close/>
                </a:path>
                <a:path w="473075" h="308610">
                  <a:moveTo>
                    <a:pt x="462953" y="130479"/>
                  </a:moveTo>
                  <a:lnTo>
                    <a:pt x="460578" y="130225"/>
                  </a:lnTo>
                  <a:lnTo>
                    <a:pt x="456412" y="129768"/>
                  </a:lnTo>
                  <a:lnTo>
                    <a:pt x="452628" y="128574"/>
                  </a:lnTo>
                  <a:lnTo>
                    <a:pt x="453605" y="129247"/>
                  </a:lnTo>
                  <a:lnTo>
                    <a:pt x="452386" y="132308"/>
                  </a:lnTo>
                  <a:lnTo>
                    <a:pt x="452272" y="132588"/>
                  </a:lnTo>
                  <a:lnTo>
                    <a:pt x="450748" y="131686"/>
                  </a:lnTo>
                  <a:lnTo>
                    <a:pt x="447763" y="137985"/>
                  </a:lnTo>
                  <a:lnTo>
                    <a:pt x="454266" y="136093"/>
                  </a:lnTo>
                  <a:lnTo>
                    <a:pt x="454545" y="133731"/>
                  </a:lnTo>
                  <a:lnTo>
                    <a:pt x="454647" y="132791"/>
                  </a:lnTo>
                  <a:lnTo>
                    <a:pt x="462140" y="133731"/>
                  </a:lnTo>
                  <a:lnTo>
                    <a:pt x="462127" y="132791"/>
                  </a:lnTo>
                  <a:lnTo>
                    <a:pt x="462127" y="132588"/>
                  </a:lnTo>
                  <a:lnTo>
                    <a:pt x="462114" y="132308"/>
                  </a:lnTo>
                  <a:lnTo>
                    <a:pt x="460197" y="130225"/>
                  </a:lnTo>
                  <a:lnTo>
                    <a:pt x="462953" y="130479"/>
                  </a:lnTo>
                  <a:close/>
                </a:path>
                <a:path w="473075" h="308610">
                  <a:moveTo>
                    <a:pt x="472973" y="136258"/>
                  </a:moveTo>
                  <a:lnTo>
                    <a:pt x="472922" y="133362"/>
                  </a:lnTo>
                  <a:lnTo>
                    <a:pt x="472046" y="136321"/>
                  </a:lnTo>
                  <a:lnTo>
                    <a:pt x="472973" y="136258"/>
                  </a:lnTo>
                  <a:close/>
                </a:path>
              </a:pathLst>
            </a:custGeom>
            <a:solidFill>
              <a:srgbClr val="ABD3D8">
                <a:alpha val="51998"/>
              </a:srgbClr>
            </a:solidFill>
          </p:spPr>
          <p:txBody>
            <a:bodyPr wrap="square" lIns="0" tIns="0" rIns="0" bIns="0" rtlCol="0"/>
            <a:lstStyle/>
            <a:p>
              <a:pPr defTabSz="829178"/>
              <a:endParaRPr sz="1632" kern="0">
                <a:solidFill>
                  <a:sysClr val="windowText" lastClr="000000"/>
                </a:solidFill>
              </a:endParaRPr>
            </a:p>
          </p:txBody>
        </p:sp>
        <p:sp>
          <p:nvSpPr>
            <p:cNvPr id="121" name="object 121"/>
            <p:cNvSpPr/>
            <p:nvPr/>
          </p:nvSpPr>
          <p:spPr>
            <a:xfrm>
              <a:off x="8655456" y="1852066"/>
              <a:ext cx="426084" cy="275590"/>
            </a:xfrm>
            <a:custGeom>
              <a:avLst/>
              <a:gdLst/>
              <a:ahLst/>
              <a:cxnLst/>
              <a:rect l="l" t="t" r="r" b="b"/>
              <a:pathLst>
                <a:path w="426084" h="275589">
                  <a:moveTo>
                    <a:pt x="1689" y="231444"/>
                  </a:moveTo>
                  <a:lnTo>
                    <a:pt x="1346" y="231648"/>
                  </a:lnTo>
                  <a:lnTo>
                    <a:pt x="863" y="231787"/>
                  </a:lnTo>
                  <a:lnTo>
                    <a:pt x="0" y="231775"/>
                  </a:lnTo>
                  <a:lnTo>
                    <a:pt x="965" y="232435"/>
                  </a:lnTo>
                  <a:lnTo>
                    <a:pt x="1143" y="232143"/>
                  </a:lnTo>
                  <a:lnTo>
                    <a:pt x="1689" y="231444"/>
                  </a:lnTo>
                  <a:close/>
                </a:path>
                <a:path w="426084" h="275589">
                  <a:moveTo>
                    <a:pt x="2247" y="230708"/>
                  </a:moveTo>
                  <a:lnTo>
                    <a:pt x="2044" y="230962"/>
                  </a:lnTo>
                  <a:lnTo>
                    <a:pt x="1879" y="231203"/>
                  </a:lnTo>
                  <a:lnTo>
                    <a:pt x="1689" y="231444"/>
                  </a:lnTo>
                  <a:lnTo>
                    <a:pt x="2006" y="231254"/>
                  </a:lnTo>
                  <a:lnTo>
                    <a:pt x="2184" y="231013"/>
                  </a:lnTo>
                  <a:lnTo>
                    <a:pt x="2247" y="230708"/>
                  </a:lnTo>
                  <a:close/>
                </a:path>
                <a:path w="426084" h="275589">
                  <a:moveTo>
                    <a:pt x="4102" y="228231"/>
                  </a:moveTo>
                  <a:lnTo>
                    <a:pt x="3162" y="227571"/>
                  </a:lnTo>
                  <a:lnTo>
                    <a:pt x="1765" y="228320"/>
                  </a:lnTo>
                  <a:lnTo>
                    <a:pt x="2425" y="229730"/>
                  </a:lnTo>
                  <a:lnTo>
                    <a:pt x="2235" y="230708"/>
                  </a:lnTo>
                  <a:lnTo>
                    <a:pt x="3200" y="229489"/>
                  </a:lnTo>
                  <a:lnTo>
                    <a:pt x="4102" y="228231"/>
                  </a:lnTo>
                  <a:close/>
                </a:path>
                <a:path w="426084" h="275589">
                  <a:moveTo>
                    <a:pt x="33464" y="228777"/>
                  </a:moveTo>
                  <a:lnTo>
                    <a:pt x="32550" y="228841"/>
                  </a:lnTo>
                  <a:lnTo>
                    <a:pt x="32143" y="231394"/>
                  </a:lnTo>
                  <a:lnTo>
                    <a:pt x="33464" y="228777"/>
                  </a:lnTo>
                  <a:close/>
                </a:path>
                <a:path w="426084" h="275589">
                  <a:moveTo>
                    <a:pt x="41338" y="264248"/>
                  </a:moveTo>
                  <a:lnTo>
                    <a:pt x="39852" y="263194"/>
                  </a:lnTo>
                  <a:lnTo>
                    <a:pt x="41097" y="264248"/>
                  </a:lnTo>
                  <a:lnTo>
                    <a:pt x="41338" y="264248"/>
                  </a:lnTo>
                  <a:close/>
                </a:path>
                <a:path w="426084" h="275589">
                  <a:moveTo>
                    <a:pt x="45072" y="267563"/>
                  </a:moveTo>
                  <a:lnTo>
                    <a:pt x="44538" y="267119"/>
                  </a:lnTo>
                  <a:lnTo>
                    <a:pt x="41097" y="264248"/>
                  </a:lnTo>
                  <a:lnTo>
                    <a:pt x="39662" y="266763"/>
                  </a:lnTo>
                  <a:lnTo>
                    <a:pt x="37553" y="267538"/>
                  </a:lnTo>
                  <a:lnTo>
                    <a:pt x="37096" y="267423"/>
                  </a:lnTo>
                  <a:lnTo>
                    <a:pt x="36614" y="267347"/>
                  </a:lnTo>
                  <a:lnTo>
                    <a:pt x="36220" y="267068"/>
                  </a:lnTo>
                  <a:lnTo>
                    <a:pt x="37147" y="267741"/>
                  </a:lnTo>
                  <a:lnTo>
                    <a:pt x="37299" y="267703"/>
                  </a:lnTo>
                  <a:lnTo>
                    <a:pt x="37503" y="267563"/>
                  </a:lnTo>
                  <a:lnTo>
                    <a:pt x="37655" y="267563"/>
                  </a:lnTo>
                  <a:lnTo>
                    <a:pt x="39839" y="268109"/>
                  </a:lnTo>
                  <a:lnTo>
                    <a:pt x="42760" y="267119"/>
                  </a:lnTo>
                  <a:lnTo>
                    <a:pt x="45072" y="267563"/>
                  </a:lnTo>
                  <a:close/>
                </a:path>
                <a:path w="426084" h="275589">
                  <a:moveTo>
                    <a:pt x="46672" y="203517"/>
                  </a:moveTo>
                  <a:lnTo>
                    <a:pt x="44780" y="204812"/>
                  </a:lnTo>
                  <a:lnTo>
                    <a:pt x="44513" y="204812"/>
                  </a:lnTo>
                  <a:lnTo>
                    <a:pt x="41935" y="205486"/>
                  </a:lnTo>
                  <a:lnTo>
                    <a:pt x="41935" y="207391"/>
                  </a:lnTo>
                  <a:lnTo>
                    <a:pt x="41694" y="207200"/>
                  </a:lnTo>
                  <a:lnTo>
                    <a:pt x="41198" y="206832"/>
                  </a:lnTo>
                  <a:lnTo>
                    <a:pt x="40119" y="206425"/>
                  </a:lnTo>
                  <a:lnTo>
                    <a:pt x="39039" y="206997"/>
                  </a:lnTo>
                  <a:lnTo>
                    <a:pt x="39065" y="207200"/>
                  </a:lnTo>
                  <a:lnTo>
                    <a:pt x="37998" y="206832"/>
                  </a:lnTo>
                  <a:lnTo>
                    <a:pt x="37617" y="206832"/>
                  </a:lnTo>
                  <a:lnTo>
                    <a:pt x="37414" y="209003"/>
                  </a:lnTo>
                  <a:lnTo>
                    <a:pt x="41694" y="209003"/>
                  </a:lnTo>
                  <a:lnTo>
                    <a:pt x="43154" y="209423"/>
                  </a:lnTo>
                  <a:lnTo>
                    <a:pt x="44145" y="209423"/>
                  </a:lnTo>
                  <a:lnTo>
                    <a:pt x="42748" y="207454"/>
                  </a:lnTo>
                  <a:lnTo>
                    <a:pt x="44627" y="206832"/>
                  </a:lnTo>
                  <a:lnTo>
                    <a:pt x="45808" y="204812"/>
                  </a:lnTo>
                  <a:lnTo>
                    <a:pt x="46672" y="203517"/>
                  </a:lnTo>
                  <a:close/>
                </a:path>
                <a:path w="426084" h="275589">
                  <a:moveTo>
                    <a:pt x="47764" y="202387"/>
                  </a:moveTo>
                  <a:lnTo>
                    <a:pt x="47459" y="202412"/>
                  </a:lnTo>
                  <a:lnTo>
                    <a:pt x="47091" y="202907"/>
                  </a:lnTo>
                  <a:lnTo>
                    <a:pt x="46672" y="203517"/>
                  </a:lnTo>
                  <a:lnTo>
                    <a:pt x="47167" y="203187"/>
                  </a:lnTo>
                  <a:lnTo>
                    <a:pt x="47586" y="202819"/>
                  </a:lnTo>
                  <a:lnTo>
                    <a:pt x="47764" y="202387"/>
                  </a:lnTo>
                  <a:close/>
                </a:path>
                <a:path w="426084" h="275589">
                  <a:moveTo>
                    <a:pt x="49898" y="274510"/>
                  </a:moveTo>
                  <a:lnTo>
                    <a:pt x="41884" y="271056"/>
                  </a:lnTo>
                  <a:lnTo>
                    <a:pt x="40576" y="274421"/>
                  </a:lnTo>
                  <a:lnTo>
                    <a:pt x="45224" y="274091"/>
                  </a:lnTo>
                  <a:lnTo>
                    <a:pt x="47117" y="275424"/>
                  </a:lnTo>
                  <a:lnTo>
                    <a:pt x="49898" y="274510"/>
                  </a:lnTo>
                  <a:close/>
                </a:path>
                <a:path w="426084" h="275589">
                  <a:moveTo>
                    <a:pt x="58242" y="211836"/>
                  </a:moveTo>
                  <a:lnTo>
                    <a:pt x="57607" y="211886"/>
                  </a:lnTo>
                  <a:lnTo>
                    <a:pt x="56400" y="211937"/>
                  </a:lnTo>
                  <a:lnTo>
                    <a:pt x="57226" y="212090"/>
                  </a:lnTo>
                  <a:lnTo>
                    <a:pt x="57912" y="212128"/>
                  </a:lnTo>
                  <a:lnTo>
                    <a:pt x="58242" y="211836"/>
                  </a:lnTo>
                  <a:close/>
                </a:path>
                <a:path w="426084" h="275589">
                  <a:moveTo>
                    <a:pt x="65278" y="274548"/>
                  </a:moveTo>
                  <a:lnTo>
                    <a:pt x="65189" y="270916"/>
                  </a:lnTo>
                  <a:lnTo>
                    <a:pt x="57734" y="271424"/>
                  </a:lnTo>
                  <a:lnTo>
                    <a:pt x="55346" y="269024"/>
                  </a:lnTo>
                  <a:lnTo>
                    <a:pt x="55283" y="266128"/>
                  </a:lnTo>
                  <a:lnTo>
                    <a:pt x="52920" y="263753"/>
                  </a:lnTo>
                  <a:lnTo>
                    <a:pt x="56591" y="262051"/>
                  </a:lnTo>
                  <a:lnTo>
                    <a:pt x="53759" y="260781"/>
                  </a:lnTo>
                  <a:lnTo>
                    <a:pt x="50126" y="263956"/>
                  </a:lnTo>
                  <a:lnTo>
                    <a:pt x="52489" y="265607"/>
                  </a:lnTo>
                  <a:lnTo>
                    <a:pt x="53467" y="268427"/>
                  </a:lnTo>
                  <a:lnTo>
                    <a:pt x="51092" y="266788"/>
                  </a:lnTo>
                  <a:lnTo>
                    <a:pt x="48336" y="267690"/>
                  </a:lnTo>
                  <a:lnTo>
                    <a:pt x="47472" y="270649"/>
                  </a:lnTo>
                  <a:lnTo>
                    <a:pt x="48907" y="272376"/>
                  </a:lnTo>
                  <a:lnTo>
                    <a:pt x="55841" y="270116"/>
                  </a:lnTo>
                  <a:lnTo>
                    <a:pt x="54533" y="273443"/>
                  </a:lnTo>
                  <a:lnTo>
                    <a:pt x="56781" y="270751"/>
                  </a:lnTo>
                  <a:lnTo>
                    <a:pt x="60591" y="274142"/>
                  </a:lnTo>
                  <a:lnTo>
                    <a:pt x="59626" y="272745"/>
                  </a:lnTo>
                  <a:lnTo>
                    <a:pt x="65278" y="274548"/>
                  </a:lnTo>
                  <a:close/>
                </a:path>
                <a:path w="426084" h="275589">
                  <a:moveTo>
                    <a:pt x="81203" y="237845"/>
                  </a:moveTo>
                  <a:lnTo>
                    <a:pt x="79946" y="236969"/>
                  </a:lnTo>
                  <a:lnTo>
                    <a:pt x="79070" y="237363"/>
                  </a:lnTo>
                  <a:lnTo>
                    <a:pt x="79679" y="237363"/>
                  </a:lnTo>
                  <a:lnTo>
                    <a:pt x="81203" y="237845"/>
                  </a:lnTo>
                  <a:close/>
                </a:path>
                <a:path w="426084" h="275589">
                  <a:moveTo>
                    <a:pt x="84950" y="179489"/>
                  </a:moveTo>
                  <a:lnTo>
                    <a:pt x="84937" y="179171"/>
                  </a:lnTo>
                  <a:lnTo>
                    <a:pt x="84518" y="179755"/>
                  </a:lnTo>
                  <a:lnTo>
                    <a:pt x="84620" y="180073"/>
                  </a:lnTo>
                  <a:lnTo>
                    <a:pt x="84861" y="180301"/>
                  </a:lnTo>
                  <a:lnTo>
                    <a:pt x="84874" y="179895"/>
                  </a:lnTo>
                  <a:lnTo>
                    <a:pt x="84950" y="179489"/>
                  </a:lnTo>
                  <a:close/>
                </a:path>
                <a:path w="426084" h="275589">
                  <a:moveTo>
                    <a:pt x="85686" y="252844"/>
                  </a:moveTo>
                  <a:lnTo>
                    <a:pt x="82638" y="251853"/>
                  </a:lnTo>
                  <a:lnTo>
                    <a:pt x="80327" y="248348"/>
                  </a:lnTo>
                  <a:lnTo>
                    <a:pt x="76771" y="248335"/>
                  </a:lnTo>
                  <a:lnTo>
                    <a:pt x="73164" y="252933"/>
                  </a:lnTo>
                  <a:lnTo>
                    <a:pt x="76619" y="254825"/>
                  </a:lnTo>
                  <a:lnTo>
                    <a:pt x="81254" y="253720"/>
                  </a:lnTo>
                  <a:lnTo>
                    <a:pt x="85686" y="252844"/>
                  </a:lnTo>
                  <a:close/>
                </a:path>
                <a:path w="426084" h="275589">
                  <a:moveTo>
                    <a:pt x="86093" y="239407"/>
                  </a:moveTo>
                  <a:lnTo>
                    <a:pt x="81203" y="237845"/>
                  </a:lnTo>
                  <a:lnTo>
                    <a:pt x="84289" y="240004"/>
                  </a:lnTo>
                  <a:lnTo>
                    <a:pt x="86093" y="239407"/>
                  </a:lnTo>
                  <a:close/>
                </a:path>
                <a:path w="426084" h="275589">
                  <a:moveTo>
                    <a:pt x="86956" y="236207"/>
                  </a:moveTo>
                  <a:lnTo>
                    <a:pt x="84861" y="234708"/>
                  </a:lnTo>
                  <a:lnTo>
                    <a:pt x="80251" y="236829"/>
                  </a:lnTo>
                  <a:lnTo>
                    <a:pt x="86296" y="236423"/>
                  </a:lnTo>
                  <a:lnTo>
                    <a:pt x="86956" y="236207"/>
                  </a:lnTo>
                  <a:close/>
                </a:path>
                <a:path w="426084" h="275589">
                  <a:moveTo>
                    <a:pt x="87337" y="181546"/>
                  </a:moveTo>
                  <a:lnTo>
                    <a:pt x="86995" y="180809"/>
                  </a:lnTo>
                  <a:lnTo>
                    <a:pt x="85407" y="180822"/>
                  </a:lnTo>
                  <a:lnTo>
                    <a:pt x="84861" y="180314"/>
                  </a:lnTo>
                  <a:lnTo>
                    <a:pt x="84848" y="180809"/>
                  </a:lnTo>
                  <a:lnTo>
                    <a:pt x="84950" y="181305"/>
                  </a:lnTo>
                  <a:lnTo>
                    <a:pt x="85471" y="181660"/>
                  </a:lnTo>
                  <a:lnTo>
                    <a:pt x="87337" y="181546"/>
                  </a:lnTo>
                  <a:close/>
                </a:path>
                <a:path w="426084" h="275589">
                  <a:moveTo>
                    <a:pt x="90004" y="274688"/>
                  </a:moveTo>
                  <a:lnTo>
                    <a:pt x="88531" y="271513"/>
                  </a:lnTo>
                  <a:lnTo>
                    <a:pt x="85712" y="270979"/>
                  </a:lnTo>
                  <a:lnTo>
                    <a:pt x="86664" y="271653"/>
                  </a:lnTo>
                  <a:lnTo>
                    <a:pt x="84836" y="273215"/>
                  </a:lnTo>
                  <a:lnTo>
                    <a:pt x="86702" y="273100"/>
                  </a:lnTo>
                  <a:lnTo>
                    <a:pt x="90004" y="274688"/>
                  </a:lnTo>
                  <a:close/>
                </a:path>
                <a:path w="426084" h="275589">
                  <a:moveTo>
                    <a:pt x="90398" y="252120"/>
                  </a:moveTo>
                  <a:lnTo>
                    <a:pt x="88900" y="252222"/>
                  </a:lnTo>
                  <a:lnTo>
                    <a:pt x="87312" y="252514"/>
                  </a:lnTo>
                  <a:lnTo>
                    <a:pt x="85699" y="252831"/>
                  </a:lnTo>
                  <a:lnTo>
                    <a:pt x="87058" y="253276"/>
                  </a:lnTo>
                  <a:lnTo>
                    <a:pt x="88544" y="253263"/>
                  </a:lnTo>
                  <a:lnTo>
                    <a:pt x="90398" y="252120"/>
                  </a:lnTo>
                  <a:close/>
                </a:path>
                <a:path w="426084" h="275589">
                  <a:moveTo>
                    <a:pt x="93306" y="236969"/>
                  </a:moveTo>
                  <a:lnTo>
                    <a:pt x="87858" y="236207"/>
                  </a:lnTo>
                  <a:lnTo>
                    <a:pt x="88658" y="237363"/>
                  </a:lnTo>
                  <a:lnTo>
                    <a:pt x="89585" y="238010"/>
                  </a:lnTo>
                  <a:lnTo>
                    <a:pt x="87757" y="238861"/>
                  </a:lnTo>
                  <a:lnTo>
                    <a:pt x="86093" y="239407"/>
                  </a:lnTo>
                  <a:lnTo>
                    <a:pt x="86842" y="239649"/>
                  </a:lnTo>
                  <a:lnTo>
                    <a:pt x="84759" y="240334"/>
                  </a:lnTo>
                  <a:lnTo>
                    <a:pt x="84289" y="240004"/>
                  </a:lnTo>
                  <a:lnTo>
                    <a:pt x="83286" y="240334"/>
                  </a:lnTo>
                  <a:lnTo>
                    <a:pt x="83908" y="240334"/>
                  </a:lnTo>
                  <a:lnTo>
                    <a:pt x="84340" y="240474"/>
                  </a:lnTo>
                  <a:lnTo>
                    <a:pt x="81280" y="241477"/>
                  </a:lnTo>
                  <a:lnTo>
                    <a:pt x="85521" y="243014"/>
                  </a:lnTo>
                  <a:lnTo>
                    <a:pt x="85864" y="241477"/>
                  </a:lnTo>
                  <a:lnTo>
                    <a:pt x="85940" y="241160"/>
                  </a:lnTo>
                  <a:lnTo>
                    <a:pt x="85471" y="240830"/>
                  </a:lnTo>
                  <a:lnTo>
                    <a:pt x="87337" y="241427"/>
                  </a:lnTo>
                  <a:lnTo>
                    <a:pt x="87299" y="239280"/>
                  </a:lnTo>
                  <a:lnTo>
                    <a:pt x="92430" y="239280"/>
                  </a:lnTo>
                  <a:lnTo>
                    <a:pt x="92151" y="238010"/>
                  </a:lnTo>
                  <a:lnTo>
                    <a:pt x="92125" y="237845"/>
                  </a:lnTo>
                  <a:lnTo>
                    <a:pt x="92011" y="237363"/>
                  </a:lnTo>
                  <a:lnTo>
                    <a:pt x="91922" y="236969"/>
                  </a:lnTo>
                  <a:lnTo>
                    <a:pt x="93306" y="236969"/>
                  </a:lnTo>
                  <a:close/>
                </a:path>
                <a:path w="426084" h="275589">
                  <a:moveTo>
                    <a:pt x="103809" y="155092"/>
                  </a:moveTo>
                  <a:lnTo>
                    <a:pt x="103479" y="155092"/>
                  </a:lnTo>
                  <a:lnTo>
                    <a:pt x="103212" y="155194"/>
                  </a:lnTo>
                  <a:lnTo>
                    <a:pt x="103035" y="155448"/>
                  </a:lnTo>
                  <a:lnTo>
                    <a:pt x="103251" y="155257"/>
                  </a:lnTo>
                  <a:lnTo>
                    <a:pt x="103543" y="155206"/>
                  </a:lnTo>
                  <a:lnTo>
                    <a:pt x="103809" y="155092"/>
                  </a:lnTo>
                  <a:close/>
                </a:path>
                <a:path w="426084" h="275589">
                  <a:moveTo>
                    <a:pt x="108800" y="242150"/>
                  </a:moveTo>
                  <a:lnTo>
                    <a:pt x="108254" y="238925"/>
                  </a:lnTo>
                  <a:lnTo>
                    <a:pt x="93281" y="236308"/>
                  </a:lnTo>
                  <a:lnTo>
                    <a:pt x="97599" y="241477"/>
                  </a:lnTo>
                  <a:lnTo>
                    <a:pt x="99517" y="243509"/>
                  </a:lnTo>
                  <a:lnTo>
                    <a:pt x="102273" y="241871"/>
                  </a:lnTo>
                  <a:lnTo>
                    <a:pt x="108800" y="242150"/>
                  </a:lnTo>
                  <a:close/>
                </a:path>
                <a:path w="426084" h="275589">
                  <a:moveTo>
                    <a:pt x="109004" y="147408"/>
                  </a:moveTo>
                  <a:lnTo>
                    <a:pt x="108064" y="146392"/>
                  </a:lnTo>
                  <a:lnTo>
                    <a:pt x="106781" y="146215"/>
                  </a:lnTo>
                  <a:lnTo>
                    <a:pt x="105143" y="146977"/>
                  </a:lnTo>
                  <a:lnTo>
                    <a:pt x="105575" y="149034"/>
                  </a:lnTo>
                  <a:lnTo>
                    <a:pt x="108089" y="147294"/>
                  </a:lnTo>
                  <a:lnTo>
                    <a:pt x="109004" y="147408"/>
                  </a:lnTo>
                  <a:close/>
                </a:path>
                <a:path w="426084" h="275589">
                  <a:moveTo>
                    <a:pt x="109359" y="147764"/>
                  </a:moveTo>
                  <a:lnTo>
                    <a:pt x="109347" y="147497"/>
                  </a:lnTo>
                  <a:lnTo>
                    <a:pt x="109207" y="147421"/>
                  </a:lnTo>
                  <a:lnTo>
                    <a:pt x="109004" y="147408"/>
                  </a:lnTo>
                  <a:lnTo>
                    <a:pt x="109245" y="147612"/>
                  </a:lnTo>
                  <a:lnTo>
                    <a:pt x="109359" y="147764"/>
                  </a:lnTo>
                  <a:close/>
                </a:path>
                <a:path w="426084" h="275589">
                  <a:moveTo>
                    <a:pt x="113741" y="155803"/>
                  </a:moveTo>
                  <a:lnTo>
                    <a:pt x="108546" y="152895"/>
                  </a:lnTo>
                  <a:lnTo>
                    <a:pt x="108597" y="154813"/>
                  </a:lnTo>
                  <a:lnTo>
                    <a:pt x="105740" y="154216"/>
                  </a:lnTo>
                  <a:lnTo>
                    <a:pt x="103809" y="155092"/>
                  </a:lnTo>
                  <a:lnTo>
                    <a:pt x="105879" y="155041"/>
                  </a:lnTo>
                  <a:lnTo>
                    <a:pt x="110591" y="159169"/>
                  </a:lnTo>
                  <a:lnTo>
                    <a:pt x="113741" y="155803"/>
                  </a:lnTo>
                  <a:close/>
                </a:path>
                <a:path w="426084" h="275589">
                  <a:moveTo>
                    <a:pt x="145110" y="104609"/>
                  </a:moveTo>
                  <a:lnTo>
                    <a:pt x="144132" y="102984"/>
                  </a:lnTo>
                  <a:lnTo>
                    <a:pt x="144183" y="104609"/>
                  </a:lnTo>
                  <a:lnTo>
                    <a:pt x="145110" y="104609"/>
                  </a:lnTo>
                  <a:close/>
                </a:path>
                <a:path w="426084" h="275589">
                  <a:moveTo>
                    <a:pt x="147472" y="105994"/>
                  </a:moveTo>
                  <a:lnTo>
                    <a:pt x="147459" y="104965"/>
                  </a:lnTo>
                  <a:lnTo>
                    <a:pt x="147002" y="104965"/>
                  </a:lnTo>
                  <a:lnTo>
                    <a:pt x="147472" y="105994"/>
                  </a:lnTo>
                  <a:close/>
                </a:path>
                <a:path w="426084" h="275589">
                  <a:moveTo>
                    <a:pt x="149339" y="201980"/>
                  </a:moveTo>
                  <a:lnTo>
                    <a:pt x="147929" y="201714"/>
                  </a:lnTo>
                  <a:lnTo>
                    <a:pt x="146596" y="204343"/>
                  </a:lnTo>
                  <a:lnTo>
                    <a:pt x="149339" y="201980"/>
                  </a:lnTo>
                  <a:close/>
                </a:path>
                <a:path w="426084" h="275589">
                  <a:moveTo>
                    <a:pt x="150228" y="103632"/>
                  </a:moveTo>
                  <a:lnTo>
                    <a:pt x="149237" y="102260"/>
                  </a:lnTo>
                  <a:lnTo>
                    <a:pt x="147688" y="102260"/>
                  </a:lnTo>
                  <a:lnTo>
                    <a:pt x="146138" y="104609"/>
                  </a:lnTo>
                  <a:lnTo>
                    <a:pt x="147307" y="104609"/>
                  </a:lnTo>
                  <a:lnTo>
                    <a:pt x="150228" y="103632"/>
                  </a:lnTo>
                  <a:close/>
                </a:path>
                <a:path w="426084" h="275589">
                  <a:moveTo>
                    <a:pt x="152285" y="149898"/>
                  </a:moveTo>
                  <a:lnTo>
                    <a:pt x="151320" y="148501"/>
                  </a:lnTo>
                  <a:lnTo>
                    <a:pt x="149047" y="151193"/>
                  </a:lnTo>
                  <a:lnTo>
                    <a:pt x="152285" y="149898"/>
                  </a:lnTo>
                  <a:close/>
                </a:path>
                <a:path w="426084" h="275589">
                  <a:moveTo>
                    <a:pt x="156286" y="142748"/>
                  </a:moveTo>
                  <a:lnTo>
                    <a:pt x="155816" y="141655"/>
                  </a:lnTo>
                  <a:lnTo>
                    <a:pt x="152069" y="141909"/>
                  </a:lnTo>
                  <a:lnTo>
                    <a:pt x="152044" y="139750"/>
                  </a:lnTo>
                  <a:lnTo>
                    <a:pt x="150710" y="142379"/>
                  </a:lnTo>
                  <a:lnTo>
                    <a:pt x="152133" y="144094"/>
                  </a:lnTo>
                  <a:lnTo>
                    <a:pt x="154889" y="142443"/>
                  </a:lnTo>
                  <a:lnTo>
                    <a:pt x="156286" y="142748"/>
                  </a:lnTo>
                  <a:close/>
                </a:path>
                <a:path w="426084" h="275589">
                  <a:moveTo>
                    <a:pt x="162077" y="112610"/>
                  </a:moveTo>
                  <a:lnTo>
                    <a:pt x="161124" y="111950"/>
                  </a:lnTo>
                  <a:lnTo>
                    <a:pt x="161226" y="112344"/>
                  </a:lnTo>
                  <a:lnTo>
                    <a:pt x="161442" y="112522"/>
                  </a:lnTo>
                  <a:lnTo>
                    <a:pt x="161594" y="112788"/>
                  </a:lnTo>
                  <a:lnTo>
                    <a:pt x="162077" y="112610"/>
                  </a:lnTo>
                  <a:close/>
                </a:path>
                <a:path w="426084" h="275589">
                  <a:moveTo>
                    <a:pt x="162115" y="113741"/>
                  </a:moveTo>
                  <a:lnTo>
                    <a:pt x="161594" y="112788"/>
                  </a:lnTo>
                  <a:lnTo>
                    <a:pt x="157454" y="114376"/>
                  </a:lnTo>
                  <a:lnTo>
                    <a:pt x="162115" y="113741"/>
                  </a:lnTo>
                  <a:close/>
                </a:path>
                <a:path w="426084" h="275589">
                  <a:moveTo>
                    <a:pt x="163804" y="116878"/>
                  </a:moveTo>
                  <a:lnTo>
                    <a:pt x="162585" y="113741"/>
                  </a:lnTo>
                  <a:lnTo>
                    <a:pt x="162115" y="113741"/>
                  </a:lnTo>
                  <a:lnTo>
                    <a:pt x="163804" y="116878"/>
                  </a:lnTo>
                  <a:close/>
                </a:path>
                <a:path w="426084" h="275589">
                  <a:moveTo>
                    <a:pt x="183756" y="85051"/>
                  </a:moveTo>
                  <a:lnTo>
                    <a:pt x="182791" y="83654"/>
                  </a:lnTo>
                  <a:lnTo>
                    <a:pt x="182714" y="80759"/>
                  </a:lnTo>
                  <a:lnTo>
                    <a:pt x="180619" y="83248"/>
                  </a:lnTo>
                  <a:lnTo>
                    <a:pt x="180225" y="83654"/>
                  </a:lnTo>
                  <a:lnTo>
                    <a:pt x="179082" y="84658"/>
                  </a:lnTo>
                  <a:lnTo>
                    <a:pt x="174167" y="83248"/>
                  </a:lnTo>
                  <a:lnTo>
                    <a:pt x="174028" y="83248"/>
                  </a:lnTo>
                  <a:lnTo>
                    <a:pt x="172605" y="82257"/>
                  </a:lnTo>
                  <a:lnTo>
                    <a:pt x="166827" y="78244"/>
                  </a:lnTo>
                  <a:lnTo>
                    <a:pt x="163220" y="83553"/>
                  </a:lnTo>
                  <a:lnTo>
                    <a:pt x="166458" y="82257"/>
                  </a:lnTo>
                  <a:lnTo>
                    <a:pt x="167881" y="83959"/>
                  </a:lnTo>
                  <a:lnTo>
                    <a:pt x="167881" y="83248"/>
                  </a:lnTo>
                  <a:lnTo>
                    <a:pt x="170319" y="82257"/>
                  </a:lnTo>
                  <a:lnTo>
                    <a:pt x="170840" y="83654"/>
                  </a:lnTo>
                  <a:lnTo>
                    <a:pt x="171157" y="84759"/>
                  </a:lnTo>
                  <a:lnTo>
                    <a:pt x="171234" y="85051"/>
                  </a:lnTo>
                  <a:lnTo>
                    <a:pt x="171284" y="85242"/>
                  </a:lnTo>
                  <a:lnTo>
                    <a:pt x="171361" y="85585"/>
                  </a:lnTo>
                  <a:lnTo>
                    <a:pt x="171196" y="85902"/>
                  </a:lnTo>
                  <a:lnTo>
                    <a:pt x="171196" y="86271"/>
                  </a:lnTo>
                  <a:lnTo>
                    <a:pt x="171691" y="86601"/>
                  </a:lnTo>
                  <a:lnTo>
                    <a:pt x="171577" y="86360"/>
                  </a:lnTo>
                  <a:lnTo>
                    <a:pt x="171488" y="85991"/>
                  </a:lnTo>
                  <a:lnTo>
                    <a:pt x="171399" y="85686"/>
                  </a:lnTo>
                  <a:lnTo>
                    <a:pt x="171551" y="85242"/>
                  </a:lnTo>
                  <a:lnTo>
                    <a:pt x="172085" y="84759"/>
                  </a:lnTo>
                  <a:lnTo>
                    <a:pt x="174472" y="85686"/>
                  </a:lnTo>
                  <a:lnTo>
                    <a:pt x="176441" y="89903"/>
                  </a:lnTo>
                  <a:lnTo>
                    <a:pt x="178168" y="88392"/>
                  </a:lnTo>
                  <a:lnTo>
                    <a:pt x="177304" y="88392"/>
                  </a:lnTo>
                  <a:lnTo>
                    <a:pt x="177711" y="85953"/>
                  </a:lnTo>
                  <a:lnTo>
                    <a:pt x="180975" y="85953"/>
                  </a:lnTo>
                  <a:lnTo>
                    <a:pt x="183756" y="85051"/>
                  </a:lnTo>
                  <a:close/>
                </a:path>
                <a:path w="426084" h="275589">
                  <a:moveTo>
                    <a:pt x="184073" y="98056"/>
                  </a:moveTo>
                  <a:lnTo>
                    <a:pt x="179362" y="96202"/>
                  </a:lnTo>
                  <a:lnTo>
                    <a:pt x="183184" y="98844"/>
                  </a:lnTo>
                  <a:lnTo>
                    <a:pt x="184073" y="98056"/>
                  </a:lnTo>
                  <a:close/>
                </a:path>
                <a:path w="426084" h="275589">
                  <a:moveTo>
                    <a:pt x="188328" y="180047"/>
                  </a:moveTo>
                  <a:lnTo>
                    <a:pt x="184264" y="180047"/>
                  </a:lnTo>
                  <a:lnTo>
                    <a:pt x="179133" y="180708"/>
                  </a:lnTo>
                  <a:lnTo>
                    <a:pt x="183857" y="183299"/>
                  </a:lnTo>
                  <a:lnTo>
                    <a:pt x="188328" y="180047"/>
                  </a:lnTo>
                  <a:close/>
                </a:path>
                <a:path w="426084" h="275589">
                  <a:moveTo>
                    <a:pt x="189763" y="120497"/>
                  </a:moveTo>
                  <a:lnTo>
                    <a:pt x="188506" y="119621"/>
                  </a:lnTo>
                  <a:lnTo>
                    <a:pt x="186918" y="118516"/>
                  </a:lnTo>
                  <a:lnTo>
                    <a:pt x="181343" y="119621"/>
                  </a:lnTo>
                  <a:lnTo>
                    <a:pt x="181978" y="118008"/>
                  </a:lnTo>
                  <a:lnTo>
                    <a:pt x="182803" y="115938"/>
                  </a:lnTo>
                  <a:lnTo>
                    <a:pt x="183108" y="115150"/>
                  </a:lnTo>
                  <a:lnTo>
                    <a:pt x="177050" y="115938"/>
                  </a:lnTo>
                  <a:lnTo>
                    <a:pt x="176085" y="114566"/>
                  </a:lnTo>
                  <a:lnTo>
                    <a:pt x="173304" y="113741"/>
                  </a:lnTo>
                  <a:lnTo>
                    <a:pt x="172783" y="113741"/>
                  </a:lnTo>
                  <a:lnTo>
                    <a:pt x="176009" y="110934"/>
                  </a:lnTo>
                  <a:lnTo>
                    <a:pt x="172059" y="109512"/>
                  </a:lnTo>
                  <a:lnTo>
                    <a:pt x="163817" y="116878"/>
                  </a:lnTo>
                  <a:lnTo>
                    <a:pt x="164058" y="117551"/>
                  </a:lnTo>
                  <a:lnTo>
                    <a:pt x="167805" y="118008"/>
                  </a:lnTo>
                  <a:lnTo>
                    <a:pt x="159169" y="117551"/>
                  </a:lnTo>
                  <a:lnTo>
                    <a:pt x="158915" y="117551"/>
                  </a:lnTo>
                  <a:lnTo>
                    <a:pt x="153898" y="121145"/>
                  </a:lnTo>
                  <a:lnTo>
                    <a:pt x="144589" y="121805"/>
                  </a:lnTo>
                  <a:lnTo>
                    <a:pt x="141452" y="125984"/>
                  </a:lnTo>
                  <a:lnTo>
                    <a:pt x="147916" y="124815"/>
                  </a:lnTo>
                  <a:lnTo>
                    <a:pt x="148450" y="128447"/>
                  </a:lnTo>
                  <a:lnTo>
                    <a:pt x="148488" y="128752"/>
                  </a:lnTo>
                  <a:lnTo>
                    <a:pt x="153149" y="128447"/>
                  </a:lnTo>
                  <a:lnTo>
                    <a:pt x="161518" y="128587"/>
                  </a:lnTo>
                  <a:lnTo>
                    <a:pt x="161658" y="128447"/>
                  </a:lnTo>
                  <a:lnTo>
                    <a:pt x="165112" y="124815"/>
                  </a:lnTo>
                  <a:lnTo>
                    <a:pt x="165252" y="124815"/>
                  </a:lnTo>
                  <a:lnTo>
                    <a:pt x="167093" y="127482"/>
                  </a:lnTo>
                  <a:lnTo>
                    <a:pt x="172605" y="124815"/>
                  </a:lnTo>
                  <a:lnTo>
                    <a:pt x="174929" y="123685"/>
                  </a:lnTo>
                  <a:lnTo>
                    <a:pt x="173850" y="125984"/>
                  </a:lnTo>
                  <a:lnTo>
                    <a:pt x="174218" y="125691"/>
                  </a:lnTo>
                  <a:lnTo>
                    <a:pt x="176225" y="123685"/>
                  </a:lnTo>
                  <a:lnTo>
                    <a:pt x="177368" y="122529"/>
                  </a:lnTo>
                  <a:lnTo>
                    <a:pt x="177495" y="122529"/>
                  </a:lnTo>
                  <a:lnTo>
                    <a:pt x="180136" y="130365"/>
                  </a:lnTo>
                  <a:lnTo>
                    <a:pt x="182778" y="123685"/>
                  </a:lnTo>
                  <a:lnTo>
                    <a:pt x="182841" y="123507"/>
                  </a:lnTo>
                  <a:lnTo>
                    <a:pt x="185674" y="125488"/>
                  </a:lnTo>
                  <a:lnTo>
                    <a:pt x="186194" y="123685"/>
                  </a:lnTo>
                  <a:lnTo>
                    <a:pt x="186245" y="123507"/>
                  </a:lnTo>
                  <a:lnTo>
                    <a:pt x="186524" y="122529"/>
                  </a:lnTo>
                  <a:lnTo>
                    <a:pt x="187401" y="122529"/>
                  </a:lnTo>
                  <a:lnTo>
                    <a:pt x="189763" y="120497"/>
                  </a:lnTo>
                  <a:close/>
                </a:path>
                <a:path w="426084" h="275589">
                  <a:moveTo>
                    <a:pt x="189852" y="86436"/>
                  </a:moveTo>
                  <a:lnTo>
                    <a:pt x="185089" y="82423"/>
                  </a:lnTo>
                  <a:lnTo>
                    <a:pt x="187452" y="84797"/>
                  </a:lnTo>
                  <a:lnTo>
                    <a:pt x="189852" y="86436"/>
                  </a:lnTo>
                  <a:close/>
                </a:path>
                <a:path w="426084" h="275589">
                  <a:moveTo>
                    <a:pt x="190703" y="180047"/>
                  </a:moveTo>
                  <a:lnTo>
                    <a:pt x="189369" y="179285"/>
                  </a:lnTo>
                  <a:lnTo>
                    <a:pt x="188328" y="180047"/>
                  </a:lnTo>
                  <a:lnTo>
                    <a:pt x="190703" y="180047"/>
                  </a:lnTo>
                  <a:close/>
                </a:path>
                <a:path w="426084" h="275589">
                  <a:moveTo>
                    <a:pt x="203708" y="81864"/>
                  </a:moveTo>
                  <a:lnTo>
                    <a:pt x="201320" y="79489"/>
                  </a:lnTo>
                  <a:lnTo>
                    <a:pt x="200952" y="83489"/>
                  </a:lnTo>
                  <a:lnTo>
                    <a:pt x="202768" y="81203"/>
                  </a:lnTo>
                  <a:lnTo>
                    <a:pt x="203708" y="81864"/>
                  </a:lnTo>
                  <a:close/>
                </a:path>
                <a:path w="426084" h="275589">
                  <a:moveTo>
                    <a:pt x="206222" y="181762"/>
                  </a:moveTo>
                  <a:lnTo>
                    <a:pt x="204774" y="180047"/>
                  </a:lnTo>
                  <a:lnTo>
                    <a:pt x="204698" y="177876"/>
                  </a:lnTo>
                  <a:lnTo>
                    <a:pt x="202869" y="178714"/>
                  </a:lnTo>
                  <a:lnTo>
                    <a:pt x="202361" y="180047"/>
                  </a:lnTo>
                  <a:lnTo>
                    <a:pt x="202539" y="180047"/>
                  </a:lnTo>
                  <a:lnTo>
                    <a:pt x="202857" y="180708"/>
                  </a:lnTo>
                  <a:lnTo>
                    <a:pt x="202933" y="180886"/>
                  </a:lnTo>
                  <a:lnTo>
                    <a:pt x="198678" y="182308"/>
                  </a:lnTo>
                  <a:lnTo>
                    <a:pt x="200228" y="179565"/>
                  </a:lnTo>
                  <a:lnTo>
                    <a:pt x="200990" y="178130"/>
                  </a:lnTo>
                  <a:lnTo>
                    <a:pt x="197700" y="177241"/>
                  </a:lnTo>
                  <a:lnTo>
                    <a:pt x="191985" y="179565"/>
                  </a:lnTo>
                  <a:lnTo>
                    <a:pt x="190703" y="180047"/>
                  </a:lnTo>
                  <a:lnTo>
                    <a:pt x="195021" y="182537"/>
                  </a:lnTo>
                  <a:lnTo>
                    <a:pt x="195884" y="179565"/>
                  </a:lnTo>
                  <a:lnTo>
                    <a:pt x="196888" y="182384"/>
                  </a:lnTo>
                  <a:lnTo>
                    <a:pt x="201587" y="183527"/>
                  </a:lnTo>
                  <a:lnTo>
                    <a:pt x="203911" y="183730"/>
                  </a:lnTo>
                  <a:lnTo>
                    <a:pt x="205498" y="182384"/>
                  </a:lnTo>
                  <a:lnTo>
                    <a:pt x="206222" y="181762"/>
                  </a:lnTo>
                  <a:close/>
                </a:path>
                <a:path w="426084" h="275589">
                  <a:moveTo>
                    <a:pt x="209791" y="82524"/>
                  </a:moveTo>
                  <a:lnTo>
                    <a:pt x="205130" y="82842"/>
                  </a:lnTo>
                  <a:lnTo>
                    <a:pt x="207949" y="83362"/>
                  </a:lnTo>
                  <a:lnTo>
                    <a:pt x="208889" y="84747"/>
                  </a:lnTo>
                  <a:lnTo>
                    <a:pt x="208889" y="84048"/>
                  </a:lnTo>
                  <a:lnTo>
                    <a:pt x="208381" y="82969"/>
                  </a:lnTo>
                  <a:lnTo>
                    <a:pt x="209791" y="82524"/>
                  </a:lnTo>
                  <a:close/>
                </a:path>
                <a:path w="426084" h="275589">
                  <a:moveTo>
                    <a:pt x="215646" y="184289"/>
                  </a:moveTo>
                  <a:lnTo>
                    <a:pt x="215595" y="184023"/>
                  </a:lnTo>
                  <a:lnTo>
                    <a:pt x="213791" y="186436"/>
                  </a:lnTo>
                  <a:lnTo>
                    <a:pt x="214299" y="185940"/>
                  </a:lnTo>
                  <a:lnTo>
                    <a:pt x="215646" y="184289"/>
                  </a:lnTo>
                  <a:close/>
                </a:path>
                <a:path w="426084" h="275589">
                  <a:moveTo>
                    <a:pt x="216649" y="179031"/>
                  </a:moveTo>
                  <a:lnTo>
                    <a:pt x="216357" y="178485"/>
                  </a:lnTo>
                  <a:lnTo>
                    <a:pt x="216077" y="178079"/>
                  </a:lnTo>
                  <a:lnTo>
                    <a:pt x="215849" y="178079"/>
                  </a:lnTo>
                  <a:lnTo>
                    <a:pt x="215138" y="181216"/>
                  </a:lnTo>
                  <a:lnTo>
                    <a:pt x="215112" y="182968"/>
                  </a:lnTo>
                  <a:lnTo>
                    <a:pt x="216573" y="179209"/>
                  </a:lnTo>
                  <a:lnTo>
                    <a:pt x="216649" y="179031"/>
                  </a:lnTo>
                  <a:close/>
                </a:path>
                <a:path w="426084" h="275589">
                  <a:moveTo>
                    <a:pt x="217182" y="179031"/>
                  </a:moveTo>
                  <a:lnTo>
                    <a:pt x="216865" y="178485"/>
                  </a:lnTo>
                  <a:lnTo>
                    <a:pt x="216865" y="179209"/>
                  </a:lnTo>
                  <a:lnTo>
                    <a:pt x="217182" y="179031"/>
                  </a:lnTo>
                  <a:close/>
                </a:path>
                <a:path w="426084" h="275589">
                  <a:moveTo>
                    <a:pt x="217970" y="185077"/>
                  </a:moveTo>
                  <a:lnTo>
                    <a:pt x="216509" y="183222"/>
                  </a:lnTo>
                  <a:lnTo>
                    <a:pt x="215646" y="184289"/>
                  </a:lnTo>
                  <a:lnTo>
                    <a:pt x="215925" y="185940"/>
                  </a:lnTo>
                  <a:lnTo>
                    <a:pt x="216001" y="186436"/>
                  </a:lnTo>
                  <a:lnTo>
                    <a:pt x="216115" y="187134"/>
                  </a:lnTo>
                  <a:lnTo>
                    <a:pt x="217970" y="185077"/>
                  </a:lnTo>
                  <a:close/>
                </a:path>
                <a:path w="426084" h="275589">
                  <a:moveTo>
                    <a:pt x="219036" y="186436"/>
                  </a:moveTo>
                  <a:lnTo>
                    <a:pt x="215696" y="188366"/>
                  </a:lnTo>
                  <a:lnTo>
                    <a:pt x="217754" y="188226"/>
                  </a:lnTo>
                  <a:lnTo>
                    <a:pt x="219036" y="186436"/>
                  </a:lnTo>
                  <a:close/>
                </a:path>
                <a:path w="426084" h="275589">
                  <a:moveTo>
                    <a:pt x="221081" y="188544"/>
                  </a:moveTo>
                  <a:lnTo>
                    <a:pt x="218871" y="188226"/>
                  </a:lnTo>
                  <a:lnTo>
                    <a:pt x="217754" y="188226"/>
                  </a:lnTo>
                  <a:lnTo>
                    <a:pt x="216662" y="189750"/>
                  </a:lnTo>
                  <a:lnTo>
                    <a:pt x="221081" y="188544"/>
                  </a:lnTo>
                  <a:close/>
                </a:path>
                <a:path w="426084" h="275589">
                  <a:moveTo>
                    <a:pt x="221170" y="35763"/>
                  </a:moveTo>
                  <a:lnTo>
                    <a:pt x="220776" y="34404"/>
                  </a:lnTo>
                  <a:lnTo>
                    <a:pt x="219811" y="34582"/>
                  </a:lnTo>
                  <a:lnTo>
                    <a:pt x="218732" y="34861"/>
                  </a:lnTo>
                  <a:lnTo>
                    <a:pt x="217906" y="34925"/>
                  </a:lnTo>
                  <a:lnTo>
                    <a:pt x="221170" y="35763"/>
                  </a:lnTo>
                  <a:close/>
                </a:path>
                <a:path w="426084" h="275589">
                  <a:moveTo>
                    <a:pt x="222326" y="34302"/>
                  </a:moveTo>
                  <a:lnTo>
                    <a:pt x="221957" y="33997"/>
                  </a:lnTo>
                  <a:lnTo>
                    <a:pt x="221475" y="33743"/>
                  </a:lnTo>
                  <a:lnTo>
                    <a:pt x="220662" y="33997"/>
                  </a:lnTo>
                  <a:lnTo>
                    <a:pt x="220776" y="34404"/>
                  </a:lnTo>
                  <a:lnTo>
                    <a:pt x="221386" y="34290"/>
                  </a:lnTo>
                  <a:lnTo>
                    <a:pt x="221919" y="34239"/>
                  </a:lnTo>
                  <a:lnTo>
                    <a:pt x="222326" y="34302"/>
                  </a:lnTo>
                  <a:close/>
                </a:path>
                <a:path w="426084" h="275589">
                  <a:moveTo>
                    <a:pt x="222935" y="123647"/>
                  </a:moveTo>
                  <a:lnTo>
                    <a:pt x="219646" y="122783"/>
                  </a:lnTo>
                  <a:lnTo>
                    <a:pt x="218287" y="124701"/>
                  </a:lnTo>
                  <a:lnTo>
                    <a:pt x="222935" y="123647"/>
                  </a:lnTo>
                  <a:close/>
                </a:path>
                <a:path w="426084" h="275589">
                  <a:moveTo>
                    <a:pt x="223012" y="34518"/>
                  </a:moveTo>
                  <a:lnTo>
                    <a:pt x="222732" y="34366"/>
                  </a:lnTo>
                  <a:lnTo>
                    <a:pt x="222326" y="34302"/>
                  </a:lnTo>
                  <a:lnTo>
                    <a:pt x="222592" y="34531"/>
                  </a:lnTo>
                  <a:lnTo>
                    <a:pt x="222808" y="34798"/>
                  </a:lnTo>
                  <a:lnTo>
                    <a:pt x="223012" y="34925"/>
                  </a:lnTo>
                  <a:lnTo>
                    <a:pt x="223012" y="34518"/>
                  </a:lnTo>
                  <a:close/>
                </a:path>
                <a:path w="426084" h="275589">
                  <a:moveTo>
                    <a:pt x="225323" y="110591"/>
                  </a:moveTo>
                  <a:lnTo>
                    <a:pt x="224967" y="110172"/>
                  </a:lnTo>
                  <a:lnTo>
                    <a:pt x="224015" y="110172"/>
                  </a:lnTo>
                  <a:lnTo>
                    <a:pt x="225323" y="110591"/>
                  </a:lnTo>
                  <a:close/>
                </a:path>
                <a:path w="426084" h="275589">
                  <a:moveTo>
                    <a:pt x="225475" y="187337"/>
                  </a:moveTo>
                  <a:lnTo>
                    <a:pt x="221081" y="188544"/>
                  </a:lnTo>
                  <a:lnTo>
                    <a:pt x="223659" y="188899"/>
                  </a:lnTo>
                  <a:lnTo>
                    <a:pt x="223202" y="190881"/>
                  </a:lnTo>
                  <a:lnTo>
                    <a:pt x="221348" y="190881"/>
                  </a:lnTo>
                  <a:lnTo>
                    <a:pt x="220573" y="189750"/>
                  </a:lnTo>
                  <a:lnTo>
                    <a:pt x="220700" y="190881"/>
                  </a:lnTo>
                  <a:lnTo>
                    <a:pt x="220929" y="191998"/>
                  </a:lnTo>
                  <a:lnTo>
                    <a:pt x="223685" y="190881"/>
                  </a:lnTo>
                  <a:lnTo>
                    <a:pt x="224066" y="190881"/>
                  </a:lnTo>
                  <a:lnTo>
                    <a:pt x="225475" y="187337"/>
                  </a:lnTo>
                  <a:close/>
                </a:path>
                <a:path w="426084" h="275589">
                  <a:moveTo>
                    <a:pt x="226517" y="82105"/>
                  </a:moveTo>
                  <a:lnTo>
                    <a:pt x="225526" y="82511"/>
                  </a:lnTo>
                  <a:lnTo>
                    <a:pt x="225158" y="83273"/>
                  </a:lnTo>
                  <a:lnTo>
                    <a:pt x="226517" y="82105"/>
                  </a:lnTo>
                  <a:close/>
                </a:path>
                <a:path w="426084" h="275589">
                  <a:moveTo>
                    <a:pt x="226758" y="73761"/>
                  </a:moveTo>
                  <a:lnTo>
                    <a:pt x="225425" y="73202"/>
                  </a:lnTo>
                  <a:lnTo>
                    <a:pt x="224294" y="70904"/>
                  </a:lnTo>
                  <a:lnTo>
                    <a:pt x="223088" y="74015"/>
                  </a:lnTo>
                  <a:lnTo>
                    <a:pt x="226758" y="73761"/>
                  </a:lnTo>
                  <a:close/>
                </a:path>
                <a:path w="426084" h="275589">
                  <a:moveTo>
                    <a:pt x="226936" y="79527"/>
                  </a:moveTo>
                  <a:lnTo>
                    <a:pt x="221869" y="78562"/>
                  </a:lnTo>
                  <a:lnTo>
                    <a:pt x="221170" y="78562"/>
                  </a:lnTo>
                  <a:lnTo>
                    <a:pt x="215811" y="81737"/>
                  </a:lnTo>
                  <a:lnTo>
                    <a:pt x="210781" y="82105"/>
                  </a:lnTo>
                  <a:lnTo>
                    <a:pt x="211175" y="82105"/>
                  </a:lnTo>
                  <a:lnTo>
                    <a:pt x="211251" y="85686"/>
                  </a:lnTo>
                  <a:lnTo>
                    <a:pt x="218211" y="84124"/>
                  </a:lnTo>
                  <a:lnTo>
                    <a:pt x="216852" y="86017"/>
                  </a:lnTo>
                  <a:lnTo>
                    <a:pt x="224028" y="84124"/>
                  </a:lnTo>
                  <a:lnTo>
                    <a:pt x="224370" y="84124"/>
                  </a:lnTo>
                  <a:lnTo>
                    <a:pt x="223316" y="83413"/>
                  </a:lnTo>
                  <a:lnTo>
                    <a:pt x="225526" y="82511"/>
                  </a:lnTo>
                  <a:lnTo>
                    <a:pt x="226936" y="79527"/>
                  </a:lnTo>
                  <a:close/>
                </a:path>
                <a:path w="426084" h="275589">
                  <a:moveTo>
                    <a:pt x="227888" y="73672"/>
                  </a:moveTo>
                  <a:lnTo>
                    <a:pt x="226758" y="73748"/>
                  </a:lnTo>
                  <a:lnTo>
                    <a:pt x="227114" y="73901"/>
                  </a:lnTo>
                  <a:lnTo>
                    <a:pt x="227495" y="73926"/>
                  </a:lnTo>
                  <a:lnTo>
                    <a:pt x="227888" y="73672"/>
                  </a:lnTo>
                  <a:close/>
                </a:path>
                <a:path w="426084" h="275589">
                  <a:moveTo>
                    <a:pt x="227990" y="71602"/>
                  </a:moveTo>
                  <a:lnTo>
                    <a:pt x="227825" y="71424"/>
                  </a:lnTo>
                  <a:lnTo>
                    <a:pt x="227596" y="71272"/>
                  </a:lnTo>
                  <a:lnTo>
                    <a:pt x="227203" y="71196"/>
                  </a:lnTo>
                  <a:lnTo>
                    <a:pt x="227380" y="71323"/>
                  </a:lnTo>
                  <a:lnTo>
                    <a:pt x="227698" y="71450"/>
                  </a:lnTo>
                  <a:lnTo>
                    <a:pt x="227990" y="71602"/>
                  </a:lnTo>
                  <a:close/>
                </a:path>
                <a:path w="426084" h="275589">
                  <a:moveTo>
                    <a:pt x="228180" y="178485"/>
                  </a:moveTo>
                  <a:lnTo>
                    <a:pt x="226060" y="178079"/>
                  </a:lnTo>
                  <a:lnTo>
                    <a:pt x="227876" y="178079"/>
                  </a:lnTo>
                  <a:lnTo>
                    <a:pt x="222935" y="177482"/>
                  </a:lnTo>
                  <a:lnTo>
                    <a:pt x="216789" y="176314"/>
                  </a:lnTo>
                  <a:lnTo>
                    <a:pt x="216357" y="177482"/>
                  </a:lnTo>
                  <a:lnTo>
                    <a:pt x="216573" y="177482"/>
                  </a:lnTo>
                  <a:lnTo>
                    <a:pt x="219798" y="178079"/>
                  </a:lnTo>
                  <a:lnTo>
                    <a:pt x="218973" y="178079"/>
                  </a:lnTo>
                  <a:lnTo>
                    <a:pt x="217182" y="179031"/>
                  </a:lnTo>
                  <a:lnTo>
                    <a:pt x="219659" y="183172"/>
                  </a:lnTo>
                  <a:lnTo>
                    <a:pt x="217970" y="185077"/>
                  </a:lnTo>
                  <a:lnTo>
                    <a:pt x="219036" y="186436"/>
                  </a:lnTo>
                  <a:lnTo>
                    <a:pt x="219379" y="185940"/>
                  </a:lnTo>
                  <a:lnTo>
                    <a:pt x="220764" y="185940"/>
                  </a:lnTo>
                  <a:lnTo>
                    <a:pt x="220789" y="186207"/>
                  </a:lnTo>
                  <a:lnTo>
                    <a:pt x="221081" y="186067"/>
                  </a:lnTo>
                  <a:lnTo>
                    <a:pt x="221361" y="185902"/>
                  </a:lnTo>
                  <a:lnTo>
                    <a:pt x="223405" y="185902"/>
                  </a:lnTo>
                  <a:lnTo>
                    <a:pt x="225475" y="187337"/>
                  </a:lnTo>
                  <a:lnTo>
                    <a:pt x="225971" y="187667"/>
                  </a:lnTo>
                  <a:lnTo>
                    <a:pt x="223494" y="183375"/>
                  </a:lnTo>
                  <a:lnTo>
                    <a:pt x="223380" y="183184"/>
                  </a:lnTo>
                  <a:lnTo>
                    <a:pt x="223380" y="184340"/>
                  </a:lnTo>
                  <a:lnTo>
                    <a:pt x="222834" y="185089"/>
                  </a:lnTo>
                  <a:lnTo>
                    <a:pt x="221564" y="185788"/>
                  </a:lnTo>
                  <a:lnTo>
                    <a:pt x="221322" y="185775"/>
                  </a:lnTo>
                  <a:lnTo>
                    <a:pt x="221018" y="185826"/>
                  </a:lnTo>
                  <a:lnTo>
                    <a:pt x="220764" y="185839"/>
                  </a:lnTo>
                  <a:lnTo>
                    <a:pt x="220751" y="183311"/>
                  </a:lnTo>
                  <a:lnTo>
                    <a:pt x="222567" y="183184"/>
                  </a:lnTo>
                  <a:lnTo>
                    <a:pt x="223380" y="184340"/>
                  </a:lnTo>
                  <a:lnTo>
                    <a:pt x="223380" y="183184"/>
                  </a:lnTo>
                  <a:lnTo>
                    <a:pt x="222554" y="181737"/>
                  </a:lnTo>
                  <a:lnTo>
                    <a:pt x="224878" y="181216"/>
                  </a:lnTo>
                  <a:lnTo>
                    <a:pt x="226682" y="179628"/>
                  </a:lnTo>
                  <a:lnTo>
                    <a:pt x="228015" y="178485"/>
                  </a:lnTo>
                  <a:lnTo>
                    <a:pt x="228180" y="178485"/>
                  </a:lnTo>
                  <a:close/>
                </a:path>
                <a:path w="426084" h="275589">
                  <a:moveTo>
                    <a:pt x="228676" y="73621"/>
                  </a:moveTo>
                  <a:lnTo>
                    <a:pt x="228574" y="73431"/>
                  </a:lnTo>
                  <a:lnTo>
                    <a:pt x="228498" y="73050"/>
                  </a:lnTo>
                  <a:lnTo>
                    <a:pt x="228282" y="73329"/>
                  </a:lnTo>
                  <a:lnTo>
                    <a:pt x="228079" y="73545"/>
                  </a:lnTo>
                  <a:lnTo>
                    <a:pt x="227888" y="73672"/>
                  </a:lnTo>
                  <a:lnTo>
                    <a:pt x="228676" y="73621"/>
                  </a:lnTo>
                  <a:close/>
                </a:path>
                <a:path w="426084" h="275589">
                  <a:moveTo>
                    <a:pt x="228904" y="72212"/>
                  </a:moveTo>
                  <a:lnTo>
                    <a:pt x="228473" y="71856"/>
                  </a:lnTo>
                  <a:lnTo>
                    <a:pt x="227990" y="71602"/>
                  </a:lnTo>
                  <a:lnTo>
                    <a:pt x="228307" y="71958"/>
                  </a:lnTo>
                  <a:lnTo>
                    <a:pt x="228358" y="72491"/>
                  </a:lnTo>
                  <a:lnTo>
                    <a:pt x="228498" y="73050"/>
                  </a:lnTo>
                  <a:lnTo>
                    <a:pt x="228638" y="72898"/>
                  </a:lnTo>
                  <a:lnTo>
                    <a:pt x="228904" y="72212"/>
                  </a:lnTo>
                  <a:close/>
                </a:path>
                <a:path w="426084" h="275589">
                  <a:moveTo>
                    <a:pt x="232105" y="80987"/>
                  </a:moveTo>
                  <a:lnTo>
                    <a:pt x="230644" y="78562"/>
                  </a:lnTo>
                  <a:lnTo>
                    <a:pt x="226517" y="82105"/>
                  </a:lnTo>
                  <a:lnTo>
                    <a:pt x="229781" y="81508"/>
                  </a:lnTo>
                  <a:lnTo>
                    <a:pt x="231292" y="84658"/>
                  </a:lnTo>
                  <a:lnTo>
                    <a:pt x="231775" y="82511"/>
                  </a:lnTo>
                  <a:lnTo>
                    <a:pt x="231863" y="82105"/>
                  </a:lnTo>
                  <a:lnTo>
                    <a:pt x="231940" y="81737"/>
                  </a:lnTo>
                  <a:lnTo>
                    <a:pt x="231990" y="81508"/>
                  </a:lnTo>
                  <a:lnTo>
                    <a:pt x="232105" y="80987"/>
                  </a:lnTo>
                  <a:close/>
                </a:path>
                <a:path w="426084" h="275589">
                  <a:moveTo>
                    <a:pt x="233908" y="114922"/>
                  </a:moveTo>
                  <a:lnTo>
                    <a:pt x="233895" y="114452"/>
                  </a:lnTo>
                  <a:lnTo>
                    <a:pt x="233883" y="114249"/>
                  </a:lnTo>
                  <a:lnTo>
                    <a:pt x="233832" y="112064"/>
                  </a:lnTo>
                  <a:lnTo>
                    <a:pt x="231025" y="113068"/>
                  </a:lnTo>
                  <a:lnTo>
                    <a:pt x="227850" y="114249"/>
                  </a:lnTo>
                  <a:lnTo>
                    <a:pt x="227355" y="112064"/>
                  </a:lnTo>
                  <a:lnTo>
                    <a:pt x="227304" y="111823"/>
                  </a:lnTo>
                  <a:lnTo>
                    <a:pt x="226733" y="111823"/>
                  </a:lnTo>
                  <a:lnTo>
                    <a:pt x="230085" y="111366"/>
                  </a:lnTo>
                  <a:lnTo>
                    <a:pt x="232410" y="111048"/>
                  </a:lnTo>
                  <a:lnTo>
                    <a:pt x="232003" y="109118"/>
                  </a:lnTo>
                  <a:lnTo>
                    <a:pt x="231889" y="108559"/>
                  </a:lnTo>
                  <a:lnTo>
                    <a:pt x="231394" y="108216"/>
                  </a:lnTo>
                  <a:lnTo>
                    <a:pt x="228625" y="109118"/>
                  </a:lnTo>
                  <a:lnTo>
                    <a:pt x="227888" y="111048"/>
                  </a:lnTo>
                  <a:lnTo>
                    <a:pt x="227774" y="111366"/>
                  </a:lnTo>
                  <a:lnTo>
                    <a:pt x="225323" y="110591"/>
                  </a:lnTo>
                  <a:lnTo>
                    <a:pt x="226364" y="111823"/>
                  </a:lnTo>
                  <a:lnTo>
                    <a:pt x="225920" y="113068"/>
                  </a:lnTo>
                  <a:lnTo>
                    <a:pt x="224078" y="113068"/>
                  </a:lnTo>
                  <a:lnTo>
                    <a:pt x="223113" y="111048"/>
                  </a:lnTo>
                  <a:lnTo>
                    <a:pt x="223354" y="111048"/>
                  </a:lnTo>
                  <a:lnTo>
                    <a:pt x="221208" y="110363"/>
                  </a:lnTo>
                  <a:lnTo>
                    <a:pt x="219862" y="112064"/>
                  </a:lnTo>
                  <a:lnTo>
                    <a:pt x="218884" y="113068"/>
                  </a:lnTo>
                  <a:lnTo>
                    <a:pt x="218147" y="113068"/>
                  </a:lnTo>
                  <a:lnTo>
                    <a:pt x="216941" y="113245"/>
                  </a:lnTo>
                  <a:lnTo>
                    <a:pt x="221983" y="113715"/>
                  </a:lnTo>
                  <a:lnTo>
                    <a:pt x="229844" y="117182"/>
                  </a:lnTo>
                  <a:lnTo>
                    <a:pt x="230035" y="115506"/>
                  </a:lnTo>
                  <a:lnTo>
                    <a:pt x="230162" y="114452"/>
                  </a:lnTo>
                  <a:lnTo>
                    <a:pt x="230657" y="115506"/>
                  </a:lnTo>
                  <a:lnTo>
                    <a:pt x="233489" y="116763"/>
                  </a:lnTo>
                  <a:lnTo>
                    <a:pt x="233908" y="114922"/>
                  </a:lnTo>
                  <a:close/>
                </a:path>
                <a:path w="426084" h="275589">
                  <a:moveTo>
                    <a:pt x="234505" y="138061"/>
                  </a:moveTo>
                  <a:lnTo>
                    <a:pt x="231609" y="134658"/>
                  </a:lnTo>
                  <a:lnTo>
                    <a:pt x="228815" y="134848"/>
                  </a:lnTo>
                  <a:lnTo>
                    <a:pt x="229806" y="136956"/>
                  </a:lnTo>
                  <a:lnTo>
                    <a:pt x="226555" y="136817"/>
                  </a:lnTo>
                  <a:lnTo>
                    <a:pt x="225158" y="137985"/>
                  </a:lnTo>
                  <a:lnTo>
                    <a:pt x="227025" y="137871"/>
                  </a:lnTo>
                  <a:lnTo>
                    <a:pt x="228447" y="138874"/>
                  </a:lnTo>
                  <a:lnTo>
                    <a:pt x="229908" y="141287"/>
                  </a:lnTo>
                  <a:lnTo>
                    <a:pt x="231254" y="140119"/>
                  </a:lnTo>
                  <a:lnTo>
                    <a:pt x="229844" y="138404"/>
                  </a:lnTo>
                  <a:lnTo>
                    <a:pt x="232156" y="138607"/>
                  </a:lnTo>
                  <a:lnTo>
                    <a:pt x="234505" y="138061"/>
                  </a:lnTo>
                  <a:close/>
                </a:path>
                <a:path w="426084" h="275589">
                  <a:moveTo>
                    <a:pt x="240334" y="129349"/>
                  </a:moveTo>
                  <a:lnTo>
                    <a:pt x="236093" y="127114"/>
                  </a:lnTo>
                  <a:lnTo>
                    <a:pt x="239903" y="129730"/>
                  </a:lnTo>
                  <a:lnTo>
                    <a:pt x="240334" y="129349"/>
                  </a:lnTo>
                  <a:close/>
                </a:path>
                <a:path w="426084" h="275589">
                  <a:moveTo>
                    <a:pt x="243192" y="65379"/>
                  </a:moveTo>
                  <a:lnTo>
                    <a:pt x="242430" y="65430"/>
                  </a:lnTo>
                  <a:lnTo>
                    <a:pt x="240144" y="67398"/>
                  </a:lnTo>
                  <a:lnTo>
                    <a:pt x="242976" y="68402"/>
                  </a:lnTo>
                  <a:lnTo>
                    <a:pt x="241592" y="67398"/>
                  </a:lnTo>
                  <a:lnTo>
                    <a:pt x="243192" y="65379"/>
                  </a:lnTo>
                  <a:close/>
                </a:path>
                <a:path w="426084" h="275589">
                  <a:moveTo>
                    <a:pt x="244411" y="68910"/>
                  </a:moveTo>
                  <a:lnTo>
                    <a:pt x="242976" y="68402"/>
                  </a:lnTo>
                  <a:lnTo>
                    <a:pt x="243293" y="68630"/>
                  </a:lnTo>
                  <a:lnTo>
                    <a:pt x="243713" y="68821"/>
                  </a:lnTo>
                  <a:lnTo>
                    <a:pt x="244411" y="68910"/>
                  </a:lnTo>
                  <a:close/>
                </a:path>
                <a:path w="426084" h="275589">
                  <a:moveTo>
                    <a:pt x="249897" y="15328"/>
                  </a:moveTo>
                  <a:lnTo>
                    <a:pt x="248577" y="14351"/>
                  </a:lnTo>
                  <a:lnTo>
                    <a:pt x="248958" y="14897"/>
                  </a:lnTo>
                  <a:lnTo>
                    <a:pt x="249415" y="15163"/>
                  </a:lnTo>
                  <a:lnTo>
                    <a:pt x="249897" y="15328"/>
                  </a:lnTo>
                  <a:close/>
                </a:path>
                <a:path w="426084" h="275589">
                  <a:moveTo>
                    <a:pt x="254698" y="120726"/>
                  </a:moveTo>
                  <a:lnTo>
                    <a:pt x="254368" y="120116"/>
                  </a:lnTo>
                  <a:lnTo>
                    <a:pt x="254088" y="119710"/>
                  </a:lnTo>
                  <a:lnTo>
                    <a:pt x="253746" y="119710"/>
                  </a:lnTo>
                  <a:lnTo>
                    <a:pt x="254698" y="120726"/>
                  </a:lnTo>
                  <a:close/>
                </a:path>
                <a:path w="426084" h="275589">
                  <a:moveTo>
                    <a:pt x="255104" y="14617"/>
                  </a:moveTo>
                  <a:lnTo>
                    <a:pt x="254342" y="14097"/>
                  </a:lnTo>
                  <a:lnTo>
                    <a:pt x="253326" y="14871"/>
                  </a:lnTo>
                  <a:lnTo>
                    <a:pt x="255104" y="14617"/>
                  </a:lnTo>
                  <a:close/>
                </a:path>
                <a:path w="426084" h="275589">
                  <a:moveTo>
                    <a:pt x="257987" y="18046"/>
                  </a:moveTo>
                  <a:lnTo>
                    <a:pt x="253428" y="16497"/>
                  </a:lnTo>
                  <a:lnTo>
                    <a:pt x="253187" y="16421"/>
                  </a:lnTo>
                  <a:lnTo>
                    <a:pt x="253276" y="16205"/>
                  </a:lnTo>
                  <a:lnTo>
                    <a:pt x="252895" y="16319"/>
                  </a:lnTo>
                  <a:lnTo>
                    <a:pt x="252120" y="16052"/>
                  </a:lnTo>
                  <a:lnTo>
                    <a:pt x="251752" y="16052"/>
                  </a:lnTo>
                  <a:lnTo>
                    <a:pt x="250113" y="15405"/>
                  </a:lnTo>
                  <a:lnTo>
                    <a:pt x="251866" y="15976"/>
                  </a:lnTo>
                  <a:lnTo>
                    <a:pt x="253326" y="14871"/>
                  </a:lnTo>
                  <a:lnTo>
                    <a:pt x="249478" y="15405"/>
                  </a:lnTo>
                  <a:lnTo>
                    <a:pt x="246341" y="15405"/>
                  </a:lnTo>
                  <a:lnTo>
                    <a:pt x="244856" y="16052"/>
                  </a:lnTo>
                  <a:lnTo>
                    <a:pt x="241401" y="15405"/>
                  </a:lnTo>
                  <a:lnTo>
                    <a:pt x="240995" y="15405"/>
                  </a:lnTo>
                  <a:lnTo>
                    <a:pt x="243497" y="16497"/>
                  </a:lnTo>
                  <a:lnTo>
                    <a:pt x="244957" y="18211"/>
                  </a:lnTo>
                  <a:lnTo>
                    <a:pt x="249123" y="16840"/>
                  </a:lnTo>
                  <a:lnTo>
                    <a:pt x="250507" y="17106"/>
                  </a:lnTo>
                  <a:lnTo>
                    <a:pt x="251320" y="16840"/>
                  </a:lnTo>
                  <a:lnTo>
                    <a:pt x="252361" y="16497"/>
                  </a:lnTo>
                  <a:lnTo>
                    <a:pt x="253161" y="16497"/>
                  </a:lnTo>
                  <a:lnTo>
                    <a:pt x="252552" y="18046"/>
                  </a:lnTo>
                  <a:lnTo>
                    <a:pt x="252488" y="18211"/>
                  </a:lnTo>
                  <a:lnTo>
                    <a:pt x="252399" y="18415"/>
                  </a:lnTo>
                  <a:lnTo>
                    <a:pt x="257987" y="18046"/>
                  </a:lnTo>
                  <a:close/>
                </a:path>
                <a:path w="426084" h="275589">
                  <a:moveTo>
                    <a:pt x="259143" y="30264"/>
                  </a:moveTo>
                  <a:lnTo>
                    <a:pt x="258775" y="29933"/>
                  </a:lnTo>
                  <a:lnTo>
                    <a:pt x="258902" y="30099"/>
                  </a:lnTo>
                  <a:lnTo>
                    <a:pt x="259143" y="30264"/>
                  </a:lnTo>
                  <a:close/>
                </a:path>
                <a:path w="426084" h="275589">
                  <a:moveTo>
                    <a:pt x="270903" y="120726"/>
                  </a:moveTo>
                  <a:lnTo>
                    <a:pt x="270789" y="119710"/>
                  </a:lnTo>
                  <a:lnTo>
                    <a:pt x="270713" y="119037"/>
                  </a:lnTo>
                  <a:lnTo>
                    <a:pt x="270611" y="118224"/>
                  </a:lnTo>
                  <a:lnTo>
                    <a:pt x="270421" y="116522"/>
                  </a:lnTo>
                  <a:lnTo>
                    <a:pt x="270383" y="116192"/>
                  </a:lnTo>
                  <a:lnTo>
                    <a:pt x="270294" y="115328"/>
                  </a:lnTo>
                  <a:lnTo>
                    <a:pt x="263829" y="117944"/>
                  </a:lnTo>
                  <a:lnTo>
                    <a:pt x="259969" y="114503"/>
                  </a:lnTo>
                  <a:lnTo>
                    <a:pt x="256654" y="111544"/>
                  </a:lnTo>
                  <a:lnTo>
                    <a:pt x="250685" y="114503"/>
                  </a:lnTo>
                  <a:lnTo>
                    <a:pt x="248005" y="113322"/>
                  </a:lnTo>
                  <a:lnTo>
                    <a:pt x="252056" y="113322"/>
                  </a:lnTo>
                  <a:lnTo>
                    <a:pt x="251091" y="111937"/>
                  </a:lnTo>
                  <a:lnTo>
                    <a:pt x="247815" y="111798"/>
                  </a:lnTo>
                  <a:lnTo>
                    <a:pt x="246989" y="116192"/>
                  </a:lnTo>
                  <a:lnTo>
                    <a:pt x="242354" y="116522"/>
                  </a:lnTo>
                  <a:lnTo>
                    <a:pt x="253771" y="117944"/>
                  </a:lnTo>
                  <a:lnTo>
                    <a:pt x="253530" y="117944"/>
                  </a:lnTo>
                  <a:lnTo>
                    <a:pt x="251752" y="119494"/>
                  </a:lnTo>
                  <a:lnTo>
                    <a:pt x="253707" y="119684"/>
                  </a:lnTo>
                  <a:lnTo>
                    <a:pt x="253123" y="119037"/>
                  </a:lnTo>
                  <a:lnTo>
                    <a:pt x="258762" y="120116"/>
                  </a:lnTo>
                  <a:lnTo>
                    <a:pt x="262458" y="119037"/>
                  </a:lnTo>
                  <a:lnTo>
                    <a:pt x="265239" y="118224"/>
                  </a:lnTo>
                  <a:lnTo>
                    <a:pt x="270903" y="120726"/>
                  </a:lnTo>
                  <a:close/>
                </a:path>
                <a:path w="426084" h="275589">
                  <a:moveTo>
                    <a:pt x="285038" y="36779"/>
                  </a:moveTo>
                  <a:lnTo>
                    <a:pt x="284670" y="36779"/>
                  </a:lnTo>
                  <a:lnTo>
                    <a:pt x="284797" y="37122"/>
                  </a:lnTo>
                  <a:lnTo>
                    <a:pt x="285038" y="36779"/>
                  </a:lnTo>
                  <a:close/>
                </a:path>
                <a:path w="426084" h="275589">
                  <a:moveTo>
                    <a:pt x="285559" y="39281"/>
                  </a:moveTo>
                  <a:lnTo>
                    <a:pt x="284797" y="37122"/>
                  </a:lnTo>
                  <a:lnTo>
                    <a:pt x="283667" y="38696"/>
                  </a:lnTo>
                  <a:lnTo>
                    <a:pt x="285559" y="39281"/>
                  </a:lnTo>
                  <a:close/>
                </a:path>
                <a:path w="426084" h="275589">
                  <a:moveTo>
                    <a:pt x="290664" y="37858"/>
                  </a:moveTo>
                  <a:lnTo>
                    <a:pt x="288442" y="37071"/>
                  </a:lnTo>
                  <a:lnTo>
                    <a:pt x="287667" y="36779"/>
                  </a:lnTo>
                  <a:lnTo>
                    <a:pt x="285991" y="36779"/>
                  </a:lnTo>
                  <a:lnTo>
                    <a:pt x="290664" y="37858"/>
                  </a:lnTo>
                  <a:close/>
                </a:path>
                <a:path w="426084" h="275589">
                  <a:moveTo>
                    <a:pt x="300875" y="36410"/>
                  </a:moveTo>
                  <a:lnTo>
                    <a:pt x="297624" y="37007"/>
                  </a:lnTo>
                  <a:lnTo>
                    <a:pt x="299427" y="37007"/>
                  </a:lnTo>
                  <a:lnTo>
                    <a:pt x="300875" y="36410"/>
                  </a:lnTo>
                  <a:close/>
                </a:path>
                <a:path w="426084" h="275589">
                  <a:moveTo>
                    <a:pt x="301409" y="38188"/>
                  </a:moveTo>
                  <a:lnTo>
                    <a:pt x="299466" y="38188"/>
                  </a:lnTo>
                  <a:lnTo>
                    <a:pt x="300532" y="40424"/>
                  </a:lnTo>
                  <a:lnTo>
                    <a:pt x="301409" y="38188"/>
                  </a:lnTo>
                  <a:close/>
                </a:path>
                <a:path w="426084" h="275589">
                  <a:moveTo>
                    <a:pt x="301701" y="32029"/>
                  </a:moveTo>
                  <a:lnTo>
                    <a:pt x="295617" y="31356"/>
                  </a:lnTo>
                  <a:lnTo>
                    <a:pt x="296621" y="34163"/>
                  </a:lnTo>
                  <a:lnTo>
                    <a:pt x="301701" y="32029"/>
                  </a:lnTo>
                  <a:close/>
                </a:path>
                <a:path w="426084" h="275589">
                  <a:moveTo>
                    <a:pt x="312597" y="23799"/>
                  </a:moveTo>
                  <a:lnTo>
                    <a:pt x="311708" y="23025"/>
                  </a:lnTo>
                  <a:lnTo>
                    <a:pt x="310807" y="22136"/>
                  </a:lnTo>
                  <a:lnTo>
                    <a:pt x="309841" y="22059"/>
                  </a:lnTo>
                  <a:lnTo>
                    <a:pt x="310337" y="22783"/>
                  </a:lnTo>
                  <a:lnTo>
                    <a:pt x="311353" y="23444"/>
                  </a:lnTo>
                  <a:lnTo>
                    <a:pt x="312597" y="23799"/>
                  </a:lnTo>
                  <a:close/>
                </a:path>
                <a:path w="426084" h="275589">
                  <a:moveTo>
                    <a:pt x="316395" y="23774"/>
                  </a:moveTo>
                  <a:lnTo>
                    <a:pt x="315074" y="24206"/>
                  </a:lnTo>
                  <a:lnTo>
                    <a:pt x="313740" y="24130"/>
                  </a:lnTo>
                  <a:lnTo>
                    <a:pt x="312597" y="23799"/>
                  </a:lnTo>
                  <a:lnTo>
                    <a:pt x="313855" y="24892"/>
                  </a:lnTo>
                  <a:lnTo>
                    <a:pt x="315087" y="25768"/>
                  </a:lnTo>
                  <a:lnTo>
                    <a:pt x="316395" y="23774"/>
                  </a:lnTo>
                  <a:close/>
                </a:path>
                <a:path w="426084" h="275589">
                  <a:moveTo>
                    <a:pt x="373443" y="29248"/>
                  </a:moveTo>
                  <a:lnTo>
                    <a:pt x="368300" y="29222"/>
                  </a:lnTo>
                  <a:lnTo>
                    <a:pt x="371614" y="30822"/>
                  </a:lnTo>
                  <a:lnTo>
                    <a:pt x="373443" y="29248"/>
                  </a:lnTo>
                  <a:close/>
                </a:path>
                <a:path w="426084" h="275589">
                  <a:moveTo>
                    <a:pt x="386981" y="29375"/>
                  </a:moveTo>
                  <a:lnTo>
                    <a:pt x="386918" y="27520"/>
                  </a:lnTo>
                  <a:lnTo>
                    <a:pt x="385991" y="27279"/>
                  </a:lnTo>
                  <a:lnTo>
                    <a:pt x="384594" y="27749"/>
                  </a:lnTo>
                  <a:lnTo>
                    <a:pt x="386981" y="29375"/>
                  </a:lnTo>
                  <a:close/>
                </a:path>
                <a:path w="426084" h="275589">
                  <a:moveTo>
                    <a:pt x="391147" y="28727"/>
                  </a:moveTo>
                  <a:lnTo>
                    <a:pt x="389242" y="26860"/>
                  </a:lnTo>
                  <a:lnTo>
                    <a:pt x="389242" y="28054"/>
                  </a:lnTo>
                  <a:lnTo>
                    <a:pt x="388404" y="27749"/>
                  </a:lnTo>
                  <a:lnTo>
                    <a:pt x="389153" y="27749"/>
                  </a:lnTo>
                  <a:lnTo>
                    <a:pt x="389242" y="28054"/>
                  </a:lnTo>
                  <a:lnTo>
                    <a:pt x="389242" y="26860"/>
                  </a:lnTo>
                  <a:lnTo>
                    <a:pt x="388747" y="26365"/>
                  </a:lnTo>
                  <a:lnTo>
                    <a:pt x="389013" y="27279"/>
                  </a:lnTo>
                  <a:lnTo>
                    <a:pt x="389089" y="27520"/>
                  </a:lnTo>
                  <a:lnTo>
                    <a:pt x="387781" y="27520"/>
                  </a:lnTo>
                  <a:lnTo>
                    <a:pt x="388213" y="27686"/>
                  </a:lnTo>
                  <a:lnTo>
                    <a:pt x="387096" y="27279"/>
                  </a:lnTo>
                  <a:lnTo>
                    <a:pt x="386918" y="27279"/>
                  </a:lnTo>
                  <a:lnTo>
                    <a:pt x="386918" y="27520"/>
                  </a:lnTo>
                  <a:lnTo>
                    <a:pt x="389280" y="28143"/>
                  </a:lnTo>
                  <a:lnTo>
                    <a:pt x="389509" y="28143"/>
                  </a:lnTo>
                  <a:lnTo>
                    <a:pt x="391147" y="28727"/>
                  </a:lnTo>
                  <a:close/>
                </a:path>
                <a:path w="426084" h="275589">
                  <a:moveTo>
                    <a:pt x="393280" y="21704"/>
                  </a:moveTo>
                  <a:lnTo>
                    <a:pt x="390423" y="19735"/>
                  </a:lnTo>
                  <a:lnTo>
                    <a:pt x="391464" y="22555"/>
                  </a:lnTo>
                  <a:lnTo>
                    <a:pt x="389610" y="23406"/>
                  </a:lnTo>
                  <a:lnTo>
                    <a:pt x="391045" y="24384"/>
                  </a:lnTo>
                  <a:lnTo>
                    <a:pt x="392391" y="22479"/>
                  </a:lnTo>
                  <a:lnTo>
                    <a:pt x="393280" y="21704"/>
                  </a:lnTo>
                  <a:close/>
                </a:path>
                <a:path w="426084" h="275589">
                  <a:moveTo>
                    <a:pt x="404863" y="21717"/>
                  </a:moveTo>
                  <a:lnTo>
                    <a:pt x="403567" y="21717"/>
                  </a:lnTo>
                  <a:lnTo>
                    <a:pt x="403085" y="22910"/>
                  </a:lnTo>
                  <a:lnTo>
                    <a:pt x="404444" y="21983"/>
                  </a:lnTo>
                  <a:lnTo>
                    <a:pt x="404863" y="21717"/>
                  </a:lnTo>
                  <a:close/>
                </a:path>
                <a:path w="426084" h="275589">
                  <a:moveTo>
                    <a:pt x="406514" y="21209"/>
                  </a:moveTo>
                  <a:lnTo>
                    <a:pt x="406323" y="20789"/>
                  </a:lnTo>
                  <a:lnTo>
                    <a:pt x="404863" y="21717"/>
                  </a:lnTo>
                  <a:lnTo>
                    <a:pt x="405498" y="21717"/>
                  </a:lnTo>
                  <a:lnTo>
                    <a:pt x="406514" y="21209"/>
                  </a:lnTo>
                  <a:close/>
                </a:path>
                <a:path w="426084" h="275589">
                  <a:moveTo>
                    <a:pt x="409105" y="19888"/>
                  </a:moveTo>
                  <a:lnTo>
                    <a:pt x="406514" y="21209"/>
                  </a:lnTo>
                  <a:lnTo>
                    <a:pt x="407339" y="22910"/>
                  </a:lnTo>
                  <a:lnTo>
                    <a:pt x="409105" y="19888"/>
                  </a:lnTo>
                  <a:close/>
                </a:path>
                <a:path w="426084" h="275589">
                  <a:moveTo>
                    <a:pt x="416217" y="7086"/>
                  </a:moveTo>
                  <a:lnTo>
                    <a:pt x="413766" y="3276"/>
                  </a:lnTo>
                  <a:lnTo>
                    <a:pt x="413346" y="5118"/>
                  </a:lnTo>
                  <a:lnTo>
                    <a:pt x="412394" y="3733"/>
                  </a:lnTo>
                  <a:lnTo>
                    <a:pt x="411467" y="3784"/>
                  </a:lnTo>
                  <a:lnTo>
                    <a:pt x="411048" y="5638"/>
                  </a:lnTo>
                  <a:lnTo>
                    <a:pt x="416217" y="7086"/>
                  </a:lnTo>
                  <a:close/>
                </a:path>
                <a:path w="426084" h="275589">
                  <a:moveTo>
                    <a:pt x="421030" y="1854"/>
                  </a:moveTo>
                  <a:lnTo>
                    <a:pt x="419290" y="0"/>
                  </a:lnTo>
                  <a:lnTo>
                    <a:pt x="419328" y="1168"/>
                  </a:lnTo>
                  <a:lnTo>
                    <a:pt x="420090" y="1612"/>
                  </a:lnTo>
                  <a:lnTo>
                    <a:pt x="421030" y="1854"/>
                  </a:lnTo>
                  <a:close/>
                </a:path>
                <a:path w="426084" h="275589">
                  <a:moveTo>
                    <a:pt x="425716" y="1854"/>
                  </a:moveTo>
                  <a:lnTo>
                    <a:pt x="425538" y="1854"/>
                  </a:lnTo>
                  <a:lnTo>
                    <a:pt x="422986" y="2349"/>
                  </a:lnTo>
                  <a:lnTo>
                    <a:pt x="421030" y="1854"/>
                  </a:lnTo>
                  <a:lnTo>
                    <a:pt x="423138" y="4089"/>
                  </a:lnTo>
                  <a:lnTo>
                    <a:pt x="421754" y="4533"/>
                  </a:lnTo>
                  <a:lnTo>
                    <a:pt x="421309" y="4940"/>
                  </a:lnTo>
                  <a:lnTo>
                    <a:pt x="423214" y="6972"/>
                  </a:lnTo>
                  <a:lnTo>
                    <a:pt x="424446" y="4533"/>
                  </a:lnTo>
                  <a:lnTo>
                    <a:pt x="425488" y="2349"/>
                  </a:lnTo>
                  <a:lnTo>
                    <a:pt x="425716" y="1854"/>
                  </a:lnTo>
                  <a:close/>
                </a:path>
              </a:pathLst>
            </a:custGeom>
            <a:solidFill>
              <a:srgbClr val="ABD3D8">
                <a:alpha val="51998"/>
              </a:srgbClr>
            </a:solidFill>
          </p:spPr>
          <p:txBody>
            <a:bodyPr wrap="square" lIns="0" tIns="0" rIns="0" bIns="0" rtlCol="0"/>
            <a:lstStyle/>
            <a:p>
              <a:pPr defTabSz="829178"/>
              <a:endParaRPr sz="1632" kern="0">
                <a:solidFill>
                  <a:sysClr val="windowText" lastClr="000000"/>
                </a:solidFill>
              </a:endParaRPr>
            </a:p>
          </p:txBody>
        </p:sp>
        <p:sp>
          <p:nvSpPr>
            <p:cNvPr id="122" name="object 122"/>
            <p:cNvSpPr/>
            <p:nvPr/>
          </p:nvSpPr>
          <p:spPr>
            <a:xfrm>
              <a:off x="8660397" y="1852078"/>
              <a:ext cx="521970" cy="301625"/>
            </a:xfrm>
            <a:custGeom>
              <a:avLst/>
              <a:gdLst/>
              <a:ahLst/>
              <a:cxnLst/>
              <a:rect l="l" t="t" r="r" b="b"/>
              <a:pathLst>
                <a:path w="521970" h="301625">
                  <a:moveTo>
                    <a:pt x="8750" y="297764"/>
                  </a:moveTo>
                  <a:lnTo>
                    <a:pt x="7772" y="295668"/>
                  </a:lnTo>
                  <a:lnTo>
                    <a:pt x="8267" y="297434"/>
                  </a:lnTo>
                  <a:lnTo>
                    <a:pt x="6870" y="297180"/>
                  </a:lnTo>
                  <a:lnTo>
                    <a:pt x="8750" y="297764"/>
                  </a:lnTo>
                  <a:close/>
                </a:path>
                <a:path w="521970" h="301625">
                  <a:moveTo>
                    <a:pt x="9791" y="261353"/>
                  </a:moveTo>
                  <a:lnTo>
                    <a:pt x="4406" y="258965"/>
                  </a:lnTo>
                  <a:lnTo>
                    <a:pt x="2298" y="258965"/>
                  </a:lnTo>
                  <a:lnTo>
                    <a:pt x="7924" y="260756"/>
                  </a:lnTo>
                  <a:lnTo>
                    <a:pt x="4229" y="262458"/>
                  </a:lnTo>
                  <a:lnTo>
                    <a:pt x="0" y="260921"/>
                  </a:lnTo>
                  <a:lnTo>
                    <a:pt x="1498" y="264833"/>
                  </a:lnTo>
                  <a:lnTo>
                    <a:pt x="1917" y="262991"/>
                  </a:lnTo>
                  <a:lnTo>
                    <a:pt x="4038" y="262547"/>
                  </a:lnTo>
                  <a:lnTo>
                    <a:pt x="4483" y="262547"/>
                  </a:lnTo>
                  <a:lnTo>
                    <a:pt x="4318" y="262496"/>
                  </a:lnTo>
                  <a:lnTo>
                    <a:pt x="9791" y="261353"/>
                  </a:lnTo>
                  <a:close/>
                </a:path>
                <a:path w="521970" h="301625">
                  <a:moveTo>
                    <a:pt x="32512" y="256552"/>
                  </a:moveTo>
                  <a:lnTo>
                    <a:pt x="28765" y="256082"/>
                  </a:lnTo>
                  <a:lnTo>
                    <a:pt x="32054" y="256946"/>
                  </a:lnTo>
                  <a:lnTo>
                    <a:pt x="32512" y="256552"/>
                  </a:lnTo>
                  <a:close/>
                </a:path>
                <a:path w="521970" h="301625">
                  <a:moveTo>
                    <a:pt x="50647" y="294932"/>
                  </a:moveTo>
                  <a:lnTo>
                    <a:pt x="47866" y="295859"/>
                  </a:lnTo>
                  <a:lnTo>
                    <a:pt x="48641" y="296164"/>
                  </a:lnTo>
                  <a:lnTo>
                    <a:pt x="50190" y="297561"/>
                  </a:lnTo>
                  <a:lnTo>
                    <a:pt x="49822" y="296926"/>
                  </a:lnTo>
                  <a:lnTo>
                    <a:pt x="49796" y="296125"/>
                  </a:lnTo>
                  <a:lnTo>
                    <a:pt x="50647" y="294932"/>
                  </a:lnTo>
                  <a:close/>
                </a:path>
                <a:path w="521970" h="301625">
                  <a:moveTo>
                    <a:pt x="50774" y="280758"/>
                  </a:moveTo>
                  <a:lnTo>
                    <a:pt x="45618" y="279273"/>
                  </a:lnTo>
                  <a:lnTo>
                    <a:pt x="47561" y="282778"/>
                  </a:lnTo>
                  <a:lnTo>
                    <a:pt x="50774" y="280758"/>
                  </a:lnTo>
                  <a:close/>
                </a:path>
                <a:path w="521970" h="301625">
                  <a:moveTo>
                    <a:pt x="51676" y="298780"/>
                  </a:moveTo>
                  <a:lnTo>
                    <a:pt x="51142" y="298386"/>
                  </a:lnTo>
                  <a:lnTo>
                    <a:pt x="50660" y="297980"/>
                  </a:lnTo>
                  <a:lnTo>
                    <a:pt x="50190" y="297561"/>
                  </a:lnTo>
                  <a:lnTo>
                    <a:pt x="50482" y="298069"/>
                  </a:lnTo>
                  <a:lnTo>
                    <a:pt x="50952" y="298500"/>
                  </a:lnTo>
                  <a:lnTo>
                    <a:pt x="51676" y="298780"/>
                  </a:lnTo>
                  <a:close/>
                </a:path>
                <a:path w="521970" h="301625">
                  <a:moveTo>
                    <a:pt x="56489" y="299999"/>
                  </a:moveTo>
                  <a:lnTo>
                    <a:pt x="55321" y="299605"/>
                  </a:lnTo>
                  <a:lnTo>
                    <a:pt x="53213" y="299389"/>
                  </a:lnTo>
                  <a:lnTo>
                    <a:pt x="51676" y="298780"/>
                  </a:lnTo>
                  <a:lnTo>
                    <a:pt x="52933" y="299694"/>
                  </a:lnTo>
                  <a:lnTo>
                    <a:pt x="54457" y="300355"/>
                  </a:lnTo>
                  <a:lnTo>
                    <a:pt x="56489" y="299999"/>
                  </a:lnTo>
                  <a:close/>
                </a:path>
                <a:path w="521970" h="301625">
                  <a:moveTo>
                    <a:pt x="56832" y="299961"/>
                  </a:moveTo>
                  <a:lnTo>
                    <a:pt x="56603" y="299974"/>
                  </a:lnTo>
                  <a:lnTo>
                    <a:pt x="56718" y="300113"/>
                  </a:lnTo>
                  <a:lnTo>
                    <a:pt x="56832" y="299961"/>
                  </a:lnTo>
                  <a:close/>
                </a:path>
                <a:path w="521970" h="301625">
                  <a:moveTo>
                    <a:pt x="57556" y="300812"/>
                  </a:moveTo>
                  <a:lnTo>
                    <a:pt x="57365" y="300456"/>
                  </a:lnTo>
                  <a:lnTo>
                    <a:pt x="56832" y="300177"/>
                  </a:lnTo>
                  <a:lnTo>
                    <a:pt x="56857" y="301409"/>
                  </a:lnTo>
                  <a:lnTo>
                    <a:pt x="57556" y="300812"/>
                  </a:lnTo>
                  <a:close/>
                </a:path>
                <a:path w="521970" h="301625">
                  <a:moveTo>
                    <a:pt x="63703" y="274777"/>
                  </a:moveTo>
                  <a:lnTo>
                    <a:pt x="62280" y="273786"/>
                  </a:lnTo>
                  <a:lnTo>
                    <a:pt x="61417" y="276758"/>
                  </a:lnTo>
                  <a:lnTo>
                    <a:pt x="58127" y="275158"/>
                  </a:lnTo>
                  <a:lnTo>
                    <a:pt x="60540" y="278980"/>
                  </a:lnTo>
                  <a:lnTo>
                    <a:pt x="63703" y="274777"/>
                  </a:lnTo>
                  <a:close/>
                </a:path>
                <a:path w="521970" h="301625">
                  <a:moveTo>
                    <a:pt x="67386" y="272338"/>
                  </a:moveTo>
                  <a:lnTo>
                    <a:pt x="64973" y="269963"/>
                  </a:lnTo>
                  <a:lnTo>
                    <a:pt x="63119" y="269367"/>
                  </a:lnTo>
                  <a:lnTo>
                    <a:pt x="65049" y="272859"/>
                  </a:lnTo>
                  <a:lnTo>
                    <a:pt x="67386" y="272338"/>
                  </a:lnTo>
                  <a:close/>
                </a:path>
                <a:path w="521970" h="301625">
                  <a:moveTo>
                    <a:pt x="72618" y="261366"/>
                  </a:moveTo>
                  <a:lnTo>
                    <a:pt x="72097" y="261086"/>
                  </a:lnTo>
                  <a:lnTo>
                    <a:pt x="71793" y="261861"/>
                  </a:lnTo>
                  <a:lnTo>
                    <a:pt x="72618" y="261366"/>
                  </a:lnTo>
                  <a:close/>
                </a:path>
                <a:path w="521970" h="301625">
                  <a:moveTo>
                    <a:pt x="74587" y="262420"/>
                  </a:moveTo>
                  <a:lnTo>
                    <a:pt x="74561" y="260680"/>
                  </a:lnTo>
                  <a:lnTo>
                    <a:pt x="74282" y="260680"/>
                  </a:lnTo>
                  <a:lnTo>
                    <a:pt x="73787" y="260680"/>
                  </a:lnTo>
                  <a:lnTo>
                    <a:pt x="72618" y="261366"/>
                  </a:lnTo>
                  <a:lnTo>
                    <a:pt x="74587" y="262420"/>
                  </a:lnTo>
                  <a:close/>
                </a:path>
                <a:path w="521970" h="301625">
                  <a:moveTo>
                    <a:pt x="89306" y="254139"/>
                  </a:moveTo>
                  <a:lnTo>
                    <a:pt x="84670" y="254469"/>
                  </a:lnTo>
                  <a:lnTo>
                    <a:pt x="86080" y="254723"/>
                  </a:lnTo>
                  <a:lnTo>
                    <a:pt x="85648" y="255892"/>
                  </a:lnTo>
                  <a:lnTo>
                    <a:pt x="86118" y="256895"/>
                  </a:lnTo>
                  <a:lnTo>
                    <a:pt x="83337" y="257098"/>
                  </a:lnTo>
                  <a:lnTo>
                    <a:pt x="82257" y="256895"/>
                  </a:lnTo>
                  <a:lnTo>
                    <a:pt x="81876" y="256895"/>
                  </a:lnTo>
                  <a:lnTo>
                    <a:pt x="83286" y="254914"/>
                  </a:lnTo>
                  <a:lnTo>
                    <a:pt x="79565" y="255892"/>
                  </a:lnTo>
                  <a:lnTo>
                    <a:pt x="73088" y="258508"/>
                  </a:lnTo>
                  <a:lnTo>
                    <a:pt x="70256" y="260223"/>
                  </a:lnTo>
                  <a:lnTo>
                    <a:pt x="70586" y="260223"/>
                  </a:lnTo>
                  <a:lnTo>
                    <a:pt x="72097" y="261086"/>
                  </a:lnTo>
                  <a:lnTo>
                    <a:pt x="72669" y="259638"/>
                  </a:lnTo>
                  <a:lnTo>
                    <a:pt x="74041" y="260527"/>
                  </a:lnTo>
                  <a:lnTo>
                    <a:pt x="74561" y="260515"/>
                  </a:lnTo>
                  <a:lnTo>
                    <a:pt x="75844" y="260223"/>
                  </a:lnTo>
                  <a:lnTo>
                    <a:pt x="78447" y="259638"/>
                  </a:lnTo>
                  <a:lnTo>
                    <a:pt x="78701" y="259638"/>
                  </a:lnTo>
                  <a:lnTo>
                    <a:pt x="77406" y="262940"/>
                  </a:lnTo>
                  <a:lnTo>
                    <a:pt x="79946" y="260680"/>
                  </a:lnTo>
                  <a:lnTo>
                    <a:pt x="79679" y="260680"/>
                  </a:lnTo>
                  <a:lnTo>
                    <a:pt x="84848" y="259638"/>
                  </a:lnTo>
                  <a:lnTo>
                    <a:pt x="85852" y="259638"/>
                  </a:lnTo>
                  <a:lnTo>
                    <a:pt x="87642" y="262242"/>
                  </a:lnTo>
                  <a:lnTo>
                    <a:pt x="88658" y="259638"/>
                  </a:lnTo>
                  <a:lnTo>
                    <a:pt x="88963" y="258876"/>
                  </a:lnTo>
                  <a:lnTo>
                    <a:pt x="88988" y="258508"/>
                  </a:lnTo>
                  <a:lnTo>
                    <a:pt x="89090" y="257098"/>
                  </a:lnTo>
                  <a:lnTo>
                    <a:pt x="89179" y="255892"/>
                  </a:lnTo>
                  <a:lnTo>
                    <a:pt x="89306" y="254139"/>
                  </a:lnTo>
                  <a:close/>
                </a:path>
                <a:path w="521970" h="301625">
                  <a:moveTo>
                    <a:pt x="95377" y="261162"/>
                  </a:moveTo>
                  <a:lnTo>
                    <a:pt x="95059" y="259562"/>
                  </a:lnTo>
                  <a:lnTo>
                    <a:pt x="94589" y="259956"/>
                  </a:lnTo>
                  <a:lnTo>
                    <a:pt x="94754" y="260515"/>
                  </a:lnTo>
                  <a:lnTo>
                    <a:pt x="95034" y="260883"/>
                  </a:lnTo>
                  <a:lnTo>
                    <a:pt x="95377" y="261162"/>
                  </a:lnTo>
                  <a:close/>
                </a:path>
                <a:path w="521970" h="301625">
                  <a:moveTo>
                    <a:pt x="111734" y="236270"/>
                  </a:moveTo>
                  <a:lnTo>
                    <a:pt x="107975" y="234340"/>
                  </a:lnTo>
                  <a:lnTo>
                    <a:pt x="107505" y="234734"/>
                  </a:lnTo>
                  <a:lnTo>
                    <a:pt x="111734" y="236270"/>
                  </a:lnTo>
                  <a:close/>
                </a:path>
                <a:path w="521970" h="301625">
                  <a:moveTo>
                    <a:pt x="112737" y="257606"/>
                  </a:moveTo>
                  <a:lnTo>
                    <a:pt x="109397" y="255295"/>
                  </a:lnTo>
                  <a:lnTo>
                    <a:pt x="109093" y="256667"/>
                  </a:lnTo>
                  <a:lnTo>
                    <a:pt x="105575" y="254889"/>
                  </a:lnTo>
                  <a:lnTo>
                    <a:pt x="101879" y="249237"/>
                  </a:lnTo>
                  <a:lnTo>
                    <a:pt x="97675" y="254939"/>
                  </a:lnTo>
                  <a:lnTo>
                    <a:pt x="101396" y="254698"/>
                  </a:lnTo>
                  <a:lnTo>
                    <a:pt x="97104" y="256108"/>
                  </a:lnTo>
                  <a:lnTo>
                    <a:pt x="100304" y="257225"/>
                  </a:lnTo>
                  <a:lnTo>
                    <a:pt x="101587" y="258699"/>
                  </a:lnTo>
                  <a:lnTo>
                    <a:pt x="101041" y="258902"/>
                  </a:lnTo>
                  <a:lnTo>
                    <a:pt x="99872" y="259207"/>
                  </a:lnTo>
                  <a:lnTo>
                    <a:pt x="96812" y="257911"/>
                  </a:lnTo>
                  <a:lnTo>
                    <a:pt x="95161" y="258673"/>
                  </a:lnTo>
                  <a:lnTo>
                    <a:pt x="97637" y="260629"/>
                  </a:lnTo>
                  <a:lnTo>
                    <a:pt x="94919" y="261289"/>
                  </a:lnTo>
                  <a:lnTo>
                    <a:pt x="94564" y="261315"/>
                  </a:lnTo>
                  <a:lnTo>
                    <a:pt x="95504" y="261708"/>
                  </a:lnTo>
                  <a:lnTo>
                    <a:pt x="95567" y="262064"/>
                  </a:lnTo>
                  <a:lnTo>
                    <a:pt x="95707" y="261912"/>
                  </a:lnTo>
                  <a:lnTo>
                    <a:pt x="102095" y="264464"/>
                  </a:lnTo>
                  <a:lnTo>
                    <a:pt x="101561" y="261213"/>
                  </a:lnTo>
                  <a:lnTo>
                    <a:pt x="101866" y="261162"/>
                  </a:lnTo>
                  <a:lnTo>
                    <a:pt x="102362" y="261162"/>
                  </a:lnTo>
                  <a:lnTo>
                    <a:pt x="102552" y="261226"/>
                  </a:lnTo>
                  <a:lnTo>
                    <a:pt x="102590" y="261035"/>
                  </a:lnTo>
                  <a:lnTo>
                    <a:pt x="108064" y="260045"/>
                  </a:lnTo>
                  <a:lnTo>
                    <a:pt x="107289" y="259803"/>
                  </a:lnTo>
                  <a:lnTo>
                    <a:pt x="106908" y="259575"/>
                  </a:lnTo>
                  <a:lnTo>
                    <a:pt x="106718" y="259359"/>
                  </a:lnTo>
                  <a:lnTo>
                    <a:pt x="109982" y="259981"/>
                  </a:lnTo>
                  <a:lnTo>
                    <a:pt x="109956" y="258533"/>
                  </a:lnTo>
                  <a:lnTo>
                    <a:pt x="111340" y="257352"/>
                  </a:lnTo>
                  <a:lnTo>
                    <a:pt x="112737" y="257606"/>
                  </a:lnTo>
                  <a:close/>
                </a:path>
                <a:path w="521970" h="301625">
                  <a:moveTo>
                    <a:pt x="114046" y="287121"/>
                  </a:moveTo>
                  <a:lnTo>
                    <a:pt x="113169" y="286016"/>
                  </a:lnTo>
                  <a:lnTo>
                    <a:pt x="111544" y="283972"/>
                  </a:lnTo>
                  <a:lnTo>
                    <a:pt x="110731" y="285026"/>
                  </a:lnTo>
                  <a:lnTo>
                    <a:pt x="109220" y="287312"/>
                  </a:lnTo>
                  <a:lnTo>
                    <a:pt x="111226" y="288721"/>
                  </a:lnTo>
                  <a:lnTo>
                    <a:pt x="111417" y="288112"/>
                  </a:lnTo>
                  <a:lnTo>
                    <a:pt x="112471" y="286016"/>
                  </a:lnTo>
                  <a:lnTo>
                    <a:pt x="114046" y="287121"/>
                  </a:lnTo>
                  <a:close/>
                </a:path>
                <a:path w="521970" h="301625">
                  <a:moveTo>
                    <a:pt x="115468" y="288112"/>
                  </a:moveTo>
                  <a:lnTo>
                    <a:pt x="114338" y="287312"/>
                  </a:lnTo>
                  <a:lnTo>
                    <a:pt x="114846" y="288112"/>
                  </a:lnTo>
                  <a:lnTo>
                    <a:pt x="115328" y="288721"/>
                  </a:lnTo>
                  <a:lnTo>
                    <a:pt x="115468" y="288112"/>
                  </a:lnTo>
                  <a:close/>
                </a:path>
                <a:path w="521970" h="301625">
                  <a:moveTo>
                    <a:pt x="122110" y="285445"/>
                  </a:moveTo>
                  <a:lnTo>
                    <a:pt x="120827" y="283972"/>
                  </a:lnTo>
                  <a:lnTo>
                    <a:pt x="116179" y="285026"/>
                  </a:lnTo>
                  <a:lnTo>
                    <a:pt x="115468" y="288112"/>
                  </a:lnTo>
                  <a:lnTo>
                    <a:pt x="117208" y="289318"/>
                  </a:lnTo>
                  <a:lnTo>
                    <a:pt x="120954" y="289801"/>
                  </a:lnTo>
                  <a:lnTo>
                    <a:pt x="121958" y="286016"/>
                  </a:lnTo>
                  <a:lnTo>
                    <a:pt x="122047" y="285724"/>
                  </a:lnTo>
                  <a:lnTo>
                    <a:pt x="122110" y="285445"/>
                  </a:lnTo>
                  <a:close/>
                </a:path>
                <a:path w="521970" h="301625">
                  <a:moveTo>
                    <a:pt x="124434" y="288112"/>
                  </a:moveTo>
                  <a:lnTo>
                    <a:pt x="123964" y="287312"/>
                  </a:lnTo>
                  <a:lnTo>
                    <a:pt x="122275" y="285026"/>
                  </a:lnTo>
                  <a:lnTo>
                    <a:pt x="122110" y="285445"/>
                  </a:lnTo>
                  <a:lnTo>
                    <a:pt x="124434" y="288112"/>
                  </a:lnTo>
                  <a:close/>
                </a:path>
                <a:path w="521970" h="301625">
                  <a:moveTo>
                    <a:pt x="127368" y="286016"/>
                  </a:moveTo>
                  <a:lnTo>
                    <a:pt x="126746" y="287121"/>
                  </a:lnTo>
                  <a:lnTo>
                    <a:pt x="125704" y="289318"/>
                  </a:lnTo>
                  <a:lnTo>
                    <a:pt x="126847" y="289318"/>
                  </a:lnTo>
                  <a:lnTo>
                    <a:pt x="127368" y="286016"/>
                  </a:lnTo>
                  <a:close/>
                </a:path>
                <a:path w="521970" h="301625">
                  <a:moveTo>
                    <a:pt x="135712" y="224447"/>
                  </a:moveTo>
                  <a:lnTo>
                    <a:pt x="134632" y="226263"/>
                  </a:lnTo>
                  <a:lnTo>
                    <a:pt x="130848" y="226034"/>
                  </a:lnTo>
                  <a:lnTo>
                    <a:pt x="131051" y="224764"/>
                  </a:lnTo>
                  <a:lnTo>
                    <a:pt x="127800" y="224637"/>
                  </a:lnTo>
                  <a:lnTo>
                    <a:pt x="125933" y="224751"/>
                  </a:lnTo>
                  <a:lnTo>
                    <a:pt x="126009" y="227660"/>
                  </a:lnTo>
                  <a:lnTo>
                    <a:pt x="127812" y="226085"/>
                  </a:lnTo>
                  <a:lnTo>
                    <a:pt x="130644" y="227342"/>
                  </a:lnTo>
                  <a:lnTo>
                    <a:pt x="130797" y="226364"/>
                  </a:lnTo>
                  <a:lnTo>
                    <a:pt x="133921" y="227469"/>
                  </a:lnTo>
                  <a:lnTo>
                    <a:pt x="134620" y="226301"/>
                  </a:lnTo>
                  <a:lnTo>
                    <a:pt x="135293" y="226301"/>
                  </a:lnTo>
                  <a:lnTo>
                    <a:pt x="135712" y="224447"/>
                  </a:lnTo>
                  <a:close/>
                </a:path>
                <a:path w="521970" h="301625">
                  <a:moveTo>
                    <a:pt x="145465" y="287769"/>
                  </a:moveTo>
                  <a:lnTo>
                    <a:pt x="143789" y="287883"/>
                  </a:lnTo>
                  <a:lnTo>
                    <a:pt x="145186" y="288175"/>
                  </a:lnTo>
                  <a:lnTo>
                    <a:pt x="145465" y="287769"/>
                  </a:lnTo>
                  <a:close/>
                </a:path>
                <a:path w="521970" h="301625">
                  <a:moveTo>
                    <a:pt x="146100" y="260527"/>
                  </a:moveTo>
                  <a:lnTo>
                    <a:pt x="145910" y="260108"/>
                  </a:lnTo>
                  <a:lnTo>
                    <a:pt x="145757" y="259880"/>
                  </a:lnTo>
                  <a:lnTo>
                    <a:pt x="145516" y="259740"/>
                  </a:lnTo>
                  <a:lnTo>
                    <a:pt x="145326" y="259562"/>
                  </a:lnTo>
                  <a:lnTo>
                    <a:pt x="145694" y="260159"/>
                  </a:lnTo>
                  <a:lnTo>
                    <a:pt x="146100" y="260527"/>
                  </a:lnTo>
                  <a:close/>
                </a:path>
                <a:path w="521970" h="301625">
                  <a:moveTo>
                    <a:pt x="147866" y="263588"/>
                  </a:moveTo>
                  <a:lnTo>
                    <a:pt x="147828" y="262166"/>
                  </a:lnTo>
                  <a:lnTo>
                    <a:pt x="144564" y="262013"/>
                  </a:lnTo>
                  <a:lnTo>
                    <a:pt x="145503" y="262661"/>
                  </a:lnTo>
                  <a:lnTo>
                    <a:pt x="144145" y="264604"/>
                  </a:lnTo>
                  <a:lnTo>
                    <a:pt x="146037" y="265188"/>
                  </a:lnTo>
                  <a:lnTo>
                    <a:pt x="147866" y="263588"/>
                  </a:lnTo>
                  <a:close/>
                </a:path>
                <a:path w="521970" h="301625">
                  <a:moveTo>
                    <a:pt x="147955" y="247967"/>
                  </a:moveTo>
                  <a:lnTo>
                    <a:pt x="145135" y="247421"/>
                  </a:lnTo>
                  <a:lnTo>
                    <a:pt x="147485" y="248361"/>
                  </a:lnTo>
                  <a:lnTo>
                    <a:pt x="147053" y="249466"/>
                  </a:lnTo>
                  <a:lnTo>
                    <a:pt x="147955" y="247967"/>
                  </a:lnTo>
                  <a:close/>
                </a:path>
                <a:path w="521970" h="301625">
                  <a:moveTo>
                    <a:pt x="148437" y="287566"/>
                  </a:moveTo>
                  <a:lnTo>
                    <a:pt x="146532" y="286245"/>
                  </a:lnTo>
                  <a:lnTo>
                    <a:pt x="145465" y="287769"/>
                  </a:lnTo>
                  <a:lnTo>
                    <a:pt x="148437" y="287566"/>
                  </a:lnTo>
                  <a:close/>
                </a:path>
                <a:path w="521970" h="301625">
                  <a:moveTo>
                    <a:pt x="148615" y="275551"/>
                  </a:moveTo>
                  <a:lnTo>
                    <a:pt x="143852" y="271526"/>
                  </a:lnTo>
                  <a:lnTo>
                    <a:pt x="145694" y="270687"/>
                  </a:lnTo>
                  <a:lnTo>
                    <a:pt x="146062" y="266636"/>
                  </a:lnTo>
                  <a:lnTo>
                    <a:pt x="144678" y="267093"/>
                  </a:lnTo>
                  <a:lnTo>
                    <a:pt x="140563" y="269925"/>
                  </a:lnTo>
                  <a:lnTo>
                    <a:pt x="138176" y="268274"/>
                  </a:lnTo>
                  <a:lnTo>
                    <a:pt x="137248" y="269062"/>
                  </a:lnTo>
                  <a:lnTo>
                    <a:pt x="139141" y="270383"/>
                  </a:lnTo>
                  <a:lnTo>
                    <a:pt x="139166" y="271106"/>
                  </a:lnTo>
                  <a:lnTo>
                    <a:pt x="142887" y="270865"/>
                  </a:lnTo>
                  <a:lnTo>
                    <a:pt x="140157" y="273227"/>
                  </a:lnTo>
                  <a:lnTo>
                    <a:pt x="145808" y="275031"/>
                  </a:lnTo>
                  <a:lnTo>
                    <a:pt x="148615" y="275551"/>
                  </a:lnTo>
                  <a:close/>
                </a:path>
                <a:path w="521970" h="301625">
                  <a:moveTo>
                    <a:pt x="149301" y="283845"/>
                  </a:moveTo>
                  <a:lnTo>
                    <a:pt x="147231" y="283095"/>
                  </a:lnTo>
                  <a:lnTo>
                    <a:pt x="146672" y="279488"/>
                  </a:lnTo>
                  <a:lnTo>
                    <a:pt x="145999" y="283019"/>
                  </a:lnTo>
                  <a:lnTo>
                    <a:pt x="146977" y="284632"/>
                  </a:lnTo>
                  <a:lnTo>
                    <a:pt x="148107" y="284175"/>
                  </a:lnTo>
                  <a:lnTo>
                    <a:pt x="149301" y="283845"/>
                  </a:lnTo>
                  <a:close/>
                </a:path>
                <a:path w="521970" h="301625">
                  <a:moveTo>
                    <a:pt x="151155" y="283756"/>
                  </a:moveTo>
                  <a:lnTo>
                    <a:pt x="150520" y="283552"/>
                  </a:lnTo>
                  <a:lnTo>
                    <a:pt x="149910" y="283679"/>
                  </a:lnTo>
                  <a:lnTo>
                    <a:pt x="149301" y="283845"/>
                  </a:lnTo>
                  <a:lnTo>
                    <a:pt x="149821" y="284035"/>
                  </a:lnTo>
                  <a:lnTo>
                    <a:pt x="150418" y="284086"/>
                  </a:lnTo>
                  <a:lnTo>
                    <a:pt x="151155" y="283756"/>
                  </a:lnTo>
                  <a:close/>
                </a:path>
                <a:path w="521970" h="301625">
                  <a:moveTo>
                    <a:pt x="153860" y="260642"/>
                  </a:moveTo>
                  <a:lnTo>
                    <a:pt x="153708" y="259702"/>
                  </a:lnTo>
                  <a:lnTo>
                    <a:pt x="153187" y="259143"/>
                  </a:lnTo>
                  <a:lnTo>
                    <a:pt x="152641" y="258787"/>
                  </a:lnTo>
                  <a:lnTo>
                    <a:pt x="151968" y="257987"/>
                  </a:lnTo>
                  <a:lnTo>
                    <a:pt x="151053" y="256806"/>
                  </a:lnTo>
                  <a:lnTo>
                    <a:pt x="150596" y="256209"/>
                  </a:lnTo>
                  <a:lnTo>
                    <a:pt x="150101" y="255574"/>
                  </a:lnTo>
                  <a:lnTo>
                    <a:pt x="149225" y="255104"/>
                  </a:lnTo>
                  <a:lnTo>
                    <a:pt x="146062" y="253415"/>
                  </a:lnTo>
                  <a:lnTo>
                    <a:pt x="142925" y="253022"/>
                  </a:lnTo>
                  <a:lnTo>
                    <a:pt x="142494" y="254177"/>
                  </a:lnTo>
                  <a:lnTo>
                    <a:pt x="142265" y="254177"/>
                  </a:lnTo>
                  <a:lnTo>
                    <a:pt x="133654" y="255104"/>
                  </a:lnTo>
                  <a:lnTo>
                    <a:pt x="131305" y="254177"/>
                  </a:lnTo>
                  <a:lnTo>
                    <a:pt x="119710" y="257517"/>
                  </a:lnTo>
                  <a:lnTo>
                    <a:pt x="127685" y="258787"/>
                  </a:lnTo>
                  <a:lnTo>
                    <a:pt x="127990" y="257987"/>
                  </a:lnTo>
                  <a:lnTo>
                    <a:pt x="128104" y="257695"/>
                  </a:lnTo>
                  <a:lnTo>
                    <a:pt x="128536" y="257695"/>
                  </a:lnTo>
                  <a:lnTo>
                    <a:pt x="133426" y="257987"/>
                  </a:lnTo>
                  <a:lnTo>
                    <a:pt x="134823" y="257695"/>
                  </a:lnTo>
                  <a:lnTo>
                    <a:pt x="141960" y="256209"/>
                  </a:lnTo>
                  <a:lnTo>
                    <a:pt x="145338" y="259549"/>
                  </a:lnTo>
                  <a:lnTo>
                    <a:pt x="144868" y="258787"/>
                  </a:lnTo>
                  <a:lnTo>
                    <a:pt x="144589" y="257987"/>
                  </a:lnTo>
                  <a:lnTo>
                    <a:pt x="144500" y="257695"/>
                  </a:lnTo>
                  <a:lnTo>
                    <a:pt x="144449" y="257517"/>
                  </a:lnTo>
                  <a:lnTo>
                    <a:pt x="144348" y="257149"/>
                  </a:lnTo>
                  <a:lnTo>
                    <a:pt x="146304" y="256806"/>
                  </a:lnTo>
                  <a:lnTo>
                    <a:pt x="148297" y="257695"/>
                  </a:lnTo>
                  <a:lnTo>
                    <a:pt x="150952" y="257695"/>
                  </a:lnTo>
                  <a:lnTo>
                    <a:pt x="152527" y="258724"/>
                  </a:lnTo>
                  <a:lnTo>
                    <a:pt x="153009" y="259334"/>
                  </a:lnTo>
                  <a:lnTo>
                    <a:pt x="153530" y="259943"/>
                  </a:lnTo>
                  <a:lnTo>
                    <a:pt x="153860" y="260642"/>
                  </a:lnTo>
                  <a:close/>
                </a:path>
                <a:path w="521970" h="301625">
                  <a:moveTo>
                    <a:pt x="161023" y="252069"/>
                  </a:moveTo>
                  <a:lnTo>
                    <a:pt x="159550" y="248894"/>
                  </a:lnTo>
                  <a:lnTo>
                    <a:pt x="154038" y="252895"/>
                  </a:lnTo>
                  <a:lnTo>
                    <a:pt x="150304" y="253174"/>
                  </a:lnTo>
                  <a:lnTo>
                    <a:pt x="153593" y="254025"/>
                  </a:lnTo>
                  <a:lnTo>
                    <a:pt x="158292" y="255155"/>
                  </a:lnTo>
                  <a:lnTo>
                    <a:pt x="161023" y="252069"/>
                  </a:lnTo>
                  <a:close/>
                </a:path>
                <a:path w="521970" h="301625">
                  <a:moveTo>
                    <a:pt x="165519" y="260223"/>
                  </a:moveTo>
                  <a:lnTo>
                    <a:pt x="163614" y="258889"/>
                  </a:lnTo>
                  <a:lnTo>
                    <a:pt x="160870" y="261277"/>
                  </a:lnTo>
                  <a:lnTo>
                    <a:pt x="165519" y="260223"/>
                  </a:lnTo>
                  <a:close/>
                </a:path>
                <a:path w="521970" h="301625">
                  <a:moveTo>
                    <a:pt x="166090" y="264185"/>
                  </a:moveTo>
                  <a:lnTo>
                    <a:pt x="166039" y="262509"/>
                  </a:lnTo>
                  <a:lnTo>
                    <a:pt x="165112" y="262674"/>
                  </a:lnTo>
                  <a:lnTo>
                    <a:pt x="164846" y="263055"/>
                  </a:lnTo>
                  <a:lnTo>
                    <a:pt x="166090" y="264185"/>
                  </a:lnTo>
                  <a:close/>
                </a:path>
                <a:path w="521970" h="301625">
                  <a:moveTo>
                    <a:pt x="169151" y="262204"/>
                  </a:moveTo>
                  <a:lnTo>
                    <a:pt x="167995" y="262013"/>
                  </a:lnTo>
                  <a:lnTo>
                    <a:pt x="166814" y="261835"/>
                  </a:lnTo>
                  <a:lnTo>
                    <a:pt x="166027" y="262013"/>
                  </a:lnTo>
                  <a:lnTo>
                    <a:pt x="166039" y="262509"/>
                  </a:lnTo>
                  <a:lnTo>
                    <a:pt x="166789" y="262369"/>
                  </a:lnTo>
                  <a:lnTo>
                    <a:pt x="167970" y="262343"/>
                  </a:lnTo>
                  <a:lnTo>
                    <a:pt x="169151" y="262204"/>
                  </a:lnTo>
                  <a:close/>
                </a:path>
                <a:path w="521970" h="301625">
                  <a:moveTo>
                    <a:pt x="169570" y="234175"/>
                  </a:moveTo>
                  <a:lnTo>
                    <a:pt x="168173" y="233705"/>
                  </a:lnTo>
                  <a:lnTo>
                    <a:pt x="166712" y="233248"/>
                  </a:lnTo>
                  <a:lnTo>
                    <a:pt x="160731" y="236181"/>
                  </a:lnTo>
                  <a:lnTo>
                    <a:pt x="158826" y="234861"/>
                  </a:lnTo>
                  <a:lnTo>
                    <a:pt x="161709" y="238302"/>
                  </a:lnTo>
                  <a:lnTo>
                    <a:pt x="165735" y="236181"/>
                  </a:lnTo>
                  <a:lnTo>
                    <a:pt x="169570" y="234175"/>
                  </a:lnTo>
                  <a:close/>
                </a:path>
                <a:path w="521970" h="301625">
                  <a:moveTo>
                    <a:pt x="171310" y="230746"/>
                  </a:moveTo>
                  <a:lnTo>
                    <a:pt x="170065" y="229870"/>
                  </a:lnTo>
                  <a:lnTo>
                    <a:pt x="168325" y="230263"/>
                  </a:lnTo>
                  <a:lnTo>
                    <a:pt x="168567" y="230263"/>
                  </a:lnTo>
                  <a:lnTo>
                    <a:pt x="170599" y="231355"/>
                  </a:lnTo>
                  <a:lnTo>
                    <a:pt x="171310" y="230746"/>
                  </a:lnTo>
                  <a:close/>
                </a:path>
                <a:path w="521970" h="301625">
                  <a:moveTo>
                    <a:pt x="171665" y="231940"/>
                  </a:moveTo>
                  <a:lnTo>
                    <a:pt x="170599" y="231355"/>
                  </a:lnTo>
                  <a:lnTo>
                    <a:pt x="169468" y="232333"/>
                  </a:lnTo>
                  <a:lnTo>
                    <a:pt x="171221" y="232333"/>
                  </a:lnTo>
                  <a:lnTo>
                    <a:pt x="171665" y="231940"/>
                  </a:lnTo>
                  <a:close/>
                </a:path>
                <a:path w="521970" h="301625">
                  <a:moveTo>
                    <a:pt x="172694" y="285927"/>
                  </a:moveTo>
                  <a:lnTo>
                    <a:pt x="163195" y="279285"/>
                  </a:lnTo>
                  <a:lnTo>
                    <a:pt x="156197" y="279425"/>
                  </a:lnTo>
                  <a:lnTo>
                    <a:pt x="156718" y="281927"/>
                  </a:lnTo>
                  <a:lnTo>
                    <a:pt x="153898" y="281393"/>
                  </a:lnTo>
                  <a:lnTo>
                    <a:pt x="155803" y="282714"/>
                  </a:lnTo>
                  <a:lnTo>
                    <a:pt x="153936" y="283565"/>
                  </a:lnTo>
                  <a:lnTo>
                    <a:pt x="157784" y="287667"/>
                  </a:lnTo>
                  <a:lnTo>
                    <a:pt x="162471" y="288099"/>
                  </a:lnTo>
                  <a:lnTo>
                    <a:pt x="168529" y="288036"/>
                  </a:lnTo>
                  <a:lnTo>
                    <a:pt x="167525" y="285191"/>
                  </a:lnTo>
                  <a:lnTo>
                    <a:pt x="168935" y="285470"/>
                  </a:lnTo>
                  <a:lnTo>
                    <a:pt x="170827" y="286067"/>
                  </a:lnTo>
                  <a:lnTo>
                    <a:pt x="172694" y="285927"/>
                  </a:lnTo>
                  <a:close/>
                </a:path>
                <a:path w="521970" h="301625">
                  <a:moveTo>
                    <a:pt x="173228" y="232791"/>
                  </a:moveTo>
                  <a:lnTo>
                    <a:pt x="171818" y="231813"/>
                  </a:lnTo>
                  <a:lnTo>
                    <a:pt x="171665" y="231940"/>
                  </a:lnTo>
                  <a:lnTo>
                    <a:pt x="173228" y="232791"/>
                  </a:lnTo>
                  <a:close/>
                </a:path>
                <a:path w="521970" h="301625">
                  <a:moveTo>
                    <a:pt x="173507" y="262928"/>
                  </a:moveTo>
                  <a:lnTo>
                    <a:pt x="172554" y="260832"/>
                  </a:lnTo>
                  <a:lnTo>
                    <a:pt x="171792" y="261721"/>
                  </a:lnTo>
                  <a:lnTo>
                    <a:pt x="170472" y="262051"/>
                  </a:lnTo>
                  <a:lnTo>
                    <a:pt x="169151" y="262204"/>
                  </a:lnTo>
                  <a:lnTo>
                    <a:pt x="171373" y="262559"/>
                  </a:lnTo>
                  <a:lnTo>
                    <a:pt x="173507" y="262928"/>
                  </a:lnTo>
                  <a:close/>
                </a:path>
                <a:path w="521970" h="301625">
                  <a:moveTo>
                    <a:pt x="175463" y="228650"/>
                  </a:moveTo>
                  <a:lnTo>
                    <a:pt x="174955" y="228434"/>
                  </a:lnTo>
                  <a:lnTo>
                    <a:pt x="171970" y="227177"/>
                  </a:lnTo>
                  <a:lnTo>
                    <a:pt x="170281" y="226466"/>
                  </a:lnTo>
                  <a:lnTo>
                    <a:pt x="170294" y="227177"/>
                  </a:lnTo>
                  <a:lnTo>
                    <a:pt x="161848" y="225577"/>
                  </a:lnTo>
                  <a:lnTo>
                    <a:pt x="160985" y="227825"/>
                  </a:lnTo>
                  <a:lnTo>
                    <a:pt x="160020" y="228650"/>
                  </a:lnTo>
                  <a:lnTo>
                    <a:pt x="160147" y="228650"/>
                  </a:lnTo>
                  <a:lnTo>
                    <a:pt x="162458" y="230263"/>
                  </a:lnTo>
                  <a:lnTo>
                    <a:pt x="168008" y="228434"/>
                  </a:lnTo>
                  <a:lnTo>
                    <a:pt x="170065" y="229870"/>
                  </a:lnTo>
                  <a:lnTo>
                    <a:pt x="175463" y="228650"/>
                  </a:lnTo>
                  <a:close/>
                </a:path>
                <a:path w="521970" h="301625">
                  <a:moveTo>
                    <a:pt x="179006" y="258927"/>
                  </a:moveTo>
                  <a:lnTo>
                    <a:pt x="174790" y="258127"/>
                  </a:lnTo>
                  <a:lnTo>
                    <a:pt x="177647" y="260121"/>
                  </a:lnTo>
                  <a:lnTo>
                    <a:pt x="179006" y="258927"/>
                  </a:lnTo>
                  <a:close/>
                </a:path>
                <a:path w="521970" h="301625">
                  <a:moveTo>
                    <a:pt x="179273" y="231292"/>
                  </a:moveTo>
                  <a:lnTo>
                    <a:pt x="176898" y="230365"/>
                  </a:lnTo>
                  <a:lnTo>
                    <a:pt x="174625" y="232346"/>
                  </a:lnTo>
                  <a:lnTo>
                    <a:pt x="179273" y="231292"/>
                  </a:lnTo>
                  <a:close/>
                </a:path>
                <a:path w="521970" h="301625">
                  <a:moveTo>
                    <a:pt x="184315" y="260273"/>
                  </a:moveTo>
                  <a:lnTo>
                    <a:pt x="180936" y="260273"/>
                  </a:lnTo>
                  <a:lnTo>
                    <a:pt x="184213" y="260413"/>
                  </a:lnTo>
                  <a:lnTo>
                    <a:pt x="184315" y="260273"/>
                  </a:lnTo>
                  <a:close/>
                </a:path>
                <a:path w="521970" h="301625">
                  <a:moveTo>
                    <a:pt x="195287" y="258305"/>
                  </a:moveTo>
                  <a:lnTo>
                    <a:pt x="188341" y="258305"/>
                  </a:lnTo>
                  <a:lnTo>
                    <a:pt x="188201" y="258025"/>
                  </a:lnTo>
                  <a:lnTo>
                    <a:pt x="187337" y="256184"/>
                  </a:lnTo>
                  <a:lnTo>
                    <a:pt x="184315" y="260273"/>
                  </a:lnTo>
                  <a:lnTo>
                    <a:pt x="184772" y="260273"/>
                  </a:lnTo>
                  <a:lnTo>
                    <a:pt x="186956" y="258025"/>
                  </a:lnTo>
                  <a:lnTo>
                    <a:pt x="186728" y="260273"/>
                  </a:lnTo>
                  <a:lnTo>
                    <a:pt x="186677" y="260807"/>
                  </a:lnTo>
                  <a:lnTo>
                    <a:pt x="186563" y="262077"/>
                  </a:lnTo>
                  <a:lnTo>
                    <a:pt x="185204" y="263245"/>
                  </a:lnTo>
                  <a:lnTo>
                    <a:pt x="183934" y="261137"/>
                  </a:lnTo>
                  <a:lnTo>
                    <a:pt x="184251" y="260807"/>
                  </a:lnTo>
                  <a:lnTo>
                    <a:pt x="184632" y="260413"/>
                  </a:lnTo>
                  <a:lnTo>
                    <a:pt x="184213" y="260413"/>
                  </a:lnTo>
                  <a:lnTo>
                    <a:pt x="181013" y="260413"/>
                  </a:lnTo>
                  <a:lnTo>
                    <a:pt x="182397" y="262724"/>
                  </a:lnTo>
                  <a:lnTo>
                    <a:pt x="183667" y="261416"/>
                  </a:lnTo>
                  <a:lnTo>
                    <a:pt x="183603" y="261886"/>
                  </a:lnTo>
                  <a:lnTo>
                    <a:pt x="183502" y="262724"/>
                  </a:lnTo>
                  <a:lnTo>
                    <a:pt x="183438" y="263245"/>
                  </a:lnTo>
                  <a:lnTo>
                    <a:pt x="183337" y="264109"/>
                  </a:lnTo>
                  <a:lnTo>
                    <a:pt x="185674" y="263245"/>
                  </a:lnTo>
                  <a:lnTo>
                    <a:pt x="189357" y="261886"/>
                  </a:lnTo>
                  <a:lnTo>
                    <a:pt x="189357" y="262077"/>
                  </a:lnTo>
                  <a:lnTo>
                    <a:pt x="189484" y="266979"/>
                  </a:lnTo>
                  <a:lnTo>
                    <a:pt x="189560" y="269862"/>
                  </a:lnTo>
                  <a:lnTo>
                    <a:pt x="194627" y="266979"/>
                  </a:lnTo>
                  <a:lnTo>
                    <a:pt x="191312" y="264642"/>
                  </a:lnTo>
                  <a:lnTo>
                    <a:pt x="192913" y="262077"/>
                  </a:lnTo>
                  <a:lnTo>
                    <a:pt x="193040" y="261886"/>
                  </a:lnTo>
                  <a:lnTo>
                    <a:pt x="195287" y="258305"/>
                  </a:lnTo>
                  <a:close/>
                </a:path>
                <a:path w="521970" h="301625">
                  <a:moveTo>
                    <a:pt x="236728" y="197599"/>
                  </a:moveTo>
                  <a:lnTo>
                    <a:pt x="234315" y="196913"/>
                  </a:lnTo>
                  <a:lnTo>
                    <a:pt x="232029" y="198882"/>
                  </a:lnTo>
                  <a:lnTo>
                    <a:pt x="235407" y="203377"/>
                  </a:lnTo>
                  <a:lnTo>
                    <a:pt x="236728" y="197599"/>
                  </a:lnTo>
                  <a:close/>
                </a:path>
                <a:path w="521970" h="301625">
                  <a:moveTo>
                    <a:pt x="240436" y="195999"/>
                  </a:moveTo>
                  <a:lnTo>
                    <a:pt x="238836" y="191528"/>
                  </a:lnTo>
                  <a:lnTo>
                    <a:pt x="236524" y="192773"/>
                  </a:lnTo>
                  <a:lnTo>
                    <a:pt x="239382" y="194754"/>
                  </a:lnTo>
                  <a:lnTo>
                    <a:pt x="239420" y="195999"/>
                  </a:lnTo>
                  <a:lnTo>
                    <a:pt x="240436" y="195999"/>
                  </a:lnTo>
                  <a:close/>
                </a:path>
                <a:path w="521970" h="301625">
                  <a:moveTo>
                    <a:pt x="240868" y="197192"/>
                  </a:moveTo>
                  <a:lnTo>
                    <a:pt x="240766" y="196913"/>
                  </a:lnTo>
                  <a:lnTo>
                    <a:pt x="240703" y="196735"/>
                  </a:lnTo>
                  <a:lnTo>
                    <a:pt x="239445" y="196735"/>
                  </a:lnTo>
                  <a:lnTo>
                    <a:pt x="236931" y="196735"/>
                  </a:lnTo>
                  <a:lnTo>
                    <a:pt x="236829" y="197192"/>
                  </a:lnTo>
                  <a:lnTo>
                    <a:pt x="236728" y="197599"/>
                  </a:lnTo>
                  <a:lnTo>
                    <a:pt x="239496" y="198374"/>
                  </a:lnTo>
                  <a:lnTo>
                    <a:pt x="239445" y="196913"/>
                  </a:lnTo>
                  <a:lnTo>
                    <a:pt x="239991" y="196913"/>
                  </a:lnTo>
                  <a:lnTo>
                    <a:pt x="240868" y="197192"/>
                  </a:lnTo>
                  <a:close/>
                </a:path>
                <a:path w="521970" h="301625">
                  <a:moveTo>
                    <a:pt x="246265" y="188645"/>
                  </a:moveTo>
                  <a:lnTo>
                    <a:pt x="246240" y="188341"/>
                  </a:lnTo>
                  <a:lnTo>
                    <a:pt x="246113" y="188023"/>
                  </a:lnTo>
                  <a:lnTo>
                    <a:pt x="245757" y="187782"/>
                  </a:lnTo>
                  <a:lnTo>
                    <a:pt x="245656" y="188214"/>
                  </a:lnTo>
                  <a:lnTo>
                    <a:pt x="245910" y="188468"/>
                  </a:lnTo>
                  <a:lnTo>
                    <a:pt x="246265" y="188645"/>
                  </a:lnTo>
                  <a:close/>
                </a:path>
                <a:path w="521970" h="301625">
                  <a:moveTo>
                    <a:pt x="246634" y="167017"/>
                  </a:moveTo>
                  <a:lnTo>
                    <a:pt x="245681" y="166370"/>
                  </a:lnTo>
                  <a:lnTo>
                    <a:pt x="243408" y="169062"/>
                  </a:lnTo>
                  <a:lnTo>
                    <a:pt x="246634" y="167017"/>
                  </a:lnTo>
                  <a:close/>
                </a:path>
                <a:path w="521970" h="301625">
                  <a:moveTo>
                    <a:pt x="247421" y="179666"/>
                  </a:moveTo>
                  <a:lnTo>
                    <a:pt x="242785" y="179666"/>
                  </a:lnTo>
                  <a:lnTo>
                    <a:pt x="241693" y="174980"/>
                  </a:lnTo>
                  <a:lnTo>
                    <a:pt x="230225" y="182651"/>
                  </a:lnTo>
                  <a:lnTo>
                    <a:pt x="230022" y="182308"/>
                  </a:lnTo>
                  <a:lnTo>
                    <a:pt x="229285" y="181076"/>
                  </a:lnTo>
                  <a:lnTo>
                    <a:pt x="227304" y="177774"/>
                  </a:lnTo>
                  <a:lnTo>
                    <a:pt x="225450" y="178638"/>
                  </a:lnTo>
                  <a:lnTo>
                    <a:pt x="226872" y="179666"/>
                  </a:lnTo>
                  <a:lnTo>
                    <a:pt x="226898" y="181076"/>
                  </a:lnTo>
                  <a:lnTo>
                    <a:pt x="223647" y="180936"/>
                  </a:lnTo>
                  <a:lnTo>
                    <a:pt x="225552" y="183007"/>
                  </a:lnTo>
                  <a:lnTo>
                    <a:pt x="222961" y="182308"/>
                  </a:lnTo>
                  <a:lnTo>
                    <a:pt x="222529" y="182308"/>
                  </a:lnTo>
                  <a:lnTo>
                    <a:pt x="225120" y="184099"/>
                  </a:lnTo>
                  <a:lnTo>
                    <a:pt x="225132" y="183388"/>
                  </a:lnTo>
                  <a:lnTo>
                    <a:pt x="225577" y="183007"/>
                  </a:lnTo>
                  <a:lnTo>
                    <a:pt x="226364" y="182308"/>
                  </a:lnTo>
                  <a:lnTo>
                    <a:pt x="226618" y="182308"/>
                  </a:lnTo>
                  <a:lnTo>
                    <a:pt x="229133" y="184099"/>
                  </a:lnTo>
                  <a:lnTo>
                    <a:pt x="229539" y="184429"/>
                  </a:lnTo>
                  <a:lnTo>
                    <a:pt x="228384" y="186105"/>
                  </a:lnTo>
                  <a:lnTo>
                    <a:pt x="227457" y="187604"/>
                  </a:lnTo>
                  <a:lnTo>
                    <a:pt x="231317" y="189128"/>
                  </a:lnTo>
                  <a:lnTo>
                    <a:pt x="233591" y="186410"/>
                  </a:lnTo>
                  <a:lnTo>
                    <a:pt x="232829" y="185902"/>
                  </a:lnTo>
                  <a:lnTo>
                    <a:pt x="230771" y="185902"/>
                  </a:lnTo>
                  <a:lnTo>
                    <a:pt x="230733" y="184429"/>
                  </a:lnTo>
                  <a:lnTo>
                    <a:pt x="234505" y="185648"/>
                  </a:lnTo>
                  <a:lnTo>
                    <a:pt x="235902" y="184429"/>
                  </a:lnTo>
                  <a:lnTo>
                    <a:pt x="237947" y="182651"/>
                  </a:lnTo>
                  <a:lnTo>
                    <a:pt x="239928" y="180936"/>
                  </a:lnTo>
                  <a:lnTo>
                    <a:pt x="242785" y="183388"/>
                  </a:lnTo>
                  <a:lnTo>
                    <a:pt x="242519" y="183007"/>
                  </a:lnTo>
                  <a:lnTo>
                    <a:pt x="241427" y="181889"/>
                  </a:lnTo>
                  <a:lnTo>
                    <a:pt x="243052" y="181292"/>
                  </a:lnTo>
                  <a:lnTo>
                    <a:pt x="242951" y="181076"/>
                  </a:lnTo>
                  <a:lnTo>
                    <a:pt x="243078" y="180936"/>
                  </a:lnTo>
                  <a:lnTo>
                    <a:pt x="243154" y="181292"/>
                  </a:lnTo>
                  <a:lnTo>
                    <a:pt x="243624" y="181076"/>
                  </a:lnTo>
                  <a:lnTo>
                    <a:pt x="247421" y="179666"/>
                  </a:lnTo>
                  <a:close/>
                </a:path>
                <a:path w="521970" h="301625">
                  <a:moveTo>
                    <a:pt x="250278" y="188887"/>
                  </a:moveTo>
                  <a:lnTo>
                    <a:pt x="247497" y="189242"/>
                  </a:lnTo>
                  <a:lnTo>
                    <a:pt x="246265" y="188645"/>
                  </a:lnTo>
                  <a:lnTo>
                    <a:pt x="246380" y="189585"/>
                  </a:lnTo>
                  <a:lnTo>
                    <a:pt x="245706" y="190601"/>
                  </a:lnTo>
                  <a:lnTo>
                    <a:pt x="248170" y="190157"/>
                  </a:lnTo>
                  <a:lnTo>
                    <a:pt x="250278" y="188887"/>
                  </a:lnTo>
                  <a:close/>
                </a:path>
                <a:path w="521970" h="301625">
                  <a:moveTo>
                    <a:pt x="250558" y="193255"/>
                  </a:moveTo>
                  <a:lnTo>
                    <a:pt x="250240" y="192328"/>
                  </a:lnTo>
                  <a:lnTo>
                    <a:pt x="248208" y="192328"/>
                  </a:lnTo>
                  <a:lnTo>
                    <a:pt x="250558" y="193255"/>
                  </a:lnTo>
                  <a:close/>
                </a:path>
                <a:path w="521970" h="301625">
                  <a:moveTo>
                    <a:pt x="251625" y="198996"/>
                  </a:moveTo>
                  <a:lnTo>
                    <a:pt x="250304" y="198081"/>
                  </a:lnTo>
                  <a:lnTo>
                    <a:pt x="250253" y="199440"/>
                  </a:lnTo>
                  <a:lnTo>
                    <a:pt x="251625" y="198996"/>
                  </a:lnTo>
                  <a:close/>
                </a:path>
                <a:path w="521970" h="301625">
                  <a:moveTo>
                    <a:pt x="253606" y="198374"/>
                  </a:moveTo>
                  <a:lnTo>
                    <a:pt x="251625" y="198996"/>
                  </a:lnTo>
                  <a:lnTo>
                    <a:pt x="252590" y="199669"/>
                  </a:lnTo>
                  <a:lnTo>
                    <a:pt x="253606" y="198374"/>
                  </a:lnTo>
                  <a:close/>
                </a:path>
                <a:path w="521970" h="301625">
                  <a:moveTo>
                    <a:pt x="260692" y="151892"/>
                  </a:moveTo>
                  <a:lnTo>
                    <a:pt x="256908" y="149250"/>
                  </a:lnTo>
                  <a:lnTo>
                    <a:pt x="255993" y="150037"/>
                  </a:lnTo>
                  <a:lnTo>
                    <a:pt x="260692" y="151892"/>
                  </a:lnTo>
                  <a:close/>
                </a:path>
                <a:path w="521970" h="301625">
                  <a:moveTo>
                    <a:pt x="268592" y="204368"/>
                  </a:moveTo>
                  <a:lnTo>
                    <a:pt x="268376" y="201968"/>
                  </a:lnTo>
                  <a:lnTo>
                    <a:pt x="268262" y="200723"/>
                  </a:lnTo>
                  <a:lnTo>
                    <a:pt x="268147" y="199440"/>
                  </a:lnTo>
                  <a:lnTo>
                    <a:pt x="268020" y="198081"/>
                  </a:lnTo>
                  <a:lnTo>
                    <a:pt x="267970" y="197523"/>
                  </a:lnTo>
                  <a:lnTo>
                    <a:pt x="264668" y="196646"/>
                  </a:lnTo>
                  <a:lnTo>
                    <a:pt x="262140" y="197497"/>
                  </a:lnTo>
                  <a:lnTo>
                    <a:pt x="262140" y="199313"/>
                  </a:lnTo>
                  <a:lnTo>
                    <a:pt x="259638" y="199313"/>
                  </a:lnTo>
                  <a:lnTo>
                    <a:pt x="260946" y="198374"/>
                  </a:lnTo>
                  <a:lnTo>
                    <a:pt x="262140" y="199313"/>
                  </a:lnTo>
                  <a:lnTo>
                    <a:pt x="262140" y="197497"/>
                  </a:lnTo>
                  <a:lnTo>
                    <a:pt x="260388" y="198081"/>
                  </a:lnTo>
                  <a:lnTo>
                    <a:pt x="259943" y="198081"/>
                  </a:lnTo>
                  <a:lnTo>
                    <a:pt x="256755" y="198310"/>
                  </a:lnTo>
                  <a:lnTo>
                    <a:pt x="256870" y="198081"/>
                  </a:lnTo>
                  <a:lnTo>
                    <a:pt x="258076" y="195668"/>
                  </a:lnTo>
                  <a:lnTo>
                    <a:pt x="253923" y="195668"/>
                  </a:lnTo>
                  <a:lnTo>
                    <a:pt x="254406" y="197345"/>
                  </a:lnTo>
                  <a:lnTo>
                    <a:pt x="253606" y="198374"/>
                  </a:lnTo>
                  <a:lnTo>
                    <a:pt x="254419" y="198081"/>
                  </a:lnTo>
                  <a:lnTo>
                    <a:pt x="255879" y="198361"/>
                  </a:lnTo>
                  <a:lnTo>
                    <a:pt x="255854" y="199313"/>
                  </a:lnTo>
                  <a:lnTo>
                    <a:pt x="251663" y="200202"/>
                  </a:lnTo>
                  <a:lnTo>
                    <a:pt x="253060" y="200964"/>
                  </a:lnTo>
                  <a:lnTo>
                    <a:pt x="254469" y="200964"/>
                  </a:lnTo>
                  <a:lnTo>
                    <a:pt x="255892" y="200723"/>
                  </a:lnTo>
                  <a:lnTo>
                    <a:pt x="255930" y="201968"/>
                  </a:lnTo>
                  <a:lnTo>
                    <a:pt x="257670" y="200723"/>
                  </a:lnTo>
                  <a:lnTo>
                    <a:pt x="259461" y="199440"/>
                  </a:lnTo>
                  <a:lnTo>
                    <a:pt x="262305" y="199440"/>
                  </a:lnTo>
                  <a:lnTo>
                    <a:pt x="268592" y="204368"/>
                  </a:lnTo>
                  <a:close/>
                </a:path>
                <a:path w="521970" h="301625">
                  <a:moveTo>
                    <a:pt x="285521" y="172720"/>
                  </a:moveTo>
                  <a:lnTo>
                    <a:pt x="283654" y="172847"/>
                  </a:lnTo>
                  <a:lnTo>
                    <a:pt x="279857" y="170192"/>
                  </a:lnTo>
                  <a:lnTo>
                    <a:pt x="276174" y="172631"/>
                  </a:lnTo>
                  <a:lnTo>
                    <a:pt x="278993" y="173151"/>
                  </a:lnTo>
                  <a:lnTo>
                    <a:pt x="284137" y="173177"/>
                  </a:lnTo>
                  <a:lnTo>
                    <a:pt x="285521" y="172720"/>
                  </a:lnTo>
                  <a:close/>
                </a:path>
                <a:path w="521970" h="301625">
                  <a:moveTo>
                    <a:pt x="286829" y="133781"/>
                  </a:moveTo>
                  <a:lnTo>
                    <a:pt x="283083" y="132575"/>
                  </a:lnTo>
                  <a:lnTo>
                    <a:pt x="285457" y="134950"/>
                  </a:lnTo>
                  <a:lnTo>
                    <a:pt x="286829" y="133781"/>
                  </a:lnTo>
                  <a:close/>
                </a:path>
                <a:path w="521970" h="301625">
                  <a:moveTo>
                    <a:pt x="296710" y="147637"/>
                  </a:moveTo>
                  <a:lnTo>
                    <a:pt x="295656" y="149872"/>
                  </a:lnTo>
                  <a:lnTo>
                    <a:pt x="296608" y="149428"/>
                  </a:lnTo>
                  <a:lnTo>
                    <a:pt x="296710" y="147637"/>
                  </a:lnTo>
                  <a:close/>
                </a:path>
                <a:path w="521970" h="301625">
                  <a:moveTo>
                    <a:pt x="296900" y="144589"/>
                  </a:moveTo>
                  <a:lnTo>
                    <a:pt x="296456" y="144741"/>
                  </a:lnTo>
                  <a:lnTo>
                    <a:pt x="296862" y="145338"/>
                  </a:lnTo>
                  <a:lnTo>
                    <a:pt x="296900" y="144589"/>
                  </a:lnTo>
                  <a:close/>
                </a:path>
                <a:path w="521970" h="301625">
                  <a:moveTo>
                    <a:pt x="297421" y="146151"/>
                  </a:moveTo>
                  <a:lnTo>
                    <a:pt x="296862" y="145338"/>
                  </a:lnTo>
                  <a:lnTo>
                    <a:pt x="296811" y="145986"/>
                  </a:lnTo>
                  <a:lnTo>
                    <a:pt x="296710" y="147637"/>
                  </a:lnTo>
                  <a:lnTo>
                    <a:pt x="297421" y="146151"/>
                  </a:lnTo>
                  <a:close/>
                </a:path>
                <a:path w="521970" h="301625">
                  <a:moveTo>
                    <a:pt x="299351" y="148170"/>
                  </a:moveTo>
                  <a:lnTo>
                    <a:pt x="296608" y="149428"/>
                  </a:lnTo>
                  <a:lnTo>
                    <a:pt x="296570" y="149872"/>
                  </a:lnTo>
                  <a:lnTo>
                    <a:pt x="297205" y="149428"/>
                  </a:lnTo>
                  <a:lnTo>
                    <a:pt x="299351" y="148170"/>
                  </a:lnTo>
                  <a:close/>
                </a:path>
                <a:path w="521970" h="301625">
                  <a:moveTo>
                    <a:pt x="299440" y="144589"/>
                  </a:moveTo>
                  <a:lnTo>
                    <a:pt x="296799" y="143814"/>
                  </a:lnTo>
                  <a:lnTo>
                    <a:pt x="294322" y="143179"/>
                  </a:lnTo>
                  <a:lnTo>
                    <a:pt x="294246" y="142722"/>
                  </a:lnTo>
                  <a:lnTo>
                    <a:pt x="294144" y="142125"/>
                  </a:lnTo>
                  <a:lnTo>
                    <a:pt x="294093" y="141820"/>
                  </a:lnTo>
                  <a:lnTo>
                    <a:pt x="293789" y="142125"/>
                  </a:lnTo>
                  <a:lnTo>
                    <a:pt x="293624" y="142405"/>
                  </a:lnTo>
                  <a:lnTo>
                    <a:pt x="293268" y="142722"/>
                  </a:lnTo>
                  <a:lnTo>
                    <a:pt x="292328" y="142722"/>
                  </a:lnTo>
                  <a:lnTo>
                    <a:pt x="291338" y="142125"/>
                  </a:lnTo>
                  <a:lnTo>
                    <a:pt x="290499" y="141325"/>
                  </a:lnTo>
                  <a:lnTo>
                    <a:pt x="289001" y="141325"/>
                  </a:lnTo>
                  <a:lnTo>
                    <a:pt x="288417" y="140970"/>
                  </a:lnTo>
                  <a:lnTo>
                    <a:pt x="287782" y="140487"/>
                  </a:lnTo>
                  <a:lnTo>
                    <a:pt x="287947" y="140970"/>
                  </a:lnTo>
                  <a:lnTo>
                    <a:pt x="286092" y="141820"/>
                  </a:lnTo>
                  <a:lnTo>
                    <a:pt x="285445" y="142405"/>
                  </a:lnTo>
                  <a:lnTo>
                    <a:pt x="285203" y="142722"/>
                  </a:lnTo>
                  <a:lnTo>
                    <a:pt x="286702" y="146519"/>
                  </a:lnTo>
                  <a:lnTo>
                    <a:pt x="295795" y="144589"/>
                  </a:lnTo>
                  <a:lnTo>
                    <a:pt x="296900" y="144589"/>
                  </a:lnTo>
                  <a:lnTo>
                    <a:pt x="297980" y="144589"/>
                  </a:lnTo>
                  <a:lnTo>
                    <a:pt x="298335" y="145338"/>
                  </a:lnTo>
                  <a:lnTo>
                    <a:pt x="299313" y="145986"/>
                  </a:lnTo>
                  <a:lnTo>
                    <a:pt x="299186" y="145338"/>
                  </a:lnTo>
                  <a:lnTo>
                    <a:pt x="299085" y="144741"/>
                  </a:lnTo>
                  <a:lnTo>
                    <a:pt x="299046" y="144589"/>
                  </a:lnTo>
                  <a:lnTo>
                    <a:pt x="299440" y="144589"/>
                  </a:lnTo>
                  <a:close/>
                </a:path>
                <a:path w="521970" h="301625">
                  <a:moveTo>
                    <a:pt x="300837" y="186918"/>
                  </a:moveTo>
                  <a:lnTo>
                    <a:pt x="299453" y="186664"/>
                  </a:lnTo>
                  <a:lnTo>
                    <a:pt x="297446" y="182422"/>
                  </a:lnTo>
                  <a:lnTo>
                    <a:pt x="295668" y="186182"/>
                  </a:lnTo>
                  <a:lnTo>
                    <a:pt x="298056" y="187845"/>
                  </a:lnTo>
                  <a:lnTo>
                    <a:pt x="298513" y="186715"/>
                  </a:lnTo>
                  <a:lnTo>
                    <a:pt x="300380" y="187312"/>
                  </a:lnTo>
                  <a:lnTo>
                    <a:pt x="300837" y="186918"/>
                  </a:lnTo>
                  <a:close/>
                </a:path>
                <a:path w="521970" h="301625">
                  <a:moveTo>
                    <a:pt x="306666" y="152615"/>
                  </a:moveTo>
                  <a:lnTo>
                    <a:pt x="306324" y="152552"/>
                  </a:lnTo>
                  <a:lnTo>
                    <a:pt x="305993" y="152692"/>
                  </a:lnTo>
                  <a:lnTo>
                    <a:pt x="305676" y="153073"/>
                  </a:lnTo>
                  <a:lnTo>
                    <a:pt x="306019" y="152933"/>
                  </a:lnTo>
                  <a:lnTo>
                    <a:pt x="306349" y="152781"/>
                  </a:lnTo>
                  <a:lnTo>
                    <a:pt x="306666" y="152615"/>
                  </a:lnTo>
                  <a:close/>
                </a:path>
                <a:path w="521970" h="301625">
                  <a:moveTo>
                    <a:pt x="312127" y="207581"/>
                  </a:moveTo>
                  <a:lnTo>
                    <a:pt x="309257" y="204889"/>
                  </a:lnTo>
                  <a:lnTo>
                    <a:pt x="311175" y="206921"/>
                  </a:lnTo>
                  <a:lnTo>
                    <a:pt x="312127" y="207581"/>
                  </a:lnTo>
                  <a:close/>
                </a:path>
                <a:path w="521970" h="301625">
                  <a:moveTo>
                    <a:pt x="331470" y="169583"/>
                  </a:moveTo>
                  <a:lnTo>
                    <a:pt x="326072" y="169583"/>
                  </a:lnTo>
                  <a:lnTo>
                    <a:pt x="322846" y="171615"/>
                  </a:lnTo>
                  <a:lnTo>
                    <a:pt x="329006" y="174459"/>
                  </a:lnTo>
                  <a:lnTo>
                    <a:pt x="331470" y="169583"/>
                  </a:lnTo>
                  <a:close/>
                </a:path>
                <a:path w="521970" h="301625">
                  <a:moveTo>
                    <a:pt x="335673" y="217500"/>
                  </a:moveTo>
                  <a:lnTo>
                    <a:pt x="334975" y="217728"/>
                  </a:lnTo>
                  <a:lnTo>
                    <a:pt x="334594" y="218008"/>
                  </a:lnTo>
                  <a:lnTo>
                    <a:pt x="334873" y="218401"/>
                  </a:lnTo>
                  <a:lnTo>
                    <a:pt x="335038" y="218071"/>
                  </a:lnTo>
                  <a:lnTo>
                    <a:pt x="335318" y="217779"/>
                  </a:lnTo>
                  <a:lnTo>
                    <a:pt x="335673" y="217500"/>
                  </a:lnTo>
                  <a:close/>
                </a:path>
                <a:path w="521970" h="301625">
                  <a:moveTo>
                    <a:pt x="335851" y="168998"/>
                  </a:moveTo>
                  <a:lnTo>
                    <a:pt x="333870" y="167284"/>
                  </a:lnTo>
                  <a:lnTo>
                    <a:pt x="332117" y="168808"/>
                  </a:lnTo>
                  <a:lnTo>
                    <a:pt x="331927" y="168681"/>
                  </a:lnTo>
                  <a:lnTo>
                    <a:pt x="331470" y="169583"/>
                  </a:lnTo>
                  <a:lnTo>
                    <a:pt x="333222" y="169583"/>
                  </a:lnTo>
                  <a:lnTo>
                    <a:pt x="332371" y="168998"/>
                  </a:lnTo>
                  <a:lnTo>
                    <a:pt x="335851" y="168998"/>
                  </a:lnTo>
                  <a:close/>
                </a:path>
                <a:path w="521970" h="301625">
                  <a:moveTo>
                    <a:pt x="337312" y="170256"/>
                  </a:moveTo>
                  <a:lnTo>
                    <a:pt x="336054" y="168808"/>
                  </a:lnTo>
                  <a:lnTo>
                    <a:pt x="335940" y="168681"/>
                  </a:lnTo>
                  <a:lnTo>
                    <a:pt x="335851" y="168998"/>
                  </a:lnTo>
                  <a:lnTo>
                    <a:pt x="337312" y="170256"/>
                  </a:lnTo>
                  <a:close/>
                </a:path>
                <a:path w="521970" h="301625">
                  <a:moveTo>
                    <a:pt x="346036" y="167576"/>
                  </a:moveTo>
                  <a:lnTo>
                    <a:pt x="345617" y="166928"/>
                  </a:lnTo>
                  <a:lnTo>
                    <a:pt x="344652" y="165404"/>
                  </a:lnTo>
                  <a:lnTo>
                    <a:pt x="344195" y="165798"/>
                  </a:lnTo>
                  <a:lnTo>
                    <a:pt x="344220" y="166547"/>
                  </a:lnTo>
                  <a:lnTo>
                    <a:pt x="344830" y="166928"/>
                  </a:lnTo>
                  <a:lnTo>
                    <a:pt x="343750" y="166928"/>
                  </a:lnTo>
                  <a:lnTo>
                    <a:pt x="335864" y="165125"/>
                  </a:lnTo>
                  <a:lnTo>
                    <a:pt x="331533" y="164134"/>
                  </a:lnTo>
                  <a:lnTo>
                    <a:pt x="329247" y="166090"/>
                  </a:lnTo>
                  <a:lnTo>
                    <a:pt x="331838" y="168681"/>
                  </a:lnTo>
                  <a:lnTo>
                    <a:pt x="332371" y="167792"/>
                  </a:lnTo>
                  <a:lnTo>
                    <a:pt x="333006" y="166547"/>
                  </a:lnTo>
                  <a:lnTo>
                    <a:pt x="333870" y="167284"/>
                  </a:lnTo>
                  <a:lnTo>
                    <a:pt x="334683" y="166547"/>
                  </a:lnTo>
                  <a:lnTo>
                    <a:pt x="334987" y="166547"/>
                  </a:lnTo>
                  <a:lnTo>
                    <a:pt x="332943" y="165125"/>
                  </a:lnTo>
                  <a:lnTo>
                    <a:pt x="335407" y="166090"/>
                  </a:lnTo>
                  <a:lnTo>
                    <a:pt x="339559" y="167576"/>
                  </a:lnTo>
                  <a:lnTo>
                    <a:pt x="346036" y="167576"/>
                  </a:lnTo>
                  <a:close/>
                </a:path>
                <a:path w="521970" h="301625">
                  <a:moveTo>
                    <a:pt x="346430" y="167576"/>
                  </a:moveTo>
                  <a:lnTo>
                    <a:pt x="346036" y="167576"/>
                  </a:lnTo>
                  <a:lnTo>
                    <a:pt x="346176" y="167792"/>
                  </a:lnTo>
                  <a:lnTo>
                    <a:pt x="346430" y="167576"/>
                  </a:lnTo>
                  <a:close/>
                </a:path>
                <a:path w="521970" h="301625">
                  <a:moveTo>
                    <a:pt x="347179" y="168998"/>
                  </a:moveTo>
                  <a:lnTo>
                    <a:pt x="346938" y="168998"/>
                  </a:lnTo>
                  <a:lnTo>
                    <a:pt x="346176" y="167792"/>
                  </a:lnTo>
                  <a:lnTo>
                    <a:pt x="341884" y="171475"/>
                  </a:lnTo>
                  <a:lnTo>
                    <a:pt x="346214" y="171475"/>
                  </a:lnTo>
                  <a:lnTo>
                    <a:pt x="347179" y="168998"/>
                  </a:lnTo>
                  <a:close/>
                </a:path>
                <a:path w="521970" h="301625">
                  <a:moveTo>
                    <a:pt x="347243" y="243497"/>
                  </a:moveTo>
                  <a:lnTo>
                    <a:pt x="346710" y="241668"/>
                  </a:lnTo>
                  <a:lnTo>
                    <a:pt x="346265" y="241401"/>
                  </a:lnTo>
                  <a:lnTo>
                    <a:pt x="342912" y="239687"/>
                  </a:lnTo>
                  <a:lnTo>
                    <a:pt x="343420" y="239483"/>
                  </a:lnTo>
                  <a:lnTo>
                    <a:pt x="346138" y="238379"/>
                  </a:lnTo>
                  <a:lnTo>
                    <a:pt x="345033" y="237883"/>
                  </a:lnTo>
                  <a:lnTo>
                    <a:pt x="340448" y="235851"/>
                  </a:lnTo>
                  <a:lnTo>
                    <a:pt x="339115" y="237794"/>
                  </a:lnTo>
                  <a:lnTo>
                    <a:pt x="331127" y="236499"/>
                  </a:lnTo>
                  <a:lnTo>
                    <a:pt x="332536" y="236753"/>
                  </a:lnTo>
                  <a:lnTo>
                    <a:pt x="332054" y="237147"/>
                  </a:lnTo>
                  <a:lnTo>
                    <a:pt x="332092" y="237883"/>
                  </a:lnTo>
                  <a:lnTo>
                    <a:pt x="323646" y="236994"/>
                  </a:lnTo>
                  <a:lnTo>
                    <a:pt x="323710" y="235851"/>
                  </a:lnTo>
                  <a:lnTo>
                    <a:pt x="323811" y="233680"/>
                  </a:lnTo>
                  <a:lnTo>
                    <a:pt x="323837" y="233273"/>
                  </a:lnTo>
                  <a:lnTo>
                    <a:pt x="323951" y="230784"/>
                  </a:lnTo>
                  <a:lnTo>
                    <a:pt x="314210" y="233273"/>
                  </a:lnTo>
                  <a:lnTo>
                    <a:pt x="313804" y="235851"/>
                  </a:lnTo>
                  <a:lnTo>
                    <a:pt x="318884" y="233680"/>
                  </a:lnTo>
                  <a:lnTo>
                    <a:pt x="315988" y="236181"/>
                  </a:lnTo>
                  <a:lnTo>
                    <a:pt x="314286" y="236181"/>
                  </a:lnTo>
                  <a:lnTo>
                    <a:pt x="318693" y="241401"/>
                  </a:lnTo>
                  <a:lnTo>
                    <a:pt x="317690" y="241401"/>
                  </a:lnTo>
                  <a:lnTo>
                    <a:pt x="319112" y="241668"/>
                  </a:lnTo>
                  <a:lnTo>
                    <a:pt x="331698" y="240449"/>
                  </a:lnTo>
                  <a:lnTo>
                    <a:pt x="335064" y="244233"/>
                  </a:lnTo>
                  <a:lnTo>
                    <a:pt x="335051" y="243497"/>
                  </a:lnTo>
                  <a:lnTo>
                    <a:pt x="340715" y="245300"/>
                  </a:lnTo>
                  <a:lnTo>
                    <a:pt x="339623" y="243497"/>
                  </a:lnTo>
                  <a:lnTo>
                    <a:pt x="339229" y="242849"/>
                  </a:lnTo>
                  <a:lnTo>
                    <a:pt x="341553" y="242328"/>
                  </a:lnTo>
                  <a:lnTo>
                    <a:pt x="340906" y="240449"/>
                  </a:lnTo>
                  <a:lnTo>
                    <a:pt x="340639" y="239687"/>
                  </a:lnTo>
                  <a:lnTo>
                    <a:pt x="340563" y="239483"/>
                  </a:lnTo>
                  <a:lnTo>
                    <a:pt x="342011" y="241198"/>
                  </a:lnTo>
                  <a:lnTo>
                    <a:pt x="344868" y="243928"/>
                  </a:lnTo>
                  <a:lnTo>
                    <a:pt x="346811" y="243497"/>
                  </a:lnTo>
                  <a:lnTo>
                    <a:pt x="347243" y="243497"/>
                  </a:lnTo>
                  <a:close/>
                </a:path>
                <a:path w="521970" h="301625">
                  <a:moveTo>
                    <a:pt x="353047" y="216065"/>
                  </a:moveTo>
                  <a:lnTo>
                    <a:pt x="346456" y="215785"/>
                  </a:lnTo>
                  <a:lnTo>
                    <a:pt x="344868" y="214680"/>
                  </a:lnTo>
                  <a:lnTo>
                    <a:pt x="336118" y="215785"/>
                  </a:lnTo>
                  <a:lnTo>
                    <a:pt x="337883" y="215785"/>
                  </a:lnTo>
                  <a:lnTo>
                    <a:pt x="335673" y="217487"/>
                  </a:lnTo>
                  <a:lnTo>
                    <a:pt x="337489" y="216890"/>
                  </a:lnTo>
                  <a:lnTo>
                    <a:pt x="341668" y="216649"/>
                  </a:lnTo>
                  <a:lnTo>
                    <a:pt x="343408" y="216065"/>
                  </a:lnTo>
                  <a:lnTo>
                    <a:pt x="343712" y="216065"/>
                  </a:lnTo>
                  <a:lnTo>
                    <a:pt x="344678" y="218160"/>
                  </a:lnTo>
                  <a:lnTo>
                    <a:pt x="343738" y="218160"/>
                  </a:lnTo>
                  <a:lnTo>
                    <a:pt x="341909" y="219760"/>
                  </a:lnTo>
                  <a:lnTo>
                    <a:pt x="346494" y="221056"/>
                  </a:lnTo>
                  <a:lnTo>
                    <a:pt x="344258" y="221615"/>
                  </a:lnTo>
                  <a:lnTo>
                    <a:pt x="342950" y="224053"/>
                  </a:lnTo>
                  <a:lnTo>
                    <a:pt x="346697" y="223799"/>
                  </a:lnTo>
                  <a:lnTo>
                    <a:pt x="349592" y="227228"/>
                  </a:lnTo>
                  <a:lnTo>
                    <a:pt x="352755" y="223748"/>
                  </a:lnTo>
                  <a:lnTo>
                    <a:pt x="352221" y="222986"/>
                  </a:lnTo>
                  <a:lnTo>
                    <a:pt x="351396" y="222364"/>
                  </a:lnTo>
                  <a:lnTo>
                    <a:pt x="350456" y="221932"/>
                  </a:lnTo>
                  <a:lnTo>
                    <a:pt x="351307" y="221742"/>
                  </a:lnTo>
                  <a:lnTo>
                    <a:pt x="352107" y="221068"/>
                  </a:lnTo>
                  <a:lnTo>
                    <a:pt x="352501" y="220802"/>
                  </a:lnTo>
                  <a:lnTo>
                    <a:pt x="351256" y="220484"/>
                  </a:lnTo>
                  <a:lnTo>
                    <a:pt x="350672" y="219608"/>
                  </a:lnTo>
                  <a:lnTo>
                    <a:pt x="348488" y="220802"/>
                  </a:lnTo>
                  <a:lnTo>
                    <a:pt x="348627" y="221107"/>
                  </a:lnTo>
                  <a:lnTo>
                    <a:pt x="348957" y="221449"/>
                  </a:lnTo>
                  <a:lnTo>
                    <a:pt x="347230" y="221107"/>
                  </a:lnTo>
                  <a:lnTo>
                    <a:pt x="353047" y="216065"/>
                  </a:lnTo>
                  <a:close/>
                </a:path>
                <a:path w="521970" h="301625">
                  <a:moveTo>
                    <a:pt x="353949" y="215595"/>
                  </a:moveTo>
                  <a:lnTo>
                    <a:pt x="353085" y="215785"/>
                  </a:lnTo>
                  <a:lnTo>
                    <a:pt x="353377" y="215785"/>
                  </a:lnTo>
                  <a:lnTo>
                    <a:pt x="353047" y="216065"/>
                  </a:lnTo>
                  <a:lnTo>
                    <a:pt x="353949" y="215595"/>
                  </a:lnTo>
                  <a:close/>
                </a:path>
                <a:path w="521970" h="301625">
                  <a:moveTo>
                    <a:pt x="357365" y="135128"/>
                  </a:moveTo>
                  <a:lnTo>
                    <a:pt x="354076" y="133527"/>
                  </a:lnTo>
                  <a:lnTo>
                    <a:pt x="353161" y="134302"/>
                  </a:lnTo>
                  <a:lnTo>
                    <a:pt x="355015" y="134912"/>
                  </a:lnTo>
                  <a:lnTo>
                    <a:pt x="355041" y="135623"/>
                  </a:lnTo>
                  <a:lnTo>
                    <a:pt x="355993" y="136309"/>
                  </a:lnTo>
                  <a:lnTo>
                    <a:pt x="356933" y="135509"/>
                  </a:lnTo>
                  <a:lnTo>
                    <a:pt x="357365" y="135128"/>
                  </a:lnTo>
                  <a:close/>
                </a:path>
                <a:path w="521970" h="301625">
                  <a:moveTo>
                    <a:pt x="358571" y="213512"/>
                  </a:moveTo>
                  <a:lnTo>
                    <a:pt x="356679" y="212902"/>
                  </a:lnTo>
                  <a:lnTo>
                    <a:pt x="356184" y="212598"/>
                  </a:lnTo>
                  <a:lnTo>
                    <a:pt x="357060" y="213817"/>
                  </a:lnTo>
                  <a:lnTo>
                    <a:pt x="357174" y="213969"/>
                  </a:lnTo>
                  <a:lnTo>
                    <a:pt x="353949" y="215595"/>
                  </a:lnTo>
                  <a:lnTo>
                    <a:pt x="357974" y="214680"/>
                  </a:lnTo>
                  <a:lnTo>
                    <a:pt x="358127" y="214680"/>
                  </a:lnTo>
                  <a:lnTo>
                    <a:pt x="358394" y="213969"/>
                  </a:lnTo>
                  <a:lnTo>
                    <a:pt x="358457" y="213817"/>
                  </a:lnTo>
                  <a:lnTo>
                    <a:pt x="358571" y="213512"/>
                  </a:lnTo>
                  <a:close/>
                </a:path>
                <a:path w="521970" h="301625">
                  <a:moveTo>
                    <a:pt x="381342" y="148437"/>
                  </a:moveTo>
                  <a:lnTo>
                    <a:pt x="381114" y="148742"/>
                  </a:lnTo>
                  <a:lnTo>
                    <a:pt x="381279" y="148742"/>
                  </a:lnTo>
                  <a:lnTo>
                    <a:pt x="381342" y="148437"/>
                  </a:lnTo>
                  <a:close/>
                </a:path>
                <a:path w="521970" h="301625">
                  <a:moveTo>
                    <a:pt x="382346" y="143205"/>
                  </a:moveTo>
                  <a:lnTo>
                    <a:pt x="379603" y="144843"/>
                  </a:lnTo>
                  <a:lnTo>
                    <a:pt x="382282" y="143522"/>
                  </a:lnTo>
                  <a:lnTo>
                    <a:pt x="382346" y="143205"/>
                  </a:lnTo>
                  <a:close/>
                </a:path>
                <a:path w="521970" h="301625">
                  <a:moveTo>
                    <a:pt x="385610" y="141897"/>
                  </a:moveTo>
                  <a:lnTo>
                    <a:pt x="382282" y="143522"/>
                  </a:lnTo>
                  <a:lnTo>
                    <a:pt x="381342" y="148437"/>
                  </a:lnTo>
                  <a:lnTo>
                    <a:pt x="385610" y="141897"/>
                  </a:lnTo>
                  <a:close/>
                </a:path>
                <a:path w="521970" h="301625">
                  <a:moveTo>
                    <a:pt x="385762" y="148437"/>
                  </a:moveTo>
                  <a:lnTo>
                    <a:pt x="381279" y="148742"/>
                  </a:lnTo>
                  <a:lnTo>
                    <a:pt x="381139" y="149466"/>
                  </a:lnTo>
                  <a:lnTo>
                    <a:pt x="385762" y="148437"/>
                  </a:lnTo>
                  <a:close/>
                </a:path>
                <a:path w="521970" h="301625">
                  <a:moveTo>
                    <a:pt x="395528" y="213550"/>
                  </a:moveTo>
                  <a:lnTo>
                    <a:pt x="391693" y="210172"/>
                  </a:lnTo>
                  <a:lnTo>
                    <a:pt x="389864" y="211747"/>
                  </a:lnTo>
                  <a:lnTo>
                    <a:pt x="391287" y="212737"/>
                  </a:lnTo>
                  <a:lnTo>
                    <a:pt x="391807" y="214528"/>
                  </a:lnTo>
                  <a:lnTo>
                    <a:pt x="392709" y="213004"/>
                  </a:lnTo>
                  <a:lnTo>
                    <a:pt x="394093" y="213283"/>
                  </a:lnTo>
                  <a:lnTo>
                    <a:pt x="395528" y="213550"/>
                  </a:lnTo>
                  <a:close/>
                </a:path>
                <a:path w="521970" h="301625">
                  <a:moveTo>
                    <a:pt x="399923" y="21704"/>
                  </a:moveTo>
                  <a:lnTo>
                    <a:pt x="398627" y="21704"/>
                  </a:lnTo>
                  <a:lnTo>
                    <a:pt x="398145" y="22898"/>
                  </a:lnTo>
                  <a:lnTo>
                    <a:pt x="399503" y="21971"/>
                  </a:lnTo>
                  <a:lnTo>
                    <a:pt x="399923" y="21704"/>
                  </a:lnTo>
                  <a:close/>
                </a:path>
                <a:path w="521970" h="301625">
                  <a:moveTo>
                    <a:pt x="400926" y="31102"/>
                  </a:moveTo>
                  <a:lnTo>
                    <a:pt x="398868" y="29654"/>
                  </a:lnTo>
                  <a:lnTo>
                    <a:pt x="397967" y="31889"/>
                  </a:lnTo>
                  <a:lnTo>
                    <a:pt x="400926" y="31102"/>
                  </a:lnTo>
                  <a:close/>
                </a:path>
                <a:path w="521970" h="301625">
                  <a:moveTo>
                    <a:pt x="401574" y="21196"/>
                  </a:moveTo>
                  <a:lnTo>
                    <a:pt x="401383" y="20777"/>
                  </a:lnTo>
                  <a:lnTo>
                    <a:pt x="399923" y="21704"/>
                  </a:lnTo>
                  <a:lnTo>
                    <a:pt x="400558" y="21704"/>
                  </a:lnTo>
                  <a:lnTo>
                    <a:pt x="401574" y="21196"/>
                  </a:lnTo>
                  <a:close/>
                </a:path>
                <a:path w="521970" h="301625">
                  <a:moveTo>
                    <a:pt x="401675" y="30899"/>
                  </a:moveTo>
                  <a:lnTo>
                    <a:pt x="400926" y="31102"/>
                  </a:lnTo>
                  <a:lnTo>
                    <a:pt x="401218" y="31305"/>
                  </a:lnTo>
                  <a:lnTo>
                    <a:pt x="401675" y="30899"/>
                  </a:lnTo>
                  <a:close/>
                </a:path>
                <a:path w="521970" h="301625">
                  <a:moveTo>
                    <a:pt x="404164" y="19875"/>
                  </a:moveTo>
                  <a:lnTo>
                    <a:pt x="401574" y="21196"/>
                  </a:lnTo>
                  <a:lnTo>
                    <a:pt x="402399" y="22898"/>
                  </a:lnTo>
                  <a:lnTo>
                    <a:pt x="404164" y="19875"/>
                  </a:lnTo>
                  <a:close/>
                </a:path>
                <a:path w="521970" h="301625">
                  <a:moveTo>
                    <a:pt x="406615" y="24409"/>
                  </a:moveTo>
                  <a:lnTo>
                    <a:pt x="406311" y="23774"/>
                  </a:lnTo>
                  <a:lnTo>
                    <a:pt x="406107" y="23317"/>
                  </a:lnTo>
                  <a:lnTo>
                    <a:pt x="405917" y="22872"/>
                  </a:lnTo>
                  <a:lnTo>
                    <a:pt x="405828" y="23304"/>
                  </a:lnTo>
                  <a:lnTo>
                    <a:pt x="405942" y="23799"/>
                  </a:lnTo>
                  <a:lnTo>
                    <a:pt x="406615" y="24409"/>
                  </a:lnTo>
                  <a:close/>
                </a:path>
                <a:path w="521970" h="301625">
                  <a:moveTo>
                    <a:pt x="411276" y="20535"/>
                  </a:moveTo>
                  <a:lnTo>
                    <a:pt x="409752" y="19481"/>
                  </a:lnTo>
                  <a:lnTo>
                    <a:pt x="405714" y="20624"/>
                  </a:lnTo>
                  <a:lnTo>
                    <a:pt x="405231" y="21132"/>
                  </a:lnTo>
                  <a:lnTo>
                    <a:pt x="405930" y="22860"/>
                  </a:lnTo>
                  <a:lnTo>
                    <a:pt x="406336" y="21132"/>
                  </a:lnTo>
                  <a:lnTo>
                    <a:pt x="411276" y="20535"/>
                  </a:lnTo>
                  <a:close/>
                </a:path>
                <a:path w="521970" h="301625">
                  <a:moveTo>
                    <a:pt x="411746" y="23698"/>
                  </a:moveTo>
                  <a:lnTo>
                    <a:pt x="411124" y="22377"/>
                  </a:lnTo>
                  <a:lnTo>
                    <a:pt x="409359" y="22034"/>
                  </a:lnTo>
                  <a:lnTo>
                    <a:pt x="408990" y="23698"/>
                  </a:lnTo>
                  <a:lnTo>
                    <a:pt x="411746" y="23698"/>
                  </a:lnTo>
                  <a:close/>
                </a:path>
                <a:path w="521970" h="301625">
                  <a:moveTo>
                    <a:pt x="413588" y="22847"/>
                  </a:moveTo>
                  <a:lnTo>
                    <a:pt x="412521" y="21310"/>
                  </a:lnTo>
                  <a:lnTo>
                    <a:pt x="410756" y="21590"/>
                  </a:lnTo>
                  <a:lnTo>
                    <a:pt x="411124" y="22377"/>
                  </a:lnTo>
                  <a:lnTo>
                    <a:pt x="413588" y="22847"/>
                  </a:lnTo>
                  <a:close/>
                </a:path>
                <a:path w="521970" h="301625">
                  <a:moveTo>
                    <a:pt x="414947" y="20929"/>
                  </a:moveTo>
                  <a:lnTo>
                    <a:pt x="411645" y="20066"/>
                  </a:lnTo>
                  <a:lnTo>
                    <a:pt x="412521" y="21310"/>
                  </a:lnTo>
                  <a:lnTo>
                    <a:pt x="414947" y="20929"/>
                  </a:lnTo>
                  <a:close/>
                </a:path>
                <a:path w="521970" h="301625">
                  <a:moveTo>
                    <a:pt x="429526" y="1549"/>
                  </a:moveTo>
                  <a:lnTo>
                    <a:pt x="429399" y="1270"/>
                  </a:lnTo>
                  <a:lnTo>
                    <a:pt x="429336" y="1117"/>
                  </a:lnTo>
                  <a:lnTo>
                    <a:pt x="427012" y="2374"/>
                  </a:lnTo>
                  <a:lnTo>
                    <a:pt x="429526" y="1549"/>
                  </a:lnTo>
                  <a:close/>
                </a:path>
                <a:path w="521970" h="301625">
                  <a:moveTo>
                    <a:pt x="432790" y="12611"/>
                  </a:moveTo>
                  <a:lnTo>
                    <a:pt x="428701" y="12026"/>
                  </a:lnTo>
                  <a:lnTo>
                    <a:pt x="429018" y="12700"/>
                  </a:lnTo>
                  <a:lnTo>
                    <a:pt x="429285" y="13512"/>
                  </a:lnTo>
                  <a:lnTo>
                    <a:pt x="429729" y="14300"/>
                  </a:lnTo>
                  <a:lnTo>
                    <a:pt x="429628" y="13017"/>
                  </a:lnTo>
                  <a:lnTo>
                    <a:pt x="432790" y="12611"/>
                  </a:lnTo>
                  <a:close/>
                </a:path>
                <a:path w="521970" h="301625">
                  <a:moveTo>
                    <a:pt x="437743" y="1270"/>
                  </a:moveTo>
                  <a:lnTo>
                    <a:pt x="434911" y="0"/>
                  </a:lnTo>
                  <a:lnTo>
                    <a:pt x="429526" y="1549"/>
                  </a:lnTo>
                  <a:lnTo>
                    <a:pt x="430301" y="3213"/>
                  </a:lnTo>
                  <a:lnTo>
                    <a:pt x="429895" y="4343"/>
                  </a:lnTo>
                  <a:lnTo>
                    <a:pt x="427101" y="4559"/>
                  </a:lnTo>
                  <a:lnTo>
                    <a:pt x="431380" y="7505"/>
                  </a:lnTo>
                  <a:lnTo>
                    <a:pt x="434124" y="5867"/>
                  </a:lnTo>
                  <a:lnTo>
                    <a:pt x="431292" y="3213"/>
                  </a:lnTo>
                  <a:lnTo>
                    <a:pt x="431063" y="3213"/>
                  </a:lnTo>
                  <a:lnTo>
                    <a:pt x="437743" y="1270"/>
                  </a:lnTo>
                  <a:close/>
                </a:path>
                <a:path w="521970" h="301625">
                  <a:moveTo>
                    <a:pt x="521462" y="22580"/>
                  </a:moveTo>
                  <a:lnTo>
                    <a:pt x="520992" y="17957"/>
                  </a:lnTo>
                  <a:lnTo>
                    <a:pt x="515759" y="19037"/>
                  </a:lnTo>
                  <a:lnTo>
                    <a:pt x="518160" y="20675"/>
                  </a:lnTo>
                  <a:lnTo>
                    <a:pt x="513575" y="23914"/>
                  </a:lnTo>
                  <a:lnTo>
                    <a:pt x="516877" y="25476"/>
                  </a:lnTo>
                  <a:lnTo>
                    <a:pt x="518185" y="25044"/>
                  </a:lnTo>
                  <a:lnTo>
                    <a:pt x="520700" y="22313"/>
                  </a:lnTo>
                  <a:lnTo>
                    <a:pt x="521436" y="24765"/>
                  </a:lnTo>
                  <a:lnTo>
                    <a:pt x="521462" y="22580"/>
                  </a:lnTo>
                  <a:close/>
                </a:path>
                <a:path w="521970" h="301625">
                  <a:moveTo>
                    <a:pt x="521576" y="25171"/>
                  </a:moveTo>
                  <a:lnTo>
                    <a:pt x="521550" y="24993"/>
                  </a:lnTo>
                  <a:lnTo>
                    <a:pt x="521449" y="24765"/>
                  </a:lnTo>
                  <a:lnTo>
                    <a:pt x="521436" y="25793"/>
                  </a:lnTo>
                  <a:lnTo>
                    <a:pt x="521576" y="25171"/>
                  </a:lnTo>
                  <a:close/>
                </a:path>
              </a:pathLst>
            </a:custGeom>
            <a:solidFill>
              <a:srgbClr val="ABD3D8">
                <a:alpha val="51998"/>
              </a:srgbClr>
            </a:solidFill>
          </p:spPr>
          <p:txBody>
            <a:bodyPr wrap="square" lIns="0" tIns="0" rIns="0" bIns="0" rtlCol="0"/>
            <a:lstStyle/>
            <a:p>
              <a:pPr defTabSz="829178"/>
              <a:endParaRPr sz="1632" kern="0">
                <a:solidFill>
                  <a:sysClr val="windowText" lastClr="000000"/>
                </a:solidFill>
              </a:endParaRPr>
            </a:p>
          </p:txBody>
        </p:sp>
        <p:sp>
          <p:nvSpPr>
            <p:cNvPr id="123" name="object 123"/>
            <p:cNvSpPr/>
            <p:nvPr/>
          </p:nvSpPr>
          <p:spPr>
            <a:xfrm>
              <a:off x="8820569" y="1854009"/>
              <a:ext cx="285115" cy="316865"/>
            </a:xfrm>
            <a:custGeom>
              <a:avLst/>
              <a:gdLst/>
              <a:ahLst/>
              <a:cxnLst/>
              <a:rect l="l" t="t" r="r" b="b"/>
              <a:pathLst>
                <a:path w="285115" h="316864">
                  <a:moveTo>
                    <a:pt x="5626" y="307771"/>
                  </a:moveTo>
                  <a:lnTo>
                    <a:pt x="0" y="307416"/>
                  </a:lnTo>
                  <a:lnTo>
                    <a:pt x="4711" y="308559"/>
                  </a:lnTo>
                  <a:lnTo>
                    <a:pt x="5626" y="307771"/>
                  </a:lnTo>
                  <a:close/>
                </a:path>
                <a:path w="285115" h="316864">
                  <a:moveTo>
                    <a:pt x="24142" y="258343"/>
                  </a:moveTo>
                  <a:lnTo>
                    <a:pt x="20764" y="258343"/>
                  </a:lnTo>
                  <a:lnTo>
                    <a:pt x="24041" y="258483"/>
                  </a:lnTo>
                  <a:lnTo>
                    <a:pt x="24142" y="258343"/>
                  </a:lnTo>
                  <a:close/>
                </a:path>
                <a:path w="285115" h="316864">
                  <a:moveTo>
                    <a:pt x="35115" y="256374"/>
                  </a:moveTo>
                  <a:lnTo>
                    <a:pt x="28168" y="256374"/>
                  </a:lnTo>
                  <a:lnTo>
                    <a:pt x="28028" y="256095"/>
                  </a:lnTo>
                  <a:lnTo>
                    <a:pt x="27165" y="254254"/>
                  </a:lnTo>
                  <a:lnTo>
                    <a:pt x="24142" y="258343"/>
                  </a:lnTo>
                  <a:lnTo>
                    <a:pt x="24599" y="258343"/>
                  </a:lnTo>
                  <a:lnTo>
                    <a:pt x="26784" y="256095"/>
                  </a:lnTo>
                  <a:lnTo>
                    <a:pt x="26555" y="258343"/>
                  </a:lnTo>
                  <a:lnTo>
                    <a:pt x="26504" y="258876"/>
                  </a:lnTo>
                  <a:lnTo>
                    <a:pt x="26390" y="260146"/>
                  </a:lnTo>
                  <a:lnTo>
                    <a:pt x="25031" y="261315"/>
                  </a:lnTo>
                  <a:lnTo>
                    <a:pt x="23761" y="259207"/>
                  </a:lnTo>
                  <a:lnTo>
                    <a:pt x="24079" y="258876"/>
                  </a:lnTo>
                  <a:lnTo>
                    <a:pt x="24460" y="258483"/>
                  </a:lnTo>
                  <a:lnTo>
                    <a:pt x="24041" y="258483"/>
                  </a:lnTo>
                  <a:lnTo>
                    <a:pt x="20840" y="258483"/>
                  </a:lnTo>
                  <a:lnTo>
                    <a:pt x="22225" y="260794"/>
                  </a:lnTo>
                  <a:lnTo>
                    <a:pt x="23495" y="259486"/>
                  </a:lnTo>
                  <a:lnTo>
                    <a:pt x="23431" y="259956"/>
                  </a:lnTo>
                  <a:lnTo>
                    <a:pt x="23329" y="260794"/>
                  </a:lnTo>
                  <a:lnTo>
                    <a:pt x="23266" y="261315"/>
                  </a:lnTo>
                  <a:lnTo>
                    <a:pt x="23164" y="262178"/>
                  </a:lnTo>
                  <a:lnTo>
                    <a:pt x="25501" y="261315"/>
                  </a:lnTo>
                  <a:lnTo>
                    <a:pt x="29184" y="259956"/>
                  </a:lnTo>
                  <a:lnTo>
                    <a:pt x="29184" y="260146"/>
                  </a:lnTo>
                  <a:lnTo>
                    <a:pt x="29311" y="265049"/>
                  </a:lnTo>
                  <a:lnTo>
                    <a:pt x="29387" y="267931"/>
                  </a:lnTo>
                  <a:lnTo>
                    <a:pt x="34455" y="265049"/>
                  </a:lnTo>
                  <a:lnTo>
                    <a:pt x="31140" y="262712"/>
                  </a:lnTo>
                  <a:lnTo>
                    <a:pt x="32740" y="260146"/>
                  </a:lnTo>
                  <a:lnTo>
                    <a:pt x="32867" y="259956"/>
                  </a:lnTo>
                  <a:lnTo>
                    <a:pt x="35115" y="256374"/>
                  </a:lnTo>
                  <a:close/>
                </a:path>
                <a:path w="285115" h="316864">
                  <a:moveTo>
                    <a:pt x="43484" y="271360"/>
                  </a:moveTo>
                  <a:lnTo>
                    <a:pt x="42989" y="270294"/>
                  </a:lnTo>
                  <a:lnTo>
                    <a:pt x="41109" y="269697"/>
                  </a:lnTo>
                  <a:lnTo>
                    <a:pt x="41071" y="268249"/>
                  </a:lnTo>
                  <a:lnTo>
                    <a:pt x="35039" y="270459"/>
                  </a:lnTo>
                  <a:lnTo>
                    <a:pt x="36474" y="271449"/>
                  </a:lnTo>
                  <a:lnTo>
                    <a:pt x="41668" y="273659"/>
                  </a:lnTo>
                  <a:lnTo>
                    <a:pt x="43484" y="271360"/>
                  </a:lnTo>
                  <a:close/>
                </a:path>
                <a:path w="285115" h="316864">
                  <a:moveTo>
                    <a:pt x="47320" y="287286"/>
                  </a:moveTo>
                  <a:lnTo>
                    <a:pt x="46609" y="287058"/>
                  </a:lnTo>
                  <a:lnTo>
                    <a:pt x="45847" y="287312"/>
                  </a:lnTo>
                  <a:lnTo>
                    <a:pt x="45720" y="287286"/>
                  </a:lnTo>
                  <a:lnTo>
                    <a:pt x="45491" y="287426"/>
                  </a:lnTo>
                  <a:lnTo>
                    <a:pt x="43827" y="287985"/>
                  </a:lnTo>
                  <a:lnTo>
                    <a:pt x="45161" y="287718"/>
                  </a:lnTo>
                  <a:lnTo>
                    <a:pt x="45580" y="287642"/>
                  </a:lnTo>
                  <a:lnTo>
                    <a:pt x="45669" y="287426"/>
                  </a:lnTo>
                  <a:lnTo>
                    <a:pt x="45605" y="287629"/>
                  </a:lnTo>
                  <a:lnTo>
                    <a:pt x="46596" y="287426"/>
                  </a:lnTo>
                  <a:lnTo>
                    <a:pt x="47320" y="287286"/>
                  </a:lnTo>
                  <a:close/>
                </a:path>
                <a:path w="285115" h="316864">
                  <a:moveTo>
                    <a:pt x="49415" y="286867"/>
                  </a:moveTo>
                  <a:lnTo>
                    <a:pt x="47320" y="287286"/>
                  </a:lnTo>
                  <a:lnTo>
                    <a:pt x="49034" y="287845"/>
                  </a:lnTo>
                  <a:lnTo>
                    <a:pt x="49085" y="287718"/>
                  </a:lnTo>
                  <a:lnTo>
                    <a:pt x="49199" y="287426"/>
                  </a:lnTo>
                  <a:lnTo>
                    <a:pt x="49250" y="287286"/>
                  </a:lnTo>
                  <a:lnTo>
                    <a:pt x="49339" y="287058"/>
                  </a:lnTo>
                  <a:lnTo>
                    <a:pt x="49415" y="286867"/>
                  </a:lnTo>
                  <a:close/>
                </a:path>
                <a:path w="285115" h="316864">
                  <a:moveTo>
                    <a:pt x="50838" y="290677"/>
                  </a:moveTo>
                  <a:lnTo>
                    <a:pt x="50685" y="290372"/>
                  </a:lnTo>
                  <a:lnTo>
                    <a:pt x="50495" y="290080"/>
                  </a:lnTo>
                  <a:lnTo>
                    <a:pt x="50495" y="289788"/>
                  </a:lnTo>
                  <a:lnTo>
                    <a:pt x="50419" y="290258"/>
                  </a:lnTo>
                  <a:lnTo>
                    <a:pt x="50584" y="290499"/>
                  </a:lnTo>
                  <a:lnTo>
                    <a:pt x="50838" y="290677"/>
                  </a:lnTo>
                  <a:close/>
                </a:path>
                <a:path w="285115" h="316864">
                  <a:moveTo>
                    <a:pt x="59220" y="265176"/>
                  </a:moveTo>
                  <a:lnTo>
                    <a:pt x="55448" y="264718"/>
                  </a:lnTo>
                  <a:lnTo>
                    <a:pt x="58750" y="265582"/>
                  </a:lnTo>
                  <a:lnTo>
                    <a:pt x="59220" y="265176"/>
                  </a:lnTo>
                  <a:close/>
                </a:path>
                <a:path w="285115" h="316864">
                  <a:moveTo>
                    <a:pt x="67208" y="285737"/>
                  </a:moveTo>
                  <a:lnTo>
                    <a:pt x="63957" y="284099"/>
                  </a:lnTo>
                  <a:lnTo>
                    <a:pt x="64858" y="284099"/>
                  </a:lnTo>
                  <a:lnTo>
                    <a:pt x="65252" y="282257"/>
                  </a:lnTo>
                  <a:lnTo>
                    <a:pt x="63423" y="283832"/>
                  </a:lnTo>
                  <a:lnTo>
                    <a:pt x="63766" y="284010"/>
                  </a:lnTo>
                  <a:lnTo>
                    <a:pt x="60159" y="283692"/>
                  </a:lnTo>
                  <a:lnTo>
                    <a:pt x="57746" y="285737"/>
                  </a:lnTo>
                  <a:lnTo>
                    <a:pt x="58166" y="285737"/>
                  </a:lnTo>
                  <a:lnTo>
                    <a:pt x="63969" y="287070"/>
                  </a:lnTo>
                  <a:lnTo>
                    <a:pt x="67208" y="285737"/>
                  </a:lnTo>
                  <a:close/>
                </a:path>
                <a:path w="285115" h="316864">
                  <a:moveTo>
                    <a:pt x="67513" y="292290"/>
                  </a:moveTo>
                  <a:lnTo>
                    <a:pt x="66827" y="291617"/>
                  </a:lnTo>
                  <a:lnTo>
                    <a:pt x="66065" y="291084"/>
                  </a:lnTo>
                  <a:lnTo>
                    <a:pt x="65481" y="290969"/>
                  </a:lnTo>
                  <a:lnTo>
                    <a:pt x="66116" y="291414"/>
                  </a:lnTo>
                  <a:lnTo>
                    <a:pt x="67513" y="292290"/>
                  </a:lnTo>
                  <a:close/>
                </a:path>
                <a:path w="285115" h="316864">
                  <a:moveTo>
                    <a:pt x="72059" y="296583"/>
                  </a:moveTo>
                  <a:lnTo>
                    <a:pt x="67729" y="292430"/>
                  </a:lnTo>
                  <a:lnTo>
                    <a:pt x="68465" y="293243"/>
                  </a:lnTo>
                  <a:lnTo>
                    <a:pt x="68961" y="294005"/>
                  </a:lnTo>
                  <a:lnTo>
                    <a:pt x="69303" y="294779"/>
                  </a:lnTo>
                  <a:lnTo>
                    <a:pt x="69342" y="295783"/>
                  </a:lnTo>
                  <a:lnTo>
                    <a:pt x="67729" y="295275"/>
                  </a:lnTo>
                  <a:lnTo>
                    <a:pt x="67246" y="295122"/>
                  </a:lnTo>
                  <a:lnTo>
                    <a:pt x="63690" y="294005"/>
                  </a:lnTo>
                  <a:lnTo>
                    <a:pt x="62585" y="293243"/>
                  </a:lnTo>
                  <a:lnTo>
                    <a:pt x="60807" y="292011"/>
                  </a:lnTo>
                  <a:lnTo>
                    <a:pt x="53378" y="293243"/>
                  </a:lnTo>
                  <a:lnTo>
                    <a:pt x="53962" y="292430"/>
                  </a:lnTo>
                  <a:lnTo>
                    <a:pt x="54521" y="291642"/>
                  </a:lnTo>
                  <a:lnTo>
                    <a:pt x="54610" y="291503"/>
                  </a:lnTo>
                  <a:lnTo>
                    <a:pt x="55613" y="290093"/>
                  </a:lnTo>
                  <a:lnTo>
                    <a:pt x="51981" y="291503"/>
                  </a:lnTo>
                  <a:lnTo>
                    <a:pt x="50838" y="290677"/>
                  </a:lnTo>
                  <a:lnTo>
                    <a:pt x="51066" y="291134"/>
                  </a:lnTo>
                  <a:lnTo>
                    <a:pt x="51231" y="291503"/>
                  </a:lnTo>
                  <a:lnTo>
                    <a:pt x="51282" y="291642"/>
                  </a:lnTo>
                  <a:lnTo>
                    <a:pt x="50977" y="292430"/>
                  </a:lnTo>
                  <a:lnTo>
                    <a:pt x="49326" y="292430"/>
                  </a:lnTo>
                  <a:lnTo>
                    <a:pt x="47815" y="291503"/>
                  </a:lnTo>
                  <a:lnTo>
                    <a:pt x="47675" y="291503"/>
                  </a:lnTo>
                  <a:lnTo>
                    <a:pt x="46596" y="290093"/>
                  </a:lnTo>
                  <a:lnTo>
                    <a:pt x="47193" y="290093"/>
                  </a:lnTo>
                  <a:lnTo>
                    <a:pt x="48514" y="289496"/>
                  </a:lnTo>
                  <a:lnTo>
                    <a:pt x="48831" y="289293"/>
                  </a:lnTo>
                  <a:lnTo>
                    <a:pt x="50393" y="288264"/>
                  </a:lnTo>
                  <a:lnTo>
                    <a:pt x="49517" y="287985"/>
                  </a:lnTo>
                  <a:lnTo>
                    <a:pt x="48983" y="287985"/>
                  </a:lnTo>
                  <a:lnTo>
                    <a:pt x="48539" y="289115"/>
                  </a:lnTo>
                  <a:lnTo>
                    <a:pt x="46024" y="289293"/>
                  </a:lnTo>
                  <a:lnTo>
                    <a:pt x="45669" y="288594"/>
                  </a:lnTo>
                  <a:lnTo>
                    <a:pt x="45593" y="288264"/>
                  </a:lnTo>
                  <a:lnTo>
                    <a:pt x="45516" y="287985"/>
                  </a:lnTo>
                  <a:lnTo>
                    <a:pt x="44856" y="287985"/>
                  </a:lnTo>
                  <a:lnTo>
                    <a:pt x="42545" y="289991"/>
                  </a:lnTo>
                  <a:lnTo>
                    <a:pt x="34480" y="289115"/>
                  </a:lnTo>
                  <a:lnTo>
                    <a:pt x="34112" y="289115"/>
                  </a:lnTo>
                  <a:lnTo>
                    <a:pt x="33312" y="291134"/>
                  </a:lnTo>
                  <a:lnTo>
                    <a:pt x="33223" y="291503"/>
                  </a:lnTo>
                  <a:lnTo>
                    <a:pt x="33108" y="293243"/>
                  </a:lnTo>
                  <a:lnTo>
                    <a:pt x="32994" y="294779"/>
                  </a:lnTo>
                  <a:lnTo>
                    <a:pt x="32905" y="296100"/>
                  </a:lnTo>
                  <a:lnTo>
                    <a:pt x="42379" y="291503"/>
                  </a:lnTo>
                  <a:lnTo>
                    <a:pt x="42608" y="291503"/>
                  </a:lnTo>
                  <a:lnTo>
                    <a:pt x="43395" y="294779"/>
                  </a:lnTo>
                  <a:lnTo>
                    <a:pt x="43522" y="295275"/>
                  </a:lnTo>
                  <a:lnTo>
                    <a:pt x="43624" y="295744"/>
                  </a:lnTo>
                  <a:lnTo>
                    <a:pt x="38658" y="294779"/>
                  </a:lnTo>
                  <a:lnTo>
                    <a:pt x="37909" y="294779"/>
                  </a:lnTo>
                  <a:lnTo>
                    <a:pt x="34823" y="298869"/>
                  </a:lnTo>
                  <a:lnTo>
                    <a:pt x="41808" y="297294"/>
                  </a:lnTo>
                  <a:lnTo>
                    <a:pt x="44132" y="297510"/>
                  </a:lnTo>
                  <a:lnTo>
                    <a:pt x="44183" y="297294"/>
                  </a:lnTo>
                  <a:lnTo>
                    <a:pt x="44310" y="296773"/>
                  </a:lnTo>
                  <a:lnTo>
                    <a:pt x="44386" y="296430"/>
                  </a:lnTo>
                  <a:lnTo>
                    <a:pt x="44462" y="296100"/>
                  </a:lnTo>
                  <a:lnTo>
                    <a:pt x="44538" y="295783"/>
                  </a:lnTo>
                  <a:lnTo>
                    <a:pt x="44018" y="295783"/>
                  </a:lnTo>
                  <a:lnTo>
                    <a:pt x="46888" y="295122"/>
                  </a:lnTo>
                  <a:lnTo>
                    <a:pt x="46812" y="295783"/>
                  </a:lnTo>
                  <a:lnTo>
                    <a:pt x="46723" y="296583"/>
                  </a:lnTo>
                  <a:lnTo>
                    <a:pt x="46609" y="297510"/>
                  </a:lnTo>
                  <a:lnTo>
                    <a:pt x="46494" y="298437"/>
                  </a:lnTo>
                  <a:lnTo>
                    <a:pt x="47447" y="298437"/>
                  </a:lnTo>
                  <a:lnTo>
                    <a:pt x="42456" y="299135"/>
                  </a:lnTo>
                  <a:lnTo>
                    <a:pt x="37071" y="301586"/>
                  </a:lnTo>
                  <a:lnTo>
                    <a:pt x="31750" y="303695"/>
                  </a:lnTo>
                  <a:lnTo>
                    <a:pt x="26073" y="303466"/>
                  </a:lnTo>
                  <a:lnTo>
                    <a:pt x="26403" y="303936"/>
                  </a:lnTo>
                  <a:lnTo>
                    <a:pt x="27051" y="304990"/>
                  </a:lnTo>
                  <a:lnTo>
                    <a:pt x="27076" y="306311"/>
                  </a:lnTo>
                  <a:lnTo>
                    <a:pt x="28956" y="306908"/>
                  </a:lnTo>
                  <a:lnTo>
                    <a:pt x="37439" y="309245"/>
                  </a:lnTo>
                  <a:lnTo>
                    <a:pt x="44335" y="305523"/>
                  </a:lnTo>
                  <a:lnTo>
                    <a:pt x="52743" y="305676"/>
                  </a:lnTo>
                  <a:lnTo>
                    <a:pt x="52539" y="305523"/>
                  </a:lnTo>
                  <a:lnTo>
                    <a:pt x="51816" y="304990"/>
                  </a:lnTo>
                  <a:lnTo>
                    <a:pt x="51308" y="303936"/>
                  </a:lnTo>
                  <a:lnTo>
                    <a:pt x="51308" y="303695"/>
                  </a:lnTo>
                  <a:lnTo>
                    <a:pt x="51346" y="302920"/>
                  </a:lnTo>
                  <a:lnTo>
                    <a:pt x="51625" y="300443"/>
                  </a:lnTo>
                  <a:lnTo>
                    <a:pt x="51689" y="299910"/>
                  </a:lnTo>
                  <a:lnTo>
                    <a:pt x="59626" y="300443"/>
                  </a:lnTo>
                  <a:lnTo>
                    <a:pt x="61099" y="302920"/>
                  </a:lnTo>
                  <a:lnTo>
                    <a:pt x="60820" y="300443"/>
                  </a:lnTo>
                  <a:lnTo>
                    <a:pt x="60769" y="299910"/>
                  </a:lnTo>
                  <a:lnTo>
                    <a:pt x="60642" y="298869"/>
                  </a:lnTo>
                  <a:lnTo>
                    <a:pt x="60604" y="298437"/>
                  </a:lnTo>
                  <a:lnTo>
                    <a:pt x="60490" y="297510"/>
                  </a:lnTo>
                  <a:lnTo>
                    <a:pt x="60312" y="297510"/>
                  </a:lnTo>
                  <a:lnTo>
                    <a:pt x="65608" y="296773"/>
                  </a:lnTo>
                  <a:lnTo>
                    <a:pt x="65138" y="296430"/>
                  </a:lnTo>
                  <a:lnTo>
                    <a:pt x="65138" y="295783"/>
                  </a:lnTo>
                  <a:lnTo>
                    <a:pt x="64947" y="295783"/>
                  </a:lnTo>
                  <a:lnTo>
                    <a:pt x="66497" y="295275"/>
                  </a:lnTo>
                  <a:lnTo>
                    <a:pt x="66890" y="296100"/>
                  </a:lnTo>
                  <a:lnTo>
                    <a:pt x="67157" y="296430"/>
                  </a:lnTo>
                  <a:lnTo>
                    <a:pt x="67970" y="296989"/>
                  </a:lnTo>
                  <a:lnTo>
                    <a:pt x="68440" y="296583"/>
                  </a:lnTo>
                  <a:lnTo>
                    <a:pt x="69164" y="297510"/>
                  </a:lnTo>
                  <a:lnTo>
                    <a:pt x="69964" y="298437"/>
                  </a:lnTo>
                  <a:lnTo>
                    <a:pt x="70853" y="299707"/>
                  </a:lnTo>
                  <a:lnTo>
                    <a:pt x="71297" y="298437"/>
                  </a:lnTo>
                  <a:lnTo>
                    <a:pt x="71704" y="297510"/>
                  </a:lnTo>
                  <a:lnTo>
                    <a:pt x="71780" y="297294"/>
                  </a:lnTo>
                  <a:lnTo>
                    <a:pt x="71894" y="296989"/>
                  </a:lnTo>
                  <a:lnTo>
                    <a:pt x="71983" y="296773"/>
                  </a:lnTo>
                  <a:lnTo>
                    <a:pt x="72059" y="296583"/>
                  </a:lnTo>
                  <a:close/>
                </a:path>
                <a:path w="285115" h="316864">
                  <a:moveTo>
                    <a:pt x="87236" y="196011"/>
                  </a:moveTo>
                  <a:lnTo>
                    <a:pt x="85915" y="195097"/>
                  </a:lnTo>
                  <a:lnTo>
                    <a:pt x="84874" y="195097"/>
                  </a:lnTo>
                  <a:lnTo>
                    <a:pt x="87236" y="196011"/>
                  </a:lnTo>
                  <a:close/>
                </a:path>
                <a:path w="285115" h="316864">
                  <a:moveTo>
                    <a:pt x="87388" y="2501"/>
                  </a:moveTo>
                  <a:lnTo>
                    <a:pt x="87363" y="1409"/>
                  </a:lnTo>
                  <a:lnTo>
                    <a:pt x="86360" y="2273"/>
                  </a:lnTo>
                  <a:lnTo>
                    <a:pt x="86690" y="2273"/>
                  </a:lnTo>
                  <a:lnTo>
                    <a:pt x="87388" y="2501"/>
                  </a:lnTo>
                  <a:close/>
                </a:path>
                <a:path w="285115" h="316864">
                  <a:moveTo>
                    <a:pt x="88328" y="2806"/>
                  </a:moveTo>
                  <a:lnTo>
                    <a:pt x="87388" y="2501"/>
                  </a:lnTo>
                  <a:lnTo>
                    <a:pt x="87439" y="4699"/>
                  </a:lnTo>
                  <a:lnTo>
                    <a:pt x="87896" y="4699"/>
                  </a:lnTo>
                  <a:lnTo>
                    <a:pt x="88328" y="2806"/>
                  </a:lnTo>
                  <a:close/>
                </a:path>
                <a:path w="285115" h="316864">
                  <a:moveTo>
                    <a:pt x="88379" y="291223"/>
                  </a:moveTo>
                  <a:lnTo>
                    <a:pt x="86918" y="289509"/>
                  </a:lnTo>
                  <a:lnTo>
                    <a:pt x="82270" y="290563"/>
                  </a:lnTo>
                  <a:lnTo>
                    <a:pt x="83273" y="293408"/>
                  </a:lnTo>
                  <a:lnTo>
                    <a:pt x="84683" y="292938"/>
                  </a:lnTo>
                  <a:lnTo>
                    <a:pt x="85178" y="294005"/>
                  </a:lnTo>
                  <a:lnTo>
                    <a:pt x="86118" y="294678"/>
                  </a:lnTo>
                  <a:lnTo>
                    <a:pt x="88379" y="291223"/>
                  </a:lnTo>
                  <a:close/>
                </a:path>
                <a:path w="285115" h="316864">
                  <a:moveTo>
                    <a:pt x="89471" y="191871"/>
                  </a:moveTo>
                  <a:lnTo>
                    <a:pt x="86220" y="192455"/>
                  </a:lnTo>
                  <a:lnTo>
                    <a:pt x="85293" y="193230"/>
                  </a:lnTo>
                  <a:lnTo>
                    <a:pt x="84861" y="194360"/>
                  </a:lnTo>
                  <a:lnTo>
                    <a:pt x="85394" y="194741"/>
                  </a:lnTo>
                  <a:lnTo>
                    <a:pt x="89471" y="191871"/>
                  </a:lnTo>
                  <a:close/>
                </a:path>
                <a:path w="285115" h="316864">
                  <a:moveTo>
                    <a:pt x="96431" y="9829"/>
                  </a:moveTo>
                  <a:lnTo>
                    <a:pt x="93535" y="5410"/>
                  </a:lnTo>
                  <a:lnTo>
                    <a:pt x="93078" y="4699"/>
                  </a:lnTo>
                  <a:lnTo>
                    <a:pt x="95427" y="7010"/>
                  </a:lnTo>
                  <a:lnTo>
                    <a:pt x="95542" y="5410"/>
                  </a:lnTo>
                  <a:lnTo>
                    <a:pt x="95592" y="4699"/>
                  </a:lnTo>
                  <a:lnTo>
                    <a:pt x="95732" y="2806"/>
                  </a:lnTo>
                  <a:lnTo>
                    <a:pt x="95770" y="2273"/>
                  </a:lnTo>
                  <a:lnTo>
                    <a:pt x="92964" y="1752"/>
                  </a:lnTo>
                  <a:lnTo>
                    <a:pt x="87464" y="5740"/>
                  </a:lnTo>
                  <a:lnTo>
                    <a:pt x="87439" y="4699"/>
                  </a:lnTo>
                  <a:lnTo>
                    <a:pt x="81876" y="5410"/>
                  </a:lnTo>
                  <a:lnTo>
                    <a:pt x="85686" y="8775"/>
                  </a:lnTo>
                  <a:lnTo>
                    <a:pt x="88455" y="5740"/>
                  </a:lnTo>
                  <a:lnTo>
                    <a:pt x="88760" y="5410"/>
                  </a:lnTo>
                  <a:lnTo>
                    <a:pt x="89052" y="5410"/>
                  </a:lnTo>
                  <a:lnTo>
                    <a:pt x="96431" y="9829"/>
                  </a:lnTo>
                  <a:close/>
                </a:path>
                <a:path w="285115" h="316864">
                  <a:moveTo>
                    <a:pt x="98894" y="245160"/>
                  </a:moveTo>
                  <a:lnTo>
                    <a:pt x="98463" y="244233"/>
                  </a:lnTo>
                  <a:lnTo>
                    <a:pt x="98361" y="244030"/>
                  </a:lnTo>
                  <a:lnTo>
                    <a:pt x="98272" y="243827"/>
                  </a:lnTo>
                  <a:lnTo>
                    <a:pt x="98183" y="242595"/>
                  </a:lnTo>
                  <a:lnTo>
                    <a:pt x="98501" y="242290"/>
                  </a:lnTo>
                  <a:lnTo>
                    <a:pt x="98793" y="241973"/>
                  </a:lnTo>
                  <a:lnTo>
                    <a:pt x="98767" y="241388"/>
                  </a:lnTo>
                  <a:lnTo>
                    <a:pt x="98234" y="241642"/>
                  </a:lnTo>
                  <a:lnTo>
                    <a:pt x="98158" y="242100"/>
                  </a:lnTo>
                  <a:lnTo>
                    <a:pt x="98171" y="242595"/>
                  </a:lnTo>
                  <a:lnTo>
                    <a:pt x="96913" y="243827"/>
                  </a:lnTo>
                  <a:lnTo>
                    <a:pt x="93421" y="243357"/>
                  </a:lnTo>
                  <a:lnTo>
                    <a:pt x="90462" y="244144"/>
                  </a:lnTo>
                  <a:lnTo>
                    <a:pt x="90817" y="243598"/>
                  </a:lnTo>
                  <a:lnTo>
                    <a:pt x="91795" y="242227"/>
                  </a:lnTo>
                  <a:lnTo>
                    <a:pt x="89471" y="242747"/>
                  </a:lnTo>
                  <a:lnTo>
                    <a:pt x="87630" y="243598"/>
                  </a:lnTo>
                  <a:lnTo>
                    <a:pt x="88049" y="241020"/>
                  </a:lnTo>
                  <a:lnTo>
                    <a:pt x="87680" y="242227"/>
                  </a:lnTo>
                  <a:lnTo>
                    <a:pt x="87579" y="242582"/>
                  </a:lnTo>
                  <a:lnTo>
                    <a:pt x="87528" y="242747"/>
                  </a:lnTo>
                  <a:lnTo>
                    <a:pt x="87414" y="243116"/>
                  </a:lnTo>
                  <a:lnTo>
                    <a:pt x="87350" y="243357"/>
                  </a:lnTo>
                  <a:lnTo>
                    <a:pt x="87274" y="243598"/>
                  </a:lnTo>
                  <a:lnTo>
                    <a:pt x="87147" y="244017"/>
                  </a:lnTo>
                  <a:lnTo>
                    <a:pt x="83883" y="243116"/>
                  </a:lnTo>
                  <a:lnTo>
                    <a:pt x="83464" y="244983"/>
                  </a:lnTo>
                  <a:lnTo>
                    <a:pt x="87744" y="244030"/>
                  </a:lnTo>
                  <a:lnTo>
                    <a:pt x="88747" y="244030"/>
                  </a:lnTo>
                  <a:lnTo>
                    <a:pt x="90195" y="244208"/>
                  </a:lnTo>
                  <a:lnTo>
                    <a:pt x="90424" y="244233"/>
                  </a:lnTo>
                  <a:lnTo>
                    <a:pt x="96405" y="244983"/>
                  </a:lnTo>
                  <a:lnTo>
                    <a:pt x="96799" y="244983"/>
                  </a:lnTo>
                  <a:lnTo>
                    <a:pt x="98894" y="245160"/>
                  </a:lnTo>
                  <a:close/>
                </a:path>
                <a:path w="285115" h="316864">
                  <a:moveTo>
                    <a:pt x="100495" y="7874"/>
                  </a:moveTo>
                  <a:lnTo>
                    <a:pt x="100215" y="7366"/>
                  </a:lnTo>
                  <a:lnTo>
                    <a:pt x="99847" y="6845"/>
                  </a:lnTo>
                  <a:lnTo>
                    <a:pt x="99428" y="6324"/>
                  </a:lnTo>
                  <a:lnTo>
                    <a:pt x="99441" y="7023"/>
                  </a:lnTo>
                  <a:lnTo>
                    <a:pt x="99885" y="7505"/>
                  </a:lnTo>
                  <a:lnTo>
                    <a:pt x="100495" y="7874"/>
                  </a:lnTo>
                  <a:close/>
                </a:path>
                <a:path w="285115" h="316864">
                  <a:moveTo>
                    <a:pt x="103708" y="2819"/>
                  </a:moveTo>
                  <a:lnTo>
                    <a:pt x="102704" y="0"/>
                  </a:lnTo>
                  <a:lnTo>
                    <a:pt x="100012" y="3797"/>
                  </a:lnTo>
                  <a:lnTo>
                    <a:pt x="98120" y="2476"/>
                  </a:lnTo>
                  <a:lnTo>
                    <a:pt x="97028" y="3416"/>
                  </a:lnTo>
                  <a:lnTo>
                    <a:pt x="98285" y="4851"/>
                  </a:lnTo>
                  <a:lnTo>
                    <a:pt x="99428" y="6324"/>
                  </a:lnTo>
                  <a:lnTo>
                    <a:pt x="99517" y="5511"/>
                  </a:lnTo>
                  <a:lnTo>
                    <a:pt x="99593" y="5245"/>
                  </a:lnTo>
                  <a:lnTo>
                    <a:pt x="100025" y="4521"/>
                  </a:lnTo>
                  <a:lnTo>
                    <a:pt x="100965" y="5181"/>
                  </a:lnTo>
                  <a:lnTo>
                    <a:pt x="101739" y="4521"/>
                  </a:lnTo>
                  <a:lnTo>
                    <a:pt x="102565" y="3797"/>
                  </a:lnTo>
                  <a:lnTo>
                    <a:pt x="103708" y="2819"/>
                  </a:lnTo>
                  <a:close/>
                </a:path>
                <a:path w="285115" h="316864">
                  <a:moveTo>
                    <a:pt x="103746" y="166204"/>
                  </a:moveTo>
                  <a:lnTo>
                    <a:pt x="103530" y="164757"/>
                  </a:lnTo>
                  <a:lnTo>
                    <a:pt x="103454" y="164223"/>
                  </a:lnTo>
                  <a:lnTo>
                    <a:pt x="103403" y="163931"/>
                  </a:lnTo>
                  <a:lnTo>
                    <a:pt x="103327" y="163398"/>
                  </a:lnTo>
                  <a:lnTo>
                    <a:pt x="103225" y="162699"/>
                  </a:lnTo>
                  <a:lnTo>
                    <a:pt x="103187" y="162420"/>
                  </a:lnTo>
                  <a:lnTo>
                    <a:pt x="102019" y="163931"/>
                  </a:lnTo>
                  <a:lnTo>
                    <a:pt x="101028" y="162839"/>
                  </a:lnTo>
                  <a:lnTo>
                    <a:pt x="100901" y="162699"/>
                  </a:lnTo>
                  <a:lnTo>
                    <a:pt x="99822" y="162191"/>
                  </a:lnTo>
                  <a:lnTo>
                    <a:pt x="98983" y="162191"/>
                  </a:lnTo>
                  <a:lnTo>
                    <a:pt x="97396" y="162191"/>
                  </a:lnTo>
                  <a:lnTo>
                    <a:pt x="96075" y="162191"/>
                  </a:lnTo>
                  <a:lnTo>
                    <a:pt x="95986" y="162699"/>
                  </a:lnTo>
                  <a:lnTo>
                    <a:pt x="95872" y="163398"/>
                  </a:lnTo>
                  <a:lnTo>
                    <a:pt x="95796" y="163931"/>
                  </a:lnTo>
                  <a:lnTo>
                    <a:pt x="95745" y="164223"/>
                  </a:lnTo>
                  <a:lnTo>
                    <a:pt x="96240" y="164553"/>
                  </a:lnTo>
                  <a:lnTo>
                    <a:pt x="97447" y="162839"/>
                  </a:lnTo>
                  <a:lnTo>
                    <a:pt x="97536" y="162699"/>
                  </a:lnTo>
                  <a:lnTo>
                    <a:pt x="98475" y="164553"/>
                  </a:lnTo>
                  <a:lnTo>
                    <a:pt x="98577" y="164757"/>
                  </a:lnTo>
                  <a:lnTo>
                    <a:pt x="95846" y="167119"/>
                  </a:lnTo>
                  <a:lnTo>
                    <a:pt x="99568" y="166865"/>
                  </a:lnTo>
                  <a:lnTo>
                    <a:pt x="101396" y="166014"/>
                  </a:lnTo>
                  <a:lnTo>
                    <a:pt x="101663" y="164757"/>
                  </a:lnTo>
                  <a:lnTo>
                    <a:pt x="101790" y="164223"/>
                  </a:lnTo>
                  <a:lnTo>
                    <a:pt x="103746" y="166204"/>
                  </a:lnTo>
                  <a:close/>
                </a:path>
                <a:path w="285115" h="316864">
                  <a:moveTo>
                    <a:pt x="104038" y="206298"/>
                  </a:moveTo>
                  <a:lnTo>
                    <a:pt x="103428" y="204711"/>
                  </a:lnTo>
                  <a:lnTo>
                    <a:pt x="102565" y="206971"/>
                  </a:lnTo>
                  <a:lnTo>
                    <a:pt x="97878" y="206552"/>
                  </a:lnTo>
                  <a:lnTo>
                    <a:pt x="100584" y="204228"/>
                  </a:lnTo>
                  <a:lnTo>
                    <a:pt x="94551" y="204228"/>
                  </a:lnTo>
                  <a:lnTo>
                    <a:pt x="95224" y="212559"/>
                  </a:lnTo>
                  <a:lnTo>
                    <a:pt x="103098" y="206971"/>
                  </a:lnTo>
                  <a:lnTo>
                    <a:pt x="104038" y="206298"/>
                  </a:lnTo>
                  <a:close/>
                </a:path>
                <a:path w="285115" h="316864">
                  <a:moveTo>
                    <a:pt x="106578" y="5511"/>
                  </a:moveTo>
                  <a:lnTo>
                    <a:pt x="102870" y="6489"/>
                  </a:lnTo>
                  <a:lnTo>
                    <a:pt x="105257" y="8140"/>
                  </a:lnTo>
                  <a:lnTo>
                    <a:pt x="106578" y="5511"/>
                  </a:lnTo>
                  <a:close/>
                </a:path>
                <a:path w="285115" h="316864">
                  <a:moveTo>
                    <a:pt x="106743" y="206082"/>
                  </a:moveTo>
                  <a:lnTo>
                    <a:pt x="104851" y="205727"/>
                  </a:lnTo>
                  <a:lnTo>
                    <a:pt x="104038" y="206298"/>
                  </a:lnTo>
                  <a:lnTo>
                    <a:pt x="104940" y="208622"/>
                  </a:lnTo>
                  <a:lnTo>
                    <a:pt x="106743" y="206082"/>
                  </a:lnTo>
                  <a:close/>
                </a:path>
                <a:path w="285115" h="316864">
                  <a:moveTo>
                    <a:pt x="107518" y="161925"/>
                  </a:moveTo>
                  <a:lnTo>
                    <a:pt x="107340" y="161569"/>
                  </a:lnTo>
                  <a:lnTo>
                    <a:pt x="107264" y="161404"/>
                  </a:lnTo>
                  <a:lnTo>
                    <a:pt x="105765" y="161404"/>
                  </a:lnTo>
                  <a:lnTo>
                    <a:pt x="107518" y="161925"/>
                  </a:lnTo>
                  <a:close/>
                </a:path>
                <a:path w="285115" h="316864">
                  <a:moveTo>
                    <a:pt x="108521" y="246024"/>
                  </a:moveTo>
                  <a:lnTo>
                    <a:pt x="108394" y="245681"/>
                  </a:lnTo>
                  <a:lnTo>
                    <a:pt x="108267" y="246557"/>
                  </a:lnTo>
                  <a:lnTo>
                    <a:pt x="108521" y="246341"/>
                  </a:lnTo>
                  <a:lnTo>
                    <a:pt x="108521" y="246024"/>
                  </a:lnTo>
                  <a:close/>
                </a:path>
                <a:path w="285115" h="316864">
                  <a:moveTo>
                    <a:pt x="108635" y="243992"/>
                  </a:moveTo>
                  <a:lnTo>
                    <a:pt x="107035" y="243992"/>
                  </a:lnTo>
                  <a:lnTo>
                    <a:pt x="108077" y="244805"/>
                  </a:lnTo>
                  <a:lnTo>
                    <a:pt x="108394" y="245681"/>
                  </a:lnTo>
                  <a:lnTo>
                    <a:pt x="108635" y="243992"/>
                  </a:lnTo>
                  <a:close/>
                </a:path>
                <a:path w="285115" h="316864">
                  <a:moveTo>
                    <a:pt x="109194" y="153327"/>
                  </a:moveTo>
                  <a:lnTo>
                    <a:pt x="107581" y="152514"/>
                  </a:lnTo>
                  <a:lnTo>
                    <a:pt x="107784" y="153174"/>
                  </a:lnTo>
                  <a:lnTo>
                    <a:pt x="108458" y="153352"/>
                  </a:lnTo>
                  <a:lnTo>
                    <a:pt x="109194" y="153327"/>
                  </a:lnTo>
                  <a:close/>
                </a:path>
                <a:path w="285115" h="316864">
                  <a:moveTo>
                    <a:pt x="109512" y="8788"/>
                  </a:moveTo>
                  <a:lnTo>
                    <a:pt x="103073" y="9436"/>
                  </a:lnTo>
                  <a:lnTo>
                    <a:pt x="100495" y="7874"/>
                  </a:lnTo>
                  <a:lnTo>
                    <a:pt x="101079" y="8940"/>
                  </a:lnTo>
                  <a:lnTo>
                    <a:pt x="101180" y="9944"/>
                  </a:lnTo>
                  <a:lnTo>
                    <a:pt x="99707" y="10680"/>
                  </a:lnTo>
                  <a:lnTo>
                    <a:pt x="103974" y="13652"/>
                  </a:lnTo>
                  <a:lnTo>
                    <a:pt x="104914" y="13576"/>
                  </a:lnTo>
                  <a:lnTo>
                    <a:pt x="106222" y="10248"/>
                  </a:lnTo>
                  <a:lnTo>
                    <a:pt x="108585" y="11150"/>
                  </a:lnTo>
                  <a:lnTo>
                    <a:pt x="109512" y="8788"/>
                  </a:lnTo>
                  <a:close/>
                </a:path>
                <a:path w="285115" h="316864">
                  <a:moveTo>
                    <a:pt x="110350" y="200977"/>
                  </a:moveTo>
                  <a:lnTo>
                    <a:pt x="106743" y="206082"/>
                  </a:lnTo>
                  <a:lnTo>
                    <a:pt x="109220" y="206552"/>
                  </a:lnTo>
                  <a:lnTo>
                    <a:pt x="109258" y="205727"/>
                  </a:lnTo>
                  <a:lnTo>
                    <a:pt x="110350" y="200977"/>
                  </a:lnTo>
                  <a:close/>
                </a:path>
                <a:path w="285115" h="316864">
                  <a:moveTo>
                    <a:pt x="111544" y="154508"/>
                  </a:moveTo>
                  <a:lnTo>
                    <a:pt x="111061" y="154203"/>
                  </a:lnTo>
                  <a:lnTo>
                    <a:pt x="110934" y="154203"/>
                  </a:lnTo>
                  <a:lnTo>
                    <a:pt x="111544" y="154508"/>
                  </a:lnTo>
                  <a:close/>
                </a:path>
                <a:path w="285115" h="316864">
                  <a:moveTo>
                    <a:pt x="113017" y="163398"/>
                  </a:moveTo>
                  <a:lnTo>
                    <a:pt x="111988" y="162191"/>
                  </a:lnTo>
                  <a:lnTo>
                    <a:pt x="108407" y="162191"/>
                  </a:lnTo>
                  <a:lnTo>
                    <a:pt x="107518" y="161925"/>
                  </a:lnTo>
                  <a:lnTo>
                    <a:pt x="108813" y="164553"/>
                  </a:lnTo>
                  <a:lnTo>
                    <a:pt x="108915" y="164757"/>
                  </a:lnTo>
                  <a:lnTo>
                    <a:pt x="113017" y="163398"/>
                  </a:lnTo>
                  <a:close/>
                </a:path>
                <a:path w="285115" h="316864">
                  <a:moveTo>
                    <a:pt x="115023" y="151257"/>
                  </a:moveTo>
                  <a:lnTo>
                    <a:pt x="114922" y="150799"/>
                  </a:lnTo>
                  <a:lnTo>
                    <a:pt x="111290" y="150799"/>
                  </a:lnTo>
                  <a:lnTo>
                    <a:pt x="115023" y="151257"/>
                  </a:lnTo>
                  <a:close/>
                </a:path>
                <a:path w="285115" h="316864">
                  <a:moveTo>
                    <a:pt x="115785" y="150799"/>
                  </a:moveTo>
                  <a:lnTo>
                    <a:pt x="114503" y="148767"/>
                  </a:lnTo>
                  <a:lnTo>
                    <a:pt x="114642" y="149440"/>
                  </a:lnTo>
                  <a:lnTo>
                    <a:pt x="114757" y="150037"/>
                  </a:lnTo>
                  <a:lnTo>
                    <a:pt x="114846" y="150444"/>
                  </a:lnTo>
                  <a:lnTo>
                    <a:pt x="114922" y="150799"/>
                  </a:lnTo>
                  <a:lnTo>
                    <a:pt x="115785" y="150799"/>
                  </a:lnTo>
                  <a:close/>
                </a:path>
                <a:path w="285115" h="316864">
                  <a:moveTo>
                    <a:pt x="116662" y="159766"/>
                  </a:moveTo>
                  <a:lnTo>
                    <a:pt x="114300" y="158838"/>
                  </a:lnTo>
                  <a:lnTo>
                    <a:pt x="111086" y="160858"/>
                  </a:lnTo>
                  <a:lnTo>
                    <a:pt x="110794" y="160718"/>
                  </a:lnTo>
                  <a:lnTo>
                    <a:pt x="109778" y="160235"/>
                  </a:lnTo>
                  <a:lnTo>
                    <a:pt x="107772" y="159283"/>
                  </a:lnTo>
                  <a:lnTo>
                    <a:pt x="107607" y="158838"/>
                  </a:lnTo>
                  <a:lnTo>
                    <a:pt x="106768" y="156451"/>
                  </a:lnTo>
                  <a:lnTo>
                    <a:pt x="104025" y="158813"/>
                  </a:lnTo>
                  <a:lnTo>
                    <a:pt x="99352" y="158394"/>
                  </a:lnTo>
                  <a:lnTo>
                    <a:pt x="94716" y="160185"/>
                  </a:lnTo>
                  <a:lnTo>
                    <a:pt x="95935" y="157784"/>
                  </a:lnTo>
                  <a:lnTo>
                    <a:pt x="96062" y="157556"/>
                  </a:lnTo>
                  <a:lnTo>
                    <a:pt x="92240" y="157784"/>
                  </a:lnTo>
                  <a:lnTo>
                    <a:pt x="93802" y="160235"/>
                  </a:lnTo>
                  <a:lnTo>
                    <a:pt x="91376" y="159766"/>
                  </a:lnTo>
                  <a:lnTo>
                    <a:pt x="91059" y="159766"/>
                  </a:lnTo>
                  <a:lnTo>
                    <a:pt x="92417" y="161048"/>
                  </a:lnTo>
                  <a:lnTo>
                    <a:pt x="93472" y="161404"/>
                  </a:lnTo>
                  <a:lnTo>
                    <a:pt x="91960" y="161404"/>
                  </a:lnTo>
                  <a:lnTo>
                    <a:pt x="98234" y="162115"/>
                  </a:lnTo>
                  <a:lnTo>
                    <a:pt x="103632" y="161569"/>
                  </a:lnTo>
                  <a:lnTo>
                    <a:pt x="105257" y="161404"/>
                  </a:lnTo>
                  <a:lnTo>
                    <a:pt x="106921" y="160718"/>
                  </a:lnTo>
                  <a:lnTo>
                    <a:pt x="107264" y="161404"/>
                  </a:lnTo>
                  <a:lnTo>
                    <a:pt x="111861" y="161404"/>
                  </a:lnTo>
                  <a:lnTo>
                    <a:pt x="113931" y="162839"/>
                  </a:lnTo>
                  <a:lnTo>
                    <a:pt x="115684" y="160858"/>
                  </a:lnTo>
                  <a:lnTo>
                    <a:pt x="116662" y="159766"/>
                  </a:lnTo>
                  <a:close/>
                </a:path>
                <a:path w="285115" h="316864">
                  <a:moveTo>
                    <a:pt x="118440" y="152019"/>
                  </a:moveTo>
                  <a:lnTo>
                    <a:pt x="116916" y="152603"/>
                  </a:lnTo>
                  <a:lnTo>
                    <a:pt x="116154" y="151396"/>
                  </a:lnTo>
                  <a:lnTo>
                    <a:pt x="115023" y="151257"/>
                  </a:lnTo>
                  <a:lnTo>
                    <a:pt x="115049" y="151396"/>
                  </a:lnTo>
                  <a:lnTo>
                    <a:pt x="111772" y="151396"/>
                  </a:lnTo>
                  <a:lnTo>
                    <a:pt x="111798" y="152730"/>
                  </a:lnTo>
                  <a:lnTo>
                    <a:pt x="111366" y="152730"/>
                  </a:lnTo>
                  <a:lnTo>
                    <a:pt x="110236" y="153377"/>
                  </a:lnTo>
                  <a:lnTo>
                    <a:pt x="109296" y="153377"/>
                  </a:lnTo>
                  <a:lnTo>
                    <a:pt x="110934" y="154203"/>
                  </a:lnTo>
                  <a:lnTo>
                    <a:pt x="110896" y="153377"/>
                  </a:lnTo>
                  <a:lnTo>
                    <a:pt x="111836" y="153377"/>
                  </a:lnTo>
                  <a:lnTo>
                    <a:pt x="113360" y="158648"/>
                  </a:lnTo>
                  <a:lnTo>
                    <a:pt x="118440" y="152019"/>
                  </a:lnTo>
                  <a:close/>
                </a:path>
                <a:path w="285115" h="316864">
                  <a:moveTo>
                    <a:pt x="120459" y="248653"/>
                  </a:moveTo>
                  <a:lnTo>
                    <a:pt x="113360" y="245122"/>
                  </a:lnTo>
                  <a:lnTo>
                    <a:pt x="111569" y="247446"/>
                  </a:lnTo>
                  <a:lnTo>
                    <a:pt x="113436" y="248043"/>
                  </a:lnTo>
                  <a:lnTo>
                    <a:pt x="115798" y="248234"/>
                  </a:lnTo>
                  <a:lnTo>
                    <a:pt x="114909" y="250494"/>
                  </a:lnTo>
                  <a:lnTo>
                    <a:pt x="120459" y="248653"/>
                  </a:lnTo>
                  <a:close/>
                </a:path>
                <a:path w="285115" h="316864">
                  <a:moveTo>
                    <a:pt x="128181" y="311848"/>
                  </a:moveTo>
                  <a:lnTo>
                    <a:pt x="123952" y="311035"/>
                  </a:lnTo>
                  <a:lnTo>
                    <a:pt x="125310" y="309118"/>
                  </a:lnTo>
                  <a:lnTo>
                    <a:pt x="121145" y="310515"/>
                  </a:lnTo>
                  <a:lnTo>
                    <a:pt x="120751" y="313804"/>
                  </a:lnTo>
                  <a:lnTo>
                    <a:pt x="128181" y="311848"/>
                  </a:lnTo>
                  <a:close/>
                </a:path>
                <a:path w="285115" h="316864">
                  <a:moveTo>
                    <a:pt x="128714" y="157099"/>
                  </a:moveTo>
                  <a:lnTo>
                    <a:pt x="128701" y="156514"/>
                  </a:lnTo>
                  <a:lnTo>
                    <a:pt x="128638" y="156908"/>
                  </a:lnTo>
                  <a:lnTo>
                    <a:pt x="128714" y="157099"/>
                  </a:lnTo>
                  <a:close/>
                </a:path>
                <a:path w="285115" h="316864">
                  <a:moveTo>
                    <a:pt x="133311" y="165303"/>
                  </a:moveTo>
                  <a:lnTo>
                    <a:pt x="133146" y="165277"/>
                  </a:lnTo>
                  <a:lnTo>
                    <a:pt x="133146" y="166001"/>
                  </a:lnTo>
                  <a:lnTo>
                    <a:pt x="133261" y="165798"/>
                  </a:lnTo>
                  <a:lnTo>
                    <a:pt x="133261" y="165531"/>
                  </a:lnTo>
                  <a:lnTo>
                    <a:pt x="133311" y="165303"/>
                  </a:lnTo>
                  <a:close/>
                </a:path>
                <a:path w="285115" h="316864">
                  <a:moveTo>
                    <a:pt x="135242" y="280339"/>
                  </a:moveTo>
                  <a:lnTo>
                    <a:pt x="134886" y="278206"/>
                  </a:lnTo>
                  <a:lnTo>
                    <a:pt x="134696" y="277088"/>
                  </a:lnTo>
                  <a:lnTo>
                    <a:pt x="129070" y="276694"/>
                  </a:lnTo>
                  <a:lnTo>
                    <a:pt x="129349" y="279857"/>
                  </a:lnTo>
                  <a:lnTo>
                    <a:pt x="129387" y="280339"/>
                  </a:lnTo>
                  <a:lnTo>
                    <a:pt x="129501" y="280987"/>
                  </a:lnTo>
                  <a:lnTo>
                    <a:pt x="130657" y="283476"/>
                  </a:lnTo>
                  <a:lnTo>
                    <a:pt x="129540" y="283476"/>
                  </a:lnTo>
                  <a:lnTo>
                    <a:pt x="125133" y="284010"/>
                  </a:lnTo>
                  <a:lnTo>
                    <a:pt x="131229" y="285419"/>
                  </a:lnTo>
                  <a:lnTo>
                    <a:pt x="131292" y="285267"/>
                  </a:lnTo>
                  <a:lnTo>
                    <a:pt x="131368" y="284657"/>
                  </a:lnTo>
                  <a:lnTo>
                    <a:pt x="131864" y="285267"/>
                  </a:lnTo>
                  <a:lnTo>
                    <a:pt x="132486" y="285267"/>
                  </a:lnTo>
                  <a:lnTo>
                    <a:pt x="132092" y="284657"/>
                  </a:lnTo>
                  <a:lnTo>
                    <a:pt x="131432" y="283654"/>
                  </a:lnTo>
                  <a:lnTo>
                    <a:pt x="131521" y="283476"/>
                  </a:lnTo>
                  <a:lnTo>
                    <a:pt x="131254" y="283476"/>
                  </a:lnTo>
                  <a:lnTo>
                    <a:pt x="130962" y="282714"/>
                  </a:lnTo>
                  <a:lnTo>
                    <a:pt x="130873" y="282003"/>
                  </a:lnTo>
                  <a:lnTo>
                    <a:pt x="131051" y="280987"/>
                  </a:lnTo>
                  <a:lnTo>
                    <a:pt x="131470" y="279857"/>
                  </a:lnTo>
                  <a:lnTo>
                    <a:pt x="134264" y="278206"/>
                  </a:lnTo>
                  <a:lnTo>
                    <a:pt x="135242" y="280339"/>
                  </a:lnTo>
                  <a:close/>
                </a:path>
                <a:path w="285115" h="316864">
                  <a:moveTo>
                    <a:pt x="135305" y="285267"/>
                  </a:moveTo>
                  <a:lnTo>
                    <a:pt x="132486" y="285267"/>
                  </a:lnTo>
                  <a:lnTo>
                    <a:pt x="133134" y="286258"/>
                  </a:lnTo>
                  <a:lnTo>
                    <a:pt x="135305" y="285267"/>
                  </a:lnTo>
                  <a:close/>
                </a:path>
                <a:path w="285115" h="316864">
                  <a:moveTo>
                    <a:pt x="138887" y="275958"/>
                  </a:moveTo>
                  <a:lnTo>
                    <a:pt x="137960" y="274408"/>
                  </a:lnTo>
                  <a:lnTo>
                    <a:pt x="138404" y="275958"/>
                  </a:lnTo>
                  <a:lnTo>
                    <a:pt x="138468" y="276199"/>
                  </a:lnTo>
                  <a:lnTo>
                    <a:pt x="135216" y="276758"/>
                  </a:lnTo>
                  <a:lnTo>
                    <a:pt x="137579" y="277698"/>
                  </a:lnTo>
                  <a:lnTo>
                    <a:pt x="138887" y="275958"/>
                  </a:lnTo>
                  <a:close/>
                </a:path>
                <a:path w="285115" h="316864">
                  <a:moveTo>
                    <a:pt x="141084" y="274129"/>
                  </a:moveTo>
                  <a:lnTo>
                    <a:pt x="140754" y="273481"/>
                  </a:lnTo>
                  <a:lnTo>
                    <a:pt x="138887" y="275958"/>
                  </a:lnTo>
                  <a:lnTo>
                    <a:pt x="140906" y="279311"/>
                  </a:lnTo>
                  <a:lnTo>
                    <a:pt x="141020" y="275958"/>
                  </a:lnTo>
                  <a:lnTo>
                    <a:pt x="141084" y="274129"/>
                  </a:lnTo>
                  <a:close/>
                </a:path>
                <a:path w="285115" h="316864">
                  <a:moveTo>
                    <a:pt x="141173" y="150291"/>
                  </a:moveTo>
                  <a:lnTo>
                    <a:pt x="141033" y="150037"/>
                  </a:lnTo>
                  <a:lnTo>
                    <a:pt x="141109" y="149440"/>
                  </a:lnTo>
                  <a:lnTo>
                    <a:pt x="138912" y="149644"/>
                  </a:lnTo>
                  <a:lnTo>
                    <a:pt x="138188" y="149440"/>
                  </a:lnTo>
                  <a:lnTo>
                    <a:pt x="137261" y="149440"/>
                  </a:lnTo>
                  <a:lnTo>
                    <a:pt x="134861" y="149834"/>
                  </a:lnTo>
                  <a:lnTo>
                    <a:pt x="133604" y="150037"/>
                  </a:lnTo>
                  <a:lnTo>
                    <a:pt x="126060" y="151257"/>
                  </a:lnTo>
                  <a:lnTo>
                    <a:pt x="126174" y="149440"/>
                  </a:lnTo>
                  <a:lnTo>
                    <a:pt x="125196" y="149440"/>
                  </a:lnTo>
                  <a:lnTo>
                    <a:pt x="121107" y="151003"/>
                  </a:lnTo>
                  <a:lnTo>
                    <a:pt x="120294" y="150037"/>
                  </a:lnTo>
                  <a:lnTo>
                    <a:pt x="119976" y="150037"/>
                  </a:lnTo>
                  <a:lnTo>
                    <a:pt x="118440" y="152019"/>
                  </a:lnTo>
                  <a:lnTo>
                    <a:pt x="120065" y="151396"/>
                  </a:lnTo>
                  <a:lnTo>
                    <a:pt x="121437" y="151396"/>
                  </a:lnTo>
                  <a:lnTo>
                    <a:pt x="124485" y="155003"/>
                  </a:lnTo>
                  <a:lnTo>
                    <a:pt x="124587" y="153847"/>
                  </a:lnTo>
                  <a:lnTo>
                    <a:pt x="124714" y="152730"/>
                  </a:lnTo>
                  <a:lnTo>
                    <a:pt x="124815" y="151726"/>
                  </a:lnTo>
                  <a:lnTo>
                    <a:pt x="128054" y="151726"/>
                  </a:lnTo>
                  <a:lnTo>
                    <a:pt x="128168" y="154203"/>
                  </a:lnTo>
                  <a:lnTo>
                    <a:pt x="128282" y="155003"/>
                  </a:lnTo>
                  <a:lnTo>
                    <a:pt x="128689" y="156451"/>
                  </a:lnTo>
                  <a:lnTo>
                    <a:pt x="128765" y="155778"/>
                  </a:lnTo>
                  <a:lnTo>
                    <a:pt x="128981" y="155003"/>
                  </a:lnTo>
                  <a:lnTo>
                    <a:pt x="129070" y="154660"/>
                  </a:lnTo>
                  <a:lnTo>
                    <a:pt x="129120" y="154508"/>
                  </a:lnTo>
                  <a:lnTo>
                    <a:pt x="130505" y="154203"/>
                  </a:lnTo>
                  <a:lnTo>
                    <a:pt x="132410" y="155524"/>
                  </a:lnTo>
                  <a:lnTo>
                    <a:pt x="137604" y="157721"/>
                  </a:lnTo>
                  <a:lnTo>
                    <a:pt x="137414" y="156451"/>
                  </a:lnTo>
                  <a:lnTo>
                    <a:pt x="137312" y="155778"/>
                  </a:lnTo>
                  <a:lnTo>
                    <a:pt x="137210" y="155003"/>
                  </a:lnTo>
                  <a:lnTo>
                    <a:pt x="137083" y="154203"/>
                  </a:lnTo>
                  <a:lnTo>
                    <a:pt x="136969" y="153377"/>
                  </a:lnTo>
                  <a:lnTo>
                    <a:pt x="136880" y="152730"/>
                  </a:lnTo>
                  <a:lnTo>
                    <a:pt x="136779" y="152019"/>
                  </a:lnTo>
                  <a:lnTo>
                    <a:pt x="136728" y="151726"/>
                  </a:lnTo>
                  <a:lnTo>
                    <a:pt x="136690" y="151396"/>
                  </a:lnTo>
                  <a:lnTo>
                    <a:pt x="136664" y="151257"/>
                  </a:lnTo>
                  <a:lnTo>
                    <a:pt x="136550" y="150444"/>
                  </a:lnTo>
                  <a:lnTo>
                    <a:pt x="136486" y="150037"/>
                  </a:lnTo>
                  <a:lnTo>
                    <a:pt x="140296" y="150037"/>
                  </a:lnTo>
                  <a:lnTo>
                    <a:pt x="141173" y="150291"/>
                  </a:lnTo>
                  <a:close/>
                </a:path>
                <a:path w="285115" h="316864">
                  <a:moveTo>
                    <a:pt x="141592" y="252666"/>
                  </a:moveTo>
                  <a:lnTo>
                    <a:pt x="139230" y="251739"/>
                  </a:lnTo>
                  <a:lnTo>
                    <a:pt x="138239" y="249618"/>
                  </a:lnTo>
                  <a:lnTo>
                    <a:pt x="137388" y="252590"/>
                  </a:lnTo>
                  <a:lnTo>
                    <a:pt x="141592" y="252666"/>
                  </a:lnTo>
                  <a:close/>
                </a:path>
                <a:path w="285115" h="316864">
                  <a:moveTo>
                    <a:pt x="141871" y="315658"/>
                  </a:moveTo>
                  <a:lnTo>
                    <a:pt x="139103" y="313639"/>
                  </a:lnTo>
                  <a:lnTo>
                    <a:pt x="139369" y="309829"/>
                  </a:lnTo>
                  <a:lnTo>
                    <a:pt x="138607" y="307174"/>
                  </a:lnTo>
                  <a:lnTo>
                    <a:pt x="132791" y="308622"/>
                  </a:lnTo>
                  <a:lnTo>
                    <a:pt x="128651" y="310730"/>
                  </a:lnTo>
                  <a:lnTo>
                    <a:pt x="131521" y="314185"/>
                  </a:lnTo>
                  <a:lnTo>
                    <a:pt x="134366" y="315468"/>
                  </a:lnTo>
                  <a:lnTo>
                    <a:pt x="132994" y="316636"/>
                  </a:lnTo>
                  <a:lnTo>
                    <a:pt x="141871" y="315658"/>
                  </a:lnTo>
                  <a:close/>
                </a:path>
                <a:path w="285115" h="316864">
                  <a:moveTo>
                    <a:pt x="142303" y="175920"/>
                  </a:moveTo>
                  <a:lnTo>
                    <a:pt x="141478" y="175463"/>
                  </a:lnTo>
                  <a:lnTo>
                    <a:pt x="141643" y="175666"/>
                  </a:lnTo>
                  <a:lnTo>
                    <a:pt x="141871" y="175844"/>
                  </a:lnTo>
                  <a:lnTo>
                    <a:pt x="142303" y="175920"/>
                  </a:lnTo>
                  <a:close/>
                </a:path>
                <a:path w="285115" h="316864">
                  <a:moveTo>
                    <a:pt x="142506" y="284657"/>
                  </a:moveTo>
                  <a:lnTo>
                    <a:pt x="140093" y="283476"/>
                  </a:lnTo>
                  <a:lnTo>
                    <a:pt x="139230" y="283476"/>
                  </a:lnTo>
                  <a:lnTo>
                    <a:pt x="135305" y="285267"/>
                  </a:lnTo>
                  <a:lnTo>
                    <a:pt x="136182" y="285267"/>
                  </a:lnTo>
                  <a:lnTo>
                    <a:pt x="139623" y="287680"/>
                  </a:lnTo>
                  <a:lnTo>
                    <a:pt x="142290" y="284657"/>
                  </a:lnTo>
                  <a:lnTo>
                    <a:pt x="142506" y="284657"/>
                  </a:lnTo>
                  <a:close/>
                </a:path>
                <a:path w="285115" h="316864">
                  <a:moveTo>
                    <a:pt x="144627" y="7366"/>
                  </a:moveTo>
                  <a:lnTo>
                    <a:pt x="143725" y="7543"/>
                  </a:lnTo>
                  <a:lnTo>
                    <a:pt x="142989" y="8051"/>
                  </a:lnTo>
                  <a:lnTo>
                    <a:pt x="142557" y="9169"/>
                  </a:lnTo>
                  <a:lnTo>
                    <a:pt x="143891" y="8788"/>
                  </a:lnTo>
                  <a:lnTo>
                    <a:pt x="144487" y="8115"/>
                  </a:lnTo>
                  <a:lnTo>
                    <a:pt x="144627" y="7366"/>
                  </a:lnTo>
                  <a:close/>
                </a:path>
                <a:path w="285115" h="316864">
                  <a:moveTo>
                    <a:pt x="145351" y="151396"/>
                  </a:moveTo>
                  <a:lnTo>
                    <a:pt x="143649" y="151676"/>
                  </a:lnTo>
                  <a:lnTo>
                    <a:pt x="143560" y="150799"/>
                  </a:lnTo>
                  <a:lnTo>
                    <a:pt x="143586" y="150037"/>
                  </a:lnTo>
                  <a:lnTo>
                    <a:pt x="143243" y="150037"/>
                  </a:lnTo>
                  <a:lnTo>
                    <a:pt x="143129" y="150444"/>
                  </a:lnTo>
                  <a:lnTo>
                    <a:pt x="143027" y="150799"/>
                  </a:lnTo>
                  <a:lnTo>
                    <a:pt x="141757" y="150444"/>
                  </a:lnTo>
                  <a:lnTo>
                    <a:pt x="141274" y="150444"/>
                  </a:lnTo>
                  <a:lnTo>
                    <a:pt x="141744" y="151257"/>
                  </a:lnTo>
                  <a:lnTo>
                    <a:pt x="141833" y="151396"/>
                  </a:lnTo>
                  <a:lnTo>
                    <a:pt x="142405" y="151396"/>
                  </a:lnTo>
                  <a:lnTo>
                    <a:pt x="143281" y="151726"/>
                  </a:lnTo>
                  <a:lnTo>
                    <a:pt x="143078" y="151726"/>
                  </a:lnTo>
                  <a:lnTo>
                    <a:pt x="145021" y="153123"/>
                  </a:lnTo>
                  <a:lnTo>
                    <a:pt x="145059" y="152730"/>
                  </a:lnTo>
                  <a:lnTo>
                    <a:pt x="145211" y="152019"/>
                  </a:lnTo>
                  <a:lnTo>
                    <a:pt x="145275" y="151726"/>
                  </a:lnTo>
                  <a:lnTo>
                    <a:pt x="145351" y="151396"/>
                  </a:lnTo>
                  <a:close/>
                </a:path>
                <a:path w="285115" h="316864">
                  <a:moveTo>
                    <a:pt x="145478" y="275348"/>
                  </a:moveTo>
                  <a:lnTo>
                    <a:pt x="141173" y="271640"/>
                  </a:lnTo>
                  <a:lnTo>
                    <a:pt x="141084" y="274129"/>
                  </a:lnTo>
                  <a:lnTo>
                    <a:pt x="144678" y="281216"/>
                  </a:lnTo>
                  <a:lnTo>
                    <a:pt x="145288" y="276758"/>
                  </a:lnTo>
                  <a:lnTo>
                    <a:pt x="145402" y="275958"/>
                  </a:lnTo>
                  <a:lnTo>
                    <a:pt x="145478" y="275348"/>
                  </a:lnTo>
                  <a:close/>
                </a:path>
                <a:path w="285115" h="316864">
                  <a:moveTo>
                    <a:pt x="149364" y="281089"/>
                  </a:moveTo>
                  <a:lnTo>
                    <a:pt x="149123" y="281178"/>
                  </a:lnTo>
                  <a:lnTo>
                    <a:pt x="148844" y="281355"/>
                  </a:lnTo>
                  <a:lnTo>
                    <a:pt x="148437" y="281698"/>
                  </a:lnTo>
                  <a:lnTo>
                    <a:pt x="148831" y="281660"/>
                  </a:lnTo>
                  <a:lnTo>
                    <a:pt x="149123" y="281393"/>
                  </a:lnTo>
                  <a:lnTo>
                    <a:pt x="149364" y="281089"/>
                  </a:lnTo>
                  <a:close/>
                </a:path>
                <a:path w="285115" h="316864">
                  <a:moveTo>
                    <a:pt x="150266" y="278333"/>
                  </a:moveTo>
                  <a:lnTo>
                    <a:pt x="150177" y="277342"/>
                  </a:lnTo>
                  <a:lnTo>
                    <a:pt x="148310" y="276606"/>
                  </a:lnTo>
                  <a:lnTo>
                    <a:pt x="150266" y="278333"/>
                  </a:lnTo>
                  <a:close/>
                </a:path>
                <a:path w="285115" h="316864">
                  <a:moveTo>
                    <a:pt x="154914" y="278333"/>
                  </a:moveTo>
                  <a:lnTo>
                    <a:pt x="150266" y="278333"/>
                  </a:lnTo>
                  <a:lnTo>
                    <a:pt x="152133" y="279984"/>
                  </a:lnTo>
                  <a:lnTo>
                    <a:pt x="154914" y="278333"/>
                  </a:lnTo>
                  <a:close/>
                </a:path>
                <a:path w="285115" h="316864">
                  <a:moveTo>
                    <a:pt x="155232" y="153847"/>
                  </a:moveTo>
                  <a:lnTo>
                    <a:pt x="153746" y="151726"/>
                  </a:lnTo>
                  <a:lnTo>
                    <a:pt x="153111" y="150799"/>
                  </a:lnTo>
                  <a:lnTo>
                    <a:pt x="152552" y="150799"/>
                  </a:lnTo>
                  <a:lnTo>
                    <a:pt x="151549" y="150444"/>
                  </a:lnTo>
                  <a:lnTo>
                    <a:pt x="150914" y="150444"/>
                  </a:lnTo>
                  <a:lnTo>
                    <a:pt x="152044" y="150037"/>
                  </a:lnTo>
                  <a:lnTo>
                    <a:pt x="153555" y="149440"/>
                  </a:lnTo>
                  <a:lnTo>
                    <a:pt x="154190" y="149440"/>
                  </a:lnTo>
                  <a:lnTo>
                    <a:pt x="154178" y="148767"/>
                  </a:lnTo>
                  <a:lnTo>
                    <a:pt x="154152" y="147878"/>
                  </a:lnTo>
                  <a:lnTo>
                    <a:pt x="150368" y="145948"/>
                  </a:lnTo>
                  <a:lnTo>
                    <a:pt x="150088" y="146189"/>
                  </a:lnTo>
                  <a:lnTo>
                    <a:pt x="150088" y="153123"/>
                  </a:lnTo>
                  <a:lnTo>
                    <a:pt x="148056" y="154203"/>
                  </a:lnTo>
                  <a:lnTo>
                    <a:pt x="147789" y="154203"/>
                  </a:lnTo>
                  <a:lnTo>
                    <a:pt x="147802" y="152565"/>
                  </a:lnTo>
                  <a:lnTo>
                    <a:pt x="148031" y="152019"/>
                  </a:lnTo>
                  <a:lnTo>
                    <a:pt x="148437" y="152019"/>
                  </a:lnTo>
                  <a:lnTo>
                    <a:pt x="149440" y="152908"/>
                  </a:lnTo>
                  <a:lnTo>
                    <a:pt x="150088" y="153123"/>
                  </a:lnTo>
                  <a:lnTo>
                    <a:pt x="150088" y="146189"/>
                  </a:lnTo>
                  <a:lnTo>
                    <a:pt x="149440" y="146735"/>
                  </a:lnTo>
                  <a:lnTo>
                    <a:pt x="149479" y="147459"/>
                  </a:lnTo>
                  <a:lnTo>
                    <a:pt x="148094" y="148640"/>
                  </a:lnTo>
                  <a:lnTo>
                    <a:pt x="147650" y="148145"/>
                  </a:lnTo>
                  <a:lnTo>
                    <a:pt x="144729" y="144894"/>
                  </a:lnTo>
                  <a:lnTo>
                    <a:pt x="143421" y="149440"/>
                  </a:lnTo>
                  <a:lnTo>
                    <a:pt x="143814" y="149440"/>
                  </a:lnTo>
                  <a:lnTo>
                    <a:pt x="145376" y="148145"/>
                  </a:lnTo>
                  <a:lnTo>
                    <a:pt x="148247" y="149440"/>
                  </a:lnTo>
                  <a:lnTo>
                    <a:pt x="148107" y="149440"/>
                  </a:lnTo>
                  <a:lnTo>
                    <a:pt x="148005" y="149644"/>
                  </a:lnTo>
                  <a:lnTo>
                    <a:pt x="147701" y="150037"/>
                  </a:lnTo>
                  <a:lnTo>
                    <a:pt x="146989" y="150444"/>
                  </a:lnTo>
                  <a:lnTo>
                    <a:pt x="146278" y="150799"/>
                  </a:lnTo>
                  <a:lnTo>
                    <a:pt x="147015" y="150799"/>
                  </a:lnTo>
                  <a:lnTo>
                    <a:pt x="147739" y="152730"/>
                  </a:lnTo>
                  <a:lnTo>
                    <a:pt x="147447" y="152730"/>
                  </a:lnTo>
                  <a:lnTo>
                    <a:pt x="146558" y="154508"/>
                  </a:lnTo>
                  <a:lnTo>
                    <a:pt x="146481" y="154660"/>
                  </a:lnTo>
                  <a:lnTo>
                    <a:pt x="146405" y="154813"/>
                  </a:lnTo>
                  <a:lnTo>
                    <a:pt x="148729" y="155003"/>
                  </a:lnTo>
                  <a:lnTo>
                    <a:pt x="153225" y="154203"/>
                  </a:lnTo>
                  <a:lnTo>
                    <a:pt x="155232" y="153847"/>
                  </a:lnTo>
                  <a:close/>
                </a:path>
                <a:path w="285115" h="316864">
                  <a:moveTo>
                    <a:pt x="158343" y="284302"/>
                  </a:moveTo>
                  <a:lnTo>
                    <a:pt x="158115" y="283895"/>
                  </a:lnTo>
                  <a:lnTo>
                    <a:pt x="157530" y="282879"/>
                  </a:lnTo>
                  <a:lnTo>
                    <a:pt x="156184" y="280543"/>
                  </a:lnTo>
                  <a:lnTo>
                    <a:pt x="155867" y="279984"/>
                  </a:lnTo>
                  <a:lnTo>
                    <a:pt x="152133" y="279984"/>
                  </a:lnTo>
                  <a:lnTo>
                    <a:pt x="150266" y="279984"/>
                  </a:lnTo>
                  <a:lnTo>
                    <a:pt x="149364" y="281089"/>
                  </a:lnTo>
                  <a:lnTo>
                    <a:pt x="150761" y="280543"/>
                  </a:lnTo>
                  <a:lnTo>
                    <a:pt x="149860" y="283679"/>
                  </a:lnTo>
                  <a:lnTo>
                    <a:pt x="152222" y="282879"/>
                  </a:lnTo>
                  <a:lnTo>
                    <a:pt x="148996" y="284924"/>
                  </a:lnTo>
                  <a:lnTo>
                    <a:pt x="151866" y="286918"/>
                  </a:lnTo>
                  <a:lnTo>
                    <a:pt x="153644" y="283895"/>
                  </a:lnTo>
                  <a:lnTo>
                    <a:pt x="158343" y="284302"/>
                  </a:lnTo>
                  <a:close/>
                </a:path>
                <a:path w="285115" h="316864">
                  <a:moveTo>
                    <a:pt x="165696" y="298831"/>
                  </a:moveTo>
                  <a:lnTo>
                    <a:pt x="162890" y="297497"/>
                  </a:lnTo>
                  <a:lnTo>
                    <a:pt x="164096" y="298831"/>
                  </a:lnTo>
                  <a:lnTo>
                    <a:pt x="165696" y="298831"/>
                  </a:lnTo>
                  <a:close/>
                </a:path>
                <a:path w="285115" h="316864">
                  <a:moveTo>
                    <a:pt x="165811" y="300723"/>
                  </a:moveTo>
                  <a:lnTo>
                    <a:pt x="164401" y="299161"/>
                  </a:lnTo>
                  <a:lnTo>
                    <a:pt x="165442" y="300723"/>
                  </a:lnTo>
                  <a:lnTo>
                    <a:pt x="165811" y="300723"/>
                  </a:lnTo>
                  <a:close/>
                </a:path>
                <a:path w="285115" h="316864">
                  <a:moveTo>
                    <a:pt x="166293" y="301980"/>
                  </a:moveTo>
                  <a:lnTo>
                    <a:pt x="165442" y="300723"/>
                  </a:lnTo>
                  <a:lnTo>
                    <a:pt x="163449" y="300723"/>
                  </a:lnTo>
                  <a:lnTo>
                    <a:pt x="166293" y="301980"/>
                  </a:lnTo>
                  <a:close/>
                </a:path>
                <a:path w="285115" h="316864">
                  <a:moveTo>
                    <a:pt x="166763" y="43662"/>
                  </a:moveTo>
                  <a:lnTo>
                    <a:pt x="166712" y="41516"/>
                  </a:lnTo>
                  <a:lnTo>
                    <a:pt x="163880" y="40259"/>
                  </a:lnTo>
                  <a:lnTo>
                    <a:pt x="151765" y="40360"/>
                  </a:lnTo>
                  <a:lnTo>
                    <a:pt x="145808" y="44043"/>
                  </a:lnTo>
                  <a:lnTo>
                    <a:pt x="146278" y="44361"/>
                  </a:lnTo>
                  <a:lnTo>
                    <a:pt x="166763" y="43662"/>
                  </a:lnTo>
                  <a:close/>
                </a:path>
                <a:path w="285115" h="316864">
                  <a:moveTo>
                    <a:pt x="172656" y="295719"/>
                  </a:moveTo>
                  <a:lnTo>
                    <a:pt x="172580" y="295567"/>
                  </a:lnTo>
                  <a:lnTo>
                    <a:pt x="172504" y="295389"/>
                  </a:lnTo>
                  <a:lnTo>
                    <a:pt x="171907" y="296900"/>
                  </a:lnTo>
                  <a:lnTo>
                    <a:pt x="172351" y="296240"/>
                  </a:lnTo>
                  <a:lnTo>
                    <a:pt x="172656" y="295719"/>
                  </a:lnTo>
                  <a:close/>
                </a:path>
                <a:path w="285115" h="316864">
                  <a:moveTo>
                    <a:pt x="173113" y="293878"/>
                  </a:moveTo>
                  <a:lnTo>
                    <a:pt x="171996" y="294817"/>
                  </a:lnTo>
                  <a:lnTo>
                    <a:pt x="172237" y="294817"/>
                  </a:lnTo>
                  <a:lnTo>
                    <a:pt x="172504" y="295389"/>
                  </a:lnTo>
                  <a:lnTo>
                    <a:pt x="173113" y="293878"/>
                  </a:lnTo>
                  <a:close/>
                </a:path>
                <a:path w="285115" h="316864">
                  <a:moveTo>
                    <a:pt x="181140" y="294817"/>
                  </a:moveTo>
                  <a:lnTo>
                    <a:pt x="180022" y="293471"/>
                  </a:lnTo>
                  <a:lnTo>
                    <a:pt x="179819" y="293217"/>
                  </a:lnTo>
                  <a:lnTo>
                    <a:pt x="179209" y="292481"/>
                  </a:lnTo>
                  <a:lnTo>
                    <a:pt x="177050" y="289242"/>
                  </a:lnTo>
                  <a:lnTo>
                    <a:pt x="173418" y="288074"/>
                  </a:lnTo>
                  <a:lnTo>
                    <a:pt x="173494" y="286715"/>
                  </a:lnTo>
                  <a:lnTo>
                    <a:pt x="173278" y="286715"/>
                  </a:lnTo>
                  <a:lnTo>
                    <a:pt x="175907" y="285534"/>
                  </a:lnTo>
                  <a:lnTo>
                    <a:pt x="176987" y="285178"/>
                  </a:lnTo>
                  <a:lnTo>
                    <a:pt x="169506" y="284937"/>
                  </a:lnTo>
                  <a:lnTo>
                    <a:pt x="171399" y="285534"/>
                  </a:lnTo>
                  <a:lnTo>
                    <a:pt x="163880" y="284607"/>
                  </a:lnTo>
                  <a:lnTo>
                    <a:pt x="164896" y="286715"/>
                  </a:lnTo>
                  <a:lnTo>
                    <a:pt x="163474" y="287159"/>
                  </a:lnTo>
                  <a:lnTo>
                    <a:pt x="160718" y="288074"/>
                  </a:lnTo>
                  <a:lnTo>
                    <a:pt x="161747" y="288607"/>
                  </a:lnTo>
                  <a:lnTo>
                    <a:pt x="162915" y="288899"/>
                  </a:lnTo>
                  <a:lnTo>
                    <a:pt x="164084" y="289102"/>
                  </a:lnTo>
                  <a:lnTo>
                    <a:pt x="163423" y="290906"/>
                  </a:lnTo>
                  <a:lnTo>
                    <a:pt x="163296" y="293217"/>
                  </a:lnTo>
                  <a:lnTo>
                    <a:pt x="158546" y="292315"/>
                  </a:lnTo>
                  <a:lnTo>
                    <a:pt x="158978" y="294817"/>
                  </a:lnTo>
                  <a:lnTo>
                    <a:pt x="159080" y="295389"/>
                  </a:lnTo>
                  <a:lnTo>
                    <a:pt x="159105" y="295567"/>
                  </a:lnTo>
                  <a:lnTo>
                    <a:pt x="161391" y="295389"/>
                  </a:lnTo>
                  <a:lnTo>
                    <a:pt x="163106" y="295389"/>
                  </a:lnTo>
                  <a:lnTo>
                    <a:pt x="165214" y="296240"/>
                  </a:lnTo>
                  <a:lnTo>
                    <a:pt x="167487" y="295719"/>
                  </a:lnTo>
                  <a:lnTo>
                    <a:pt x="168478" y="295389"/>
                  </a:lnTo>
                  <a:lnTo>
                    <a:pt x="173113" y="293878"/>
                  </a:lnTo>
                  <a:lnTo>
                    <a:pt x="173532" y="293471"/>
                  </a:lnTo>
                  <a:lnTo>
                    <a:pt x="174282" y="296900"/>
                  </a:lnTo>
                  <a:lnTo>
                    <a:pt x="178181" y="294817"/>
                  </a:lnTo>
                  <a:lnTo>
                    <a:pt x="181140" y="294817"/>
                  </a:lnTo>
                  <a:close/>
                </a:path>
                <a:path w="285115" h="316864">
                  <a:moveTo>
                    <a:pt x="183959" y="297154"/>
                  </a:moveTo>
                  <a:lnTo>
                    <a:pt x="183603" y="295300"/>
                  </a:lnTo>
                  <a:lnTo>
                    <a:pt x="182499" y="294843"/>
                  </a:lnTo>
                  <a:lnTo>
                    <a:pt x="181140" y="294817"/>
                  </a:lnTo>
                  <a:lnTo>
                    <a:pt x="182067" y="295935"/>
                  </a:lnTo>
                  <a:lnTo>
                    <a:pt x="182956" y="296837"/>
                  </a:lnTo>
                  <a:lnTo>
                    <a:pt x="183959" y="297154"/>
                  </a:lnTo>
                  <a:close/>
                </a:path>
                <a:path w="285115" h="316864">
                  <a:moveTo>
                    <a:pt x="187007" y="32156"/>
                  </a:moveTo>
                  <a:lnTo>
                    <a:pt x="186867" y="31826"/>
                  </a:lnTo>
                  <a:lnTo>
                    <a:pt x="185496" y="28270"/>
                  </a:lnTo>
                  <a:lnTo>
                    <a:pt x="183146" y="28790"/>
                  </a:lnTo>
                  <a:lnTo>
                    <a:pt x="180098" y="32156"/>
                  </a:lnTo>
                  <a:lnTo>
                    <a:pt x="186524" y="31826"/>
                  </a:lnTo>
                  <a:lnTo>
                    <a:pt x="187007" y="32156"/>
                  </a:lnTo>
                  <a:close/>
                </a:path>
                <a:path w="285115" h="316864">
                  <a:moveTo>
                    <a:pt x="193471" y="30251"/>
                  </a:moveTo>
                  <a:lnTo>
                    <a:pt x="192049" y="29997"/>
                  </a:lnTo>
                  <a:lnTo>
                    <a:pt x="190690" y="30454"/>
                  </a:lnTo>
                  <a:lnTo>
                    <a:pt x="189687" y="29070"/>
                  </a:lnTo>
                  <a:lnTo>
                    <a:pt x="189738" y="29794"/>
                  </a:lnTo>
                  <a:lnTo>
                    <a:pt x="187007" y="32156"/>
                  </a:lnTo>
                  <a:lnTo>
                    <a:pt x="187452" y="32461"/>
                  </a:lnTo>
                  <a:lnTo>
                    <a:pt x="191160" y="30784"/>
                  </a:lnTo>
                  <a:lnTo>
                    <a:pt x="191198" y="32943"/>
                  </a:lnTo>
                  <a:lnTo>
                    <a:pt x="193027" y="30784"/>
                  </a:lnTo>
                  <a:lnTo>
                    <a:pt x="193306" y="30454"/>
                  </a:lnTo>
                  <a:lnTo>
                    <a:pt x="193471" y="30251"/>
                  </a:lnTo>
                  <a:close/>
                </a:path>
                <a:path w="285115" h="316864">
                  <a:moveTo>
                    <a:pt x="194144" y="226580"/>
                  </a:moveTo>
                  <a:lnTo>
                    <a:pt x="193789" y="226580"/>
                  </a:lnTo>
                  <a:lnTo>
                    <a:pt x="193878" y="226885"/>
                  </a:lnTo>
                  <a:lnTo>
                    <a:pt x="193992" y="227279"/>
                  </a:lnTo>
                  <a:lnTo>
                    <a:pt x="194132" y="226885"/>
                  </a:lnTo>
                  <a:lnTo>
                    <a:pt x="194144" y="226580"/>
                  </a:lnTo>
                  <a:close/>
                </a:path>
                <a:path w="285115" h="316864">
                  <a:moveTo>
                    <a:pt x="196837" y="68033"/>
                  </a:moveTo>
                  <a:lnTo>
                    <a:pt x="191731" y="69481"/>
                  </a:lnTo>
                  <a:lnTo>
                    <a:pt x="189369" y="68554"/>
                  </a:lnTo>
                  <a:lnTo>
                    <a:pt x="187058" y="69799"/>
                  </a:lnTo>
                  <a:lnTo>
                    <a:pt x="183756" y="67487"/>
                  </a:lnTo>
                  <a:lnTo>
                    <a:pt x="181991" y="71234"/>
                  </a:lnTo>
                  <a:lnTo>
                    <a:pt x="186702" y="73075"/>
                  </a:lnTo>
                  <a:lnTo>
                    <a:pt x="187134" y="71958"/>
                  </a:lnTo>
                  <a:lnTo>
                    <a:pt x="188506" y="70789"/>
                  </a:lnTo>
                  <a:lnTo>
                    <a:pt x="190398" y="71399"/>
                  </a:lnTo>
                  <a:lnTo>
                    <a:pt x="190868" y="71716"/>
                  </a:lnTo>
                  <a:lnTo>
                    <a:pt x="191350" y="72771"/>
                  </a:lnTo>
                  <a:lnTo>
                    <a:pt x="192773" y="73761"/>
                  </a:lnTo>
                  <a:lnTo>
                    <a:pt x="194195" y="74015"/>
                  </a:lnTo>
                  <a:lnTo>
                    <a:pt x="194614" y="72186"/>
                  </a:lnTo>
                  <a:lnTo>
                    <a:pt x="195986" y="71716"/>
                  </a:lnTo>
                  <a:lnTo>
                    <a:pt x="196837" y="68033"/>
                  </a:lnTo>
                  <a:close/>
                </a:path>
                <a:path w="285115" h="316864">
                  <a:moveTo>
                    <a:pt x="197396" y="225882"/>
                  </a:moveTo>
                  <a:lnTo>
                    <a:pt x="197269" y="225564"/>
                  </a:lnTo>
                  <a:lnTo>
                    <a:pt x="196862" y="225044"/>
                  </a:lnTo>
                  <a:lnTo>
                    <a:pt x="196481" y="224561"/>
                  </a:lnTo>
                  <a:lnTo>
                    <a:pt x="196291" y="224726"/>
                  </a:lnTo>
                  <a:lnTo>
                    <a:pt x="196164" y="225044"/>
                  </a:lnTo>
                  <a:lnTo>
                    <a:pt x="193573" y="223240"/>
                  </a:lnTo>
                  <a:lnTo>
                    <a:pt x="191287" y="225209"/>
                  </a:lnTo>
                  <a:lnTo>
                    <a:pt x="193649" y="226136"/>
                  </a:lnTo>
                  <a:lnTo>
                    <a:pt x="193763" y="226542"/>
                  </a:lnTo>
                  <a:lnTo>
                    <a:pt x="197396" y="225882"/>
                  </a:lnTo>
                  <a:close/>
                </a:path>
                <a:path w="285115" h="316864">
                  <a:moveTo>
                    <a:pt x="199351" y="227279"/>
                  </a:moveTo>
                  <a:lnTo>
                    <a:pt x="198843" y="227596"/>
                  </a:lnTo>
                  <a:lnTo>
                    <a:pt x="197523" y="225882"/>
                  </a:lnTo>
                  <a:lnTo>
                    <a:pt x="197307" y="226136"/>
                  </a:lnTo>
                  <a:lnTo>
                    <a:pt x="196075" y="229247"/>
                  </a:lnTo>
                  <a:lnTo>
                    <a:pt x="198691" y="227660"/>
                  </a:lnTo>
                  <a:lnTo>
                    <a:pt x="198907" y="227660"/>
                  </a:lnTo>
                  <a:lnTo>
                    <a:pt x="199351" y="227279"/>
                  </a:lnTo>
                  <a:close/>
                </a:path>
                <a:path w="285115" h="316864">
                  <a:moveTo>
                    <a:pt x="199986" y="226720"/>
                  </a:moveTo>
                  <a:lnTo>
                    <a:pt x="198831" y="226885"/>
                  </a:lnTo>
                  <a:lnTo>
                    <a:pt x="199351" y="227279"/>
                  </a:lnTo>
                  <a:lnTo>
                    <a:pt x="199986" y="226720"/>
                  </a:lnTo>
                  <a:close/>
                </a:path>
                <a:path w="285115" h="316864">
                  <a:moveTo>
                    <a:pt x="203644" y="225564"/>
                  </a:moveTo>
                  <a:lnTo>
                    <a:pt x="201333" y="225564"/>
                  </a:lnTo>
                  <a:lnTo>
                    <a:pt x="199986" y="226720"/>
                  </a:lnTo>
                  <a:lnTo>
                    <a:pt x="201079" y="226580"/>
                  </a:lnTo>
                  <a:lnTo>
                    <a:pt x="203644" y="225564"/>
                  </a:lnTo>
                  <a:close/>
                </a:path>
                <a:path w="285115" h="316864">
                  <a:moveTo>
                    <a:pt x="204749" y="226580"/>
                  </a:moveTo>
                  <a:lnTo>
                    <a:pt x="204584" y="226136"/>
                  </a:lnTo>
                  <a:lnTo>
                    <a:pt x="204495" y="225882"/>
                  </a:lnTo>
                  <a:lnTo>
                    <a:pt x="204190" y="226136"/>
                  </a:lnTo>
                  <a:lnTo>
                    <a:pt x="204749" y="226720"/>
                  </a:lnTo>
                  <a:lnTo>
                    <a:pt x="204749" y="226580"/>
                  </a:lnTo>
                  <a:close/>
                </a:path>
                <a:path w="285115" h="316864">
                  <a:moveTo>
                    <a:pt x="205498" y="228676"/>
                  </a:moveTo>
                  <a:lnTo>
                    <a:pt x="205460" y="227749"/>
                  </a:lnTo>
                  <a:lnTo>
                    <a:pt x="205193" y="227215"/>
                  </a:lnTo>
                  <a:lnTo>
                    <a:pt x="204825" y="226822"/>
                  </a:lnTo>
                  <a:lnTo>
                    <a:pt x="205498" y="228676"/>
                  </a:lnTo>
                  <a:close/>
                </a:path>
                <a:path w="285115" h="316864">
                  <a:moveTo>
                    <a:pt x="206298" y="73202"/>
                  </a:moveTo>
                  <a:lnTo>
                    <a:pt x="204025" y="71615"/>
                  </a:lnTo>
                  <a:lnTo>
                    <a:pt x="202984" y="71615"/>
                  </a:lnTo>
                  <a:lnTo>
                    <a:pt x="206298" y="73202"/>
                  </a:lnTo>
                  <a:close/>
                </a:path>
                <a:path w="285115" h="316864">
                  <a:moveTo>
                    <a:pt x="208038" y="68516"/>
                  </a:moveTo>
                  <a:lnTo>
                    <a:pt x="205714" y="68516"/>
                  </a:lnTo>
                  <a:lnTo>
                    <a:pt x="205270" y="69634"/>
                  </a:lnTo>
                  <a:lnTo>
                    <a:pt x="205295" y="70192"/>
                  </a:lnTo>
                  <a:lnTo>
                    <a:pt x="208038" y="68516"/>
                  </a:lnTo>
                  <a:close/>
                </a:path>
                <a:path w="285115" h="316864">
                  <a:moveTo>
                    <a:pt x="210934" y="37376"/>
                  </a:moveTo>
                  <a:lnTo>
                    <a:pt x="207276" y="39789"/>
                  </a:lnTo>
                  <a:lnTo>
                    <a:pt x="208229" y="41186"/>
                  </a:lnTo>
                  <a:lnTo>
                    <a:pt x="208495" y="41186"/>
                  </a:lnTo>
                  <a:lnTo>
                    <a:pt x="210934" y="37376"/>
                  </a:lnTo>
                  <a:close/>
                </a:path>
                <a:path w="285115" h="316864">
                  <a:moveTo>
                    <a:pt x="211048" y="41719"/>
                  </a:moveTo>
                  <a:lnTo>
                    <a:pt x="208254" y="42214"/>
                  </a:lnTo>
                  <a:lnTo>
                    <a:pt x="208241" y="41719"/>
                  </a:lnTo>
                  <a:lnTo>
                    <a:pt x="207797" y="42291"/>
                  </a:lnTo>
                  <a:lnTo>
                    <a:pt x="208267" y="42291"/>
                  </a:lnTo>
                  <a:lnTo>
                    <a:pt x="209283" y="42291"/>
                  </a:lnTo>
                  <a:lnTo>
                    <a:pt x="211048" y="41719"/>
                  </a:lnTo>
                  <a:close/>
                </a:path>
                <a:path w="285115" h="316864">
                  <a:moveTo>
                    <a:pt x="212013" y="231635"/>
                  </a:moveTo>
                  <a:lnTo>
                    <a:pt x="206489" y="230797"/>
                  </a:lnTo>
                  <a:lnTo>
                    <a:pt x="207416" y="231457"/>
                  </a:lnTo>
                  <a:lnTo>
                    <a:pt x="205117" y="231978"/>
                  </a:lnTo>
                  <a:lnTo>
                    <a:pt x="204216" y="233489"/>
                  </a:lnTo>
                  <a:lnTo>
                    <a:pt x="207518" y="235077"/>
                  </a:lnTo>
                  <a:lnTo>
                    <a:pt x="207556" y="235813"/>
                  </a:lnTo>
                  <a:lnTo>
                    <a:pt x="208114" y="239052"/>
                  </a:lnTo>
                  <a:lnTo>
                    <a:pt x="209181" y="238696"/>
                  </a:lnTo>
                  <a:lnTo>
                    <a:pt x="210223" y="237083"/>
                  </a:lnTo>
                  <a:lnTo>
                    <a:pt x="211937" y="237236"/>
                  </a:lnTo>
                  <a:lnTo>
                    <a:pt x="209753" y="235559"/>
                  </a:lnTo>
                  <a:lnTo>
                    <a:pt x="212013" y="231635"/>
                  </a:lnTo>
                  <a:close/>
                </a:path>
                <a:path w="285115" h="316864">
                  <a:moveTo>
                    <a:pt x="212394" y="241300"/>
                  </a:moveTo>
                  <a:lnTo>
                    <a:pt x="210007" y="239661"/>
                  </a:lnTo>
                  <a:lnTo>
                    <a:pt x="207721" y="241630"/>
                  </a:lnTo>
                  <a:lnTo>
                    <a:pt x="212394" y="241300"/>
                  </a:lnTo>
                  <a:close/>
                </a:path>
                <a:path w="285115" h="316864">
                  <a:moveTo>
                    <a:pt x="213702" y="237934"/>
                  </a:moveTo>
                  <a:lnTo>
                    <a:pt x="213029" y="237477"/>
                  </a:lnTo>
                  <a:lnTo>
                    <a:pt x="212458" y="237286"/>
                  </a:lnTo>
                  <a:lnTo>
                    <a:pt x="211937" y="237236"/>
                  </a:lnTo>
                  <a:lnTo>
                    <a:pt x="212356" y="237553"/>
                  </a:lnTo>
                  <a:lnTo>
                    <a:pt x="212877" y="237820"/>
                  </a:lnTo>
                  <a:lnTo>
                    <a:pt x="213702" y="237934"/>
                  </a:lnTo>
                  <a:close/>
                </a:path>
                <a:path w="285115" h="316864">
                  <a:moveTo>
                    <a:pt x="213791" y="224472"/>
                  </a:moveTo>
                  <a:lnTo>
                    <a:pt x="208584" y="222288"/>
                  </a:lnTo>
                  <a:lnTo>
                    <a:pt x="208521" y="220091"/>
                  </a:lnTo>
                  <a:lnTo>
                    <a:pt x="207670" y="223062"/>
                  </a:lnTo>
                  <a:lnTo>
                    <a:pt x="206235" y="222084"/>
                  </a:lnTo>
                  <a:lnTo>
                    <a:pt x="205244" y="219964"/>
                  </a:lnTo>
                  <a:lnTo>
                    <a:pt x="203415" y="220814"/>
                  </a:lnTo>
                  <a:lnTo>
                    <a:pt x="206273" y="222796"/>
                  </a:lnTo>
                  <a:lnTo>
                    <a:pt x="205346" y="223596"/>
                  </a:lnTo>
                  <a:lnTo>
                    <a:pt x="210489" y="223621"/>
                  </a:lnTo>
                  <a:lnTo>
                    <a:pt x="209194" y="226974"/>
                  </a:lnTo>
                  <a:lnTo>
                    <a:pt x="212001" y="227495"/>
                  </a:lnTo>
                  <a:lnTo>
                    <a:pt x="213791" y="224472"/>
                  </a:lnTo>
                  <a:close/>
                </a:path>
                <a:path w="285115" h="316864">
                  <a:moveTo>
                    <a:pt x="215468" y="16421"/>
                  </a:moveTo>
                  <a:lnTo>
                    <a:pt x="213144" y="16217"/>
                  </a:lnTo>
                  <a:lnTo>
                    <a:pt x="212255" y="17729"/>
                  </a:lnTo>
                  <a:lnTo>
                    <a:pt x="215468" y="16421"/>
                  </a:lnTo>
                  <a:close/>
                </a:path>
                <a:path w="285115" h="316864">
                  <a:moveTo>
                    <a:pt x="217893" y="4368"/>
                  </a:moveTo>
                  <a:lnTo>
                    <a:pt x="217868" y="4089"/>
                  </a:lnTo>
                  <a:lnTo>
                    <a:pt x="217462" y="3606"/>
                  </a:lnTo>
                  <a:lnTo>
                    <a:pt x="217474" y="3949"/>
                  </a:lnTo>
                  <a:lnTo>
                    <a:pt x="217601" y="4254"/>
                  </a:lnTo>
                  <a:lnTo>
                    <a:pt x="217728" y="4572"/>
                  </a:lnTo>
                  <a:lnTo>
                    <a:pt x="217893" y="4368"/>
                  </a:lnTo>
                  <a:close/>
                </a:path>
                <a:path w="285115" h="316864">
                  <a:moveTo>
                    <a:pt x="218909" y="240855"/>
                  </a:moveTo>
                  <a:lnTo>
                    <a:pt x="218338" y="236893"/>
                  </a:lnTo>
                  <a:lnTo>
                    <a:pt x="215988" y="236702"/>
                  </a:lnTo>
                  <a:lnTo>
                    <a:pt x="216522" y="239217"/>
                  </a:lnTo>
                  <a:lnTo>
                    <a:pt x="217500" y="239864"/>
                  </a:lnTo>
                  <a:lnTo>
                    <a:pt x="218909" y="240855"/>
                  </a:lnTo>
                  <a:close/>
                </a:path>
                <a:path w="285115" h="316864">
                  <a:moveTo>
                    <a:pt x="219290" y="227838"/>
                  </a:moveTo>
                  <a:lnTo>
                    <a:pt x="218084" y="227457"/>
                  </a:lnTo>
                  <a:lnTo>
                    <a:pt x="218541" y="227672"/>
                  </a:lnTo>
                  <a:lnTo>
                    <a:pt x="218935" y="227787"/>
                  </a:lnTo>
                  <a:lnTo>
                    <a:pt x="219290" y="227838"/>
                  </a:lnTo>
                  <a:close/>
                </a:path>
                <a:path w="285115" h="316864">
                  <a:moveTo>
                    <a:pt x="223177" y="225298"/>
                  </a:moveTo>
                  <a:lnTo>
                    <a:pt x="221957" y="225691"/>
                  </a:lnTo>
                  <a:lnTo>
                    <a:pt x="221513" y="228180"/>
                  </a:lnTo>
                  <a:lnTo>
                    <a:pt x="219290" y="227838"/>
                  </a:lnTo>
                  <a:lnTo>
                    <a:pt x="221856" y="228663"/>
                  </a:lnTo>
                  <a:lnTo>
                    <a:pt x="223177" y="225298"/>
                  </a:lnTo>
                  <a:close/>
                </a:path>
                <a:path w="285115" h="316864">
                  <a:moveTo>
                    <a:pt x="224891" y="9563"/>
                  </a:moveTo>
                  <a:lnTo>
                    <a:pt x="218973" y="7607"/>
                  </a:lnTo>
                  <a:lnTo>
                    <a:pt x="218706" y="6959"/>
                  </a:lnTo>
                  <a:lnTo>
                    <a:pt x="218554" y="6591"/>
                  </a:lnTo>
                  <a:lnTo>
                    <a:pt x="218554" y="8597"/>
                  </a:lnTo>
                  <a:lnTo>
                    <a:pt x="214769" y="10502"/>
                  </a:lnTo>
                  <a:lnTo>
                    <a:pt x="216154" y="6959"/>
                  </a:lnTo>
                  <a:lnTo>
                    <a:pt x="218554" y="8597"/>
                  </a:lnTo>
                  <a:lnTo>
                    <a:pt x="218554" y="6591"/>
                  </a:lnTo>
                  <a:lnTo>
                    <a:pt x="218046" y="5321"/>
                  </a:lnTo>
                  <a:lnTo>
                    <a:pt x="217944" y="5092"/>
                  </a:lnTo>
                  <a:lnTo>
                    <a:pt x="217728" y="4572"/>
                  </a:lnTo>
                  <a:lnTo>
                    <a:pt x="217436" y="4953"/>
                  </a:lnTo>
                  <a:lnTo>
                    <a:pt x="217322" y="5092"/>
                  </a:lnTo>
                  <a:lnTo>
                    <a:pt x="215455" y="4953"/>
                  </a:lnTo>
                  <a:lnTo>
                    <a:pt x="213779" y="5321"/>
                  </a:lnTo>
                  <a:lnTo>
                    <a:pt x="213690" y="2425"/>
                  </a:lnTo>
                  <a:lnTo>
                    <a:pt x="211874" y="4000"/>
                  </a:lnTo>
                  <a:lnTo>
                    <a:pt x="212407" y="6515"/>
                  </a:lnTo>
                  <a:lnTo>
                    <a:pt x="210121" y="7747"/>
                  </a:lnTo>
                  <a:lnTo>
                    <a:pt x="213474" y="11480"/>
                  </a:lnTo>
                  <a:lnTo>
                    <a:pt x="214376" y="10706"/>
                  </a:lnTo>
                  <a:lnTo>
                    <a:pt x="214934" y="10706"/>
                  </a:lnTo>
                  <a:lnTo>
                    <a:pt x="219900" y="11480"/>
                  </a:lnTo>
                  <a:lnTo>
                    <a:pt x="219519" y="11480"/>
                  </a:lnTo>
                  <a:lnTo>
                    <a:pt x="218643" y="12941"/>
                  </a:lnTo>
                  <a:lnTo>
                    <a:pt x="224891" y="9563"/>
                  </a:lnTo>
                  <a:close/>
                </a:path>
                <a:path w="285115" h="316864">
                  <a:moveTo>
                    <a:pt x="227977" y="45593"/>
                  </a:moveTo>
                  <a:lnTo>
                    <a:pt x="227050" y="45732"/>
                  </a:lnTo>
                  <a:lnTo>
                    <a:pt x="225171" y="45796"/>
                  </a:lnTo>
                  <a:lnTo>
                    <a:pt x="224269" y="46596"/>
                  </a:lnTo>
                  <a:lnTo>
                    <a:pt x="225679" y="47586"/>
                  </a:lnTo>
                  <a:lnTo>
                    <a:pt x="227977" y="45593"/>
                  </a:lnTo>
                  <a:close/>
                </a:path>
                <a:path w="285115" h="316864">
                  <a:moveTo>
                    <a:pt x="228739" y="45427"/>
                  </a:moveTo>
                  <a:lnTo>
                    <a:pt x="228422" y="45199"/>
                  </a:lnTo>
                  <a:lnTo>
                    <a:pt x="227977" y="45580"/>
                  </a:lnTo>
                  <a:lnTo>
                    <a:pt x="228447" y="45516"/>
                  </a:lnTo>
                  <a:lnTo>
                    <a:pt x="228739" y="45427"/>
                  </a:lnTo>
                  <a:close/>
                </a:path>
                <a:path w="285115" h="316864">
                  <a:moveTo>
                    <a:pt x="229882" y="230644"/>
                  </a:moveTo>
                  <a:lnTo>
                    <a:pt x="229844" y="227469"/>
                  </a:lnTo>
                  <a:lnTo>
                    <a:pt x="228625" y="227469"/>
                  </a:lnTo>
                  <a:lnTo>
                    <a:pt x="225590" y="227660"/>
                  </a:lnTo>
                  <a:lnTo>
                    <a:pt x="229882" y="230644"/>
                  </a:lnTo>
                  <a:close/>
                </a:path>
                <a:path w="285115" h="316864">
                  <a:moveTo>
                    <a:pt x="229958" y="219151"/>
                  </a:moveTo>
                  <a:lnTo>
                    <a:pt x="228104" y="217309"/>
                  </a:lnTo>
                  <a:lnTo>
                    <a:pt x="225831" y="220014"/>
                  </a:lnTo>
                  <a:lnTo>
                    <a:pt x="224421" y="219011"/>
                  </a:lnTo>
                  <a:lnTo>
                    <a:pt x="222491" y="217678"/>
                  </a:lnTo>
                  <a:lnTo>
                    <a:pt x="224320" y="216115"/>
                  </a:lnTo>
                  <a:lnTo>
                    <a:pt x="222478" y="216230"/>
                  </a:lnTo>
                  <a:lnTo>
                    <a:pt x="218808" y="220141"/>
                  </a:lnTo>
                  <a:lnTo>
                    <a:pt x="217462" y="221310"/>
                  </a:lnTo>
                  <a:lnTo>
                    <a:pt x="217157" y="224701"/>
                  </a:lnTo>
                  <a:lnTo>
                    <a:pt x="224167" y="219710"/>
                  </a:lnTo>
                  <a:lnTo>
                    <a:pt x="225996" y="222796"/>
                  </a:lnTo>
                  <a:lnTo>
                    <a:pt x="225844" y="223532"/>
                  </a:lnTo>
                  <a:lnTo>
                    <a:pt x="225907" y="224383"/>
                  </a:lnTo>
                  <a:lnTo>
                    <a:pt x="226466" y="225425"/>
                  </a:lnTo>
                  <a:lnTo>
                    <a:pt x="226580" y="224142"/>
                  </a:lnTo>
                  <a:lnTo>
                    <a:pt x="226352" y="223367"/>
                  </a:lnTo>
                  <a:lnTo>
                    <a:pt x="226009" y="222796"/>
                  </a:lnTo>
                  <a:lnTo>
                    <a:pt x="226555" y="220281"/>
                  </a:lnTo>
                  <a:lnTo>
                    <a:pt x="229958" y="219151"/>
                  </a:lnTo>
                  <a:close/>
                </a:path>
                <a:path w="285115" h="316864">
                  <a:moveTo>
                    <a:pt x="233565" y="62979"/>
                  </a:moveTo>
                  <a:lnTo>
                    <a:pt x="233514" y="62801"/>
                  </a:lnTo>
                  <a:lnTo>
                    <a:pt x="233299" y="62763"/>
                  </a:lnTo>
                  <a:lnTo>
                    <a:pt x="233565" y="62979"/>
                  </a:lnTo>
                  <a:close/>
                </a:path>
                <a:path w="285115" h="316864">
                  <a:moveTo>
                    <a:pt x="249897" y="227469"/>
                  </a:moveTo>
                  <a:lnTo>
                    <a:pt x="249669" y="226847"/>
                  </a:lnTo>
                  <a:lnTo>
                    <a:pt x="249542" y="226466"/>
                  </a:lnTo>
                  <a:lnTo>
                    <a:pt x="248945" y="224828"/>
                  </a:lnTo>
                  <a:lnTo>
                    <a:pt x="248818" y="224485"/>
                  </a:lnTo>
                  <a:lnTo>
                    <a:pt x="248704" y="224167"/>
                  </a:lnTo>
                  <a:lnTo>
                    <a:pt x="244995" y="224167"/>
                  </a:lnTo>
                  <a:lnTo>
                    <a:pt x="244563" y="220916"/>
                  </a:lnTo>
                  <a:lnTo>
                    <a:pt x="243217" y="222110"/>
                  </a:lnTo>
                  <a:lnTo>
                    <a:pt x="238544" y="222415"/>
                  </a:lnTo>
                  <a:lnTo>
                    <a:pt x="240449" y="224485"/>
                  </a:lnTo>
                  <a:lnTo>
                    <a:pt x="238150" y="226466"/>
                  </a:lnTo>
                  <a:lnTo>
                    <a:pt x="233426" y="223850"/>
                  </a:lnTo>
                  <a:lnTo>
                    <a:pt x="228892" y="224167"/>
                  </a:lnTo>
                  <a:lnTo>
                    <a:pt x="229692" y="224167"/>
                  </a:lnTo>
                  <a:lnTo>
                    <a:pt x="229704" y="224828"/>
                  </a:lnTo>
                  <a:lnTo>
                    <a:pt x="229844" y="227469"/>
                  </a:lnTo>
                  <a:lnTo>
                    <a:pt x="230263" y="227469"/>
                  </a:lnTo>
                  <a:lnTo>
                    <a:pt x="229819" y="224942"/>
                  </a:lnTo>
                  <a:lnTo>
                    <a:pt x="238340" y="232257"/>
                  </a:lnTo>
                  <a:lnTo>
                    <a:pt x="237820" y="227660"/>
                  </a:lnTo>
                  <a:lnTo>
                    <a:pt x="237718" y="226847"/>
                  </a:lnTo>
                  <a:lnTo>
                    <a:pt x="249897" y="227469"/>
                  </a:lnTo>
                  <a:close/>
                </a:path>
                <a:path w="285115" h="316864">
                  <a:moveTo>
                    <a:pt x="253365" y="216446"/>
                  </a:moveTo>
                  <a:lnTo>
                    <a:pt x="252806" y="216027"/>
                  </a:lnTo>
                  <a:lnTo>
                    <a:pt x="252298" y="215252"/>
                  </a:lnTo>
                  <a:lnTo>
                    <a:pt x="251866" y="213868"/>
                  </a:lnTo>
                  <a:lnTo>
                    <a:pt x="251472" y="216446"/>
                  </a:lnTo>
                  <a:lnTo>
                    <a:pt x="253365" y="216446"/>
                  </a:lnTo>
                  <a:close/>
                </a:path>
                <a:path w="285115" h="316864">
                  <a:moveTo>
                    <a:pt x="255905" y="216458"/>
                  </a:moveTo>
                  <a:lnTo>
                    <a:pt x="253377" y="216446"/>
                  </a:lnTo>
                  <a:lnTo>
                    <a:pt x="254152" y="217030"/>
                  </a:lnTo>
                  <a:lnTo>
                    <a:pt x="255016" y="216890"/>
                  </a:lnTo>
                  <a:lnTo>
                    <a:pt x="255905" y="216458"/>
                  </a:lnTo>
                  <a:close/>
                </a:path>
                <a:path w="285115" h="316864">
                  <a:moveTo>
                    <a:pt x="260299" y="33223"/>
                  </a:moveTo>
                  <a:lnTo>
                    <a:pt x="257695" y="33223"/>
                  </a:lnTo>
                  <a:lnTo>
                    <a:pt x="259753" y="33616"/>
                  </a:lnTo>
                  <a:lnTo>
                    <a:pt x="260299" y="33223"/>
                  </a:lnTo>
                  <a:close/>
                </a:path>
                <a:path w="285115" h="316864">
                  <a:moveTo>
                    <a:pt x="261239" y="33896"/>
                  </a:moveTo>
                  <a:lnTo>
                    <a:pt x="259753" y="33616"/>
                  </a:lnTo>
                  <a:lnTo>
                    <a:pt x="255257" y="36842"/>
                  </a:lnTo>
                  <a:lnTo>
                    <a:pt x="259003" y="37312"/>
                  </a:lnTo>
                  <a:lnTo>
                    <a:pt x="261239" y="33896"/>
                  </a:lnTo>
                  <a:close/>
                </a:path>
                <a:path w="285115" h="316864">
                  <a:moveTo>
                    <a:pt x="261785" y="216471"/>
                  </a:moveTo>
                  <a:lnTo>
                    <a:pt x="260553" y="212648"/>
                  </a:lnTo>
                  <a:lnTo>
                    <a:pt x="258165" y="215366"/>
                  </a:lnTo>
                  <a:lnTo>
                    <a:pt x="255905" y="216458"/>
                  </a:lnTo>
                  <a:lnTo>
                    <a:pt x="261785" y="216471"/>
                  </a:lnTo>
                  <a:close/>
                </a:path>
                <a:path w="285115" h="316864">
                  <a:moveTo>
                    <a:pt x="263842" y="237705"/>
                  </a:moveTo>
                  <a:lnTo>
                    <a:pt x="263144" y="237070"/>
                  </a:lnTo>
                  <a:lnTo>
                    <a:pt x="256946" y="236562"/>
                  </a:lnTo>
                  <a:lnTo>
                    <a:pt x="247675" y="236562"/>
                  </a:lnTo>
                  <a:lnTo>
                    <a:pt x="241198" y="234238"/>
                  </a:lnTo>
                  <a:lnTo>
                    <a:pt x="238023" y="238467"/>
                  </a:lnTo>
                  <a:lnTo>
                    <a:pt x="237693" y="237998"/>
                  </a:lnTo>
                  <a:lnTo>
                    <a:pt x="237350" y="237515"/>
                  </a:lnTo>
                  <a:lnTo>
                    <a:pt x="236067" y="235699"/>
                  </a:lnTo>
                  <a:lnTo>
                    <a:pt x="230530" y="237515"/>
                  </a:lnTo>
                  <a:lnTo>
                    <a:pt x="230314" y="237363"/>
                  </a:lnTo>
                  <a:lnTo>
                    <a:pt x="227672" y="235534"/>
                  </a:lnTo>
                  <a:lnTo>
                    <a:pt x="224917" y="237909"/>
                  </a:lnTo>
                  <a:lnTo>
                    <a:pt x="227253" y="237363"/>
                  </a:lnTo>
                  <a:lnTo>
                    <a:pt x="225437" y="239687"/>
                  </a:lnTo>
                  <a:lnTo>
                    <a:pt x="230073" y="238645"/>
                  </a:lnTo>
                  <a:lnTo>
                    <a:pt x="231101" y="240779"/>
                  </a:lnTo>
                  <a:lnTo>
                    <a:pt x="233540" y="238645"/>
                  </a:lnTo>
                  <a:lnTo>
                    <a:pt x="234289" y="237998"/>
                  </a:lnTo>
                  <a:lnTo>
                    <a:pt x="238582" y="241706"/>
                  </a:lnTo>
                  <a:lnTo>
                    <a:pt x="249339" y="241338"/>
                  </a:lnTo>
                  <a:lnTo>
                    <a:pt x="257746" y="240779"/>
                  </a:lnTo>
                  <a:lnTo>
                    <a:pt x="255841" y="239445"/>
                  </a:lnTo>
                  <a:lnTo>
                    <a:pt x="256311" y="238645"/>
                  </a:lnTo>
                  <a:lnTo>
                    <a:pt x="256413" y="238467"/>
                  </a:lnTo>
                  <a:lnTo>
                    <a:pt x="256679" y="237998"/>
                  </a:lnTo>
                  <a:lnTo>
                    <a:pt x="256857" y="237998"/>
                  </a:lnTo>
                  <a:lnTo>
                    <a:pt x="262458" y="241185"/>
                  </a:lnTo>
                  <a:lnTo>
                    <a:pt x="263728" y="237998"/>
                  </a:lnTo>
                  <a:lnTo>
                    <a:pt x="263842" y="237705"/>
                  </a:lnTo>
                  <a:close/>
                </a:path>
                <a:path w="285115" h="316864">
                  <a:moveTo>
                    <a:pt x="264147" y="21005"/>
                  </a:moveTo>
                  <a:lnTo>
                    <a:pt x="259981" y="22390"/>
                  </a:lnTo>
                  <a:lnTo>
                    <a:pt x="259092" y="23164"/>
                  </a:lnTo>
                  <a:lnTo>
                    <a:pt x="257695" y="23622"/>
                  </a:lnTo>
                  <a:lnTo>
                    <a:pt x="258178" y="24701"/>
                  </a:lnTo>
                  <a:lnTo>
                    <a:pt x="260718" y="24701"/>
                  </a:lnTo>
                  <a:lnTo>
                    <a:pt x="264147" y="21005"/>
                  </a:lnTo>
                  <a:close/>
                </a:path>
                <a:path w="285115" h="316864">
                  <a:moveTo>
                    <a:pt x="266636" y="255181"/>
                  </a:moveTo>
                  <a:lnTo>
                    <a:pt x="265874" y="253809"/>
                  </a:lnTo>
                  <a:lnTo>
                    <a:pt x="264210" y="253809"/>
                  </a:lnTo>
                  <a:lnTo>
                    <a:pt x="265188" y="255181"/>
                  </a:lnTo>
                  <a:lnTo>
                    <a:pt x="266636" y="255181"/>
                  </a:lnTo>
                  <a:close/>
                </a:path>
                <a:path w="285115" h="316864">
                  <a:moveTo>
                    <a:pt x="269354" y="240157"/>
                  </a:moveTo>
                  <a:lnTo>
                    <a:pt x="268960" y="239306"/>
                  </a:lnTo>
                  <a:lnTo>
                    <a:pt x="266636" y="240538"/>
                  </a:lnTo>
                  <a:lnTo>
                    <a:pt x="269354" y="240157"/>
                  </a:lnTo>
                  <a:close/>
                </a:path>
                <a:path w="285115" h="316864">
                  <a:moveTo>
                    <a:pt x="271780" y="239814"/>
                  </a:moveTo>
                  <a:lnTo>
                    <a:pt x="269354" y="240157"/>
                  </a:lnTo>
                  <a:lnTo>
                    <a:pt x="269443" y="240347"/>
                  </a:lnTo>
                  <a:lnTo>
                    <a:pt x="271780" y="239814"/>
                  </a:lnTo>
                  <a:close/>
                </a:path>
                <a:path w="285115" h="316864">
                  <a:moveTo>
                    <a:pt x="275424" y="235927"/>
                  </a:moveTo>
                  <a:lnTo>
                    <a:pt x="268909" y="237832"/>
                  </a:lnTo>
                  <a:lnTo>
                    <a:pt x="267995" y="238620"/>
                  </a:lnTo>
                  <a:lnTo>
                    <a:pt x="268960" y="239306"/>
                  </a:lnTo>
                  <a:lnTo>
                    <a:pt x="275424" y="235927"/>
                  </a:lnTo>
                  <a:close/>
                </a:path>
                <a:path w="285115" h="316864">
                  <a:moveTo>
                    <a:pt x="283451" y="245275"/>
                  </a:moveTo>
                  <a:lnTo>
                    <a:pt x="281609" y="244386"/>
                  </a:lnTo>
                  <a:lnTo>
                    <a:pt x="281432" y="241706"/>
                  </a:lnTo>
                  <a:lnTo>
                    <a:pt x="277914" y="241947"/>
                  </a:lnTo>
                  <a:lnTo>
                    <a:pt x="278917" y="244068"/>
                  </a:lnTo>
                  <a:lnTo>
                    <a:pt x="275678" y="244652"/>
                  </a:lnTo>
                  <a:lnTo>
                    <a:pt x="279438" y="245859"/>
                  </a:lnTo>
                  <a:lnTo>
                    <a:pt x="280784" y="245287"/>
                  </a:lnTo>
                  <a:lnTo>
                    <a:pt x="282130" y="245135"/>
                  </a:lnTo>
                  <a:lnTo>
                    <a:pt x="283451" y="245275"/>
                  </a:lnTo>
                  <a:close/>
                </a:path>
                <a:path w="285115" h="316864">
                  <a:moveTo>
                    <a:pt x="284810" y="245516"/>
                  </a:moveTo>
                  <a:lnTo>
                    <a:pt x="284365" y="245402"/>
                  </a:lnTo>
                  <a:lnTo>
                    <a:pt x="283908" y="245313"/>
                  </a:lnTo>
                  <a:lnTo>
                    <a:pt x="283464" y="245275"/>
                  </a:lnTo>
                  <a:lnTo>
                    <a:pt x="283819" y="245440"/>
                  </a:lnTo>
                  <a:lnTo>
                    <a:pt x="284276" y="245516"/>
                  </a:lnTo>
                  <a:lnTo>
                    <a:pt x="284810" y="245516"/>
                  </a:lnTo>
                  <a:close/>
                </a:path>
              </a:pathLst>
            </a:custGeom>
            <a:solidFill>
              <a:srgbClr val="ABD3D8">
                <a:alpha val="51998"/>
              </a:srgbClr>
            </a:solidFill>
          </p:spPr>
          <p:txBody>
            <a:bodyPr wrap="square" lIns="0" tIns="0" rIns="0" bIns="0" rtlCol="0"/>
            <a:lstStyle/>
            <a:p>
              <a:pPr defTabSz="829178"/>
              <a:endParaRPr sz="1632" kern="0">
                <a:solidFill>
                  <a:sysClr val="windowText" lastClr="000000"/>
                </a:solidFill>
              </a:endParaRPr>
            </a:p>
          </p:txBody>
        </p:sp>
        <p:sp>
          <p:nvSpPr>
            <p:cNvPr id="124" name="object 124"/>
            <p:cNvSpPr/>
            <p:nvPr/>
          </p:nvSpPr>
          <p:spPr>
            <a:xfrm>
              <a:off x="8632863" y="1864232"/>
              <a:ext cx="583565" cy="217804"/>
            </a:xfrm>
            <a:custGeom>
              <a:avLst/>
              <a:gdLst/>
              <a:ahLst/>
              <a:cxnLst/>
              <a:rect l="l" t="t" r="r" b="b"/>
              <a:pathLst>
                <a:path w="583565" h="217805">
                  <a:moveTo>
                    <a:pt x="5372" y="56222"/>
                  </a:moveTo>
                  <a:lnTo>
                    <a:pt x="4978" y="56261"/>
                  </a:lnTo>
                  <a:lnTo>
                    <a:pt x="4559" y="56324"/>
                  </a:lnTo>
                  <a:lnTo>
                    <a:pt x="4102" y="56476"/>
                  </a:lnTo>
                  <a:lnTo>
                    <a:pt x="4953" y="56705"/>
                  </a:lnTo>
                  <a:lnTo>
                    <a:pt x="5283" y="56553"/>
                  </a:lnTo>
                  <a:lnTo>
                    <a:pt x="5372" y="56222"/>
                  </a:lnTo>
                  <a:close/>
                </a:path>
                <a:path w="583565" h="217805">
                  <a:moveTo>
                    <a:pt x="5524" y="58191"/>
                  </a:moveTo>
                  <a:lnTo>
                    <a:pt x="889" y="59232"/>
                  </a:lnTo>
                  <a:lnTo>
                    <a:pt x="0" y="60020"/>
                  </a:lnTo>
                  <a:lnTo>
                    <a:pt x="1409" y="60274"/>
                  </a:lnTo>
                  <a:lnTo>
                    <a:pt x="1879" y="60604"/>
                  </a:lnTo>
                  <a:lnTo>
                    <a:pt x="5524" y="58191"/>
                  </a:lnTo>
                  <a:close/>
                </a:path>
                <a:path w="583565" h="217805">
                  <a:moveTo>
                    <a:pt x="11430" y="51638"/>
                  </a:moveTo>
                  <a:lnTo>
                    <a:pt x="7277" y="52984"/>
                  </a:lnTo>
                  <a:lnTo>
                    <a:pt x="5854" y="52019"/>
                  </a:lnTo>
                  <a:lnTo>
                    <a:pt x="3810" y="52692"/>
                  </a:lnTo>
                  <a:lnTo>
                    <a:pt x="5613" y="55270"/>
                  </a:lnTo>
                  <a:lnTo>
                    <a:pt x="5359" y="56222"/>
                  </a:lnTo>
                  <a:lnTo>
                    <a:pt x="7327" y="56032"/>
                  </a:lnTo>
                  <a:lnTo>
                    <a:pt x="8521" y="56832"/>
                  </a:lnTo>
                  <a:lnTo>
                    <a:pt x="9626" y="54648"/>
                  </a:lnTo>
                  <a:lnTo>
                    <a:pt x="11430" y="51638"/>
                  </a:lnTo>
                  <a:close/>
                </a:path>
                <a:path w="583565" h="217805">
                  <a:moveTo>
                    <a:pt x="15709" y="56756"/>
                  </a:moveTo>
                  <a:lnTo>
                    <a:pt x="12014" y="57023"/>
                  </a:lnTo>
                  <a:lnTo>
                    <a:pt x="12509" y="58788"/>
                  </a:lnTo>
                  <a:lnTo>
                    <a:pt x="15303" y="58597"/>
                  </a:lnTo>
                  <a:lnTo>
                    <a:pt x="15709" y="56756"/>
                  </a:lnTo>
                  <a:close/>
                </a:path>
                <a:path w="583565" h="217805">
                  <a:moveTo>
                    <a:pt x="17094" y="55587"/>
                  </a:moveTo>
                  <a:lnTo>
                    <a:pt x="13258" y="50787"/>
                  </a:lnTo>
                  <a:lnTo>
                    <a:pt x="11899" y="52679"/>
                  </a:lnTo>
                  <a:lnTo>
                    <a:pt x="17094" y="55587"/>
                  </a:lnTo>
                  <a:close/>
                </a:path>
                <a:path w="583565" h="217805">
                  <a:moveTo>
                    <a:pt x="21666" y="50838"/>
                  </a:moveTo>
                  <a:lnTo>
                    <a:pt x="20256" y="50317"/>
                  </a:lnTo>
                  <a:lnTo>
                    <a:pt x="17843" y="48475"/>
                  </a:lnTo>
                  <a:lnTo>
                    <a:pt x="16040" y="50596"/>
                  </a:lnTo>
                  <a:lnTo>
                    <a:pt x="21666" y="50838"/>
                  </a:lnTo>
                  <a:close/>
                </a:path>
                <a:path w="583565" h="217805">
                  <a:moveTo>
                    <a:pt x="22555" y="50876"/>
                  </a:moveTo>
                  <a:lnTo>
                    <a:pt x="21666" y="50838"/>
                  </a:lnTo>
                  <a:lnTo>
                    <a:pt x="22047" y="50977"/>
                  </a:lnTo>
                  <a:lnTo>
                    <a:pt x="22364" y="51041"/>
                  </a:lnTo>
                  <a:lnTo>
                    <a:pt x="22555" y="50876"/>
                  </a:lnTo>
                  <a:close/>
                </a:path>
                <a:path w="583565" h="217805">
                  <a:moveTo>
                    <a:pt x="36195" y="78867"/>
                  </a:moveTo>
                  <a:lnTo>
                    <a:pt x="36169" y="77406"/>
                  </a:lnTo>
                  <a:lnTo>
                    <a:pt x="31508" y="76276"/>
                  </a:lnTo>
                  <a:lnTo>
                    <a:pt x="31089" y="78841"/>
                  </a:lnTo>
                  <a:lnTo>
                    <a:pt x="34302" y="77546"/>
                  </a:lnTo>
                  <a:lnTo>
                    <a:pt x="33426" y="79768"/>
                  </a:lnTo>
                  <a:lnTo>
                    <a:pt x="35267" y="78917"/>
                  </a:lnTo>
                  <a:lnTo>
                    <a:pt x="36195" y="78867"/>
                  </a:lnTo>
                  <a:close/>
                </a:path>
                <a:path w="583565" h="217805">
                  <a:moveTo>
                    <a:pt x="42443" y="34315"/>
                  </a:moveTo>
                  <a:lnTo>
                    <a:pt x="40767" y="34429"/>
                  </a:lnTo>
                  <a:lnTo>
                    <a:pt x="42164" y="34709"/>
                  </a:lnTo>
                  <a:lnTo>
                    <a:pt x="42443" y="34315"/>
                  </a:lnTo>
                  <a:close/>
                </a:path>
                <a:path w="583565" h="217805">
                  <a:moveTo>
                    <a:pt x="44881" y="10299"/>
                  </a:moveTo>
                  <a:lnTo>
                    <a:pt x="44831" y="8890"/>
                  </a:lnTo>
                  <a:lnTo>
                    <a:pt x="41592" y="8737"/>
                  </a:lnTo>
                  <a:lnTo>
                    <a:pt x="42519" y="9385"/>
                  </a:lnTo>
                  <a:lnTo>
                    <a:pt x="41173" y="11303"/>
                  </a:lnTo>
                  <a:lnTo>
                    <a:pt x="43053" y="11887"/>
                  </a:lnTo>
                  <a:lnTo>
                    <a:pt x="44881" y="10299"/>
                  </a:lnTo>
                  <a:close/>
                </a:path>
                <a:path w="583565" h="217805">
                  <a:moveTo>
                    <a:pt x="45402" y="34099"/>
                  </a:moveTo>
                  <a:lnTo>
                    <a:pt x="43510" y="32791"/>
                  </a:lnTo>
                  <a:lnTo>
                    <a:pt x="42443" y="34302"/>
                  </a:lnTo>
                  <a:lnTo>
                    <a:pt x="45402" y="34099"/>
                  </a:lnTo>
                  <a:close/>
                </a:path>
                <a:path w="583565" h="217805">
                  <a:moveTo>
                    <a:pt x="45605" y="22161"/>
                  </a:moveTo>
                  <a:lnTo>
                    <a:pt x="40868" y="18161"/>
                  </a:lnTo>
                  <a:lnTo>
                    <a:pt x="42710" y="17335"/>
                  </a:lnTo>
                  <a:lnTo>
                    <a:pt x="43091" y="13309"/>
                  </a:lnTo>
                  <a:lnTo>
                    <a:pt x="41694" y="13766"/>
                  </a:lnTo>
                  <a:lnTo>
                    <a:pt x="37592" y="16586"/>
                  </a:lnTo>
                  <a:lnTo>
                    <a:pt x="35229" y="14947"/>
                  </a:lnTo>
                  <a:lnTo>
                    <a:pt x="34302" y="15735"/>
                  </a:lnTo>
                  <a:lnTo>
                    <a:pt x="36195" y="17043"/>
                  </a:lnTo>
                  <a:lnTo>
                    <a:pt x="36207" y="17767"/>
                  </a:lnTo>
                  <a:lnTo>
                    <a:pt x="39916" y="17513"/>
                  </a:lnTo>
                  <a:lnTo>
                    <a:pt x="37198" y="19862"/>
                  </a:lnTo>
                  <a:lnTo>
                    <a:pt x="42811" y="21653"/>
                  </a:lnTo>
                  <a:lnTo>
                    <a:pt x="45605" y="22161"/>
                  </a:lnTo>
                  <a:close/>
                </a:path>
                <a:path w="583565" h="217805">
                  <a:moveTo>
                    <a:pt x="46266" y="30416"/>
                  </a:moveTo>
                  <a:lnTo>
                    <a:pt x="44208" y="29667"/>
                  </a:lnTo>
                  <a:lnTo>
                    <a:pt x="43649" y="26085"/>
                  </a:lnTo>
                  <a:lnTo>
                    <a:pt x="42976" y="29591"/>
                  </a:lnTo>
                  <a:lnTo>
                    <a:pt x="43942" y="31191"/>
                  </a:lnTo>
                  <a:lnTo>
                    <a:pt x="45072" y="30734"/>
                  </a:lnTo>
                  <a:lnTo>
                    <a:pt x="46266" y="30416"/>
                  </a:lnTo>
                  <a:close/>
                </a:path>
                <a:path w="583565" h="217805">
                  <a:moveTo>
                    <a:pt x="47358" y="99428"/>
                  </a:moveTo>
                  <a:lnTo>
                    <a:pt x="44538" y="98171"/>
                  </a:lnTo>
                  <a:lnTo>
                    <a:pt x="46088" y="100609"/>
                  </a:lnTo>
                  <a:lnTo>
                    <a:pt x="47358" y="99428"/>
                  </a:lnTo>
                  <a:close/>
                </a:path>
                <a:path w="583565" h="217805">
                  <a:moveTo>
                    <a:pt x="48107" y="30302"/>
                  </a:moveTo>
                  <a:lnTo>
                    <a:pt x="47485" y="30111"/>
                  </a:lnTo>
                  <a:lnTo>
                    <a:pt x="46863" y="30238"/>
                  </a:lnTo>
                  <a:lnTo>
                    <a:pt x="46266" y="30403"/>
                  </a:lnTo>
                  <a:lnTo>
                    <a:pt x="46786" y="30594"/>
                  </a:lnTo>
                  <a:lnTo>
                    <a:pt x="47371" y="30645"/>
                  </a:lnTo>
                  <a:lnTo>
                    <a:pt x="48107" y="30302"/>
                  </a:lnTo>
                  <a:close/>
                </a:path>
                <a:path w="583565" h="217805">
                  <a:moveTo>
                    <a:pt x="52044" y="97383"/>
                  </a:moveTo>
                  <a:lnTo>
                    <a:pt x="49618" y="96748"/>
                  </a:lnTo>
                  <a:lnTo>
                    <a:pt x="50406" y="97485"/>
                  </a:lnTo>
                  <a:lnTo>
                    <a:pt x="51244" y="97548"/>
                  </a:lnTo>
                  <a:lnTo>
                    <a:pt x="52044" y="97383"/>
                  </a:lnTo>
                  <a:close/>
                </a:path>
                <a:path w="583565" h="217805">
                  <a:moveTo>
                    <a:pt x="53174" y="55575"/>
                  </a:moveTo>
                  <a:lnTo>
                    <a:pt x="52908" y="54711"/>
                  </a:lnTo>
                  <a:lnTo>
                    <a:pt x="51854" y="51371"/>
                  </a:lnTo>
                  <a:lnTo>
                    <a:pt x="50939" y="52870"/>
                  </a:lnTo>
                  <a:lnTo>
                    <a:pt x="50520" y="54711"/>
                  </a:lnTo>
                  <a:lnTo>
                    <a:pt x="48183" y="53809"/>
                  </a:lnTo>
                  <a:lnTo>
                    <a:pt x="47345" y="55575"/>
                  </a:lnTo>
                  <a:lnTo>
                    <a:pt x="53174" y="55575"/>
                  </a:lnTo>
                  <a:close/>
                </a:path>
                <a:path w="583565" h="217805">
                  <a:moveTo>
                    <a:pt x="53225" y="55740"/>
                  </a:moveTo>
                  <a:lnTo>
                    <a:pt x="47269" y="55740"/>
                  </a:lnTo>
                  <a:lnTo>
                    <a:pt x="46405" y="57518"/>
                  </a:lnTo>
                  <a:lnTo>
                    <a:pt x="53225" y="55740"/>
                  </a:lnTo>
                  <a:close/>
                </a:path>
                <a:path w="583565" h="217805">
                  <a:moveTo>
                    <a:pt x="53809" y="55740"/>
                  </a:moveTo>
                  <a:lnTo>
                    <a:pt x="53225" y="55740"/>
                  </a:lnTo>
                  <a:lnTo>
                    <a:pt x="53784" y="57518"/>
                  </a:lnTo>
                  <a:lnTo>
                    <a:pt x="53809" y="55740"/>
                  </a:lnTo>
                  <a:close/>
                </a:path>
                <a:path w="583565" h="217805">
                  <a:moveTo>
                    <a:pt x="54063" y="107632"/>
                  </a:moveTo>
                  <a:lnTo>
                    <a:pt x="50749" y="104609"/>
                  </a:lnTo>
                  <a:lnTo>
                    <a:pt x="50774" y="106057"/>
                  </a:lnTo>
                  <a:lnTo>
                    <a:pt x="54063" y="107632"/>
                  </a:lnTo>
                  <a:close/>
                </a:path>
                <a:path w="583565" h="217805">
                  <a:moveTo>
                    <a:pt x="56184" y="98463"/>
                  </a:moveTo>
                  <a:lnTo>
                    <a:pt x="56095" y="94805"/>
                  </a:lnTo>
                  <a:lnTo>
                    <a:pt x="54178" y="96951"/>
                  </a:lnTo>
                  <a:lnTo>
                    <a:pt x="52044" y="97383"/>
                  </a:lnTo>
                  <a:lnTo>
                    <a:pt x="56184" y="98463"/>
                  </a:lnTo>
                  <a:close/>
                </a:path>
                <a:path w="583565" h="217805">
                  <a:moveTo>
                    <a:pt x="62649" y="56057"/>
                  </a:moveTo>
                  <a:lnTo>
                    <a:pt x="57061" y="55714"/>
                  </a:lnTo>
                  <a:lnTo>
                    <a:pt x="61734" y="56845"/>
                  </a:lnTo>
                  <a:lnTo>
                    <a:pt x="62649" y="56057"/>
                  </a:lnTo>
                  <a:close/>
                </a:path>
                <a:path w="583565" h="217805">
                  <a:moveTo>
                    <a:pt x="63004" y="10858"/>
                  </a:moveTo>
                  <a:lnTo>
                    <a:pt x="62953" y="9182"/>
                  </a:lnTo>
                  <a:lnTo>
                    <a:pt x="62026" y="9359"/>
                  </a:lnTo>
                  <a:lnTo>
                    <a:pt x="61772" y="9728"/>
                  </a:lnTo>
                  <a:lnTo>
                    <a:pt x="63004" y="10858"/>
                  </a:lnTo>
                  <a:close/>
                </a:path>
                <a:path w="583565" h="217805">
                  <a:moveTo>
                    <a:pt x="66065" y="8877"/>
                  </a:moveTo>
                  <a:lnTo>
                    <a:pt x="63741" y="8521"/>
                  </a:lnTo>
                  <a:lnTo>
                    <a:pt x="62953" y="8699"/>
                  </a:lnTo>
                  <a:lnTo>
                    <a:pt x="62953" y="9182"/>
                  </a:lnTo>
                  <a:lnTo>
                    <a:pt x="63715" y="9055"/>
                  </a:lnTo>
                  <a:lnTo>
                    <a:pt x="64884" y="9029"/>
                  </a:lnTo>
                  <a:lnTo>
                    <a:pt x="66052" y="8890"/>
                  </a:lnTo>
                  <a:close/>
                </a:path>
                <a:path w="583565" h="217805">
                  <a:moveTo>
                    <a:pt x="68719" y="55803"/>
                  </a:moveTo>
                  <a:lnTo>
                    <a:pt x="67792" y="54698"/>
                  </a:lnTo>
                  <a:lnTo>
                    <a:pt x="67132" y="55803"/>
                  </a:lnTo>
                  <a:lnTo>
                    <a:pt x="68719" y="55803"/>
                  </a:lnTo>
                  <a:close/>
                </a:path>
                <a:path w="583565" h="217805">
                  <a:moveTo>
                    <a:pt x="68999" y="107365"/>
                  </a:moveTo>
                  <a:lnTo>
                    <a:pt x="65709" y="106502"/>
                  </a:lnTo>
                  <a:lnTo>
                    <a:pt x="66065" y="107365"/>
                  </a:lnTo>
                  <a:lnTo>
                    <a:pt x="66636" y="108597"/>
                  </a:lnTo>
                  <a:lnTo>
                    <a:pt x="68999" y="107365"/>
                  </a:lnTo>
                  <a:close/>
                </a:path>
                <a:path w="583565" h="217805">
                  <a:moveTo>
                    <a:pt x="69253" y="56426"/>
                  </a:moveTo>
                  <a:lnTo>
                    <a:pt x="68859" y="55956"/>
                  </a:lnTo>
                  <a:lnTo>
                    <a:pt x="67043" y="55956"/>
                  </a:lnTo>
                  <a:lnTo>
                    <a:pt x="66395" y="57238"/>
                  </a:lnTo>
                  <a:lnTo>
                    <a:pt x="69253" y="56426"/>
                  </a:lnTo>
                  <a:close/>
                </a:path>
                <a:path w="583565" h="217805">
                  <a:moveTo>
                    <a:pt x="69545" y="32435"/>
                  </a:moveTo>
                  <a:lnTo>
                    <a:pt x="60109" y="25857"/>
                  </a:lnTo>
                  <a:lnTo>
                    <a:pt x="53136" y="25996"/>
                  </a:lnTo>
                  <a:lnTo>
                    <a:pt x="53657" y="28473"/>
                  </a:lnTo>
                  <a:lnTo>
                    <a:pt x="50838" y="27952"/>
                  </a:lnTo>
                  <a:lnTo>
                    <a:pt x="52743" y="29260"/>
                  </a:lnTo>
                  <a:lnTo>
                    <a:pt x="50888" y="30111"/>
                  </a:lnTo>
                  <a:lnTo>
                    <a:pt x="54698" y="34175"/>
                  </a:lnTo>
                  <a:lnTo>
                    <a:pt x="59359" y="34607"/>
                  </a:lnTo>
                  <a:lnTo>
                    <a:pt x="65405" y="34518"/>
                  </a:lnTo>
                  <a:lnTo>
                    <a:pt x="64401" y="31699"/>
                  </a:lnTo>
                  <a:lnTo>
                    <a:pt x="65811" y="31978"/>
                  </a:lnTo>
                  <a:lnTo>
                    <a:pt x="67678" y="32562"/>
                  </a:lnTo>
                  <a:lnTo>
                    <a:pt x="69545" y="32435"/>
                  </a:lnTo>
                  <a:close/>
                </a:path>
                <a:path w="583565" h="217805">
                  <a:moveTo>
                    <a:pt x="70396" y="9601"/>
                  </a:moveTo>
                  <a:lnTo>
                    <a:pt x="69443" y="7518"/>
                  </a:lnTo>
                  <a:lnTo>
                    <a:pt x="68694" y="8407"/>
                  </a:lnTo>
                  <a:lnTo>
                    <a:pt x="67373" y="8724"/>
                  </a:lnTo>
                  <a:lnTo>
                    <a:pt x="66052" y="8890"/>
                  </a:lnTo>
                  <a:lnTo>
                    <a:pt x="68275" y="9232"/>
                  </a:lnTo>
                  <a:lnTo>
                    <a:pt x="70396" y="9601"/>
                  </a:lnTo>
                  <a:close/>
                </a:path>
                <a:path w="583565" h="217805">
                  <a:moveTo>
                    <a:pt x="71666" y="56426"/>
                  </a:moveTo>
                  <a:lnTo>
                    <a:pt x="71056" y="56426"/>
                  </a:lnTo>
                  <a:lnTo>
                    <a:pt x="69227" y="59207"/>
                  </a:lnTo>
                  <a:lnTo>
                    <a:pt x="71666" y="56426"/>
                  </a:lnTo>
                  <a:close/>
                </a:path>
                <a:path w="583565" h="217805">
                  <a:moveTo>
                    <a:pt x="72212" y="108204"/>
                  </a:moveTo>
                  <a:lnTo>
                    <a:pt x="72148" y="105727"/>
                  </a:lnTo>
                  <a:lnTo>
                    <a:pt x="68999" y="107365"/>
                  </a:lnTo>
                  <a:lnTo>
                    <a:pt x="72212" y="108204"/>
                  </a:lnTo>
                  <a:close/>
                </a:path>
                <a:path w="583565" h="217805">
                  <a:moveTo>
                    <a:pt x="72275" y="53060"/>
                  </a:moveTo>
                  <a:lnTo>
                    <a:pt x="69545" y="53060"/>
                  </a:lnTo>
                  <a:lnTo>
                    <a:pt x="70840" y="55803"/>
                  </a:lnTo>
                  <a:lnTo>
                    <a:pt x="71374" y="55956"/>
                  </a:lnTo>
                  <a:lnTo>
                    <a:pt x="70916" y="55956"/>
                  </a:lnTo>
                  <a:lnTo>
                    <a:pt x="69253" y="56426"/>
                  </a:lnTo>
                  <a:lnTo>
                    <a:pt x="71056" y="56426"/>
                  </a:lnTo>
                  <a:lnTo>
                    <a:pt x="71932" y="55956"/>
                  </a:lnTo>
                  <a:lnTo>
                    <a:pt x="71894" y="54698"/>
                  </a:lnTo>
                  <a:lnTo>
                    <a:pt x="72275" y="53060"/>
                  </a:lnTo>
                  <a:close/>
                </a:path>
                <a:path w="583565" h="217805">
                  <a:moveTo>
                    <a:pt x="72326" y="52844"/>
                  </a:moveTo>
                  <a:lnTo>
                    <a:pt x="71843" y="52539"/>
                  </a:lnTo>
                  <a:lnTo>
                    <a:pt x="70497" y="52844"/>
                  </a:lnTo>
                  <a:lnTo>
                    <a:pt x="72326" y="52844"/>
                  </a:lnTo>
                  <a:close/>
                </a:path>
                <a:path w="583565" h="217805">
                  <a:moveTo>
                    <a:pt x="77711" y="104927"/>
                  </a:moveTo>
                  <a:lnTo>
                    <a:pt x="72047" y="100990"/>
                  </a:lnTo>
                  <a:lnTo>
                    <a:pt x="72148" y="105727"/>
                  </a:lnTo>
                  <a:lnTo>
                    <a:pt x="73088" y="105244"/>
                  </a:lnTo>
                  <a:lnTo>
                    <a:pt x="75907" y="106502"/>
                  </a:lnTo>
                  <a:lnTo>
                    <a:pt x="77343" y="105244"/>
                  </a:lnTo>
                  <a:lnTo>
                    <a:pt x="77711" y="104927"/>
                  </a:lnTo>
                  <a:close/>
                </a:path>
                <a:path w="583565" h="217805">
                  <a:moveTo>
                    <a:pt x="81153" y="6946"/>
                  </a:moveTo>
                  <a:lnTo>
                    <a:pt x="77787" y="6946"/>
                  </a:lnTo>
                  <a:lnTo>
                    <a:pt x="81051" y="7086"/>
                  </a:lnTo>
                  <a:lnTo>
                    <a:pt x="81153" y="6946"/>
                  </a:lnTo>
                  <a:close/>
                </a:path>
                <a:path w="583565" h="217805">
                  <a:moveTo>
                    <a:pt x="88328" y="76568"/>
                  </a:moveTo>
                  <a:lnTo>
                    <a:pt x="84035" y="75907"/>
                  </a:lnTo>
                  <a:lnTo>
                    <a:pt x="86563" y="76911"/>
                  </a:lnTo>
                  <a:lnTo>
                    <a:pt x="88328" y="76568"/>
                  </a:lnTo>
                  <a:close/>
                </a:path>
                <a:path w="583565" h="217805">
                  <a:moveTo>
                    <a:pt x="90563" y="76911"/>
                  </a:moveTo>
                  <a:lnTo>
                    <a:pt x="88633" y="74129"/>
                  </a:lnTo>
                  <a:lnTo>
                    <a:pt x="89128" y="75209"/>
                  </a:lnTo>
                  <a:lnTo>
                    <a:pt x="90093" y="76568"/>
                  </a:lnTo>
                  <a:lnTo>
                    <a:pt x="88328" y="76568"/>
                  </a:lnTo>
                  <a:lnTo>
                    <a:pt x="90563" y="76911"/>
                  </a:lnTo>
                  <a:close/>
                </a:path>
                <a:path w="583565" h="217805">
                  <a:moveTo>
                    <a:pt x="92062" y="4991"/>
                  </a:moveTo>
                  <a:lnTo>
                    <a:pt x="85166" y="4991"/>
                  </a:lnTo>
                  <a:lnTo>
                    <a:pt x="85026" y="4711"/>
                  </a:lnTo>
                  <a:lnTo>
                    <a:pt x="84175" y="2882"/>
                  </a:lnTo>
                  <a:lnTo>
                    <a:pt x="81153" y="6946"/>
                  </a:lnTo>
                  <a:lnTo>
                    <a:pt x="81597" y="6946"/>
                  </a:lnTo>
                  <a:lnTo>
                    <a:pt x="83781" y="4711"/>
                  </a:lnTo>
                  <a:lnTo>
                    <a:pt x="83553" y="6946"/>
                  </a:lnTo>
                  <a:lnTo>
                    <a:pt x="83502" y="7480"/>
                  </a:lnTo>
                  <a:lnTo>
                    <a:pt x="83388" y="8737"/>
                  </a:lnTo>
                  <a:lnTo>
                    <a:pt x="82042" y="9893"/>
                  </a:lnTo>
                  <a:lnTo>
                    <a:pt x="80772" y="7797"/>
                  </a:lnTo>
                  <a:lnTo>
                    <a:pt x="81076" y="7480"/>
                  </a:lnTo>
                  <a:lnTo>
                    <a:pt x="81457" y="7086"/>
                  </a:lnTo>
                  <a:lnTo>
                    <a:pt x="81051" y="7086"/>
                  </a:lnTo>
                  <a:lnTo>
                    <a:pt x="77863" y="7086"/>
                  </a:lnTo>
                  <a:lnTo>
                    <a:pt x="79235" y="9372"/>
                  </a:lnTo>
                  <a:lnTo>
                    <a:pt x="80505" y="8064"/>
                  </a:lnTo>
                  <a:lnTo>
                    <a:pt x="80441" y="8534"/>
                  </a:lnTo>
                  <a:lnTo>
                    <a:pt x="80340" y="9372"/>
                  </a:lnTo>
                  <a:lnTo>
                    <a:pt x="80276" y="9893"/>
                  </a:lnTo>
                  <a:lnTo>
                    <a:pt x="80175" y="10756"/>
                  </a:lnTo>
                  <a:lnTo>
                    <a:pt x="82499" y="9893"/>
                  </a:lnTo>
                  <a:lnTo>
                    <a:pt x="86182" y="8534"/>
                  </a:lnTo>
                  <a:lnTo>
                    <a:pt x="86245" y="11277"/>
                  </a:lnTo>
                  <a:lnTo>
                    <a:pt x="86360" y="16459"/>
                  </a:lnTo>
                  <a:lnTo>
                    <a:pt x="91414" y="13589"/>
                  </a:lnTo>
                  <a:lnTo>
                    <a:pt x="88112" y="11277"/>
                  </a:lnTo>
                  <a:lnTo>
                    <a:pt x="89839" y="8534"/>
                  </a:lnTo>
                  <a:lnTo>
                    <a:pt x="92062" y="4991"/>
                  </a:lnTo>
                  <a:close/>
                </a:path>
                <a:path w="583565" h="217805">
                  <a:moveTo>
                    <a:pt x="93814" y="76327"/>
                  </a:moveTo>
                  <a:lnTo>
                    <a:pt x="92379" y="75336"/>
                  </a:lnTo>
                  <a:lnTo>
                    <a:pt x="92900" y="77114"/>
                  </a:lnTo>
                  <a:lnTo>
                    <a:pt x="93814" y="76327"/>
                  </a:lnTo>
                  <a:close/>
                </a:path>
                <a:path w="583565" h="217805">
                  <a:moveTo>
                    <a:pt x="100393" y="19837"/>
                  </a:moveTo>
                  <a:lnTo>
                    <a:pt x="99898" y="18783"/>
                  </a:lnTo>
                  <a:lnTo>
                    <a:pt x="98031" y="18199"/>
                  </a:lnTo>
                  <a:lnTo>
                    <a:pt x="97993" y="16751"/>
                  </a:lnTo>
                  <a:lnTo>
                    <a:pt x="91986" y="18961"/>
                  </a:lnTo>
                  <a:lnTo>
                    <a:pt x="93408" y="19939"/>
                  </a:lnTo>
                  <a:lnTo>
                    <a:pt x="98577" y="22123"/>
                  </a:lnTo>
                  <a:lnTo>
                    <a:pt x="100393" y="19837"/>
                  </a:lnTo>
                  <a:close/>
                </a:path>
                <a:path w="583565" h="217805">
                  <a:moveTo>
                    <a:pt x="103124" y="77127"/>
                  </a:moveTo>
                  <a:lnTo>
                    <a:pt x="101701" y="76149"/>
                  </a:lnTo>
                  <a:lnTo>
                    <a:pt x="99783" y="72669"/>
                  </a:lnTo>
                  <a:lnTo>
                    <a:pt x="97955" y="74942"/>
                  </a:lnTo>
                  <a:lnTo>
                    <a:pt x="100330" y="75869"/>
                  </a:lnTo>
                  <a:lnTo>
                    <a:pt x="99860" y="76987"/>
                  </a:lnTo>
                  <a:lnTo>
                    <a:pt x="103124" y="77127"/>
                  </a:lnTo>
                  <a:close/>
                </a:path>
                <a:path w="583565" h="217805">
                  <a:moveTo>
                    <a:pt x="107670" y="39027"/>
                  </a:moveTo>
                  <a:lnTo>
                    <a:pt x="107518" y="38722"/>
                  </a:lnTo>
                  <a:lnTo>
                    <a:pt x="107327" y="38430"/>
                  </a:lnTo>
                  <a:lnTo>
                    <a:pt x="107327" y="38150"/>
                  </a:lnTo>
                  <a:lnTo>
                    <a:pt x="107251" y="38608"/>
                  </a:lnTo>
                  <a:lnTo>
                    <a:pt x="107429" y="38849"/>
                  </a:lnTo>
                  <a:lnTo>
                    <a:pt x="107670" y="39027"/>
                  </a:lnTo>
                  <a:close/>
                </a:path>
                <a:path w="583565" h="217805">
                  <a:moveTo>
                    <a:pt x="116052" y="13677"/>
                  </a:moveTo>
                  <a:lnTo>
                    <a:pt x="112306" y="13233"/>
                  </a:lnTo>
                  <a:lnTo>
                    <a:pt x="115582" y="14084"/>
                  </a:lnTo>
                  <a:lnTo>
                    <a:pt x="116052" y="13677"/>
                  </a:lnTo>
                  <a:close/>
                </a:path>
                <a:path w="583565" h="217805">
                  <a:moveTo>
                    <a:pt x="123977" y="34086"/>
                  </a:moveTo>
                  <a:lnTo>
                    <a:pt x="121627" y="32461"/>
                  </a:lnTo>
                  <a:lnTo>
                    <a:pt x="122034" y="30632"/>
                  </a:lnTo>
                  <a:lnTo>
                    <a:pt x="120205" y="32207"/>
                  </a:lnTo>
                  <a:lnTo>
                    <a:pt x="120713" y="32461"/>
                  </a:lnTo>
                  <a:lnTo>
                    <a:pt x="116497" y="32461"/>
                  </a:lnTo>
                  <a:lnTo>
                    <a:pt x="114566" y="34086"/>
                  </a:lnTo>
                  <a:lnTo>
                    <a:pt x="114922" y="34086"/>
                  </a:lnTo>
                  <a:lnTo>
                    <a:pt x="120738" y="35420"/>
                  </a:lnTo>
                  <a:lnTo>
                    <a:pt x="123977" y="34086"/>
                  </a:lnTo>
                  <a:close/>
                </a:path>
                <a:path w="583565" h="217805">
                  <a:moveTo>
                    <a:pt x="124256" y="40589"/>
                  </a:moveTo>
                  <a:lnTo>
                    <a:pt x="123571" y="39916"/>
                  </a:lnTo>
                  <a:lnTo>
                    <a:pt x="122821" y="39382"/>
                  </a:lnTo>
                  <a:lnTo>
                    <a:pt x="122237" y="39281"/>
                  </a:lnTo>
                  <a:lnTo>
                    <a:pt x="122859" y="39712"/>
                  </a:lnTo>
                  <a:lnTo>
                    <a:pt x="123558" y="40157"/>
                  </a:lnTo>
                  <a:lnTo>
                    <a:pt x="124256" y="40589"/>
                  </a:lnTo>
                  <a:close/>
                </a:path>
                <a:path w="583565" h="217805">
                  <a:moveTo>
                    <a:pt x="128790" y="44424"/>
                  </a:moveTo>
                  <a:lnTo>
                    <a:pt x="128625" y="44056"/>
                  </a:lnTo>
                  <a:lnTo>
                    <a:pt x="128143" y="43065"/>
                  </a:lnTo>
                  <a:lnTo>
                    <a:pt x="124333" y="40640"/>
                  </a:lnTo>
                  <a:lnTo>
                    <a:pt x="124498" y="40830"/>
                  </a:lnTo>
                  <a:lnTo>
                    <a:pt x="125222" y="41554"/>
                  </a:lnTo>
                  <a:lnTo>
                    <a:pt x="126047" y="42811"/>
                  </a:lnTo>
                  <a:lnTo>
                    <a:pt x="126072" y="44056"/>
                  </a:lnTo>
                  <a:lnTo>
                    <a:pt x="124485" y="43561"/>
                  </a:lnTo>
                  <a:lnTo>
                    <a:pt x="120459" y="42303"/>
                  </a:lnTo>
                  <a:lnTo>
                    <a:pt x="119380" y="41554"/>
                  </a:lnTo>
                  <a:lnTo>
                    <a:pt x="117602" y="40322"/>
                  </a:lnTo>
                  <a:lnTo>
                    <a:pt x="110197" y="41554"/>
                  </a:lnTo>
                  <a:lnTo>
                    <a:pt x="110718" y="40830"/>
                  </a:lnTo>
                  <a:lnTo>
                    <a:pt x="111315" y="39979"/>
                  </a:lnTo>
                  <a:lnTo>
                    <a:pt x="111417" y="39839"/>
                  </a:lnTo>
                  <a:lnTo>
                    <a:pt x="112420" y="38430"/>
                  </a:lnTo>
                  <a:lnTo>
                    <a:pt x="108813" y="39839"/>
                  </a:lnTo>
                  <a:lnTo>
                    <a:pt x="107670" y="39027"/>
                  </a:lnTo>
                  <a:lnTo>
                    <a:pt x="108051" y="39839"/>
                  </a:lnTo>
                  <a:lnTo>
                    <a:pt x="108115" y="39979"/>
                  </a:lnTo>
                  <a:lnTo>
                    <a:pt x="107848" y="40640"/>
                  </a:lnTo>
                  <a:lnTo>
                    <a:pt x="105054" y="40830"/>
                  </a:lnTo>
                  <a:lnTo>
                    <a:pt x="103962" y="39839"/>
                  </a:lnTo>
                  <a:lnTo>
                    <a:pt x="103720" y="39624"/>
                  </a:lnTo>
                  <a:lnTo>
                    <a:pt x="103720" y="43561"/>
                  </a:lnTo>
                  <a:lnTo>
                    <a:pt x="103657" y="44056"/>
                  </a:lnTo>
                  <a:lnTo>
                    <a:pt x="103581" y="44704"/>
                  </a:lnTo>
                  <a:lnTo>
                    <a:pt x="103479" y="45605"/>
                  </a:lnTo>
                  <a:lnTo>
                    <a:pt x="103378" y="46418"/>
                  </a:lnTo>
                  <a:lnTo>
                    <a:pt x="97675" y="45834"/>
                  </a:lnTo>
                  <a:lnTo>
                    <a:pt x="98679" y="45605"/>
                  </a:lnTo>
                  <a:lnTo>
                    <a:pt x="100977" y="45821"/>
                  </a:lnTo>
                  <a:lnTo>
                    <a:pt x="101028" y="45605"/>
                  </a:lnTo>
                  <a:lnTo>
                    <a:pt x="101117" y="45262"/>
                  </a:lnTo>
                  <a:lnTo>
                    <a:pt x="101206" y="44856"/>
                  </a:lnTo>
                  <a:lnTo>
                    <a:pt x="101307" y="44424"/>
                  </a:lnTo>
                  <a:lnTo>
                    <a:pt x="101396" y="44056"/>
                  </a:lnTo>
                  <a:lnTo>
                    <a:pt x="101028" y="44056"/>
                  </a:lnTo>
                  <a:lnTo>
                    <a:pt x="103225" y="43561"/>
                  </a:lnTo>
                  <a:lnTo>
                    <a:pt x="103720" y="43561"/>
                  </a:lnTo>
                  <a:lnTo>
                    <a:pt x="103720" y="39624"/>
                  </a:lnTo>
                  <a:lnTo>
                    <a:pt x="102412" y="38430"/>
                  </a:lnTo>
                  <a:lnTo>
                    <a:pt x="101727" y="37807"/>
                  </a:lnTo>
                  <a:lnTo>
                    <a:pt x="102616" y="35585"/>
                  </a:lnTo>
                  <a:lnTo>
                    <a:pt x="99415" y="38328"/>
                  </a:lnTo>
                  <a:lnTo>
                    <a:pt x="91033" y="37452"/>
                  </a:lnTo>
                  <a:lnTo>
                    <a:pt x="90233" y="39484"/>
                  </a:lnTo>
                  <a:lnTo>
                    <a:pt x="90144" y="39839"/>
                  </a:lnTo>
                  <a:lnTo>
                    <a:pt x="90030" y="41554"/>
                  </a:lnTo>
                  <a:lnTo>
                    <a:pt x="89928" y="42811"/>
                  </a:lnTo>
                  <a:lnTo>
                    <a:pt x="89814" y="44424"/>
                  </a:lnTo>
                  <a:lnTo>
                    <a:pt x="99275" y="39839"/>
                  </a:lnTo>
                  <a:lnTo>
                    <a:pt x="99479" y="39839"/>
                  </a:lnTo>
                  <a:lnTo>
                    <a:pt x="100076" y="42303"/>
                  </a:lnTo>
                  <a:lnTo>
                    <a:pt x="100203" y="42811"/>
                  </a:lnTo>
                  <a:lnTo>
                    <a:pt x="100253" y="43065"/>
                  </a:lnTo>
                  <a:lnTo>
                    <a:pt x="100380" y="43561"/>
                  </a:lnTo>
                  <a:lnTo>
                    <a:pt x="100482" y="44056"/>
                  </a:lnTo>
                  <a:lnTo>
                    <a:pt x="95351" y="43065"/>
                  </a:lnTo>
                  <a:lnTo>
                    <a:pt x="94818" y="43065"/>
                  </a:lnTo>
                  <a:lnTo>
                    <a:pt x="91719" y="47180"/>
                  </a:lnTo>
                  <a:lnTo>
                    <a:pt x="96596" y="46075"/>
                  </a:lnTo>
                  <a:lnTo>
                    <a:pt x="90970" y="54470"/>
                  </a:lnTo>
                  <a:lnTo>
                    <a:pt x="83007" y="51765"/>
                  </a:lnTo>
                  <a:lnTo>
                    <a:pt x="83299" y="52184"/>
                  </a:lnTo>
                  <a:lnTo>
                    <a:pt x="83972" y="53238"/>
                  </a:lnTo>
                  <a:lnTo>
                    <a:pt x="83997" y="54571"/>
                  </a:lnTo>
                  <a:lnTo>
                    <a:pt x="85864" y="55168"/>
                  </a:lnTo>
                  <a:lnTo>
                    <a:pt x="94310" y="57480"/>
                  </a:lnTo>
                  <a:lnTo>
                    <a:pt x="99682" y="54571"/>
                  </a:lnTo>
                  <a:lnTo>
                    <a:pt x="101180" y="53759"/>
                  </a:lnTo>
                  <a:lnTo>
                    <a:pt x="109550" y="53911"/>
                  </a:lnTo>
                  <a:lnTo>
                    <a:pt x="109347" y="53759"/>
                  </a:lnTo>
                  <a:lnTo>
                    <a:pt x="108623" y="53238"/>
                  </a:lnTo>
                  <a:lnTo>
                    <a:pt x="108115" y="52184"/>
                  </a:lnTo>
                  <a:lnTo>
                    <a:pt x="108153" y="51155"/>
                  </a:lnTo>
                  <a:lnTo>
                    <a:pt x="108445" y="48704"/>
                  </a:lnTo>
                  <a:lnTo>
                    <a:pt x="108508" y="48183"/>
                  </a:lnTo>
                  <a:lnTo>
                    <a:pt x="116408" y="48704"/>
                  </a:lnTo>
                  <a:lnTo>
                    <a:pt x="117868" y="51155"/>
                  </a:lnTo>
                  <a:lnTo>
                    <a:pt x="117602" y="48704"/>
                  </a:lnTo>
                  <a:lnTo>
                    <a:pt x="117538" y="48183"/>
                  </a:lnTo>
                  <a:lnTo>
                    <a:pt x="117436" y="47180"/>
                  </a:lnTo>
                  <a:lnTo>
                    <a:pt x="117386" y="46736"/>
                  </a:lnTo>
                  <a:lnTo>
                    <a:pt x="117284" y="45834"/>
                  </a:lnTo>
                  <a:lnTo>
                    <a:pt x="116725" y="45834"/>
                  </a:lnTo>
                  <a:lnTo>
                    <a:pt x="122364" y="45059"/>
                  </a:lnTo>
                  <a:lnTo>
                    <a:pt x="121894" y="44704"/>
                  </a:lnTo>
                  <a:lnTo>
                    <a:pt x="121894" y="44056"/>
                  </a:lnTo>
                  <a:lnTo>
                    <a:pt x="121742" y="44056"/>
                  </a:lnTo>
                  <a:lnTo>
                    <a:pt x="123253" y="43561"/>
                  </a:lnTo>
                  <a:lnTo>
                    <a:pt x="123672" y="44424"/>
                  </a:lnTo>
                  <a:lnTo>
                    <a:pt x="123901" y="44704"/>
                  </a:lnTo>
                  <a:lnTo>
                    <a:pt x="124714" y="45262"/>
                  </a:lnTo>
                  <a:lnTo>
                    <a:pt x="125183" y="44856"/>
                  </a:lnTo>
                  <a:lnTo>
                    <a:pt x="127571" y="47955"/>
                  </a:lnTo>
                  <a:lnTo>
                    <a:pt x="128625" y="45262"/>
                  </a:lnTo>
                  <a:lnTo>
                    <a:pt x="128701" y="45059"/>
                  </a:lnTo>
                  <a:lnTo>
                    <a:pt x="128778" y="44856"/>
                  </a:lnTo>
                  <a:lnTo>
                    <a:pt x="128790" y="44424"/>
                  </a:lnTo>
                  <a:close/>
                </a:path>
                <a:path w="583565" h="217805">
                  <a:moveTo>
                    <a:pt x="145034" y="39497"/>
                  </a:moveTo>
                  <a:lnTo>
                    <a:pt x="143586" y="37807"/>
                  </a:lnTo>
                  <a:lnTo>
                    <a:pt x="138950" y="38849"/>
                  </a:lnTo>
                  <a:lnTo>
                    <a:pt x="139954" y="41681"/>
                  </a:lnTo>
                  <a:lnTo>
                    <a:pt x="141351" y="41211"/>
                  </a:lnTo>
                  <a:lnTo>
                    <a:pt x="141846" y="42265"/>
                  </a:lnTo>
                  <a:lnTo>
                    <a:pt x="142773" y="42938"/>
                  </a:lnTo>
                  <a:lnTo>
                    <a:pt x="145034" y="39497"/>
                  </a:lnTo>
                  <a:close/>
                </a:path>
                <a:path w="583565" h="217805">
                  <a:moveTo>
                    <a:pt x="281800" y="216242"/>
                  </a:moveTo>
                  <a:lnTo>
                    <a:pt x="281241" y="212991"/>
                  </a:lnTo>
                  <a:lnTo>
                    <a:pt x="280289" y="212331"/>
                  </a:lnTo>
                  <a:lnTo>
                    <a:pt x="278904" y="212051"/>
                  </a:lnTo>
                  <a:lnTo>
                    <a:pt x="279323" y="210959"/>
                  </a:lnTo>
                  <a:lnTo>
                    <a:pt x="277964" y="212140"/>
                  </a:lnTo>
                  <a:lnTo>
                    <a:pt x="272808" y="212115"/>
                  </a:lnTo>
                  <a:lnTo>
                    <a:pt x="274281" y="214566"/>
                  </a:lnTo>
                  <a:lnTo>
                    <a:pt x="273367" y="215341"/>
                  </a:lnTo>
                  <a:lnTo>
                    <a:pt x="276618" y="214757"/>
                  </a:lnTo>
                  <a:lnTo>
                    <a:pt x="281800" y="216242"/>
                  </a:lnTo>
                  <a:close/>
                </a:path>
                <a:path w="583565" h="217805">
                  <a:moveTo>
                    <a:pt x="283641" y="211937"/>
                  </a:moveTo>
                  <a:lnTo>
                    <a:pt x="282676" y="212102"/>
                  </a:lnTo>
                  <a:lnTo>
                    <a:pt x="283489" y="212102"/>
                  </a:lnTo>
                  <a:lnTo>
                    <a:pt x="283641" y="211937"/>
                  </a:lnTo>
                  <a:close/>
                </a:path>
                <a:path w="583565" h="217805">
                  <a:moveTo>
                    <a:pt x="294919" y="181889"/>
                  </a:moveTo>
                  <a:lnTo>
                    <a:pt x="293408" y="178714"/>
                  </a:lnTo>
                  <a:lnTo>
                    <a:pt x="292569" y="180962"/>
                  </a:lnTo>
                  <a:lnTo>
                    <a:pt x="294919" y="181889"/>
                  </a:lnTo>
                  <a:close/>
                </a:path>
                <a:path w="583565" h="217805">
                  <a:moveTo>
                    <a:pt x="304495" y="177507"/>
                  </a:moveTo>
                  <a:lnTo>
                    <a:pt x="302742" y="177507"/>
                  </a:lnTo>
                  <a:lnTo>
                    <a:pt x="302666" y="179882"/>
                  </a:lnTo>
                  <a:lnTo>
                    <a:pt x="301485" y="182892"/>
                  </a:lnTo>
                  <a:lnTo>
                    <a:pt x="304495" y="177507"/>
                  </a:lnTo>
                  <a:close/>
                </a:path>
                <a:path w="583565" h="217805">
                  <a:moveTo>
                    <a:pt x="306959" y="177812"/>
                  </a:moveTo>
                  <a:lnTo>
                    <a:pt x="305498" y="175717"/>
                  </a:lnTo>
                  <a:lnTo>
                    <a:pt x="304495" y="177507"/>
                  </a:lnTo>
                  <a:lnTo>
                    <a:pt x="306006" y="177507"/>
                  </a:lnTo>
                  <a:lnTo>
                    <a:pt x="306959" y="177812"/>
                  </a:lnTo>
                  <a:close/>
                </a:path>
                <a:path w="583565" h="217805">
                  <a:moveTo>
                    <a:pt x="307187" y="186880"/>
                  </a:moveTo>
                  <a:lnTo>
                    <a:pt x="302895" y="183896"/>
                  </a:lnTo>
                  <a:lnTo>
                    <a:pt x="301548" y="185077"/>
                  </a:lnTo>
                  <a:lnTo>
                    <a:pt x="307187" y="186880"/>
                  </a:lnTo>
                  <a:close/>
                </a:path>
                <a:path w="583565" h="217805">
                  <a:moveTo>
                    <a:pt x="308343" y="176987"/>
                  </a:moveTo>
                  <a:lnTo>
                    <a:pt x="308330" y="176809"/>
                  </a:lnTo>
                  <a:lnTo>
                    <a:pt x="308089" y="176809"/>
                  </a:lnTo>
                  <a:lnTo>
                    <a:pt x="308343" y="176987"/>
                  </a:lnTo>
                  <a:close/>
                </a:path>
                <a:path w="583565" h="217805">
                  <a:moveTo>
                    <a:pt x="308406" y="179882"/>
                  </a:moveTo>
                  <a:lnTo>
                    <a:pt x="308356" y="178104"/>
                  </a:lnTo>
                  <a:lnTo>
                    <a:pt x="308343" y="177507"/>
                  </a:lnTo>
                  <a:lnTo>
                    <a:pt x="308216" y="177812"/>
                  </a:lnTo>
                  <a:lnTo>
                    <a:pt x="307886" y="178104"/>
                  </a:lnTo>
                  <a:lnTo>
                    <a:pt x="306959" y="177812"/>
                  </a:lnTo>
                  <a:lnTo>
                    <a:pt x="308406" y="179882"/>
                  </a:lnTo>
                  <a:close/>
                </a:path>
                <a:path w="583565" h="217805">
                  <a:moveTo>
                    <a:pt x="310400" y="176809"/>
                  </a:moveTo>
                  <a:lnTo>
                    <a:pt x="308292" y="175526"/>
                  </a:lnTo>
                  <a:lnTo>
                    <a:pt x="308330" y="176809"/>
                  </a:lnTo>
                  <a:lnTo>
                    <a:pt x="310400" y="176809"/>
                  </a:lnTo>
                  <a:close/>
                </a:path>
                <a:path w="583565" h="217805">
                  <a:moveTo>
                    <a:pt x="315328" y="158330"/>
                  </a:moveTo>
                  <a:lnTo>
                    <a:pt x="312051" y="158203"/>
                  </a:lnTo>
                  <a:lnTo>
                    <a:pt x="312559" y="159981"/>
                  </a:lnTo>
                  <a:lnTo>
                    <a:pt x="315328" y="158330"/>
                  </a:lnTo>
                  <a:close/>
                </a:path>
                <a:path w="583565" h="217805">
                  <a:moveTo>
                    <a:pt x="315442" y="179882"/>
                  </a:moveTo>
                  <a:lnTo>
                    <a:pt x="315175" y="179616"/>
                  </a:lnTo>
                  <a:lnTo>
                    <a:pt x="311137" y="176809"/>
                  </a:lnTo>
                  <a:lnTo>
                    <a:pt x="310400" y="176809"/>
                  </a:lnTo>
                  <a:lnTo>
                    <a:pt x="315442" y="179882"/>
                  </a:lnTo>
                  <a:close/>
                </a:path>
                <a:path w="583565" h="217805">
                  <a:moveTo>
                    <a:pt x="320535" y="161988"/>
                  </a:moveTo>
                  <a:lnTo>
                    <a:pt x="317258" y="161112"/>
                  </a:lnTo>
                  <a:lnTo>
                    <a:pt x="320116" y="163106"/>
                  </a:lnTo>
                  <a:lnTo>
                    <a:pt x="320535" y="161988"/>
                  </a:lnTo>
                  <a:close/>
                </a:path>
                <a:path w="583565" h="217805">
                  <a:moveTo>
                    <a:pt x="323418" y="164680"/>
                  </a:moveTo>
                  <a:lnTo>
                    <a:pt x="319671" y="164223"/>
                  </a:lnTo>
                  <a:lnTo>
                    <a:pt x="318782" y="166458"/>
                  </a:lnTo>
                  <a:lnTo>
                    <a:pt x="318858" y="168630"/>
                  </a:lnTo>
                  <a:lnTo>
                    <a:pt x="323418" y="164680"/>
                  </a:lnTo>
                  <a:close/>
                </a:path>
                <a:path w="583565" h="217805">
                  <a:moveTo>
                    <a:pt x="327698" y="149504"/>
                  </a:moveTo>
                  <a:lnTo>
                    <a:pt x="327660" y="148412"/>
                  </a:lnTo>
                  <a:lnTo>
                    <a:pt x="324878" y="149352"/>
                  </a:lnTo>
                  <a:lnTo>
                    <a:pt x="325450" y="150545"/>
                  </a:lnTo>
                  <a:lnTo>
                    <a:pt x="327698" y="149504"/>
                  </a:lnTo>
                  <a:close/>
                </a:path>
                <a:path w="583565" h="217805">
                  <a:moveTo>
                    <a:pt x="330009" y="165696"/>
                  </a:moveTo>
                  <a:lnTo>
                    <a:pt x="329184" y="165239"/>
                  </a:lnTo>
                  <a:lnTo>
                    <a:pt x="329349" y="165442"/>
                  </a:lnTo>
                  <a:lnTo>
                    <a:pt x="329577" y="165620"/>
                  </a:lnTo>
                  <a:lnTo>
                    <a:pt x="330009" y="165696"/>
                  </a:lnTo>
                  <a:close/>
                </a:path>
                <a:path w="583565" h="217805">
                  <a:moveTo>
                    <a:pt x="330568" y="152590"/>
                  </a:moveTo>
                  <a:lnTo>
                    <a:pt x="330466" y="148412"/>
                  </a:lnTo>
                  <a:lnTo>
                    <a:pt x="330454" y="148234"/>
                  </a:lnTo>
                  <a:lnTo>
                    <a:pt x="327698" y="149504"/>
                  </a:lnTo>
                  <a:lnTo>
                    <a:pt x="327761" y="152057"/>
                  </a:lnTo>
                  <a:lnTo>
                    <a:pt x="330568" y="152590"/>
                  </a:lnTo>
                  <a:close/>
                </a:path>
                <a:path w="583565" h="217805">
                  <a:moveTo>
                    <a:pt x="334746" y="204216"/>
                  </a:moveTo>
                  <a:lnTo>
                    <a:pt x="334530" y="204101"/>
                  </a:lnTo>
                  <a:lnTo>
                    <a:pt x="334746" y="204216"/>
                  </a:lnTo>
                  <a:close/>
                </a:path>
                <a:path w="583565" h="217805">
                  <a:moveTo>
                    <a:pt x="343433" y="209816"/>
                  </a:moveTo>
                  <a:lnTo>
                    <a:pt x="342823" y="209537"/>
                  </a:lnTo>
                  <a:lnTo>
                    <a:pt x="342938" y="209816"/>
                  </a:lnTo>
                  <a:lnTo>
                    <a:pt x="343433" y="209816"/>
                  </a:lnTo>
                  <a:close/>
                </a:path>
                <a:path w="583565" h="217805">
                  <a:moveTo>
                    <a:pt x="345338" y="137299"/>
                  </a:moveTo>
                  <a:lnTo>
                    <a:pt x="344639" y="136740"/>
                  </a:lnTo>
                  <a:lnTo>
                    <a:pt x="344830" y="137414"/>
                  </a:lnTo>
                  <a:lnTo>
                    <a:pt x="345338" y="137299"/>
                  </a:lnTo>
                  <a:close/>
                </a:path>
                <a:path w="583565" h="217805">
                  <a:moveTo>
                    <a:pt x="346671" y="160921"/>
                  </a:moveTo>
                  <a:lnTo>
                    <a:pt x="339686" y="161759"/>
                  </a:lnTo>
                  <a:lnTo>
                    <a:pt x="339305" y="160921"/>
                  </a:lnTo>
                  <a:lnTo>
                    <a:pt x="339204" y="160705"/>
                  </a:lnTo>
                  <a:lnTo>
                    <a:pt x="341045" y="159842"/>
                  </a:lnTo>
                  <a:lnTo>
                    <a:pt x="341490" y="159461"/>
                  </a:lnTo>
                  <a:lnTo>
                    <a:pt x="340080" y="158470"/>
                  </a:lnTo>
                  <a:lnTo>
                    <a:pt x="334911" y="157734"/>
                  </a:lnTo>
                  <a:lnTo>
                    <a:pt x="331584" y="156146"/>
                  </a:lnTo>
                  <a:lnTo>
                    <a:pt x="332320" y="154279"/>
                  </a:lnTo>
                  <a:lnTo>
                    <a:pt x="332460" y="153911"/>
                  </a:lnTo>
                  <a:lnTo>
                    <a:pt x="326872" y="154279"/>
                  </a:lnTo>
                  <a:lnTo>
                    <a:pt x="328244" y="153111"/>
                  </a:lnTo>
                  <a:lnTo>
                    <a:pt x="325882" y="151460"/>
                  </a:lnTo>
                  <a:lnTo>
                    <a:pt x="325564" y="150787"/>
                  </a:lnTo>
                  <a:lnTo>
                    <a:pt x="325450" y="150545"/>
                  </a:lnTo>
                  <a:lnTo>
                    <a:pt x="324929" y="150787"/>
                  </a:lnTo>
                  <a:lnTo>
                    <a:pt x="316407" y="146291"/>
                  </a:lnTo>
                  <a:lnTo>
                    <a:pt x="314236" y="152615"/>
                  </a:lnTo>
                  <a:lnTo>
                    <a:pt x="317969" y="153098"/>
                  </a:lnTo>
                  <a:lnTo>
                    <a:pt x="317512" y="152755"/>
                  </a:lnTo>
                  <a:lnTo>
                    <a:pt x="317487" y="152057"/>
                  </a:lnTo>
                  <a:lnTo>
                    <a:pt x="317931" y="151625"/>
                  </a:lnTo>
                  <a:lnTo>
                    <a:pt x="320344" y="151460"/>
                  </a:lnTo>
                  <a:lnTo>
                    <a:pt x="321144" y="153111"/>
                  </a:lnTo>
                  <a:lnTo>
                    <a:pt x="321195" y="154279"/>
                  </a:lnTo>
                  <a:lnTo>
                    <a:pt x="321005" y="155143"/>
                  </a:lnTo>
                  <a:lnTo>
                    <a:pt x="326542" y="155143"/>
                  </a:lnTo>
                  <a:lnTo>
                    <a:pt x="316344" y="159016"/>
                  </a:lnTo>
                  <a:lnTo>
                    <a:pt x="322821" y="160020"/>
                  </a:lnTo>
                  <a:lnTo>
                    <a:pt x="325450" y="158470"/>
                  </a:lnTo>
                  <a:lnTo>
                    <a:pt x="325704" y="158470"/>
                  </a:lnTo>
                  <a:lnTo>
                    <a:pt x="330466" y="162483"/>
                  </a:lnTo>
                  <a:lnTo>
                    <a:pt x="329285" y="162483"/>
                  </a:lnTo>
                  <a:lnTo>
                    <a:pt x="324764" y="162801"/>
                  </a:lnTo>
                  <a:lnTo>
                    <a:pt x="329184" y="165239"/>
                  </a:lnTo>
                  <a:lnTo>
                    <a:pt x="328828" y="164782"/>
                  </a:lnTo>
                  <a:lnTo>
                    <a:pt x="328980" y="164147"/>
                  </a:lnTo>
                  <a:lnTo>
                    <a:pt x="328993" y="163576"/>
                  </a:lnTo>
                  <a:lnTo>
                    <a:pt x="334568" y="162483"/>
                  </a:lnTo>
                  <a:lnTo>
                    <a:pt x="342074" y="164147"/>
                  </a:lnTo>
                  <a:lnTo>
                    <a:pt x="345478" y="161759"/>
                  </a:lnTo>
                  <a:lnTo>
                    <a:pt x="346671" y="160921"/>
                  </a:lnTo>
                  <a:close/>
                </a:path>
                <a:path w="583565" h="217805">
                  <a:moveTo>
                    <a:pt x="347522" y="199021"/>
                  </a:moveTo>
                  <a:lnTo>
                    <a:pt x="346544" y="198513"/>
                  </a:lnTo>
                  <a:lnTo>
                    <a:pt x="344868" y="199834"/>
                  </a:lnTo>
                  <a:lnTo>
                    <a:pt x="344385" y="199021"/>
                  </a:lnTo>
                  <a:lnTo>
                    <a:pt x="344258" y="198767"/>
                  </a:lnTo>
                  <a:lnTo>
                    <a:pt x="343649" y="197624"/>
                  </a:lnTo>
                  <a:lnTo>
                    <a:pt x="343966" y="197624"/>
                  </a:lnTo>
                  <a:lnTo>
                    <a:pt x="341033" y="196862"/>
                  </a:lnTo>
                  <a:lnTo>
                    <a:pt x="338543" y="197624"/>
                  </a:lnTo>
                  <a:lnTo>
                    <a:pt x="338696" y="197624"/>
                  </a:lnTo>
                  <a:lnTo>
                    <a:pt x="336892" y="198513"/>
                  </a:lnTo>
                  <a:lnTo>
                    <a:pt x="334683" y="198513"/>
                  </a:lnTo>
                  <a:lnTo>
                    <a:pt x="333019" y="198767"/>
                  </a:lnTo>
                  <a:lnTo>
                    <a:pt x="332282" y="197624"/>
                  </a:lnTo>
                  <a:lnTo>
                    <a:pt x="332079" y="197624"/>
                  </a:lnTo>
                  <a:lnTo>
                    <a:pt x="334073" y="195846"/>
                  </a:lnTo>
                  <a:lnTo>
                    <a:pt x="329793" y="198259"/>
                  </a:lnTo>
                  <a:lnTo>
                    <a:pt x="329399" y="198259"/>
                  </a:lnTo>
                  <a:lnTo>
                    <a:pt x="330911" y="200037"/>
                  </a:lnTo>
                  <a:lnTo>
                    <a:pt x="332524" y="201561"/>
                  </a:lnTo>
                  <a:lnTo>
                    <a:pt x="331546" y="202323"/>
                  </a:lnTo>
                  <a:lnTo>
                    <a:pt x="330593" y="202958"/>
                  </a:lnTo>
                  <a:lnTo>
                    <a:pt x="329590" y="203530"/>
                  </a:lnTo>
                  <a:lnTo>
                    <a:pt x="329704" y="202323"/>
                  </a:lnTo>
                  <a:lnTo>
                    <a:pt x="329819" y="201053"/>
                  </a:lnTo>
                  <a:lnTo>
                    <a:pt x="329907" y="200037"/>
                  </a:lnTo>
                  <a:lnTo>
                    <a:pt x="329958" y="199529"/>
                  </a:lnTo>
                  <a:lnTo>
                    <a:pt x="327113" y="198259"/>
                  </a:lnTo>
                  <a:lnTo>
                    <a:pt x="324446" y="202044"/>
                  </a:lnTo>
                  <a:lnTo>
                    <a:pt x="323100" y="201053"/>
                  </a:lnTo>
                  <a:lnTo>
                    <a:pt x="321576" y="200037"/>
                  </a:lnTo>
                  <a:lnTo>
                    <a:pt x="320522" y="198767"/>
                  </a:lnTo>
                  <a:lnTo>
                    <a:pt x="320535" y="199021"/>
                  </a:lnTo>
                  <a:lnTo>
                    <a:pt x="321475" y="200545"/>
                  </a:lnTo>
                  <a:lnTo>
                    <a:pt x="321589" y="200799"/>
                  </a:lnTo>
                  <a:lnTo>
                    <a:pt x="322072" y="201053"/>
                  </a:lnTo>
                  <a:lnTo>
                    <a:pt x="318922" y="200863"/>
                  </a:lnTo>
                  <a:lnTo>
                    <a:pt x="318922" y="206006"/>
                  </a:lnTo>
                  <a:lnTo>
                    <a:pt x="314439" y="206540"/>
                  </a:lnTo>
                  <a:lnTo>
                    <a:pt x="314439" y="208470"/>
                  </a:lnTo>
                  <a:lnTo>
                    <a:pt x="309041" y="209816"/>
                  </a:lnTo>
                  <a:lnTo>
                    <a:pt x="308787" y="208915"/>
                  </a:lnTo>
                  <a:lnTo>
                    <a:pt x="308711" y="208165"/>
                  </a:lnTo>
                  <a:lnTo>
                    <a:pt x="309372" y="208470"/>
                  </a:lnTo>
                  <a:lnTo>
                    <a:pt x="314439" y="208470"/>
                  </a:lnTo>
                  <a:lnTo>
                    <a:pt x="314439" y="206540"/>
                  </a:lnTo>
                  <a:lnTo>
                    <a:pt x="310959" y="206946"/>
                  </a:lnTo>
                  <a:lnTo>
                    <a:pt x="311632" y="205498"/>
                  </a:lnTo>
                  <a:lnTo>
                    <a:pt x="311746" y="205244"/>
                  </a:lnTo>
                  <a:lnTo>
                    <a:pt x="312153" y="204355"/>
                  </a:lnTo>
                  <a:lnTo>
                    <a:pt x="312674" y="204355"/>
                  </a:lnTo>
                  <a:lnTo>
                    <a:pt x="318922" y="206006"/>
                  </a:lnTo>
                  <a:lnTo>
                    <a:pt x="318922" y="200863"/>
                  </a:lnTo>
                  <a:lnTo>
                    <a:pt x="314109" y="200545"/>
                  </a:lnTo>
                  <a:lnTo>
                    <a:pt x="308851" y="203593"/>
                  </a:lnTo>
                  <a:lnTo>
                    <a:pt x="309422" y="203593"/>
                  </a:lnTo>
                  <a:lnTo>
                    <a:pt x="305714" y="205003"/>
                  </a:lnTo>
                  <a:lnTo>
                    <a:pt x="305409" y="205003"/>
                  </a:lnTo>
                  <a:lnTo>
                    <a:pt x="305358" y="205143"/>
                  </a:lnTo>
                  <a:lnTo>
                    <a:pt x="305816" y="203593"/>
                  </a:lnTo>
                  <a:lnTo>
                    <a:pt x="305930" y="203212"/>
                  </a:lnTo>
                  <a:lnTo>
                    <a:pt x="305981" y="202958"/>
                  </a:lnTo>
                  <a:lnTo>
                    <a:pt x="306070" y="202704"/>
                  </a:lnTo>
                  <a:lnTo>
                    <a:pt x="306184" y="202323"/>
                  </a:lnTo>
                  <a:lnTo>
                    <a:pt x="306031" y="202323"/>
                  </a:lnTo>
                  <a:lnTo>
                    <a:pt x="303085" y="204330"/>
                  </a:lnTo>
                  <a:lnTo>
                    <a:pt x="303085" y="210451"/>
                  </a:lnTo>
                  <a:lnTo>
                    <a:pt x="297827" y="211518"/>
                  </a:lnTo>
                  <a:lnTo>
                    <a:pt x="297903" y="210959"/>
                  </a:lnTo>
                  <a:lnTo>
                    <a:pt x="297954" y="210451"/>
                  </a:lnTo>
                  <a:lnTo>
                    <a:pt x="303085" y="210451"/>
                  </a:lnTo>
                  <a:lnTo>
                    <a:pt x="303085" y="204330"/>
                  </a:lnTo>
                  <a:lnTo>
                    <a:pt x="302679" y="204609"/>
                  </a:lnTo>
                  <a:lnTo>
                    <a:pt x="302679" y="210324"/>
                  </a:lnTo>
                  <a:lnTo>
                    <a:pt x="297967" y="210324"/>
                  </a:lnTo>
                  <a:lnTo>
                    <a:pt x="297992" y="210070"/>
                  </a:lnTo>
                  <a:lnTo>
                    <a:pt x="297027" y="210070"/>
                  </a:lnTo>
                  <a:lnTo>
                    <a:pt x="300139" y="209816"/>
                  </a:lnTo>
                  <a:lnTo>
                    <a:pt x="300431" y="209816"/>
                  </a:lnTo>
                  <a:lnTo>
                    <a:pt x="301879" y="210070"/>
                  </a:lnTo>
                  <a:lnTo>
                    <a:pt x="302679" y="210324"/>
                  </a:lnTo>
                  <a:lnTo>
                    <a:pt x="302679" y="204609"/>
                  </a:lnTo>
                  <a:lnTo>
                    <a:pt x="302082" y="205003"/>
                  </a:lnTo>
                  <a:lnTo>
                    <a:pt x="293192" y="205244"/>
                  </a:lnTo>
                  <a:lnTo>
                    <a:pt x="289483" y="205498"/>
                  </a:lnTo>
                  <a:lnTo>
                    <a:pt x="285483" y="209905"/>
                  </a:lnTo>
                  <a:lnTo>
                    <a:pt x="284911" y="209829"/>
                  </a:lnTo>
                  <a:lnTo>
                    <a:pt x="285203" y="210223"/>
                  </a:lnTo>
                  <a:lnTo>
                    <a:pt x="283641" y="211937"/>
                  </a:lnTo>
                  <a:lnTo>
                    <a:pt x="292011" y="210451"/>
                  </a:lnTo>
                  <a:lnTo>
                    <a:pt x="296773" y="210451"/>
                  </a:lnTo>
                  <a:lnTo>
                    <a:pt x="292735" y="210324"/>
                  </a:lnTo>
                  <a:lnTo>
                    <a:pt x="295605" y="209816"/>
                  </a:lnTo>
                  <a:lnTo>
                    <a:pt x="296545" y="209816"/>
                  </a:lnTo>
                  <a:lnTo>
                    <a:pt x="296773" y="210451"/>
                  </a:lnTo>
                  <a:lnTo>
                    <a:pt x="297205" y="211645"/>
                  </a:lnTo>
                  <a:lnTo>
                    <a:pt x="296824" y="211721"/>
                  </a:lnTo>
                  <a:lnTo>
                    <a:pt x="297243" y="211721"/>
                  </a:lnTo>
                  <a:lnTo>
                    <a:pt x="297319" y="211937"/>
                  </a:lnTo>
                  <a:lnTo>
                    <a:pt x="297383" y="212102"/>
                  </a:lnTo>
                  <a:lnTo>
                    <a:pt x="297446" y="212229"/>
                  </a:lnTo>
                  <a:lnTo>
                    <a:pt x="297510" y="212458"/>
                  </a:lnTo>
                  <a:lnTo>
                    <a:pt x="297002" y="212229"/>
                  </a:lnTo>
                  <a:lnTo>
                    <a:pt x="295973" y="211721"/>
                  </a:lnTo>
                  <a:lnTo>
                    <a:pt x="295059" y="211721"/>
                  </a:lnTo>
                  <a:lnTo>
                    <a:pt x="295033" y="211937"/>
                  </a:lnTo>
                  <a:lnTo>
                    <a:pt x="294881" y="212102"/>
                  </a:lnTo>
                  <a:lnTo>
                    <a:pt x="295681" y="212102"/>
                  </a:lnTo>
                  <a:lnTo>
                    <a:pt x="297205" y="212483"/>
                  </a:lnTo>
                  <a:lnTo>
                    <a:pt x="296976" y="212483"/>
                  </a:lnTo>
                  <a:lnTo>
                    <a:pt x="298221" y="212788"/>
                  </a:lnTo>
                  <a:lnTo>
                    <a:pt x="297599" y="212483"/>
                  </a:lnTo>
                  <a:lnTo>
                    <a:pt x="297738" y="212483"/>
                  </a:lnTo>
                  <a:lnTo>
                    <a:pt x="297675" y="211721"/>
                  </a:lnTo>
                  <a:lnTo>
                    <a:pt x="297840" y="211937"/>
                  </a:lnTo>
                  <a:lnTo>
                    <a:pt x="298246" y="212483"/>
                  </a:lnTo>
                  <a:lnTo>
                    <a:pt x="298958" y="212483"/>
                  </a:lnTo>
                  <a:lnTo>
                    <a:pt x="298310" y="212813"/>
                  </a:lnTo>
                  <a:lnTo>
                    <a:pt x="300253" y="212102"/>
                  </a:lnTo>
                  <a:lnTo>
                    <a:pt x="300736" y="212102"/>
                  </a:lnTo>
                  <a:lnTo>
                    <a:pt x="300672" y="212483"/>
                  </a:lnTo>
                  <a:lnTo>
                    <a:pt x="300494" y="213169"/>
                  </a:lnTo>
                  <a:lnTo>
                    <a:pt x="300405" y="213588"/>
                  </a:lnTo>
                  <a:lnTo>
                    <a:pt x="299707" y="213169"/>
                  </a:lnTo>
                  <a:lnTo>
                    <a:pt x="299021" y="213169"/>
                  </a:lnTo>
                  <a:lnTo>
                    <a:pt x="301840" y="214515"/>
                  </a:lnTo>
                  <a:lnTo>
                    <a:pt x="303212" y="214134"/>
                  </a:lnTo>
                  <a:lnTo>
                    <a:pt x="302514" y="213626"/>
                  </a:lnTo>
                  <a:lnTo>
                    <a:pt x="302260" y="213372"/>
                  </a:lnTo>
                  <a:lnTo>
                    <a:pt x="302247" y="212483"/>
                  </a:lnTo>
                  <a:lnTo>
                    <a:pt x="302806" y="212483"/>
                  </a:lnTo>
                  <a:lnTo>
                    <a:pt x="303364" y="212229"/>
                  </a:lnTo>
                  <a:lnTo>
                    <a:pt x="304253" y="212102"/>
                  </a:lnTo>
                  <a:lnTo>
                    <a:pt x="305955" y="212102"/>
                  </a:lnTo>
                  <a:lnTo>
                    <a:pt x="306400" y="212483"/>
                  </a:lnTo>
                  <a:lnTo>
                    <a:pt x="307314" y="213169"/>
                  </a:lnTo>
                  <a:lnTo>
                    <a:pt x="308241" y="214134"/>
                  </a:lnTo>
                  <a:lnTo>
                    <a:pt x="308356" y="214261"/>
                  </a:lnTo>
                  <a:lnTo>
                    <a:pt x="309499" y="214515"/>
                  </a:lnTo>
                  <a:lnTo>
                    <a:pt x="301840" y="214515"/>
                  </a:lnTo>
                  <a:lnTo>
                    <a:pt x="293687" y="214515"/>
                  </a:lnTo>
                  <a:lnTo>
                    <a:pt x="294068" y="213753"/>
                  </a:lnTo>
                  <a:lnTo>
                    <a:pt x="294144" y="213626"/>
                  </a:lnTo>
                  <a:lnTo>
                    <a:pt x="294233" y="213372"/>
                  </a:lnTo>
                  <a:lnTo>
                    <a:pt x="294335" y="213169"/>
                  </a:lnTo>
                  <a:lnTo>
                    <a:pt x="294716" y="212483"/>
                  </a:lnTo>
                  <a:lnTo>
                    <a:pt x="294792" y="212229"/>
                  </a:lnTo>
                  <a:lnTo>
                    <a:pt x="294881" y="212102"/>
                  </a:lnTo>
                  <a:lnTo>
                    <a:pt x="294957" y="211937"/>
                  </a:lnTo>
                  <a:lnTo>
                    <a:pt x="294208" y="211721"/>
                  </a:lnTo>
                  <a:lnTo>
                    <a:pt x="289445" y="211721"/>
                  </a:lnTo>
                  <a:lnTo>
                    <a:pt x="287312" y="212953"/>
                  </a:lnTo>
                  <a:lnTo>
                    <a:pt x="286346" y="211721"/>
                  </a:lnTo>
                  <a:lnTo>
                    <a:pt x="285864" y="211721"/>
                  </a:lnTo>
                  <a:lnTo>
                    <a:pt x="285521" y="212102"/>
                  </a:lnTo>
                  <a:lnTo>
                    <a:pt x="285000" y="212483"/>
                  </a:lnTo>
                  <a:lnTo>
                    <a:pt x="284708" y="212483"/>
                  </a:lnTo>
                  <a:lnTo>
                    <a:pt x="284149" y="213372"/>
                  </a:lnTo>
                  <a:lnTo>
                    <a:pt x="284048" y="213626"/>
                  </a:lnTo>
                  <a:lnTo>
                    <a:pt x="292112" y="217690"/>
                  </a:lnTo>
                  <a:lnTo>
                    <a:pt x="293306" y="215277"/>
                  </a:lnTo>
                  <a:lnTo>
                    <a:pt x="293433" y="215023"/>
                  </a:lnTo>
                  <a:lnTo>
                    <a:pt x="293497" y="214896"/>
                  </a:lnTo>
                  <a:lnTo>
                    <a:pt x="293624" y="214642"/>
                  </a:lnTo>
                  <a:lnTo>
                    <a:pt x="310070" y="214642"/>
                  </a:lnTo>
                  <a:lnTo>
                    <a:pt x="311213" y="214896"/>
                  </a:lnTo>
                  <a:lnTo>
                    <a:pt x="305612" y="215277"/>
                  </a:lnTo>
                  <a:lnTo>
                    <a:pt x="308457" y="216547"/>
                  </a:lnTo>
                  <a:lnTo>
                    <a:pt x="306603" y="217436"/>
                  </a:lnTo>
                  <a:lnTo>
                    <a:pt x="311251" y="216420"/>
                  </a:lnTo>
                  <a:lnTo>
                    <a:pt x="312775" y="215023"/>
                  </a:lnTo>
                  <a:lnTo>
                    <a:pt x="312394" y="214515"/>
                  </a:lnTo>
                  <a:lnTo>
                    <a:pt x="310680" y="212229"/>
                  </a:lnTo>
                  <a:lnTo>
                    <a:pt x="315366" y="213169"/>
                  </a:lnTo>
                  <a:lnTo>
                    <a:pt x="315112" y="213169"/>
                  </a:lnTo>
                  <a:lnTo>
                    <a:pt x="318338" y="214515"/>
                  </a:lnTo>
                  <a:lnTo>
                    <a:pt x="312394" y="214515"/>
                  </a:lnTo>
                  <a:lnTo>
                    <a:pt x="312496" y="214642"/>
                  </a:lnTo>
                  <a:lnTo>
                    <a:pt x="318655" y="214642"/>
                  </a:lnTo>
                  <a:lnTo>
                    <a:pt x="322224" y="212483"/>
                  </a:lnTo>
                  <a:lnTo>
                    <a:pt x="322402" y="212229"/>
                  </a:lnTo>
                  <a:lnTo>
                    <a:pt x="322491" y="212102"/>
                  </a:lnTo>
                  <a:lnTo>
                    <a:pt x="323240" y="210959"/>
                  </a:lnTo>
                  <a:lnTo>
                    <a:pt x="322884" y="210451"/>
                  </a:lnTo>
                  <a:lnTo>
                    <a:pt x="322795" y="210324"/>
                  </a:lnTo>
                  <a:lnTo>
                    <a:pt x="322465" y="209816"/>
                  </a:lnTo>
                  <a:lnTo>
                    <a:pt x="317957" y="209816"/>
                  </a:lnTo>
                  <a:lnTo>
                    <a:pt x="317131" y="210261"/>
                  </a:lnTo>
                  <a:lnTo>
                    <a:pt x="317093" y="209816"/>
                  </a:lnTo>
                  <a:lnTo>
                    <a:pt x="311988" y="209816"/>
                  </a:lnTo>
                  <a:lnTo>
                    <a:pt x="318465" y="208915"/>
                  </a:lnTo>
                  <a:lnTo>
                    <a:pt x="321564" y="208470"/>
                  </a:lnTo>
                  <a:lnTo>
                    <a:pt x="321360" y="208165"/>
                  </a:lnTo>
                  <a:lnTo>
                    <a:pt x="321995" y="208165"/>
                  </a:lnTo>
                  <a:lnTo>
                    <a:pt x="322973" y="208470"/>
                  </a:lnTo>
                  <a:lnTo>
                    <a:pt x="324180" y="208470"/>
                  </a:lnTo>
                  <a:lnTo>
                    <a:pt x="323672" y="208165"/>
                  </a:lnTo>
                  <a:lnTo>
                    <a:pt x="325551" y="208165"/>
                  </a:lnTo>
                  <a:lnTo>
                    <a:pt x="327240" y="208470"/>
                  </a:lnTo>
                  <a:lnTo>
                    <a:pt x="327088" y="208470"/>
                  </a:lnTo>
                  <a:lnTo>
                    <a:pt x="330225" y="209816"/>
                  </a:lnTo>
                  <a:lnTo>
                    <a:pt x="330619" y="210070"/>
                  </a:lnTo>
                  <a:lnTo>
                    <a:pt x="330784" y="210070"/>
                  </a:lnTo>
                  <a:lnTo>
                    <a:pt x="331177" y="210324"/>
                  </a:lnTo>
                  <a:lnTo>
                    <a:pt x="331660" y="209816"/>
                  </a:lnTo>
                  <a:lnTo>
                    <a:pt x="330263" y="209816"/>
                  </a:lnTo>
                  <a:lnTo>
                    <a:pt x="337604" y="208470"/>
                  </a:lnTo>
                  <a:lnTo>
                    <a:pt x="335927" y="208470"/>
                  </a:lnTo>
                  <a:lnTo>
                    <a:pt x="336296" y="208165"/>
                  </a:lnTo>
                  <a:lnTo>
                    <a:pt x="338239" y="208165"/>
                  </a:lnTo>
                  <a:lnTo>
                    <a:pt x="339610" y="208470"/>
                  </a:lnTo>
                  <a:lnTo>
                    <a:pt x="340563" y="208470"/>
                  </a:lnTo>
                  <a:lnTo>
                    <a:pt x="342823" y="209537"/>
                  </a:lnTo>
                  <a:lnTo>
                    <a:pt x="342404" y="208470"/>
                  </a:lnTo>
                  <a:lnTo>
                    <a:pt x="342150" y="208470"/>
                  </a:lnTo>
                  <a:lnTo>
                    <a:pt x="341845" y="208165"/>
                  </a:lnTo>
                  <a:lnTo>
                    <a:pt x="340969" y="208165"/>
                  </a:lnTo>
                  <a:lnTo>
                    <a:pt x="341210" y="207276"/>
                  </a:lnTo>
                  <a:lnTo>
                    <a:pt x="341287" y="207022"/>
                  </a:lnTo>
                  <a:lnTo>
                    <a:pt x="340106" y="205879"/>
                  </a:lnTo>
                  <a:lnTo>
                    <a:pt x="339661" y="205498"/>
                  </a:lnTo>
                  <a:lnTo>
                    <a:pt x="339267" y="205244"/>
                  </a:lnTo>
                  <a:lnTo>
                    <a:pt x="338988" y="205054"/>
                  </a:lnTo>
                  <a:lnTo>
                    <a:pt x="338556" y="205232"/>
                  </a:lnTo>
                  <a:lnTo>
                    <a:pt x="338556" y="207276"/>
                  </a:lnTo>
                  <a:lnTo>
                    <a:pt x="336334" y="207276"/>
                  </a:lnTo>
                  <a:lnTo>
                    <a:pt x="335419" y="208000"/>
                  </a:lnTo>
                  <a:lnTo>
                    <a:pt x="335419" y="208165"/>
                  </a:lnTo>
                  <a:lnTo>
                    <a:pt x="335419" y="207276"/>
                  </a:lnTo>
                  <a:lnTo>
                    <a:pt x="334645" y="207276"/>
                  </a:lnTo>
                  <a:lnTo>
                    <a:pt x="334962" y="207022"/>
                  </a:lnTo>
                  <a:lnTo>
                    <a:pt x="335292" y="206768"/>
                  </a:lnTo>
                  <a:lnTo>
                    <a:pt x="335178" y="206133"/>
                  </a:lnTo>
                  <a:lnTo>
                    <a:pt x="335102" y="205879"/>
                  </a:lnTo>
                  <a:lnTo>
                    <a:pt x="334975" y="205244"/>
                  </a:lnTo>
                  <a:lnTo>
                    <a:pt x="334924" y="205003"/>
                  </a:lnTo>
                  <a:lnTo>
                    <a:pt x="334797" y="204355"/>
                  </a:lnTo>
                  <a:lnTo>
                    <a:pt x="334759" y="204228"/>
                  </a:lnTo>
                  <a:lnTo>
                    <a:pt x="334010" y="204355"/>
                  </a:lnTo>
                  <a:lnTo>
                    <a:pt x="332447" y="204762"/>
                  </a:lnTo>
                  <a:lnTo>
                    <a:pt x="331889" y="203593"/>
                  </a:lnTo>
                  <a:lnTo>
                    <a:pt x="331711" y="203212"/>
                  </a:lnTo>
                  <a:lnTo>
                    <a:pt x="331584" y="202958"/>
                  </a:lnTo>
                  <a:lnTo>
                    <a:pt x="331470" y="202704"/>
                  </a:lnTo>
                  <a:lnTo>
                    <a:pt x="332371" y="203212"/>
                  </a:lnTo>
                  <a:lnTo>
                    <a:pt x="334124" y="203593"/>
                  </a:lnTo>
                  <a:lnTo>
                    <a:pt x="334378" y="203593"/>
                  </a:lnTo>
                  <a:lnTo>
                    <a:pt x="334721" y="204101"/>
                  </a:lnTo>
                  <a:lnTo>
                    <a:pt x="335508" y="204101"/>
                  </a:lnTo>
                  <a:lnTo>
                    <a:pt x="334772" y="204228"/>
                  </a:lnTo>
                  <a:lnTo>
                    <a:pt x="335038" y="204355"/>
                  </a:lnTo>
                  <a:lnTo>
                    <a:pt x="335889" y="205003"/>
                  </a:lnTo>
                  <a:lnTo>
                    <a:pt x="335699" y="205003"/>
                  </a:lnTo>
                  <a:lnTo>
                    <a:pt x="335635" y="205498"/>
                  </a:lnTo>
                  <a:lnTo>
                    <a:pt x="335534" y="206260"/>
                  </a:lnTo>
                  <a:lnTo>
                    <a:pt x="335419" y="208000"/>
                  </a:lnTo>
                  <a:lnTo>
                    <a:pt x="336613" y="207022"/>
                  </a:lnTo>
                  <a:lnTo>
                    <a:pt x="337439" y="206260"/>
                  </a:lnTo>
                  <a:lnTo>
                    <a:pt x="337654" y="206641"/>
                  </a:lnTo>
                  <a:lnTo>
                    <a:pt x="338556" y="207276"/>
                  </a:lnTo>
                  <a:lnTo>
                    <a:pt x="338556" y="205232"/>
                  </a:lnTo>
                  <a:lnTo>
                    <a:pt x="338010" y="205498"/>
                  </a:lnTo>
                  <a:lnTo>
                    <a:pt x="337820" y="205879"/>
                  </a:lnTo>
                  <a:lnTo>
                    <a:pt x="337705" y="206006"/>
                  </a:lnTo>
                  <a:lnTo>
                    <a:pt x="337616" y="206133"/>
                  </a:lnTo>
                  <a:lnTo>
                    <a:pt x="338010" y="205498"/>
                  </a:lnTo>
                  <a:lnTo>
                    <a:pt x="337019" y="205879"/>
                  </a:lnTo>
                  <a:lnTo>
                    <a:pt x="337845" y="205498"/>
                  </a:lnTo>
                  <a:lnTo>
                    <a:pt x="338010" y="205498"/>
                  </a:lnTo>
                  <a:lnTo>
                    <a:pt x="338658" y="204355"/>
                  </a:lnTo>
                  <a:lnTo>
                    <a:pt x="337172" y="204101"/>
                  </a:lnTo>
                  <a:lnTo>
                    <a:pt x="336486" y="203593"/>
                  </a:lnTo>
                  <a:lnTo>
                    <a:pt x="335483" y="203593"/>
                  </a:lnTo>
                  <a:lnTo>
                    <a:pt x="341249" y="202704"/>
                  </a:lnTo>
                  <a:lnTo>
                    <a:pt x="344614" y="200037"/>
                  </a:lnTo>
                  <a:lnTo>
                    <a:pt x="344995" y="200037"/>
                  </a:lnTo>
                  <a:lnTo>
                    <a:pt x="346163" y="199529"/>
                  </a:lnTo>
                  <a:lnTo>
                    <a:pt x="347522" y="199021"/>
                  </a:lnTo>
                  <a:close/>
                </a:path>
                <a:path w="583565" h="217805">
                  <a:moveTo>
                    <a:pt x="349364" y="139319"/>
                  </a:moveTo>
                  <a:lnTo>
                    <a:pt x="346671" y="138252"/>
                  </a:lnTo>
                  <a:lnTo>
                    <a:pt x="346532" y="138201"/>
                  </a:lnTo>
                  <a:lnTo>
                    <a:pt x="346151" y="137541"/>
                  </a:lnTo>
                  <a:lnTo>
                    <a:pt x="346011" y="137414"/>
                  </a:lnTo>
                  <a:lnTo>
                    <a:pt x="346087" y="137541"/>
                  </a:lnTo>
                  <a:lnTo>
                    <a:pt x="345592" y="137490"/>
                  </a:lnTo>
                  <a:lnTo>
                    <a:pt x="346456" y="138176"/>
                  </a:lnTo>
                  <a:lnTo>
                    <a:pt x="344868" y="137541"/>
                  </a:lnTo>
                  <a:lnTo>
                    <a:pt x="345668" y="140296"/>
                  </a:lnTo>
                  <a:lnTo>
                    <a:pt x="345605" y="138252"/>
                  </a:lnTo>
                  <a:lnTo>
                    <a:pt x="346024" y="138252"/>
                  </a:lnTo>
                  <a:lnTo>
                    <a:pt x="349364" y="139319"/>
                  </a:lnTo>
                  <a:close/>
                </a:path>
                <a:path w="583565" h="217805">
                  <a:moveTo>
                    <a:pt x="351878" y="197624"/>
                  </a:moveTo>
                  <a:lnTo>
                    <a:pt x="347522" y="199021"/>
                  </a:lnTo>
                  <a:lnTo>
                    <a:pt x="351497" y="200926"/>
                  </a:lnTo>
                  <a:lnTo>
                    <a:pt x="351599" y="200037"/>
                  </a:lnTo>
                  <a:lnTo>
                    <a:pt x="351726" y="199021"/>
                  </a:lnTo>
                  <a:lnTo>
                    <a:pt x="351815" y="198259"/>
                  </a:lnTo>
                  <a:lnTo>
                    <a:pt x="351878" y="197624"/>
                  </a:lnTo>
                  <a:close/>
                </a:path>
                <a:path w="583565" h="217805">
                  <a:moveTo>
                    <a:pt x="371424" y="171297"/>
                  </a:moveTo>
                  <a:lnTo>
                    <a:pt x="369608" y="171310"/>
                  </a:lnTo>
                  <a:lnTo>
                    <a:pt x="367436" y="171157"/>
                  </a:lnTo>
                  <a:lnTo>
                    <a:pt x="366115" y="171589"/>
                  </a:lnTo>
                  <a:lnTo>
                    <a:pt x="367576" y="171323"/>
                  </a:lnTo>
                  <a:lnTo>
                    <a:pt x="369658" y="171373"/>
                  </a:lnTo>
                  <a:lnTo>
                    <a:pt x="371424" y="171297"/>
                  </a:lnTo>
                  <a:close/>
                </a:path>
                <a:path w="583565" h="217805">
                  <a:moveTo>
                    <a:pt x="374053" y="170891"/>
                  </a:moveTo>
                  <a:lnTo>
                    <a:pt x="373468" y="171145"/>
                  </a:lnTo>
                  <a:lnTo>
                    <a:pt x="372529" y="171246"/>
                  </a:lnTo>
                  <a:lnTo>
                    <a:pt x="371436" y="171297"/>
                  </a:lnTo>
                  <a:lnTo>
                    <a:pt x="372541" y="171284"/>
                  </a:lnTo>
                  <a:lnTo>
                    <a:pt x="373494" y="171208"/>
                  </a:lnTo>
                  <a:lnTo>
                    <a:pt x="374053" y="170891"/>
                  </a:lnTo>
                  <a:close/>
                </a:path>
                <a:path w="583565" h="217805">
                  <a:moveTo>
                    <a:pt x="374294" y="143408"/>
                  </a:moveTo>
                  <a:lnTo>
                    <a:pt x="374154" y="143103"/>
                  </a:lnTo>
                  <a:lnTo>
                    <a:pt x="373519" y="141782"/>
                  </a:lnTo>
                  <a:lnTo>
                    <a:pt x="373443" y="141617"/>
                  </a:lnTo>
                  <a:lnTo>
                    <a:pt x="373113" y="141617"/>
                  </a:lnTo>
                  <a:lnTo>
                    <a:pt x="368960" y="143103"/>
                  </a:lnTo>
                  <a:lnTo>
                    <a:pt x="367626" y="142671"/>
                  </a:lnTo>
                  <a:lnTo>
                    <a:pt x="367144" y="142519"/>
                  </a:lnTo>
                  <a:lnTo>
                    <a:pt x="365061" y="142163"/>
                  </a:lnTo>
                  <a:lnTo>
                    <a:pt x="363093" y="142163"/>
                  </a:lnTo>
                  <a:lnTo>
                    <a:pt x="362978" y="141782"/>
                  </a:lnTo>
                  <a:lnTo>
                    <a:pt x="362940" y="141617"/>
                  </a:lnTo>
                  <a:lnTo>
                    <a:pt x="361988" y="138353"/>
                  </a:lnTo>
                  <a:lnTo>
                    <a:pt x="361454" y="138823"/>
                  </a:lnTo>
                  <a:lnTo>
                    <a:pt x="361454" y="142163"/>
                  </a:lnTo>
                  <a:lnTo>
                    <a:pt x="360095" y="142163"/>
                  </a:lnTo>
                  <a:lnTo>
                    <a:pt x="359130" y="142303"/>
                  </a:lnTo>
                  <a:lnTo>
                    <a:pt x="358330" y="142671"/>
                  </a:lnTo>
                  <a:lnTo>
                    <a:pt x="358279" y="142519"/>
                  </a:lnTo>
                  <a:lnTo>
                    <a:pt x="358203" y="142303"/>
                  </a:lnTo>
                  <a:lnTo>
                    <a:pt x="358152" y="142163"/>
                  </a:lnTo>
                  <a:lnTo>
                    <a:pt x="357847" y="142163"/>
                  </a:lnTo>
                  <a:lnTo>
                    <a:pt x="358698" y="141782"/>
                  </a:lnTo>
                  <a:lnTo>
                    <a:pt x="359067" y="141617"/>
                  </a:lnTo>
                  <a:lnTo>
                    <a:pt x="360235" y="141617"/>
                  </a:lnTo>
                  <a:lnTo>
                    <a:pt x="361454" y="142163"/>
                  </a:lnTo>
                  <a:lnTo>
                    <a:pt x="361454" y="138823"/>
                  </a:lnTo>
                  <a:lnTo>
                    <a:pt x="358013" y="141782"/>
                  </a:lnTo>
                  <a:lnTo>
                    <a:pt x="357733" y="140995"/>
                  </a:lnTo>
                  <a:lnTo>
                    <a:pt x="357314" y="139852"/>
                  </a:lnTo>
                  <a:lnTo>
                    <a:pt x="357212" y="140309"/>
                  </a:lnTo>
                  <a:lnTo>
                    <a:pt x="357174" y="140512"/>
                  </a:lnTo>
                  <a:lnTo>
                    <a:pt x="357060" y="140995"/>
                  </a:lnTo>
                  <a:lnTo>
                    <a:pt x="356819" y="140703"/>
                  </a:lnTo>
                  <a:lnTo>
                    <a:pt x="356235" y="140512"/>
                  </a:lnTo>
                  <a:lnTo>
                    <a:pt x="356273" y="140703"/>
                  </a:lnTo>
                  <a:lnTo>
                    <a:pt x="357505" y="142163"/>
                  </a:lnTo>
                  <a:lnTo>
                    <a:pt x="357085" y="142163"/>
                  </a:lnTo>
                  <a:lnTo>
                    <a:pt x="354203" y="143497"/>
                  </a:lnTo>
                  <a:lnTo>
                    <a:pt x="354203" y="146253"/>
                  </a:lnTo>
                  <a:lnTo>
                    <a:pt x="353847" y="145999"/>
                  </a:lnTo>
                  <a:lnTo>
                    <a:pt x="354050" y="145503"/>
                  </a:lnTo>
                  <a:lnTo>
                    <a:pt x="354177" y="146062"/>
                  </a:lnTo>
                  <a:lnTo>
                    <a:pt x="354203" y="146253"/>
                  </a:lnTo>
                  <a:lnTo>
                    <a:pt x="354203" y="143497"/>
                  </a:lnTo>
                  <a:lnTo>
                    <a:pt x="353707" y="143725"/>
                  </a:lnTo>
                  <a:lnTo>
                    <a:pt x="353822" y="144272"/>
                  </a:lnTo>
                  <a:lnTo>
                    <a:pt x="353923" y="144640"/>
                  </a:lnTo>
                  <a:lnTo>
                    <a:pt x="354063" y="144856"/>
                  </a:lnTo>
                  <a:lnTo>
                    <a:pt x="354088" y="145313"/>
                  </a:lnTo>
                  <a:lnTo>
                    <a:pt x="353999" y="145097"/>
                  </a:lnTo>
                  <a:lnTo>
                    <a:pt x="353936" y="144856"/>
                  </a:lnTo>
                  <a:lnTo>
                    <a:pt x="353898" y="144640"/>
                  </a:lnTo>
                  <a:lnTo>
                    <a:pt x="353771" y="144437"/>
                  </a:lnTo>
                  <a:lnTo>
                    <a:pt x="353771" y="145948"/>
                  </a:lnTo>
                  <a:lnTo>
                    <a:pt x="352234" y="144856"/>
                  </a:lnTo>
                  <a:lnTo>
                    <a:pt x="353364" y="144856"/>
                  </a:lnTo>
                  <a:lnTo>
                    <a:pt x="353771" y="145948"/>
                  </a:lnTo>
                  <a:lnTo>
                    <a:pt x="353771" y="144437"/>
                  </a:lnTo>
                  <a:lnTo>
                    <a:pt x="352272" y="142303"/>
                  </a:lnTo>
                  <a:lnTo>
                    <a:pt x="352234" y="142519"/>
                  </a:lnTo>
                  <a:lnTo>
                    <a:pt x="352145" y="143103"/>
                  </a:lnTo>
                  <a:lnTo>
                    <a:pt x="352018" y="143916"/>
                  </a:lnTo>
                  <a:lnTo>
                    <a:pt x="351904" y="144627"/>
                  </a:lnTo>
                  <a:lnTo>
                    <a:pt x="350901" y="143916"/>
                  </a:lnTo>
                  <a:lnTo>
                    <a:pt x="352894" y="146062"/>
                  </a:lnTo>
                  <a:lnTo>
                    <a:pt x="349453" y="148272"/>
                  </a:lnTo>
                  <a:lnTo>
                    <a:pt x="349008" y="147980"/>
                  </a:lnTo>
                  <a:lnTo>
                    <a:pt x="348234" y="147497"/>
                  </a:lnTo>
                  <a:lnTo>
                    <a:pt x="347662" y="147091"/>
                  </a:lnTo>
                  <a:lnTo>
                    <a:pt x="347484" y="146773"/>
                  </a:lnTo>
                  <a:lnTo>
                    <a:pt x="347230" y="146773"/>
                  </a:lnTo>
                  <a:lnTo>
                    <a:pt x="346252" y="146062"/>
                  </a:lnTo>
                  <a:lnTo>
                    <a:pt x="344805" y="145097"/>
                  </a:lnTo>
                  <a:lnTo>
                    <a:pt x="343458" y="145402"/>
                  </a:lnTo>
                  <a:lnTo>
                    <a:pt x="346773" y="146989"/>
                  </a:lnTo>
                  <a:lnTo>
                    <a:pt x="343420" y="146354"/>
                  </a:lnTo>
                  <a:lnTo>
                    <a:pt x="342544" y="146189"/>
                  </a:lnTo>
                  <a:lnTo>
                    <a:pt x="342595" y="146354"/>
                  </a:lnTo>
                  <a:lnTo>
                    <a:pt x="343052" y="147980"/>
                  </a:lnTo>
                  <a:lnTo>
                    <a:pt x="339280" y="146773"/>
                  </a:lnTo>
                  <a:lnTo>
                    <a:pt x="340309" y="147497"/>
                  </a:lnTo>
                  <a:lnTo>
                    <a:pt x="340131" y="147497"/>
                  </a:lnTo>
                  <a:lnTo>
                    <a:pt x="338416" y="148297"/>
                  </a:lnTo>
                  <a:lnTo>
                    <a:pt x="337947" y="148691"/>
                  </a:lnTo>
                  <a:lnTo>
                    <a:pt x="339471" y="153263"/>
                  </a:lnTo>
                  <a:lnTo>
                    <a:pt x="346773" y="151371"/>
                  </a:lnTo>
                  <a:lnTo>
                    <a:pt x="350481" y="148958"/>
                  </a:lnTo>
                  <a:lnTo>
                    <a:pt x="352729" y="148958"/>
                  </a:lnTo>
                  <a:lnTo>
                    <a:pt x="354863" y="148297"/>
                  </a:lnTo>
                  <a:lnTo>
                    <a:pt x="355892" y="147980"/>
                  </a:lnTo>
                  <a:lnTo>
                    <a:pt x="357593" y="149987"/>
                  </a:lnTo>
                  <a:lnTo>
                    <a:pt x="356654" y="147980"/>
                  </a:lnTo>
                  <a:lnTo>
                    <a:pt x="363232" y="151066"/>
                  </a:lnTo>
                  <a:lnTo>
                    <a:pt x="366814" y="147980"/>
                  </a:lnTo>
                  <a:lnTo>
                    <a:pt x="368693" y="146354"/>
                  </a:lnTo>
                  <a:lnTo>
                    <a:pt x="372402" y="144640"/>
                  </a:lnTo>
                  <a:lnTo>
                    <a:pt x="371881" y="144272"/>
                  </a:lnTo>
                  <a:lnTo>
                    <a:pt x="370547" y="143725"/>
                  </a:lnTo>
                  <a:lnTo>
                    <a:pt x="371132" y="143725"/>
                  </a:lnTo>
                  <a:lnTo>
                    <a:pt x="373049" y="143408"/>
                  </a:lnTo>
                  <a:lnTo>
                    <a:pt x="374294" y="143408"/>
                  </a:lnTo>
                  <a:close/>
                </a:path>
                <a:path w="583565" h="217805">
                  <a:moveTo>
                    <a:pt x="374878" y="170243"/>
                  </a:moveTo>
                  <a:lnTo>
                    <a:pt x="374472" y="169557"/>
                  </a:lnTo>
                  <a:lnTo>
                    <a:pt x="374713" y="170230"/>
                  </a:lnTo>
                  <a:lnTo>
                    <a:pt x="374510" y="170637"/>
                  </a:lnTo>
                  <a:lnTo>
                    <a:pt x="374053" y="170891"/>
                  </a:lnTo>
                  <a:lnTo>
                    <a:pt x="374637" y="170637"/>
                  </a:lnTo>
                  <a:lnTo>
                    <a:pt x="374878" y="170243"/>
                  </a:lnTo>
                  <a:close/>
                </a:path>
                <a:path w="583565" h="217805">
                  <a:moveTo>
                    <a:pt x="382905" y="169722"/>
                  </a:moveTo>
                  <a:lnTo>
                    <a:pt x="380111" y="170624"/>
                  </a:lnTo>
                  <a:lnTo>
                    <a:pt x="378701" y="170370"/>
                  </a:lnTo>
                  <a:lnTo>
                    <a:pt x="379653" y="171018"/>
                  </a:lnTo>
                  <a:lnTo>
                    <a:pt x="380631" y="172402"/>
                  </a:lnTo>
                  <a:lnTo>
                    <a:pt x="382028" y="171945"/>
                  </a:lnTo>
                  <a:lnTo>
                    <a:pt x="382905" y="169722"/>
                  </a:lnTo>
                  <a:close/>
                </a:path>
                <a:path w="583565" h="217805">
                  <a:moveTo>
                    <a:pt x="387045" y="132740"/>
                  </a:moveTo>
                  <a:lnTo>
                    <a:pt x="386575" y="132740"/>
                  </a:lnTo>
                  <a:lnTo>
                    <a:pt x="386588" y="133502"/>
                  </a:lnTo>
                  <a:lnTo>
                    <a:pt x="387045" y="132740"/>
                  </a:lnTo>
                  <a:close/>
                </a:path>
                <a:path w="583565" h="217805">
                  <a:moveTo>
                    <a:pt x="387477" y="165760"/>
                  </a:moveTo>
                  <a:lnTo>
                    <a:pt x="385978" y="162598"/>
                  </a:lnTo>
                  <a:lnTo>
                    <a:pt x="386537" y="165811"/>
                  </a:lnTo>
                  <a:lnTo>
                    <a:pt x="387477" y="165760"/>
                  </a:lnTo>
                  <a:close/>
                </a:path>
                <a:path w="583565" h="217805">
                  <a:moveTo>
                    <a:pt x="389534" y="132067"/>
                  </a:moveTo>
                  <a:lnTo>
                    <a:pt x="388543" y="132067"/>
                  </a:lnTo>
                  <a:lnTo>
                    <a:pt x="385140" y="131419"/>
                  </a:lnTo>
                  <a:lnTo>
                    <a:pt x="382346" y="131622"/>
                  </a:lnTo>
                  <a:lnTo>
                    <a:pt x="386575" y="132638"/>
                  </a:lnTo>
                  <a:lnTo>
                    <a:pt x="386575" y="132422"/>
                  </a:lnTo>
                  <a:lnTo>
                    <a:pt x="387883" y="132422"/>
                  </a:lnTo>
                  <a:lnTo>
                    <a:pt x="388886" y="132613"/>
                  </a:lnTo>
                  <a:lnTo>
                    <a:pt x="389115" y="132422"/>
                  </a:lnTo>
                  <a:lnTo>
                    <a:pt x="389534" y="132067"/>
                  </a:lnTo>
                  <a:close/>
                </a:path>
                <a:path w="583565" h="217805">
                  <a:moveTo>
                    <a:pt x="389864" y="134035"/>
                  </a:moveTo>
                  <a:lnTo>
                    <a:pt x="389318" y="134264"/>
                  </a:lnTo>
                  <a:lnTo>
                    <a:pt x="388035" y="134848"/>
                  </a:lnTo>
                  <a:lnTo>
                    <a:pt x="386613" y="134581"/>
                  </a:lnTo>
                  <a:lnTo>
                    <a:pt x="386600" y="134264"/>
                  </a:lnTo>
                  <a:lnTo>
                    <a:pt x="386588" y="133502"/>
                  </a:lnTo>
                  <a:lnTo>
                    <a:pt x="386143" y="134264"/>
                  </a:lnTo>
                  <a:lnTo>
                    <a:pt x="385597" y="134035"/>
                  </a:lnTo>
                  <a:lnTo>
                    <a:pt x="380936" y="132067"/>
                  </a:lnTo>
                  <a:lnTo>
                    <a:pt x="380987" y="134264"/>
                  </a:lnTo>
                  <a:lnTo>
                    <a:pt x="379704" y="136969"/>
                  </a:lnTo>
                  <a:lnTo>
                    <a:pt x="375551" y="134035"/>
                  </a:lnTo>
                  <a:lnTo>
                    <a:pt x="373265" y="132422"/>
                  </a:lnTo>
                  <a:lnTo>
                    <a:pt x="370205" y="132422"/>
                  </a:lnTo>
                  <a:lnTo>
                    <a:pt x="370116" y="128816"/>
                  </a:lnTo>
                  <a:lnTo>
                    <a:pt x="367804" y="130060"/>
                  </a:lnTo>
                  <a:lnTo>
                    <a:pt x="364172" y="133934"/>
                  </a:lnTo>
                  <a:lnTo>
                    <a:pt x="360489" y="132067"/>
                  </a:lnTo>
                  <a:lnTo>
                    <a:pt x="359816" y="131622"/>
                  </a:lnTo>
                  <a:lnTo>
                    <a:pt x="355142" y="128397"/>
                  </a:lnTo>
                  <a:lnTo>
                    <a:pt x="349567" y="135064"/>
                  </a:lnTo>
                  <a:lnTo>
                    <a:pt x="346925" y="134772"/>
                  </a:lnTo>
                  <a:lnTo>
                    <a:pt x="346951" y="136220"/>
                  </a:lnTo>
                  <a:lnTo>
                    <a:pt x="345376" y="136740"/>
                  </a:lnTo>
                  <a:lnTo>
                    <a:pt x="345605" y="136740"/>
                  </a:lnTo>
                  <a:lnTo>
                    <a:pt x="345859" y="137172"/>
                  </a:lnTo>
                  <a:lnTo>
                    <a:pt x="348551" y="136525"/>
                  </a:lnTo>
                  <a:lnTo>
                    <a:pt x="354469" y="137896"/>
                  </a:lnTo>
                  <a:lnTo>
                    <a:pt x="353834" y="138391"/>
                  </a:lnTo>
                  <a:lnTo>
                    <a:pt x="354825" y="138391"/>
                  </a:lnTo>
                  <a:lnTo>
                    <a:pt x="360578" y="139293"/>
                  </a:lnTo>
                  <a:lnTo>
                    <a:pt x="360235" y="139039"/>
                  </a:lnTo>
                  <a:lnTo>
                    <a:pt x="360108" y="139039"/>
                  </a:lnTo>
                  <a:lnTo>
                    <a:pt x="360095" y="138061"/>
                  </a:lnTo>
                  <a:lnTo>
                    <a:pt x="359867" y="138061"/>
                  </a:lnTo>
                  <a:lnTo>
                    <a:pt x="359625" y="137896"/>
                  </a:lnTo>
                  <a:lnTo>
                    <a:pt x="359422" y="137896"/>
                  </a:lnTo>
                  <a:lnTo>
                    <a:pt x="361886" y="137731"/>
                  </a:lnTo>
                  <a:lnTo>
                    <a:pt x="364604" y="138391"/>
                  </a:lnTo>
                  <a:lnTo>
                    <a:pt x="368427" y="139395"/>
                  </a:lnTo>
                  <a:lnTo>
                    <a:pt x="369290" y="139585"/>
                  </a:lnTo>
                  <a:lnTo>
                    <a:pt x="369963" y="140512"/>
                  </a:lnTo>
                  <a:lnTo>
                    <a:pt x="370674" y="141592"/>
                  </a:lnTo>
                  <a:lnTo>
                    <a:pt x="372795" y="140893"/>
                  </a:lnTo>
                  <a:lnTo>
                    <a:pt x="372745" y="140335"/>
                  </a:lnTo>
                  <a:lnTo>
                    <a:pt x="372643" y="140195"/>
                  </a:lnTo>
                  <a:lnTo>
                    <a:pt x="374688" y="140195"/>
                  </a:lnTo>
                  <a:lnTo>
                    <a:pt x="376770" y="139877"/>
                  </a:lnTo>
                  <a:lnTo>
                    <a:pt x="378777" y="138391"/>
                  </a:lnTo>
                  <a:lnTo>
                    <a:pt x="378294" y="138061"/>
                  </a:lnTo>
                  <a:lnTo>
                    <a:pt x="378739" y="137731"/>
                  </a:lnTo>
                  <a:lnTo>
                    <a:pt x="379539" y="137147"/>
                  </a:lnTo>
                  <a:lnTo>
                    <a:pt x="379984" y="137147"/>
                  </a:lnTo>
                  <a:lnTo>
                    <a:pt x="379793" y="137020"/>
                  </a:lnTo>
                  <a:lnTo>
                    <a:pt x="380466" y="136474"/>
                  </a:lnTo>
                  <a:lnTo>
                    <a:pt x="383806" y="134035"/>
                  </a:lnTo>
                  <a:lnTo>
                    <a:pt x="389102" y="137731"/>
                  </a:lnTo>
                  <a:lnTo>
                    <a:pt x="389178" y="137147"/>
                  </a:lnTo>
                  <a:lnTo>
                    <a:pt x="389686" y="134848"/>
                  </a:lnTo>
                  <a:lnTo>
                    <a:pt x="389750" y="134581"/>
                  </a:lnTo>
                  <a:lnTo>
                    <a:pt x="389864" y="134035"/>
                  </a:lnTo>
                  <a:close/>
                </a:path>
                <a:path w="583565" h="217805">
                  <a:moveTo>
                    <a:pt x="394500" y="132956"/>
                  </a:moveTo>
                  <a:lnTo>
                    <a:pt x="394030" y="132613"/>
                  </a:lnTo>
                  <a:lnTo>
                    <a:pt x="394030" y="133337"/>
                  </a:lnTo>
                  <a:lnTo>
                    <a:pt x="390855" y="133337"/>
                  </a:lnTo>
                  <a:lnTo>
                    <a:pt x="391198" y="134073"/>
                  </a:lnTo>
                  <a:lnTo>
                    <a:pt x="394081" y="134073"/>
                  </a:lnTo>
                  <a:lnTo>
                    <a:pt x="394500" y="132956"/>
                  </a:lnTo>
                  <a:close/>
                </a:path>
                <a:path w="583565" h="217805">
                  <a:moveTo>
                    <a:pt x="396836" y="133172"/>
                  </a:moveTo>
                  <a:lnTo>
                    <a:pt x="395922" y="130517"/>
                  </a:lnTo>
                  <a:lnTo>
                    <a:pt x="393700" y="130517"/>
                  </a:lnTo>
                  <a:lnTo>
                    <a:pt x="394030" y="132613"/>
                  </a:lnTo>
                  <a:lnTo>
                    <a:pt x="396836" y="133172"/>
                  </a:lnTo>
                  <a:close/>
                </a:path>
                <a:path w="583565" h="217805">
                  <a:moveTo>
                    <a:pt x="397675" y="130314"/>
                  </a:moveTo>
                  <a:lnTo>
                    <a:pt x="393458" y="128663"/>
                  </a:lnTo>
                  <a:lnTo>
                    <a:pt x="393661" y="130314"/>
                  </a:lnTo>
                  <a:lnTo>
                    <a:pt x="397675" y="130314"/>
                  </a:lnTo>
                  <a:close/>
                </a:path>
                <a:path w="583565" h="217805">
                  <a:moveTo>
                    <a:pt x="398081" y="143967"/>
                  </a:moveTo>
                  <a:lnTo>
                    <a:pt x="396709" y="145148"/>
                  </a:lnTo>
                  <a:lnTo>
                    <a:pt x="394398" y="145669"/>
                  </a:lnTo>
                  <a:lnTo>
                    <a:pt x="391134" y="146253"/>
                  </a:lnTo>
                  <a:lnTo>
                    <a:pt x="390626" y="143751"/>
                  </a:lnTo>
                  <a:lnTo>
                    <a:pt x="392950" y="143954"/>
                  </a:lnTo>
                  <a:lnTo>
                    <a:pt x="390575" y="142290"/>
                  </a:lnTo>
                  <a:lnTo>
                    <a:pt x="389750" y="145986"/>
                  </a:lnTo>
                  <a:lnTo>
                    <a:pt x="385432" y="142278"/>
                  </a:lnTo>
                  <a:lnTo>
                    <a:pt x="385508" y="145186"/>
                  </a:lnTo>
                  <a:lnTo>
                    <a:pt x="381723" y="143992"/>
                  </a:lnTo>
                  <a:lnTo>
                    <a:pt x="382308" y="147218"/>
                  </a:lnTo>
                  <a:lnTo>
                    <a:pt x="387375" y="145783"/>
                  </a:lnTo>
                  <a:lnTo>
                    <a:pt x="388886" y="149682"/>
                  </a:lnTo>
                  <a:lnTo>
                    <a:pt x="388810" y="146773"/>
                  </a:lnTo>
                  <a:lnTo>
                    <a:pt x="392137" y="148361"/>
                  </a:lnTo>
                  <a:lnTo>
                    <a:pt x="396722" y="145872"/>
                  </a:lnTo>
                  <a:lnTo>
                    <a:pt x="398081" y="143967"/>
                  </a:lnTo>
                  <a:close/>
                </a:path>
                <a:path w="583565" h="217805">
                  <a:moveTo>
                    <a:pt x="415912" y="146367"/>
                  </a:moveTo>
                  <a:lnTo>
                    <a:pt x="411200" y="145262"/>
                  </a:lnTo>
                  <a:lnTo>
                    <a:pt x="411607" y="144233"/>
                  </a:lnTo>
                  <a:lnTo>
                    <a:pt x="411683" y="142989"/>
                  </a:lnTo>
                  <a:lnTo>
                    <a:pt x="413016" y="142125"/>
                  </a:lnTo>
                  <a:lnTo>
                    <a:pt x="413956" y="142430"/>
                  </a:lnTo>
                  <a:lnTo>
                    <a:pt x="413448" y="140639"/>
                  </a:lnTo>
                  <a:lnTo>
                    <a:pt x="412242" y="140855"/>
                  </a:lnTo>
                  <a:lnTo>
                    <a:pt x="409003" y="138849"/>
                  </a:lnTo>
                  <a:lnTo>
                    <a:pt x="406374" y="142836"/>
                  </a:lnTo>
                  <a:lnTo>
                    <a:pt x="401751" y="141528"/>
                  </a:lnTo>
                  <a:lnTo>
                    <a:pt x="403733" y="145745"/>
                  </a:lnTo>
                  <a:lnTo>
                    <a:pt x="410298" y="146037"/>
                  </a:lnTo>
                  <a:lnTo>
                    <a:pt x="414997" y="147167"/>
                  </a:lnTo>
                  <a:lnTo>
                    <a:pt x="415912" y="146367"/>
                  </a:lnTo>
                  <a:close/>
                </a:path>
                <a:path w="583565" h="217805">
                  <a:moveTo>
                    <a:pt x="423608" y="180746"/>
                  </a:moveTo>
                  <a:lnTo>
                    <a:pt x="422922" y="180936"/>
                  </a:lnTo>
                  <a:lnTo>
                    <a:pt x="422224" y="181203"/>
                  </a:lnTo>
                  <a:lnTo>
                    <a:pt x="421538" y="181622"/>
                  </a:lnTo>
                  <a:lnTo>
                    <a:pt x="422757" y="181432"/>
                  </a:lnTo>
                  <a:lnTo>
                    <a:pt x="423341" y="181114"/>
                  </a:lnTo>
                  <a:lnTo>
                    <a:pt x="423608" y="180746"/>
                  </a:lnTo>
                  <a:close/>
                </a:path>
                <a:path w="583565" h="217805">
                  <a:moveTo>
                    <a:pt x="427240" y="170700"/>
                  </a:moveTo>
                  <a:lnTo>
                    <a:pt x="426656" y="170484"/>
                  </a:lnTo>
                  <a:lnTo>
                    <a:pt x="425996" y="170281"/>
                  </a:lnTo>
                  <a:lnTo>
                    <a:pt x="425450" y="170065"/>
                  </a:lnTo>
                  <a:lnTo>
                    <a:pt x="425462" y="170662"/>
                  </a:lnTo>
                  <a:lnTo>
                    <a:pt x="426313" y="170688"/>
                  </a:lnTo>
                  <a:lnTo>
                    <a:pt x="427240" y="170700"/>
                  </a:lnTo>
                  <a:close/>
                </a:path>
                <a:path w="583565" h="217805">
                  <a:moveTo>
                    <a:pt x="429996" y="171678"/>
                  </a:moveTo>
                  <a:lnTo>
                    <a:pt x="429691" y="170776"/>
                  </a:lnTo>
                  <a:lnTo>
                    <a:pt x="428434" y="170713"/>
                  </a:lnTo>
                  <a:lnTo>
                    <a:pt x="427240" y="170700"/>
                  </a:lnTo>
                  <a:lnTo>
                    <a:pt x="429044" y="171361"/>
                  </a:lnTo>
                  <a:lnTo>
                    <a:pt x="429996" y="171678"/>
                  </a:lnTo>
                  <a:close/>
                </a:path>
                <a:path w="583565" h="217805">
                  <a:moveTo>
                    <a:pt x="437553" y="167843"/>
                  </a:moveTo>
                  <a:lnTo>
                    <a:pt x="437299" y="167627"/>
                  </a:lnTo>
                  <a:lnTo>
                    <a:pt x="437324" y="167373"/>
                  </a:lnTo>
                  <a:lnTo>
                    <a:pt x="435343" y="167627"/>
                  </a:lnTo>
                  <a:lnTo>
                    <a:pt x="436600" y="167627"/>
                  </a:lnTo>
                  <a:lnTo>
                    <a:pt x="437553" y="167843"/>
                  </a:lnTo>
                  <a:close/>
                </a:path>
                <a:path w="583565" h="217805">
                  <a:moveTo>
                    <a:pt x="442188" y="166738"/>
                  </a:moveTo>
                  <a:lnTo>
                    <a:pt x="439661" y="165531"/>
                  </a:lnTo>
                  <a:lnTo>
                    <a:pt x="439559" y="165163"/>
                  </a:lnTo>
                  <a:lnTo>
                    <a:pt x="439508" y="164973"/>
                  </a:lnTo>
                  <a:lnTo>
                    <a:pt x="438962" y="164668"/>
                  </a:lnTo>
                  <a:lnTo>
                    <a:pt x="437489" y="165163"/>
                  </a:lnTo>
                  <a:lnTo>
                    <a:pt x="437083" y="165531"/>
                  </a:lnTo>
                  <a:lnTo>
                    <a:pt x="437032" y="166179"/>
                  </a:lnTo>
                  <a:lnTo>
                    <a:pt x="437362" y="166738"/>
                  </a:lnTo>
                  <a:lnTo>
                    <a:pt x="437324" y="167373"/>
                  </a:lnTo>
                  <a:lnTo>
                    <a:pt x="442188" y="166738"/>
                  </a:lnTo>
                  <a:close/>
                </a:path>
                <a:path w="583565" h="217805">
                  <a:moveTo>
                    <a:pt x="445071" y="169443"/>
                  </a:moveTo>
                  <a:lnTo>
                    <a:pt x="437553" y="167843"/>
                  </a:lnTo>
                  <a:lnTo>
                    <a:pt x="438543" y="169900"/>
                  </a:lnTo>
                  <a:lnTo>
                    <a:pt x="431927" y="168173"/>
                  </a:lnTo>
                  <a:lnTo>
                    <a:pt x="434809" y="170154"/>
                  </a:lnTo>
                  <a:lnTo>
                    <a:pt x="436194" y="170421"/>
                  </a:lnTo>
                  <a:lnTo>
                    <a:pt x="438569" y="170624"/>
                  </a:lnTo>
                  <a:lnTo>
                    <a:pt x="440944" y="172288"/>
                  </a:lnTo>
                  <a:lnTo>
                    <a:pt x="444411" y="169900"/>
                  </a:lnTo>
                  <a:lnTo>
                    <a:pt x="445071" y="169443"/>
                  </a:lnTo>
                  <a:close/>
                </a:path>
                <a:path w="583565" h="217805">
                  <a:moveTo>
                    <a:pt x="450926" y="177787"/>
                  </a:moveTo>
                  <a:lnTo>
                    <a:pt x="449910" y="177507"/>
                  </a:lnTo>
                  <a:lnTo>
                    <a:pt x="446290" y="176517"/>
                  </a:lnTo>
                  <a:lnTo>
                    <a:pt x="438734" y="174485"/>
                  </a:lnTo>
                  <a:lnTo>
                    <a:pt x="436448" y="173875"/>
                  </a:lnTo>
                  <a:lnTo>
                    <a:pt x="430441" y="171843"/>
                  </a:lnTo>
                  <a:lnTo>
                    <a:pt x="430047" y="171843"/>
                  </a:lnTo>
                  <a:lnTo>
                    <a:pt x="423659" y="173850"/>
                  </a:lnTo>
                  <a:lnTo>
                    <a:pt x="423989" y="171843"/>
                  </a:lnTo>
                  <a:lnTo>
                    <a:pt x="424091" y="171259"/>
                  </a:lnTo>
                  <a:lnTo>
                    <a:pt x="419646" y="170637"/>
                  </a:lnTo>
                  <a:lnTo>
                    <a:pt x="419061" y="170637"/>
                  </a:lnTo>
                  <a:lnTo>
                    <a:pt x="420814" y="171843"/>
                  </a:lnTo>
                  <a:lnTo>
                    <a:pt x="417588" y="173151"/>
                  </a:lnTo>
                  <a:lnTo>
                    <a:pt x="419493" y="174485"/>
                  </a:lnTo>
                  <a:lnTo>
                    <a:pt x="411657" y="171843"/>
                  </a:lnTo>
                  <a:lnTo>
                    <a:pt x="411353" y="171843"/>
                  </a:lnTo>
                  <a:lnTo>
                    <a:pt x="413562" y="170637"/>
                  </a:lnTo>
                  <a:lnTo>
                    <a:pt x="413766" y="170637"/>
                  </a:lnTo>
                  <a:lnTo>
                    <a:pt x="414159" y="167220"/>
                  </a:lnTo>
                  <a:lnTo>
                    <a:pt x="414502" y="165671"/>
                  </a:lnTo>
                  <a:lnTo>
                    <a:pt x="414578" y="165366"/>
                  </a:lnTo>
                  <a:lnTo>
                    <a:pt x="412750" y="166941"/>
                  </a:lnTo>
                  <a:lnTo>
                    <a:pt x="411899" y="170637"/>
                  </a:lnTo>
                  <a:lnTo>
                    <a:pt x="410832" y="169900"/>
                  </a:lnTo>
                  <a:lnTo>
                    <a:pt x="408571" y="168325"/>
                  </a:lnTo>
                  <a:lnTo>
                    <a:pt x="409384" y="163893"/>
                  </a:lnTo>
                  <a:lnTo>
                    <a:pt x="406692" y="169811"/>
                  </a:lnTo>
                  <a:lnTo>
                    <a:pt x="406527" y="169443"/>
                  </a:lnTo>
                  <a:lnTo>
                    <a:pt x="404761" y="165671"/>
                  </a:lnTo>
                  <a:lnTo>
                    <a:pt x="403098" y="169227"/>
                  </a:lnTo>
                  <a:lnTo>
                    <a:pt x="402996" y="169443"/>
                  </a:lnTo>
                  <a:lnTo>
                    <a:pt x="402729" y="169227"/>
                  </a:lnTo>
                  <a:lnTo>
                    <a:pt x="397256" y="164744"/>
                  </a:lnTo>
                  <a:lnTo>
                    <a:pt x="398221" y="169227"/>
                  </a:lnTo>
                  <a:lnTo>
                    <a:pt x="398272" y="169443"/>
                  </a:lnTo>
                  <a:lnTo>
                    <a:pt x="398322" y="169760"/>
                  </a:lnTo>
                  <a:lnTo>
                    <a:pt x="400646" y="169227"/>
                  </a:lnTo>
                  <a:lnTo>
                    <a:pt x="402158" y="169900"/>
                  </a:lnTo>
                  <a:lnTo>
                    <a:pt x="403694" y="170637"/>
                  </a:lnTo>
                  <a:lnTo>
                    <a:pt x="405434" y="171843"/>
                  </a:lnTo>
                  <a:lnTo>
                    <a:pt x="405295" y="171843"/>
                  </a:lnTo>
                  <a:lnTo>
                    <a:pt x="401396" y="172859"/>
                  </a:lnTo>
                  <a:lnTo>
                    <a:pt x="405879" y="172859"/>
                  </a:lnTo>
                  <a:lnTo>
                    <a:pt x="413461" y="176720"/>
                  </a:lnTo>
                  <a:lnTo>
                    <a:pt x="418668" y="178904"/>
                  </a:lnTo>
                  <a:lnTo>
                    <a:pt x="422389" y="177190"/>
                  </a:lnTo>
                  <a:lnTo>
                    <a:pt x="422478" y="177507"/>
                  </a:lnTo>
                  <a:lnTo>
                    <a:pt x="422567" y="177787"/>
                  </a:lnTo>
                  <a:lnTo>
                    <a:pt x="422656" y="178092"/>
                  </a:lnTo>
                  <a:lnTo>
                    <a:pt x="422757" y="178460"/>
                  </a:lnTo>
                  <a:lnTo>
                    <a:pt x="424268" y="179819"/>
                  </a:lnTo>
                  <a:lnTo>
                    <a:pt x="423608" y="180746"/>
                  </a:lnTo>
                  <a:lnTo>
                    <a:pt x="428904" y="179273"/>
                  </a:lnTo>
                  <a:lnTo>
                    <a:pt x="433984" y="183565"/>
                  </a:lnTo>
                  <a:lnTo>
                    <a:pt x="434822" y="179819"/>
                  </a:lnTo>
                  <a:lnTo>
                    <a:pt x="434949" y="179273"/>
                  </a:lnTo>
                  <a:lnTo>
                    <a:pt x="435025" y="178904"/>
                  </a:lnTo>
                  <a:lnTo>
                    <a:pt x="435127" y="178460"/>
                  </a:lnTo>
                  <a:lnTo>
                    <a:pt x="435216" y="178092"/>
                  </a:lnTo>
                  <a:lnTo>
                    <a:pt x="435279" y="177787"/>
                  </a:lnTo>
                  <a:lnTo>
                    <a:pt x="435343" y="177507"/>
                  </a:lnTo>
                  <a:lnTo>
                    <a:pt x="435419" y="177190"/>
                  </a:lnTo>
                  <a:lnTo>
                    <a:pt x="435457" y="177012"/>
                  </a:lnTo>
                  <a:lnTo>
                    <a:pt x="437781" y="176517"/>
                  </a:lnTo>
                  <a:lnTo>
                    <a:pt x="439216" y="177507"/>
                  </a:lnTo>
                  <a:lnTo>
                    <a:pt x="441109" y="178092"/>
                  </a:lnTo>
                  <a:lnTo>
                    <a:pt x="441667" y="179273"/>
                  </a:lnTo>
                  <a:lnTo>
                    <a:pt x="441236" y="179273"/>
                  </a:lnTo>
                  <a:lnTo>
                    <a:pt x="440220" y="179628"/>
                  </a:lnTo>
                  <a:lnTo>
                    <a:pt x="439280" y="180403"/>
                  </a:lnTo>
                  <a:lnTo>
                    <a:pt x="443166" y="179819"/>
                  </a:lnTo>
                  <a:lnTo>
                    <a:pt x="443471" y="179819"/>
                  </a:lnTo>
                  <a:lnTo>
                    <a:pt x="445249" y="177507"/>
                  </a:lnTo>
                  <a:lnTo>
                    <a:pt x="446341" y="177507"/>
                  </a:lnTo>
                  <a:lnTo>
                    <a:pt x="450926" y="177787"/>
                  </a:lnTo>
                  <a:close/>
                </a:path>
                <a:path w="583565" h="217805">
                  <a:moveTo>
                    <a:pt x="461492" y="162217"/>
                  </a:moveTo>
                  <a:lnTo>
                    <a:pt x="459816" y="161899"/>
                  </a:lnTo>
                  <a:lnTo>
                    <a:pt x="459778" y="160528"/>
                  </a:lnTo>
                  <a:lnTo>
                    <a:pt x="459727" y="158280"/>
                  </a:lnTo>
                  <a:lnTo>
                    <a:pt x="454177" y="160858"/>
                  </a:lnTo>
                  <a:lnTo>
                    <a:pt x="458863" y="160528"/>
                  </a:lnTo>
                  <a:lnTo>
                    <a:pt x="454279" y="164477"/>
                  </a:lnTo>
                  <a:lnTo>
                    <a:pt x="459447" y="164477"/>
                  </a:lnTo>
                  <a:lnTo>
                    <a:pt x="461492" y="162217"/>
                  </a:lnTo>
                  <a:close/>
                </a:path>
                <a:path w="583565" h="217805">
                  <a:moveTo>
                    <a:pt x="466242" y="163131"/>
                  </a:moveTo>
                  <a:lnTo>
                    <a:pt x="462597" y="160985"/>
                  </a:lnTo>
                  <a:lnTo>
                    <a:pt x="461492" y="162217"/>
                  </a:lnTo>
                  <a:lnTo>
                    <a:pt x="466242" y="163131"/>
                  </a:lnTo>
                  <a:close/>
                </a:path>
                <a:path w="583565" h="217805">
                  <a:moveTo>
                    <a:pt x="470979" y="160528"/>
                  </a:moveTo>
                  <a:lnTo>
                    <a:pt x="469341" y="160528"/>
                  </a:lnTo>
                  <a:lnTo>
                    <a:pt x="462622" y="160985"/>
                  </a:lnTo>
                  <a:lnTo>
                    <a:pt x="463638" y="160985"/>
                  </a:lnTo>
                  <a:lnTo>
                    <a:pt x="466902" y="163245"/>
                  </a:lnTo>
                  <a:lnTo>
                    <a:pt x="466458" y="163245"/>
                  </a:lnTo>
                  <a:lnTo>
                    <a:pt x="469277" y="164896"/>
                  </a:lnTo>
                  <a:lnTo>
                    <a:pt x="470979" y="160528"/>
                  </a:lnTo>
                  <a:close/>
                </a:path>
                <a:path w="583565" h="217805">
                  <a:moveTo>
                    <a:pt x="476148" y="193167"/>
                  </a:moveTo>
                  <a:lnTo>
                    <a:pt x="475627" y="191376"/>
                  </a:lnTo>
                  <a:lnTo>
                    <a:pt x="472389" y="192709"/>
                  </a:lnTo>
                  <a:lnTo>
                    <a:pt x="470039" y="192481"/>
                  </a:lnTo>
                  <a:lnTo>
                    <a:pt x="471957" y="194538"/>
                  </a:lnTo>
                  <a:lnTo>
                    <a:pt x="475234" y="193954"/>
                  </a:lnTo>
                  <a:lnTo>
                    <a:pt x="476148" y="193167"/>
                  </a:lnTo>
                  <a:close/>
                </a:path>
                <a:path w="583565" h="217805">
                  <a:moveTo>
                    <a:pt x="519442" y="5740"/>
                  </a:moveTo>
                  <a:lnTo>
                    <a:pt x="512889" y="5486"/>
                  </a:lnTo>
                  <a:lnTo>
                    <a:pt x="514324" y="7200"/>
                  </a:lnTo>
                  <a:lnTo>
                    <a:pt x="519442" y="5740"/>
                  </a:lnTo>
                  <a:close/>
                </a:path>
                <a:path w="583565" h="217805">
                  <a:moveTo>
                    <a:pt x="534670" y="14414"/>
                  </a:moveTo>
                  <a:lnTo>
                    <a:pt x="534657" y="14046"/>
                  </a:lnTo>
                  <a:lnTo>
                    <a:pt x="531863" y="13169"/>
                  </a:lnTo>
                  <a:lnTo>
                    <a:pt x="531482" y="13398"/>
                  </a:lnTo>
                  <a:lnTo>
                    <a:pt x="531012" y="13728"/>
                  </a:lnTo>
                  <a:lnTo>
                    <a:pt x="531393" y="14262"/>
                  </a:lnTo>
                  <a:lnTo>
                    <a:pt x="534670" y="14414"/>
                  </a:lnTo>
                  <a:close/>
                </a:path>
                <a:path w="583565" h="217805">
                  <a:moveTo>
                    <a:pt x="539788" y="5956"/>
                  </a:moveTo>
                  <a:lnTo>
                    <a:pt x="537248" y="6235"/>
                  </a:lnTo>
                  <a:lnTo>
                    <a:pt x="534212" y="4724"/>
                  </a:lnTo>
                  <a:lnTo>
                    <a:pt x="534162" y="5118"/>
                  </a:lnTo>
                  <a:lnTo>
                    <a:pt x="534035" y="5956"/>
                  </a:lnTo>
                  <a:lnTo>
                    <a:pt x="533933" y="6578"/>
                  </a:lnTo>
                  <a:lnTo>
                    <a:pt x="532447" y="3416"/>
                  </a:lnTo>
                  <a:lnTo>
                    <a:pt x="527735" y="2298"/>
                  </a:lnTo>
                  <a:lnTo>
                    <a:pt x="524395" y="0"/>
                  </a:lnTo>
                  <a:lnTo>
                    <a:pt x="519328" y="0"/>
                  </a:lnTo>
                  <a:lnTo>
                    <a:pt x="526821" y="3073"/>
                  </a:lnTo>
                  <a:lnTo>
                    <a:pt x="523608" y="5118"/>
                  </a:lnTo>
                  <a:lnTo>
                    <a:pt x="523862" y="5956"/>
                  </a:lnTo>
                  <a:lnTo>
                    <a:pt x="523938" y="6248"/>
                  </a:lnTo>
                  <a:lnTo>
                    <a:pt x="527189" y="8216"/>
                  </a:lnTo>
                  <a:lnTo>
                    <a:pt x="530834" y="9499"/>
                  </a:lnTo>
                  <a:lnTo>
                    <a:pt x="528091" y="9956"/>
                  </a:lnTo>
                  <a:lnTo>
                    <a:pt x="524408" y="13398"/>
                  </a:lnTo>
                  <a:lnTo>
                    <a:pt x="521944" y="12433"/>
                  </a:lnTo>
                  <a:lnTo>
                    <a:pt x="521030" y="12077"/>
                  </a:lnTo>
                  <a:lnTo>
                    <a:pt x="520903" y="13538"/>
                  </a:lnTo>
                  <a:lnTo>
                    <a:pt x="520788" y="14935"/>
                  </a:lnTo>
                  <a:lnTo>
                    <a:pt x="520687" y="16090"/>
                  </a:lnTo>
                  <a:lnTo>
                    <a:pt x="522630" y="16090"/>
                  </a:lnTo>
                  <a:lnTo>
                    <a:pt x="521195" y="13728"/>
                  </a:lnTo>
                  <a:lnTo>
                    <a:pt x="521233" y="13169"/>
                  </a:lnTo>
                  <a:lnTo>
                    <a:pt x="521563" y="12433"/>
                  </a:lnTo>
                  <a:lnTo>
                    <a:pt x="521779" y="12433"/>
                  </a:lnTo>
                  <a:lnTo>
                    <a:pt x="527240" y="16383"/>
                  </a:lnTo>
                  <a:lnTo>
                    <a:pt x="531012" y="13728"/>
                  </a:lnTo>
                  <a:lnTo>
                    <a:pt x="530885" y="13538"/>
                  </a:lnTo>
                  <a:lnTo>
                    <a:pt x="530783" y="13398"/>
                  </a:lnTo>
                  <a:lnTo>
                    <a:pt x="530415" y="12890"/>
                  </a:lnTo>
                  <a:lnTo>
                    <a:pt x="531304" y="11366"/>
                  </a:lnTo>
                  <a:lnTo>
                    <a:pt x="533044" y="10985"/>
                  </a:lnTo>
                  <a:lnTo>
                    <a:pt x="533692" y="10985"/>
                  </a:lnTo>
                  <a:lnTo>
                    <a:pt x="533336" y="10350"/>
                  </a:lnTo>
                  <a:lnTo>
                    <a:pt x="533184" y="10350"/>
                  </a:lnTo>
                  <a:lnTo>
                    <a:pt x="532968" y="10147"/>
                  </a:lnTo>
                  <a:lnTo>
                    <a:pt x="533768" y="10350"/>
                  </a:lnTo>
                  <a:lnTo>
                    <a:pt x="533450" y="10350"/>
                  </a:lnTo>
                  <a:lnTo>
                    <a:pt x="535660" y="10706"/>
                  </a:lnTo>
                  <a:lnTo>
                    <a:pt x="536854" y="10706"/>
                  </a:lnTo>
                  <a:lnTo>
                    <a:pt x="536333" y="10147"/>
                  </a:lnTo>
                  <a:lnTo>
                    <a:pt x="534936" y="8674"/>
                  </a:lnTo>
                  <a:lnTo>
                    <a:pt x="538683" y="6578"/>
                  </a:lnTo>
                  <a:lnTo>
                    <a:pt x="539267" y="6248"/>
                  </a:lnTo>
                  <a:lnTo>
                    <a:pt x="539788" y="5956"/>
                  </a:lnTo>
                  <a:close/>
                </a:path>
                <a:path w="583565" h="217805">
                  <a:moveTo>
                    <a:pt x="542036" y="10985"/>
                  </a:moveTo>
                  <a:lnTo>
                    <a:pt x="536930" y="12433"/>
                  </a:lnTo>
                  <a:lnTo>
                    <a:pt x="537197" y="11366"/>
                  </a:lnTo>
                  <a:lnTo>
                    <a:pt x="537286" y="10985"/>
                  </a:lnTo>
                  <a:lnTo>
                    <a:pt x="537349" y="10706"/>
                  </a:lnTo>
                  <a:lnTo>
                    <a:pt x="537184" y="10706"/>
                  </a:lnTo>
                  <a:lnTo>
                    <a:pt x="534873" y="12077"/>
                  </a:lnTo>
                  <a:lnTo>
                    <a:pt x="534428" y="12433"/>
                  </a:lnTo>
                  <a:lnTo>
                    <a:pt x="534606" y="12433"/>
                  </a:lnTo>
                  <a:lnTo>
                    <a:pt x="534657" y="14046"/>
                  </a:lnTo>
                  <a:lnTo>
                    <a:pt x="537464" y="14935"/>
                  </a:lnTo>
                  <a:lnTo>
                    <a:pt x="537375" y="14046"/>
                  </a:lnTo>
                  <a:lnTo>
                    <a:pt x="537235" y="13728"/>
                  </a:lnTo>
                  <a:lnTo>
                    <a:pt x="537146" y="13538"/>
                  </a:lnTo>
                  <a:lnTo>
                    <a:pt x="537083" y="13398"/>
                  </a:lnTo>
                  <a:lnTo>
                    <a:pt x="536968" y="13169"/>
                  </a:lnTo>
                  <a:lnTo>
                    <a:pt x="538340" y="12700"/>
                  </a:lnTo>
                  <a:lnTo>
                    <a:pt x="540321" y="14046"/>
                  </a:lnTo>
                  <a:lnTo>
                    <a:pt x="540423" y="13728"/>
                  </a:lnTo>
                  <a:lnTo>
                    <a:pt x="540918" y="12890"/>
                  </a:lnTo>
                  <a:lnTo>
                    <a:pt x="541032" y="12700"/>
                  </a:lnTo>
                  <a:lnTo>
                    <a:pt x="542036" y="10985"/>
                  </a:lnTo>
                  <a:close/>
                </a:path>
                <a:path w="583565" h="217805">
                  <a:moveTo>
                    <a:pt x="542302" y="4546"/>
                  </a:moveTo>
                  <a:lnTo>
                    <a:pt x="539788" y="5956"/>
                  </a:lnTo>
                  <a:lnTo>
                    <a:pt x="540766" y="5842"/>
                  </a:lnTo>
                  <a:lnTo>
                    <a:pt x="541680" y="5499"/>
                  </a:lnTo>
                  <a:lnTo>
                    <a:pt x="542302" y="4546"/>
                  </a:lnTo>
                  <a:close/>
                </a:path>
                <a:path w="583565" h="217805">
                  <a:moveTo>
                    <a:pt x="565251" y="6223"/>
                  </a:moveTo>
                  <a:lnTo>
                    <a:pt x="564349" y="7010"/>
                  </a:lnTo>
                  <a:lnTo>
                    <a:pt x="564794" y="7010"/>
                  </a:lnTo>
                  <a:lnTo>
                    <a:pt x="565251" y="6223"/>
                  </a:lnTo>
                  <a:close/>
                </a:path>
                <a:path w="583565" h="217805">
                  <a:moveTo>
                    <a:pt x="574294" y="5613"/>
                  </a:moveTo>
                  <a:lnTo>
                    <a:pt x="573811" y="5435"/>
                  </a:lnTo>
                  <a:lnTo>
                    <a:pt x="566064" y="2527"/>
                  </a:lnTo>
                  <a:lnTo>
                    <a:pt x="566153" y="5435"/>
                  </a:lnTo>
                  <a:lnTo>
                    <a:pt x="566191" y="7010"/>
                  </a:lnTo>
                  <a:lnTo>
                    <a:pt x="564794" y="7010"/>
                  </a:lnTo>
                  <a:lnTo>
                    <a:pt x="564362" y="7734"/>
                  </a:lnTo>
                  <a:lnTo>
                    <a:pt x="570496" y="9855"/>
                  </a:lnTo>
                  <a:lnTo>
                    <a:pt x="571157" y="6223"/>
                  </a:lnTo>
                  <a:lnTo>
                    <a:pt x="571271" y="5613"/>
                  </a:lnTo>
                  <a:lnTo>
                    <a:pt x="571296" y="5435"/>
                  </a:lnTo>
                  <a:lnTo>
                    <a:pt x="574294" y="5613"/>
                  </a:lnTo>
                  <a:close/>
                </a:path>
                <a:path w="583565" h="217805">
                  <a:moveTo>
                    <a:pt x="579005" y="5905"/>
                  </a:moveTo>
                  <a:lnTo>
                    <a:pt x="574294" y="5613"/>
                  </a:lnTo>
                  <a:lnTo>
                    <a:pt x="575056" y="5905"/>
                  </a:lnTo>
                  <a:lnTo>
                    <a:pt x="579005" y="5905"/>
                  </a:lnTo>
                  <a:close/>
                </a:path>
                <a:path w="583565" h="217805">
                  <a:moveTo>
                    <a:pt x="582993" y="5715"/>
                  </a:moveTo>
                  <a:lnTo>
                    <a:pt x="580618" y="4787"/>
                  </a:lnTo>
                  <a:lnTo>
                    <a:pt x="581164" y="6565"/>
                  </a:lnTo>
                  <a:lnTo>
                    <a:pt x="579247" y="5245"/>
                  </a:lnTo>
                  <a:lnTo>
                    <a:pt x="580694" y="6959"/>
                  </a:lnTo>
                  <a:lnTo>
                    <a:pt x="581647" y="7620"/>
                  </a:lnTo>
                  <a:lnTo>
                    <a:pt x="581621" y="6159"/>
                  </a:lnTo>
                  <a:lnTo>
                    <a:pt x="582993" y="5715"/>
                  </a:lnTo>
                  <a:close/>
                </a:path>
              </a:pathLst>
            </a:custGeom>
            <a:solidFill>
              <a:srgbClr val="ABD3D8">
                <a:alpha val="51998"/>
              </a:srgbClr>
            </a:solidFill>
          </p:spPr>
          <p:txBody>
            <a:bodyPr wrap="square" lIns="0" tIns="0" rIns="0" bIns="0" rtlCol="0"/>
            <a:lstStyle/>
            <a:p>
              <a:pPr defTabSz="829178"/>
              <a:endParaRPr sz="1632" kern="0">
                <a:solidFill>
                  <a:sysClr val="windowText" lastClr="000000"/>
                </a:solidFill>
              </a:endParaRPr>
            </a:p>
          </p:txBody>
        </p:sp>
        <p:sp>
          <p:nvSpPr>
            <p:cNvPr id="125" name="object 125"/>
            <p:cNvSpPr/>
            <p:nvPr/>
          </p:nvSpPr>
          <p:spPr>
            <a:xfrm>
              <a:off x="8634958" y="1837524"/>
              <a:ext cx="394970" cy="280035"/>
            </a:xfrm>
            <a:custGeom>
              <a:avLst/>
              <a:gdLst/>
              <a:ahLst/>
              <a:cxnLst/>
              <a:rect l="l" t="t" r="r" b="b"/>
              <a:pathLst>
                <a:path w="394970" h="280035">
                  <a:moveTo>
                    <a:pt x="3314" y="268554"/>
                  </a:moveTo>
                  <a:lnTo>
                    <a:pt x="1816" y="263232"/>
                  </a:lnTo>
                  <a:lnTo>
                    <a:pt x="1384" y="265785"/>
                  </a:lnTo>
                  <a:lnTo>
                    <a:pt x="0" y="268554"/>
                  </a:lnTo>
                  <a:lnTo>
                    <a:pt x="3314" y="268554"/>
                  </a:lnTo>
                  <a:close/>
                </a:path>
                <a:path w="394970" h="280035">
                  <a:moveTo>
                    <a:pt x="7721" y="247345"/>
                  </a:moveTo>
                  <a:lnTo>
                    <a:pt x="5181" y="247027"/>
                  </a:lnTo>
                  <a:lnTo>
                    <a:pt x="7239" y="248183"/>
                  </a:lnTo>
                  <a:lnTo>
                    <a:pt x="7708" y="247992"/>
                  </a:lnTo>
                  <a:lnTo>
                    <a:pt x="7721" y="247345"/>
                  </a:lnTo>
                  <a:close/>
                </a:path>
                <a:path w="394970" h="280035">
                  <a:moveTo>
                    <a:pt x="8915" y="247497"/>
                  </a:moveTo>
                  <a:lnTo>
                    <a:pt x="8382" y="244259"/>
                  </a:lnTo>
                  <a:lnTo>
                    <a:pt x="6705" y="244373"/>
                  </a:lnTo>
                  <a:lnTo>
                    <a:pt x="7734" y="246380"/>
                  </a:lnTo>
                  <a:lnTo>
                    <a:pt x="7721" y="247345"/>
                  </a:lnTo>
                  <a:lnTo>
                    <a:pt x="8915" y="247497"/>
                  </a:lnTo>
                  <a:close/>
                </a:path>
                <a:path w="394970" h="280035">
                  <a:moveTo>
                    <a:pt x="12026" y="241122"/>
                  </a:moveTo>
                  <a:lnTo>
                    <a:pt x="11988" y="238950"/>
                  </a:lnTo>
                  <a:lnTo>
                    <a:pt x="9702" y="240906"/>
                  </a:lnTo>
                  <a:lnTo>
                    <a:pt x="12026" y="241122"/>
                  </a:lnTo>
                  <a:close/>
                </a:path>
                <a:path w="394970" h="280035">
                  <a:moveTo>
                    <a:pt x="18986" y="278536"/>
                  </a:moveTo>
                  <a:lnTo>
                    <a:pt x="18643" y="278384"/>
                  </a:lnTo>
                  <a:lnTo>
                    <a:pt x="18351" y="278282"/>
                  </a:lnTo>
                  <a:lnTo>
                    <a:pt x="17970" y="278091"/>
                  </a:lnTo>
                  <a:lnTo>
                    <a:pt x="18389" y="278384"/>
                  </a:lnTo>
                  <a:lnTo>
                    <a:pt x="18707" y="278498"/>
                  </a:lnTo>
                  <a:lnTo>
                    <a:pt x="18986" y="278536"/>
                  </a:lnTo>
                  <a:close/>
                </a:path>
                <a:path w="394970" h="280035">
                  <a:moveTo>
                    <a:pt x="20447" y="264160"/>
                  </a:moveTo>
                  <a:lnTo>
                    <a:pt x="8813" y="263842"/>
                  </a:lnTo>
                  <a:lnTo>
                    <a:pt x="12446" y="264160"/>
                  </a:lnTo>
                  <a:lnTo>
                    <a:pt x="11315" y="264160"/>
                  </a:lnTo>
                  <a:lnTo>
                    <a:pt x="11874" y="264922"/>
                  </a:lnTo>
                  <a:lnTo>
                    <a:pt x="12560" y="265785"/>
                  </a:lnTo>
                  <a:lnTo>
                    <a:pt x="12128" y="266890"/>
                  </a:lnTo>
                  <a:lnTo>
                    <a:pt x="13754" y="266890"/>
                  </a:lnTo>
                  <a:lnTo>
                    <a:pt x="16065" y="264160"/>
                  </a:lnTo>
                  <a:lnTo>
                    <a:pt x="20447" y="264160"/>
                  </a:lnTo>
                  <a:close/>
                </a:path>
                <a:path w="394970" h="280035">
                  <a:moveTo>
                    <a:pt x="24472" y="276936"/>
                  </a:moveTo>
                  <a:lnTo>
                    <a:pt x="20447" y="275348"/>
                  </a:lnTo>
                  <a:lnTo>
                    <a:pt x="20612" y="278752"/>
                  </a:lnTo>
                  <a:lnTo>
                    <a:pt x="18999" y="278536"/>
                  </a:lnTo>
                  <a:lnTo>
                    <a:pt x="21640" y="279730"/>
                  </a:lnTo>
                  <a:lnTo>
                    <a:pt x="23304" y="279908"/>
                  </a:lnTo>
                  <a:lnTo>
                    <a:pt x="24472" y="276936"/>
                  </a:lnTo>
                  <a:close/>
                </a:path>
                <a:path w="394970" h="280035">
                  <a:moveTo>
                    <a:pt x="27406" y="262572"/>
                  </a:moveTo>
                  <a:lnTo>
                    <a:pt x="25069" y="262369"/>
                  </a:lnTo>
                  <a:lnTo>
                    <a:pt x="27406" y="264693"/>
                  </a:lnTo>
                  <a:lnTo>
                    <a:pt x="27406" y="262572"/>
                  </a:lnTo>
                  <a:close/>
                </a:path>
                <a:path w="394970" h="280035">
                  <a:moveTo>
                    <a:pt x="31661" y="247802"/>
                  </a:moveTo>
                  <a:lnTo>
                    <a:pt x="31267" y="247434"/>
                  </a:lnTo>
                  <a:lnTo>
                    <a:pt x="29883" y="247002"/>
                  </a:lnTo>
                  <a:lnTo>
                    <a:pt x="29756" y="247002"/>
                  </a:lnTo>
                  <a:lnTo>
                    <a:pt x="31661" y="247802"/>
                  </a:lnTo>
                  <a:close/>
                </a:path>
                <a:path w="394970" h="280035">
                  <a:moveTo>
                    <a:pt x="32042" y="261543"/>
                  </a:moveTo>
                  <a:lnTo>
                    <a:pt x="30873" y="264172"/>
                  </a:lnTo>
                  <a:lnTo>
                    <a:pt x="29286" y="264693"/>
                  </a:lnTo>
                  <a:lnTo>
                    <a:pt x="27406" y="264693"/>
                  </a:lnTo>
                  <a:lnTo>
                    <a:pt x="25247" y="264693"/>
                  </a:lnTo>
                  <a:lnTo>
                    <a:pt x="22364" y="263728"/>
                  </a:lnTo>
                  <a:lnTo>
                    <a:pt x="19558" y="264922"/>
                  </a:lnTo>
                  <a:lnTo>
                    <a:pt x="19875" y="266509"/>
                  </a:lnTo>
                  <a:lnTo>
                    <a:pt x="19951" y="266890"/>
                  </a:lnTo>
                  <a:lnTo>
                    <a:pt x="20053" y="267411"/>
                  </a:lnTo>
                  <a:lnTo>
                    <a:pt x="17551" y="267309"/>
                  </a:lnTo>
                  <a:lnTo>
                    <a:pt x="17386" y="267068"/>
                  </a:lnTo>
                  <a:lnTo>
                    <a:pt x="17259" y="266890"/>
                  </a:lnTo>
                  <a:lnTo>
                    <a:pt x="16078" y="267246"/>
                  </a:lnTo>
                  <a:lnTo>
                    <a:pt x="12065" y="267068"/>
                  </a:lnTo>
                  <a:lnTo>
                    <a:pt x="12128" y="266890"/>
                  </a:lnTo>
                  <a:lnTo>
                    <a:pt x="11925" y="266890"/>
                  </a:lnTo>
                  <a:lnTo>
                    <a:pt x="11925" y="267411"/>
                  </a:lnTo>
                  <a:lnTo>
                    <a:pt x="11696" y="267995"/>
                  </a:lnTo>
                  <a:lnTo>
                    <a:pt x="11328" y="267411"/>
                  </a:lnTo>
                  <a:lnTo>
                    <a:pt x="11925" y="267411"/>
                  </a:lnTo>
                  <a:lnTo>
                    <a:pt x="11925" y="266890"/>
                  </a:lnTo>
                  <a:lnTo>
                    <a:pt x="10998" y="266890"/>
                  </a:lnTo>
                  <a:lnTo>
                    <a:pt x="11074" y="267030"/>
                  </a:lnTo>
                  <a:lnTo>
                    <a:pt x="7912" y="266890"/>
                  </a:lnTo>
                  <a:lnTo>
                    <a:pt x="10998" y="266890"/>
                  </a:lnTo>
                  <a:lnTo>
                    <a:pt x="9283" y="264160"/>
                  </a:lnTo>
                  <a:lnTo>
                    <a:pt x="3314" y="268554"/>
                  </a:lnTo>
                  <a:lnTo>
                    <a:pt x="4610" y="268554"/>
                  </a:lnTo>
                  <a:lnTo>
                    <a:pt x="9398" y="269240"/>
                  </a:lnTo>
                  <a:lnTo>
                    <a:pt x="13563" y="267995"/>
                  </a:lnTo>
                  <a:lnTo>
                    <a:pt x="15519" y="267411"/>
                  </a:lnTo>
                  <a:lnTo>
                    <a:pt x="17627" y="267411"/>
                  </a:lnTo>
                  <a:lnTo>
                    <a:pt x="20154" y="271056"/>
                  </a:lnTo>
                  <a:lnTo>
                    <a:pt x="20574" y="269240"/>
                  </a:lnTo>
                  <a:lnTo>
                    <a:pt x="21132" y="268554"/>
                  </a:lnTo>
                  <a:lnTo>
                    <a:pt x="22161" y="267322"/>
                  </a:lnTo>
                  <a:lnTo>
                    <a:pt x="22872" y="267957"/>
                  </a:lnTo>
                  <a:lnTo>
                    <a:pt x="27000" y="265150"/>
                  </a:lnTo>
                  <a:lnTo>
                    <a:pt x="30746" y="266344"/>
                  </a:lnTo>
                  <a:lnTo>
                    <a:pt x="31064" y="265150"/>
                  </a:lnTo>
                  <a:lnTo>
                    <a:pt x="31191" y="264693"/>
                  </a:lnTo>
                  <a:lnTo>
                    <a:pt x="32042" y="261543"/>
                  </a:lnTo>
                  <a:close/>
                </a:path>
                <a:path w="394970" h="280035">
                  <a:moveTo>
                    <a:pt x="39827" y="244551"/>
                  </a:moveTo>
                  <a:lnTo>
                    <a:pt x="38633" y="244017"/>
                  </a:lnTo>
                  <a:lnTo>
                    <a:pt x="39408" y="244551"/>
                  </a:lnTo>
                  <a:lnTo>
                    <a:pt x="39827" y="244551"/>
                  </a:lnTo>
                  <a:close/>
                </a:path>
                <a:path w="394970" h="280035">
                  <a:moveTo>
                    <a:pt x="40055" y="245021"/>
                  </a:moveTo>
                  <a:lnTo>
                    <a:pt x="39408" y="244551"/>
                  </a:lnTo>
                  <a:lnTo>
                    <a:pt x="36309" y="244551"/>
                  </a:lnTo>
                  <a:lnTo>
                    <a:pt x="40055" y="245021"/>
                  </a:lnTo>
                  <a:close/>
                </a:path>
                <a:path w="394970" h="280035">
                  <a:moveTo>
                    <a:pt x="40601" y="269671"/>
                  </a:moveTo>
                  <a:lnTo>
                    <a:pt x="37312" y="267347"/>
                  </a:lnTo>
                  <a:lnTo>
                    <a:pt x="37376" y="270243"/>
                  </a:lnTo>
                  <a:lnTo>
                    <a:pt x="40601" y="269671"/>
                  </a:lnTo>
                  <a:close/>
                </a:path>
                <a:path w="394970" h="280035">
                  <a:moveTo>
                    <a:pt x="44538" y="154800"/>
                  </a:moveTo>
                  <a:lnTo>
                    <a:pt x="41211" y="152463"/>
                  </a:lnTo>
                  <a:lnTo>
                    <a:pt x="40754" y="152882"/>
                  </a:lnTo>
                  <a:lnTo>
                    <a:pt x="44069" y="155181"/>
                  </a:lnTo>
                  <a:lnTo>
                    <a:pt x="44538" y="154800"/>
                  </a:lnTo>
                  <a:close/>
                </a:path>
                <a:path w="394970" h="280035">
                  <a:moveTo>
                    <a:pt x="45250" y="249389"/>
                  </a:moveTo>
                  <a:lnTo>
                    <a:pt x="38722" y="248373"/>
                  </a:lnTo>
                  <a:lnTo>
                    <a:pt x="36880" y="249224"/>
                  </a:lnTo>
                  <a:lnTo>
                    <a:pt x="42989" y="251358"/>
                  </a:lnTo>
                  <a:lnTo>
                    <a:pt x="45250" y="249389"/>
                  </a:lnTo>
                  <a:close/>
                </a:path>
                <a:path w="394970" h="280035">
                  <a:moveTo>
                    <a:pt x="49364" y="245110"/>
                  </a:moveTo>
                  <a:lnTo>
                    <a:pt x="49326" y="242938"/>
                  </a:lnTo>
                  <a:lnTo>
                    <a:pt x="46050" y="242785"/>
                  </a:lnTo>
                  <a:lnTo>
                    <a:pt x="49364" y="245110"/>
                  </a:lnTo>
                  <a:close/>
                </a:path>
                <a:path w="394970" h="280035">
                  <a:moveTo>
                    <a:pt x="49999" y="232003"/>
                  </a:moveTo>
                  <a:lnTo>
                    <a:pt x="47167" y="230009"/>
                  </a:lnTo>
                  <a:lnTo>
                    <a:pt x="46215" y="230073"/>
                  </a:lnTo>
                  <a:lnTo>
                    <a:pt x="46240" y="230809"/>
                  </a:lnTo>
                  <a:lnTo>
                    <a:pt x="46710" y="231140"/>
                  </a:lnTo>
                  <a:lnTo>
                    <a:pt x="49999" y="232003"/>
                  </a:lnTo>
                  <a:close/>
                </a:path>
                <a:path w="394970" h="280035">
                  <a:moveTo>
                    <a:pt x="50584" y="238112"/>
                  </a:moveTo>
                  <a:lnTo>
                    <a:pt x="46863" y="236931"/>
                  </a:lnTo>
                  <a:lnTo>
                    <a:pt x="47345" y="238709"/>
                  </a:lnTo>
                  <a:lnTo>
                    <a:pt x="46431" y="239496"/>
                  </a:lnTo>
                  <a:lnTo>
                    <a:pt x="46951" y="241261"/>
                  </a:lnTo>
                  <a:lnTo>
                    <a:pt x="50584" y="238112"/>
                  </a:lnTo>
                  <a:close/>
                </a:path>
                <a:path w="394970" h="280035">
                  <a:moveTo>
                    <a:pt x="53022" y="245427"/>
                  </a:moveTo>
                  <a:lnTo>
                    <a:pt x="49364" y="245110"/>
                  </a:lnTo>
                  <a:lnTo>
                    <a:pt x="47066" y="246354"/>
                  </a:lnTo>
                  <a:lnTo>
                    <a:pt x="44716" y="245427"/>
                  </a:lnTo>
                  <a:lnTo>
                    <a:pt x="41783" y="245427"/>
                  </a:lnTo>
                  <a:lnTo>
                    <a:pt x="41071" y="245110"/>
                  </a:lnTo>
                  <a:lnTo>
                    <a:pt x="40894" y="245110"/>
                  </a:lnTo>
                  <a:lnTo>
                    <a:pt x="40208" y="245110"/>
                  </a:lnTo>
                  <a:lnTo>
                    <a:pt x="36093" y="245110"/>
                  </a:lnTo>
                  <a:lnTo>
                    <a:pt x="34544" y="249021"/>
                  </a:lnTo>
                  <a:lnTo>
                    <a:pt x="31661" y="247802"/>
                  </a:lnTo>
                  <a:lnTo>
                    <a:pt x="34099" y="250139"/>
                  </a:lnTo>
                  <a:lnTo>
                    <a:pt x="34163" y="252310"/>
                  </a:lnTo>
                  <a:lnTo>
                    <a:pt x="39725" y="251218"/>
                  </a:lnTo>
                  <a:lnTo>
                    <a:pt x="36880" y="249224"/>
                  </a:lnTo>
                  <a:lnTo>
                    <a:pt x="36791" y="249021"/>
                  </a:lnTo>
                  <a:lnTo>
                    <a:pt x="36499" y="248373"/>
                  </a:lnTo>
                  <a:lnTo>
                    <a:pt x="36398" y="248170"/>
                  </a:lnTo>
                  <a:lnTo>
                    <a:pt x="37528" y="247802"/>
                  </a:lnTo>
                  <a:lnTo>
                    <a:pt x="37680" y="247802"/>
                  </a:lnTo>
                  <a:lnTo>
                    <a:pt x="38608" y="247002"/>
                  </a:lnTo>
                  <a:lnTo>
                    <a:pt x="42887" y="247002"/>
                  </a:lnTo>
                  <a:lnTo>
                    <a:pt x="48463" y="246621"/>
                  </a:lnTo>
                  <a:lnTo>
                    <a:pt x="49123" y="246354"/>
                  </a:lnTo>
                  <a:lnTo>
                    <a:pt x="51422" y="245427"/>
                  </a:lnTo>
                  <a:lnTo>
                    <a:pt x="53022" y="245427"/>
                  </a:lnTo>
                  <a:close/>
                </a:path>
                <a:path w="394970" h="280035">
                  <a:moveTo>
                    <a:pt x="53301" y="151638"/>
                  </a:moveTo>
                  <a:lnTo>
                    <a:pt x="51879" y="150660"/>
                  </a:lnTo>
                  <a:lnTo>
                    <a:pt x="50025" y="151498"/>
                  </a:lnTo>
                  <a:lnTo>
                    <a:pt x="50101" y="152425"/>
                  </a:lnTo>
                  <a:lnTo>
                    <a:pt x="50558" y="154012"/>
                  </a:lnTo>
                  <a:lnTo>
                    <a:pt x="52362" y="152425"/>
                  </a:lnTo>
                  <a:lnTo>
                    <a:pt x="53301" y="151638"/>
                  </a:lnTo>
                  <a:close/>
                </a:path>
                <a:path w="394970" h="280035">
                  <a:moveTo>
                    <a:pt x="57061" y="174205"/>
                  </a:moveTo>
                  <a:lnTo>
                    <a:pt x="55181" y="172897"/>
                  </a:lnTo>
                  <a:lnTo>
                    <a:pt x="53644" y="174205"/>
                  </a:lnTo>
                  <a:lnTo>
                    <a:pt x="57061" y="174205"/>
                  </a:lnTo>
                  <a:close/>
                </a:path>
                <a:path w="394970" h="280035">
                  <a:moveTo>
                    <a:pt x="60261" y="234315"/>
                  </a:moveTo>
                  <a:lnTo>
                    <a:pt x="59474" y="231914"/>
                  </a:lnTo>
                  <a:lnTo>
                    <a:pt x="59372" y="231584"/>
                  </a:lnTo>
                  <a:lnTo>
                    <a:pt x="59296" y="231368"/>
                  </a:lnTo>
                  <a:lnTo>
                    <a:pt x="54724" y="235305"/>
                  </a:lnTo>
                  <a:lnTo>
                    <a:pt x="59613" y="234315"/>
                  </a:lnTo>
                  <a:lnTo>
                    <a:pt x="60261" y="234315"/>
                  </a:lnTo>
                  <a:close/>
                </a:path>
                <a:path w="394970" h="280035">
                  <a:moveTo>
                    <a:pt x="61277" y="168605"/>
                  </a:moveTo>
                  <a:lnTo>
                    <a:pt x="61239" y="168148"/>
                  </a:lnTo>
                  <a:lnTo>
                    <a:pt x="61061" y="167754"/>
                  </a:lnTo>
                  <a:lnTo>
                    <a:pt x="60617" y="167449"/>
                  </a:lnTo>
                  <a:lnTo>
                    <a:pt x="60820" y="167868"/>
                  </a:lnTo>
                  <a:lnTo>
                    <a:pt x="61277" y="168605"/>
                  </a:lnTo>
                  <a:close/>
                </a:path>
                <a:path w="394970" h="280035">
                  <a:moveTo>
                    <a:pt x="65608" y="230263"/>
                  </a:moveTo>
                  <a:lnTo>
                    <a:pt x="59220" y="227749"/>
                  </a:lnTo>
                  <a:lnTo>
                    <a:pt x="54495" y="230263"/>
                  </a:lnTo>
                  <a:lnTo>
                    <a:pt x="54965" y="230263"/>
                  </a:lnTo>
                  <a:lnTo>
                    <a:pt x="59766" y="230962"/>
                  </a:lnTo>
                  <a:lnTo>
                    <a:pt x="59296" y="231368"/>
                  </a:lnTo>
                  <a:lnTo>
                    <a:pt x="61633" y="231584"/>
                  </a:lnTo>
                  <a:lnTo>
                    <a:pt x="65608" y="230263"/>
                  </a:lnTo>
                  <a:close/>
                </a:path>
                <a:path w="394970" h="280035">
                  <a:moveTo>
                    <a:pt x="65976" y="230416"/>
                  </a:moveTo>
                  <a:lnTo>
                    <a:pt x="65862" y="230263"/>
                  </a:lnTo>
                  <a:lnTo>
                    <a:pt x="65608" y="230263"/>
                  </a:lnTo>
                  <a:lnTo>
                    <a:pt x="65976" y="230416"/>
                  </a:lnTo>
                  <a:close/>
                </a:path>
                <a:path w="394970" h="280035">
                  <a:moveTo>
                    <a:pt x="66776" y="231368"/>
                  </a:moveTo>
                  <a:lnTo>
                    <a:pt x="66573" y="230962"/>
                  </a:lnTo>
                  <a:lnTo>
                    <a:pt x="66268" y="230530"/>
                  </a:lnTo>
                  <a:lnTo>
                    <a:pt x="66078" y="230530"/>
                  </a:lnTo>
                  <a:lnTo>
                    <a:pt x="66776" y="231368"/>
                  </a:lnTo>
                  <a:close/>
                </a:path>
                <a:path w="394970" h="280035">
                  <a:moveTo>
                    <a:pt x="66903" y="134073"/>
                  </a:moveTo>
                  <a:lnTo>
                    <a:pt x="63614" y="133210"/>
                  </a:lnTo>
                  <a:lnTo>
                    <a:pt x="63969" y="134073"/>
                  </a:lnTo>
                  <a:lnTo>
                    <a:pt x="64541" y="135305"/>
                  </a:lnTo>
                  <a:lnTo>
                    <a:pt x="66903" y="134073"/>
                  </a:lnTo>
                  <a:close/>
                </a:path>
                <a:path w="394970" h="280035">
                  <a:moveTo>
                    <a:pt x="68249" y="235673"/>
                  </a:moveTo>
                  <a:lnTo>
                    <a:pt x="62179" y="234784"/>
                  </a:lnTo>
                  <a:lnTo>
                    <a:pt x="60794" y="235978"/>
                  </a:lnTo>
                  <a:lnTo>
                    <a:pt x="60591" y="236156"/>
                  </a:lnTo>
                  <a:lnTo>
                    <a:pt x="60579" y="235305"/>
                  </a:lnTo>
                  <a:lnTo>
                    <a:pt x="60261" y="234315"/>
                  </a:lnTo>
                  <a:lnTo>
                    <a:pt x="60121" y="234784"/>
                  </a:lnTo>
                  <a:lnTo>
                    <a:pt x="60071" y="234950"/>
                  </a:lnTo>
                  <a:lnTo>
                    <a:pt x="59436" y="235673"/>
                  </a:lnTo>
                  <a:lnTo>
                    <a:pt x="58864" y="236156"/>
                  </a:lnTo>
                  <a:lnTo>
                    <a:pt x="58064" y="236156"/>
                  </a:lnTo>
                  <a:lnTo>
                    <a:pt x="54241" y="235673"/>
                  </a:lnTo>
                  <a:lnTo>
                    <a:pt x="55245" y="237782"/>
                  </a:lnTo>
                  <a:lnTo>
                    <a:pt x="51079" y="239141"/>
                  </a:lnTo>
                  <a:lnTo>
                    <a:pt x="51803" y="239509"/>
                  </a:lnTo>
                  <a:lnTo>
                    <a:pt x="53428" y="239890"/>
                  </a:lnTo>
                  <a:lnTo>
                    <a:pt x="52793" y="240436"/>
                  </a:lnTo>
                  <a:lnTo>
                    <a:pt x="52387" y="240753"/>
                  </a:lnTo>
                  <a:lnTo>
                    <a:pt x="52070" y="241287"/>
                  </a:lnTo>
                  <a:lnTo>
                    <a:pt x="56337" y="244284"/>
                  </a:lnTo>
                  <a:lnTo>
                    <a:pt x="57010" y="243154"/>
                  </a:lnTo>
                  <a:lnTo>
                    <a:pt x="58699" y="241947"/>
                  </a:lnTo>
                  <a:lnTo>
                    <a:pt x="59309" y="240982"/>
                  </a:lnTo>
                  <a:lnTo>
                    <a:pt x="60528" y="241287"/>
                  </a:lnTo>
                  <a:lnTo>
                    <a:pt x="61391" y="241630"/>
                  </a:lnTo>
                  <a:lnTo>
                    <a:pt x="61582" y="241947"/>
                  </a:lnTo>
                  <a:lnTo>
                    <a:pt x="61468" y="241287"/>
                  </a:lnTo>
                  <a:lnTo>
                    <a:pt x="61366" y="240982"/>
                  </a:lnTo>
                  <a:lnTo>
                    <a:pt x="60985" y="239890"/>
                  </a:lnTo>
                  <a:lnTo>
                    <a:pt x="62090" y="239890"/>
                  </a:lnTo>
                  <a:lnTo>
                    <a:pt x="64147" y="240436"/>
                  </a:lnTo>
                  <a:lnTo>
                    <a:pt x="66751" y="240436"/>
                  </a:lnTo>
                  <a:lnTo>
                    <a:pt x="67449" y="240576"/>
                  </a:lnTo>
                  <a:lnTo>
                    <a:pt x="67437" y="239890"/>
                  </a:lnTo>
                  <a:lnTo>
                    <a:pt x="67322" y="236156"/>
                  </a:lnTo>
                  <a:lnTo>
                    <a:pt x="67310" y="235673"/>
                  </a:lnTo>
                  <a:lnTo>
                    <a:pt x="68249" y="235673"/>
                  </a:lnTo>
                  <a:close/>
                </a:path>
                <a:path w="394970" h="280035">
                  <a:moveTo>
                    <a:pt x="69621" y="160362"/>
                  </a:moveTo>
                  <a:lnTo>
                    <a:pt x="68846" y="160362"/>
                  </a:lnTo>
                  <a:lnTo>
                    <a:pt x="69024" y="160667"/>
                  </a:lnTo>
                  <a:lnTo>
                    <a:pt x="69621" y="160362"/>
                  </a:lnTo>
                  <a:close/>
                </a:path>
                <a:path w="394970" h="280035">
                  <a:moveTo>
                    <a:pt x="70116" y="134912"/>
                  </a:moveTo>
                  <a:lnTo>
                    <a:pt x="70053" y="132435"/>
                  </a:lnTo>
                  <a:lnTo>
                    <a:pt x="66903" y="134073"/>
                  </a:lnTo>
                  <a:lnTo>
                    <a:pt x="70116" y="134912"/>
                  </a:lnTo>
                  <a:close/>
                </a:path>
                <a:path w="394970" h="280035">
                  <a:moveTo>
                    <a:pt x="71805" y="212763"/>
                  </a:moveTo>
                  <a:lnTo>
                    <a:pt x="70459" y="210642"/>
                  </a:lnTo>
                  <a:lnTo>
                    <a:pt x="68757" y="213474"/>
                  </a:lnTo>
                  <a:lnTo>
                    <a:pt x="68656" y="213652"/>
                  </a:lnTo>
                  <a:lnTo>
                    <a:pt x="71805" y="212763"/>
                  </a:lnTo>
                  <a:close/>
                </a:path>
                <a:path w="394970" h="280035">
                  <a:moveTo>
                    <a:pt x="72555" y="217043"/>
                  </a:moveTo>
                  <a:lnTo>
                    <a:pt x="71501" y="215646"/>
                  </a:lnTo>
                  <a:lnTo>
                    <a:pt x="70980" y="216979"/>
                  </a:lnTo>
                  <a:lnTo>
                    <a:pt x="68757" y="216547"/>
                  </a:lnTo>
                  <a:lnTo>
                    <a:pt x="69773" y="220141"/>
                  </a:lnTo>
                  <a:lnTo>
                    <a:pt x="70599" y="217970"/>
                  </a:lnTo>
                  <a:lnTo>
                    <a:pt x="70713" y="217665"/>
                  </a:lnTo>
                  <a:lnTo>
                    <a:pt x="70827" y="217373"/>
                  </a:lnTo>
                  <a:lnTo>
                    <a:pt x="70954" y="217043"/>
                  </a:lnTo>
                  <a:lnTo>
                    <a:pt x="71323" y="217043"/>
                  </a:lnTo>
                  <a:lnTo>
                    <a:pt x="72555" y="217043"/>
                  </a:lnTo>
                  <a:close/>
                </a:path>
                <a:path w="394970" h="280035">
                  <a:moveTo>
                    <a:pt x="72707" y="247142"/>
                  </a:moveTo>
                  <a:lnTo>
                    <a:pt x="71805" y="246507"/>
                  </a:lnTo>
                  <a:lnTo>
                    <a:pt x="71259" y="244957"/>
                  </a:lnTo>
                  <a:lnTo>
                    <a:pt x="71970" y="244246"/>
                  </a:lnTo>
                  <a:lnTo>
                    <a:pt x="70993" y="244602"/>
                  </a:lnTo>
                  <a:lnTo>
                    <a:pt x="70053" y="244983"/>
                  </a:lnTo>
                  <a:lnTo>
                    <a:pt x="69405" y="245541"/>
                  </a:lnTo>
                  <a:lnTo>
                    <a:pt x="70802" y="245821"/>
                  </a:lnTo>
                  <a:lnTo>
                    <a:pt x="71767" y="247929"/>
                  </a:lnTo>
                  <a:lnTo>
                    <a:pt x="72707" y="247142"/>
                  </a:lnTo>
                  <a:close/>
                </a:path>
                <a:path w="394970" h="280035">
                  <a:moveTo>
                    <a:pt x="72923" y="243903"/>
                  </a:moveTo>
                  <a:lnTo>
                    <a:pt x="72504" y="243928"/>
                  </a:lnTo>
                  <a:lnTo>
                    <a:pt x="72174" y="244043"/>
                  </a:lnTo>
                  <a:lnTo>
                    <a:pt x="71970" y="244246"/>
                  </a:lnTo>
                  <a:lnTo>
                    <a:pt x="72288" y="244132"/>
                  </a:lnTo>
                  <a:lnTo>
                    <a:pt x="72593" y="244017"/>
                  </a:lnTo>
                  <a:lnTo>
                    <a:pt x="72923" y="243903"/>
                  </a:lnTo>
                  <a:close/>
                </a:path>
                <a:path w="394970" h="280035">
                  <a:moveTo>
                    <a:pt x="74460" y="165874"/>
                  </a:moveTo>
                  <a:lnTo>
                    <a:pt x="71704" y="163055"/>
                  </a:lnTo>
                  <a:lnTo>
                    <a:pt x="70294" y="162801"/>
                  </a:lnTo>
                  <a:lnTo>
                    <a:pt x="69024" y="160667"/>
                  </a:lnTo>
                  <a:lnTo>
                    <a:pt x="63792" y="163245"/>
                  </a:lnTo>
                  <a:lnTo>
                    <a:pt x="67094" y="165557"/>
                  </a:lnTo>
                  <a:lnTo>
                    <a:pt x="74460" y="165874"/>
                  </a:lnTo>
                  <a:close/>
                </a:path>
                <a:path w="394970" h="280035">
                  <a:moveTo>
                    <a:pt x="74561" y="165963"/>
                  </a:moveTo>
                  <a:close/>
                </a:path>
                <a:path w="394970" h="280035">
                  <a:moveTo>
                    <a:pt x="74930" y="213474"/>
                  </a:moveTo>
                  <a:lnTo>
                    <a:pt x="73761" y="212217"/>
                  </a:lnTo>
                  <a:lnTo>
                    <a:pt x="71805" y="212763"/>
                  </a:lnTo>
                  <a:lnTo>
                    <a:pt x="72910" y="214503"/>
                  </a:lnTo>
                  <a:lnTo>
                    <a:pt x="73304" y="214274"/>
                  </a:lnTo>
                  <a:lnTo>
                    <a:pt x="74930" y="213474"/>
                  </a:lnTo>
                  <a:close/>
                </a:path>
                <a:path w="394970" h="280035">
                  <a:moveTo>
                    <a:pt x="75476" y="246227"/>
                  </a:moveTo>
                  <a:lnTo>
                    <a:pt x="74498" y="244119"/>
                  </a:lnTo>
                  <a:lnTo>
                    <a:pt x="74295" y="244055"/>
                  </a:lnTo>
                  <a:lnTo>
                    <a:pt x="74155" y="244055"/>
                  </a:lnTo>
                  <a:lnTo>
                    <a:pt x="73977" y="244017"/>
                  </a:lnTo>
                  <a:lnTo>
                    <a:pt x="74231" y="244665"/>
                  </a:lnTo>
                  <a:lnTo>
                    <a:pt x="74650" y="245364"/>
                  </a:lnTo>
                  <a:lnTo>
                    <a:pt x="75476" y="246227"/>
                  </a:lnTo>
                  <a:close/>
                </a:path>
                <a:path w="394970" h="280035">
                  <a:moveTo>
                    <a:pt x="75615" y="131635"/>
                  </a:moveTo>
                  <a:lnTo>
                    <a:pt x="69951" y="127698"/>
                  </a:lnTo>
                  <a:lnTo>
                    <a:pt x="70053" y="132435"/>
                  </a:lnTo>
                  <a:lnTo>
                    <a:pt x="70993" y="131953"/>
                  </a:lnTo>
                  <a:lnTo>
                    <a:pt x="73812" y="133210"/>
                  </a:lnTo>
                  <a:lnTo>
                    <a:pt x="75247" y="131953"/>
                  </a:lnTo>
                  <a:lnTo>
                    <a:pt x="75615" y="131635"/>
                  </a:lnTo>
                  <a:close/>
                </a:path>
                <a:path w="394970" h="280035">
                  <a:moveTo>
                    <a:pt x="77571" y="254787"/>
                  </a:moveTo>
                  <a:lnTo>
                    <a:pt x="77558" y="254330"/>
                  </a:lnTo>
                  <a:lnTo>
                    <a:pt x="76517" y="253974"/>
                  </a:lnTo>
                  <a:lnTo>
                    <a:pt x="75526" y="253695"/>
                  </a:lnTo>
                  <a:lnTo>
                    <a:pt x="74726" y="253542"/>
                  </a:lnTo>
                  <a:lnTo>
                    <a:pt x="75666" y="254190"/>
                  </a:lnTo>
                  <a:lnTo>
                    <a:pt x="76161" y="255244"/>
                  </a:lnTo>
                  <a:lnTo>
                    <a:pt x="77571" y="254787"/>
                  </a:lnTo>
                  <a:close/>
                </a:path>
                <a:path w="394970" h="280035">
                  <a:moveTo>
                    <a:pt x="78816" y="229285"/>
                  </a:moveTo>
                  <a:lnTo>
                    <a:pt x="76809" y="228904"/>
                  </a:lnTo>
                  <a:lnTo>
                    <a:pt x="76492" y="227749"/>
                  </a:lnTo>
                  <a:lnTo>
                    <a:pt x="76492" y="226491"/>
                  </a:lnTo>
                  <a:lnTo>
                    <a:pt x="76911" y="226466"/>
                  </a:lnTo>
                  <a:lnTo>
                    <a:pt x="76492" y="226390"/>
                  </a:lnTo>
                  <a:lnTo>
                    <a:pt x="76504" y="225056"/>
                  </a:lnTo>
                  <a:lnTo>
                    <a:pt x="76860" y="223634"/>
                  </a:lnTo>
                  <a:lnTo>
                    <a:pt x="75895" y="222961"/>
                  </a:lnTo>
                  <a:lnTo>
                    <a:pt x="70840" y="222948"/>
                  </a:lnTo>
                  <a:lnTo>
                    <a:pt x="68008" y="221056"/>
                  </a:lnTo>
                  <a:lnTo>
                    <a:pt x="64897" y="224294"/>
                  </a:lnTo>
                  <a:lnTo>
                    <a:pt x="69418" y="225590"/>
                  </a:lnTo>
                  <a:lnTo>
                    <a:pt x="69862" y="224459"/>
                  </a:lnTo>
                  <a:lnTo>
                    <a:pt x="67983" y="223875"/>
                  </a:lnTo>
                  <a:lnTo>
                    <a:pt x="68897" y="223075"/>
                  </a:lnTo>
                  <a:lnTo>
                    <a:pt x="73672" y="225831"/>
                  </a:lnTo>
                  <a:lnTo>
                    <a:pt x="71983" y="225590"/>
                  </a:lnTo>
                  <a:lnTo>
                    <a:pt x="70573" y="225818"/>
                  </a:lnTo>
                  <a:lnTo>
                    <a:pt x="70840" y="227990"/>
                  </a:lnTo>
                  <a:lnTo>
                    <a:pt x="71361" y="227114"/>
                  </a:lnTo>
                  <a:lnTo>
                    <a:pt x="72707" y="226822"/>
                  </a:lnTo>
                  <a:lnTo>
                    <a:pt x="74434" y="226656"/>
                  </a:lnTo>
                  <a:lnTo>
                    <a:pt x="74180" y="227749"/>
                  </a:lnTo>
                  <a:lnTo>
                    <a:pt x="72542" y="227977"/>
                  </a:lnTo>
                  <a:lnTo>
                    <a:pt x="70866" y="228752"/>
                  </a:lnTo>
                  <a:lnTo>
                    <a:pt x="75539" y="229146"/>
                  </a:lnTo>
                  <a:lnTo>
                    <a:pt x="72339" y="231178"/>
                  </a:lnTo>
                  <a:lnTo>
                    <a:pt x="73723" y="230720"/>
                  </a:lnTo>
                  <a:lnTo>
                    <a:pt x="74231" y="231800"/>
                  </a:lnTo>
                  <a:lnTo>
                    <a:pt x="75158" y="232448"/>
                  </a:lnTo>
                  <a:lnTo>
                    <a:pt x="78816" y="229285"/>
                  </a:lnTo>
                  <a:close/>
                </a:path>
                <a:path w="394970" h="280035">
                  <a:moveTo>
                    <a:pt x="79984" y="211963"/>
                  </a:moveTo>
                  <a:lnTo>
                    <a:pt x="79336" y="211124"/>
                  </a:lnTo>
                  <a:lnTo>
                    <a:pt x="79133" y="211620"/>
                  </a:lnTo>
                  <a:lnTo>
                    <a:pt x="79984" y="211963"/>
                  </a:lnTo>
                  <a:close/>
                </a:path>
                <a:path w="394970" h="280035">
                  <a:moveTo>
                    <a:pt x="80683" y="217665"/>
                  </a:moveTo>
                  <a:lnTo>
                    <a:pt x="79743" y="217373"/>
                  </a:lnTo>
                  <a:lnTo>
                    <a:pt x="79844" y="217665"/>
                  </a:lnTo>
                  <a:lnTo>
                    <a:pt x="79946" y="217970"/>
                  </a:lnTo>
                  <a:lnTo>
                    <a:pt x="80683" y="217665"/>
                  </a:lnTo>
                  <a:close/>
                </a:path>
                <a:path w="394970" h="280035">
                  <a:moveTo>
                    <a:pt x="81495" y="164922"/>
                  </a:moveTo>
                  <a:lnTo>
                    <a:pt x="80454" y="159181"/>
                  </a:lnTo>
                  <a:lnTo>
                    <a:pt x="74561" y="165874"/>
                  </a:lnTo>
                  <a:lnTo>
                    <a:pt x="76860" y="165963"/>
                  </a:lnTo>
                  <a:lnTo>
                    <a:pt x="81495" y="164922"/>
                  </a:lnTo>
                  <a:close/>
                </a:path>
                <a:path w="394970" h="280035">
                  <a:moveTo>
                    <a:pt x="81534" y="213956"/>
                  </a:moveTo>
                  <a:lnTo>
                    <a:pt x="81521" y="213474"/>
                  </a:lnTo>
                  <a:lnTo>
                    <a:pt x="81318" y="212763"/>
                  </a:lnTo>
                  <a:lnTo>
                    <a:pt x="81229" y="212445"/>
                  </a:lnTo>
                  <a:lnTo>
                    <a:pt x="79984" y="211963"/>
                  </a:lnTo>
                  <a:lnTo>
                    <a:pt x="81534" y="213956"/>
                  </a:lnTo>
                  <a:close/>
                </a:path>
                <a:path w="394970" h="280035">
                  <a:moveTo>
                    <a:pt x="84150" y="218770"/>
                  </a:moveTo>
                  <a:lnTo>
                    <a:pt x="84099" y="216242"/>
                  </a:lnTo>
                  <a:lnTo>
                    <a:pt x="80683" y="217665"/>
                  </a:lnTo>
                  <a:lnTo>
                    <a:pt x="84150" y="218770"/>
                  </a:lnTo>
                  <a:close/>
                </a:path>
                <a:path w="394970" h="280035">
                  <a:moveTo>
                    <a:pt x="84823" y="215938"/>
                  </a:moveTo>
                  <a:lnTo>
                    <a:pt x="84086" y="215938"/>
                  </a:lnTo>
                  <a:lnTo>
                    <a:pt x="84099" y="216242"/>
                  </a:lnTo>
                  <a:lnTo>
                    <a:pt x="84823" y="215938"/>
                  </a:lnTo>
                  <a:close/>
                </a:path>
                <a:path w="394970" h="280035">
                  <a:moveTo>
                    <a:pt x="84874" y="209283"/>
                  </a:moveTo>
                  <a:lnTo>
                    <a:pt x="82042" y="207314"/>
                  </a:lnTo>
                  <a:lnTo>
                    <a:pt x="79730" y="208546"/>
                  </a:lnTo>
                  <a:lnTo>
                    <a:pt x="76949" y="209473"/>
                  </a:lnTo>
                  <a:lnTo>
                    <a:pt x="77419" y="212242"/>
                  </a:lnTo>
                  <a:lnTo>
                    <a:pt x="74930" y="213474"/>
                  </a:lnTo>
                  <a:lnTo>
                    <a:pt x="75666" y="214274"/>
                  </a:lnTo>
                  <a:lnTo>
                    <a:pt x="77609" y="217043"/>
                  </a:lnTo>
                  <a:lnTo>
                    <a:pt x="72555" y="217043"/>
                  </a:lnTo>
                  <a:lnTo>
                    <a:pt x="74879" y="220141"/>
                  </a:lnTo>
                  <a:lnTo>
                    <a:pt x="78587" y="219163"/>
                  </a:lnTo>
                  <a:lnTo>
                    <a:pt x="78524" y="217043"/>
                  </a:lnTo>
                  <a:lnTo>
                    <a:pt x="78727" y="217043"/>
                  </a:lnTo>
                  <a:lnTo>
                    <a:pt x="79743" y="217373"/>
                  </a:lnTo>
                  <a:lnTo>
                    <a:pt x="78803" y="214503"/>
                  </a:lnTo>
                  <a:lnTo>
                    <a:pt x="78727" y="214274"/>
                  </a:lnTo>
                  <a:lnTo>
                    <a:pt x="78625" y="213956"/>
                  </a:lnTo>
                  <a:lnTo>
                    <a:pt x="78524" y="213652"/>
                  </a:lnTo>
                  <a:lnTo>
                    <a:pt x="78473" y="213474"/>
                  </a:lnTo>
                  <a:lnTo>
                    <a:pt x="78676" y="212763"/>
                  </a:lnTo>
                  <a:lnTo>
                    <a:pt x="79133" y="211620"/>
                  </a:lnTo>
                  <a:lnTo>
                    <a:pt x="78752" y="211620"/>
                  </a:lnTo>
                  <a:lnTo>
                    <a:pt x="79336" y="211124"/>
                  </a:lnTo>
                  <a:lnTo>
                    <a:pt x="82511" y="208381"/>
                  </a:lnTo>
                  <a:lnTo>
                    <a:pt x="84874" y="209283"/>
                  </a:lnTo>
                  <a:close/>
                </a:path>
                <a:path w="394970" h="280035">
                  <a:moveTo>
                    <a:pt x="85534" y="215646"/>
                  </a:moveTo>
                  <a:lnTo>
                    <a:pt x="84823" y="215938"/>
                  </a:lnTo>
                  <a:lnTo>
                    <a:pt x="85026" y="215938"/>
                  </a:lnTo>
                  <a:lnTo>
                    <a:pt x="85534" y="215646"/>
                  </a:lnTo>
                  <a:close/>
                </a:path>
                <a:path w="394970" h="280035">
                  <a:moveTo>
                    <a:pt x="88531" y="213956"/>
                  </a:moveTo>
                  <a:lnTo>
                    <a:pt x="85534" y="215646"/>
                  </a:lnTo>
                  <a:lnTo>
                    <a:pt x="88252" y="214503"/>
                  </a:lnTo>
                  <a:lnTo>
                    <a:pt x="88531" y="213956"/>
                  </a:lnTo>
                  <a:close/>
                </a:path>
                <a:path w="394970" h="280035">
                  <a:moveTo>
                    <a:pt x="89662" y="213474"/>
                  </a:moveTo>
                  <a:lnTo>
                    <a:pt x="89585" y="211963"/>
                  </a:lnTo>
                  <a:lnTo>
                    <a:pt x="89408" y="212217"/>
                  </a:lnTo>
                  <a:lnTo>
                    <a:pt x="88531" y="213956"/>
                  </a:lnTo>
                  <a:lnTo>
                    <a:pt x="89382" y="213474"/>
                  </a:lnTo>
                  <a:lnTo>
                    <a:pt x="89662" y="213474"/>
                  </a:lnTo>
                  <a:close/>
                </a:path>
                <a:path w="394970" h="280035">
                  <a:moveTo>
                    <a:pt x="90043" y="216242"/>
                  </a:moveTo>
                  <a:lnTo>
                    <a:pt x="85928" y="215938"/>
                  </a:lnTo>
                  <a:lnTo>
                    <a:pt x="85026" y="215938"/>
                  </a:lnTo>
                  <a:lnTo>
                    <a:pt x="84480" y="216242"/>
                  </a:lnTo>
                  <a:lnTo>
                    <a:pt x="90043" y="216242"/>
                  </a:lnTo>
                  <a:close/>
                </a:path>
                <a:path w="394970" h="280035">
                  <a:moveTo>
                    <a:pt x="91211" y="260781"/>
                  </a:moveTo>
                  <a:lnTo>
                    <a:pt x="89687" y="256146"/>
                  </a:lnTo>
                  <a:lnTo>
                    <a:pt x="90170" y="255765"/>
                  </a:lnTo>
                  <a:lnTo>
                    <a:pt x="85877" y="252793"/>
                  </a:lnTo>
                  <a:lnTo>
                    <a:pt x="85445" y="253161"/>
                  </a:lnTo>
                  <a:lnTo>
                    <a:pt x="84518" y="254685"/>
                  </a:lnTo>
                  <a:lnTo>
                    <a:pt x="83146" y="254419"/>
                  </a:lnTo>
                  <a:lnTo>
                    <a:pt x="80289" y="252425"/>
                  </a:lnTo>
                  <a:lnTo>
                    <a:pt x="84442" y="250342"/>
                  </a:lnTo>
                  <a:lnTo>
                    <a:pt x="84861" y="249237"/>
                  </a:lnTo>
                  <a:lnTo>
                    <a:pt x="81534" y="246189"/>
                  </a:lnTo>
                  <a:lnTo>
                    <a:pt x="74637" y="249186"/>
                  </a:lnTo>
                  <a:lnTo>
                    <a:pt x="70497" y="251294"/>
                  </a:lnTo>
                  <a:lnTo>
                    <a:pt x="77419" y="249732"/>
                  </a:lnTo>
                  <a:lnTo>
                    <a:pt x="77558" y="254330"/>
                  </a:lnTo>
                  <a:lnTo>
                    <a:pt x="80111" y="255181"/>
                  </a:lnTo>
                  <a:lnTo>
                    <a:pt x="83058" y="256514"/>
                  </a:lnTo>
                  <a:lnTo>
                    <a:pt x="85064" y="257937"/>
                  </a:lnTo>
                  <a:lnTo>
                    <a:pt x="84594" y="256857"/>
                  </a:lnTo>
                  <a:lnTo>
                    <a:pt x="87376" y="256667"/>
                  </a:lnTo>
                  <a:lnTo>
                    <a:pt x="90246" y="259384"/>
                  </a:lnTo>
                  <a:lnTo>
                    <a:pt x="87934" y="260629"/>
                  </a:lnTo>
                  <a:lnTo>
                    <a:pt x="91211" y="260781"/>
                  </a:lnTo>
                  <a:close/>
                </a:path>
                <a:path w="394970" h="280035">
                  <a:moveTo>
                    <a:pt x="102260" y="240487"/>
                  </a:moveTo>
                  <a:lnTo>
                    <a:pt x="102133" y="240233"/>
                  </a:lnTo>
                  <a:lnTo>
                    <a:pt x="101879" y="239699"/>
                  </a:lnTo>
                  <a:lnTo>
                    <a:pt x="101536" y="239712"/>
                  </a:lnTo>
                  <a:lnTo>
                    <a:pt x="101384" y="239788"/>
                  </a:lnTo>
                  <a:lnTo>
                    <a:pt x="101104" y="239826"/>
                  </a:lnTo>
                  <a:lnTo>
                    <a:pt x="101511" y="240004"/>
                  </a:lnTo>
                  <a:lnTo>
                    <a:pt x="101892" y="240233"/>
                  </a:lnTo>
                  <a:lnTo>
                    <a:pt x="102260" y="240499"/>
                  </a:lnTo>
                  <a:close/>
                </a:path>
                <a:path w="394970" h="280035">
                  <a:moveTo>
                    <a:pt x="106349" y="122135"/>
                  </a:moveTo>
                  <a:lnTo>
                    <a:pt x="105117" y="119481"/>
                  </a:lnTo>
                  <a:lnTo>
                    <a:pt x="104114" y="120357"/>
                  </a:lnTo>
                  <a:lnTo>
                    <a:pt x="105422" y="121285"/>
                  </a:lnTo>
                  <a:lnTo>
                    <a:pt x="106349" y="122135"/>
                  </a:lnTo>
                  <a:close/>
                </a:path>
                <a:path w="394970" h="280035">
                  <a:moveTo>
                    <a:pt x="106591" y="241554"/>
                  </a:moveTo>
                  <a:lnTo>
                    <a:pt x="104635" y="242354"/>
                  </a:lnTo>
                  <a:lnTo>
                    <a:pt x="103479" y="241350"/>
                  </a:lnTo>
                  <a:lnTo>
                    <a:pt x="102273" y="240499"/>
                  </a:lnTo>
                  <a:lnTo>
                    <a:pt x="103162" y="242265"/>
                  </a:lnTo>
                  <a:lnTo>
                    <a:pt x="104190" y="243624"/>
                  </a:lnTo>
                  <a:lnTo>
                    <a:pt x="106591" y="241554"/>
                  </a:lnTo>
                  <a:close/>
                </a:path>
                <a:path w="394970" h="280035">
                  <a:moveTo>
                    <a:pt x="106591" y="122428"/>
                  </a:moveTo>
                  <a:lnTo>
                    <a:pt x="106502" y="122288"/>
                  </a:lnTo>
                  <a:lnTo>
                    <a:pt x="106349" y="122135"/>
                  </a:lnTo>
                  <a:lnTo>
                    <a:pt x="106578" y="122643"/>
                  </a:lnTo>
                  <a:lnTo>
                    <a:pt x="106591" y="122428"/>
                  </a:lnTo>
                  <a:close/>
                </a:path>
                <a:path w="394970" h="280035">
                  <a:moveTo>
                    <a:pt x="106997" y="238988"/>
                  </a:moveTo>
                  <a:lnTo>
                    <a:pt x="106032" y="237604"/>
                  </a:lnTo>
                  <a:lnTo>
                    <a:pt x="104698" y="240220"/>
                  </a:lnTo>
                  <a:lnTo>
                    <a:pt x="106997" y="238988"/>
                  </a:lnTo>
                  <a:close/>
                </a:path>
                <a:path w="394970" h="280035">
                  <a:moveTo>
                    <a:pt x="109359" y="120992"/>
                  </a:moveTo>
                  <a:lnTo>
                    <a:pt x="106705" y="122555"/>
                  </a:lnTo>
                  <a:lnTo>
                    <a:pt x="106984" y="122821"/>
                  </a:lnTo>
                  <a:lnTo>
                    <a:pt x="109359" y="120992"/>
                  </a:lnTo>
                  <a:close/>
                </a:path>
                <a:path w="394970" h="280035">
                  <a:moveTo>
                    <a:pt x="109626" y="230835"/>
                  </a:moveTo>
                  <a:lnTo>
                    <a:pt x="104406" y="227914"/>
                  </a:lnTo>
                  <a:lnTo>
                    <a:pt x="105918" y="231825"/>
                  </a:lnTo>
                  <a:lnTo>
                    <a:pt x="109626" y="230835"/>
                  </a:lnTo>
                  <a:close/>
                </a:path>
                <a:path w="394970" h="280035">
                  <a:moveTo>
                    <a:pt x="116840" y="206794"/>
                  </a:moveTo>
                  <a:lnTo>
                    <a:pt x="115544" y="205740"/>
                  </a:lnTo>
                  <a:lnTo>
                    <a:pt x="115811" y="206121"/>
                  </a:lnTo>
                  <a:lnTo>
                    <a:pt x="116293" y="206476"/>
                  </a:lnTo>
                  <a:lnTo>
                    <a:pt x="116840" y="206794"/>
                  </a:lnTo>
                  <a:close/>
                </a:path>
                <a:path w="394970" h="280035">
                  <a:moveTo>
                    <a:pt x="127850" y="136029"/>
                  </a:moveTo>
                  <a:lnTo>
                    <a:pt x="126428" y="135051"/>
                  </a:lnTo>
                  <a:lnTo>
                    <a:pt x="124104" y="135559"/>
                  </a:lnTo>
                  <a:lnTo>
                    <a:pt x="124167" y="137731"/>
                  </a:lnTo>
                  <a:lnTo>
                    <a:pt x="125590" y="138709"/>
                  </a:lnTo>
                  <a:lnTo>
                    <a:pt x="126923" y="136817"/>
                  </a:lnTo>
                  <a:lnTo>
                    <a:pt x="127850" y="136029"/>
                  </a:lnTo>
                  <a:close/>
                </a:path>
                <a:path w="394970" h="280035">
                  <a:moveTo>
                    <a:pt x="146240" y="126072"/>
                  </a:moveTo>
                  <a:lnTo>
                    <a:pt x="145719" y="124282"/>
                  </a:lnTo>
                  <a:lnTo>
                    <a:pt x="141528" y="123482"/>
                  </a:lnTo>
                  <a:lnTo>
                    <a:pt x="141630" y="127838"/>
                  </a:lnTo>
                  <a:lnTo>
                    <a:pt x="136004" y="125323"/>
                  </a:lnTo>
                  <a:lnTo>
                    <a:pt x="137121" y="126403"/>
                  </a:lnTo>
                  <a:lnTo>
                    <a:pt x="138468" y="127101"/>
                  </a:lnTo>
                  <a:lnTo>
                    <a:pt x="139801" y="127635"/>
                  </a:lnTo>
                  <a:lnTo>
                    <a:pt x="139852" y="128930"/>
                  </a:lnTo>
                  <a:lnTo>
                    <a:pt x="142887" y="129997"/>
                  </a:lnTo>
                  <a:lnTo>
                    <a:pt x="142113" y="128854"/>
                  </a:lnTo>
                  <a:lnTo>
                    <a:pt x="142163" y="128714"/>
                  </a:lnTo>
                  <a:lnTo>
                    <a:pt x="142189" y="128549"/>
                  </a:lnTo>
                  <a:lnTo>
                    <a:pt x="142240" y="128397"/>
                  </a:lnTo>
                  <a:lnTo>
                    <a:pt x="143294" y="128612"/>
                  </a:lnTo>
                  <a:lnTo>
                    <a:pt x="144259" y="128739"/>
                  </a:lnTo>
                  <a:lnTo>
                    <a:pt x="144907" y="128689"/>
                  </a:lnTo>
                  <a:lnTo>
                    <a:pt x="145351" y="127584"/>
                  </a:lnTo>
                  <a:lnTo>
                    <a:pt x="146240" y="126072"/>
                  </a:lnTo>
                  <a:close/>
                </a:path>
                <a:path w="394970" h="280035">
                  <a:moveTo>
                    <a:pt x="151701" y="194957"/>
                  </a:moveTo>
                  <a:lnTo>
                    <a:pt x="151180" y="194157"/>
                  </a:lnTo>
                  <a:lnTo>
                    <a:pt x="151269" y="192659"/>
                  </a:lnTo>
                  <a:lnTo>
                    <a:pt x="149275" y="194373"/>
                  </a:lnTo>
                  <a:lnTo>
                    <a:pt x="150088" y="194627"/>
                  </a:lnTo>
                  <a:lnTo>
                    <a:pt x="150914" y="194767"/>
                  </a:lnTo>
                  <a:lnTo>
                    <a:pt x="151701" y="194957"/>
                  </a:lnTo>
                  <a:close/>
                </a:path>
                <a:path w="394970" h="280035">
                  <a:moveTo>
                    <a:pt x="152755" y="195338"/>
                  </a:moveTo>
                  <a:lnTo>
                    <a:pt x="152412" y="195186"/>
                  </a:lnTo>
                  <a:lnTo>
                    <a:pt x="152057" y="195059"/>
                  </a:lnTo>
                  <a:lnTo>
                    <a:pt x="151701" y="194957"/>
                  </a:lnTo>
                  <a:lnTo>
                    <a:pt x="151904" y="195275"/>
                  </a:lnTo>
                  <a:lnTo>
                    <a:pt x="152209" y="195465"/>
                  </a:lnTo>
                  <a:lnTo>
                    <a:pt x="152755" y="195338"/>
                  </a:lnTo>
                  <a:close/>
                </a:path>
                <a:path w="394970" h="280035">
                  <a:moveTo>
                    <a:pt x="154825" y="192544"/>
                  </a:moveTo>
                  <a:lnTo>
                    <a:pt x="153924" y="194043"/>
                  </a:lnTo>
                  <a:lnTo>
                    <a:pt x="153949" y="194779"/>
                  </a:lnTo>
                  <a:lnTo>
                    <a:pt x="153441" y="195110"/>
                  </a:lnTo>
                  <a:lnTo>
                    <a:pt x="153073" y="195262"/>
                  </a:lnTo>
                  <a:lnTo>
                    <a:pt x="152755" y="195338"/>
                  </a:lnTo>
                  <a:lnTo>
                    <a:pt x="153365" y="195592"/>
                  </a:lnTo>
                  <a:lnTo>
                    <a:pt x="153949" y="195935"/>
                  </a:lnTo>
                  <a:lnTo>
                    <a:pt x="154457" y="196545"/>
                  </a:lnTo>
                  <a:lnTo>
                    <a:pt x="154444" y="195097"/>
                  </a:lnTo>
                  <a:lnTo>
                    <a:pt x="154825" y="192544"/>
                  </a:lnTo>
                  <a:close/>
                </a:path>
                <a:path w="394970" h="280035">
                  <a:moveTo>
                    <a:pt x="174650" y="106718"/>
                  </a:moveTo>
                  <a:lnTo>
                    <a:pt x="174536" y="102400"/>
                  </a:lnTo>
                  <a:lnTo>
                    <a:pt x="173189" y="102400"/>
                  </a:lnTo>
                  <a:lnTo>
                    <a:pt x="173672" y="105346"/>
                  </a:lnTo>
                  <a:lnTo>
                    <a:pt x="174650" y="106718"/>
                  </a:lnTo>
                  <a:close/>
                </a:path>
                <a:path w="394970" h="280035">
                  <a:moveTo>
                    <a:pt x="175755" y="172529"/>
                  </a:moveTo>
                  <a:lnTo>
                    <a:pt x="170688" y="174409"/>
                  </a:lnTo>
                  <a:lnTo>
                    <a:pt x="171653" y="175069"/>
                  </a:lnTo>
                  <a:lnTo>
                    <a:pt x="172148" y="176123"/>
                  </a:lnTo>
                  <a:lnTo>
                    <a:pt x="173101" y="176784"/>
                  </a:lnTo>
                  <a:lnTo>
                    <a:pt x="173558" y="176377"/>
                  </a:lnTo>
                  <a:lnTo>
                    <a:pt x="175323" y="178511"/>
                  </a:lnTo>
                  <a:lnTo>
                    <a:pt x="174053" y="175983"/>
                  </a:lnTo>
                  <a:lnTo>
                    <a:pt x="175755" y="172529"/>
                  </a:lnTo>
                  <a:close/>
                </a:path>
                <a:path w="394970" h="280035">
                  <a:moveTo>
                    <a:pt x="176428" y="179806"/>
                  </a:moveTo>
                  <a:lnTo>
                    <a:pt x="175336" y="178498"/>
                  </a:lnTo>
                  <a:lnTo>
                    <a:pt x="175577" y="178981"/>
                  </a:lnTo>
                  <a:lnTo>
                    <a:pt x="175895" y="179438"/>
                  </a:lnTo>
                  <a:lnTo>
                    <a:pt x="176428" y="179806"/>
                  </a:lnTo>
                  <a:close/>
                </a:path>
                <a:path w="394970" h="280035">
                  <a:moveTo>
                    <a:pt x="181102" y="195732"/>
                  </a:moveTo>
                  <a:lnTo>
                    <a:pt x="180911" y="195541"/>
                  </a:lnTo>
                  <a:lnTo>
                    <a:pt x="179857" y="194602"/>
                  </a:lnTo>
                  <a:lnTo>
                    <a:pt x="179044" y="193878"/>
                  </a:lnTo>
                  <a:lnTo>
                    <a:pt x="179247" y="191820"/>
                  </a:lnTo>
                  <a:lnTo>
                    <a:pt x="179324" y="190715"/>
                  </a:lnTo>
                  <a:lnTo>
                    <a:pt x="179349" y="188658"/>
                  </a:lnTo>
                  <a:lnTo>
                    <a:pt x="175691" y="187121"/>
                  </a:lnTo>
                  <a:lnTo>
                    <a:pt x="172161" y="190715"/>
                  </a:lnTo>
                  <a:lnTo>
                    <a:pt x="169786" y="190715"/>
                  </a:lnTo>
                  <a:lnTo>
                    <a:pt x="166839" y="190576"/>
                  </a:lnTo>
                  <a:lnTo>
                    <a:pt x="162750" y="193763"/>
                  </a:lnTo>
                  <a:lnTo>
                    <a:pt x="159956" y="191820"/>
                  </a:lnTo>
                  <a:lnTo>
                    <a:pt x="161886" y="194602"/>
                  </a:lnTo>
                  <a:lnTo>
                    <a:pt x="160464" y="193598"/>
                  </a:lnTo>
                  <a:lnTo>
                    <a:pt x="155829" y="195351"/>
                  </a:lnTo>
                  <a:lnTo>
                    <a:pt x="157759" y="197408"/>
                  </a:lnTo>
                  <a:lnTo>
                    <a:pt x="160286" y="198069"/>
                  </a:lnTo>
                  <a:lnTo>
                    <a:pt x="167411" y="196100"/>
                  </a:lnTo>
                  <a:lnTo>
                    <a:pt x="171704" y="197878"/>
                  </a:lnTo>
                  <a:lnTo>
                    <a:pt x="168960" y="198069"/>
                  </a:lnTo>
                  <a:lnTo>
                    <a:pt x="170370" y="198069"/>
                  </a:lnTo>
                  <a:lnTo>
                    <a:pt x="172504" y="198335"/>
                  </a:lnTo>
                  <a:lnTo>
                    <a:pt x="173393" y="198869"/>
                  </a:lnTo>
                  <a:lnTo>
                    <a:pt x="174167" y="199555"/>
                  </a:lnTo>
                  <a:lnTo>
                    <a:pt x="174612" y="200621"/>
                  </a:lnTo>
                  <a:lnTo>
                    <a:pt x="173266" y="201790"/>
                  </a:lnTo>
                  <a:lnTo>
                    <a:pt x="176453" y="199758"/>
                  </a:lnTo>
                  <a:lnTo>
                    <a:pt x="174205" y="198869"/>
                  </a:lnTo>
                  <a:lnTo>
                    <a:pt x="174269" y="197408"/>
                  </a:lnTo>
                  <a:lnTo>
                    <a:pt x="174371" y="196494"/>
                  </a:lnTo>
                  <a:lnTo>
                    <a:pt x="174421" y="196100"/>
                  </a:lnTo>
                  <a:lnTo>
                    <a:pt x="174485" y="195541"/>
                  </a:lnTo>
                  <a:lnTo>
                    <a:pt x="181102" y="195732"/>
                  </a:lnTo>
                  <a:close/>
                </a:path>
                <a:path w="394970" h="280035">
                  <a:moveTo>
                    <a:pt x="181444" y="175463"/>
                  </a:moveTo>
                  <a:lnTo>
                    <a:pt x="181394" y="173304"/>
                  </a:lnTo>
                  <a:lnTo>
                    <a:pt x="179552" y="174142"/>
                  </a:lnTo>
                  <a:lnTo>
                    <a:pt x="181444" y="175463"/>
                  </a:lnTo>
                  <a:close/>
                </a:path>
                <a:path w="394970" h="280035">
                  <a:moveTo>
                    <a:pt x="181978" y="196494"/>
                  </a:moveTo>
                  <a:lnTo>
                    <a:pt x="181152" y="195757"/>
                  </a:lnTo>
                  <a:lnTo>
                    <a:pt x="181229" y="196100"/>
                  </a:lnTo>
                  <a:lnTo>
                    <a:pt x="181787" y="197878"/>
                  </a:lnTo>
                  <a:lnTo>
                    <a:pt x="181838" y="198069"/>
                  </a:lnTo>
                  <a:lnTo>
                    <a:pt x="181952" y="197408"/>
                  </a:lnTo>
                  <a:lnTo>
                    <a:pt x="181978" y="196494"/>
                  </a:lnTo>
                  <a:close/>
                </a:path>
                <a:path w="394970" h="280035">
                  <a:moveTo>
                    <a:pt x="182524" y="86626"/>
                  </a:moveTo>
                  <a:lnTo>
                    <a:pt x="178320" y="85839"/>
                  </a:lnTo>
                  <a:lnTo>
                    <a:pt x="179679" y="83934"/>
                  </a:lnTo>
                  <a:lnTo>
                    <a:pt x="175526" y="85318"/>
                  </a:lnTo>
                  <a:lnTo>
                    <a:pt x="175133" y="88595"/>
                  </a:lnTo>
                  <a:lnTo>
                    <a:pt x="182524" y="86626"/>
                  </a:lnTo>
                  <a:close/>
                </a:path>
                <a:path w="394970" h="280035">
                  <a:moveTo>
                    <a:pt x="183413" y="179705"/>
                  </a:moveTo>
                  <a:lnTo>
                    <a:pt x="179616" y="177050"/>
                  </a:lnTo>
                  <a:lnTo>
                    <a:pt x="179158" y="177444"/>
                  </a:lnTo>
                  <a:lnTo>
                    <a:pt x="182956" y="180086"/>
                  </a:lnTo>
                  <a:lnTo>
                    <a:pt x="183413" y="179705"/>
                  </a:lnTo>
                  <a:close/>
                </a:path>
                <a:path w="394970" h="280035">
                  <a:moveTo>
                    <a:pt x="184950" y="89738"/>
                  </a:moveTo>
                  <a:lnTo>
                    <a:pt x="183032" y="88417"/>
                  </a:lnTo>
                  <a:lnTo>
                    <a:pt x="182651" y="90970"/>
                  </a:lnTo>
                  <a:lnTo>
                    <a:pt x="184950" y="89738"/>
                  </a:lnTo>
                  <a:close/>
                </a:path>
                <a:path w="394970" h="280035">
                  <a:moveTo>
                    <a:pt x="186486" y="58140"/>
                  </a:moveTo>
                  <a:lnTo>
                    <a:pt x="179539" y="58991"/>
                  </a:lnTo>
                  <a:lnTo>
                    <a:pt x="185597" y="60388"/>
                  </a:lnTo>
                  <a:lnTo>
                    <a:pt x="186067" y="59270"/>
                  </a:lnTo>
                  <a:lnTo>
                    <a:pt x="185102" y="58610"/>
                  </a:lnTo>
                  <a:lnTo>
                    <a:pt x="186486" y="58140"/>
                  </a:lnTo>
                  <a:close/>
                </a:path>
                <a:path w="394970" h="280035">
                  <a:moveTo>
                    <a:pt x="192976" y="51320"/>
                  </a:moveTo>
                  <a:lnTo>
                    <a:pt x="192849" y="51320"/>
                  </a:lnTo>
                  <a:lnTo>
                    <a:pt x="192239" y="51320"/>
                  </a:lnTo>
                  <a:lnTo>
                    <a:pt x="189585" y="51777"/>
                  </a:lnTo>
                  <a:lnTo>
                    <a:pt x="191935" y="52705"/>
                  </a:lnTo>
                  <a:lnTo>
                    <a:pt x="192976" y="51320"/>
                  </a:lnTo>
                  <a:close/>
                </a:path>
                <a:path w="394970" h="280035">
                  <a:moveTo>
                    <a:pt x="193103" y="50749"/>
                  </a:moveTo>
                  <a:lnTo>
                    <a:pt x="192316" y="49441"/>
                  </a:lnTo>
                  <a:lnTo>
                    <a:pt x="192595" y="50431"/>
                  </a:lnTo>
                  <a:lnTo>
                    <a:pt x="192684" y="50749"/>
                  </a:lnTo>
                  <a:lnTo>
                    <a:pt x="193103" y="50749"/>
                  </a:lnTo>
                  <a:close/>
                </a:path>
                <a:path w="394970" h="280035">
                  <a:moveTo>
                    <a:pt x="193243" y="50965"/>
                  </a:moveTo>
                  <a:lnTo>
                    <a:pt x="192747" y="50965"/>
                  </a:lnTo>
                  <a:lnTo>
                    <a:pt x="192849" y="51320"/>
                  </a:lnTo>
                  <a:lnTo>
                    <a:pt x="193243" y="50965"/>
                  </a:lnTo>
                  <a:close/>
                </a:path>
                <a:path w="394970" h="280035">
                  <a:moveTo>
                    <a:pt x="193408" y="50749"/>
                  </a:moveTo>
                  <a:lnTo>
                    <a:pt x="193103" y="50749"/>
                  </a:lnTo>
                  <a:lnTo>
                    <a:pt x="193243" y="50965"/>
                  </a:lnTo>
                  <a:lnTo>
                    <a:pt x="193408" y="50749"/>
                  </a:lnTo>
                  <a:close/>
                </a:path>
                <a:path w="394970" h="280035">
                  <a:moveTo>
                    <a:pt x="193649" y="103593"/>
                  </a:moveTo>
                  <a:lnTo>
                    <a:pt x="192087" y="103695"/>
                  </a:lnTo>
                  <a:lnTo>
                    <a:pt x="190474" y="103771"/>
                  </a:lnTo>
                  <a:lnTo>
                    <a:pt x="188518" y="103581"/>
                  </a:lnTo>
                  <a:lnTo>
                    <a:pt x="189001" y="105778"/>
                  </a:lnTo>
                  <a:lnTo>
                    <a:pt x="191477" y="103962"/>
                  </a:lnTo>
                  <a:lnTo>
                    <a:pt x="193649" y="103593"/>
                  </a:lnTo>
                  <a:close/>
                </a:path>
                <a:path w="394970" h="280035">
                  <a:moveTo>
                    <a:pt x="194589" y="103555"/>
                  </a:moveTo>
                  <a:lnTo>
                    <a:pt x="194284" y="103530"/>
                  </a:lnTo>
                  <a:lnTo>
                    <a:pt x="193967" y="103555"/>
                  </a:lnTo>
                  <a:lnTo>
                    <a:pt x="193649" y="103606"/>
                  </a:lnTo>
                  <a:lnTo>
                    <a:pt x="193954" y="103581"/>
                  </a:lnTo>
                  <a:lnTo>
                    <a:pt x="194284" y="103581"/>
                  </a:lnTo>
                  <a:lnTo>
                    <a:pt x="194589" y="103555"/>
                  </a:lnTo>
                  <a:close/>
                </a:path>
                <a:path w="394970" h="280035">
                  <a:moveTo>
                    <a:pt x="194818" y="169849"/>
                  </a:moveTo>
                  <a:lnTo>
                    <a:pt x="192849" y="165633"/>
                  </a:lnTo>
                  <a:lnTo>
                    <a:pt x="191287" y="170751"/>
                  </a:lnTo>
                  <a:lnTo>
                    <a:pt x="194818" y="169849"/>
                  </a:lnTo>
                  <a:close/>
                </a:path>
                <a:path w="394970" h="280035">
                  <a:moveTo>
                    <a:pt x="195122" y="50965"/>
                  </a:moveTo>
                  <a:lnTo>
                    <a:pt x="193243" y="50965"/>
                  </a:lnTo>
                  <a:lnTo>
                    <a:pt x="194818" y="53581"/>
                  </a:lnTo>
                  <a:lnTo>
                    <a:pt x="194919" y="52705"/>
                  </a:lnTo>
                  <a:lnTo>
                    <a:pt x="195033" y="51777"/>
                  </a:lnTo>
                  <a:lnTo>
                    <a:pt x="195122" y="50965"/>
                  </a:lnTo>
                  <a:close/>
                </a:path>
                <a:path w="394970" h="280035">
                  <a:moveTo>
                    <a:pt x="195313" y="49441"/>
                  </a:moveTo>
                  <a:lnTo>
                    <a:pt x="194386" y="49441"/>
                  </a:lnTo>
                  <a:lnTo>
                    <a:pt x="193408" y="50749"/>
                  </a:lnTo>
                  <a:lnTo>
                    <a:pt x="195160" y="50749"/>
                  </a:lnTo>
                  <a:lnTo>
                    <a:pt x="195199" y="50431"/>
                  </a:lnTo>
                  <a:lnTo>
                    <a:pt x="195313" y="49441"/>
                  </a:lnTo>
                  <a:close/>
                </a:path>
                <a:path w="394970" h="280035">
                  <a:moveTo>
                    <a:pt x="195338" y="49199"/>
                  </a:moveTo>
                  <a:lnTo>
                    <a:pt x="195148" y="48691"/>
                  </a:lnTo>
                  <a:lnTo>
                    <a:pt x="194957" y="48691"/>
                  </a:lnTo>
                  <a:lnTo>
                    <a:pt x="194576" y="49199"/>
                  </a:lnTo>
                  <a:lnTo>
                    <a:pt x="195338" y="49199"/>
                  </a:lnTo>
                  <a:close/>
                </a:path>
                <a:path w="394970" h="280035">
                  <a:moveTo>
                    <a:pt x="195973" y="27851"/>
                  </a:moveTo>
                  <a:lnTo>
                    <a:pt x="193636" y="26924"/>
                  </a:lnTo>
                  <a:lnTo>
                    <a:pt x="192646" y="24815"/>
                  </a:lnTo>
                  <a:lnTo>
                    <a:pt x="191795" y="27774"/>
                  </a:lnTo>
                  <a:lnTo>
                    <a:pt x="195973" y="27851"/>
                  </a:lnTo>
                  <a:close/>
                </a:path>
                <a:path w="394970" h="280035">
                  <a:moveTo>
                    <a:pt x="196138" y="90385"/>
                  </a:moveTo>
                  <a:lnTo>
                    <a:pt x="193395" y="88392"/>
                  </a:lnTo>
                  <a:lnTo>
                    <a:pt x="193662" y="84607"/>
                  </a:lnTo>
                  <a:lnTo>
                    <a:pt x="192913" y="81965"/>
                  </a:lnTo>
                  <a:lnTo>
                    <a:pt x="187109" y="83413"/>
                  </a:lnTo>
                  <a:lnTo>
                    <a:pt x="182981" y="85509"/>
                  </a:lnTo>
                  <a:lnTo>
                    <a:pt x="185839" y="88938"/>
                  </a:lnTo>
                  <a:lnTo>
                    <a:pt x="188671" y="90208"/>
                  </a:lnTo>
                  <a:lnTo>
                    <a:pt x="187299" y="91376"/>
                  </a:lnTo>
                  <a:lnTo>
                    <a:pt x="196138" y="90385"/>
                  </a:lnTo>
                  <a:close/>
                </a:path>
                <a:path w="394970" h="280035">
                  <a:moveTo>
                    <a:pt x="196494" y="142214"/>
                  </a:moveTo>
                  <a:lnTo>
                    <a:pt x="195681" y="140766"/>
                  </a:lnTo>
                  <a:lnTo>
                    <a:pt x="196189" y="142214"/>
                  </a:lnTo>
                  <a:lnTo>
                    <a:pt x="196303" y="142557"/>
                  </a:lnTo>
                  <a:lnTo>
                    <a:pt x="196494" y="142214"/>
                  </a:lnTo>
                  <a:close/>
                </a:path>
                <a:path w="394970" h="280035">
                  <a:moveTo>
                    <a:pt x="198399" y="144589"/>
                  </a:moveTo>
                  <a:lnTo>
                    <a:pt x="195440" y="144208"/>
                  </a:lnTo>
                  <a:lnTo>
                    <a:pt x="196316" y="142557"/>
                  </a:lnTo>
                  <a:lnTo>
                    <a:pt x="193103" y="145529"/>
                  </a:lnTo>
                  <a:lnTo>
                    <a:pt x="198399" y="144589"/>
                  </a:lnTo>
                  <a:close/>
                </a:path>
                <a:path w="394970" h="280035">
                  <a:moveTo>
                    <a:pt x="203657" y="56057"/>
                  </a:moveTo>
                  <a:lnTo>
                    <a:pt x="203415" y="56146"/>
                  </a:lnTo>
                  <a:lnTo>
                    <a:pt x="203136" y="56324"/>
                  </a:lnTo>
                  <a:lnTo>
                    <a:pt x="202742" y="56667"/>
                  </a:lnTo>
                  <a:lnTo>
                    <a:pt x="203123" y="56629"/>
                  </a:lnTo>
                  <a:lnTo>
                    <a:pt x="203403" y="56362"/>
                  </a:lnTo>
                  <a:lnTo>
                    <a:pt x="203657" y="56057"/>
                  </a:lnTo>
                  <a:close/>
                </a:path>
                <a:path w="394970" h="280035">
                  <a:moveTo>
                    <a:pt x="207213" y="162102"/>
                  </a:moveTo>
                  <a:lnTo>
                    <a:pt x="203428" y="159473"/>
                  </a:lnTo>
                  <a:lnTo>
                    <a:pt x="203517" y="162102"/>
                  </a:lnTo>
                  <a:lnTo>
                    <a:pt x="207213" y="162102"/>
                  </a:lnTo>
                  <a:close/>
                </a:path>
                <a:path w="394970" h="280035">
                  <a:moveTo>
                    <a:pt x="209181" y="53314"/>
                  </a:moveTo>
                  <a:lnTo>
                    <a:pt x="204558" y="53314"/>
                  </a:lnTo>
                  <a:lnTo>
                    <a:pt x="206413" y="54952"/>
                  </a:lnTo>
                  <a:lnTo>
                    <a:pt x="209181" y="53314"/>
                  </a:lnTo>
                  <a:close/>
                </a:path>
                <a:path w="394970" h="280035">
                  <a:moveTo>
                    <a:pt x="212585" y="59232"/>
                  </a:moveTo>
                  <a:lnTo>
                    <a:pt x="212356" y="58839"/>
                  </a:lnTo>
                  <a:lnTo>
                    <a:pt x="211785" y="57835"/>
                  </a:lnTo>
                  <a:lnTo>
                    <a:pt x="210451" y="55511"/>
                  </a:lnTo>
                  <a:lnTo>
                    <a:pt x="210134" y="54952"/>
                  </a:lnTo>
                  <a:lnTo>
                    <a:pt x="206413" y="54952"/>
                  </a:lnTo>
                  <a:lnTo>
                    <a:pt x="204546" y="54952"/>
                  </a:lnTo>
                  <a:lnTo>
                    <a:pt x="203657" y="56057"/>
                  </a:lnTo>
                  <a:lnTo>
                    <a:pt x="205041" y="55511"/>
                  </a:lnTo>
                  <a:lnTo>
                    <a:pt x="204139" y="58623"/>
                  </a:lnTo>
                  <a:lnTo>
                    <a:pt x="206489" y="57835"/>
                  </a:lnTo>
                  <a:lnTo>
                    <a:pt x="203276" y="59867"/>
                  </a:lnTo>
                  <a:lnTo>
                    <a:pt x="206133" y="61849"/>
                  </a:lnTo>
                  <a:lnTo>
                    <a:pt x="207911" y="58839"/>
                  </a:lnTo>
                  <a:lnTo>
                    <a:pt x="212585" y="59232"/>
                  </a:lnTo>
                  <a:close/>
                </a:path>
                <a:path w="394970" h="280035">
                  <a:moveTo>
                    <a:pt x="214680" y="50749"/>
                  </a:moveTo>
                  <a:lnTo>
                    <a:pt x="214223" y="50431"/>
                  </a:lnTo>
                  <a:lnTo>
                    <a:pt x="212813" y="49441"/>
                  </a:lnTo>
                  <a:lnTo>
                    <a:pt x="212623" y="49314"/>
                  </a:lnTo>
                  <a:lnTo>
                    <a:pt x="214007" y="49314"/>
                  </a:lnTo>
                  <a:lnTo>
                    <a:pt x="203428" y="47904"/>
                  </a:lnTo>
                  <a:lnTo>
                    <a:pt x="197421" y="48691"/>
                  </a:lnTo>
                  <a:lnTo>
                    <a:pt x="197739" y="49314"/>
                  </a:lnTo>
                  <a:lnTo>
                    <a:pt x="198031" y="49314"/>
                  </a:lnTo>
                  <a:lnTo>
                    <a:pt x="198183" y="49441"/>
                  </a:lnTo>
                  <a:lnTo>
                    <a:pt x="195402" y="48691"/>
                  </a:lnTo>
                  <a:lnTo>
                    <a:pt x="195465" y="49314"/>
                  </a:lnTo>
                  <a:lnTo>
                    <a:pt x="198958" y="56083"/>
                  </a:lnTo>
                  <a:lnTo>
                    <a:pt x="199453" y="52705"/>
                  </a:lnTo>
                  <a:lnTo>
                    <a:pt x="199542" y="52044"/>
                  </a:lnTo>
                  <a:lnTo>
                    <a:pt x="199656" y="51320"/>
                  </a:lnTo>
                  <a:lnTo>
                    <a:pt x="199732" y="50749"/>
                  </a:lnTo>
                  <a:lnTo>
                    <a:pt x="199783" y="50431"/>
                  </a:lnTo>
                  <a:lnTo>
                    <a:pt x="202615" y="51600"/>
                  </a:lnTo>
                  <a:lnTo>
                    <a:pt x="204558" y="53314"/>
                  </a:lnTo>
                  <a:lnTo>
                    <a:pt x="204470" y="52336"/>
                  </a:lnTo>
                  <a:lnTo>
                    <a:pt x="203720" y="52044"/>
                  </a:lnTo>
                  <a:lnTo>
                    <a:pt x="210616" y="51320"/>
                  </a:lnTo>
                  <a:lnTo>
                    <a:pt x="214680" y="50749"/>
                  </a:lnTo>
                  <a:close/>
                </a:path>
                <a:path w="394970" h="280035">
                  <a:moveTo>
                    <a:pt x="219913" y="73672"/>
                  </a:moveTo>
                  <a:lnTo>
                    <a:pt x="217106" y="72326"/>
                  </a:lnTo>
                  <a:lnTo>
                    <a:pt x="218300" y="73672"/>
                  </a:lnTo>
                  <a:lnTo>
                    <a:pt x="219913" y="73672"/>
                  </a:lnTo>
                  <a:close/>
                </a:path>
                <a:path w="394970" h="280035">
                  <a:moveTo>
                    <a:pt x="219976" y="75526"/>
                  </a:moveTo>
                  <a:lnTo>
                    <a:pt x="218592" y="73990"/>
                  </a:lnTo>
                  <a:lnTo>
                    <a:pt x="219621" y="75526"/>
                  </a:lnTo>
                  <a:lnTo>
                    <a:pt x="219976" y="75526"/>
                  </a:lnTo>
                  <a:close/>
                </a:path>
                <a:path w="394970" h="280035">
                  <a:moveTo>
                    <a:pt x="220484" y="76771"/>
                  </a:moveTo>
                  <a:lnTo>
                    <a:pt x="219621" y="75526"/>
                  </a:lnTo>
                  <a:lnTo>
                    <a:pt x="217652" y="75526"/>
                  </a:lnTo>
                  <a:lnTo>
                    <a:pt x="220484" y="76771"/>
                  </a:lnTo>
                  <a:close/>
                </a:path>
                <a:path w="394970" h="280035">
                  <a:moveTo>
                    <a:pt x="220573" y="118021"/>
                  </a:moveTo>
                  <a:lnTo>
                    <a:pt x="219570" y="119278"/>
                  </a:lnTo>
                  <a:lnTo>
                    <a:pt x="219722" y="119418"/>
                  </a:lnTo>
                  <a:lnTo>
                    <a:pt x="220573" y="118021"/>
                  </a:lnTo>
                  <a:close/>
                </a:path>
                <a:path w="394970" h="280035">
                  <a:moveTo>
                    <a:pt x="220802" y="170751"/>
                  </a:moveTo>
                  <a:lnTo>
                    <a:pt x="213410" y="167855"/>
                  </a:lnTo>
                  <a:lnTo>
                    <a:pt x="208407" y="174345"/>
                  </a:lnTo>
                  <a:lnTo>
                    <a:pt x="203314" y="173659"/>
                  </a:lnTo>
                  <a:lnTo>
                    <a:pt x="196811" y="172796"/>
                  </a:lnTo>
                  <a:lnTo>
                    <a:pt x="195376" y="172796"/>
                  </a:lnTo>
                  <a:lnTo>
                    <a:pt x="192112" y="173659"/>
                  </a:lnTo>
                  <a:lnTo>
                    <a:pt x="190881" y="172796"/>
                  </a:lnTo>
                  <a:lnTo>
                    <a:pt x="190652" y="172796"/>
                  </a:lnTo>
                  <a:lnTo>
                    <a:pt x="190703" y="172669"/>
                  </a:lnTo>
                  <a:lnTo>
                    <a:pt x="191287" y="170751"/>
                  </a:lnTo>
                  <a:lnTo>
                    <a:pt x="189458" y="171183"/>
                  </a:lnTo>
                  <a:lnTo>
                    <a:pt x="190639" y="172631"/>
                  </a:lnTo>
                  <a:lnTo>
                    <a:pt x="188810" y="171348"/>
                  </a:lnTo>
                  <a:lnTo>
                    <a:pt x="189458" y="171183"/>
                  </a:lnTo>
                  <a:lnTo>
                    <a:pt x="187833" y="169240"/>
                  </a:lnTo>
                  <a:lnTo>
                    <a:pt x="195872" y="174853"/>
                  </a:lnTo>
                  <a:lnTo>
                    <a:pt x="196329" y="174447"/>
                  </a:lnTo>
                  <a:lnTo>
                    <a:pt x="197040" y="174955"/>
                  </a:lnTo>
                  <a:lnTo>
                    <a:pt x="197281" y="175133"/>
                  </a:lnTo>
                  <a:lnTo>
                    <a:pt x="199224" y="177888"/>
                  </a:lnTo>
                  <a:lnTo>
                    <a:pt x="197408" y="179476"/>
                  </a:lnTo>
                  <a:lnTo>
                    <a:pt x="196519" y="176390"/>
                  </a:lnTo>
                  <a:lnTo>
                    <a:pt x="196456" y="176174"/>
                  </a:lnTo>
                  <a:lnTo>
                    <a:pt x="196392" y="175920"/>
                  </a:lnTo>
                  <a:lnTo>
                    <a:pt x="195059" y="178549"/>
                  </a:lnTo>
                  <a:lnTo>
                    <a:pt x="196062" y="181381"/>
                  </a:lnTo>
                  <a:lnTo>
                    <a:pt x="198247" y="179476"/>
                  </a:lnTo>
                  <a:lnTo>
                    <a:pt x="200621" y="177419"/>
                  </a:lnTo>
                  <a:lnTo>
                    <a:pt x="199402" y="181470"/>
                  </a:lnTo>
                  <a:lnTo>
                    <a:pt x="201155" y="180657"/>
                  </a:lnTo>
                  <a:lnTo>
                    <a:pt x="201282" y="177888"/>
                  </a:lnTo>
                  <a:lnTo>
                    <a:pt x="201333" y="177419"/>
                  </a:lnTo>
                  <a:lnTo>
                    <a:pt x="201460" y="176390"/>
                  </a:lnTo>
                  <a:lnTo>
                    <a:pt x="201510" y="175920"/>
                  </a:lnTo>
                  <a:lnTo>
                    <a:pt x="202895" y="176174"/>
                  </a:lnTo>
                  <a:lnTo>
                    <a:pt x="203200" y="175920"/>
                  </a:lnTo>
                  <a:lnTo>
                    <a:pt x="204330" y="174955"/>
                  </a:lnTo>
                  <a:lnTo>
                    <a:pt x="204724" y="174612"/>
                  </a:lnTo>
                  <a:lnTo>
                    <a:pt x="205117" y="175920"/>
                  </a:lnTo>
                  <a:lnTo>
                    <a:pt x="205193" y="176174"/>
                  </a:lnTo>
                  <a:lnTo>
                    <a:pt x="205257" y="176390"/>
                  </a:lnTo>
                  <a:lnTo>
                    <a:pt x="203479" y="180124"/>
                  </a:lnTo>
                  <a:lnTo>
                    <a:pt x="209003" y="177584"/>
                  </a:lnTo>
                  <a:lnTo>
                    <a:pt x="208965" y="178549"/>
                  </a:lnTo>
                  <a:lnTo>
                    <a:pt x="208851" y="181470"/>
                  </a:lnTo>
                  <a:lnTo>
                    <a:pt x="208724" y="184505"/>
                  </a:lnTo>
                  <a:lnTo>
                    <a:pt x="210591" y="185813"/>
                  </a:lnTo>
                  <a:lnTo>
                    <a:pt x="211709" y="181800"/>
                  </a:lnTo>
                  <a:lnTo>
                    <a:pt x="219494" y="178981"/>
                  </a:lnTo>
                  <a:lnTo>
                    <a:pt x="219798" y="177888"/>
                  </a:lnTo>
                  <a:lnTo>
                    <a:pt x="219875" y="177584"/>
                  </a:lnTo>
                  <a:lnTo>
                    <a:pt x="220548" y="175133"/>
                  </a:lnTo>
                  <a:lnTo>
                    <a:pt x="220599" y="174955"/>
                  </a:lnTo>
                  <a:lnTo>
                    <a:pt x="216662" y="174612"/>
                  </a:lnTo>
                  <a:lnTo>
                    <a:pt x="218274" y="174612"/>
                  </a:lnTo>
                  <a:lnTo>
                    <a:pt x="218363" y="173659"/>
                  </a:lnTo>
                  <a:lnTo>
                    <a:pt x="218452" y="172669"/>
                  </a:lnTo>
                  <a:lnTo>
                    <a:pt x="218579" y="171348"/>
                  </a:lnTo>
                  <a:lnTo>
                    <a:pt x="218630" y="170751"/>
                  </a:lnTo>
                  <a:lnTo>
                    <a:pt x="220802" y="170751"/>
                  </a:lnTo>
                  <a:close/>
                </a:path>
                <a:path w="394970" h="280035">
                  <a:moveTo>
                    <a:pt x="226822" y="70548"/>
                  </a:moveTo>
                  <a:lnTo>
                    <a:pt x="226669" y="70231"/>
                  </a:lnTo>
                  <a:lnTo>
                    <a:pt x="226072" y="71716"/>
                  </a:lnTo>
                  <a:lnTo>
                    <a:pt x="226517" y="71069"/>
                  </a:lnTo>
                  <a:lnTo>
                    <a:pt x="226822" y="70548"/>
                  </a:lnTo>
                  <a:close/>
                </a:path>
                <a:path w="394970" h="280035">
                  <a:moveTo>
                    <a:pt x="227279" y="68719"/>
                  </a:moveTo>
                  <a:lnTo>
                    <a:pt x="226174" y="69634"/>
                  </a:lnTo>
                  <a:lnTo>
                    <a:pt x="226402" y="69634"/>
                  </a:lnTo>
                  <a:lnTo>
                    <a:pt x="226669" y="70231"/>
                  </a:lnTo>
                  <a:lnTo>
                    <a:pt x="227279" y="68719"/>
                  </a:lnTo>
                  <a:close/>
                </a:path>
                <a:path w="394970" h="280035">
                  <a:moveTo>
                    <a:pt x="233984" y="39306"/>
                  </a:moveTo>
                  <a:lnTo>
                    <a:pt x="231178" y="39509"/>
                  </a:lnTo>
                  <a:lnTo>
                    <a:pt x="226987" y="38709"/>
                  </a:lnTo>
                  <a:lnTo>
                    <a:pt x="225577" y="39179"/>
                  </a:lnTo>
                  <a:lnTo>
                    <a:pt x="229323" y="39636"/>
                  </a:lnTo>
                  <a:lnTo>
                    <a:pt x="229323" y="40347"/>
                  </a:lnTo>
                  <a:lnTo>
                    <a:pt x="233984" y="39306"/>
                  </a:lnTo>
                  <a:close/>
                </a:path>
                <a:path w="394970" h="280035">
                  <a:moveTo>
                    <a:pt x="235267" y="69634"/>
                  </a:moveTo>
                  <a:lnTo>
                    <a:pt x="234162" y="68313"/>
                  </a:lnTo>
                  <a:lnTo>
                    <a:pt x="232714" y="66560"/>
                  </a:lnTo>
                  <a:lnTo>
                    <a:pt x="229870" y="61760"/>
                  </a:lnTo>
                  <a:lnTo>
                    <a:pt x="223380" y="62471"/>
                  </a:lnTo>
                  <a:lnTo>
                    <a:pt x="219341" y="62471"/>
                  </a:lnTo>
                  <a:lnTo>
                    <a:pt x="218084" y="64554"/>
                  </a:lnTo>
                  <a:lnTo>
                    <a:pt x="216814" y="66789"/>
                  </a:lnTo>
                  <a:lnTo>
                    <a:pt x="212788" y="67183"/>
                  </a:lnTo>
                  <a:lnTo>
                    <a:pt x="213194" y="69634"/>
                  </a:lnTo>
                  <a:lnTo>
                    <a:pt x="213296" y="70231"/>
                  </a:lnTo>
                  <a:lnTo>
                    <a:pt x="213321" y="70421"/>
                  </a:lnTo>
                  <a:lnTo>
                    <a:pt x="215760" y="70231"/>
                  </a:lnTo>
                  <a:lnTo>
                    <a:pt x="217284" y="70231"/>
                  </a:lnTo>
                  <a:lnTo>
                    <a:pt x="219405" y="71069"/>
                  </a:lnTo>
                  <a:lnTo>
                    <a:pt x="221665" y="70548"/>
                  </a:lnTo>
                  <a:lnTo>
                    <a:pt x="222669" y="70231"/>
                  </a:lnTo>
                  <a:lnTo>
                    <a:pt x="227279" y="68719"/>
                  </a:lnTo>
                  <a:lnTo>
                    <a:pt x="227698" y="68313"/>
                  </a:lnTo>
                  <a:lnTo>
                    <a:pt x="228434" y="71716"/>
                  </a:lnTo>
                  <a:lnTo>
                    <a:pt x="232346" y="69634"/>
                  </a:lnTo>
                  <a:lnTo>
                    <a:pt x="235267" y="69634"/>
                  </a:lnTo>
                  <a:close/>
                </a:path>
                <a:path w="394970" h="280035">
                  <a:moveTo>
                    <a:pt x="238061" y="71958"/>
                  </a:moveTo>
                  <a:lnTo>
                    <a:pt x="237718" y="70116"/>
                  </a:lnTo>
                  <a:lnTo>
                    <a:pt x="236601" y="69659"/>
                  </a:lnTo>
                  <a:lnTo>
                    <a:pt x="235267" y="69646"/>
                  </a:lnTo>
                  <a:lnTo>
                    <a:pt x="236181" y="70751"/>
                  </a:lnTo>
                  <a:lnTo>
                    <a:pt x="237070" y="71640"/>
                  </a:lnTo>
                  <a:lnTo>
                    <a:pt x="238061" y="71958"/>
                  </a:lnTo>
                  <a:close/>
                </a:path>
                <a:path w="394970" h="280035">
                  <a:moveTo>
                    <a:pt x="240360" y="126098"/>
                  </a:moveTo>
                  <a:lnTo>
                    <a:pt x="230555" y="125691"/>
                  </a:lnTo>
                  <a:lnTo>
                    <a:pt x="231216" y="123342"/>
                  </a:lnTo>
                  <a:lnTo>
                    <a:pt x="231292" y="123063"/>
                  </a:lnTo>
                  <a:lnTo>
                    <a:pt x="231355" y="122872"/>
                  </a:lnTo>
                  <a:lnTo>
                    <a:pt x="231203" y="122326"/>
                  </a:lnTo>
                  <a:lnTo>
                    <a:pt x="230924" y="121678"/>
                  </a:lnTo>
                  <a:lnTo>
                    <a:pt x="228739" y="120180"/>
                  </a:lnTo>
                  <a:lnTo>
                    <a:pt x="228244" y="120180"/>
                  </a:lnTo>
                  <a:lnTo>
                    <a:pt x="231635" y="118783"/>
                  </a:lnTo>
                  <a:lnTo>
                    <a:pt x="231952" y="118783"/>
                  </a:lnTo>
                  <a:lnTo>
                    <a:pt x="234124" y="119646"/>
                  </a:lnTo>
                  <a:lnTo>
                    <a:pt x="234099" y="118783"/>
                  </a:lnTo>
                  <a:lnTo>
                    <a:pt x="234048" y="116039"/>
                  </a:lnTo>
                  <a:lnTo>
                    <a:pt x="228422" y="114249"/>
                  </a:lnTo>
                  <a:lnTo>
                    <a:pt x="224243" y="116370"/>
                  </a:lnTo>
                  <a:lnTo>
                    <a:pt x="223735" y="116713"/>
                  </a:lnTo>
                  <a:lnTo>
                    <a:pt x="221500" y="116509"/>
                  </a:lnTo>
                  <a:lnTo>
                    <a:pt x="220573" y="118021"/>
                  </a:lnTo>
                  <a:lnTo>
                    <a:pt x="223647" y="116763"/>
                  </a:lnTo>
                  <a:lnTo>
                    <a:pt x="220586" y="118783"/>
                  </a:lnTo>
                  <a:lnTo>
                    <a:pt x="218097" y="121640"/>
                  </a:lnTo>
                  <a:lnTo>
                    <a:pt x="218097" y="122148"/>
                  </a:lnTo>
                  <a:lnTo>
                    <a:pt x="217843" y="122008"/>
                  </a:lnTo>
                  <a:lnTo>
                    <a:pt x="218084" y="122008"/>
                  </a:lnTo>
                  <a:lnTo>
                    <a:pt x="218097" y="122148"/>
                  </a:lnTo>
                  <a:lnTo>
                    <a:pt x="218097" y="121640"/>
                  </a:lnTo>
                  <a:lnTo>
                    <a:pt x="217792" y="121983"/>
                  </a:lnTo>
                  <a:lnTo>
                    <a:pt x="216623" y="121259"/>
                  </a:lnTo>
                  <a:lnTo>
                    <a:pt x="215061" y="120180"/>
                  </a:lnTo>
                  <a:lnTo>
                    <a:pt x="214160" y="119278"/>
                  </a:lnTo>
                  <a:lnTo>
                    <a:pt x="214452" y="119278"/>
                  </a:lnTo>
                  <a:lnTo>
                    <a:pt x="218757" y="120319"/>
                  </a:lnTo>
                  <a:lnTo>
                    <a:pt x="219468" y="119418"/>
                  </a:lnTo>
                  <a:lnTo>
                    <a:pt x="219570" y="119278"/>
                  </a:lnTo>
                  <a:lnTo>
                    <a:pt x="217385" y="117221"/>
                  </a:lnTo>
                  <a:lnTo>
                    <a:pt x="218173" y="116370"/>
                  </a:lnTo>
                  <a:lnTo>
                    <a:pt x="217462" y="116039"/>
                  </a:lnTo>
                  <a:lnTo>
                    <a:pt x="212064" y="113525"/>
                  </a:lnTo>
                  <a:lnTo>
                    <a:pt x="212394" y="114249"/>
                  </a:lnTo>
                  <a:lnTo>
                    <a:pt x="212471" y="114401"/>
                  </a:lnTo>
                  <a:lnTo>
                    <a:pt x="212559" y="114592"/>
                  </a:lnTo>
                  <a:lnTo>
                    <a:pt x="213499" y="115239"/>
                  </a:lnTo>
                  <a:lnTo>
                    <a:pt x="213512" y="115989"/>
                  </a:lnTo>
                  <a:lnTo>
                    <a:pt x="210210" y="114401"/>
                  </a:lnTo>
                  <a:lnTo>
                    <a:pt x="209384" y="118783"/>
                  </a:lnTo>
                  <a:lnTo>
                    <a:pt x="207899" y="119278"/>
                  </a:lnTo>
                  <a:lnTo>
                    <a:pt x="208673" y="119278"/>
                  </a:lnTo>
                  <a:lnTo>
                    <a:pt x="211556" y="119913"/>
                  </a:lnTo>
                  <a:lnTo>
                    <a:pt x="212204" y="120573"/>
                  </a:lnTo>
                  <a:lnTo>
                    <a:pt x="214096" y="122008"/>
                  </a:lnTo>
                  <a:lnTo>
                    <a:pt x="213956" y="122008"/>
                  </a:lnTo>
                  <a:lnTo>
                    <a:pt x="213880" y="122872"/>
                  </a:lnTo>
                  <a:lnTo>
                    <a:pt x="213614" y="123063"/>
                  </a:lnTo>
                  <a:lnTo>
                    <a:pt x="213423" y="123342"/>
                  </a:lnTo>
                  <a:lnTo>
                    <a:pt x="213207" y="123964"/>
                  </a:lnTo>
                  <a:lnTo>
                    <a:pt x="212725" y="123964"/>
                  </a:lnTo>
                  <a:lnTo>
                    <a:pt x="211404" y="123063"/>
                  </a:lnTo>
                  <a:lnTo>
                    <a:pt x="212242" y="123964"/>
                  </a:lnTo>
                  <a:lnTo>
                    <a:pt x="212559" y="123964"/>
                  </a:lnTo>
                  <a:lnTo>
                    <a:pt x="213156" y="124129"/>
                  </a:lnTo>
                  <a:lnTo>
                    <a:pt x="212775" y="125514"/>
                  </a:lnTo>
                  <a:lnTo>
                    <a:pt x="212432" y="127342"/>
                  </a:lnTo>
                  <a:lnTo>
                    <a:pt x="209410" y="127342"/>
                  </a:lnTo>
                  <a:lnTo>
                    <a:pt x="211975" y="129108"/>
                  </a:lnTo>
                  <a:lnTo>
                    <a:pt x="214020" y="127342"/>
                  </a:lnTo>
                  <a:lnTo>
                    <a:pt x="214464" y="127342"/>
                  </a:lnTo>
                  <a:lnTo>
                    <a:pt x="216649" y="129527"/>
                  </a:lnTo>
                  <a:lnTo>
                    <a:pt x="221195" y="126098"/>
                  </a:lnTo>
                  <a:lnTo>
                    <a:pt x="221729" y="127342"/>
                  </a:lnTo>
                  <a:lnTo>
                    <a:pt x="222161" y="128536"/>
                  </a:lnTo>
                  <a:lnTo>
                    <a:pt x="222758" y="129527"/>
                  </a:lnTo>
                  <a:lnTo>
                    <a:pt x="224459" y="129108"/>
                  </a:lnTo>
                  <a:lnTo>
                    <a:pt x="226974" y="128536"/>
                  </a:lnTo>
                  <a:lnTo>
                    <a:pt x="231546" y="128536"/>
                  </a:lnTo>
                  <a:lnTo>
                    <a:pt x="236740" y="129971"/>
                  </a:lnTo>
                  <a:lnTo>
                    <a:pt x="236626" y="128536"/>
                  </a:lnTo>
                  <a:lnTo>
                    <a:pt x="237451" y="127342"/>
                  </a:lnTo>
                  <a:lnTo>
                    <a:pt x="236956" y="127342"/>
                  </a:lnTo>
                  <a:lnTo>
                    <a:pt x="238772" y="126619"/>
                  </a:lnTo>
                  <a:lnTo>
                    <a:pt x="240360" y="126098"/>
                  </a:lnTo>
                  <a:close/>
                </a:path>
                <a:path w="394970" h="280035">
                  <a:moveTo>
                    <a:pt x="250545" y="105486"/>
                  </a:moveTo>
                  <a:lnTo>
                    <a:pt x="249072" y="101600"/>
                  </a:lnTo>
                  <a:lnTo>
                    <a:pt x="249986" y="101536"/>
                  </a:lnTo>
                  <a:lnTo>
                    <a:pt x="249948" y="100088"/>
                  </a:lnTo>
                  <a:lnTo>
                    <a:pt x="246710" y="101396"/>
                  </a:lnTo>
                  <a:lnTo>
                    <a:pt x="244843" y="101523"/>
                  </a:lnTo>
                  <a:lnTo>
                    <a:pt x="247713" y="103505"/>
                  </a:lnTo>
                  <a:lnTo>
                    <a:pt x="247243" y="103898"/>
                  </a:lnTo>
                  <a:lnTo>
                    <a:pt x="246761" y="103568"/>
                  </a:lnTo>
                  <a:lnTo>
                    <a:pt x="246303" y="103962"/>
                  </a:lnTo>
                  <a:lnTo>
                    <a:pt x="246380" y="106857"/>
                  </a:lnTo>
                  <a:lnTo>
                    <a:pt x="249097" y="103784"/>
                  </a:lnTo>
                  <a:lnTo>
                    <a:pt x="250545" y="105486"/>
                  </a:lnTo>
                  <a:close/>
                </a:path>
                <a:path w="394970" h="280035">
                  <a:moveTo>
                    <a:pt x="260248" y="102285"/>
                  </a:moveTo>
                  <a:lnTo>
                    <a:pt x="255600" y="101879"/>
                  </a:lnTo>
                  <a:lnTo>
                    <a:pt x="254292" y="105968"/>
                  </a:lnTo>
                  <a:lnTo>
                    <a:pt x="257086" y="105765"/>
                  </a:lnTo>
                  <a:lnTo>
                    <a:pt x="258902" y="104178"/>
                  </a:lnTo>
                  <a:lnTo>
                    <a:pt x="260248" y="102285"/>
                  </a:lnTo>
                  <a:close/>
                </a:path>
                <a:path w="394970" h="280035">
                  <a:moveTo>
                    <a:pt x="288531" y="51244"/>
                  </a:moveTo>
                  <a:lnTo>
                    <a:pt x="287566" y="50863"/>
                  </a:lnTo>
                  <a:lnTo>
                    <a:pt x="287401" y="50863"/>
                  </a:lnTo>
                  <a:lnTo>
                    <a:pt x="287807" y="51549"/>
                  </a:lnTo>
                  <a:lnTo>
                    <a:pt x="288531" y="51244"/>
                  </a:lnTo>
                  <a:close/>
                </a:path>
                <a:path w="394970" h="280035">
                  <a:moveTo>
                    <a:pt x="291553" y="50863"/>
                  </a:moveTo>
                  <a:lnTo>
                    <a:pt x="290131" y="50596"/>
                  </a:lnTo>
                  <a:lnTo>
                    <a:pt x="288531" y="51244"/>
                  </a:lnTo>
                  <a:lnTo>
                    <a:pt x="289725" y="51727"/>
                  </a:lnTo>
                  <a:lnTo>
                    <a:pt x="290055" y="51549"/>
                  </a:lnTo>
                  <a:lnTo>
                    <a:pt x="291553" y="50863"/>
                  </a:lnTo>
                  <a:close/>
                </a:path>
                <a:path w="394970" h="280035">
                  <a:moveTo>
                    <a:pt x="307695" y="45085"/>
                  </a:moveTo>
                  <a:lnTo>
                    <a:pt x="307187" y="45516"/>
                  </a:lnTo>
                  <a:lnTo>
                    <a:pt x="307365" y="45516"/>
                  </a:lnTo>
                  <a:lnTo>
                    <a:pt x="307695" y="45085"/>
                  </a:lnTo>
                  <a:close/>
                </a:path>
                <a:path w="394970" h="280035">
                  <a:moveTo>
                    <a:pt x="309664" y="45516"/>
                  </a:moveTo>
                  <a:lnTo>
                    <a:pt x="309143" y="45516"/>
                  </a:lnTo>
                  <a:lnTo>
                    <a:pt x="309232" y="46024"/>
                  </a:lnTo>
                  <a:lnTo>
                    <a:pt x="309321" y="46520"/>
                  </a:lnTo>
                  <a:lnTo>
                    <a:pt x="309460" y="46024"/>
                  </a:lnTo>
                  <a:lnTo>
                    <a:pt x="309575" y="45732"/>
                  </a:lnTo>
                  <a:lnTo>
                    <a:pt x="309664" y="45516"/>
                  </a:lnTo>
                  <a:close/>
                </a:path>
                <a:path w="394970" h="280035">
                  <a:moveTo>
                    <a:pt x="309676" y="48539"/>
                  </a:moveTo>
                  <a:lnTo>
                    <a:pt x="309473" y="47358"/>
                  </a:lnTo>
                  <a:lnTo>
                    <a:pt x="309359" y="46761"/>
                  </a:lnTo>
                  <a:lnTo>
                    <a:pt x="309321" y="46520"/>
                  </a:lnTo>
                  <a:lnTo>
                    <a:pt x="309181" y="46761"/>
                  </a:lnTo>
                  <a:lnTo>
                    <a:pt x="307365" y="45516"/>
                  </a:lnTo>
                  <a:lnTo>
                    <a:pt x="305930" y="47358"/>
                  </a:lnTo>
                  <a:lnTo>
                    <a:pt x="309676" y="48539"/>
                  </a:lnTo>
                  <a:close/>
                </a:path>
                <a:path w="394970" h="280035">
                  <a:moveTo>
                    <a:pt x="313664" y="40678"/>
                  </a:moveTo>
                  <a:lnTo>
                    <a:pt x="313055" y="39954"/>
                  </a:lnTo>
                  <a:lnTo>
                    <a:pt x="308533" y="39954"/>
                  </a:lnTo>
                  <a:lnTo>
                    <a:pt x="313664" y="40678"/>
                  </a:lnTo>
                  <a:close/>
                </a:path>
                <a:path w="394970" h="280035">
                  <a:moveTo>
                    <a:pt x="315937" y="37973"/>
                  </a:moveTo>
                  <a:lnTo>
                    <a:pt x="311378" y="37338"/>
                  </a:lnTo>
                  <a:lnTo>
                    <a:pt x="311010" y="37566"/>
                  </a:lnTo>
                  <a:lnTo>
                    <a:pt x="310832" y="37338"/>
                  </a:lnTo>
                  <a:lnTo>
                    <a:pt x="311378" y="37338"/>
                  </a:lnTo>
                  <a:lnTo>
                    <a:pt x="312953" y="36398"/>
                  </a:lnTo>
                  <a:lnTo>
                    <a:pt x="313499" y="36068"/>
                  </a:lnTo>
                  <a:lnTo>
                    <a:pt x="315823" y="35547"/>
                  </a:lnTo>
                  <a:lnTo>
                    <a:pt x="311619" y="34747"/>
                  </a:lnTo>
                  <a:lnTo>
                    <a:pt x="307340" y="31775"/>
                  </a:lnTo>
                  <a:lnTo>
                    <a:pt x="306895" y="32169"/>
                  </a:lnTo>
                  <a:lnTo>
                    <a:pt x="308317" y="33159"/>
                  </a:lnTo>
                  <a:lnTo>
                    <a:pt x="307873" y="34290"/>
                  </a:lnTo>
                  <a:lnTo>
                    <a:pt x="303517" y="35267"/>
                  </a:lnTo>
                  <a:lnTo>
                    <a:pt x="306908" y="36639"/>
                  </a:lnTo>
                  <a:lnTo>
                    <a:pt x="304266" y="37033"/>
                  </a:lnTo>
                  <a:lnTo>
                    <a:pt x="304634" y="36639"/>
                  </a:lnTo>
                  <a:lnTo>
                    <a:pt x="303796" y="36639"/>
                  </a:lnTo>
                  <a:lnTo>
                    <a:pt x="300101" y="36639"/>
                  </a:lnTo>
                  <a:lnTo>
                    <a:pt x="299999" y="36918"/>
                  </a:lnTo>
                  <a:lnTo>
                    <a:pt x="299847" y="37338"/>
                  </a:lnTo>
                  <a:lnTo>
                    <a:pt x="299186" y="39154"/>
                  </a:lnTo>
                  <a:lnTo>
                    <a:pt x="304774" y="39484"/>
                  </a:lnTo>
                  <a:lnTo>
                    <a:pt x="300151" y="42291"/>
                  </a:lnTo>
                  <a:lnTo>
                    <a:pt x="296087" y="41351"/>
                  </a:lnTo>
                  <a:lnTo>
                    <a:pt x="296087" y="45135"/>
                  </a:lnTo>
                  <a:lnTo>
                    <a:pt x="294741" y="48107"/>
                  </a:lnTo>
                  <a:lnTo>
                    <a:pt x="289521" y="44500"/>
                  </a:lnTo>
                  <a:lnTo>
                    <a:pt x="294233" y="46367"/>
                  </a:lnTo>
                  <a:lnTo>
                    <a:pt x="296087" y="45135"/>
                  </a:lnTo>
                  <a:lnTo>
                    <a:pt x="296087" y="41351"/>
                  </a:lnTo>
                  <a:lnTo>
                    <a:pt x="290169" y="39954"/>
                  </a:lnTo>
                  <a:lnTo>
                    <a:pt x="288785" y="41236"/>
                  </a:lnTo>
                  <a:lnTo>
                    <a:pt x="288785" y="44500"/>
                  </a:lnTo>
                  <a:lnTo>
                    <a:pt x="288721" y="44653"/>
                  </a:lnTo>
                  <a:lnTo>
                    <a:pt x="288505" y="44500"/>
                  </a:lnTo>
                  <a:lnTo>
                    <a:pt x="288785" y="44500"/>
                  </a:lnTo>
                  <a:lnTo>
                    <a:pt x="288785" y="41236"/>
                  </a:lnTo>
                  <a:lnTo>
                    <a:pt x="286715" y="43154"/>
                  </a:lnTo>
                  <a:lnTo>
                    <a:pt x="286499" y="43154"/>
                  </a:lnTo>
                  <a:lnTo>
                    <a:pt x="283794" y="43827"/>
                  </a:lnTo>
                  <a:lnTo>
                    <a:pt x="281965" y="47320"/>
                  </a:lnTo>
                  <a:lnTo>
                    <a:pt x="280504" y="45732"/>
                  </a:lnTo>
                  <a:lnTo>
                    <a:pt x="279641" y="44805"/>
                  </a:lnTo>
                  <a:lnTo>
                    <a:pt x="275945" y="45732"/>
                  </a:lnTo>
                  <a:lnTo>
                    <a:pt x="269709" y="43434"/>
                  </a:lnTo>
                  <a:lnTo>
                    <a:pt x="269494" y="43434"/>
                  </a:lnTo>
                  <a:lnTo>
                    <a:pt x="268490" y="41960"/>
                  </a:lnTo>
                  <a:lnTo>
                    <a:pt x="263207" y="45085"/>
                  </a:lnTo>
                  <a:lnTo>
                    <a:pt x="264248" y="45085"/>
                  </a:lnTo>
                  <a:lnTo>
                    <a:pt x="250939" y="46520"/>
                  </a:lnTo>
                  <a:lnTo>
                    <a:pt x="251307" y="46520"/>
                  </a:lnTo>
                  <a:lnTo>
                    <a:pt x="247180" y="47040"/>
                  </a:lnTo>
                  <a:lnTo>
                    <a:pt x="247205" y="48107"/>
                  </a:lnTo>
                  <a:lnTo>
                    <a:pt x="247307" y="49263"/>
                  </a:lnTo>
                  <a:lnTo>
                    <a:pt x="248666" y="50203"/>
                  </a:lnTo>
                  <a:lnTo>
                    <a:pt x="251307" y="46583"/>
                  </a:lnTo>
                  <a:lnTo>
                    <a:pt x="251599" y="48107"/>
                  </a:lnTo>
                  <a:lnTo>
                    <a:pt x="251675" y="48602"/>
                  </a:lnTo>
                  <a:lnTo>
                    <a:pt x="251777" y="49263"/>
                  </a:lnTo>
                  <a:lnTo>
                    <a:pt x="251879" y="48298"/>
                  </a:lnTo>
                  <a:lnTo>
                    <a:pt x="252768" y="48298"/>
                  </a:lnTo>
                  <a:lnTo>
                    <a:pt x="259715" y="49390"/>
                  </a:lnTo>
                  <a:lnTo>
                    <a:pt x="267512" y="49263"/>
                  </a:lnTo>
                  <a:lnTo>
                    <a:pt x="274942" y="48602"/>
                  </a:lnTo>
                  <a:lnTo>
                    <a:pt x="281178" y="48298"/>
                  </a:lnTo>
                  <a:lnTo>
                    <a:pt x="281686" y="48298"/>
                  </a:lnTo>
                  <a:lnTo>
                    <a:pt x="281647" y="48602"/>
                  </a:lnTo>
                  <a:lnTo>
                    <a:pt x="281520" y="49682"/>
                  </a:lnTo>
                  <a:lnTo>
                    <a:pt x="281419" y="50596"/>
                  </a:lnTo>
                  <a:lnTo>
                    <a:pt x="281305" y="51549"/>
                  </a:lnTo>
                  <a:lnTo>
                    <a:pt x="285013" y="50596"/>
                  </a:lnTo>
                  <a:lnTo>
                    <a:pt x="285521" y="52374"/>
                  </a:lnTo>
                  <a:lnTo>
                    <a:pt x="288785" y="53200"/>
                  </a:lnTo>
                  <a:lnTo>
                    <a:pt x="288023" y="51904"/>
                  </a:lnTo>
                  <a:lnTo>
                    <a:pt x="287909" y="51727"/>
                  </a:lnTo>
                  <a:lnTo>
                    <a:pt x="287807" y="51549"/>
                  </a:lnTo>
                  <a:lnTo>
                    <a:pt x="286905" y="51904"/>
                  </a:lnTo>
                  <a:lnTo>
                    <a:pt x="286867" y="50596"/>
                  </a:lnTo>
                  <a:lnTo>
                    <a:pt x="286867" y="50444"/>
                  </a:lnTo>
                  <a:lnTo>
                    <a:pt x="291947" y="48298"/>
                  </a:lnTo>
                  <a:lnTo>
                    <a:pt x="291211" y="48298"/>
                  </a:lnTo>
                  <a:lnTo>
                    <a:pt x="289953" y="47358"/>
                  </a:lnTo>
                  <a:lnTo>
                    <a:pt x="288175" y="46024"/>
                  </a:lnTo>
                  <a:lnTo>
                    <a:pt x="288544" y="45085"/>
                  </a:lnTo>
                  <a:lnTo>
                    <a:pt x="288658" y="44805"/>
                  </a:lnTo>
                  <a:lnTo>
                    <a:pt x="288937" y="44805"/>
                  </a:lnTo>
                  <a:lnTo>
                    <a:pt x="293966" y="48298"/>
                  </a:lnTo>
                  <a:lnTo>
                    <a:pt x="291947" y="48298"/>
                  </a:lnTo>
                  <a:lnTo>
                    <a:pt x="299948" y="51727"/>
                  </a:lnTo>
                  <a:lnTo>
                    <a:pt x="302094" y="51244"/>
                  </a:lnTo>
                  <a:lnTo>
                    <a:pt x="302285" y="51244"/>
                  </a:lnTo>
                  <a:lnTo>
                    <a:pt x="301650" y="49682"/>
                  </a:lnTo>
                  <a:lnTo>
                    <a:pt x="300596" y="47040"/>
                  </a:lnTo>
                  <a:lnTo>
                    <a:pt x="300482" y="46761"/>
                  </a:lnTo>
                  <a:lnTo>
                    <a:pt x="300380" y="46520"/>
                  </a:lnTo>
                  <a:lnTo>
                    <a:pt x="300266" y="46266"/>
                  </a:lnTo>
                  <a:lnTo>
                    <a:pt x="300101" y="46520"/>
                  </a:lnTo>
                  <a:lnTo>
                    <a:pt x="298030" y="49682"/>
                  </a:lnTo>
                  <a:lnTo>
                    <a:pt x="296976" y="46024"/>
                  </a:lnTo>
                  <a:lnTo>
                    <a:pt x="296887" y="45732"/>
                  </a:lnTo>
                  <a:lnTo>
                    <a:pt x="296824" y="45516"/>
                  </a:lnTo>
                  <a:lnTo>
                    <a:pt x="296697" y="45085"/>
                  </a:lnTo>
                  <a:lnTo>
                    <a:pt x="296621" y="44805"/>
                  </a:lnTo>
                  <a:lnTo>
                    <a:pt x="296532" y="44500"/>
                  </a:lnTo>
                  <a:lnTo>
                    <a:pt x="296456" y="44805"/>
                  </a:lnTo>
                  <a:lnTo>
                    <a:pt x="296291" y="44805"/>
                  </a:lnTo>
                  <a:lnTo>
                    <a:pt x="296392" y="44500"/>
                  </a:lnTo>
                  <a:lnTo>
                    <a:pt x="296532" y="44500"/>
                  </a:lnTo>
                  <a:lnTo>
                    <a:pt x="296900" y="44500"/>
                  </a:lnTo>
                  <a:lnTo>
                    <a:pt x="298818" y="43154"/>
                  </a:lnTo>
                  <a:lnTo>
                    <a:pt x="301218" y="45516"/>
                  </a:lnTo>
                  <a:lnTo>
                    <a:pt x="301155" y="44081"/>
                  </a:lnTo>
                  <a:lnTo>
                    <a:pt x="304419" y="42760"/>
                  </a:lnTo>
                  <a:lnTo>
                    <a:pt x="310476" y="43434"/>
                  </a:lnTo>
                  <a:lnTo>
                    <a:pt x="309664" y="45516"/>
                  </a:lnTo>
                  <a:lnTo>
                    <a:pt x="313321" y="45516"/>
                  </a:lnTo>
                  <a:lnTo>
                    <a:pt x="313245" y="42760"/>
                  </a:lnTo>
                  <a:lnTo>
                    <a:pt x="313245" y="42506"/>
                  </a:lnTo>
                  <a:lnTo>
                    <a:pt x="313372" y="42291"/>
                  </a:lnTo>
                  <a:lnTo>
                    <a:pt x="313563" y="41960"/>
                  </a:lnTo>
                  <a:lnTo>
                    <a:pt x="314325" y="40678"/>
                  </a:lnTo>
                  <a:lnTo>
                    <a:pt x="313664" y="40678"/>
                  </a:lnTo>
                  <a:lnTo>
                    <a:pt x="308356" y="40678"/>
                  </a:lnTo>
                  <a:lnTo>
                    <a:pt x="308063" y="41960"/>
                  </a:lnTo>
                  <a:lnTo>
                    <a:pt x="302082" y="41960"/>
                  </a:lnTo>
                  <a:lnTo>
                    <a:pt x="307022" y="39954"/>
                  </a:lnTo>
                  <a:lnTo>
                    <a:pt x="307378" y="39954"/>
                  </a:lnTo>
                  <a:lnTo>
                    <a:pt x="304927" y="37706"/>
                  </a:lnTo>
                  <a:lnTo>
                    <a:pt x="305384" y="37706"/>
                  </a:lnTo>
                  <a:lnTo>
                    <a:pt x="307987" y="38620"/>
                  </a:lnTo>
                  <a:lnTo>
                    <a:pt x="308241" y="37973"/>
                  </a:lnTo>
                  <a:lnTo>
                    <a:pt x="308343" y="37706"/>
                  </a:lnTo>
                  <a:lnTo>
                    <a:pt x="308495" y="37338"/>
                  </a:lnTo>
                  <a:lnTo>
                    <a:pt x="308762" y="36639"/>
                  </a:lnTo>
                  <a:lnTo>
                    <a:pt x="308864" y="36398"/>
                  </a:lnTo>
                  <a:lnTo>
                    <a:pt x="310769" y="37706"/>
                  </a:lnTo>
                  <a:lnTo>
                    <a:pt x="311137" y="37706"/>
                  </a:lnTo>
                  <a:lnTo>
                    <a:pt x="313055" y="39954"/>
                  </a:lnTo>
                  <a:lnTo>
                    <a:pt x="314756" y="39954"/>
                  </a:lnTo>
                  <a:lnTo>
                    <a:pt x="315937" y="37973"/>
                  </a:lnTo>
                  <a:close/>
                </a:path>
                <a:path w="394970" h="280035">
                  <a:moveTo>
                    <a:pt x="320433" y="30162"/>
                  </a:moveTo>
                  <a:lnTo>
                    <a:pt x="319659" y="28790"/>
                  </a:lnTo>
                  <a:lnTo>
                    <a:pt x="318008" y="28790"/>
                  </a:lnTo>
                  <a:lnTo>
                    <a:pt x="318973" y="30162"/>
                  </a:lnTo>
                  <a:lnTo>
                    <a:pt x="320433" y="30162"/>
                  </a:lnTo>
                  <a:close/>
                </a:path>
                <a:path w="394970" h="280035">
                  <a:moveTo>
                    <a:pt x="330250" y="50012"/>
                  </a:moveTo>
                  <a:lnTo>
                    <a:pt x="329209" y="47205"/>
                  </a:lnTo>
                  <a:lnTo>
                    <a:pt x="326478" y="49568"/>
                  </a:lnTo>
                  <a:lnTo>
                    <a:pt x="325069" y="49288"/>
                  </a:lnTo>
                  <a:lnTo>
                    <a:pt x="324637" y="49695"/>
                  </a:lnTo>
                  <a:lnTo>
                    <a:pt x="327926" y="50546"/>
                  </a:lnTo>
                  <a:lnTo>
                    <a:pt x="330250" y="50012"/>
                  </a:lnTo>
                  <a:close/>
                </a:path>
                <a:path w="394970" h="280035">
                  <a:moveTo>
                    <a:pt x="339344" y="16535"/>
                  </a:moveTo>
                  <a:lnTo>
                    <a:pt x="339229" y="16243"/>
                  </a:lnTo>
                  <a:lnTo>
                    <a:pt x="339140" y="15989"/>
                  </a:lnTo>
                  <a:lnTo>
                    <a:pt x="339090" y="15836"/>
                  </a:lnTo>
                  <a:lnTo>
                    <a:pt x="338670" y="14681"/>
                  </a:lnTo>
                  <a:lnTo>
                    <a:pt x="338594" y="14465"/>
                  </a:lnTo>
                  <a:lnTo>
                    <a:pt x="337502" y="14681"/>
                  </a:lnTo>
                  <a:lnTo>
                    <a:pt x="331635" y="15989"/>
                  </a:lnTo>
                  <a:lnTo>
                    <a:pt x="333971" y="15836"/>
                  </a:lnTo>
                  <a:lnTo>
                    <a:pt x="334429" y="15836"/>
                  </a:lnTo>
                  <a:lnTo>
                    <a:pt x="334530" y="16535"/>
                  </a:lnTo>
                  <a:lnTo>
                    <a:pt x="334645" y="17348"/>
                  </a:lnTo>
                  <a:lnTo>
                    <a:pt x="334733" y="17957"/>
                  </a:lnTo>
                  <a:lnTo>
                    <a:pt x="334060" y="17348"/>
                  </a:lnTo>
                  <a:lnTo>
                    <a:pt x="333502" y="17043"/>
                  </a:lnTo>
                  <a:lnTo>
                    <a:pt x="331698" y="17043"/>
                  </a:lnTo>
                  <a:lnTo>
                    <a:pt x="331838" y="17348"/>
                  </a:lnTo>
                  <a:lnTo>
                    <a:pt x="331876" y="18135"/>
                  </a:lnTo>
                  <a:lnTo>
                    <a:pt x="328676" y="16243"/>
                  </a:lnTo>
                  <a:lnTo>
                    <a:pt x="328510" y="16243"/>
                  </a:lnTo>
                  <a:lnTo>
                    <a:pt x="328968" y="15659"/>
                  </a:lnTo>
                  <a:lnTo>
                    <a:pt x="329730" y="14681"/>
                  </a:lnTo>
                  <a:lnTo>
                    <a:pt x="327888" y="15532"/>
                  </a:lnTo>
                  <a:lnTo>
                    <a:pt x="324154" y="15074"/>
                  </a:lnTo>
                  <a:lnTo>
                    <a:pt x="325247" y="15836"/>
                  </a:lnTo>
                  <a:lnTo>
                    <a:pt x="320522" y="19024"/>
                  </a:lnTo>
                  <a:lnTo>
                    <a:pt x="319786" y="16535"/>
                  </a:lnTo>
                  <a:lnTo>
                    <a:pt x="319697" y="16243"/>
                  </a:lnTo>
                  <a:lnTo>
                    <a:pt x="318998" y="15659"/>
                  </a:lnTo>
                  <a:lnTo>
                    <a:pt x="317842" y="14681"/>
                  </a:lnTo>
                  <a:lnTo>
                    <a:pt x="317538" y="14681"/>
                  </a:lnTo>
                  <a:lnTo>
                    <a:pt x="314718" y="15659"/>
                  </a:lnTo>
                  <a:lnTo>
                    <a:pt x="312026" y="14465"/>
                  </a:lnTo>
                  <a:lnTo>
                    <a:pt x="311924" y="15074"/>
                  </a:lnTo>
                  <a:lnTo>
                    <a:pt x="311835" y="15659"/>
                  </a:lnTo>
                  <a:lnTo>
                    <a:pt x="311746" y="16243"/>
                  </a:lnTo>
                  <a:lnTo>
                    <a:pt x="311619" y="17043"/>
                  </a:lnTo>
                  <a:lnTo>
                    <a:pt x="307314" y="17043"/>
                  </a:lnTo>
                  <a:lnTo>
                    <a:pt x="306044" y="18135"/>
                  </a:lnTo>
                  <a:lnTo>
                    <a:pt x="300951" y="18135"/>
                  </a:lnTo>
                  <a:lnTo>
                    <a:pt x="303428" y="20612"/>
                  </a:lnTo>
                  <a:lnTo>
                    <a:pt x="302082" y="22250"/>
                  </a:lnTo>
                  <a:lnTo>
                    <a:pt x="301980" y="22390"/>
                  </a:lnTo>
                  <a:lnTo>
                    <a:pt x="299872" y="21844"/>
                  </a:lnTo>
                  <a:lnTo>
                    <a:pt x="298691" y="21539"/>
                  </a:lnTo>
                  <a:lnTo>
                    <a:pt x="296329" y="20612"/>
                  </a:lnTo>
                  <a:lnTo>
                    <a:pt x="298729" y="22974"/>
                  </a:lnTo>
                  <a:lnTo>
                    <a:pt x="298704" y="22250"/>
                  </a:lnTo>
                  <a:lnTo>
                    <a:pt x="299173" y="21844"/>
                  </a:lnTo>
                  <a:lnTo>
                    <a:pt x="300748" y="22974"/>
                  </a:lnTo>
                  <a:lnTo>
                    <a:pt x="300583" y="22974"/>
                  </a:lnTo>
                  <a:lnTo>
                    <a:pt x="300545" y="23545"/>
                  </a:lnTo>
                  <a:lnTo>
                    <a:pt x="300418" y="25234"/>
                  </a:lnTo>
                  <a:lnTo>
                    <a:pt x="300355" y="26174"/>
                  </a:lnTo>
                  <a:lnTo>
                    <a:pt x="300253" y="27571"/>
                  </a:lnTo>
                  <a:lnTo>
                    <a:pt x="294970" y="21107"/>
                  </a:lnTo>
                  <a:lnTo>
                    <a:pt x="294868" y="21539"/>
                  </a:lnTo>
                  <a:lnTo>
                    <a:pt x="294297" y="25234"/>
                  </a:lnTo>
                  <a:lnTo>
                    <a:pt x="294246" y="25577"/>
                  </a:lnTo>
                  <a:lnTo>
                    <a:pt x="294157" y="26174"/>
                  </a:lnTo>
                  <a:lnTo>
                    <a:pt x="298843" y="28041"/>
                  </a:lnTo>
                  <a:lnTo>
                    <a:pt x="303199" y="27571"/>
                  </a:lnTo>
                  <a:lnTo>
                    <a:pt x="308495" y="27012"/>
                  </a:lnTo>
                  <a:lnTo>
                    <a:pt x="308622" y="27012"/>
                  </a:lnTo>
                  <a:lnTo>
                    <a:pt x="309118" y="28041"/>
                  </a:lnTo>
                  <a:lnTo>
                    <a:pt x="314236" y="28041"/>
                  </a:lnTo>
                  <a:lnTo>
                    <a:pt x="324002" y="27012"/>
                  </a:lnTo>
                  <a:lnTo>
                    <a:pt x="323596" y="25577"/>
                  </a:lnTo>
                  <a:lnTo>
                    <a:pt x="323494" y="25234"/>
                  </a:lnTo>
                  <a:lnTo>
                    <a:pt x="323176" y="23837"/>
                  </a:lnTo>
                  <a:lnTo>
                    <a:pt x="323049" y="23279"/>
                  </a:lnTo>
                  <a:lnTo>
                    <a:pt x="322986" y="22974"/>
                  </a:lnTo>
                  <a:lnTo>
                    <a:pt x="324142" y="22974"/>
                  </a:lnTo>
                  <a:lnTo>
                    <a:pt x="327164" y="23545"/>
                  </a:lnTo>
                  <a:lnTo>
                    <a:pt x="325374" y="22974"/>
                  </a:lnTo>
                  <a:lnTo>
                    <a:pt x="325272" y="22390"/>
                  </a:lnTo>
                  <a:lnTo>
                    <a:pt x="325272" y="22250"/>
                  </a:lnTo>
                  <a:lnTo>
                    <a:pt x="325704" y="21107"/>
                  </a:lnTo>
                  <a:lnTo>
                    <a:pt x="327367" y="19126"/>
                  </a:lnTo>
                  <a:lnTo>
                    <a:pt x="330771" y="21844"/>
                  </a:lnTo>
                  <a:lnTo>
                    <a:pt x="330619" y="21844"/>
                  </a:lnTo>
                  <a:lnTo>
                    <a:pt x="330517" y="22390"/>
                  </a:lnTo>
                  <a:lnTo>
                    <a:pt x="330403" y="22974"/>
                  </a:lnTo>
                  <a:lnTo>
                    <a:pt x="330339" y="23279"/>
                  </a:lnTo>
                  <a:lnTo>
                    <a:pt x="330238" y="23837"/>
                  </a:lnTo>
                  <a:lnTo>
                    <a:pt x="332930" y="23279"/>
                  </a:lnTo>
                  <a:lnTo>
                    <a:pt x="337007" y="25577"/>
                  </a:lnTo>
                  <a:lnTo>
                    <a:pt x="337972" y="23545"/>
                  </a:lnTo>
                  <a:lnTo>
                    <a:pt x="338099" y="23279"/>
                  </a:lnTo>
                  <a:lnTo>
                    <a:pt x="338239" y="22974"/>
                  </a:lnTo>
                  <a:lnTo>
                    <a:pt x="338709" y="22974"/>
                  </a:lnTo>
                  <a:lnTo>
                    <a:pt x="334518" y="20612"/>
                  </a:lnTo>
                  <a:lnTo>
                    <a:pt x="334035" y="20612"/>
                  </a:lnTo>
                  <a:lnTo>
                    <a:pt x="335254" y="20294"/>
                  </a:lnTo>
                  <a:lnTo>
                    <a:pt x="337210" y="20294"/>
                  </a:lnTo>
                  <a:lnTo>
                    <a:pt x="336575" y="19989"/>
                  </a:lnTo>
                  <a:lnTo>
                    <a:pt x="335826" y="19126"/>
                  </a:lnTo>
                  <a:lnTo>
                    <a:pt x="335470" y="19126"/>
                  </a:lnTo>
                  <a:lnTo>
                    <a:pt x="336448" y="18554"/>
                  </a:lnTo>
                  <a:lnTo>
                    <a:pt x="337451" y="17957"/>
                  </a:lnTo>
                  <a:lnTo>
                    <a:pt x="337718" y="17805"/>
                  </a:lnTo>
                  <a:lnTo>
                    <a:pt x="339344" y="16535"/>
                  </a:lnTo>
                  <a:close/>
                </a:path>
                <a:path w="394970" h="280035">
                  <a:moveTo>
                    <a:pt x="343801" y="25768"/>
                  </a:moveTo>
                  <a:lnTo>
                    <a:pt x="341172" y="25768"/>
                  </a:lnTo>
                  <a:lnTo>
                    <a:pt x="340296" y="26530"/>
                  </a:lnTo>
                  <a:lnTo>
                    <a:pt x="341668" y="27546"/>
                  </a:lnTo>
                  <a:lnTo>
                    <a:pt x="343801" y="25768"/>
                  </a:lnTo>
                  <a:close/>
                </a:path>
                <a:path w="394970" h="280035">
                  <a:moveTo>
                    <a:pt x="344690" y="27343"/>
                  </a:moveTo>
                  <a:lnTo>
                    <a:pt x="344335" y="27165"/>
                  </a:lnTo>
                  <a:lnTo>
                    <a:pt x="344106" y="27165"/>
                  </a:lnTo>
                  <a:lnTo>
                    <a:pt x="344170" y="27343"/>
                  </a:lnTo>
                  <a:lnTo>
                    <a:pt x="344208" y="27495"/>
                  </a:lnTo>
                  <a:lnTo>
                    <a:pt x="344690" y="27343"/>
                  </a:lnTo>
                  <a:close/>
                </a:path>
                <a:path w="394970" h="280035">
                  <a:moveTo>
                    <a:pt x="345262" y="27165"/>
                  </a:moveTo>
                  <a:lnTo>
                    <a:pt x="345198" y="26784"/>
                  </a:lnTo>
                  <a:lnTo>
                    <a:pt x="344766" y="25768"/>
                  </a:lnTo>
                  <a:lnTo>
                    <a:pt x="343801" y="25768"/>
                  </a:lnTo>
                  <a:lnTo>
                    <a:pt x="345262" y="27165"/>
                  </a:lnTo>
                  <a:close/>
                </a:path>
                <a:path w="394970" h="280035">
                  <a:moveTo>
                    <a:pt x="349427" y="18656"/>
                  </a:moveTo>
                  <a:lnTo>
                    <a:pt x="345694" y="18275"/>
                  </a:lnTo>
                  <a:lnTo>
                    <a:pt x="341490" y="17513"/>
                  </a:lnTo>
                  <a:lnTo>
                    <a:pt x="337781" y="18402"/>
                  </a:lnTo>
                  <a:lnTo>
                    <a:pt x="338709" y="19037"/>
                  </a:lnTo>
                  <a:lnTo>
                    <a:pt x="340144" y="19418"/>
                  </a:lnTo>
                  <a:lnTo>
                    <a:pt x="339661" y="20561"/>
                  </a:lnTo>
                  <a:lnTo>
                    <a:pt x="338518" y="20561"/>
                  </a:lnTo>
                  <a:lnTo>
                    <a:pt x="341693" y="21450"/>
                  </a:lnTo>
                  <a:lnTo>
                    <a:pt x="343725" y="22974"/>
                  </a:lnTo>
                  <a:lnTo>
                    <a:pt x="344741" y="23863"/>
                  </a:lnTo>
                  <a:lnTo>
                    <a:pt x="345681" y="24879"/>
                  </a:lnTo>
                  <a:lnTo>
                    <a:pt x="349427" y="18656"/>
                  </a:lnTo>
                  <a:close/>
                </a:path>
                <a:path w="394970" h="280035">
                  <a:moveTo>
                    <a:pt x="358114" y="23863"/>
                  </a:moveTo>
                  <a:lnTo>
                    <a:pt x="357936" y="23685"/>
                  </a:lnTo>
                  <a:lnTo>
                    <a:pt x="357746" y="23863"/>
                  </a:lnTo>
                  <a:lnTo>
                    <a:pt x="358114" y="23863"/>
                  </a:lnTo>
                  <a:close/>
                </a:path>
                <a:path w="394970" h="280035">
                  <a:moveTo>
                    <a:pt x="362851" y="33401"/>
                  </a:moveTo>
                  <a:lnTo>
                    <a:pt x="362826" y="32245"/>
                  </a:lnTo>
                  <a:lnTo>
                    <a:pt x="362750" y="29959"/>
                  </a:lnTo>
                  <a:lnTo>
                    <a:pt x="359778" y="29959"/>
                  </a:lnTo>
                  <a:lnTo>
                    <a:pt x="359410" y="29679"/>
                  </a:lnTo>
                  <a:lnTo>
                    <a:pt x="357555" y="28308"/>
                  </a:lnTo>
                  <a:lnTo>
                    <a:pt x="357809" y="28308"/>
                  </a:lnTo>
                  <a:lnTo>
                    <a:pt x="357733" y="27927"/>
                  </a:lnTo>
                  <a:lnTo>
                    <a:pt x="357657" y="27673"/>
                  </a:lnTo>
                  <a:lnTo>
                    <a:pt x="357568" y="27165"/>
                  </a:lnTo>
                  <a:lnTo>
                    <a:pt x="357454" y="26530"/>
                  </a:lnTo>
                  <a:lnTo>
                    <a:pt x="357403" y="26276"/>
                  </a:lnTo>
                  <a:lnTo>
                    <a:pt x="356184" y="26784"/>
                  </a:lnTo>
                  <a:lnTo>
                    <a:pt x="353136" y="24879"/>
                  </a:lnTo>
                  <a:lnTo>
                    <a:pt x="352044" y="24879"/>
                  </a:lnTo>
                  <a:lnTo>
                    <a:pt x="346341" y="25577"/>
                  </a:lnTo>
                  <a:lnTo>
                    <a:pt x="345681" y="24879"/>
                  </a:lnTo>
                  <a:lnTo>
                    <a:pt x="345122" y="25730"/>
                  </a:lnTo>
                  <a:lnTo>
                    <a:pt x="344766" y="25768"/>
                  </a:lnTo>
                  <a:lnTo>
                    <a:pt x="345097" y="25768"/>
                  </a:lnTo>
                  <a:lnTo>
                    <a:pt x="346532" y="25768"/>
                  </a:lnTo>
                  <a:lnTo>
                    <a:pt x="347002" y="26276"/>
                  </a:lnTo>
                  <a:lnTo>
                    <a:pt x="346837" y="26276"/>
                  </a:lnTo>
                  <a:lnTo>
                    <a:pt x="346862" y="26784"/>
                  </a:lnTo>
                  <a:lnTo>
                    <a:pt x="346481" y="26784"/>
                  </a:lnTo>
                  <a:lnTo>
                    <a:pt x="345262" y="27165"/>
                  </a:lnTo>
                  <a:lnTo>
                    <a:pt x="344754" y="27343"/>
                  </a:lnTo>
                  <a:lnTo>
                    <a:pt x="344208" y="27508"/>
                  </a:lnTo>
                  <a:lnTo>
                    <a:pt x="344271" y="27673"/>
                  </a:lnTo>
                  <a:lnTo>
                    <a:pt x="345516" y="27673"/>
                  </a:lnTo>
                  <a:lnTo>
                    <a:pt x="346430" y="27927"/>
                  </a:lnTo>
                  <a:lnTo>
                    <a:pt x="350837" y="28308"/>
                  </a:lnTo>
                  <a:lnTo>
                    <a:pt x="349465" y="28308"/>
                  </a:lnTo>
                  <a:lnTo>
                    <a:pt x="352831" y="29959"/>
                  </a:lnTo>
                  <a:lnTo>
                    <a:pt x="350939" y="29959"/>
                  </a:lnTo>
                  <a:lnTo>
                    <a:pt x="345490" y="28702"/>
                  </a:lnTo>
                  <a:lnTo>
                    <a:pt x="345414" y="28308"/>
                  </a:lnTo>
                  <a:lnTo>
                    <a:pt x="344538" y="28308"/>
                  </a:lnTo>
                  <a:lnTo>
                    <a:pt x="344601" y="28486"/>
                  </a:lnTo>
                  <a:lnTo>
                    <a:pt x="343814" y="28308"/>
                  </a:lnTo>
                  <a:lnTo>
                    <a:pt x="344538" y="28308"/>
                  </a:lnTo>
                  <a:lnTo>
                    <a:pt x="344373" y="27927"/>
                  </a:lnTo>
                  <a:lnTo>
                    <a:pt x="344271" y="27673"/>
                  </a:lnTo>
                  <a:lnTo>
                    <a:pt x="343649" y="27673"/>
                  </a:lnTo>
                  <a:lnTo>
                    <a:pt x="342277" y="27927"/>
                  </a:lnTo>
                  <a:lnTo>
                    <a:pt x="342506" y="27927"/>
                  </a:lnTo>
                  <a:lnTo>
                    <a:pt x="343928" y="29959"/>
                  </a:lnTo>
                  <a:lnTo>
                    <a:pt x="345122" y="29959"/>
                  </a:lnTo>
                  <a:lnTo>
                    <a:pt x="345757" y="29959"/>
                  </a:lnTo>
                  <a:lnTo>
                    <a:pt x="345871" y="30467"/>
                  </a:lnTo>
                  <a:lnTo>
                    <a:pt x="344970" y="30467"/>
                  </a:lnTo>
                  <a:lnTo>
                    <a:pt x="342988" y="30721"/>
                  </a:lnTo>
                  <a:lnTo>
                    <a:pt x="340029" y="31483"/>
                  </a:lnTo>
                  <a:lnTo>
                    <a:pt x="340194" y="31483"/>
                  </a:lnTo>
                  <a:lnTo>
                    <a:pt x="338480" y="33845"/>
                  </a:lnTo>
                  <a:lnTo>
                    <a:pt x="338772" y="33845"/>
                  </a:lnTo>
                  <a:lnTo>
                    <a:pt x="339432" y="34785"/>
                  </a:lnTo>
                  <a:lnTo>
                    <a:pt x="339432" y="35293"/>
                  </a:lnTo>
                  <a:lnTo>
                    <a:pt x="339051" y="35928"/>
                  </a:lnTo>
                  <a:lnTo>
                    <a:pt x="338823" y="36512"/>
                  </a:lnTo>
                  <a:lnTo>
                    <a:pt x="338810" y="36817"/>
                  </a:lnTo>
                  <a:lnTo>
                    <a:pt x="338988" y="37198"/>
                  </a:lnTo>
                  <a:lnTo>
                    <a:pt x="339090" y="37452"/>
                  </a:lnTo>
                  <a:lnTo>
                    <a:pt x="339178" y="37579"/>
                  </a:lnTo>
                  <a:lnTo>
                    <a:pt x="341960" y="37452"/>
                  </a:lnTo>
                  <a:lnTo>
                    <a:pt x="342074" y="36512"/>
                  </a:lnTo>
                  <a:lnTo>
                    <a:pt x="342176" y="35674"/>
                  </a:lnTo>
                  <a:lnTo>
                    <a:pt x="342277" y="34785"/>
                  </a:lnTo>
                  <a:lnTo>
                    <a:pt x="342392" y="34023"/>
                  </a:lnTo>
                  <a:lnTo>
                    <a:pt x="342963" y="33134"/>
                  </a:lnTo>
                  <a:lnTo>
                    <a:pt x="343954" y="33134"/>
                  </a:lnTo>
                  <a:lnTo>
                    <a:pt x="343712" y="33845"/>
                  </a:lnTo>
                  <a:lnTo>
                    <a:pt x="343649" y="34023"/>
                  </a:lnTo>
                  <a:lnTo>
                    <a:pt x="343293" y="34277"/>
                  </a:lnTo>
                  <a:lnTo>
                    <a:pt x="344576" y="34023"/>
                  </a:lnTo>
                  <a:lnTo>
                    <a:pt x="344792" y="33845"/>
                  </a:lnTo>
                  <a:lnTo>
                    <a:pt x="345528" y="33845"/>
                  </a:lnTo>
                  <a:lnTo>
                    <a:pt x="349834" y="35674"/>
                  </a:lnTo>
                  <a:lnTo>
                    <a:pt x="353390" y="33845"/>
                  </a:lnTo>
                  <a:lnTo>
                    <a:pt x="355701" y="32727"/>
                  </a:lnTo>
                  <a:lnTo>
                    <a:pt x="356654" y="32245"/>
                  </a:lnTo>
                  <a:lnTo>
                    <a:pt x="362851" y="33401"/>
                  </a:lnTo>
                  <a:close/>
                </a:path>
                <a:path w="394970" h="280035">
                  <a:moveTo>
                    <a:pt x="363397" y="35928"/>
                  </a:moveTo>
                  <a:lnTo>
                    <a:pt x="362470" y="35293"/>
                  </a:lnTo>
                  <a:lnTo>
                    <a:pt x="363296" y="36512"/>
                  </a:lnTo>
                  <a:lnTo>
                    <a:pt x="363397" y="35928"/>
                  </a:lnTo>
                  <a:close/>
                </a:path>
                <a:path w="394970" h="280035">
                  <a:moveTo>
                    <a:pt x="364858" y="21450"/>
                  </a:moveTo>
                  <a:lnTo>
                    <a:pt x="363080" y="21450"/>
                  </a:lnTo>
                  <a:lnTo>
                    <a:pt x="361607" y="21958"/>
                  </a:lnTo>
                  <a:lnTo>
                    <a:pt x="363905" y="22974"/>
                  </a:lnTo>
                  <a:lnTo>
                    <a:pt x="364858" y="21450"/>
                  </a:lnTo>
                  <a:close/>
                </a:path>
                <a:path w="394970" h="280035">
                  <a:moveTo>
                    <a:pt x="365213" y="33845"/>
                  </a:moveTo>
                  <a:lnTo>
                    <a:pt x="362851" y="33401"/>
                  </a:lnTo>
                  <a:lnTo>
                    <a:pt x="362864" y="33845"/>
                  </a:lnTo>
                  <a:lnTo>
                    <a:pt x="365213" y="33845"/>
                  </a:lnTo>
                  <a:close/>
                </a:path>
                <a:path w="394970" h="280035">
                  <a:moveTo>
                    <a:pt x="366242" y="20180"/>
                  </a:moveTo>
                  <a:lnTo>
                    <a:pt x="362458" y="17894"/>
                  </a:lnTo>
                  <a:lnTo>
                    <a:pt x="359130" y="15989"/>
                  </a:lnTo>
                  <a:lnTo>
                    <a:pt x="359943" y="15735"/>
                  </a:lnTo>
                  <a:lnTo>
                    <a:pt x="361022" y="15354"/>
                  </a:lnTo>
                  <a:lnTo>
                    <a:pt x="361086" y="13830"/>
                  </a:lnTo>
                  <a:lnTo>
                    <a:pt x="361022" y="12814"/>
                  </a:lnTo>
                  <a:lnTo>
                    <a:pt x="360654" y="13195"/>
                  </a:lnTo>
                  <a:lnTo>
                    <a:pt x="360299" y="13830"/>
                  </a:lnTo>
                  <a:lnTo>
                    <a:pt x="359067" y="13830"/>
                  </a:lnTo>
                  <a:lnTo>
                    <a:pt x="355028" y="11925"/>
                  </a:lnTo>
                  <a:lnTo>
                    <a:pt x="351866" y="13195"/>
                  </a:lnTo>
                  <a:lnTo>
                    <a:pt x="346900" y="15532"/>
                  </a:lnTo>
                  <a:lnTo>
                    <a:pt x="343217" y="14211"/>
                  </a:lnTo>
                  <a:lnTo>
                    <a:pt x="340499" y="16497"/>
                  </a:lnTo>
                  <a:lnTo>
                    <a:pt x="343369" y="17132"/>
                  </a:lnTo>
                  <a:lnTo>
                    <a:pt x="343611" y="16497"/>
                  </a:lnTo>
                  <a:lnTo>
                    <a:pt x="344119" y="15735"/>
                  </a:lnTo>
                  <a:lnTo>
                    <a:pt x="344195" y="15608"/>
                  </a:lnTo>
                  <a:lnTo>
                    <a:pt x="349834" y="17399"/>
                  </a:lnTo>
                  <a:lnTo>
                    <a:pt x="352590" y="15735"/>
                  </a:lnTo>
                  <a:lnTo>
                    <a:pt x="353568" y="17132"/>
                  </a:lnTo>
                  <a:lnTo>
                    <a:pt x="353618" y="19304"/>
                  </a:lnTo>
                  <a:lnTo>
                    <a:pt x="356857" y="17894"/>
                  </a:lnTo>
                  <a:lnTo>
                    <a:pt x="356209" y="20180"/>
                  </a:lnTo>
                  <a:lnTo>
                    <a:pt x="356082" y="20561"/>
                  </a:lnTo>
                  <a:lnTo>
                    <a:pt x="355981" y="20942"/>
                  </a:lnTo>
                  <a:lnTo>
                    <a:pt x="355066" y="20942"/>
                  </a:lnTo>
                  <a:lnTo>
                    <a:pt x="357936" y="23685"/>
                  </a:lnTo>
                  <a:lnTo>
                    <a:pt x="358863" y="22847"/>
                  </a:lnTo>
                  <a:lnTo>
                    <a:pt x="358419" y="21958"/>
                  </a:lnTo>
                  <a:lnTo>
                    <a:pt x="358317" y="21069"/>
                  </a:lnTo>
                  <a:lnTo>
                    <a:pt x="363334" y="21336"/>
                  </a:lnTo>
                  <a:lnTo>
                    <a:pt x="363880" y="21069"/>
                  </a:lnTo>
                  <a:lnTo>
                    <a:pt x="366242" y="20180"/>
                  </a:lnTo>
                  <a:close/>
                </a:path>
                <a:path w="394970" h="280035">
                  <a:moveTo>
                    <a:pt x="375081" y="28308"/>
                  </a:moveTo>
                  <a:lnTo>
                    <a:pt x="374827" y="28308"/>
                  </a:lnTo>
                  <a:lnTo>
                    <a:pt x="374738" y="28702"/>
                  </a:lnTo>
                  <a:lnTo>
                    <a:pt x="374611" y="29260"/>
                  </a:lnTo>
                  <a:lnTo>
                    <a:pt x="374802" y="29057"/>
                  </a:lnTo>
                  <a:lnTo>
                    <a:pt x="374929" y="28702"/>
                  </a:lnTo>
                  <a:lnTo>
                    <a:pt x="375018" y="28486"/>
                  </a:lnTo>
                  <a:lnTo>
                    <a:pt x="375081" y="28308"/>
                  </a:lnTo>
                  <a:close/>
                </a:path>
                <a:path w="394970" h="280035">
                  <a:moveTo>
                    <a:pt x="377659" y="29679"/>
                  </a:moveTo>
                  <a:lnTo>
                    <a:pt x="377456" y="29679"/>
                  </a:lnTo>
                  <a:lnTo>
                    <a:pt x="377126" y="29959"/>
                  </a:lnTo>
                  <a:lnTo>
                    <a:pt x="377621" y="29959"/>
                  </a:lnTo>
                  <a:lnTo>
                    <a:pt x="377659" y="29679"/>
                  </a:lnTo>
                  <a:close/>
                </a:path>
                <a:path w="394970" h="280035">
                  <a:moveTo>
                    <a:pt x="379857" y="9194"/>
                  </a:moveTo>
                  <a:lnTo>
                    <a:pt x="379031" y="8001"/>
                  </a:lnTo>
                  <a:lnTo>
                    <a:pt x="378866" y="8001"/>
                  </a:lnTo>
                  <a:lnTo>
                    <a:pt x="374332" y="10439"/>
                  </a:lnTo>
                  <a:lnTo>
                    <a:pt x="379857" y="9194"/>
                  </a:lnTo>
                  <a:close/>
                </a:path>
                <a:path w="394970" h="280035">
                  <a:moveTo>
                    <a:pt x="380758" y="8991"/>
                  </a:moveTo>
                  <a:lnTo>
                    <a:pt x="379857" y="9194"/>
                  </a:lnTo>
                  <a:lnTo>
                    <a:pt x="380263" y="9194"/>
                  </a:lnTo>
                  <a:lnTo>
                    <a:pt x="380758" y="8991"/>
                  </a:lnTo>
                  <a:close/>
                </a:path>
                <a:path w="394970" h="280035">
                  <a:moveTo>
                    <a:pt x="381190" y="9817"/>
                  </a:moveTo>
                  <a:lnTo>
                    <a:pt x="379971" y="10045"/>
                  </a:lnTo>
                  <a:lnTo>
                    <a:pt x="380949" y="11430"/>
                  </a:lnTo>
                  <a:lnTo>
                    <a:pt x="381101" y="10439"/>
                  </a:lnTo>
                  <a:lnTo>
                    <a:pt x="381190" y="9817"/>
                  </a:lnTo>
                  <a:close/>
                </a:path>
                <a:path w="394970" h="280035">
                  <a:moveTo>
                    <a:pt x="384441" y="3213"/>
                  </a:moveTo>
                  <a:lnTo>
                    <a:pt x="379768" y="2095"/>
                  </a:lnTo>
                  <a:lnTo>
                    <a:pt x="373634" y="0"/>
                  </a:lnTo>
                  <a:lnTo>
                    <a:pt x="370179" y="5118"/>
                  </a:lnTo>
                  <a:lnTo>
                    <a:pt x="370065" y="5295"/>
                  </a:lnTo>
                  <a:lnTo>
                    <a:pt x="374357" y="7556"/>
                  </a:lnTo>
                  <a:lnTo>
                    <a:pt x="375031" y="7023"/>
                  </a:lnTo>
                  <a:lnTo>
                    <a:pt x="378891" y="4330"/>
                  </a:lnTo>
                  <a:lnTo>
                    <a:pt x="383857" y="7023"/>
                  </a:lnTo>
                  <a:lnTo>
                    <a:pt x="383057" y="5969"/>
                  </a:lnTo>
                  <a:lnTo>
                    <a:pt x="381977" y="4330"/>
                  </a:lnTo>
                  <a:lnTo>
                    <a:pt x="381241" y="3213"/>
                  </a:lnTo>
                  <a:lnTo>
                    <a:pt x="384441" y="3213"/>
                  </a:lnTo>
                  <a:close/>
                </a:path>
                <a:path w="394970" h="280035">
                  <a:moveTo>
                    <a:pt x="392277" y="16433"/>
                  </a:moveTo>
                  <a:lnTo>
                    <a:pt x="389394" y="13004"/>
                  </a:lnTo>
                  <a:lnTo>
                    <a:pt x="385648" y="12534"/>
                  </a:lnTo>
                  <a:lnTo>
                    <a:pt x="385559" y="9461"/>
                  </a:lnTo>
                  <a:lnTo>
                    <a:pt x="385546" y="8991"/>
                  </a:lnTo>
                  <a:lnTo>
                    <a:pt x="385762" y="8991"/>
                  </a:lnTo>
                  <a:lnTo>
                    <a:pt x="389763" y="10439"/>
                  </a:lnTo>
                  <a:lnTo>
                    <a:pt x="389750" y="9461"/>
                  </a:lnTo>
                  <a:lnTo>
                    <a:pt x="389712" y="7556"/>
                  </a:lnTo>
                  <a:lnTo>
                    <a:pt x="392074" y="9194"/>
                  </a:lnTo>
                  <a:lnTo>
                    <a:pt x="392049" y="7556"/>
                  </a:lnTo>
                  <a:lnTo>
                    <a:pt x="392036" y="7023"/>
                  </a:lnTo>
                  <a:lnTo>
                    <a:pt x="390969" y="7023"/>
                  </a:lnTo>
                  <a:lnTo>
                    <a:pt x="388251" y="5118"/>
                  </a:lnTo>
                  <a:lnTo>
                    <a:pt x="386397" y="5969"/>
                  </a:lnTo>
                  <a:lnTo>
                    <a:pt x="388366" y="9461"/>
                  </a:lnTo>
                  <a:lnTo>
                    <a:pt x="384594" y="8293"/>
                  </a:lnTo>
                  <a:lnTo>
                    <a:pt x="383755" y="7023"/>
                  </a:lnTo>
                  <a:lnTo>
                    <a:pt x="383184" y="8001"/>
                  </a:lnTo>
                  <a:lnTo>
                    <a:pt x="380758" y="8991"/>
                  </a:lnTo>
                  <a:lnTo>
                    <a:pt x="381317" y="8991"/>
                  </a:lnTo>
                  <a:lnTo>
                    <a:pt x="381292" y="9194"/>
                  </a:lnTo>
                  <a:lnTo>
                    <a:pt x="381190" y="9817"/>
                  </a:lnTo>
                  <a:lnTo>
                    <a:pt x="383222" y="9461"/>
                  </a:lnTo>
                  <a:lnTo>
                    <a:pt x="386143" y="13589"/>
                  </a:lnTo>
                  <a:lnTo>
                    <a:pt x="380961" y="12128"/>
                  </a:lnTo>
                  <a:lnTo>
                    <a:pt x="383362" y="14516"/>
                  </a:lnTo>
                  <a:lnTo>
                    <a:pt x="381038" y="15036"/>
                  </a:lnTo>
                  <a:lnTo>
                    <a:pt x="376275" y="11747"/>
                  </a:lnTo>
                  <a:lnTo>
                    <a:pt x="375666" y="14516"/>
                  </a:lnTo>
                  <a:lnTo>
                    <a:pt x="375551" y="15036"/>
                  </a:lnTo>
                  <a:lnTo>
                    <a:pt x="375475" y="15405"/>
                  </a:lnTo>
                  <a:lnTo>
                    <a:pt x="378244" y="15227"/>
                  </a:lnTo>
                  <a:lnTo>
                    <a:pt x="383019" y="18516"/>
                  </a:lnTo>
                  <a:lnTo>
                    <a:pt x="387159" y="17145"/>
                  </a:lnTo>
                  <a:lnTo>
                    <a:pt x="384924" y="15227"/>
                  </a:lnTo>
                  <a:lnTo>
                    <a:pt x="384708" y="15036"/>
                  </a:lnTo>
                  <a:lnTo>
                    <a:pt x="383159" y="13703"/>
                  </a:lnTo>
                  <a:lnTo>
                    <a:pt x="383565" y="13703"/>
                  </a:lnTo>
                  <a:lnTo>
                    <a:pt x="392277" y="16433"/>
                  </a:lnTo>
                  <a:close/>
                </a:path>
                <a:path w="394970" h="280035">
                  <a:moveTo>
                    <a:pt x="394754" y="29959"/>
                  </a:moveTo>
                  <a:lnTo>
                    <a:pt x="394055" y="29679"/>
                  </a:lnTo>
                  <a:lnTo>
                    <a:pt x="394169" y="29260"/>
                  </a:lnTo>
                  <a:lnTo>
                    <a:pt x="394233" y="29057"/>
                  </a:lnTo>
                  <a:lnTo>
                    <a:pt x="394335" y="28702"/>
                  </a:lnTo>
                  <a:lnTo>
                    <a:pt x="394436" y="28308"/>
                  </a:lnTo>
                  <a:lnTo>
                    <a:pt x="392988" y="29260"/>
                  </a:lnTo>
                  <a:lnTo>
                    <a:pt x="390613" y="28308"/>
                  </a:lnTo>
                  <a:lnTo>
                    <a:pt x="390918" y="28308"/>
                  </a:lnTo>
                  <a:lnTo>
                    <a:pt x="390283" y="27927"/>
                  </a:lnTo>
                  <a:lnTo>
                    <a:pt x="389229" y="27927"/>
                  </a:lnTo>
                  <a:lnTo>
                    <a:pt x="391096" y="27673"/>
                  </a:lnTo>
                  <a:lnTo>
                    <a:pt x="391718" y="27165"/>
                  </a:lnTo>
                  <a:lnTo>
                    <a:pt x="391210" y="25768"/>
                  </a:lnTo>
                  <a:lnTo>
                    <a:pt x="391363" y="25768"/>
                  </a:lnTo>
                  <a:lnTo>
                    <a:pt x="389394" y="24117"/>
                  </a:lnTo>
                  <a:lnTo>
                    <a:pt x="387273" y="24498"/>
                  </a:lnTo>
                  <a:lnTo>
                    <a:pt x="386778" y="24815"/>
                  </a:lnTo>
                  <a:lnTo>
                    <a:pt x="386778" y="30467"/>
                  </a:lnTo>
                  <a:lnTo>
                    <a:pt x="384695" y="33845"/>
                  </a:lnTo>
                  <a:lnTo>
                    <a:pt x="383933" y="33845"/>
                  </a:lnTo>
                  <a:lnTo>
                    <a:pt x="383006" y="32727"/>
                  </a:lnTo>
                  <a:lnTo>
                    <a:pt x="382625" y="32245"/>
                  </a:lnTo>
                  <a:lnTo>
                    <a:pt x="381546" y="30848"/>
                  </a:lnTo>
                  <a:lnTo>
                    <a:pt x="381419" y="30873"/>
                  </a:lnTo>
                  <a:lnTo>
                    <a:pt x="381419" y="33845"/>
                  </a:lnTo>
                  <a:lnTo>
                    <a:pt x="377799" y="33845"/>
                  </a:lnTo>
                  <a:lnTo>
                    <a:pt x="377774" y="33134"/>
                  </a:lnTo>
                  <a:lnTo>
                    <a:pt x="379526" y="32727"/>
                  </a:lnTo>
                  <a:lnTo>
                    <a:pt x="380225" y="32727"/>
                  </a:lnTo>
                  <a:lnTo>
                    <a:pt x="381419" y="33845"/>
                  </a:lnTo>
                  <a:lnTo>
                    <a:pt x="381419" y="30873"/>
                  </a:lnTo>
                  <a:lnTo>
                    <a:pt x="377177" y="31483"/>
                  </a:lnTo>
                  <a:lnTo>
                    <a:pt x="377418" y="31483"/>
                  </a:lnTo>
                  <a:lnTo>
                    <a:pt x="373761" y="32207"/>
                  </a:lnTo>
                  <a:lnTo>
                    <a:pt x="370916" y="30467"/>
                  </a:lnTo>
                  <a:lnTo>
                    <a:pt x="370713" y="30467"/>
                  </a:lnTo>
                  <a:lnTo>
                    <a:pt x="370687" y="29959"/>
                  </a:lnTo>
                  <a:lnTo>
                    <a:pt x="371157" y="29959"/>
                  </a:lnTo>
                  <a:lnTo>
                    <a:pt x="368833" y="28308"/>
                  </a:lnTo>
                  <a:lnTo>
                    <a:pt x="370293" y="28308"/>
                  </a:lnTo>
                  <a:lnTo>
                    <a:pt x="372478" y="27343"/>
                  </a:lnTo>
                  <a:lnTo>
                    <a:pt x="371894" y="27673"/>
                  </a:lnTo>
                  <a:lnTo>
                    <a:pt x="372897" y="27673"/>
                  </a:lnTo>
                  <a:lnTo>
                    <a:pt x="373938" y="28308"/>
                  </a:lnTo>
                  <a:lnTo>
                    <a:pt x="374827" y="28308"/>
                  </a:lnTo>
                  <a:lnTo>
                    <a:pt x="374942" y="27673"/>
                  </a:lnTo>
                  <a:lnTo>
                    <a:pt x="375018" y="27165"/>
                  </a:lnTo>
                  <a:lnTo>
                    <a:pt x="375119" y="26530"/>
                  </a:lnTo>
                  <a:lnTo>
                    <a:pt x="375234" y="25768"/>
                  </a:lnTo>
                  <a:lnTo>
                    <a:pt x="375793" y="25768"/>
                  </a:lnTo>
                  <a:lnTo>
                    <a:pt x="378599" y="26276"/>
                  </a:lnTo>
                  <a:lnTo>
                    <a:pt x="378040" y="26276"/>
                  </a:lnTo>
                  <a:lnTo>
                    <a:pt x="377990" y="26784"/>
                  </a:lnTo>
                  <a:lnTo>
                    <a:pt x="377888" y="27673"/>
                  </a:lnTo>
                  <a:lnTo>
                    <a:pt x="377774" y="28702"/>
                  </a:lnTo>
                  <a:lnTo>
                    <a:pt x="377672" y="29489"/>
                  </a:lnTo>
                  <a:lnTo>
                    <a:pt x="379069" y="28308"/>
                  </a:lnTo>
                  <a:lnTo>
                    <a:pt x="380072" y="28308"/>
                  </a:lnTo>
                  <a:lnTo>
                    <a:pt x="381495" y="27927"/>
                  </a:lnTo>
                  <a:lnTo>
                    <a:pt x="382358" y="27927"/>
                  </a:lnTo>
                  <a:lnTo>
                    <a:pt x="382435" y="28308"/>
                  </a:lnTo>
                  <a:lnTo>
                    <a:pt x="382511" y="28702"/>
                  </a:lnTo>
                  <a:lnTo>
                    <a:pt x="382625" y="29260"/>
                  </a:lnTo>
                  <a:lnTo>
                    <a:pt x="382714" y="29679"/>
                  </a:lnTo>
                  <a:lnTo>
                    <a:pt x="382803" y="28308"/>
                  </a:lnTo>
                  <a:lnTo>
                    <a:pt x="383654" y="28308"/>
                  </a:lnTo>
                  <a:lnTo>
                    <a:pt x="384238" y="29679"/>
                  </a:lnTo>
                  <a:lnTo>
                    <a:pt x="384365" y="29959"/>
                  </a:lnTo>
                  <a:lnTo>
                    <a:pt x="386067" y="29959"/>
                  </a:lnTo>
                  <a:lnTo>
                    <a:pt x="386778" y="30467"/>
                  </a:lnTo>
                  <a:lnTo>
                    <a:pt x="386778" y="24815"/>
                  </a:lnTo>
                  <a:lnTo>
                    <a:pt x="385254" y="25768"/>
                  </a:lnTo>
                  <a:lnTo>
                    <a:pt x="384543" y="25768"/>
                  </a:lnTo>
                  <a:lnTo>
                    <a:pt x="382955" y="27165"/>
                  </a:lnTo>
                  <a:lnTo>
                    <a:pt x="382841" y="27673"/>
                  </a:lnTo>
                  <a:lnTo>
                    <a:pt x="382308" y="27774"/>
                  </a:lnTo>
                  <a:lnTo>
                    <a:pt x="382841" y="27673"/>
                  </a:lnTo>
                  <a:lnTo>
                    <a:pt x="382841" y="27165"/>
                  </a:lnTo>
                  <a:lnTo>
                    <a:pt x="382676" y="27165"/>
                  </a:lnTo>
                  <a:lnTo>
                    <a:pt x="381736" y="24498"/>
                  </a:lnTo>
                  <a:lnTo>
                    <a:pt x="380187" y="24498"/>
                  </a:lnTo>
                  <a:lnTo>
                    <a:pt x="376986" y="24879"/>
                  </a:lnTo>
                  <a:lnTo>
                    <a:pt x="377431" y="24879"/>
                  </a:lnTo>
                  <a:lnTo>
                    <a:pt x="373456" y="25679"/>
                  </a:lnTo>
                  <a:lnTo>
                    <a:pt x="370598" y="24498"/>
                  </a:lnTo>
                  <a:lnTo>
                    <a:pt x="370065" y="24282"/>
                  </a:lnTo>
                  <a:lnTo>
                    <a:pt x="370141" y="24498"/>
                  </a:lnTo>
                  <a:lnTo>
                    <a:pt x="370535" y="25768"/>
                  </a:lnTo>
                  <a:lnTo>
                    <a:pt x="370128" y="25768"/>
                  </a:lnTo>
                  <a:lnTo>
                    <a:pt x="363905" y="22974"/>
                  </a:lnTo>
                  <a:lnTo>
                    <a:pt x="363067" y="24498"/>
                  </a:lnTo>
                  <a:lnTo>
                    <a:pt x="363207" y="24498"/>
                  </a:lnTo>
                  <a:lnTo>
                    <a:pt x="365556" y="26784"/>
                  </a:lnTo>
                  <a:lnTo>
                    <a:pt x="365417" y="26784"/>
                  </a:lnTo>
                  <a:lnTo>
                    <a:pt x="364972" y="27165"/>
                  </a:lnTo>
                  <a:lnTo>
                    <a:pt x="369608" y="27165"/>
                  </a:lnTo>
                  <a:lnTo>
                    <a:pt x="358571" y="27673"/>
                  </a:lnTo>
                  <a:lnTo>
                    <a:pt x="361327" y="27673"/>
                  </a:lnTo>
                  <a:lnTo>
                    <a:pt x="361289" y="28308"/>
                  </a:lnTo>
                  <a:lnTo>
                    <a:pt x="359943" y="28308"/>
                  </a:lnTo>
                  <a:lnTo>
                    <a:pt x="361378" y="28702"/>
                  </a:lnTo>
                  <a:lnTo>
                    <a:pt x="362724" y="29057"/>
                  </a:lnTo>
                  <a:lnTo>
                    <a:pt x="366039" y="29959"/>
                  </a:lnTo>
                  <a:lnTo>
                    <a:pt x="369557" y="33134"/>
                  </a:lnTo>
                  <a:lnTo>
                    <a:pt x="369290" y="33134"/>
                  </a:lnTo>
                  <a:lnTo>
                    <a:pt x="368033" y="35674"/>
                  </a:lnTo>
                  <a:lnTo>
                    <a:pt x="366217" y="37198"/>
                  </a:lnTo>
                  <a:lnTo>
                    <a:pt x="363410" y="36690"/>
                  </a:lnTo>
                  <a:lnTo>
                    <a:pt x="362635" y="40119"/>
                  </a:lnTo>
                  <a:lnTo>
                    <a:pt x="362585" y="40373"/>
                  </a:lnTo>
                  <a:lnTo>
                    <a:pt x="366293" y="40119"/>
                  </a:lnTo>
                  <a:lnTo>
                    <a:pt x="368122" y="38468"/>
                  </a:lnTo>
                  <a:lnTo>
                    <a:pt x="370001" y="38468"/>
                  </a:lnTo>
                  <a:lnTo>
                    <a:pt x="370039" y="40500"/>
                  </a:lnTo>
                  <a:lnTo>
                    <a:pt x="374269" y="41262"/>
                  </a:lnTo>
                  <a:lnTo>
                    <a:pt x="372922" y="38468"/>
                  </a:lnTo>
                  <a:lnTo>
                    <a:pt x="372503" y="37579"/>
                  </a:lnTo>
                  <a:lnTo>
                    <a:pt x="372402" y="37452"/>
                  </a:lnTo>
                  <a:lnTo>
                    <a:pt x="372300" y="37198"/>
                  </a:lnTo>
                  <a:lnTo>
                    <a:pt x="371741" y="37198"/>
                  </a:lnTo>
                  <a:lnTo>
                    <a:pt x="376008" y="36817"/>
                  </a:lnTo>
                  <a:lnTo>
                    <a:pt x="374091" y="34785"/>
                  </a:lnTo>
                  <a:lnTo>
                    <a:pt x="375500" y="35039"/>
                  </a:lnTo>
                  <a:lnTo>
                    <a:pt x="376072" y="34785"/>
                  </a:lnTo>
                  <a:lnTo>
                    <a:pt x="377190" y="34277"/>
                  </a:lnTo>
                  <a:lnTo>
                    <a:pt x="377380" y="34277"/>
                  </a:lnTo>
                  <a:lnTo>
                    <a:pt x="377621" y="34785"/>
                  </a:lnTo>
                  <a:lnTo>
                    <a:pt x="377748" y="35039"/>
                  </a:lnTo>
                  <a:lnTo>
                    <a:pt x="377812" y="34277"/>
                  </a:lnTo>
                  <a:lnTo>
                    <a:pt x="377799" y="34023"/>
                  </a:lnTo>
                  <a:lnTo>
                    <a:pt x="381596" y="34023"/>
                  </a:lnTo>
                  <a:lnTo>
                    <a:pt x="382968" y="35293"/>
                  </a:lnTo>
                  <a:lnTo>
                    <a:pt x="383070" y="35039"/>
                  </a:lnTo>
                  <a:lnTo>
                    <a:pt x="383667" y="34023"/>
                  </a:lnTo>
                  <a:lnTo>
                    <a:pt x="383768" y="33845"/>
                  </a:lnTo>
                  <a:lnTo>
                    <a:pt x="383743" y="34023"/>
                  </a:lnTo>
                  <a:lnTo>
                    <a:pt x="388924" y="34023"/>
                  </a:lnTo>
                  <a:lnTo>
                    <a:pt x="388061" y="33845"/>
                  </a:lnTo>
                  <a:lnTo>
                    <a:pt x="386651" y="33845"/>
                  </a:lnTo>
                  <a:lnTo>
                    <a:pt x="386588" y="31483"/>
                  </a:lnTo>
                  <a:lnTo>
                    <a:pt x="393547" y="31483"/>
                  </a:lnTo>
                  <a:lnTo>
                    <a:pt x="393979" y="29959"/>
                  </a:lnTo>
                  <a:lnTo>
                    <a:pt x="394754" y="29959"/>
                  </a:lnTo>
                  <a:close/>
                </a:path>
              </a:pathLst>
            </a:custGeom>
            <a:solidFill>
              <a:srgbClr val="ABD3D8">
                <a:alpha val="51998"/>
              </a:srgbClr>
            </a:solidFill>
          </p:spPr>
          <p:txBody>
            <a:bodyPr wrap="square" lIns="0" tIns="0" rIns="0" bIns="0" rtlCol="0"/>
            <a:lstStyle/>
            <a:p>
              <a:pPr defTabSz="829178"/>
              <a:endParaRPr sz="1632" kern="0">
                <a:solidFill>
                  <a:sysClr val="windowText" lastClr="000000"/>
                </a:solidFill>
              </a:endParaRPr>
            </a:p>
          </p:txBody>
        </p:sp>
        <p:sp>
          <p:nvSpPr>
            <p:cNvPr id="126" name="object 126"/>
            <p:cNvSpPr/>
            <p:nvPr/>
          </p:nvSpPr>
          <p:spPr>
            <a:xfrm>
              <a:off x="8605355" y="1873592"/>
              <a:ext cx="485775" cy="267335"/>
            </a:xfrm>
            <a:custGeom>
              <a:avLst/>
              <a:gdLst/>
              <a:ahLst/>
              <a:cxnLst/>
              <a:rect l="l" t="t" r="r" b="b"/>
              <a:pathLst>
                <a:path w="485775" h="267335">
                  <a:moveTo>
                    <a:pt x="9525" y="148297"/>
                  </a:moveTo>
                  <a:lnTo>
                    <a:pt x="9461" y="148170"/>
                  </a:lnTo>
                  <a:lnTo>
                    <a:pt x="8978" y="148297"/>
                  </a:lnTo>
                  <a:lnTo>
                    <a:pt x="9525" y="148297"/>
                  </a:lnTo>
                  <a:close/>
                </a:path>
                <a:path w="485775" h="267335">
                  <a:moveTo>
                    <a:pt x="11722" y="172681"/>
                  </a:moveTo>
                  <a:lnTo>
                    <a:pt x="10807" y="172808"/>
                  </a:lnTo>
                  <a:lnTo>
                    <a:pt x="11582" y="172808"/>
                  </a:lnTo>
                  <a:lnTo>
                    <a:pt x="11722" y="172681"/>
                  </a:lnTo>
                  <a:close/>
                </a:path>
                <a:path w="485775" h="267335">
                  <a:moveTo>
                    <a:pt x="29311" y="148805"/>
                  </a:moveTo>
                  <a:lnTo>
                    <a:pt x="29171" y="148678"/>
                  </a:lnTo>
                  <a:lnTo>
                    <a:pt x="28816" y="148805"/>
                  </a:lnTo>
                  <a:lnTo>
                    <a:pt x="29311" y="148805"/>
                  </a:lnTo>
                  <a:close/>
                </a:path>
                <a:path w="485775" h="267335">
                  <a:moveTo>
                    <a:pt x="29375" y="149631"/>
                  </a:moveTo>
                  <a:lnTo>
                    <a:pt x="26390" y="148932"/>
                  </a:lnTo>
                  <a:lnTo>
                    <a:pt x="28943" y="149631"/>
                  </a:lnTo>
                  <a:lnTo>
                    <a:pt x="29375" y="149631"/>
                  </a:lnTo>
                  <a:close/>
                </a:path>
                <a:path w="485775" h="267335">
                  <a:moveTo>
                    <a:pt x="32639" y="157314"/>
                  </a:moveTo>
                  <a:lnTo>
                    <a:pt x="32131" y="157187"/>
                  </a:lnTo>
                  <a:lnTo>
                    <a:pt x="32042" y="157314"/>
                  </a:lnTo>
                  <a:lnTo>
                    <a:pt x="32639" y="157314"/>
                  </a:lnTo>
                  <a:close/>
                </a:path>
                <a:path w="485775" h="267335">
                  <a:moveTo>
                    <a:pt x="47459" y="175729"/>
                  </a:moveTo>
                  <a:lnTo>
                    <a:pt x="47421" y="174332"/>
                  </a:lnTo>
                  <a:lnTo>
                    <a:pt x="44107" y="172046"/>
                  </a:lnTo>
                  <a:lnTo>
                    <a:pt x="47459" y="175729"/>
                  </a:lnTo>
                  <a:close/>
                </a:path>
                <a:path w="485775" h="267335">
                  <a:moveTo>
                    <a:pt x="51231" y="166331"/>
                  </a:moveTo>
                  <a:lnTo>
                    <a:pt x="50596" y="165823"/>
                  </a:lnTo>
                  <a:lnTo>
                    <a:pt x="47853" y="163918"/>
                  </a:lnTo>
                  <a:lnTo>
                    <a:pt x="49123" y="166966"/>
                  </a:lnTo>
                  <a:lnTo>
                    <a:pt x="51231" y="166331"/>
                  </a:lnTo>
                  <a:close/>
                </a:path>
                <a:path w="485775" h="267335">
                  <a:moveTo>
                    <a:pt x="55118" y="143344"/>
                  </a:moveTo>
                  <a:lnTo>
                    <a:pt x="52412" y="142582"/>
                  </a:lnTo>
                  <a:lnTo>
                    <a:pt x="52184" y="142582"/>
                  </a:lnTo>
                  <a:lnTo>
                    <a:pt x="55118" y="143344"/>
                  </a:lnTo>
                  <a:close/>
                </a:path>
                <a:path w="485775" h="267335">
                  <a:moveTo>
                    <a:pt x="62776" y="152996"/>
                  </a:moveTo>
                  <a:lnTo>
                    <a:pt x="61607" y="148932"/>
                  </a:lnTo>
                  <a:lnTo>
                    <a:pt x="61544" y="148678"/>
                  </a:lnTo>
                  <a:lnTo>
                    <a:pt x="61429" y="148297"/>
                  </a:lnTo>
                  <a:lnTo>
                    <a:pt x="55867" y="150329"/>
                  </a:lnTo>
                  <a:lnTo>
                    <a:pt x="55295" y="150583"/>
                  </a:lnTo>
                  <a:lnTo>
                    <a:pt x="62776" y="152996"/>
                  </a:lnTo>
                  <a:close/>
                </a:path>
                <a:path w="485775" h="267335">
                  <a:moveTo>
                    <a:pt x="71132" y="172808"/>
                  </a:moveTo>
                  <a:lnTo>
                    <a:pt x="70662" y="172681"/>
                  </a:lnTo>
                  <a:lnTo>
                    <a:pt x="70281" y="172808"/>
                  </a:lnTo>
                  <a:lnTo>
                    <a:pt x="71132" y="172808"/>
                  </a:lnTo>
                  <a:close/>
                </a:path>
                <a:path w="485775" h="267335">
                  <a:moveTo>
                    <a:pt x="80200" y="124548"/>
                  </a:moveTo>
                  <a:lnTo>
                    <a:pt x="77457" y="123278"/>
                  </a:lnTo>
                  <a:lnTo>
                    <a:pt x="76733" y="124040"/>
                  </a:lnTo>
                  <a:lnTo>
                    <a:pt x="77495" y="125437"/>
                  </a:lnTo>
                  <a:lnTo>
                    <a:pt x="80200" y="124548"/>
                  </a:lnTo>
                  <a:close/>
                </a:path>
                <a:path w="485775" h="267335">
                  <a:moveTo>
                    <a:pt x="84442" y="123278"/>
                  </a:moveTo>
                  <a:lnTo>
                    <a:pt x="80200" y="124548"/>
                  </a:lnTo>
                  <a:lnTo>
                    <a:pt x="84048" y="126453"/>
                  </a:lnTo>
                  <a:lnTo>
                    <a:pt x="84175" y="125437"/>
                  </a:lnTo>
                  <a:lnTo>
                    <a:pt x="84277" y="124548"/>
                  </a:lnTo>
                  <a:lnTo>
                    <a:pt x="84378" y="123786"/>
                  </a:lnTo>
                  <a:lnTo>
                    <a:pt x="84442" y="123278"/>
                  </a:lnTo>
                  <a:close/>
                </a:path>
                <a:path w="485775" h="267335">
                  <a:moveTo>
                    <a:pt x="105029" y="168871"/>
                  </a:moveTo>
                  <a:lnTo>
                    <a:pt x="104279" y="167982"/>
                  </a:lnTo>
                  <a:lnTo>
                    <a:pt x="103962" y="167601"/>
                  </a:lnTo>
                  <a:lnTo>
                    <a:pt x="103530" y="167093"/>
                  </a:lnTo>
                  <a:lnTo>
                    <a:pt x="102146" y="165442"/>
                  </a:lnTo>
                  <a:lnTo>
                    <a:pt x="91008" y="166979"/>
                  </a:lnTo>
                  <a:lnTo>
                    <a:pt x="91008" y="166331"/>
                  </a:lnTo>
                  <a:lnTo>
                    <a:pt x="90627" y="166331"/>
                  </a:lnTo>
                  <a:lnTo>
                    <a:pt x="86842" y="167601"/>
                  </a:lnTo>
                  <a:lnTo>
                    <a:pt x="88544" y="160235"/>
                  </a:lnTo>
                  <a:lnTo>
                    <a:pt x="83959" y="163410"/>
                  </a:lnTo>
                  <a:lnTo>
                    <a:pt x="85839" y="164045"/>
                  </a:lnTo>
                  <a:lnTo>
                    <a:pt x="86144" y="164680"/>
                  </a:lnTo>
                  <a:lnTo>
                    <a:pt x="86106" y="165442"/>
                  </a:lnTo>
                  <a:lnTo>
                    <a:pt x="85839" y="166331"/>
                  </a:lnTo>
                  <a:lnTo>
                    <a:pt x="85610" y="166331"/>
                  </a:lnTo>
                  <a:lnTo>
                    <a:pt x="82181" y="167982"/>
                  </a:lnTo>
                  <a:lnTo>
                    <a:pt x="83019" y="165823"/>
                  </a:lnTo>
                  <a:lnTo>
                    <a:pt x="83489" y="164680"/>
                  </a:lnTo>
                  <a:lnTo>
                    <a:pt x="83680" y="164680"/>
                  </a:lnTo>
                  <a:lnTo>
                    <a:pt x="82092" y="163537"/>
                  </a:lnTo>
                  <a:lnTo>
                    <a:pt x="78574" y="165061"/>
                  </a:lnTo>
                  <a:lnTo>
                    <a:pt x="77863" y="165061"/>
                  </a:lnTo>
                  <a:lnTo>
                    <a:pt x="72834" y="165709"/>
                  </a:lnTo>
                  <a:lnTo>
                    <a:pt x="72707" y="165442"/>
                  </a:lnTo>
                  <a:lnTo>
                    <a:pt x="72339" y="164680"/>
                  </a:lnTo>
                  <a:lnTo>
                    <a:pt x="56921" y="162394"/>
                  </a:lnTo>
                  <a:lnTo>
                    <a:pt x="56832" y="157314"/>
                  </a:lnTo>
                  <a:lnTo>
                    <a:pt x="61963" y="158089"/>
                  </a:lnTo>
                  <a:lnTo>
                    <a:pt x="61290" y="157314"/>
                  </a:lnTo>
                  <a:lnTo>
                    <a:pt x="59804" y="155536"/>
                  </a:lnTo>
                  <a:lnTo>
                    <a:pt x="57670" y="153250"/>
                  </a:lnTo>
                  <a:lnTo>
                    <a:pt x="55981" y="151345"/>
                  </a:lnTo>
                  <a:lnTo>
                    <a:pt x="55295" y="150583"/>
                  </a:lnTo>
                  <a:lnTo>
                    <a:pt x="53086" y="151345"/>
                  </a:lnTo>
                  <a:lnTo>
                    <a:pt x="51511" y="150329"/>
                  </a:lnTo>
                  <a:lnTo>
                    <a:pt x="49136" y="148805"/>
                  </a:lnTo>
                  <a:lnTo>
                    <a:pt x="49034" y="148297"/>
                  </a:lnTo>
                  <a:lnTo>
                    <a:pt x="48602" y="148297"/>
                  </a:lnTo>
                  <a:lnTo>
                    <a:pt x="48234" y="147916"/>
                  </a:lnTo>
                  <a:lnTo>
                    <a:pt x="47955" y="147789"/>
                  </a:lnTo>
                  <a:lnTo>
                    <a:pt x="47764" y="147408"/>
                  </a:lnTo>
                  <a:lnTo>
                    <a:pt x="52870" y="147408"/>
                  </a:lnTo>
                  <a:lnTo>
                    <a:pt x="52019" y="146900"/>
                  </a:lnTo>
                  <a:lnTo>
                    <a:pt x="51765" y="146519"/>
                  </a:lnTo>
                  <a:lnTo>
                    <a:pt x="51549" y="146519"/>
                  </a:lnTo>
                  <a:lnTo>
                    <a:pt x="51041" y="145630"/>
                  </a:lnTo>
                  <a:lnTo>
                    <a:pt x="54610" y="145630"/>
                  </a:lnTo>
                  <a:lnTo>
                    <a:pt x="53886" y="144741"/>
                  </a:lnTo>
                  <a:lnTo>
                    <a:pt x="52184" y="142582"/>
                  </a:lnTo>
                  <a:lnTo>
                    <a:pt x="51917" y="142582"/>
                  </a:lnTo>
                  <a:lnTo>
                    <a:pt x="52476" y="143598"/>
                  </a:lnTo>
                  <a:lnTo>
                    <a:pt x="51409" y="144106"/>
                  </a:lnTo>
                  <a:lnTo>
                    <a:pt x="50622" y="144741"/>
                  </a:lnTo>
                  <a:lnTo>
                    <a:pt x="50101" y="143598"/>
                  </a:lnTo>
                  <a:lnTo>
                    <a:pt x="49987" y="143344"/>
                  </a:lnTo>
                  <a:lnTo>
                    <a:pt x="49758" y="142836"/>
                  </a:lnTo>
                  <a:lnTo>
                    <a:pt x="49669" y="142582"/>
                  </a:lnTo>
                  <a:lnTo>
                    <a:pt x="49580" y="142455"/>
                  </a:lnTo>
                  <a:lnTo>
                    <a:pt x="49174" y="141566"/>
                  </a:lnTo>
                  <a:lnTo>
                    <a:pt x="49060" y="141312"/>
                  </a:lnTo>
                  <a:lnTo>
                    <a:pt x="51371" y="137502"/>
                  </a:lnTo>
                  <a:lnTo>
                    <a:pt x="47510" y="135674"/>
                  </a:lnTo>
                  <a:lnTo>
                    <a:pt x="48158" y="135978"/>
                  </a:lnTo>
                  <a:lnTo>
                    <a:pt x="49669" y="135978"/>
                  </a:lnTo>
                  <a:lnTo>
                    <a:pt x="51231" y="136359"/>
                  </a:lnTo>
                  <a:lnTo>
                    <a:pt x="51054" y="135978"/>
                  </a:lnTo>
                  <a:lnTo>
                    <a:pt x="63639" y="135978"/>
                  </a:lnTo>
                  <a:lnTo>
                    <a:pt x="63779" y="135864"/>
                  </a:lnTo>
                  <a:lnTo>
                    <a:pt x="67894" y="132295"/>
                  </a:lnTo>
                  <a:lnTo>
                    <a:pt x="67665" y="131152"/>
                  </a:lnTo>
                  <a:lnTo>
                    <a:pt x="67551" y="130644"/>
                  </a:lnTo>
                  <a:lnTo>
                    <a:pt x="67500" y="130390"/>
                  </a:lnTo>
                  <a:lnTo>
                    <a:pt x="67462" y="130136"/>
                  </a:lnTo>
                  <a:lnTo>
                    <a:pt x="66916" y="129882"/>
                  </a:lnTo>
                  <a:lnTo>
                    <a:pt x="65074" y="130390"/>
                  </a:lnTo>
                  <a:lnTo>
                    <a:pt x="64490" y="129120"/>
                  </a:lnTo>
                  <a:lnTo>
                    <a:pt x="64071" y="128231"/>
                  </a:lnTo>
                  <a:lnTo>
                    <a:pt x="67462" y="130136"/>
                  </a:lnTo>
                  <a:lnTo>
                    <a:pt x="70205" y="131787"/>
                  </a:lnTo>
                  <a:lnTo>
                    <a:pt x="71831" y="129882"/>
                  </a:lnTo>
                  <a:lnTo>
                    <a:pt x="73240" y="128231"/>
                  </a:lnTo>
                  <a:lnTo>
                    <a:pt x="76733" y="124040"/>
                  </a:lnTo>
                  <a:lnTo>
                    <a:pt x="76073" y="123024"/>
                  </a:lnTo>
                  <a:lnTo>
                    <a:pt x="69989" y="121627"/>
                  </a:lnTo>
                  <a:lnTo>
                    <a:pt x="66370" y="126961"/>
                  </a:lnTo>
                  <a:lnTo>
                    <a:pt x="63093" y="128663"/>
                  </a:lnTo>
                  <a:lnTo>
                    <a:pt x="63093" y="135470"/>
                  </a:lnTo>
                  <a:lnTo>
                    <a:pt x="51054" y="135470"/>
                  </a:lnTo>
                  <a:lnTo>
                    <a:pt x="51777" y="134962"/>
                  </a:lnTo>
                  <a:lnTo>
                    <a:pt x="50761" y="134962"/>
                  </a:lnTo>
                  <a:lnTo>
                    <a:pt x="50800" y="135470"/>
                  </a:lnTo>
                  <a:lnTo>
                    <a:pt x="50761" y="135978"/>
                  </a:lnTo>
                  <a:lnTo>
                    <a:pt x="50749" y="135470"/>
                  </a:lnTo>
                  <a:lnTo>
                    <a:pt x="48983" y="135470"/>
                  </a:lnTo>
                  <a:lnTo>
                    <a:pt x="48564" y="134962"/>
                  </a:lnTo>
                  <a:lnTo>
                    <a:pt x="50723" y="134581"/>
                  </a:lnTo>
                  <a:lnTo>
                    <a:pt x="51562" y="134442"/>
                  </a:lnTo>
                  <a:lnTo>
                    <a:pt x="51041" y="134442"/>
                  </a:lnTo>
                  <a:lnTo>
                    <a:pt x="54876" y="133565"/>
                  </a:lnTo>
                  <a:lnTo>
                    <a:pt x="58102" y="132676"/>
                  </a:lnTo>
                  <a:lnTo>
                    <a:pt x="63093" y="135470"/>
                  </a:lnTo>
                  <a:lnTo>
                    <a:pt x="63093" y="128663"/>
                  </a:lnTo>
                  <a:lnTo>
                    <a:pt x="62230" y="129108"/>
                  </a:lnTo>
                  <a:lnTo>
                    <a:pt x="62318" y="128231"/>
                  </a:lnTo>
                  <a:lnTo>
                    <a:pt x="62433" y="126961"/>
                  </a:lnTo>
                  <a:lnTo>
                    <a:pt x="62547" y="125691"/>
                  </a:lnTo>
                  <a:lnTo>
                    <a:pt x="62611" y="125056"/>
                  </a:lnTo>
                  <a:lnTo>
                    <a:pt x="59791" y="123786"/>
                  </a:lnTo>
                  <a:lnTo>
                    <a:pt x="57099" y="127596"/>
                  </a:lnTo>
                  <a:lnTo>
                    <a:pt x="55778" y="126707"/>
                  </a:lnTo>
                  <a:lnTo>
                    <a:pt x="54254" y="125691"/>
                  </a:lnTo>
                  <a:lnTo>
                    <a:pt x="52997" y="124040"/>
                  </a:lnTo>
                  <a:lnTo>
                    <a:pt x="53238" y="124548"/>
                  </a:lnTo>
                  <a:lnTo>
                    <a:pt x="53898" y="125691"/>
                  </a:lnTo>
                  <a:lnTo>
                    <a:pt x="54432" y="126453"/>
                  </a:lnTo>
                  <a:lnTo>
                    <a:pt x="54749" y="126707"/>
                  </a:lnTo>
                  <a:lnTo>
                    <a:pt x="50787" y="126453"/>
                  </a:lnTo>
                  <a:lnTo>
                    <a:pt x="46367" y="126453"/>
                  </a:lnTo>
                  <a:lnTo>
                    <a:pt x="41490" y="129120"/>
                  </a:lnTo>
                  <a:lnTo>
                    <a:pt x="42291" y="129120"/>
                  </a:lnTo>
                  <a:lnTo>
                    <a:pt x="45034" y="129882"/>
                  </a:lnTo>
                  <a:lnTo>
                    <a:pt x="52070" y="131787"/>
                  </a:lnTo>
                  <a:lnTo>
                    <a:pt x="50482" y="131787"/>
                  </a:lnTo>
                  <a:lnTo>
                    <a:pt x="47586" y="132130"/>
                  </a:lnTo>
                  <a:lnTo>
                    <a:pt x="47586" y="135470"/>
                  </a:lnTo>
                  <a:lnTo>
                    <a:pt x="47078" y="135470"/>
                  </a:lnTo>
                  <a:lnTo>
                    <a:pt x="46545" y="135216"/>
                  </a:lnTo>
                  <a:lnTo>
                    <a:pt x="47586" y="135470"/>
                  </a:lnTo>
                  <a:lnTo>
                    <a:pt x="47586" y="132130"/>
                  </a:lnTo>
                  <a:lnTo>
                    <a:pt x="43713" y="132562"/>
                  </a:lnTo>
                  <a:lnTo>
                    <a:pt x="44361" y="131152"/>
                  </a:lnTo>
                  <a:lnTo>
                    <a:pt x="44475" y="130898"/>
                  </a:lnTo>
                  <a:lnTo>
                    <a:pt x="44589" y="130644"/>
                  </a:lnTo>
                  <a:lnTo>
                    <a:pt x="44716" y="130390"/>
                  </a:lnTo>
                  <a:lnTo>
                    <a:pt x="44831" y="130136"/>
                  </a:lnTo>
                  <a:lnTo>
                    <a:pt x="44945" y="129882"/>
                  </a:lnTo>
                  <a:lnTo>
                    <a:pt x="42291" y="129120"/>
                  </a:lnTo>
                  <a:lnTo>
                    <a:pt x="38023" y="130797"/>
                  </a:lnTo>
                  <a:lnTo>
                    <a:pt x="38963" y="127723"/>
                  </a:lnTo>
                  <a:lnTo>
                    <a:pt x="34836" y="130644"/>
                  </a:lnTo>
                  <a:lnTo>
                    <a:pt x="25984" y="130898"/>
                  </a:lnTo>
                  <a:lnTo>
                    <a:pt x="22288" y="131152"/>
                  </a:lnTo>
                  <a:lnTo>
                    <a:pt x="20281" y="133311"/>
                  </a:lnTo>
                  <a:lnTo>
                    <a:pt x="20358" y="133565"/>
                  </a:lnTo>
                  <a:lnTo>
                    <a:pt x="20459" y="133946"/>
                  </a:lnTo>
                  <a:lnTo>
                    <a:pt x="20561" y="134442"/>
                  </a:lnTo>
                  <a:lnTo>
                    <a:pt x="22021" y="135216"/>
                  </a:lnTo>
                  <a:lnTo>
                    <a:pt x="21590" y="135216"/>
                  </a:lnTo>
                  <a:lnTo>
                    <a:pt x="21196" y="135470"/>
                  </a:lnTo>
                  <a:lnTo>
                    <a:pt x="22479" y="135470"/>
                  </a:lnTo>
                  <a:lnTo>
                    <a:pt x="16535" y="135978"/>
                  </a:lnTo>
                  <a:lnTo>
                    <a:pt x="19596" y="135978"/>
                  </a:lnTo>
                  <a:lnTo>
                    <a:pt x="20142" y="137502"/>
                  </a:lnTo>
                  <a:lnTo>
                    <a:pt x="18681" y="137502"/>
                  </a:lnTo>
                  <a:lnTo>
                    <a:pt x="18935" y="137883"/>
                  </a:lnTo>
                  <a:lnTo>
                    <a:pt x="19126" y="138264"/>
                  </a:lnTo>
                  <a:lnTo>
                    <a:pt x="19227" y="140296"/>
                  </a:lnTo>
                  <a:lnTo>
                    <a:pt x="15113" y="142455"/>
                  </a:lnTo>
                  <a:lnTo>
                    <a:pt x="13792" y="140296"/>
                  </a:lnTo>
                  <a:lnTo>
                    <a:pt x="13906" y="140804"/>
                  </a:lnTo>
                  <a:lnTo>
                    <a:pt x="14490" y="142455"/>
                  </a:lnTo>
                  <a:lnTo>
                    <a:pt x="14566" y="142582"/>
                  </a:lnTo>
                  <a:lnTo>
                    <a:pt x="14630" y="142836"/>
                  </a:lnTo>
                  <a:lnTo>
                    <a:pt x="12319" y="143344"/>
                  </a:lnTo>
                  <a:lnTo>
                    <a:pt x="7620" y="141566"/>
                  </a:lnTo>
                  <a:lnTo>
                    <a:pt x="11290" y="139788"/>
                  </a:lnTo>
                  <a:lnTo>
                    <a:pt x="2489" y="140804"/>
                  </a:lnTo>
                  <a:lnTo>
                    <a:pt x="6832" y="141947"/>
                  </a:lnTo>
                  <a:lnTo>
                    <a:pt x="7797" y="144741"/>
                  </a:lnTo>
                  <a:lnTo>
                    <a:pt x="8128" y="145630"/>
                  </a:lnTo>
                  <a:lnTo>
                    <a:pt x="9461" y="148170"/>
                  </a:lnTo>
                  <a:lnTo>
                    <a:pt x="14262" y="146900"/>
                  </a:lnTo>
                  <a:lnTo>
                    <a:pt x="18440" y="146900"/>
                  </a:lnTo>
                  <a:lnTo>
                    <a:pt x="23291" y="149631"/>
                  </a:lnTo>
                  <a:lnTo>
                    <a:pt x="23799" y="149631"/>
                  </a:lnTo>
                  <a:lnTo>
                    <a:pt x="26314" y="146900"/>
                  </a:lnTo>
                  <a:lnTo>
                    <a:pt x="26581" y="146519"/>
                  </a:lnTo>
                  <a:lnTo>
                    <a:pt x="26924" y="146519"/>
                  </a:lnTo>
                  <a:lnTo>
                    <a:pt x="29171" y="148678"/>
                  </a:lnTo>
                  <a:lnTo>
                    <a:pt x="35153" y="146532"/>
                  </a:lnTo>
                  <a:lnTo>
                    <a:pt x="32486" y="150329"/>
                  </a:lnTo>
                  <a:lnTo>
                    <a:pt x="30276" y="149821"/>
                  </a:lnTo>
                  <a:lnTo>
                    <a:pt x="19418" y="149821"/>
                  </a:lnTo>
                  <a:lnTo>
                    <a:pt x="16306" y="156171"/>
                  </a:lnTo>
                  <a:lnTo>
                    <a:pt x="7988" y="158203"/>
                  </a:lnTo>
                  <a:lnTo>
                    <a:pt x="4622" y="157060"/>
                  </a:lnTo>
                  <a:lnTo>
                    <a:pt x="4292" y="157060"/>
                  </a:lnTo>
                  <a:lnTo>
                    <a:pt x="3238" y="154139"/>
                  </a:lnTo>
                  <a:lnTo>
                    <a:pt x="0" y="153250"/>
                  </a:lnTo>
                  <a:lnTo>
                    <a:pt x="63" y="157568"/>
                  </a:lnTo>
                  <a:lnTo>
                    <a:pt x="685" y="157060"/>
                  </a:lnTo>
                  <a:lnTo>
                    <a:pt x="1117" y="157060"/>
                  </a:lnTo>
                  <a:lnTo>
                    <a:pt x="3187" y="161505"/>
                  </a:lnTo>
                  <a:lnTo>
                    <a:pt x="3581" y="162394"/>
                  </a:lnTo>
                  <a:lnTo>
                    <a:pt x="3683" y="162648"/>
                  </a:lnTo>
                  <a:lnTo>
                    <a:pt x="3797" y="162902"/>
                  </a:lnTo>
                  <a:lnTo>
                    <a:pt x="3911" y="163156"/>
                  </a:lnTo>
                  <a:lnTo>
                    <a:pt x="1117" y="162648"/>
                  </a:lnTo>
                  <a:lnTo>
                    <a:pt x="1193" y="163156"/>
                  </a:lnTo>
                  <a:lnTo>
                    <a:pt x="1295" y="163918"/>
                  </a:lnTo>
                  <a:lnTo>
                    <a:pt x="1409" y="164680"/>
                  </a:lnTo>
                  <a:lnTo>
                    <a:pt x="1460" y="165061"/>
                  </a:lnTo>
                  <a:lnTo>
                    <a:pt x="1574" y="165823"/>
                  </a:lnTo>
                  <a:lnTo>
                    <a:pt x="1701" y="166712"/>
                  </a:lnTo>
                  <a:lnTo>
                    <a:pt x="1879" y="166331"/>
                  </a:lnTo>
                  <a:lnTo>
                    <a:pt x="4419" y="163156"/>
                  </a:lnTo>
                  <a:lnTo>
                    <a:pt x="5740" y="161505"/>
                  </a:lnTo>
                  <a:lnTo>
                    <a:pt x="7556" y="161505"/>
                  </a:lnTo>
                  <a:lnTo>
                    <a:pt x="7518" y="161759"/>
                  </a:lnTo>
                  <a:lnTo>
                    <a:pt x="7404" y="162394"/>
                  </a:lnTo>
                  <a:lnTo>
                    <a:pt x="7315" y="162902"/>
                  </a:lnTo>
                  <a:lnTo>
                    <a:pt x="7213" y="163410"/>
                  </a:lnTo>
                  <a:lnTo>
                    <a:pt x="7099" y="164045"/>
                  </a:lnTo>
                  <a:lnTo>
                    <a:pt x="6985" y="164680"/>
                  </a:lnTo>
                  <a:lnTo>
                    <a:pt x="6921" y="165061"/>
                  </a:lnTo>
                  <a:lnTo>
                    <a:pt x="6858" y="165442"/>
                  </a:lnTo>
                  <a:lnTo>
                    <a:pt x="6781" y="165823"/>
                  </a:lnTo>
                  <a:lnTo>
                    <a:pt x="13970" y="162394"/>
                  </a:lnTo>
                  <a:lnTo>
                    <a:pt x="14185" y="162394"/>
                  </a:lnTo>
                  <a:lnTo>
                    <a:pt x="12458" y="166712"/>
                  </a:lnTo>
                  <a:lnTo>
                    <a:pt x="13881" y="166712"/>
                  </a:lnTo>
                  <a:lnTo>
                    <a:pt x="17970" y="167093"/>
                  </a:lnTo>
                  <a:lnTo>
                    <a:pt x="11722" y="172681"/>
                  </a:lnTo>
                  <a:lnTo>
                    <a:pt x="20840" y="171411"/>
                  </a:lnTo>
                  <a:lnTo>
                    <a:pt x="20802" y="170649"/>
                  </a:lnTo>
                  <a:lnTo>
                    <a:pt x="24079" y="170141"/>
                  </a:lnTo>
                  <a:lnTo>
                    <a:pt x="29222" y="171538"/>
                  </a:lnTo>
                  <a:lnTo>
                    <a:pt x="32842" y="171411"/>
                  </a:lnTo>
                  <a:lnTo>
                    <a:pt x="33845" y="170141"/>
                  </a:lnTo>
                  <a:lnTo>
                    <a:pt x="34734" y="168998"/>
                  </a:lnTo>
                  <a:lnTo>
                    <a:pt x="34455" y="167982"/>
                  </a:lnTo>
                  <a:lnTo>
                    <a:pt x="34340" y="167601"/>
                  </a:lnTo>
                  <a:lnTo>
                    <a:pt x="33845" y="165823"/>
                  </a:lnTo>
                  <a:lnTo>
                    <a:pt x="33743" y="165442"/>
                  </a:lnTo>
                  <a:lnTo>
                    <a:pt x="27901" y="166331"/>
                  </a:lnTo>
                  <a:lnTo>
                    <a:pt x="28816" y="166331"/>
                  </a:lnTo>
                  <a:lnTo>
                    <a:pt x="25412" y="167474"/>
                  </a:lnTo>
                  <a:lnTo>
                    <a:pt x="23482" y="165442"/>
                  </a:lnTo>
                  <a:lnTo>
                    <a:pt x="20269" y="166712"/>
                  </a:lnTo>
                  <a:lnTo>
                    <a:pt x="20243" y="165442"/>
                  </a:lnTo>
                  <a:lnTo>
                    <a:pt x="18389" y="165442"/>
                  </a:lnTo>
                  <a:lnTo>
                    <a:pt x="23952" y="165061"/>
                  </a:lnTo>
                  <a:lnTo>
                    <a:pt x="26098" y="165061"/>
                  </a:lnTo>
                  <a:lnTo>
                    <a:pt x="23469" y="163918"/>
                  </a:lnTo>
                  <a:lnTo>
                    <a:pt x="17907" y="165061"/>
                  </a:lnTo>
                  <a:lnTo>
                    <a:pt x="14846" y="162394"/>
                  </a:lnTo>
                  <a:lnTo>
                    <a:pt x="14109" y="161759"/>
                  </a:lnTo>
                  <a:lnTo>
                    <a:pt x="14630" y="161505"/>
                  </a:lnTo>
                  <a:lnTo>
                    <a:pt x="20091" y="158838"/>
                  </a:lnTo>
                  <a:lnTo>
                    <a:pt x="19977" y="158330"/>
                  </a:lnTo>
                  <a:lnTo>
                    <a:pt x="19151" y="154774"/>
                  </a:lnTo>
                  <a:lnTo>
                    <a:pt x="19088" y="154520"/>
                  </a:lnTo>
                  <a:lnTo>
                    <a:pt x="20040" y="156552"/>
                  </a:lnTo>
                  <a:lnTo>
                    <a:pt x="20497" y="154774"/>
                  </a:lnTo>
                  <a:lnTo>
                    <a:pt x="20650" y="154520"/>
                  </a:lnTo>
                  <a:lnTo>
                    <a:pt x="21374" y="153250"/>
                  </a:lnTo>
                  <a:lnTo>
                    <a:pt x="23241" y="153250"/>
                  </a:lnTo>
                  <a:lnTo>
                    <a:pt x="23355" y="154139"/>
                  </a:lnTo>
                  <a:lnTo>
                    <a:pt x="23393" y="154520"/>
                  </a:lnTo>
                  <a:lnTo>
                    <a:pt x="23520" y="155536"/>
                  </a:lnTo>
                  <a:lnTo>
                    <a:pt x="23596" y="156171"/>
                  </a:lnTo>
                  <a:lnTo>
                    <a:pt x="23698" y="157060"/>
                  </a:lnTo>
                  <a:lnTo>
                    <a:pt x="23787" y="157822"/>
                  </a:lnTo>
                  <a:lnTo>
                    <a:pt x="25615" y="155536"/>
                  </a:lnTo>
                  <a:lnTo>
                    <a:pt x="32131" y="157187"/>
                  </a:lnTo>
                  <a:lnTo>
                    <a:pt x="33337" y="155536"/>
                  </a:lnTo>
                  <a:lnTo>
                    <a:pt x="33020" y="157060"/>
                  </a:lnTo>
                  <a:lnTo>
                    <a:pt x="32981" y="157187"/>
                  </a:lnTo>
                  <a:lnTo>
                    <a:pt x="32867" y="157568"/>
                  </a:lnTo>
                  <a:lnTo>
                    <a:pt x="32804" y="157822"/>
                  </a:lnTo>
                  <a:lnTo>
                    <a:pt x="32689" y="158203"/>
                  </a:lnTo>
                  <a:lnTo>
                    <a:pt x="32651" y="158330"/>
                  </a:lnTo>
                  <a:lnTo>
                    <a:pt x="40081" y="157060"/>
                  </a:lnTo>
                  <a:lnTo>
                    <a:pt x="46888" y="157060"/>
                  </a:lnTo>
                  <a:lnTo>
                    <a:pt x="53454" y="155536"/>
                  </a:lnTo>
                  <a:lnTo>
                    <a:pt x="54076" y="155536"/>
                  </a:lnTo>
                  <a:lnTo>
                    <a:pt x="55905" y="158838"/>
                  </a:lnTo>
                  <a:lnTo>
                    <a:pt x="50419" y="162902"/>
                  </a:lnTo>
                  <a:lnTo>
                    <a:pt x="52146" y="166065"/>
                  </a:lnTo>
                  <a:lnTo>
                    <a:pt x="54190" y="165442"/>
                  </a:lnTo>
                  <a:lnTo>
                    <a:pt x="57086" y="168871"/>
                  </a:lnTo>
                  <a:lnTo>
                    <a:pt x="60363" y="169760"/>
                  </a:lnTo>
                  <a:lnTo>
                    <a:pt x="58547" y="171411"/>
                  </a:lnTo>
                  <a:lnTo>
                    <a:pt x="63207" y="171792"/>
                  </a:lnTo>
                  <a:lnTo>
                    <a:pt x="61734" y="169379"/>
                  </a:lnTo>
                  <a:lnTo>
                    <a:pt x="65786" y="171411"/>
                  </a:lnTo>
                  <a:lnTo>
                    <a:pt x="66001" y="171411"/>
                  </a:lnTo>
                  <a:lnTo>
                    <a:pt x="70662" y="172681"/>
                  </a:lnTo>
                  <a:lnTo>
                    <a:pt x="74447" y="171411"/>
                  </a:lnTo>
                  <a:lnTo>
                    <a:pt x="75069" y="171411"/>
                  </a:lnTo>
                  <a:lnTo>
                    <a:pt x="74358" y="171030"/>
                  </a:lnTo>
                  <a:lnTo>
                    <a:pt x="80835" y="170649"/>
                  </a:lnTo>
                  <a:lnTo>
                    <a:pt x="82283" y="172427"/>
                  </a:lnTo>
                  <a:lnTo>
                    <a:pt x="81064" y="172427"/>
                  </a:lnTo>
                  <a:lnTo>
                    <a:pt x="78828" y="172681"/>
                  </a:lnTo>
                  <a:lnTo>
                    <a:pt x="79540" y="172681"/>
                  </a:lnTo>
                  <a:lnTo>
                    <a:pt x="75044" y="174078"/>
                  </a:lnTo>
                  <a:lnTo>
                    <a:pt x="73596" y="174078"/>
                  </a:lnTo>
                  <a:lnTo>
                    <a:pt x="73494" y="174586"/>
                  </a:lnTo>
                  <a:lnTo>
                    <a:pt x="67754" y="176364"/>
                  </a:lnTo>
                  <a:lnTo>
                    <a:pt x="62039" y="177888"/>
                  </a:lnTo>
                  <a:lnTo>
                    <a:pt x="61531" y="177253"/>
                  </a:lnTo>
                  <a:lnTo>
                    <a:pt x="58991" y="174078"/>
                  </a:lnTo>
                  <a:lnTo>
                    <a:pt x="59016" y="174332"/>
                  </a:lnTo>
                  <a:lnTo>
                    <a:pt x="60667" y="177253"/>
                  </a:lnTo>
                  <a:lnTo>
                    <a:pt x="53479" y="177253"/>
                  </a:lnTo>
                  <a:lnTo>
                    <a:pt x="54102" y="175983"/>
                  </a:lnTo>
                  <a:lnTo>
                    <a:pt x="55257" y="173583"/>
                  </a:lnTo>
                  <a:lnTo>
                    <a:pt x="53467" y="172808"/>
                  </a:lnTo>
                  <a:lnTo>
                    <a:pt x="48793" y="172427"/>
                  </a:lnTo>
                  <a:lnTo>
                    <a:pt x="49733" y="175729"/>
                  </a:lnTo>
                  <a:lnTo>
                    <a:pt x="49809" y="175983"/>
                  </a:lnTo>
                  <a:lnTo>
                    <a:pt x="47967" y="174713"/>
                  </a:lnTo>
                  <a:lnTo>
                    <a:pt x="48348" y="175094"/>
                  </a:lnTo>
                  <a:lnTo>
                    <a:pt x="51447" y="177634"/>
                  </a:lnTo>
                  <a:lnTo>
                    <a:pt x="57188" y="178904"/>
                  </a:lnTo>
                  <a:lnTo>
                    <a:pt x="62750" y="180555"/>
                  </a:lnTo>
                  <a:lnTo>
                    <a:pt x="66294" y="184619"/>
                  </a:lnTo>
                  <a:lnTo>
                    <a:pt x="61607" y="183476"/>
                  </a:lnTo>
                  <a:lnTo>
                    <a:pt x="54635" y="184365"/>
                  </a:lnTo>
                  <a:lnTo>
                    <a:pt x="49098" y="186143"/>
                  </a:lnTo>
                  <a:lnTo>
                    <a:pt x="53467" y="188048"/>
                  </a:lnTo>
                  <a:lnTo>
                    <a:pt x="59016" y="187794"/>
                  </a:lnTo>
                  <a:lnTo>
                    <a:pt x="65087" y="187286"/>
                  </a:lnTo>
                  <a:lnTo>
                    <a:pt x="71018" y="188683"/>
                  </a:lnTo>
                  <a:lnTo>
                    <a:pt x="72224" y="187286"/>
                  </a:lnTo>
                  <a:lnTo>
                    <a:pt x="73202" y="186143"/>
                  </a:lnTo>
                  <a:lnTo>
                    <a:pt x="73533" y="186143"/>
                  </a:lnTo>
                  <a:lnTo>
                    <a:pt x="70916" y="184619"/>
                  </a:lnTo>
                  <a:lnTo>
                    <a:pt x="67652" y="182714"/>
                  </a:lnTo>
                  <a:lnTo>
                    <a:pt x="73253" y="183095"/>
                  </a:lnTo>
                  <a:lnTo>
                    <a:pt x="73799" y="182714"/>
                  </a:lnTo>
                  <a:lnTo>
                    <a:pt x="77812" y="179920"/>
                  </a:lnTo>
                  <a:lnTo>
                    <a:pt x="82524" y="181698"/>
                  </a:lnTo>
                  <a:lnTo>
                    <a:pt x="80708" y="183984"/>
                  </a:lnTo>
                  <a:lnTo>
                    <a:pt x="76073" y="185127"/>
                  </a:lnTo>
                  <a:lnTo>
                    <a:pt x="76111" y="187286"/>
                  </a:lnTo>
                  <a:lnTo>
                    <a:pt x="83591" y="190334"/>
                  </a:lnTo>
                  <a:lnTo>
                    <a:pt x="87795" y="186143"/>
                  </a:lnTo>
                  <a:lnTo>
                    <a:pt x="88658" y="185254"/>
                  </a:lnTo>
                  <a:lnTo>
                    <a:pt x="83527" y="186029"/>
                  </a:lnTo>
                  <a:lnTo>
                    <a:pt x="85712" y="183476"/>
                  </a:lnTo>
                  <a:lnTo>
                    <a:pt x="85966" y="183476"/>
                  </a:lnTo>
                  <a:lnTo>
                    <a:pt x="85496" y="183095"/>
                  </a:lnTo>
                  <a:lnTo>
                    <a:pt x="85026" y="182714"/>
                  </a:lnTo>
                  <a:lnTo>
                    <a:pt x="84531" y="182714"/>
                  </a:lnTo>
                  <a:lnTo>
                    <a:pt x="83477" y="183095"/>
                  </a:lnTo>
                  <a:lnTo>
                    <a:pt x="82994" y="182079"/>
                  </a:lnTo>
                  <a:lnTo>
                    <a:pt x="85699" y="182079"/>
                  </a:lnTo>
                  <a:lnTo>
                    <a:pt x="84772" y="180555"/>
                  </a:lnTo>
                  <a:lnTo>
                    <a:pt x="84645" y="179920"/>
                  </a:lnTo>
                  <a:lnTo>
                    <a:pt x="84531" y="178904"/>
                  </a:lnTo>
                  <a:lnTo>
                    <a:pt x="84493" y="178523"/>
                  </a:lnTo>
                  <a:lnTo>
                    <a:pt x="85217" y="177888"/>
                  </a:lnTo>
                  <a:lnTo>
                    <a:pt x="87376" y="175983"/>
                  </a:lnTo>
                  <a:lnTo>
                    <a:pt x="87744" y="175983"/>
                  </a:lnTo>
                  <a:lnTo>
                    <a:pt x="92214" y="178523"/>
                  </a:lnTo>
                  <a:lnTo>
                    <a:pt x="89052" y="181952"/>
                  </a:lnTo>
                  <a:lnTo>
                    <a:pt x="91821" y="182587"/>
                  </a:lnTo>
                  <a:lnTo>
                    <a:pt x="91795" y="180555"/>
                  </a:lnTo>
                  <a:lnTo>
                    <a:pt x="92862" y="177888"/>
                  </a:lnTo>
                  <a:lnTo>
                    <a:pt x="92964" y="177634"/>
                  </a:lnTo>
                  <a:lnTo>
                    <a:pt x="93014" y="175729"/>
                  </a:lnTo>
                  <a:lnTo>
                    <a:pt x="92964" y="175094"/>
                  </a:lnTo>
                  <a:lnTo>
                    <a:pt x="92938" y="174713"/>
                  </a:lnTo>
                  <a:lnTo>
                    <a:pt x="88430" y="175094"/>
                  </a:lnTo>
                  <a:lnTo>
                    <a:pt x="89039" y="174586"/>
                  </a:lnTo>
                  <a:lnTo>
                    <a:pt x="89636" y="174078"/>
                  </a:lnTo>
                  <a:lnTo>
                    <a:pt x="89141" y="174078"/>
                  </a:lnTo>
                  <a:lnTo>
                    <a:pt x="87655" y="174371"/>
                  </a:lnTo>
                  <a:lnTo>
                    <a:pt x="87655" y="175729"/>
                  </a:lnTo>
                  <a:lnTo>
                    <a:pt x="87515" y="175856"/>
                  </a:lnTo>
                  <a:lnTo>
                    <a:pt x="87287" y="175729"/>
                  </a:lnTo>
                  <a:lnTo>
                    <a:pt x="87655" y="175729"/>
                  </a:lnTo>
                  <a:lnTo>
                    <a:pt x="87655" y="174371"/>
                  </a:lnTo>
                  <a:lnTo>
                    <a:pt x="86537" y="174586"/>
                  </a:lnTo>
                  <a:lnTo>
                    <a:pt x="85890" y="174078"/>
                  </a:lnTo>
                  <a:lnTo>
                    <a:pt x="85521" y="174078"/>
                  </a:lnTo>
                  <a:lnTo>
                    <a:pt x="86309" y="172046"/>
                  </a:lnTo>
                  <a:lnTo>
                    <a:pt x="86410" y="171792"/>
                  </a:lnTo>
                  <a:lnTo>
                    <a:pt x="86512" y="171538"/>
                  </a:lnTo>
                  <a:lnTo>
                    <a:pt x="87299" y="171538"/>
                  </a:lnTo>
                  <a:lnTo>
                    <a:pt x="90639" y="171030"/>
                  </a:lnTo>
                  <a:lnTo>
                    <a:pt x="96227" y="170649"/>
                  </a:lnTo>
                  <a:lnTo>
                    <a:pt x="103682" y="170141"/>
                  </a:lnTo>
                  <a:lnTo>
                    <a:pt x="104495" y="169379"/>
                  </a:lnTo>
                  <a:lnTo>
                    <a:pt x="105029" y="168871"/>
                  </a:lnTo>
                  <a:close/>
                </a:path>
                <a:path w="485775" h="267335">
                  <a:moveTo>
                    <a:pt x="114642" y="240385"/>
                  </a:moveTo>
                  <a:lnTo>
                    <a:pt x="114604" y="238937"/>
                  </a:lnTo>
                  <a:lnTo>
                    <a:pt x="109969" y="239255"/>
                  </a:lnTo>
                  <a:lnTo>
                    <a:pt x="112356" y="241617"/>
                  </a:lnTo>
                  <a:lnTo>
                    <a:pt x="112293" y="240195"/>
                  </a:lnTo>
                  <a:lnTo>
                    <a:pt x="114642" y="240385"/>
                  </a:lnTo>
                  <a:close/>
                </a:path>
                <a:path w="485775" h="267335">
                  <a:moveTo>
                    <a:pt x="129146" y="241947"/>
                  </a:moveTo>
                  <a:lnTo>
                    <a:pt x="127723" y="240944"/>
                  </a:lnTo>
                  <a:lnTo>
                    <a:pt x="125310" y="237845"/>
                  </a:lnTo>
                  <a:lnTo>
                    <a:pt x="122580" y="240220"/>
                  </a:lnTo>
                  <a:lnTo>
                    <a:pt x="129146" y="241947"/>
                  </a:lnTo>
                  <a:close/>
                </a:path>
                <a:path w="485775" h="267335">
                  <a:moveTo>
                    <a:pt x="139484" y="242633"/>
                  </a:moveTo>
                  <a:lnTo>
                    <a:pt x="138557" y="243205"/>
                  </a:lnTo>
                  <a:lnTo>
                    <a:pt x="135737" y="245122"/>
                  </a:lnTo>
                  <a:lnTo>
                    <a:pt x="131978" y="243205"/>
                  </a:lnTo>
                  <a:lnTo>
                    <a:pt x="128244" y="243459"/>
                  </a:lnTo>
                  <a:lnTo>
                    <a:pt x="128714" y="243776"/>
                  </a:lnTo>
                  <a:lnTo>
                    <a:pt x="129667" y="243776"/>
                  </a:lnTo>
                  <a:lnTo>
                    <a:pt x="130517" y="245643"/>
                  </a:lnTo>
                  <a:lnTo>
                    <a:pt x="130619" y="245846"/>
                  </a:lnTo>
                  <a:lnTo>
                    <a:pt x="128295" y="245643"/>
                  </a:lnTo>
                  <a:lnTo>
                    <a:pt x="126873" y="246113"/>
                  </a:lnTo>
                  <a:lnTo>
                    <a:pt x="125006" y="244360"/>
                  </a:lnTo>
                  <a:lnTo>
                    <a:pt x="124790" y="244170"/>
                  </a:lnTo>
                  <a:lnTo>
                    <a:pt x="123736" y="243205"/>
                  </a:lnTo>
                  <a:lnTo>
                    <a:pt x="123405" y="242633"/>
                  </a:lnTo>
                  <a:lnTo>
                    <a:pt x="123304" y="242316"/>
                  </a:lnTo>
                  <a:lnTo>
                    <a:pt x="123126" y="241820"/>
                  </a:lnTo>
                  <a:lnTo>
                    <a:pt x="123126" y="244170"/>
                  </a:lnTo>
                  <a:lnTo>
                    <a:pt x="119405" y="243941"/>
                  </a:lnTo>
                  <a:lnTo>
                    <a:pt x="119837" y="243776"/>
                  </a:lnTo>
                  <a:lnTo>
                    <a:pt x="121386" y="243776"/>
                  </a:lnTo>
                  <a:lnTo>
                    <a:pt x="120992" y="243205"/>
                  </a:lnTo>
                  <a:lnTo>
                    <a:pt x="121132" y="243205"/>
                  </a:lnTo>
                  <a:lnTo>
                    <a:pt x="123126" y="244170"/>
                  </a:lnTo>
                  <a:lnTo>
                    <a:pt x="123126" y="241820"/>
                  </a:lnTo>
                  <a:lnTo>
                    <a:pt x="122567" y="240220"/>
                  </a:lnTo>
                  <a:lnTo>
                    <a:pt x="120573" y="241947"/>
                  </a:lnTo>
                  <a:lnTo>
                    <a:pt x="120243" y="242316"/>
                  </a:lnTo>
                  <a:lnTo>
                    <a:pt x="116217" y="245084"/>
                  </a:lnTo>
                  <a:lnTo>
                    <a:pt x="116128" y="243205"/>
                  </a:lnTo>
                  <a:lnTo>
                    <a:pt x="116078" y="242316"/>
                  </a:lnTo>
                  <a:lnTo>
                    <a:pt x="116408" y="241947"/>
                  </a:lnTo>
                  <a:lnTo>
                    <a:pt x="117970" y="240601"/>
                  </a:lnTo>
                  <a:lnTo>
                    <a:pt x="114833" y="241338"/>
                  </a:lnTo>
                  <a:lnTo>
                    <a:pt x="115316" y="243205"/>
                  </a:lnTo>
                  <a:lnTo>
                    <a:pt x="115392" y="243459"/>
                  </a:lnTo>
                  <a:lnTo>
                    <a:pt x="115506" y="243941"/>
                  </a:lnTo>
                  <a:lnTo>
                    <a:pt x="115620" y="244360"/>
                  </a:lnTo>
                  <a:lnTo>
                    <a:pt x="115709" y="244678"/>
                  </a:lnTo>
                  <a:lnTo>
                    <a:pt x="115824" y="245122"/>
                  </a:lnTo>
                  <a:lnTo>
                    <a:pt x="115874" y="245325"/>
                  </a:lnTo>
                  <a:lnTo>
                    <a:pt x="115925" y="245592"/>
                  </a:lnTo>
                  <a:lnTo>
                    <a:pt x="112496" y="245325"/>
                  </a:lnTo>
                  <a:lnTo>
                    <a:pt x="114579" y="247815"/>
                  </a:lnTo>
                  <a:lnTo>
                    <a:pt x="116255" y="245643"/>
                  </a:lnTo>
                  <a:lnTo>
                    <a:pt x="116763" y="245643"/>
                  </a:lnTo>
                  <a:lnTo>
                    <a:pt x="116281" y="245618"/>
                  </a:lnTo>
                  <a:lnTo>
                    <a:pt x="117144" y="245122"/>
                  </a:lnTo>
                  <a:lnTo>
                    <a:pt x="118491" y="244360"/>
                  </a:lnTo>
                  <a:lnTo>
                    <a:pt x="119049" y="244678"/>
                  </a:lnTo>
                  <a:lnTo>
                    <a:pt x="119468" y="245122"/>
                  </a:lnTo>
                  <a:lnTo>
                    <a:pt x="117132" y="247116"/>
                  </a:lnTo>
                  <a:lnTo>
                    <a:pt x="121412" y="250101"/>
                  </a:lnTo>
                  <a:lnTo>
                    <a:pt x="132041" y="247573"/>
                  </a:lnTo>
                  <a:lnTo>
                    <a:pt x="137248" y="246900"/>
                  </a:lnTo>
                  <a:lnTo>
                    <a:pt x="136855" y="246634"/>
                  </a:lnTo>
                  <a:lnTo>
                    <a:pt x="136220" y="246189"/>
                  </a:lnTo>
                  <a:lnTo>
                    <a:pt x="134835" y="246634"/>
                  </a:lnTo>
                  <a:lnTo>
                    <a:pt x="135343" y="246189"/>
                  </a:lnTo>
                  <a:lnTo>
                    <a:pt x="135750" y="245846"/>
                  </a:lnTo>
                  <a:lnTo>
                    <a:pt x="136588" y="245122"/>
                  </a:lnTo>
                  <a:lnTo>
                    <a:pt x="139484" y="242633"/>
                  </a:lnTo>
                  <a:close/>
                </a:path>
                <a:path w="485775" h="267335">
                  <a:moveTo>
                    <a:pt x="146100" y="203657"/>
                  </a:moveTo>
                  <a:lnTo>
                    <a:pt x="145478" y="203911"/>
                  </a:lnTo>
                  <a:lnTo>
                    <a:pt x="145021" y="204279"/>
                  </a:lnTo>
                  <a:lnTo>
                    <a:pt x="145034" y="204533"/>
                  </a:lnTo>
                  <a:lnTo>
                    <a:pt x="145872" y="204698"/>
                  </a:lnTo>
                  <a:lnTo>
                    <a:pt x="146050" y="204266"/>
                  </a:lnTo>
                  <a:lnTo>
                    <a:pt x="146100" y="203657"/>
                  </a:lnTo>
                  <a:close/>
                </a:path>
                <a:path w="485775" h="267335">
                  <a:moveTo>
                    <a:pt x="149707" y="204939"/>
                  </a:moveTo>
                  <a:lnTo>
                    <a:pt x="149580" y="204584"/>
                  </a:lnTo>
                  <a:lnTo>
                    <a:pt x="149415" y="204304"/>
                  </a:lnTo>
                  <a:lnTo>
                    <a:pt x="149212" y="204076"/>
                  </a:lnTo>
                  <a:lnTo>
                    <a:pt x="149275" y="204330"/>
                  </a:lnTo>
                  <a:lnTo>
                    <a:pt x="149390" y="204609"/>
                  </a:lnTo>
                  <a:lnTo>
                    <a:pt x="149707" y="204939"/>
                  </a:lnTo>
                  <a:close/>
                </a:path>
                <a:path w="485775" h="267335">
                  <a:moveTo>
                    <a:pt x="151282" y="202361"/>
                  </a:moveTo>
                  <a:lnTo>
                    <a:pt x="150075" y="200926"/>
                  </a:lnTo>
                  <a:lnTo>
                    <a:pt x="145478" y="199720"/>
                  </a:lnTo>
                  <a:lnTo>
                    <a:pt x="146215" y="202234"/>
                  </a:lnTo>
                  <a:lnTo>
                    <a:pt x="146100" y="203657"/>
                  </a:lnTo>
                  <a:lnTo>
                    <a:pt x="147040" y="203276"/>
                  </a:lnTo>
                  <a:lnTo>
                    <a:pt x="148386" y="203136"/>
                  </a:lnTo>
                  <a:lnTo>
                    <a:pt x="149212" y="204076"/>
                  </a:lnTo>
                  <a:lnTo>
                    <a:pt x="148932" y="202793"/>
                  </a:lnTo>
                  <a:lnTo>
                    <a:pt x="151282" y="202361"/>
                  </a:lnTo>
                  <a:close/>
                </a:path>
                <a:path w="485775" h="267335">
                  <a:moveTo>
                    <a:pt x="152590" y="209105"/>
                  </a:moveTo>
                  <a:lnTo>
                    <a:pt x="143281" y="209740"/>
                  </a:lnTo>
                  <a:lnTo>
                    <a:pt x="145630" y="210667"/>
                  </a:lnTo>
                  <a:lnTo>
                    <a:pt x="150266" y="209626"/>
                  </a:lnTo>
                  <a:lnTo>
                    <a:pt x="149428" y="213321"/>
                  </a:lnTo>
                  <a:lnTo>
                    <a:pt x="152590" y="209105"/>
                  </a:lnTo>
                  <a:close/>
                </a:path>
                <a:path w="485775" h="267335">
                  <a:moveTo>
                    <a:pt x="159435" y="221729"/>
                  </a:moveTo>
                  <a:lnTo>
                    <a:pt x="156121" y="220116"/>
                  </a:lnTo>
                  <a:lnTo>
                    <a:pt x="155232" y="220903"/>
                  </a:lnTo>
                  <a:lnTo>
                    <a:pt x="153390" y="222478"/>
                  </a:lnTo>
                  <a:lnTo>
                    <a:pt x="155270" y="223088"/>
                  </a:lnTo>
                  <a:lnTo>
                    <a:pt x="159435" y="221729"/>
                  </a:lnTo>
                  <a:close/>
                </a:path>
                <a:path w="485775" h="267335">
                  <a:moveTo>
                    <a:pt x="163487" y="215811"/>
                  </a:moveTo>
                  <a:lnTo>
                    <a:pt x="162585" y="215811"/>
                  </a:lnTo>
                  <a:lnTo>
                    <a:pt x="163487" y="215988"/>
                  </a:lnTo>
                  <a:lnTo>
                    <a:pt x="163487" y="215811"/>
                  </a:lnTo>
                  <a:close/>
                </a:path>
                <a:path w="485775" h="267335">
                  <a:moveTo>
                    <a:pt x="163576" y="219621"/>
                  </a:moveTo>
                  <a:lnTo>
                    <a:pt x="163550" y="218706"/>
                  </a:lnTo>
                  <a:lnTo>
                    <a:pt x="163182" y="219100"/>
                  </a:lnTo>
                  <a:lnTo>
                    <a:pt x="163004" y="219443"/>
                  </a:lnTo>
                  <a:lnTo>
                    <a:pt x="163576" y="219621"/>
                  </a:lnTo>
                  <a:close/>
                </a:path>
                <a:path w="485775" h="267335">
                  <a:moveTo>
                    <a:pt x="171424" y="235064"/>
                  </a:moveTo>
                  <a:lnTo>
                    <a:pt x="168160" y="235648"/>
                  </a:lnTo>
                  <a:lnTo>
                    <a:pt x="168173" y="236359"/>
                  </a:lnTo>
                  <a:lnTo>
                    <a:pt x="167716" y="237490"/>
                  </a:lnTo>
                  <a:lnTo>
                    <a:pt x="169138" y="237756"/>
                  </a:lnTo>
                  <a:lnTo>
                    <a:pt x="169125" y="237045"/>
                  </a:lnTo>
                  <a:lnTo>
                    <a:pt x="171424" y="235064"/>
                  </a:lnTo>
                  <a:close/>
                </a:path>
                <a:path w="485775" h="267335">
                  <a:moveTo>
                    <a:pt x="171945" y="219925"/>
                  </a:moveTo>
                  <a:lnTo>
                    <a:pt x="169062" y="219214"/>
                  </a:lnTo>
                  <a:lnTo>
                    <a:pt x="169189" y="219049"/>
                  </a:lnTo>
                  <a:lnTo>
                    <a:pt x="164503" y="221754"/>
                  </a:lnTo>
                  <a:lnTo>
                    <a:pt x="164655" y="221754"/>
                  </a:lnTo>
                  <a:lnTo>
                    <a:pt x="169252" y="222846"/>
                  </a:lnTo>
                  <a:lnTo>
                    <a:pt x="171945" y="219925"/>
                  </a:lnTo>
                  <a:close/>
                </a:path>
                <a:path w="485775" h="267335">
                  <a:moveTo>
                    <a:pt x="171983" y="217436"/>
                  </a:moveTo>
                  <a:lnTo>
                    <a:pt x="170522" y="217436"/>
                  </a:lnTo>
                  <a:lnTo>
                    <a:pt x="169189" y="219049"/>
                  </a:lnTo>
                  <a:lnTo>
                    <a:pt x="171983" y="217436"/>
                  </a:lnTo>
                  <a:close/>
                </a:path>
                <a:path w="485775" h="267335">
                  <a:moveTo>
                    <a:pt x="172847" y="217144"/>
                  </a:moveTo>
                  <a:lnTo>
                    <a:pt x="170599" y="216433"/>
                  </a:lnTo>
                  <a:lnTo>
                    <a:pt x="170370" y="216217"/>
                  </a:lnTo>
                  <a:lnTo>
                    <a:pt x="169926" y="216217"/>
                  </a:lnTo>
                  <a:lnTo>
                    <a:pt x="164350" y="214439"/>
                  </a:lnTo>
                  <a:lnTo>
                    <a:pt x="165582" y="215290"/>
                  </a:lnTo>
                  <a:lnTo>
                    <a:pt x="165049" y="215811"/>
                  </a:lnTo>
                  <a:lnTo>
                    <a:pt x="164769" y="216217"/>
                  </a:lnTo>
                  <a:lnTo>
                    <a:pt x="164655" y="216382"/>
                  </a:lnTo>
                  <a:lnTo>
                    <a:pt x="164414" y="216217"/>
                  </a:lnTo>
                  <a:lnTo>
                    <a:pt x="163499" y="216217"/>
                  </a:lnTo>
                  <a:lnTo>
                    <a:pt x="163512" y="217411"/>
                  </a:lnTo>
                  <a:lnTo>
                    <a:pt x="163550" y="218694"/>
                  </a:lnTo>
                  <a:lnTo>
                    <a:pt x="163957" y="218274"/>
                  </a:lnTo>
                  <a:lnTo>
                    <a:pt x="164579" y="217779"/>
                  </a:lnTo>
                  <a:lnTo>
                    <a:pt x="164731" y="217436"/>
                  </a:lnTo>
                  <a:lnTo>
                    <a:pt x="166979" y="217436"/>
                  </a:lnTo>
                  <a:lnTo>
                    <a:pt x="166331" y="217970"/>
                  </a:lnTo>
                  <a:lnTo>
                    <a:pt x="170522" y="217436"/>
                  </a:lnTo>
                  <a:lnTo>
                    <a:pt x="170764" y="217144"/>
                  </a:lnTo>
                  <a:lnTo>
                    <a:pt x="172847" y="217144"/>
                  </a:lnTo>
                  <a:close/>
                </a:path>
                <a:path w="485775" h="267335">
                  <a:moveTo>
                    <a:pt x="173342" y="220268"/>
                  </a:moveTo>
                  <a:lnTo>
                    <a:pt x="172440" y="219379"/>
                  </a:lnTo>
                  <a:lnTo>
                    <a:pt x="171945" y="219925"/>
                  </a:lnTo>
                  <a:lnTo>
                    <a:pt x="173342" y="220268"/>
                  </a:lnTo>
                  <a:close/>
                </a:path>
                <a:path w="485775" h="267335">
                  <a:moveTo>
                    <a:pt x="175691" y="213017"/>
                  </a:moveTo>
                  <a:lnTo>
                    <a:pt x="173075" y="212521"/>
                  </a:lnTo>
                  <a:lnTo>
                    <a:pt x="172783" y="212521"/>
                  </a:lnTo>
                  <a:lnTo>
                    <a:pt x="173672" y="213842"/>
                  </a:lnTo>
                  <a:lnTo>
                    <a:pt x="175691" y="213017"/>
                  </a:lnTo>
                  <a:close/>
                </a:path>
                <a:path w="485775" h="267335">
                  <a:moveTo>
                    <a:pt x="176923" y="212521"/>
                  </a:moveTo>
                  <a:lnTo>
                    <a:pt x="175691" y="213017"/>
                  </a:lnTo>
                  <a:lnTo>
                    <a:pt x="176847" y="213017"/>
                  </a:lnTo>
                  <a:lnTo>
                    <a:pt x="176923" y="212521"/>
                  </a:lnTo>
                  <a:close/>
                </a:path>
                <a:path w="485775" h="267335">
                  <a:moveTo>
                    <a:pt x="177685" y="249783"/>
                  </a:moveTo>
                  <a:lnTo>
                    <a:pt x="175158" y="248500"/>
                  </a:lnTo>
                  <a:lnTo>
                    <a:pt x="176415" y="246214"/>
                  </a:lnTo>
                  <a:lnTo>
                    <a:pt x="170764" y="247497"/>
                  </a:lnTo>
                  <a:lnTo>
                    <a:pt x="168021" y="249123"/>
                  </a:lnTo>
                  <a:lnTo>
                    <a:pt x="173659" y="251663"/>
                  </a:lnTo>
                  <a:lnTo>
                    <a:pt x="168084" y="252031"/>
                  </a:lnTo>
                  <a:lnTo>
                    <a:pt x="174205" y="254889"/>
                  </a:lnTo>
                  <a:lnTo>
                    <a:pt x="177507" y="254952"/>
                  </a:lnTo>
                  <a:lnTo>
                    <a:pt x="175869" y="250291"/>
                  </a:lnTo>
                  <a:lnTo>
                    <a:pt x="177685" y="249783"/>
                  </a:lnTo>
                  <a:close/>
                </a:path>
                <a:path w="485775" h="267335">
                  <a:moveTo>
                    <a:pt x="178777" y="215099"/>
                  </a:moveTo>
                  <a:lnTo>
                    <a:pt x="178396" y="214249"/>
                  </a:lnTo>
                  <a:lnTo>
                    <a:pt x="178346" y="213525"/>
                  </a:lnTo>
                  <a:lnTo>
                    <a:pt x="176771" y="213525"/>
                  </a:lnTo>
                  <a:lnTo>
                    <a:pt x="176517" y="215099"/>
                  </a:lnTo>
                  <a:lnTo>
                    <a:pt x="178777" y="215099"/>
                  </a:lnTo>
                  <a:close/>
                </a:path>
                <a:path w="485775" h="267335">
                  <a:moveTo>
                    <a:pt x="179260" y="216166"/>
                  </a:moveTo>
                  <a:lnTo>
                    <a:pt x="178930" y="215430"/>
                  </a:lnTo>
                  <a:lnTo>
                    <a:pt x="176999" y="215430"/>
                  </a:lnTo>
                  <a:lnTo>
                    <a:pt x="177012" y="216166"/>
                  </a:lnTo>
                  <a:lnTo>
                    <a:pt x="179260" y="216166"/>
                  </a:lnTo>
                  <a:close/>
                </a:path>
                <a:path w="485775" h="267335">
                  <a:moveTo>
                    <a:pt x="180149" y="250469"/>
                  </a:moveTo>
                  <a:lnTo>
                    <a:pt x="178917" y="249758"/>
                  </a:lnTo>
                  <a:lnTo>
                    <a:pt x="178193" y="249643"/>
                  </a:lnTo>
                  <a:lnTo>
                    <a:pt x="177685" y="249783"/>
                  </a:lnTo>
                  <a:lnTo>
                    <a:pt x="178269" y="250088"/>
                  </a:lnTo>
                  <a:lnTo>
                    <a:pt x="179006" y="250342"/>
                  </a:lnTo>
                  <a:lnTo>
                    <a:pt x="180149" y="250469"/>
                  </a:lnTo>
                  <a:close/>
                </a:path>
                <a:path w="485775" h="267335">
                  <a:moveTo>
                    <a:pt x="180898" y="222427"/>
                  </a:moveTo>
                  <a:lnTo>
                    <a:pt x="177152" y="221221"/>
                  </a:lnTo>
                  <a:lnTo>
                    <a:pt x="173342" y="220268"/>
                  </a:lnTo>
                  <a:lnTo>
                    <a:pt x="174828" y="221754"/>
                  </a:lnTo>
                  <a:lnTo>
                    <a:pt x="176733" y="223786"/>
                  </a:lnTo>
                  <a:lnTo>
                    <a:pt x="175768" y="222427"/>
                  </a:lnTo>
                  <a:lnTo>
                    <a:pt x="180898" y="222427"/>
                  </a:lnTo>
                  <a:close/>
                </a:path>
                <a:path w="485775" h="267335">
                  <a:moveTo>
                    <a:pt x="181444" y="225666"/>
                  </a:moveTo>
                  <a:lnTo>
                    <a:pt x="181406" y="224218"/>
                  </a:lnTo>
                  <a:lnTo>
                    <a:pt x="179133" y="225463"/>
                  </a:lnTo>
                  <a:lnTo>
                    <a:pt x="177698" y="225196"/>
                  </a:lnTo>
                  <a:lnTo>
                    <a:pt x="178193" y="226250"/>
                  </a:lnTo>
                  <a:lnTo>
                    <a:pt x="180060" y="226123"/>
                  </a:lnTo>
                  <a:lnTo>
                    <a:pt x="181444" y="225666"/>
                  </a:lnTo>
                  <a:close/>
                </a:path>
                <a:path w="485775" h="267335">
                  <a:moveTo>
                    <a:pt x="183426" y="219189"/>
                  </a:moveTo>
                  <a:lnTo>
                    <a:pt x="183134" y="218287"/>
                  </a:lnTo>
                  <a:lnTo>
                    <a:pt x="179438" y="219976"/>
                  </a:lnTo>
                  <a:lnTo>
                    <a:pt x="183426" y="219189"/>
                  </a:lnTo>
                  <a:close/>
                </a:path>
                <a:path w="485775" h="267335">
                  <a:moveTo>
                    <a:pt x="185013" y="218871"/>
                  </a:moveTo>
                  <a:lnTo>
                    <a:pt x="183426" y="219189"/>
                  </a:lnTo>
                  <a:lnTo>
                    <a:pt x="183743" y="220205"/>
                  </a:lnTo>
                  <a:lnTo>
                    <a:pt x="181165" y="222897"/>
                  </a:lnTo>
                  <a:lnTo>
                    <a:pt x="184632" y="222897"/>
                  </a:lnTo>
                  <a:lnTo>
                    <a:pt x="183756" y="220192"/>
                  </a:lnTo>
                  <a:lnTo>
                    <a:pt x="185013" y="218871"/>
                  </a:lnTo>
                  <a:close/>
                </a:path>
                <a:path w="485775" h="267335">
                  <a:moveTo>
                    <a:pt x="188683" y="215963"/>
                  </a:moveTo>
                  <a:lnTo>
                    <a:pt x="184886" y="213791"/>
                  </a:lnTo>
                  <a:lnTo>
                    <a:pt x="188683" y="216433"/>
                  </a:lnTo>
                  <a:lnTo>
                    <a:pt x="188683" y="215963"/>
                  </a:lnTo>
                  <a:close/>
                </a:path>
                <a:path w="485775" h="267335">
                  <a:moveTo>
                    <a:pt x="190588" y="217055"/>
                  </a:moveTo>
                  <a:lnTo>
                    <a:pt x="188683" y="215709"/>
                  </a:lnTo>
                  <a:lnTo>
                    <a:pt x="188683" y="215963"/>
                  </a:lnTo>
                  <a:lnTo>
                    <a:pt x="190588" y="217055"/>
                  </a:lnTo>
                  <a:close/>
                </a:path>
                <a:path w="485775" h="267335">
                  <a:moveTo>
                    <a:pt x="194843" y="259283"/>
                  </a:moveTo>
                  <a:lnTo>
                    <a:pt x="192443" y="256184"/>
                  </a:lnTo>
                  <a:lnTo>
                    <a:pt x="191516" y="256971"/>
                  </a:lnTo>
                  <a:lnTo>
                    <a:pt x="194843" y="259283"/>
                  </a:lnTo>
                  <a:close/>
                </a:path>
                <a:path w="485775" h="267335">
                  <a:moveTo>
                    <a:pt x="199555" y="216916"/>
                  </a:moveTo>
                  <a:lnTo>
                    <a:pt x="198475" y="216154"/>
                  </a:lnTo>
                  <a:lnTo>
                    <a:pt x="198894" y="216535"/>
                  </a:lnTo>
                  <a:lnTo>
                    <a:pt x="199250" y="216776"/>
                  </a:lnTo>
                  <a:lnTo>
                    <a:pt x="199555" y="216916"/>
                  </a:lnTo>
                  <a:close/>
                </a:path>
                <a:path w="485775" h="267335">
                  <a:moveTo>
                    <a:pt x="209359" y="146431"/>
                  </a:moveTo>
                  <a:lnTo>
                    <a:pt x="207441" y="146786"/>
                  </a:lnTo>
                  <a:lnTo>
                    <a:pt x="205460" y="147091"/>
                  </a:lnTo>
                  <a:lnTo>
                    <a:pt x="207568" y="149085"/>
                  </a:lnTo>
                  <a:lnTo>
                    <a:pt x="208546" y="148755"/>
                  </a:lnTo>
                  <a:lnTo>
                    <a:pt x="208356" y="147231"/>
                  </a:lnTo>
                  <a:lnTo>
                    <a:pt x="209359" y="146431"/>
                  </a:lnTo>
                  <a:close/>
                </a:path>
                <a:path w="485775" h="267335">
                  <a:moveTo>
                    <a:pt x="209372" y="223037"/>
                  </a:moveTo>
                  <a:lnTo>
                    <a:pt x="209245" y="218706"/>
                  </a:lnTo>
                  <a:lnTo>
                    <a:pt x="205092" y="220789"/>
                  </a:lnTo>
                  <a:lnTo>
                    <a:pt x="202234" y="217347"/>
                  </a:lnTo>
                  <a:lnTo>
                    <a:pt x="205003" y="215709"/>
                  </a:lnTo>
                  <a:lnTo>
                    <a:pt x="201282" y="213741"/>
                  </a:lnTo>
                  <a:lnTo>
                    <a:pt x="201612" y="217843"/>
                  </a:lnTo>
                  <a:lnTo>
                    <a:pt x="199555" y="216928"/>
                  </a:lnTo>
                  <a:lnTo>
                    <a:pt x="201282" y="218147"/>
                  </a:lnTo>
                  <a:lnTo>
                    <a:pt x="200240" y="219621"/>
                  </a:lnTo>
                  <a:lnTo>
                    <a:pt x="199224" y="220065"/>
                  </a:lnTo>
                  <a:lnTo>
                    <a:pt x="198221" y="220027"/>
                  </a:lnTo>
                  <a:lnTo>
                    <a:pt x="198615" y="219849"/>
                  </a:lnTo>
                  <a:lnTo>
                    <a:pt x="196227" y="217462"/>
                  </a:lnTo>
                  <a:lnTo>
                    <a:pt x="194957" y="217754"/>
                  </a:lnTo>
                  <a:lnTo>
                    <a:pt x="194386" y="218135"/>
                  </a:lnTo>
                  <a:lnTo>
                    <a:pt x="194144" y="218567"/>
                  </a:lnTo>
                  <a:lnTo>
                    <a:pt x="192633" y="217982"/>
                  </a:lnTo>
                  <a:lnTo>
                    <a:pt x="191020" y="217919"/>
                  </a:lnTo>
                  <a:lnTo>
                    <a:pt x="189014" y="219887"/>
                  </a:lnTo>
                  <a:lnTo>
                    <a:pt x="188747" y="220078"/>
                  </a:lnTo>
                  <a:lnTo>
                    <a:pt x="188925" y="220129"/>
                  </a:lnTo>
                  <a:lnTo>
                    <a:pt x="188302" y="221157"/>
                  </a:lnTo>
                  <a:lnTo>
                    <a:pt x="192976" y="221576"/>
                  </a:lnTo>
                  <a:lnTo>
                    <a:pt x="191389" y="220776"/>
                  </a:lnTo>
                  <a:lnTo>
                    <a:pt x="192366" y="220929"/>
                  </a:lnTo>
                  <a:lnTo>
                    <a:pt x="193382" y="221005"/>
                  </a:lnTo>
                  <a:lnTo>
                    <a:pt x="194462" y="221005"/>
                  </a:lnTo>
                  <a:lnTo>
                    <a:pt x="194551" y="221475"/>
                  </a:lnTo>
                  <a:lnTo>
                    <a:pt x="194500" y="221945"/>
                  </a:lnTo>
                  <a:lnTo>
                    <a:pt x="194030" y="222351"/>
                  </a:lnTo>
                  <a:lnTo>
                    <a:pt x="192709" y="226441"/>
                  </a:lnTo>
                  <a:lnTo>
                    <a:pt x="185648" y="223647"/>
                  </a:lnTo>
                  <a:lnTo>
                    <a:pt x="182943" y="226720"/>
                  </a:lnTo>
                  <a:lnTo>
                    <a:pt x="186156" y="225437"/>
                  </a:lnTo>
                  <a:lnTo>
                    <a:pt x="186220" y="226872"/>
                  </a:lnTo>
                  <a:lnTo>
                    <a:pt x="185280" y="227660"/>
                  </a:lnTo>
                  <a:lnTo>
                    <a:pt x="185788" y="228714"/>
                  </a:lnTo>
                  <a:lnTo>
                    <a:pt x="181571" y="228650"/>
                  </a:lnTo>
                  <a:lnTo>
                    <a:pt x="185394" y="232740"/>
                  </a:lnTo>
                  <a:lnTo>
                    <a:pt x="191808" y="227215"/>
                  </a:lnTo>
                  <a:lnTo>
                    <a:pt x="195592" y="229870"/>
                  </a:lnTo>
                  <a:lnTo>
                    <a:pt x="203492" y="228244"/>
                  </a:lnTo>
                  <a:lnTo>
                    <a:pt x="193598" y="224917"/>
                  </a:lnTo>
                  <a:lnTo>
                    <a:pt x="194945" y="221551"/>
                  </a:lnTo>
                  <a:lnTo>
                    <a:pt x="196049" y="221043"/>
                  </a:lnTo>
                  <a:lnTo>
                    <a:pt x="198716" y="220954"/>
                  </a:lnTo>
                  <a:lnTo>
                    <a:pt x="201383" y="220675"/>
                  </a:lnTo>
                  <a:lnTo>
                    <a:pt x="203250" y="220903"/>
                  </a:lnTo>
                  <a:lnTo>
                    <a:pt x="207937" y="222046"/>
                  </a:lnTo>
                  <a:lnTo>
                    <a:pt x="202844" y="223469"/>
                  </a:lnTo>
                  <a:lnTo>
                    <a:pt x="203796" y="224155"/>
                  </a:lnTo>
                  <a:lnTo>
                    <a:pt x="209372" y="223037"/>
                  </a:lnTo>
                  <a:close/>
                </a:path>
                <a:path w="485775" h="267335">
                  <a:moveTo>
                    <a:pt x="211226" y="145923"/>
                  </a:moveTo>
                  <a:lnTo>
                    <a:pt x="210299" y="145884"/>
                  </a:lnTo>
                  <a:lnTo>
                    <a:pt x="209765" y="146100"/>
                  </a:lnTo>
                  <a:lnTo>
                    <a:pt x="209372" y="146418"/>
                  </a:lnTo>
                  <a:lnTo>
                    <a:pt x="210058" y="146291"/>
                  </a:lnTo>
                  <a:lnTo>
                    <a:pt x="210743" y="146151"/>
                  </a:lnTo>
                  <a:lnTo>
                    <a:pt x="211226" y="145923"/>
                  </a:lnTo>
                  <a:close/>
                </a:path>
                <a:path w="485775" h="267335">
                  <a:moveTo>
                    <a:pt x="215023" y="153644"/>
                  </a:moveTo>
                  <a:lnTo>
                    <a:pt x="214985" y="153377"/>
                  </a:lnTo>
                  <a:lnTo>
                    <a:pt x="214655" y="153314"/>
                  </a:lnTo>
                  <a:lnTo>
                    <a:pt x="214757" y="153606"/>
                  </a:lnTo>
                  <a:lnTo>
                    <a:pt x="214858" y="153784"/>
                  </a:lnTo>
                  <a:lnTo>
                    <a:pt x="214947" y="154012"/>
                  </a:lnTo>
                  <a:lnTo>
                    <a:pt x="215023" y="153644"/>
                  </a:lnTo>
                  <a:close/>
                </a:path>
                <a:path w="485775" h="267335">
                  <a:moveTo>
                    <a:pt x="218173" y="162877"/>
                  </a:moveTo>
                  <a:lnTo>
                    <a:pt x="215328" y="161632"/>
                  </a:lnTo>
                  <a:lnTo>
                    <a:pt x="217258" y="164376"/>
                  </a:lnTo>
                  <a:lnTo>
                    <a:pt x="218173" y="162877"/>
                  </a:lnTo>
                  <a:close/>
                </a:path>
                <a:path w="485775" h="267335">
                  <a:moveTo>
                    <a:pt x="222250" y="188937"/>
                  </a:moveTo>
                  <a:lnTo>
                    <a:pt x="221996" y="188849"/>
                  </a:lnTo>
                  <a:lnTo>
                    <a:pt x="221361" y="188772"/>
                  </a:lnTo>
                  <a:lnTo>
                    <a:pt x="221551" y="188899"/>
                  </a:lnTo>
                  <a:lnTo>
                    <a:pt x="221729" y="189014"/>
                  </a:lnTo>
                  <a:lnTo>
                    <a:pt x="222059" y="189128"/>
                  </a:lnTo>
                  <a:lnTo>
                    <a:pt x="222250" y="188937"/>
                  </a:lnTo>
                  <a:close/>
                </a:path>
                <a:path w="485775" h="267335">
                  <a:moveTo>
                    <a:pt x="223088" y="154914"/>
                  </a:moveTo>
                  <a:lnTo>
                    <a:pt x="218262" y="154228"/>
                  </a:lnTo>
                  <a:lnTo>
                    <a:pt x="216395" y="157378"/>
                  </a:lnTo>
                  <a:lnTo>
                    <a:pt x="214947" y="154012"/>
                  </a:lnTo>
                  <a:lnTo>
                    <a:pt x="214706" y="155219"/>
                  </a:lnTo>
                  <a:lnTo>
                    <a:pt x="213067" y="157581"/>
                  </a:lnTo>
                  <a:lnTo>
                    <a:pt x="215239" y="157988"/>
                  </a:lnTo>
                  <a:lnTo>
                    <a:pt x="215734" y="159766"/>
                  </a:lnTo>
                  <a:lnTo>
                    <a:pt x="219392" y="156616"/>
                  </a:lnTo>
                  <a:lnTo>
                    <a:pt x="219875" y="156946"/>
                  </a:lnTo>
                  <a:lnTo>
                    <a:pt x="223088" y="154914"/>
                  </a:lnTo>
                  <a:close/>
                </a:path>
                <a:path w="485775" h="267335">
                  <a:moveTo>
                    <a:pt x="223951" y="185674"/>
                  </a:moveTo>
                  <a:lnTo>
                    <a:pt x="223812" y="185699"/>
                  </a:lnTo>
                  <a:lnTo>
                    <a:pt x="219189" y="185674"/>
                  </a:lnTo>
                  <a:lnTo>
                    <a:pt x="218186" y="187883"/>
                  </a:lnTo>
                  <a:lnTo>
                    <a:pt x="219468" y="188569"/>
                  </a:lnTo>
                  <a:lnTo>
                    <a:pt x="221361" y="188772"/>
                  </a:lnTo>
                  <a:lnTo>
                    <a:pt x="219367" y="187528"/>
                  </a:lnTo>
                  <a:lnTo>
                    <a:pt x="223367" y="185902"/>
                  </a:lnTo>
                  <a:lnTo>
                    <a:pt x="223405" y="186461"/>
                  </a:lnTo>
                  <a:lnTo>
                    <a:pt x="223951" y="185674"/>
                  </a:lnTo>
                  <a:close/>
                </a:path>
                <a:path w="485775" h="267335">
                  <a:moveTo>
                    <a:pt x="224663" y="188709"/>
                  </a:moveTo>
                  <a:lnTo>
                    <a:pt x="223494" y="187972"/>
                  </a:lnTo>
                  <a:lnTo>
                    <a:pt x="222529" y="188709"/>
                  </a:lnTo>
                  <a:lnTo>
                    <a:pt x="224663" y="188709"/>
                  </a:lnTo>
                  <a:close/>
                </a:path>
                <a:path w="485775" h="267335">
                  <a:moveTo>
                    <a:pt x="225945" y="185407"/>
                  </a:moveTo>
                  <a:lnTo>
                    <a:pt x="224726" y="184569"/>
                  </a:lnTo>
                  <a:lnTo>
                    <a:pt x="223951" y="185674"/>
                  </a:lnTo>
                  <a:lnTo>
                    <a:pt x="225285" y="185407"/>
                  </a:lnTo>
                  <a:lnTo>
                    <a:pt x="225945" y="185407"/>
                  </a:lnTo>
                  <a:close/>
                </a:path>
                <a:path w="485775" h="267335">
                  <a:moveTo>
                    <a:pt x="226275" y="189738"/>
                  </a:moveTo>
                  <a:lnTo>
                    <a:pt x="226250" y="188709"/>
                  </a:lnTo>
                  <a:lnTo>
                    <a:pt x="224663" y="188709"/>
                  </a:lnTo>
                  <a:lnTo>
                    <a:pt x="226275" y="189738"/>
                  </a:lnTo>
                  <a:close/>
                </a:path>
                <a:path w="485775" h="267335">
                  <a:moveTo>
                    <a:pt x="229971" y="188925"/>
                  </a:moveTo>
                  <a:lnTo>
                    <a:pt x="228561" y="186550"/>
                  </a:lnTo>
                  <a:lnTo>
                    <a:pt x="227584" y="186550"/>
                  </a:lnTo>
                  <a:lnTo>
                    <a:pt x="225945" y="185407"/>
                  </a:lnTo>
                  <a:lnTo>
                    <a:pt x="225920" y="185674"/>
                  </a:lnTo>
                  <a:lnTo>
                    <a:pt x="225793" y="186766"/>
                  </a:lnTo>
                  <a:lnTo>
                    <a:pt x="226212" y="187744"/>
                  </a:lnTo>
                  <a:lnTo>
                    <a:pt x="226250" y="188709"/>
                  </a:lnTo>
                  <a:lnTo>
                    <a:pt x="227253" y="188709"/>
                  </a:lnTo>
                  <a:lnTo>
                    <a:pt x="227787" y="188925"/>
                  </a:lnTo>
                  <a:lnTo>
                    <a:pt x="229971" y="188925"/>
                  </a:lnTo>
                  <a:close/>
                </a:path>
                <a:path w="485775" h="267335">
                  <a:moveTo>
                    <a:pt x="230251" y="219075"/>
                  </a:moveTo>
                  <a:lnTo>
                    <a:pt x="229831" y="219456"/>
                  </a:lnTo>
                  <a:lnTo>
                    <a:pt x="227533" y="221437"/>
                  </a:lnTo>
                  <a:lnTo>
                    <a:pt x="225132" y="219773"/>
                  </a:lnTo>
                  <a:lnTo>
                    <a:pt x="227063" y="221830"/>
                  </a:lnTo>
                  <a:lnTo>
                    <a:pt x="225209" y="221957"/>
                  </a:lnTo>
                  <a:lnTo>
                    <a:pt x="224777" y="223088"/>
                  </a:lnTo>
                  <a:lnTo>
                    <a:pt x="228053" y="223227"/>
                  </a:lnTo>
                  <a:lnTo>
                    <a:pt x="229400" y="221310"/>
                  </a:lnTo>
                  <a:lnTo>
                    <a:pt x="230251" y="219075"/>
                  </a:lnTo>
                  <a:close/>
                </a:path>
                <a:path w="485775" h="267335">
                  <a:moveTo>
                    <a:pt x="234264" y="172643"/>
                  </a:moveTo>
                  <a:lnTo>
                    <a:pt x="231457" y="172847"/>
                  </a:lnTo>
                  <a:lnTo>
                    <a:pt x="230555" y="173634"/>
                  </a:lnTo>
                  <a:lnTo>
                    <a:pt x="234264" y="172643"/>
                  </a:lnTo>
                  <a:close/>
                </a:path>
                <a:path w="485775" h="267335">
                  <a:moveTo>
                    <a:pt x="236816" y="126034"/>
                  </a:moveTo>
                  <a:lnTo>
                    <a:pt x="233032" y="123405"/>
                  </a:lnTo>
                  <a:lnTo>
                    <a:pt x="233121" y="126034"/>
                  </a:lnTo>
                  <a:lnTo>
                    <a:pt x="236816" y="126034"/>
                  </a:lnTo>
                  <a:close/>
                </a:path>
                <a:path w="485775" h="267335">
                  <a:moveTo>
                    <a:pt x="253911" y="119430"/>
                  </a:moveTo>
                  <a:lnTo>
                    <a:pt x="252488" y="119176"/>
                  </a:lnTo>
                  <a:lnTo>
                    <a:pt x="251180" y="121793"/>
                  </a:lnTo>
                  <a:lnTo>
                    <a:pt x="253911" y="119430"/>
                  </a:lnTo>
                  <a:close/>
                </a:path>
                <a:path w="485775" h="267335">
                  <a:moveTo>
                    <a:pt x="254584" y="116205"/>
                  </a:moveTo>
                  <a:lnTo>
                    <a:pt x="251434" y="113423"/>
                  </a:lnTo>
                  <a:lnTo>
                    <a:pt x="253377" y="116205"/>
                  </a:lnTo>
                  <a:lnTo>
                    <a:pt x="254584" y="116205"/>
                  </a:lnTo>
                  <a:close/>
                </a:path>
                <a:path w="485775" h="267335">
                  <a:moveTo>
                    <a:pt x="254774" y="135737"/>
                  </a:moveTo>
                  <a:lnTo>
                    <a:pt x="248704" y="135737"/>
                  </a:lnTo>
                  <a:lnTo>
                    <a:pt x="253949" y="139382"/>
                  </a:lnTo>
                  <a:lnTo>
                    <a:pt x="254774" y="135737"/>
                  </a:lnTo>
                  <a:close/>
                </a:path>
                <a:path w="485775" h="267335">
                  <a:moveTo>
                    <a:pt x="255397" y="116205"/>
                  </a:moveTo>
                  <a:lnTo>
                    <a:pt x="254584" y="116205"/>
                  </a:lnTo>
                  <a:lnTo>
                    <a:pt x="255244" y="116789"/>
                  </a:lnTo>
                  <a:lnTo>
                    <a:pt x="255397" y="116205"/>
                  </a:lnTo>
                  <a:close/>
                </a:path>
                <a:path w="485775" h="267335">
                  <a:moveTo>
                    <a:pt x="258203" y="141630"/>
                  </a:moveTo>
                  <a:lnTo>
                    <a:pt x="257302" y="143141"/>
                  </a:lnTo>
                  <a:lnTo>
                    <a:pt x="257822" y="144919"/>
                  </a:lnTo>
                  <a:lnTo>
                    <a:pt x="258203" y="141630"/>
                  </a:lnTo>
                  <a:close/>
                </a:path>
                <a:path w="485775" h="267335">
                  <a:moveTo>
                    <a:pt x="260007" y="107264"/>
                  </a:moveTo>
                  <a:lnTo>
                    <a:pt x="259664" y="107264"/>
                  </a:lnTo>
                  <a:lnTo>
                    <a:pt x="259689" y="107657"/>
                  </a:lnTo>
                  <a:lnTo>
                    <a:pt x="260007" y="107264"/>
                  </a:lnTo>
                  <a:close/>
                </a:path>
                <a:path w="485775" h="267335">
                  <a:moveTo>
                    <a:pt x="260794" y="114249"/>
                  </a:moveTo>
                  <a:lnTo>
                    <a:pt x="256540" y="111988"/>
                  </a:lnTo>
                  <a:lnTo>
                    <a:pt x="255397" y="116205"/>
                  </a:lnTo>
                  <a:lnTo>
                    <a:pt x="258508" y="116205"/>
                  </a:lnTo>
                  <a:lnTo>
                    <a:pt x="260794" y="114249"/>
                  </a:lnTo>
                  <a:close/>
                </a:path>
                <a:path w="485775" h="267335">
                  <a:moveTo>
                    <a:pt x="260858" y="186067"/>
                  </a:moveTo>
                  <a:lnTo>
                    <a:pt x="256971" y="185648"/>
                  </a:lnTo>
                  <a:lnTo>
                    <a:pt x="260299" y="187947"/>
                  </a:lnTo>
                  <a:lnTo>
                    <a:pt x="260781" y="186321"/>
                  </a:lnTo>
                  <a:lnTo>
                    <a:pt x="260858" y="186067"/>
                  </a:lnTo>
                  <a:close/>
                </a:path>
                <a:path w="485775" h="267335">
                  <a:moveTo>
                    <a:pt x="262001" y="138925"/>
                  </a:moveTo>
                  <a:lnTo>
                    <a:pt x="260756" y="138620"/>
                  </a:lnTo>
                  <a:lnTo>
                    <a:pt x="258267" y="138188"/>
                  </a:lnTo>
                  <a:lnTo>
                    <a:pt x="256260" y="138861"/>
                  </a:lnTo>
                  <a:lnTo>
                    <a:pt x="257873" y="141706"/>
                  </a:lnTo>
                  <a:lnTo>
                    <a:pt x="260540" y="139204"/>
                  </a:lnTo>
                  <a:lnTo>
                    <a:pt x="262001" y="138925"/>
                  </a:lnTo>
                  <a:close/>
                </a:path>
                <a:path w="485775" h="267335">
                  <a:moveTo>
                    <a:pt x="262331" y="186245"/>
                  </a:moveTo>
                  <a:lnTo>
                    <a:pt x="261175" y="184988"/>
                  </a:lnTo>
                  <a:lnTo>
                    <a:pt x="260985" y="185648"/>
                  </a:lnTo>
                  <a:lnTo>
                    <a:pt x="260858" y="186067"/>
                  </a:lnTo>
                  <a:lnTo>
                    <a:pt x="262331" y="186245"/>
                  </a:lnTo>
                  <a:close/>
                </a:path>
                <a:path w="485775" h="267335">
                  <a:moveTo>
                    <a:pt x="262801" y="139128"/>
                  </a:moveTo>
                  <a:lnTo>
                    <a:pt x="262623" y="138874"/>
                  </a:lnTo>
                  <a:lnTo>
                    <a:pt x="262331" y="138861"/>
                  </a:lnTo>
                  <a:lnTo>
                    <a:pt x="262001" y="138925"/>
                  </a:lnTo>
                  <a:lnTo>
                    <a:pt x="262470" y="139039"/>
                  </a:lnTo>
                  <a:lnTo>
                    <a:pt x="262801" y="139128"/>
                  </a:lnTo>
                  <a:close/>
                </a:path>
                <a:path w="485775" h="267335">
                  <a:moveTo>
                    <a:pt x="263245" y="112661"/>
                  </a:moveTo>
                  <a:lnTo>
                    <a:pt x="262597" y="112661"/>
                  </a:lnTo>
                  <a:lnTo>
                    <a:pt x="261607" y="112471"/>
                  </a:lnTo>
                  <a:lnTo>
                    <a:pt x="260261" y="112471"/>
                  </a:lnTo>
                  <a:lnTo>
                    <a:pt x="261213" y="113118"/>
                  </a:lnTo>
                  <a:lnTo>
                    <a:pt x="263245" y="112661"/>
                  </a:lnTo>
                  <a:close/>
                </a:path>
                <a:path w="485775" h="267335">
                  <a:moveTo>
                    <a:pt x="265823" y="110629"/>
                  </a:moveTo>
                  <a:lnTo>
                    <a:pt x="265696" y="110451"/>
                  </a:lnTo>
                  <a:lnTo>
                    <a:pt x="263804" y="110451"/>
                  </a:lnTo>
                  <a:lnTo>
                    <a:pt x="265823" y="110629"/>
                  </a:lnTo>
                  <a:close/>
                </a:path>
                <a:path w="485775" h="267335">
                  <a:moveTo>
                    <a:pt x="266115" y="110629"/>
                  </a:moveTo>
                  <a:lnTo>
                    <a:pt x="265823" y="110629"/>
                  </a:lnTo>
                  <a:lnTo>
                    <a:pt x="263690" y="110629"/>
                  </a:lnTo>
                  <a:lnTo>
                    <a:pt x="263029" y="111556"/>
                  </a:lnTo>
                  <a:lnTo>
                    <a:pt x="262674" y="112471"/>
                  </a:lnTo>
                  <a:lnTo>
                    <a:pt x="262597" y="112661"/>
                  </a:lnTo>
                  <a:lnTo>
                    <a:pt x="265391" y="112471"/>
                  </a:lnTo>
                  <a:lnTo>
                    <a:pt x="265912" y="111137"/>
                  </a:lnTo>
                  <a:lnTo>
                    <a:pt x="266014" y="110883"/>
                  </a:lnTo>
                  <a:lnTo>
                    <a:pt x="266115" y="110629"/>
                  </a:lnTo>
                  <a:close/>
                </a:path>
                <a:path w="485775" h="267335">
                  <a:moveTo>
                    <a:pt x="266509" y="141198"/>
                  </a:moveTo>
                  <a:lnTo>
                    <a:pt x="266407" y="140474"/>
                  </a:lnTo>
                  <a:lnTo>
                    <a:pt x="266357" y="140055"/>
                  </a:lnTo>
                  <a:lnTo>
                    <a:pt x="266280" y="139522"/>
                  </a:lnTo>
                  <a:lnTo>
                    <a:pt x="266204" y="139014"/>
                  </a:lnTo>
                  <a:lnTo>
                    <a:pt x="266115" y="138366"/>
                  </a:lnTo>
                  <a:lnTo>
                    <a:pt x="266039" y="137820"/>
                  </a:lnTo>
                  <a:lnTo>
                    <a:pt x="263550" y="138366"/>
                  </a:lnTo>
                  <a:lnTo>
                    <a:pt x="263766" y="138366"/>
                  </a:lnTo>
                  <a:lnTo>
                    <a:pt x="266509" y="141198"/>
                  </a:lnTo>
                  <a:close/>
                </a:path>
                <a:path w="485775" h="267335">
                  <a:moveTo>
                    <a:pt x="266712" y="109131"/>
                  </a:moveTo>
                  <a:lnTo>
                    <a:pt x="263779" y="109321"/>
                  </a:lnTo>
                  <a:lnTo>
                    <a:pt x="263448" y="109131"/>
                  </a:lnTo>
                  <a:lnTo>
                    <a:pt x="263156" y="109131"/>
                  </a:lnTo>
                  <a:lnTo>
                    <a:pt x="263194" y="109347"/>
                  </a:lnTo>
                  <a:lnTo>
                    <a:pt x="261759" y="109435"/>
                  </a:lnTo>
                  <a:lnTo>
                    <a:pt x="263220" y="109435"/>
                  </a:lnTo>
                  <a:lnTo>
                    <a:pt x="263461" y="110451"/>
                  </a:lnTo>
                  <a:lnTo>
                    <a:pt x="263804" y="110451"/>
                  </a:lnTo>
                  <a:lnTo>
                    <a:pt x="264388" y="109639"/>
                  </a:lnTo>
                  <a:lnTo>
                    <a:pt x="264007" y="109435"/>
                  </a:lnTo>
                  <a:lnTo>
                    <a:pt x="264985" y="109435"/>
                  </a:lnTo>
                  <a:lnTo>
                    <a:pt x="265696" y="110451"/>
                  </a:lnTo>
                  <a:lnTo>
                    <a:pt x="266192" y="110451"/>
                  </a:lnTo>
                  <a:lnTo>
                    <a:pt x="266509" y="109639"/>
                  </a:lnTo>
                  <a:lnTo>
                    <a:pt x="266585" y="109435"/>
                  </a:lnTo>
                  <a:lnTo>
                    <a:pt x="266712" y="109131"/>
                  </a:lnTo>
                  <a:close/>
                </a:path>
                <a:path w="485775" h="267335">
                  <a:moveTo>
                    <a:pt x="267068" y="141770"/>
                  </a:moveTo>
                  <a:lnTo>
                    <a:pt x="266509" y="141198"/>
                  </a:lnTo>
                  <a:lnTo>
                    <a:pt x="266598" y="141770"/>
                  </a:lnTo>
                  <a:lnTo>
                    <a:pt x="267068" y="141770"/>
                  </a:lnTo>
                  <a:close/>
                </a:path>
                <a:path w="485775" h="267335">
                  <a:moveTo>
                    <a:pt x="268033" y="142760"/>
                  </a:moveTo>
                  <a:lnTo>
                    <a:pt x="267690" y="142417"/>
                  </a:lnTo>
                  <a:lnTo>
                    <a:pt x="267004" y="142709"/>
                  </a:lnTo>
                  <a:lnTo>
                    <a:pt x="262420" y="142417"/>
                  </a:lnTo>
                  <a:lnTo>
                    <a:pt x="262115" y="144348"/>
                  </a:lnTo>
                  <a:lnTo>
                    <a:pt x="262026" y="144995"/>
                  </a:lnTo>
                  <a:lnTo>
                    <a:pt x="266725" y="142760"/>
                  </a:lnTo>
                  <a:lnTo>
                    <a:pt x="266865" y="142760"/>
                  </a:lnTo>
                  <a:lnTo>
                    <a:pt x="268033" y="142760"/>
                  </a:lnTo>
                  <a:close/>
                </a:path>
                <a:path w="485775" h="267335">
                  <a:moveTo>
                    <a:pt x="268566" y="183032"/>
                  </a:moveTo>
                  <a:lnTo>
                    <a:pt x="264388" y="183680"/>
                  </a:lnTo>
                  <a:lnTo>
                    <a:pt x="263194" y="186067"/>
                  </a:lnTo>
                  <a:lnTo>
                    <a:pt x="263067" y="186321"/>
                  </a:lnTo>
                  <a:lnTo>
                    <a:pt x="262420" y="186321"/>
                  </a:lnTo>
                  <a:lnTo>
                    <a:pt x="265010" y="189077"/>
                  </a:lnTo>
                  <a:lnTo>
                    <a:pt x="268224" y="187769"/>
                  </a:lnTo>
                  <a:lnTo>
                    <a:pt x="265874" y="186842"/>
                  </a:lnTo>
                  <a:lnTo>
                    <a:pt x="268566" y="183032"/>
                  </a:lnTo>
                  <a:close/>
                </a:path>
                <a:path w="485775" h="267335">
                  <a:moveTo>
                    <a:pt x="268566" y="116636"/>
                  </a:moveTo>
                  <a:lnTo>
                    <a:pt x="268376" y="116484"/>
                  </a:lnTo>
                  <a:lnTo>
                    <a:pt x="268109" y="116446"/>
                  </a:lnTo>
                  <a:lnTo>
                    <a:pt x="267817" y="116306"/>
                  </a:lnTo>
                  <a:lnTo>
                    <a:pt x="268414" y="116941"/>
                  </a:lnTo>
                  <a:lnTo>
                    <a:pt x="268490" y="116776"/>
                  </a:lnTo>
                  <a:lnTo>
                    <a:pt x="268566" y="116636"/>
                  </a:lnTo>
                  <a:close/>
                </a:path>
                <a:path w="485775" h="267335">
                  <a:moveTo>
                    <a:pt x="268998" y="107657"/>
                  </a:moveTo>
                  <a:lnTo>
                    <a:pt x="268871" y="107657"/>
                  </a:lnTo>
                  <a:lnTo>
                    <a:pt x="268592" y="107823"/>
                  </a:lnTo>
                  <a:lnTo>
                    <a:pt x="268998" y="107657"/>
                  </a:lnTo>
                  <a:close/>
                </a:path>
                <a:path w="485775" h="267335">
                  <a:moveTo>
                    <a:pt x="270027" y="137693"/>
                  </a:moveTo>
                  <a:lnTo>
                    <a:pt x="269862" y="137464"/>
                  </a:lnTo>
                  <a:lnTo>
                    <a:pt x="269621" y="137299"/>
                  </a:lnTo>
                  <a:lnTo>
                    <a:pt x="269265" y="137223"/>
                  </a:lnTo>
                  <a:lnTo>
                    <a:pt x="269570" y="137337"/>
                  </a:lnTo>
                  <a:lnTo>
                    <a:pt x="269811" y="137502"/>
                  </a:lnTo>
                  <a:lnTo>
                    <a:pt x="270027" y="137693"/>
                  </a:lnTo>
                  <a:close/>
                </a:path>
                <a:path w="485775" h="267335">
                  <a:moveTo>
                    <a:pt x="271297" y="113995"/>
                  </a:moveTo>
                  <a:lnTo>
                    <a:pt x="270357" y="113588"/>
                  </a:lnTo>
                  <a:lnTo>
                    <a:pt x="270078" y="113588"/>
                  </a:lnTo>
                  <a:lnTo>
                    <a:pt x="271297" y="113995"/>
                  </a:lnTo>
                  <a:close/>
                </a:path>
                <a:path w="485775" h="267335">
                  <a:moveTo>
                    <a:pt x="271653" y="120383"/>
                  </a:moveTo>
                  <a:lnTo>
                    <a:pt x="268414" y="116941"/>
                  </a:lnTo>
                  <a:lnTo>
                    <a:pt x="268224" y="117348"/>
                  </a:lnTo>
                  <a:lnTo>
                    <a:pt x="267982" y="117894"/>
                  </a:lnTo>
                  <a:lnTo>
                    <a:pt x="267423" y="118859"/>
                  </a:lnTo>
                  <a:lnTo>
                    <a:pt x="271653" y="120383"/>
                  </a:lnTo>
                  <a:close/>
                </a:path>
                <a:path w="485775" h="267335">
                  <a:moveTo>
                    <a:pt x="273265" y="114808"/>
                  </a:moveTo>
                  <a:lnTo>
                    <a:pt x="271945" y="114261"/>
                  </a:lnTo>
                  <a:lnTo>
                    <a:pt x="271792" y="114808"/>
                  </a:lnTo>
                  <a:lnTo>
                    <a:pt x="273265" y="114808"/>
                  </a:lnTo>
                  <a:close/>
                </a:path>
                <a:path w="485775" h="267335">
                  <a:moveTo>
                    <a:pt x="274777" y="115443"/>
                  </a:moveTo>
                  <a:lnTo>
                    <a:pt x="274231" y="114896"/>
                  </a:lnTo>
                  <a:lnTo>
                    <a:pt x="273735" y="114757"/>
                  </a:lnTo>
                  <a:lnTo>
                    <a:pt x="273265" y="114808"/>
                  </a:lnTo>
                  <a:lnTo>
                    <a:pt x="274777" y="115443"/>
                  </a:lnTo>
                  <a:close/>
                </a:path>
                <a:path w="485775" h="267335">
                  <a:moveTo>
                    <a:pt x="274980" y="140474"/>
                  </a:moveTo>
                  <a:lnTo>
                    <a:pt x="271322" y="141681"/>
                  </a:lnTo>
                  <a:lnTo>
                    <a:pt x="271437" y="140055"/>
                  </a:lnTo>
                  <a:lnTo>
                    <a:pt x="271513" y="139014"/>
                  </a:lnTo>
                  <a:lnTo>
                    <a:pt x="270179" y="137820"/>
                  </a:lnTo>
                  <a:lnTo>
                    <a:pt x="270510" y="138366"/>
                  </a:lnTo>
                  <a:lnTo>
                    <a:pt x="270383" y="139014"/>
                  </a:lnTo>
                  <a:lnTo>
                    <a:pt x="270306" y="140055"/>
                  </a:lnTo>
                  <a:lnTo>
                    <a:pt x="269392" y="140868"/>
                  </a:lnTo>
                  <a:lnTo>
                    <a:pt x="268300" y="141770"/>
                  </a:lnTo>
                  <a:lnTo>
                    <a:pt x="267068" y="141770"/>
                  </a:lnTo>
                  <a:lnTo>
                    <a:pt x="267690" y="142417"/>
                  </a:lnTo>
                  <a:lnTo>
                    <a:pt x="269011" y="141770"/>
                  </a:lnTo>
                  <a:lnTo>
                    <a:pt x="269519" y="141770"/>
                  </a:lnTo>
                  <a:lnTo>
                    <a:pt x="271335" y="144348"/>
                  </a:lnTo>
                  <a:lnTo>
                    <a:pt x="271297" y="142900"/>
                  </a:lnTo>
                  <a:lnTo>
                    <a:pt x="273418" y="141770"/>
                  </a:lnTo>
                  <a:lnTo>
                    <a:pt x="274142" y="141198"/>
                  </a:lnTo>
                  <a:lnTo>
                    <a:pt x="274980" y="140474"/>
                  </a:lnTo>
                  <a:close/>
                </a:path>
                <a:path w="485775" h="267335">
                  <a:moveTo>
                    <a:pt x="280631" y="143725"/>
                  </a:moveTo>
                  <a:lnTo>
                    <a:pt x="277761" y="141020"/>
                  </a:lnTo>
                  <a:lnTo>
                    <a:pt x="277799" y="142468"/>
                  </a:lnTo>
                  <a:lnTo>
                    <a:pt x="278257" y="142049"/>
                  </a:lnTo>
                  <a:lnTo>
                    <a:pt x="280631" y="143725"/>
                  </a:lnTo>
                  <a:close/>
                </a:path>
                <a:path w="485775" h="267335">
                  <a:moveTo>
                    <a:pt x="281228" y="109131"/>
                  </a:moveTo>
                  <a:lnTo>
                    <a:pt x="280720" y="108686"/>
                  </a:lnTo>
                  <a:lnTo>
                    <a:pt x="279755" y="108902"/>
                  </a:lnTo>
                  <a:lnTo>
                    <a:pt x="280009" y="108686"/>
                  </a:lnTo>
                  <a:lnTo>
                    <a:pt x="280695" y="108686"/>
                  </a:lnTo>
                  <a:lnTo>
                    <a:pt x="277317" y="104825"/>
                  </a:lnTo>
                  <a:lnTo>
                    <a:pt x="277114" y="104825"/>
                  </a:lnTo>
                  <a:lnTo>
                    <a:pt x="273875" y="105295"/>
                  </a:lnTo>
                  <a:lnTo>
                    <a:pt x="270052" y="107137"/>
                  </a:lnTo>
                  <a:lnTo>
                    <a:pt x="269697" y="106781"/>
                  </a:lnTo>
                  <a:lnTo>
                    <a:pt x="267728" y="104825"/>
                  </a:lnTo>
                  <a:lnTo>
                    <a:pt x="260565" y="106337"/>
                  </a:lnTo>
                  <a:lnTo>
                    <a:pt x="260007" y="107264"/>
                  </a:lnTo>
                  <a:lnTo>
                    <a:pt x="263105" y="108953"/>
                  </a:lnTo>
                  <a:lnTo>
                    <a:pt x="262839" y="107823"/>
                  </a:lnTo>
                  <a:lnTo>
                    <a:pt x="262801" y="107657"/>
                  </a:lnTo>
                  <a:lnTo>
                    <a:pt x="262712" y="107264"/>
                  </a:lnTo>
                  <a:lnTo>
                    <a:pt x="262597" y="106781"/>
                  </a:lnTo>
                  <a:lnTo>
                    <a:pt x="266217" y="107823"/>
                  </a:lnTo>
                  <a:lnTo>
                    <a:pt x="268871" y="107657"/>
                  </a:lnTo>
                  <a:lnTo>
                    <a:pt x="269532" y="107264"/>
                  </a:lnTo>
                  <a:lnTo>
                    <a:pt x="269786" y="107264"/>
                  </a:lnTo>
                  <a:lnTo>
                    <a:pt x="270192" y="107264"/>
                  </a:lnTo>
                  <a:lnTo>
                    <a:pt x="272249" y="108686"/>
                  </a:lnTo>
                  <a:lnTo>
                    <a:pt x="273227" y="109435"/>
                  </a:lnTo>
                  <a:lnTo>
                    <a:pt x="273532" y="110451"/>
                  </a:lnTo>
                  <a:lnTo>
                    <a:pt x="273431" y="109131"/>
                  </a:lnTo>
                  <a:lnTo>
                    <a:pt x="273380" y="108686"/>
                  </a:lnTo>
                  <a:lnTo>
                    <a:pt x="273253" y="107823"/>
                  </a:lnTo>
                  <a:lnTo>
                    <a:pt x="273202" y="107264"/>
                  </a:lnTo>
                  <a:lnTo>
                    <a:pt x="277431" y="109435"/>
                  </a:lnTo>
                  <a:lnTo>
                    <a:pt x="278752" y="109131"/>
                  </a:lnTo>
                  <a:lnTo>
                    <a:pt x="279488" y="109131"/>
                  </a:lnTo>
                  <a:lnTo>
                    <a:pt x="277456" y="110883"/>
                  </a:lnTo>
                  <a:lnTo>
                    <a:pt x="281228" y="109131"/>
                  </a:lnTo>
                  <a:close/>
                </a:path>
                <a:path w="485775" h="267335">
                  <a:moveTo>
                    <a:pt x="309524" y="63119"/>
                  </a:moveTo>
                  <a:lnTo>
                    <a:pt x="306070" y="61823"/>
                  </a:lnTo>
                  <a:lnTo>
                    <a:pt x="305917" y="63119"/>
                  </a:lnTo>
                  <a:lnTo>
                    <a:pt x="305803" y="64122"/>
                  </a:lnTo>
                  <a:lnTo>
                    <a:pt x="305676" y="65112"/>
                  </a:lnTo>
                  <a:lnTo>
                    <a:pt x="309524" y="63119"/>
                  </a:lnTo>
                  <a:close/>
                </a:path>
                <a:path w="485775" h="267335">
                  <a:moveTo>
                    <a:pt x="310578" y="64122"/>
                  </a:moveTo>
                  <a:lnTo>
                    <a:pt x="310311" y="64122"/>
                  </a:lnTo>
                  <a:lnTo>
                    <a:pt x="309867" y="65201"/>
                  </a:lnTo>
                  <a:lnTo>
                    <a:pt x="310578" y="64122"/>
                  </a:lnTo>
                  <a:close/>
                </a:path>
                <a:path w="485775" h="267335">
                  <a:moveTo>
                    <a:pt x="312077" y="61823"/>
                  </a:moveTo>
                  <a:lnTo>
                    <a:pt x="309524" y="63119"/>
                  </a:lnTo>
                  <a:lnTo>
                    <a:pt x="310896" y="63627"/>
                  </a:lnTo>
                  <a:lnTo>
                    <a:pt x="312077" y="61823"/>
                  </a:lnTo>
                  <a:close/>
                </a:path>
                <a:path w="485775" h="267335">
                  <a:moveTo>
                    <a:pt x="312851" y="64350"/>
                  </a:moveTo>
                  <a:lnTo>
                    <a:pt x="310896" y="63627"/>
                  </a:lnTo>
                  <a:lnTo>
                    <a:pt x="310578" y="64122"/>
                  </a:lnTo>
                  <a:lnTo>
                    <a:pt x="311721" y="64350"/>
                  </a:lnTo>
                  <a:lnTo>
                    <a:pt x="312851" y="64350"/>
                  </a:lnTo>
                  <a:close/>
                </a:path>
                <a:path w="485775" h="267335">
                  <a:moveTo>
                    <a:pt x="324421" y="68186"/>
                  </a:moveTo>
                  <a:lnTo>
                    <a:pt x="323011" y="67919"/>
                  </a:lnTo>
                  <a:lnTo>
                    <a:pt x="320662" y="67005"/>
                  </a:lnTo>
                  <a:lnTo>
                    <a:pt x="318833" y="68580"/>
                  </a:lnTo>
                  <a:lnTo>
                    <a:pt x="320713" y="69176"/>
                  </a:lnTo>
                  <a:lnTo>
                    <a:pt x="323507" y="69684"/>
                  </a:lnTo>
                  <a:lnTo>
                    <a:pt x="324421" y="68186"/>
                  </a:lnTo>
                  <a:close/>
                </a:path>
                <a:path w="485775" h="267335">
                  <a:moveTo>
                    <a:pt x="328752" y="73304"/>
                  </a:moveTo>
                  <a:lnTo>
                    <a:pt x="326821" y="71996"/>
                  </a:lnTo>
                  <a:lnTo>
                    <a:pt x="325475" y="73901"/>
                  </a:lnTo>
                  <a:lnTo>
                    <a:pt x="328752" y="73304"/>
                  </a:lnTo>
                  <a:close/>
                </a:path>
                <a:path w="485775" h="267335">
                  <a:moveTo>
                    <a:pt x="333248" y="56210"/>
                  </a:moveTo>
                  <a:lnTo>
                    <a:pt x="332473" y="55321"/>
                  </a:lnTo>
                  <a:lnTo>
                    <a:pt x="332905" y="56210"/>
                  </a:lnTo>
                  <a:lnTo>
                    <a:pt x="333248" y="56210"/>
                  </a:lnTo>
                  <a:close/>
                </a:path>
                <a:path w="485775" h="267335">
                  <a:moveTo>
                    <a:pt x="335407" y="77927"/>
                  </a:moveTo>
                  <a:lnTo>
                    <a:pt x="332105" y="77076"/>
                  </a:lnTo>
                  <a:lnTo>
                    <a:pt x="333006" y="76288"/>
                  </a:lnTo>
                  <a:lnTo>
                    <a:pt x="328866" y="77647"/>
                  </a:lnTo>
                  <a:lnTo>
                    <a:pt x="332638" y="78854"/>
                  </a:lnTo>
                  <a:lnTo>
                    <a:pt x="335407" y="77927"/>
                  </a:lnTo>
                  <a:close/>
                </a:path>
                <a:path w="485775" h="267335">
                  <a:moveTo>
                    <a:pt x="335851" y="59791"/>
                  </a:moveTo>
                  <a:lnTo>
                    <a:pt x="333933" y="57759"/>
                  </a:lnTo>
                  <a:lnTo>
                    <a:pt x="326351" y="53200"/>
                  </a:lnTo>
                  <a:lnTo>
                    <a:pt x="324472" y="53314"/>
                  </a:lnTo>
                  <a:lnTo>
                    <a:pt x="320230" y="50355"/>
                  </a:lnTo>
                  <a:lnTo>
                    <a:pt x="316115" y="53898"/>
                  </a:lnTo>
                  <a:lnTo>
                    <a:pt x="310121" y="56845"/>
                  </a:lnTo>
                  <a:lnTo>
                    <a:pt x="309702" y="58686"/>
                  </a:lnTo>
                  <a:lnTo>
                    <a:pt x="316204" y="57518"/>
                  </a:lnTo>
                  <a:lnTo>
                    <a:pt x="313359" y="55537"/>
                  </a:lnTo>
                  <a:lnTo>
                    <a:pt x="321348" y="57531"/>
                  </a:lnTo>
                  <a:lnTo>
                    <a:pt x="311150" y="60401"/>
                  </a:lnTo>
                  <a:lnTo>
                    <a:pt x="311645" y="61455"/>
                  </a:lnTo>
                  <a:lnTo>
                    <a:pt x="317309" y="63957"/>
                  </a:lnTo>
                  <a:lnTo>
                    <a:pt x="317728" y="62128"/>
                  </a:lnTo>
                  <a:lnTo>
                    <a:pt x="320078" y="63766"/>
                  </a:lnTo>
                  <a:lnTo>
                    <a:pt x="325196" y="63055"/>
                  </a:lnTo>
                  <a:lnTo>
                    <a:pt x="328434" y="61734"/>
                  </a:lnTo>
                  <a:lnTo>
                    <a:pt x="328028" y="64312"/>
                  </a:lnTo>
                  <a:lnTo>
                    <a:pt x="333616" y="63919"/>
                  </a:lnTo>
                  <a:lnTo>
                    <a:pt x="331190" y="60121"/>
                  </a:lnTo>
                  <a:lnTo>
                    <a:pt x="335851" y="59791"/>
                  </a:lnTo>
                  <a:close/>
                </a:path>
                <a:path w="485775" h="267335">
                  <a:moveTo>
                    <a:pt x="338099" y="56375"/>
                  </a:moveTo>
                  <a:lnTo>
                    <a:pt x="333375" y="56375"/>
                  </a:lnTo>
                  <a:lnTo>
                    <a:pt x="333768" y="56832"/>
                  </a:lnTo>
                  <a:lnTo>
                    <a:pt x="336689" y="56832"/>
                  </a:lnTo>
                  <a:lnTo>
                    <a:pt x="338099" y="56375"/>
                  </a:lnTo>
                  <a:close/>
                </a:path>
                <a:path w="485775" h="267335">
                  <a:moveTo>
                    <a:pt x="339344" y="86360"/>
                  </a:moveTo>
                  <a:lnTo>
                    <a:pt x="336042" y="85509"/>
                  </a:lnTo>
                  <a:lnTo>
                    <a:pt x="337553" y="88658"/>
                  </a:lnTo>
                  <a:lnTo>
                    <a:pt x="335686" y="88785"/>
                  </a:lnTo>
                  <a:lnTo>
                    <a:pt x="338518" y="90766"/>
                  </a:lnTo>
                  <a:lnTo>
                    <a:pt x="338429" y="87160"/>
                  </a:lnTo>
                  <a:lnTo>
                    <a:pt x="339344" y="86360"/>
                  </a:lnTo>
                  <a:close/>
                </a:path>
                <a:path w="485775" h="267335">
                  <a:moveTo>
                    <a:pt x="339394" y="53022"/>
                  </a:moveTo>
                  <a:lnTo>
                    <a:pt x="333248" y="56210"/>
                  </a:lnTo>
                  <a:lnTo>
                    <a:pt x="338162" y="56210"/>
                  </a:lnTo>
                  <a:lnTo>
                    <a:pt x="339394" y="53022"/>
                  </a:lnTo>
                  <a:close/>
                </a:path>
                <a:path w="485775" h="267335">
                  <a:moveTo>
                    <a:pt x="372656" y="57619"/>
                  </a:moveTo>
                  <a:lnTo>
                    <a:pt x="372579" y="54724"/>
                  </a:lnTo>
                  <a:lnTo>
                    <a:pt x="371729" y="57670"/>
                  </a:lnTo>
                  <a:lnTo>
                    <a:pt x="372656" y="57619"/>
                  </a:lnTo>
                  <a:close/>
                </a:path>
                <a:path w="485775" h="267335">
                  <a:moveTo>
                    <a:pt x="379310" y="79984"/>
                  </a:moveTo>
                  <a:lnTo>
                    <a:pt x="376910" y="77609"/>
                  </a:lnTo>
                  <a:lnTo>
                    <a:pt x="375564" y="78790"/>
                  </a:lnTo>
                  <a:lnTo>
                    <a:pt x="379310" y="79984"/>
                  </a:lnTo>
                  <a:close/>
                </a:path>
                <a:path w="485775" h="267335">
                  <a:moveTo>
                    <a:pt x="384340" y="56235"/>
                  </a:moveTo>
                  <a:lnTo>
                    <a:pt x="382803" y="53276"/>
                  </a:lnTo>
                  <a:lnTo>
                    <a:pt x="378155" y="54330"/>
                  </a:lnTo>
                  <a:lnTo>
                    <a:pt x="377723" y="55448"/>
                  </a:lnTo>
                  <a:lnTo>
                    <a:pt x="375450" y="57429"/>
                  </a:lnTo>
                  <a:lnTo>
                    <a:pt x="377875" y="60502"/>
                  </a:lnTo>
                  <a:lnTo>
                    <a:pt x="384340" y="56235"/>
                  </a:lnTo>
                  <a:close/>
                </a:path>
                <a:path w="485775" h="267335">
                  <a:moveTo>
                    <a:pt x="385203" y="55664"/>
                  </a:moveTo>
                  <a:lnTo>
                    <a:pt x="384340" y="56235"/>
                  </a:lnTo>
                  <a:lnTo>
                    <a:pt x="384949" y="57429"/>
                  </a:lnTo>
                  <a:lnTo>
                    <a:pt x="385114" y="56235"/>
                  </a:lnTo>
                  <a:lnTo>
                    <a:pt x="385203" y="55664"/>
                  </a:lnTo>
                  <a:close/>
                </a:path>
                <a:path w="485775" h="267335">
                  <a:moveTo>
                    <a:pt x="385864" y="59182"/>
                  </a:moveTo>
                  <a:lnTo>
                    <a:pt x="384949" y="57429"/>
                  </a:lnTo>
                  <a:lnTo>
                    <a:pt x="384708" y="58851"/>
                  </a:lnTo>
                  <a:lnTo>
                    <a:pt x="384657" y="59182"/>
                  </a:lnTo>
                  <a:lnTo>
                    <a:pt x="384530" y="59918"/>
                  </a:lnTo>
                  <a:lnTo>
                    <a:pt x="384441" y="60502"/>
                  </a:lnTo>
                  <a:lnTo>
                    <a:pt x="384403" y="60782"/>
                  </a:lnTo>
                  <a:lnTo>
                    <a:pt x="385864" y="59182"/>
                  </a:lnTo>
                  <a:close/>
                </a:path>
                <a:path w="485775" h="267335">
                  <a:moveTo>
                    <a:pt x="388556" y="58851"/>
                  </a:moveTo>
                  <a:lnTo>
                    <a:pt x="387654" y="57429"/>
                  </a:lnTo>
                  <a:lnTo>
                    <a:pt x="387464" y="57429"/>
                  </a:lnTo>
                  <a:lnTo>
                    <a:pt x="385864" y="59182"/>
                  </a:lnTo>
                  <a:lnTo>
                    <a:pt x="386245" y="59918"/>
                  </a:lnTo>
                  <a:lnTo>
                    <a:pt x="388556" y="58851"/>
                  </a:lnTo>
                  <a:close/>
                </a:path>
                <a:path w="485775" h="267335">
                  <a:moveTo>
                    <a:pt x="391731" y="57429"/>
                  </a:moveTo>
                  <a:lnTo>
                    <a:pt x="388556" y="58851"/>
                  </a:lnTo>
                  <a:lnTo>
                    <a:pt x="389991" y="61125"/>
                  </a:lnTo>
                  <a:lnTo>
                    <a:pt x="391731" y="57429"/>
                  </a:lnTo>
                  <a:close/>
                </a:path>
                <a:path w="485775" h="267335">
                  <a:moveTo>
                    <a:pt x="408724" y="38455"/>
                  </a:moveTo>
                  <a:lnTo>
                    <a:pt x="408698" y="38201"/>
                  </a:lnTo>
                  <a:lnTo>
                    <a:pt x="408584" y="37846"/>
                  </a:lnTo>
                  <a:lnTo>
                    <a:pt x="408444" y="37566"/>
                  </a:lnTo>
                  <a:lnTo>
                    <a:pt x="408203" y="37566"/>
                  </a:lnTo>
                  <a:lnTo>
                    <a:pt x="407670" y="37185"/>
                  </a:lnTo>
                  <a:lnTo>
                    <a:pt x="407949" y="37566"/>
                  </a:lnTo>
                  <a:lnTo>
                    <a:pt x="408724" y="38455"/>
                  </a:lnTo>
                  <a:close/>
                </a:path>
                <a:path w="485775" h="267335">
                  <a:moveTo>
                    <a:pt x="409359" y="32740"/>
                  </a:moveTo>
                  <a:lnTo>
                    <a:pt x="407771" y="33502"/>
                  </a:lnTo>
                  <a:lnTo>
                    <a:pt x="407047" y="33883"/>
                  </a:lnTo>
                  <a:lnTo>
                    <a:pt x="409092" y="34391"/>
                  </a:lnTo>
                  <a:lnTo>
                    <a:pt x="409155" y="33883"/>
                  </a:lnTo>
                  <a:lnTo>
                    <a:pt x="409232" y="33502"/>
                  </a:lnTo>
                  <a:lnTo>
                    <a:pt x="409359" y="32740"/>
                  </a:lnTo>
                  <a:close/>
                </a:path>
                <a:path w="485775" h="267335">
                  <a:moveTo>
                    <a:pt x="411797" y="34899"/>
                  </a:moveTo>
                  <a:lnTo>
                    <a:pt x="410933" y="34899"/>
                  </a:lnTo>
                  <a:lnTo>
                    <a:pt x="409092" y="34391"/>
                  </a:lnTo>
                  <a:lnTo>
                    <a:pt x="409016" y="34899"/>
                  </a:lnTo>
                  <a:lnTo>
                    <a:pt x="408940" y="35407"/>
                  </a:lnTo>
                  <a:lnTo>
                    <a:pt x="409486" y="35407"/>
                  </a:lnTo>
                  <a:lnTo>
                    <a:pt x="411581" y="35915"/>
                  </a:lnTo>
                  <a:lnTo>
                    <a:pt x="411594" y="35407"/>
                  </a:lnTo>
                  <a:lnTo>
                    <a:pt x="411797" y="34899"/>
                  </a:lnTo>
                  <a:close/>
                </a:path>
                <a:path w="485775" h="267335">
                  <a:moveTo>
                    <a:pt x="427418" y="253149"/>
                  </a:moveTo>
                  <a:lnTo>
                    <a:pt x="423011" y="252971"/>
                  </a:lnTo>
                  <a:lnTo>
                    <a:pt x="424307" y="251333"/>
                  </a:lnTo>
                  <a:lnTo>
                    <a:pt x="425284" y="251269"/>
                  </a:lnTo>
                  <a:lnTo>
                    <a:pt x="425272" y="251053"/>
                  </a:lnTo>
                  <a:lnTo>
                    <a:pt x="425018" y="250926"/>
                  </a:lnTo>
                  <a:lnTo>
                    <a:pt x="424751" y="250939"/>
                  </a:lnTo>
                  <a:lnTo>
                    <a:pt x="424484" y="250990"/>
                  </a:lnTo>
                  <a:lnTo>
                    <a:pt x="420789" y="250647"/>
                  </a:lnTo>
                  <a:lnTo>
                    <a:pt x="421119" y="252920"/>
                  </a:lnTo>
                  <a:lnTo>
                    <a:pt x="417588" y="251866"/>
                  </a:lnTo>
                  <a:lnTo>
                    <a:pt x="417144" y="252945"/>
                  </a:lnTo>
                  <a:lnTo>
                    <a:pt x="418223" y="257987"/>
                  </a:lnTo>
                  <a:lnTo>
                    <a:pt x="419620" y="257543"/>
                  </a:lnTo>
                  <a:lnTo>
                    <a:pt x="418071" y="252171"/>
                  </a:lnTo>
                  <a:lnTo>
                    <a:pt x="422351" y="254419"/>
                  </a:lnTo>
                  <a:lnTo>
                    <a:pt x="422402" y="257340"/>
                  </a:lnTo>
                  <a:lnTo>
                    <a:pt x="424713" y="256095"/>
                  </a:lnTo>
                  <a:lnTo>
                    <a:pt x="427050" y="255562"/>
                  </a:lnTo>
                  <a:lnTo>
                    <a:pt x="427418" y="253149"/>
                  </a:lnTo>
                  <a:close/>
                </a:path>
                <a:path w="485775" h="267335">
                  <a:moveTo>
                    <a:pt x="429628" y="239306"/>
                  </a:moveTo>
                  <a:lnTo>
                    <a:pt x="429425" y="239560"/>
                  </a:lnTo>
                  <a:lnTo>
                    <a:pt x="429285" y="239915"/>
                  </a:lnTo>
                  <a:lnTo>
                    <a:pt x="429196" y="240423"/>
                  </a:lnTo>
                  <a:lnTo>
                    <a:pt x="429348" y="240068"/>
                  </a:lnTo>
                  <a:lnTo>
                    <a:pt x="429577" y="239776"/>
                  </a:lnTo>
                  <a:lnTo>
                    <a:pt x="429628" y="239306"/>
                  </a:lnTo>
                  <a:close/>
                </a:path>
                <a:path w="485775" h="267335">
                  <a:moveTo>
                    <a:pt x="430034" y="238455"/>
                  </a:moveTo>
                  <a:lnTo>
                    <a:pt x="429895" y="237769"/>
                  </a:lnTo>
                  <a:lnTo>
                    <a:pt x="429793" y="237236"/>
                  </a:lnTo>
                  <a:lnTo>
                    <a:pt x="428993" y="233159"/>
                  </a:lnTo>
                  <a:lnTo>
                    <a:pt x="425361" y="237769"/>
                  </a:lnTo>
                  <a:lnTo>
                    <a:pt x="427659" y="237236"/>
                  </a:lnTo>
                  <a:lnTo>
                    <a:pt x="428205" y="238963"/>
                  </a:lnTo>
                  <a:lnTo>
                    <a:pt x="429577" y="239280"/>
                  </a:lnTo>
                  <a:lnTo>
                    <a:pt x="430034" y="238455"/>
                  </a:lnTo>
                  <a:close/>
                </a:path>
                <a:path w="485775" h="267335">
                  <a:moveTo>
                    <a:pt x="432536" y="239420"/>
                  </a:moveTo>
                  <a:lnTo>
                    <a:pt x="430872" y="237236"/>
                  </a:lnTo>
                  <a:lnTo>
                    <a:pt x="430695" y="237236"/>
                  </a:lnTo>
                  <a:lnTo>
                    <a:pt x="430034" y="238455"/>
                  </a:lnTo>
                  <a:lnTo>
                    <a:pt x="430618" y="241414"/>
                  </a:lnTo>
                  <a:lnTo>
                    <a:pt x="432536" y="239420"/>
                  </a:lnTo>
                  <a:close/>
                </a:path>
                <a:path w="485775" h="267335">
                  <a:moveTo>
                    <a:pt x="434682" y="237236"/>
                  </a:moveTo>
                  <a:lnTo>
                    <a:pt x="434111" y="237769"/>
                  </a:lnTo>
                  <a:lnTo>
                    <a:pt x="432663" y="239280"/>
                  </a:lnTo>
                  <a:lnTo>
                    <a:pt x="432536" y="239420"/>
                  </a:lnTo>
                  <a:lnTo>
                    <a:pt x="433578" y="240766"/>
                  </a:lnTo>
                  <a:lnTo>
                    <a:pt x="434682" y="237236"/>
                  </a:lnTo>
                  <a:close/>
                </a:path>
                <a:path w="485775" h="267335">
                  <a:moveTo>
                    <a:pt x="441159" y="52298"/>
                  </a:moveTo>
                  <a:lnTo>
                    <a:pt x="441121" y="51155"/>
                  </a:lnTo>
                  <a:lnTo>
                    <a:pt x="440029" y="50647"/>
                  </a:lnTo>
                  <a:lnTo>
                    <a:pt x="441159" y="52298"/>
                  </a:lnTo>
                  <a:close/>
                </a:path>
                <a:path w="485775" h="267335">
                  <a:moveTo>
                    <a:pt x="442112" y="2819"/>
                  </a:moveTo>
                  <a:lnTo>
                    <a:pt x="437413" y="1701"/>
                  </a:lnTo>
                  <a:lnTo>
                    <a:pt x="435965" y="0"/>
                  </a:lnTo>
                  <a:lnTo>
                    <a:pt x="434619" y="1892"/>
                  </a:lnTo>
                  <a:lnTo>
                    <a:pt x="438835" y="2679"/>
                  </a:lnTo>
                  <a:lnTo>
                    <a:pt x="438835" y="3416"/>
                  </a:lnTo>
                  <a:lnTo>
                    <a:pt x="439331" y="4470"/>
                  </a:lnTo>
                  <a:lnTo>
                    <a:pt x="440245" y="3695"/>
                  </a:lnTo>
                  <a:lnTo>
                    <a:pt x="441642" y="3949"/>
                  </a:lnTo>
                  <a:lnTo>
                    <a:pt x="442112" y="2819"/>
                  </a:lnTo>
                  <a:close/>
                </a:path>
                <a:path w="485775" h="267335">
                  <a:moveTo>
                    <a:pt x="448703" y="62293"/>
                  </a:moveTo>
                  <a:lnTo>
                    <a:pt x="448297" y="61976"/>
                  </a:lnTo>
                  <a:lnTo>
                    <a:pt x="447890" y="61607"/>
                  </a:lnTo>
                  <a:lnTo>
                    <a:pt x="447484" y="61163"/>
                  </a:lnTo>
                  <a:lnTo>
                    <a:pt x="447890" y="61912"/>
                  </a:lnTo>
                  <a:lnTo>
                    <a:pt x="448297" y="62179"/>
                  </a:lnTo>
                  <a:lnTo>
                    <a:pt x="448487" y="62242"/>
                  </a:lnTo>
                  <a:lnTo>
                    <a:pt x="448703" y="62293"/>
                  </a:lnTo>
                  <a:close/>
                </a:path>
                <a:path w="485775" h="267335">
                  <a:moveTo>
                    <a:pt x="450189" y="47637"/>
                  </a:moveTo>
                  <a:lnTo>
                    <a:pt x="450049" y="47828"/>
                  </a:lnTo>
                  <a:lnTo>
                    <a:pt x="449910" y="47942"/>
                  </a:lnTo>
                  <a:lnTo>
                    <a:pt x="450049" y="47942"/>
                  </a:lnTo>
                  <a:lnTo>
                    <a:pt x="450189" y="47637"/>
                  </a:lnTo>
                  <a:close/>
                </a:path>
                <a:path w="485775" h="267335">
                  <a:moveTo>
                    <a:pt x="450659" y="47091"/>
                  </a:moveTo>
                  <a:lnTo>
                    <a:pt x="450481" y="46964"/>
                  </a:lnTo>
                  <a:lnTo>
                    <a:pt x="450367" y="47091"/>
                  </a:lnTo>
                  <a:lnTo>
                    <a:pt x="450253" y="47472"/>
                  </a:lnTo>
                  <a:lnTo>
                    <a:pt x="450659" y="47091"/>
                  </a:lnTo>
                  <a:close/>
                </a:path>
                <a:path w="485775" h="267335">
                  <a:moveTo>
                    <a:pt x="451192" y="53441"/>
                  </a:moveTo>
                  <a:lnTo>
                    <a:pt x="450507" y="52679"/>
                  </a:lnTo>
                  <a:lnTo>
                    <a:pt x="449072" y="53403"/>
                  </a:lnTo>
                  <a:lnTo>
                    <a:pt x="445820" y="52933"/>
                  </a:lnTo>
                  <a:lnTo>
                    <a:pt x="445909" y="55092"/>
                  </a:lnTo>
                  <a:lnTo>
                    <a:pt x="448995" y="53441"/>
                  </a:lnTo>
                  <a:lnTo>
                    <a:pt x="449376" y="53441"/>
                  </a:lnTo>
                  <a:lnTo>
                    <a:pt x="451015" y="53695"/>
                  </a:lnTo>
                  <a:lnTo>
                    <a:pt x="451192" y="53441"/>
                  </a:lnTo>
                  <a:close/>
                </a:path>
                <a:path w="485775" h="267335">
                  <a:moveTo>
                    <a:pt x="455206" y="36804"/>
                  </a:moveTo>
                  <a:lnTo>
                    <a:pt x="455041" y="36550"/>
                  </a:lnTo>
                  <a:lnTo>
                    <a:pt x="454901" y="36550"/>
                  </a:lnTo>
                  <a:lnTo>
                    <a:pt x="454520" y="37185"/>
                  </a:lnTo>
                  <a:lnTo>
                    <a:pt x="455206" y="36804"/>
                  </a:lnTo>
                  <a:close/>
                </a:path>
                <a:path w="485775" h="267335">
                  <a:moveTo>
                    <a:pt x="456946" y="32994"/>
                  </a:moveTo>
                  <a:lnTo>
                    <a:pt x="451434" y="34899"/>
                  </a:lnTo>
                  <a:lnTo>
                    <a:pt x="450494" y="35661"/>
                  </a:lnTo>
                  <a:lnTo>
                    <a:pt x="454228" y="35407"/>
                  </a:lnTo>
                  <a:lnTo>
                    <a:pt x="454952" y="36449"/>
                  </a:lnTo>
                  <a:lnTo>
                    <a:pt x="455574" y="35407"/>
                  </a:lnTo>
                  <a:lnTo>
                    <a:pt x="456946" y="32994"/>
                  </a:lnTo>
                  <a:close/>
                </a:path>
                <a:path w="485775" h="267335">
                  <a:moveTo>
                    <a:pt x="457288" y="38201"/>
                  </a:moveTo>
                  <a:lnTo>
                    <a:pt x="456831" y="38201"/>
                  </a:lnTo>
                  <a:lnTo>
                    <a:pt x="456438" y="38379"/>
                  </a:lnTo>
                  <a:lnTo>
                    <a:pt x="454317" y="37566"/>
                  </a:lnTo>
                  <a:lnTo>
                    <a:pt x="454520" y="37185"/>
                  </a:lnTo>
                  <a:lnTo>
                    <a:pt x="452462" y="38201"/>
                  </a:lnTo>
                  <a:lnTo>
                    <a:pt x="453440" y="38201"/>
                  </a:lnTo>
                  <a:lnTo>
                    <a:pt x="454101" y="38455"/>
                  </a:lnTo>
                  <a:lnTo>
                    <a:pt x="456272" y="38455"/>
                  </a:lnTo>
                  <a:lnTo>
                    <a:pt x="456653" y="38455"/>
                  </a:lnTo>
                  <a:lnTo>
                    <a:pt x="457288" y="38201"/>
                  </a:lnTo>
                  <a:close/>
                </a:path>
                <a:path w="485775" h="267335">
                  <a:moveTo>
                    <a:pt x="468934" y="46240"/>
                  </a:moveTo>
                  <a:lnTo>
                    <a:pt x="468274" y="46583"/>
                  </a:lnTo>
                  <a:lnTo>
                    <a:pt x="467741" y="47066"/>
                  </a:lnTo>
                  <a:lnTo>
                    <a:pt x="467220" y="47574"/>
                  </a:lnTo>
                  <a:lnTo>
                    <a:pt x="467982" y="47561"/>
                  </a:lnTo>
                  <a:lnTo>
                    <a:pt x="468490" y="46850"/>
                  </a:lnTo>
                  <a:lnTo>
                    <a:pt x="468934" y="46240"/>
                  </a:lnTo>
                  <a:close/>
                </a:path>
                <a:path w="485775" h="267335">
                  <a:moveTo>
                    <a:pt x="469328" y="61823"/>
                  </a:moveTo>
                  <a:lnTo>
                    <a:pt x="466648" y="60934"/>
                  </a:lnTo>
                  <a:lnTo>
                    <a:pt x="466420" y="61442"/>
                  </a:lnTo>
                  <a:lnTo>
                    <a:pt x="465810" y="62966"/>
                  </a:lnTo>
                  <a:lnTo>
                    <a:pt x="465797" y="63271"/>
                  </a:lnTo>
                  <a:lnTo>
                    <a:pt x="466013" y="63347"/>
                  </a:lnTo>
                  <a:lnTo>
                    <a:pt x="465797" y="63347"/>
                  </a:lnTo>
                  <a:lnTo>
                    <a:pt x="465785" y="63982"/>
                  </a:lnTo>
                  <a:lnTo>
                    <a:pt x="469328" y="61823"/>
                  </a:lnTo>
                  <a:close/>
                </a:path>
                <a:path w="485775" h="267335">
                  <a:moveTo>
                    <a:pt x="470382" y="45808"/>
                  </a:moveTo>
                  <a:lnTo>
                    <a:pt x="469798" y="45110"/>
                  </a:lnTo>
                  <a:lnTo>
                    <a:pt x="469392" y="45593"/>
                  </a:lnTo>
                  <a:lnTo>
                    <a:pt x="468934" y="46240"/>
                  </a:lnTo>
                  <a:lnTo>
                    <a:pt x="469353" y="46024"/>
                  </a:lnTo>
                  <a:lnTo>
                    <a:pt x="469823" y="45847"/>
                  </a:lnTo>
                  <a:lnTo>
                    <a:pt x="470382" y="45808"/>
                  </a:lnTo>
                  <a:close/>
                </a:path>
                <a:path w="485775" h="267335">
                  <a:moveTo>
                    <a:pt x="473938" y="23444"/>
                  </a:moveTo>
                  <a:lnTo>
                    <a:pt x="472909" y="19888"/>
                  </a:lnTo>
                  <a:lnTo>
                    <a:pt x="471043" y="20027"/>
                  </a:lnTo>
                  <a:lnTo>
                    <a:pt x="470230" y="24434"/>
                  </a:lnTo>
                  <a:lnTo>
                    <a:pt x="473938" y="23444"/>
                  </a:lnTo>
                  <a:close/>
                </a:path>
                <a:path w="485775" h="267335">
                  <a:moveTo>
                    <a:pt x="474662" y="64363"/>
                  </a:moveTo>
                  <a:lnTo>
                    <a:pt x="471766" y="60934"/>
                  </a:lnTo>
                  <a:lnTo>
                    <a:pt x="471309" y="60680"/>
                  </a:lnTo>
                  <a:lnTo>
                    <a:pt x="469328" y="61823"/>
                  </a:lnTo>
                  <a:lnTo>
                    <a:pt x="470395" y="62204"/>
                  </a:lnTo>
                  <a:lnTo>
                    <a:pt x="470458" y="62547"/>
                  </a:lnTo>
                  <a:lnTo>
                    <a:pt x="470547" y="62966"/>
                  </a:lnTo>
                  <a:lnTo>
                    <a:pt x="470636" y="63347"/>
                  </a:lnTo>
                  <a:lnTo>
                    <a:pt x="470763" y="63982"/>
                  </a:lnTo>
                  <a:lnTo>
                    <a:pt x="470865" y="64363"/>
                  </a:lnTo>
                  <a:lnTo>
                    <a:pt x="470928" y="64617"/>
                  </a:lnTo>
                  <a:lnTo>
                    <a:pt x="474662" y="64363"/>
                  </a:lnTo>
                  <a:close/>
                </a:path>
                <a:path w="485775" h="267335">
                  <a:moveTo>
                    <a:pt x="475068" y="45466"/>
                  </a:moveTo>
                  <a:lnTo>
                    <a:pt x="474827" y="44958"/>
                  </a:lnTo>
                  <a:lnTo>
                    <a:pt x="474281" y="45072"/>
                  </a:lnTo>
                  <a:lnTo>
                    <a:pt x="473875" y="45148"/>
                  </a:lnTo>
                  <a:lnTo>
                    <a:pt x="474319" y="45313"/>
                  </a:lnTo>
                  <a:lnTo>
                    <a:pt x="474738" y="45440"/>
                  </a:lnTo>
                  <a:lnTo>
                    <a:pt x="475068" y="45466"/>
                  </a:lnTo>
                  <a:close/>
                </a:path>
                <a:path w="485775" h="267335">
                  <a:moveTo>
                    <a:pt x="478917" y="44678"/>
                  </a:moveTo>
                  <a:lnTo>
                    <a:pt x="478447" y="43281"/>
                  </a:lnTo>
                  <a:lnTo>
                    <a:pt x="478320" y="43027"/>
                  </a:lnTo>
                  <a:lnTo>
                    <a:pt x="477710" y="43027"/>
                  </a:lnTo>
                  <a:lnTo>
                    <a:pt x="475538" y="43789"/>
                  </a:lnTo>
                  <a:lnTo>
                    <a:pt x="475907" y="43789"/>
                  </a:lnTo>
                  <a:lnTo>
                    <a:pt x="478917" y="44678"/>
                  </a:lnTo>
                  <a:close/>
                </a:path>
                <a:path w="485775" h="267335">
                  <a:moveTo>
                    <a:pt x="480060" y="39471"/>
                  </a:moveTo>
                  <a:lnTo>
                    <a:pt x="478853" y="36169"/>
                  </a:lnTo>
                  <a:lnTo>
                    <a:pt x="478777" y="35915"/>
                  </a:lnTo>
                  <a:lnTo>
                    <a:pt x="478663" y="35661"/>
                  </a:lnTo>
                  <a:lnTo>
                    <a:pt x="478574" y="35407"/>
                  </a:lnTo>
                  <a:lnTo>
                    <a:pt x="478243" y="35407"/>
                  </a:lnTo>
                  <a:lnTo>
                    <a:pt x="473506" y="39471"/>
                  </a:lnTo>
                  <a:lnTo>
                    <a:pt x="473303" y="38455"/>
                  </a:lnTo>
                  <a:lnTo>
                    <a:pt x="473189" y="37846"/>
                  </a:lnTo>
                  <a:lnTo>
                    <a:pt x="473125" y="37566"/>
                  </a:lnTo>
                  <a:lnTo>
                    <a:pt x="473062" y="37185"/>
                  </a:lnTo>
                  <a:lnTo>
                    <a:pt x="472973" y="36804"/>
                  </a:lnTo>
                  <a:lnTo>
                    <a:pt x="472859" y="36169"/>
                  </a:lnTo>
                  <a:lnTo>
                    <a:pt x="472757" y="35661"/>
                  </a:lnTo>
                  <a:lnTo>
                    <a:pt x="472706" y="35407"/>
                  </a:lnTo>
                  <a:lnTo>
                    <a:pt x="472605" y="34899"/>
                  </a:lnTo>
                  <a:lnTo>
                    <a:pt x="472516" y="34391"/>
                  </a:lnTo>
                  <a:lnTo>
                    <a:pt x="472427" y="33883"/>
                  </a:lnTo>
                  <a:lnTo>
                    <a:pt x="472211" y="33883"/>
                  </a:lnTo>
                  <a:lnTo>
                    <a:pt x="470611" y="35407"/>
                  </a:lnTo>
                  <a:lnTo>
                    <a:pt x="471449" y="37185"/>
                  </a:lnTo>
                  <a:lnTo>
                    <a:pt x="471728" y="37566"/>
                  </a:lnTo>
                  <a:lnTo>
                    <a:pt x="473075" y="38455"/>
                  </a:lnTo>
                  <a:lnTo>
                    <a:pt x="472655" y="38455"/>
                  </a:lnTo>
                  <a:lnTo>
                    <a:pt x="467893" y="39141"/>
                  </a:lnTo>
                  <a:lnTo>
                    <a:pt x="467766" y="34899"/>
                  </a:lnTo>
                  <a:lnTo>
                    <a:pt x="467702" y="32740"/>
                  </a:lnTo>
                  <a:lnTo>
                    <a:pt x="467563" y="32740"/>
                  </a:lnTo>
                  <a:lnTo>
                    <a:pt x="463727" y="34137"/>
                  </a:lnTo>
                  <a:lnTo>
                    <a:pt x="463130" y="34391"/>
                  </a:lnTo>
                  <a:lnTo>
                    <a:pt x="464489" y="35407"/>
                  </a:lnTo>
                  <a:lnTo>
                    <a:pt x="457288" y="38201"/>
                  </a:lnTo>
                  <a:lnTo>
                    <a:pt x="459143" y="39471"/>
                  </a:lnTo>
                  <a:lnTo>
                    <a:pt x="458851" y="39471"/>
                  </a:lnTo>
                  <a:lnTo>
                    <a:pt x="456653" y="41376"/>
                  </a:lnTo>
                  <a:lnTo>
                    <a:pt x="456285" y="41630"/>
                  </a:lnTo>
                  <a:lnTo>
                    <a:pt x="456298" y="41757"/>
                  </a:lnTo>
                  <a:lnTo>
                    <a:pt x="456260" y="40995"/>
                  </a:lnTo>
                  <a:lnTo>
                    <a:pt x="454469" y="43281"/>
                  </a:lnTo>
                  <a:lnTo>
                    <a:pt x="452831" y="42392"/>
                  </a:lnTo>
                  <a:lnTo>
                    <a:pt x="451383" y="41630"/>
                  </a:lnTo>
                  <a:lnTo>
                    <a:pt x="450900" y="41376"/>
                  </a:lnTo>
                  <a:lnTo>
                    <a:pt x="451332" y="40614"/>
                  </a:lnTo>
                  <a:lnTo>
                    <a:pt x="451446" y="40487"/>
                  </a:lnTo>
                  <a:lnTo>
                    <a:pt x="450367" y="40487"/>
                  </a:lnTo>
                  <a:lnTo>
                    <a:pt x="449580" y="40614"/>
                  </a:lnTo>
                  <a:lnTo>
                    <a:pt x="449224" y="40487"/>
                  </a:lnTo>
                  <a:lnTo>
                    <a:pt x="452539" y="38455"/>
                  </a:lnTo>
                  <a:lnTo>
                    <a:pt x="451535" y="38455"/>
                  </a:lnTo>
                  <a:lnTo>
                    <a:pt x="450634" y="37846"/>
                  </a:lnTo>
                  <a:lnTo>
                    <a:pt x="450189" y="37566"/>
                  </a:lnTo>
                  <a:lnTo>
                    <a:pt x="448170" y="36169"/>
                  </a:lnTo>
                  <a:lnTo>
                    <a:pt x="447840" y="35598"/>
                  </a:lnTo>
                  <a:lnTo>
                    <a:pt x="447840" y="42672"/>
                  </a:lnTo>
                  <a:lnTo>
                    <a:pt x="447192" y="42392"/>
                  </a:lnTo>
                  <a:lnTo>
                    <a:pt x="447814" y="42392"/>
                  </a:lnTo>
                  <a:lnTo>
                    <a:pt x="447840" y="42672"/>
                  </a:lnTo>
                  <a:lnTo>
                    <a:pt x="447840" y="35598"/>
                  </a:lnTo>
                  <a:lnTo>
                    <a:pt x="446862" y="33883"/>
                  </a:lnTo>
                  <a:lnTo>
                    <a:pt x="452031" y="33883"/>
                  </a:lnTo>
                  <a:lnTo>
                    <a:pt x="440182" y="33502"/>
                  </a:lnTo>
                  <a:lnTo>
                    <a:pt x="437476" y="36550"/>
                  </a:lnTo>
                  <a:lnTo>
                    <a:pt x="439394" y="37846"/>
                  </a:lnTo>
                  <a:lnTo>
                    <a:pt x="439928" y="38201"/>
                  </a:lnTo>
                  <a:lnTo>
                    <a:pt x="441210" y="38201"/>
                  </a:lnTo>
                  <a:lnTo>
                    <a:pt x="441210" y="38455"/>
                  </a:lnTo>
                  <a:lnTo>
                    <a:pt x="440042" y="39471"/>
                  </a:lnTo>
                  <a:lnTo>
                    <a:pt x="440474" y="39471"/>
                  </a:lnTo>
                  <a:lnTo>
                    <a:pt x="440753" y="40170"/>
                  </a:lnTo>
                  <a:lnTo>
                    <a:pt x="440817" y="40347"/>
                  </a:lnTo>
                  <a:lnTo>
                    <a:pt x="439153" y="40170"/>
                  </a:lnTo>
                  <a:lnTo>
                    <a:pt x="438531" y="40170"/>
                  </a:lnTo>
                  <a:lnTo>
                    <a:pt x="438061" y="39471"/>
                  </a:lnTo>
                  <a:lnTo>
                    <a:pt x="435571" y="35915"/>
                  </a:lnTo>
                  <a:lnTo>
                    <a:pt x="434263" y="39268"/>
                  </a:lnTo>
                  <a:lnTo>
                    <a:pt x="431050" y="35661"/>
                  </a:lnTo>
                  <a:lnTo>
                    <a:pt x="429552" y="33883"/>
                  </a:lnTo>
                  <a:lnTo>
                    <a:pt x="429628" y="34391"/>
                  </a:lnTo>
                  <a:lnTo>
                    <a:pt x="429895" y="35407"/>
                  </a:lnTo>
                  <a:lnTo>
                    <a:pt x="429958" y="35636"/>
                  </a:lnTo>
                  <a:lnTo>
                    <a:pt x="424776" y="34137"/>
                  </a:lnTo>
                  <a:lnTo>
                    <a:pt x="428193" y="40119"/>
                  </a:lnTo>
                  <a:lnTo>
                    <a:pt x="422795" y="38201"/>
                  </a:lnTo>
                  <a:lnTo>
                    <a:pt x="421843" y="38201"/>
                  </a:lnTo>
                  <a:lnTo>
                    <a:pt x="423087" y="36804"/>
                  </a:lnTo>
                  <a:lnTo>
                    <a:pt x="424256" y="35407"/>
                  </a:lnTo>
                  <a:lnTo>
                    <a:pt x="423951" y="35407"/>
                  </a:lnTo>
                  <a:lnTo>
                    <a:pt x="419227" y="36753"/>
                  </a:lnTo>
                  <a:lnTo>
                    <a:pt x="419188" y="36169"/>
                  </a:lnTo>
                  <a:lnTo>
                    <a:pt x="419061" y="34899"/>
                  </a:lnTo>
                  <a:lnTo>
                    <a:pt x="418973" y="33883"/>
                  </a:lnTo>
                  <a:lnTo>
                    <a:pt x="418858" y="32740"/>
                  </a:lnTo>
                  <a:lnTo>
                    <a:pt x="418769" y="31851"/>
                  </a:lnTo>
                  <a:lnTo>
                    <a:pt x="418668" y="30962"/>
                  </a:lnTo>
                  <a:lnTo>
                    <a:pt x="418642" y="30581"/>
                  </a:lnTo>
                  <a:lnTo>
                    <a:pt x="413461" y="29819"/>
                  </a:lnTo>
                  <a:lnTo>
                    <a:pt x="408825" y="30962"/>
                  </a:lnTo>
                  <a:lnTo>
                    <a:pt x="410248" y="31851"/>
                  </a:lnTo>
                  <a:lnTo>
                    <a:pt x="412191" y="33883"/>
                  </a:lnTo>
                  <a:lnTo>
                    <a:pt x="412242" y="36131"/>
                  </a:lnTo>
                  <a:lnTo>
                    <a:pt x="411581" y="35915"/>
                  </a:lnTo>
                  <a:lnTo>
                    <a:pt x="411378" y="35915"/>
                  </a:lnTo>
                  <a:lnTo>
                    <a:pt x="410489" y="38201"/>
                  </a:lnTo>
                  <a:lnTo>
                    <a:pt x="410387" y="38455"/>
                  </a:lnTo>
                  <a:lnTo>
                    <a:pt x="408724" y="38455"/>
                  </a:lnTo>
                  <a:lnTo>
                    <a:pt x="413397" y="44043"/>
                  </a:lnTo>
                  <a:lnTo>
                    <a:pt x="413677" y="43281"/>
                  </a:lnTo>
                  <a:lnTo>
                    <a:pt x="413778" y="43027"/>
                  </a:lnTo>
                  <a:lnTo>
                    <a:pt x="413626" y="43027"/>
                  </a:lnTo>
                  <a:lnTo>
                    <a:pt x="416140" y="41630"/>
                  </a:lnTo>
                  <a:lnTo>
                    <a:pt x="419925" y="44297"/>
                  </a:lnTo>
                  <a:lnTo>
                    <a:pt x="420370" y="42392"/>
                  </a:lnTo>
                  <a:lnTo>
                    <a:pt x="423672" y="43281"/>
                  </a:lnTo>
                  <a:lnTo>
                    <a:pt x="427253" y="45440"/>
                  </a:lnTo>
                  <a:lnTo>
                    <a:pt x="432930" y="46202"/>
                  </a:lnTo>
                  <a:lnTo>
                    <a:pt x="437540" y="47726"/>
                  </a:lnTo>
                  <a:lnTo>
                    <a:pt x="437464" y="52298"/>
                  </a:lnTo>
                  <a:lnTo>
                    <a:pt x="438238" y="54419"/>
                  </a:lnTo>
                  <a:lnTo>
                    <a:pt x="438442" y="54965"/>
                  </a:lnTo>
                  <a:lnTo>
                    <a:pt x="438365" y="54419"/>
                  </a:lnTo>
                  <a:lnTo>
                    <a:pt x="442658" y="54419"/>
                  </a:lnTo>
                  <a:lnTo>
                    <a:pt x="441159" y="52298"/>
                  </a:lnTo>
                  <a:lnTo>
                    <a:pt x="441185" y="52679"/>
                  </a:lnTo>
                  <a:lnTo>
                    <a:pt x="440982" y="52679"/>
                  </a:lnTo>
                  <a:lnTo>
                    <a:pt x="439254" y="53441"/>
                  </a:lnTo>
                  <a:lnTo>
                    <a:pt x="438353" y="54317"/>
                  </a:lnTo>
                  <a:lnTo>
                    <a:pt x="438327" y="54076"/>
                  </a:lnTo>
                  <a:lnTo>
                    <a:pt x="438213" y="52933"/>
                  </a:lnTo>
                  <a:lnTo>
                    <a:pt x="438099" y="51917"/>
                  </a:lnTo>
                  <a:lnTo>
                    <a:pt x="437984" y="50901"/>
                  </a:lnTo>
                  <a:lnTo>
                    <a:pt x="437896" y="50139"/>
                  </a:lnTo>
                  <a:lnTo>
                    <a:pt x="437832" y="49504"/>
                  </a:lnTo>
                  <a:lnTo>
                    <a:pt x="440029" y="50647"/>
                  </a:lnTo>
                  <a:lnTo>
                    <a:pt x="439293" y="49504"/>
                  </a:lnTo>
                  <a:lnTo>
                    <a:pt x="438962" y="48996"/>
                  </a:lnTo>
                  <a:lnTo>
                    <a:pt x="438188" y="48996"/>
                  </a:lnTo>
                  <a:lnTo>
                    <a:pt x="447738" y="47472"/>
                  </a:lnTo>
                  <a:lnTo>
                    <a:pt x="448386" y="47472"/>
                  </a:lnTo>
                  <a:lnTo>
                    <a:pt x="448284" y="46456"/>
                  </a:lnTo>
                  <a:lnTo>
                    <a:pt x="448170" y="45440"/>
                  </a:lnTo>
                  <a:lnTo>
                    <a:pt x="448043" y="44424"/>
                  </a:lnTo>
                  <a:lnTo>
                    <a:pt x="447916" y="43281"/>
                  </a:lnTo>
                  <a:lnTo>
                    <a:pt x="447878" y="43027"/>
                  </a:lnTo>
                  <a:lnTo>
                    <a:pt x="448564" y="43027"/>
                  </a:lnTo>
                  <a:lnTo>
                    <a:pt x="449643" y="44297"/>
                  </a:lnTo>
                  <a:lnTo>
                    <a:pt x="449770" y="44424"/>
                  </a:lnTo>
                  <a:lnTo>
                    <a:pt x="449846" y="44678"/>
                  </a:lnTo>
                  <a:lnTo>
                    <a:pt x="449948" y="45034"/>
                  </a:lnTo>
                  <a:lnTo>
                    <a:pt x="450075" y="45440"/>
                  </a:lnTo>
                  <a:lnTo>
                    <a:pt x="450151" y="45821"/>
                  </a:lnTo>
                  <a:lnTo>
                    <a:pt x="450265" y="46202"/>
                  </a:lnTo>
                  <a:lnTo>
                    <a:pt x="450354" y="46456"/>
                  </a:lnTo>
                  <a:lnTo>
                    <a:pt x="450430" y="46824"/>
                  </a:lnTo>
                  <a:lnTo>
                    <a:pt x="450786" y="46456"/>
                  </a:lnTo>
                  <a:lnTo>
                    <a:pt x="451218" y="48488"/>
                  </a:lnTo>
                  <a:lnTo>
                    <a:pt x="451345" y="48996"/>
                  </a:lnTo>
                  <a:lnTo>
                    <a:pt x="453859" y="47472"/>
                  </a:lnTo>
                  <a:lnTo>
                    <a:pt x="454139" y="47472"/>
                  </a:lnTo>
                  <a:lnTo>
                    <a:pt x="456107" y="50901"/>
                  </a:lnTo>
                  <a:lnTo>
                    <a:pt x="455002" y="50901"/>
                  </a:lnTo>
                  <a:lnTo>
                    <a:pt x="451802" y="51155"/>
                  </a:lnTo>
                  <a:lnTo>
                    <a:pt x="452386" y="51155"/>
                  </a:lnTo>
                  <a:lnTo>
                    <a:pt x="452793" y="51409"/>
                  </a:lnTo>
                  <a:lnTo>
                    <a:pt x="451192" y="53441"/>
                  </a:lnTo>
                  <a:lnTo>
                    <a:pt x="453390" y="56108"/>
                  </a:lnTo>
                  <a:lnTo>
                    <a:pt x="456730" y="57632"/>
                  </a:lnTo>
                  <a:lnTo>
                    <a:pt x="454952" y="61442"/>
                  </a:lnTo>
                  <a:lnTo>
                    <a:pt x="452894" y="57124"/>
                  </a:lnTo>
                  <a:lnTo>
                    <a:pt x="452628" y="57632"/>
                  </a:lnTo>
                  <a:lnTo>
                    <a:pt x="450761" y="62966"/>
                  </a:lnTo>
                  <a:lnTo>
                    <a:pt x="449287" y="62547"/>
                  </a:lnTo>
                  <a:lnTo>
                    <a:pt x="448678" y="62382"/>
                  </a:lnTo>
                  <a:lnTo>
                    <a:pt x="448919" y="62547"/>
                  </a:lnTo>
                  <a:lnTo>
                    <a:pt x="451726" y="64617"/>
                  </a:lnTo>
                  <a:lnTo>
                    <a:pt x="452361" y="64363"/>
                  </a:lnTo>
                  <a:lnTo>
                    <a:pt x="454977" y="63474"/>
                  </a:lnTo>
                  <a:lnTo>
                    <a:pt x="458609" y="62966"/>
                  </a:lnTo>
                  <a:lnTo>
                    <a:pt x="461010" y="62547"/>
                  </a:lnTo>
                  <a:lnTo>
                    <a:pt x="461505" y="62547"/>
                  </a:lnTo>
                  <a:lnTo>
                    <a:pt x="461492" y="61823"/>
                  </a:lnTo>
                  <a:lnTo>
                    <a:pt x="461835" y="61823"/>
                  </a:lnTo>
                  <a:lnTo>
                    <a:pt x="465658" y="63220"/>
                  </a:lnTo>
                  <a:lnTo>
                    <a:pt x="465620" y="62966"/>
                  </a:lnTo>
                  <a:lnTo>
                    <a:pt x="465505" y="62204"/>
                  </a:lnTo>
                  <a:lnTo>
                    <a:pt x="465442" y="61823"/>
                  </a:lnTo>
                  <a:lnTo>
                    <a:pt x="465378" y="61442"/>
                  </a:lnTo>
                  <a:lnTo>
                    <a:pt x="465048" y="59283"/>
                  </a:lnTo>
                  <a:lnTo>
                    <a:pt x="464794" y="57632"/>
                  </a:lnTo>
                  <a:lnTo>
                    <a:pt x="464705" y="57124"/>
                  </a:lnTo>
                  <a:lnTo>
                    <a:pt x="464654" y="56743"/>
                  </a:lnTo>
                  <a:lnTo>
                    <a:pt x="460044" y="59283"/>
                  </a:lnTo>
                  <a:lnTo>
                    <a:pt x="459968" y="57124"/>
                  </a:lnTo>
                  <a:lnTo>
                    <a:pt x="463232" y="56489"/>
                  </a:lnTo>
                  <a:lnTo>
                    <a:pt x="465556" y="56692"/>
                  </a:lnTo>
                  <a:lnTo>
                    <a:pt x="465734" y="56489"/>
                  </a:lnTo>
                  <a:lnTo>
                    <a:pt x="466686" y="55346"/>
                  </a:lnTo>
                  <a:lnTo>
                    <a:pt x="467829" y="54076"/>
                  </a:lnTo>
                  <a:lnTo>
                    <a:pt x="458533" y="55346"/>
                  </a:lnTo>
                  <a:lnTo>
                    <a:pt x="460756" y="51917"/>
                  </a:lnTo>
                  <a:lnTo>
                    <a:pt x="463080" y="51409"/>
                  </a:lnTo>
                  <a:lnTo>
                    <a:pt x="461657" y="50393"/>
                  </a:lnTo>
                  <a:lnTo>
                    <a:pt x="460260" y="50901"/>
                  </a:lnTo>
                  <a:lnTo>
                    <a:pt x="461048" y="48996"/>
                  </a:lnTo>
                  <a:lnTo>
                    <a:pt x="461162" y="48742"/>
                  </a:lnTo>
                  <a:lnTo>
                    <a:pt x="464604" y="50139"/>
                  </a:lnTo>
                  <a:lnTo>
                    <a:pt x="466153" y="48742"/>
                  </a:lnTo>
                  <a:lnTo>
                    <a:pt x="467169" y="47726"/>
                  </a:lnTo>
                  <a:lnTo>
                    <a:pt x="466966" y="47726"/>
                  </a:lnTo>
                  <a:lnTo>
                    <a:pt x="466344" y="47472"/>
                  </a:lnTo>
                  <a:lnTo>
                    <a:pt x="465747" y="46964"/>
                  </a:lnTo>
                  <a:lnTo>
                    <a:pt x="465823" y="46456"/>
                  </a:lnTo>
                  <a:lnTo>
                    <a:pt x="465886" y="46202"/>
                  </a:lnTo>
                  <a:lnTo>
                    <a:pt x="465963" y="45821"/>
                  </a:lnTo>
                  <a:lnTo>
                    <a:pt x="466077" y="45186"/>
                  </a:lnTo>
                  <a:lnTo>
                    <a:pt x="466191" y="44678"/>
                  </a:lnTo>
                  <a:lnTo>
                    <a:pt x="466318" y="44043"/>
                  </a:lnTo>
                  <a:lnTo>
                    <a:pt x="466356" y="43789"/>
                  </a:lnTo>
                  <a:lnTo>
                    <a:pt x="466458" y="43281"/>
                  </a:lnTo>
                  <a:lnTo>
                    <a:pt x="466521" y="43027"/>
                  </a:lnTo>
                  <a:lnTo>
                    <a:pt x="466636" y="42392"/>
                  </a:lnTo>
                  <a:lnTo>
                    <a:pt x="466763" y="41757"/>
                  </a:lnTo>
                  <a:lnTo>
                    <a:pt x="470814" y="44043"/>
                  </a:lnTo>
                  <a:lnTo>
                    <a:pt x="473456" y="45021"/>
                  </a:lnTo>
                  <a:lnTo>
                    <a:pt x="473468" y="45161"/>
                  </a:lnTo>
                  <a:lnTo>
                    <a:pt x="473608" y="45199"/>
                  </a:lnTo>
                  <a:lnTo>
                    <a:pt x="473913" y="45186"/>
                  </a:lnTo>
                  <a:lnTo>
                    <a:pt x="473595" y="45034"/>
                  </a:lnTo>
                  <a:lnTo>
                    <a:pt x="473557" y="44678"/>
                  </a:lnTo>
                  <a:lnTo>
                    <a:pt x="473303" y="44678"/>
                  </a:lnTo>
                  <a:lnTo>
                    <a:pt x="475538" y="43789"/>
                  </a:lnTo>
                  <a:lnTo>
                    <a:pt x="474789" y="41757"/>
                  </a:lnTo>
                  <a:lnTo>
                    <a:pt x="474713" y="41630"/>
                  </a:lnTo>
                  <a:lnTo>
                    <a:pt x="474611" y="41376"/>
                  </a:lnTo>
                  <a:lnTo>
                    <a:pt x="474484" y="40995"/>
                  </a:lnTo>
                  <a:lnTo>
                    <a:pt x="474433" y="40868"/>
                  </a:lnTo>
                  <a:lnTo>
                    <a:pt x="476034" y="40170"/>
                  </a:lnTo>
                  <a:lnTo>
                    <a:pt x="478307" y="39471"/>
                  </a:lnTo>
                  <a:lnTo>
                    <a:pt x="480060" y="39471"/>
                  </a:lnTo>
                  <a:close/>
                </a:path>
                <a:path w="485775" h="267335">
                  <a:moveTo>
                    <a:pt x="484873" y="45186"/>
                  </a:moveTo>
                  <a:lnTo>
                    <a:pt x="480923" y="45186"/>
                  </a:lnTo>
                  <a:lnTo>
                    <a:pt x="478917" y="44678"/>
                  </a:lnTo>
                  <a:lnTo>
                    <a:pt x="480275" y="48488"/>
                  </a:lnTo>
                  <a:lnTo>
                    <a:pt x="484873" y="45186"/>
                  </a:lnTo>
                  <a:close/>
                </a:path>
                <a:path w="485775" h="267335">
                  <a:moveTo>
                    <a:pt x="485165" y="266522"/>
                  </a:moveTo>
                  <a:lnTo>
                    <a:pt x="484251" y="266077"/>
                  </a:lnTo>
                  <a:lnTo>
                    <a:pt x="482968" y="265734"/>
                  </a:lnTo>
                  <a:lnTo>
                    <a:pt x="481596" y="265544"/>
                  </a:lnTo>
                  <a:lnTo>
                    <a:pt x="482714" y="266446"/>
                  </a:lnTo>
                  <a:lnTo>
                    <a:pt x="483958" y="267182"/>
                  </a:lnTo>
                  <a:lnTo>
                    <a:pt x="485165" y="266522"/>
                  </a:lnTo>
                  <a:close/>
                </a:path>
              </a:pathLst>
            </a:custGeom>
            <a:solidFill>
              <a:srgbClr val="ABD3D8">
                <a:alpha val="51998"/>
              </a:srgbClr>
            </a:solidFill>
          </p:spPr>
          <p:txBody>
            <a:bodyPr wrap="square" lIns="0" tIns="0" rIns="0" bIns="0" rtlCol="0"/>
            <a:lstStyle/>
            <a:p>
              <a:pPr defTabSz="829178"/>
              <a:endParaRPr sz="1632" kern="0">
                <a:solidFill>
                  <a:sysClr val="windowText" lastClr="000000"/>
                </a:solidFill>
              </a:endParaRPr>
            </a:p>
          </p:txBody>
        </p:sp>
        <p:sp>
          <p:nvSpPr>
            <p:cNvPr id="127" name="object 127"/>
            <p:cNvSpPr/>
            <p:nvPr/>
          </p:nvSpPr>
          <p:spPr>
            <a:xfrm>
              <a:off x="8821115" y="1858276"/>
              <a:ext cx="375920" cy="313690"/>
            </a:xfrm>
            <a:custGeom>
              <a:avLst/>
              <a:gdLst/>
              <a:ahLst/>
              <a:cxnLst/>
              <a:rect l="l" t="t" r="r" b="b"/>
              <a:pathLst>
                <a:path w="375920" h="313689">
                  <a:moveTo>
                    <a:pt x="3657" y="306768"/>
                  </a:moveTo>
                  <a:lnTo>
                    <a:pt x="2705" y="305409"/>
                  </a:lnTo>
                  <a:lnTo>
                    <a:pt x="0" y="309219"/>
                  </a:lnTo>
                  <a:lnTo>
                    <a:pt x="3657" y="306768"/>
                  </a:lnTo>
                  <a:close/>
                </a:path>
                <a:path w="375920" h="313689">
                  <a:moveTo>
                    <a:pt x="6426" y="304914"/>
                  </a:moveTo>
                  <a:lnTo>
                    <a:pt x="3657" y="306768"/>
                  </a:lnTo>
                  <a:lnTo>
                    <a:pt x="4660" y="308190"/>
                  </a:lnTo>
                  <a:lnTo>
                    <a:pt x="6426" y="304914"/>
                  </a:lnTo>
                  <a:close/>
                </a:path>
                <a:path w="375920" h="313689">
                  <a:moveTo>
                    <a:pt x="9855" y="309651"/>
                  </a:moveTo>
                  <a:lnTo>
                    <a:pt x="9842" y="310057"/>
                  </a:lnTo>
                  <a:lnTo>
                    <a:pt x="9855" y="309905"/>
                  </a:lnTo>
                  <a:lnTo>
                    <a:pt x="9855" y="309651"/>
                  </a:lnTo>
                  <a:close/>
                </a:path>
                <a:path w="375920" h="313689">
                  <a:moveTo>
                    <a:pt x="14084" y="273316"/>
                  </a:moveTo>
                  <a:lnTo>
                    <a:pt x="13576" y="271754"/>
                  </a:lnTo>
                  <a:lnTo>
                    <a:pt x="12776" y="271754"/>
                  </a:lnTo>
                  <a:lnTo>
                    <a:pt x="13766" y="271475"/>
                  </a:lnTo>
                  <a:lnTo>
                    <a:pt x="9359" y="271475"/>
                  </a:lnTo>
                  <a:lnTo>
                    <a:pt x="14084" y="273316"/>
                  </a:lnTo>
                  <a:close/>
                </a:path>
                <a:path w="375920" h="313689">
                  <a:moveTo>
                    <a:pt x="15189" y="261975"/>
                  </a:moveTo>
                  <a:lnTo>
                    <a:pt x="14617" y="258013"/>
                  </a:lnTo>
                  <a:lnTo>
                    <a:pt x="10985" y="261175"/>
                  </a:lnTo>
                  <a:lnTo>
                    <a:pt x="12369" y="262178"/>
                  </a:lnTo>
                  <a:lnTo>
                    <a:pt x="13792" y="262432"/>
                  </a:lnTo>
                  <a:lnTo>
                    <a:pt x="15189" y="261975"/>
                  </a:lnTo>
                  <a:close/>
                </a:path>
                <a:path w="375920" h="313689">
                  <a:moveTo>
                    <a:pt x="15735" y="271475"/>
                  </a:moveTo>
                  <a:lnTo>
                    <a:pt x="15455" y="271005"/>
                  </a:lnTo>
                  <a:lnTo>
                    <a:pt x="13766" y="271475"/>
                  </a:lnTo>
                  <a:lnTo>
                    <a:pt x="15735" y="271475"/>
                  </a:lnTo>
                  <a:close/>
                </a:path>
                <a:path w="375920" h="313689">
                  <a:moveTo>
                    <a:pt x="15913" y="285889"/>
                  </a:moveTo>
                  <a:lnTo>
                    <a:pt x="14287" y="282765"/>
                  </a:lnTo>
                  <a:lnTo>
                    <a:pt x="12458" y="284353"/>
                  </a:lnTo>
                  <a:lnTo>
                    <a:pt x="13893" y="284607"/>
                  </a:lnTo>
                  <a:lnTo>
                    <a:pt x="13436" y="285737"/>
                  </a:lnTo>
                  <a:lnTo>
                    <a:pt x="13944" y="286791"/>
                  </a:lnTo>
                  <a:lnTo>
                    <a:pt x="15913" y="285889"/>
                  </a:lnTo>
                  <a:close/>
                </a:path>
                <a:path w="375920" h="313689">
                  <a:moveTo>
                    <a:pt x="18656" y="270090"/>
                  </a:moveTo>
                  <a:lnTo>
                    <a:pt x="14427" y="269290"/>
                  </a:lnTo>
                  <a:lnTo>
                    <a:pt x="15455" y="271005"/>
                  </a:lnTo>
                  <a:lnTo>
                    <a:pt x="18656" y="270090"/>
                  </a:lnTo>
                  <a:close/>
                </a:path>
                <a:path w="375920" h="313689">
                  <a:moveTo>
                    <a:pt x="20015" y="286753"/>
                  </a:moveTo>
                  <a:lnTo>
                    <a:pt x="18605" y="284353"/>
                  </a:lnTo>
                  <a:lnTo>
                    <a:pt x="18465" y="284607"/>
                  </a:lnTo>
                  <a:lnTo>
                    <a:pt x="17907" y="286321"/>
                  </a:lnTo>
                  <a:lnTo>
                    <a:pt x="15913" y="285889"/>
                  </a:lnTo>
                  <a:lnTo>
                    <a:pt x="17233" y="288404"/>
                  </a:lnTo>
                  <a:lnTo>
                    <a:pt x="17907" y="286346"/>
                  </a:lnTo>
                  <a:lnTo>
                    <a:pt x="18097" y="286346"/>
                  </a:lnTo>
                  <a:lnTo>
                    <a:pt x="20015" y="286753"/>
                  </a:lnTo>
                  <a:close/>
                </a:path>
                <a:path w="375920" h="313689">
                  <a:moveTo>
                    <a:pt x="21551" y="311404"/>
                  </a:moveTo>
                  <a:lnTo>
                    <a:pt x="19088" y="308343"/>
                  </a:lnTo>
                  <a:lnTo>
                    <a:pt x="16573" y="306222"/>
                  </a:lnTo>
                  <a:lnTo>
                    <a:pt x="13322" y="304698"/>
                  </a:lnTo>
                  <a:lnTo>
                    <a:pt x="13500" y="304558"/>
                  </a:lnTo>
                  <a:lnTo>
                    <a:pt x="13881" y="304203"/>
                  </a:lnTo>
                  <a:lnTo>
                    <a:pt x="14033" y="304025"/>
                  </a:lnTo>
                  <a:lnTo>
                    <a:pt x="14249" y="303784"/>
                  </a:lnTo>
                  <a:lnTo>
                    <a:pt x="14427" y="303784"/>
                  </a:lnTo>
                  <a:lnTo>
                    <a:pt x="14376" y="302145"/>
                  </a:lnTo>
                  <a:lnTo>
                    <a:pt x="14744" y="300494"/>
                  </a:lnTo>
                  <a:lnTo>
                    <a:pt x="14795" y="300278"/>
                  </a:lnTo>
                  <a:lnTo>
                    <a:pt x="14325" y="299974"/>
                  </a:lnTo>
                  <a:lnTo>
                    <a:pt x="12014" y="300494"/>
                  </a:lnTo>
                  <a:lnTo>
                    <a:pt x="13563" y="303784"/>
                  </a:lnTo>
                  <a:lnTo>
                    <a:pt x="11633" y="303784"/>
                  </a:lnTo>
                  <a:lnTo>
                    <a:pt x="11239" y="303314"/>
                  </a:lnTo>
                  <a:lnTo>
                    <a:pt x="10261" y="302145"/>
                  </a:lnTo>
                  <a:lnTo>
                    <a:pt x="9918" y="302590"/>
                  </a:lnTo>
                  <a:lnTo>
                    <a:pt x="9550" y="303314"/>
                  </a:lnTo>
                  <a:lnTo>
                    <a:pt x="8674" y="303060"/>
                  </a:lnTo>
                  <a:lnTo>
                    <a:pt x="7861" y="302780"/>
                  </a:lnTo>
                  <a:lnTo>
                    <a:pt x="6858" y="302590"/>
                  </a:lnTo>
                  <a:lnTo>
                    <a:pt x="6807" y="304203"/>
                  </a:lnTo>
                  <a:lnTo>
                    <a:pt x="6616" y="304558"/>
                  </a:lnTo>
                  <a:lnTo>
                    <a:pt x="6540" y="304698"/>
                  </a:lnTo>
                  <a:lnTo>
                    <a:pt x="6426" y="304914"/>
                  </a:lnTo>
                  <a:lnTo>
                    <a:pt x="7747" y="304025"/>
                  </a:lnTo>
                  <a:lnTo>
                    <a:pt x="7772" y="304558"/>
                  </a:lnTo>
                  <a:lnTo>
                    <a:pt x="7670" y="305409"/>
                  </a:lnTo>
                  <a:lnTo>
                    <a:pt x="7569" y="306222"/>
                  </a:lnTo>
                  <a:lnTo>
                    <a:pt x="7442" y="307276"/>
                  </a:lnTo>
                  <a:lnTo>
                    <a:pt x="9601" y="304698"/>
                  </a:lnTo>
                  <a:lnTo>
                    <a:pt x="9715" y="304558"/>
                  </a:lnTo>
                  <a:lnTo>
                    <a:pt x="9753" y="304698"/>
                  </a:lnTo>
                  <a:lnTo>
                    <a:pt x="9855" y="309651"/>
                  </a:lnTo>
                  <a:lnTo>
                    <a:pt x="11277" y="309943"/>
                  </a:lnTo>
                  <a:lnTo>
                    <a:pt x="15036" y="311861"/>
                  </a:lnTo>
                  <a:lnTo>
                    <a:pt x="14122" y="313359"/>
                  </a:lnTo>
                  <a:lnTo>
                    <a:pt x="21551" y="311404"/>
                  </a:lnTo>
                  <a:close/>
                </a:path>
                <a:path w="375920" h="313689">
                  <a:moveTo>
                    <a:pt x="30670" y="264922"/>
                  </a:moveTo>
                  <a:lnTo>
                    <a:pt x="27825" y="262940"/>
                  </a:lnTo>
                  <a:lnTo>
                    <a:pt x="27393" y="264782"/>
                  </a:lnTo>
                  <a:lnTo>
                    <a:pt x="30670" y="264922"/>
                  </a:lnTo>
                  <a:close/>
                </a:path>
                <a:path w="375920" h="313689">
                  <a:moveTo>
                    <a:pt x="57886" y="306768"/>
                  </a:moveTo>
                  <a:lnTo>
                    <a:pt x="50406" y="307276"/>
                  </a:lnTo>
                  <a:lnTo>
                    <a:pt x="57010" y="308267"/>
                  </a:lnTo>
                  <a:lnTo>
                    <a:pt x="57886" y="306768"/>
                  </a:lnTo>
                  <a:close/>
                </a:path>
                <a:path w="375920" h="313689">
                  <a:moveTo>
                    <a:pt x="95580" y="245960"/>
                  </a:moveTo>
                  <a:lnTo>
                    <a:pt x="93738" y="246087"/>
                  </a:lnTo>
                  <a:lnTo>
                    <a:pt x="94246" y="248602"/>
                  </a:lnTo>
                  <a:lnTo>
                    <a:pt x="95580" y="245960"/>
                  </a:lnTo>
                  <a:close/>
                </a:path>
                <a:path w="375920" h="313689">
                  <a:moveTo>
                    <a:pt x="96634" y="286664"/>
                  </a:moveTo>
                  <a:lnTo>
                    <a:pt x="95986" y="286499"/>
                  </a:lnTo>
                  <a:lnTo>
                    <a:pt x="95465" y="286385"/>
                  </a:lnTo>
                  <a:lnTo>
                    <a:pt x="95224" y="286397"/>
                  </a:lnTo>
                  <a:lnTo>
                    <a:pt x="96634" y="286664"/>
                  </a:lnTo>
                  <a:close/>
                </a:path>
                <a:path w="375920" h="313689">
                  <a:moveTo>
                    <a:pt x="99479" y="179539"/>
                  </a:moveTo>
                  <a:lnTo>
                    <a:pt x="98018" y="176504"/>
                  </a:lnTo>
                  <a:lnTo>
                    <a:pt x="97040" y="176504"/>
                  </a:lnTo>
                  <a:lnTo>
                    <a:pt x="96621" y="177546"/>
                  </a:lnTo>
                  <a:lnTo>
                    <a:pt x="99479" y="179539"/>
                  </a:lnTo>
                  <a:close/>
                </a:path>
                <a:path w="375920" h="313689">
                  <a:moveTo>
                    <a:pt x="102679" y="176771"/>
                  </a:moveTo>
                  <a:lnTo>
                    <a:pt x="98196" y="176504"/>
                  </a:lnTo>
                  <a:lnTo>
                    <a:pt x="102260" y="178625"/>
                  </a:lnTo>
                  <a:lnTo>
                    <a:pt x="102679" y="176771"/>
                  </a:lnTo>
                  <a:close/>
                </a:path>
                <a:path w="375920" h="313689">
                  <a:moveTo>
                    <a:pt x="103263" y="289839"/>
                  </a:moveTo>
                  <a:lnTo>
                    <a:pt x="101815" y="288112"/>
                  </a:lnTo>
                  <a:lnTo>
                    <a:pt x="99529" y="290093"/>
                  </a:lnTo>
                  <a:lnTo>
                    <a:pt x="98590" y="290169"/>
                  </a:lnTo>
                  <a:lnTo>
                    <a:pt x="99593" y="292277"/>
                  </a:lnTo>
                  <a:lnTo>
                    <a:pt x="102349" y="290652"/>
                  </a:lnTo>
                  <a:lnTo>
                    <a:pt x="103263" y="289839"/>
                  </a:lnTo>
                  <a:close/>
                </a:path>
                <a:path w="375920" h="313689">
                  <a:moveTo>
                    <a:pt x="103619" y="287299"/>
                  </a:moveTo>
                  <a:lnTo>
                    <a:pt x="94640" y="281711"/>
                  </a:lnTo>
                  <a:lnTo>
                    <a:pt x="96621" y="286651"/>
                  </a:lnTo>
                  <a:lnTo>
                    <a:pt x="98488" y="287121"/>
                  </a:lnTo>
                  <a:lnTo>
                    <a:pt x="101600" y="287972"/>
                  </a:lnTo>
                  <a:lnTo>
                    <a:pt x="103619" y="287299"/>
                  </a:lnTo>
                  <a:close/>
                </a:path>
                <a:path w="375920" h="313689">
                  <a:moveTo>
                    <a:pt x="104114" y="287616"/>
                  </a:moveTo>
                  <a:lnTo>
                    <a:pt x="103974" y="287299"/>
                  </a:lnTo>
                  <a:lnTo>
                    <a:pt x="103886" y="287121"/>
                  </a:lnTo>
                  <a:lnTo>
                    <a:pt x="103797" y="286931"/>
                  </a:lnTo>
                  <a:lnTo>
                    <a:pt x="103720" y="287121"/>
                  </a:lnTo>
                  <a:lnTo>
                    <a:pt x="103619" y="287299"/>
                  </a:lnTo>
                  <a:lnTo>
                    <a:pt x="104114" y="287616"/>
                  </a:lnTo>
                  <a:close/>
                </a:path>
                <a:path w="375920" h="313689">
                  <a:moveTo>
                    <a:pt x="104482" y="282854"/>
                  </a:moveTo>
                  <a:lnTo>
                    <a:pt x="101663" y="282308"/>
                  </a:lnTo>
                  <a:lnTo>
                    <a:pt x="103797" y="286931"/>
                  </a:lnTo>
                  <a:lnTo>
                    <a:pt x="104101" y="286156"/>
                  </a:lnTo>
                  <a:lnTo>
                    <a:pt x="104482" y="282854"/>
                  </a:lnTo>
                  <a:close/>
                </a:path>
                <a:path w="375920" h="313689">
                  <a:moveTo>
                    <a:pt x="112649" y="231521"/>
                  </a:moveTo>
                  <a:lnTo>
                    <a:pt x="112255" y="231330"/>
                  </a:lnTo>
                  <a:lnTo>
                    <a:pt x="111874" y="231089"/>
                  </a:lnTo>
                  <a:lnTo>
                    <a:pt x="111544" y="230695"/>
                  </a:lnTo>
                  <a:lnTo>
                    <a:pt x="112077" y="233210"/>
                  </a:lnTo>
                  <a:lnTo>
                    <a:pt x="112039" y="231749"/>
                  </a:lnTo>
                  <a:lnTo>
                    <a:pt x="112242" y="231609"/>
                  </a:lnTo>
                  <a:lnTo>
                    <a:pt x="112445" y="231597"/>
                  </a:lnTo>
                  <a:lnTo>
                    <a:pt x="112649" y="231521"/>
                  </a:lnTo>
                  <a:close/>
                </a:path>
                <a:path w="375920" h="313689">
                  <a:moveTo>
                    <a:pt x="114960" y="231749"/>
                  </a:moveTo>
                  <a:lnTo>
                    <a:pt x="114236" y="231394"/>
                  </a:lnTo>
                  <a:lnTo>
                    <a:pt x="113461" y="231254"/>
                  </a:lnTo>
                  <a:lnTo>
                    <a:pt x="112649" y="231533"/>
                  </a:lnTo>
                  <a:lnTo>
                    <a:pt x="113360" y="231876"/>
                  </a:lnTo>
                  <a:lnTo>
                    <a:pt x="114160" y="231889"/>
                  </a:lnTo>
                  <a:lnTo>
                    <a:pt x="114960" y="231749"/>
                  </a:lnTo>
                  <a:close/>
                </a:path>
                <a:path w="375920" h="313689">
                  <a:moveTo>
                    <a:pt x="115125" y="206819"/>
                  </a:moveTo>
                  <a:lnTo>
                    <a:pt x="110858" y="204558"/>
                  </a:lnTo>
                  <a:lnTo>
                    <a:pt x="109499" y="206476"/>
                  </a:lnTo>
                  <a:lnTo>
                    <a:pt x="115125" y="206819"/>
                  </a:lnTo>
                  <a:close/>
                </a:path>
                <a:path w="375920" h="313689">
                  <a:moveTo>
                    <a:pt x="115722" y="301383"/>
                  </a:moveTo>
                  <a:lnTo>
                    <a:pt x="115176" y="298157"/>
                  </a:lnTo>
                  <a:lnTo>
                    <a:pt x="112306" y="296900"/>
                  </a:lnTo>
                  <a:lnTo>
                    <a:pt x="106743" y="297980"/>
                  </a:lnTo>
                  <a:lnTo>
                    <a:pt x="109143" y="300393"/>
                  </a:lnTo>
                  <a:lnTo>
                    <a:pt x="109601" y="299986"/>
                  </a:lnTo>
                  <a:lnTo>
                    <a:pt x="112941" y="302310"/>
                  </a:lnTo>
                  <a:lnTo>
                    <a:pt x="109232" y="304012"/>
                  </a:lnTo>
                  <a:lnTo>
                    <a:pt x="112991" y="304495"/>
                  </a:lnTo>
                  <a:lnTo>
                    <a:pt x="114858" y="304368"/>
                  </a:lnTo>
                  <a:lnTo>
                    <a:pt x="115722" y="301383"/>
                  </a:lnTo>
                  <a:close/>
                </a:path>
                <a:path w="375920" h="313689">
                  <a:moveTo>
                    <a:pt x="123202" y="229539"/>
                  </a:moveTo>
                  <a:lnTo>
                    <a:pt x="120357" y="228269"/>
                  </a:lnTo>
                  <a:lnTo>
                    <a:pt x="120383" y="228765"/>
                  </a:lnTo>
                  <a:lnTo>
                    <a:pt x="117640" y="231254"/>
                  </a:lnTo>
                  <a:lnTo>
                    <a:pt x="114973" y="231749"/>
                  </a:lnTo>
                  <a:lnTo>
                    <a:pt x="116852" y="232651"/>
                  </a:lnTo>
                  <a:lnTo>
                    <a:pt x="118491" y="234607"/>
                  </a:lnTo>
                  <a:lnTo>
                    <a:pt x="119989" y="232308"/>
                  </a:lnTo>
                  <a:lnTo>
                    <a:pt x="119951" y="230860"/>
                  </a:lnTo>
                  <a:lnTo>
                    <a:pt x="123202" y="229539"/>
                  </a:lnTo>
                  <a:close/>
                </a:path>
                <a:path w="375920" h="313689">
                  <a:moveTo>
                    <a:pt x="126682" y="256222"/>
                  </a:moveTo>
                  <a:lnTo>
                    <a:pt x="126644" y="254762"/>
                  </a:lnTo>
                  <a:lnTo>
                    <a:pt x="123494" y="252564"/>
                  </a:lnTo>
                  <a:lnTo>
                    <a:pt x="123685" y="252857"/>
                  </a:lnTo>
                  <a:lnTo>
                    <a:pt x="126682" y="256222"/>
                  </a:lnTo>
                  <a:close/>
                </a:path>
                <a:path w="375920" h="313689">
                  <a:moveTo>
                    <a:pt x="129755" y="229819"/>
                  </a:moveTo>
                  <a:lnTo>
                    <a:pt x="127850" y="228473"/>
                  </a:lnTo>
                  <a:lnTo>
                    <a:pt x="123659" y="229146"/>
                  </a:lnTo>
                  <a:lnTo>
                    <a:pt x="126034" y="230797"/>
                  </a:lnTo>
                  <a:lnTo>
                    <a:pt x="125120" y="231571"/>
                  </a:lnTo>
                  <a:lnTo>
                    <a:pt x="129755" y="229819"/>
                  </a:lnTo>
                  <a:close/>
                </a:path>
                <a:path w="375920" h="313689">
                  <a:moveTo>
                    <a:pt x="130771" y="222846"/>
                  </a:moveTo>
                  <a:lnTo>
                    <a:pt x="129540" y="222554"/>
                  </a:lnTo>
                  <a:lnTo>
                    <a:pt x="129552" y="223227"/>
                  </a:lnTo>
                  <a:lnTo>
                    <a:pt x="129959" y="222948"/>
                  </a:lnTo>
                  <a:lnTo>
                    <a:pt x="130771" y="222846"/>
                  </a:lnTo>
                  <a:close/>
                </a:path>
                <a:path w="375920" h="313689">
                  <a:moveTo>
                    <a:pt x="130987" y="222897"/>
                  </a:moveTo>
                  <a:lnTo>
                    <a:pt x="130771" y="222846"/>
                  </a:lnTo>
                  <a:lnTo>
                    <a:pt x="130987" y="222897"/>
                  </a:lnTo>
                  <a:close/>
                </a:path>
                <a:path w="375920" h="313689">
                  <a:moveTo>
                    <a:pt x="131165" y="290664"/>
                  </a:moveTo>
                  <a:lnTo>
                    <a:pt x="130822" y="290868"/>
                  </a:lnTo>
                  <a:lnTo>
                    <a:pt x="130327" y="291007"/>
                  </a:lnTo>
                  <a:lnTo>
                    <a:pt x="129463" y="290995"/>
                  </a:lnTo>
                  <a:lnTo>
                    <a:pt x="130441" y="291655"/>
                  </a:lnTo>
                  <a:lnTo>
                    <a:pt x="130619" y="291363"/>
                  </a:lnTo>
                  <a:lnTo>
                    <a:pt x="131165" y="290664"/>
                  </a:lnTo>
                  <a:close/>
                </a:path>
                <a:path w="375920" h="313689">
                  <a:moveTo>
                    <a:pt x="131724" y="289928"/>
                  </a:moveTo>
                  <a:lnTo>
                    <a:pt x="131521" y="290182"/>
                  </a:lnTo>
                  <a:lnTo>
                    <a:pt x="131368" y="290423"/>
                  </a:lnTo>
                  <a:lnTo>
                    <a:pt x="131165" y="290664"/>
                  </a:lnTo>
                  <a:lnTo>
                    <a:pt x="131483" y="290474"/>
                  </a:lnTo>
                  <a:lnTo>
                    <a:pt x="131660" y="290233"/>
                  </a:lnTo>
                  <a:lnTo>
                    <a:pt x="131724" y="289928"/>
                  </a:lnTo>
                  <a:close/>
                </a:path>
                <a:path w="375920" h="313689">
                  <a:moveTo>
                    <a:pt x="133591" y="287439"/>
                  </a:moveTo>
                  <a:lnTo>
                    <a:pt x="132638" y="286778"/>
                  </a:lnTo>
                  <a:lnTo>
                    <a:pt x="131241" y="287540"/>
                  </a:lnTo>
                  <a:lnTo>
                    <a:pt x="131914" y="288950"/>
                  </a:lnTo>
                  <a:lnTo>
                    <a:pt x="131724" y="289928"/>
                  </a:lnTo>
                  <a:lnTo>
                    <a:pt x="132689" y="288709"/>
                  </a:lnTo>
                  <a:lnTo>
                    <a:pt x="133591" y="287439"/>
                  </a:lnTo>
                  <a:close/>
                </a:path>
                <a:path w="375920" h="313689">
                  <a:moveTo>
                    <a:pt x="134251" y="223685"/>
                  </a:moveTo>
                  <a:lnTo>
                    <a:pt x="131305" y="222910"/>
                  </a:lnTo>
                  <a:lnTo>
                    <a:pt x="131051" y="222910"/>
                  </a:lnTo>
                  <a:lnTo>
                    <a:pt x="134251" y="223685"/>
                  </a:lnTo>
                  <a:close/>
                </a:path>
                <a:path w="375920" h="313689">
                  <a:moveTo>
                    <a:pt x="134327" y="226606"/>
                  </a:moveTo>
                  <a:lnTo>
                    <a:pt x="131064" y="222935"/>
                  </a:lnTo>
                  <a:lnTo>
                    <a:pt x="131457" y="223685"/>
                  </a:lnTo>
                  <a:lnTo>
                    <a:pt x="131800" y="224231"/>
                  </a:lnTo>
                  <a:lnTo>
                    <a:pt x="129616" y="224764"/>
                  </a:lnTo>
                  <a:lnTo>
                    <a:pt x="129171" y="225869"/>
                  </a:lnTo>
                  <a:lnTo>
                    <a:pt x="134327" y="226606"/>
                  </a:lnTo>
                  <a:close/>
                </a:path>
                <a:path w="375920" h="313689">
                  <a:moveTo>
                    <a:pt x="165112" y="241592"/>
                  </a:moveTo>
                  <a:lnTo>
                    <a:pt x="162242" y="239610"/>
                  </a:lnTo>
                  <a:lnTo>
                    <a:pt x="162775" y="242125"/>
                  </a:lnTo>
                  <a:lnTo>
                    <a:pt x="159499" y="241973"/>
                  </a:lnTo>
                  <a:lnTo>
                    <a:pt x="163753" y="243509"/>
                  </a:lnTo>
                  <a:lnTo>
                    <a:pt x="163753" y="242773"/>
                  </a:lnTo>
                  <a:lnTo>
                    <a:pt x="164655" y="242011"/>
                  </a:lnTo>
                  <a:lnTo>
                    <a:pt x="165112" y="241592"/>
                  </a:lnTo>
                  <a:close/>
                </a:path>
                <a:path w="375920" h="313689">
                  <a:moveTo>
                    <a:pt x="170967" y="267360"/>
                  </a:moveTo>
                  <a:lnTo>
                    <a:pt x="167805" y="266115"/>
                  </a:lnTo>
                  <a:lnTo>
                    <a:pt x="168109" y="265798"/>
                  </a:lnTo>
                  <a:lnTo>
                    <a:pt x="167297" y="265912"/>
                  </a:lnTo>
                  <a:lnTo>
                    <a:pt x="167170" y="265925"/>
                  </a:lnTo>
                  <a:lnTo>
                    <a:pt x="162966" y="266496"/>
                  </a:lnTo>
                  <a:lnTo>
                    <a:pt x="165239" y="263779"/>
                  </a:lnTo>
                  <a:lnTo>
                    <a:pt x="164960" y="263588"/>
                  </a:lnTo>
                  <a:lnTo>
                    <a:pt x="164439" y="263232"/>
                  </a:lnTo>
                  <a:lnTo>
                    <a:pt x="163982" y="263232"/>
                  </a:lnTo>
                  <a:lnTo>
                    <a:pt x="162902" y="263588"/>
                  </a:lnTo>
                  <a:lnTo>
                    <a:pt x="162458" y="262610"/>
                  </a:lnTo>
                  <a:lnTo>
                    <a:pt x="166611" y="262610"/>
                  </a:lnTo>
                  <a:lnTo>
                    <a:pt x="163931" y="260337"/>
                  </a:lnTo>
                  <a:lnTo>
                    <a:pt x="161823" y="258559"/>
                  </a:lnTo>
                  <a:lnTo>
                    <a:pt x="162598" y="257898"/>
                  </a:lnTo>
                  <a:lnTo>
                    <a:pt x="165036" y="255790"/>
                  </a:lnTo>
                  <a:lnTo>
                    <a:pt x="160870" y="257898"/>
                  </a:lnTo>
                  <a:lnTo>
                    <a:pt x="161061" y="257632"/>
                  </a:lnTo>
                  <a:lnTo>
                    <a:pt x="161683" y="256705"/>
                  </a:lnTo>
                  <a:lnTo>
                    <a:pt x="164477" y="252564"/>
                  </a:lnTo>
                  <a:lnTo>
                    <a:pt x="160159" y="252857"/>
                  </a:lnTo>
                  <a:lnTo>
                    <a:pt x="161226" y="252857"/>
                  </a:lnTo>
                  <a:lnTo>
                    <a:pt x="156781" y="253898"/>
                  </a:lnTo>
                  <a:lnTo>
                    <a:pt x="155359" y="254254"/>
                  </a:lnTo>
                  <a:lnTo>
                    <a:pt x="148628" y="256222"/>
                  </a:lnTo>
                  <a:lnTo>
                    <a:pt x="148234" y="256222"/>
                  </a:lnTo>
                  <a:lnTo>
                    <a:pt x="142722" y="256705"/>
                  </a:lnTo>
                  <a:lnTo>
                    <a:pt x="138315" y="254254"/>
                  </a:lnTo>
                  <a:lnTo>
                    <a:pt x="137947" y="254050"/>
                  </a:lnTo>
                  <a:lnTo>
                    <a:pt x="138061" y="254254"/>
                  </a:lnTo>
                  <a:lnTo>
                    <a:pt x="139814" y="257632"/>
                  </a:lnTo>
                  <a:lnTo>
                    <a:pt x="132803" y="257632"/>
                  </a:lnTo>
                  <a:lnTo>
                    <a:pt x="133375" y="256413"/>
                  </a:lnTo>
                  <a:lnTo>
                    <a:pt x="134556" y="253898"/>
                  </a:lnTo>
                  <a:lnTo>
                    <a:pt x="132715" y="253263"/>
                  </a:lnTo>
                  <a:lnTo>
                    <a:pt x="128003" y="252857"/>
                  </a:lnTo>
                  <a:lnTo>
                    <a:pt x="128866" y="255790"/>
                  </a:lnTo>
                  <a:lnTo>
                    <a:pt x="128993" y="256222"/>
                  </a:lnTo>
                  <a:lnTo>
                    <a:pt x="129044" y="256413"/>
                  </a:lnTo>
                  <a:lnTo>
                    <a:pt x="126669" y="254762"/>
                  </a:lnTo>
                  <a:lnTo>
                    <a:pt x="130708" y="258051"/>
                  </a:lnTo>
                  <a:lnTo>
                    <a:pt x="136461" y="259384"/>
                  </a:lnTo>
                  <a:lnTo>
                    <a:pt x="142062" y="260997"/>
                  </a:lnTo>
                  <a:lnTo>
                    <a:pt x="145630" y="265125"/>
                  </a:lnTo>
                  <a:lnTo>
                    <a:pt x="140919" y="263982"/>
                  </a:lnTo>
                  <a:lnTo>
                    <a:pt x="133921" y="264833"/>
                  </a:lnTo>
                  <a:lnTo>
                    <a:pt x="128371" y="266674"/>
                  </a:lnTo>
                  <a:lnTo>
                    <a:pt x="132778" y="268541"/>
                  </a:lnTo>
                  <a:lnTo>
                    <a:pt x="138341" y="268274"/>
                  </a:lnTo>
                  <a:lnTo>
                    <a:pt x="144437" y="267830"/>
                  </a:lnTo>
                  <a:lnTo>
                    <a:pt x="150393" y="269163"/>
                  </a:lnTo>
                  <a:lnTo>
                    <a:pt x="151536" y="267830"/>
                  </a:lnTo>
                  <a:lnTo>
                    <a:pt x="152666" y="266496"/>
                  </a:lnTo>
                  <a:lnTo>
                    <a:pt x="151523" y="265798"/>
                  </a:lnTo>
                  <a:lnTo>
                    <a:pt x="150342" y="265125"/>
                  </a:lnTo>
                  <a:lnTo>
                    <a:pt x="146989" y="263232"/>
                  </a:lnTo>
                  <a:lnTo>
                    <a:pt x="152603" y="263563"/>
                  </a:lnTo>
                  <a:lnTo>
                    <a:pt x="153085" y="263232"/>
                  </a:lnTo>
                  <a:lnTo>
                    <a:pt x="157187" y="260337"/>
                  </a:lnTo>
                  <a:lnTo>
                    <a:pt x="161925" y="262191"/>
                  </a:lnTo>
                  <a:lnTo>
                    <a:pt x="160108" y="264502"/>
                  </a:lnTo>
                  <a:lnTo>
                    <a:pt x="155448" y="265557"/>
                  </a:lnTo>
                  <a:lnTo>
                    <a:pt x="155524" y="267830"/>
                  </a:lnTo>
                  <a:lnTo>
                    <a:pt x="155740" y="267830"/>
                  </a:lnTo>
                  <a:lnTo>
                    <a:pt x="163029" y="270992"/>
                  </a:lnTo>
                  <a:lnTo>
                    <a:pt x="167081" y="266839"/>
                  </a:lnTo>
                  <a:lnTo>
                    <a:pt x="167043" y="267360"/>
                  </a:lnTo>
                  <a:lnTo>
                    <a:pt x="170967" y="267360"/>
                  </a:lnTo>
                  <a:close/>
                </a:path>
                <a:path w="375920" h="313689">
                  <a:moveTo>
                    <a:pt x="171373" y="267525"/>
                  </a:moveTo>
                  <a:lnTo>
                    <a:pt x="167030" y="267525"/>
                  </a:lnTo>
                  <a:lnTo>
                    <a:pt x="166852" y="269392"/>
                  </a:lnTo>
                  <a:lnTo>
                    <a:pt x="166814" y="269875"/>
                  </a:lnTo>
                  <a:lnTo>
                    <a:pt x="171373" y="267525"/>
                  </a:lnTo>
                  <a:close/>
                </a:path>
                <a:path w="375920" h="313689">
                  <a:moveTo>
                    <a:pt x="171881" y="267728"/>
                  </a:moveTo>
                  <a:lnTo>
                    <a:pt x="171767" y="267525"/>
                  </a:lnTo>
                  <a:lnTo>
                    <a:pt x="171373" y="267525"/>
                  </a:lnTo>
                  <a:lnTo>
                    <a:pt x="171881" y="267728"/>
                  </a:lnTo>
                  <a:close/>
                </a:path>
                <a:path w="375920" h="313689">
                  <a:moveTo>
                    <a:pt x="174294" y="269392"/>
                  </a:moveTo>
                  <a:lnTo>
                    <a:pt x="173393" y="266915"/>
                  </a:lnTo>
                  <a:lnTo>
                    <a:pt x="173291" y="266611"/>
                  </a:lnTo>
                  <a:lnTo>
                    <a:pt x="173139" y="266611"/>
                  </a:lnTo>
                  <a:lnTo>
                    <a:pt x="172542" y="266915"/>
                  </a:lnTo>
                  <a:lnTo>
                    <a:pt x="174294" y="269392"/>
                  </a:lnTo>
                  <a:close/>
                </a:path>
                <a:path w="375920" h="313689">
                  <a:moveTo>
                    <a:pt x="176250" y="262661"/>
                  </a:moveTo>
                  <a:lnTo>
                    <a:pt x="174205" y="264058"/>
                  </a:lnTo>
                  <a:lnTo>
                    <a:pt x="170307" y="264909"/>
                  </a:lnTo>
                  <a:lnTo>
                    <a:pt x="171678" y="267360"/>
                  </a:lnTo>
                  <a:lnTo>
                    <a:pt x="172542" y="266915"/>
                  </a:lnTo>
                  <a:lnTo>
                    <a:pt x="172326" y="266611"/>
                  </a:lnTo>
                  <a:lnTo>
                    <a:pt x="174205" y="265988"/>
                  </a:lnTo>
                  <a:lnTo>
                    <a:pt x="175323" y="264058"/>
                  </a:lnTo>
                  <a:lnTo>
                    <a:pt x="176250" y="262661"/>
                  </a:lnTo>
                  <a:close/>
                </a:path>
                <a:path w="375920" h="313689">
                  <a:moveTo>
                    <a:pt x="177342" y="261531"/>
                  </a:moveTo>
                  <a:lnTo>
                    <a:pt x="177038" y="261556"/>
                  </a:lnTo>
                  <a:lnTo>
                    <a:pt x="176669" y="262051"/>
                  </a:lnTo>
                  <a:lnTo>
                    <a:pt x="176250" y="262661"/>
                  </a:lnTo>
                  <a:lnTo>
                    <a:pt x="176745" y="262331"/>
                  </a:lnTo>
                  <a:lnTo>
                    <a:pt x="177177" y="261962"/>
                  </a:lnTo>
                  <a:lnTo>
                    <a:pt x="177342" y="261531"/>
                  </a:lnTo>
                  <a:close/>
                </a:path>
                <a:path w="375920" h="313689">
                  <a:moveTo>
                    <a:pt x="179260" y="260007"/>
                  </a:moveTo>
                  <a:lnTo>
                    <a:pt x="176872" y="260172"/>
                  </a:lnTo>
                  <a:lnTo>
                    <a:pt x="173596" y="259664"/>
                  </a:lnTo>
                  <a:lnTo>
                    <a:pt x="171742" y="259765"/>
                  </a:lnTo>
                  <a:lnTo>
                    <a:pt x="173088" y="256628"/>
                  </a:lnTo>
                  <a:lnTo>
                    <a:pt x="174790" y="252831"/>
                  </a:lnTo>
                  <a:lnTo>
                    <a:pt x="166408" y="256082"/>
                  </a:lnTo>
                  <a:lnTo>
                    <a:pt x="171653" y="259003"/>
                  </a:lnTo>
                  <a:lnTo>
                    <a:pt x="170878" y="259854"/>
                  </a:lnTo>
                  <a:lnTo>
                    <a:pt x="168490" y="262483"/>
                  </a:lnTo>
                  <a:lnTo>
                    <a:pt x="171297" y="263029"/>
                  </a:lnTo>
                  <a:lnTo>
                    <a:pt x="170561" y="262737"/>
                  </a:lnTo>
                  <a:lnTo>
                    <a:pt x="171030" y="261454"/>
                  </a:lnTo>
                  <a:lnTo>
                    <a:pt x="171653" y="259994"/>
                  </a:lnTo>
                  <a:lnTo>
                    <a:pt x="174498" y="260451"/>
                  </a:lnTo>
                  <a:lnTo>
                    <a:pt x="175018" y="260946"/>
                  </a:lnTo>
                  <a:lnTo>
                    <a:pt x="179260" y="260007"/>
                  </a:lnTo>
                  <a:close/>
                </a:path>
                <a:path w="375920" h="313689">
                  <a:moveTo>
                    <a:pt x="186042" y="271106"/>
                  </a:moveTo>
                  <a:lnTo>
                    <a:pt x="183489" y="270637"/>
                  </a:lnTo>
                  <a:lnTo>
                    <a:pt x="179514" y="269074"/>
                  </a:lnTo>
                  <a:lnTo>
                    <a:pt x="179959" y="272630"/>
                  </a:lnTo>
                  <a:lnTo>
                    <a:pt x="180708" y="271373"/>
                  </a:lnTo>
                  <a:lnTo>
                    <a:pt x="186042" y="271106"/>
                  </a:lnTo>
                  <a:close/>
                </a:path>
                <a:path w="375920" h="313689">
                  <a:moveTo>
                    <a:pt x="186715" y="228117"/>
                  </a:moveTo>
                  <a:lnTo>
                    <a:pt x="183819" y="224675"/>
                  </a:lnTo>
                  <a:lnTo>
                    <a:pt x="185762" y="227482"/>
                  </a:lnTo>
                  <a:lnTo>
                    <a:pt x="180594" y="226009"/>
                  </a:lnTo>
                  <a:lnTo>
                    <a:pt x="179209" y="226453"/>
                  </a:lnTo>
                  <a:lnTo>
                    <a:pt x="182384" y="223685"/>
                  </a:lnTo>
                  <a:lnTo>
                    <a:pt x="176771" y="222605"/>
                  </a:lnTo>
                  <a:lnTo>
                    <a:pt x="176250" y="220814"/>
                  </a:lnTo>
                  <a:lnTo>
                    <a:pt x="172516" y="221081"/>
                  </a:lnTo>
                  <a:lnTo>
                    <a:pt x="171196" y="224447"/>
                  </a:lnTo>
                  <a:lnTo>
                    <a:pt x="173570" y="224650"/>
                  </a:lnTo>
                  <a:lnTo>
                    <a:pt x="173558" y="225374"/>
                  </a:lnTo>
                  <a:lnTo>
                    <a:pt x="174917" y="223481"/>
                  </a:lnTo>
                  <a:lnTo>
                    <a:pt x="177317" y="225856"/>
                  </a:lnTo>
                  <a:lnTo>
                    <a:pt x="180721" y="230352"/>
                  </a:lnTo>
                  <a:lnTo>
                    <a:pt x="186715" y="228117"/>
                  </a:lnTo>
                  <a:close/>
                </a:path>
                <a:path w="375920" h="313689">
                  <a:moveTo>
                    <a:pt x="187896" y="271005"/>
                  </a:moveTo>
                  <a:lnTo>
                    <a:pt x="187248" y="271056"/>
                  </a:lnTo>
                  <a:lnTo>
                    <a:pt x="186042" y="271106"/>
                  </a:lnTo>
                  <a:lnTo>
                    <a:pt x="186867" y="271259"/>
                  </a:lnTo>
                  <a:lnTo>
                    <a:pt x="187566" y="271297"/>
                  </a:lnTo>
                  <a:lnTo>
                    <a:pt x="187896" y="271005"/>
                  </a:lnTo>
                  <a:close/>
                </a:path>
                <a:path w="375920" h="313689">
                  <a:moveTo>
                    <a:pt x="188099" y="156400"/>
                  </a:moveTo>
                  <a:lnTo>
                    <a:pt x="186143" y="154368"/>
                  </a:lnTo>
                  <a:lnTo>
                    <a:pt x="185648" y="153314"/>
                  </a:lnTo>
                  <a:lnTo>
                    <a:pt x="184277" y="153771"/>
                  </a:lnTo>
                  <a:lnTo>
                    <a:pt x="184759" y="154825"/>
                  </a:lnTo>
                  <a:lnTo>
                    <a:pt x="184340" y="155930"/>
                  </a:lnTo>
                  <a:lnTo>
                    <a:pt x="188099" y="156400"/>
                  </a:lnTo>
                  <a:close/>
                </a:path>
                <a:path w="375920" h="313689">
                  <a:moveTo>
                    <a:pt x="188861" y="221056"/>
                  </a:moveTo>
                  <a:lnTo>
                    <a:pt x="185597" y="220192"/>
                  </a:lnTo>
                  <a:lnTo>
                    <a:pt x="183743" y="221780"/>
                  </a:lnTo>
                  <a:lnTo>
                    <a:pt x="186131" y="223431"/>
                  </a:lnTo>
                  <a:lnTo>
                    <a:pt x="188861" y="221056"/>
                  </a:lnTo>
                  <a:close/>
                </a:path>
                <a:path w="375920" h="313689">
                  <a:moveTo>
                    <a:pt x="192087" y="214426"/>
                  </a:moveTo>
                  <a:lnTo>
                    <a:pt x="191782" y="214604"/>
                  </a:lnTo>
                  <a:lnTo>
                    <a:pt x="191985" y="214668"/>
                  </a:lnTo>
                  <a:lnTo>
                    <a:pt x="192087" y="214426"/>
                  </a:lnTo>
                  <a:close/>
                </a:path>
                <a:path w="375920" h="313689">
                  <a:moveTo>
                    <a:pt x="195503" y="137375"/>
                  </a:moveTo>
                  <a:lnTo>
                    <a:pt x="195033" y="137058"/>
                  </a:lnTo>
                  <a:lnTo>
                    <a:pt x="194665" y="137375"/>
                  </a:lnTo>
                  <a:lnTo>
                    <a:pt x="195503" y="137375"/>
                  </a:lnTo>
                  <a:close/>
                </a:path>
                <a:path w="375920" h="313689">
                  <a:moveTo>
                    <a:pt x="197485" y="137375"/>
                  </a:moveTo>
                  <a:lnTo>
                    <a:pt x="195440" y="135204"/>
                  </a:lnTo>
                  <a:lnTo>
                    <a:pt x="195021" y="136321"/>
                  </a:lnTo>
                  <a:lnTo>
                    <a:pt x="195503" y="137375"/>
                  </a:lnTo>
                  <a:lnTo>
                    <a:pt x="197485" y="137375"/>
                  </a:lnTo>
                  <a:close/>
                </a:path>
                <a:path w="375920" h="313689">
                  <a:moveTo>
                    <a:pt x="199021" y="95034"/>
                  </a:moveTo>
                  <a:lnTo>
                    <a:pt x="194284" y="91732"/>
                  </a:lnTo>
                  <a:lnTo>
                    <a:pt x="191998" y="94437"/>
                  </a:lnTo>
                  <a:lnTo>
                    <a:pt x="198132" y="96545"/>
                  </a:lnTo>
                  <a:lnTo>
                    <a:pt x="199021" y="95034"/>
                  </a:lnTo>
                  <a:close/>
                </a:path>
                <a:path w="375920" h="313689">
                  <a:moveTo>
                    <a:pt x="201383" y="279692"/>
                  </a:moveTo>
                  <a:lnTo>
                    <a:pt x="200748" y="279247"/>
                  </a:lnTo>
                  <a:lnTo>
                    <a:pt x="198450" y="282003"/>
                  </a:lnTo>
                  <a:lnTo>
                    <a:pt x="201079" y="279692"/>
                  </a:lnTo>
                  <a:lnTo>
                    <a:pt x="201383" y="279692"/>
                  </a:lnTo>
                  <a:close/>
                </a:path>
                <a:path w="375920" h="313689">
                  <a:moveTo>
                    <a:pt x="205740" y="173177"/>
                  </a:moveTo>
                  <a:lnTo>
                    <a:pt x="203009" y="173177"/>
                  </a:lnTo>
                  <a:lnTo>
                    <a:pt x="202577" y="174307"/>
                  </a:lnTo>
                  <a:lnTo>
                    <a:pt x="202590" y="175031"/>
                  </a:lnTo>
                  <a:lnTo>
                    <a:pt x="205016" y="175031"/>
                  </a:lnTo>
                  <a:lnTo>
                    <a:pt x="205740" y="173177"/>
                  </a:lnTo>
                  <a:close/>
                </a:path>
                <a:path w="375920" h="313689">
                  <a:moveTo>
                    <a:pt x="207416" y="283159"/>
                  </a:moveTo>
                  <a:lnTo>
                    <a:pt x="206159" y="282524"/>
                  </a:lnTo>
                  <a:lnTo>
                    <a:pt x="203631" y="281241"/>
                  </a:lnTo>
                  <a:lnTo>
                    <a:pt x="201383" y="279692"/>
                  </a:lnTo>
                  <a:lnTo>
                    <a:pt x="201307" y="282498"/>
                  </a:lnTo>
                  <a:lnTo>
                    <a:pt x="199504" y="282321"/>
                  </a:lnTo>
                  <a:lnTo>
                    <a:pt x="199047" y="282321"/>
                  </a:lnTo>
                  <a:lnTo>
                    <a:pt x="198450" y="282003"/>
                  </a:lnTo>
                  <a:lnTo>
                    <a:pt x="194195" y="279692"/>
                  </a:lnTo>
                  <a:lnTo>
                    <a:pt x="192887" y="282321"/>
                  </a:lnTo>
                  <a:lnTo>
                    <a:pt x="195237" y="282524"/>
                  </a:lnTo>
                  <a:lnTo>
                    <a:pt x="192468" y="284911"/>
                  </a:lnTo>
                  <a:lnTo>
                    <a:pt x="197637" y="285648"/>
                  </a:lnTo>
                  <a:lnTo>
                    <a:pt x="203695" y="284137"/>
                  </a:lnTo>
                  <a:lnTo>
                    <a:pt x="206095" y="286537"/>
                  </a:lnTo>
                  <a:lnTo>
                    <a:pt x="207022" y="284137"/>
                  </a:lnTo>
                  <a:lnTo>
                    <a:pt x="207416" y="283159"/>
                  </a:lnTo>
                  <a:close/>
                </a:path>
                <a:path w="375920" h="313689">
                  <a:moveTo>
                    <a:pt x="207594" y="135102"/>
                  </a:moveTo>
                  <a:lnTo>
                    <a:pt x="205219" y="134175"/>
                  </a:lnTo>
                  <a:lnTo>
                    <a:pt x="204330" y="135699"/>
                  </a:lnTo>
                  <a:lnTo>
                    <a:pt x="203911" y="137528"/>
                  </a:lnTo>
                  <a:lnTo>
                    <a:pt x="205257" y="136347"/>
                  </a:lnTo>
                  <a:lnTo>
                    <a:pt x="207175" y="136944"/>
                  </a:lnTo>
                  <a:lnTo>
                    <a:pt x="207594" y="135102"/>
                  </a:lnTo>
                  <a:close/>
                </a:path>
                <a:path w="375920" h="313689">
                  <a:moveTo>
                    <a:pt x="210591" y="210477"/>
                  </a:moveTo>
                  <a:lnTo>
                    <a:pt x="204012" y="209473"/>
                  </a:lnTo>
                  <a:lnTo>
                    <a:pt x="207327" y="211074"/>
                  </a:lnTo>
                  <a:lnTo>
                    <a:pt x="210591" y="210477"/>
                  </a:lnTo>
                  <a:close/>
                </a:path>
                <a:path w="375920" h="313689">
                  <a:moveTo>
                    <a:pt x="211086" y="297141"/>
                  </a:moveTo>
                  <a:lnTo>
                    <a:pt x="209804" y="296240"/>
                  </a:lnTo>
                  <a:lnTo>
                    <a:pt x="208915" y="296646"/>
                  </a:lnTo>
                  <a:lnTo>
                    <a:pt x="209524" y="296646"/>
                  </a:lnTo>
                  <a:lnTo>
                    <a:pt x="211086" y="297141"/>
                  </a:lnTo>
                  <a:close/>
                </a:path>
                <a:path w="375920" h="313689">
                  <a:moveTo>
                    <a:pt x="214617" y="238569"/>
                  </a:moveTo>
                  <a:lnTo>
                    <a:pt x="214604" y="238239"/>
                  </a:lnTo>
                  <a:lnTo>
                    <a:pt x="214185" y="238836"/>
                  </a:lnTo>
                  <a:lnTo>
                    <a:pt x="214274" y="239153"/>
                  </a:lnTo>
                  <a:lnTo>
                    <a:pt x="214528" y="239382"/>
                  </a:lnTo>
                  <a:lnTo>
                    <a:pt x="214541" y="238975"/>
                  </a:lnTo>
                  <a:lnTo>
                    <a:pt x="214617" y="238569"/>
                  </a:lnTo>
                  <a:close/>
                </a:path>
                <a:path w="375920" h="313689">
                  <a:moveTo>
                    <a:pt x="215811" y="179222"/>
                  </a:moveTo>
                  <a:lnTo>
                    <a:pt x="211594" y="179133"/>
                  </a:lnTo>
                  <a:lnTo>
                    <a:pt x="215328" y="179603"/>
                  </a:lnTo>
                  <a:lnTo>
                    <a:pt x="215811" y="179222"/>
                  </a:lnTo>
                  <a:close/>
                </a:path>
                <a:path w="375920" h="313689">
                  <a:moveTo>
                    <a:pt x="215988" y="298691"/>
                  </a:moveTo>
                  <a:lnTo>
                    <a:pt x="211086" y="297141"/>
                  </a:lnTo>
                  <a:lnTo>
                    <a:pt x="214172" y="299288"/>
                  </a:lnTo>
                  <a:lnTo>
                    <a:pt x="215988" y="298691"/>
                  </a:lnTo>
                  <a:close/>
                </a:path>
                <a:path w="375920" h="313689">
                  <a:moveTo>
                    <a:pt x="216852" y="295465"/>
                  </a:moveTo>
                  <a:lnTo>
                    <a:pt x="214731" y="293979"/>
                  </a:lnTo>
                  <a:lnTo>
                    <a:pt x="210121" y="296100"/>
                  </a:lnTo>
                  <a:lnTo>
                    <a:pt x="216179" y="295706"/>
                  </a:lnTo>
                  <a:lnTo>
                    <a:pt x="216852" y="295465"/>
                  </a:lnTo>
                  <a:close/>
                </a:path>
                <a:path w="375920" h="313689">
                  <a:moveTo>
                    <a:pt x="217004" y="240626"/>
                  </a:moveTo>
                  <a:lnTo>
                    <a:pt x="216662" y="239890"/>
                  </a:lnTo>
                  <a:lnTo>
                    <a:pt x="215074" y="239903"/>
                  </a:lnTo>
                  <a:lnTo>
                    <a:pt x="214528" y="239382"/>
                  </a:lnTo>
                  <a:lnTo>
                    <a:pt x="214515" y="239877"/>
                  </a:lnTo>
                  <a:lnTo>
                    <a:pt x="214604" y="240385"/>
                  </a:lnTo>
                  <a:lnTo>
                    <a:pt x="215138" y="240741"/>
                  </a:lnTo>
                  <a:lnTo>
                    <a:pt x="217004" y="240626"/>
                  </a:lnTo>
                  <a:close/>
                </a:path>
                <a:path w="375920" h="313689">
                  <a:moveTo>
                    <a:pt x="223139" y="296240"/>
                  </a:moveTo>
                  <a:lnTo>
                    <a:pt x="217741" y="295465"/>
                  </a:lnTo>
                  <a:lnTo>
                    <a:pt x="218554" y="296646"/>
                  </a:lnTo>
                  <a:lnTo>
                    <a:pt x="219481" y="297294"/>
                  </a:lnTo>
                  <a:lnTo>
                    <a:pt x="217652" y="298145"/>
                  </a:lnTo>
                  <a:lnTo>
                    <a:pt x="215988" y="298691"/>
                  </a:lnTo>
                  <a:lnTo>
                    <a:pt x="216738" y="298932"/>
                  </a:lnTo>
                  <a:lnTo>
                    <a:pt x="214642" y="299618"/>
                  </a:lnTo>
                  <a:lnTo>
                    <a:pt x="214172" y="299288"/>
                  </a:lnTo>
                  <a:lnTo>
                    <a:pt x="213182" y="299618"/>
                  </a:lnTo>
                  <a:lnTo>
                    <a:pt x="213766" y="299618"/>
                  </a:lnTo>
                  <a:lnTo>
                    <a:pt x="214210" y="299758"/>
                  </a:lnTo>
                  <a:lnTo>
                    <a:pt x="211162" y="300774"/>
                  </a:lnTo>
                  <a:lnTo>
                    <a:pt x="215417" y="302310"/>
                  </a:lnTo>
                  <a:lnTo>
                    <a:pt x="215760" y="300774"/>
                  </a:lnTo>
                  <a:lnTo>
                    <a:pt x="215836" y="300456"/>
                  </a:lnTo>
                  <a:lnTo>
                    <a:pt x="215353" y="300126"/>
                  </a:lnTo>
                  <a:lnTo>
                    <a:pt x="217246" y="300736"/>
                  </a:lnTo>
                  <a:lnTo>
                    <a:pt x="217195" y="298564"/>
                  </a:lnTo>
                  <a:lnTo>
                    <a:pt x="222351" y="298564"/>
                  </a:lnTo>
                  <a:lnTo>
                    <a:pt x="222072" y="297294"/>
                  </a:lnTo>
                  <a:lnTo>
                    <a:pt x="222034" y="297141"/>
                  </a:lnTo>
                  <a:lnTo>
                    <a:pt x="221919" y="296646"/>
                  </a:lnTo>
                  <a:lnTo>
                    <a:pt x="221830" y="296240"/>
                  </a:lnTo>
                  <a:lnTo>
                    <a:pt x="223139" y="296240"/>
                  </a:lnTo>
                  <a:close/>
                </a:path>
                <a:path w="375920" h="313689">
                  <a:moveTo>
                    <a:pt x="230441" y="133896"/>
                  </a:moveTo>
                  <a:lnTo>
                    <a:pt x="228574" y="133299"/>
                  </a:lnTo>
                  <a:lnTo>
                    <a:pt x="228676" y="136931"/>
                  </a:lnTo>
                  <a:lnTo>
                    <a:pt x="230441" y="133896"/>
                  </a:lnTo>
                  <a:close/>
                </a:path>
                <a:path w="375920" h="313689">
                  <a:moveTo>
                    <a:pt x="232257" y="165735"/>
                  </a:moveTo>
                  <a:lnTo>
                    <a:pt x="229908" y="165519"/>
                  </a:lnTo>
                  <a:lnTo>
                    <a:pt x="226656" y="166865"/>
                  </a:lnTo>
                  <a:lnTo>
                    <a:pt x="226644" y="165392"/>
                  </a:lnTo>
                  <a:lnTo>
                    <a:pt x="225818" y="169087"/>
                  </a:lnTo>
                  <a:lnTo>
                    <a:pt x="217246" y="163868"/>
                  </a:lnTo>
                  <a:lnTo>
                    <a:pt x="219735" y="169138"/>
                  </a:lnTo>
                  <a:lnTo>
                    <a:pt x="229616" y="171742"/>
                  </a:lnTo>
                  <a:lnTo>
                    <a:pt x="228206" y="170738"/>
                  </a:lnTo>
                  <a:lnTo>
                    <a:pt x="228168" y="170014"/>
                  </a:lnTo>
                  <a:lnTo>
                    <a:pt x="228612" y="168897"/>
                  </a:lnTo>
                  <a:lnTo>
                    <a:pt x="230492" y="169481"/>
                  </a:lnTo>
                  <a:lnTo>
                    <a:pt x="231013" y="170548"/>
                  </a:lnTo>
                  <a:lnTo>
                    <a:pt x="232257" y="165735"/>
                  </a:lnTo>
                  <a:close/>
                </a:path>
                <a:path w="375920" h="313689">
                  <a:moveTo>
                    <a:pt x="233451" y="214083"/>
                  </a:moveTo>
                  <a:lnTo>
                    <a:pt x="233133" y="214083"/>
                  </a:lnTo>
                  <a:lnTo>
                    <a:pt x="232854" y="214185"/>
                  </a:lnTo>
                  <a:lnTo>
                    <a:pt x="232676" y="214439"/>
                  </a:lnTo>
                  <a:lnTo>
                    <a:pt x="232892" y="214249"/>
                  </a:lnTo>
                  <a:lnTo>
                    <a:pt x="233197" y="214198"/>
                  </a:lnTo>
                  <a:lnTo>
                    <a:pt x="233451" y="214083"/>
                  </a:lnTo>
                  <a:close/>
                </a:path>
                <a:path w="375920" h="313689">
                  <a:moveTo>
                    <a:pt x="238658" y="206362"/>
                  </a:moveTo>
                  <a:lnTo>
                    <a:pt x="237705" y="205346"/>
                  </a:lnTo>
                  <a:lnTo>
                    <a:pt x="236423" y="205168"/>
                  </a:lnTo>
                  <a:lnTo>
                    <a:pt x="234772" y="205930"/>
                  </a:lnTo>
                  <a:lnTo>
                    <a:pt x="235216" y="208000"/>
                  </a:lnTo>
                  <a:lnTo>
                    <a:pt x="237731" y="206260"/>
                  </a:lnTo>
                  <a:lnTo>
                    <a:pt x="238658" y="206362"/>
                  </a:lnTo>
                  <a:close/>
                </a:path>
                <a:path w="375920" h="313689">
                  <a:moveTo>
                    <a:pt x="238798" y="301447"/>
                  </a:moveTo>
                  <a:lnTo>
                    <a:pt x="238239" y="298208"/>
                  </a:lnTo>
                  <a:lnTo>
                    <a:pt x="223189" y="295579"/>
                  </a:lnTo>
                  <a:lnTo>
                    <a:pt x="227545" y="300761"/>
                  </a:lnTo>
                  <a:lnTo>
                    <a:pt x="229476" y="302806"/>
                  </a:lnTo>
                  <a:lnTo>
                    <a:pt x="232244" y="301155"/>
                  </a:lnTo>
                  <a:lnTo>
                    <a:pt x="238798" y="301447"/>
                  </a:lnTo>
                  <a:close/>
                </a:path>
                <a:path w="375920" h="313689">
                  <a:moveTo>
                    <a:pt x="239014" y="206743"/>
                  </a:moveTo>
                  <a:lnTo>
                    <a:pt x="239001" y="206476"/>
                  </a:lnTo>
                  <a:lnTo>
                    <a:pt x="238861" y="206400"/>
                  </a:lnTo>
                  <a:lnTo>
                    <a:pt x="238658" y="206375"/>
                  </a:lnTo>
                  <a:lnTo>
                    <a:pt x="238912" y="206590"/>
                  </a:lnTo>
                  <a:lnTo>
                    <a:pt x="239014" y="206743"/>
                  </a:lnTo>
                  <a:close/>
                </a:path>
                <a:path w="375920" h="313689">
                  <a:moveTo>
                    <a:pt x="243433" y="214795"/>
                  </a:moveTo>
                  <a:lnTo>
                    <a:pt x="238201" y="211886"/>
                  </a:lnTo>
                  <a:lnTo>
                    <a:pt x="238252" y="213804"/>
                  </a:lnTo>
                  <a:lnTo>
                    <a:pt x="235381" y="213207"/>
                  </a:lnTo>
                  <a:lnTo>
                    <a:pt x="233451" y="214083"/>
                  </a:lnTo>
                  <a:lnTo>
                    <a:pt x="235534" y="214033"/>
                  </a:lnTo>
                  <a:lnTo>
                    <a:pt x="240284" y="218186"/>
                  </a:lnTo>
                  <a:lnTo>
                    <a:pt x="243433" y="214795"/>
                  </a:lnTo>
                  <a:close/>
                </a:path>
                <a:path w="375920" h="313689">
                  <a:moveTo>
                    <a:pt x="244360" y="146367"/>
                  </a:moveTo>
                  <a:lnTo>
                    <a:pt x="240118" y="145592"/>
                  </a:lnTo>
                  <a:lnTo>
                    <a:pt x="241134" y="148412"/>
                  </a:lnTo>
                  <a:lnTo>
                    <a:pt x="242049" y="147637"/>
                  </a:lnTo>
                  <a:lnTo>
                    <a:pt x="243446" y="147167"/>
                  </a:lnTo>
                  <a:lnTo>
                    <a:pt x="244360" y="146367"/>
                  </a:lnTo>
                  <a:close/>
                </a:path>
                <a:path w="375920" h="313689">
                  <a:moveTo>
                    <a:pt x="245440" y="169202"/>
                  </a:moveTo>
                  <a:lnTo>
                    <a:pt x="242163" y="168325"/>
                  </a:lnTo>
                  <a:lnTo>
                    <a:pt x="241706" y="169456"/>
                  </a:lnTo>
                  <a:lnTo>
                    <a:pt x="242671" y="170116"/>
                  </a:lnTo>
                  <a:lnTo>
                    <a:pt x="243128" y="170446"/>
                  </a:lnTo>
                  <a:lnTo>
                    <a:pt x="245440" y="169202"/>
                  </a:lnTo>
                  <a:close/>
                </a:path>
                <a:path w="375920" h="313689">
                  <a:moveTo>
                    <a:pt x="251828" y="297662"/>
                  </a:moveTo>
                  <a:lnTo>
                    <a:pt x="244259" y="295249"/>
                  </a:lnTo>
                  <a:lnTo>
                    <a:pt x="246164" y="296583"/>
                  </a:lnTo>
                  <a:lnTo>
                    <a:pt x="243840" y="297103"/>
                  </a:lnTo>
                  <a:lnTo>
                    <a:pt x="244335" y="298170"/>
                  </a:lnTo>
                  <a:lnTo>
                    <a:pt x="251828" y="297662"/>
                  </a:lnTo>
                  <a:close/>
                </a:path>
                <a:path w="375920" h="313689">
                  <a:moveTo>
                    <a:pt x="258178" y="38760"/>
                  </a:moveTo>
                  <a:lnTo>
                    <a:pt x="257149" y="35204"/>
                  </a:lnTo>
                  <a:lnTo>
                    <a:pt x="255282" y="35344"/>
                  </a:lnTo>
                  <a:lnTo>
                    <a:pt x="254469" y="39751"/>
                  </a:lnTo>
                  <a:lnTo>
                    <a:pt x="258178" y="38760"/>
                  </a:lnTo>
                  <a:close/>
                </a:path>
                <a:path w="375920" h="313689">
                  <a:moveTo>
                    <a:pt x="262356" y="121907"/>
                  </a:moveTo>
                  <a:lnTo>
                    <a:pt x="259524" y="120650"/>
                  </a:lnTo>
                  <a:lnTo>
                    <a:pt x="258178" y="121831"/>
                  </a:lnTo>
                  <a:lnTo>
                    <a:pt x="262356" y="121907"/>
                  </a:lnTo>
                  <a:close/>
                </a:path>
                <a:path w="375920" h="313689">
                  <a:moveTo>
                    <a:pt x="265887" y="114401"/>
                  </a:moveTo>
                  <a:lnTo>
                    <a:pt x="263067" y="113131"/>
                  </a:lnTo>
                  <a:lnTo>
                    <a:pt x="262724" y="117881"/>
                  </a:lnTo>
                  <a:lnTo>
                    <a:pt x="265887" y="114401"/>
                  </a:lnTo>
                  <a:close/>
                </a:path>
                <a:path w="375920" h="313689">
                  <a:moveTo>
                    <a:pt x="271513" y="131089"/>
                  </a:moveTo>
                  <a:lnTo>
                    <a:pt x="269582" y="129032"/>
                  </a:lnTo>
                  <a:lnTo>
                    <a:pt x="268236" y="130949"/>
                  </a:lnTo>
                  <a:lnTo>
                    <a:pt x="271513" y="131089"/>
                  </a:lnTo>
                  <a:close/>
                </a:path>
                <a:path w="375920" h="313689">
                  <a:moveTo>
                    <a:pt x="274764" y="163449"/>
                  </a:moveTo>
                  <a:lnTo>
                    <a:pt x="273761" y="161823"/>
                  </a:lnTo>
                  <a:lnTo>
                    <a:pt x="273837" y="163449"/>
                  </a:lnTo>
                  <a:lnTo>
                    <a:pt x="274764" y="163449"/>
                  </a:lnTo>
                  <a:close/>
                </a:path>
                <a:path w="375920" h="313689">
                  <a:moveTo>
                    <a:pt x="277126" y="164846"/>
                  </a:moveTo>
                  <a:lnTo>
                    <a:pt x="277101" y="163817"/>
                  </a:lnTo>
                  <a:lnTo>
                    <a:pt x="276644" y="163817"/>
                  </a:lnTo>
                  <a:lnTo>
                    <a:pt x="277126" y="164846"/>
                  </a:lnTo>
                  <a:close/>
                </a:path>
                <a:path w="375920" h="313689">
                  <a:moveTo>
                    <a:pt x="279361" y="261137"/>
                  </a:moveTo>
                  <a:lnTo>
                    <a:pt x="277952" y="260883"/>
                  </a:lnTo>
                  <a:lnTo>
                    <a:pt x="276618" y="263525"/>
                  </a:lnTo>
                  <a:lnTo>
                    <a:pt x="279361" y="261137"/>
                  </a:lnTo>
                  <a:close/>
                </a:path>
                <a:path w="375920" h="313689">
                  <a:moveTo>
                    <a:pt x="279895" y="162483"/>
                  </a:moveTo>
                  <a:lnTo>
                    <a:pt x="278892" y="161099"/>
                  </a:lnTo>
                  <a:lnTo>
                    <a:pt x="277342" y="161099"/>
                  </a:lnTo>
                  <a:lnTo>
                    <a:pt x="275793" y="163449"/>
                  </a:lnTo>
                  <a:lnTo>
                    <a:pt x="276936" y="163449"/>
                  </a:lnTo>
                  <a:lnTo>
                    <a:pt x="279895" y="162483"/>
                  </a:lnTo>
                  <a:close/>
                </a:path>
                <a:path w="375920" h="313689">
                  <a:moveTo>
                    <a:pt x="280733" y="109753"/>
                  </a:moveTo>
                  <a:lnTo>
                    <a:pt x="276961" y="109283"/>
                  </a:lnTo>
                  <a:lnTo>
                    <a:pt x="278904" y="111328"/>
                  </a:lnTo>
                  <a:lnTo>
                    <a:pt x="280733" y="109753"/>
                  </a:lnTo>
                  <a:close/>
                </a:path>
                <a:path w="375920" h="313689">
                  <a:moveTo>
                    <a:pt x="281254" y="111531"/>
                  </a:moveTo>
                  <a:lnTo>
                    <a:pt x="280047" y="111531"/>
                  </a:lnTo>
                  <a:lnTo>
                    <a:pt x="279171" y="111937"/>
                  </a:lnTo>
                  <a:lnTo>
                    <a:pt x="278993" y="111531"/>
                  </a:lnTo>
                  <a:lnTo>
                    <a:pt x="278917" y="112052"/>
                  </a:lnTo>
                  <a:lnTo>
                    <a:pt x="279234" y="112052"/>
                  </a:lnTo>
                  <a:lnTo>
                    <a:pt x="280111" y="112052"/>
                  </a:lnTo>
                  <a:lnTo>
                    <a:pt x="281254" y="111531"/>
                  </a:lnTo>
                  <a:close/>
                </a:path>
                <a:path w="375920" h="313689">
                  <a:moveTo>
                    <a:pt x="282130" y="208902"/>
                  </a:moveTo>
                  <a:lnTo>
                    <a:pt x="281152" y="207505"/>
                  </a:lnTo>
                  <a:lnTo>
                    <a:pt x="278879" y="210210"/>
                  </a:lnTo>
                  <a:lnTo>
                    <a:pt x="282130" y="208902"/>
                  </a:lnTo>
                  <a:close/>
                </a:path>
                <a:path w="375920" h="313689">
                  <a:moveTo>
                    <a:pt x="284010" y="242252"/>
                  </a:moveTo>
                  <a:lnTo>
                    <a:pt x="279323" y="242582"/>
                  </a:lnTo>
                  <a:lnTo>
                    <a:pt x="283070" y="243039"/>
                  </a:lnTo>
                  <a:lnTo>
                    <a:pt x="284010" y="242252"/>
                  </a:lnTo>
                  <a:close/>
                </a:path>
                <a:path w="375920" h="313689">
                  <a:moveTo>
                    <a:pt x="284772" y="22237"/>
                  </a:moveTo>
                  <a:lnTo>
                    <a:pt x="284492" y="20662"/>
                  </a:lnTo>
                  <a:lnTo>
                    <a:pt x="284454" y="20408"/>
                  </a:lnTo>
                  <a:lnTo>
                    <a:pt x="284276" y="20662"/>
                  </a:lnTo>
                  <a:lnTo>
                    <a:pt x="282448" y="22237"/>
                  </a:lnTo>
                  <a:lnTo>
                    <a:pt x="284772" y="22237"/>
                  </a:lnTo>
                  <a:close/>
                </a:path>
                <a:path w="375920" h="313689">
                  <a:moveTo>
                    <a:pt x="285216" y="20053"/>
                  </a:moveTo>
                  <a:lnTo>
                    <a:pt x="284238" y="19215"/>
                  </a:lnTo>
                  <a:lnTo>
                    <a:pt x="284391" y="20053"/>
                  </a:lnTo>
                  <a:lnTo>
                    <a:pt x="285216" y="20053"/>
                  </a:lnTo>
                  <a:close/>
                </a:path>
                <a:path w="375920" h="313689">
                  <a:moveTo>
                    <a:pt x="286131" y="201714"/>
                  </a:moveTo>
                  <a:lnTo>
                    <a:pt x="285661" y="200621"/>
                  </a:lnTo>
                  <a:lnTo>
                    <a:pt x="281889" y="200875"/>
                  </a:lnTo>
                  <a:lnTo>
                    <a:pt x="281851" y="198716"/>
                  </a:lnTo>
                  <a:lnTo>
                    <a:pt x="280517" y="201345"/>
                  </a:lnTo>
                  <a:lnTo>
                    <a:pt x="281965" y="203060"/>
                  </a:lnTo>
                  <a:lnTo>
                    <a:pt x="284721" y="201422"/>
                  </a:lnTo>
                  <a:lnTo>
                    <a:pt x="286131" y="201714"/>
                  </a:lnTo>
                  <a:close/>
                </a:path>
                <a:path w="375920" h="313689">
                  <a:moveTo>
                    <a:pt x="288010" y="20408"/>
                  </a:moveTo>
                  <a:lnTo>
                    <a:pt x="285216" y="20053"/>
                  </a:lnTo>
                  <a:lnTo>
                    <a:pt x="285635" y="20408"/>
                  </a:lnTo>
                  <a:lnTo>
                    <a:pt x="288010" y="20408"/>
                  </a:lnTo>
                  <a:close/>
                </a:path>
                <a:path w="375920" h="313689">
                  <a:moveTo>
                    <a:pt x="288404" y="22237"/>
                  </a:moveTo>
                  <a:lnTo>
                    <a:pt x="288074" y="20662"/>
                  </a:lnTo>
                  <a:lnTo>
                    <a:pt x="285927" y="20662"/>
                  </a:lnTo>
                  <a:lnTo>
                    <a:pt x="287769" y="22237"/>
                  </a:lnTo>
                  <a:lnTo>
                    <a:pt x="288404" y="22237"/>
                  </a:lnTo>
                  <a:close/>
                </a:path>
                <a:path w="375920" h="313689">
                  <a:moveTo>
                    <a:pt x="288544" y="22910"/>
                  </a:moveTo>
                  <a:lnTo>
                    <a:pt x="288442" y="22428"/>
                  </a:lnTo>
                  <a:lnTo>
                    <a:pt x="287985" y="22428"/>
                  </a:lnTo>
                  <a:lnTo>
                    <a:pt x="288544" y="22910"/>
                  </a:lnTo>
                  <a:close/>
                </a:path>
                <a:path w="375920" h="313689">
                  <a:moveTo>
                    <a:pt x="297103" y="17957"/>
                  </a:moveTo>
                  <a:lnTo>
                    <a:pt x="296735" y="17945"/>
                  </a:lnTo>
                  <a:lnTo>
                    <a:pt x="296392" y="17894"/>
                  </a:lnTo>
                  <a:lnTo>
                    <a:pt x="295897" y="18059"/>
                  </a:lnTo>
                  <a:lnTo>
                    <a:pt x="296468" y="18275"/>
                  </a:lnTo>
                  <a:lnTo>
                    <a:pt x="296849" y="18199"/>
                  </a:lnTo>
                  <a:lnTo>
                    <a:pt x="297103" y="17957"/>
                  </a:lnTo>
                  <a:close/>
                </a:path>
                <a:path w="375920" h="313689">
                  <a:moveTo>
                    <a:pt x="297802" y="16725"/>
                  </a:moveTo>
                  <a:lnTo>
                    <a:pt x="297700" y="16294"/>
                  </a:lnTo>
                  <a:lnTo>
                    <a:pt x="297611" y="15913"/>
                  </a:lnTo>
                  <a:lnTo>
                    <a:pt x="297065" y="16294"/>
                  </a:lnTo>
                  <a:lnTo>
                    <a:pt x="296316" y="16941"/>
                  </a:lnTo>
                  <a:lnTo>
                    <a:pt x="297802" y="16725"/>
                  </a:lnTo>
                  <a:close/>
                </a:path>
                <a:path w="375920" h="313689">
                  <a:moveTo>
                    <a:pt x="299504" y="14173"/>
                  </a:moveTo>
                  <a:lnTo>
                    <a:pt x="296824" y="13474"/>
                  </a:lnTo>
                  <a:lnTo>
                    <a:pt x="296354" y="13474"/>
                  </a:lnTo>
                  <a:lnTo>
                    <a:pt x="297319" y="14617"/>
                  </a:lnTo>
                  <a:lnTo>
                    <a:pt x="297434" y="15113"/>
                  </a:lnTo>
                  <a:lnTo>
                    <a:pt x="297561" y="15671"/>
                  </a:lnTo>
                  <a:lnTo>
                    <a:pt x="297611" y="15913"/>
                  </a:lnTo>
                  <a:lnTo>
                    <a:pt x="297776" y="15671"/>
                  </a:lnTo>
                  <a:lnTo>
                    <a:pt x="299504" y="14173"/>
                  </a:lnTo>
                  <a:close/>
                </a:path>
                <a:path w="375920" h="313689">
                  <a:moveTo>
                    <a:pt x="306235" y="19951"/>
                  </a:moveTo>
                  <a:lnTo>
                    <a:pt x="305714" y="19951"/>
                  </a:lnTo>
                  <a:lnTo>
                    <a:pt x="304317" y="21158"/>
                  </a:lnTo>
                  <a:lnTo>
                    <a:pt x="305612" y="20370"/>
                  </a:lnTo>
                  <a:lnTo>
                    <a:pt x="306235" y="19951"/>
                  </a:lnTo>
                  <a:close/>
                </a:path>
                <a:path w="375920" h="313689">
                  <a:moveTo>
                    <a:pt x="322948" y="16941"/>
                  </a:moveTo>
                  <a:lnTo>
                    <a:pt x="319862" y="16941"/>
                  </a:lnTo>
                  <a:lnTo>
                    <a:pt x="318960" y="16725"/>
                  </a:lnTo>
                  <a:lnTo>
                    <a:pt x="318744" y="16725"/>
                  </a:lnTo>
                  <a:lnTo>
                    <a:pt x="322884" y="15913"/>
                  </a:lnTo>
                  <a:lnTo>
                    <a:pt x="318223" y="15722"/>
                  </a:lnTo>
                  <a:lnTo>
                    <a:pt x="318223" y="19291"/>
                  </a:lnTo>
                  <a:lnTo>
                    <a:pt x="316103" y="19291"/>
                  </a:lnTo>
                  <a:lnTo>
                    <a:pt x="314426" y="17805"/>
                  </a:lnTo>
                  <a:lnTo>
                    <a:pt x="314236" y="17640"/>
                  </a:lnTo>
                  <a:lnTo>
                    <a:pt x="316445" y="17195"/>
                  </a:lnTo>
                  <a:lnTo>
                    <a:pt x="316572" y="17195"/>
                  </a:lnTo>
                  <a:lnTo>
                    <a:pt x="316636" y="18046"/>
                  </a:lnTo>
                  <a:lnTo>
                    <a:pt x="318223" y="19291"/>
                  </a:lnTo>
                  <a:lnTo>
                    <a:pt x="318223" y="15722"/>
                  </a:lnTo>
                  <a:lnTo>
                    <a:pt x="317246" y="15671"/>
                  </a:lnTo>
                  <a:lnTo>
                    <a:pt x="316280" y="15671"/>
                  </a:lnTo>
                  <a:lnTo>
                    <a:pt x="321843" y="12357"/>
                  </a:lnTo>
                  <a:lnTo>
                    <a:pt x="320979" y="12014"/>
                  </a:lnTo>
                  <a:lnTo>
                    <a:pt x="317119" y="10502"/>
                  </a:lnTo>
                  <a:lnTo>
                    <a:pt x="316738" y="11099"/>
                  </a:lnTo>
                  <a:lnTo>
                    <a:pt x="316369" y="11544"/>
                  </a:lnTo>
                  <a:lnTo>
                    <a:pt x="316014" y="12014"/>
                  </a:lnTo>
                  <a:lnTo>
                    <a:pt x="316128" y="10845"/>
                  </a:lnTo>
                  <a:lnTo>
                    <a:pt x="316179" y="10287"/>
                  </a:lnTo>
                  <a:lnTo>
                    <a:pt x="316484" y="10071"/>
                  </a:lnTo>
                  <a:lnTo>
                    <a:pt x="316788" y="9766"/>
                  </a:lnTo>
                  <a:lnTo>
                    <a:pt x="317080" y="9309"/>
                  </a:lnTo>
                  <a:lnTo>
                    <a:pt x="317055" y="9080"/>
                  </a:lnTo>
                  <a:lnTo>
                    <a:pt x="316966" y="8343"/>
                  </a:lnTo>
                  <a:lnTo>
                    <a:pt x="316839" y="7442"/>
                  </a:lnTo>
                  <a:lnTo>
                    <a:pt x="316484" y="4648"/>
                  </a:lnTo>
                  <a:lnTo>
                    <a:pt x="320243" y="4381"/>
                  </a:lnTo>
                  <a:lnTo>
                    <a:pt x="316585" y="3695"/>
                  </a:lnTo>
                  <a:lnTo>
                    <a:pt x="314680" y="3340"/>
                  </a:lnTo>
                  <a:lnTo>
                    <a:pt x="315302" y="546"/>
                  </a:lnTo>
                  <a:lnTo>
                    <a:pt x="307530" y="3695"/>
                  </a:lnTo>
                  <a:lnTo>
                    <a:pt x="307073" y="1816"/>
                  </a:lnTo>
                  <a:lnTo>
                    <a:pt x="306628" y="0"/>
                  </a:lnTo>
                  <a:lnTo>
                    <a:pt x="306603" y="1816"/>
                  </a:lnTo>
                  <a:lnTo>
                    <a:pt x="301879" y="0"/>
                  </a:lnTo>
                  <a:lnTo>
                    <a:pt x="304749" y="2679"/>
                  </a:lnTo>
                  <a:lnTo>
                    <a:pt x="306311" y="8001"/>
                  </a:lnTo>
                  <a:lnTo>
                    <a:pt x="306946" y="9766"/>
                  </a:lnTo>
                  <a:lnTo>
                    <a:pt x="307060" y="10071"/>
                  </a:lnTo>
                  <a:lnTo>
                    <a:pt x="306971" y="8001"/>
                  </a:lnTo>
                  <a:lnTo>
                    <a:pt x="306895" y="7442"/>
                  </a:lnTo>
                  <a:lnTo>
                    <a:pt x="307606" y="8343"/>
                  </a:lnTo>
                  <a:lnTo>
                    <a:pt x="308292" y="9080"/>
                  </a:lnTo>
                  <a:lnTo>
                    <a:pt x="308267" y="10287"/>
                  </a:lnTo>
                  <a:lnTo>
                    <a:pt x="310642" y="9080"/>
                  </a:lnTo>
                  <a:lnTo>
                    <a:pt x="312508" y="10071"/>
                  </a:lnTo>
                  <a:lnTo>
                    <a:pt x="314159" y="10502"/>
                  </a:lnTo>
                  <a:lnTo>
                    <a:pt x="313994" y="10502"/>
                  </a:lnTo>
                  <a:lnTo>
                    <a:pt x="313613" y="11544"/>
                  </a:lnTo>
                  <a:lnTo>
                    <a:pt x="313093" y="13081"/>
                  </a:lnTo>
                  <a:lnTo>
                    <a:pt x="313067" y="13474"/>
                  </a:lnTo>
                  <a:lnTo>
                    <a:pt x="313601" y="14173"/>
                  </a:lnTo>
                  <a:lnTo>
                    <a:pt x="313715" y="14325"/>
                  </a:lnTo>
                  <a:lnTo>
                    <a:pt x="313880" y="14617"/>
                  </a:lnTo>
                  <a:lnTo>
                    <a:pt x="313461" y="15113"/>
                  </a:lnTo>
                  <a:lnTo>
                    <a:pt x="313055" y="15671"/>
                  </a:lnTo>
                  <a:lnTo>
                    <a:pt x="312674" y="16294"/>
                  </a:lnTo>
                  <a:lnTo>
                    <a:pt x="310400" y="14325"/>
                  </a:lnTo>
                  <a:lnTo>
                    <a:pt x="309994" y="13982"/>
                  </a:lnTo>
                  <a:lnTo>
                    <a:pt x="307174" y="12014"/>
                  </a:lnTo>
                  <a:lnTo>
                    <a:pt x="303187" y="11760"/>
                  </a:lnTo>
                  <a:lnTo>
                    <a:pt x="303098" y="12357"/>
                  </a:lnTo>
                  <a:lnTo>
                    <a:pt x="302983" y="13081"/>
                  </a:lnTo>
                  <a:lnTo>
                    <a:pt x="302920" y="13474"/>
                  </a:lnTo>
                  <a:lnTo>
                    <a:pt x="302844" y="13982"/>
                  </a:lnTo>
                  <a:lnTo>
                    <a:pt x="302780" y="14325"/>
                  </a:lnTo>
                  <a:lnTo>
                    <a:pt x="299923" y="13081"/>
                  </a:lnTo>
                  <a:lnTo>
                    <a:pt x="301472" y="16294"/>
                  </a:lnTo>
                  <a:lnTo>
                    <a:pt x="300977" y="16294"/>
                  </a:lnTo>
                  <a:lnTo>
                    <a:pt x="297802" y="16725"/>
                  </a:lnTo>
                  <a:lnTo>
                    <a:pt x="297903" y="17195"/>
                  </a:lnTo>
                  <a:lnTo>
                    <a:pt x="297027" y="18046"/>
                  </a:lnTo>
                  <a:lnTo>
                    <a:pt x="298805" y="18046"/>
                  </a:lnTo>
                  <a:lnTo>
                    <a:pt x="299440" y="19685"/>
                  </a:lnTo>
                  <a:lnTo>
                    <a:pt x="300609" y="19900"/>
                  </a:lnTo>
                  <a:lnTo>
                    <a:pt x="299720" y="18046"/>
                  </a:lnTo>
                  <a:lnTo>
                    <a:pt x="299605" y="17805"/>
                  </a:lnTo>
                  <a:lnTo>
                    <a:pt x="302488" y="19062"/>
                  </a:lnTo>
                  <a:lnTo>
                    <a:pt x="307568" y="19062"/>
                  </a:lnTo>
                  <a:lnTo>
                    <a:pt x="306235" y="19951"/>
                  </a:lnTo>
                  <a:lnTo>
                    <a:pt x="308089" y="20104"/>
                  </a:lnTo>
                  <a:lnTo>
                    <a:pt x="308406" y="21158"/>
                  </a:lnTo>
                  <a:lnTo>
                    <a:pt x="308495" y="21488"/>
                  </a:lnTo>
                  <a:lnTo>
                    <a:pt x="308597" y="21158"/>
                  </a:lnTo>
                  <a:lnTo>
                    <a:pt x="309511" y="20370"/>
                  </a:lnTo>
                  <a:lnTo>
                    <a:pt x="309473" y="19062"/>
                  </a:lnTo>
                  <a:lnTo>
                    <a:pt x="314845" y="19062"/>
                  </a:lnTo>
                  <a:lnTo>
                    <a:pt x="322656" y="23088"/>
                  </a:lnTo>
                  <a:lnTo>
                    <a:pt x="322745" y="21158"/>
                  </a:lnTo>
                  <a:lnTo>
                    <a:pt x="322834" y="19291"/>
                  </a:lnTo>
                  <a:lnTo>
                    <a:pt x="322935" y="17195"/>
                  </a:lnTo>
                  <a:lnTo>
                    <a:pt x="322948" y="16941"/>
                  </a:lnTo>
                  <a:close/>
                </a:path>
                <a:path w="375920" h="313689">
                  <a:moveTo>
                    <a:pt x="375335" y="5499"/>
                  </a:moveTo>
                  <a:lnTo>
                    <a:pt x="373138" y="5003"/>
                  </a:lnTo>
                  <a:lnTo>
                    <a:pt x="373075" y="5448"/>
                  </a:lnTo>
                  <a:lnTo>
                    <a:pt x="375335" y="5499"/>
                  </a:lnTo>
                  <a:close/>
                </a:path>
              </a:pathLst>
            </a:custGeom>
            <a:solidFill>
              <a:srgbClr val="ABD3D8">
                <a:alpha val="51998"/>
              </a:srgbClr>
            </a:solidFill>
          </p:spPr>
          <p:txBody>
            <a:bodyPr wrap="square" lIns="0" tIns="0" rIns="0" bIns="0" rtlCol="0"/>
            <a:lstStyle/>
            <a:p>
              <a:pPr defTabSz="829178"/>
              <a:endParaRPr sz="1632" kern="0">
                <a:solidFill>
                  <a:sysClr val="windowText" lastClr="000000"/>
                </a:solidFill>
              </a:endParaRPr>
            </a:p>
          </p:txBody>
        </p:sp>
        <p:sp>
          <p:nvSpPr>
            <p:cNvPr id="128" name="object 128"/>
            <p:cNvSpPr/>
            <p:nvPr/>
          </p:nvSpPr>
          <p:spPr>
            <a:xfrm>
              <a:off x="9064955" y="2151557"/>
              <a:ext cx="1090930" cy="33020"/>
            </a:xfrm>
            <a:custGeom>
              <a:avLst/>
              <a:gdLst/>
              <a:ahLst/>
              <a:cxnLst/>
              <a:rect l="l" t="t" r="r" b="b"/>
              <a:pathLst>
                <a:path w="1090929" h="33019">
                  <a:moveTo>
                    <a:pt x="7988" y="4381"/>
                  </a:moveTo>
                  <a:lnTo>
                    <a:pt x="419" y="1968"/>
                  </a:lnTo>
                  <a:lnTo>
                    <a:pt x="2324" y="3302"/>
                  </a:lnTo>
                  <a:lnTo>
                    <a:pt x="0" y="3822"/>
                  </a:lnTo>
                  <a:lnTo>
                    <a:pt x="495" y="4889"/>
                  </a:lnTo>
                  <a:lnTo>
                    <a:pt x="7988" y="4381"/>
                  </a:lnTo>
                  <a:close/>
                </a:path>
                <a:path w="1090929" h="33019">
                  <a:moveTo>
                    <a:pt x="1067981" y="5080"/>
                  </a:moveTo>
                  <a:lnTo>
                    <a:pt x="1067282" y="5308"/>
                  </a:lnTo>
                  <a:lnTo>
                    <a:pt x="1066914" y="5588"/>
                  </a:lnTo>
                  <a:lnTo>
                    <a:pt x="1067181" y="5969"/>
                  </a:lnTo>
                  <a:lnTo>
                    <a:pt x="1067346" y="5651"/>
                  </a:lnTo>
                  <a:lnTo>
                    <a:pt x="1067625" y="5346"/>
                  </a:lnTo>
                  <a:lnTo>
                    <a:pt x="1067981" y="5080"/>
                  </a:lnTo>
                  <a:close/>
                </a:path>
                <a:path w="1090929" h="33019">
                  <a:moveTo>
                    <a:pt x="1072146" y="9359"/>
                  </a:moveTo>
                  <a:lnTo>
                    <a:pt x="1068590" y="9359"/>
                  </a:lnTo>
                  <a:lnTo>
                    <a:pt x="1071956" y="9550"/>
                  </a:lnTo>
                  <a:lnTo>
                    <a:pt x="1072146" y="9359"/>
                  </a:lnTo>
                  <a:close/>
                </a:path>
                <a:path w="1090929" h="33019">
                  <a:moveTo>
                    <a:pt x="1078852" y="15062"/>
                  </a:moveTo>
                  <a:lnTo>
                    <a:pt x="1076553" y="13957"/>
                  </a:lnTo>
                  <a:lnTo>
                    <a:pt x="1077950" y="14935"/>
                  </a:lnTo>
                  <a:lnTo>
                    <a:pt x="1078852" y="15062"/>
                  </a:lnTo>
                  <a:close/>
                </a:path>
                <a:path w="1090929" h="33019">
                  <a:moveTo>
                    <a:pt x="1079080" y="30670"/>
                  </a:moveTo>
                  <a:lnTo>
                    <a:pt x="1078598" y="28905"/>
                  </a:lnTo>
                  <a:lnTo>
                    <a:pt x="1078788" y="28905"/>
                  </a:lnTo>
                  <a:lnTo>
                    <a:pt x="1074864" y="26885"/>
                  </a:lnTo>
                  <a:lnTo>
                    <a:pt x="1075334" y="26695"/>
                  </a:lnTo>
                  <a:lnTo>
                    <a:pt x="1078052" y="25603"/>
                  </a:lnTo>
                  <a:lnTo>
                    <a:pt x="1077023" y="25146"/>
                  </a:lnTo>
                  <a:lnTo>
                    <a:pt x="1072616" y="23190"/>
                  </a:lnTo>
                  <a:lnTo>
                    <a:pt x="1072438" y="23190"/>
                  </a:lnTo>
                  <a:lnTo>
                    <a:pt x="1071143" y="25146"/>
                  </a:lnTo>
                  <a:lnTo>
                    <a:pt x="1064691" y="24028"/>
                  </a:lnTo>
                  <a:lnTo>
                    <a:pt x="1064361" y="24295"/>
                  </a:lnTo>
                  <a:lnTo>
                    <a:pt x="1064234" y="25146"/>
                  </a:lnTo>
                  <a:lnTo>
                    <a:pt x="1055928" y="24295"/>
                  </a:lnTo>
                  <a:lnTo>
                    <a:pt x="1056132" y="21043"/>
                  </a:lnTo>
                  <a:lnTo>
                    <a:pt x="1056297" y="18173"/>
                  </a:lnTo>
                  <a:lnTo>
                    <a:pt x="1046683" y="20650"/>
                  </a:lnTo>
                  <a:lnTo>
                    <a:pt x="1046264" y="23190"/>
                  </a:lnTo>
                  <a:lnTo>
                    <a:pt x="1051293" y="21043"/>
                  </a:lnTo>
                  <a:lnTo>
                    <a:pt x="1048423" y="23507"/>
                  </a:lnTo>
                  <a:lnTo>
                    <a:pt x="1046734" y="23507"/>
                  </a:lnTo>
                  <a:lnTo>
                    <a:pt x="1051013" y="28651"/>
                  </a:lnTo>
                  <a:lnTo>
                    <a:pt x="1050023" y="28651"/>
                  </a:lnTo>
                  <a:lnTo>
                    <a:pt x="1051420" y="28905"/>
                  </a:lnTo>
                  <a:lnTo>
                    <a:pt x="1063815" y="27673"/>
                  </a:lnTo>
                  <a:lnTo>
                    <a:pt x="1067092" y="31394"/>
                  </a:lnTo>
                  <a:lnTo>
                    <a:pt x="1067079" y="30670"/>
                  </a:lnTo>
                  <a:lnTo>
                    <a:pt x="1072642" y="32423"/>
                  </a:lnTo>
                  <a:lnTo>
                    <a:pt x="1071600" y="30670"/>
                  </a:lnTo>
                  <a:lnTo>
                    <a:pt x="1071206" y="30022"/>
                  </a:lnTo>
                  <a:lnTo>
                    <a:pt x="1073492" y="29502"/>
                  </a:lnTo>
                  <a:lnTo>
                    <a:pt x="1072883" y="27673"/>
                  </a:lnTo>
                  <a:lnTo>
                    <a:pt x="1072616" y="26885"/>
                  </a:lnTo>
                  <a:lnTo>
                    <a:pt x="1072553" y="26695"/>
                  </a:lnTo>
                  <a:lnTo>
                    <a:pt x="1073962" y="28384"/>
                  </a:lnTo>
                  <a:lnTo>
                    <a:pt x="1076744" y="31064"/>
                  </a:lnTo>
                  <a:lnTo>
                    <a:pt x="1078484" y="30670"/>
                  </a:lnTo>
                  <a:lnTo>
                    <a:pt x="1079080" y="30670"/>
                  </a:lnTo>
                  <a:close/>
                </a:path>
                <a:path w="1090929" h="33019">
                  <a:moveTo>
                    <a:pt x="1083030" y="15659"/>
                  </a:moveTo>
                  <a:lnTo>
                    <a:pt x="1078852" y="15062"/>
                  </a:lnTo>
                  <a:lnTo>
                    <a:pt x="1079804" y="15519"/>
                  </a:lnTo>
                  <a:lnTo>
                    <a:pt x="1083030" y="15659"/>
                  </a:lnTo>
                  <a:close/>
                </a:path>
                <a:path w="1090929" h="33019">
                  <a:moveTo>
                    <a:pt x="1090561" y="1092"/>
                  </a:moveTo>
                  <a:lnTo>
                    <a:pt x="1088948" y="584"/>
                  </a:lnTo>
                  <a:lnTo>
                    <a:pt x="1088224" y="203"/>
                  </a:lnTo>
                  <a:lnTo>
                    <a:pt x="1089088" y="1435"/>
                  </a:lnTo>
                  <a:lnTo>
                    <a:pt x="1089444" y="1435"/>
                  </a:lnTo>
                  <a:lnTo>
                    <a:pt x="1087183" y="2565"/>
                  </a:lnTo>
                  <a:lnTo>
                    <a:pt x="1083335" y="3213"/>
                  </a:lnTo>
                  <a:lnTo>
                    <a:pt x="1082078" y="3213"/>
                  </a:lnTo>
                  <a:lnTo>
                    <a:pt x="1082332" y="2717"/>
                  </a:lnTo>
                  <a:lnTo>
                    <a:pt x="1082548" y="2298"/>
                  </a:lnTo>
                  <a:lnTo>
                    <a:pt x="1082878" y="1752"/>
                  </a:lnTo>
                  <a:lnTo>
                    <a:pt x="1083475" y="1435"/>
                  </a:lnTo>
                  <a:lnTo>
                    <a:pt x="1083894" y="1435"/>
                  </a:lnTo>
                  <a:lnTo>
                    <a:pt x="1081849" y="0"/>
                  </a:lnTo>
                  <a:lnTo>
                    <a:pt x="1079779" y="2717"/>
                  </a:lnTo>
                  <a:lnTo>
                    <a:pt x="1078788" y="2565"/>
                  </a:lnTo>
                  <a:lnTo>
                    <a:pt x="1078560" y="2565"/>
                  </a:lnTo>
                  <a:lnTo>
                    <a:pt x="1077569" y="2298"/>
                  </a:lnTo>
                  <a:lnTo>
                    <a:pt x="1077061" y="2298"/>
                  </a:lnTo>
                  <a:lnTo>
                    <a:pt x="1076286" y="1752"/>
                  </a:lnTo>
                  <a:lnTo>
                    <a:pt x="1076909" y="2298"/>
                  </a:lnTo>
                  <a:lnTo>
                    <a:pt x="1069809" y="3213"/>
                  </a:lnTo>
                  <a:lnTo>
                    <a:pt x="1070292" y="3213"/>
                  </a:lnTo>
                  <a:lnTo>
                    <a:pt x="1067981" y="5080"/>
                  </a:lnTo>
                  <a:lnTo>
                    <a:pt x="1069784" y="4470"/>
                  </a:lnTo>
                  <a:lnTo>
                    <a:pt x="1073886" y="4229"/>
                  </a:lnTo>
                  <a:lnTo>
                    <a:pt x="1075880" y="3568"/>
                  </a:lnTo>
                  <a:lnTo>
                    <a:pt x="1076833" y="5715"/>
                  </a:lnTo>
                  <a:lnTo>
                    <a:pt x="1075905" y="5715"/>
                  </a:lnTo>
                  <a:lnTo>
                    <a:pt x="1074000" y="7366"/>
                  </a:lnTo>
                  <a:lnTo>
                    <a:pt x="1074166" y="7366"/>
                  </a:lnTo>
                  <a:lnTo>
                    <a:pt x="1072146" y="9359"/>
                  </a:lnTo>
                  <a:lnTo>
                    <a:pt x="1075080" y="9359"/>
                  </a:lnTo>
                  <a:lnTo>
                    <a:pt x="1074864" y="8216"/>
                  </a:lnTo>
                  <a:lnTo>
                    <a:pt x="1074826" y="8001"/>
                  </a:lnTo>
                  <a:lnTo>
                    <a:pt x="1074712" y="7366"/>
                  </a:lnTo>
                  <a:lnTo>
                    <a:pt x="1078458" y="8001"/>
                  </a:lnTo>
                  <a:lnTo>
                    <a:pt x="1075220" y="10185"/>
                  </a:lnTo>
                  <a:lnTo>
                    <a:pt x="1075105" y="9550"/>
                  </a:lnTo>
                  <a:lnTo>
                    <a:pt x="1071956" y="9550"/>
                  </a:lnTo>
                  <a:lnTo>
                    <a:pt x="1068527" y="9550"/>
                  </a:lnTo>
                  <a:lnTo>
                    <a:pt x="1067346" y="13182"/>
                  </a:lnTo>
                  <a:lnTo>
                    <a:pt x="1065580" y="17614"/>
                  </a:lnTo>
                  <a:lnTo>
                    <a:pt x="1072400" y="13970"/>
                  </a:lnTo>
                  <a:lnTo>
                    <a:pt x="1072489" y="18199"/>
                  </a:lnTo>
                  <a:lnTo>
                    <a:pt x="1073861" y="17030"/>
                  </a:lnTo>
                  <a:lnTo>
                    <a:pt x="1076553" y="13957"/>
                  </a:lnTo>
                  <a:lnTo>
                    <a:pt x="1076998" y="13576"/>
                  </a:lnTo>
                  <a:lnTo>
                    <a:pt x="1077620" y="12725"/>
                  </a:lnTo>
                  <a:lnTo>
                    <a:pt x="1078458" y="12065"/>
                  </a:lnTo>
                  <a:lnTo>
                    <a:pt x="1080643" y="12725"/>
                  </a:lnTo>
                  <a:lnTo>
                    <a:pt x="1082598" y="13487"/>
                  </a:lnTo>
                  <a:lnTo>
                    <a:pt x="1083906" y="12065"/>
                  </a:lnTo>
                  <a:lnTo>
                    <a:pt x="1084719" y="11176"/>
                  </a:lnTo>
                  <a:lnTo>
                    <a:pt x="1084364" y="10655"/>
                  </a:lnTo>
                  <a:lnTo>
                    <a:pt x="1083856" y="10223"/>
                  </a:lnTo>
                  <a:lnTo>
                    <a:pt x="1083310" y="9880"/>
                  </a:lnTo>
                  <a:lnTo>
                    <a:pt x="1083868" y="9880"/>
                  </a:lnTo>
                  <a:lnTo>
                    <a:pt x="1083830" y="8216"/>
                  </a:lnTo>
                  <a:lnTo>
                    <a:pt x="1083767" y="4826"/>
                  </a:lnTo>
                  <a:lnTo>
                    <a:pt x="1084199" y="4470"/>
                  </a:lnTo>
                  <a:lnTo>
                    <a:pt x="1085278" y="3568"/>
                  </a:lnTo>
                  <a:lnTo>
                    <a:pt x="1085710" y="3213"/>
                  </a:lnTo>
                  <a:lnTo>
                    <a:pt x="1089698" y="2298"/>
                  </a:lnTo>
                  <a:lnTo>
                    <a:pt x="1090079" y="2298"/>
                  </a:lnTo>
                  <a:lnTo>
                    <a:pt x="1090561" y="1092"/>
                  </a:lnTo>
                  <a:close/>
                </a:path>
              </a:pathLst>
            </a:custGeom>
            <a:solidFill>
              <a:srgbClr val="ABD3D8">
                <a:alpha val="51998"/>
              </a:srgbClr>
            </a:solidFill>
          </p:spPr>
          <p:txBody>
            <a:bodyPr wrap="square" lIns="0" tIns="0" rIns="0" bIns="0" rtlCol="0"/>
            <a:lstStyle/>
            <a:p>
              <a:pPr defTabSz="829178"/>
              <a:endParaRPr sz="1632" kern="0">
                <a:solidFill>
                  <a:sysClr val="windowText" lastClr="000000"/>
                </a:solidFill>
              </a:endParaRPr>
            </a:p>
          </p:txBody>
        </p:sp>
        <p:pic>
          <p:nvPicPr>
            <p:cNvPr id="129" name="object 129"/>
            <p:cNvPicPr/>
            <p:nvPr/>
          </p:nvPicPr>
          <p:blipFill>
            <a:blip r:embed="rId8" cstate="print"/>
            <a:stretch>
              <a:fillRect/>
            </a:stretch>
          </p:blipFill>
          <p:spPr>
            <a:xfrm>
              <a:off x="7720926" y="1779384"/>
              <a:ext cx="2607043" cy="800798"/>
            </a:xfrm>
            <a:prstGeom prst="rect">
              <a:avLst/>
            </a:prstGeom>
          </p:spPr>
        </p:pic>
        <p:pic>
          <p:nvPicPr>
            <p:cNvPr id="130" name="object 130"/>
            <p:cNvPicPr/>
            <p:nvPr/>
          </p:nvPicPr>
          <p:blipFill>
            <a:blip r:embed="rId9" cstate="print"/>
            <a:stretch>
              <a:fillRect/>
            </a:stretch>
          </p:blipFill>
          <p:spPr>
            <a:xfrm>
              <a:off x="8795122" y="1031176"/>
              <a:ext cx="505212" cy="1341149"/>
            </a:xfrm>
            <a:prstGeom prst="rect">
              <a:avLst/>
            </a:prstGeom>
          </p:spPr>
        </p:pic>
        <p:pic>
          <p:nvPicPr>
            <p:cNvPr id="131" name="object 131"/>
            <p:cNvPicPr/>
            <p:nvPr/>
          </p:nvPicPr>
          <p:blipFill>
            <a:blip r:embed="rId10" cstate="print"/>
            <a:stretch>
              <a:fillRect/>
            </a:stretch>
          </p:blipFill>
          <p:spPr>
            <a:xfrm>
              <a:off x="7851292" y="1009840"/>
              <a:ext cx="2608338" cy="814345"/>
            </a:xfrm>
            <a:prstGeom prst="rect">
              <a:avLst/>
            </a:prstGeom>
          </p:spPr>
        </p:pic>
        <p:pic>
          <p:nvPicPr>
            <p:cNvPr id="132" name="object 132"/>
            <p:cNvPicPr/>
            <p:nvPr/>
          </p:nvPicPr>
          <p:blipFill>
            <a:blip r:embed="rId11" cstate="print"/>
            <a:stretch>
              <a:fillRect/>
            </a:stretch>
          </p:blipFill>
          <p:spPr>
            <a:xfrm>
              <a:off x="8776805" y="0"/>
              <a:ext cx="821144" cy="2586023"/>
            </a:xfrm>
            <a:prstGeom prst="rect">
              <a:avLst/>
            </a:prstGeom>
          </p:spPr>
        </p:pic>
        <p:sp>
          <p:nvSpPr>
            <p:cNvPr id="133" name="object 133"/>
            <p:cNvSpPr/>
            <p:nvPr/>
          </p:nvSpPr>
          <p:spPr>
            <a:xfrm>
              <a:off x="664870" y="328396"/>
              <a:ext cx="9362440" cy="113030"/>
            </a:xfrm>
            <a:custGeom>
              <a:avLst/>
              <a:gdLst/>
              <a:ahLst/>
              <a:cxnLst/>
              <a:rect l="l" t="t" r="r" b="b"/>
              <a:pathLst>
                <a:path w="9362440" h="113029">
                  <a:moveTo>
                    <a:pt x="72644" y="27241"/>
                  </a:moveTo>
                  <a:lnTo>
                    <a:pt x="68008" y="16014"/>
                  </a:lnTo>
                  <a:lnTo>
                    <a:pt x="60528" y="7429"/>
                  </a:lnTo>
                  <a:lnTo>
                    <a:pt x="50292" y="1930"/>
                  </a:lnTo>
                  <a:lnTo>
                    <a:pt x="37312" y="0"/>
                  </a:lnTo>
                  <a:lnTo>
                    <a:pt x="21132" y="3136"/>
                  </a:lnTo>
                  <a:lnTo>
                    <a:pt x="9448" y="11938"/>
                  </a:lnTo>
                  <a:lnTo>
                    <a:pt x="2374" y="25450"/>
                  </a:lnTo>
                  <a:lnTo>
                    <a:pt x="0" y="42735"/>
                  </a:lnTo>
                  <a:lnTo>
                    <a:pt x="2374" y="60020"/>
                  </a:lnTo>
                  <a:lnTo>
                    <a:pt x="9448" y="73533"/>
                  </a:lnTo>
                  <a:lnTo>
                    <a:pt x="21132" y="82321"/>
                  </a:lnTo>
                  <a:lnTo>
                    <a:pt x="37312" y="85471"/>
                  </a:lnTo>
                  <a:lnTo>
                    <a:pt x="50292" y="83540"/>
                  </a:lnTo>
                  <a:lnTo>
                    <a:pt x="60528" y="78041"/>
                  </a:lnTo>
                  <a:lnTo>
                    <a:pt x="68008" y="69456"/>
                  </a:lnTo>
                  <a:lnTo>
                    <a:pt x="72644" y="58229"/>
                  </a:lnTo>
                  <a:lnTo>
                    <a:pt x="65862" y="56578"/>
                  </a:lnTo>
                  <a:lnTo>
                    <a:pt x="62090" y="65874"/>
                  </a:lnTo>
                  <a:lnTo>
                    <a:pt x="56057" y="72948"/>
                  </a:lnTo>
                  <a:lnTo>
                    <a:pt x="47790" y="77444"/>
                  </a:lnTo>
                  <a:lnTo>
                    <a:pt x="37312" y="79019"/>
                  </a:lnTo>
                  <a:lnTo>
                    <a:pt x="24041" y="76352"/>
                  </a:lnTo>
                  <a:lnTo>
                    <a:pt x="14516" y="68884"/>
                  </a:lnTo>
                  <a:lnTo>
                    <a:pt x="8813" y="57416"/>
                  </a:lnTo>
                  <a:lnTo>
                    <a:pt x="7010" y="42735"/>
                  </a:lnTo>
                  <a:lnTo>
                    <a:pt x="8978" y="28054"/>
                  </a:lnTo>
                  <a:lnTo>
                    <a:pt x="14668" y="16586"/>
                  </a:lnTo>
                  <a:lnTo>
                    <a:pt x="24104" y="9118"/>
                  </a:lnTo>
                  <a:lnTo>
                    <a:pt x="37312" y="6451"/>
                  </a:lnTo>
                  <a:lnTo>
                    <a:pt x="47790" y="8026"/>
                  </a:lnTo>
                  <a:lnTo>
                    <a:pt x="56057" y="12522"/>
                  </a:lnTo>
                  <a:lnTo>
                    <a:pt x="62090" y="19596"/>
                  </a:lnTo>
                  <a:lnTo>
                    <a:pt x="65862" y="28892"/>
                  </a:lnTo>
                  <a:lnTo>
                    <a:pt x="72644" y="27241"/>
                  </a:lnTo>
                  <a:close/>
                </a:path>
                <a:path w="9362440" h="113029">
                  <a:moveTo>
                    <a:pt x="132829" y="51460"/>
                  </a:moveTo>
                  <a:lnTo>
                    <a:pt x="108851" y="20510"/>
                  </a:lnTo>
                  <a:lnTo>
                    <a:pt x="99733" y="21653"/>
                  </a:lnTo>
                  <a:lnTo>
                    <a:pt x="92481" y="25006"/>
                  </a:lnTo>
                  <a:lnTo>
                    <a:pt x="87198" y="30467"/>
                  </a:lnTo>
                  <a:lnTo>
                    <a:pt x="84010" y="37896"/>
                  </a:lnTo>
                  <a:lnTo>
                    <a:pt x="90728" y="39776"/>
                  </a:lnTo>
                  <a:lnTo>
                    <a:pt x="93002" y="31457"/>
                  </a:lnTo>
                  <a:lnTo>
                    <a:pt x="93129" y="31000"/>
                  </a:lnTo>
                  <a:lnTo>
                    <a:pt x="99225" y="26847"/>
                  </a:lnTo>
                  <a:lnTo>
                    <a:pt x="108623" y="26847"/>
                  </a:lnTo>
                  <a:lnTo>
                    <a:pt x="116814" y="27990"/>
                  </a:lnTo>
                  <a:lnTo>
                    <a:pt x="122288" y="31457"/>
                  </a:lnTo>
                  <a:lnTo>
                    <a:pt x="125336" y="37249"/>
                  </a:lnTo>
                  <a:lnTo>
                    <a:pt x="126288" y="45415"/>
                  </a:lnTo>
                  <a:lnTo>
                    <a:pt x="126288" y="51460"/>
                  </a:lnTo>
                  <a:lnTo>
                    <a:pt x="103212" y="79425"/>
                  </a:lnTo>
                  <a:lnTo>
                    <a:pt x="92163" y="79425"/>
                  </a:lnTo>
                  <a:lnTo>
                    <a:pt x="88392" y="73050"/>
                  </a:lnTo>
                  <a:lnTo>
                    <a:pt x="88392" y="59880"/>
                  </a:lnTo>
                  <a:lnTo>
                    <a:pt x="126288" y="51460"/>
                  </a:lnTo>
                  <a:lnTo>
                    <a:pt x="126288" y="45415"/>
                  </a:lnTo>
                  <a:lnTo>
                    <a:pt x="81673" y="56921"/>
                  </a:lnTo>
                  <a:lnTo>
                    <a:pt x="81673" y="67348"/>
                  </a:lnTo>
                  <a:lnTo>
                    <a:pt x="82994" y="74269"/>
                  </a:lnTo>
                  <a:lnTo>
                    <a:pt x="86944" y="80048"/>
                  </a:lnTo>
                  <a:lnTo>
                    <a:pt x="93573" y="83997"/>
                  </a:lnTo>
                  <a:lnTo>
                    <a:pt x="102870" y="85471"/>
                  </a:lnTo>
                  <a:lnTo>
                    <a:pt x="110439" y="84658"/>
                  </a:lnTo>
                  <a:lnTo>
                    <a:pt x="117081" y="82270"/>
                  </a:lnTo>
                  <a:lnTo>
                    <a:pt x="121119" y="79425"/>
                  </a:lnTo>
                  <a:lnTo>
                    <a:pt x="122605" y="78371"/>
                  </a:lnTo>
                  <a:lnTo>
                    <a:pt x="126860" y="73050"/>
                  </a:lnTo>
                  <a:lnTo>
                    <a:pt x="126860" y="83756"/>
                  </a:lnTo>
                  <a:lnTo>
                    <a:pt x="132829" y="83756"/>
                  </a:lnTo>
                  <a:lnTo>
                    <a:pt x="132829" y="73050"/>
                  </a:lnTo>
                  <a:lnTo>
                    <a:pt x="132829" y="51460"/>
                  </a:lnTo>
                  <a:close/>
                </a:path>
                <a:path w="9362440" h="113029">
                  <a:moveTo>
                    <a:pt x="180225" y="22225"/>
                  </a:moveTo>
                  <a:lnTo>
                    <a:pt x="161137" y="22225"/>
                  </a:lnTo>
                  <a:lnTo>
                    <a:pt x="161137" y="5130"/>
                  </a:lnTo>
                  <a:lnTo>
                    <a:pt x="154520" y="5130"/>
                  </a:lnTo>
                  <a:lnTo>
                    <a:pt x="154520" y="22225"/>
                  </a:lnTo>
                  <a:lnTo>
                    <a:pt x="140741" y="22225"/>
                  </a:lnTo>
                  <a:lnTo>
                    <a:pt x="140741" y="28206"/>
                  </a:lnTo>
                  <a:lnTo>
                    <a:pt x="154520" y="28206"/>
                  </a:lnTo>
                  <a:lnTo>
                    <a:pt x="154520" y="68084"/>
                  </a:lnTo>
                  <a:lnTo>
                    <a:pt x="154355" y="72250"/>
                  </a:lnTo>
                  <a:lnTo>
                    <a:pt x="156400" y="76517"/>
                  </a:lnTo>
                  <a:lnTo>
                    <a:pt x="160337" y="81292"/>
                  </a:lnTo>
                  <a:lnTo>
                    <a:pt x="166052" y="83896"/>
                  </a:lnTo>
                  <a:lnTo>
                    <a:pt x="172897" y="84632"/>
                  </a:lnTo>
                  <a:lnTo>
                    <a:pt x="180225" y="83756"/>
                  </a:lnTo>
                  <a:lnTo>
                    <a:pt x="180225" y="77838"/>
                  </a:lnTo>
                  <a:lnTo>
                    <a:pt x="171056" y="79311"/>
                  </a:lnTo>
                  <a:lnTo>
                    <a:pt x="165125" y="78574"/>
                  </a:lnTo>
                  <a:lnTo>
                    <a:pt x="160909" y="70535"/>
                  </a:lnTo>
                  <a:lnTo>
                    <a:pt x="161137" y="67525"/>
                  </a:lnTo>
                  <a:lnTo>
                    <a:pt x="161137" y="28206"/>
                  </a:lnTo>
                  <a:lnTo>
                    <a:pt x="180225" y="28206"/>
                  </a:lnTo>
                  <a:lnTo>
                    <a:pt x="180225" y="22225"/>
                  </a:lnTo>
                  <a:close/>
                </a:path>
                <a:path w="9362440" h="113029">
                  <a:moveTo>
                    <a:pt x="239699" y="51460"/>
                  </a:moveTo>
                  <a:lnTo>
                    <a:pt x="215722" y="20510"/>
                  </a:lnTo>
                  <a:lnTo>
                    <a:pt x="206603" y="21653"/>
                  </a:lnTo>
                  <a:lnTo>
                    <a:pt x="199351" y="25006"/>
                  </a:lnTo>
                  <a:lnTo>
                    <a:pt x="194068" y="30467"/>
                  </a:lnTo>
                  <a:lnTo>
                    <a:pt x="190881" y="37896"/>
                  </a:lnTo>
                  <a:lnTo>
                    <a:pt x="197599" y="39776"/>
                  </a:lnTo>
                  <a:lnTo>
                    <a:pt x="199872" y="31457"/>
                  </a:lnTo>
                  <a:lnTo>
                    <a:pt x="199999" y="31000"/>
                  </a:lnTo>
                  <a:lnTo>
                    <a:pt x="206095" y="26847"/>
                  </a:lnTo>
                  <a:lnTo>
                    <a:pt x="215493" y="26847"/>
                  </a:lnTo>
                  <a:lnTo>
                    <a:pt x="223685" y="27990"/>
                  </a:lnTo>
                  <a:lnTo>
                    <a:pt x="229158" y="31457"/>
                  </a:lnTo>
                  <a:lnTo>
                    <a:pt x="232206" y="37249"/>
                  </a:lnTo>
                  <a:lnTo>
                    <a:pt x="233159" y="45415"/>
                  </a:lnTo>
                  <a:lnTo>
                    <a:pt x="233159" y="51460"/>
                  </a:lnTo>
                  <a:lnTo>
                    <a:pt x="210083" y="79425"/>
                  </a:lnTo>
                  <a:lnTo>
                    <a:pt x="199034" y="79425"/>
                  </a:lnTo>
                  <a:lnTo>
                    <a:pt x="195262" y="73050"/>
                  </a:lnTo>
                  <a:lnTo>
                    <a:pt x="195262" y="59880"/>
                  </a:lnTo>
                  <a:lnTo>
                    <a:pt x="233159" y="51460"/>
                  </a:lnTo>
                  <a:lnTo>
                    <a:pt x="233159" y="45415"/>
                  </a:lnTo>
                  <a:lnTo>
                    <a:pt x="188544" y="56921"/>
                  </a:lnTo>
                  <a:lnTo>
                    <a:pt x="188544" y="67348"/>
                  </a:lnTo>
                  <a:lnTo>
                    <a:pt x="189865" y="74269"/>
                  </a:lnTo>
                  <a:lnTo>
                    <a:pt x="193814" y="80048"/>
                  </a:lnTo>
                  <a:lnTo>
                    <a:pt x="200444" y="83997"/>
                  </a:lnTo>
                  <a:lnTo>
                    <a:pt x="209740" y="85471"/>
                  </a:lnTo>
                  <a:lnTo>
                    <a:pt x="217309" y="84658"/>
                  </a:lnTo>
                  <a:lnTo>
                    <a:pt x="223951" y="82270"/>
                  </a:lnTo>
                  <a:lnTo>
                    <a:pt x="227990" y="79425"/>
                  </a:lnTo>
                  <a:lnTo>
                    <a:pt x="229476" y="78371"/>
                  </a:lnTo>
                  <a:lnTo>
                    <a:pt x="233730" y="73050"/>
                  </a:lnTo>
                  <a:lnTo>
                    <a:pt x="233730" y="83756"/>
                  </a:lnTo>
                  <a:lnTo>
                    <a:pt x="239699" y="83756"/>
                  </a:lnTo>
                  <a:lnTo>
                    <a:pt x="239699" y="73050"/>
                  </a:lnTo>
                  <a:lnTo>
                    <a:pt x="239699" y="51460"/>
                  </a:lnTo>
                  <a:close/>
                </a:path>
                <a:path w="9362440" h="113029">
                  <a:moveTo>
                    <a:pt x="262153" y="0"/>
                  </a:moveTo>
                  <a:lnTo>
                    <a:pt x="255600" y="0"/>
                  </a:lnTo>
                  <a:lnTo>
                    <a:pt x="255600" y="83756"/>
                  </a:lnTo>
                  <a:lnTo>
                    <a:pt x="262153" y="83756"/>
                  </a:lnTo>
                  <a:lnTo>
                    <a:pt x="262153" y="0"/>
                  </a:lnTo>
                  <a:close/>
                </a:path>
                <a:path w="9362440" h="113029">
                  <a:moveTo>
                    <a:pt x="333108" y="52870"/>
                  </a:moveTo>
                  <a:lnTo>
                    <a:pt x="331203" y="39789"/>
                  </a:lnTo>
                  <a:lnTo>
                    <a:pt x="326097" y="30391"/>
                  </a:lnTo>
                  <a:lnTo>
                    <a:pt x="326097" y="52870"/>
                  </a:lnTo>
                  <a:lnTo>
                    <a:pt x="324700" y="63652"/>
                  </a:lnTo>
                  <a:lnTo>
                    <a:pt x="323469" y="66167"/>
                  </a:lnTo>
                  <a:lnTo>
                    <a:pt x="320586" y="71920"/>
                  </a:lnTo>
                  <a:lnTo>
                    <a:pt x="313905" y="77216"/>
                  </a:lnTo>
                  <a:lnTo>
                    <a:pt x="313753" y="77216"/>
                  </a:lnTo>
                  <a:lnTo>
                    <a:pt x="304444" y="79082"/>
                  </a:lnTo>
                  <a:lnTo>
                    <a:pt x="295046" y="77216"/>
                  </a:lnTo>
                  <a:lnTo>
                    <a:pt x="288277" y="71920"/>
                  </a:lnTo>
                  <a:lnTo>
                    <a:pt x="284175" y="63652"/>
                  </a:lnTo>
                  <a:lnTo>
                    <a:pt x="282790" y="52870"/>
                  </a:lnTo>
                  <a:lnTo>
                    <a:pt x="284111" y="42379"/>
                  </a:lnTo>
                  <a:lnTo>
                    <a:pt x="288112" y="34163"/>
                  </a:lnTo>
                  <a:lnTo>
                    <a:pt x="294855" y="28816"/>
                  </a:lnTo>
                  <a:lnTo>
                    <a:pt x="304444" y="26898"/>
                  </a:lnTo>
                  <a:lnTo>
                    <a:pt x="314286" y="28816"/>
                  </a:lnTo>
                  <a:lnTo>
                    <a:pt x="314007" y="28816"/>
                  </a:lnTo>
                  <a:lnTo>
                    <a:pt x="320675" y="33972"/>
                  </a:lnTo>
                  <a:lnTo>
                    <a:pt x="324739" y="42151"/>
                  </a:lnTo>
                  <a:lnTo>
                    <a:pt x="326097" y="52870"/>
                  </a:lnTo>
                  <a:lnTo>
                    <a:pt x="326097" y="30391"/>
                  </a:lnTo>
                  <a:lnTo>
                    <a:pt x="325653" y="29565"/>
                  </a:lnTo>
                  <a:lnTo>
                    <a:pt x="322072" y="26898"/>
                  </a:lnTo>
                  <a:lnTo>
                    <a:pt x="316661" y="22898"/>
                  </a:lnTo>
                  <a:lnTo>
                    <a:pt x="304444" y="20510"/>
                  </a:lnTo>
                  <a:lnTo>
                    <a:pt x="292188" y="22898"/>
                  </a:lnTo>
                  <a:lnTo>
                    <a:pt x="292341" y="22898"/>
                  </a:lnTo>
                  <a:lnTo>
                    <a:pt x="284251" y="28816"/>
                  </a:lnTo>
                  <a:lnTo>
                    <a:pt x="283324" y="29565"/>
                  </a:lnTo>
                  <a:lnTo>
                    <a:pt x="280898" y="33972"/>
                  </a:lnTo>
                  <a:lnTo>
                    <a:pt x="277723" y="39789"/>
                  </a:lnTo>
                  <a:lnTo>
                    <a:pt x="275793" y="52870"/>
                  </a:lnTo>
                  <a:lnTo>
                    <a:pt x="277355" y="63652"/>
                  </a:lnTo>
                  <a:lnTo>
                    <a:pt x="277761" y="66167"/>
                  </a:lnTo>
                  <a:lnTo>
                    <a:pt x="280873" y="71920"/>
                  </a:lnTo>
                  <a:lnTo>
                    <a:pt x="283400" y="76454"/>
                  </a:lnTo>
                  <a:lnTo>
                    <a:pt x="292303" y="83108"/>
                  </a:lnTo>
                  <a:lnTo>
                    <a:pt x="292455" y="83108"/>
                  </a:lnTo>
                  <a:lnTo>
                    <a:pt x="304444" y="85458"/>
                  </a:lnTo>
                  <a:lnTo>
                    <a:pt x="316585" y="83108"/>
                  </a:lnTo>
                  <a:lnTo>
                    <a:pt x="322021" y="79082"/>
                  </a:lnTo>
                  <a:lnTo>
                    <a:pt x="325589" y="76454"/>
                  </a:lnTo>
                  <a:lnTo>
                    <a:pt x="331177" y="66167"/>
                  </a:lnTo>
                  <a:lnTo>
                    <a:pt x="333108" y="52870"/>
                  </a:lnTo>
                  <a:close/>
                </a:path>
                <a:path w="9362440" h="113029">
                  <a:moveTo>
                    <a:pt x="396151" y="22212"/>
                  </a:moveTo>
                  <a:lnTo>
                    <a:pt x="390169" y="22212"/>
                  </a:lnTo>
                  <a:lnTo>
                    <a:pt x="390169" y="32473"/>
                  </a:lnTo>
                  <a:lnTo>
                    <a:pt x="390169" y="52870"/>
                  </a:lnTo>
                  <a:lnTo>
                    <a:pt x="388886" y="63360"/>
                  </a:lnTo>
                  <a:lnTo>
                    <a:pt x="385051" y="71704"/>
                  </a:lnTo>
                  <a:lnTo>
                    <a:pt x="378625" y="77216"/>
                  </a:lnTo>
                  <a:lnTo>
                    <a:pt x="369595" y="79197"/>
                  </a:lnTo>
                  <a:lnTo>
                    <a:pt x="360794" y="77216"/>
                  </a:lnTo>
                  <a:lnTo>
                    <a:pt x="359422" y="76098"/>
                  </a:lnTo>
                  <a:lnTo>
                    <a:pt x="354368" y="71704"/>
                  </a:lnTo>
                  <a:lnTo>
                    <a:pt x="350469" y="63360"/>
                  </a:lnTo>
                  <a:lnTo>
                    <a:pt x="349148" y="52870"/>
                  </a:lnTo>
                  <a:lnTo>
                    <a:pt x="350393" y="42545"/>
                  </a:lnTo>
                  <a:lnTo>
                    <a:pt x="354177" y="34277"/>
                  </a:lnTo>
                  <a:lnTo>
                    <a:pt x="360591" y="28778"/>
                  </a:lnTo>
                  <a:lnTo>
                    <a:pt x="369722" y="26784"/>
                  </a:lnTo>
                  <a:lnTo>
                    <a:pt x="378891" y="28778"/>
                  </a:lnTo>
                  <a:lnTo>
                    <a:pt x="378701" y="28778"/>
                  </a:lnTo>
                  <a:lnTo>
                    <a:pt x="385025" y="34124"/>
                  </a:lnTo>
                  <a:lnTo>
                    <a:pt x="388874" y="42379"/>
                  </a:lnTo>
                  <a:lnTo>
                    <a:pt x="390169" y="52870"/>
                  </a:lnTo>
                  <a:lnTo>
                    <a:pt x="390169" y="32473"/>
                  </a:lnTo>
                  <a:lnTo>
                    <a:pt x="386803" y="26784"/>
                  </a:lnTo>
                  <a:lnTo>
                    <a:pt x="385787" y="25069"/>
                  </a:lnTo>
                  <a:lnTo>
                    <a:pt x="378498" y="20510"/>
                  </a:lnTo>
                  <a:lnTo>
                    <a:pt x="368579" y="20510"/>
                  </a:lnTo>
                  <a:lnTo>
                    <a:pt x="357378" y="22999"/>
                  </a:lnTo>
                  <a:lnTo>
                    <a:pt x="349072" y="29857"/>
                  </a:lnTo>
                  <a:lnTo>
                    <a:pt x="343916" y="40119"/>
                  </a:lnTo>
                  <a:lnTo>
                    <a:pt x="342138" y="52870"/>
                  </a:lnTo>
                  <a:lnTo>
                    <a:pt x="343916" y="65760"/>
                  </a:lnTo>
                  <a:lnTo>
                    <a:pt x="349148" y="76098"/>
                  </a:lnTo>
                  <a:lnTo>
                    <a:pt x="357644" y="82969"/>
                  </a:lnTo>
                  <a:lnTo>
                    <a:pt x="369201" y="85458"/>
                  </a:lnTo>
                  <a:lnTo>
                    <a:pt x="378269" y="85458"/>
                  </a:lnTo>
                  <a:lnTo>
                    <a:pt x="385102" y="81241"/>
                  </a:lnTo>
                  <a:lnTo>
                    <a:pt x="386422" y="79197"/>
                  </a:lnTo>
                  <a:lnTo>
                    <a:pt x="389483" y="74460"/>
                  </a:lnTo>
                  <a:lnTo>
                    <a:pt x="389483" y="81584"/>
                  </a:lnTo>
                  <a:lnTo>
                    <a:pt x="388531" y="91846"/>
                  </a:lnTo>
                  <a:lnTo>
                    <a:pt x="388493" y="92316"/>
                  </a:lnTo>
                  <a:lnTo>
                    <a:pt x="385127" y="100037"/>
                  </a:lnTo>
                  <a:lnTo>
                    <a:pt x="378968" y="104698"/>
                  </a:lnTo>
                  <a:lnTo>
                    <a:pt x="369544" y="106260"/>
                  </a:lnTo>
                  <a:lnTo>
                    <a:pt x="362419" y="106260"/>
                  </a:lnTo>
                  <a:lnTo>
                    <a:pt x="354965" y="103289"/>
                  </a:lnTo>
                  <a:lnTo>
                    <a:pt x="351205" y="95656"/>
                  </a:lnTo>
                  <a:lnTo>
                    <a:pt x="345274" y="99187"/>
                  </a:lnTo>
                  <a:lnTo>
                    <a:pt x="350088" y="105537"/>
                  </a:lnTo>
                  <a:lnTo>
                    <a:pt x="356019" y="109753"/>
                  </a:lnTo>
                  <a:lnTo>
                    <a:pt x="362635" y="112090"/>
                  </a:lnTo>
                  <a:lnTo>
                    <a:pt x="369493" y="112814"/>
                  </a:lnTo>
                  <a:lnTo>
                    <a:pt x="379818" y="111556"/>
                  </a:lnTo>
                  <a:lnTo>
                    <a:pt x="396062" y="74460"/>
                  </a:lnTo>
                  <a:lnTo>
                    <a:pt x="396125" y="32473"/>
                  </a:lnTo>
                  <a:lnTo>
                    <a:pt x="396151" y="22212"/>
                  </a:lnTo>
                  <a:close/>
                </a:path>
                <a:path w="9362440" h="113029">
                  <a:moveTo>
                    <a:pt x="462572" y="22225"/>
                  </a:moveTo>
                  <a:lnTo>
                    <a:pt x="455955" y="22225"/>
                  </a:lnTo>
                  <a:lnTo>
                    <a:pt x="455955" y="55448"/>
                  </a:lnTo>
                  <a:lnTo>
                    <a:pt x="454799" y="64820"/>
                  </a:lnTo>
                  <a:lnTo>
                    <a:pt x="451256" y="72224"/>
                  </a:lnTo>
                  <a:lnTo>
                    <a:pt x="445211" y="77101"/>
                  </a:lnTo>
                  <a:lnTo>
                    <a:pt x="436524" y="78854"/>
                  </a:lnTo>
                  <a:lnTo>
                    <a:pt x="428117" y="77190"/>
                  </a:lnTo>
                  <a:lnTo>
                    <a:pt x="422186" y="72377"/>
                  </a:lnTo>
                  <a:lnTo>
                    <a:pt x="418655" y="64643"/>
                  </a:lnTo>
                  <a:lnTo>
                    <a:pt x="417499" y="54241"/>
                  </a:lnTo>
                  <a:lnTo>
                    <a:pt x="417499" y="22225"/>
                  </a:lnTo>
                  <a:lnTo>
                    <a:pt x="410883" y="22225"/>
                  </a:lnTo>
                  <a:lnTo>
                    <a:pt x="410883" y="55892"/>
                  </a:lnTo>
                  <a:lnTo>
                    <a:pt x="412369" y="67246"/>
                  </a:lnTo>
                  <a:lnTo>
                    <a:pt x="416915" y="76568"/>
                  </a:lnTo>
                  <a:lnTo>
                    <a:pt x="424637" y="82867"/>
                  </a:lnTo>
                  <a:lnTo>
                    <a:pt x="435673" y="85191"/>
                  </a:lnTo>
                  <a:lnTo>
                    <a:pt x="444449" y="85191"/>
                  </a:lnTo>
                  <a:lnTo>
                    <a:pt x="452018" y="81762"/>
                  </a:lnTo>
                  <a:lnTo>
                    <a:pt x="456577" y="74536"/>
                  </a:lnTo>
                  <a:lnTo>
                    <a:pt x="456577" y="83756"/>
                  </a:lnTo>
                  <a:lnTo>
                    <a:pt x="462572" y="83756"/>
                  </a:lnTo>
                  <a:lnTo>
                    <a:pt x="462572" y="22225"/>
                  </a:lnTo>
                  <a:close/>
                </a:path>
                <a:path w="9362440" h="113029">
                  <a:moveTo>
                    <a:pt x="531825" y="54876"/>
                  </a:moveTo>
                  <a:lnTo>
                    <a:pt x="531101" y="48945"/>
                  </a:lnTo>
                  <a:lnTo>
                    <a:pt x="530072" y="40398"/>
                  </a:lnTo>
                  <a:lnTo>
                    <a:pt x="524764" y="29959"/>
                  </a:lnTo>
                  <a:lnTo>
                    <a:pt x="524764" y="48945"/>
                  </a:lnTo>
                  <a:lnTo>
                    <a:pt x="482206" y="48945"/>
                  </a:lnTo>
                  <a:lnTo>
                    <a:pt x="484276" y="39509"/>
                  </a:lnTo>
                  <a:lnTo>
                    <a:pt x="488657" y="32512"/>
                  </a:lnTo>
                  <a:lnTo>
                    <a:pt x="495211" y="28194"/>
                  </a:lnTo>
                  <a:lnTo>
                    <a:pt x="503796" y="26720"/>
                  </a:lnTo>
                  <a:lnTo>
                    <a:pt x="512356" y="28194"/>
                  </a:lnTo>
                  <a:lnTo>
                    <a:pt x="512191" y="28194"/>
                  </a:lnTo>
                  <a:lnTo>
                    <a:pt x="514273" y="29603"/>
                  </a:lnTo>
                  <a:lnTo>
                    <a:pt x="518515" y="32512"/>
                  </a:lnTo>
                  <a:lnTo>
                    <a:pt x="522706" y="39509"/>
                  </a:lnTo>
                  <a:lnTo>
                    <a:pt x="524764" y="48945"/>
                  </a:lnTo>
                  <a:lnTo>
                    <a:pt x="524764" y="29959"/>
                  </a:lnTo>
                  <a:lnTo>
                    <a:pt x="524586" y="29603"/>
                  </a:lnTo>
                  <a:lnTo>
                    <a:pt x="520788" y="26720"/>
                  </a:lnTo>
                  <a:lnTo>
                    <a:pt x="515683" y="22847"/>
                  </a:lnTo>
                  <a:lnTo>
                    <a:pt x="503682" y="20523"/>
                  </a:lnTo>
                  <a:lnTo>
                    <a:pt x="491350" y="22847"/>
                  </a:lnTo>
                  <a:lnTo>
                    <a:pt x="491642" y="22847"/>
                  </a:lnTo>
                  <a:lnTo>
                    <a:pt x="482727" y="29248"/>
                  </a:lnTo>
                  <a:lnTo>
                    <a:pt x="477024" y="39509"/>
                  </a:lnTo>
                  <a:lnTo>
                    <a:pt x="475030" y="53111"/>
                  </a:lnTo>
                  <a:lnTo>
                    <a:pt x="476986" y="66205"/>
                  </a:lnTo>
                  <a:lnTo>
                    <a:pt x="477037" y="66522"/>
                  </a:lnTo>
                  <a:lnTo>
                    <a:pt x="482790" y="76720"/>
                  </a:lnTo>
                  <a:lnTo>
                    <a:pt x="491858" y="83197"/>
                  </a:lnTo>
                  <a:lnTo>
                    <a:pt x="503796" y="85471"/>
                  </a:lnTo>
                  <a:lnTo>
                    <a:pt x="512318" y="84353"/>
                  </a:lnTo>
                  <a:lnTo>
                    <a:pt x="519785" y="81114"/>
                  </a:lnTo>
                  <a:lnTo>
                    <a:pt x="522173" y="79095"/>
                  </a:lnTo>
                  <a:lnTo>
                    <a:pt x="525932" y="75895"/>
                  </a:lnTo>
                  <a:lnTo>
                    <a:pt x="530517" y="68834"/>
                  </a:lnTo>
                  <a:lnTo>
                    <a:pt x="524586" y="66205"/>
                  </a:lnTo>
                  <a:lnTo>
                    <a:pt x="520433" y="74536"/>
                  </a:lnTo>
                  <a:lnTo>
                    <a:pt x="513143" y="79095"/>
                  </a:lnTo>
                  <a:lnTo>
                    <a:pt x="503682" y="79095"/>
                  </a:lnTo>
                  <a:lnTo>
                    <a:pt x="494792" y="77470"/>
                  </a:lnTo>
                  <a:lnTo>
                    <a:pt x="488124" y="72745"/>
                  </a:lnTo>
                  <a:lnTo>
                    <a:pt x="483844" y="65151"/>
                  </a:lnTo>
                  <a:lnTo>
                    <a:pt x="482092" y="54876"/>
                  </a:lnTo>
                  <a:lnTo>
                    <a:pt x="531825" y="54876"/>
                  </a:lnTo>
                  <a:close/>
                </a:path>
                <a:path w="9362440" h="113029">
                  <a:moveTo>
                    <a:pt x="8903056" y="27241"/>
                  </a:moveTo>
                  <a:lnTo>
                    <a:pt x="8898420" y="16014"/>
                  </a:lnTo>
                  <a:lnTo>
                    <a:pt x="8890952" y="7429"/>
                  </a:lnTo>
                  <a:lnTo>
                    <a:pt x="8880704" y="1930"/>
                  </a:lnTo>
                  <a:lnTo>
                    <a:pt x="8867724" y="0"/>
                  </a:lnTo>
                  <a:lnTo>
                    <a:pt x="8851544" y="3136"/>
                  </a:lnTo>
                  <a:lnTo>
                    <a:pt x="8839860" y="11938"/>
                  </a:lnTo>
                  <a:lnTo>
                    <a:pt x="8832799" y="25450"/>
                  </a:lnTo>
                  <a:lnTo>
                    <a:pt x="8830412" y="42735"/>
                  </a:lnTo>
                  <a:lnTo>
                    <a:pt x="8832799" y="60020"/>
                  </a:lnTo>
                  <a:lnTo>
                    <a:pt x="8839860" y="73533"/>
                  </a:lnTo>
                  <a:lnTo>
                    <a:pt x="8851544" y="82321"/>
                  </a:lnTo>
                  <a:lnTo>
                    <a:pt x="8867724" y="85471"/>
                  </a:lnTo>
                  <a:lnTo>
                    <a:pt x="8880704" y="83540"/>
                  </a:lnTo>
                  <a:lnTo>
                    <a:pt x="8890952" y="78041"/>
                  </a:lnTo>
                  <a:lnTo>
                    <a:pt x="8898420" y="69456"/>
                  </a:lnTo>
                  <a:lnTo>
                    <a:pt x="8903056" y="58229"/>
                  </a:lnTo>
                  <a:lnTo>
                    <a:pt x="8896274" y="56578"/>
                  </a:lnTo>
                  <a:lnTo>
                    <a:pt x="8892502" y="65874"/>
                  </a:lnTo>
                  <a:lnTo>
                    <a:pt x="8886469" y="72948"/>
                  </a:lnTo>
                  <a:lnTo>
                    <a:pt x="8878202" y="77444"/>
                  </a:lnTo>
                  <a:lnTo>
                    <a:pt x="8867724" y="79019"/>
                  </a:lnTo>
                  <a:lnTo>
                    <a:pt x="8854453" y="76352"/>
                  </a:lnTo>
                  <a:lnTo>
                    <a:pt x="8844928" y="68884"/>
                  </a:lnTo>
                  <a:lnTo>
                    <a:pt x="8839225" y="57416"/>
                  </a:lnTo>
                  <a:lnTo>
                    <a:pt x="8837422" y="42735"/>
                  </a:lnTo>
                  <a:lnTo>
                    <a:pt x="8839390" y="28054"/>
                  </a:lnTo>
                  <a:lnTo>
                    <a:pt x="8845080" y="16586"/>
                  </a:lnTo>
                  <a:lnTo>
                    <a:pt x="8854516" y="9118"/>
                  </a:lnTo>
                  <a:lnTo>
                    <a:pt x="8867724" y="6451"/>
                  </a:lnTo>
                  <a:lnTo>
                    <a:pt x="8878202" y="8026"/>
                  </a:lnTo>
                  <a:lnTo>
                    <a:pt x="8886469" y="12522"/>
                  </a:lnTo>
                  <a:lnTo>
                    <a:pt x="8892502" y="19596"/>
                  </a:lnTo>
                  <a:lnTo>
                    <a:pt x="8896274" y="28892"/>
                  </a:lnTo>
                  <a:lnTo>
                    <a:pt x="8903056" y="27241"/>
                  </a:lnTo>
                  <a:close/>
                </a:path>
                <a:path w="9362440" h="113029">
                  <a:moveTo>
                    <a:pt x="8963241" y="51460"/>
                  </a:moveTo>
                  <a:lnTo>
                    <a:pt x="8963139" y="39776"/>
                  </a:lnTo>
                  <a:lnTo>
                    <a:pt x="8962974" y="37896"/>
                  </a:lnTo>
                  <a:lnTo>
                    <a:pt x="8962847" y="36410"/>
                  </a:lnTo>
                  <a:lnTo>
                    <a:pt x="8939263" y="20510"/>
                  </a:lnTo>
                  <a:lnTo>
                    <a:pt x="8930145" y="21653"/>
                  </a:lnTo>
                  <a:lnTo>
                    <a:pt x="8922893" y="25006"/>
                  </a:lnTo>
                  <a:lnTo>
                    <a:pt x="8917610" y="30467"/>
                  </a:lnTo>
                  <a:lnTo>
                    <a:pt x="8914422" y="37896"/>
                  </a:lnTo>
                  <a:lnTo>
                    <a:pt x="8921140" y="39776"/>
                  </a:lnTo>
                  <a:lnTo>
                    <a:pt x="8923414" y="31457"/>
                  </a:lnTo>
                  <a:lnTo>
                    <a:pt x="8923541" y="31000"/>
                  </a:lnTo>
                  <a:lnTo>
                    <a:pt x="8929637" y="26847"/>
                  </a:lnTo>
                  <a:lnTo>
                    <a:pt x="8939035" y="26847"/>
                  </a:lnTo>
                  <a:lnTo>
                    <a:pt x="8947226" y="27990"/>
                  </a:lnTo>
                  <a:lnTo>
                    <a:pt x="8952700" y="31457"/>
                  </a:lnTo>
                  <a:lnTo>
                    <a:pt x="8955748" y="37249"/>
                  </a:lnTo>
                  <a:lnTo>
                    <a:pt x="8956700" y="45415"/>
                  </a:lnTo>
                  <a:lnTo>
                    <a:pt x="8956700" y="51460"/>
                  </a:lnTo>
                  <a:lnTo>
                    <a:pt x="8933624" y="79425"/>
                  </a:lnTo>
                  <a:lnTo>
                    <a:pt x="8922575" y="79425"/>
                  </a:lnTo>
                  <a:lnTo>
                    <a:pt x="8918804" y="73050"/>
                  </a:lnTo>
                  <a:lnTo>
                    <a:pt x="8918804" y="59880"/>
                  </a:lnTo>
                  <a:lnTo>
                    <a:pt x="8956700" y="51460"/>
                  </a:lnTo>
                  <a:lnTo>
                    <a:pt x="8956700" y="45415"/>
                  </a:lnTo>
                  <a:lnTo>
                    <a:pt x="8912085" y="56921"/>
                  </a:lnTo>
                  <a:lnTo>
                    <a:pt x="8912085" y="67348"/>
                  </a:lnTo>
                  <a:lnTo>
                    <a:pt x="8913406" y="74269"/>
                  </a:lnTo>
                  <a:lnTo>
                    <a:pt x="8917368" y="80048"/>
                  </a:lnTo>
                  <a:lnTo>
                    <a:pt x="8923985" y="83997"/>
                  </a:lnTo>
                  <a:lnTo>
                    <a:pt x="8933282" y="85471"/>
                  </a:lnTo>
                  <a:lnTo>
                    <a:pt x="8940863" y="84658"/>
                  </a:lnTo>
                  <a:lnTo>
                    <a:pt x="8947493" y="82270"/>
                  </a:lnTo>
                  <a:lnTo>
                    <a:pt x="8951531" y="79425"/>
                  </a:lnTo>
                  <a:lnTo>
                    <a:pt x="8953017" y="78371"/>
                  </a:lnTo>
                  <a:lnTo>
                    <a:pt x="8957272" y="73050"/>
                  </a:lnTo>
                  <a:lnTo>
                    <a:pt x="8957272" y="83756"/>
                  </a:lnTo>
                  <a:lnTo>
                    <a:pt x="8963241" y="83756"/>
                  </a:lnTo>
                  <a:lnTo>
                    <a:pt x="8963241" y="73050"/>
                  </a:lnTo>
                  <a:lnTo>
                    <a:pt x="8963241" y="51460"/>
                  </a:lnTo>
                  <a:close/>
                </a:path>
                <a:path w="9362440" h="113029">
                  <a:moveTo>
                    <a:pt x="9010637" y="22225"/>
                  </a:moveTo>
                  <a:lnTo>
                    <a:pt x="8991549" y="22225"/>
                  </a:lnTo>
                  <a:lnTo>
                    <a:pt x="8991549" y="5130"/>
                  </a:lnTo>
                  <a:lnTo>
                    <a:pt x="8984932" y="5130"/>
                  </a:lnTo>
                  <a:lnTo>
                    <a:pt x="8984932" y="22225"/>
                  </a:lnTo>
                  <a:lnTo>
                    <a:pt x="8971153" y="22225"/>
                  </a:lnTo>
                  <a:lnTo>
                    <a:pt x="8971153" y="28206"/>
                  </a:lnTo>
                  <a:lnTo>
                    <a:pt x="8984932" y="28206"/>
                  </a:lnTo>
                  <a:lnTo>
                    <a:pt x="8984932" y="68084"/>
                  </a:lnTo>
                  <a:lnTo>
                    <a:pt x="8984767" y="72250"/>
                  </a:lnTo>
                  <a:lnTo>
                    <a:pt x="8986812" y="76517"/>
                  </a:lnTo>
                  <a:lnTo>
                    <a:pt x="8990749" y="81292"/>
                  </a:lnTo>
                  <a:lnTo>
                    <a:pt x="8996464" y="83896"/>
                  </a:lnTo>
                  <a:lnTo>
                    <a:pt x="9003309" y="84632"/>
                  </a:lnTo>
                  <a:lnTo>
                    <a:pt x="9010637" y="83756"/>
                  </a:lnTo>
                  <a:lnTo>
                    <a:pt x="9010637" y="77838"/>
                  </a:lnTo>
                  <a:lnTo>
                    <a:pt x="9001468" y="79311"/>
                  </a:lnTo>
                  <a:lnTo>
                    <a:pt x="8995537" y="78574"/>
                  </a:lnTo>
                  <a:lnTo>
                    <a:pt x="8991321" y="70535"/>
                  </a:lnTo>
                  <a:lnTo>
                    <a:pt x="8991549" y="67525"/>
                  </a:lnTo>
                  <a:lnTo>
                    <a:pt x="8991549" y="28206"/>
                  </a:lnTo>
                  <a:lnTo>
                    <a:pt x="9010637" y="28206"/>
                  </a:lnTo>
                  <a:lnTo>
                    <a:pt x="9010637" y="22225"/>
                  </a:lnTo>
                  <a:close/>
                </a:path>
                <a:path w="9362440" h="113029">
                  <a:moveTo>
                    <a:pt x="9070111" y="51460"/>
                  </a:moveTo>
                  <a:lnTo>
                    <a:pt x="9070010" y="39776"/>
                  </a:lnTo>
                  <a:lnTo>
                    <a:pt x="9069845" y="37896"/>
                  </a:lnTo>
                  <a:lnTo>
                    <a:pt x="9069718" y="36410"/>
                  </a:lnTo>
                  <a:lnTo>
                    <a:pt x="9046134" y="20510"/>
                  </a:lnTo>
                  <a:lnTo>
                    <a:pt x="9037015" y="21653"/>
                  </a:lnTo>
                  <a:lnTo>
                    <a:pt x="9029763" y="25006"/>
                  </a:lnTo>
                  <a:lnTo>
                    <a:pt x="9024480" y="30467"/>
                  </a:lnTo>
                  <a:lnTo>
                    <a:pt x="9021293" y="37896"/>
                  </a:lnTo>
                  <a:lnTo>
                    <a:pt x="9028011" y="39776"/>
                  </a:lnTo>
                  <a:lnTo>
                    <a:pt x="9030284" y="31457"/>
                  </a:lnTo>
                  <a:lnTo>
                    <a:pt x="9030411" y="31000"/>
                  </a:lnTo>
                  <a:lnTo>
                    <a:pt x="9036507" y="26847"/>
                  </a:lnTo>
                  <a:lnTo>
                    <a:pt x="9045905" y="26847"/>
                  </a:lnTo>
                  <a:lnTo>
                    <a:pt x="9054097" y="27990"/>
                  </a:lnTo>
                  <a:lnTo>
                    <a:pt x="9059570" y="31457"/>
                  </a:lnTo>
                  <a:lnTo>
                    <a:pt x="9062618" y="37249"/>
                  </a:lnTo>
                  <a:lnTo>
                    <a:pt x="9063571" y="45415"/>
                  </a:lnTo>
                  <a:lnTo>
                    <a:pt x="9063571" y="51460"/>
                  </a:lnTo>
                  <a:lnTo>
                    <a:pt x="9040495" y="79425"/>
                  </a:lnTo>
                  <a:lnTo>
                    <a:pt x="9029446" y="79425"/>
                  </a:lnTo>
                  <a:lnTo>
                    <a:pt x="9025674" y="73050"/>
                  </a:lnTo>
                  <a:lnTo>
                    <a:pt x="9025674" y="59880"/>
                  </a:lnTo>
                  <a:lnTo>
                    <a:pt x="9063571" y="51460"/>
                  </a:lnTo>
                  <a:lnTo>
                    <a:pt x="9063571" y="45415"/>
                  </a:lnTo>
                  <a:lnTo>
                    <a:pt x="9018956" y="56921"/>
                  </a:lnTo>
                  <a:lnTo>
                    <a:pt x="9018956" y="67348"/>
                  </a:lnTo>
                  <a:lnTo>
                    <a:pt x="9020277" y="74269"/>
                  </a:lnTo>
                  <a:lnTo>
                    <a:pt x="9024239" y="80048"/>
                  </a:lnTo>
                  <a:lnTo>
                    <a:pt x="9030856" y="83997"/>
                  </a:lnTo>
                  <a:lnTo>
                    <a:pt x="9040152" y="85471"/>
                  </a:lnTo>
                  <a:lnTo>
                    <a:pt x="9047734" y="84658"/>
                  </a:lnTo>
                  <a:lnTo>
                    <a:pt x="9054363" y="82270"/>
                  </a:lnTo>
                  <a:lnTo>
                    <a:pt x="9058402" y="79425"/>
                  </a:lnTo>
                  <a:lnTo>
                    <a:pt x="9059888" y="78371"/>
                  </a:lnTo>
                  <a:lnTo>
                    <a:pt x="9064142" y="73050"/>
                  </a:lnTo>
                  <a:lnTo>
                    <a:pt x="9064142" y="83756"/>
                  </a:lnTo>
                  <a:lnTo>
                    <a:pt x="9070111" y="83756"/>
                  </a:lnTo>
                  <a:lnTo>
                    <a:pt x="9070111" y="73050"/>
                  </a:lnTo>
                  <a:lnTo>
                    <a:pt x="9070111" y="51460"/>
                  </a:lnTo>
                  <a:close/>
                </a:path>
                <a:path w="9362440" h="113029">
                  <a:moveTo>
                    <a:pt x="9092552" y="0"/>
                  </a:moveTo>
                  <a:lnTo>
                    <a:pt x="9086012" y="0"/>
                  </a:lnTo>
                  <a:lnTo>
                    <a:pt x="9086012" y="83756"/>
                  </a:lnTo>
                  <a:lnTo>
                    <a:pt x="9092552" y="83756"/>
                  </a:lnTo>
                  <a:lnTo>
                    <a:pt x="9092552" y="0"/>
                  </a:lnTo>
                  <a:close/>
                </a:path>
                <a:path w="9362440" h="113029">
                  <a:moveTo>
                    <a:pt x="9163520" y="52870"/>
                  </a:moveTo>
                  <a:lnTo>
                    <a:pt x="9161628" y="39789"/>
                  </a:lnTo>
                  <a:lnTo>
                    <a:pt x="9156509" y="30391"/>
                  </a:lnTo>
                  <a:lnTo>
                    <a:pt x="9156509" y="52870"/>
                  </a:lnTo>
                  <a:lnTo>
                    <a:pt x="9155112" y="63652"/>
                  </a:lnTo>
                  <a:lnTo>
                    <a:pt x="9153881" y="66167"/>
                  </a:lnTo>
                  <a:lnTo>
                    <a:pt x="9150998" y="71920"/>
                  </a:lnTo>
                  <a:lnTo>
                    <a:pt x="9144317" y="77216"/>
                  </a:lnTo>
                  <a:lnTo>
                    <a:pt x="9144165" y="77216"/>
                  </a:lnTo>
                  <a:lnTo>
                    <a:pt x="9134856" y="79082"/>
                  </a:lnTo>
                  <a:lnTo>
                    <a:pt x="9125458" y="77216"/>
                  </a:lnTo>
                  <a:lnTo>
                    <a:pt x="9118689" y="71920"/>
                  </a:lnTo>
                  <a:lnTo>
                    <a:pt x="9114587" y="63652"/>
                  </a:lnTo>
                  <a:lnTo>
                    <a:pt x="9113202" y="52870"/>
                  </a:lnTo>
                  <a:lnTo>
                    <a:pt x="9114523" y="42379"/>
                  </a:lnTo>
                  <a:lnTo>
                    <a:pt x="9118524" y="34163"/>
                  </a:lnTo>
                  <a:lnTo>
                    <a:pt x="9125267" y="28816"/>
                  </a:lnTo>
                  <a:lnTo>
                    <a:pt x="9134856" y="26898"/>
                  </a:lnTo>
                  <a:lnTo>
                    <a:pt x="9144698" y="28816"/>
                  </a:lnTo>
                  <a:lnTo>
                    <a:pt x="9144419" y="28816"/>
                  </a:lnTo>
                  <a:lnTo>
                    <a:pt x="9151087" y="33972"/>
                  </a:lnTo>
                  <a:lnTo>
                    <a:pt x="9155151" y="42151"/>
                  </a:lnTo>
                  <a:lnTo>
                    <a:pt x="9156509" y="52870"/>
                  </a:lnTo>
                  <a:lnTo>
                    <a:pt x="9156509" y="30391"/>
                  </a:lnTo>
                  <a:lnTo>
                    <a:pt x="9156065" y="29565"/>
                  </a:lnTo>
                  <a:lnTo>
                    <a:pt x="9152484" y="26898"/>
                  </a:lnTo>
                  <a:lnTo>
                    <a:pt x="9147073" y="22898"/>
                  </a:lnTo>
                  <a:lnTo>
                    <a:pt x="9134856" y="20510"/>
                  </a:lnTo>
                  <a:lnTo>
                    <a:pt x="9122600" y="22898"/>
                  </a:lnTo>
                  <a:lnTo>
                    <a:pt x="9122753" y="22898"/>
                  </a:lnTo>
                  <a:lnTo>
                    <a:pt x="9114676" y="28816"/>
                  </a:lnTo>
                  <a:lnTo>
                    <a:pt x="9113736" y="29565"/>
                  </a:lnTo>
                  <a:lnTo>
                    <a:pt x="9111310" y="33972"/>
                  </a:lnTo>
                  <a:lnTo>
                    <a:pt x="9108135" y="39789"/>
                  </a:lnTo>
                  <a:lnTo>
                    <a:pt x="9106205" y="52870"/>
                  </a:lnTo>
                  <a:lnTo>
                    <a:pt x="9107767" y="63652"/>
                  </a:lnTo>
                  <a:lnTo>
                    <a:pt x="9108173" y="66167"/>
                  </a:lnTo>
                  <a:lnTo>
                    <a:pt x="9111285" y="71920"/>
                  </a:lnTo>
                  <a:lnTo>
                    <a:pt x="9113825" y="76454"/>
                  </a:lnTo>
                  <a:lnTo>
                    <a:pt x="9122715" y="83108"/>
                  </a:lnTo>
                  <a:lnTo>
                    <a:pt x="9122867" y="83108"/>
                  </a:lnTo>
                  <a:lnTo>
                    <a:pt x="9134856" y="85458"/>
                  </a:lnTo>
                  <a:lnTo>
                    <a:pt x="9146997" y="83108"/>
                  </a:lnTo>
                  <a:lnTo>
                    <a:pt x="9152445" y="79082"/>
                  </a:lnTo>
                  <a:lnTo>
                    <a:pt x="9156001" y="76454"/>
                  </a:lnTo>
                  <a:lnTo>
                    <a:pt x="9161602" y="66167"/>
                  </a:lnTo>
                  <a:lnTo>
                    <a:pt x="9163520" y="52870"/>
                  </a:lnTo>
                  <a:close/>
                </a:path>
                <a:path w="9362440" h="113029">
                  <a:moveTo>
                    <a:pt x="9226563" y="22212"/>
                  </a:moveTo>
                  <a:lnTo>
                    <a:pt x="9220581" y="22212"/>
                  </a:lnTo>
                  <a:lnTo>
                    <a:pt x="9220581" y="32473"/>
                  </a:lnTo>
                  <a:lnTo>
                    <a:pt x="9220581" y="52870"/>
                  </a:lnTo>
                  <a:lnTo>
                    <a:pt x="9219298" y="63360"/>
                  </a:lnTo>
                  <a:lnTo>
                    <a:pt x="9215463" y="71704"/>
                  </a:lnTo>
                  <a:lnTo>
                    <a:pt x="9209037" y="77216"/>
                  </a:lnTo>
                  <a:lnTo>
                    <a:pt x="9200007" y="79197"/>
                  </a:lnTo>
                  <a:lnTo>
                    <a:pt x="9191206" y="77216"/>
                  </a:lnTo>
                  <a:lnTo>
                    <a:pt x="9189834" y="76098"/>
                  </a:lnTo>
                  <a:lnTo>
                    <a:pt x="9184780" y="71704"/>
                  </a:lnTo>
                  <a:lnTo>
                    <a:pt x="9180881" y="63360"/>
                  </a:lnTo>
                  <a:lnTo>
                    <a:pt x="9179560" y="52870"/>
                  </a:lnTo>
                  <a:lnTo>
                    <a:pt x="9180805" y="42545"/>
                  </a:lnTo>
                  <a:lnTo>
                    <a:pt x="9184589" y="34277"/>
                  </a:lnTo>
                  <a:lnTo>
                    <a:pt x="9191003" y="28778"/>
                  </a:lnTo>
                  <a:lnTo>
                    <a:pt x="9200134" y="26784"/>
                  </a:lnTo>
                  <a:lnTo>
                    <a:pt x="9209303" y="28778"/>
                  </a:lnTo>
                  <a:lnTo>
                    <a:pt x="9209113" y="28778"/>
                  </a:lnTo>
                  <a:lnTo>
                    <a:pt x="9215437" y="34124"/>
                  </a:lnTo>
                  <a:lnTo>
                    <a:pt x="9219286" y="42379"/>
                  </a:lnTo>
                  <a:lnTo>
                    <a:pt x="9220581" y="52870"/>
                  </a:lnTo>
                  <a:lnTo>
                    <a:pt x="9220581" y="32473"/>
                  </a:lnTo>
                  <a:lnTo>
                    <a:pt x="9217215" y="26784"/>
                  </a:lnTo>
                  <a:lnTo>
                    <a:pt x="9216199" y="25069"/>
                  </a:lnTo>
                  <a:lnTo>
                    <a:pt x="9208910" y="20510"/>
                  </a:lnTo>
                  <a:lnTo>
                    <a:pt x="9198991" y="20510"/>
                  </a:lnTo>
                  <a:lnTo>
                    <a:pt x="9187790" y="22999"/>
                  </a:lnTo>
                  <a:lnTo>
                    <a:pt x="9179484" y="29857"/>
                  </a:lnTo>
                  <a:lnTo>
                    <a:pt x="9174328" y="40119"/>
                  </a:lnTo>
                  <a:lnTo>
                    <a:pt x="9172550" y="52870"/>
                  </a:lnTo>
                  <a:lnTo>
                    <a:pt x="9174328" y="65760"/>
                  </a:lnTo>
                  <a:lnTo>
                    <a:pt x="9179560" y="76098"/>
                  </a:lnTo>
                  <a:lnTo>
                    <a:pt x="9188056" y="82969"/>
                  </a:lnTo>
                  <a:lnTo>
                    <a:pt x="9199613" y="85458"/>
                  </a:lnTo>
                  <a:lnTo>
                    <a:pt x="9208681" y="85458"/>
                  </a:lnTo>
                  <a:lnTo>
                    <a:pt x="9215514" y="81241"/>
                  </a:lnTo>
                  <a:lnTo>
                    <a:pt x="9216834" y="79197"/>
                  </a:lnTo>
                  <a:lnTo>
                    <a:pt x="9219895" y="74460"/>
                  </a:lnTo>
                  <a:lnTo>
                    <a:pt x="9219895" y="81584"/>
                  </a:lnTo>
                  <a:lnTo>
                    <a:pt x="9218943" y="91846"/>
                  </a:lnTo>
                  <a:lnTo>
                    <a:pt x="9218905" y="92316"/>
                  </a:lnTo>
                  <a:lnTo>
                    <a:pt x="9215539" y="100037"/>
                  </a:lnTo>
                  <a:lnTo>
                    <a:pt x="9209380" y="104698"/>
                  </a:lnTo>
                  <a:lnTo>
                    <a:pt x="9199956" y="106260"/>
                  </a:lnTo>
                  <a:lnTo>
                    <a:pt x="9192831" y="106260"/>
                  </a:lnTo>
                  <a:lnTo>
                    <a:pt x="9185377" y="103289"/>
                  </a:lnTo>
                  <a:lnTo>
                    <a:pt x="9181617" y="95656"/>
                  </a:lnTo>
                  <a:lnTo>
                    <a:pt x="9175686" y="99187"/>
                  </a:lnTo>
                  <a:lnTo>
                    <a:pt x="9180500" y="105537"/>
                  </a:lnTo>
                  <a:lnTo>
                    <a:pt x="9186431" y="109753"/>
                  </a:lnTo>
                  <a:lnTo>
                    <a:pt x="9193047" y="112090"/>
                  </a:lnTo>
                  <a:lnTo>
                    <a:pt x="9199905" y="112814"/>
                  </a:lnTo>
                  <a:lnTo>
                    <a:pt x="9210230" y="111556"/>
                  </a:lnTo>
                  <a:lnTo>
                    <a:pt x="9217990" y="107696"/>
                  </a:lnTo>
                  <a:lnTo>
                    <a:pt x="9219133" y="106260"/>
                  </a:lnTo>
                  <a:lnTo>
                    <a:pt x="9223210" y="101155"/>
                  </a:lnTo>
                  <a:lnTo>
                    <a:pt x="9225940" y="91846"/>
                  </a:lnTo>
                  <a:lnTo>
                    <a:pt x="9226448" y="88544"/>
                  </a:lnTo>
                  <a:lnTo>
                    <a:pt x="9226474" y="74460"/>
                  </a:lnTo>
                  <a:lnTo>
                    <a:pt x="9226550" y="32473"/>
                  </a:lnTo>
                  <a:lnTo>
                    <a:pt x="9226563" y="22212"/>
                  </a:lnTo>
                  <a:close/>
                </a:path>
                <a:path w="9362440" h="113029">
                  <a:moveTo>
                    <a:pt x="9292984" y="22225"/>
                  </a:moveTo>
                  <a:lnTo>
                    <a:pt x="9286367" y="22225"/>
                  </a:lnTo>
                  <a:lnTo>
                    <a:pt x="9286367" y="55448"/>
                  </a:lnTo>
                  <a:lnTo>
                    <a:pt x="9285211" y="64820"/>
                  </a:lnTo>
                  <a:lnTo>
                    <a:pt x="9281668" y="72224"/>
                  </a:lnTo>
                  <a:lnTo>
                    <a:pt x="9275623" y="77101"/>
                  </a:lnTo>
                  <a:lnTo>
                    <a:pt x="9266936" y="78854"/>
                  </a:lnTo>
                  <a:lnTo>
                    <a:pt x="9258529" y="77190"/>
                  </a:lnTo>
                  <a:lnTo>
                    <a:pt x="9252598" y="72377"/>
                  </a:lnTo>
                  <a:lnTo>
                    <a:pt x="9249080" y="64643"/>
                  </a:lnTo>
                  <a:lnTo>
                    <a:pt x="9247911" y="54241"/>
                  </a:lnTo>
                  <a:lnTo>
                    <a:pt x="9247911" y="22225"/>
                  </a:lnTo>
                  <a:lnTo>
                    <a:pt x="9241295" y="22225"/>
                  </a:lnTo>
                  <a:lnTo>
                    <a:pt x="9241295" y="55892"/>
                  </a:lnTo>
                  <a:lnTo>
                    <a:pt x="9242781" y="67246"/>
                  </a:lnTo>
                  <a:lnTo>
                    <a:pt x="9247327" y="76568"/>
                  </a:lnTo>
                  <a:lnTo>
                    <a:pt x="9255049" y="82867"/>
                  </a:lnTo>
                  <a:lnTo>
                    <a:pt x="9266085" y="85191"/>
                  </a:lnTo>
                  <a:lnTo>
                    <a:pt x="9274861" y="85191"/>
                  </a:lnTo>
                  <a:lnTo>
                    <a:pt x="9282430" y="81762"/>
                  </a:lnTo>
                  <a:lnTo>
                    <a:pt x="9286989" y="74536"/>
                  </a:lnTo>
                  <a:lnTo>
                    <a:pt x="9286989" y="83756"/>
                  </a:lnTo>
                  <a:lnTo>
                    <a:pt x="9292984" y="83756"/>
                  </a:lnTo>
                  <a:lnTo>
                    <a:pt x="9292984" y="22225"/>
                  </a:lnTo>
                  <a:close/>
                </a:path>
                <a:path w="9362440" h="113029">
                  <a:moveTo>
                    <a:pt x="9362237" y="54876"/>
                  </a:moveTo>
                  <a:lnTo>
                    <a:pt x="9361526" y="48945"/>
                  </a:lnTo>
                  <a:lnTo>
                    <a:pt x="9360484" y="40398"/>
                  </a:lnTo>
                  <a:lnTo>
                    <a:pt x="9355176" y="29933"/>
                  </a:lnTo>
                  <a:lnTo>
                    <a:pt x="9355176" y="48945"/>
                  </a:lnTo>
                  <a:lnTo>
                    <a:pt x="9312618" y="48945"/>
                  </a:lnTo>
                  <a:lnTo>
                    <a:pt x="9314701" y="39509"/>
                  </a:lnTo>
                  <a:lnTo>
                    <a:pt x="9319069" y="32512"/>
                  </a:lnTo>
                  <a:lnTo>
                    <a:pt x="9325623" y="28194"/>
                  </a:lnTo>
                  <a:lnTo>
                    <a:pt x="9334208" y="26720"/>
                  </a:lnTo>
                  <a:lnTo>
                    <a:pt x="9342768" y="28194"/>
                  </a:lnTo>
                  <a:lnTo>
                    <a:pt x="9342603" y="28194"/>
                  </a:lnTo>
                  <a:lnTo>
                    <a:pt x="9344685" y="29603"/>
                  </a:lnTo>
                  <a:lnTo>
                    <a:pt x="9348927" y="32512"/>
                  </a:lnTo>
                  <a:lnTo>
                    <a:pt x="9353131" y="39509"/>
                  </a:lnTo>
                  <a:lnTo>
                    <a:pt x="9355176" y="48945"/>
                  </a:lnTo>
                  <a:lnTo>
                    <a:pt x="9355176" y="29933"/>
                  </a:lnTo>
                  <a:lnTo>
                    <a:pt x="9355010" y="29603"/>
                  </a:lnTo>
                  <a:lnTo>
                    <a:pt x="9351200" y="26720"/>
                  </a:lnTo>
                  <a:lnTo>
                    <a:pt x="9346108" y="22847"/>
                  </a:lnTo>
                  <a:lnTo>
                    <a:pt x="9334094" y="20523"/>
                  </a:lnTo>
                  <a:lnTo>
                    <a:pt x="9321762" y="22847"/>
                  </a:lnTo>
                  <a:lnTo>
                    <a:pt x="9322054" y="22847"/>
                  </a:lnTo>
                  <a:lnTo>
                    <a:pt x="9313139" y="29248"/>
                  </a:lnTo>
                  <a:lnTo>
                    <a:pt x="9307436" y="39509"/>
                  </a:lnTo>
                  <a:lnTo>
                    <a:pt x="9305442" y="53111"/>
                  </a:lnTo>
                  <a:lnTo>
                    <a:pt x="9307411" y="66205"/>
                  </a:lnTo>
                  <a:lnTo>
                    <a:pt x="9307449" y="66522"/>
                  </a:lnTo>
                  <a:lnTo>
                    <a:pt x="9313202" y="76720"/>
                  </a:lnTo>
                  <a:lnTo>
                    <a:pt x="9322270" y="83197"/>
                  </a:lnTo>
                  <a:lnTo>
                    <a:pt x="9334208" y="85471"/>
                  </a:lnTo>
                  <a:lnTo>
                    <a:pt x="9342730" y="84353"/>
                  </a:lnTo>
                  <a:lnTo>
                    <a:pt x="9350197" y="81114"/>
                  </a:lnTo>
                  <a:lnTo>
                    <a:pt x="9352585" y="79095"/>
                  </a:lnTo>
                  <a:lnTo>
                    <a:pt x="9356344" y="75895"/>
                  </a:lnTo>
                  <a:lnTo>
                    <a:pt x="9360929" y="68834"/>
                  </a:lnTo>
                  <a:lnTo>
                    <a:pt x="9354998" y="66205"/>
                  </a:lnTo>
                  <a:lnTo>
                    <a:pt x="9350845" y="74536"/>
                  </a:lnTo>
                  <a:lnTo>
                    <a:pt x="9343555" y="79095"/>
                  </a:lnTo>
                  <a:lnTo>
                    <a:pt x="9334094" y="79095"/>
                  </a:lnTo>
                  <a:lnTo>
                    <a:pt x="9325204" y="77470"/>
                  </a:lnTo>
                  <a:lnTo>
                    <a:pt x="9318536" y="72745"/>
                  </a:lnTo>
                  <a:lnTo>
                    <a:pt x="9314256" y="65151"/>
                  </a:lnTo>
                  <a:lnTo>
                    <a:pt x="9312504" y="54876"/>
                  </a:lnTo>
                  <a:lnTo>
                    <a:pt x="9362237" y="54876"/>
                  </a:lnTo>
                  <a:close/>
                </a:path>
              </a:pathLst>
            </a:custGeom>
            <a:solidFill>
              <a:srgbClr val="231F20"/>
            </a:solidFill>
          </p:spPr>
          <p:txBody>
            <a:bodyPr wrap="square" lIns="0" tIns="0" rIns="0" bIns="0" rtlCol="0"/>
            <a:lstStyle/>
            <a:p>
              <a:pPr defTabSz="829178"/>
              <a:endParaRPr sz="1632" kern="0">
                <a:solidFill>
                  <a:sysClr val="windowText" lastClr="000000"/>
                </a:solidFill>
              </a:endParaRPr>
            </a:p>
          </p:txBody>
        </p:sp>
        <p:sp>
          <p:nvSpPr>
            <p:cNvPr id="134" name="object 134"/>
            <p:cNvSpPr/>
            <p:nvPr/>
          </p:nvSpPr>
          <p:spPr>
            <a:xfrm>
              <a:off x="1349093" y="384798"/>
              <a:ext cx="7994015" cy="0"/>
            </a:xfrm>
            <a:custGeom>
              <a:avLst/>
              <a:gdLst/>
              <a:ahLst/>
              <a:cxnLst/>
              <a:rect l="l" t="t" r="r" b="b"/>
              <a:pathLst>
                <a:path w="7994015">
                  <a:moveTo>
                    <a:pt x="0" y="0"/>
                  </a:moveTo>
                  <a:lnTo>
                    <a:pt x="7993811" y="0"/>
                  </a:lnTo>
                </a:path>
              </a:pathLst>
            </a:custGeom>
            <a:ln w="6350">
              <a:solidFill>
                <a:srgbClr val="231F20"/>
              </a:solidFill>
            </a:ln>
          </p:spPr>
          <p:txBody>
            <a:bodyPr wrap="square" lIns="0" tIns="0" rIns="0" bIns="0" rtlCol="0"/>
            <a:lstStyle/>
            <a:p>
              <a:pPr defTabSz="829178"/>
              <a:endParaRPr sz="1632" kern="0">
                <a:solidFill>
                  <a:sysClr val="windowText" lastClr="000000"/>
                </a:solidFill>
              </a:endParaRPr>
            </a:p>
          </p:txBody>
        </p:sp>
        <p:sp>
          <p:nvSpPr>
            <p:cNvPr id="135" name="object 135"/>
            <p:cNvSpPr/>
            <p:nvPr/>
          </p:nvSpPr>
          <p:spPr>
            <a:xfrm>
              <a:off x="1436505" y="4770784"/>
              <a:ext cx="0" cy="881380"/>
            </a:xfrm>
            <a:custGeom>
              <a:avLst/>
              <a:gdLst/>
              <a:ahLst/>
              <a:cxnLst/>
              <a:rect l="l" t="t" r="r" b="b"/>
              <a:pathLst>
                <a:path h="881379">
                  <a:moveTo>
                    <a:pt x="0" y="0"/>
                  </a:moveTo>
                  <a:lnTo>
                    <a:pt x="0" y="881316"/>
                  </a:lnTo>
                </a:path>
              </a:pathLst>
            </a:custGeom>
            <a:ln w="12700">
              <a:solidFill>
                <a:srgbClr val="00AFD7"/>
              </a:solidFill>
            </a:ln>
          </p:spPr>
          <p:txBody>
            <a:bodyPr wrap="square" lIns="0" tIns="0" rIns="0" bIns="0" rtlCol="0"/>
            <a:lstStyle/>
            <a:p>
              <a:pPr defTabSz="829178"/>
              <a:endParaRPr sz="1632" kern="0">
                <a:solidFill>
                  <a:sysClr val="windowText" lastClr="000000"/>
                </a:solidFill>
              </a:endParaRPr>
            </a:p>
          </p:txBody>
        </p:sp>
        <p:sp>
          <p:nvSpPr>
            <p:cNvPr id="136" name="object 136"/>
            <p:cNvSpPr/>
            <p:nvPr/>
          </p:nvSpPr>
          <p:spPr>
            <a:xfrm>
              <a:off x="2277946" y="4770784"/>
              <a:ext cx="0" cy="881380"/>
            </a:xfrm>
            <a:custGeom>
              <a:avLst/>
              <a:gdLst/>
              <a:ahLst/>
              <a:cxnLst/>
              <a:rect l="l" t="t" r="r" b="b"/>
              <a:pathLst>
                <a:path h="881379">
                  <a:moveTo>
                    <a:pt x="0" y="0"/>
                  </a:moveTo>
                  <a:lnTo>
                    <a:pt x="0" y="881316"/>
                  </a:lnTo>
                </a:path>
              </a:pathLst>
            </a:custGeom>
            <a:ln w="12700">
              <a:solidFill>
                <a:srgbClr val="00AFD7"/>
              </a:solidFill>
            </a:ln>
          </p:spPr>
          <p:txBody>
            <a:bodyPr wrap="square" lIns="0" tIns="0" rIns="0" bIns="0" rtlCol="0"/>
            <a:lstStyle/>
            <a:p>
              <a:pPr defTabSz="829178"/>
              <a:endParaRPr sz="1632" kern="0">
                <a:solidFill>
                  <a:sysClr val="windowText" lastClr="000000"/>
                </a:solidFill>
              </a:endParaRPr>
            </a:p>
          </p:txBody>
        </p:sp>
        <p:sp>
          <p:nvSpPr>
            <p:cNvPr id="137" name="object 137"/>
            <p:cNvSpPr/>
            <p:nvPr/>
          </p:nvSpPr>
          <p:spPr>
            <a:xfrm>
              <a:off x="3119386" y="4770772"/>
              <a:ext cx="0" cy="881380"/>
            </a:xfrm>
            <a:custGeom>
              <a:avLst/>
              <a:gdLst/>
              <a:ahLst/>
              <a:cxnLst/>
              <a:rect l="l" t="t" r="r" b="b"/>
              <a:pathLst>
                <a:path h="881379">
                  <a:moveTo>
                    <a:pt x="0" y="0"/>
                  </a:moveTo>
                  <a:lnTo>
                    <a:pt x="0" y="881316"/>
                  </a:lnTo>
                </a:path>
              </a:pathLst>
            </a:custGeom>
            <a:ln w="12700">
              <a:solidFill>
                <a:srgbClr val="00AFD7"/>
              </a:solidFill>
            </a:ln>
          </p:spPr>
          <p:txBody>
            <a:bodyPr wrap="square" lIns="0" tIns="0" rIns="0" bIns="0" rtlCol="0"/>
            <a:lstStyle/>
            <a:p>
              <a:pPr defTabSz="829178"/>
              <a:endParaRPr sz="1632" kern="0">
                <a:solidFill>
                  <a:sysClr val="windowText" lastClr="000000"/>
                </a:solidFill>
              </a:endParaRPr>
            </a:p>
          </p:txBody>
        </p:sp>
        <p:sp>
          <p:nvSpPr>
            <p:cNvPr id="138" name="object 138"/>
            <p:cNvSpPr/>
            <p:nvPr/>
          </p:nvSpPr>
          <p:spPr>
            <a:xfrm>
              <a:off x="3960826" y="4770772"/>
              <a:ext cx="0" cy="1036319"/>
            </a:xfrm>
            <a:custGeom>
              <a:avLst/>
              <a:gdLst/>
              <a:ahLst/>
              <a:cxnLst/>
              <a:rect l="l" t="t" r="r" b="b"/>
              <a:pathLst>
                <a:path h="1036320">
                  <a:moveTo>
                    <a:pt x="0" y="0"/>
                  </a:moveTo>
                  <a:lnTo>
                    <a:pt x="0" y="1035926"/>
                  </a:lnTo>
                </a:path>
              </a:pathLst>
            </a:custGeom>
            <a:ln w="12700">
              <a:solidFill>
                <a:srgbClr val="00AFD7"/>
              </a:solidFill>
            </a:ln>
          </p:spPr>
          <p:txBody>
            <a:bodyPr wrap="square" lIns="0" tIns="0" rIns="0" bIns="0" rtlCol="0"/>
            <a:lstStyle/>
            <a:p>
              <a:pPr defTabSz="829178"/>
              <a:endParaRPr sz="1632" kern="0">
                <a:solidFill>
                  <a:sysClr val="windowText" lastClr="000000"/>
                </a:solidFill>
              </a:endParaRPr>
            </a:p>
          </p:txBody>
        </p:sp>
      </p:grpSp>
      <p:sp>
        <p:nvSpPr>
          <p:cNvPr id="139" name="object 139"/>
          <p:cNvSpPr txBox="1">
            <a:spLocks noGrp="1"/>
          </p:cNvSpPr>
          <p:nvPr>
            <p:ph type="title"/>
          </p:nvPr>
        </p:nvSpPr>
        <p:spPr>
          <a:xfrm>
            <a:off x="1885459" y="735398"/>
            <a:ext cx="4454457" cy="3036663"/>
          </a:xfrm>
          <a:prstGeom prst="rect">
            <a:avLst/>
          </a:prstGeom>
        </p:spPr>
        <p:txBody>
          <a:bodyPr vert="horz" wrap="square" lIns="0" tIns="16699" rIns="0" bIns="0" rtlCol="0">
            <a:spAutoFit/>
          </a:bodyPr>
          <a:lstStyle/>
          <a:p>
            <a:pPr marR="1762579">
              <a:lnSpc>
                <a:spcPts val="4407"/>
              </a:lnSpc>
              <a:spcBef>
                <a:spcPts val="131"/>
              </a:spcBef>
            </a:pPr>
            <a:r>
              <a:rPr spc="54" dirty="0"/>
              <a:t>What</a:t>
            </a:r>
            <a:r>
              <a:rPr spc="-617" dirty="0"/>
              <a:t> </a:t>
            </a:r>
            <a:r>
              <a:rPr spc="-23" dirty="0"/>
              <a:t>is </a:t>
            </a:r>
            <a:r>
              <a:rPr spc="-145" dirty="0" err="1"/>
              <a:t>Airmate</a:t>
            </a:r>
            <a:r>
              <a:rPr spc="-145" dirty="0"/>
              <a:t>®?</a:t>
            </a:r>
            <a:r>
              <a:rPr lang="en-US" spc="-145" dirty="0"/>
              <a:t> (</a:t>
            </a:r>
            <a:r>
              <a:rPr lang="en-US" spc="-145" dirty="0" err="1"/>
              <a:t>CPro</a:t>
            </a:r>
            <a:r>
              <a:rPr lang="en-US" spc="-145" dirty="0"/>
              <a:t>)         </a:t>
            </a:r>
            <a:endParaRPr spc="-145" dirty="0"/>
          </a:p>
          <a:p>
            <a:pPr marL="19578" marR="4607" algn="l">
              <a:lnSpc>
                <a:spcPct val="129700"/>
              </a:lnSpc>
              <a:spcBef>
                <a:spcPts val="308"/>
              </a:spcBef>
            </a:pPr>
            <a:r>
              <a:rPr sz="816" dirty="0">
                <a:solidFill>
                  <a:srgbClr val="231F20"/>
                </a:solidFill>
              </a:rPr>
              <a:t>Airmate®</a:t>
            </a:r>
            <a:r>
              <a:rPr sz="816" spc="36" dirty="0">
                <a:solidFill>
                  <a:srgbClr val="231F20"/>
                </a:solidFill>
              </a:rPr>
              <a:t> </a:t>
            </a:r>
            <a:r>
              <a:rPr lang="en-ID" sz="816" b="0" dirty="0">
                <a:solidFill>
                  <a:srgbClr val="231F20"/>
                </a:solidFill>
                <a:latin typeface="Arial MT"/>
                <a:cs typeface="Arial MT"/>
              </a:rPr>
              <a:t>(</a:t>
            </a:r>
            <a:r>
              <a:rPr lang="en-ID" sz="816" b="0" dirty="0" err="1">
                <a:solidFill>
                  <a:srgbClr val="231F20"/>
                </a:solidFill>
                <a:latin typeface="Arial MT"/>
                <a:cs typeface="Arial MT"/>
              </a:rPr>
              <a:t>CPro</a:t>
            </a:r>
            <a:r>
              <a:rPr lang="en-ID" sz="816" b="0" dirty="0">
                <a:solidFill>
                  <a:srgbClr val="231F20"/>
                </a:solidFill>
                <a:latin typeface="Arial MT"/>
                <a:cs typeface="Arial MT"/>
              </a:rPr>
              <a:t>) </a:t>
            </a:r>
            <a:r>
              <a:rPr lang="en-ID" sz="816" b="0" dirty="0" err="1">
                <a:solidFill>
                  <a:srgbClr val="231F20"/>
                </a:solidFill>
                <a:latin typeface="Arial MT"/>
                <a:cs typeface="Arial MT"/>
              </a:rPr>
              <a:t>adalah</a:t>
            </a:r>
            <a:r>
              <a:rPr lang="en-ID" sz="816" b="0" dirty="0">
                <a:solidFill>
                  <a:srgbClr val="231F20"/>
                </a:solidFill>
                <a:latin typeface="Arial MT"/>
                <a:cs typeface="Arial MT"/>
              </a:rPr>
              <a:t> </a:t>
            </a:r>
            <a:r>
              <a:rPr lang="en-ID" sz="816" b="0" dirty="0" err="1">
                <a:solidFill>
                  <a:srgbClr val="231F20"/>
                </a:solidFill>
                <a:latin typeface="Arial MT"/>
                <a:cs typeface="Arial MT"/>
              </a:rPr>
              <a:t>teknologi</a:t>
            </a:r>
            <a:r>
              <a:rPr lang="en-ID" sz="816" b="0" dirty="0">
                <a:solidFill>
                  <a:srgbClr val="231F20"/>
                </a:solidFill>
                <a:latin typeface="Arial MT"/>
                <a:cs typeface="Arial MT"/>
              </a:rPr>
              <a:t> yang </a:t>
            </a:r>
            <a:r>
              <a:rPr lang="en-ID" sz="816" b="0" dirty="0" err="1">
                <a:solidFill>
                  <a:srgbClr val="231F20"/>
                </a:solidFill>
                <a:latin typeface="Arial MT"/>
                <a:cs typeface="Arial MT"/>
              </a:rPr>
              <a:t>dipatenkan</a:t>
            </a:r>
            <a:r>
              <a:rPr lang="en-ID" sz="816" b="0" dirty="0">
                <a:solidFill>
                  <a:srgbClr val="231F20"/>
                </a:solidFill>
                <a:latin typeface="Arial MT"/>
                <a:cs typeface="Arial MT"/>
              </a:rPr>
              <a:t> </a:t>
            </a:r>
            <a:r>
              <a:rPr lang="en-ID" sz="816" b="0" dirty="0" err="1">
                <a:solidFill>
                  <a:srgbClr val="231F20"/>
                </a:solidFill>
                <a:latin typeface="Arial MT"/>
                <a:cs typeface="Arial MT"/>
              </a:rPr>
              <a:t>dari</a:t>
            </a:r>
            <a:r>
              <a:rPr lang="en-ID" sz="816" b="0" dirty="0">
                <a:solidFill>
                  <a:srgbClr val="231F20"/>
                </a:solidFill>
                <a:latin typeface="Arial MT"/>
                <a:cs typeface="Arial MT"/>
              </a:rPr>
              <a:t> C-Eng </a:t>
            </a:r>
            <a:r>
              <a:rPr lang="en-ID" sz="816" b="0" dirty="0" err="1">
                <a:solidFill>
                  <a:srgbClr val="231F20"/>
                </a:solidFill>
                <a:latin typeface="Arial MT"/>
                <a:cs typeface="Arial MT"/>
              </a:rPr>
              <a:t>Jepang</a:t>
            </a:r>
            <a:r>
              <a:rPr lang="en-ID" sz="816" b="0" dirty="0">
                <a:solidFill>
                  <a:srgbClr val="231F20"/>
                </a:solidFill>
                <a:latin typeface="Arial MT"/>
                <a:cs typeface="Arial MT"/>
              </a:rPr>
              <a:t> yang </a:t>
            </a:r>
            <a:r>
              <a:rPr lang="en-ID" sz="816" b="0" dirty="0" err="1">
                <a:solidFill>
                  <a:srgbClr val="231F20"/>
                </a:solidFill>
                <a:latin typeface="Arial MT"/>
                <a:cs typeface="Arial MT"/>
              </a:rPr>
              <a:t>menggabungkan</a:t>
            </a:r>
            <a:r>
              <a:rPr lang="en-ID" sz="816" b="0" dirty="0">
                <a:solidFill>
                  <a:srgbClr val="231F20"/>
                </a:solidFill>
                <a:latin typeface="Arial MT"/>
                <a:cs typeface="Arial MT"/>
              </a:rPr>
              <a:t> </a:t>
            </a:r>
            <a:r>
              <a:rPr lang="en-ID" sz="816" b="0" dirty="0" err="1">
                <a:solidFill>
                  <a:srgbClr val="231F20"/>
                </a:solidFill>
                <a:latin typeface="Arial MT"/>
                <a:cs typeface="Arial MT"/>
              </a:rPr>
              <a:t>kemudahan</a:t>
            </a:r>
            <a:r>
              <a:rPr lang="en-ID" sz="816" b="0" dirty="0">
                <a:solidFill>
                  <a:srgbClr val="231F20"/>
                </a:solidFill>
                <a:latin typeface="Arial MT"/>
                <a:cs typeface="Arial MT"/>
              </a:rPr>
              <a:t> </a:t>
            </a:r>
            <a:r>
              <a:rPr lang="en-ID" sz="816" b="0" dirty="0" err="1">
                <a:solidFill>
                  <a:srgbClr val="231F20"/>
                </a:solidFill>
                <a:latin typeface="Arial MT"/>
                <a:cs typeface="Arial MT"/>
              </a:rPr>
              <a:t>bernapas</a:t>
            </a:r>
            <a:r>
              <a:rPr lang="en-ID" sz="816" b="0" dirty="0">
                <a:solidFill>
                  <a:srgbClr val="231F20"/>
                </a:solidFill>
                <a:latin typeface="Arial MT"/>
                <a:cs typeface="Arial MT"/>
              </a:rPr>
              <a:t> dan </a:t>
            </a:r>
            <a:r>
              <a:rPr lang="en-ID" sz="816" b="0" dirty="0" err="1">
                <a:solidFill>
                  <a:srgbClr val="231F20"/>
                </a:solidFill>
                <a:latin typeface="Arial MT"/>
                <a:cs typeface="Arial MT"/>
              </a:rPr>
              <a:t>dukungan</a:t>
            </a:r>
            <a:r>
              <a:rPr lang="en-ID" sz="816" b="0" dirty="0">
                <a:solidFill>
                  <a:srgbClr val="231F20"/>
                </a:solidFill>
                <a:latin typeface="Arial MT"/>
                <a:cs typeface="Arial MT"/>
              </a:rPr>
              <a:t> </a:t>
            </a:r>
            <a:r>
              <a:rPr lang="en-ID" sz="816" b="0" dirty="0" err="1">
                <a:solidFill>
                  <a:srgbClr val="231F20"/>
                </a:solidFill>
                <a:latin typeface="Arial MT"/>
                <a:cs typeface="Arial MT"/>
              </a:rPr>
              <a:t>untuk</a:t>
            </a:r>
            <a:r>
              <a:rPr lang="en-ID" sz="816" b="0" dirty="0">
                <a:solidFill>
                  <a:srgbClr val="231F20"/>
                </a:solidFill>
                <a:latin typeface="Arial MT"/>
                <a:cs typeface="Arial MT"/>
              </a:rPr>
              <a:t> </a:t>
            </a:r>
            <a:r>
              <a:rPr lang="en-ID" sz="816" b="0" dirty="0" err="1">
                <a:solidFill>
                  <a:srgbClr val="231F20"/>
                </a:solidFill>
                <a:latin typeface="Arial MT"/>
                <a:cs typeface="Arial MT"/>
              </a:rPr>
              <a:t>pengalaman</a:t>
            </a:r>
            <a:r>
              <a:rPr lang="en-ID" sz="816" b="0" dirty="0">
                <a:solidFill>
                  <a:srgbClr val="231F20"/>
                </a:solidFill>
                <a:latin typeface="Arial MT"/>
                <a:cs typeface="Arial MT"/>
              </a:rPr>
              <a:t> </a:t>
            </a:r>
            <a:r>
              <a:rPr lang="en-ID" sz="816" b="0" dirty="0" err="1">
                <a:solidFill>
                  <a:srgbClr val="231F20"/>
                </a:solidFill>
                <a:latin typeface="Arial MT"/>
                <a:cs typeface="Arial MT"/>
              </a:rPr>
              <a:t>tidur</a:t>
            </a:r>
            <a:r>
              <a:rPr lang="en-ID" sz="816" b="0" dirty="0">
                <a:solidFill>
                  <a:srgbClr val="231F20"/>
                </a:solidFill>
                <a:latin typeface="Arial MT"/>
                <a:cs typeface="Arial MT"/>
              </a:rPr>
              <a:t> yang </a:t>
            </a:r>
            <a:r>
              <a:rPr lang="en-ID" sz="816" b="0" dirty="0" err="1">
                <a:solidFill>
                  <a:srgbClr val="231F20"/>
                </a:solidFill>
                <a:latin typeface="Arial MT"/>
                <a:cs typeface="Arial MT"/>
              </a:rPr>
              <a:t>ergonomis</a:t>
            </a:r>
            <a:r>
              <a:rPr lang="en-ID" sz="816" b="0" dirty="0">
                <a:solidFill>
                  <a:srgbClr val="231F20"/>
                </a:solidFill>
                <a:latin typeface="Arial MT"/>
                <a:cs typeface="Arial MT"/>
              </a:rPr>
              <a:t> dan </a:t>
            </a:r>
            <a:r>
              <a:rPr lang="en-ID" sz="816" b="0" dirty="0" err="1">
                <a:solidFill>
                  <a:srgbClr val="231F20"/>
                </a:solidFill>
                <a:latin typeface="Arial MT"/>
                <a:cs typeface="Arial MT"/>
              </a:rPr>
              <a:t>lebih</a:t>
            </a:r>
            <a:r>
              <a:rPr lang="en-ID" sz="816" b="0" dirty="0">
                <a:solidFill>
                  <a:srgbClr val="231F20"/>
                </a:solidFill>
                <a:latin typeface="Arial MT"/>
                <a:cs typeface="Arial MT"/>
              </a:rPr>
              <a:t> </a:t>
            </a:r>
            <a:r>
              <a:rPr lang="en-ID" sz="816" b="0" dirty="0" err="1">
                <a:solidFill>
                  <a:srgbClr val="231F20"/>
                </a:solidFill>
                <a:latin typeface="Arial MT"/>
                <a:cs typeface="Arial MT"/>
              </a:rPr>
              <a:t>sehat</a:t>
            </a:r>
            <a:r>
              <a:rPr lang="en-ID" sz="816" b="0" dirty="0">
                <a:solidFill>
                  <a:srgbClr val="231F20"/>
                </a:solidFill>
                <a:latin typeface="Arial MT"/>
                <a:cs typeface="Arial MT"/>
              </a:rPr>
              <a:t>, yang </a:t>
            </a:r>
            <a:r>
              <a:rPr lang="en-ID" sz="816" b="0" dirty="0" err="1">
                <a:solidFill>
                  <a:srgbClr val="231F20"/>
                </a:solidFill>
                <a:latin typeface="Arial MT"/>
                <a:cs typeface="Arial MT"/>
              </a:rPr>
              <a:t>direkomendasikan</a:t>
            </a:r>
            <a:r>
              <a:rPr lang="en-ID" sz="816" b="0" dirty="0">
                <a:solidFill>
                  <a:srgbClr val="231F20"/>
                </a:solidFill>
                <a:latin typeface="Arial MT"/>
                <a:cs typeface="Arial MT"/>
              </a:rPr>
              <a:t> oleh Asosiasi </a:t>
            </a:r>
            <a:r>
              <a:rPr lang="en-ID" sz="816" b="0" dirty="0" err="1">
                <a:solidFill>
                  <a:srgbClr val="231F20"/>
                </a:solidFill>
                <a:latin typeface="Arial MT"/>
                <a:cs typeface="Arial MT"/>
              </a:rPr>
              <a:t>Pasien</a:t>
            </a:r>
            <a:r>
              <a:rPr lang="en-ID" sz="816" b="0" dirty="0">
                <a:solidFill>
                  <a:srgbClr val="231F20"/>
                </a:solidFill>
                <a:latin typeface="Arial MT"/>
                <a:cs typeface="Arial MT"/>
              </a:rPr>
              <a:t> Dermatitis </a:t>
            </a:r>
            <a:r>
              <a:rPr lang="en-ID" sz="816" b="0" dirty="0" err="1">
                <a:solidFill>
                  <a:srgbClr val="231F20"/>
                </a:solidFill>
                <a:latin typeface="Arial MT"/>
                <a:cs typeface="Arial MT"/>
              </a:rPr>
              <a:t>Atopik</a:t>
            </a:r>
            <a:r>
              <a:rPr lang="en-ID" sz="816" b="0" dirty="0">
                <a:solidFill>
                  <a:srgbClr val="231F20"/>
                </a:solidFill>
                <a:latin typeface="Arial MT"/>
                <a:cs typeface="Arial MT"/>
              </a:rPr>
              <a:t> </a:t>
            </a:r>
            <a:r>
              <a:rPr lang="en-ID" sz="816" b="0" dirty="0" err="1">
                <a:solidFill>
                  <a:srgbClr val="231F20"/>
                </a:solidFill>
                <a:latin typeface="Arial MT"/>
                <a:cs typeface="Arial MT"/>
              </a:rPr>
              <a:t>Jepang</a:t>
            </a:r>
            <a:r>
              <a:rPr lang="en-ID" sz="816" b="0" dirty="0">
                <a:solidFill>
                  <a:srgbClr val="231F20"/>
                </a:solidFill>
                <a:latin typeface="Arial MT"/>
                <a:cs typeface="Arial MT"/>
              </a:rPr>
              <a:t>. </a:t>
            </a:r>
            <a:r>
              <a:rPr lang="en-ID" sz="816" b="0" dirty="0" err="1">
                <a:solidFill>
                  <a:srgbClr val="231F20"/>
                </a:solidFill>
                <a:latin typeface="Arial MT"/>
                <a:cs typeface="Arial MT"/>
              </a:rPr>
              <a:t>Dengan</a:t>
            </a:r>
            <a:r>
              <a:rPr lang="en-ID" sz="816" b="0" dirty="0">
                <a:solidFill>
                  <a:srgbClr val="231F20"/>
                </a:solidFill>
                <a:latin typeface="Arial MT"/>
                <a:cs typeface="Arial MT"/>
              </a:rPr>
              <a:t> </a:t>
            </a:r>
            <a:r>
              <a:rPr lang="en-ID" sz="816" b="0" dirty="0" err="1">
                <a:solidFill>
                  <a:srgbClr val="231F20"/>
                </a:solidFill>
                <a:latin typeface="Arial MT"/>
                <a:cs typeface="Arial MT"/>
              </a:rPr>
              <a:t>struktur</a:t>
            </a:r>
            <a:r>
              <a:rPr lang="en-ID" sz="816" b="0" dirty="0">
                <a:solidFill>
                  <a:srgbClr val="231F20"/>
                </a:solidFill>
                <a:latin typeface="Arial MT"/>
                <a:cs typeface="Arial MT"/>
              </a:rPr>
              <a:t> </a:t>
            </a:r>
            <a:r>
              <a:rPr lang="en-ID" sz="816" b="0" dirty="0" err="1">
                <a:solidFill>
                  <a:srgbClr val="231F20"/>
                </a:solidFill>
                <a:latin typeface="Arial MT"/>
                <a:cs typeface="Arial MT"/>
              </a:rPr>
              <a:t>simpul</a:t>
            </a:r>
            <a:r>
              <a:rPr lang="en-ID" sz="816" b="0" dirty="0">
                <a:solidFill>
                  <a:srgbClr val="231F20"/>
                </a:solidFill>
                <a:latin typeface="Arial MT"/>
                <a:cs typeface="Arial MT"/>
              </a:rPr>
              <a:t> </a:t>
            </a:r>
            <a:r>
              <a:rPr lang="en-ID" sz="816" b="0" dirty="0" err="1">
                <a:solidFill>
                  <a:srgbClr val="231F20"/>
                </a:solidFill>
                <a:latin typeface="Arial MT"/>
                <a:cs typeface="Arial MT"/>
              </a:rPr>
              <a:t>tiga</a:t>
            </a:r>
            <a:r>
              <a:rPr lang="en-ID" sz="816" b="0" dirty="0">
                <a:solidFill>
                  <a:srgbClr val="231F20"/>
                </a:solidFill>
                <a:latin typeface="Arial MT"/>
                <a:cs typeface="Arial MT"/>
              </a:rPr>
              <a:t> </a:t>
            </a:r>
            <a:r>
              <a:rPr lang="en-ID" sz="816" b="0" dirty="0" err="1">
                <a:solidFill>
                  <a:srgbClr val="231F20"/>
                </a:solidFill>
                <a:latin typeface="Arial MT"/>
                <a:cs typeface="Arial MT"/>
              </a:rPr>
              <a:t>dimensi</a:t>
            </a:r>
            <a:r>
              <a:rPr lang="en-ID" sz="816" b="0" dirty="0">
                <a:solidFill>
                  <a:srgbClr val="231F20"/>
                </a:solidFill>
                <a:latin typeface="Arial MT"/>
                <a:cs typeface="Arial MT"/>
              </a:rPr>
              <a:t> dan 90% </a:t>
            </a:r>
            <a:r>
              <a:rPr lang="en-ID" sz="816" b="0" dirty="0" err="1">
                <a:solidFill>
                  <a:srgbClr val="231F20"/>
                </a:solidFill>
                <a:latin typeface="Arial MT"/>
                <a:cs typeface="Arial MT"/>
              </a:rPr>
              <a:t>terbuat</a:t>
            </a:r>
            <a:r>
              <a:rPr lang="en-ID" sz="816" b="0" dirty="0">
                <a:solidFill>
                  <a:srgbClr val="231F20"/>
                </a:solidFill>
                <a:latin typeface="Arial MT"/>
                <a:cs typeface="Arial MT"/>
              </a:rPr>
              <a:t> </a:t>
            </a:r>
            <a:r>
              <a:rPr lang="en-ID" sz="816" b="0" dirty="0" err="1">
                <a:solidFill>
                  <a:srgbClr val="231F20"/>
                </a:solidFill>
                <a:latin typeface="Arial MT"/>
                <a:cs typeface="Arial MT"/>
              </a:rPr>
              <a:t>dari</a:t>
            </a:r>
            <a:r>
              <a:rPr lang="en-ID" sz="816" b="0" dirty="0">
                <a:solidFill>
                  <a:srgbClr val="231F20"/>
                </a:solidFill>
                <a:latin typeface="Arial MT"/>
                <a:cs typeface="Arial MT"/>
              </a:rPr>
              <a:t> </a:t>
            </a:r>
            <a:r>
              <a:rPr lang="en-ID" sz="816" b="0" dirty="0" err="1">
                <a:solidFill>
                  <a:srgbClr val="231F20"/>
                </a:solidFill>
                <a:latin typeface="Arial MT"/>
                <a:cs typeface="Arial MT"/>
              </a:rPr>
              <a:t>udara</a:t>
            </a:r>
            <a:r>
              <a:rPr lang="en-ID" sz="816" b="0" dirty="0">
                <a:solidFill>
                  <a:srgbClr val="231F20"/>
                </a:solidFill>
                <a:latin typeface="Arial MT"/>
                <a:cs typeface="Arial MT"/>
              </a:rPr>
              <a:t>, </a:t>
            </a:r>
            <a:r>
              <a:rPr lang="en-ID" sz="816" b="0" dirty="0" err="1">
                <a:solidFill>
                  <a:srgbClr val="231F20"/>
                </a:solidFill>
                <a:latin typeface="Arial MT"/>
                <a:cs typeface="Arial MT"/>
              </a:rPr>
              <a:t>Airmate</a:t>
            </a:r>
            <a:r>
              <a:rPr lang="en-ID" sz="816" b="0" dirty="0">
                <a:solidFill>
                  <a:srgbClr val="231F20"/>
                </a:solidFill>
                <a:latin typeface="Arial MT"/>
                <a:cs typeface="Arial MT"/>
              </a:rPr>
              <a:t>® </a:t>
            </a:r>
            <a:r>
              <a:rPr lang="en-ID" sz="816" b="0" dirty="0" err="1">
                <a:solidFill>
                  <a:srgbClr val="231F20"/>
                </a:solidFill>
                <a:latin typeface="Arial MT"/>
                <a:cs typeface="Arial MT"/>
              </a:rPr>
              <a:t>dapat</a:t>
            </a:r>
            <a:r>
              <a:rPr lang="en-ID" sz="816" b="0" dirty="0">
                <a:solidFill>
                  <a:srgbClr val="231F20"/>
                </a:solidFill>
                <a:latin typeface="Arial MT"/>
                <a:cs typeface="Arial MT"/>
              </a:rPr>
              <a:t> </a:t>
            </a:r>
            <a:r>
              <a:rPr lang="en-ID" sz="816" b="0" dirty="0" err="1">
                <a:solidFill>
                  <a:srgbClr val="231F20"/>
                </a:solidFill>
                <a:latin typeface="Arial MT"/>
                <a:cs typeface="Arial MT"/>
              </a:rPr>
              <a:t>mengatur</a:t>
            </a:r>
            <a:r>
              <a:rPr lang="en-ID" sz="816" b="0" dirty="0">
                <a:solidFill>
                  <a:srgbClr val="231F20"/>
                </a:solidFill>
                <a:latin typeface="Arial MT"/>
                <a:cs typeface="Arial MT"/>
              </a:rPr>
              <a:t> </a:t>
            </a:r>
            <a:r>
              <a:rPr lang="en-ID" sz="816" b="0" dirty="0" err="1">
                <a:solidFill>
                  <a:srgbClr val="231F20"/>
                </a:solidFill>
                <a:latin typeface="Arial MT"/>
                <a:cs typeface="Arial MT"/>
              </a:rPr>
              <a:t>suhu</a:t>
            </a:r>
            <a:r>
              <a:rPr lang="en-ID" sz="816" b="0" dirty="0">
                <a:solidFill>
                  <a:srgbClr val="231F20"/>
                </a:solidFill>
                <a:latin typeface="Arial MT"/>
                <a:cs typeface="Arial MT"/>
              </a:rPr>
              <a:t> </a:t>
            </a:r>
            <a:r>
              <a:rPr lang="en-ID" sz="816" b="0" dirty="0" err="1">
                <a:solidFill>
                  <a:srgbClr val="231F20"/>
                </a:solidFill>
                <a:latin typeface="Arial MT"/>
                <a:cs typeface="Arial MT"/>
              </a:rPr>
              <a:t>tubuh</a:t>
            </a:r>
            <a:r>
              <a:rPr lang="en-ID" sz="816" b="0" dirty="0">
                <a:solidFill>
                  <a:srgbClr val="231F20"/>
                </a:solidFill>
                <a:latin typeface="Arial MT"/>
                <a:cs typeface="Arial MT"/>
              </a:rPr>
              <a:t> dan </a:t>
            </a:r>
            <a:r>
              <a:rPr lang="en-ID" sz="816" b="0" dirty="0" err="1">
                <a:solidFill>
                  <a:srgbClr val="231F20"/>
                </a:solidFill>
                <a:latin typeface="Arial MT"/>
                <a:cs typeface="Arial MT"/>
              </a:rPr>
              <a:t>memberikan</a:t>
            </a:r>
            <a:r>
              <a:rPr lang="en-ID" sz="816" b="0" dirty="0">
                <a:solidFill>
                  <a:srgbClr val="231F20"/>
                </a:solidFill>
                <a:latin typeface="Arial MT"/>
                <a:cs typeface="Arial MT"/>
              </a:rPr>
              <a:t> </a:t>
            </a:r>
            <a:r>
              <a:rPr lang="en-ID" sz="816" b="0" dirty="0" err="1">
                <a:solidFill>
                  <a:srgbClr val="231F20"/>
                </a:solidFill>
                <a:latin typeface="Arial MT"/>
                <a:cs typeface="Arial MT"/>
              </a:rPr>
              <a:t>tingkat</a:t>
            </a:r>
            <a:r>
              <a:rPr lang="en-ID" sz="816" b="0" dirty="0">
                <a:solidFill>
                  <a:srgbClr val="231F20"/>
                </a:solidFill>
                <a:latin typeface="Arial MT"/>
                <a:cs typeface="Arial MT"/>
              </a:rPr>
              <a:t> </a:t>
            </a:r>
            <a:r>
              <a:rPr lang="en-ID" sz="816" b="0" dirty="0" err="1">
                <a:solidFill>
                  <a:srgbClr val="231F20"/>
                </a:solidFill>
                <a:latin typeface="Arial MT"/>
                <a:cs typeface="Arial MT"/>
              </a:rPr>
              <a:t>kenyamanan</a:t>
            </a:r>
            <a:r>
              <a:rPr lang="en-ID" sz="816" b="0" dirty="0">
                <a:solidFill>
                  <a:srgbClr val="231F20"/>
                </a:solidFill>
                <a:latin typeface="Arial MT"/>
                <a:cs typeface="Arial MT"/>
              </a:rPr>
              <a:t> ideal. </a:t>
            </a:r>
            <a:br>
              <a:rPr lang="en-ID" sz="816" b="0" dirty="0">
                <a:solidFill>
                  <a:srgbClr val="231F20"/>
                </a:solidFill>
                <a:latin typeface="Arial MT"/>
                <a:cs typeface="Arial MT"/>
              </a:rPr>
            </a:br>
            <a:r>
              <a:rPr lang="en-ID" sz="816" dirty="0" err="1">
                <a:solidFill>
                  <a:srgbClr val="231F20"/>
                </a:solidFill>
                <a:latin typeface="Arial MT"/>
                <a:cs typeface="Arial MT"/>
              </a:rPr>
              <a:t>Airmate</a:t>
            </a:r>
            <a:r>
              <a:rPr lang="en-ID" sz="816" dirty="0">
                <a:solidFill>
                  <a:srgbClr val="231F20"/>
                </a:solidFill>
                <a:latin typeface="Arial MT"/>
                <a:cs typeface="Arial MT"/>
              </a:rPr>
              <a:t>® </a:t>
            </a:r>
            <a:r>
              <a:rPr lang="en-ID" sz="816" b="0" dirty="0">
                <a:solidFill>
                  <a:srgbClr val="231F20"/>
                </a:solidFill>
                <a:latin typeface="Arial MT"/>
                <a:cs typeface="Arial MT"/>
              </a:rPr>
              <a:t>(</a:t>
            </a:r>
            <a:r>
              <a:rPr lang="en-ID" sz="816" b="0" dirty="0" err="1">
                <a:solidFill>
                  <a:srgbClr val="231F20"/>
                </a:solidFill>
                <a:latin typeface="Arial MT"/>
                <a:cs typeface="Arial MT"/>
              </a:rPr>
              <a:t>CPro</a:t>
            </a:r>
            <a:r>
              <a:rPr lang="en-ID" sz="816" b="0" dirty="0">
                <a:solidFill>
                  <a:srgbClr val="231F20"/>
                </a:solidFill>
                <a:latin typeface="Arial MT"/>
                <a:cs typeface="Arial MT"/>
              </a:rPr>
              <a:t>) juga </a:t>
            </a:r>
            <a:r>
              <a:rPr lang="en-ID" sz="816" b="0" dirty="0" err="1">
                <a:solidFill>
                  <a:srgbClr val="231F20"/>
                </a:solidFill>
                <a:latin typeface="Arial MT"/>
                <a:cs typeface="Arial MT"/>
              </a:rPr>
              <a:t>terbuat</a:t>
            </a:r>
            <a:r>
              <a:rPr lang="en-ID" sz="816" b="0" dirty="0">
                <a:solidFill>
                  <a:srgbClr val="231F20"/>
                </a:solidFill>
                <a:latin typeface="Arial MT"/>
                <a:cs typeface="Arial MT"/>
              </a:rPr>
              <a:t> </a:t>
            </a:r>
            <a:r>
              <a:rPr lang="en-ID" sz="816" b="0" dirty="0" err="1">
                <a:solidFill>
                  <a:srgbClr val="231F20"/>
                </a:solidFill>
                <a:latin typeface="Arial MT"/>
                <a:cs typeface="Arial MT"/>
              </a:rPr>
              <a:t>dari</a:t>
            </a:r>
            <a:r>
              <a:rPr lang="en-ID" sz="816" b="0" dirty="0">
                <a:solidFill>
                  <a:srgbClr val="231F20"/>
                </a:solidFill>
                <a:latin typeface="Arial MT"/>
                <a:cs typeface="Arial MT"/>
              </a:rPr>
              <a:t> </a:t>
            </a:r>
            <a:r>
              <a:rPr lang="en-ID" sz="816" b="0" dirty="0" err="1">
                <a:solidFill>
                  <a:srgbClr val="231F20"/>
                </a:solidFill>
                <a:latin typeface="Arial MT"/>
                <a:cs typeface="Arial MT"/>
              </a:rPr>
              <a:t>polimer</a:t>
            </a:r>
            <a:r>
              <a:rPr lang="en-ID" sz="816" b="0" dirty="0">
                <a:solidFill>
                  <a:srgbClr val="231F20"/>
                </a:solidFill>
                <a:latin typeface="Arial MT"/>
                <a:cs typeface="Arial MT"/>
              </a:rPr>
              <a:t> food grade </a:t>
            </a:r>
            <a:r>
              <a:rPr lang="en-ID" sz="816" b="0" dirty="0" err="1">
                <a:solidFill>
                  <a:srgbClr val="231F20"/>
                </a:solidFill>
                <a:latin typeface="Arial MT"/>
                <a:cs typeface="Arial MT"/>
              </a:rPr>
              <a:t>berkualitas</a:t>
            </a:r>
            <a:r>
              <a:rPr lang="en-ID" sz="816" b="0" dirty="0">
                <a:solidFill>
                  <a:srgbClr val="231F20"/>
                </a:solidFill>
                <a:latin typeface="Arial MT"/>
                <a:cs typeface="Arial MT"/>
              </a:rPr>
              <a:t> </a:t>
            </a:r>
            <a:r>
              <a:rPr lang="en-ID" sz="816" b="0" dirty="0" err="1">
                <a:solidFill>
                  <a:srgbClr val="231F20"/>
                </a:solidFill>
                <a:latin typeface="Arial MT"/>
                <a:cs typeface="Arial MT"/>
              </a:rPr>
              <a:t>tinggi</a:t>
            </a:r>
            <a:r>
              <a:rPr lang="en-ID" sz="816" b="0" dirty="0">
                <a:solidFill>
                  <a:srgbClr val="231F20"/>
                </a:solidFill>
                <a:latin typeface="Arial MT"/>
                <a:cs typeface="Arial MT"/>
              </a:rPr>
              <a:t>, </a:t>
            </a:r>
            <a:r>
              <a:rPr lang="en-ID" sz="816" b="0" dirty="0" err="1">
                <a:solidFill>
                  <a:srgbClr val="231F20"/>
                </a:solidFill>
                <a:latin typeface="Arial MT"/>
                <a:cs typeface="Arial MT"/>
              </a:rPr>
              <a:t>sehingga</a:t>
            </a:r>
            <a:r>
              <a:rPr lang="en-ID" sz="816" b="0" dirty="0">
                <a:solidFill>
                  <a:srgbClr val="231F20"/>
                </a:solidFill>
                <a:latin typeface="Arial MT"/>
                <a:cs typeface="Arial MT"/>
              </a:rPr>
              <a:t> </a:t>
            </a:r>
            <a:r>
              <a:rPr lang="en-ID" sz="816" b="0" dirty="0" err="1">
                <a:solidFill>
                  <a:srgbClr val="231F20"/>
                </a:solidFill>
                <a:latin typeface="Arial MT"/>
                <a:cs typeface="Arial MT"/>
              </a:rPr>
              <a:t>mudah</a:t>
            </a:r>
            <a:r>
              <a:rPr lang="en-ID" sz="816" b="0" dirty="0">
                <a:solidFill>
                  <a:srgbClr val="231F20"/>
                </a:solidFill>
                <a:latin typeface="Arial MT"/>
                <a:cs typeface="Arial MT"/>
              </a:rPr>
              <a:t> </a:t>
            </a:r>
            <a:r>
              <a:rPr lang="en-ID" sz="816" b="0" dirty="0" err="1">
                <a:solidFill>
                  <a:srgbClr val="231F20"/>
                </a:solidFill>
                <a:latin typeface="Arial MT"/>
                <a:cs typeface="Arial MT"/>
              </a:rPr>
              <a:t>dibersihkan</a:t>
            </a:r>
            <a:r>
              <a:rPr lang="en-ID" sz="816" b="0" dirty="0">
                <a:solidFill>
                  <a:srgbClr val="231F20"/>
                </a:solidFill>
                <a:latin typeface="Arial MT"/>
                <a:cs typeface="Arial MT"/>
              </a:rPr>
              <a:t> dan </a:t>
            </a:r>
            <a:r>
              <a:rPr lang="en-ID" sz="816" b="0" dirty="0" err="1">
                <a:solidFill>
                  <a:srgbClr val="231F20"/>
                </a:solidFill>
                <a:latin typeface="Arial MT"/>
                <a:cs typeface="Arial MT"/>
              </a:rPr>
              <a:t>menjaga</a:t>
            </a:r>
            <a:r>
              <a:rPr lang="en-ID" sz="816" b="0" dirty="0">
                <a:solidFill>
                  <a:srgbClr val="231F20"/>
                </a:solidFill>
                <a:latin typeface="Arial MT"/>
                <a:cs typeface="Arial MT"/>
              </a:rPr>
              <a:t> </a:t>
            </a:r>
            <a:r>
              <a:rPr lang="en-ID" sz="816" b="0" dirty="0" err="1">
                <a:solidFill>
                  <a:srgbClr val="231F20"/>
                </a:solidFill>
                <a:latin typeface="Arial MT"/>
                <a:cs typeface="Arial MT"/>
              </a:rPr>
              <a:t>lingkungan</a:t>
            </a:r>
            <a:r>
              <a:rPr lang="en-ID" sz="816" b="0" dirty="0">
                <a:solidFill>
                  <a:srgbClr val="231F20"/>
                </a:solidFill>
                <a:latin typeface="Arial MT"/>
                <a:cs typeface="Arial MT"/>
              </a:rPr>
              <a:t> </a:t>
            </a:r>
            <a:r>
              <a:rPr lang="en-ID" sz="816" b="0" dirty="0" err="1">
                <a:solidFill>
                  <a:srgbClr val="231F20"/>
                </a:solidFill>
                <a:latin typeface="Arial MT"/>
                <a:cs typeface="Arial MT"/>
              </a:rPr>
              <a:t>tetap</a:t>
            </a:r>
            <a:r>
              <a:rPr lang="en-ID" sz="816" b="0" dirty="0">
                <a:solidFill>
                  <a:srgbClr val="231F20"/>
                </a:solidFill>
                <a:latin typeface="Arial MT"/>
                <a:cs typeface="Arial MT"/>
              </a:rPr>
              <a:t> </a:t>
            </a:r>
            <a:r>
              <a:rPr lang="en-ID" sz="816" b="0" dirty="0" err="1">
                <a:solidFill>
                  <a:srgbClr val="231F20"/>
                </a:solidFill>
                <a:latin typeface="Arial MT"/>
                <a:cs typeface="Arial MT"/>
              </a:rPr>
              <a:t>higienis</a:t>
            </a:r>
            <a:br>
              <a:rPr lang="en-ID" sz="816" b="0" dirty="0">
                <a:solidFill>
                  <a:srgbClr val="231F20"/>
                </a:solidFill>
                <a:latin typeface="Arial MT"/>
                <a:cs typeface="Arial MT"/>
              </a:rPr>
            </a:br>
            <a:endParaRPr sz="816" dirty="0">
              <a:latin typeface="Arial MT"/>
              <a:cs typeface="Arial MT"/>
            </a:endParaRPr>
          </a:p>
        </p:txBody>
      </p:sp>
      <p:sp>
        <p:nvSpPr>
          <p:cNvPr id="140" name="object 140"/>
          <p:cNvSpPr txBox="1"/>
          <p:nvPr/>
        </p:nvSpPr>
        <p:spPr>
          <a:xfrm>
            <a:off x="1726233" y="4339671"/>
            <a:ext cx="685800" cy="275688"/>
          </a:xfrm>
          <a:prstGeom prst="rect">
            <a:avLst/>
          </a:prstGeom>
        </p:spPr>
        <p:txBody>
          <a:bodyPr vert="horz" wrap="square" lIns="0" tIns="47216" rIns="0" bIns="0" rtlCol="0">
            <a:spAutoFit/>
          </a:bodyPr>
          <a:lstStyle/>
          <a:p>
            <a:pPr algn="ctr" defTabSz="829178">
              <a:spcBef>
                <a:spcPts val="371"/>
              </a:spcBef>
            </a:pPr>
            <a:r>
              <a:rPr sz="771" b="1" kern="0" dirty="0">
                <a:solidFill>
                  <a:srgbClr val="231F20"/>
                </a:solidFill>
                <a:latin typeface="Arial"/>
                <a:cs typeface="Arial"/>
              </a:rPr>
              <a:t>Extra</a:t>
            </a:r>
            <a:r>
              <a:rPr sz="771" b="1" kern="0" spc="-54" dirty="0">
                <a:solidFill>
                  <a:srgbClr val="231F20"/>
                </a:solidFill>
                <a:latin typeface="Arial"/>
                <a:cs typeface="Arial"/>
              </a:rPr>
              <a:t> </a:t>
            </a:r>
            <a:r>
              <a:rPr sz="771" b="1" kern="0" spc="-9" dirty="0">
                <a:solidFill>
                  <a:srgbClr val="231F20"/>
                </a:solidFill>
                <a:latin typeface="Arial"/>
                <a:cs typeface="Arial"/>
              </a:rPr>
              <a:t>Comfort</a:t>
            </a:r>
            <a:endParaRPr sz="771" kern="0">
              <a:solidFill>
                <a:sysClr val="windowText" lastClr="000000"/>
              </a:solidFill>
              <a:latin typeface="Arial"/>
              <a:cs typeface="Arial"/>
            </a:endParaRPr>
          </a:p>
          <a:p>
            <a:pPr marL="2879" algn="ctr" defTabSz="829178">
              <a:spcBef>
                <a:spcPts val="199"/>
              </a:spcBef>
            </a:pPr>
            <a:r>
              <a:rPr sz="544" kern="0" spc="-14" dirty="0">
                <a:solidFill>
                  <a:srgbClr val="231F20"/>
                </a:solidFill>
                <a:latin typeface="SimSun"/>
                <a:cs typeface="SimSun"/>
              </a:rPr>
              <a:t>余分な快適さ</a:t>
            </a:r>
            <a:endParaRPr sz="544" kern="0">
              <a:solidFill>
                <a:sysClr val="windowText" lastClr="000000"/>
              </a:solidFill>
              <a:latin typeface="SimSun"/>
              <a:cs typeface="SimSun"/>
            </a:endParaRPr>
          </a:p>
        </p:txBody>
      </p:sp>
      <p:grpSp>
        <p:nvGrpSpPr>
          <p:cNvPr id="141" name="object 141"/>
          <p:cNvGrpSpPr/>
          <p:nvPr/>
        </p:nvGrpSpPr>
        <p:grpSpPr>
          <a:xfrm>
            <a:off x="1863856" y="3930865"/>
            <a:ext cx="2030912" cy="410559"/>
            <a:chOff x="679585" y="4334870"/>
            <a:chExt cx="2239645" cy="452755"/>
          </a:xfrm>
        </p:grpSpPr>
        <p:sp>
          <p:nvSpPr>
            <p:cNvPr id="142" name="object 142"/>
            <p:cNvSpPr/>
            <p:nvPr/>
          </p:nvSpPr>
          <p:spPr>
            <a:xfrm>
              <a:off x="679585" y="4334870"/>
              <a:ext cx="452755" cy="452755"/>
            </a:xfrm>
            <a:custGeom>
              <a:avLst/>
              <a:gdLst/>
              <a:ahLst/>
              <a:cxnLst/>
              <a:rect l="l" t="t" r="r" b="b"/>
              <a:pathLst>
                <a:path w="452755" h="452754">
                  <a:moveTo>
                    <a:pt x="226326" y="0"/>
                  </a:moveTo>
                  <a:lnTo>
                    <a:pt x="180714" y="4597"/>
                  </a:lnTo>
                  <a:lnTo>
                    <a:pt x="138231" y="17784"/>
                  </a:lnTo>
                  <a:lnTo>
                    <a:pt x="99786" y="38649"/>
                  </a:lnTo>
                  <a:lnTo>
                    <a:pt x="66290" y="66284"/>
                  </a:lnTo>
                  <a:lnTo>
                    <a:pt x="38653" y="99778"/>
                  </a:lnTo>
                  <a:lnTo>
                    <a:pt x="17786" y="138220"/>
                  </a:lnTo>
                  <a:lnTo>
                    <a:pt x="4598" y="180702"/>
                  </a:lnTo>
                  <a:lnTo>
                    <a:pt x="0" y="226313"/>
                  </a:lnTo>
                  <a:lnTo>
                    <a:pt x="4598" y="271925"/>
                  </a:lnTo>
                  <a:lnTo>
                    <a:pt x="17786" y="314407"/>
                  </a:lnTo>
                  <a:lnTo>
                    <a:pt x="38653" y="352849"/>
                  </a:lnTo>
                  <a:lnTo>
                    <a:pt x="66290" y="386343"/>
                  </a:lnTo>
                  <a:lnTo>
                    <a:pt x="99786" y="413978"/>
                  </a:lnTo>
                  <a:lnTo>
                    <a:pt x="138231" y="434843"/>
                  </a:lnTo>
                  <a:lnTo>
                    <a:pt x="180714" y="448030"/>
                  </a:lnTo>
                  <a:lnTo>
                    <a:pt x="226326" y="452627"/>
                  </a:lnTo>
                  <a:lnTo>
                    <a:pt x="271937" y="448030"/>
                  </a:lnTo>
                  <a:lnTo>
                    <a:pt x="314419" y="434843"/>
                  </a:lnTo>
                  <a:lnTo>
                    <a:pt x="352862" y="413978"/>
                  </a:lnTo>
                  <a:lnTo>
                    <a:pt x="386356" y="386343"/>
                  </a:lnTo>
                  <a:lnTo>
                    <a:pt x="413990" y="352849"/>
                  </a:lnTo>
                  <a:lnTo>
                    <a:pt x="434856" y="314407"/>
                  </a:lnTo>
                  <a:lnTo>
                    <a:pt x="448042" y="271925"/>
                  </a:lnTo>
                  <a:lnTo>
                    <a:pt x="452640" y="226313"/>
                  </a:lnTo>
                  <a:lnTo>
                    <a:pt x="448042" y="180702"/>
                  </a:lnTo>
                  <a:lnTo>
                    <a:pt x="434856" y="138220"/>
                  </a:lnTo>
                  <a:lnTo>
                    <a:pt x="413990" y="99778"/>
                  </a:lnTo>
                  <a:lnTo>
                    <a:pt x="386356" y="66284"/>
                  </a:lnTo>
                  <a:lnTo>
                    <a:pt x="352862" y="38649"/>
                  </a:lnTo>
                  <a:lnTo>
                    <a:pt x="314419" y="17784"/>
                  </a:lnTo>
                  <a:lnTo>
                    <a:pt x="271937" y="4597"/>
                  </a:lnTo>
                  <a:lnTo>
                    <a:pt x="226326" y="0"/>
                  </a:lnTo>
                  <a:close/>
                </a:path>
              </a:pathLst>
            </a:custGeom>
            <a:solidFill>
              <a:srgbClr val="FFFFFF"/>
            </a:solidFill>
          </p:spPr>
          <p:txBody>
            <a:bodyPr wrap="square" lIns="0" tIns="0" rIns="0" bIns="0" rtlCol="0"/>
            <a:lstStyle/>
            <a:p>
              <a:pPr defTabSz="829178"/>
              <a:endParaRPr sz="1632" kern="0">
                <a:solidFill>
                  <a:sysClr val="windowText" lastClr="000000"/>
                </a:solidFill>
              </a:endParaRPr>
            </a:p>
          </p:txBody>
        </p:sp>
        <p:sp>
          <p:nvSpPr>
            <p:cNvPr id="143" name="object 143"/>
            <p:cNvSpPr/>
            <p:nvPr/>
          </p:nvSpPr>
          <p:spPr>
            <a:xfrm>
              <a:off x="803770" y="4418126"/>
              <a:ext cx="205104" cy="286385"/>
            </a:xfrm>
            <a:custGeom>
              <a:avLst/>
              <a:gdLst/>
              <a:ahLst/>
              <a:cxnLst/>
              <a:rect l="l" t="t" r="r" b="b"/>
              <a:pathLst>
                <a:path w="205105" h="286385">
                  <a:moveTo>
                    <a:pt x="33401" y="54025"/>
                  </a:moveTo>
                  <a:lnTo>
                    <a:pt x="3390" y="40690"/>
                  </a:lnTo>
                  <a:lnTo>
                    <a:pt x="2159" y="41021"/>
                  </a:lnTo>
                  <a:lnTo>
                    <a:pt x="304" y="42862"/>
                  </a:lnTo>
                  <a:lnTo>
                    <a:pt x="0" y="44221"/>
                  </a:lnTo>
                  <a:lnTo>
                    <a:pt x="342" y="45427"/>
                  </a:lnTo>
                  <a:lnTo>
                    <a:pt x="11468" y="72034"/>
                  </a:lnTo>
                  <a:lnTo>
                    <a:pt x="11976" y="72631"/>
                  </a:lnTo>
                  <a:lnTo>
                    <a:pt x="13385" y="74041"/>
                  </a:lnTo>
                  <a:lnTo>
                    <a:pt x="15684" y="74041"/>
                  </a:lnTo>
                  <a:lnTo>
                    <a:pt x="33401" y="56324"/>
                  </a:lnTo>
                  <a:lnTo>
                    <a:pt x="33401" y="54025"/>
                  </a:lnTo>
                  <a:close/>
                </a:path>
                <a:path w="205105" h="286385">
                  <a:moveTo>
                    <a:pt x="33413" y="229806"/>
                  </a:moveTo>
                  <a:lnTo>
                    <a:pt x="15684" y="212090"/>
                  </a:lnTo>
                  <a:lnTo>
                    <a:pt x="13385" y="212090"/>
                  </a:lnTo>
                  <a:lnTo>
                    <a:pt x="50" y="242087"/>
                  </a:lnTo>
                  <a:lnTo>
                    <a:pt x="381" y="243332"/>
                  </a:lnTo>
                  <a:lnTo>
                    <a:pt x="2222" y="245173"/>
                  </a:lnTo>
                  <a:lnTo>
                    <a:pt x="3581" y="245491"/>
                  </a:lnTo>
                  <a:lnTo>
                    <a:pt x="4800" y="245148"/>
                  </a:lnTo>
                  <a:lnTo>
                    <a:pt x="31394" y="234022"/>
                  </a:lnTo>
                  <a:lnTo>
                    <a:pt x="31991" y="233514"/>
                  </a:lnTo>
                  <a:lnTo>
                    <a:pt x="33413" y="232092"/>
                  </a:lnTo>
                  <a:lnTo>
                    <a:pt x="33413" y="229806"/>
                  </a:lnTo>
                  <a:close/>
                </a:path>
                <a:path w="205105" h="286385">
                  <a:moveTo>
                    <a:pt x="38760" y="212166"/>
                  </a:moveTo>
                  <a:lnTo>
                    <a:pt x="34188" y="207594"/>
                  </a:lnTo>
                  <a:lnTo>
                    <a:pt x="30480" y="207594"/>
                  </a:lnTo>
                  <a:lnTo>
                    <a:pt x="25908" y="212166"/>
                  </a:lnTo>
                  <a:lnTo>
                    <a:pt x="25908" y="215874"/>
                  </a:lnTo>
                  <a:lnTo>
                    <a:pt x="30480" y="220446"/>
                  </a:lnTo>
                  <a:lnTo>
                    <a:pt x="34188" y="220446"/>
                  </a:lnTo>
                  <a:lnTo>
                    <a:pt x="36474" y="218160"/>
                  </a:lnTo>
                  <a:lnTo>
                    <a:pt x="38760" y="215874"/>
                  </a:lnTo>
                  <a:lnTo>
                    <a:pt x="38760" y="212166"/>
                  </a:lnTo>
                  <a:close/>
                </a:path>
                <a:path w="205105" h="286385">
                  <a:moveTo>
                    <a:pt x="38760" y="72034"/>
                  </a:moveTo>
                  <a:lnTo>
                    <a:pt x="36474" y="69748"/>
                  </a:lnTo>
                  <a:lnTo>
                    <a:pt x="34188" y="67462"/>
                  </a:lnTo>
                  <a:lnTo>
                    <a:pt x="30480" y="67462"/>
                  </a:lnTo>
                  <a:lnTo>
                    <a:pt x="25908" y="72034"/>
                  </a:lnTo>
                  <a:lnTo>
                    <a:pt x="25908" y="75742"/>
                  </a:lnTo>
                  <a:lnTo>
                    <a:pt x="30480" y="80314"/>
                  </a:lnTo>
                  <a:lnTo>
                    <a:pt x="34188" y="80314"/>
                  </a:lnTo>
                  <a:lnTo>
                    <a:pt x="38760" y="75742"/>
                  </a:lnTo>
                  <a:lnTo>
                    <a:pt x="38760" y="72034"/>
                  </a:lnTo>
                  <a:close/>
                </a:path>
                <a:path w="205105" h="286385">
                  <a:moveTo>
                    <a:pt x="49898" y="201041"/>
                  </a:moveTo>
                  <a:lnTo>
                    <a:pt x="45326" y="196469"/>
                  </a:lnTo>
                  <a:lnTo>
                    <a:pt x="41617" y="196469"/>
                  </a:lnTo>
                  <a:lnTo>
                    <a:pt x="37033" y="201041"/>
                  </a:lnTo>
                  <a:lnTo>
                    <a:pt x="37045" y="204749"/>
                  </a:lnTo>
                  <a:lnTo>
                    <a:pt x="41617" y="209321"/>
                  </a:lnTo>
                  <a:lnTo>
                    <a:pt x="45326" y="209321"/>
                  </a:lnTo>
                  <a:lnTo>
                    <a:pt x="47612" y="207035"/>
                  </a:lnTo>
                  <a:lnTo>
                    <a:pt x="49898" y="204749"/>
                  </a:lnTo>
                  <a:lnTo>
                    <a:pt x="49898" y="201041"/>
                  </a:lnTo>
                  <a:close/>
                </a:path>
                <a:path w="205105" h="286385">
                  <a:moveTo>
                    <a:pt x="49898" y="83159"/>
                  </a:moveTo>
                  <a:lnTo>
                    <a:pt x="47612" y="80873"/>
                  </a:lnTo>
                  <a:lnTo>
                    <a:pt x="45326" y="78587"/>
                  </a:lnTo>
                  <a:lnTo>
                    <a:pt x="41617" y="78587"/>
                  </a:lnTo>
                  <a:lnTo>
                    <a:pt x="37045" y="83159"/>
                  </a:lnTo>
                  <a:lnTo>
                    <a:pt x="37045" y="86868"/>
                  </a:lnTo>
                  <a:lnTo>
                    <a:pt x="41617" y="91452"/>
                  </a:lnTo>
                  <a:lnTo>
                    <a:pt x="45326" y="91452"/>
                  </a:lnTo>
                  <a:lnTo>
                    <a:pt x="49898" y="86868"/>
                  </a:lnTo>
                  <a:lnTo>
                    <a:pt x="49898" y="83159"/>
                  </a:lnTo>
                  <a:close/>
                </a:path>
                <a:path w="205105" h="286385">
                  <a:moveTo>
                    <a:pt x="61023" y="189903"/>
                  </a:moveTo>
                  <a:lnTo>
                    <a:pt x="56451" y="185331"/>
                  </a:lnTo>
                  <a:lnTo>
                    <a:pt x="52743" y="185331"/>
                  </a:lnTo>
                  <a:lnTo>
                    <a:pt x="48171" y="189903"/>
                  </a:lnTo>
                  <a:lnTo>
                    <a:pt x="48171" y="193611"/>
                  </a:lnTo>
                  <a:lnTo>
                    <a:pt x="52743" y="198183"/>
                  </a:lnTo>
                  <a:lnTo>
                    <a:pt x="56451" y="198183"/>
                  </a:lnTo>
                  <a:lnTo>
                    <a:pt x="58737" y="195897"/>
                  </a:lnTo>
                  <a:lnTo>
                    <a:pt x="61023" y="193611"/>
                  </a:lnTo>
                  <a:lnTo>
                    <a:pt x="61023" y="189903"/>
                  </a:lnTo>
                  <a:close/>
                </a:path>
                <a:path w="205105" h="286385">
                  <a:moveTo>
                    <a:pt x="61036" y="94297"/>
                  </a:moveTo>
                  <a:lnTo>
                    <a:pt x="58750" y="92011"/>
                  </a:lnTo>
                  <a:lnTo>
                    <a:pt x="56464" y="89725"/>
                  </a:lnTo>
                  <a:lnTo>
                    <a:pt x="52755" y="89725"/>
                  </a:lnTo>
                  <a:lnTo>
                    <a:pt x="48183" y="94297"/>
                  </a:lnTo>
                  <a:lnTo>
                    <a:pt x="48183" y="98005"/>
                  </a:lnTo>
                  <a:lnTo>
                    <a:pt x="52755" y="102577"/>
                  </a:lnTo>
                  <a:lnTo>
                    <a:pt x="56464" y="102590"/>
                  </a:lnTo>
                  <a:lnTo>
                    <a:pt x="61036" y="98005"/>
                  </a:lnTo>
                  <a:lnTo>
                    <a:pt x="61036" y="94297"/>
                  </a:lnTo>
                  <a:close/>
                </a:path>
                <a:path w="205105" h="286385">
                  <a:moveTo>
                    <a:pt x="72161" y="178765"/>
                  </a:moveTo>
                  <a:lnTo>
                    <a:pt x="67589" y="174193"/>
                  </a:lnTo>
                  <a:lnTo>
                    <a:pt x="63881" y="174193"/>
                  </a:lnTo>
                  <a:lnTo>
                    <a:pt x="59309" y="178765"/>
                  </a:lnTo>
                  <a:lnTo>
                    <a:pt x="59309" y="182473"/>
                  </a:lnTo>
                  <a:lnTo>
                    <a:pt x="63881" y="187045"/>
                  </a:lnTo>
                  <a:lnTo>
                    <a:pt x="67589" y="187045"/>
                  </a:lnTo>
                  <a:lnTo>
                    <a:pt x="69875" y="184759"/>
                  </a:lnTo>
                  <a:lnTo>
                    <a:pt x="72161" y="182473"/>
                  </a:lnTo>
                  <a:lnTo>
                    <a:pt x="72161" y="178765"/>
                  </a:lnTo>
                  <a:close/>
                </a:path>
                <a:path w="205105" h="286385">
                  <a:moveTo>
                    <a:pt x="72174" y="105435"/>
                  </a:moveTo>
                  <a:lnTo>
                    <a:pt x="69888" y="103149"/>
                  </a:lnTo>
                  <a:lnTo>
                    <a:pt x="67602" y="100863"/>
                  </a:lnTo>
                  <a:lnTo>
                    <a:pt x="63881" y="100863"/>
                  </a:lnTo>
                  <a:lnTo>
                    <a:pt x="59309" y="105435"/>
                  </a:lnTo>
                  <a:lnTo>
                    <a:pt x="59309" y="109143"/>
                  </a:lnTo>
                  <a:lnTo>
                    <a:pt x="63881" y="113715"/>
                  </a:lnTo>
                  <a:lnTo>
                    <a:pt x="67602" y="113728"/>
                  </a:lnTo>
                  <a:lnTo>
                    <a:pt x="72174" y="109143"/>
                  </a:lnTo>
                  <a:lnTo>
                    <a:pt x="72174" y="105435"/>
                  </a:lnTo>
                  <a:close/>
                </a:path>
                <a:path w="205105" h="286385">
                  <a:moveTo>
                    <a:pt x="83286" y="167640"/>
                  </a:moveTo>
                  <a:lnTo>
                    <a:pt x="78714" y="163068"/>
                  </a:lnTo>
                  <a:lnTo>
                    <a:pt x="75006" y="163068"/>
                  </a:lnTo>
                  <a:lnTo>
                    <a:pt x="70434" y="167640"/>
                  </a:lnTo>
                  <a:lnTo>
                    <a:pt x="70434" y="171348"/>
                  </a:lnTo>
                  <a:lnTo>
                    <a:pt x="75006" y="175920"/>
                  </a:lnTo>
                  <a:lnTo>
                    <a:pt x="78714" y="175920"/>
                  </a:lnTo>
                  <a:lnTo>
                    <a:pt x="81000" y="173634"/>
                  </a:lnTo>
                  <a:lnTo>
                    <a:pt x="83286" y="171348"/>
                  </a:lnTo>
                  <a:lnTo>
                    <a:pt x="83286" y="167640"/>
                  </a:lnTo>
                  <a:close/>
                </a:path>
                <a:path w="205105" h="286385">
                  <a:moveTo>
                    <a:pt x="83312" y="120281"/>
                  </a:moveTo>
                  <a:lnTo>
                    <a:pt x="83299" y="116573"/>
                  </a:lnTo>
                  <a:lnTo>
                    <a:pt x="81013" y="114287"/>
                  </a:lnTo>
                  <a:lnTo>
                    <a:pt x="78727" y="112001"/>
                  </a:lnTo>
                  <a:lnTo>
                    <a:pt x="75018" y="112001"/>
                  </a:lnTo>
                  <a:lnTo>
                    <a:pt x="70446" y="116573"/>
                  </a:lnTo>
                  <a:lnTo>
                    <a:pt x="70446" y="120281"/>
                  </a:lnTo>
                  <a:lnTo>
                    <a:pt x="75018" y="124853"/>
                  </a:lnTo>
                  <a:lnTo>
                    <a:pt x="78727" y="124853"/>
                  </a:lnTo>
                  <a:lnTo>
                    <a:pt x="83312" y="120281"/>
                  </a:lnTo>
                  <a:close/>
                </a:path>
                <a:path w="205105" h="286385">
                  <a:moveTo>
                    <a:pt x="108254" y="239814"/>
                  </a:moveTo>
                  <a:lnTo>
                    <a:pt x="105638" y="237197"/>
                  </a:lnTo>
                  <a:lnTo>
                    <a:pt x="99161" y="237197"/>
                  </a:lnTo>
                  <a:lnTo>
                    <a:pt x="96545" y="239814"/>
                  </a:lnTo>
                  <a:lnTo>
                    <a:pt x="96545" y="246291"/>
                  </a:lnTo>
                  <a:lnTo>
                    <a:pt x="99161" y="248907"/>
                  </a:lnTo>
                  <a:lnTo>
                    <a:pt x="105638" y="248907"/>
                  </a:lnTo>
                  <a:lnTo>
                    <a:pt x="108254" y="246291"/>
                  </a:lnTo>
                  <a:lnTo>
                    <a:pt x="108254" y="243052"/>
                  </a:lnTo>
                  <a:lnTo>
                    <a:pt x="108254" y="239814"/>
                  </a:lnTo>
                  <a:close/>
                </a:path>
                <a:path w="205105" h="286385">
                  <a:moveTo>
                    <a:pt x="108254" y="224066"/>
                  </a:moveTo>
                  <a:lnTo>
                    <a:pt x="105638" y="221449"/>
                  </a:lnTo>
                  <a:lnTo>
                    <a:pt x="99161" y="221449"/>
                  </a:lnTo>
                  <a:lnTo>
                    <a:pt x="96545" y="224066"/>
                  </a:lnTo>
                  <a:lnTo>
                    <a:pt x="96545" y="230543"/>
                  </a:lnTo>
                  <a:lnTo>
                    <a:pt x="99161" y="233159"/>
                  </a:lnTo>
                  <a:lnTo>
                    <a:pt x="105638" y="233159"/>
                  </a:lnTo>
                  <a:lnTo>
                    <a:pt x="108254" y="230543"/>
                  </a:lnTo>
                  <a:lnTo>
                    <a:pt x="108254" y="227304"/>
                  </a:lnTo>
                  <a:lnTo>
                    <a:pt x="108254" y="224066"/>
                  </a:lnTo>
                  <a:close/>
                </a:path>
                <a:path w="205105" h="286385">
                  <a:moveTo>
                    <a:pt x="108254" y="208330"/>
                  </a:moveTo>
                  <a:lnTo>
                    <a:pt x="105638" y="205701"/>
                  </a:lnTo>
                  <a:lnTo>
                    <a:pt x="99161" y="205701"/>
                  </a:lnTo>
                  <a:lnTo>
                    <a:pt x="96545" y="208330"/>
                  </a:lnTo>
                  <a:lnTo>
                    <a:pt x="96545" y="214795"/>
                  </a:lnTo>
                  <a:lnTo>
                    <a:pt x="99161" y="217424"/>
                  </a:lnTo>
                  <a:lnTo>
                    <a:pt x="105638" y="217424"/>
                  </a:lnTo>
                  <a:lnTo>
                    <a:pt x="108254" y="214795"/>
                  </a:lnTo>
                  <a:lnTo>
                    <a:pt x="108254" y="211556"/>
                  </a:lnTo>
                  <a:lnTo>
                    <a:pt x="108254" y="208330"/>
                  </a:lnTo>
                  <a:close/>
                </a:path>
                <a:path w="205105" h="286385">
                  <a:moveTo>
                    <a:pt x="108254" y="192570"/>
                  </a:moveTo>
                  <a:lnTo>
                    <a:pt x="105638" y="189953"/>
                  </a:lnTo>
                  <a:lnTo>
                    <a:pt x="99161" y="189953"/>
                  </a:lnTo>
                  <a:lnTo>
                    <a:pt x="96545" y="192570"/>
                  </a:lnTo>
                  <a:lnTo>
                    <a:pt x="96545" y="199047"/>
                  </a:lnTo>
                  <a:lnTo>
                    <a:pt x="99161" y="201663"/>
                  </a:lnTo>
                  <a:lnTo>
                    <a:pt x="105638" y="201663"/>
                  </a:lnTo>
                  <a:lnTo>
                    <a:pt x="108254" y="199047"/>
                  </a:lnTo>
                  <a:lnTo>
                    <a:pt x="108254" y="195808"/>
                  </a:lnTo>
                  <a:lnTo>
                    <a:pt x="108254" y="192570"/>
                  </a:lnTo>
                  <a:close/>
                </a:path>
                <a:path w="205105" h="286385">
                  <a:moveTo>
                    <a:pt x="108254" y="176847"/>
                  </a:moveTo>
                  <a:lnTo>
                    <a:pt x="105638" y="174218"/>
                  </a:lnTo>
                  <a:lnTo>
                    <a:pt x="99161" y="174218"/>
                  </a:lnTo>
                  <a:lnTo>
                    <a:pt x="96545" y="176847"/>
                  </a:lnTo>
                  <a:lnTo>
                    <a:pt x="96545" y="183311"/>
                  </a:lnTo>
                  <a:lnTo>
                    <a:pt x="99161" y="185928"/>
                  </a:lnTo>
                  <a:lnTo>
                    <a:pt x="105638" y="185928"/>
                  </a:lnTo>
                  <a:lnTo>
                    <a:pt x="108254" y="183311"/>
                  </a:lnTo>
                  <a:lnTo>
                    <a:pt x="108254" y="180073"/>
                  </a:lnTo>
                  <a:lnTo>
                    <a:pt x="108254" y="176847"/>
                  </a:lnTo>
                  <a:close/>
                </a:path>
                <a:path w="205105" h="286385">
                  <a:moveTo>
                    <a:pt x="108254" y="104609"/>
                  </a:moveTo>
                  <a:lnTo>
                    <a:pt x="105638" y="101981"/>
                  </a:lnTo>
                  <a:lnTo>
                    <a:pt x="99161" y="101981"/>
                  </a:lnTo>
                  <a:lnTo>
                    <a:pt x="96545" y="104609"/>
                  </a:lnTo>
                  <a:lnTo>
                    <a:pt x="96545" y="111086"/>
                  </a:lnTo>
                  <a:lnTo>
                    <a:pt x="99161" y="113703"/>
                  </a:lnTo>
                  <a:lnTo>
                    <a:pt x="105638" y="113703"/>
                  </a:lnTo>
                  <a:lnTo>
                    <a:pt x="108254" y="111086"/>
                  </a:lnTo>
                  <a:lnTo>
                    <a:pt x="108254" y="107848"/>
                  </a:lnTo>
                  <a:lnTo>
                    <a:pt x="108254" y="104609"/>
                  </a:lnTo>
                  <a:close/>
                </a:path>
                <a:path w="205105" h="286385">
                  <a:moveTo>
                    <a:pt x="108254" y="88861"/>
                  </a:moveTo>
                  <a:lnTo>
                    <a:pt x="105638" y="86245"/>
                  </a:lnTo>
                  <a:lnTo>
                    <a:pt x="99161" y="86245"/>
                  </a:lnTo>
                  <a:lnTo>
                    <a:pt x="96545" y="88861"/>
                  </a:lnTo>
                  <a:lnTo>
                    <a:pt x="96545" y="95338"/>
                  </a:lnTo>
                  <a:lnTo>
                    <a:pt x="99161" y="97955"/>
                  </a:lnTo>
                  <a:lnTo>
                    <a:pt x="105638" y="97955"/>
                  </a:lnTo>
                  <a:lnTo>
                    <a:pt x="108254" y="95338"/>
                  </a:lnTo>
                  <a:lnTo>
                    <a:pt x="108254" y="92100"/>
                  </a:lnTo>
                  <a:lnTo>
                    <a:pt x="108254" y="88861"/>
                  </a:lnTo>
                  <a:close/>
                </a:path>
                <a:path w="205105" h="286385">
                  <a:moveTo>
                    <a:pt x="108254" y="73113"/>
                  </a:moveTo>
                  <a:lnTo>
                    <a:pt x="105638" y="70497"/>
                  </a:lnTo>
                  <a:lnTo>
                    <a:pt x="99161" y="70497"/>
                  </a:lnTo>
                  <a:lnTo>
                    <a:pt x="96545" y="73113"/>
                  </a:lnTo>
                  <a:lnTo>
                    <a:pt x="96545" y="79590"/>
                  </a:lnTo>
                  <a:lnTo>
                    <a:pt x="99161" y="82207"/>
                  </a:lnTo>
                  <a:lnTo>
                    <a:pt x="105638" y="82207"/>
                  </a:lnTo>
                  <a:lnTo>
                    <a:pt x="108254" y="79590"/>
                  </a:lnTo>
                  <a:lnTo>
                    <a:pt x="108254" y="76352"/>
                  </a:lnTo>
                  <a:lnTo>
                    <a:pt x="108254" y="73113"/>
                  </a:lnTo>
                  <a:close/>
                </a:path>
                <a:path w="205105" h="286385">
                  <a:moveTo>
                    <a:pt x="108254" y="57365"/>
                  </a:moveTo>
                  <a:lnTo>
                    <a:pt x="105638" y="54749"/>
                  </a:lnTo>
                  <a:lnTo>
                    <a:pt x="99161" y="54749"/>
                  </a:lnTo>
                  <a:lnTo>
                    <a:pt x="96545" y="57365"/>
                  </a:lnTo>
                  <a:lnTo>
                    <a:pt x="96545" y="63842"/>
                  </a:lnTo>
                  <a:lnTo>
                    <a:pt x="99161" y="66459"/>
                  </a:lnTo>
                  <a:lnTo>
                    <a:pt x="105638" y="66459"/>
                  </a:lnTo>
                  <a:lnTo>
                    <a:pt x="108254" y="63842"/>
                  </a:lnTo>
                  <a:lnTo>
                    <a:pt x="108254" y="60604"/>
                  </a:lnTo>
                  <a:lnTo>
                    <a:pt x="108254" y="57365"/>
                  </a:lnTo>
                  <a:close/>
                </a:path>
                <a:path w="205105" h="286385">
                  <a:moveTo>
                    <a:pt x="108254" y="41630"/>
                  </a:moveTo>
                  <a:lnTo>
                    <a:pt x="105638" y="39001"/>
                  </a:lnTo>
                  <a:lnTo>
                    <a:pt x="99161" y="39001"/>
                  </a:lnTo>
                  <a:lnTo>
                    <a:pt x="96545" y="41630"/>
                  </a:lnTo>
                  <a:lnTo>
                    <a:pt x="96545" y="48094"/>
                  </a:lnTo>
                  <a:lnTo>
                    <a:pt x="99161" y="50711"/>
                  </a:lnTo>
                  <a:lnTo>
                    <a:pt x="105638" y="50711"/>
                  </a:lnTo>
                  <a:lnTo>
                    <a:pt x="108254" y="48094"/>
                  </a:lnTo>
                  <a:lnTo>
                    <a:pt x="108254" y="44856"/>
                  </a:lnTo>
                  <a:lnTo>
                    <a:pt x="108254" y="41630"/>
                  </a:lnTo>
                  <a:close/>
                </a:path>
                <a:path w="205105" h="286385">
                  <a:moveTo>
                    <a:pt x="116573" y="254825"/>
                  </a:moveTo>
                  <a:lnTo>
                    <a:pt x="114960" y="253212"/>
                  </a:lnTo>
                  <a:lnTo>
                    <a:pt x="89890" y="253212"/>
                  </a:lnTo>
                  <a:lnTo>
                    <a:pt x="88265" y="254825"/>
                  </a:lnTo>
                  <a:lnTo>
                    <a:pt x="88265" y="257263"/>
                  </a:lnTo>
                  <a:lnTo>
                    <a:pt x="101155" y="286118"/>
                  </a:lnTo>
                  <a:lnTo>
                    <a:pt x="103771" y="286118"/>
                  </a:lnTo>
                  <a:lnTo>
                    <a:pt x="104952" y="285381"/>
                  </a:lnTo>
                  <a:lnTo>
                    <a:pt x="105575" y="284289"/>
                  </a:lnTo>
                  <a:lnTo>
                    <a:pt x="116509" y="257606"/>
                  </a:lnTo>
                  <a:lnTo>
                    <a:pt x="116573" y="256832"/>
                  </a:lnTo>
                  <a:lnTo>
                    <a:pt x="116573" y="254825"/>
                  </a:lnTo>
                  <a:close/>
                </a:path>
                <a:path w="205105" h="286385">
                  <a:moveTo>
                    <a:pt x="116586" y="28854"/>
                  </a:moveTo>
                  <a:lnTo>
                    <a:pt x="103695" y="0"/>
                  </a:lnTo>
                  <a:lnTo>
                    <a:pt x="101079" y="0"/>
                  </a:lnTo>
                  <a:lnTo>
                    <a:pt x="99898" y="736"/>
                  </a:lnTo>
                  <a:lnTo>
                    <a:pt x="99275" y="1828"/>
                  </a:lnTo>
                  <a:lnTo>
                    <a:pt x="88455" y="28143"/>
                  </a:lnTo>
                  <a:lnTo>
                    <a:pt x="88277" y="28892"/>
                  </a:lnTo>
                  <a:lnTo>
                    <a:pt x="88277" y="31292"/>
                  </a:lnTo>
                  <a:lnTo>
                    <a:pt x="89903" y="32905"/>
                  </a:lnTo>
                  <a:lnTo>
                    <a:pt x="114973" y="32905"/>
                  </a:lnTo>
                  <a:lnTo>
                    <a:pt x="116586" y="31292"/>
                  </a:lnTo>
                  <a:lnTo>
                    <a:pt x="116586" y="28854"/>
                  </a:lnTo>
                  <a:close/>
                </a:path>
                <a:path w="205105" h="286385">
                  <a:moveTo>
                    <a:pt x="134366" y="116560"/>
                  </a:moveTo>
                  <a:lnTo>
                    <a:pt x="129794" y="111988"/>
                  </a:lnTo>
                  <a:lnTo>
                    <a:pt x="126085" y="111988"/>
                  </a:lnTo>
                  <a:lnTo>
                    <a:pt x="121513" y="116560"/>
                  </a:lnTo>
                  <a:lnTo>
                    <a:pt x="121513" y="120269"/>
                  </a:lnTo>
                  <a:lnTo>
                    <a:pt x="126085" y="124841"/>
                  </a:lnTo>
                  <a:lnTo>
                    <a:pt x="129794" y="124841"/>
                  </a:lnTo>
                  <a:lnTo>
                    <a:pt x="132080" y="122555"/>
                  </a:lnTo>
                  <a:lnTo>
                    <a:pt x="134366" y="120269"/>
                  </a:lnTo>
                  <a:lnTo>
                    <a:pt x="134366" y="116560"/>
                  </a:lnTo>
                  <a:close/>
                </a:path>
                <a:path w="205105" h="286385">
                  <a:moveTo>
                    <a:pt x="134378" y="167640"/>
                  </a:moveTo>
                  <a:lnTo>
                    <a:pt x="132092" y="165354"/>
                  </a:lnTo>
                  <a:lnTo>
                    <a:pt x="129806" y="163068"/>
                  </a:lnTo>
                  <a:lnTo>
                    <a:pt x="126098" y="163068"/>
                  </a:lnTo>
                  <a:lnTo>
                    <a:pt x="121526" y="167640"/>
                  </a:lnTo>
                  <a:lnTo>
                    <a:pt x="121526" y="171348"/>
                  </a:lnTo>
                  <a:lnTo>
                    <a:pt x="126098" y="175920"/>
                  </a:lnTo>
                  <a:lnTo>
                    <a:pt x="129806" y="175920"/>
                  </a:lnTo>
                  <a:lnTo>
                    <a:pt x="134378" y="171348"/>
                  </a:lnTo>
                  <a:lnTo>
                    <a:pt x="134378" y="167640"/>
                  </a:lnTo>
                  <a:close/>
                </a:path>
                <a:path w="205105" h="286385">
                  <a:moveTo>
                    <a:pt x="145503" y="105435"/>
                  </a:moveTo>
                  <a:lnTo>
                    <a:pt x="140931" y="100863"/>
                  </a:lnTo>
                  <a:lnTo>
                    <a:pt x="137223" y="100863"/>
                  </a:lnTo>
                  <a:lnTo>
                    <a:pt x="132651" y="105435"/>
                  </a:lnTo>
                  <a:lnTo>
                    <a:pt x="132638" y="109143"/>
                  </a:lnTo>
                  <a:lnTo>
                    <a:pt x="137210" y="113715"/>
                  </a:lnTo>
                  <a:lnTo>
                    <a:pt x="140931" y="113715"/>
                  </a:lnTo>
                  <a:lnTo>
                    <a:pt x="143217" y="111429"/>
                  </a:lnTo>
                  <a:lnTo>
                    <a:pt x="145503" y="109143"/>
                  </a:lnTo>
                  <a:lnTo>
                    <a:pt x="145503" y="105435"/>
                  </a:lnTo>
                  <a:close/>
                </a:path>
                <a:path w="205105" h="286385">
                  <a:moveTo>
                    <a:pt x="145516" y="178765"/>
                  </a:moveTo>
                  <a:lnTo>
                    <a:pt x="143230" y="176479"/>
                  </a:lnTo>
                  <a:lnTo>
                    <a:pt x="140944" y="174193"/>
                  </a:lnTo>
                  <a:lnTo>
                    <a:pt x="137236" y="174193"/>
                  </a:lnTo>
                  <a:lnTo>
                    <a:pt x="132651" y="178765"/>
                  </a:lnTo>
                  <a:lnTo>
                    <a:pt x="132664" y="182473"/>
                  </a:lnTo>
                  <a:lnTo>
                    <a:pt x="137236" y="187045"/>
                  </a:lnTo>
                  <a:lnTo>
                    <a:pt x="140944" y="187045"/>
                  </a:lnTo>
                  <a:lnTo>
                    <a:pt x="145516" y="182473"/>
                  </a:lnTo>
                  <a:lnTo>
                    <a:pt x="145516" y="178765"/>
                  </a:lnTo>
                  <a:close/>
                </a:path>
                <a:path w="205105" h="286385">
                  <a:moveTo>
                    <a:pt x="156641" y="189903"/>
                  </a:moveTo>
                  <a:lnTo>
                    <a:pt x="154355" y="187617"/>
                  </a:lnTo>
                  <a:lnTo>
                    <a:pt x="152069" y="185331"/>
                  </a:lnTo>
                  <a:lnTo>
                    <a:pt x="148361" y="185331"/>
                  </a:lnTo>
                  <a:lnTo>
                    <a:pt x="143789" y="189903"/>
                  </a:lnTo>
                  <a:lnTo>
                    <a:pt x="143789" y="193611"/>
                  </a:lnTo>
                  <a:lnTo>
                    <a:pt x="148361" y="198183"/>
                  </a:lnTo>
                  <a:lnTo>
                    <a:pt x="152069" y="198183"/>
                  </a:lnTo>
                  <a:lnTo>
                    <a:pt x="156641" y="193611"/>
                  </a:lnTo>
                  <a:lnTo>
                    <a:pt x="156641" y="189903"/>
                  </a:lnTo>
                  <a:close/>
                </a:path>
                <a:path w="205105" h="286385">
                  <a:moveTo>
                    <a:pt x="156641" y="94297"/>
                  </a:moveTo>
                  <a:lnTo>
                    <a:pt x="152069" y="89712"/>
                  </a:lnTo>
                  <a:lnTo>
                    <a:pt x="148361" y="89725"/>
                  </a:lnTo>
                  <a:lnTo>
                    <a:pt x="143789" y="94297"/>
                  </a:lnTo>
                  <a:lnTo>
                    <a:pt x="143776" y="98005"/>
                  </a:lnTo>
                  <a:lnTo>
                    <a:pt x="148361" y="102577"/>
                  </a:lnTo>
                  <a:lnTo>
                    <a:pt x="152069" y="102577"/>
                  </a:lnTo>
                  <a:lnTo>
                    <a:pt x="154355" y="100291"/>
                  </a:lnTo>
                  <a:lnTo>
                    <a:pt x="156641" y="98005"/>
                  </a:lnTo>
                  <a:lnTo>
                    <a:pt x="156641" y="94297"/>
                  </a:lnTo>
                  <a:close/>
                </a:path>
                <a:path w="205105" h="286385">
                  <a:moveTo>
                    <a:pt x="167767" y="83159"/>
                  </a:moveTo>
                  <a:lnTo>
                    <a:pt x="163195" y="78574"/>
                  </a:lnTo>
                  <a:lnTo>
                    <a:pt x="159486" y="78587"/>
                  </a:lnTo>
                  <a:lnTo>
                    <a:pt x="154914" y="83159"/>
                  </a:lnTo>
                  <a:lnTo>
                    <a:pt x="154914" y="86868"/>
                  </a:lnTo>
                  <a:lnTo>
                    <a:pt x="159486" y="91440"/>
                  </a:lnTo>
                  <a:lnTo>
                    <a:pt x="163195" y="91440"/>
                  </a:lnTo>
                  <a:lnTo>
                    <a:pt x="165481" y="89154"/>
                  </a:lnTo>
                  <a:lnTo>
                    <a:pt x="167767" y="86868"/>
                  </a:lnTo>
                  <a:lnTo>
                    <a:pt x="167767" y="83159"/>
                  </a:lnTo>
                  <a:close/>
                </a:path>
                <a:path w="205105" h="286385">
                  <a:moveTo>
                    <a:pt x="167779" y="201041"/>
                  </a:moveTo>
                  <a:lnTo>
                    <a:pt x="165493" y="198755"/>
                  </a:lnTo>
                  <a:lnTo>
                    <a:pt x="163207" y="196469"/>
                  </a:lnTo>
                  <a:lnTo>
                    <a:pt x="159499" y="196469"/>
                  </a:lnTo>
                  <a:lnTo>
                    <a:pt x="154927" y="201041"/>
                  </a:lnTo>
                  <a:lnTo>
                    <a:pt x="154927" y="204749"/>
                  </a:lnTo>
                  <a:lnTo>
                    <a:pt x="159499" y="209321"/>
                  </a:lnTo>
                  <a:lnTo>
                    <a:pt x="163207" y="209321"/>
                  </a:lnTo>
                  <a:lnTo>
                    <a:pt x="167779" y="204749"/>
                  </a:lnTo>
                  <a:lnTo>
                    <a:pt x="167779" y="201041"/>
                  </a:lnTo>
                  <a:close/>
                </a:path>
                <a:path w="205105" h="286385">
                  <a:moveTo>
                    <a:pt x="178904" y="72034"/>
                  </a:moveTo>
                  <a:lnTo>
                    <a:pt x="174332" y="67462"/>
                  </a:lnTo>
                  <a:lnTo>
                    <a:pt x="170624" y="67462"/>
                  </a:lnTo>
                  <a:lnTo>
                    <a:pt x="166052" y="72034"/>
                  </a:lnTo>
                  <a:lnTo>
                    <a:pt x="166052" y="75742"/>
                  </a:lnTo>
                  <a:lnTo>
                    <a:pt x="170624" y="80314"/>
                  </a:lnTo>
                  <a:lnTo>
                    <a:pt x="174332" y="80314"/>
                  </a:lnTo>
                  <a:lnTo>
                    <a:pt x="176618" y="78028"/>
                  </a:lnTo>
                  <a:lnTo>
                    <a:pt x="178904" y="75742"/>
                  </a:lnTo>
                  <a:lnTo>
                    <a:pt x="178904" y="72034"/>
                  </a:lnTo>
                  <a:close/>
                </a:path>
                <a:path w="205105" h="286385">
                  <a:moveTo>
                    <a:pt x="178917" y="212166"/>
                  </a:moveTo>
                  <a:lnTo>
                    <a:pt x="176631" y="209880"/>
                  </a:lnTo>
                  <a:lnTo>
                    <a:pt x="174345" y="207594"/>
                  </a:lnTo>
                  <a:lnTo>
                    <a:pt x="170637" y="207594"/>
                  </a:lnTo>
                  <a:lnTo>
                    <a:pt x="166052" y="212166"/>
                  </a:lnTo>
                  <a:lnTo>
                    <a:pt x="166052" y="215874"/>
                  </a:lnTo>
                  <a:lnTo>
                    <a:pt x="170637" y="220459"/>
                  </a:lnTo>
                  <a:lnTo>
                    <a:pt x="174345" y="220459"/>
                  </a:lnTo>
                  <a:lnTo>
                    <a:pt x="178917" y="215874"/>
                  </a:lnTo>
                  <a:lnTo>
                    <a:pt x="178917" y="212166"/>
                  </a:lnTo>
                  <a:close/>
                </a:path>
                <a:path w="205105" h="286385">
                  <a:moveTo>
                    <a:pt x="204812" y="44030"/>
                  </a:moveTo>
                  <a:lnTo>
                    <a:pt x="204482" y="42786"/>
                  </a:lnTo>
                  <a:lnTo>
                    <a:pt x="202628" y="40944"/>
                  </a:lnTo>
                  <a:lnTo>
                    <a:pt x="201282" y="40640"/>
                  </a:lnTo>
                  <a:lnTo>
                    <a:pt x="200063" y="40970"/>
                  </a:lnTo>
                  <a:lnTo>
                    <a:pt x="173456" y="52095"/>
                  </a:lnTo>
                  <a:lnTo>
                    <a:pt x="172859" y="52603"/>
                  </a:lnTo>
                  <a:lnTo>
                    <a:pt x="171450" y="54025"/>
                  </a:lnTo>
                  <a:lnTo>
                    <a:pt x="171450" y="56311"/>
                  </a:lnTo>
                  <a:lnTo>
                    <a:pt x="189179" y="74028"/>
                  </a:lnTo>
                  <a:lnTo>
                    <a:pt x="191465" y="74028"/>
                  </a:lnTo>
                  <a:lnTo>
                    <a:pt x="204812" y="44030"/>
                  </a:lnTo>
                  <a:close/>
                </a:path>
                <a:path w="205105" h="286385">
                  <a:moveTo>
                    <a:pt x="204851" y="241909"/>
                  </a:moveTo>
                  <a:lnTo>
                    <a:pt x="204520" y="240703"/>
                  </a:lnTo>
                  <a:lnTo>
                    <a:pt x="193395" y="214096"/>
                  </a:lnTo>
                  <a:lnTo>
                    <a:pt x="192887" y="213499"/>
                  </a:lnTo>
                  <a:lnTo>
                    <a:pt x="191465" y="212090"/>
                  </a:lnTo>
                  <a:lnTo>
                    <a:pt x="189179" y="212090"/>
                  </a:lnTo>
                  <a:lnTo>
                    <a:pt x="171462" y="229806"/>
                  </a:lnTo>
                  <a:lnTo>
                    <a:pt x="171462" y="232105"/>
                  </a:lnTo>
                  <a:lnTo>
                    <a:pt x="201460" y="245440"/>
                  </a:lnTo>
                  <a:lnTo>
                    <a:pt x="202704" y="245110"/>
                  </a:lnTo>
                  <a:lnTo>
                    <a:pt x="204546" y="243268"/>
                  </a:lnTo>
                  <a:lnTo>
                    <a:pt x="204851" y="241909"/>
                  </a:lnTo>
                  <a:close/>
                </a:path>
              </a:pathLst>
            </a:custGeom>
            <a:solidFill>
              <a:srgbClr val="949699"/>
            </a:solidFill>
          </p:spPr>
          <p:txBody>
            <a:bodyPr wrap="square" lIns="0" tIns="0" rIns="0" bIns="0" rtlCol="0"/>
            <a:lstStyle/>
            <a:p>
              <a:pPr defTabSz="829178"/>
              <a:endParaRPr sz="1632" kern="0">
                <a:solidFill>
                  <a:sysClr val="windowText" lastClr="000000"/>
                </a:solidFill>
              </a:endParaRPr>
            </a:p>
          </p:txBody>
        </p:sp>
        <p:sp>
          <p:nvSpPr>
            <p:cNvPr id="144" name="object 144"/>
            <p:cNvSpPr/>
            <p:nvPr/>
          </p:nvSpPr>
          <p:spPr>
            <a:xfrm>
              <a:off x="790359" y="4544656"/>
              <a:ext cx="231140" cy="33655"/>
            </a:xfrm>
            <a:custGeom>
              <a:avLst/>
              <a:gdLst/>
              <a:ahLst/>
              <a:cxnLst/>
              <a:rect l="l" t="t" r="r" b="b"/>
              <a:pathLst>
                <a:path w="231140" h="33654">
                  <a:moveTo>
                    <a:pt x="33324" y="7454"/>
                  </a:moveTo>
                  <a:lnTo>
                    <a:pt x="25869" y="0"/>
                  </a:lnTo>
                  <a:lnTo>
                    <a:pt x="7454" y="0"/>
                  </a:lnTo>
                  <a:lnTo>
                    <a:pt x="0" y="7454"/>
                  </a:lnTo>
                  <a:lnTo>
                    <a:pt x="0" y="25869"/>
                  </a:lnTo>
                  <a:lnTo>
                    <a:pt x="7454" y="33324"/>
                  </a:lnTo>
                  <a:lnTo>
                    <a:pt x="25869" y="33324"/>
                  </a:lnTo>
                  <a:lnTo>
                    <a:pt x="33324" y="25869"/>
                  </a:lnTo>
                  <a:lnTo>
                    <a:pt x="33324" y="16662"/>
                  </a:lnTo>
                  <a:lnTo>
                    <a:pt x="33324" y="7454"/>
                  </a:lnTo>
                  <a:close/>
                </a:path>
                <a:path w="231140" h="33654">
                  <a:moveTo>
                    <a:pt x="72872" y="7454"/>
                  </a:moveTo>
                  <a:lnTo>
                    <a:pt x="65417" y="0"/>
                  </a:lnTo>
                  <a:lnTo>
                    <a:pt x="47002" y="0"/>
                  </a:lnTo>
                  <a:lnTo>
                    <a:pt x="39547" y="7454"/>
                  </a:lnTo>
                  <a:lnTo>
                    <a:pt x="39547" y="25869"/>
                  </a:lnTo>
                  <a:lnTo>
                    <a:pt x="47002" y="33324"/>
                  </a:lnTo>
                  <a:lnTo>
                    <a:pt x="65417" y="33324"/>
                  </a:lnTo>
                  <a:lnTo>
                    <a:pt x="72872" y="25869"/>
                  </a:lnTo>
                  <a:lnTo>
                    <a:pt x="72872" y="16662"/>
                  </a:lnTo>
                  <a:lnTo>
                    <a:pt x="72872" y="7454"/>
                  </a:lnTo>
                  <a:close/>
                </a:path>
                <a:path w="231140" h="33654">
                  <a:moveTo>
                    <a:pt x="112433" y="7454"/>
                  </a:moveTo>
                  <a:lnTo>
                    <a:pt x="104978" y="0"/>
                  </a:lnTo>
                  <a:lnTo>
                    <a:pt x="86575" y="0"/>
                  </a:lnTo>
                  <a:lnTo>
                    <a:pt x="79108" y="7454"/>
                  </a:lnTo>
                  <a:lnTo>
                    <a:pt x="79108" y="25869"/>
                  </a:lnTo>
                  <a:lnTo>
                    <a:pt x="86575" y="33324"/>
                  </a:lnTo>
                  <a:lnTo>
                    <a:pt x="104978" y="33324"/>
                  </a:lnTo>
                  <a:lnTo>
                    <a:pt x="112433" y="25869"/>
                  </a:lnTo>
                  <a:lnTo>
                    <a:pt x="112433" y="16662"/>
                  </a:lnTo>
                  <a:lnTo>
                    <a:pt x="112433" y="7454"/>
                  </a:lnTo>
                  <a:close/>
                </a:path>
                <a:path w="231140" h="33654">
                  <a:moveTo>
                    <a:pt x="151980" y="7454"/>
                  </a:moveTo>
                  <a:lnTo>
                    <a:pt x="144526" y="0"/>
                  </a:lnTo>
                  <a:lnTo>
                    <a:pt x="126123" y="0"/>
                  </a:lnTo>
                  <a:lnTo>
                    <a:pt x="118656" y="7454"/>
                  </a:lnTo>
                  <a:lnTo>
                    <a:pt x="118656" y="25869"/>
                  </a:lnTo>
                  <a:lnTo>
                    <a:pt x="126123" y="33324"/>
                  </a:lnTo>
                  <a:lnTo>
                    <a:pt x="144526" y="33324"/>
                  </a:lnTo>
                  <a:lnTo>
                    <a:pt x="151980" y="25869"/>
                  </a:lnTo>
                  <a:lnTo>
                    <a:pt x="151980" y="16662"/>
                  </a:lnTo>
                  <a:lnTo>
                    <a:pt x="151980" y="7454"/>
                  </a:lnTo>
                  <a:close/>
                </a:path>
                <a:path w="231140" h="33654">
                  <a:moveTo>
                    <a:pt x="191541" y="7454"/>
                  </a:moveTo>
                  <a:lnTo>
                    <a:pt x="184086" y="0"/>
                  </a:lnTo>
                  <a:lnTo>
                    <a:pt x="165671" y="0"/>
                  </a:lnTo>
                  <a:lnTo>
                    <a:pt x="158216" y="7454"/>
                  </a:lnTo>
                  <a:lnTo>
                    <a:pt x="158216" y="25869"/>
                  </a:lnTo>
                  <a:lnTo>
                    <a:pt x="165671" y="33324"/>
                  </a:lnTo>
                  <a:lnTo>
                    <a:pt x="184086" y="33324"/>
                  </a:lnTo>
                  <a:lnTo>
                    <a:pt x="191541" y="25869"/>
                  </a:lnTo>
                  <a:lnTo>
                    <a:pt x="191541" y="16662"/>
                  </a:lnTo>
                  <a:lnTo>
                    <a:pt x="191541" y="7454"/>
                  </a:lnTo>
                  <a:close/>
                </a:path>
                <a:path w="231140" h="33654">
                  <a:moveTo>
                    <a:pt x="231089" y="7454"/>
                  </a:moveTo>
                  <a:lnTo>
                    <a:pt x="223634" y="0"/>
                  </a:lnTo>
                  <a:lnTo>
                    <a:pt x="205232" y="0"/>
                  </a:lnTo>
                  <a:lnTo>
                    <a:pt x="197764" y="7454"/>
                  </a:lnTo>
                  <a:lnTo>
                    <a:pt x="197764" y="25869"/>
                  </a:lnTo>
                  <a:lnTo>
                    <a:pt x="205232" y="33324"/>
                  </a:lnTo>
                  <a:lnTo>
                    <a:pt x="223634" y="33324"/>
                  </a:lnTo>
                  <a:lnTo>
                    <a:pt x="231089" y="25869"/>
                  </a:lnTo>
                  <a:lnTo>
                    <a:pt x="231089" y="16662"/>
                  </a:lnTo>
                  <a:lnTo>
                    <a:pt x="231089" y="7454"/>
                  </a:lnTo>
                  <a:close/>
                </a:path>
              </a:pathLst>
            </a:custGeom>
            <a:solidFill>
              <a:srgbClr val="00AEEF"/>
            </a:solidFill>
          </p:spPr>
          <p:txBody>
            <a:bodyPr wrap="square" lIns="0" tIns="0" rIns="0" bIns="0" rtlCol="0"/>
            <a:lstStyle/>
            <a:p>
              <a:pPr defTabSz="829178"/>
              <a:endParaRPr sz="1632" kern="0">
                <a:solidFill>
                  <a:sysClr val="windowText" lastClr="000000"/>
                </a:solidFill>
              </a:endParaRPr>
            </a:p>
          </p:txBody>
        </p:sp>
        <p:sp>
          <p:nvSpPr>
            <p:cNvPr id="145" name="object 145"/>
            <p:cNvSpPr/>
            <p:nvPr/>
          </p:nvSpPr>
          <p:spPr>
            <a:xfrm>
              <a:off x="2466113" y="4334870"/>
              <a:ext cx="452755" cy="452755"/>
            </a:xfrm>
            <a:custGeom>
              <a:avLst/>
              <a:gdLst/>
              <a:ahLst/>
              <a:cxnLst/>
              <a:rect l="l" t="t" r="r" b="b"/>
              <a:pathLst>
                <a:path w="452755" h="452754">
                  <a:moveTo>
                    <a:pt x="226326" y="0"/>
                  </a:moveTo>
                  <a:lnTo>
                    <a:pt x="180714" y="4597"/>
                  </a:lnTo>
                  <a:lnTo>
                    <a:pt x="138231" y="17784"/>
                  </a:lnTo>
                  <a:lnTo>
                    <a:pt x="99786" y="38649"/>
                  </a:lnTo>
                  <a:lnTo>
                    <a:pt x="66290" y="66284"/>
                  </a:lnTo>
                  <a:lnTo>
                    <a:pt x="38653" y="99778"/>
                  </a:lnTo>
                  <a:lnTo>
                    <a:pt x="17786" y="138220"/>
                  </a:lnTo>
                  <a:lnTo>
                    <a:pt x="4598" y="180702"/>
                  </a:lnTo>
                  <a:lnTo>
                    <a:pt x="0" y="226313"/>
                  </a:lnTo>
                  <a:lnTo>
                    <a:pt x="4598" y="271925"/>
                  </a:lnTo>
                  <a:lnTo>
                    <a:pt x="17786" y="314407"/>
                  </a:lnTo>
                  <a:lnTo>
                    <a:pt x="38653" y="352849"/>
                  </a:lnTo>
                  <a:lnTo>
                    <a:pt x="66290" y="386343"/>
                  </a:lnTo>
                  <a:lnTo>
                    <a:pt x="99786" y="413978"/>
                  </a:lnTo>
                  <a:lnTo>
                    <a:pt x="138231" y="434843"/>
                  </a:lnTo>
                  <a:lnTo>
                    <a:pt x="180714" y="448030"/>
                  </a:lnTo>
                  <a:lnTo>
                    <a:pt x="226326" y="452627"/>
                  </a:lnTo>
                  <a:lnTo>
                    <a:pt x="271937" y="448030"/>
                  </a:lnTo>
                  <a:lnTo>
                    <a:pt x="314419" y="434843"/>
                  </a:lnTo>
                  <a:lnTo>
                    <a:pt x="352862" y="413978"/>
                  </a:lnTo>
                  <a:lnTo>
                    <a:pt x="386356" y="386343"/>
                  </a:lnTo>
                  <a:lnTo>
                    <a:pt x="413990" y="352849"/>
                  </a:lnTo>
                  <a:lnTo>
                    <a:pt x="434856" y="314407"/>
                  </a:lnTo>
                  <a:lnTo>
                    <a:pt x="448042" y="271925"/>
                  </a:lnTo>
                  <a:lnTo>
                    <a:pt x="452640" y="226313"/>
                  </a:lnTo>
                  <a:lnTo>
                    <a:pt x="448042" y="180702"/>
                  </a:lnTo>
                  <a:lnTo>
                    <a:pt x="434856" y="138220"/>
                  </a:lnTo>
                  <a:lnTo>
                    <a:pt x="413990" y="99778"/>
                  </a:lnTo>
                  <a:lnTo>
                    <a:pt x="386356" y="66284"/>
                  </a:lnTo>
                  <a:lnTo>
                    <a:pt x="352862" y="38649"/>
                  </a:lnTo>
                  <a:lnTo>
                    <a:pt x="314419" y="17784"/>
                  </a:lnTo>
                  <a:lnTo>
                    <a:pt x="271937" y="4597"/>
                  </a:lnTo>
                  <a:lnTo>
                    <a:pt x="226326" y="0"/>
                  </a:lnTo>
                  <a:close/>
                </a:path>
              </a:pathLst>
            </a:custGeom>
            <a:solidFill>
              <a:srgbClr val="FFFFFF"/>
            </a:solidFill>
          </p:spPr>
          <p:txBody>
            <a:bodyPr wrap="square" lIns="0" tIns="0" rIns="0" bIns="0" rtlCol="0"/>
            <a:lstStyle/>
            <a:p>
              <a:pPr defTabSz="829178"/>
              <a:endParaRPr sz="1632" kern="0">
                <a:solidFill>
                  <a:sysClr val="windowText" lastClr="000000"/>
                </a:solidFill>
              </a:endParaRPr>
            </a:p>
          </p:txBody>
        </p:sp>
        <p:sp>
          <p:nvSpPr>
            <p:cNvPr id="146" name="object 146"/>
            <p:cNvSpPr/>
            <p:nvPr/>
          </p:nvSpPr>
          <p:spPr>
            <a:xfrm>
              <a:off x="2608681" y="4441151"/>
              <a:ext cx="96520" cy="262255"/>
            </a:xfrm>
            <a:custGeom>
              <a:avLst/>
              <a:gdLst/>
              <a:ahLst/>
              <a:cxnLst/>
              <a:rect l="l" t="t" r="r" b="b"/>
              <a:pathLst>
                <a:path w="96519" h="262254">
                  <a:moveTo>
                    <a:pt x="22694" y="250393"/>
                  </a:moveTo>
                  <a:lnTo>
                    <a:pt x="12344" y="226123"/>
                  </a:lnTo>
                  <a:lnTo>
                    <a:pt x="10274" y="226123"/>
                  </a:lnTo>
                  <a:lnTo>
                    <a:pt x="9334" y="226695"/>
                  </a:lnTo>
                  <a:lnTo>
                    <a:pt x="8661" y="227876"/>
                  </a:lnTo>
                  <a:lnTo>
                    <a:pt x="876" y="246913"/>
                  </a:lnTo>
                  <a:lnTo>
                    <a:pt x="292" y="247942"/>
                  </a:lnTo>
                  <a:lnTo>
                    <a:pt x="63" y="249516"/>
                  </a:lnTo>
                  <a:lnTo>
                    <a:pt x="0" y="250761"/>
                  </a:lnTo>
                  <a:lnTo>
                    <a:pt x="0" y="257022"/>
                  </a:lnTo>
                  <a:lnTo>
                    <a:pt x="5080" y="262102"/>
                  </a:lnTo>
                  <a:lnTo>
                    <a:pt x="17614" y="262102"/>
                  </a:lnTo>
                  <a:lnTo>
                    <a:pt x="22694" y="257022"/>
                  </a:lnTo>
                  <a:lnTo>
                    <a:pt x="22694" y="250393"/>
                  </a:lnTo>
                  <a:close/>
                </a:path>
                <a:path w="96519" h="262254">
                  <a:moveTo>
                    <a:pt x="56921" y="181952"/>
                  </a:moveTo>
                  <a:lnTo>
                    <a:pt x="56807" y="181254"/>
                  </a:lnTo>
                  <a:lnTo>
                    <a:pt x="56032" y="178473"/>
                  </a:lnTo>
                  <a:lnTo>
                    <a:pt x="48196" y="159296"/>
                  </a:lnTo>
                  <a:lnTo>
                    <a:pt x="47459" y="158191"/>
                  </a:lnTo>
                  <a:lnTo>
                    <a:pt x="46570" y="157683"/>
                  </a:lnTo>
                  <a:lnTo>
                    <a:pt x="44488" y="157683"/>
                  </a:lnTo>
                  <a:lnTo>
                    <a:pt x="43561" y="158254"/>
                  </a:lnTo>
                  <a:lnTo>
                    <a:pt x="42887" y="159435"/>
                  </a:lnTo>
                  <a:lnTo>
                    <a:pt x="35102" y="178473"/>
                  </a:lnTo>
                  <a:lnTo>
                    <a:pt x="34518" y="179501"/>
                  </a:lnTo>
                  <a:lnTo>
                    <a:pt x="34290" y="181076"/>
                  </a:lnTo>
                  <a:lnTo>
                    <a:pt x="34226" y="182321"/>
                  </a:lnTo>
                  <a:lnTo>
                    <a:pt x="34226" y="188582"/>
                  </a:lnTo>
                  <a:lnTo>
                    <a:pt x="39306" y="193662"/>
                  </a:lnTo>
                  <a:lnTo>
                    <a:pt x="51841" y="193662"/>
                  </a:lnTo>
                  <a:lnTo>
                    <a:pt x="56921" y="188582"/>
                  </a:lnTo>
                  <a:lnTo>
                    <a:pt x="56921" y="181952"/>
                  </a:lnTo>
                  <a:close/>
                </a:path>
                <a:path w="96519" h="262254">
                  <a:moveTo>
                    <a:pt x="56921" y="83502"/>
                  </a:moveTo>
                  <a:lnTo>
                    <a:pt x="56807" y="82804"/>
                  </a:lnTo>
                  <a:lnTo>
                    <a:pt x="56032" y="80022"/>
                  </a:lnTo>
                  <a:lnTo>
                    <a:pt x="48196" y="60845"/>
                  </a:lnTo>
                  <a:lnTo>
                    <a:pt x="47459" y="59728"/>
                  </a:lnTo>
                  <a:lnTo>
                    <a:pt x="46570" y="59220"/>
                  </a:lnTo>
                  <a:lnTo>
                    <a:pt x="44488" y="59220"/>
                  </a:lnTo>
                  <a:lnTo>
                    <a:pt x="43561" y="59817"/>
                  </a:lnTo>
                  <a:lnTo>
                    <a:pt x="42887" y="60998"/>
                  </a:lnTo>
                  <a:lnTo>
                    <a:pt x="35102" y="80010"/>
                  </a:lnTo>
                  <a:lnTo>
                    <a:pt x="34518" y="81051"/>
                  </a:lnTo>
                  <a:lnTo>
                    <a:pt x="34290" y="82626"/>
                  </a:lnTo>
                  <a:lnTo>
                    <a:pt x="34226" y="83870"/>
                  </a:lnTo>
                  <a:lnTo>
                    <a:pt x="34226" y="90144"/>
                  </a:lnTo>
                  <a:lnTo>
                    <a:pt x="39306" y="95211"/>
                  </a:lnTo>
                  <a:lnTo>
                    <a:pt x="51841" y="95211"/>
                  </a:lnTo>
                  <a:lnTo>
                    <a:pt x="56921" y="90144"/>
                  </a:lnTo>
                  <a:lnTo>
                    <a:pt x="56921" y="83502"/>
                  </a:lnTo>
                  <a:close/>
                </a:path>
                <a:path w="96519" h="262254">
                  <a:moveTo>
                    <a:pt x="69024" y="24282"/>
                  </a:moveTo>
                  <a:lnTo>
                    <a:pt x="58674" y="0"/>
                  </a:lnTo>
                  <a:lnTo>
                    <a:pt x="56591" y="0"/>
                  </a:lnTo>
                  <a:lnTo>
                    <a:pt x="55664" y="596"/>
                  </a:lnTo>
                  <a:lnTo>
                    <a:pt x="54991" y="1765"/>
                  </a:lnTo>
                  <a:lnTo>
                    <a:pt x="47205" y="20789"/>
                  </a:lnTo>
                  <a:lnTo>
                    <a:pt x="46621" y="21831"/>
                  </a:lnTo>
                  <a:lnTo>
                    <a:pt x="46393" y="23406"/>
                  </a:lnTo>
                  <a:lnTo>
                    <a:pt x="46329" y="24650"/>
                  </a:lnTo>
                  <a:lnTo>
                    <a:pt x="46329" y="30911"/>
                  </a:lnTo>
                  <a:lnTo>
                    <a:pt x="51422" y="36004"/>
                  </a:lnTo>
                  <a:lnTo>
                    <a:pt x="63944" y="36004"/>
                  </a:lnTo>
                  <a:lnTo>
                    <a:pt x="69024" y="30911"/>
                  </a:lnTo>
                  <a:lnTo>
                    <a:pt x="69024" y="24282"/>
                  </a:lnTo>
                  <a:close/>
                </a:path>
                <a:path w="96519" h="262254">
                  <a:moveTo>
                    <a:pt x="94818" y="56654"/>
                  </a:moveTo>
                  <a:lnTo>
                    <a:pt x="84455" y="32372"/>
                  </a:lnTo>
                  <a:lnTo>
                    <a:pt x="82397" y="32372"/>
                  </a:lnTo>
                  <a:lnTo>
                    <a:pt x="81445" y="32969"/>
                  </a:lnTo>
                  <a:lnTo>
                    <a:pt x="80784" y="34150"/>
                  </a:lnTo>
                  <a:lnTo>
                    <a:pt x="72999" y="53174"/>
                  </a:lnTo>
                  <a:lnTo>
                    <a:pt x="72415" y="54203"/>
                  </a:lnTo>
                  <a:lnTo>
                    <a:pt x="72186" y="55778"/>
                  </a:lnTo>
                  <a:lnTo>
                    <a:pt x="72123" y="57023"/>
                  </a:lnTo>
                  <a:lnTo>
                    <a:pt x="72123" y="63284"/>
                  </a:lnTo>
                  <a:lnTo>
                    <a:pt x="77203" y="68376"/>
                  </a:lnTo>
                  <a:lnTo>
                    <a:pt x="89725" y="68376"/>
                  </a:lnTo>
                  <a:lnTo>
                    <a:pt x="94818" y="63284"/>
                  </a:lnTo>
                  <a:lnTo>
                    <a:pt x="94818" y="56654"/>
                  </a:lnTo>
                  <a:close/>
                </a:path>
                <a:path w="96519" h="262254">
                  <a:moveTo>
                    <a:pt x="96393" y="154851"/>
                  </a:moveTo>
                  <a:lnTo>
                    <a:pt x="86042" y="130568"/>
                  </a:lnTo>
                  <a:lnTo>
                    <a:pt x="83972" y="130568"/>
                  </a:lnTo>
                  <a:lnTo>
                    <a:pt x="83032" y="131152"/>
                  </a:lnTo>
                  <a:lnTo>
                    <a:pt x="82359" y="132334"/>
                  </a:lnTo>
                  <a:lnTo>
                    <a:pt x="74574" y="151358"/>
                  </a:lnTo>
                  <a:lnTo>
                    <a:pt x="73990" y="152387"/>
                  </a:lnTo>
                  <a:lnTo>
                    <a:pt x="73761" y="153974"/>
                  </a:lnTo>
                  <a:lnTo>
                    <a:pt x="73698" y="155206"/>
                  </a:lnTo>
                  <a:lnTo>
                    <a:pt x="73698" y="161480"/>
                  </a:lnTo>
                  <a:lnTo>
                    <a:pt x="78778" y="166560"/>
                  </a:lnTo>
                  <a:lnTo>
                    <a:pt x="91313" y="166560"/>
                  </a:lnTo>
                  <a:lnTo>
                    <a:pt x="96393" y="161480"/>
                  </a:lnTo>
                  <a:lnTo>
                    <a:pt x="96393" y="154851"/>
                  </a:lnTo>
                  <a:close/>
                </a:path>
              </a:pathLst>
            </a:custGeom>
            <a:solidFill>
              <a:srgbClr val="939597"/>
            </a:solidFill>
          </p:spPr>
          <p:txBody>
            <a:bodyPr wrap="square" lIns="0" tIns="0" rIns="0" bIns="0" rtlCol="0"/>
            <a:lstStyle/>
            <a:p>
              <a:pPr defTabSz="829178"/>
              <a:endParaRPr sz="1632" kern="0">
                <a:solidFill>
                  <a:sysClr val="windowText" lastClr="000000"/>
                </a:solidFill>
              </a:endParaRPr>
            </a:p>
          </p:txBody>
        </p:sp>
        <p:sp>
          <p:nvSpPr>
            <p:cNvPr id="147" name="object 147"/>
            <p:cNvSpPr/>
            <p:nvPr/>
          </p:nvSpPr>
          <p:spPr>
            <a:xfrm>
              <a:off x="2576893" y="4536516"/>
              <a:ext cx="231140" cy="33655"/>
            </a:xfrm>
            <a:custGeom>
              <a:avLst/>
              <a:gdLst/>
              <a:ahLst/>
              <a:cxnLst/>
              <a:rect l="l" t="t" r="r" b="b"/>
              <a:pathLst>
                <a:path w="231139" h="33654">
                  <a:moveTo>
                    <a:pt x="33324" y="7454"/>
                  </a:moveTo>
                  <a:lnTo>
                    <a:pt x="25857" y="0"/>
                  </a:lnTo>
                  <a:lnTo>
                    <a:pt x="7454" y="0"/>
                  </a:lnTo>
                  <a:lnTo>
                    <a:pt x="0" y="7454"/>
                  </a:lnTo>
                  <a:lnTo>
                    <a:pt x="0" y="25857"/>
                  </a:lnTo>
                  <a:lnTo>
                    <a:pt x="7454" y="33324"/>
                  </a:lnTo>
                  <a:lnTo>
                    <a:pt x="25857" y="33324"/>
                  </a:lnTo>
                  <a:lnTo>
                    <a:pt x="33324" y="25857"/>
                  </a:lnTo>
                  <a:lnTo>
                    <a:pt x="33324" y="16662"/>
                  </a:lnTo>
                  <a:lnTo>
                    <a:pt x="33324" y="7454"/>
                  </a:lnTo>
                  <a:close/>
                </a:path>
                <a:path w="231139" h="33654">
                  <a:moveTo>
                    <a:pt x="72872" y="7454"/>
                  </a:moveTo>
                  <a:lnTo>
                    <a:pt x="65405" y="0"/>
                  </a:lnTo>
                  <a:lnTo>
                    <a:pt x="47015" y="0"/>
                  </a:lnTo>
                  <a:lnTo>
                    <a:pt x="39547" y="7454"/>
                  </a:lnTo>
                  <a:lnTo>
                    <a:pt x="39547" y="25857"/>
                  </a:lnTo>
                  <a:lnTo>
                    <a:pt x="47015" y="33324"/>
                  </a:lnTo>
                  <a:lnTo>
                    <a:pt x="65405" y="33324"/>
                  </a:lnTo>
                  <a:lnTo>
                    <a:pt x="72872" y="25857"/>
                  </a:lnTo>
                  <a:lnTo>
                    <a:pt x="72872" y="16662"/>
                  </a:lnTo>
                  <a:lnTo>
                    <a:pt x="72872" y="7454"/>
                  </a:lnTo>
                  <a:close/>
                </a:path>
                <a:path w="231139" h="33654">
                  <a:moveTo>
                    <a:pt x="112420" y="7454"/>
                  </a:moveTo>
                  <a:lnTo>
                    <a:pt x="104965" y="0"/>
                  </a:lnTo>
                  <a:lnTo>
                    <a:pt x="86563" y="0"/>
                  </a:lnTo>
                  <a:lnTo>
                    <a:pt x="79095" y="7454"/>
                  </a:lnTo>
                  <a:lnTo>
                    <a:pt x="79095" y="25857"/>
                  </a:lnTo>
                  <a:lnTo>
                    <a:pt x="86563" y="33324"/>
                  </a:lnTo>
                  <a:lnTo>
                    <a:pt x="104965" y="33324"/>
                  </a:lnTo>
                  <a:lnTo>
                    <a:pt x="112420" y="25857"/>
                  </a:lnTo>
                  <a:lnTo>
                    <a:pt x="112420" y="16662"/>
                  </a:lnTo>
                  <a:lnTo>
                    <a:pt x="112420" y="7454"/>
                  </a:lnTo>
                  <a:close/>
                </a:path>
                <a:path w="231139" h="33654">
                  <a:moveTo>
                    <a:pt x="151980" y="7454"/>
                  </a:moveTo>
                  <a:lnTo>
                    <a:pt x="144513" y="0"/>
                  </a:lnTo>
                  <a:lnTo>
                    <a:pt x="126123" y="0"/>
                  </a:lnTo>
                  <a:lnTo>
                    <a:pt x="118656" y="7454"/>
                  </a:lnTo>
                  <a:lnTo>
                    <a:pt x="118656" y="25857"/>
                  </a:lnTo>
                  <a:lnTo>
                    <a:pt x="126123" y="33324"/>
                  </a:lnTo>
                  <a:lnTo>
                    <a:pt x="144513" y="33324"/>
                  </a:lnTo>
                  <a:lnTo>
                    <a:pt x="151980" y="25857"/>
                  </a:lnTo>
                  <a:lnTo>
                    <a:pt x="151980" y="16662"/>
                  </a:lnTo>
                  <a:lnTo>
                    <a:pt x="151980" y="7454"/>
                  </a:lnTo>
                  <a:close/>
                </a:path>
                <a:path w="231139" h="33654">
                  <a:moveTo>
                    <a:pt x="191528" y="7454"/>
                  </a:moveTo>
                  <a:lnTo>
                    <a:pt x="184061" y="0"/>
                  </a:lnTo>
                  <a:lnTo>
                    <a:pt x="165671" y="0"/>
                  </a:lnTo>
                  <a:lnTo>
                    <a:pt x="158203" y="7454"/>
                  </a:lnTo>
                  <a:lnTo>
                    <a:pt x="158203" y="25857"/>
                  </a:lnTo>
                  <a:lnTo>
                    <a:pt x="165671" y="33324"/>
                  </a:lnTo>
                  <a:lnTo>
                    <a:pt x="184061" y="33324"/>
                  </a:lnTo>
                  <a:lnTo>
                    <a:pt x="191528" y="25857"/>
                  </a:lnTo>
                  <a:lnTo>
                    <a:pt x="191528" y="16662"/>
                  </a:lnTo>
                  <a:lnTo>
                    <a:pt x="191528" y="7454"/>
                  </a:lnTo>
                  <a:close/>
                </a:path>
                <a:path w="231139" h="33654">
                  <a:moveTo>
                    <a:pt x="231076" y="7454"/>
                  </a:moveTo>
                  <a:lnTo>
                    <a:pt x="223621" y="0"/>
                  </a:lnTo>
                  <a:lnTo>
                    <a:pt x="205206" y="0"/>
                  </a:lnTo>
                  <a:lnTo>
                    <a:pt x="197751" y="7454"/>
                  </a:lnTo>
                  <a:lnTo>
                    <a:pt x="197751" y="25857"/>
                  </a:lnTo>
                  <a:lnTo>
                    <a:pt x="205206" y="33324"/>
                  </a:lnTo>
                  <a:lnTo>
                    <a:pt x="223621" y="33324"/>
                  </a:lnTo>
                  <a:lnTo>
                    <a:pt x="231076" y="25857"/>
                  </a:lnTo>
                  <a:lnTo>
                    <a:pt x="231076" y="16662"/>
                  </a:lnTo>
                  <a:lnTo>
                    <a:pt x="231076" y="7454"/>
                  </a:lnTo>
                  <a:close/>
                </a:path>
              </a:pathLst>
            </a:custGeom>
            <a:solidFill>
              <a:srgbClr val="00AEEF"/>
            </a:solidFill>
          </p:spPr>
          <p:txBody>
            <a:bodyPr wrap="square" lIns="0" tIns="0" rIns="0" bIns="0" rtlCol="0"/>
            <a:lstStyle/>
            <a:p>
              <a:pPr defTabSz="829178"/>
              <a:endParaRPr sz="1632" kern="0">
                <a:solidFill>
                  <a:sysClr val="windowText" lastClr="000000"/>
                </a:solidFill>
              </a:endParaRPr>
            </a:p>
          </p:txBody>
        </p:sp>
        <p:sp>
          <p:nvSpPr>
            <p:cNvPr id="148" name="object 148"/>
            <p:cNvSpPr/>
            <p:nvPr/>
          </p:nvSpPr>
          <p:spPr>
            <a:xfrm>
              <a:off x="2620534" y="4419118"/>
              <a:ext cx="22860" cy="36195"/>
            </a:xfrm>
            <a:custGeom>
              <a:avLst/>
              <a:gdLst/>
              <a:ahLst/>
              <a:cxnLst/>
              <a:rect l="l" t="t" r="r" b="b"/>
              <a:pathLst>
                <a:path w="22860" h="36195">
                  <a:moveTo>
                    <a:pt x="12344" y="0"/>
                  </a:moveTo>
                  <a:lnTo>
                    <a:pt x="10274" y="0"/>
                  </a:lnTo>
                  <a:lnTo>
                    <a:pt x="9334" y="596"/>
                  </a:lnTo>
                  <a:lnTo>
                    <a:pt x="8661" y="1765"/>
                  </a:lnTo>
                  <a:lnTo>
                    <a:pt x="876" y="20789"/>
                  </a:lnTo>
                  <a:lnTo>
                    <a:pt x="292" y="21831"/>
                  </a:lnTo>
                  <a:lnTo>
                    <a:pt x="63" y="23406"/>
                  </a:lnTo>
                  <a:lnTo>
                    <a:pt x="0" y="24650"/>
                  </a:lnTo>
                  <a:lnTo>
                    <a:pt x="0" y="30911"/>
                  </a:lnTo>
                  <a:lnTo>
                    <a:pt x="5079" y="36004"/>
                  </a:lnTo>
                  <a:lnTo>
                    <a:pt x="17614" y="36004"/>
                  </a:lnTo>
                  <a:lnTo>
                    <a:pt x="22694" y="30911"/>
                  </a:lnTo>
                  <a:lnTo>
                    <a:pt x="22694" y="24282"/>
                  </a:lnTo>
                  <a:lnTo>
                    <a:pt x="22580" y="23583"/>
                  </a:lnTo>
                  <a:lnTo>
                    <a:pt x="21818" y="20802"/>
                  </a:lnTo>
                  <a:lnTo>
                    <a:pt x="13969" y="1625"/>
                  </a:lnTo>
                  <a:lnTo>
                    <a:pt x="13233" y="520"/>
                  </a:lnTo>
                  <a:lnTo>
                    <a:pt x="12344" y="0"/>
                  </a:lnTo>
                  <a:close/>
                </a:path>
              </a:pathLst>
            </a:custGeom>
            <a:solidFill>
              <a:srgbClr val="939597"/>
            </a:solidFill>
          </p:spPr>
          <p:txBody>
            <a:bodyPr wrap="square" lIns="0" tIns="0" rIns="0" bIns="0" rtlCol="0"/>
            <a:lstStyle/>
            <a:p>
              <a:pPr defTabSz="829178"/>
              <a:endParaRPr sz="1632" kern="0">
                <a:solidFill>
                  <a:sysClr val="windowText" lastClr="000000"/>
                </a:solidFill>
              </a:endParaRPr>
            </a:p>
          </p:txBody>
        </p:sp>
      </p:grpSp>
      <p:sp>
        <p:nvSpPr>
          <p:cNvPr id="149" name="object 149"/>
          <p:cNvSpPr txBox="1"/>
          <p:nvPr/>
        </p:nvSpPr>
        <p:spPr>
          <a:xfrm>
            <a:off x="3505372" y="4375843"/>
            <a:ext cx="367948" cy="357681"/>
          </a:xfrm>
          <a:prstGeom prst="rect">
            <a:avLst/>
          </a:prstGeom>
        </p:spPr>
        <p:txBody>
          <a:bodyPr vert="horz" wrap="square" lIns="0" tIns="10941" rIns="0" bIns="0" rtlCol="0">
            <a:spAutoFit/>
          </a:bodyPr>
          <a:lstStyle/>
          <a:p>
            <a:pPr marL="46641" marR="8637" indent="-32246" defTabSz="829178">
              <a:spcBef>
                <a:spcPts val="86"/>
              </a:spcBef>
            </a:pPr>
            <a:r>
              <a:rPr sz="771" b="1" kern="0" spc="-32" dirty="0">
                <a:solidFill>
                  <a:srgbClr val="231F20"/>
                </a:solidFill>
                <a:latin typeface="Arial"/>
                <a:cs typeface="Arial"/>
              </a:rPr>
              <a:t>Easy</a:t>
            </a:r>
            <a:r>
              <a:rPr sz="771" b="1" kern="0" spc="-41" dirty="0">
                <a:solidFill>
                  <a:srgbClr val="231F20"/>
                </a:solidFill>
                <a:latin typeface="Arial"/>
                <a:cs typeface="Arial"/>
              </a:rPr>
              <a:t> </a:t>
            </a:r>
            <a:r>
              <a:rPr sz="771" b="1" kern="0" spc="-23" dirty="0">
                <a:solidFill>
                  <a:srgbClr val="231F20"/>
                </a:solidFill>
                <a:latin typeface="Arial"/>
                <a:cs typeface="Arial"/>
              </a:rPr>
              <a:t>to </a:t>
            </a:r>
            <a:r>
              <a:rPr sz="771" b="1" kern="0" spc="-18" dirty="0">
                <a:solidFill>
                  <a:srgbClr val="231F20"/>
                </a:solidFill>
                <a:latin typeface="Arial"/>
                <a:cs typeface="Arial"/>
              </a:rPr>
              <a:t>Clean</a:t>
            </a:r>
            <a:endParaRPr sz="771" kern="0">
              <a:solidFill>
                <a:sysClr val="windowText" lastClr="000000"/>
              </a:solidFill>
              <a:latin typeface="Arial"/>
              <a:cs typeface="Arial"/>
            </a:endParaRPr>
          </a:p>
          <a:p>
            <a:pPr marL="11516" defTabSz="829178">
              <a:spcBef>
                <a:spcPts val="185"/>
              </a:spcBef>
            </a:pPr>
            <a:r>
              <a:rPr sz="544" kern="0" spc="-14" dirty="0">
                <a:solidFill>
                  <a:srgbClr val="231F20"/>
                </a:solidFill>
                <a:latin typeface="SimSun"/>
                <a:cs typeface="SimSun"/>
              </a:rPr>
              <a:t>洗いやすい</a:t>
            </a:r>
            <a:endParaRPr sz="544" kern="0">
              <a:solidFill>
                <a:sysClr val="windowText" lastClr="000000"/>
              </a:solidFill>
              <a:latin typeface="SimSun"/>
              <a:cs typeface="SimSun"/>
            </a:endParaRPr>
          </a:p>
        </p:txBody>
      </p:sp>
      <p:grpSp>
        <p:nvGrpSpPr>
          <p:cNvPr id="150" name="object 150"/>
          <p:cNvGrpSpPr/>
          <p:nvPr/>
        </p:nvGrpSpPr>
        <p:grpSpPr>
          <a:xfrm>
            <a:off x="4253256" y="3930865"/>
            <a:ext cx="410559" cy="410559"/>
            <a:chOff x="3314562" y="4334870"/>
            <a:chExt cx="452755" cy="452755"/>
          </a:xfrm>
        </p:grpSpPr>
        <p:sp>
          <p:nvSpPr>
            <p:cNvPr id="151" name="object 151"/>
            <p:cNvSpPr/>
            <p:nvPr/>
          </p:nvSpPr>
          <p:spPr>
            <a:xfrm>
              <a:off x="3314562" y="4334870"/>
              <a:ext cx="452755" cy="452755"/>
            </a:xfrm>
            <a:custGeom>
              <a:avLst/>
              <a:gdLst/>
              <a:ahLst/>
              <a:cxnLst/>
              <a:rect l="l" t="t" r="r" b="b"/>
              <a:pathLst>
                <a:path w="452754" h="452754">
                  <a:moveTo>
                    <a:pt x="226326" y="0"/>
                  </a:moveTo>
                  <a:lnTo>
                    <a:pt x="180714" y="4597"/>
                  </a:lnTo>
                  <a:lnTo>
                    <a:pt x="138231" y="17784"/>
                  </a:lnTo>
                  <a:lnTo>
                    <a:pt x="99786" y="38649"/>
                  </a:lnTo>
                  <a:lnTo>
                    <a:pt x="66290" y="66284"/>
                  </a:lnTo>
                  <a:lnTo>
                    <a:pt x="38653" y="99778"/>
                  </a:lnTo>
                  <a:lnTo>
                    <a:pt x="17786" y="138220"/>
                  </a:lnTo>
                  <a:lnTo>
                    <a:pt x="4598" y="180702"/>
                  </a:lnTo>
                  <a:lnTo>
                    <a:pt x="0" y="226313"/>
                  </a:lnTo>
                  <a:lnTo>
                    <a:pt x="4598" y="271925"/>
                  </a:lnTo>
                  <a:lnTo>
                    <a:pt x="17786" y="314407"/>
                  </a:lnTo>
                  <a:lnTo>
                    <a:pt x="38653" y="352849"/>
                  </a:lnTo>
                  <a:lnTo>
                    <a:pt x="66290" y="386343"/>
                  </a:lnTo>
                  <a:lnTo>
                    <a:pt x="99786" y="413978"/>
                  </a:lnTo>
                  <a:lnTo>
                    <a:pt x="138231" y="434843"/>
                  </a:lnTo>
                  <a:lnTo>
                    <a:pt x="180714" y="448030"/>
                  </a:lnTo>
                  <a:lnTo>
                    <a:pt x="226326" y="452627"/>
                  </a:lnTo>
                  <a:lnTo>
                    <a:pt x="271937" y="448030"/>
                  </a:lnTo>
                  <a:lnTo>
                    <a:pt x="314419" y="434843"/>
                  </a:lnTo>
                  <a:lnTo>
                    <a:pt x="352862" y="413978"/>
                  </a:lnTo>
                  <a:lnTo>
                    <a:pt x="386356" y="386343"/>
                  </a:lnTo>
                  <a:lnTo>
                    <a:pt x="413990" y="352849"/>
                  </a:lnTo>
                  <a:lnTo>
                    <a:pt x="434856" y="314407"/>
                  </a:lnTo>
                  <a:lnTo>
                    <a:pt x="448042" y="271925"/>
                  </a:lnTo>
                  <a:lnTo>
                    <a:pt x="452640" y="226313"/>
                  </a:lnTo>
                  <a:lnTo>
                    <a:pt x="448042" y="180702"/>
                  </a:lnTo>
                  <a:lnTo>
                    <a:pt x="434856" y="138220"/>
                  </a:lnTo>
                  <a:lnTo>
                    <a:pt x="413990" y="99778"/>
                  </a:lnTo>
                  <a:lnTo>
                    <a:pt x="386356" y="66284"/>
                  </a:lnTo>
                  <a:lnTo>
                    <a:pt x="352862" y="38649"/>
                  </a:lnTo>
                  <a:lnTo>
                    <a:pt x="314419" y="17784"/>
                  </a:lnTo>
                  <a:lnTo>
                    <a:pt x="271937" y="4597"/>
                  </a:lnTo>
                  <a:lnTo>
                    <a:pt x="226326" y="0"/>
                  </a:lnTo>
                  <a:close/>
                </a:path>
              </a:pathLst>
            </a:custGeom>
            <a:solidFill>
              <a:srgbClr val="FFFFFF"/>
            </a:solidFill>
          </p:spPr>
          <p:txBody>
            <a:bodyPr wrap="square" lIns="0" tIns="0" rIns="0" bIns="0" rtlCol="0"/>
            <a:lstStyle/>
            <a:p>
              <a:pPr defTabSz="829178"/>
              <a:endParaRPr sz="1632" kern="0">
                <a:solidFill>
                  <a:sysClr val="windowText" lastClr="000000"/>
                </a:solidFill>
              </a:endParaRPr>
            </a:p>
          </p:txBody>
        </p:sp>
        <p:pic>
          <p:nvPicPr>
            <p:cNvPr id="152" name="object 152"/>
            <p:cNvPicPr/>
            <p:nvPr/>
          </p:nvPicPr>
          <p:blipFill>
            <a:blip r:embed="rId12" cstate="print"/>
            <a:stretch>
              <a:fillRect/>
            </a:stretch>
          </p:blipFill>
          <p:spPr>
            <a:xfrm>
              <a:off x="3393848" y="4482316"/>
              <a:ext cx="294073" cy="157738"/>
            </a:xfrm>
            <a:prstGeom prst="rect">
              <a:avLst/>
            </a:prstGeom>
          </p:spPr>
        </p:pic>
      </p:grpSp>
      <p:sp>
        <p:nvSpPr>
          <p:cNvPr id="153" name="object 153"/>
          <p:cNvSpPr txBox="1"/>
          <p:nvPr/>
        </p:nvSpPr>
        <p:spPr>
          <a:xfrm>
            <a:off x="4262388" y="4327966"/>
            <a:ext cx="392708" cy="300142"/>
          </a:xfrm>
          <a:prstGeom prst="rect">
            <a:avLst/>
          </a:prstGeom>
        </p:spPr>
        <p:txBody>
          <a:bodyPr vert="horz" wrap="square" lIns="0" tIns="58733" rIns="0" bIns="0" rtlCol="0">
            <a:spAutoFit/>
          </a:bodyPr>
          <a:lstStyle/>
          <a:p>
            <a:pPr algn="ctr" defTabSz="829178">
              <a:spcBef>
                <a:spcPts val="462"/>
              </a:spcBef>
            </a:pPr>
            <a:r>
              <a:rPr sz="771" b="1" kern="0" spc="-9" dirty="0">
                <a:solidFill>
                  <a:srgbClr val="231F20"/>
                </a:solidFill>
                <a:latin typeface="Arial"/>
                <a:cs typeface="Arial"/>
              </a:rPr>
              <a:t>Durable</a:t>
            </a:r>
            <a:endParaRPr sz="771" kern="0">
              <a:solidFill>
                <a:sysClr val="windowText" lastClr="000000"/>
              </a:solidFill>
              <a:latin typeface="Arial"/>
              <a:cs typeface="Arial"/>
            </a:endParaRPr>
          </a:p>
          <a:p>
            <a:pPr algn="ctr" defTabSz="829178">
              <a:spcBef>
                <a:spcPts val="268"/>
              </a:spcBef>
            </a:pPr>
            <a:r>
              <a:rPr sz="544" kern="0" spc="-23" dirty="0">
                <a:solidFill>
                  <a:srgbClr val="231F20"/>
                </a:solidFill>
                <a:latin typeface="SimSun"/>
                <a:cs typeface="SimSun"/>
              </a:rPr>
              <a:t>丈夫</a:t>
            </a:r>
            <a:endParaRPr sz="544" kern="0">
              <a:solidFill>
                <a:sysClr val="windowText" lastClr="000000"/>
              </a:solidFill>
              <a:latin typeface="SimSun"/>
              <a:cs typeface="SimSun"/>
            </a:endParaRPr>
          </a:p>
        </p:txBody>
      </p:sp>
      <p:grpSp>
        <p:nvGrpSpPr>
          <p:cNvPr id="154" name="object 154"/>
          <p:cNvGrpSpPr/>
          <p:nvPr/>
        </p:nvGrpSpPr>
        <p:grpSpPr>
          <a:xfrm>
            <a:off x="5101983" y="3930865"/>
            <a:ext cx="410559" cy="410559"/>
            <a:chOff x="4250520" y="4334870"/>
            <a:chExt cx="452755" cy="452755"/>
          </a:xfrm>
        </p:grpSpPr>
        <p:sp>
          <p:nvSpPr>
            <p:cNvPr id="155" name="object 155"/>
            <p:cNvSpPr/>
            <p:nvPr/>
          </p:nvSpPr>
          <p:spPr>
            <a:xfrm>
              <a:off x="4250520" y="4334870"/>
              <a:ext cx="452755" cy="452755"/>
            </a:xfrm>
            <a:custGeom>
              <a:avLst/>
              <a:gdLst/>
              <a:ahLst/>
              <a:cxnLst/>
              <a:rect l="l" t="t" r="r" b="b"/>
              <a:pathLst>
                <a:path w="452754" h="452754">
                  <a:moveTo>
                    <a:pt x="226326" y="0"/>
                  </a:moveTo>
                  <a:lnTo>
                    <a:pt x="180714" y="4597"/>
                  </a:lnTo>
                  <a:lnTo>
                    <a:pt x="138231" y="17784"/>
                  </a:lnTo>
                  <a:lnTo>
                    <a:pt x="99786" y="38649"/>
                  </a:lnTo>
                  <a:lnTo>
                    <a:pt x="66290" y="66284"/>
                  </a:lnTo>
                  <a:lnTo>
                    <a:pt x="38653" y="99778"/>
                  </a:lnTo>
                  <a:lnTo>
                    <a:pt x="17786" y="138220"/>
                  </a:lnTo>
                  <a:lnTo>
                    <a:pt x="4598" y="180702"/>
                  </a:lnTo>
                  <a:lnTo>
                    <a:pt x="0" y="226313"/>
                  </a:lnTo>
                  <a:lnTo>
                    <a:pt x="4598" y="271925"/>
                  </a:lnTo>
                  <a:lnTo>
                    <a:pt x="17786" y="314407"/>
                  </a:lnTo>
                  <a:lnTo>
                    <a:pt x="38653" y="352849"/>
                  </a:lnTo>
                  <a:lnTo>
                    <a:pt x="66290" y="386343"/>
                  </a:lnTo>
                  <a:lnTo>
                    <a:pt x="99786" y="413978"/>
                  </a:lnTo>
                  <a:lnTo>
                    <a:pt x="138231" y="434843"/>
                  </a:lnTo>
                  <a:lnTo>
                    <a:pt x="180714" y="448030"/>
                  </a:lnTo>
                  <a:lnTo>
                    <a:pt x="226326" y="452627"/>
                  </a:lnTo>
                  <a:lnTo>
                    <a:pt x="271937" y="448030"/>
                  </a:lnTo>
                  <a:lnTo>
                    <a:pt x="314419" y="434843"/>
                  </a:lnTo>
                  <a:lnTo>
                    <a:pt x="352862" y="413978"/>
                  </a:lnTo>
                  <a:lnTo>
                    <a:pt x="386356" y="386343"/>
                  </a:lnTo>
                  <a:lnTo>
                    <a:pt x="413990" y="352849"/>
                  </a:lnTo>
                  <a:lnTo>
                    <a:pt x="434856" y="314407"/>
                  </a:lnTo>
                  <a:lnTo>
                    <a:pt x="448042" y="271925"/>
                  </a:lnTo>
                  <a:lnTo>
                    <a:pt x="452640" y="226313"/>
                  </a:lnTo>
                  <a:lnTo>
                    <a:pt x="448042" y="180702"/>
                  </a:lnTo>
                  <a:lnTo>
                    <a:pt x="434856" y="138220"/>
                  </a:lnTo>
                  <a:lnTo>
                    <a:pt x="413990" y="99778"/>
                  </a:lnTo>
                  <a:lnTo>
                    <a:pt x="386356" y="66284"/>
                  </a:lnTo>
                  <a:lnTo>
                    <a:pt x="352862" y="38649"/>
                  </a:lnTo>
                  <a:lnTo>
                    <a:pt x="314419" y="17784"/>
                  </a:lnTo>
                  <a:lnTo>
                    <a:pt x="271937" y="4597"/>
                  </a:lnTo>
                  <a:lnTo>
                    <a:pt x="226326" y="0"/>
                  </a:lnTo>
                  <a:close/>
                </a:path>
              </a:pathLst>
            </a:custGeom>
            <a:solidFill>
              <a:srgbClr val="FFFFFF"/>
            </a:solidFill>
          </p:spPr>
          <p:txBody>
            <a:bodyPr wrap="square" lIns="0" tIns="0" rIns="0" bIns="0" rtlCol="0"/>
            <a:lstStyle/>
            <a:p>
              <a:pPr defTabSz="829178"/>
              <a:endParaRPr sz="1632" kern="0">
                <a:solidFill>
                  <a:sysClr val="windowText" lastClr="000000"/>
                </a:solidFill>
              </a:endParaRPr>
            </a:p>
          </p:txBody>
        </p:sp>
        <p:sp>
          <p:nvSpPr>
            <p:cNvPr id="156" name="object 156"/>
            <p:cNvSpPr/>
            <p:nvPr/>
          </p:nvSpPr>
          <p:spPr>
            <a:xfrm>
              <a:off x="4461967" y="4439234"/>
              <a:ext cx="29845" cy="244475"/>
            </a:xfrm>
            <a:custGeom>
              <a:avLst/>
              <a:gdLst/>
              <a:ahLst/>
              <a:cxnLst/>
              <a:rect l="l" t="t" r="r" b="b"/>
              <a:pathLst>
                <a:path w="29845" h="244475">
                  <a:moveTo>
                    <a:pt x="29705" y="6654"/>
                  </a:moveTo>
                  <a:lnTo>
                    <a:pt x="23063" y="0"/>
                  </a:lnTo>
                  <a:lnTo>
                    <a:pt x="6667" y="0"/>
                  </a:lnTo>
                  <a:lnTo>
                    <a:pt x="0" y="6654"/>
                  </a:lnTo>
                  <a:lnTo>
                    <a:pt x="0" y="15341"/>
                  </a:lnTo>
                  <a:lnTo>
                    <a:pt x="13550" y="47129"/>
                  </a:lnTo>
                  <a:lnTo>
                    <a:pt x="16268" y="47129"/>
                  </a:lnTo>
                  <a:lnTo>
                    <a:pt x="17500" y="46367"/>
                  </a:lnTo>
                  <a:lnTo>
                    <a:pt x="18376" y="44818"/>
                  </a:lnTo>
                  <a:lnTo>
                    <a:pt x="28575" y="19900"/>
                  </a:lnTo>
                  <a:lnTo>
                    <a:pt x="29324" y="18554"/>
                  </a:lnTo>
                  <a:lnTo>
                    <a:pt x="29629" y="16484"/>
                  </a:lnTo>
                  <a:lnTo>
                    <a:pt x="29705" y="14859"/>
                  </a:lnTo>
                  <a:lnTo>
                    <a:pt x="29705" y="6654"/>
                  </a:lnTo>
                  <a:close/>
                </a:path>
                <a:path w="29845" h="244475">
                  <a:moveTo>
                    <a:pt x="29718" y="228574"/>
                  </a:moveTo>
                  <a:lnTo>
                    <a:pt x="16167" y="196786"/>
                  </a:lnTo>
                  <a:lnTo>
                    <a:pt x="13462" y="196786"/>
                  </a:lnTo>
                  <a:lnTo>
                    <a:pt x="12217" y="197548"/>
                  </a:lnTo>
                  <a:lnTo>
                    <a:pt x="11341" y="199097"/>
                  </a:lnTo>
                  <a:lnTo>
                    <a:pt x="1155" y="224015"/>
                  </a:lnTo>
                  <a:lnTo>
                    <a:pt x="393" y="225361"/>
                  </a:lnTo>
                  <a:lnTo>
                    <a:pt x="88" y="227431"/>
                  </a:lnTo>
                  <a:lnTo>
                    <a:pt x="12" y="229057"/>
                  </a:lnTo>
                  <a:lnTo>
                    <a:pt x="12" y="237261"/>
                  </a:lnTo>
                  <a:lnTo>
                    <a:pt x="6667" y="243916"/>
                  </a:lnTo>
                  <a:lnTo>
                    <a:pt x="23063" y="243916"/>
                  </a:lnTo>
                  <a:lnTo>
                    <a:pt x="29718" y="237261"/>
                  </a:lnTo>
                  <a:lnTo>
                    <a:pt x="29718" y="228574"/>
                  </a:lnTo>
                  <a:close/>
                </a:path>
              </a:pathLst>
            </a:custGeom>
            <a:solidFill>
              <a:srgbClr val="939597"/>
            </a:solidFill>
          </p:spPr>
          <p:txBody>
            <a:bodyPr wrap="square" lIns="0" tIns="0" rIns="0" bIns="0" rtlCol="0"/>
            <a:lstStyle/>
            <a:p>
              <a:pPr defTabSz="829178"/>
              <a:endParaRPr sz="1632" kern="0">
                <a:solidFill>
                  <a:sysClr val="windowText" lastClr="000000"/>
                </a:solidFill>
              </a:endParaRPr>
            </a:p>
          </p:txBody>
        </p:sp>
        <p:pic>
          <p:nvPicPr>
            <p:cNvPr id="157" name="object 157"/>
            <p:cNvPicPr/>
            <p:nvPr/>
          </p:nvPicPr>
          <p:blipFill>
            <a:blip r:embed="rId13" cstate="print"/>
            <a:stretch>
              <a:fillRect/>
            </a:stretch>
          </p:blipFill>
          <p:spPr>
            <a:xfrm>
              <a:off x="4360664" y="4488792"/>
              <a:ext cx="232351" cy="145199"/>
            </a:xfrm>
            <a:prstGeom prst="rect">
              <a:avLst/>
            </a:prstGeom>
          </p:spPr>
        </p:pic>
      </p:grpSp>
      <p:sp>
        <p:nvSpPr>
          <p:cNvPr id="158" name="object 158"/>
          <p:cNvSpPr txBox="1"/>
          <p:nvPr/>
        </p:nvSpPr>
        <p:spPr>
          <a:xfrm>
            <a:off x="4987639" y="4327980"/>
            <a:ext cx="639159" cy="300142"/>
          </a:xfrm>
          <a:prstGeom prst="rect">
            <a:avLst/>
          </a:prstGeom>
        </p:spPr>
        <p:txBody>
          <a:bodyPr vert="horz" wrap="square" lIns="0" tIns="58733" rIns="0" bIns="0" rtlCol="0">
            <a:spAutoFit/>
          </a:bodyPr>
          <a:lstStyle/>
          <a:p>
            <a:pPr algn="ctr" defTabSz="829178">
              <a:spcBef>
                <a:spcPts val="462"/>
              </a:spcBef>
            </a:pPr>
            <a:r>
              <a:rPr sz="771" b="1" kern="0" spc="-9" dirty="0">
                <a:solidFill>
                  <a:srgbClr val="231F20"/>
                </a:solidFill>
                <a:latin typeface="Arial"/>
                <a:cs typeface="Arial"/>
              </a:rPr>
              <a:t>Antibacterial</a:t>
            </a:r>
            <a:endParaRPr sz="771" kern="0">
              <a:solidFill>
                <a:sysClr val="windowText" lastClr="000000"/>
              </a:solidFill>
              <a:latin typeface="Arial"/>
              <a:cs typeface="Arial"/>
            </a:endParaRPr>
          </a:p>
          <a:p>
            <a:pPr algn="ctr" defTabSz="829178">
              <a:spcBef>
                <a:spcPts val="268"/>
              </a:spcBef>
            </a:pPr>
            <a:r>
              <a:rPr sz="544" kern="0" spc="-23" dirty="0">
                <a:solidFill>
                  <a:srgbClr val="231F20"/>
                </a:solidFill>
                <a:latin typeface="SimSun"/>
                <a:cs typeface="SimSun"/>
              </a:rPr>
              <a:t>抗菌</a:t>
            </a:r>
            <a:endParaRPr sz="544" kern="0">
              <a:solidFill>
                <a:sysClr val="windowText" lastClr="000000"/>
              </a:solidFill>
              <a:latin typeface="SimSun"/>
              <a:cs typeface="SimSun"/>
            </a:endParaRPr>
          </a:p>
        </p:txBody>
      </p:sp>
      <p:grpSp>
        <p:nvGrpSpPr>
          <p:cNvPr id="159" name="object 159"/>
          <p:cNvGrpSpPr/>
          <p:nvPr/>
        </p:nvGrpSpPr>
        <p:grpSpPr>
          <a:xfrm>
            <a:off x="2732032" y="3930865"/>
            <a:ext cx="410559" cy="410559"/>
            <a:chOff x="1636991" y="4334870"/>
            <a:chExt cx="452755" cy="452755"/>
          </a:xfrm>
        </p:grpSpPr>
        <p:sp>
          <p:nvSpPr>
            <p:cNvPr id="160" name="object 160"/>
            <p:cNvSpPr/>
            <p:nvPr/>
          </p:nvSpPr>
          <p:spPr>
            <a:xfrm>
              <a:off x="1636991" y="4334870"/>
              <a:ext cx="452755" cy="452755"/>
            </a:xfrm>
            <a:custGeom>
              <a:avLst/>
              <a:gdLst/>
              <a:ahLst/>
              <a:cxnLst/>
              <a:rect l="l" t="t" r="r" b="b"/>
              <a:pathLst>
                <a:path w="452755" h="452754">
                  <a:moveTo>
                    <a:pt x="226326" y="0"/>
                  </a:moveTo>
                  <a:lnTo>
                    <a:pt x="180714" y="4597"/>
                  </a:lnTo>
                  <a:lnTo>
                    <a:pt x="138231" y="17784"/>
                  </a:lnTo>
                  <a:lnTo>
                    <a:pt x="99786" y="38649"/>
                  </a:lnTo>
                  <a:lnTo>
                    <a:pt x="66290" y="66284"/>
                  </a:lnTo>
                  <a:lnTo>
                    <a:pt x="38653" y="99778"/>
                  </a:lnTo>
                  <a:lnTo>
                    <a:pt x="17786" y="138220"/>
                  </a:lnTo>
                  <a:lnTo>
                    <a:pt x="4598" y="180702"/>
                  </a:lnTo>
                  <a:lnTo>
                    <a:pt x="0" y="226313"/>
                  </a:lnTo>
                  <a:lnTo>
                    <a:pt x="4598" y="271925"/>
                  </a:lnTo>
                  <a:lnTo>
                    <a:pt x="17786" y="314407"/>
                  </a:lnTo>
                  <a:lnTo>
                    <a:pt x="38653" y="352849"/>
                  </a:lnTo>
                  <a:lnTo>
                    <a:pt x="66290" y="386343"/>
                  </a:lnTo>
                  <a:lnTo>
                    <a:pt x="99786" y="413978"/>
                  </a:lnTo>
                  <a:lnTo>
                    <a:pt x="138231" y="434843"/>
                  </a:lnTo>
                  <a:lnTo>
                    <a:pt x="180714" y="448030"/>
                  </a:lnTo>
                  <a:lnTo>
                    <a:pt x="226326" y="452627"/>
                  </a:lnTo>
                  <a:lnTo>
                    <a:pt x="271937" y="448030"/>
                  </a:lnTo>
                  <a:lnTo>
                    <a:pt x="314419" y="434843"/>
                  </a:lnTo>
                  <a:lnTo>
                    <a:pt x="352862" y="413978"/>
                  </a:lnTo>
                  <a:lnTo>
                    <a:pt x="386356" y="386343"/>
                  </a:lnTo>
                  <a:lnTo>
                    <a:pt x="413990" y="352849"/>
                  </a:lnTo>
                  <a:lnTo>
                    <a:pt x="434856" y="314407"/>
                  </a:lnTo>
                  <a:lnTo>
                    <a:pt x="448042" y="271925"/>
                  </a:lnTo>
                  <a:lnTo>
                    <a:pt x="452640" y="226313"/>
                  </a:lnTo>
                  <a:lnTo>
                    <a:pt x="448042" y="180702"/>
                  </a:lnTo>
                  <a:lnTo>
                    <a:pt x="434856" y="138220"/>
                  </a:lnTo>
                  <a:lnTo>
                    <a:pt x="413990" y="99778"/>
                  </a:lnTo>
                  <a:lnTo>
                    <a:pt x="386356" y="66284"/>
                  </a:lnTo>
                  <a:lnTo>
                    <a:pt x="352862" y="38649"/>
                  </a:lnTo>
                  <a:lnTo>
                    <a:pt x="314419" y="17784"/>
                  </a:lnTo>
                  <a:lnTo>
                    <a:pt x="271937" y="4597"/>
                  </a:lnTo>
                  <a:lnTo>
                    <a:pt x="226326" y="0"/>
                  </a:lnTo>
                  <a:close/>
                </a:path>
              </a:pathLst>
            </a:custGeom>
            <a:solidFill>
              <a:srgbClr val="FFFFFF"/>
            </a:solidFill>
          </p:spPr>
          <p:txBody>
            <a:bodyPr wrap="square" lIns="0" tIns="0" rIns="0" bIns="0" rtlCol="0"/>
            <a:lstStyle/>
            <a:p>
              <a:pPr defTabSz="829178"/>
              <a:endParaRPr sz="1632" kern="0">
                <a:solidFill>
                  <a:sysClr val="windowText" lastClr="000000"/>
                </a:solidFill>
              </a:endParaRPr>
            </a:p>
          </p:txBody>
        </p:sp>
        <p:pic>
          <p:nvPicPr>
            <p:cNvPr id="161" name="object 161"/>
            <p:cNvPicPr/>
            <p:nvPr/>
          </p:nvPicPr>
          <p:blipFill>
            <a:blip r:embed="rId14" cstate="print"/>
            <a:stretch>
              <a:fillRect/>
            </a:stretch>
          </p:blipFill>
          <p:spPr>
            <a:xfrm>
              <a:off x="1747762" y="4383938"/>
              <a:ext cx="231096" cy="354492"/>
            </a:xfrm>
            <a:prstGeom prst="rect">
              <a:avLst/>
            </a:prstGeom>
          </p:spPr>
        </p:pic>
      </p:grpSp>
      <p:sp>
        <p:nvSpPr>
          <p:cNvPr id="162" name="object 162"/>
          <p:cNvSpPr txBox="1"/>
          <p:nvPr/>
        </p:nvSpPr>
        <p:spPr>
          <a:xfrm>
            <a:off x="2666393" y="4339671"/>
            <a:ext cx="541845" cy="275688"/>
          </a:xfrm>
          <a:prstGeom prst="rect">
            <a:avLst/>
          </a:prstGeom>
        </p:spPr>
        <p:txBody>
          <a:bodyPr vert="horz" wrap="square" lIns="0" tIns="47216" rIns="0" bIns="0" rtlCol="0">
            <a:spAutoFit/>
          </a:bodyPr>
          <a:lstStyle/>
          <a:p>
            <a:pPr algn="ctr" defTabSz="829178">
              <a:spcBef>
                <a:spcPts val="371"/>
              </a:spcBef>
            </a:pPr>
            <a:r>
              <a:rPr sz="771" b="1" kern="0" spc="-9" dirty="0">
                <a:solidFill>
                  <a:srgbClr val="231F20"/>
                </a:solidFill>
                <a:latin typeface="Arial"/>
                <a:cs typeface="Arial"/>
              </a:rPr>
              <a:t>Breathable</a:t>
            </a:r>
            <a:endParaRPr sz="771" kern="0" dirty="0">
              <a:solidFill>
                <a:sysClr val="windowText" lastClr="000000"/>
              </a:solidFill>
              <a:latin typeface="Arial"/>
              <a:cs typeface="Arial"/>
            </a:endParaRPr>
          </a:p>
          <a:p>
            <a:pPr algn="ctr" defTabSz="829178">
              <a:spcBef>
                <a:spcPts val="199"/>
              </a:spcBef>
            </a:pPr>
            <a:r>
              <a:rPr sz="544" kern="0" spc="-18" dirty="0">
                <a:solidFill>
                  <a:srgbClr val="231F20"/>
                </a:solidFill>
                <a:latin typeface="SimSun"/>
                <a:cs typeface="SimSun"/>
              </a:rPr>
              <a:t>通気性</a:t>
            </a:r>
            <a:endParaRPr sz="544" kern="0" dirty="0">
              <a:solidFill>
                <a:sysClr val="windowText" lastClr="000000"/>
              </a:solidFill>
              <a:latin typeface="SimSun"/>
              <a:cs typeface="SimSun"/>
            </a:endParaRPr>
          </a:p>
        </p:txBody>
      </p:sp>
      <p:grpSp>
        <p:nvGrpSpPr>
          <p:cNvPr id="163" name="object 163"/>
          <p:cNvGrpSpPr/>
          <p:nvPr/>
        </p:nvGrpSpPr>
        <p:grpSpPr>
          <a:xfrm>
            <a:off x="1247661" y="4902900"/>
            <a:ext cx="4847817" cy="1066992"/>
            <a:chOff x="59" y="5406809"/>
            <a:chExt cx="5346065" cy="1176655"/>
          </a:xfrm>
        </p:grpSpPr>
        <p:pic>
          <p:nvPicPr>
            <p:cNvPr id="164" name="object 164"/>
            <p:cNvPicPr/>
            <p:nvPr/>
          </p:nvPicPr>
          <p:blipFill>
            <a:blip r:embed="rId15" cstate="print"/>
            <a:stretch>
              <a:fillRect/>
            </a:stretch>
          </p:blipFill>
          <p:spPr>
            <a:xfrm>
              <a:off x="3157854" y="5562930"/>
              <a:ext cx="1912250" cy="387667"/>
            </a:xfrm>
            <a:prstGeom prst="rect">
              <a:avLst/>
            </a:prstGeom>
          </p:spPr>
        </p:pic>
        <p:pic>
          <p:nvPicPr>
            <p:cNvPr id="165" name="object 165"/>
            <p:cNvPicPr/>
            <p:nvPr/>
          </p:nvPicPr>
          <p:blipFill>
            <a:blip r:embed="rId16" cstate="print"/>
            <a:stretch>
              <a:fillRect/>
            </a:stretch>
          </p:blipFill>
          <p:spPr>
            <a:xfrm>
              <a:off x="4939639" y="5976772"/>
              <a:ext cx="88760" cy="71208"/>
            </a:xfrm>
            <a:prstGeom prst="rect">
              <a:avLst/>
            </a:prstGeom>
          </p:spPr>
        </p:pic>
        <p:pic>
          <p:nvPicPr>
            <p:cNvPr id="166" name="object 166"/>
            <p:cNvPicPr/>
            <p:nvPr/>
          </p:nvPicPr>
          <p:blipFill>
            <a:blip r:embed="rId17" cstate="print"/>
            <a:stretch>
              <a:fillRect/>
            </a:stretch>
          </p:blipFill>
          <p:spPr>
            <a:xfrm>
              <a:off x="3156064" y="5562549"/>
              <a:ext cx="1925980" cy="566623"/>
            </a:xfrm>
            <a:prstGeom prst="rect">
              <a:avLst/>
            </a:prstGeom>
          </p:spPr>
        </p:pic>
        <p:pic>
          <p:nvPicPr>
            <p:cNvPr id="167" name="object 167"/>
            <p:cNvPicPr/>
            <p:nvPr/>
          </p:nvPicPr>
          <p:blipFill>
            <a:blip r:embed="rId18" cstate="print"/>
            <a:stretch>
              <a:fillRect/>
            </a:stretch>
          </p:blipFill>
          <p:spPr>
            <a:xfrm>
              <a:off x="586569" y="5406809"/>
              <a:ext cx="1717426" cy="925868"/>
            </a:xfrm>
            <a:prstGeom prst="rect">
              <a:avLst/>
            </a:prstGeom>
          </p:spPr>
        </p:pic>
        <p:pic>
          <p:nvPicPr>
            <p:cNvPr id="168" name="object 168"/>
            <p:cNvPicPr/>
            <p:nvPr/>
          </p:nvPicPr>
          <p:blipFill>
            <a:blip r:embed="rId19" cstate="print"/>
            <a:stretch>
              <a:fillRect/>
            </a:stretch>
          </p:blipFill>
          <p:spPr>
            <a:xfrm>
              <a:off x="1314306" y="5421744"/>
              <a:ext cx="1977140" cy="813803"/>
            </a:xfrm>
            <a:prstGeom prst="rect">
              <a:avLst/>
            </a:prstGeom>
          </p:spPr>
        </p:pic>
        <p:pic>
          <p:nvPicPr>
            <p:cNvPr id="169" name="object 169"/>
            <p:cNvPicPr/>
            <p:nvPr/>
          </p:nvPicPr>
          <p:blipFill>
            <a:blip r:embed="rId20" cstate="print"/>
            <a:stretch>
              <a:fillRect/>
            </a:stretch>
          </p:blipFill>
          <p:spPr>
            <a:xfrm>
              <a:off x="133235" y="5660097"/>
              <a:ext cx="723668" cy="402056"/>
            </a:xfrm>
            <a:prstGeom prst="rect">
              <a:avLst/>
            </a:prstGeom>
          </p:spPr>
        </p:pic>
        <p:pic>
          <p:nvPicPr>
            <p:cNvPr id="170" name="object 170"/>
            <p:cNvPicPr/>
            <p:nvPr/>
          </p:nvPicPr>
          <p:blipFill>
            <a:blip r:embed="rId21" cstate="print"/>
            <a:stretch>
              <a:fillRect/>
            </a:stretch>
          </p:blipFill>
          <p:spPr>
            <a:xfrm>
              <a:off x="95680" y="5923991"/>
              <a:ext cx="978358" cy="288010"/>
            </a:xfrm>
            <a:prstGeom prst="rect">
              <a:avLst/>
            </a:prstGeom>
          </p:spPr>
        </p:pic>
        <p:pic>
          <p:nvPicPr>
            <p:cNvPr id="171" name="object 171"/>
            <p:cNvPicPr/>
            <p:nvPr/>
          </p:nvPicPr>
          <p:blipFill>
            <a:blip r:embed="rId22" cstate="print"/>
            <a:stretch>
              <a:fillRect/>
            </a:stretch>
          </p:blipFill>
          <p:spPr>
            <a:xfrm>
              <a:off x="707816" y="5720283"/>
              <a:ext cx="1887217" cy="337526"/>
            </a:xfrm>
            <a:prstGeom prst="rect">
              <a:avLst/>
            </a:prstGeom>
          </p:spPr>
        </p:pic>
        <p:pic>
          <p:nvPicPr>
            <p:cNvPr id="172" name="object 172"/>
            <p:cNvPicPr/>
            <p:nvPr/>
          </p:nvPicPr>
          <p:blipFill>
            <a:blip r:embed="rId23" cstate="print"/>
            <a:stretch>
              <a:fillRect/>
            </a:stretch>
          </p:blipFill>
          <p:spPr>
            <a:xfrm>
              <a:off x="2368880" y="5564746"/>
              <a:ext cx="142138" cy="130467"/>
            </a:xfrm>
            <a:prstGeom prst="rect">
              <a:avLst/>
            </a:prstGeom>
          </p:spPr>
        </p:pic>
        <p:pic>
          <p:nvPicPr>
            <p:cNvPr id="173" name="object 173"/>
            <p:cNvPicPr/>
            <p:nvPr/>
          </p:nvPicPr>
          <p:blipFill>
            <a:blip r:embed="rId24" cstate="print"/>
            <a:stretch>
              <a:fillRect/>
            </a:stretch>
          </p:blipFill>
          <p:spPr>
            <a:xfrm>
              <a:off x="2369743" y="6081699"/>
              <a:ext cx="142151" cy="130771"/>
            </a:xfrm>
            <a:prstGeom prst="rect">
              <a:avLst/>
            </a:prstGeom>
          </p:spPr>
        </p:pic>
        <p:pic>
          <p:nvPicPr>
            <p:cNvPr id="174" name="object 174"/>
            <p:cNvPicPr/>
            <p:nvPr/>
          </p:nvPicPr>
          <p:blipFill>
            <a:blip r:embed="rId25" cstate="print"/>
            <a:stretch>
              <a:fillRect/>
            </a:stretch>
          </p:blipFill>
          <p:spPr>
            <a:xfrm>
              <a:off x="781038" y="5806513"/>
              <a:ext cx="1649526" cy="162559"/>
            </a:xfrm>
            <a:prstGeom prst="rect">
              <a:avLst/>
            </a:prstGeom>
          </p:spPr>
        </p:pic>
        <p:pic>
          <p:nvPicPr>
            <p:cNvPr id="175" name="object 175"/>
            <p:cNvPicPr/>
            <p:nvPr/>
          </p:nvPicPr>
          <p:blipFill>
            <a:blip r:embed="rId26" cstate="print"/>
            <a:stretch>
              <a:fillRect/>
            </a:stretch>
          </p:blipFill>
          <p:spPr>
            <a:xfrm>
              <a:off x="1768284" y="5770803"/>
              <a:ext cx="439407" cy="235369"/>
            </a:xfrm>
            <a:prstGeom prst="rect">
              <a:avLst/>
            </a:prstGeom>
          </p:spPr>
        </p:pic>
        <p:pic>
          <p:nvPicPr>
            <p:cNvPr id="176" name="object 176"/>
            <p:cNvPicPr/>
            <p:nvPr/>
          </p:nvPicPr>
          <p:blipFill>
            <a:blip r:embed="rId27" cstate="print"/>
            <a:stretch>
              <a:fillRect/>
            </a:stretch>
          </p:blipFill>
          <p:spPr>
            <a:xfrm>
              <a:off x="1696275" y="5817616"/>
              <a:ext cx="93344" cy="140639"/>
            </a:xfrm>
            <a:prstGeom prst="rect">
              <a:avLst/>
            </a:prstGeom>
          </p:spPr>
        </p:pic>
        <p:pic>
          <p:nvPicPr>
            <p:cNvPr id="177" name="object 177"/>
            <p:cNvPicPr/>
            <p:nvPr/>
          </p:nvPicPr>
          <p:blipFill>
            <a:blip r:embed="rId28" cstate="print"/>
            <a:stretch>
              <a:fillRect/>
            </a:stretch>
          </p:blipFill>
          <p:spPr>
            <a:xfrm>
              <a:off x="1619503" y="5819127"/>
              <a:ext cx="105714" cy="137604"/>
            </a:xfrm>
            <a:prstGeom prst="rect">
              <a:avLst/>
            </a:prstGeom>
          </p:spPr>
        </p:pic>
        <p:pic>
          <p:nvPicPr>
            <p:cNvPr id="178" name="object 178"/>
            <p:cNvPicPr/>
            <p:nvPr/>
          </p:nvPicPr>
          <p:blipFill>
            <a:blip r:embed="rId29" cstate="print"/>
            <a:stretch>
              <a:fillRect/>
            </a:stretch>
          </p:blipFill>
          <p:spPr>
            <a:xfrm>
              <a:off x="842759" y="5790374"/>
              <a:ext cx="824585" cy="197840"/>
            </a:xfrm>
            <a:prstGeom prst="rect">
              <a:avLst/>
            </a:prstGeom>
          </p:spPr>
        </p:pic>
        <p:pic>
          <p:nvPicPr>
            <p:cNvPr id="179" name="object 179"/>
            <p:cNvPicPr/>
            <p:nvPr/>
          </p:nvPicPr>
          <p:blipFill>
            <a:blip r:embed="rId30" cstate="print"/>
            <a:stretch>
              <a:fillRect/>
            </a:stretch>
          </p:blipFill>
          <p:spPr>
            <a:xfrm>
              <a:off x="793572" y="5831509"/>
              <a:ext cx="31597" cy="114109"/>
            </a:xfrm>
            <a:prstGeom prst="rect">
              <a:avLst/>
            </a:prstGeom>
          </p:spPr>
        </p:pic>
        <p:pic>
          <p:nvPicPr>
            <p:cNvPr id="180" name="object 180"/>
            <p:cNvPicPr/>
            <p:nvPr/>
          </p:nvPicPr>
          <p:blipFill>
            <a:blip r:embed="rId31" cstate="print"/>
            <a:stretch>
              <a:fillRect/>
            </a:stretch>
          </p:blipFill>
          <p:spPr>
            <a:xfrm>
              <a:off x="762838" y="5766104"/>
              <a:ext cx="97479" cy="245414"/>
            </a:xfrm>
            <a:prstGeom prst="rect">
              <a:avLst/>
            </a:prstGeom>
          </p:spPr>
        </p:pic>
        <p:pic>
          <p:nvPicPr>
            <p:cNvPr id="181" name="object 181"/>
            <p:cNvPicPr/>
            <p:nvPr/>
          </p:nvPicPr>
          <p:blipFill>
            <a:blip r:embed="rId32" cstate="print"/>
            <a:stretch>
              <a:fillRect/>
            </a:stretch>
          </p:blipFill>
          <p:spPr>
            <a:xfrm>
              <a:off x="2079815" y="5543359"/>
              <a:ext cx="526365" cy="691692"/>
            </a:xfrm>
            <a:prstGeom prst="rect">
              <a:avLst/>
            </a:prstGeom>
          </p:spPr>
        </p:pic>
        <p:pic>
          <p:nvPicPr>
            <p:cNvPr id="182" name="object 182"/>
            <p:cNvPicPr/>
            <p:nvPr/>
          </p:nvPicPr>
          <p:blipFill>
            <a:blip r:embed="rId33" cstate="print"/>
            <a:stretch>
              <a:fillRect/>
            </a:stretch>
          </p:blipFill>
          <p:spPr>
            <a:xfrm>
              <a:off x="2399576" y="5500243"/>
              <a:ext cx="2272982" cy="394055"/>
            </a:xfrm>
            <a:prstGeom prst="rect">
              <a:avLst/>
            </a:prstGeom>
          </p:spPr>
        </p:pic>
        <p:pic>
          <p:nvPicPr>
            <p:cNvPr id="183" name="object 183"/>
            <p:cNvPicPr/>
            <p:nvPr/>
          </p:nvPicPr>
          <p:blipFill>
            <a:blip r:embed="rId34" cstate="print"/>
            <a:stretch>
              <a:fillRect/>
            </a:stretch>
          </p:blipFill>
          <p:spPr>
            <a:xfrm>
              <a:off x="3514966" y="5904979"/>
              <a:ext cx="1097902" cy="202412"/>
            </a:xfrm>
            <a:prstGeom prst="rect">
              <a:avLst/>
            </a:prstGeom>
          </p:spPr>
        </p:pic>
        <p:pic>
          <p:nvPicPr>
            <p:cNvPr id="184" name="object 184"/>
            <p:cNvPicPr/>
            <p:nvPr/>
          </p:nvPicPr>
          <p:blipFill>
            <a:blip r:embed="rId35" cstate="print"/>
            <a:stretch>
              <a:fillRect/>
            </a:stretch>
          </p:blipFill>
          <p:spPr>
            <a:xfrm>
              <a:off x="3517950" y="6013894"/>
              <a:ext cx="1153210" cy="110490"/>
            </a:xfrm>
            <a:prstGeom prst="rect">
              <a:avLst/>
            </a:prstGeom>
          </p:spPr>
        </p:pic>
        <p:pic>
          <p:nvPicPr>
            <p:cNvPr id="185" name="object 185"/>
            <p:cNvPicPr/>
            <p:nvPr/>
          </p:nvPicPr>
          <p:blipFill>
            <a:blip r:embed="rId36" cstate="print"/>
            <a:stretch>
              <a:fillRect/>
            </a:stretch>
          </p:blipFill>
          <p:spPr>
            <a:xfrm>
              <a:off x="2405037" y="5909233"/>
              <a:ext cx="1130987" cy="360725"/>
            </a:xfrm>
            <a:prstGeom prst="rect">
              <a:avLst/>
            </a:prstGeom>
          </p:spPr>
        </p:pic>
        <p:pic>
          <p:nvPicPr>
            <p:cNvPr id="186" name="object 186"/>
            <p:cNvPicPr/>
            <p:nvPr/>
          </p:nvPicPr>
          <p:blipFill>
            <a:blip r:embed="rId37" cstate="print"/>
            <a:stretch>
              <a:fillRect/>
            </a:stretch>
          </p:blipFill>
          <p:spPr>
            <a:xfrm>
              <a:off x="59" y="6044399"/>
              <a:ext cx="5345942" cy="538619"/>
            </a:xfrm>
            <a:prstGeom prst="rect">
              <a:avLst/>
            </a:prstGeom>
          </p:spPr>
        </p:pic>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1F19C5-5DD1-3962-2084-D8EA97B31EC1}"/>
            </a:ext>
          </a:extLst>
        </p:cNvPr>
        <p:cNvGrpSpPr/>
        <p:nvPr/>
      </p:nvGrpSpPr>
      <p:grpSpPr>
        <a:xfrm>
          <a:off x="0" y="0"/>
          <a:ext cx="0" cy="0"/>
          <a:chOff x="0" y="0"/>
          <a:chExt cx="0" cy="0"/>
        </a:xfrm>
      </p:grpSpPr>
      <p:pic>
        <p:nvPicPr>
          <p:cNvPr id="16" name="Picture 15">
            <a:extLst>
              <a:ext uri="{FF2B5EF4-FFF2-40B4-BE49-F238E27FC236}">
                <a16:creationId xmlns:a16="http://schemas.microsoft.com/office/drawing/2014/main" id="{7FC6E54D-E602-9357-E6C8-99A7BE8E9A28}"/>
              </a:ext>
            </a:extLst>
          </p:cNvPr>
          <p:cNvPicPr>
            <a:picLocks noChangeAspect="1"/>
          </p:cNvPicPr>
          <p:nvPr/>
        </p:nvPicPr>
        <p:blipFill>
          <a:blip r:embed="rId2">
            <a:extLst>
              <a:ext uri="{28A0092B-C50C-407E-A947-70E740481C1C}">
                <a14:useLocalDpi xmlns:a14="http://schemas.microsoft.com/office/drawing/2010/main" val="0"/>
              </a:ext>
            </a:extLst>
          </a:blip>
          <a:srcRect l="3718" t="7222" r="5517" b="8360"/>
          <a:stretch/>
        </p:blipFill>
        <p:spPr>
          <a:xfrm>
            <a:off x="2206172" y="365746"/>
            <a:ext cx="8055428" cy="5789388"/>
          </a:xfrm>
          <a:prstGeom prst="rect">
            <a:avLst/>
          </a:prstGeom>
        </p:spPr>
      </p:pic>
      <p:sp>
        <p:nvSpPr>
          <p:cNvPr id="3" name="Title 1">
            <a:extLst>
              <a:ext uri="{FF2B5EF4-FFF2-40B4-BE49-F238E27FC236}">
                <a16:creationId xmlns:a16="http://schemas.microsoft.com/office/drawing/2014/main" id="{40C172DD-8A48-73D5-81FE-E5E8BC077437}"/>
              </a:ext>
            </a:extLst>
          </p:cNvPr>
          <p:cNvSpPr txBox="1">
            <a:spLocks/>
          </p:cNvSpPr>
          <p:nvPr/>
        </p:nvSpPr>
        <p:spPr>
          <a:xfrm rot="16200000">
            <a:off x="-1258291" y="2991842"/>
            <a:ext cx="5659835" cy="666749"/>
          </a:xfrm>
          <a:prstGeom prst="rect">
            <a:avLst/>
          </a:prstGeom>
          <a:solidFill>
            <a:srgbClr val="82C650"/>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ysClr val="window" lastClr="FFFFFF"/>
                </a:solidFill>
                <a:effectLst/>
                <a:uLnTx/>
                <a:uFillTx/>
                <a:latin typeface="Arial"/>
                <a:ea typeface="Arial Unicode MS"/>
                <a:cs typeface="+mj-cs"/>
              </a:rPr>
              <a:t>BALL REBOUND TEST Q2</a:t>
            </a:r>
          </a:p>
        </p:txBody>
      </p:sp>
    </p:spTree>
    <p:extLst>
      <p:ext uri="{BB962C8B-B14F-4D97-AF65-F5344CB8AC3E}">
        <p14:creationId xmlns:p14="http://schemas.microsoft.com/office/powerpoint/2010/main" val="36436836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E76E6280-DFF8-EA10-14EC-8B672EFD1DF1}"/>
              </a:ext>
            </a:extLst>
          </p:cNvPr>
          <p:cNvPicPr>
            <a:picLocks noChangeAspect="1"/>
          </p:cNvPicPr>
          <p:nvPr/>
        </p:nvPicPr>
        <p:blipFill>
          <a:blip r:embed="rId2">
            <a:extLst>
              <a:ext uri="{28A0092B-C50C-407E-A947-70E740481C1C}">
                <a14:useLocalDpi xmlns:a14="http://schemas.microsoft.com/office/drawing/2010/main" val="0"/>
              </a:ext>
            </a:extLst>
          </a:blip>
          <a:srcRect l="4372" t="7221" r="4209" b="7302"/>
          <a:stretch/>
        </p:blipFill>
        <p:spPr>
          <a:xfrm>
            <a:off x="2279648" y="495300"/>
            <a:ext cx="7836809" cy="5662060"/>
          </a:xfrm>
          <a:prstGeom prst="rect">
            <a:avLst/>
          </a:prstGeom>
        </p:spPr>
      </p:pic>
      <p:sp>
        <p:nvSpPr>
          <p:cNvPr id="3" name="Title 1">
            <a:extLst>
              <a:ext uri="{FF2B5EF4-FFF2-40B4-BE49-F238E27FC236}">
                <a16:creationId xmlns:a16="http://schemas.microsoft.com/office/drawing/2014/main" id="{43203C83-2D16-391E-1D7F-658BDD516239}"/>
              </a:ext>
            </a:extLst>
          </p:cNvPr>
          <p:cNvSpPr txBox="1">
            <a:spLocks/>
          </p:cNvSpPr>
          <p:nvPr/>
        </p:nvSpPr>
        <p:spPr>
          <a:xfrm rot="16200000">
            <a:off x="-1258291" y="2991842"/>
            <a:ext cx="5659835" cy="666749"/>
          </a:xfrm>
          <a:prstGeom prst="rect">
            <a:avLst/>
          </a:prstGeom>
          <a:solidFill>
            <a:srgbClr val="82C650"/>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ysClr val="window" lastClr="FFFFFF"/>
                </a:solidFill>
                <a:effectLst/>
                <a:uLnTx/>
                <a:uFillTx/>
                <a:latin typeface="Arial"/>
                <a:ea typeface="Arial Unicode MS"/>
                <a:cs typeface="+mj-cs"/>
              </a:rPr>
              <a:t>COMPRESSION TEST Q2</a:t>
            </a:r>
          </a:p>
        </p:txBody>
      </p:sp>
    </p:spTree>
    <p:extLst>
      <p:ext uri="{BB962C8B-B14F-4D97-AF65-F5344CB8AC3E}">
        <p14:creationId xmlns:p14="http://schemas.microsoft.com/office/powerpoint/2010/main" val="31502892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98FEB9-5B39-2AB4-AFCF-6F9C0BC5C22B}"/>
            </a:ext>
          </a:extLst>
        </p:cNvPr>
        <p:cNvGrpSpPr/>
        <p:nvPr/>
      </p:nvGrpSpPr>
      <p:grpSpPr>
        <a:xfrm>
          <a:off x="0" y="0"/>
          <a:ext cx="0" cy="0"/>
          <a:chOff x="0" y="0"/>
          <a:chExt cx="0" cy="0"/>
        </a:xfrm>
      </p:grpSpPr>
      <p:pic>
        <p:nvPicPr>
          <p:cNvPr id="14" name="Picture 13">
            <a:extLst>
              <a:ext uri="{FF2B5EF4-FFF2-40B4-BE49-F238E27FC236}">
                <a16:creationId xmlns:a16="http://schemas.microsoft.com/office/drawing/2014/main" id="{AFA9A3E0-1AFF-270D-4515-2E89092D8C63}"/>
              </a:ext>
            </a:extLst>
          </p:cNvPr>
          <p:cNvPicPr>
            <a:picLocks noChangeAspect="1"/>
          </p:cNvPicPr>
          <p:nvPr/>
        </p:nvPicPr>
        <p:blipFill>
          <a:blip r:embed="rId2">
            <a:extLst>
              <a:ext uri="{28A0092B-C50C-407E-A947-70E740481C1C}">
                <a14:useLocalDpi xmlns:a14="http://schemas.microsoft.com/office/drawing/2010/main" val="0"/>
              </a:ext>
            </a:extLst>
          </a:blip>
          <a:srcRect l="3722" t="7222" r="5510" b="8081"/>
          <a:stretch/>
        </p:blipFill>
        <p:spPr>
          <a:xfrm>
            <a:off x="2279765" y="495299"/>
            <a:ext cx="7849517" cy="5659835"/>
          </a:xfrm>
          <a:prstGeom prst="rect">
            <a:avLst/>
          </a:prstGeom>
        </p:spPr>
      </p:pic>
      <p:sp>
        <p:nvSpPr>
          <p:cNvPr id="3" name="Title 1">
            <a:extLst>
              <a:ext uri="{FF2B5EF4-FFF2-40B4-BE49-F238E27FC236}">
                <a16:creationId xmlns:a16="http://schemas.microsoft.com/office/drawing/2014/main" id="{245B9B5D-EEB4-FD17-5010-87E4F50F51FB}"/>
              </a:ext>
            </a:extLst>
          </p:cNvPr>
          <p:cNvSpPr txBox="1">
            <a:spLocks/>
          </p:cNvSpPr>
          <p:nvPr/>
        </p:nvSpPr>
        <p:spPr>
          <a:xfrm rot="16200000">
            <a:off x="-1258291" y="2991842"/>
            <a:ext cx="5659835" cy="666749"/>
          </a:xfrm>
          <a:prstGeom prst="rect">
            <a:avLst/>
          </a:prstGeom>
          <a:solidFill>
            <a:srgbClr val="82C650"/>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ysClr val="window" lastClr="FFFFFF"/>
                </a:solidFill>
                <a:effectLst/>
                <a:uLnTx/>
                <a:uFillTx/>
                <a:latin typeface="Arial"/>
                <a:ea typeface="Arial Unicode MS"/>
                <a:cs typeface="+mj-cs"/>
              </a:rPr>
              <a:t>HARDNESS TEST Q2</a:t>
            </a:r>
          </a:p>
        </p:txBody>
      </p:sp>
    </p:spTree>
    <p:extLst>
      <p:ext uri="{BB962C8B-B14F-4D97-AF65-F5344CB8AC3E}">
        <p14:creationId xmlns:p14="http://schemas.microsoft.com/office/powerpoint/2010/main" val="33276602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07E2E30-EF04-4B88-B264-CC307C65D974}"/>
              </a:ext>
            </a:extLst>
          </p:cNvPr>
          <p:cNvSpPr>
            <a:spLocks noGrp="1"/>
          </p:cNvSpPr>
          <p:nvPr>
            <p:ph type="body" sz="quarter" idx="10"/>
          </p:nvPr>
        </p:nvSpPr>
        <p:spPr>
          <a:xfrm>
            <a:off x="309401" y="317475"/>
            <a:ext cx="11573197" cy="724247"/>
          </a:xfrm>
        </p:spPr>
        <p:txBody>
          <a:bodyPr/>
          <a:lstStyle/>
          <a:p>
            <a:r>
              <a:rPr lang="en-ID" sz="3600" b="1" i="0" u="none" strike="noStrike" dirty="0">
                <a:effectLst/>
                <a:latin typeface="Calibri" panose="020F0502020204030204" pitchFamily="34" charset="0"/>
              </a:rPr>
              <a:t>HASIL FLAMMABILITY TEST </a:t>
            </a:r>
          </a:p>
          <a:p>
            <a:r>
              <a:rPr lang="en-ID" sz="3600" b="1" dirty="0">
                <a:latin typeface="Calibri" panose="020F0502020204030204" pitchFamily="34" charset="0"/>
              </a:rPr>
              <a:t>(PT. </a:t>
            </a:r>
            <a:r>
              <a:rPr lang="en-ID" sz="3600" b="1" dirty="0" err="1">
                <a:latin typeface="Calibri" panose="020F0502020204030204" pitchFamily="34" charset="0"/>
              </a:rPr>
              <a:t>Intertex</a:t>
            </a:r>
            <a:r>
              <a:rPr lang="en-ID" sz="3600" b="1" dirty="0">
                <a:latin typeface="Calibri" panose="020F0502020204030204" pitchFamily="34" charset="0"/>
              </a:rPr>
              <a:t>)</a:t>
            </a:r>
            <a:endParaRPr lang="en-ID" sz="3600" dirty="0"/>
          </a:p>
        </p:txBody>
      </p:sp>
      <p:pic>
        <p:nvPicPr>
          <p:cNvPr id="4" name="Picture 3">
            <a:extLst>
              <a:ext uri="{FF2B5EF4-FFF2-40B4-BE49-F238E27FC236}">
                <a16:creationId xmlns:a16="http://schemas.microsoft.com/office/drawing/2014/main" id="{67536D27-D8B7-4BCC-9143-957659E77671}"/>
              </a:ext>
            </a:extLst>
          </p:cNvPr>
          <p:cNvPicPr>
            <a:picLocks noChangeAspect="1"/>
          </p:cNvPicPr>
          <p:nvPr/>
        </p:nvPicPr>
        <p:blipFill>
          <a:blip r:embed="rId2"/>
          <a:stretch>
            <a:fillRect/>
          </a:stretch>
        </p:blipFill>
        <p:spPr>
          <a:xfrm>
            <a:off x="1155130" y="1320856"/>
            <a:ext cx="10556485" cy="4812322"/>
          </a:xfrm>
          <a:prstGeom prst="rect">
            <a:avLst/>
          </a:prstGeom>
        </p:spPr>
      </p:pic>
    </p:spTree>
    <p:extLst>
      <p:ext uri="{BB962C8B-B14F-4D97-AF65-F5344CB8AC3E}">
        <p14:creationId xmlns:p14="http://schemas.microsoft.com/office/powerpoint/2010/main" val="31340851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07E2E30-EF04-4B88-B264-CC307C65D974}"/>
              </a:ext>
            </a:extLst>
          </p:cNvPr>
          <p:cNvSpPr>
            <a:spLocks noGrp="1"/>
          </p:cNvSpPr>
          <p:nvPr>
            <p:ph type="body" sz="quarter" idx="10"/>
          </p:nvPr>
        </p:nvSpPr>
        <p:spPr>
          <a:xfrm>
            <a:off x="309401" y="317475"/>
            <a:ext cx="11573197" cy="724247"/>
          </a:xfrm>
        </p:spPr>
        <p:txBody>
          <a:bodyPr/>
          <a:lstStyle/>
          <a:p>
            <a:r>
              <a:rPr lang="en-ID" sz="3600" b="1" i="0" u="none" strike="noStrike" dirty="0">
                <a:effectLst/>
                <a:latin typeface="Calibri" panose="020F0502020204030204" pitchFamily="34" charset="0"/>
              </a:rPr>
              <a:t>MANFAAT / NILAI TAMBAH PENGGUNAAN BUSA </a:t>
            </a:r>
            <a:br>
              <a:rPr lang="en-ID" sz="3600" b="1" i="0" u="none" strike="noStrike" dirty="0">
                <a:effectLst/>
                <a:latin typeface="Calibri" panose="020F0502020204030204" pitchFamily="34" charset="0"/>
              </a:rPr>
            </a:br>
            <a:r>
              <a:rPr lang="en-ID" sz="3600" b="1" i="0" u="none" strike="noStrike" dirty="0">
                <a:effectLst/>
                <a:latin typeface="Calibri" panose="020F0502020204030204" pitchFamily="34" charset="0"/>
              </a:rPr>
              <a:t>PE (</a:t>
            </a:r>
            <a:r>
              <a:rPr lang="en-ID" sz="3600" b="1" i="0" u="none" strike="noStrike" dirty="0" err="1">
                <a:effectLst/>
                <a:latin typeface="Calibri" panose="020F0502020204030204" pitchFamily="34" charset="0"/>
              </a:rPr>
              <a:t>Cpro</a:t>
            </a:r>
            <a:r>
              <a:rPr lang="en-ID" sz="3600" b="1" i="0" u="none" strike="noStrike" dirty="0">
                <a:effectLst/>
                <a:latin typeface="Calibri" panose="020F0502020204030204" pitchFamily="34" charset="0"/>
              </a:rPr>
              <a:t>) DIBANDING DENGAN BUSA PU</a:t>
            </a:r>
            <a:r>
              <a:rPr lang="en-ID" sz="1100" dirty="0"/>
              <a:t> </a:t>
            </a:r>
            <a:endParaRPr lang="en-ID" sz="3600" dirty="0"/>
          </a:p>
        </p:txBody>
      </p:sp>
      <p:graphicFrame>
        <p:nvGraphicFramePr>
          <p:cNvPr id="3" name="Table 2">
            <a:extLst>
              <a:ext uri="{FF2B5EF4-FFF2-40B4-BE49-F238E27FC236}">
                <a16:creationId xmlns:a16="http://schemas.microsoft.com/office/drawing/2014/main" id="{73145B2B-1A6C-D16C-735A-101CEF9C801F}"/>
              </a:ext>
            </a:extLst>
          </p:cNvPr>
          <p:cNvGraphicFramePr>
            <a:graphicFrameLocks noGrp="1"/>
          </p:cNvGraphicFramePr>
          <p:nvPr>
            <p:extLst>
              <p:ext uri="{D42A27DB-BD31-4B8C-83A1-F6EECF244321}">
                <p14:modId xmlns:p14="http://schemas.microsoft.com/office/powerpoint/2010/main" val="244815597"/>
              </p:ext>
            </p:extLst>
          </p:nvPr>
        </p:nvGraphicFramePr>
        <p:xfrm>
          <a:off x="0" y="1254125"/>
          <a:ext cx="12192000" cy="5140375"/>
        </p:xfrm>
        <a:graphic>
          <a:graphicData uri="http://schemas.openxmlformats.org/drawingml/2006/table">
            <a:tbl>
              <a:tblPr>
                <a:tableStyleId>{69CF1AB2-1976-4502-BF36-3FF5EA218861}</a:tableStyleId>
              </a:tblPr>
              <a:tblGrid>
                <a:gridCol w="4064000">
                  <a:extLst>
                    <a:ext uri="{9D8B030D-6E8A-4147-A177-3AD203B41FA5}">
                      <a16:colId xmlns:a16="http://schemas.microsoft.com/office/drawing/2014/main" val="1289007854"/>
                    </a:ext>
                  </a:extLst>
                </a:gridCol>
                <a:gridCol w="4064000">
                  <a:extLst>
                    <a:ext uri="{9D8B030D-6E8A-4147-A177-3AD203B41FA5}">
                      <a16:colId xmlns:a16="http://schemas.microsoft.com/office/drawing/2014/main" val="1298310894"/>
                    </a:ext>
                  </a:extLst>
                </a:gridCol>
                <a:gridCol w="4064000">
                  <a:extLst>
                    <a:ext uri="{9D8B030D-6E8A-4147-A177-3AD203B41FA5}">
                      <a16:colId xmlns:a16="http://schemas.microsoft.com/office/drawing/2014/main" val="1148501124"/>
                    </a:ext>
                  </a:extLst>
                </a:gridCol>
              </a:tblGrid>
              <a:tr h="528955">
                <a:tc>
                  <a:txBody>
                    <a:bodyPr/>
                    <a:lstStyle/>
                    <a:p>
                      <a:pPr algn="ctr" fontAlgn="b">
                        <a:buNone/>
                      </a:pPr>
                      <a:r>
                        <a:rPr lang="en-ID" sz="1600" b="1" u="none" strike="noStrike" dirty="0">
                          <a:effectLst/>
                        </a:rPr>
                        <a:t>PERUSAHAAN</a:t>
                      </a:r>
                      <a:endParaRPr lang="en-ID" sz="1600" b="1" i="0" u="none" strike="noStrike" dirty="0">
                        <a:solidFill>
                          <a:srgbClr val="000000"/>
                        </a:solidFill>
                        <a:effectLst/>
                        <a:latin typeface="+mn-lt"/>
                      </a:endParaRPr>
                    </a:p>
                  </a:txBody>
                  <a:tcPr marL="4714" marR="4714" marT="4714" marB="0" anchor="ctr"/>
                </a:tc>
                <a:tc>
                  <a:txBody>
                    <a:bodyPr/>
                    <a:lstStyle/>
                    <a:p>
                      <a:pPr algn="ctr" fontAlgn="b">
                        <a:buNone/>
                      </a:pPr>
                      <a:r>
                        <a:rPr lang="en-ID" sz="1600" b="1" u="none" strike="noStrike" dirty="0">
                          <a:effectLst/>
                        </a:rPr>
                        <a:t>PELANGGAN</a:t>
                      </a:r>
                      <a:endParaRPr lang="en-ID" sz="1600" b="1" i="0" u="none" strike="noStrike" dirty="0">
                        <a:solidFill>
                          <a:srgbClr val="000000"/>
                        </a:solidFill>
                        <a:effectLst/>
                        <a:latin typeface="+mn-lt"/>
                      </a:endParaRPr>
                    </a:p>
                  </a:txBody>
                  <a:tcPr marL="4714" marR="4714" marT="4714" marB="0" anchor="ctr"/>
                </a:tc>
                <a:tc>
                  <a:txBody>
                    <a:bodyPr/>
                    <a:lstStyle/>
                    <a:p>
                      <a:pPr algn="ctr" fontAlgn="b">
                        <a:buNone/>
                      </a:pPr>
                      <a:r>
                        <a:rPr lang="en-ID" sz="1600" b="1" u="none" strike="noStrike" dirty="0">
                          <a:effectLst/>
                        </a:rPr>
                        <a:t>LINGKUNGAN</a:t>
                      </a:r>
                      <a:endParaRPr lang="en-ID" sz="1600" b="1" i="0" u="none" strike="noStrike" dirty="0">
                        <a:solidFill>
                          <a:srgbClr val="000000"/>
                        </a:solidFill>
                        <a:effectLst/>
                        <a:latin typeface="+mn-lt"/>
                      </a:endParaRPr>
                    </a:p>
                  </a:txBody>
                  <a:tcPr marL="4714" marR="4714" marT="4714" marB="0" anchor="ctr"/>
                </a:tc>
                <a:extLst>
                  <a:ext uri="{0D108BD9-81ED-4DB2-BD59-A6C34878D82A}">
                    <a16:rowId xmlns:a16="http://schemas.microsoft.com/office/drawing/2014/main" val="1421303843"/>
                  </a:ext>
                </a:extLst>
              </a:tr>
              <a:tr h="1408244">
                <a:tc>
                  <a:txBody>
                    <a:bodyPr/>
                    <a:lstStyle/>
                    <a:p>
                      <a:pPr marL="285750" indent="-285750" algn="l" fontAlgn="t">
                        <a:buFont typeface="Arial" panose="020B0604020202020204" pitchFamily="34" charset="0"/>
                        <a:buChar char="•"/>
                      </a:pPr>
                      <a:r>
                        <a:rPr lang="en-ID" sz="1600" u="none" strike="noStrike" dirty="0">
                          <a:effectLst/>
                        </a:rPr>
                        <a:t>Reject </a:t>
                      </a:r>
                      <a:r>
                        <a:rPr lang="en-ID" sz="1600" u="none" strike="noStrike" dirty="0" err="1">
                          <a:effectLst/>
                        </a:rPr>
                        <a:t>hasil</a:t>
                      </a:r>
                      <a:r>
                        <a:rPr lang="en-ID" sz="1600" u="none" strike="noStrike" dirty="0">
                          <a:effectLst/>
                        </a:rPr>
                        <a:t> </a:t>
                      </a:r>
                      <a:r>
                        <a:rPr lang="en-ID" sz="1600" u="none" strike="noStrike" dirty="0" err="1">
                          <a:effectLst/>
                        </a:rPr>
                        <a:t>produksi</a:t>
                      </a:r>
                      <a:r>
                        <a:rPr lang="en-ID" sz="1600" u="none" strike="noStrike" dirty="0">
                          <a:effectLst/>
                        </a:rPr>
                        <a:t> &amp; </a:t>
                      </a:r>
                      <a:r>
                        <a:rPr lang="en-ID" sz="1600" u="none" strike="noStrike" dirty="0" err="1">
                          <a:effectLst/>
                        </a:rPr>
                        <a:t>limbah</a:t>
                      </a:r>
                      <a:r>
                        <a:rPr lang="en-ID" sz="1600" u="none" strike="noStrike" dirty="0">
                          <a:effectLst/>
                        </a:rPr>
                        <a:t> </a:t>
                      </a:r>
                      <a:r>
                        <a:rPr lang="en-ID" sz="1600" u="none" strike="noStrike" dirty="0" err="1">
                          <a:effectLst/>
                        </a:rPr>
                        <a:t>Cpro</a:t>
                      </a:r>
                      <a:r>
                        <a:rPr lang="en-ID" sz="1600" u="none" strike="noStrike" dirty="0">
                          <a:effectLst/>
                        </a:rPr>
                        <a:t> 100% </a:t>
                      </a:r>
                      <a:r>
                        <a:rPr lang="en-ID" sz="1600" u="none" strike="noStrike" dirty="0" err="1">
                          <a:effectLst/>
                        </a:rPr>
                        <a:t>dapat</a:t>
                      </a:r>
                      <a:r>
                        <a:rPr lang="en-ID" sz="1600" u="none" strike="noStrike" dirty="0">
                          <a:effectLst/>
                        </a:rPr>
                        <a:t> di recycle.</a:t>
                      </a:r>
                      <a:endParaRPr lang="en-ID" sz="1600" b="0" i="0" u="none" strike="noStrike" dirty="0">
                        <a:solidFill>
                          <a:srgbClr val="000000"/>
                        </a:solidFill>
                        <a:effectLst/>
                        <a:latin typeface="+mn-lt"/>
                      </a:endParaRPr>
                    </a:p>
                  </a:txBody>
                  <a:tcPr marL="4714" marR="4714" marT="4714" marB="0"/>
                </a:tc>
                <a:tc>
                  <a:txBody>
                    <a:bodyPr/>
                    <a:lstStyle/>
                    <a:p>
                      <a:pPr marL="285750" indent="-285750" algn="l" fontAlgn="t">
                        <a:buFont typeface="Arial" panose="020B0604020202020204" pitchFamily="34" charset="0"/>
                        <a:buChar char="•"/>
                      </a:pPr>
                      <a:r>
                        <a:rPr lang="en-ID" sz="1600" u="none" strike="noStrike" dirty="0" err="1">
                          <a:effectLst/>
                        </a:rPr>
                        <a:t>Mendapatkan</a:t>
                      </a:r>
                      <a:r>
                        <a:rPr lang="en-ID" sz="1600" u="none" strike="noStrike" dirty="0">
                          <a:effectLst/>
                        </a:rPr>
                        <a:t> </a:t>
                      </a:r>
                      <a:r>
                        <a:rPr lang="en-ID" sz="1600" u="none" strike="noStrike" dirty="0" err="1">
                          <a:effectLst/>
                        </a:rPr>
                        <a:t>produk</a:t>
                      </a:r>
                      <a:r>
                        <a:rPr lang="en-ID" sz="1600" u="none" strike="noStrike" dirty="0">
                          <a:effectLst/>
                        </a:rPr>
                        <a:t> </a:t>
                      </a:r>
                      <a:r>
                        <a:rPr lang="en-ID" sz="1600" u="none" strike="noStrike" dirty="0" err="1">
                          <a:effectLst/>
                        </a:rPr>
                        <a:t>dengan</a:t>
                      </a:r>
                      <a:r>
                        <a:rPr lang="en-ID" sz="1600" u="none" strike="noStrike" dirty="0">
                          <a:effectLst/>
                        </a:rPr>
                        <a:t> </a:t>
                      </a:r>
                      <a:r>
                        <a:rPr lang="en-ID" sz="1600" u="none" strike="noStrike" dirty="0" err="1">
                          <a:effectLst/>
                        </a:rPr>
                        <a:t>garansi</a:t>
                      </a:r>
                      <a:r>
                        <a:rPr lang="en-ID" sz="1600" u="none" strike="noStrike" dirty="0">
                          <a:effectLst/>
                        </a:rPr>
                        <a:t> </a:t>
                      </a:r>
                      <a:r>
                        <a:rPr lang="en-ID" sz="1600" u="none" strike="noStrike" dirty="0" err="1">
                          <a:effectLst/>
                        </a:rPr>
                        <a:t>umur</a:t>
                      </a:r>
                      <a:r>
                        <a:rPr lang="en-ID" sz="1600" u="none" strike="noStrike" dirty="0">
                          <a:effectLst/>
                        </a:rPr>
                        <a:t> </a:t>
                      </a:r>
                      <a:r>
                        <a:rPr lang="en-ID" sz="1600" u="none" strike="noStrike" dirty="0" err="1">
                          <a:effectLst/>
                        </a:rPr>
                        <a:t>pakai</a:t>
                      </a:r>
                      <a:r>
                        <a:rPr lang="en-ID" sz="1600" u="none" strike="noStrike" dirty="0">
                          <a:effectLst/>
                        </a:rPr>
                        <a:t> yang </a:t>
                      </a:r>
                      <a:r>
                        <a:rPr lang="en-ID" sz="1600" u="none" strike="noStrike" dirty="0" err="1">
                          <a:effectLst/>
                        </a:rPr>
                        <a:t>lebih</a:t>
                      </a:r>
                      <a:r>
                        <a:rPr lang="en-ID" sz="1600" u="none" strike="noStrike" dirty="0">
                          <a:effectLst/>
                        </a:rPr>
                        <a:t> </a:t>
                      </a:r>
                      <a:r>
                        <a:rPr lang="en-ID" sz="1600" u="none" strike="noStrike" dirty="0" err="1">
                          <a:effectLst/>
                        </a:rPr>
                        <a:t>panjang</a:t>
                      </a:r>
                      <a:r>
                        <a:rPr lang="en-ID" sz="1600" u="none" strike="noStrike" dirty="0">
                          <a:effectLst/>
                        </a:rPr>
                        <a:t>, </a:t>
                      </a:r>
                      <a:r>
                        <a:rPr lang="en-ID" sz="1600" u="none" strike="noStrike" dirty="0" err="1">
                          <a:effectLst/>
                        </a:rPr>
                        <a:t>sehingga</a:t>
                      </a:r>
                      <a:r>
                        <a:rPr lang="en-ID" sz="1600" u="none" strike="noStrike" dirty="0">
                          <a:effectLst/>
                        </a:rPr>
                        <a:t> </a:t>
                      </a:r>
                      <a:r>
                        <a:rPr lang="en-ID" sz="1600" u="none" strike="noStrike" dirty="0" err="1">
                          <a:effectLst/>
                        </a:rPr>
                        <a:t>frekuensi</a:t>
                      </a:r>
                      <a:r>
                        <a:rPr lang="en-ID" sz="1600" u="none" strike="noStrike" dirty="0">
                          <a:effectLst/>
                        </a:rPr>
                        <a:t> </a:t>
                      </a:r>
                      <a:r>
                        <a:rPr lang="en-ID" sz="1600" u="none" strike="noStrike" dirty="0" err="1">
                          <a:effectLst/>
                        </a:rPr>
                        <a:t>membeli</a:t>
                      </a:r>
                      <a:r>
                        <a:rPr lang="en-ID" sz="1600" u="none" strike="noStrike" dirty="0">
                          <a:effectLst/>
                        </a:rPr>
                        <a:t> </a:t>
                      </a:r>
                      <a:r>
                        <a:rPr lang="en-ID" sz="1600" u="none" strike="noStrike" dirty="0" err="1">
                          <a:effectLst/>
                        </a:rPr>
                        <a:t>busa</a:t>
                      </a:r>
                      <a:r>
                        <a:rPr lang="en-ID" sz="1600" u="none" strike="noStrike" dirty="0">
                          <a:effectLst/>
                        </a:rPr>
                        <a:t> </a:t>
                      </a:r>
                      <a:r>
                        <a:rPr lang="en-ID" sz="1600" u="none" strike="noStrike" dirty="0" err="1">
                          <a:effectLst/>
                        </a:rPr>
                        <a:t>berkurang</a:t>
                      </a:r>
                      <a:r>
                        <a:rPr lang="en-ID" sz="1600" u="none" strike="noStrike" dirty="0">
                          <a:effectLst/>
                        </a:rPr>
                        <a:t> </a:t>
                      </a:r>
                      <a:r>
                        <a:rPr lang="en-ID" sz="1600" u="none" strike="noStrike" dirty="0" err="1">
                          <a:effectLst/>
                        </a:rPr>
                        <a:t>karena</a:t>
                      </a:r>
                      <a:r>
                        <a:rPr lang="en-ID" sz="1600" u="none" strike="noStrike" dirty="0">
                          <a:effectLst/>
                        </a:rPr>
                        <a:t> </a:t>
                      </a:r>
                      <a:r>
                        <a:rPr lang="en-ID" sz="1600" u="none" strike="noStrike" dirty="0" err="1">
                          <a:effectLst/>
                        </a:rPr>
                        <a:t>awet</a:t>
                      </a:r>
                      <a:r>
                        <a:rPr lang="en-ID" sz="1600" u="none" strike="noStrike" dirty="0">
                          <a:effectLst/>
                        </a:rPr>
                        <a:t>. </a:t>
                      </a:r>
                      <a:r>
                        <a:rPr lang="en-ID" sz="1600" u="none" strike="noStrike" dirty="0" err="1">
                          <a:effectLst/>
                        </a:rPr>
                        <a:t>Dampaknya</a:t>
                      </a:r>
                      <a:r>
                        <a:rPr lang="en-ID" sz="1600" u="none" strike="noStrike" dirty="0">
                          <a:effectLst/>
                        </a:rPr>
                        <a:t> </a:t>
                      </a:r>
                      <a:r>
                        <a:rPr lang="en-ID" sz="1600" u="none" strike="noStrike" dirty="0" err="1">
                          <a:effectLst/>
                        </a:rPr>
                        <a:t>limbah</a:t>
                      </a:r>
                      <a:r>
                        <a:rPr lang="en-ID" sz="1600" u="none" strike="noStrike" dirty="0">
                          <a:effectLst/>
                        </a:rPr>
                        <a:t> </a:t>
                      </a:r>
                      <a:r>
                        <a:rPr lang="en-ID" sz="1600" u="none" strike="noStrike" dirty="0" err="1">
                          <a:effectLst/>
                        </a:rPr>
                        <a:t>semakin</a:t>
                      </a:r>
                      <a:r>
                        <a:rPr lang="en-ID" sz="1600" u="none" strike="noStrike" dirty="0">
                          <a:effectLst/>
                        </a:rPr>
                        <a:t> </a:t>
                      </a:r>
                      <a:r>
                        <a:rPr lang="en-ID" sz="1600" u="none" strike="noStrike" dirty="0" err="1">
                          <a:effectLst/>
                        </a:rPr>
                        <a:t>sedikit</a:t>
                      </a:r>
                      <a:r>
                        <a:rPr lang="en-ID" sz="1600" u="none" strike="noStrike" dirty="0">
                          <a:effectLst/>
                        </a:rPr>
                        <a:t>.</a:t>
                      </a:r>
                      <a:endParaRPr lang="en-ID" sz="1600" b="0" i="0" u="none" strike="noStrike" dirty="0">
                        <a:solidFill>
                          <a:srgbClr val="000000"/>
                        </a:solidFill>
                        <a:effectLst/>
                        <a:latin typeface="+mn-lt"/>
                      </a:endParaRPr>
                    </a:p>
                  </a:txBody>
                  <a:tcPr marL="4714" marR="4714" marT="4714" marB="0"/>
                </a:tc>
                <a:tc>
                  <a:txBody>
                    <a:bodyPr/>
                    <a:lstStyle/>
                    <a:p>
                      <a:pPr marL="285750" marR="0" lvl="0" indent="-285750" algn="l" defTabSz="914400" rtl="0" eaLnBrk="1" fontAlgn="t" latinLnBrk="0" hangingPunct="1">
                        <a:lnSpc>
                          <a:spcPct val="100000"/>
                        </a:lnSpc>
                        <a:spcBef>
                          <a:spcPts val="0"/>
                        </a:spcBef>
                        <a:spcAft>
                          <a:spcPts val="0"/>
                        </a:spcAft>
                        <a:buClrTx/>
                        <a:buSzTx/>
                        <a:buFont typeface="Arial" panose="020B0604020202020204" pitchFamily="34" charset="0"/>
                        <a:buChar char="•"/>
                        <a:tabLst/>
                        <a:defRPr/>
                      </a:pPr>
                      <a:r>
                        <a:rPr lang="sv-SE" sz="1600" u="none" strike="noStrike" dirty="0">
                          <a:effectLst/>
                        </a:rPr>
                        <a:t>Tidak menimbulkan limbah karena limbah produksi 100% di recycle</a:t>
                      </a:r>
                      <a:endParaRPr lang="sv-SE" sz="1600" b="0" i="0" u="none" strike="noStrike" dirty="0">
                        <a:solidFill>
                          <a:srgbClr val="000000"/>
                        </a:solidFill>
                        <a:effectLst/>
                        <a:latin typeface="+mn-lt"/>
                      </a:endParaRPr>
                    </a:p>
                    <a:p>
                      <a:pPr marL="285750" indent="-285750" algn="l" fontAlgn="t">
                        <a:buFont typeface="Arial" panose="020B0604020202020204" pitchFamily="34" charset="0"/>
                        <a:buChar char="•"/>
                      </a:pPr>
                      <a:endParaRPr lang="sv-SE" sz="1600" b="0" i="0" u="none" strike="noStrike" dirty="0">
                        <a:solidFill>
                          <a:srgbClr val="000000"/>
                        </a:solidFill>
                        <a:effectLst/>
                        <a:latin typeface="+mn-lt"/>
                      </a:endParaRPr>
                    </a:p>
                  </a:txBody>
                  <a:tcPr marL="4714" marR="4714" marT="4714" marB="0"/>
                </a:tc>
                <a:extLst>
                  <a:ext uri="{0D108BD9-81ED-4DB2-BD59-A6C34878D82A}">
                    <a16:rowId xmlns:a16="http://schemas.microsoft.com/office/drawing/2014/main" val="3765038165"/>
                  </a:ext>
                </a:extLst>
              </a:tr>
              <a:tr h="940337">
                <a:tc>
                  <a:txBody>
                    <a:bodyPr/>
                    <a:lstStyle/>
                    <a:p>
                      <a:pPr marL="285750" indent="-285750" algn="l" fontAlgn="t">
                        <a:buFont typeface="Arial" panose="020B0604020202020204" pitchFamily="34" charset="0"/>
                        <a:buChar char="•"/>
                      </a:pPr>
                      <a:r>
                        <a:rPr lang="en-ID" sz="1600" u="none" strike="noStrike" dirty="0">
                          <a:effectLst/>
                        </a:rPr>
                        <a:t>Tidak </a:t>
                      </a:r>
                      <a:r>
                        <a:rPr lang="en-ID" sz="1600" u="none" strike="noStrike" dirty="0" err="1">
                          <a:effectLst/>
                        </a:rPr>
                        <a:t>mudah</a:t>
                      </a:r>
                      <a:r>
                        <a:rPr lang="en-ID" sz="1600" u="none" strike="noStrike" dirty="0">
                          <a:effectLst/>
                        </a:rPr>
                        <a:t> </a:t>
                      </a:r>
                      <a:r>
                        <a:rPr lang="en-ID" sz="1600" u="none" strike="noStrike" dirty="0" err="1">
                          <a:effectLst/>
                        </a:rPr>
                        <a:t>terbakar</a:t>
                      </a:r>
                      <a:r>
                        <a:rPr lang="en-ID" sz="1600" u="none" strike="noStrike" dirty="0">
                          <a:effectLst/>
                        </a:rPr>
                        <a:t> </a:t>
                      </a:r>
                      <a:r>
                        <a:rPr lang="en-ID" sz="1600" u="none" strike="noStrike" dirty="0" err="1">
                          <a:effectLst/>
                        </a:rPr>
                        <a:t>sesuai</a:t>
                      </a:r>
                      <a:r>
                        <a:rPr lang="en-ID" sz="1600" u="none" strike="noStrike" dirty="0">
                          <a:effectLst/>
                        </a:rPr>
                        <a:t> </a:t>
                      </a:r>
                      <a:r>
                        <a:rPr lang="en-ID" sz="1600" u="none" strike="noStrike" dirty="0" err="1">
                          <a:effectLst/>
                        </a:rPr>
                        <a:t>hasil</a:t>
                      </a:r>
                      <a:r>
                        <a:rPr lang="en-ID" sz="1600" u="none" strike="noStrike" dirty="0">
                          <a:effectLst/>
                        </a:rPr>
                        <a:t> uji </a:t>
                      </a:r>
                      <a:r>
                        <a:rPr lang="en-ID" sz="1600" u="none" strike="noStrike" dirty="0" err="1">
                          <a:effectLst/>
                        </a:rPr>
                        <a:t>flamability</a:t>
                      </a:r>
                      <a:r>
                        <a:rPr lang="en-ID" sz="1600" u="none" strike="noStrike" dirty="0">
                          <a:effectLst/>
                        </a:rPr>
                        <a:t> PT Intertex. </a:t>
                      </a:r>
                      <a:endParaRPr lang="en-ID" sz="1600" b="0" i="0" u="none" strike="noStrike" dirty="0">
                        <a:solidFill>
                          <a:srgbClr val="000000"/>
                        </a:solidFill>
                        <a:effectLst/>
                        <a:latin typeface="+mn-lt"/>
                      </a:endParaRPr>
                    </a:p>
                  </a:txBody>
                  <a:tcPr marL="4714" marR="4714" marT="4714" marB="0"/>
                </a:tc>
                <a:tc>
                  <a:txBody>
                    <a:bodyPr/>
                    <a:lstStyle/>
                    <a:p>
                      <a:pPr marL="285750" indent="-285750" algn="l" fontAlgn="t">
                        <a:buFont typeface="Arial" panose="020B0604020202020204" pitchFamily="34" charset="0"/>
                        <a:buChar char="•"/>
                      </a:pPr>
                      <a:r>
                        <a:rPr lang="en-ID" sz="1600" u="none" strike="noStrike" dirty="0">
                          <a:effectLst/>
                        </a:rPr>
                        <a:t>Proses </a:t>
                      </a:r>
                      <a:r>
                        <a:rPr lang="en-ID" sz="1600" u="none" strike="noStrike" dirty="0" err="1">
                          <a:effectLst/>
                        </a:rPr>
                        <a:t>pembersihan</a:t>
                      </a:r>
                      <a:r>
                        <a:rPr lang="en-ID" sz="1600" u="none" strike="noStrike" dirty="0">
                          <a:effectLst/>
                        </a:rPr>
                        <a:t> dan </a:t>
                      </a:r>
                      <a:r>
                        <a:rPr lang="en-ID" sz="1600" u="none" strike="noStrike" dirty="0" err="1">
                          <a:effectLst/>
                        </a:rPr>
                        <a:t>sterilisasi</a:t>
                      </a:r>
                      <a:r>
                        <a:rPr lang="en-ID" sz="1600" u="none" strike="noStrike" dirty="0">
                          <a:effectLst/>
                        </a:rPr>
                        <a:t> </a:t>
                      </a:r>
                      <a:r>
                        <a:rPr lang="en-ID" sz="1600" u="none" strike="noStrike" dirty="0" err="1">
                          <a:effectLst/>
                        </a:rPr>
                        <a:t>lebih</a:t>
                      </a:r>
                      <a:r>
                        <a:rPr lang="en-ID" sz="1600" u="none" strike="noStrike" dirty="0">
                          <a:effectLst/>
                        </a:rPr>
                        <a:t> </a:t>
                      </a:r>
                      <a:r>
                        <a:rPr lang="en-ID" sz="1600" u="none" strike="noStrike" dirty="0" err="1">
                          <a:effectLst/>
                        </a:rPr>
                        <a:t>mudah</a:t>
                      </a:r>
                      <a:r>
                        <a:rPr lang="en-ID" sz="1600" u="none" strike="noStrike" dirty="0">
                          <a:effectLst/>
                        </a:rPr>
                        <a:t> </a:t>
                      </a:r>
                      <a:r>
                        <a:rPr lang="en-ID" sz="1600" u="none" strike="noStrike" dirty="0" err="1">
                          <a:effectLst/>
                        </a:rPr>
                        <a:t>dengan</a:t>
                      </a:r>
                      <a:r>
                        <a:rPr lang="en-ID" sz="1600" u="none" strike="noStrike" dirty="0">
                          <a:effectLst/>
                        </a:rPr>
                        <a:t> </a:t>
                      </a:r>
                      <a:r>
                        <a:rPr lang="en-ID" sz="1600" u="none" strike="noStrike" dirty="0" err="1">
                          <a:effectLst/>
                        </a:rPr>
                        <a:t>dengan</a:t>
                      </a:r>
                      <a:r>
                        <a:rPr lang="en-ID" sz="1600" u="none" strike="noStrike" dirty="0">
                          <a:effectLst/>
                        </a:rPr>
                        <a:t> </a:t>
                      </a:r>
                      <a:r>
                        <a:rPr lang="en-ID" sz="1600" u="none" strike="noStrike" dirty="0" err="1">
                          <a:effectLst/>
                        </a:rPr>
                        <a:t>menyemprotkan</a:t>
                      </a:r>
                      <a:r>
                        <a:rPr lang="en-ID" sz="1600" u="none" strike="noStrike" dirty="0">
                          <a:effectLst/>
                        </a:rPr>
                        <a:t> </a:t>
                      </a:r>
                      <a:r>
                        <a:rPr lang="en-ID" sz="1600" u="none" strike="noStrike" dirty="0" err="1">
                          <a:effectLst/>
                        </a:rPr>
                        <a:t>cairan</a:t>
                      </a:r>
                      <a:r>
                        <a:rPr lang="en-ID" sz="1600" u="none" strike="noStrike" dirty="0">
                          <a:effectLst/>
                        </a:rPr>
                        <a:t> </a:t>
                      </a:r>
                      <a:r>
                        <a:rPr lang="en-ID" sz="1600" u="none" strike="noStrike" dirty="0" err="1">
                          <a:effectLst/>
                        </a:rPr>
                        <a:t>disinfektan</a:t>
                      </a:r>
                      <a:r>
                        <a:rPr lang="en-ID" sz="1600" u="none" strike="noStrike" dirty="0">
                          <a:effectLst/>
                        </a:rPr>
                        <a:t> </a:t>
                      </a:r>
                      <a:r>
                        <a:rPr lang="en-ID" sz="1600" u="none" strike="noStrike" dirty="0" err="1">
                          <a:effectLst/>
                        </a:rPr>
                        <a:t>atau</a:t>
                      </a:r>
                      <a:r>
                        <a:rPr lang="en-ID" sz="1600" u="none" strike="noStrike" dirty="0">
                          <a:effectLst/>
                        </a:rPr>
                        <a:t> air.</a:t>
                      </a:r>
                      <a:endParaRPr lang="en-ID" sz="1600" b="0" i="0" u="none" strike="noStrike" dirty="0">
                        <a:solidFill>
                          <a:srgbClr val="000000"/>
                        </a:solidFill>
                        <a:effectLst/>
                        <a:latin typeface="+mn-lt"/>
                      </a:endParaRPr>
                    </a:p>
                  </a:txBody>
                  <a:tcPr marL="4714" marR="4714" marT="4714" marB="0"/>
                </a:tc>
                <a:tc>
                  <a:txBody>
                    <a:bodyPr/>
                    <a:lstStyle/>
                    <a:p>
                      <a:pPr marL="285750" indent="-285750" algn="l" fontAlgn="t">
                        <a:buFont typeface="Arial" panose="020B0604020202020204" pitchFamily="34" charset="0"/>
                        <a:buChar char="•"/>
                      </a:pPr>
                      <a:endParaRPr lang="sv-SE" sz="1600" b="0" i="0" u="none" strike="noStrike" dirty="0">
                        <a:solidFill>
                          <a:srgbClr val="000000"/>
                        </a:solidFill>
                        <a:effectLst/>
                        <a:latin typeface="+mn-lt"/>
                      </a:endParaRPr>
                    </a:p>
                  </a:txBody>
                  <a:tcPr marL="4714" marR="4714" marT="4714" marB="0"/>
                </a:tc>
                <a:extLst>
                  <a:ext uri="{0D108BD9-81ED-4DB2-BD59-A6C34878D82A}">
                    <a16:rowId xmlns:a16="http://schemas.microsoft.com/office/drawing/2014/main" val="625125181"/>
                  </a:ext>
                </a:extLst>
              </a:tr>
              <a:tr h="1267950">
                <a:tc>
                  <a:txBody>
                    <a:bodyPr/>
                    <a:lstStyle/>
                    <a:p>
                      <a:pPr marL="285750" indent="-285750" algn="l" fontAlgn="t">
                        <a:buFont typeface="Arial" panose="020B0604020202020204" pitchFamily="34" charset="0"/>
                        <a:buChar char="•"/>
                      </a:pPr>
                      <a:r>
                        <a:rPr lang="en-ID" sz="1600" u="none" strike="noStrike" dirty="0" err="1">
                          <a:effectLst/>
                        </a:rPr>
                        <a:t>komplain</a:t>
                      </a:r>
                      <a:r>
                        <a:rPr lang="en-ID" sz="1600" u="none" strike="noStrike" dirty="0">
                          <a:effectLst/>
                        </a:rPr>
                        <a:t> </a:t>
                      </a:r>
                      <a:r>
                        <a:rPr lang="en-ID" sz="1600" u="none" strike="noStrike" dirty="0" err="1">
                          <a:effectLst/>
                        </a:rPr>
                        <a:t>pelanggan</a:t>
                      </a:r>
                      <a:r>
                        <a:rPr lang="en-ID" sz="1600" u="none" strike="noStrike" dirty="0">
                          <a:effectLst/>
                        </a:rPr>
                        <a:t> </a:t>
                      </a:r>
                      <a:r>
                        <a:rPr lang="en-ID" sz="1600" u="none" strike="noStrike" dirty="0" err="1">
                          <a:effectLst/>
                        </a:rPr>
                        <a:t>selama</a:t>
                      </a:r>
                      <a:r>
                        <a:rPr lang="en-ID" sz="1600" u="none" strike="noStrike" dirty="0">
                          <a:effectLst/>
                        </a:rPr>
                        <a:t> </a:t>
                      </a:r>
                      <a:r>
                        <a:rPr lang="en-ID" sz="1600" u="none" strike="noStrike" dirty="0" err="1">
                          <a:effectLst/>
                        </a:rPr>
                        <a:t>pemakaian</a:t>
                      </a:r>
                      <a:r>
                        <a:rPr lang="en-ID" sz="1600" u="none" strike="noStrike" dirty="0">
                          <a:effectLst/>
                        </a:rPr>
                        <a:t> yang </a:t>
                      </a:r>
                      <a:r>
                        <a:rPr lang="en-ID" sz="1600" u="none" strike="noStrike" dirty="0" err="1">
                          <a:effectLst/>
                        </a:rPr>
                        <a:t>lebih</a:t>
                      </a:r>
                      <a:r>
                        <a:rPr lang="en-ID" sz="1600" u="none" strike="noStrike" dirty="0">
                          <a:effectLst/>
                        </a:rPr>
                        <a:t> </a:t>
                      </a:r>
                      <a:r>
                        <a:rPr lang="en-ID" sz="1600" u="none" strike="noStrike" dirty="0" err="1">
                          <a:effectLst/>
                        </a:rPr>
                        <a:t>sedikit</a:t>
                      </a:r>
                      <a:r>
                        <a:rPr lang="en-ID" sz="1600" u="none" strike="noStrike" dirty="0">
                          <a:effectLst/>
                        </a:rPr>
                        <a:t> , </a:t>
                      </a:r>
                      <a:r>
                        <a:rPr lang="en-ID" sz="1600" u="none" strike="noStrike" dirty="0" err="1">
                          <a:effectLst/>
                        </a:rPr>
                        <a:t>terbukti</a:t>
                      </a:r>
                      <a:r>
                        <a:rPr lang="en-ID" sz="1600" u="none" strike="noStrike" dirty="0">
                          <a:effectLst/>
                        </a:rPr>
                        <a:t>  </a:t>
                      </a:r>
                      <a:r>
                        <a:rPr lang="en-ID" sz="1600" u="none" strike="noStrike" dirty="0" err="1">
                          <a:effectLst/>
                        </a:rPr>
                        <a:t>dengan</a:t>
                      </a:r>
                      <a:r>
                        <a:rPr lang="en-ID" sz="1600" u="none" strike="noStrike" dirty="0">
                          <a:effectLst/>
                        </a:rPr>
                        <a:t> </a:t>
                      </a:r>
                      <a:r>
                        <a:rPr lang="en-ID" sz="1600" u="none" strike="noStrike" dirty="0" err="1">
                          <a:effectLst/>
                        </a:rPr>
                        <a:t>jumlah</a:t>
                      </a:r>
                      <a:r>
                        <a:rPr lang="en-ID" sz="1600" u="none" strike="noStrike" dirty="0">
                          <a:effectLst/>
                        </a:rPr>
                        <a:t> </a:t>
                      </a:r>
                      <a:r>
                        <a:rPr lang="en-ID" sz="1600" u="none" strike="noStrike" dirty="0" err="1">
                          <a:effectLst/>
                        </a:rPr>
                        <a:t>komplain</a:t>
                      </a:r>
                      <a:r>
                        <a:rPr lang="en-ID" sz="1600" u="none" strike="noStrike" dirty="0">
                          <a:effectLst/>
                        </a:rPr>
                        <a:t> </a:t>
                      </a:r>
                      <a:r>
                        <a:rPr lang="en-ID" sz="1600" u="none" strike="noStrike" dirty="0" err="1">
                          <a:effectLst/>
                        </a:rPr>
                        <a:t>hanya</a:t>
                      </a:r>
                      <a:r>
                        <a:rPr lang="en-ID" sz="1600" u="none" strike="noStrike" dirty="0">
                          <a:effectLst/>
                        </a:rPr>
                        <a:t> 1 </a:t>
                      </a:r>
                      <a:r>
                        <a:rPr lang="en-ID" sz="1600" u="none" strike="noStrike" dirty="0" err="1">
                          <a:effectLst/>
                        </a:rPr>
                        <a:t>selama</a:t>
                      </a:r>
                      <a:r>
                        <a:rPr lang="en-ID" sz="1600" u="none" strike="noStrike" dirty="0">
                          <a:effectLst/>
                        </a:rPr>
                        <a:t> 3 </a:t>
                      </a:r>
                      <a:r>
                        <a:rPr lang="en-ID" sz="1600" u="none" strike="noStrike" dirty="0" err="1">
                          <a:effectLst/>
                        </a:rPr>
                        <a:t>tahun</a:t>
                      </a:r>
                      <a:r>
                        <a:rPr lang="en-ID" sz="1600" u="none" strike="noStrike" dirty="0">
                          <a:effectLst/>
                        </a:rPr>
                        <a:t> (2023-2025)</a:t>
                      </a:r>
                      <a:endParaRPr lang="en-ID" sz="1600" b="0" i="0" u="none" strike="noStrike" dirty="0">
                        <a:solidFill>
                          <a:srgbClr val="000000"/>
                        </a:solidFill>
                        <a:effectLst/>
                        <a:latin typeface="+mn-lt"/>
                      </a:endParaRPr>
                    </a:p>
                  </a:txBody>
                  <a:tcPr marL="4714" marR="4714" marT="4714" marB="0"/>
                </a:tc>
                <a:tc>
                  <a:txBody>
                    <a:bodyPr/>
                    <a:lstStyle/>
                    <a:p>
                      <a:pPr marL="285750" indent="-285750" algn="l" fontAlgn="t">
                        <a:buFont typeface="Arial" panose="020B0604020202020204" pitchFamily="34" charset="0"/>
                        <a:buChar char="•"/>
                      </a:pPr>
                      <a:r>
                        <a:rPr lang="en-ID" sz="1600" u="none" strike="noStrike" dirty="0">
                          <a:effectLst/>
                        </a:rPr>
                        <a:t>Tidak </a:t>
                      </a:r>
                      <a:r>
                        <a:rPr lang="en-ID" sz="1600" u="none" strike="noStrike" dirty="0" err="1">
                          <a:effectLst/>
                        </a:rPr>
                        <a:t>mudah</a:t>
                      </a:r>
                      <a:r>
                        <a:rPr lang="en-ID" sz="1600" u="none" strike="noStrike" dirty="0">
                          <a:effectLst/>
                        </a:rPr>
                        <a:t> </a:t>
                      </a:r>
                      <a:r>
                        <a:rPr lang="en-ID" sz="1600" u="none" strike="noStrike" dirty="0" err="1">
                          <a:effectLst/>
                        </a:rPr>
                        <a:t>terbakar</a:t>
                      </a:r>
                      <a:r>
                        <a:rPr lang="en-ID" sz="1600" u="none" strike="noStrike" dirty="0">
                          <a:effectLst/>
                        </a:rPr>
                        <a:t> </a:t>
                      </a:r>
                      <a:r>
                        <a:rPr lang="en-ID" sz="1600" u="none" strike="noStrike" dirty="0" err="1">
                          <a:effectLst/>
                        </a:rPr>
                        <a:t>berbeda</a:t>
                      </a:r>
                      <a:r>
                        <a:rPr lang="en-ID" sz="1600" u="none" strike="noStrike" dirty="0">
                          <a:effectLst/>
                        </a:rPr>
                        <a:t> </a:t>
                      </a:r>
                      <a:r>
                        <a:rPr lang="en-ID" sz="1600" u="none" strike="noStrike" dirty="0" err="1">
                          <a:effectLst/>
                        </a:rPr>
                        <a:t>dengan</a:t>
                      </a:r>
                      <a:r>
                        <a:rPr lang="en-ID" sz="1600" u="none" strike="noStrike" dirty="0">
                          <a:effectLst/>
                        </a:rPr>
                        <a:t> </a:t>
                      </a:r>
                      <a:r>
                        <a:rPr lang="en-ID" sz="1600" u="none" strike="noStrike" dirty="0" err="1">
                          <a:effectLst/>
                        </a:rPr>
                        <a:t>busa</a:t>
                      </a:r>
                      <a:r>
                        <a:rPr lang="en-ID" sz="1600" u="none" strike="noStrike" dirty="0">
                          <a:effectLst/>
                        </a:rPr>
                        <a:t> PU yang </a:t>
                      </a:r>
                      <a:r>
                        <a:rPr lang="en-ID" sz="1600" u="none" strike="noStrike" dirty="0" err="1">
                          <a:effectLst/>
                        </a:rPr>
                        <a:t>mudah</a:t>
                      </a:r>
                      <a:r>
                        <a:rPr lang="en-ID" sz="1600" u="none" strike="noStrike" dirty="0">
                          <a:effectLst/>
                        </a:rPr>
                        <a:t> </a:t>
                      </a:r>
                      <a:r>
                        <a:rPr lang="en-ID" sz="1600" u="none" strike="noStrike" dirty="0" err="1">
                          <a:effectLst/>
                        </a:rPr>
                        <a:t>terbakar</a:t>
                      </a:r>
                      <a:r>
                        <a:rPr lang="en-ID" sz="1600" u="none" strike="noStrike" dirty="0">
                          <a:effectLst/>
                        </a:rPr>
                        <a:t> </a:t>
                      </a:r>
                      <a:r>
                        <a:rPr lang="en-ID" sz="1600" u="none" strike="noStrike" dirty="0" err="1">
                          <a:effectLst/>
                        </a:rPr>
                        <a:t>sehingga</a:t>
                      </a:r>
                      <a:r>
                        <a:rPr lang="en-ID" sz="1600" u="none" strike="noStrike" dirty="0">
                          <a:effectLst/>
                        </a:rPr>
                        <a:t> </a:t>
                      </a:r>
                      <a:r>
                        <a:rPr lang="en-ID" sz="1600" u="none" strike="noStrike" dirty="0" err="1">
                          <a:effectLst/>
                        </a:rPr>
                        <a:t>konsumen</a:t>
                      </a:r>
                      <a:r>
                        <a:rPr lang="en-ID" sz="1600" u="none" strike="noStrike" dirty="0">
                          <a:effectLst/>
                        </a:rPr>
                        <a:t> </a:t>
                      </a:r>
                      <a:r>
                        <a:rPr lang="en-ID" sz="1600" u="none" strike="noStrike" dirty="0" err="1">
                          <a:effectLst/>
                        </a:rPr>
                        <a:t>diberikan</a:t>
                      </a:r>
                      <a:r>
                        <a:rPr lang="en-ID" sz="1600" u="none" strike="noStrike" dirty="0">
                          <a:effectLst/>
                        </a:rPr>
                        <a:t> rasa </a:t>
                      </a:r>
                      <a:r>
                        <a:rPr lang="en-ID" sz="1600" u="none" strike="noStrike" dirty="0" err="1">
                          <a:effectLst/>
                        </a:rPr>
                        <a:t>aman</a:t>
                      </a:r>
                      <a:r>
                        <a:rPr lang="en-ID" sz="1600" u="none" strike="noStrike" dirty="0">
                          <a:effectLst/>
                        </a:rPr>
                        <a:t> </a:t>
                      </a:r>
                      <a:r>
                        <a:rPr lang="en-ID" sz="1600" u="none" strike="noStrike" dirty="0" err="1">
                          <a:effectLst/>
                        </a:rPr>
                        <a:t>terhadap</a:t>
                      </a:r>
                      <a:r>
                        <a:rPr lang="en-ID" sz="1600" u="none" strike="noStrike" dirty="0">
                          <a:effectLst/>
                        </a:rPr>
                        <a:t> </a:t>
                      </a:r>
                      <a:r>
                        <a:rPr lang="en-ID" sz="1600" u="none" strike="noStrike" dirty="0" err="1">
                          <a:effectLst/>
                        </a:rPr>
                        <a:t>kemungkinan</a:t>
                      </a:r>
                      <a:r>
                        <a:rPr lang="en-ID" sz="1600" u="none" strike="noStrike" dirty="0">
                          <a:effectLst/>
                        </a:rPr>
                        <a:t> </a:t>
                      </a:r>
                      <a:r>
                        <a:rPr lang="en-ID" sz="1600" u="none" strike="noStrike" dirty="0" err="1">
                          <a:effectLst/>
                        </a:rPr>
                        <a:t>kebakaran</a:t>
                      </a:r>
                      <a:r>
                        <a:rPr lang="en-ID" sz="1600" u="none" strike="noStrike" dirty="0">
                          <a:effectLst/>
                        </a:rPr>
                        <a:t>.</a:t>
                      </a:r>
                      <a:endParaRPr lang="en-ID" sz="1600" b="0" i="0" u="none" strike="noStrike" dirty="0">
                        <a:solidFill>
                          <a:srgbClr val="000000"/>
                        </a:solidFill>
                        <a:effectLst/>
                        <a:latin typeface="+mn-lt"/>
                      </a:endParaRPr>
                    </a:p>
                  </a:txBody>
                  <a:tcPr marL="4714" marR="4714" marT="4714" marB="0"/>
                </a:tc>
                <a:tc>
                  <a:txBody>
                    <a:bodyPr/>
                    <a:lstStyle/>
                    <a:p>
                      <a:pPr algn="l" fontAlgn="t">
                        <a:buNone/>
                      </a:pPr>
                      <a:r>
                        <a:rPr lang="en-ID" sz="1600" u="none" strike="noStrike">
                          <a:effectLst/>
                        </a:rPr>
                        <a:t> </a:t>
                      </a:r>
                      <a:endParaRPr lang="en-ID" sz="1600" b="0" i="0" u="none" strike="noStrike">
                        <a:solidFill>
                          <a:srgbClr val="000000"/>
                        </a:solidFill>
                        <a:effectLst/>
                        <a:latin typeface="+mn-lt"/>
                      </a:endParaRPr>
                    </a:p>
                  </a:txBody>
                  <a:tcPr marL="4714" marR="4714" marT="4714" marB="0"/>
                </a:tc>
                <a:extLst>
                  <a:ext uri="{0D108BD9-81ED-4DB2-BD59-A6C34878D82A}">
                    <a16:rowId xmlns:a16="http://schemas.microsoft.com/office/drawing/2014/main" val="3257159649"/>
                  </a:ext>
                </a:extLst>
              </a:tr>
              <a:tr h="994889">
                <a:tc>
                  <a:txBody>
                    <a:bodyPr/>
                    <a:lstStyle/>
                    <a:p>
                      <a:pPr algn="l" fontAlgn="b">
                        <a:buNone/>
                      </a:pPr>
                      <a:endParaRPr lang="en-ID" sz="1600" b="0" i="0" u="none" strike="noStrike">
                        <a:solidFill>
                          <a:srgbClr val="000000"/>
                        </a:solidFill>
                        <a:effectLst/>
                        <a:latin typeface="+mn-lt"/>
                      </a:endParaRPr>
                    </a:p>
                  </a:txBody>
                  <a:tcPr marL="4714" marR="4714" marT="4714" marB="0" anchor="b"/>
                </a:tc>
                <a:tc>
                  <a:txBody>
                    <a:bodyPr/>
                    <a:lstStyle/>
                    <a:p>
                      <a:pPr marL="285750" indent="-285750" algn="l" fontAlgn="t">
                        <a:buFont typeface="Arial" panose="020B0604020202020204" pitchFamily="34" charset="0"/>
                        <a:buChar char="•"/>
                      </a:pPr>
                      <a:r>
                        <a:rPr lang="en-ID" sz="1600" u="none" strike="noStrike" dirty="0">
                          <a:effectLst/>
                        </a:rPr>
                        <a:t>Busa C-Pro </a:t>
                      </a:r>
                      <a:r>
                        <a:rPr lang="en-ID" sz="1600" u="none" strike="noStrike" dirty="0" err="1">
                          <a:effectLst/>
                        </a:rPr>
                        <a:t>tahan</a:t>
                      </a:r>
                      <a:r>
                        <a:rPr lang="en-ID" sz="1600" u="none" strike="noStrike" dirty="0">
                          <a:effectLst/>
                        </a:rPr>
                        <a:t> </a:t>
                      </a:r>
                      <a:r>
                        <a:rPr lang="en-ID" sz="1600" u="none" strike="noStrike" dirty="0" err="1">
                          <a:effectLst/>
                        </a:rPr>
                        <a:t>terhadap</a:t>
                      </a:r>
                      <a:r>
                        <a:rPr lang="en-ID" sz="1600" u="none" strike="noStrike" dirty="0">
                          <a:effectLst/>
                        </a:rPr>
                        <a:t> air , </a:t>
                      </a:r>
                      <a:r>
                        <a:rPr lang="en-ID" sz="1600" u="none" strike="noStrike" dirty="0" err="1">
                          <a:effectLst/>
                        </a:rPr>
                        <a:t>kelembapan</a:t>
                      </a:r>
                      <a:r>
                        <a:rPr lang="en-ID" sz="1600" u="none" strike="noStrike" dirty="0">
                          <a:effectLst/>
                        </a:rPr>
                        <a:t>, dan </a:t>
                      </a:r>
                      <a:r>
                        <a:rPr lang="en-ID" sz="1600" u="none" strike="noStrike" dirty="0" err="1">
                          <a:effectLst/>
                        </a:rPr>
                        <a:t>bahan</a:t>
                      </a:r>
                      <a:r>
                        <a:rPr lang="en-ID" sz="1600" u="none" strike="noStrike" dirty="0">
                          <a:effectLst/>
                        </a:rPr>
                        <a:t> </a:t>
                      </a:r>
                      <a:r>
                        <a:rPr lang="en-ID" sz="1600" u="none" strike="noStrike" dirty="0" err="1">
                          <a:effectLst/>
                        </a:rPr>
                        <a:t>kimia</a:t>
                      </a:r>
                      <a:r>
                        <a:rPr lang="en-ID" sz="1600" u="none" strike="noStrike" dirty="0">
                          <a:effectLst/>
                        </a:rPr>
                        <a:t>. </a:t>
                      </a:r>
                      <a:r>
                        <a:rPr lang="en-ID" sz="1600" u="none" strike="noStrike" dirty="0" err="1">
                          <a:effectLst/>
                        </a:rPr>
                        <a:t>Sehinggatidak</a:t>
                      </a:r>
                      <a:r>
                        <a:rPr lang="en-ID" sz="1600" u="none" strike="noStrike" dirty="0">
                          <a:effectLst/>
                        </a:rPr>
                        <a:t> </a:t>
                      </a:r>
                      <a:r>
                        <a:rPr lang="en-ID" sz="1600" u="none" strike="noStrike" dirty="0" err="1">
                          <a:effectLst/>
                        </a:rPr>
                        <a:t>menyebabkan</a:t>
                      </a:r>
                      <a:r>
                        <a:rPr lang="en-ID" sz="1600" u="none" strike="noStrike" dirty="0">
                          <a:effectLst/>
                        </a:rPr>
                        <a:t> </a:t>
                      </a:r>
                      <a:r>
                        <a:rPr lang="en-ID" sz="1600" u="none" strike="noStrike" dirty="0" err="1">
                          <a:effectLst/>
                        </a:rPr>
                        <a:t>pertumbuhan</a:t>
                      </a:r>
                      <a:r>
                        <a:rPr lang="en-ID" sz="1600" u="none" strike="noStrike" dirty="0">
                          <a:effectLst/>
                        </a:rPr>
                        <a:t> </a:t>
                      </a:r>
                      <a:r>
                        <a:rPr lang="en-ID" sz="1600" u="none" strike="noStrike" dirty="0" err="1">
                          <a:effectLst/>
                        </a:rPr>
                        <a:t>jamur</a:t>
                      </a:r>
                      <a:r>
                        <a:rPr lang="en-ID" sz="1600" u="none" strike="noStrike" dirty="0">
                          <a:effectLst/>
                        </a:rPr>
                        <a:t>.</a:t>
                      </a:r>
                      <a:endParaRPr lang="en-ID" sz="1600" b="0" i="0" u="none" strike="noStrike" dirty="0">
                        <a:solidFill>
                          <a:srgbClr val="000000"/>
                        </a:solidFill>
                        <a:effectLst/>
                        <a:latin typeface="+mn-lt"/>
                      </a:endParaRPr>
                    </a:p>
                  </a:txBody>
                  <a:tcPr marL="4714" marR="4714" marT="4714" marB="0"/>
                </a:tc>
                <a:tc>
                  <a:txBody>
                    <a:bodyPr/>
                    <a:lstStyle/>
                    <a:p>
                      <a:pPr algn="l" fontAlgn="b">
                        <a:buNone/>
                      </a:pPr>
                      <a:endParaRPr lang="en-ID" sz="1600" b="0" i="0" u="none" strike="noStrike" dirty="0">
                        <a:solidFill>
                          <a:srgbClr val="000000"/>
                        </a:solidFill>
                        <a:effectLst/>
                        <a:latin typeface="+mn-lt"/>
                      </a:endParaRPr>
                    </a:p>
                  </a:txBody>
                  <a:tcPr marL="4714" marR="4714" marT="4714" marB="0" anchor="b"/>
                </a:tc>
                <a:extLst>
                  <a:ext uri="{0D108BD9-81ED-4DB2-BD59-A6C34878D82A}">
                    <a16:rowId xmlns:a16="http://schemas.microsoft.com/office/drawing/2014/main" val="1712300166"/>
                  </a:ext>
                </a:extLst>
              </a:tr>
            </a:tbl>
          </a:graphicData>
        </a:graphic>
      </p:graphicFrame>
    </p:spTree>
    <p:extLst>
      <p:ext uri="{BB962C8B-B14F-4D97-AF65-F5344CB8AC3E}">
        <p14:creationId xmlns:p14="http://schemas.microsoft.com/office/powerpoint/2010/main" val="20470747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
            <a:extLst>
              <a:ext uri="{FF2B5EF4-FFF2-40B4-BE49-F238E27FC236}">
                <a16:creationId xmlns:a16="http://schemas.microsoft.com/office/drawing/2014/main" id="{D1EC46DA-917C-4919-D08D-9761DF54DE50}"/>
              </a:ext>
            </a:extLst>
          </p:cNvPr>
          <p:cNvSpPr txBox="1">
            <a:spLocks/>
          </p:cNvSpPr>
          <p:nvPr/>
        </p:nvSpPr>
        <p:spPr>
          <a:xfrm>
            <a:off x="309401" y="311373"/>
            <a:ext cx="11573197" cy="724247"/>
          </a:xfrm>
          <a:prstGeom prst="rect">
            <a:avLst/>
          </a:prstGeom>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sz="5400" b="0" kern="1200" baseline="0">
                <a:solidFill>
                  <a:schemeClr val="bg1"/>
                </a:solidFill>
                <a:latin typeface="+mj-lt"/>
                <a:ea typeface="+mn-ea"/>
                <a:cs typeface="Arial"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000" dirty="0"/>
              <a:t>PENGHARGAAN PROPER</a:t>
            </a:r>
            <a:endParaRPr lang="en-ID" sz="4000" dirty="0"/>
          </a:p>
        </p:txBody>
      </p:sp>
      <p:sp>
        <p:nvSpPr>
          <p:cNvPr id="5" name="TextBox 4">
            <a:extLst>
              <a:ext uri="{FF2B5EF4-FFF2-40B4-BE49-F238E27FC236}">
                <a16:creationId xmlns:a16="http://schemas.microsoft.com/office/drawing/2014/main" id="{7AA38EA1-6E5C-2345-8172-7E953F86BDB9}"/>
              </a:ext>
            </a:extLst>
          </p:cNvPr>
          <p:cNvSpPr txBox="1"/>
          <p:nvPr/>
        </p:nvSpPr>
        <p:spPr>
          <a:xfrm>
            <a:off x="815272" y="2369812"/>
            <a:ext cx="5739425" cy="206210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D" sz="1600" b="0" i="0" dirty="0" err="1">
                <a:effectLst/>
                <a:latin typeface="Google Sans"/>
              </a:rPr>
              <a:t>Sejak</a:t>
            </a:r>
            <a:r>
              <a:rPr lang="en-ID" sz="1600" b="0" i="0" dirty="0">
                <a:effectLst/>
                <a:latin typeface="Google Sans"/>
              </a:rPr>
              <a:t> </a:t>
            </a:r>
            <a:r>
              <a:rPr lang="en-ID" sz="1600" b="0" i="0" dirty="0" err="1">
                <a:effectLst/>
                <a:latin typeface="Google Sans"/>
              </a:rPr>
              <a:t>tahun</a:t>
            </a:r>
            <a:r>
              <a:rPr lang="en-ID" sz="1600" b="0" i="0" dirty="0">
                <a:effectLst/>
                <a:latin typeface="Google Sans"/>
              </a:rPr>
              <a:t> 2013, PT Chitose </a:t>
            </a:r>
            <a:r>
              <a:rPr lang="en-ID" sz="1600" b="0" i="0" dirty="0" err="1">
                <a:effectLst/>
                <a:latin typeface="Google Sans"/>
              </a:rPr>
              <a:t>Internasional</a:t>
            </a:r>
            <a:r>
              <a:rPr lang="en-ID" sz="1600" b="0" i="0" dirty="0">
                <a:effectLst/>
                <a:latin typeface="Google Sans"/>
              </a:rPr>
              <a:t> </a:t>
            </a:r>
            <a:r>
              <a:rPr lang="en-ID" sz="1600" b="0" i="0" dirty="0" err="1">
                <a:effectLst/>
                <a:latin typeface="Google Sans"/>
              </a:rPr>
              <a:t>Tbk</a:t>
            </a:r>
            <a:r>
              <a:rPr lang="en-ID" sz="1600" b="0" i="0" dirty="0">
                <a:effectLst/>
                <a:latin typeface="Google Sans"/>
              </a:rPr>
              <a:t> </a:t>
            </a:r>
            <a:r>
              <a:rPr lang="en-ID" sz="1600" b="0" i="0" dirty="0" err="1">
                <a:effectLst/>
                <a:latin typeface="Google Sans"/>
              </a:rPr>
              <a:t>sudah</a:t>
            </a:r>
            <a:r>
              <a:rPr lang="en-ID" sz="1600" b="0" i="0" dirty="0">
                <a:effectLst/>
                <a:latin typeface="Google Sans"/>
              </a:rPr>
              <a:t> </a:t>
            </a:r>
            <a:r>
              <a:rPr lang="en-ID" sz="1600" b="0" i="0" dirty="0" err="1">
                <a:effectLst/>
                <a:latin typeface="Google Sans"/>
              </a:rPr>
              <a:t>mengikuti</a:t>
            </a:r>
            <a:r>
              <a:rPr lang="en-ID" sz="1600" b="0" i="0" dirty="0">
                <a:effectLst/>
                <a:latin typeface="Google Sans"/>
              </a:rPr>
              <a:t> </a:t>
            </a:r>
            <a:r>
              <a:rPr lang="en-ID" sz="1600" b="0" i="0" dirty="0" err="1">
                <a:effectLst/>
                <a:latin typeface="Google Sans"/>
              </a:rPr>
              <a:t>Penilaian</a:t>
            </a:r>
            <a:r>
              <a:rPr lang="en-ID" sz="1600" b="0" i="0" dirty="0">
                <a:effectLst/>
                <a:latin typeface="Google Sans"/>
              </a:rPr>
              <a:t> </a:t>
            </a:r>
            <a:r>
              <a:rPr lang="en-ID" sz="1600" b="0" i="0" dirty="0" err="1">
                <a:effectLst/>
                <a:latin typeface="Google Sans"/>
              </a:rPr>
              <a:t>Peringkat</a:t>
            </a:r>
            <a:r>
              <a:rPr lang="en-ID" sz="1600" b="0" i="0" dirty="0">
                <a:effectLst/>
                <a:latin typeface="Google Sans"/>
              </a:rPr>
              <a:t> Kinerja Perusahaan (PROPER), </a:t>
            </a:r>
            <a:r>
              <a:rPr lang="en-ID" sz="1600" b="0" i="0" dirty="0" err="1">
                <a:effectLst/>
                <a:latin typeface="Google Sans"/>
              </a:rPr>
              <a:t>saat</a:t>
            </a:r>
            <a:r>
              <a:rPr lang="en-ID" sz="1600" b="0" i="0" dirty="0">
                <a:effectLst/>
                <a:latin typeface="Google Sans"/>
              </a:rPr>
              <a:t> </a:t>
            </a:r>
            <a:r>
              <a:rPr lang="en-ID" sz="1600" b="0" i="0" dirty="0" err="1">
                <a:effectLst/>
                <a:latin typeface="Google Sans"/>
              </a:rPr>
              <a:t>ini</a:t>
            </a:r>
            <a:r>
              <a:rPr lang="en-ID" sz="1600" b="0" i="0" dirty="0">
                <a:effectLst/>
                <a:latin typeface="Google Sans"/>
              </a:rPr>
              <a:t> </a:t>
            </a:r>
            <a:r>
              <a:rPr lang="en-ID" sz="1600" b="0" i="0" dirty="0" err="1">
                <a:effectLst/>
                <a:latin typeface="Google Sans"/>
              </a:rPr>
              <a:t>berada</a:t>
            </a:r>
            <a:r>
              <a:rPr lang="en-ID" sz="1600" b="0" i="0" dirty="0">
                <a:effectLst/>
                <a:latin typeface="Google Sans"/>
              </a:rPr>
              <a:t> pada </a:t>
            </a:r>
            <a:r>
              <a:rPr lang="en-ID" sz="1600" b="0" i="0" dirty="0" err="1">
                <a:effectLst/>
                <a:latin typeface="Google Sans"/>
              </a:rPr>
              <a:t>peringkat</a:t>
            </a:r>
            <a:r>
              <a:rPr lang="en-ID" sz="1600" b="0" i="0" dirty="0">
                <a:effectLst/>
                <a:latin typeface="Google Sans"/>
              </a:rPr>
              <a:t> </a:t>
            </a:r>
            <a:r>
              <a:rPr lang="en-ID" sz="1600" b="1" i="0" dirty="0">
                <a:effectLst/>
                <a:latin typeface="Google Sans"/>
              </a:rPr>
              <a:t>Biru.</a:t>
            </a:r>
            <a:r>
              <a:rPr lang="en-ID" sz="1600" b="0" i="0" dirty="0">
                <a:effectLst/>
                <a:latin typeface="Google Sans"/>
              </a:rPr>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ID" sz="1600" b="0" i="0" dirty="0">
              <a:effectLst/>
              <a:latin typeface="Google San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ID" sz="1600" b="0" i="0" dirty="0">
                <a:effectLst/>
                <a:latin typeface="Google Sans"/>
              </a:rPr>
              <a:t>PROPER </a:t>
            </a:r>
            <a:r>
              <a:rPr lang="en-ID" sz="1600" b="0" i="0" dirty="0" err="1">
                <a:effectLst/>
                <a:latin typeface="Google Sans"/>
              </a:rPr>
              <a:t>merupakan</a:t>
            </a:r>
            <a:r>
              <a:rPr lang="en-ID" sz="1600" b="0" i="0" dirty="0">
                <a:effectLst/>
                <a:latin typeface="Google Sans"/>
              </a:rPr>
              <a:t> </a:t>
            </a:r>
            <a:r>
              <a:rPr lang="en-ID" sz="1600" b="0" i="0" dirty="0" err="1">
                <a:effectLst/>
                <a:latin typeface="Google Sans"/>
              </a:rPr>
              <a:t>evaluasi</a:t>
            </a:r>
            <a:r>
              <a:rPr lang="en-ID" sz="1600" b="0" i="0" dirty="0">
                <a:effectLst/>
                <a:latin typeface="Google Sans"/>
              </a:rPr>
              <a:t> </a:t>
            </a:r>
            <a:r>
              <a:rPr lang="en-ID" sz="1600" b="0" i="0" dirty="0" err="1">
                <a:effectLst/>
                <a:latin typeface="Google Sans"/>
              </a:rPr>
              <a:t>kinerja</a:t>
            </a:r>
            <a:r>
              <a:rPr lang="en-ID" sz="1600" b="0" i="0" dirty="0">
                <a:effectLst/>
                <a:latin typeface="Google Sans"/>
              </a:rPr>
              <a:t> </a:t>
            </a:r>
            <a:r>
              <a:rPr lang="en-ID" sz="1600" b="0" i="0" dirty="0" err="1">
                <a:effectLst/>
                <a:latin typeface="Google Sans"/>
              </a:rPr>
              <a:t>penanggung</a:t>
            </a:r>
            <a:r>
              <a:rPr lang="en-ID" sz="1600" b="0" i="0" dirty="0">
                <a:effectLst/>
                <a:latin typeface="Google Sans"/>
              </a:rPr>
              <a:t> </a:t>
            </a:r>
            <a:r>
              <a:rPr lang="en-ID" sz="1600" b="0" i="0" dirty="0" err="1">
                <a:effectLst/>
                <a:latin typeface="Google Sans"/>
              </a:rPr>
              <a:t>jawab</a:t>
            </a:r>
            <a:r>
              <a:rPr lang="en-ID" sz="1600" b="0" i="0" dirty="0">
                <a:effectLst/>
                <a:latin typeface="Google Sans"/>
              </a:rPr>
              <a:t> dan/</a:t>
            </a:r>
            <a:r>
              <a:rPr lang="en-ID" sz="1600" b="0" i="0" dirty="0" err="1">
                <a:effectLst/>
                <a:latin typeface="Google Sans"/>
              </a:rPr>
              <a:t>atau</a:t>
            </a:r>
            <a:r>
              <a:rPr lang="en-ID" sz="1600" b="0" i="0" dirty="0">
                <a:effectLst/>
                <a:latin typeface="Google Sans"/>
              </a:rPr>
              <a:t> </a:t>
            </a:r>
            <a:r>
              <a:rPr lang="en-ID" sz="1600" b="0" i="0" dirty="0" err="1">
                <a:effectLst/>
                <a:latin typeface="Google Sans"/>
              </a:rPr>
              <a:t>kegiatan</a:t>
            </a:r>
            <a:r>
              <a:rPr lang="en-ID" sz="1600" b="0" i="0" dirty="0">
                <a:effectLst/>
                <a:latin typeface="Google Sans"/>
              </a:rPr>
              <a:t> </a:t>
            </a:r>
            <a:r>
              <a:rPr lang="en-ID" sz="1600" b="0" i="0" dirty="0" err="1">
                <a:effectLst/>
                <a:latin typeface="Google Sans"/>
              </a:rPr>
              <a:t>usaha</a:t>
            </a:r>
            <a:r>
              <a:rPr lang="en-ID" sz="1600" b="0" i="0" dirty="0">
                <a:effectLst/>
                <a:latin typeface="Google Sans"/>
              </a:rPr>
              <a:t> </a:t>
            </a:r>
            <a:r>
              <a:rPr lang="en-ID" sz="1600" b="0" i="0" dirty="0" err="1">
                <a:effectLst/>
                <a:latin typeface="Google Sans"/>
              </a:rPr>
              <a:t>dalam</a:t>
            </a:r>
            <a:r>
              <a:rPr lang="en-ID" sz="1600" b="0" i="0" dirty="0">
                <a:effectLst/>
                <a:latin typeface="Google Sans"/>
              </a:rPr>
              <a:t> </a:t>
            </a:r>
            <a:r>
              <a:rPr lang="en-ID" sz="1600" b="0" i="0" dirty="0" err="1">
                <a:effectLst/>
                <a:latin typeface="Google Sans"/>
              </a:rPr>
              <a:t>bidang</a:t>
            </a:r>
            <a:r>
              <a:rPr lang="en-ID" sz="1600" b="0" i="0" dirty="0">
                <a:effectLst/>
                <a:latin typeface="Google Sans"/>
              </a:rPr>
              <a:t> </a:t>
            </a:r>
            <a:r>
              <a:rPr lang="en-ID" sz="1600" b="0" i="0" dirty="0" err="1">
                <a:effectLst/>
                <a:latin typeface="Google Sans"/>
              </a:rPr>
              <a:t>Pengelolaan</a:t>
            </a:r>
            <a:r>
              <a:rPr lang="en-ID" sz="1600" b="0" i="0" dirty="0">
                <a:effectLst/>
                <a:latin typeface="Google Sans"/>
              </a:rPr>
              <a:t> </a:t>
            </a:r>
            <a:r>
              <a:rPr lang="en-ID" sz="1600" b="0" i="0" dirty="0" err="1">
                <a:effectLst/>
                <a:latin typeface="Google Sans"/>
              </a:rPr>
              <a:t>lingkungan</a:t>
            </a:r>
            <a:r>
              <a:rPr lang="en-ID" sz="1600" b="0" i="0" dirty="0">
                <a:effectLst/>
                <a:latin typeface="Google Sans"/>
              </a:rPr>
              <a:t> </a:t>
            </a:r>
            <a:r>
              <a:rPr lang="en-ID" sz="1600" b="0" i="0" dirty="0" err="1">
                <a:effectLst/>
                <a:latin typeface="Google Sans"/>
              </a:rPr>
              <a:t>hidup</a:t>
            </a:r>
            <a:r>
              <a:rPr lang="en-ID" sz="1600" b="0" i="0" dirty="0">
                <a:effectLst/>
                <a:latin typeface="Google Sans"/>
              </a:rPr>
              <a:t> yang </a:t>
            </a:r>
            <a:r>
              <a:rPr lang="en-ID" sz="1600" b="0" i="0" dirty="0" err="1">
                <a:effectLst/>
                <a:latin typeface="Google Sans"/>
              </a:rPr>
              <a:t>dilaksanakan</a:t>
            </a:r>
            <a:r>
              <a:rPr lang="en-ID" sz="1600" b="0" i="0" dirty="0">
                <a:effectLst/>
                <a:latin typeface="Google Sans"/>
              </a:rPr>
              <a:t> oleh </a:t>
            </a:r>
            <a:r>
              <a:rPr lang="en-ID" sz="1600" b="0" i="0" dirty="0" err="1">
                <a:effectLst/>
                <a:latin typeface="Google Sans"/>
              </a:rPr>
              <a:t>Kementrian</a:t>
            </a:r>
            <a:r>
              <a:rPr lang="en-ID" sz="1600" b="0" i="0" dirty="0">
                <a:effectLst/>
                <a:latin typeface="Google Sans"/>
              </a:rPr>
              <a:t> </a:t>
            </a:r>
            <a:r>
              <a:rPr lang="en-ID" sz="1600" b="0" i="0" dirty="0" err="1">
                <a:effectLst/>
                <a:latin typeface="Google Sans"/>
              </a:rPr>
              <a:t>Lingkungan</a:t>
            </a:r>
            <a:r>
              <a:rPr lang="en-ID" sz="1600" b="0" i="0" dirty="0">
                <a:effectLst/>
                <a:latin typeface="Google Sans"/>
              </a:rPr>
              <a:t> </a:t>
            </a:r>
            <a:r>
              <a:rPr lang="en-ID" sz="1600" b="0" i="0" dirty="0" err="1">
                <a:effectLst/>
                <a:latin typeface="Google Sans"/>
              </a:rPr>
              <a:t>Hidup</a:t>
            </a:r>
            <a:r>
              <a:rPr lang="en-ID" sz="1600" b="0" i="0" dirty="0">
                <a:effectLst/>
                <a:latin typeface="Google Sans"/>
              </a:rPr>
              <a:t> dan </a:t>
            </a:r>
            <a:r>
              <a:rPr lang="en-ID" sz="1600" b="0" i="0" dirty="0" err="1">
                <a:effectLst/>
                <a:latin typeface="Google Sans"/>
              </a:rPr>
              <a:t>Kehutanan</a:t>
            </a:r>
            <a:r>
              <a:rPr lang="en-ID" sz="1600" b="0" i="0" dirty="0">
                <a:effectLst/>
                <a:latin typeface="Google Sans"/>
              </a:rPr>
              <a:t> (KLHK).</a:t>
            </a:r>
            <a:endParaRPr kumimoji="0" lang="en-US" altLang="ko-KR" sz="1600" b="0" i="0" u="none" strike="noStrike" kern="1200" cap="none" spc="0" normalizeH="0" baseline="0" noProof="0" dirty="0">
              <a:ln>
                <a:noFill/>
              </a:ln>
              <a:solidFill>
                <a:prstClr val="black">
                  <a:lumMod val="75000"/>
                  <a:lumOff val="25000"/>
                </a:prstClr>
              </a:solidFill>
              <a:effectLst/>
              <a:uLnTx/>
              <a:uFillTx/>
              <a:latin typeface="Arial"/>
              <a:ea typeface="Arial Unicode MS"/>
              <a:cs typeface="Arial" pitchFamily="34" charset="0"/>
            </a:endParaRPr>
          </a:p>
        </p:txBody>
      </p:sp>
      <p:pic>
        <p:nvPicPr>
          <p:cNvPr id="6" name="Picture 5">
            <a:extLst>
              <a:ext uri="{FF2B5EF4-FFF2-40B4-BE49-F238E27FC236}">
                <a16:creationId xmlns:a16="http://schemas.microsoft.com/office/drawing/2014/main" id="{5490E92E-B9D5-C645-8501-0EB26C318F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73495" y="1390650"/>
            <a:ext cx="2884370" cy="4076700"/>
          </a:xfrm>
          <a:prstGeom prst="rect">
            <a:avLst/>
          </a:prstGeom>
        </p:spPr>
      </p:pic>
    </p:spTree>
    <p:extLst>
      <p:ext uri="{BB962C8B-B14F-4D97-AF65-F5344CB8AC3E}">
        <p14:creationId xmlns:p14="http://schemas.microsoft.com/office/powerpoint/2010/main" val="15458403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AA7A68B5-3A98-4EA6-A764-23DFE2AC0AE7}"/>
              </a:ext>
            </a:extLst>
          </p:cNvPr>
          <p:cNvSpPr txBox="1">
            <a:spLocks/>
          </p:cNvSpPr>
          <p:nvPr/>
        </p:nvSpPr>
        <p:spPr>
          <a:xfrm>
            <a:off x="6828591" y="1104370"/>
            <a:ext cx="4459001" cy="576064"/>
          </a:xfrm>
          <a:prstGeom prst="rect">
            <a:avLst/>
          </a:prstGeom>
          <a:noFill/>
        </p:spPr>
        <p:txBody>
          <a:bodyPr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1" hangingPunct="1">
              <a:lnSpc>
                <a:spcPct val="110000"/>
              </a:lnSpc>
              <a:spcBef>
                <a:spcPct val="20000"/>
              </a:spcBef>
              <a:spcAft>
                <a:spcPts val="0"/>
              </a:spcAft>
              <a:buClrTx/>
              <a:buSzTx/>
              <a:buFont typeface="Arial" pitchFamily="34" charset="0"/>
              <a:buNone/>
              <a:tabLst/>
              <a:defRPr/>
            </a:pPr>
            <a:r>
              <a:rPr kumimoji="0" lang="en-US" altLang="ko-KR" sz="2800" b="1" i="0" u="none" strike="noStrike" kern="1200" cap="none" spc="0" normalizeH="0" baseline="0" noProof="0" dirty="0">
                <a:ln>
                  <a:noFill/>
                </a:ln>
                <a:solidFill>
                  <a:srgbClr val="24A8C2"/>
                </a:solidFill>
                <a:effectLst/>
                <a:uLnTx/>
                <a:uFillTx/>
                <a:latin typeface="Arial"/>
                <a:ea typeface="Arial Unicode MS"/>
                <a:cs typeface="Arial" pitchFamily="34" charset="0"/>
              </a:rPr>
              <a:t>KOMPLAIN PELANGGAN</a:t>
            </a:r>
          </a:p>
        </p:txBody>
      </p:sp>
      <p:sp>
        <p:nvSpPr>
          <p:cNvPr id="33" name="TextBox 32">
            <a:extLst>
              <a:ext uri="{FF2B5EF4-FFF2-40B4-BE49-F238E27FC236}">
                <a16:creationId xmlns:a16="http://schemas.microsoft.com/office/drawing/2014/main" id="{8CEC22C9-0F80-4B6D-862D-A709F0142EBF}"/>
              </a:ext>
            </a:extLst>
          </p:cNvPr>
          <p:cNvSpPr txBox="1"/>
          <p:nvPr/>
        </p:nvSpPr>
        <p:spPr>
          <a:xfrm>
            <a:off x="6828592" y="2327684"/>
            <a:ext cx="4949617" cy="646331"/>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ko-KR" sz="1800" b="0" i="0" u="none" strike="noStrike" kern="1200" cap="none" spc="0" normalizeH="0" baseline="0" noProof="0" dirty="0">
                <a:ln>
                  <a:noFill/>
                </a:ln>
                <a:solidFill>
                  <a:prstClr val="black"/>
                </a:solidFill>
                <a:effectLst/>
                <a:uLnTx/>
                <a:uFillTx/>
                <a:latin typeface="Arial"/>
                <a:ea typeface="Arial Unicode MS"/>
                <a:cs typeface="Arial" pitchFamily="34" charset="0"/>
              </a:rPr>
              <a:t>1 </a:t>
            </a:r>
            <a:r>
              <a:rPr kumimoji="0" lang="en-GB" altLang="ko-KR" sz="1800" b="0" i="0" u="none" strike="noStrike" kern="1200" cap="none" spc="0" normalizeH="0" baseline="0" noProof="0" dirty="0" err="1">
                <a:ln>
                  <a:noFill/>
                </a:ln>
                <a:solidFill>
                  <a:prstClr val="black"/>
                </a:solidFill>
                <a:effectLst/>
                <a:uLnTx/>
                <a:uFillTx/>
                <a:latin typeface="Arial"/>
                <a:ea typeface="Arial Unicode MS"/>
                <a:cs typeface="Arial" pitchFamily="34" charset="0"/>
              </a:rPr>
              <a:t>Komplain</a:t>
            </a:r>
            <a:r>
              <a:rPr kumimoji="0" lang="en-GB" altLang="ko-KR" sz="1800" b="0" i="0" u="none" strike="noStrike" kern="1200" cap="none" spc="0" normalizeH="0" baseline="0" noProof="0" dirty="0">
                <a:ln>
                  <a:noFill/>
                </a:ln>
                <a:solidFill>
                  <a:prstClr val="black"/>
                </a:solidFill>
                <a:effectLst/>
                <a:uLnTx/>
                <a:uFillTx/>
                <a:latin typeface="Arial"/>
                <a:ea typeface="Arial Unicode MS"/>
                <a:cs typeface="Arial" pitchFamily="34" charset="0"/>
              </a:rPr>
              <a:t> di </a:t>
            </a:r>
            <a:r>
              <a:rPr kumimoji="0" lang="en-GB" altLang="ko-KR" sz="1800" b="0" i="0" u="none" strike="noStrike" kern="1200" cap="none" spc="0" normalizeH="0" baseline="0" noProof="0" dirty="0" err="1">
                <a:ln>
                  <a:noFill/>
                </a:ln>
                <a:solidFill>
                  <a:prstClr val="black"/>
                </a:solidFill>
                <a:effectLst/>
                <a:uLnTx/>
                <a:uFillTx/>
                <a:latin typeface="Arial"/>
                <a:ea typeface="Arial Unicode MS"/>
                <a:cs typeface="Arial" pitchFamily="34" charset="0"/>
              </a:rPr>
              <a:t>tahun</a:t>
            </a:r>
            <a:r>
              <a:rPr kumimoji="0" lang="en-GB" altLang="ko-KR" sz="1800" b="0" i="0" u="none" strike="noStrike" kern="1200" cap="none" spc="0" normalizeH="0" baseline="0" noProof="0" dirty="0">
                <a:ln>
                  <a:noFill/>
                </a:ln>
                <a:solidFill>
                  <a:prstClr val="black"/>
                </a:solidFill>
                <a:effectLst/>
                <a:uLnTx/>
                <a:uFillTx/>
                <a:latin typeface="Arial"/>
                <a:ea typeface="Arial Unicode MS"/>
                <a:cs typeface="Arial" pitchFamily="34" charset="0"/>
              </a:rPr>
              <a:t> 2025 </a:t>
            </a:r>
            <a:r>
              <a:rPr kumimoji="0" lang="en-GB" altLang="ko-KR" sz="1800" b="0" i="0" u="none" strike="noStrike" kern="1200" cap="none" spc="0" normalizeH="0" baseline="0" noProof="0" dirty="0" err="1">
                <a:ln>
                  <a:noFill/>
                </a:ln>
                <a:solidFill>
                  <a:prstClr val="black"/>
                </a:solidFill>
                <a:effectLst/>
                <a:uLnTx/>
                <a:uFillTx/>
                <a:latin typeface="Arial"/>
                <a:ea typeface="Arial Unicode MS"/>
                <a:cs typeface="Arial" pitchFamily="34" charset="0"/>
              </a:rPr>
              <a:t>karena</a:t>
            </a:r>
            <a:r>
              <a:rPr kumimoji="0" lang="en-GB" altLang="ko-KR" sz="1800" b="0" i="0" u="none" strike="noStrike" kern="1200" cap="none" spc="0" normalizeH="0" baseline="0" noProof="0" dirty="0">
                <a:ln>
                  <a:noFill/>
                </a:ln>
                <a:solidFill>
                  <a:prstClr val="black"/>
                </a:solidFill>
                <a:effectLst/>
                <a:uLnTx/>
                <a:uFillTx/>
                <a:latin typeface="Arial"/>
                <a:ea typeface="Arial Unicode MS"/>
                <a:cs typeface="Arial" pitchFamily="34" charset="0"/>
              </a:rPr>
              <a:t> </a:t>
            </a:r>
            <a:r>
              <a:rPr kumimoji="0" lang="en-GB" altLang="ko-KR" sz="1800" b="0" i="0" u="none" strike="noStrike" kern="1200" cap="none" spc="0" normalizeH="0" baseline="0" noProof="0" dirty="0" err="1">
                <a:ln>
                  <a:noFill/>
                </a:ln>
                <a:solidFill>
                  <a:prstClr val="black"/>
                </a:solidFill>
                <a:effectLst/>
                <a:uLnTx/>
                <a:uFillTx/>
                <a:latin typeface="Arial"/>
                <a:ea typeface="Arial Unicode MS"/>
                <a:cs typeface="Arial" pitchFamily="34" charset="0"/>
              </a:rPr>
              <a:t>warna</a:t>
            </a:r>
            <a:r>
              <a:rPr kumimoji="0" lang="en-GB" altLang="ko-KR" sz="1800" b="0" i="0" u="none" strike="noStrike" kern="1200" cap="none" spc="0" normalizeH="0" baseline="0" noProof="0" dirty="0">
                <a:ln>
                  <a:noFill/>
                </a:ln>
                <a:solidFill>
                  <a:prstClr val="black"/>
                </a:solidFill>
                <a:effectLst/>
                <a:uLnTx/>
                <a:uFillTx/>
                <a:latin typeface="Arial"/>
                <a:ea typeface="Arial Unicode MS"/>
                <a:cs typeface="Arial" pitchFamily="34" charset="0"/>
              </a:rPr>
              <a:t> </a:t>
            </a:r>
            <a:r>
              <a:rPr kumimoji="0" lang="en-GB" altLang="ko-KR" sz="1800" b="0" i="0" u="none" strike="noStrike" kern="1200" cap="none" spc="0" normalizeH="0" baseline="0" noProof="0" dirty="0" err="1">
                <a:ln>
                  <a:noFill/>
                </a:ln>
                <a:solidFill>
                  <a:prstClr val="black"/>
                </a:solidFill>
                <a:effectLst/>
                <a:uLnTx/>
                <a:uFillTx/>
                <a:latin typeface="Arial"/>
                <a:ea typeface="Arial Unicode MS"/>
                <a:cs typeface="Arial" pitchFamily="34" charset="0"/>
              </a:rPr>
              <a:t>kusam</a:t>
            </a:r>
            <a:r>
              <a:rPr kumimoji="0" lang="en-GB" altLang="ko-KR" sz="1800" b="0" i="0" u="none" strike="noStrike" kern="1200" cap="none" spc="0" normalizeH="0" baseline="0" noProof="0" dirty="0">
                <a:ln>
                  <a:noFill/>
                </a:ln>
                <a:solidFill>
                  <a:prstClr val="black"/>
                </a:solidFill>
                <a:effectLst/>
                <a:uLnTx/>
                <a:uFillTx/>
                <a:latin typeface="Arial"/>
                <a:ea typeface="Arial Unicode MS"/>
                <a:cs typeface="Arial" pitchFamily="34" charset="0"/>
              </a:rPr>
              <a:t>.</a:t>
            </a:r>
          </a:p>
        </p:txBody>
      </p:sp>
      <p:pic>
        <p:nvPicPr>
          <p:cNvPr id="2" name="Picture 2" descr="C-PRO Kasur Sehat Untuk Keluarga - Turis Cantik">
            <a:extLst>
              <a:ext uri="{FF2B5EF4-FFF2-40B4-BE49-F238E27FC236}">
                <a16:creationId xmlns:a16="http://schemas.microsoft.com/office/drawing/2014/main" id="{21E85E17-F9B2-2933-AF66-3F77F0473720}"/>
              </a:ext>
            </a:extLst>
          </p:cNvPr>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a:stretch>
            <a:fillRect/>
          </a:stretch>
        </p:blipFill>
        <p:spPr bwMode="auto">
          <a:xfrm>
            <a:off x="733425" y="549275"/>
            <a:ext cx="5038725" cy="5038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36079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07E2E30-EF04-4B88-B264-CC307C65D974}"/>
              </a:ext>
            </a:extLst>
          </p:cNvPr>
          <p:cNvSpPr>
            <a:spLocks noGrp="1"/>
          </p:cNvSpPr>
          <p:nvPr>
            <p:ph type="body" sz="quarter" idx="10"/>
          </p:nvPr>
        </p:nvSpPr>
        <p:spPr>
          <a:xfrm>
            <a:off x="309401" y="317475"/>
            <a:ext cx="11573197" cy="724247"/>
          </a:xfrm>
        </p:spPr>
        <p:txBody>
          <a:bodyPr/>
          <a:lstStyle/>
          <a:p>
            <a:r>
              <a:rPr lang="en-US" sz="2800" b="1" dirty="0">
                <a:solidFill>
                  <a:srgbClr val="000000"/>
                </a:solidFill>
                <a:latin typeface="Calibri" panose="020F0502020204030204" pitchFamily="34" charset="0"/>
              </a:rPr>
              <a:t>H</a:t>
            </a:r>
            <a:r>
              <a:rPr lang="en-ID" sz="2800" b="1" dirty="0">
                <a:solidFill>
                  <a:srgbClr val="000000"/>
                </a:solidFill>
                <a:latin typeface="Calibri" panose="020F0502020204030204" pitchFamily="34" charset="0"/>
              </a:rPr>
              <a:t>ASIL FLAMMABILITY TEST</a:t>
            </a:r>
          </a:p>
          <a:p>
            <a:r>
              <a:rPr lang="en-ID" sz="2800" b="1" dirty="0">
                <a:solidFill>
                  <a:srgbClr val="000000"/>
                </a:solidFill>
                <a:latin typeface="Calibri" panose="020F0502020204030204" pitchFamily="34" charset="0"/>
              </a:rPr>
              <a:t>PRODUK </a:t>
            </a:r>
            <a:r>
              <a:rPr lang="en-ID" sz="2800" b="1" dirty="0" err="1">
                <a:solidFill>
                  <a:srgbClr val="000000"/>
                </a:solidFill>
                <a:latin typeface="Calibri" panose="020F0502020204030204" pitchFamily="34" charset="0"/>
              </a:rPr>
              <a:t>CPro</a:t>
            </a:r>
            <a:r>
              <a:rPr lang="en-ID" sz="2800" b="1" dirty="0">
                <a:solidFill>
                  <a:srgbClr val="000000"/>
                </a:solidFill>
                <a:latin typeface="Calibri" panose="020F0502020204030204" pitchFamily="34" charset="0"/>
              </a:rPr>
              <a:t> (PT. </a:t>
            </a:r>
            <a:r>
              <a:rPr lang="en-ID" sz="2800" b="1" dirty="0" err="1">
                <a:solidFill>
                  <a:srgbClr val="000000"/>
                </a:solidFill>
                <a:latin typeface="Calibri" panose="020F0502020204030204" pitchFamily="34" charset="0"/>
              </a:rPr>
              <a:t>Intertex</a:t>
            </a:r>
            <a:r>
              <a:rPr lang="en-ID" sz="2800" b="1" dirty="0">
                <a:solidFill>
                  <a:srgbClr val="000000"/>
                </a:solidFill>
                <a:latin typeface="Calibri" panose="020F0502020204030204" pitchFamily="34" charset="0"/>
              </a:rPr>
              <a:t>) </a:t>
            </a:r>
            <a:endParaRPr lang="en-ID" sz="2800" dirty="0"/>
          </a:p>
        </p:txBody>
      </p:sp>
      <p:pic>
        <p:nvPicPr>
          <p:cNvPr id="5" name="Graphic 2">
            <a:extLst>
              <a:ext uri="{FF2B5EF4-FFF2-40B4-BE49-F238E27FC236}">
                <a16:creationId xmlns:a16="http://schemas.microsoft.com/office/drawing/2014/main" id="{AB79AB04-E291-42DE-BBFD-DFAE00E6D6CF}"/>
              </a:ext>
            </a:extLst>
          </p:cNvPr>
          <p:cNvPicPr/>
          <p:nvPr/>
        </p:nvPicPr>
        <p:blipFill>
          <a:blip r:embed="rId4">
            <a:extLst>
              <a:ext uri="{96DAC541-7B7A-43D3-8B79-37D633B846F1}">
                <asvg:svgBlip xmlns:asvg="http://schemas.microsoft.com/office/drawing/2016/SVG/main" r:embed="rId5"/>
              </a:ext>
            </a:extLst>
          </a:blip>
          <a:stretch>
            <a:fillRect/>
          </a:stretch>
        </p:blipFill>
        <p:spPr>
          <a:xfrm>
            <a:off x="1253764" y="1480007"/>
            <a:ext cx="3157979" cy="3949831"/>
          </a:xfrm>
          <a:prstGeom prst="rect">
            <a:avLst/>
          </a:prstGeom>
        </p:spPr>
      </p:pic>
      <p:pic>
        <p:nvPicPr>
          <p:cNvPr id="6" name="Graphic 1">
            <a:extLst>
              <a:ext uri="{FF2B5EF4-FFF2-40B4-BE49-F238E27FC236}">
                <a16:creationId xmlns:a16="http://schemas.microsoft.com/office/drawing/2014/main" id="{E2C230F3-8961-482F-9175-904A69D41818}"/>
              </a:ext>
            </a:extLst>
          </p:cNvPr>
          <p:cNvPicPr/>
          <p:nvPr/>
        </p:nvPicPr>
        <p:blipFill>
          <a:blip r:embed="rId6">
            <a:extLst>
              <a:ext uri="{96DAC541-7B7A-43D3-8B79-37D633B846F1}">
                <asvg:svgBlip xmlns:asvg="http://schemas.microsoft.com/office/drawing/2016/SVG/main" r:embed="rId7"/>
              </a:ext>
            </a:extLst>
          </a:blip>
          <a:stretch>
            <a:fillRect/>
          </a:stretch>
        </p:blipFill>
        <p:spPr>
          <a:xfrm>
            <a:off x="4509482" y="1480007"/>
            <a:ext cx="3157979" cy="4044100"/>
          </a:xfrm>
          <a:prstGeom prst="rect">
            <a:avLst/>
          </a:prstGeom>
        </p:spPr>
      </p:pic>
      <p:pic>
        <p:nvPicPr>
          <p:cNvPr id="7" name="Graphic 4">
            <a:extLst>
              <a:ext uri="{FF2B5EF4-FFF2-40B4-BE49-F238E27FC236}">
                <a16:creationId xmlns:a16="http://schemas.microsoft.com/office/drawing/2014/main" id="{5EDC9CC8-5E6D-410F-BA13-496AC5DD7B4A}"/>
              </a:ext>
            </a:extLst>
          </p:cNvPr>
          <p:cNvPicPr/>
          <p:nvPr/>
        </p:nvPicPr>
        <p:blipFill>
          <a:blip r:embed="rId8">
            <a:extLst>
              <a:ext uri="{96DAC541-7B7A-43D3-8B79-37D633B846F1}">
                <asvg:svgBlip xmlns:asvg="http://schemas.microsoft.com/office/drawing/2016/SVG/main" r:embed="rId9"/>
              </a:ext>
            </a:extLst>
          </a:blip>
          <a:stretch>
            <a:fillRect/>
          </a:stretch>
        </p:blipFill>
        <p:spPr>
          <a:xfrm>
            <a:off x="7765200" y="1480007"/>
            <a:ext cx="3367856" cy="4044100"/>
          </a:xfrm>
          <a:prstGeom prst="rect">
            <a:avLst/>
          </a:prstGeom>
        </p:spPr>
      </p:pic>
      <p:sp>
        <p:nvSpPr>
          <p:cNvPr id="8" name="Rectangle 4">
            <a:extLst>
              <a:ext uri="{FF2B5EF4-FFF2-40B4-BE49-F238E27FC236}">
                <a16:creationId xmlns:a16="http://schemas.microsoft.com/office/drawing/2014/main" id="{CEA45516-CE66-464D-80E8-F39CA52AC4C1}"/>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ID"/>
          </a:p>
        </p:txBody>
      </p:sp>
      <p:pic>
        <p:nvPicPr>
          <p:cNvPr id="9" name="WhatsApp Video 2025-02-19 at 11.11.02">
            <a:hlinkClick r:id="" action="ppaction://media"/>
            <a:extLst>
              <a:ext uri="{FF2B5EF4-FFF2-40B4-BE49-F238E27FC236}">
                <a16:creationId xmlns:a16="http://schemas.microsoft.com/office/drawing/2014/main" id="{8AC6A7FA-D5F4-4D0F-8A97-B61CB95C3B16}"/>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1" y="0"/>
            <a:ext cx="12192000" cy="6956425"/>
          </a:xfrm>
          <a:prstGeom prst="rect">
            <a:avLst/>
          </a:prstGeom>
        </p:spPr>
      </p:pic>
    </p:spTree>
    <p:extLst>
      <p:ext uri="{BB962C8B-B14F-4D97-AF65-F5344CB8AC3E}">
        <p14:creationId xmlns:p14="http://schemas.microsoft.com/office/powerpoint/2010/main" val="745636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077"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DF8EF26-7AD5-4E7F-95B3-9A57CF80C483}"/>
              </a:ext>
            </a:extLst>
          </p:cNvPr>
          <p:cNvSpPr txBox="1"/>
          <p:nvPr/>
        </p:nvSpPr>
        <p:spPr>
          <a:xfrm>
            <a:off x="1" y="4714489"/>
            <a:ext cx="12191999" cy="1015663"/>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6000" b="0" i="0" u="none" strike="noStrike" kern="1200" cap="none" spc="0" normalizeH="0" baseline="0" noProof="0" dirty="0">
                <a:ln>
                  <a:noFill/>
                </a:ln>
                <a:solidFill>
                  <a:prstClr val="white"/>
                </a:solidFill>
                <a:effectLst/>
                <a:uLnTx/>
                <a:uFillTx/>
                <a:latin typeface="Arial"/>
                <a:ea typeface="맑은 고딕"/>
                <a:cs typeface="Arial" pitchFamily="34" charset="0"/>
              </a:rPr>
              <a:t>THANK YOU</a:t>
            </a:r>
            <a:endParaRPr kumimoji="0" lang="ko-KR" altLang="en-US" sz="6000" b="0" i="0" u="none" strike="noStrike" kern="1200" cap="none" spc="0" normalizeH="0" baseline="0" noProof="0" dirty="0">
              <a:ln>
                <a:noFill/>
              </a:ln>
              <a:solidFill>
                <a:prstClr val="white"/>
              </a:solidFill>
              <a:effectLst/>
              <a:uLnTx/>
              <a:uFillTx/>
              <a:latin typeface="Arial"/>
              <a:ea typeface="맑은 고딕"/>
              <a:cs typeface="Arial" pitchFamily="34" charset="0"/>
            </a:endParaRPr>
          </a:p>
        </p:txBody>
      </p:sp>
      <p:sp>
        <p:nvSpPr>
          <p:cNvPr id="2" name="Freeform 30">
            <a:extLst>
              <a:ext uri="{FF2B5EF4-FFF2-40B4-BE49-F238E27FC236}">
                <a16:creationId xmlns:a16="http://schemas.microsoft.com/office/drawing/2014/main" id="{B111F5EB-15D8-3B07-AC60-52F9768BFE1D}"/>
              </a:ext>
            </a:extLst>
          </p:cNvPr>
          <p:cNvSpPr/>
          <p:nvPr/>
        </p:nvSpPr>
        <p:spPr>
          <a:xfrm rot="-5400000">
            <a:off x="10123375" y="-456398"/>
            <a:ext cx="715363" cy="2335878"/>
          </a:xfrm>
          <a:custGeom>
            <a:avLst/>
            <a:gdLst/>
            <a:ahLst/>
            <a:cxnLst/>
            <a:rect l="l" t="t" r="r" b="b"/>
            <a:pathLst>
              <a:path w="668178" h="2181805">
                <a:moveTo>
                  <a:pt x="0" y="0"/>
                </a:moveTo>
                <a:lnTo>
                  <a:pt x="668178" y="0"/>
                </a:lnTo>
                <a:lnTo>
                  <a:pt x="668178" y="2181805"/>
                </a:lnTo>
                <a:lnTo>
                  <a:pt x="0" y="2181805"/>
                </a:lnTo>
                <a:lnTo>
                  <a:pt x="0" y="0"/>
                </a:lnTo>
                <a:close/>
              </a:path>
            </a:pathLst>
          </a:custGeom>
          <a:blipFill>
            <a:blip r:embed="rId2"/>
            <a:stretch>
              <a:fillRect/>
            </a:stretch>
          </a:blipFill>
        </p:spPr>
        <p:txBody>
          <a:bodyPr/>
          <a:lstStyle/>
          <a:p>
            <a:endParaRPr lang="en-ID"/>
          </a:p>
        </p:txBody>
      </p:sp>
    </p:spTree>
    <p:extLst>
      <p:ext uri="{BB962C8B-B14F-4D97-AF65-F5344CB8AC3E}">
        <p14:creationId xmlns:p14="http://schemas.microsoft.com/office/powerpoint/2010/main" val="8216565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aveinsta.cc_1080p-airmate-technology">
            <a:hlinkClick r:id="" action="ppaction://media"/>
            <a:extLst>
              <a:ext uri="{FF2B5EF4-FFF2-40B4-BE49-F238E27FC236}">
                <a16:creationId xmlns:a16="http://schemas.microsoft.com/office/drawing/2014/main" id="{16CE644F-D052-A5AA-3728-D5BAF61599C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2" name="Freeform 30">
            <a:extLst>
              <a:ext uri="{FF2B5EF4-FFF2-40B4-BE49-F238E27FC236}">
                <a16:creationId xmlns:a16="http://schemas.microsoft.com/office/drawing/2014/main" id="{453A3B9F-57A0-6AAF-C30C-5892C270EFF8}"/>
              </a:ext>
            </a:extLst>
          </p:cNvPr>
          <p:cNvSpPr/>
          <p:nvPr/>
        </p:nvSpPr>
        <p:spPr>
          <a:xfrm rot="-5400000">
            <a:off x="10123375" y="-456398"/>
            <a:ext cx="715363" cy="2335878"/>
          </a:xfrm>
          <a:custGeom>
            <a:avLst/>
            <a:gdLst/>
            <a:ahLst/>
            <a:cxnLst/>
            <a:rect l="l" t="t" r="r" b="b"/>
            <a:pathLst>
              <a:path w="668178" h="2181805">
                <a:moveTo>
                  <a:pt x="0" y="0"/>
                </a:moveTo>
                <a:lnTo>
                  <a:pt x="668178" y="0"/>
                </a:lnTo>
                <a:lnTo>
                  <a:pt x="668178" y="2181805"/>
                </a:lnTo>
                <a:lnTo>
                  <a:pt x="0" y="2181805"/>
                </a:lnTo>
                <a:lnTo>
                  <a:pt x="0" y="0"/>
                </a:lnTo>
                <a:close/>
              </a:path>
            </a:pathLst>
          </a:custGeom>
          <a:blipFill>
            <a:blip r:embed="rId5"/>
            <a:stretch>
              <a:fillRect/>
            </a:stretch>
          </a:blipFill>
        </p:spPr>
        <p:txBody>
          <a:bodyPr/>
          <a:lstStyle/>
          <a:p>
            <a:endParaRPr lang="en-ID"/>
          </a:p>
        </p:txBody>
      </p:sp>
    </p:spTree>
    <p:extLst>
      <p:ext uri="{BB962C8B-B14F-4D97-AF65-F5344CB8AC3E}">
        <p14:creationId xmlns:p14="http://schemas.microsoft.com/office/powerpoint/2010/main" val="1823215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35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WhatsApp Video 2025-02-07 at 09.56.57">
            <a:hlinkClick r:id="" action="ppaction://media"/>
            <a:extLst>
              <a:ext uri="{FF2B5EF4-FFF2-40B4-BE49-F238E27FC236}">
                <a16:creationId xmlns:a16="http://schemas.microsoft.com/office/drawing/2014/main" id="{4E7DDA20-ACBE-13E0-A783-92C6E0734B0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2" name="Freeform 30">
            <a:extLst>
              <a:ext uri="{FF2B5EF4-FFF2-40B4-BE49-F238E27FC236}">
                <a16:creationId xmlns:a16="http://schemas.microsoft.com/office/drawing/2014/main" id="{FDE66ACC-81C3-824A-DBFD-E39D962B3DDA}"/>
              </a:ext>
            </a:extLst>
          </p:cNvPr>
          <p:cNvSpPr/>
          <p:nvPr/>
        </p:nvSpPr>
        <p:spPr>
          <a:xfrm rot="-5400000">
            <a:off x="10123375" y="-456398"/>
            <a:ext cx="715363" cy="2335878"/>
          </a:xfrm>
          <a:custGeom>
            <a:avLst/>
            <a:gdLst/>
            <a:ahLst/>
            <a:cxnLst/>
            <a:rect l="l" t="t" r="r" b="b"/>
            <a:pathLst>
              <a:path w="668178" h="2181805">
                <a:moveTo>
                  <a:pt x="0" y="0"/>
                </a:moveTo>
                <a:lnTo>
                  <a:pt x="668178" y="0"/>
                </a:lnTo>
                <a:lnTo>
                  <a:pt x="668178" y="2181805"/>
                </a:lnTo>
                <a:lnTo>
                  <a:pt x="0" y="2181805"/>
                </a:lnTo>
                <a:lnTo>
                  <a:pt x="0" y="0"/>
                </a:lnTo>
                <a:close/>
              </a:path>
            </a:pathLst>
          </a:custGeom>
          <a:blipFill>
            <a:blip r:embed="rId5"/>
            <a:stretch>
              <a:fillRect/>
            </a:stretch>
          </a:blipFill>
        </p:spPr>
        <p:txBody>
          <a:bodyPr/>
          <a:lstStyle/>
          <a:p>
            <a:endParaRPr lang="en-ID"/>
          </a:p>
        </p:txBody>
      </p:sp>
    </p:spTree>
    <p:extLst>
      <p:ext uri="{BB962C8B-B14F-4D97-AF65-F5344CB8AC3E}">
        <p14:creationId xmlns:p14="http://schemas.microsoft.com/office/powerpoint/2010/main" val="3936767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71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06381AD-4C2B-4745-99B1-0BBCE6131A71}"/>
              </a:ext>
            </a:extLst>
          </p:cNvPr>
          <p:cNvSpPr>
            <a:spLocks noGrp="1"/>
          </p:cNvSpPr>
          <p:nvPr>
            <p:ph type="body" sz="quarter" idx="10"/>
          </p:nvPr>
        </p:nvSpPr>
        <p:spPr>
          <a:xfrm>
            <a:off x="323850" y="339725"/>
            <a:ext cx="11572875" cy="723900"/>
          </a:xfrm>
        </p:spPr>
        <p:txBody>
          <a:bodyPr>
            <a:normAutofit fontScale="92500" lnSpcReduction="10000"/>
          </a:bodyPr>
          <a:lstStyle/>
          <a:p>
            <a:r>
              <a:rPr lang="en-US" dirty="0"/>
              <a:t>Chitose Factory &amp; Showroom</a:t>
            </a:r>
          </a:p>
        </p:txBody>
      </p:sp>
      <p:pic>
        <p:nvPicPr>
          <p:cNvPr id="9" name="Content Placeholder 3">
            <a:extLst>
              <a:ext uri="{FF2B5EF4-FFF2-40B4-BE49-F238E27FC236}">
                <a16:creationId xmlns:a16="http://schemas.microsoft.com/office/drawing/2014/main" id="{D187CFEC-D6A3-4376-8565-96879C93BD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0538" y="1690688"/>
            <a:ext cx="3263503" cy="435133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E3C59EA8-F342-4DEA-A1F6-23A995496B9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9211" r="8761" b="-541"/>
          <a:stretch/>
        </p:blipFill>
        <p:spPr bwMode="auto">
          <a:xfrm>
            <a:off x="5713163" y="1690688"/>
            <a:ext cx="497042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792102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6E56BD-2B01-2374-7CCD-6A9313EA2A1F}"/>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9649D6C3-E1D1-9BD9-2C46-8907A9089476}"/>
              </a:ext>
            </a:extLst>
          </p:cNvPr>
          <p:cNvSpPr>
            <a:spLocks noGrp="1"/>
          </p:cNvSpPr>
          <p:nvPr>
            <p:ph type="body" sz="quarter" idx="10"/>
          </p:nvPr>
        </p:nvSpPr>
        <p:spPr>
          <a:xfrm>
            <a:off x="323850" y="339725"/>
            <a:ext cx="11572875" cy="723900"/>
          </a:xfrm>
        </p:spPr>
        <p:txBody>
          <a:bodyPr>
            <a:normAutofit fontScale="92500" lnSpcReduction="10000"/>
          </a:bodyPr>
          <a:lstStyle/>
          <a:p>
            <a:r>
              <a:rPr lang="en-US" dirty="0"/>
              <a:t>KEUNGGULAN BAHAN BAKU</a:t>
            </a:r>
          </a:p>
        </p:txBody>
      </p:sp>
      <p:sp>
        <p:nvSpPr>
          <p:cNvPr id="3" name="Teardrop 1">
            <a:extLst>
              <a:ext uri="{FF2B5EF4-FFF2-40B4-BE49-F238E27FC236}">
                <a16:creationId xmlns:a16="http://schemas.microsoft.com/office/drawing/2014/main" id="{3E327456-C2EF-8675-1848-197794F1D329}"/>
              </a:ext>
            </a:extLst>
          </p:cNvPr>
          <p:cNvSpPr/>
          <p:nvPr/>
        </p:nvSpPr>
        <p:spPr>
          <a:xfrm rot="21068837" flipH="1">
            <a:off x="5751423" y="4884961"/>
            <a:ext cx="1512000" cy="1080000"/>
          </a:xfrm>
          <a:custGeom>
            <a:avLst/>
            <a:gdLst/>
            <a:ahLst/>
            <a:cxnLst/>
            <a:rect l="l" t="t" r="r" b="b"/>
            <a:pathLst>
              <a:path w="914401" h="914400">
                <a:moveTo>
                  <a:pt x="457200" y="0"/>
                </a:moveTo>
                <a:lnTo>
                  <a:pt x="457201" y="0"/>
                </a:lnTo>
                <a:lnTo>
                  <a:pt x="914400" y="0"/>
                </a:lnTo>
                <a:lnTo>
                  <a:pt x="914400" y="457190"/>
                </a:lnTo>
                <a:lnTo>
                  <a:pt x="914401" y="457200"/>
                </a:lnTo>
                <a:cubicBezTo>
                  <a:pt x="914401" y="709705"/>
                  <a:pt x="709706" y="914400"/>
                  <a:pt x="457201" y="914400"/>
                </a:cubicBezTo>
                <a:lnTo>
                  <a:pt x="457200" y="914400"/>
                </a:lnTo>
                <a:lnTo>
                  <a:pt x="1" y="914400"/>
                </a:lnTo>
                <a:lnTo>
                  <a:pt x="1" y="457210"/>
                </a:lnTo>
                <a:cubicBezTo>
                  <a:pt x="0" y="457207"/>
                  <a:pt x="0" y="457203"/>
                  <a:pt x="0" y="457200"/>
                </a:cubicBezTo>
                <a:cubicBezTo>
                  <a:pt x="0" y="204695"/>
                  <a:pt x="204695" y="0"/>
                  <a:pt x="457200"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ea typeface="Arial Unicode MS"/>
              <a:cs typeface="+mn-cs"/>
            </a:endParaRPr>
          </a:p>
        </p:txBody>
      </p:sp>
      <p:sp>
        <p:nvSpPr>
          <p:cNvPr id="4" name="Teardrop 1">
            <a:extLst>
              <a:ext uri="{FF2B5EF4-FFF2-40B4-BE49-F238E27FC236}">
                <a16:creationId xmlns:a16="http://schemas.microsoft.com/office/drawing/2014/main" id="{FCBD03DC-52A4-4B1C-A452-D611EC20586D}"/>
              </a:ext>
            </a:extLst>
          </p:cNvPr>
          <p:cNvSpPr/>
          <p:nvPr/>
        </p:nvSpPr>
        <p:spPr>
          <a:xfrm rot="21068837" flipH="1">
            <a:off x="7438159" y="3623319"/>
            <a:ext cx="1512000" cy="1080000"/>
          </a:xfrm>
          <a:custGeom>
            <a:avLst/>
            <a:gdLst/>
            <a:ahLst/>
            <a:cxnLst/>
            <a:rect l="l" t="t" r="r" b="b"/>
            <a:pathLst>
              <a:path w="914401" h="914400">
                <a:moveTo>
                  <a:pt x="457200" y="0"/>
                </a:moveTo>
                <a:lnTo>
                  <a:pt x="457201" y="0"/>
                </a:lnTo>
                <a:lnTo>
                  <a:pt x="914400" y="0"/>
                </a:lnTo>
                <a:lnTo>
                  <a:pt x="914400" y="457190"/>
                </a:lnTo>
                <a:lnTo>
                  <a:pt x="914401" y="457200"/>
                </a:lnTo>
                <a:cubicBezTo>
                  <a:pt x="914401" y="709705"/>
                  <a:pt x="709706" y="914400"/>
                  <a:pt x="457201" y="914400"/>
                </a:cubicBezTo>
                <a:lnTo>
                  <a:pt x="457200" y="914400"/>
                </a:lnTo>
                <a:lnTo>
                  <a:pt x="1" y="914400"/>
                </a:lnTo>
                <a:lnTo>
                  <a:pt x="1" y="457210"/>
                </a:lnTo>
                <a:cubicBezTo>
                  <a:pt x="0" y="457207"/>
                  <a:pt x="0" y="457203"/>
                  <a:pt x="0" y="457200"/>
                </a:cubicBezTo>
                <a:cubicBezTo>
                  <a:pt x="0" y="204695"/>
                  <a:pt x="204695" y="0"/>
                  <a:pt x="457200"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ea typeface="Arial Unicode MS"/>
              <a:cs typeface="+mn-cs"/>
            </a:endParaRPr>
          </a:p>
        </p:txBody>
      </p:sp>
      <p:sp>
        <p:nvSpPr>
          <p:cNvPr id="5" name="Teardrop 1">
            <a:extLst>
              <a:ext uri="{FF2B5EF4-FFF2-40B4-BE49-F238E27FC236}">
                <a16:creationId xmlns:a16="http://schemas.microsoft.com/office/drawing/2014/main" id="{022DC6EE-5422-47DF-FB1B-C68E3D68D086}"/>
              </a:ext>
            </a:extLst>
          </p:cNvPr>
          <p:cNvSpPr/>
          <p:nvPr/>
        </p:nvSpPr>
        <p:spPr>
          <a:xfrm flipH="1">
            <a:off x="3017041" y="4202665"/>
            <a:ext cx="1512000" cy="1080000"/>
          </a:xfrm>
          <a:custGeom>
            <a:avLst/>
            <a:gdLst/>
            <a:ahLst/>
            <a:cxnLst/>
            <a:rect l="l" t="t" r="r" b="b"/>
            <a:pathLst>
              <a:path w="914401" h="914400">
                <a:moveTo>
                  <a:pt x="457200" y="0"/>
                </a:moveTo>
                <a:lnTo>
                  <a:pt x="457201" y="0"/>
                </a:lnTo>
                <a:lnTo>
                  <a:pt x="914400" y="0"/>
                </a:lnTo>
                <a:lnTo>
                  <a:pt x="914400" y="457190"/>
                </a:lnTo>
                <a:lnTo>
                  <a:pt x="914401" y="457200"/>
                </a:lnTo>
                <a:cubicBezTo>
                  <a:pt x="914401" y="709705"/>
                  <a:pt x="709706" y="914400"/>
                  <a:pt x="457201" y="914400"/>
                </a:cubicBezTo>
                <a:lnTo>
                  <a:pt x="457200" y="914400"/>
                </a:lnTo>
                <a:lnTo>
                  <a:pt x="1" y="914400"/>
                </a:lnTo>
                <a:lnTo>
                  <a:pt x="1" y="457210"/>
                </a:lnTo>
                <a:cubicBezTo>
                  <a:pt x="0" y="457207"/>
                  <a:pt x="0" y="457203"/>
                  <a:pt x="0" y="457200"/>
                </a:cubicBezTo>
                <a:cubicBezTo>
                  <a:pt x="0" y="204695"/>
                  <a:pt x="204695" y="0"/>
                  <a:pt x="457200" y="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ea typeface="Arial Unicode MS"/>
              <a:cs typeface="+mn-cs"/>
            </a:endParaRPr>
          </a:p>
        </p:txBody>
      </p:sp>
      <p:sp>
        <p:nvSpPr>
          <p:cNvPr id="6" name="Teardrop 1">
            <a:extLst>
              <a:ext uri="{FF2B5EF4-FFF2-40B4-BE49-F238E27FC236}">
                <a16:creationId xmlns:a16="http://schemas.microsoft.com/office/drawing/2014/main" id="{F74D22D6-AABE-F2E7-B8E3-72CE8ABD2251}"/>
              </a:ext>
            </a:extLst>
          </p:cNvPr>
          <p:cNvSpPr/>
          <p:nvPr/>
        </p:nvSpPr>
        <p:spPr>
          <a:xfrm flipH="1">
            <a:off x="4312602" y="3158549"/>
            <a:ext cx="1512000" cy="1080000"/>
          </a:xfrm>
          <a:custGeom>
            <a:avLst/>
            <a:gdLst/>
            <a:ahLst/>
            <a:cxnLst/>
            <a:rect l="l" t="t" r="r" b="b"/>
            <a:pathLst>
              <a:path w="914401" h="914400">
                <a:moveTo>
                  <a:pt x="457200" y="0"/>
                </a:moveTo>
                <a:lnTo>
                  <a:pt x="457201" y="0"/>
                </a:lnTo>
                <a:lnTo>
                  <a:pt x="914400" y="0"/>
                </a:lnTo>
                <a:lnTo>
                  <a:pt x="914400" y="457190"/>
                </a:lnTo>
                <a:lnTo>
                  <a:pt x="914401" y="457200"/>
                </a:lnTo>
                <a:cubicBezTo>
                  <a:pt x="914401" y="709705"/>
                  <a:pt x="709706" y="914400"/>
                  <a:pt x="457201" y="914400"/>
                </a:cubicBezTo>
                <a:lnTo>
                  <a:pt x="457200" y="914400"/>
                </a:lnTo>
                <a:lnTo>
                  <a:pt x="1" y="914400"/>
                </a:lnTo>
                <a:lnTo>
                  <a:pt x="1" y="457210"/>
                </a:lnTo>
                <a:cubicBezTo>
                  <a:pt x="0" y="457207"/>
                  <a:pt x="0" y="457203"/>
                  <a:pt x="0" y="457200"/>
                </a:cubicBezTo>
                <a:cubicBezTo>
                  <a:pt x="0" y="204695"/>
                  <a:pt x="204695" y="0"/>
                  <a:pt x="45720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ea typeface="Arial Unicode MS"/>
              <a:cs typeface="+mn-cs"/>
            </a:endParaRPr>
          </a:p>
        </p:txBody>
      </p:sp>
      <p:sp>
        <p:nvSpPr>
          <p:cNvPr id="7" name="Teardrop 1">
            <a:extLst>
              <a:ext uri="{FF2B5EF4-FFF2-40B4-BE49-F238E27FC236}">
                <a16:creationId xmlns:a16="http://schemas.microsoft.com/office/drawing/2014/main" id="{D366E2E1-532C-52A7-8B6B-DBEB0CFFAC2B}"/>
              </a:ext>
            </a:extLst>
          </p:cNvPr>
          <p:cNvSpPr/>
          <p:nvPr/>
        </p:nvSpPr>
        <p:spPr>
          <a:xfrm flipH="1">
            <a:off x="5608164" y="2114433"/>
            <a:ext cx="1512000" cy="1080000"/>
          </a:xfrm>
          <a:custGeom>
            <a:avLst/>
            <a:gdLst/>
            <a:ahLst/>
            <a:cxnLst/>
            <a:rect l="l" t="t" r="r" b="b"/>
            <a:pathLst>
              <a:path w="914401" h="914400">
                <a:moveTo>
                  <a:pt x="457200" y="0"/>
                </a:moveTo>
                <a:lnTo>
                  <a:pt x="457201" y="0"/>
                </a:lnTo>
                <a:lnTo>
                  <a:pt x="914400" y="0"/>
                </a:lnTo>
                <a:lnTo>
                  <a:pt x="914400" y="457190"/>
                </a:lnTo>
                <a:lnTo>
                  <a:pt x="914401" y="457200"/>
                </a:lnTo>
                <a:cubicBezTo>
                  <a:pt x="914401" y="709705"/>
                  <a:pt x="709706" y="914400"/>
                  <a:pt x="457201" y="914400"/>
                </a:cubicBezTo>
                <a:lnTo>
                  <a:pt x="457200" y="914400"/>
                </a:lnTo>
                <a:lnTo>
                  <a:pt x="1" y="914400"/>
                </a:lnTo>
                <a:lnTo>
                  <a:pt x="1" y="457210"/>
                </a:lnTo>
                <a:cubicBezTo>
                  <a:pt x="0" y="457207"/>
                  <a:pt x="0" y="457203"/>
                  <a:pt x="0" y="457200"/>
                </a:cubicBezTo>
                <a:cubicBezTo>
                  <a:pt x="0" y="204695"/>
                  <a:pt x="204695" y="0"/>
                  <a:pt x="457200"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ea typeface="Arial Unicode MS"/>
              <a:cs typeface="+mn-cs"/>
            </a:endParaRPr>
          </a:p>
        </p:txBody>
      </p:sp>
      <p:sp>
        <p:nvSpPr>
          <p:cNvPr id="8" name="Freeform 7">
            <a:extLst>
              <a:ext uri="{FF2B5EF4-FFF2-40B4-BE49-F238E27FC236}">
                <a16:creationId xmlns:a16="http://schemas.microsoft.com/office/drawing/2014/main" id="{FD45C023-A9FD-B2B8-0DBB-BA79FF9A9C36}"/>
              </a:ext>
            </a:extLst>
          </p:cNvPr>
          <p:cNvSpPr/>
          <p:nvPr/>
        </p:nvSpPr>
        <p:spPr>
          <a:xfrm>
            <a:off x="3829117" y="1785223"/>
            <a:ext cx="4497940" cy="5075053"/>
          </a:xfrm>
          <a:custGeom>
            <a:avLst/>
            <a:gdLst>
              <a:gd name="connsiteX0" fmla="*/ 0 w 4953000"/>
              <a:gd name="connsiteY0" fmla="*/ 6877050 h 6877050"/>
              <a:gd name="connsiteX1" fmla="*/ 657225 w 4953000"/>
              <a:gd name="connsiteY1" fmla="*/ 5372100 h 6877050"/>
              <a:gd name="connsiteX2" fmla="*/ 2152650 w 4953000"/>
              <a:gd name="connsiteY2" fmla="*/ 4133850 h 6877050"/>
              <a:gd name="connsiteX3" fmla="*/ 3467100 w 4953000"/>
              <a:gd name="connsiteY3" fmla="*/ 2847975 h 6877050"/>
              <a:gd name="connsiteX4" fmla="*/ 4953000 w 4953000"/>
              <a:gd name="connsiteY4" fmla="*/ 0 h 6877050"/>
              <a:gd name="connsiteX0" fmla="*/ 0 w 4953000"/>
              <a:gd name="connsiteY0" fmla="*/ 6877050 h 6877050"/>
              <a:gd name="connsiteX1" fmla="*/ 657225 w 4953000"/>
              <a:gd name="connsiteY1" fmla="*/ 5372100 h 6877050"/>
              <a:gd name="connsiteX2" fmla="*/ 2152650 w 4953000"/>
              <a:gd name="connsiteY2" fmla="*/ 4133850 h 6877050"/>
              <a:gd name="connsiteX3" fmla="*/ 3467100 w 4953000"/>
              <a:gd name="connsiteY3" fmla="*/ 2847975 h 6877050"/>
              <a:gd name="connsiteX4" fmla="*/ 4953000 w 4953000"/>
              <a:gd name="connsiteY4" fmla="*/ 0 h 6877050"/>
              <a:gd name="connsiteX0" fmla="*/ 0 w 4953000"/>
              <a:gd name="connsiteY0" fmla="*/ 6877050 h 6877050"/>
              <a:gd name="connsiteX1" fmla="*/ 657225 w 4953000"/>
              <a:gd name="connsiteY1" fmla="*/ 5372100 h 6877050"/>
              <a:gd name="connsiteX2" fmla="*/ 2152650 w 4953000"/>
              <a:gd name="connsiteY2" fmla="*/ 4133850 h 6877050"/>
              <a:gd name="connsiteX3" fmla="*/ 3467100 w 4953000"/>
              <a:gd name="connsiteY3" fmla="*/ 2847975 h 6877050"/>
              <a:gd name="connsiteX4" fmla="*/ 4953000 w 4953000"/>
              <a:gd name="connsiteY4" fmla="*/ 0 h 6877050"/>
              <a:gd name="connsiteX0" fmla="*/ 0 w 4953000"/>
              <a:gd name="connsiteY0" fmla="*/ 6877050 h 6877050"/>
              <a:gd name="connsiteX1" fmla="*/ 657225 w 4953000"/>
              <a:gd name="connsiteY1" fmla="*/ 5372100 h 6877050"/>
              <a:gd name="connsiteX2" fmla="*/ 2152650 w 4953000"/>
              <a:gd name="connsiteY2" fmla="*/ 4133850 h 6877050"/>
              <a:gd name="connsiteX3" fmla="*/ 3467100 w 4953000"/>
              <a:gd name="connsiteY3" fmla="*/ 2847975 h 6877050"/>
              <a:gd name="connsiteX4" fmla="*/ 4953000 w 4953000"/>
              <a:gd name="connsiteY4" fmla="*/ 0 h 6877050"/>
              <a:gd name="connsiteX0" fmla="*/ 0 w 4953000"/>
              <a:gd name="connsiteY0" fmla="*/ 6877050 h 6877050"/>
              <a:gd name="connsiteX1" fmla="*/ 590550 w 4953000"/>
              <a:gd name="connsiteY1" fmla="*/ 5343525 h 6877050"/>
              <a:gd name="connsiteX2" fmla="*/ 2152650 w 4953000"/>
              <a:gd name="connsiteY2" fmla="*/ 4133850 h 6877050"/>
              <a:gd name="connsiteX3" fmla="*/ 3467100 w 4953000"/>
              <a:gd name="connsiteY3" fmla="*/ 2847975 h 6877050"/>
              <a:gd name="connsiteX4" fmla="*/ 4953000 w 4953000"/>
              <a:gd name="connsiteY4" fmla="*/ 0 h 6877050"/>
              <a:gd name="connsiteX0" fmla="*/ 0 w 4953000"/>
              <a:gd name="connsiteY0" fmla="*/ 6877050 h 6877050"/>
              <a:gd name="connsiteX1" fmla="*/ 590550 w 4953000"/>
              <a:gd name="connsiteY1" fmla="*/ 5343525 h 6877050"/>
              <a:gd name="connsiteX2" fmla="*/ 2152650 w 4953000"/>
              <a:gd name="connsiteY2" fmla="*/ 4133850 h 6877050"/>
              <a:gd name="connsiteX3" fmla="*/ 3467100 w 4953000"/>
              <a:gd name="connsiteY3" fmla="*/ 2847975 h 6877050"/>
              <a:gd name="connsiteX4" fmla="*/ 4953000 w 4953000"/>
              <a:gd name="connsiteY4" fmla="*/ 0 h 6877050"/>
              <a:gd name="connsiteX0" fmla="*/ 0 w 4953000"/>
              <a:gd name="connsiteY0" fmla="*/ 6877050 h 6877050"/>
              <a:gd name="connsiteX1" fmla="*/ 542925 w 4953000"/>
              <a:gd name="connsiteY1" fmla="*/ 5314950 h 6877050"/>
              <a:gd name="connsiteX2" fmla="*/ 2152650 w 4953000"/>
              <a:gd name="connsiteY2" fmla="*/ 4133850 h 6877050"/>
              <a:gd name="connsiteX3" fmla="*/ 3467100 w 4953000"/>
              <a:gd name="connsiteY3" fmla="*/ 2847975 h 6877050"/>
              <a:gd name="connsiteX4" fmla="*/ 4953000 w 4953000"/>
              <a:gd name="connsiteY4" fmla="*/ 0 h 6877050"/>
              <a:gd name="connsiteX0" fmla="*/ 0 w 4953000"/>
              <a:gd name="connsiteY0" fmla="*/ 6877050 h 6877050"/>
              <a:gd name="connsiteX1" fmla="*/ 542925 w 4953000"/>
              <a:gd name="connsiteY1" fmla="*/ 5314950 h 6877050"/>
              <a:gd name="connsiteX2" fmla="*/ 2152650 w 4953000"/>
              <a:gd name="connsiteY2" fmla="*/ 4133850 h 6877050"/>
              <a:gd name="connsiteX3" fmla="*/ 3467100 w 4953000"/>
              <a:gd name="connsiteY3" fmla="*/ 2847975 h 6877050"/>
              <a:gd name="connsiteX4" fmla="*/ 4953000 w 4953000"/>
              <a:gd name="connsiteY4" fmla="*/ 0 h 6877050"/>
              <a:gd name="connsiteX0" fmla="*/ 0 w 4953000"/>
              <a:gd name="connsiteY0" fmla="*/ 6877050 h 6877050"/>
              <a:gd name="connsiteX1" fmla="*/ 542925 w 4953000"/>
              <a:gd name="connsiteY1" fmla="*/ 5314950 h 6877050"/>
              <a:gd name="connsiteX2" fmla="*/ 2152650 w 4953000"/>
              <a:gd name="connsiteY2" fmla="*/ 4133850 h 6877050"/>
              <a:gd name="connsiteX3" fmla="*/ 3467100 w 4953000"/>
              <a:gd name="connsiteY3" fmla="*/ 2847975 h 6877050"/>
              <a:gd name="connsiteX4" fmla="*/ 4953000 w 4953000"/>
              <a:gd name="connsiteY4" fmla="*/ 0 h 6877050"/>
              <a:gd name="connsiteX0" fmla="*/ 0 w 4953000"/>
              <a:gd name="connsiteY0" fmla="*/ 6877050 h 6877050"/>
              <a:gd name="connsiteX1" fmla="*/ 542925 w 4953000"/>
              <a:gd name="connsiteY1" fmla="*/ 5314950 h 6877050"/>
              <a:gd name="connsiteX2" fmla="*/ 2066925 w 4953000"/>
              <a:gd name="connsiteY2" fmla="*/ 4057650 h 6877050"/>
              <a:gd name="connsiteX3" fmla="*/ 3467100 w 4953000"/>
              <a:gd name="connsiteY3" fmla="*/ 2847975 h 6877050"/>
              <a:gd name="connsiteX4" fmla="*/ 4953000 w 4953000"/>
              <a:gd name="connsiteY4" fmla="*/ 0 h 6877050"/>
              <a:gd name="connsiteX0" fmla="*/ 0 w 4953000"/>
              <a:gd name="connsiteY0" fmla="*/ 6877050 h 6877050"/>
              <a:gd name="connsiteX1" fmla="*/ 542925 w 4953000"/>
              <a:gd name="connsiteY1" fmla="*/ 5314950 h 6877050"/>
              <a:gd name="connsiteX2" fmla="*/ 2066925 w 4953000"/>
              <a:gd name="connsiteY2" fmla="*/ 4057650 h 6877050"/>
              <a:gd name="connsiteX3" fmla="*/ 3467100 w 4953000"/>
              <a:gd name="connsiteY3" fmla="*/ 2847975 h 6877050"/>
              <a:gd name="connsiteX4" fmla="*/ 4953000 w 4953000"/>
              <a:gd name="connsiteY4" fmla="*/ 0 h 6877050"/>
              <a:gd name="connsiteX0" fmla="*/ 0 w 4953000"/>
              <a:gd name="connsiteY0" fmla="*/ 6877050 h 6877050"/>
              <a:gd name="connsiteX1" fmla="*/ 542925 w 4953000"/>
              <a:gd name="connsiteY1" fmla="*/ 5314950 h 6877050"/>
              <a:gd name="connsiteX2" fmla="*/ 2066925 w 4953000"/>
              <a:gd name="connsiteY2" fmla="*/ 4057650 h 6877050"/>
              <a:gd name="connsiteX3" fmla="*/ 3467100 w 4953000"/>
              <a:gd name="connsiteY3" fmla="*/ 2847975 h 6877050"/>
              <a:gd name="connsiteX4" fmla="*/ 4953000 w 4953000"/>
              <a:gd name="connsiteY4" fmla="*/ 0 h 6877050"/>
              <a:gd name="connsiteX0" fmla="*/ 0 w 4953000"/>
              <a:gd name="connsiteY0" fmla="*/ 6877050 h 6877050"/>
              <a:gd name="connsiteX1" fmla="*/ 514350 w 4953000"/>
              <a:gd name="connsiteY1" fmla="*/ 5305425 h 6877050"/>
              <a:gd name="connsiteX2" fmla="*/ 2066925 w 4953000"/>
              <a:gd name="connsiteY2" fmla="*/ 4057650 h 6877050"/>
              <a:gd name="connsiteX3" fmla="*/ 3467100 w 4953000"/>
              <a:gd name="connsiteY3" fmla="*/ 2847975 h 6877050"/>
              <a:gd name="connsiteX4" fmla="*/ 4953000 w 4953000"/>
              <a:gd name="connsiteY4" fmla="*/ 0 h 6877050"/>
              <a:gd name="connsiteX0" fmla="*/ 0 w 4953000"/>
              <a:gd name="connsiteY0" fmla="*/ 6877050 h 6877050"/>
              <a:gd name="connsiteX1" fmla="*/ 514350 w 4953000"/>
              <a:gd name="connsiteY1" fmla="*/ 5305425 h 6877050"/>
              <a:gd name="connsiteX2" fmla="*/ 2066925 w 4953000"/>
              <a:gd name="connsiteY2" fmla="*/ 4057650 h 6877050"/>
              <a:gd name="connsiteX3" fmla="*/ 3467100 w 4953000"/>
              <a:gd name="connsiteY3" fmla="*/ 2847975 h 6877050"/>
              <a:gd name="connsiteX4" fmla="*/ 4953000 w 4953000"/>
              <a:gd name="connsiteY4" fmla="*/ 0 h 6877050"/>
              <a:gd name="connsiteX0" fmla="*/ 0 w 4953000"/>
              <a:gd name="connsiteY0" fmla="*/ 6877050 h 6877050"/>
              <a:gd name="connsiteX1" fmla="*/ 514350 w 4953000"/>
              <a:gd name="connsiteY1" fmla="*/ 5305425 h 6877050"/>
              <a:gd name="connsiteX2" fmla="*/ 2095500 w 4953000"/>
              <a:gd name="connsiteY2" fmla="*/ 3990975 h 6877050"/>
              <a:gd name="connsiteX3" fmla="*/ 3467100 w 4953000"/>
              <a:gd name="connsiteY3" fmla="*/ 2847975 h 6877050"/>
              <a:gd name="connsiteX4" fmla="*/ 4953000 w 4953000"/>
              <a:gd name="connsiteY4" fmla="*/ 0 h 6877050"/>
              <a:gd name="connsiteX0" fmla="*/ 0 w 4953000"/>
              <a:gd name="connsiteY0" fmla="*/ 6877050 h 6877050"/>
              <a:gd name="connsiteX1" fmla="*/ 514350 w 4953000"/>
              <a:gd name="connsiteY1" fmla="*/ 5305425 h 6877050"/>
              <a:gd name="connsiteX2" fmla="*/ 2095500 w 4953000"/>
              <a:gd name="connsiteY2" fmla="*/ 3990975 h 6877050"/>
              <a:gd name="connsiteX3" fmla="*/ 3467100 w 4953000"/>
              <a:gd name="connsiteY3" fmla="*/ 2847975 h 6877050"/>
              <a:gd name="connsiteX4" fmla="*/ 4953000 w 4953000"/>
              <a:gd name="connsiteY4" fmla="*/ 0 h 6877050"/>
              <a:gd name="connsiteX0" fmla="*/ 0 w 4953000"/>
              <a:gd name="connsiteY0" fmla="*/ 6877050 h 6877050"/>
              <a:gd name="connsiteX1" fmla="*/ 514350 w 4953000"/>
              <a:gd name="connsiteY1" fmla="*/ 5305425 h 6877050"/>
              <a:gd name="connsiteX2" fmla="*/ 2095500 w 4953000"/>
              <a:gd name="connsiteY2" fmla="*/ 3990975 h 6877050"/>
              <a:gd name="connsiteX3" fmla="*/ 3467100 w 4953000"/>
              <a:gd name="connsiteY3" fmla="*/ 2847975 h 6877050"/>
              <a:gd name="connsiteX4" fmla="*/ 4953000 w 4953000"/>
              <a:gd name="connsiteY4" fmla="*/ 0 h 6877050"/>
              <a:gd name="connsiteX0" fmla="*/ 0 w 4953000"/>
              <a:gd name="connsiteY0" fmla="*/ 6877050 h 6877050"/>
              <a:gd name="connsiteX1" fmla="*/ 514350 w 4953000"/>
              <a:gd name="connsiteY1" fmla="*/ 5305425 h 6877050"/>
              <a:gd name="connsiteX2" fmla="*/ 2095500 w 4953000"/>
              <a:gd name="connsiteY2" fmla="*/ 3990975 h 6877050"/>
              <a:gd name="connsiteX3" fmla="*/ 3467100 w 4953000"/>
              <a:gd name="connsiteY3" fmla="*/ 2847975 h 6877050"/>
              <a:gd name="connsiteX4" fmla="*/ 4953000 w 4953000"/>
              <a:gd name="connsiteY4" fmla="*/ 0 h 6877050"/>
              <a:gd name="connsiteX0" fmla="*/ 0 w 4953000"/>
              <a:gd name="connsiteY0" fmla="*/ 6877050 h 6877050"/>
              <a:gd name="connsiteX1" fmla="*/ 514350 w 4953000"/>
              <a:gd name="connsiteY1" fmla="*/ 5305425 h 6877050"/>
              <a:gd name="connsiteX2" fmla="*/ 2095500 w 4953000"/>
              <a:gd name="connsiteY2" fmla="*/ 3990975 h 6877050"/>
              <a:gd name="connsiteX3" fmla="*/ 3448050 w 4953000"/>
              <a:gd name="connsiteY3" fmla="*/ 2743200 h 6877050"/>
              <a:gd name="connsiteX4" fmla="*/ 4953000 w 4953000"/>
              <a:gd name="connsiteY4" fmla="*/ 0 h 6877050"/>
              <a:gd name="connsiteX0" fmla="*/ 0 w 4953000"/>
              <a:gd name="connsiteY0" fmla="*/ 6877050 h 6877050"/>
              <a:gd name="connsiteX1" fmla="*/ 514350 w 4953000"/>
              <a:gd name="connsiteY1" fmla="*/ 5305425 h 6877050"/>
              <a:gd name="connsiteX2" fmla="*/ 2095500 w 4953000"/>
              <a:gd name="connsiteY2" fmla="*/ 3990975 h 6877050"/>
              <a:gd name="connsiteX3" fmla="*/ 3448050 w 4953000"/>
              <a:gd name="connsiteY3" fmla="*/ 2743200 h 6877050"/>
              <a:gd name="connsiteX4" fmla="*/ 4953000 w 4953000"/>
              <a:gd name="connsiteY4" fmla="*/ 0 h 6877050"/>
              <a:gd name="connsiteX0" fmla="*/ 0 w 4953000"/>
              <a:gd name="connsiteY0" fmla="*/ 6877050 h 6877050"/>
              <a:gd name="connsiteX1" fmla="*/ 514350 w 4953000"/>
              <a:gd name="connsiteY1" fmla="*/ 5305425 h 6877050"/>
              <a:gd name="connsiteX2" fmla="*/ 2095500 w 4953000"/>
              <a:gd name="connsiteY2" fmla="*/ 3990975 h 6877050"/>
              <a:gd name="connsiteX3" fmla="*/ 3495675 w 4953000"/>
              <a:gd name="connsiteY3" fmla="*/ 2819400 h 6877050"/>
              <a:gd name="connsiteX4" fmla="*/ 4953000 w 4953000"/>
              <a:gd name="connsiteY4" fmla="*/ 0 h 6877050"/>
              <a:gd name="connsiteX0" fmla="*/ 0 w 4953000"/>
              <a:gd name="connsiteY0" fmla="*/ 6877050 h 6877050"/>
              <a:gd name="connsiteX1" fmla="*/ 514350 w 4953000"/>
              <a:gd name="connsiteY1" fmla="*/ 5305425 h 6877050"/>
              <a:gd name="connsiteX2" fmla="*/ 2095500 w 4953000"/>
              <a:gd name="connsiteY2" fmla="*/ 3990975 h 6877050"/>
              <a:gd name="connsiteX3" fmla="*/ 3495675 w 4953000"/>
              <a:gd name="connsiteY3" fmla="*/ 2819400 h 6877050"/>
              <a:gd name="connsiteX4" fmla="*/ 4953000 w 4953000"/>
              <a:gd name="connsiteY4" fmla="*/ 0 h 6877050"/>
              <a:gd name="connsiteX0" fmla="*/ 0 w 4953000"/>
              <a:gd name="connsiteY0" fmla="*/ 6877050 h 6877050"/>
              <a:gd name="connsiteX1" fmla="*/ 514350 w 4953000"/>
              <a:gd name="connsiteY1" fmla="*/ 5305425 h 6877050"/>
              <a:gd name="connsiteX2" fmla="*/ 2095500 w 4953000"/>
              <a:gd name="connsiteY2" fmla="*/ 3990975 h 6877050"/>
              <a:gd name="connsiteX3" fmla="*/ 3495675 w 4953000"/>
              <a:gd name="connsiteY3" fmla="*/ 2819400 h 6877050"/>
              <a:gd name="connsiteX4" fmla="*/ 4953000 w 4953000"/>
              <a:gd name="connsiteY4" fmla="*/ 0 h 6877050"/>
              <a:gd name="connsiteX0" fmla="*/ 0 w 4953000"/>
              <a:gd name="connsiteY0" fmla="*/ 6877050 h 6877050"/>
              <a:gd name="connsiteX1" fmla="*/ 447675 w 4953000"/>
              <a:gd name="connsiteY1" fmla="*/ 5324475 h 6877050"/>
              <a:gd name="connsiteX2" fmla="*/ 2095500 w 4953000"/>
              <a:gd name="connsiteY2" fmla="*/ 3990975 h 6877050"/>
              <a:gd name="connsiteX3" fmla="*/ 3495675 w 4953000"/>
              <a:gd name="connsiteY3" fmla="*/ 2819400 h 6877050"/>
              <a:gd name="connsiteX4" fmla="*/ 4953000 w 4953000"/>
              <a:gd name="connsiteY4" fmla="*/ 0 h 6877050"/>
              <a:gd name="connsiteX0" fmla="*/ 0 w 4953000"/>
              <a:gd name="connsiteY0" fmla="*/ 6877050 h 6877050"/>
              <a:gd name="connsiteX1" fmla="*/ 447675 w 4953000"/>
              <a:gd name="connsiteY1" fmla="*/ 5324475 h 6877050"/>
              <a:gd name="connsiteX2" fmla="*/ 2095500 w 4953000"/>
              <a:gd name="connsiteY2" fmla="*/ 3990975 h 6877050"/>
              <a:gd name="connsiteX3" fmla="*/ 3495675 w 4953000"/>
              <a:gd name="connsiteY3" fmla="*/ 2819400 h 6877050"/>
              <a:gd name="connsiteX4" fmla="*/ 4953000 w 4953000"/>
              <a:gd name="connsiteY4" fmla="*/ 0 h 6877050"/>
              <a:gd name="connsiteX0" fmla="*/ 0 w 4953000"/>
              <a:gd name="connsiteY0" fmla="*/ 6877050 h 6877050"/>
              <a:gd name="connsiteX1" fmla="*/ 447675 w 4953000"/>
              <a:gd name="connsiteY1" fmla="*/ 5324475 h 6877050"/>
              <a:gd name="connsiteX2" fmla="*/ 2095500 w 4953000"/>
              <a:gd name="connsiteY2" fmla="*/ 3990975 h 6877050"/>
              <a:gd name="connsiteX3" fmla="*/ 3495675 w 4953000"/>
              <a:gd name="connsiteY3" fmla="*/ 2819400 h 6877050"/>
              <a:gd name="connsiteX4" fmla="*/ 4953000 w 4953000"/>
              <a:gd name="connsiteY4" fmla="*/ 0 h 6877050"/>
              <a:gd name="connsiteX0" fmla="*/ 0 w 4953000"/>
              <a:gd name="connsiteY0" fmla="*/ 6877050 h 6877050"/>
              <a:gd name="connsiteX1" fmla="*/ 447675 w 4953000"/>
              <a:gd name="connsiteY1" fmla="*/ 5324475 h 6877050"/>
              <a:gd name="connsiteX2" fmla="*/ 2095500 w 4953000"/>
              <a:gd name="connsiteY2" fmla="*/ 3990975 h 6877050"/>
              <a:gd name="connsiteX3" fmla="*/ 3495675 w 4953000"/>
              <a:gd name="connsiteY3" fmla="*/ 2819400 h 6877050"/>
              <a:gd name="connsiteX4" fmla="*/ 4953000 w 4953000"/>
              <a:gd name="connsiteY4" fmla="*/ 0 h 6877050"/>
              <a:gd name="connsiteX0" fmla="*/ 0 w 4953000"/>
              <a:gd name="connsiteY0" fmla="*/ 6877050 h 6877050"/>
              <a:gd name="connsiteX1" fmla="*/ 447675 w 4953000"/>
              <a:gd name="connsiteY1" fmla="*/ 5324475 h 6877050"/>
              <a:gd name="connsiteX2" fmla="*/ 2095500 w 4953000"/>
              <a:gd name="connsiteY2" fmla="*/ 3990975 h 6877050"/>
              <a:gd name="connsiteX3" fmla="*/ 3495675 w 4953000"/>
              <a:gd name="connsiteY3" fmla="*/ 2819400 h 6877050"/>
              <a:gd name="connsiteX4" fmla="*/ 4953000 w 4953000"/>
              <a:gd name="connsiteY4" fmla="*/ 0 h 6877050"/>
              <a:gd name="connsiteX0" fmla="*/ 0 w 4953000"/>
              <a:gd name="connsiteY0" fmla="*/ 6877050 h 6877050"/>
              <a:gd name="connsiteX1" fmla="*/ 447675 w 4953000"/>
              <a:gd name="connsiteY1" fmla="*/ 5324475 h 6877050"/>
              <a:gd name="connsiteX2" fmla="*/ 2095500 w 4953000"/>
              <a:gd name="connsiteY2" fmla="*/ 3990975 h 6877050"/>
              <a:gd name="connsiteX3" fmla="*/ 3495675 w 4953000"/>
              <a:gd name="connsiteY3" fmla="*/ 2819400 h 6877050"/>
              <a:gd name="connsiteX4" fmla="*/ 4953000 w 4953000"/>
              <a:gd name="connsiteY4" fmla="*/ 0 h 6877050"/>
              <a:gd name="connsiteX0" fmla="*/ 0 w 4953000"/>
              <a:gd name="connsiteY0" fmla="*/ 6877050 h 6877050"/>
              <a:gd name="connsiteX1" fmla="*/ 447675 w 4953000"/>
              <a:gd name="connsiteY1" fmla="*/ 5324475 h 6877050"/>
              <a:gd name="connsiteX2" fmla="*/ 2095500 w 4953000"/>
              <a:gd name="connsiteY2" fmla="*/ 3990975 h 6877050"/>
              <a:gd name="connsiteX3" fmla="*/ 3495675 w 4953000"/>
              <a:gd name="connsiteY3" fmla="*/ 2819400 h 6877050"/>
              <a:gd name="connsiteX4" fmla="*/ 4953000 w 4953000"/>
              <a:gd name="connsiteY4" fmla="*/ 0 h 6877050"/>
              <a:gd name="connsiteX0" fmla="*/ 13836 w 4966836"/>
              <a:gd name="connsiteY0" fmla="*/ 6877050 h 6877050"/>
              <a:gd name="connsiteX1" fmla="*/ 461511 w 4966836"/>
              <a:gd name="connsiteY1" fmla="*/ 5324475 h 6877050"/>
              <a:gd name="connsiteX2" fmla="*/ 2109336 w 4966836"/>
              <a:gd name="connsiteY2" fmla="*/ 3990975 h 6877050"/>
              <a:gd name="connsiteX3" fmla="*/ 3509511 w 4966836"/>
              <a:gd name="connsiteY3" fmla="*/ 2819400 h 6877050"/>
              <a:gd name="connsiteX4" fmla="*/ 4966836 w 4966836"/>
              <a:gd name="connsiteY4" fmla="*/ 0 h 6877050"/>
              <a:gd name="connsiteX0" fmla="*/ 13836 w 4966836"/>
              <a:gd name="connsiteY0" fmla="*/ 6877050 h 6877050"/>
              <a:gd name="connsiteX1" fmla="*/ 461511 w 4966836"/>
              <a:gd name="connsiteY1" fmla="*/ 5324475 h 6877050"/>
              <a:gd name="connsiteX2" fmla="*/ 2109336 w 4966836"/>
              <a:gd name="connsiteY2" fmla="*/ 3990975 h 6877050"/>
              <a:gd name="connsiteX3" fmla="*/ 3557136 w 4966836"/>
              <a:gd name="connsiteY3" fmla="*/ 2609850 h 6877050"/>
              <a:gd name="connsiteX4" fmla="*/ 4966836 w 4966836"/>
              <a:gd name="connsiteY4" fmla="*/ 0 h 6877050"/>
              <a:gd name="connsiteX0" fmla="*/ 13836 w 4966836"/>
              <a:gd name="connsiteY0" fmla="*/ 6877050 h 6877050"/>
              <a:gd name="connsiteX1" fmla="*/ 461511 w 4966836"/>
              <a:gd name="connsiteY1" fmla="*/ 5324475 h 6877050"/>
              <a:gd name="connsiteX2" fmla="*/ 2109336 w 4966836"/>
              <a:gd name="connsiteY2" fmla="*/ 3990975 h 6877050"/>
              <a:gd name="connsiteX3" fmla="*/ 3557136 w 4966836"/>
              <a:gd name="connsiteY3" fmla="*/ 2609850 h 6877050"/>
              <a:gd name="connsiteX4" fmla="*/ 4966836 w 4966836"/>
              <a:gd name="connsiteY4" fmla="*/ 0 h 6877050"/>
              <a:gd name="connsiteX0" fmla="*/ 13836 w 4966836"/>
              <a:gd name="connsiteY0" fmla="*/ 6877050 h 6877050"/>
              <a:gd name="connsiteX1" fmla="*/ 461511 w 4966836"/>
              <a:gd name="connsiteY1" fmla="*/ 5324475 h 6877050"/>
              <a:gd name="connsiteX2" fmla="*/ 2080761 w 4966836"/>
              <a:gd name="connsiteY2" fmla="*/ 3981450 h 6877050"/>
              <a:gd name="connsiteX3" fmla="*/ 3557136 w 4966836"/>
              <a:gd name="connsiteY3" fmla="*/ 2609850 h 6877050"/>
              <a:gd name="connsiteX4" fmla="*/ 4966836 w 4966836"/>
              <a:gd name="connsiteY4" fmla="*/ 0 h 6877050"/>
              <a:gd name="connsiteX0" fmla="*/ 13836 w 4966836"/>
              <a:gd name="connsiteY0" fmla="*/ 6877050 h 6877050"/>
              <a:gd name="connsiteX1" fmla="*/ 461511 w 4966836"/>
              <a:gd name="connsiteY1" fmla="*/ 5324475 h 6877050"/>
              <a:gd name="connsiteX2" fmla="*/ 2080761 w 4966836"/>
              <a:gd name="connsiteY2" fmla="*/ 3981450 h 6877050"/>
              <a:gd name="connsiteX3" fmla="*/ 3557136 w 4966836"/>
              <a:gd name="connsiteY3" fmla="*/ 2609850 h 6877050"/>
              <a:gd name="connsiteX4" fmla="*/ 4966836 w 4966836"/>
              <a:gd name="connsiteY4" fmla="*/ 0 h 6877050"/>
              <a:gd name="connsiteX0" fmla="*/ 13836 w 4681086"/>
              <a:gd name="connsiteY0" fmla="*/ 6829425 h 6829425"/>
              <a:gd name="connsiteX1" fmla="*/ 461511 w 4681086"/>
              <a:gd name="connsiteY1" fmla="*/ 5276850 h 6829425"/>
              <a:gd name="connsiteX2" fmla="*/ 2080761 w 4681086"/>
              <a:gd name="connsiteY2" fmla="*/ 3933825 h 6829425"/>
              <a:gd name="connsiteX3" fmla="*/ 3557136 w 4681086"/>
              <a:gd name="connsiteY3" fmla="*/ 2562225 h 6829425"/>
              <a:gd name="connsiteX4" fmla="*/ 4681086 w 4681086"/>
              <a:gd name="connsiteY4" fmla="*/ 0 h 6829425"/>
              <a:gd name="connsiteX0" fmla="*/ 13836 w 4681086"/>
              <a:gd name="connsiteY0" fmla="*/ 6829425 h 6829425"/>
              <a:gd name="connsiteX1" fmla="*/ 461511 w 4681086"/>
              <a:gd name="connsiteY1" fmla="*/ 5276850 h 6829425"/>
              <a:gd name="connsiteX2" fmla="*/ 2080761 w 4681086"/>
              <a:gd name="connsiteY2" fmla="*/ 3933825 h 6829425"/>
              <a:gd name="connsiteX3" fmla="*/ 3557136 w 4681086"/>
              <a:gd name="connsiteY3" fmla="*/ 2562225 h 6829425"/>
              <a:gd name="connsiteX4" fmla="*/ 4681086 w 4681086"/>
              <a:gd name="connsiteY4" fmla="*/ 0 h 6829425"/>
              <a:gd name="connsiteX0" fmla="*/ 13836 w 4681086"/>
              <a:gd name="connsiteY0" fmla="*/ 6829425 h 6829425"/>
              <a:gd name="connsiteX1" fmla="*/ 461511 w 4681086"/>
              <a:gd name="connsiteY1" fmla="*/ 5276850 h 6829425"/>
              <a:gd name="connsiteX2" fmla="*/ 2080761 w 4681086"/>
              <a:gd name="connsiteY2" fmla="*/ 3933825 h 6829425"/>
              <a:gd name="connsiteX3" fmla="*/ 3557136 w 4681086"/>
              <a:gd name="connsiteY3" fmla="*/ 2562225 h 6829425"/>
              <a:gd name="connsiteX4" fmla="*/ 4681086 w 4681086"/>
              <a:gd name="connsiteY4" fmla="*/ 0 h 6829425"/>
              <a:gd name="connsiteX0" fmla="*/ 13836 w 4681086"/>
              <a:gd name="connsiteY0" fmla="*/ 6829425 h 6829425"/>
              <a:gd name="connsiteX1" fmla="*/ 461511 w 4681086"/>
              <a:gd name="connsiteY1" fmla="*/ 5276850 h 6829425"/>
              <a:gd name="connsiteX2" fmla="*/ 2080761 w 4681086"/>
              <a:gd name="connsiteY2" fmla="*/ 3933825 h 6829425"/>
              <a:gd name="connsiteX3" fmla="*/ 3557136 w 4681086"/>
              <a:gd name="connsiteY3" fmla="*/ 2562225 h 6829425"/>
              <a:gd name="connsiteX4" fmla="*/ 4681086 w 4681086"/>
              <a:gd name="connsiteY4" fmla="*/ 0 h 6829425"/>
              <a:gd name="connsiteX0" fmla="*/ 13836 w 4681086"/>
              <a:gd name="connsiteY0" fmla="*/ 6829425 h 6829425"/>
              <a:gd name="connsiteX1" fmla="*/ 461511 w 4681086"/>
              <a:gd name="connsiteY1" fmla="*/ 5276850 h 6829425"/>
              <a:gd name="connsiteX2" fmla="*/ 2080761 w 4681086"/>
              <a:gd name="connsiteY2" fmla="*/ 3933825 h 6829425"/>
              <a:gd name="connsiteX3" fmla="*/ 3557136 w 4681086"/>
              <a:gd name="connsiteY3" fmla="*/ 2562225 h 6829425"/>
              <a:gd name="connsiteX4" fmla="*/ 4681086 w 4681086"/>
              <a:gd name="connsiteY4" fmla="*/ 0 h 6829425"/>
              <a:gd name="connsiteX0" fmla="*/ 8988 w 4676238"/>
              <a:gd name="connsiteY0" fmla="*/ 6829425 h 6829425"/>
              <a:gd name="connsiteX1" fmla="*/ 561438 w 4676238"/>
              <a:gd name="connsiteY1" fmla="*/ 5257800 h 6829425"/>
              <a:gd name="connsiteX2" fmla="*/ 2075913 w 4676238"/>
              <a:gd name="connsiteY2" fmla="*/ 3933825 h 6829425"/>
              <a:gd name="connsiteX3" fmla="*/ 3552288 w 4676238"/>
              <a:gd name="connsiteY3" fmla="*/ 2562225 h 6829425"/>
              <a:gd name="connsiteX4" fmla="*/ 4676238 w 4676238"/>
              <a:gd name="connsiteY4" fmla="*/ 0 h 6829425"/>
              <a:gd name="connsiteX0" fmla="*/ 7744 w 4674994"/>
              <a:gd name="connsiteY0" fmla="*/ 6829425 h 6829425"/>
              <a:gd name="connsiteX1" fmla="*/ 560194 w 4674994"/>
              <a:gd name="connsiteY1" fmla="*/ 5257800 h 6829425"/>
              <a:gd name="connsiteX2" fmla="*/ 2074669 w 4674994"/>
              <a:gd name="connsiteY2" fmla="*/ 3933825 h 6829425"/>
              <a:gd name="connsiteX3" fmla="*/ 3551044 w 4674994"/>
              <a:gd name="connsiteY3" fmla="*/ 2562225 h 6829425"/>
              <a:gd name="connsiteX4" fmla="*/ 4674994 w 4674994"/>
              <a:gd name="connsiteY4" fmla="*/ 0 h 6829425"/>
              <a:gd name="connsiteX0" fmla="*/ 5269 w 4824919"/>
              <a:gd name="connsiteY0" fmla="*/ 6848475 h 6848475"/>
              <a:gd name="connsiteX1" fmla="*/ 710119 w 4824919"/>
              <a:gd name="connsiteY1" fmla="*/ 5257800 h 6848475"/>
              <a:gd name="connsiteX2" fmla="*/ 2224594 w 4824919"/>
              <a:gd name="connsiteY2" fmla="*/ 3933825 h 6848475"/>
              <a:gd name="connsiteX3" fmla="*/ 3700969 w 4824919"/>
              <a:gd name="connsiteY3" fmla="*/ 2562225 h 6848475"/>
              <a:gd name="connsiteX4" fmla="*/ 4824919 w 4824919"/>
              <a:gd name="connsiteY4" fmla="*/ 0 h 6848475"/>
              <a:gd name="connsiteX0" fmla="*/ 0 w 4819650"/>
              <a:gd name="connsiteY0" fmla="*/ 6848475 h 6848475"/>
              <a:gd name="connsiteX1" fmla="*/ 704850 w 4819650"/>
              <a:gd name="connsiteY1" fmla="*/ 5257800 h 6848475"/>
              <a:gd name="connsiteX2" fmla="*/ 2219325 w 4819650"/>
              <a:gd name="connsiteY2" fmla="*/ 3933825 h 6848475"/>
              <a:gd name="connsiteX3" fmla="*/ 3695700 w 4819650"/>
              <a:gd name="connsiteY3" fmla="*/ 2562225 h 6848475"/>
              <a:gd name="connsiteX4" fmla="*/ 4819650 w 4819650"/>
              <a:gd name="connsiteY4" fmla="*/ 0 h 6848475"/>
              <a:gd name="connsiteX0" fmla="*/ 0 w 4819650"/>
              <a:gd name="connsiteY0" fmla="*/ 6848475 h 6848475"/>
              <a:gd name="connsiteX1" fmla="*/ 704850 w 4819650"/>
              <a:gd name="connsiteY1" fmla="*/ 5257800 h 6848475"/>
              <a:gd name="connsiteX2" fmla="*/ 2219325 w 4819650"/>
              <a:gd name="connsiteY2" fmla="*/ 3933825 h 6848475"/>
              <a:gd name="connsiteX3" fmla="*/ 3695700 w 4819650"/>
              <a:gd name="connsiteY3" fmla="*/ 2562225 h 6848475"/>
              <a:gd name="connsiteX4" fmla="*/ 4819650 w 4819650"/>
              <a:gd name="connsiteY4" fmla="*/ 0 h 6848475"/>
              <a:gd name="connsiteX0" fmla="*/ 0 w 4819650"/>
              <a:gd name="connsiteY0" fmla="*/ 6848475 h 6848475"/>
              <a:gd name="connsiteX1" fmla="*/ 704850 w 4819650"/>
              <a:gd name="connsiteY1" fmla="*/ 5257800 h 6848475"/>
              <a:gd name="connsiteX2" fmla="*/ 2219325 w 4819650"/>
              <a:gd name="connsiteY2" fmla="*/ 3933825 h 6848475"/>
              <a:gd name="connsiteX3" fmla="*/ 3695700 w 4819650"/>
              <a:gd name="connsiteY3" fmla="*/ 2562225 h 6848475"/>
              <a:gd name="connsiteX4" fmla="*/ 4819650 w 4819650"/>
              <a:gd name="connsiteY4" fmla="*/ 0 h 6848475"/>
              <a:gd name="connsiteX0" fmla="*/ 0 w 4819650"/>
              <a:gd name="connsiteY0" fmla="*/ 6848475 h 6848475"/>
              <a:gd name="connsiteX1" fmla="*/ 781050 w 4819650"/>
              <a:gd name="connsiteY1" fmla="*/ 5276850 h 6848475"/>
              <a:gd name="connsiteX2" fmla="*/ 2219325 w 4819650"/>
              <a:gd name="connsiteY2" fmla="*/ 3933825 h 6848475"/>
              <a:gd name="connsiteX3" fmla="*/ 3695700 w 4819650"/>
              <a:gd name="connsiteY3" fmla="*/ 2562225 h 6848475"/>
              <a:gd name="connsiteX4" fmla="*/ 4819650 w 4819650"/>
              <a:gd name="connsiteY4" fmla="*/ 0 h 6848475"/>
              <a:gd name="connsiteX0" fmla="*/ 0 w 4819650"/>
              <a:gd name="connsiteY0" fmla="*/ 6848475 h 6848475"/>
              <a:gd name="connsiteX1" fmla="*/ 781050 w 4819650"/>
              <a:gd name="connsiteY1" fmla="*/ 5276850 h 6848475"/>
              <a:gd name="connsiteX2" fmla="*/ 2219325 w 4819650"/>
              <a:gd name="connsiteY2" fmla="*/ 3933825 h 6848475"/>
              <a:gd name="connsiteX3" fmla="*/ 3695700 w 4819650"/>
              <a:gd name="connsiteY3" fmla="*/ 2562225 h 6848475"/>
              <a:gd name="connsiteX4" fmla="*/ 4819650 w 4819650"/>
              <a:gd name="connsiteY4" fmla="*/ 0 h 6848475"/>
              <a:gd name="connsiteX0" fmla="*/ 0 w 4819650"/>
              <a:gd name="connsiteY0" fmla="*/ 6848475 h 6848475"/>
              <a:gd name="connsiteX1" fmla="*/ 781050 w 4819650"/>
              <a:gd name="connsiteY1" fmla="*/ 5276850 h 6848475"/>
              <a:gd name="connsiteX2" fmla="*/ 2219325 w 4819650"/>
              <a:gd name="connsiteY2" fmla="*/ 3933825 h 6848475"/>
              <a:gd name="connsiteX3" fmla="*/ 3695700 w 4819650"/>
              <a:gd name="connsiteY3" fmla="*/ 2562225 h 6848475"/>
              <a:gd name="connsiteX4" fmla="*/ 4819650 w 4819650"/>
              <a:gd name="connsiteY4" fmla="*/ 0 h 6848475"/>
              <a:gd name="connsiteX0" fmla="*/ 0 w 4819650"/>
              <a:gd name="connsiteY0" fmla="*/ 6848475 h 6848475"/>
              <a:gd name="connsiteX1" fmla="*/ 781050 w 4819650"/>
              <a:gd name="connsiteY1" fmla="*/ 5276850 h 6848475"/>
              <a:gd name="connsiteX2" fmla="*/ 2219325 w 4819650"/>
              <a:gd name="connsiteY2" fmla="*/ 3933825 h 6848475"/>
              <a:gd name="connsiteX3" fmla="*/ 3695700 w 4819650"/>
              <a:gd name="connsiteY3" fmla="*/ 2562225 h 6848475"/>
              <a:gd name="connsiteX4" fmla="*/ 4819650 w 4819650"/>
              <a:gd name="connsiteY4" fmla="*/ 0 h 6848475"/>
              <a:gd name="connsiteX0" fmla="*/ 0 w 4819650"/>
              <a:gd name="connsiteY0" fmla="*/ 6848475 h 6848475"/>
              <a:gd name="connsiteX1" fmla="*/ 781050 w 4819650"/>
              <a:gd name="connsiteY1" fmla="*/ 5276850 h 6848475"/>
              <a:gd name="connsiteX2" fmla="*/ 2219325 w 4819650"/>
              <a:gd name="connsiteY2" fmla="*/ 3933825 h 6848475"/>
              <a:gd name="connsiteX3" fmla="*/ 3695700 w 4819650"/>
              <a:gd name="connsiteY3" fmla="*/ 2562225 h 6848475"/>
              <a:gd name="connsiteX4" fmla="*/ 4819650 w 4819650"/>
              <a:gd name="connsiteY4" fmla="*/ 0 h 6848475"/>
              <a:gd name="connsiteX0" fmla="*/ 0 w 4819650"/>
              <a:gd name="connsiteY0" fmla="*/ 6848475 h 6848475"/>
              <a:gd name="connsiteX1" fmla="*/ 781050 w 4819650"/>
              <a:gd name="connsiteY1" fmla="*/ 5276850 h 6848475"/>
              <a:gd name="connsiteX2" fmla="*/ 2219325 w 4819650"/>
              <a:gd name="connsiteY2" fmla="*/ 3933825 h 6848475"/>
              <a:gd name="connsiteX3" fmla="*/ 3695700 w 4819650"/>
              <a:gd name="connsiteY3" fmla="*/ 2562225 h 6848475"/>
              <a:gd name="connsiteX4" fmla="*/ 4819650 w 4819650"/>
              <a:gd name="connsiteY4" fmla="*/ 0 h 6848475"/>
              <a:gd name="connsiteX0" fmla="*/ 0 w 4819650"/>
              <a:gd name="connsiteY0" fmla="*/ 6848475 h 6848475"/>
              <a:gd name="connsiteX1" fmla="*/ 781050 w 4819650"/>
              <a:gd name="connsiteY1" fmla="*/ 5276850 h 6848475"/>
              <a:gd name="connsiteX2" fmla="*/ 2219325 w 4819650"/>
              <a:gd name="connsiteY2" fmla="*/ 3914775 h 6848475"/>
              <a:gd name="connsiteX3" fmla="*/ 3695700 w 4819650"/>
              <a:gd name="connsiteY3" fmla="*/ 2562225 h 6848475"/>
              <a:gd name="connsiteX4" fmla="*/ 4819650 w 4819650"/>
              <a:gd name="connsiteY4" fmla="*/ 0 h 6848475"/>
              <a:gd name="connsiteX0" fmla="*/ 0 w 4819650"/>
              <a:gd name="connsiteY0" fmla="*/ 6848475 h 6848475"/>
              <a:gd name="connsiteX1" fmla="*/ 781050 w 4819650"/>
              <a:gd name="connsiteY1" fmla="*/ 5276850 h 6848475"/>
              <a:gd name="connsiteX2" fmla="*/ 2219325 w 4819650"/>
              <a:gd name="connsiteY2" fmla="*/ 3914775 h 6848475"/>
              <a:gd name="connsiteX3" fmla="*/ 3695700 w 4819650"/>
              <a:gd name="connsiteY3" fmla="*/ 2562225 h 6848475"/>
              <a:gd name="connsiteX4" fmla="*/ 4819650 w 4819650"/>
              <a:gd name="connsiteY4" fmla="*/ 0 h 6848475"/>
              <a:gd name="connsiteX0" fmla="*/ 0 w 4819650"/>
              <a:gd name="connsiteY0" fmla="*/ 6848475 h 6848475"/>
              <a:gd name="connsiteX1" fmla="*/ 781050 w 4819650"/>
              <a:gd name="connsiteY1" fmla="*/ 5276850 h 6848475"/>
              <a:gd name="connsiteX2" fmla="*/ 2219325 w 4819650"/>
              <a:gd name="connsiteY2" fmla="*/ 3914775 h 6848475"/>
              <a:gd name="connsiteX3" fmla="*/ 3695700 w 4819650"/>
              <a:gd name="connsiteY3" fmla="*/ 2562225 h 6848475"/>
              <a:gd name="connsiteX4" fmla="*/ 4819650 w 4819650"/>
              <a:gd name="connsiteY4" fmla="*/ 0 h 6848475"/>
              <a:gd name="connsiteX0" fmla="*/ 0 w 4819650"/>
              <a:gd name="connsiteY0" fmla="*/ 6848475 h 6848475"/>
              <a:gd name="connsiteX1" fmla="*/ 781050 w 4819650"/>
              <a:gd name="connsiteY1" fmla="*/ 5276850 h 6848475"/>
              <a:gd name="connsiteX2" fmla="*/ 2219325 w 4819650"/>
              <a:gd name="connsiteY2" fmla="*/ 3914775 h 6848475"/>
              <a:gd name="connsiteX3" fmla="*/ 3695700 w 4819650"/>
              <a:gd name="connsiteY3" fmla="*/ 2562225 h 6848475"/>
              <a:gd name="connsiteX4" fmla="*/ 4819650 w 4819650"/>
              <a:gd name="connsiteY4" fmla="*/ 0 h 6848475"/>
              <a:gd name="connsiteX0" fmla="*/ 0 w 4819650"/>
              <a:gd name="connsiteY0" fmla="*/ 6848475 h 6848475"/>
              <a:gd name="connsiteX1" fmla="*/ 781050 w 4819650"/>
              <a:gd name="connsiteY1" fmla="*/ 5276850 h 6848475"/>
              <a:gd name="connsiteX2" fmla="*/ 2219325 w 4819650"/>
              <a:gd name="connsiteY2" fmla="*/ 3914775 h 6848475"/>
              <a:gd name="connsiteX3" fmla="*/ 3695700 w 4819650"/>
              <a:gd name="connsiteY3" fmla="*/ 2562225 h 6848475"/>
              <a:gd name="connsiteX4" fmla="*/ 4819650 w 4819650"/>
              <a:gd name="connsiteY4" fmla="*/ 0 h 6848475"/>
              <a:gd name="connsiteX0" fmla="*/ 0 w 4819650"/>
              <a:gd name="connsiteY0" fmla="*/ 6848475 h 6848475"/>
              <a:gd name="connsiteX1" fmla="*/ 781050 w 4819650"/>
              <a:gd name="connsiteY1" fmla="*/ 5276850 h 6848475"/>
              <a:gd name="connsiteX2" fmla="*/ 2219325 w 4819650"/>
              <a:gd name="connsiteY2" fmla="*/ 3914775 h 6848475"/>
              <a:gd name="connsiteX3" fmla="*/ 3695700 w 4819650"/>
              <a:gd name="connsiteY3" fmla="*/ 2562225 h 6848475"/>
              <a:gd name="connsiteX4" fmla="*/ 4819650 w 4819650"/>
              <a:gd name="connsiteY4" fmla="*/ 0 h 6848475"/>
              <a:gd name="connsiteX0" fmla="*/ 0 w 4819650"/>
              <a:gd name="connsiteY0" fmla="*/ 6848475 h 6848475"/>
              <a:gd name="connsiteX1" fmla="*/ 781050 w 4819650"/>
              <a:gd name="connsiteY1" fmla="*/ 5276850 h 6848475"/>
              <a:gd name="connsiteX2" fmla="*/ 2219325 w 4819650"/>
              <a:gd name="connsiteY2" fmla="*/ 3914775 h 6848475"/>
              <a:gd name="connsiteX3" fmla="*/ 3695700 w 4819650"/>
              <a:gd name="connsiteY3" fmla="*/ 2562225 h 6848475"/>
              <a:gd name="connsiteX4" fmla="*/ 4819650 w 4819650"/>
              <a:gd name="connsiteY4" fmla="*/ 0 h 6848475"/>
              <a:gd name="connsiteX0" fmla="*/ 0 w 4819650"/>
              <a:gd name="connsiteY0" fmla="*/ 6848475 h 6848475"/>
              <a:gd name="connsiteX1" fmla="*/ 781050 w 4819650"/>
              <a:gd name="connsiteY1" fmla="*/ 5276850 h 6848475"/>
              <a:gd name="connsiteX2" fmla="*/ 2219325 w 4819650"/>
              <a:gd name="connsiteY2" fmla="*/ 3914775 h 6848475"/>
              <a:gd name="connsiteX3" fmla="*/ 3695700 w 4819650"/>
              <a:gd name="connsiteY3" fmla="*/ 2562225 h 6848475"/>
              <a:gd name="connsiteX4" fmla="*/ 4819650 w 4819650"/>
              <a:gd name="connsiteY4" fmla="*/ 0 h 6848475"/>
              <a:gd name="connsiteX0" fmla="*/ 0 w 4819650"/>
              <a:gd name="connsiteY0" fmla="*/ 6848475 h 6848475"/>
              <a:gd name="connsiteX1" fmla="*/ 781050 w 4819650"/>
              <a:gd name="connsiteY1" fmla="*/ 5276850 h 6848475"/>
              <a:gd name="connsiteX2" fmla="*/ 2219325 w 4819650"/>
              <a:gd name="connsiteY2" fmla="*/ 3914775 h 6848475"/>
              <a:gd name="connsiteX3" fmla="*/ 3695700 w 4819650"/>
              <a:gd name="connsiteY3" fmla="*/ 2562225 h 6848475"/>
              <a:gd name="connsiteX4" fmla="*/ 4819650 w 4819650"/>
              <a:gd name="connsiteY4" fmla="*/ 0 h 6848475"/>
              <a:gd name="connsiteX0" fmla="*/ 0 w 4819650"/>
              <a:gd name="connsiteY0" fmla="*/ 6848475 h 6848475"/>
              <a:gd name="connsiteX1" fmla="*/ 781050 w 4819650"/>
              <a:gd name="connsiteY1" fmla="*/ 5276850 h 6848475"/>
              <a:gd name="connsiteX2" fmla="*/ 2219325 w 4819650"/>
              <a:gd name="connsiteY2" fmla="*/ 3914775 h 6848475"/>
              <a:gd name="connsiteX3" fmla="*/ 3695700 w 4819650"/>
              <a:gd name="connsiteY3" fmla="*/ 2562225 h 6848475"/>
              <a:gd name="connsiteX4" fmla="*/ 4819650 w 4819650"/>
              <a:gd name="connsiteY4" fmla="*/ 0 h 6848475"/>
              <a:gd name="connsiteX0" fmla="*/ 0 w 4819650"/>
              <a:gd name="connsiteY0" fmla="*/ 6848475 h 6848475"/>
              <a:gd name="connsiteX1" fmla="*/ 781050 w 4819650"/>
              <a:gd name="connsiteY1" fmla="*/ 5276850 h 6848475"/>
              <a:gd name="connsiteX2" fmla="*/ 2219325 w 4819650"/>
              <a:gd name="connsiteY2" fmla="*/ 3914775 h 6848475"/>
              <a:gd name="connsiteX3" fmla="*/ 3800475 w 4819650"/>
              <a:gd name="connsiteY3" fmla="*/ 2600167 h 6848475"/>
              <a:gd name="connsiteX4" fmla="*/ 4819650 w 4819650"/>
              <a:gd name="connsiteY4" fmla="*/ 0 h 6848475"/>
              <a:gd name="connsiteX0" fmla="*/ 0 w 4819650"/>
              <a:gd name="connsiteY0" fmla="*/ 6848475 h 6848475"/>
              <a:gd name="connsiteX1" fmla="*/ 781050 w 4819650"/>
              <a:gd name="connsiteY1" fmla="*/ 5276850 h 6848475"/>
              <a:gd name="connsiteX2" fmla="*/ 2219325 w 4819650"/>
              <a:gd name="connsiteY2" fmla="*/ 3914775 h 6848475"/>
              <a:gd name="connsiteX3" fmla="*/ 3800475 w 4819650"/>
              <a:gd name="connsiteY3" fmla="*/ 2600167 h 6848475"/>
              <a:gd name="connsiteX4" fmla="*/ 4819650 w 4819650"/>
              <a:gd name="connsiteY4" fmla="*/ 0 h 6848475"/>
              <a:gd name="connsiteX0" fmla="*/ 0 w 4819650"/>
              <a:gd name="connsiteY0" fmla="*/ 6848475 h 6848475"/>
              <a:gd name="connsiteX1" fmla="*/ 781050 w 4819650"/>
              <a:gd name="connsiteY1" fmla="*/ 5276850 h 6848475"/>
              <a:gd name="connsiteX2" fmla="*/ 2219325 w 4819650"/>
              <a:gd name="connsiteY2" fmla="*/ 3914775 h 6848475"/>
              <a:gd name="connsiteX3" fmla="*/ 3752850 w 4819650"/>
              <a:gd name="connsiteY3" fmla="*/ 2600167 h 6848475"/>
              <a:gd name="connsiteX4" fmla="*/ 4819650 w 4819650"/>
              <a:gd name="connsiteY4" fmla="*/ 0 h 6848475"/>
              <a:gd name="connsiteX0" fmla="*/ 0 w 4819650"/>
              <a:gd name="connsiteY0" fmla="*/ 6848475 h 6848475"/>
              <a:gd name="connsiteX1" fmla="*/ 781050 w 4819650"/>
              <a:gd name="connsiteY1" fmla="*/ 5276850 h 6848475"/>
              <a:gd name="connsiteX2" fmla="*/ 2219325 w 4819650"/>
              <a:gd name="connsiteY2" fmla="*/ 3914775 h 6848475"/>
              <a:gd name="connsiteX3" fmla="*/ 3752850 w 4819650"/>
              <a:gd name="connsiteY3" fmla="*/ 2600167 h 6848475"/>
              <a:gd name="connsiteX4" fmla="*/ 4819650 w 4819650"/>
              <a:gd name="connsiteY4" fmla="*/ 0 h 6848475"/>
              <a:gd name="connsiteX0" fmla="*/ 0 w 4819650"/>
              <a:gd name="connsiteY0" fmla="*/ 6848475 h 6848475"/>
              <a:gd name="connsiteX1" fmla="*/ 781050 w 4819650"/>
              <a:gd name="connsiteY1" fmla="*/ 5276850 h 6848475"/>
              <a:gd name="connsiteX2" fmla="*/ 2219325 w 4819650"/>
              <a:gd name="connsiteY2" fmla="*/ 3914775 h 6848475"/>
              <a:gd name="connsiteX3" fmla="*/ 3752850 w 4819650"/>
              <a:gd name="connsiteY3" fmla="*/ 2600167 h 6848475"/>
              <a:gd name="connsiteX4" fmla="*/ 4819650 w 4819650"/>
              <a:gd name="connsiteY4" fmla="*/ 0 h 6848475"/>
              <a:gd name="connsiteX0" fmla="*/ 0 w 4819650"/>
              <a:gd name="connsiteY0" fmla="*/ 6848475 h 6848475"/>
              <a:gd name="connsiteX1" fmla="*/ 781050 w 4819650"/>
              <a:gd name="connsiteY1" fmla="*/ 5276850 h 6848475"/>
              <a:gd name="connsiteX2" fmla="*/ 2219325 w 4819650"/>
              <a:gd name="connsiteY2" fmla="*/ 3914775 h 6848475"/>
              <a:gd name="connsiteX3" fmla="*/ 3752850 w 4819650"/>
              <a:gd name="connsiteY3" fmla="*/ 2600167 h 6848475"/>
              <a:gd name="connsiteX4" fmla="*/ 4819650 w 4819650"/>
              <a:gd name="connsiteY4" fmla="*/ 0 h 6848475"/>
              <a:gd name="connsiteX0" fmla="*/ 0 w 4819650"/>
              <a:gd name="connsiteY0" fmla="*/ 6848475 h 6848475"/>
              <a:gd name="connsiteX1" fmla="*/ 781050 w 4819650"/>
              <a:gd name="connsiteY1" fmla="*/ 5276850 h 6848475"/>
              <a:gd name="connsiteX2" fmla="*/ 2219325 w 4819650"/>
              <a:gd name="connsiteY2" fmla="*/ 3914775 h 6848475"/>
              <a:gd name="connsiteX3" fmla="*/ 3752850 w 4819650"/>
              <a:gd name="connsiteY3" fmla="*/ 2600167 h 6848475"/>
              <a:gd name="connsiteX4" fmla="*/ 4819650 w 4819650"/>
              <a:gd name="connsiteY4" fmla="*/ 0 h 6848475"/>
              <a:gd name="connsiteX0" fmla="*/ 0 w 6086475"/>
              <a:gd name="connsiteY0" fmla="*/ 6810533 h 6810533"/>
              <a:gd name="connsiteX1" fmla="*/ 781050 w 6086475"/>
              <a:gd name="connsiteY1" fmla="*/ 5238908 h 6810533"/>
              <a:gd name="connsiteX2" fmla="*/ 2219325 w 6086475"/>
              <a:gd name="connsiteY2" fmla="*/ 3876833 h 6810533"/>
              <a:gd name="connsiteX3" fmla="*/ 3752850 w 6086475"/>
              <a:gd name="connsiteY3" fmla="*/ 2562225 h 6810533"/>
              <a:gd name="connsiteX4" fmla="*/ 6086475 w 6086475"/>
              <a:gd name="connsiteY4" fmla="*/ 0 h 6810533"/>
              <a:gd name="connsiteX0" fmla="*/ 0 w 6086475"/>
              <a:gd name="connsiteY0" fmla="*/ 6810533 h 6810533"/>
              <a:gd name="connsiteX1" fmla="*/ 781050 w 6086475"/>
              <a:gd name="connsiteY1" fmla="*/ 5238908 h 6810533"/>
              <a:gd name="connsiteX2" fmla="*/ 2219325 w 6086475"/>
              <a:gd name="connsiteY2" fmla="*/ 3876833 h 6810533"/>
              <a:gd name="connsiteX3" fmla="*/ 3752850 w 6086475"/>
              <a:gd name="connsiteY3" fmla="*/ 2562225 h 6810533"/>
              <a:gd name="connsiteX4" fmla="*/ 6086475 w 6086475"/>
              <a:gd name="connsiteY4" fmla="*/ 0 h 6810533"/>
              <a:gd name="connsiteX0" fmla="*/ 0 w 6086475"/>
              <a:gd name="connsiteY0" fmla="*/ 6810533 h 6810533"/>
              <a:gd name="connsiteX1" fmla="*/ 781050 w 6086475"/>
              <a:gd name="connsiteY1" fmla="*/ 5238908 h 6810533"/>
              <a:gd name="connsiteX2" fmla="*/ 2219325 w 6086475"/>
              <a:gd name="connsiteY2" fmla="*/ 3876833 h 6810533"/>
              <a:gd name="connsiteX3" fmla="*/ 3752850 w 6086475"/>
              <a:gd name="connsiteY3" fmla="*/ 2562225 h 6810533"/>
              <a:gd name="connsiteX4" fmla="*/ 6086475 w 6086475"/>
              <a:gd name="connsiteY4" fmla="*/ 0 h 6810533"/>
              <a:gd name="connsiteX0" fmla="*/ 0 w 6086475"/>
              <a:gd name="connsiteY0" fmla="*/ 6810533 h 6810533"/>
              <a:gd name="connsiteX1" fmla="*/ 781050 w 6086475"/>
              <a:gd name="connsiteY1" fmla="*/ 5238908 h 6810533"/>
              <a:gd name="connsiteX2" fmla="*/ 2219325 w 6086475"/>
              <a:gd name="connsiteY2" fmla="*/ 3876833 h 6810533"/>
              <a:gd name="connsiteX3" fmla="*/ 3752850 w 6086475"/>
              <a:gd name="connsiteY3" fmla="*/ 2562225 h 6810533"/>
              <a:gd name="connsiteX4" fmla="*/ 6086475 w 6086475"/>
              <a:gd name="connsiteY4" fmla="*/ 0 h 6810533"/>
              <a:gd name="connsiteX0" fmla="*/ 0 w 6086475"/>
              <a:gd name="connsiteY0" fmla="*/ 6810533 h 6810533"/>
              <a:gd name="connsiteX1" fmla="*/ 781050 w 6086475"/>
              <a:gd name="connsiteY1" fmla="*/ 5238908 h 6810533"/>
              <a:gd name="connsiteX2" fmla="*/ 2219325 w 6086475"/>
              <a:gd name="connsiteY2" fmla="*/ 3876833 h 6810533"/>
              <a:gd name="connsiteX3" fmla="*/ 3752850 w 6086475"/>
              <a:gd name="connsiteY3" fmla="*/ 2562225 h 6810533"/>
              <a:gd name="connsiteX4" fmla="*/ 6086475 w 6086475"/>
              <a:gd name="connsiteY4" fmla="*/ 0 h 6810533"/>
              <a:gd name="connsiteX0" fmla="*/ 0 w 6172200"/>
              <a:gd name="connsiteY0" fmla="*/ 6857960 h 6857960"/>
              <a:gd name="connsiteX1" fmla="*/ 781050 w 6172200"/>
              <a:gd name="connsiteY1" fmla="*/ 5286335 h 6857960"/>
              <a:gd name="connsiteX2" fmla="*/ 2219325 w 6172200"/>
              <a:gd name="connsiteY2" fmla="*/ 3924260 h 6857960"/>
              <a:gd name="connsiteX3" fmla="*/ 3752850 w 6172200"/>
              <a:gd name="connsiteY3" fmla="*/ 2609652 h 6857960"/>
              <a:gd name="connsiteX4" fmla="*/ 6172200 w 6172200"/>
              <a:gd name="connsiteY4" fmla="*/ 0 h 6857960"/>
              <a:gd name="connsiteX0" fmla="*/ 0 w 6172200"/>
              <a:gd name="connsiteY0" fmla="*/ 6857960 h 6857960"/>
              <a:gd name="connsiteX1" fmla="*/ 781050 w 6172200"/>
              <a:gd name="connsiteY1" fmla="*/ 5286335 h 6857960"/>
              <a:gd name="connsiteX2" fmla="*/ 2219325 w 6172200"/>
              <a:gd name="connsiteY2" fmla="*/ 3924260 h 6857960"/>
              <a:gd name="connsiteX3" fmla="*/ 3752850 w 6172200"/>
              <a:gd name="connsiteY3" fmla="*/ 2609652 h 6857960"/>
              <a:gd name="connsiteX4" fmla="*/ 6172200 w 6172200"/>
              <a:gd name="connsiteY4" fmla="*/ 0 h 6857960"/>
              <a:gd name="connsiteX0" fmla="*/ 0 w 6172200"/>
              <a:gd name="connsiteY0" fmla="*/ 6857960 h 6857960"/>
              <a:gd name="connsiteX1" fmla="*/ 781050 w 6172200"/>
              <a:gd name="connsiteY1" fmla="*/ 5286335 h 6857960"/>
              <a:gd name="connsiteX2" fmla="*/ 3752850 w 6172200"/>
              <a:gd name="connsiteY2" fmla="*/ 2609652 h 6857960"/>
              <a:gd name="connsiteX3" fmla="*/ 6172200 w 6172200"/>
              <a:gd name="connsiteY3" fmla="*/ 0 h 6857960"/>
              <a:gd name="connsiteX0" fmla="*/ 0 w 6172200"/>
              <a:gd name="connsiteY0" fmla="*/ 6857960 h 6857960"/>
              <a:gd name="connsiteX1" fmla="*/ 781050 w 6172200"/>
              <a:gd name="connsiteY1" fmla="*/ 5286335 h 6857960"/>
              <a:gd name="connsiteX2" fmla="*/ 6172200 w 6172200"/>
              <a:gd name="connsiteY2" fmla="*/ 0 h 6857960"/>
              <a:gd name="connsiteX0" fmla="*/ 0 w 6172200"/>
              <a:gd name="connsiteY0" fmla="*/ 6857960 h 6857960"/>
              <a:gd name="connsiteX1" fmla="*/ 6172200 w 6172200"/>
              <a:gd name="connsiteY1" fmla="*/ 0 h 6857960"/>
              <a:gd name="connsiteX0" fmla="*/ 0 w 6172200"/>
              <a:gd name="connsiteY0" fmla="*/ 6857960 h 6857960"/>
              <a:gd name="connsiteX1" fmla="*/ 6172200 w 6172200"/>
              <a:gd name="connsiteY1" fmla="*/ 0 h 6857960"/>
              <a:gd name="connsiteX0" fmla="*/ 0 w 6172200"/>
              <a:gd name="connsiteY0" fmla="*/ 6857960 h 6857960"/>
              <a:gd name="connsiteX1" fmla="*/ 6172200 w 6172200"/>
              <a:gd name="connsiteY1" fmla="*/ 0 h 6857960"/>
              <a:gd name="connsiteX0" fmla="*/ 0 w 6172200"/>
              <a:gd name="connsiteY0" fmla="*/ 6857960 h 6857960"/>
              <a:gd name="connsiteX1" fmla="*/ 6172200 w 6172200"/>
              <a:gd name="connsiteY1" fmla="*/ 0 h 6857960"/>
              <a:gd name="connsiteX0" fmla="*/ 0 w 6172200"/>
              <a:gd name="connsiteY0" fmla="*/ 6857960 h 6857960"/>
              <a:gd name="connsiteX1" fmla="*/ 6172200 w 6172200"/>
              <a:gd name="connsiteY1" fmla="*/ 0 h 6857960"/>
              <a:gd name="connsiteX0" fmla="*/ 0 w 6172200"/>
              <a:gd name="connsiteY0" fmla="*/ 6857960 h 6857960"/>
              <a:gd name="connsiteX1" fmla="*/ 6172200 w 6172200"/>
              <a:gd name="connsiteY1" fmla="*/ 0 h 6857960"/>
              <a:gd name="connsiteX0" fmla="*/ 0 w 6172200"/>
              <a:gd name="connsiteY0" fmla="*/ 6857960 h 6857960"/>
              <a:gd name="connsiteX1" fmla="*/ 6172200 w 6172200"/>
              <a:gd name="connsiteY1" fmla="*/ 0 h 6857960"/>
              <a:gd name="connsiteX0" fmla="*/ 0 w 6172200"/>
              <a:gd name="connsiteY0" fmla="*/ 6857960 h 6857960"/>
              <a:gd name="connsiteX1" fmla="*/ 6172200 w 6172200"/>
              <a:gd name="connsiteY1" fmla="*/ 0 h 6857960"/>
              <a:gd name="connsiteX0" fmla="*/ 0 w 6122363"/>
              <a:gd name="connsiteY0" fmla="*/ 6785388 h 6785388"/>
              <a:gd name="connsiteX1" fmla="*/ 6122363 w 6122363"/>
              <a:gd name="connsiteY1" fmla="*/ 0 h 6785388"/>
              <a:gd name="connsiteX0" fmla="*/ 0 w 6122363"/>
              <a:gd name="connsiteY0" fmla="*/ 6785388 h 6785388"/>
              <a:gd name="connsiteX1" fmla="*/ 6122363 w 6122363"/>
              <a:gd name="connsiteY1" fmla="*/ 0 h 6785388"/>
              <a:gd name="connsiteX0" fmla="*/ 0 w 6122363"/>
              <a:gd name="connsiteY0" fmla="*/ 6785388 h 6785388"/>
              <a:gd name="connsiteX1" fmla="*/ 6122363 w 6122363"/>
              <a:gd name="connsiteY1" fmla="*/ 0 h 6785388"/>
              <a:gd name="connsiteX0" fmla="*/ 0 w 5849989"/>
              <a:gd name="connsiteY0" fmla="*/ 6279540 h 6279540"/>
              <a:gd name="connsiteX1" fmla="*/ 5849989 w 5849989"/>
              <a:gd name="connsiteY1" fmla="*/ 0 h 6279540"/>
              <a:gd name="connsiteX0" fmla="*/ 0 w 5849989"/>
              <a:gd name="connsiteY0" fmla="*/ 6279540 h 6279540"/>
              <a:gd name="connsiteX1" fmla="*/ 5849989 w 5849989"/>
              <a:gd name="connsiteY1" fmla="*/ 0 h 6279540"/>
              <a:gd name="connsiteX0" fmla="*/ 0 w 5849989"/>
              <a:gd name="connsiteY0" fmla="*/ 6279540 h 6279540"/>
              <a:gd name="connsiteX1" fmla="*/ 5849989 w 5849989"/>
              <a:gd name="connsiteY1" fmla="*/ 0 h 6279540"/>
              <a:gd name="connsiteX0" fmla="*/ 0 w 5849989"/>
              <a:gd name="connsiteY0" fmla="*/ 6279540 h 6279540"/>
              <a:gd name="connsiteX1" fmla="*/ 5849989 w 5849989"/>
              <a:gd name="connsiteY1" fmla="*/ 0 h 6279540"/>
              <a:gd name="connsiteX0" fmla="*/ 0 w 5849989"/>
              <a:gd name="connsiteY0" fmla="*/ 6279540 h 6279540"/>
              <a:gd name="connsiteX1" fmla="*/ 5849989 w 5849989"/>
              <a:gd name="connsiteY1" fmla="*/ 0 h 6279540"/>
              <a:gd name="connsiteX0" fmla="*/ 0 w 5755249"/>
              <a:gd name="connsiteY0" fmla="*/ 6348520 h 6348520"/>
              <a:gd name="connsiteX1" fmla="*/ 5755249 w 5755249"/>
              <a:gd name="connsiteY1" fmla="*/ 0 h 6348520"/>
              <a:gd name="connsiteX0" fmla="*/ 0 w 5684194"/>
              <a:gd name="connsiteY0" fmla="*/ 6130085 h 6130085"/>
              <a:gd name="connsiteX1" fmla="*/ 5684194 w 5684194"/>
              <a:gd name="connsiteY1" fmla="*/ 0 h 6130085"/>
              <a:gd name="connsiteX0" fmla="*/ 0 w 5883541"/>
              <a:gd name="connsiteY0" fmla="*/ 6444564 h 6444564"/>
              <a:gd name="connsiteX1" fmla="*/ 5883541 w 5883541"/>
              <a:gd name="connsiteY1" fmla="*/ 0 h 6444564"/>
              <a:gd name="connsiteX0" fmla="*/ 0 w 5883541"/>
              <a:gd name="connsiteY0" fmla="*/ 6444564 h 6444564"/>
              <a:gd name="connsiteX1" fmla="*/ 5883541 w 5883541"/>
              <a:gd name="connsiteY1" fmla="*/ 0 h 6444564"/>
            </a:gdLst>
            <a:ahLst/>
            <a:cxnLst>
              <a:cxn ang="0">
                <a:pos x="connsiteX0" y="connsiteY0"/>
              </a:cxn>
              <a:cxn ang="0">
                <a:pos x="connsiteX1" y="connsiteY1"/>
              </a:cxn>
            </a:cxnLst>
            <a:rect l="l" t="t" r="r" b="b"/>
            <a:pathLst>
              <a:path w="5883541" h="6444564">
                <a:moveTo>
                  <a:pt x="0" y="6444564"/>
                </a:moveTo>
                <a:cubicBezTo>
                  <a:pt x="2341507" y="2229928"/>
                  <a:pt x="4352951" y="3601206"/>
                  <a:pt x="5883541" y="0"/>
                </a:cubicBezTo>
              </a:path>
            </a:pathLst>
          </a:custGeom>
          <a:ln w="88900">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black"/>
              </a:solidFill>
              <a:effectLst/>
              <a:uLnTx/>
              <a:uFillTx/>
              <a:latin typeface="Arial"/>
              <a:ea typeface="Arial Unicode MS"/>
              <a:cs typeface="+mn-cs"/>
            </a:endParaRPr>
          </a:p>
        </p:txBody>
      </p:sp>
      <p:sp>
        <p:nvSpPr>
          <p:cNvPr id="10" name="TextBox 9">
            <a:extLst>
              <a:ext uri="{FF2B5EF4-FFF2-40B4-BE49-F238E27FC236}">
                <a16:creationId xmlns:a16="http://schemas.microsoft.com/office/drawing/2014/main" id="{19894F1B-0CCA-0296-C79E-877E4D57AB96}"/>
              </a:ext>
            </a:extLst>
          </p:cNvPr>
          <p:cNvSpPr txBox="1"/>
          <p:nvPr/>
        </p:nvSpPr>
        <p:spPr>
          <a:xfrm>
            <a:off x="6036606" y="2453132"/>
            <a:ext cx="655119" cy="584775"/>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3200" b="1" i="0" u="none" strike="noStrike" kern="1200" cap="none" spc="0" normalizeH="0" baseline="0" noProof="0" dirty="0">
                <a:ln>
                  <a:noFill/>
                </a:ln>
                <a:solidFill>
                  <a:prstClr val="white"/>
                </a:solidFill>
                <a:effectLst/>
                <a:uLnTx/>
                <a:uFillTx/>
                <a:latin typeface="Arial"/>
                <a:ea typeface="Arial Unicode MS"/>
                <a:cs typeface="Arial" pitchFamily="34" charset="0"/>
              </a:rPr>
              <a:t>01</a:t>
            </a:r>
            <a:endParaRPr kumimoji="0" lang="ko-KR" altLang="en-US" sz="3200" b="1" i="0" u="none" strike="noStrike" kern="1200" cap="none" spc="0" normalizeH="0" baseline="0" noProof="0" dirty="0">
              <a:ln>
                <a:noFill/>
              </a:ln>
              <a:solidFill>
                <a:prstClr val="white"/>
              </a:solidFill>
              <a:effectLst/>
              <a:uLnTx/>
              <a:uFillTx/>
              <a:latin typeface="Arial"/>
              <a:ea typeface="Arial Unicode MS"/>
              <a:cs typeface="Arial" pitchFamily="34" charset="0"/>
            </a:endParaRPr>
          </a:p>
        </p:txBody>
      </p:sp>
      <p:sp>
        <p:nvSpPr>
          <p:cNvPr id="13" name="TextBox 12">
            <a:extLst>
              <a:ext uri="{FF2B5EF4-FFF2-40B4-BE49-F238E27FC236}">
                <a16:creationId xmlns:a16="http://schemas.microsoft.com/office/drawing/2014/main" id="{B914785E-19F1-EA8D-1048-D3D622110C5A}"/>
              </a:ext>
            </a:extLst>
          </p:cNvPr>
          <p:cNvSpPr txBox="1"/>
          <p:nvPr/>
        </p:nvSpPr>
        <p:spPr>
          <a:xfrm>
            <a:off x="4741044" y="3489718"/>
            <a:ext cx="655119" cy="584775"/>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3200" b="1" i="0" u="none" strike="noStrike" kern="1200" cap="none" spc="0" normalizeH="0" baseline="0" noProof="0" dirty="0">
                <a:ln>
                  <a:noFill/>
                </a:ln>
                <a:solidFill>
                  <a:prstClr val="white"/>
                </a:solidFill>
                <a:effectLst/>
                <a:uLnTx/>
                <a:uFillTx/>
                <a:latin typeface="Arial"/>
                <a:ea typeface="Arial Unicode MS"/>
                <a:cs typeface="Arial" pitchFamily="34" charset="0"/>
              </a:rPr>
              <a:t>03</a:t>
            </a:r>
            <a:endParaRPr kumimoji="0" lang="ko-KR" altLang="en-US" sz="3200" b="1" i="0" u="none" strike="noStrike" kern="1200" cap="none" spc="0" normalizeH="0" baseline="0" noProof="0" dirty="0">
              <a:ln>
                <a:noFill/>
              </a:ln>
              <a:solidFill>
                <a:prstClr val="white"/>
              </a:solidFill>
              <a:effectLst/>
              <a:uLnTx/>
              <a:uFillTx/>
              <a:latin typeface="Arial"/>
              <a:ea typeface="Arial Unicode MS"/>
              <a:cs typeface="Arial" pitchFamily="34" charset="0"/>
            </a:endParaRPr>
          </a:p>
        </p:txBody>
      </p:sp>
      <p:sp>
        <p:nvSpPr>
          <p:cNvPr id="16" name="TextBox 15">
            <a:extLst>
              <a:ext uri="{FF2B5EF4-FFF2-40B4-BE49-F238E27FC236}">
                <a16:creationId xmlns:a16="http://schemas.microsoft.com/office/drawing/2014/main" id="{5961B8E6-0B4D-8160-EAD7-10506244AB7B}"/>
              </a:ext>
            </a:extLst>
          </p:cNvPr>
          <p:cNvSpPr txBox="1"/>
          <p:nvPr/>
        </p:nvSpPr>
        <p:spPr>
          <a:xfrm>
            <a:off x="3445483" y="4541364"/>
            <a:ext cx="655119" cy="584775"/>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3200" b="1" i="0" u="none" strike="noStrike" kern="1200" cap="none" spc="0" normalizeH="0" baseline="0" noProof="0" dirty="0">
                <a:ln>
                  <a:noFill/>
                </a:ln>
                <a:solidFill>
                  <a:prstClr val="white"/>
                </a:solidFill>
                <a:effectLst/>
                <a:uLnTx/>
                <a:uFillTx/>
                <a:latin typeface="Arial"/>
                <a:ea typeface="Arial Unicode MS"/>
                <a:cs typeface="Arial" pitchFamily="34" charset="0"/>
              </a:rPr>
              <a:t>05</a:t>
            </a:r>
            <a:endParaRPr kumimoji="0" lang="ko-KR" altLang="en-US" sz="3200" b="1" i="0" u="none" strike="noStrike" kern="1200" cap="none" spc="0" normalizeH="0" baseline="0" noProof="0" dirty="0">
              <a:ln>
                <a:noFill/>
              </a:ln>
              <a:solidFill>
                <a:prstClr val="white"/>
              </a:solidFill>
              <a:effectLst/>
              <a:uLnTx/>
              <a:uFillTx/>
              <a:latin typeface="Arial"/>
              <a:ea typeface="Arial Unicode MS"/>
              <a:cs typeface="Arial" pitchFamily="34" charset="0"/>
            </a:endParaRPr>
          </a:p>
        </p:txBody>
      </p:sp>
      <p:sp>
        <p:nvSpPr>
          <p:cNvPr id="19" name="TextBox 18">
            <a:extLst>
              <a:ext uri="{FF2B5EF4-FFF2-40B4-BE49-F238E27FC236}">
                <a16:creationId xmlns:a16="http://schemas.microsoft.com/office/drawing/2014/main" id="{38BF5FE6-8B26-094D-F431-3A208DCBA61A}"/>
              </a:ext>
            </a:extLst>
          </p:cNvPr>
          <p:cNvSpPr txBox="1"/>
          <p:nvPr/>
        </p:nvSpPr>
        <p:spPr>
          <a:xfrm>
            <a:off x="6179865" y="5206548"/>
            <a:ext cx="655119" cy="584775"/>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3200" b="1" i="0" u="none" strike="noStrike" kern="1200" cap="none" spc="0" normalizeH="0" baseline="0" noProof="0" dirty="0">
                <a:ln>
                  <a:noFill/>
                </a:ln>
                <a:solidFill>
                  <a:prstClr val="white"/>
                </a:solidFill>
                <a:effectLst/>
                <a:uLnTx/>
                <a:uFillTx/>
                <a:latin typeface="Arial"/>
                <a:ea typeface="Arial Unicode MS"/>
                <a:cs typeface="Arial" pitchFamily="34" charset="0"/>
              </a:rPr>
              <a:t>04</a:t>
            </a:r>
            <a:endParaRPr kumimoji="0" lang="ko-KR" altLang="en-US" sz="3200" b="1" i="0" u="none" strike="noStrike" kern="1200" cap="none" spc="0" normalizeH="0" baseline="0" noProof="0" dirty="0">
              <a:ln>
                <a:noFill/>
              </a:ln>
              <a:solidFill>
                <a:prstClr val="white"/>
              </a:solidFill>
              <a:effectLst/>
              <a:uLnTx/>
              <a:uFillTx/>
              <a:latin typeface="Arial"/>
              <a:ea typeface="Arial Unicode MS"/>
              <a:cs typeface="Arial" pitchFamily="34" charset="0"/>
            </a:endParaRPr>
          </a:p>
        </p:txBody>
      </p:sp>
      <p:sp>
        <p:nvSpPr>
          <p:cNvPr id="22" name="TextBox 21">
            <a:extLst>
              <a:ext uri="{FF2B5EF4-FFF2-40B4-BE49-F238E27FC236}">
                <a16:creationId xmlns:a16="http://schemas.microsoft.com/office/drawing/2014/main" id="{D398ABB4-A593-2FF5-2D56-0C2F6BF35343}"/>
              </a:ext>
            </a:extLst>
          </p:cNvPr>
          <p:cNvSpPr txBox="1"/>
          <p:nvPr/>
        </p:nvSpPr>
        <p:spPr>
          <a:xfrm>
            <a:off x="7866601" y="3943066"/>
            <a:ext cx="655119" cy="584775"/>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3200" b="1" i="0" u="none" strike="noStrike" kern="1200" cap="none" spc="0" normalizeH="0" baseline="0" noProof="0" dirty="0">
                <a:ln>
                  <a:noFill/>
                </a:ln>
                <a:solidFill>
                  <a:prstClr val="white"/>
                </a:solidFill>
                <a:effectLst/>
                <a:uLnTx/>
                <a:uFillTx/>
                <a:latin typeface="Arial"/>
                <a:ea typeface="Arial Unicode MS"/>
                <a:cs typeface="Arial" pitchFamily="34" charset="0"/>
              </a:rPr>
              <a:t>02</a:t>
            </a:r>
            <a:endParaRPr kumimoji="0" lang="ko-KR" altLang="en-US" sz="3200" b="1" i="0" u="none" strike="noStrike" kern="1200" cap="none" spc="0" normalizeH="0" baseline="0" noProof="0" dirty="0">
              <a:ln>
                <a:noFill/>
              </a:ln>
              <a:solidFill>
                <a:prstClr val="white"/>
              </a:solidFill>
              <a:effectLst/>
              <a:uLnTx/>
              <a:uFillTx/>
              <a:latin typeface="Arial"/>
              <a:ea typeface="Arial Unicode MS"/>
              <a:cs typeface="Arial" pitchFamily="34" charset="0"/>
            </a:endParaRPr>
          </a:p>
        </p:txBody>
      </p:sp>
      <p:sp>
        <p:nvSpPr>
          <p:cNvPr id="24" name="TextBox 23">
            <a:extLst>
              <a:ext uri="{FF2B5EF4-FFF2-40B4-BE49-F238E27FC236}">
                <a16:creationId xmlns:a16="http://schemas.microsoft.com/office/drawing/2014/main" id="{E48B5DA1-FC72-935A-9DF8-DB71D1F2566C}"/>
              </a:ext>
            </a:extLst>
          </p:cNvPr>
          <p:cNvSpPr txBox="1"/>
          <p:nvPr/>
        </p:nvSpPr>
        <p:spPr>
          <a:xfrm>
            <a:off x="3256963" y="2024380"/>
            <a:ext cx="2300817"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1200" cap="none" spc="0" normalizeH="0" baseline="0" noProof="0" dirty="0">
                <a:ln>
                  <a:noFill/>
                </a:ln>
                <a:solidFill>
                  <a:prstClr val="black">
                    <a:lumMod val="65000"/>
                    <a:lumOff val="35000"/>
                  </a:prstClr>
                </a:solidFill>
                <a:effectLst/>
                <a:uLnTx/>
                <a:uFillTx/>
                <a:latin typeface="Arial"/>
                <a:ea typeface="Arial Unicode MS"/>
                <a:cs typeface="Arial" pitchFamily="34" charset="0"/>
              </a:rPr>
              <a:t>Tahan </a:t>
            </a:r>
            <a:r>
              <a:rPr kumimoji="0" lang="en-US" altLang="ko-KR" sz="1400" b="0" i="0" u="none" strike="noStrike" kern="1200" cap="none" spc="0" normalizeH="0" baseline="0" noProof="0" dirty="0" err="1">
                <a:ln>
                  <a:noFill/>
                </a:ln>
                <a:solidFill>
                  <a:prstClr val="black">
                    <a:lumMod val="65000"/>
                    <a:lumOff val="35000"/>
                  </a:prstClr>
                </a:solidFill>
                <a:effectLst/>
                <a:uLnTx/>
                <a:uFillTx/>
                <a:latin typeface="Arial"/>
                <a:ea typeface="Arial Unicode MS"/>
                <a:cs typeface="Arial" pitchFamily="34" charset="0"/>
              </a:rPr>
              <a:t>terhadap</a:t>
            </a:r>
            <a:r>
              <a:rPr kumimoji="0" lang="en-US" altLang="ko-KR" sz="1400" b="0" i="0" u="none" strike="noStrike" kern="1200" cap="none" spc="0" normalizeH="0" baseline="0" noProof="0" dirty="0">
                <a:ln>
                  <a:noFill/>
                </a:ln>
                <a:solidFill>
                  <a:prstClr val="black">
                    <a:lumMod val="65000"/>
                    <a:lumOff val="35000"/>
                  </a:prstClr>
                </a:solidFill>
                <a:effectLst/>
                <a:uLnTx/>
                <a:uFillTx/>
                <a:latin typeface="Arial"/>
                <a:ea typeface="Arial Unicode MS"/>
                <a:cs typeface="Arial" pitchFamily="34" charset="0"/>
              </a:rPr>
              <a:t> </a:t>
            </a:r>
            <a:r>
              <a:rPr kumimoji="0" lang="en-US" altLang="ko-KR" sz="1400" b="0" i="0" u="none" strike="noStrike" kern="1200" cap="none" spc="0" normalizeH="0" baseline="0" noProof="0" dirty="0" err="1">
                <a:ln>
                  <a:noFill/>
                </a:ln>
                <a:solidFill>
                  <a:prstClr val="black">
                    <a:lumMod val="65000"/>
                    <a:lumOff val="35000"/>
                  </a:prstClr>
                </a:solidFill>
                <a:effectLst/>
                <a:uLnTx/>
                <a:uFillTx/>
                <a:latin typeface="Arial"/>
                <a:ea typeface="Arial Unicode MS"/>
                <a:cs typeface="Arial" pitchFamily="34" charset="0"/>
              </a:rPr>
              <a:t>kelembapan</a:t>
            </a:r>
            <a:endParaRPr kumimoji="0" lang="en-US" altLang="ko-KR" sz="1400" b="0" i="0" u="none" strike="noStrike" kern="1200" cap="none" spc="0" normalizeH="0" baseline="0" noProof="0" dirty="0">
              <a:ln>
                <a:noFill/>
              </a:ln>
              <a:solidFill>
                <a:prstClr val="black">
                  <a:lumMod val="65000"/>
                  <a:lumOff val="35000"/>
                </a:prstClr>
              </a:solidFill>
              <a:effectLst/>
              <a:uLnTx/>
              <a:uFillTx/>
              <a:latin typeface="Arial"/>
              <a:ea typeface="Arial Unicode MS"/>
              <a:cs typeface="Arial" pitchFamily="34" charset="0"/>
            </a:endParaRPr>
          </a:p>
        </p:txBody>
      </p:sp>
      <p:sp>
        <p:nvSpPr>
          <p:cNvPr id="25" name="TextBox 24">
            <a:extLst>
              <a:ext uri="{FF2B5EF4-FFF2-40B4-BE49-F238E27FC236}">
                <a16:creationId xmlns:a16="http://schemas.microsoft.com/office/drawing/2014/main" id="{F5095522-2411-C343-064D-920DF9E5CD44}"/>
              </a:ext>
            </a:extLst>
          </p:cNvPr>
          <p:cNvSpPr txBox="1"/>
          <p:nvPr/>
        </p:nvSpPr>
        <p:spPr>
          <a:xfrm>
            <a:off x="2100329" y="3085324"/>
            <a:ext cx="2161125" cy="307777"/>
          </a:xfrm>
          <a:prstGeom prst="rect">
            <a:avLst/>
          </a:prstGeom>
          <a:noFill/>
        </p:spPr>
        <p:txBody>
          <a:bodyPr wrap="square" rtlCol="0">
            <a:spAutoFit/>
          </a:bodyPr>
          <a:lstStyle/>
          <a:p>
            <a:pPr algn="r"/>
            <a:r>
              <a:rPr kumimoji="0" lang="en-US" altLang="ko-KR" sz="1400" b="0" i="0" u="none" strike="noStrike" kern="1200" cap="none" spc="0" normalizeH="0" baseline="0" noProof="0" dirty="0" err="1">
                <a:ln>
                  <a:noFill/>
                </a:ln>
                <a:solidFill>
                  <a:prstClr val="black">
                    <a:lumMod val="65000"/>
                    <a:lumOff val="35000"/>
                  </a:prstClr>
                </a:solidFill>
                <a:effectLst/>
                <a:uLnTx/>
                <a:uFillTx/>
                <a:latin typeface="Arial"/>
                <a:ea typeface="Arial Unicode MS"/>
                <a:cs typeface="Arial" pitchFamily="34" charset="0"/>
              </a:rPr>
              <a:t>Lebih</a:t>
            </a:r>
            <a:r>
              <a:rPr kumimoji="0" lang="en-US" altLang="ko-KR" sz="1400" b="0" i="0" u="none" strike="noStrike" kern="1200" cap="none" spc="0" normalizeH="0" baseline="0" noProof="0" dirty="0">
                <a:ln>
                  <a:noFill/>
                </a:ln>
                <a:solidFill>
                  <a:prstClr val="black">
                    <a:lumMod val="65000"/>
                    <a:lumOff val="35000"/>
                  </a:prstClr>
                </a:solidFill>
                <a:effectLst/>
                <a:uLnTx/>
                <a:uFillTx/>
                <a:latin typeface="Arial"/>
                <a:ea typeface="Arial Unicode MS"/>
                <a:cs typeface="Arial" pitchFamily="34" charset="0"/>
              </a:rPr>
              <a:t> </a:t>
            </a:r>
            <a:r>
              <a:rPr kumimoji="0" lang="en-US" altLang="ko-KR" sz="1400" b="0" i="0" u="none" strike="noStrike" kern="1200" cap="none" spc="0" normalizeH="0" baseline="0" noProof="0" dirty="0" err="1">
                <a:ln>
                  <a:noFill/>
                </a:ln>
                <a:solidFill>
                  <a:prstClr val="black">
                    <a:lumMod val="65000"/>
                    <a:lumOff val="35000"/>
                  </a:prstClr>
                </a:solidFill>
                <a:effectLst/>
                <a:uLnTx/>
                <a:uFillTx/>
                <a:latin typeface="Arial"/>
                <a:ea typeface="Arial Unicode MS"/>
                <a:cs typeface="Arial" pitchFamily="34" charset="0"/>
              </a:rPr>
              <a:t>padat</a:t>
            </a:r>
            <a:endParaRPr kumimoji="0" lang="en-US" altLang="ko-KR" sz="1400" b="0" i="0" u="none" strike="noStrike" kern="1200" cap="none" spc="0" normalizeH="0" baseline="0" noProof="0" dirty="0">
              <a:ln>
                <a:noFill/>
              </a:ln>
              <a:solidFill>
                <a:prstClr val="black">
                  <a:lumMod val="65000"/>
                  <a:lumOff val="35000"/>
                </a:prstClr>
              </a:solidFill>
              <a:effectLst/>
              <a:uLnTx/>
              <a:uFillTx/>
              <a:latin typeface="Arial"/>
              <a:ea typeface="Arial Unicode MS"/>
              <a:cs typeface="Arial" pitchFamily="34" charset="0"/>
            </a:endParaRPr>
          </a:p>
        </p:txBody>
      </p:sp>
      <p:sp>
        <p:nvSpPr>
          <p:cNvPr id="26" name="TextBox 25">
            <a:extLst>
              <a:ext uri="{FF2B5EF4-FFF2-40B4-BE49-F238E27FC236}">
                <a16:creationId xmlns:a16="http://schemas.microsoft.com/office/drawing/2014/main" id="{48D60CAF-CD14-A039-6DBA-FFA7CF924179}"/>
              </a:ext>
            </a:extLst>
          </p:cNvPr>
          <p:cNvSpPr txBox="1"/>
          <p:nvPr/>
        </p:nvSpPr>
        <p:spPr>
          <a:xfrm>
            <a:off x="9182377" y="3949008"/>
            <a:ext cx="2161125" cy="523220"/>
          </a:xfrm>
          <a:prstGeom prst="rect">
            <a:avLst/>
          </a:prstGeom>
          <a:noFill/>
        </p:spPr>
        <p:txBody>
          <a:bodyPr wrap="square" rtlCol="0">
            <a:spAutoFit/>
          </a:bodyPr>
          <a:lstStyle/>
          <a:p>
            <a:pPr lvl="0"/>
            <a:r>
              <a:rPr lang="en-US" altLang="ko-KR" sz="1400" dirty="0">
                <a:solidFill>
                  <a:prstClr val="black">
                    <a:lumMod val="65000"/>
                    <a:lumOff val="35000"/>
                  </a:prstClr>
                </a:solidFill>
                <a:cs typeface="Arial" pitchFamily="34" charset="0"/>
              </a:rPr>
              <a:t>Tingkat </a:t>
            </a:r>
            <a:r>
              <a:rPr lang="en-US" altLang="ko-KR" sz="1400" dirty="0" err="1">
                <a:solidFill>
                  <a:prstClr val="black">
                    <a:lumMod val="65000"/>
                    <a:lumOff val="35000"/>
                  </a:prstClr>
                </a:solidFill>
                <a:cs typeface="Arial" pitchFamily="34" charset="0"/>
              </a:rPr>
              <a:t>ketahanan</a:t>
            </a:r>
            <a:r>
              <a:rPr lang="en-US" altLang="ko-KR" sz="1400" dirty="0">
                <a:solidFill>
                  <a:prstClr val="black">
                    <a:lumMod val="65000"/>
                    <a:lumOff val="35000"/>
                  </a:prstClr>
                </a:solidFill>
                <a:cs typeface="Arial" pitchFamily="34" charset="0"/>
              </a:rPr>
              <a:t> </a:t>
            </a:r>
            <a:r>
              <a:rPr lang="en-US" altLang="ko-KR" sz="1400" dirty="0" err="1">
                <a:solidFill>
                  <a:prstClr val="black">
                    <a:lumMod val="65000"/>
                    <a:lumOff val="35000"/>
                  </a:prstClr>
                </a:solidFill>
                <a:cs typeface="Arial" pitchFamily="34" charset="0"/>
              </a:rPr>
              <a:t>aus</a:t>
            </a:r>
            <a:r>
              <a:rPr lang="en-US" altLang="ko-KR" sz="1400" dirty="0">
                <a:solidFill>
                  <a:prstClr val="black">
                    <a:lumMod val="65000"/>
                    <a:lumOff val="35000"/>
                  </a:prstClr>
                </a:solidFill>
                <a:cs typeface="Arial" pitchFamily="34" charset="0"/>
              </a:rPr>
              <a:t> yang </a:t>
            </a:r>
            <a:r>
              <a:rPr lang="en-US" altLang="ko-KR" sz="1400" dirty="0" err="1">
                <a:solidFill>
                  <a:prstClr val="black">
                    <a:lumMod val="65000"/>
                    <a:lumOff val="35000"/>
                  </a:prstClr>
                </a:solidFill>
                <a:cs typeface="Arial" pitchFamily="34" charset="0"/>
              </a:rPr>
              <a:t>lebih</a:t>
            </a:r>
            <a:r>
              <a:rPr lang="en-US" altLang="ko-KR" sz="1400" dirty="0">
                <a:solidFill>
                  <a:prstClr val="black">
                    <a:lumMod val="65000"/>
                    <a:lumOff val="35000"/>
                  </a:prstClr>
                </a:solidFill>
                <a:cs typeface="Arial" pitchFamily="34" charset="0"/>
              </a:rPr>
              <a:t> </a:t>
            </a:r>
            <a:r>
              <a:rPr lang="en-US" altLang="ko-KR" sz="1400" dirty="0" err="1">
                <a:solidFill>
                  <a:prstClr val="black">
                    <a:lumMod val="65000"/>
                    <a:lumOff val="35000"/>
                  </a:prstClr>
                </a:solidFill>
                <a:cs typeface="Arial" pitchFamily="34" charset="0"/>
              </a:rPr>
              <a:t>tinggi</a:t>
            </a:r>
            <a:endParaRPr lang="en-US" altLang="ko-KR" sz="1400" dirty="0">
              <a:solidFill>
                <a:prstClr val="black">
                  <a:lumMod val="65000"/>
                  <a:lumOff val="35000"/>
                </a:prstClr>
              </a:solidFill>
              <a:cs typeface="Arial" pitchFamily="34" charset="0"/>
            </a:endParaRPr>
          </a:p>
        </p:txBody>
      </p:sp>
      <p:sp>
        <p:nvSpPr>
          <p:cNvPr id="27" name="TextBox 26">
            <a:extLst>
              <a:ext uri="{FF2B5EF4-FFF2-40B4-BE49-F238E27FC236}">
                <a16:creationId xmlns:a16="http://schemas.microsoft.com/office/drawing/2014/main" id="{CAD1D585-F62E-DDF5-60E7-61D39AFC54EC}"/>
              </a:ext>
            </a:extLst>
          </p:cNvPr>
          <p:cNvSpPr txBox="1"/>
          <p:nvPr/>
        </p:nvSpPr>
        <p:spPr>
          <a:xfrm>
            <a:off x="7471808" y="5121214"/>
            <a:ext cx="2161125" cy="307777"/>
          </a:xfrm>
          <a:prstGeom prst="rect">
            <a:avLst/>
          </a:prstGeom>
          <a:noFill/>
        </p:spPr>
        <p:txBody>
          <a:bodyPr wrap="square" rtlCol="0">
            <a:spAutoFit/>
          </a:bodyPr>
          <a:lstStyle/>
          <a:p>
            <a:pPr lvl="0"/>
            <a:r>
              <a:rPr lang="en-US" altLang="ko-KR" sz="1400" noProof="0" dirty="0">
                <a:solidFill>
                  <a:prstClr val="black">
                    <a:lumMod val="65000"/>
                    <a:lumOff val="35000"/>
                  </a:prstClr>
                </a:solidFill>
                <a:cs typeface="Arial" pitchFamily="34" charset="0"/>
              </a:rPr>
              <a:t>Aman &amp; food grade</a:t>
            </a:r>
            <a:endParaRPr kumimoji="0" lang="en-US" altLang="ko-KR" sz="1400" b="0" i="0" u="none" strike="noStrike" kern="1200" cap="none" spc="0" normalizeH="0" baseline="0" noProof="0" dirty="0">
              <a:ln>
                <a:noFill/>
              </a:ln>
              <a:solidFill>
                <a:prstClr val="black">
                  <a:lumMod val="65000"/>
                  <a:lumOff val="35000"/>
                </a:prstClr>
              </a:solidFill>
              <a:effectLst/>
              <a:uLnTx/>
              <a:uFillTx/>
              <a:latin typeface="Arial"/>
              <a:ea typeface="Arial Unicode MS"/>
              <a:cs typeface="Arial" pitchFamily="34" charset="0"/>
            </a:endParaRPr>
          </a:p>
        </p:txBody>
      </p:sp>
      <p:sp>
        <p:nvSpPr>
          <p:cNvPr id="28" name="TextBox 27">
            <a:extLst>
              <a:ext uri="{FF2B5EF4-FFF2-40B4-BE49-F238E27FC236}">
                <a16:creationId xmlns:a16="http://schemas.microsoft.com/office/drawing/2014/main" id="{BEACA852-8442-E423-7B4E-3394C0110212}"/>
              </a:ext>
            </a:extLst>
          </p:cNvPr>
          <p:cNvSpPr txBox="1"/>
          <p:nvPr/>
        </p:nvSpPr>
        <p:spPr>
          <a:xfrm>
            <a:off x="804003" y="4146268"/>
            <a:ext cx="2161125"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altLang="ko-KR" sz="1400" dirty="0" err="1">
                <a:solidFill>
                  <a:prstClr val="black">
                    <a:lumMod val="65000"/>
                    <a:lumOff val="35000"/>
                  </a:prstClr>
                </a:solidFill>
                <a:latin typeface="Arial"/>
                <a:ea typeface="Arial Unicode MS"/>
                <a:cs typeface="Arial" pitchFamily="34" charset="0"/>
              </a:rPr>
              <a:t>Recycleable</a:t>
            </a:r>
            <a:endParaRPr kumimoji="0" lang="en-US" altLang="ko-KR" sz="1400" b="0" i="0" u="none" strike="noStrike" kern="1200" cap="none" spc="0" normalizeH="0" baseline="0" noProof="0" dirty="0">
              <a:ln>
                <a:noFill/>
              </a:ln>
              <a:solidFill>
                <a:prstClr val="black">
                  <a:lumMod val="65000"/>
                  <a:lumOff val="35000"/>
                </a:prstClr>
              </a:solidFill>
              <a:effectLst/>
              <a:uLnTx/>
              <a:uFillTx/>
              <a:latin typeface="Arial"/>
              <a:ea typeface="Arial Unicode MS"/>
              <a:cs typeface="Arial" pitchFamily="34" charset="0"/>
            </a:endParaRPr>
          </a:p>
        </p:txBody>
      </p:sp>
      <p:sp>
        <p:nvSpPr>
          <p:cNvPr id="29" name="Isosceles Triangle 28">
            <a:extLst>
              <a:ext uri="{FF2B5EF4-FFF2-40B4-BE49-F238E27FC236}">
                <a16:creationId xmlns:a16="http://schemas.microsoft.com/office/drawing/2014/main" id="{EE250A66-EAA5-71BB-391A-AC9B69C5416F}"/>
              </a:ext>
            </a:extLst>
          </p:cNvPr>
          <p:cNvSpPr/>
          <p:nvPr/>
        </p:nvSpPr>
        <p:spPr>
          <a:xfrm rot="1371778">
            <a:off x="8020413" y="1487365"/>
            <a:ext cx="613288" cy="528697"/>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dirty="0">
              <a:ln>
                <a:noFill/>
              </a:ln>
              <a:solidFill>
                <a:prstClr val="white"/>
              </a:solidFill>
              <a:effectLst/>
              <a:uLnTx/>
              <a:uFillTx/>
              <a:latin typeface="Arial"/>
              <a:ea typeface="Arial Unicode MS"/>
              <a:cs typeface="+mn-cs"/>
            </a:endParaRPr>
          </a:p>
        </p:txBody>
      </p:sp>
      <p:sp>
        <p:nvSpPr>
          <p:cNvPr id="36" name="Text Placeholder 1">
            <a:extLst>
              <a:ext uri="{FF2B5EF4-FFF2-40B4-BE49-F238E27FC236}">
                <a16:creationId xmlns:a16="http://schemas.microsoft.com/office/drawing/2014/main" id="{07BD9F85-4942-2F93-1284-F6A75BF80C1D}"/>
              </a:ext>
            </a:extLst>
          </p:cNvPr>
          <p:cNvSpPr txBox="1">
            <a:spLocks/>
          </p:cNvSpPr>
          <p:nvPr/>
        </p:nvSpPr>
        <p:spPr>
          <a:xfrm>
            <a:off x="8710691" y="1055854"/>
            <a:ext cx="2161125" cy="402260"/>
          </a:xfrm>
          <a:prstGeom prst="rect">
            <a:avLst/>
          </a:prstGeom>
          <a:solidFill>
            <a:schemeClr val="accent2"/>
          </a:solidFill>
        </p:spPr>
        <p:txBody>
          <a:bodyPr anchor="ctr"/>
          <a:lstStyle>
            <a:lvl1pPr marL="0" indent="0" algn="ctr" defTabSz="914400" rtl="0" eaLnBrk="1" latinLnBrk="1" hangingPunct="1">
              <a:spcBef>
                <a:spcPct val="20000"/>
              </a:spcBef>
              <a:buFont typeface="Arial" pitchFamily="34" charset="0"/>
              <a:buNone/>
              <a:defRPr sz="2800" b="1" kern="1200" baseline="0">
                <a:solidFill>
                  <a:schemeClr val="bg1"/>
                </a:solidFill>
                <a:latin typeface="+mn-lt"/>
                <a:ea typeface="+mn-ea"/>
                <a:cs typeface="+mn-cs"/>
              </a:defRPr>
            </a:lvl1pPr>
            <a:lvl2pPr marL="742950" indent="-285750" algn="l" defTabSz="914400" rtl="0" eaLnBrk="1" latinLnBrk="1" hangingPunct="1">
              <a:spcBef>
                <a:spcPct val="20000"/>
              </a:spcBef>
              <a:buFont typeface="Arial" pitchFamily="34" charset="0"/>
              <a:buChar char="–"/>
              <a:defRPr sz="1200" b="1" kern="1200">
                <a:solidFill>
                  <a:schemeClr val="tx1">
                    <a:lumMod val="75000"/>
                    <a:lumOff val="25000"/>
                  </a:schemeClr>
                </a:solidFill>
                <a:latin typeface="+mn-lt"/>
                <a:ea typeface="+mn-ea"/>
                <a:cs typeface="+mn-cs"/>
              </a:defRPr>
            </a:lvl2pPr>
            <a:lvl3pPr marL="1143000" indent="-228600" algn="l" defTabSz="914400" rtl="0" eaLnBrk="1" latinLnBrk="1" hangingPunct="1">
              <a:spcBef>
                <a:spcPct val="20000"/>
              </a:spcBef>
              <a:buFont typeface="Arial" pitchFamily="34" charset="0"/>
              <a:buChar char="•"/>
              <a:defRPr sz="1200" b="1" kern="1200">
                <a:solidFill>
                  <a:schemeClr val="tx1">
                    <a:lumMod val="75000"/>
                    <a:lumOff val="25000"/>
                  </a:schemeClr>
                </a:solidFill>
                <a:latin typeface="+mn-lt"/>
                <a:ea typeface="+mn-ea"/>
                <a:cs typeface="+mn-cs"/>
              </a:defRPr>
            </a:lvl3pPr>
            <a:lvl4pPr marL="1600200" indent="-228600" algn="l" defTabSz="914400" rtl="0" eaLnBrk="1" latinLnBrk="1" hangingPunct="1">
              <a:spcBef>
                <a:spcPct val="20000"/>
              </a:spcBef>
              <a:buFont typeface="Arial" pitchFamily="34" charset="0"/>
              <a:buChar char="–"/>
              <a:defRPr sz="1200" b="1" kern="1200">
                <a:solidFill>
                  <a:schemeClr val="tx1">
                    <a:lumMod val="75000"/>
                    <a:lumOff val="25000"/>
                  </a:schemeClr>
                </a:solidFill>
                <a:latin typeface="+mn-lt"/>
                <a:ea typeface="+mn-ea"/>
                <a:cs typeface="+mn-cs"/>
              </a:defRPr>
            </a:lvl4pPr>
            <a:lvl5pPr marL="2057400" indent="-228600" algn="l" defTabSz="914400" rtl="0" eaLnBrk="1" latinLnBrk="1" hangingPunct="1">
              <a:spcBef>
                <a:spcPct val="20000"/>
              </a:spcBef>
              <a:buFont typeface="Arial" pitchFamily="34" charset="0"/>
              <a:buChar char="»"/>
              <a:defRPr sz="1200" b="1" kern="1200">
                <a:solidFill>
                  <a:schemeClr val="tx1">
                    <a:lumMod val="75000"/>
                    <a:lumOff val="25000"/>
                  </a:schemeClr>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r>
              <a:rPr lang="en-US" altLang="ko-KR" sz="2000" dirty="0">
                <a:cs typeface="Arial" pitchFamily="34" charset="0"/>
              </a:rPr>
              <a:t>POLIETILENA</a:t>
            </a:r>
          </a:p>
        </p:txBody>
      </p:sp>
      <p:pic>
        <p:nvPicPr>
          <p:cNvPr id="73" name="Picture 72">
            <a:extLst>
              <a:ext uri="{FF2B5EF4-FFF2-40B4-BE49-F238E27FC236}">
                <a16:creationId xmlns:a16="http://schemas.microsoft.com/office/drawing/2014/main" id="{9D911D8D-4D32-7D60-2CE2-62A30A1765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10691" y="1470030"/>
            <a:ext cx="2161125" cy="1298265"/>
          </a:xfrm>
          <a:prstGeom prst="rect">
            <a:avLst/>
          </a:prstGeom>
        </p:spPr>
      </p:pic>
      <p:sp>
        <p:nvSpPr>
          <p:cNvPr id="12" name="TextBox 11">
            <a:extLst>
              <a:ext uri="{FF2B5EF4-FFF2-40B4-BE49-F238E27FC236}">
                <a16:creationId xmlns:a16="http://schemas.microsoft.com/office/drawing/2014/main" id="{DAFBEA79-28CA-65D4-6716-2B6BB7F5E201}"/>
              </a:ext>
            </a:extLst>
          </p:cNvPr>
          <p:cNvSpPr txBox="1"/>
          <p:nvPr/>
        </p:nvSpPr>
        <p:spPr>
          <a:xfrm>
            <a:off x="8622011" y="2833542"/>
            <a:ext cx="2489010" cy="784830"/>
          </a:xfrm>
          <a:prstGeom prst="rect">
            <a:avLst/>
          </a:prstGeom>
          <a:noFill/>
        </p:spPr>
        <p:txBody>
          <a:bodyPr wrap="square">
            <a:spAutoFit/>
          </a:bodyPr>
          <a:lstStyle/>
          <a:p>
            <a:pPr algn="l"/>
            <a:r>
              <a:rPr lang="en-ID" sz="1200" b="1" i="0" dirty="0">
                <a:solidFill>
                  <a:srgbClr val="2C2A29"/>
                </a:solidFill>
                <a:effectLst/>
                <a:latin typeface="Georgia" panose="02040502050405020303" pitchFamily="18" charset="0"/>
              </a:rPr>
              <a:t>Resin </a:t>
            </a:r>
            <a:r>
              <a:rPr lang="en-ID" sz="1200" b="1" i="0" dirty="0" err="1">
                <a:solidFill>
                  <a:srgbClr val="2C2A29"/>
                </a:solidFill>
                <a:effectLst/>
                <a:latin typeface="Georgia" panose="02040502050405020303" pitchFamily="18" charset="0"/>
              </a:rPr>
              <a:t>fleksibel</a:t>
            </a:r>
            <a:r>
              <a:rPr lang="en-ID" sz="1200" b="1" i="0" dirty="0">
                <a:solidFill>
                  <a:srgbClr val="2C2A29"/>
                </a:solidFill>
                <a:effectLst/>
                <a:latin typeface="Georgia" panose="02040502050405020303" pitchFamily="18" charset="0"/>
              </a:rPr>
              <a:t> (</a:t>
            </a:r>
            <a:r>
              <a:rPr lang="en-ID" sz="1200" b="1" dirty="0">
                <a:solidFill>
                  <a:srgbClr val="2C2A29"/>
                </a:solidFill>
                <a:latin typeface="Georgia" panose="02040502050405020303" pitchFamily="18" charset="0"/>
              </a:rPr>
              <a:t>LLDPE) </a:t>
            </a:r>
            <a:r>
              <a:rPr lang="en-ID" sz="1200" b="1" dirty="0" err="1">
                <a:solidFill>
                  <a:srgbClr val="2C2A29"/>
                </a:solidFill>
                <a:latin typeface="Georgia" panose="02040502050405020303" pitchFamily="18" charset="0"/>
              </a:rPr>
              <a:t>dari</a:t>
            </a:r>
            <a:r>
              <a:rPr lang="en-ID" sz="1200" b="1" dirty="0">
                <a:solidFill>
                  <a:srgbClr val="2C2A29"/>
                </a:solidFill>
                <a:latin typeface="Georgia" panose="02040502050405020303" pitchFamily="18" charset="0"/>
              </a:rPr>
              <a:t> DOW Chemical Company </a:t>
            </a:r>
            <a:r>
              <a:rPr lang="en-ID" sz="1050" b="1" i="0" dirty="0">
                <a:solidFill>
                  <a:srgbClr val="2C2A29"/>
                </a:solidFill>
                <a:effectLst/>
                <a:latin typeface="Georgia" panose="02040502050405020303" pitchFamily="18" charset="0"/>
              </a:rPr>
              <a:t>(</a:t>
            </a:r>
            <a:r>
              <a:rPr lang="en-ID" sz="1050" i="1" dirty="0">
                <a:solidFill>
                  <a:srgbClr val="2C2A29"/>
                </a:solidFill>
                <a:effectLst/>
                <a:latin typeface="Georgia" panose="02040502050405020303" pitchFamily="18" charset="0"/>
              </a:rPr>
              <a:t>Kantor Pusat Midland, Michigan, Amerika </a:t>
            </a:r>
            <a:r>
              <a:rPr lang="en-ID" sz="1050" i="1" dirty="0" err="1">
                <a:solidFill>
                  <a:srgbClr val="2C2A29"/>
                </a:solidFill>
                <a:effectLst/>
                <a:latin typeface="Georgia" panose="02040502050405020303" pitchFamily="18" charset="0"/>
              </a:rPr>
              <a:t>Serikat</a:t>
            </a:r>
            <a:r>
              <a:rPr lang="en-ID" sz="1050" b="1" i="0" dirty="0">
                <a:solidFill>
                  <a:srgbClr val="2C2A29"/>
                </a:solidFill>
                <a:effectLst/>
                <a:latin typeface="Georgia" panose="02040502050405020303" pitchFamily="18" charset="0"/>
              </a:rPr>
              <a:t>)</a:t>
            </a:r>
          </a:p>
        </p:txBody>
      </p:sp>
    </p:spTree>
    <p:extLst>
      <p:ext uri="{BB962C8B-B14F-4D97-AF65-F5344CB8AC3E}">
        <p14:creationId xmlns:p14="http://schemas.microsoft.com/office/powerpoint/2010/main" val="1759768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500"/>
                                        <p:tgtEl>
                                          <p:spTgt spid="2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500"/>
                                        <p:tgtEl>
                                          <p:spTgt spid="2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500"/>
                                        <p:tgtEl>
                                          <p:spTgt spid="6"/>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fade">
                                      <p:cBhvr>
                                        <p:cTn id="35" dur="500"/>
                                        <p:tgtEl>
                                          <p:spTgt spid="25"/>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fade">
                                      <p:cBhvr>
                                        <p:cTn id="40" dur="500"/>
                                        <p:tgtEl>
                                          <p:spTgt spid="3"/>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fade">
                                      <p:cBhvr>
                                        <p:cTn id="43" dur="500"/>
                                        <p:tgtEl>
                                          <p:spTgt spid="19"/>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fade">
                                      <p:cBhvr>
                                        <p:cTn id="46" dur="500"/>
                                        <p:tgtEl>
                                          <p:spTgt spid="27"/>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5"/>
                                        </p:tgtEl>
                                        <p:attrNameLst>
                                          <p:attrName>style.visibility</p:attrName>
                                        </p:attrNameLst>
                                      </p:cBhvr>
                                      <p:to>
                                        <p:strVal val="visible"/>
                                      </p:to>
                                    </p:set>
                                    <p:animEffect transition="in" filter="fade">
                                      <p:cBhvr>
                                        <p:cTn id="51" dur="500"/>
                                        <p:tgtEl>
                                          <p:spTgt spid="5"/>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fade">
                                      <p:cBhvr>
                                        <p:cTn id="54" dur="500"/>
                                        <p:tgtEl>
                                          <p:spTgt spid="16"/>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28"/>
                                        </p:tgtEl>
                                        <p:attrNameLst>
                                          <p:attrName>style.visibility</p:attrName>
                                        </p:attrNameLst>
                                      </p:cBhvr>
                                      <p:to>
                                        <p:strVal val="visible"/>
                                      </p:to>
                                    </p:set>
                                    <p:animEffect transition="in" filter="fade">
                                      <p:cBhvr>
                                        <p:cTn id="5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10" grpId="0"/>
      <p:bldP spid="13" grpId="0"/>
      <p:bldP spid="16" grpId="0"/>
      <p:bldP spid="19" grpId="0"/>
      <p:bldP spid="22" grpId="0"/>
      <p:bldP spid="24" grpId="0"/>
      <p:bldP spid="25" grpId="0"/>
      <p:bldP spid="26" grpId="0"/>
      <p:bldP spid="27" grpId="0"/>
      <p:bldP spid="2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0DFF3BA-1342-27A7-30E6-9A4FC3AD5084}"/>
              </a:ext>
            </a:extLst>
          </p:cNvPr>
          <p:cNvGrpSpPr/>
          <p:nvPr/>
        </p:nvGrpSpPr>
        <p:grpSpPr>
          <a:xfrm>
            <a:off x="8808115" y="4927900"/>
            <a:ext cx="3073415" cy="1930100"/>
            <a:chOff x="4499524" y="1770218"/>
            <a:chExt cx="7534862" cy="4731882"/>
          </a:xfrm>
        </p:grpSpPr>
        <p:grpSp>
          <p:nvGrpSpPr>
            <p:cNvPr id="10" name="Group 9">
              <a:extLst>
                <a:ext uri="{FF2B5EF4-FFF2-40B4-BE49-F238E27FC236}">
                  <a16:creationId xmlns:a16="http://schemas.microsoft.com/office/drawing/2014/main" id="{A1EF2348-EC46-4733-BD1A-973D576EDDEC}"/>
                </a:ext>
              </a:extLst>
            </p:cNvPr>
            <p:cNvGrpSpPr/>
            <p:nvPr/>
          </p:nvGrpSpPr>
          <p:grpSpPr>
            <a:xfrm>
              <a:off x="9689461" y="5057074"/>
              <a:ext cx="1096211" cy="1445026"/>
              <a:chOff x="5733204" y="4148522"/>
              <a:chExt cx="1306402" cy="1722100"/>
            </a:xfrm>
          </p:grpSpPr>
          <p:grpSp>
            <p:nvGrpSpPr>
              <p:cNvPr id="11" name="Group 10">
                <a:extLst>
                  <a:ext uri="{FF2B5EF4-FFF2-40B4-BE49-F238E27FC236}">
                    <a16:creationId xmlns:a16="http://schemas.microsoft.com/office/drawing/2014/main" id="{C3C8AC22-86F4-D13C-228E-4443977D1785}"/>
                  </a:ext>
                </a:extLst>
              </p:cNvPr>
              <p:cNvGrpSpPr/>
              <p:nvPr/>
            </p:nvGrpSpPr>
            <p:grpSpPr>
              <a:xfrm>
                <a:off x="5733204" y="4148522"/>
                <a:ext cx="1306402" cy="1722100"/>
                <a:chOff x="2445111" y="599435"/>
                <a:chExt cx="5312311" cy="7002691"/>
              </a:xfrm>
              <a:solidFill>
                <a:srgbClr val="2CB8AE"/>
              </a:solidFill>
            </p:grpSpPr>
            <p:sp>
              <p:nvSpPr>
                <p:cNvPr id="16" name="Freeform: Shape 15">
                  <a:extLst>
                    <a:ext uri="{FF2B5EF4-FFF2-40B4-BE49-F238E27FC236}">
                      <a16:creationId xmlns:a16="http://schemas.microsoft.com/office/drawing/2014/main" id="{16144590-738D-3D06-034F-F0B0D5E8B13B}"/>
                    </a:ext>
                  </a:extLst>
                </p:cNvPr>
                <p:cNvSpPr/>
                <p:nvPr/>
              </p:nvSpPr>
              <p:spPr>
                <a:xfrm>
                  <a:off x="2445111" y="599435"/>
                  <a:ext cx="3497902" cy="6838182"/>
                </a:xfrm>
                <a:custGeom>
                  <a:avLst/>
                  <a:gdLst>
                    <a:gd name="connsiteX0" fmla="*/ 410833 w 404363"/>
                    <a:gd name="connsiteY0" fmla="*/ 353414 h 800639"/>
                    <a:gd name="connsiteX1" fmla="*/ 362309 w 404363"/>
                    <a:gd name="connsiteY1" fmla="*/ 339665 h 800639"/>
                    <a:gd name="connsiteX2" fmla="*/ 239383 w 404363"/>
                    <a:gd name="connsiteY2" fmla="*/ 260410 h 800639"/>
                    <a:gd name="connsiteX3" fmla="*/ 218356 w 404363"/>
                    <a:gd name="connsiteY3" fmla="*/ 252323 h 800639"/>
                    <a:gd name="connsiteX4" fmla="*/ 214313 w 404363"/>
                    <a:gd name="connsiteY4" fmla="*/ 276585 h 800639"/>
                    <a:gd name="connsiteX5" fmla="*/ 228870 w 404363"/>
                    <a:gd name="connsiteY5" fmla="*/ 765055 h 800639"/>
                    <a:gd name="connsiteX6" fmla="*/ 203799 w 404363"/>
                    <a:gd name="connsiteY6" fmla="*/ 803066 h 800639"/>
                    <a:gd name="connsiteX7" fmla="*/ 180346 w 404363"/>
                    <a:gd name="connsiteY7" fmla="*/ 765055 h 800639"/>
                    <a:gd name="connsiteX8" fmla="*/ 194903 w 404363"/>
                    <a:gd name="connsiteY8" fmla="*/ 279819 h 800639"/>
                    <a:gd name="connsiteX9" fmla="*/ 190859 w 404363"/>
                    <a:gd name="connsiteY9" fmla="*/ 252323 h 800639"/>
                    <a:gd name="connsiteX10" fmla="*/ 164980 w 404363"/>
                    <a:gd name="connsiteY10" fmla="*/ 262836 h 800639"/>
                    <a:gd name="connsiteX11" fmla="*/ 40436 w 404363"/>
                    <a:gd name="connsiteY11" fmla="*/ 340474 h 800639"/>
                    <a:gd name="connsiteX12" fmla="*/ 0 w 404363"/>
                    <a:gd name="connsiteY12" fmla="*/ 353414 h 800639"/>
                    <a:gd name="connsiteX13" fmla="*/ 26688 w 404363"/>
                    <a:gd name="connsiteY13" fmla="*/ 324299 h 800639"/>
                    <a:gd name="connsiteX14" fmla="*/ 164171 w 404363"/>
                    <a:gd name="connsiteY14" fmla="*/ 253131 h 800639"/>
                    <a:gd name="connsiteX15" fmla="*/ 199755 w 404363"/>
                    <a:gd name="connsiteY15" fmla="*/ 194094 h 800639"/>
                    <a:gd name="connsiteX16" fmla="*/ 198138 w 404363"/>
                    <a:gd name="connsiteY16" fmla="*/ 14557 h 800639"/>
                    <a:gd name="connsiteX17" fmla="*/ 205417 w 404363"/>
                    <a:gd name="connsiteY17" fmla="*/ 0 h 800639"/>
                    <a:gd name="connsiteX18" fmla="*/ 215930 w 404363"/>
                    <a:gd name="connsiteY18" fmla="*/ 32349 h 800639"/>
                    <a:gd name="connsiteX19" fmla="*/ 210269 w 404363"/>
                    <a:gd name="connsiteY19" fmla="*/ 194094 h 800639"/>
                    <a:gd name="connsiteX20" fmla="*/ 244235 w 404363"/>
                    <a:gd name="connsiteY20" fmla="*/ 253131 h 800639"/>
                    <a:gd name="connsiteX21" fmla="*/ 373632 w 404363"/>
                    <a:gd name="connsiteY21" fmla="*/ 321873 h 800639"/>
                    <a:gd name="connsiteX22" fmla="*/ 410833 w 404363"/>
                    <a:gd name="connsiteY22" fmla="*/ 353414 h 800639"/>
                    <a:gd name="connsiteX0" fmla="*/ 410833 w 410833"/>
                    <a:gd name="connsiteY0" fmla="*/ 353414 h 803153"/>
                    <a:gd name="connsiteX1" fmla="*/ 362309 w 410833"/>
                    <a:gd name="connsiteY1" fmla="*/ 339665 h 803153"/>
                    <a:gd name="connsiteX2" fmla="*/ 239383 w 410833"/>
                    <a:gd name="connsiteY2" fmla="*/ 260410 h 803153"/>
                    <a:gd name="connsiteX3" fmla="*/ 218356 w 410833"/>
                    <a:gd name="connsiteY3" fmla="*/ 252323 h 803153"/>
                    <a:gd name="connsiteX4" fmla="*/ 214313 w 410833"/>
                    <a:gd name="connsiteY4" fmla="*/ 276585 h 803153"/>
                    <a:gd name="connsiteX5" fmla="*/ 228870 w 410833"/>
                    <a:gd name="connsiteY5" fmla="*/ 765055 h 803153"/>
                    <a:gd name="connsiteX6" fmla="*/ 203799 w 410833"/>
                    <a:gd name="connsiteY6" fmla="*/ 803066 h 803153"/>
                    <a:gd name="connsiteX7" fmla="*/ 180346 w 410833"/>
                    <a:gd name="connsiteY7" fmla="*/ 765055 h 803153"/>
                    <a:gd name="connsiteX8" fmla="*/ 194903 w 410833"/>
                    <a:gd name="connsiteY8" fmla="*/ 279819 h 803153"/>
                    <a:gd name="connsiteX9" fmla="*/ 190859 w 410833"/>
                    <a:gd name="connsiteY9" fmla="*/ 252323 h 803153"/>
                    <a:gd name="connsiteX10" fmla="*/ 164980 w 410833"/>
                    <a:gd name="connsiteY10" fmla="*/ 262836 h 803153"/>
                    <a:gd name="connsiteX11" fmla="*/ 40436 w 410833"/>
                    <a:gd name="connsiteY11" fmla="*/ 340474 h 803153"/>
                    <a:gd name="connsiteX12" fmla="*/ 0 w 410833"/>
                    <a:gd name="connsiteY12" fmla="*/ 353414 h 803153"/>
                    <a:gd name="connsiteX13" fmla="*/ 26688 w 410833"/>
                    <a:gd name="connsiteY13" fmla="*/ 324299 h 803153"/>
                    <a:gd name="connsiteX14" fmla="*/ 164171 w 410833"/>
                    <a:gd name="connsiteY14" fmla="*/ 253131 h 803153"/>
                    <a:gd name="connsiteX15" fmla="*/ 199755 w 410833"/>
                    <a:gd name="connsiteY15" fmla="*/ 194094 h 803153"/>
                    <a:gd name="connsiteX16" fmla="*/ 198138 w 410833"/>
                    <a:gd name="connsiteY16" fmla="*/ 14557 h 803153"/>
                    <a:gd name="connsiteX17" fmla="*/ 205417 w 410833"/>
                    <a:gd name="connsiteY17" fmla="*/ 0 h 803153"/>
                    <a:gd name="connsiteX18" fmla="*/ 215930 w 410833"/>
                    <a:gd name="connsiteY18" fmla="*/ 32349 h 803153"/>
                    <a:gd name="connsiteX19" fmla="*/ 210269 w 410833"/>
                    <a:gd name="connsiteY19" fmla="*/ 194094 h 803153"/>
                    <a:gd name="connsiteX20" fmla="*/ 244235 w 410833"/>
                    <a:gd name="connsiteY20" fmla="*/ 253131 h 803153"/>
                    <a:gd name="connsiteX21" fmla="*/ 373632 w 410833"/>
                    <a:gd name="connsiteY21" fmla="*/ 321873 h 803153"/>
                    <a:gd name="connsiteX22" fmla="*/ 410833 w 410833"/>
                    <a:gd name="connsiteY22" fmla="*/ 353414 h 803153"/>
                    <a:gd name="connsiteX0" fmla="*/ 410833 w 410833"/>
                    <a:gd name="connsiteY0" fmla="*/ 353414 h 803153"/>
                    <a:gd name="connsiteX1" fmla="*/ 362309 w 410833"/>
                    <a:gd name="connsiteY1" fmla="*/ 339665 h 803153"/>
                    <a:gd name="connsiteX2" fmla="*/ 239383 w 410833"/>
                    <a:gd name="connsiteY2" fmla="*/ 260410 h 803153"/>
                    <a:gd name="connsiteX3" fmla="*/ 218356 w 410833"/>
                    <a:gd name="connsiteY3" fmla="*/ 252323 h 803153"/>
                    <a:gd name="connsiteX4" fmla="*/ 214313 w 410833"/>
                    <a:gd name="connsiteY4" fmla="*/ 276585 h 803153"/>
                    <a:gd name="connsiteX5" fmla="*/ 228870 w 410833"/>
                    <a:gd name="connsiteY5" fmla="*/ 765055 h 803153"/>
                    <a:gd name="connsiteX6" fmla="*/ 203799 w 410833"/>
                    <a:gd name="connsiteY6" fmla="*/ 803066 h 803153"/>
                    <a:gd name="connsiteX7" fmla="*/ 180346 w 410833"/>
                    <a:gd name="connsiteY7" fmla="*/ 765055 h 803153"/>
                    <a:gd name="connsiteX8" fmla="*/ 194903 w 410833"/>
                    <a:gd name="connsiteY8" fmla="*/ 279819 h 803153"/>
                    <a:gd name="connsiteX9" fmla="*/ 190859 w 410833"/>
                    <a:gd name="connsiteY9" fmla="*/ 252323 h 803153"/>
                    <a:gd name="connsiteX10" fmla="*/ 164980 w 410833"/>
                    <a:gd name="connsiteY10" fmla="*/ 262836 h 803153"/>
                    <a:gd name="connsiteX11" fmla="*/ 40436 w 410833"/>
                    <a:gd name="connsiteY11" fmla="*/ 340474 h 803153"/>
                    <a:gd name="connsiteX12" fmla="*/ 0 w 410833"/>
                    <a:gd name="connsiteY12" fmla="*/ 353414 h 803153"/>
                    <a:gd name="connsiteX13" fmla="*/ 26688 w 410833"/>
                    <a:gd name="connsiteY13" fmla="*/ 324299 h 803153"/>
                    <a:gd name="connsiteX14" fmla="*/ 164171 w 410833"/>
                    <a:gd name="connsiteY14" fmla="*/ 253131 h 803153"/>
                    <a:gd name="connsiteX15" fmla="*/ 199755 w 410833"/>
                    <a:gd name="connsiteY15" fmla="*/ 194094 h 803153"/>
                    <a:gd name="connsiteX16" fmla="*/ 198138 w 410833"/>
                    <a:gd name="connsiteY16" fmla="*/ 14557 h 803153"/>
                    <a:gd name="connsiteX17" fmla="*/ 205417 w 410833"/>
                    <a:gd name="connsiteY17" fmla="*/ 0 h 803153"/>
                    <a:gd name="connsiteX18" fmla="*/ 215930 w 410833"/>
                    <a:gd name="connsiteY18" fmla="*/ 32349 h 803153"/>
                    <a:gd name="connsiteX19" fmla="*/ 210269 w 410833"/>
                    <a:gd name="connsiteY19" fmla="*/ 194094 h 803153"/>
                    <a:gd name="connsiteX20" fmla="*/ 244235 w 410833"/>
                    <a:gd name="connsiteY20" fmla="*/ 253131 h 803153"/>
                    <a:gd name="connsiteX21" fmla="*/ 373632 w 410833"/>
                    <a:gd name="connsiteY21" fmla="*/ 321873 h 803153"/>
                    <a:gd name="connsiteX22" fmla="*/ 410833 w 410833"/>
                    <a:gd name="connsiteY22" fmla="*/ 353414 h 803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10833" h="803153">
                      <a:moveTo>
                        <a:pt x="410833" y="353414"/>
                      </a:moveTo>
                      <a:cubicBezTo>
                        <a:pt x="389806" y="358266"/>
                        <a:pt x="376058" y="347752"/>
                        <a:pt x="362309" y="339665"/>
                      </a:cubicBezTo>
                      <a:cubicBezTo>
                        <a:pt x="321064" y="313786"/>
                        <a:pt x="280628" y="286289"/>
                        <a:pt x="239383" y="260410"/>
                      </a:cubicBezTo>
                      <a:cubicBezTo>
                        <a:pt x="232913" y="256366"/>
                        <a:pt x="226443" y="248279"/>
                        <a:pt x="218356" y="252323"/>
                      </a:cubicBezTo>
                      <a:cubicBezTo>
                        <a:pt x="214223" y="255048"/>
                        <a:pt x="214313" y="268497"/>
                        <a:pt x="214313" y="276585"/>
                      </a:cubicBezTo>
                      <a:cubicBezTo>
                        <a:pt x="219165" y="439138"/>
                        <a:pt x="224017" y="602501"/>
                        <a:pt x="228870" y="765055"/>
                      </a:cubicBezTo>
                      <a:cubicBezTo>
                        <a:pt x="229678" y="783656"/>
                        <a:pt x="229678" y="804683"/>
                        <a:pt x="203799" y="803066"/>
                      </a:cubicBezTo>
                      <a:cubicBezTo>
                        <a:pt x="181155" y="802257"/>
                        <a:pt x="179537" y="783656"/>
                        <a:pt x="180346" y="765055"/>
                      </a:cubicBezTo>
                      <a:lnTo>
                        <a:pt x="194903" y="279819"/>
                      </a:lnTo>
                      <a:cubicBezTo>
                        <a:pt x="194903" y="270115"/>
                        <a:pt x="198992" y="256921"/>
                        <a:pt x="190859" y="252323"/>
                      </a:cubicBezTo>
                      <a:cubicBezTo>
                        <a:pt x="181414" y="246983"/>
                        <a:pt x="173067" y="257984"/>
                        <a:pt x="164980" y="262836"/>
                      </a:cubicBezTo>
                      <a:lnTo>
                        <a:pt x="40436" y="340474"/>
                      </a:lnTo>
                      <a:cubicBezTo>
                        <a:pt x="29114" y="347752"/>
                        <a:pt x="16175" y="354222"/>
                        <a:pt x="0" y="353414"/>
                      </a:cubicBezTo>
                      <a:cubicBezTo>
                        <a:pt x="1617" y="335621"/>
                        <a:pt x="15366" y="329960"/>
                        <a:pt x="26688" y="324299"/>
                      </a:cubicBezTo>
                      <a:cubicBezTo>
                        <a:pt x="71977" y="300038"/>
                        <a:pt x="118074" y="276585"/>
                        <a:pt x="164171" y="253131"/>
                      </a:cubicBezTo>
                      <a:cubicBezTo>
                        <a:pt x="188433" y="241001"/>
                        <a:pt x="198138" y="220782"/>
                        <a:pt x="199755" y="194094"/>
                      </a:cubicBezTo>
                      <a:cubicBezTo>
                        <a:pt x="202182" y="134249"/>
                        <a:pt x="190051" y="74403"/>
                        <a:pt x="198138" y="14557"/>
                      </a:cubicBezTo>
                      <a:cubicBezTo>
                        <a:pt x="198947" y="9705"/>
                        <a:pt x="198138" y="4044"/>
                        <a:pt x="205417" y="0"/>
                      </a:cubicBezTo>
                      <a:cubicBezTo>
                        <a:pt x="217547" y="7279"/>
                        <a:pt x="216739" y="20218"/>
                        <a:pt x="215930" y="32349"/>
                      </a:cubicBezTo>
                      <a:cubicBezTo>
                        <a:pt x="214313" y="86534"/>
                        <a:pt x="211886" y="139910"/>
                        <a:pt x="210269" y="194094"/>
                      </a:cubicBezTo>
                      <a:cubicBezTo>
                        <a:pt x="209460" y="220782"/>
                        <a:pt x="219974" y="241001"/>
                        <a:pt x="244235" y="253131"/>
                      </a:cubicBezTo>
                      <a:cubicBezTo>
                        <a:pt x="287907" y="274967"/>
                        <a:pt x="330769" y="298420"/>
                        <a:pt x="373632" y="321873"/>
                      </a:cubicBezTo>
                      <a:cubicBezTo>
                        <a:pt x="388189" y="328343"/>
                        <a:pt x="401128" y="337239"/>
                        <a:pt x="410833" y="353414"/>
                      </a:cubicBezTo>
                      <a:close/>
                    </a:path>
                  </a:pathLst>
                </a:custGeom>
                <a:grpFill/>
                <a:ln w="8081"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endParaRPr>
                </a:p>
              </p:txBody>
            </p:sp>
            <p:sp>
              <p:nvSpPr>
                <p:cNvPr id="17" name="Freeform: Shape 16">
                  <a:extLst>
                    <a:ext uri="{FF2B5EF4-FFF2-40B4-BE49-F238E27FC236}">
                      <a16:creationId xmlns:a16="http://schemas.microsoft.com/office/drawing/2014/main" id="{AB6D5EAE-DB36-C89B-43F7-51C19E15759F}"/>
                    </a:ext>
                  </a:extLst>
                </p:cNvPr>
                <p:cNvSpPr/>
                <p:nvPr/>
              </p:nvSpPr>
              <p:spPr>
                <a:xfrm>
                  <a:off x="2473235" y="4334670"/>
                  <a:ext cx="1615901" cy="3158982"/>
                </a:xfrm>
                <a:custGeom>
                  <a:avLst/>
                  <a:gdLst>
                    <a:gd name="connsiteX0" fmla="*/ 410833 w 404363"/>
                    <a:gd name="connsiteY0" fmla="*/ 353414 h 800639"/>
                    <a:gd name="connsiteX1" fmla="*/ 362309 w 404363"/>
                    <a:gd name="connsiteY1" fmla="*/ 339665 h 800639"/>
                    <a:gd name="connsiteX2" fmla="*/ 239383 w 404363"/>
                    <a:gd name="connsiteY2" fmla="*/ 260410 h 800639"/>
                    <a:gd name="connsiteX3" fmla="*/ 218356 w 404363"/>
                    <a:gd name="connsiteY3" fmla="*/ 252323 h 800639"/>
                    <a:gd name="connsiteX4" fmla="*/ 214313 w 404363"/>
                    <a:gd name="connsiteY4" fmla="*/ 276585 h 800639"/>
                    <a:gd name="connsiteX5" fmla="*/ 228870 w 404363"/>
                    <a:gd name="connsiteY5" fmla="*/ 765055 h 800639"/>
                    <a:gd name="connsiteX6" fmla="*/ 203799 w 404363"/>
                    <a:gd name="connsiteY6" fmla="*/ 803066 h 800639"/>
                    <a:gd name="connsiteX7" fmla="*/ 180346 w 404363"/>
                    <a:gd name="connsiteY7" fmla="*/ 765055 h 800639"/>
                    <a:gd name="connsiteX8" fmla="*/ 194903 w 404363"/>
                    <a:gd name="connsiteY8" fmla="*/ 279819 h 800639"/>
                    <a:gd name="connsiteX9" fmla="*/ 190859 w 404363"/>
                    <a:gd name="connsiteY9" fmla="*/ 252323 h 800639"/>
                    <a:gd name="connsiteX10" fmla="*/ 164980 w 404363"/>
                    <a:gd name="connsiteY10" fmla="*/ 262836 h 800639"/>
                    <a:gd name="connsiteX11" fmla="*/ 40436 w 404363"/>
                    <a:gd name="connsiteY11" fmla="*/ 340474 h 800639"/>
                    <a:gd name="connsiteX12" fmla="*/ 0 w 404363"/>
                    <a:gd name="connsiteY12" fmla="*/ 353414 h 800639"/>
                    <a:gd name="connsiteX13" fmla="*/ 26688 w 404363"/>
                    <a:gd name="connsiteY13" fmla="*/ 324299 h 800639"/>
                    <a:gd name="connsiteX14" fmla="*/ 164171 w 404363"/>
                    <a:gd name="connsiteY14" fmla="*/ 253131 h 800639"/>
                    <a:gd name="connsiteX15" fmla="*/ 199755 w 404363"/>
                    <a:gd name="connsiteY15" fmla="*/ 194094 h 800639"/>
                    <a:gd name="connsiteX16" fmla="*/ 198138 w 404363"/>
                    <a:gd name="connsiteY16" fmla="*/ 14557 h 800639"/>
                    <a:gd name="connsiteX17" fmla="*/ 205417 w 404363"/>
                    <a:gd name="connsiteY17" fmla="*/ 0 h 800639"/>
                    <a:gd name="connsiteX18" fmla="*/ 215930 w 404363"/>
                    <a:gd name="connsiteY18" fmla="*/ 32349 h 800639"/>
                    <a:gd name="connsiteX19" fmla="*/ 210269 w 404363"/>
                    <a:gd name="connsiteY19" fmla="*/ 194094 h 800639"/>
                    <a:gd name="connsiteX20" fmla="*/ 244235 w 404363"/>
                    <a:gd name="connsiteY20" fmla="*/ 253131 h 800639"/>
                    <a:gd name="connsiteX21" fmla="*/ 373632 w 404363"/>
                    <a:gd name="connsiteY21" fmla="*/ 321873 h 800639"/>
                    <a:gd name="connsiteX22" fmla="*/ 410833 w 404363"/>
                    <a:gd name="connsiteY22" fmla="*/ 353414 h 800639"/>
                    <a:gd name="connsiteX0" fmla="*/ 410833 w 410833"/>
                    <a:gd name="connsiteY0" fmla="*/ 353414 h 803153"/>
                    <a:gd name="connsiteX1" fmla="*/ 362309 w 410833"/>
                    <a:gd name="connsiteY1" fmla="*/ 339665 h 803153"/>
                    <a:gd name="connsiteX2" fmla="*/ 239383 w 410833"/>
                    <a:gd name="connsiteY2" fmla="*/ 260410 h 803153"/>
                    <a:gd name="connsiteX3" fmla="*/ 218356 w 410833"/>
                    <a:gd name="connsiteY3" fmla="*/ 252323 h 803153"/>
                    <a:gd name="connsiteX4" fmla="*/ 214313 w 410833"/>
                    <a:gd name="connsiteY4" fmla="*/ 276585 h 803153"/>
                    <a:gd name="connsiteX5" fmla="*/ 228870 w 410833"/>
                    <a:gd name="connsiteY5" fmla="*/ 765055 h 803153"/>
                    <a:gd name="connsiteX6" fmla="*/ 203799 w 410833"/>
                    <a:gd name="connsiteY6" fmla="*/ 803066 h 803153"/>
                    <a:gd name="connsiteX7" fmla="*/ 180346 w 410833"/>
                    <a:gd name="connsiteY7" fmla="*/ 765055 h 803153"/>
                    <a:gd name="connsiteX8" fmla="*/ 194903 w 410833"/>
                    <a:gd name="connsiteY8" fmla="*/ 279819 h 803153"/>
                    <a:gd name="connsiteX9" fmla="*/ 190859 w 410833"/>
                    <a:gd name="connsiteY9" fmla="*/ 252323 h 803153"/>
                    <a:gd name="connsiteX10" fmla="*/ 164980 w 410833"/>
                    <a:gd name="connsiteY10" fmla="*/ 262836 h 803153"/>
                    <a:gd name="connsiteX11" fmla="*/ 40436 w 410833"/>
                    <a:gd name="connsiteY11" fmla="*/ 340474 h 803153"/>
                    <a:gd name="connsiteX12" fmla="*/ 0 w 410833"/>
                    <a:gd name="connsiteY12" fmla="*/ 353414 h 803153"/>
                    <a:gd name="connsiteX13" fmla="*/ 26688 w 410833"/>
                    <a:gd name="connsiteY13" fmla="*/ 324299 h 803153"/>
                    <a:gd name="connsiteX14" fmla="*/ 164171 w 410833"/>
                    <a:gd name="connsiteY14" fmla="*/ 253131 h 803153"/>
                    <a:gd name="connsiteX15" fmla="*/ 199755 w 410833"/>
                    <a:gd name="connsiteY15" fmla="*/ 194094 h 803153"/>
                    <a:gd name="connsiteX16" fmla="*/ 198138 w 410833"/>
                    <a:gd name="connsiteY16" fmla="*/ 14557 h 803153"/>
                    <a:gd name="connsiteX17" fmla="*/ 205417 w 410833"/>
                    <a:gd name="connsiteY17" fmla="*/ 0 h 803153"/>
                    <a:gd name="connsiteX18" fmla="*/ 215930 w 410833"/>
                    <a:gd name="connsiteY18" fmla="*/ 32349 h 803153"/>
                    <a:gd name="connsiteX19" fmla="*/ 210269 w 410833"/>
                    <a:gd name="connsiteY19" fmla="*/ 194094 h 803153"/>
                    <a:gd name="connsiteX20" fmla="*/ 244235 w 410833"/>
                    <a:gd name="connsiteY20" fmla="*/ 253131 h 803153"/>
                    <a:gd name="connsiteX21" fmla="*/ 373632 w 410833"/>
                    <a:gd name="connsiteY21" fmla="*/ 321873 h 803153"/>
                    <a:gd name="connsiteX22" fmla="*/ 410833 w 410833"/>
                    <a:gd name="connsiteY22" fmla="*/ 353414 h 803153"/>
                    <a:gd name="connsiteX0" fmla="*/ 410833 w 410833"/>
                    <a:gd name="connsiteY0" fmla="*/ 353414 h 803153"/>
                    <a:gd name="connsiteX1" fmla="*/ 362309 w 410833"/>
                    <a:gd name="connsiteY1" fmla="*/ 339665 h 803153"/>
                    <a:gd name="connsiteX2" fmla="*/ 239383 w 410833"/>
                    <a:gd name="connsiteY2" fmla="*/ 260410 h 803153"/>
                    <a:gd name="connsiteX3" fmla="*/ 218356 w 410833"/>
                    <a:gd name="connsiteY3" fmla="*/ 252323 h 803153"/>
                    <a:gd name="connsiteX4" fmla="*/ 214313 w 410833"/>
                    <a:gd name="connsiteY4" fmla="*/ 276585 h 803153"/>
                    <a:gd name="connsiteX5" fmla="*/ 228870 w 410833"/>
                    <a:gd name="connsiteY5" fmla="*/ 765055 h 803153"/>
                    <a:gd name="connsiteX6" fmla="*/ 203799 w 410833"/>
                    <a:gd name="connsiteY6" fmla="*/ 803066 h 803153"/>
                    <a:gd name="connsiteX7" fmla="*/ 180346 w 410833"/>
                    <a:gd name="connsiteY7" fmla="*/ 765055 h 803153"/>
                    <a:gd name="connsiteX8" fmla="*/ 194903 w 410833"/>
                    <a:gd name="connsiteY8" fmla="*/ 279819 h 803153"/>
                    <a:gd name="connsiteX9" fmla="*/ 190859 w 410833"/>
                    <a:gd name="connsiteY9" fmla="*/ 252323 h 803153"/>
                    <a:gd name="connsiteX10" fmla="*/ 164980 w 410833"/>
                    <a:gd name="connsiteY10" fmla="*/ 262836 h 803153"/>
                    <a:gd name="connsiteX11" fmla="*/ 40436 w 410833"/>
                    <a:gd name="connsiteY11" fmla="*/ 340474 h 803153"/>
                    <a:gd name="connsiteX12" fmla="*/ 0 w 410833"/>
                    <a:gd name="connsiteY12" fmla="*/ 353414 h 803153"/>
                    <a:gd name="connsiteX13" fmla="*/ 26688 w 410833"/>
                    <a:gd name="connsiteY13" fmla="*/ 324299 h 803153"/>
                    <a:gd name="connsiteX14" fmla="*/ 164171 w 410833"/>
                    <a:gd name="connsiteY14" fmla="*/ 253131 h 803153"/>
                    <a:gd name="connsiteX15" fmla="*/ 199755 w 410833"/>
                    <a:gd name="connsiteY15" fmla="*/ 194094 h 803153"/>
                    <a:gd name="connsiteX16" fmla="*/ 198138 w 410833"/>
                    <a:gd name="connsiteY16" fmla="*/ 14557 h 803153"/>
                    <a:gd name="connsiteX17" fmla="*/ 205417 w 410833"/>
                    <a:gd name="connsiteY17" fmla="*/ 0 h 803153"/>
                    <a:gd name="connsiteX18" fmla="*/ 215930 w 410833"/>
                    <a:gd name="connsiteY18" fmla="*/ 32349 h 803153"/>
                    <a:gd name="connsiteX19" fmla="*/ 210269 w 410833"/>
                    <a:gd name="connsiteY19" fmla="*/ 194094 h 803153"/>
                    <a:gd name="connsiteX20" fmla="*/ 244235 w 410833"/>
                    <a:gd name="connsiteY20" fmla="*/ 253131 h 803153"/>
                    <a:gd name="connsiteX21" fmla="*/ 373632 w 410833"/>
                    <a:gd name="connsiteY21" fmla="*/ 321873 h 803153"/>
                    <a:gd name="connsiteX22" fmla="*/ 410833 w 410833"/>
                    <a:gd name="connsiteY22" fmla="*/ 353414 h 803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10833" h="803153">
                      <a:moveTo>
                        <a:pt x="410833" y="353414"/>
                      </a:moveTo>
                      <a:cubicBezTo>
                        <a:pt x="389806" y="358266"/>
                        <a:pt x="376058" y="347752"/>
                        <a:pt x="362309" y="339665"/>
                      </a:cubicBezTo>
                      <a:cubicBezTo>
                        <a:pt x="321064" y="313786"/>
                        <a:pt x="280628" y="286289"/>
                        <a:pt x="239383" y="260410"/>
                      </a:cubicBezTo>
                      <a:cubicBezTo>
                        <a:pt x="232913" y="256366"/>
                        <a:pt x="226443" y="248279"/>
                        <a:pt x="218356" y="252323"/>
                      </a:cubicBezTo>
                      <a:cubicBezTo>
                        <a:pt x="214223" y="255048"/>
                        <a:pt x="214313" y="268497"/>
                        <a:pt x="214313" y="276585"/>
                      </a:cubicBezTo>
                      <a:cubicBezTo>
                        <a:pt x="219165" y="439138"/>
                        <a:pt x="224017" y="602501"/>
                        <a:pt x="228870" y="765055"/>
                      </a:cubicBezTo>
                      <a:cubicBezTo>
                        <a:pt x="229678" y="783656"/>
                        <a:pt x="229678" y="804683"/>
                        <a:pt x="203799" y="803066"/>
                      </a:cubicBezTo>
                      <a:cubicBezTo>
                        <a:pt x="181155" y="802257"/>
                        <a:pt x="179537" y="783656"/>
                        <a:pt x="180346" y="765055"/>
                      </a:cubicBezTo>
                      <a:lnTo>
                        <a:pt x="194903" y="279819"/>
                      </a:lnTo>
                      <a:cubicBezTo>
                        <a:pt x="194903" y="270115"/>
                        <a:pt x="198992" y="256921"/>
                        <a:pt x="190859" y="252323"/>
                      </a:cubicBezTo>
                      <a:cubicBezTo>
                        <a:pt x="181414" y="246983"/>
                        <a:pt x="173067" y="257984"/>
                        <a:pt x="164980" y="262836"/>
                      </a:cubicBezTo>
                      <a:lnTo>
                        <a:pt x="40436" y="340474"/>
                      </a:lnTo>
                      <a:cubicBezTo>
                        <a:pt x="29114" y="347752"/>
                        <a:pt x="16175" y="354222"/>
                        <a:pt x="0" y="353414"/>
                      </a:cubicBezTo>
                      <a:cubicBezTo>
                        <a:pt x="1617" y="335621"/>
                        <a:pt x="15366" y="329960"/>
                        <a:pt x="26688" y="324299"/>
                      </a:cubicBezTo>
                      <a:cubicBezTo>
                        <a:pt x="71977" y="300038"/>
                        <a:pt x="118074" y="276585"/>
                        <a:pt x="164171" y="253131"/>
                      </a:cubicBezTo>
                      <a:cubicBezTo>
                        <a:pt x="188433" y="241001"/>
                        <a:pt x="198138" y="220782"/>
                        <a:pt x="199755" y="194094"/>
                      </a:cubicBezTo>
                      <a:cubicBezTo>
                        <a:pt x="202182" y="134249"/>
                        <a:pt x="190051" y="74403"/>
                        <a:pt x="198138" y="14557"/>
                      </a:cubicBezTo>
                      <a:cubicBezTo>
                        <a:pt x="198947" y="9705"/>
                        <a:pt x="198138" y="4044"/>
                        <a:pt x="205417" y="0"/>
                      </a:cubicBezTo>
                      <a:cubicBezTo>
                        <a:pt x="217547" y="7279"/>
                        <a:pt x="216739" y="20218"/>
                        <a:pt x="215930" y="32349"/>
                      </a:cubicBezTo>
                      <a:cubicBezTo>
                        <a:pt x="214313" y="86534"/>
                        <a:pt x="211886" y="139910"/>
                        <a:pt x="210269" y="194094"/>
                      </a:cubicBezTo>
                      <a:cubicBezTo>
                        <a:pt x="209460" y="220782"/>
                        <a:pt x="219974" y="241001"/>
                        <a:pt x="244235" y="253131"/>
                      </a:cubicBezTo>
                      <a:cubicBezTo>
                        <a:pt x="287907" y="274967"/>
                        <a:pt x="330769" y="298420"/>
                        <a:pt x="373632" y="321873"/>
                      </a:cubicBezTo>
                      <a:cubicBezTo>
                        <a:pt x="388189" y="328343"/>
                        <a:pt x="401128" y="337239"/>
                        <a:pt x="410833" y="353414"/>
                      </a:cubicBezTo>
                      <a:close/>
                    </a:path>
                  </a:pathLst>
                </a:custGeom>
                <a:grpFill/>
                <a:ln w="8081"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endParaRPr>
                </a:p>
              </p:txBody>
            </p:sp>
            <p:sp>
              <p:nvSpPr>
                <p:cNvPr id="18" name="Freeform: Shape 17">
                  <a:extLst>
                    <a:ext uri="{FF2B5EF4-FFF2-40B4-BE49-F238E27FC236}">
                      <a16:creationId xmlns:a16="http://schemas.microsoft.com/office/drawing/2014/main" id="{FB6E0312-2485-BBDA-296E-D9079653701C}"/>
                    </a:ext>
                  </a:extLst>
                </p:cNvPr>
                <p:cNvSpPr/>
                <p:nvPr/>
              </p:nvSpPr>
              <p:spPr>
                <a:xfrm>
                  <a:off x="5693427" y="3567142"/>
                  <a:ext cx="2063995" cy="4034984"/>
                </a:xfrm>
                <a:custGeom>
                  <a:avLst/>
                  <a:gdLst>
                    <a:gd name="connsiteX0" fmla="*/ 410833 w 404363"/>
                    <a:gd name="connsiteY0" fmla="*/ 353414 h 800639"/>
                    <a:gd name="connsiteX1" fmla="*/ 362309 w 404363"/>
                    <a:gd name="connsiteY1" fmla="*/ 339665 h 800639"/>
                    <a:gd name="connsiteX2" fmla="*/ 239383 w 404363"/>
                    <a:gd name="connsiteY2" fmla="*/ 260410 h 800639"/>
                    <a:gd name="connsiteX3" fmla="*/ 218356 w 404363"/>
                    <a:gd name="connsiteY3" fmla="*/ 252323 h 800639"/>
                    <a:gd name="connsiteX4" fmla="*/ 214313 w 404363"/>
                    <a:gd name="connsiteY4" fmla="*/ 276585 h 800639"/>
                    <a:gd name="connsiteX5" fmla="*/ 228870 w 404363"/>
                    <a:gd name="connsiteY5" fmla="*/ 765055 h 800639"/>
                    <a:gd name="connsiteX6" fmla="*/ 203799 w 404363"/>
                    <a:gd name="connsiteY6" fmla="*/ 803066 h 800639"/>
                    <a:gd name="connsiteX7" fmla="*/ 180346 w 404363"/>
                    <a:gd name="connsiteY7" fmla="*/ 765055 h 800639"/>
                    <a:gd name="connsiteX8" fmla="*/ 194903 w 404363"/>
                    <a:gd name="connsiteY8" fmla="*/ 279819 h 800639"/>
                    <a:gd name="connsiteX9" fmla="*/ 190859 w 404363"/>
                    <a:gd name="connsiteY9" fmla="*/ 252323 h 800639"/>
                    <a:gd name="connsiteX10" fmla="*/ 164980 w 404363"/>
                    <a:gd name="connsiteY10" fmla="*/ 262836 h 800639"/>
                    <a:gd name="connsiteX11" fmla="*/ 40436 w 404363"/>
                    <a:gd name="connsiteY11" fmla="*/ 340474 h 800639"/>
                    <a:gd name="connsiteX12" fmla="*/ 0 w 404363"/>
                    <a:gd name="connsiteY12" fmla="*/ 353414 h 800639"/>
                    <a:gd name="connsiteX13" fmla="*/ 26688 w 404363"/>
                    <a:gd name="connsiteY13" fmla="*/ 324299 h 800639"/>
                    <a:gd name="connsiteX14" fmla="*/ 164171 w 404363"/>
                    <a:gd name="connsiteY14" fmla="*/ 253131 h 800639"/>
                    <a:gd name="connsiteX15" fmla="*/ 199755 w 404363"/>
                    <a:gd name="connsiteY15" fmla="*/ 194094 h 800639"/>
                    <a:gd name="connsiteX16" fmla="*/ 198138 w 404363"/>
                    <a:gd name="connsiteY16" fmla="*/ 14557 h 800639"/>
                    <a:gd name="connsiteX17" fmla="*/ 205417 w 404363"/>
                    <a:gd name="connsiteY17" fmla="*/ 0 h 800639"/>
                    <a:gd name="connsiteX18" fmla="*/ 215930 w 404363"/>
                    <a:gd name="connsiteY18" fmla="*/ 32349 h 800639"/>
                    <a:gd name="connsiteX19" fmla="*/ 210269 w 404363"/>
                    <a:gd name="connsiteY19" fmla="*/ 194094 h 800639"/>
                    <a:gd name="connsiteX20" fmla="*/ 244235 w 404363"/>
                    <a:gd name="connsiteY20" fmla="*/ 253131 h 800639"/>
                    <a:gd name="connsiteX21" fmla="*/ 373632 w 404363"/>
                    <a:gd name="connsiteY21" fmla="*/ 321873 h 800639"/>
                    <a:gd name="connsiteX22" fmla="*/ 410833 w 404363"/>
                    <a:gd name="connsiteY22" fmla="*/ 353414 h 800639"/>
                    <a:gd name="connsiteX0" fmla="*/ 410833 w 410833"/>
                    <a:gd name="connsiteY0" fmla="*/ 353414 h 803153"/>
                    <a:gd name="connsiteX1" fmla="*/ 362309 w 410833"/>
                    <a:gd name="connsiteY1" fmla="*/ 339665 h 803153"/>
                    <a:gd name="connsiteX2" fmla="*/ 239383 w 410833"/>
                    <a:gd name="connsiteY2" fmla="*/ 260410 h 803153"/>
                    <a:gd name="connsiteX3" fmla="*/ 218356 w 410833"/>
                    <a:gd name="connsiteY3" fmla="*/ 252323 h 803153"/>
                    <a:gd name="connsiteX4" fmla="*/ 214313 w 410833"/>
                    <a:gd name="connsiteY4" fmla="*/ 276585 h 803153"/>
                    <a:gd name="connsiteX5" fmla="*/ 228870 w 410833"/>
                    <a:gd name="connsiteY5" fmla="*/ 765055 h 803153"/>
                    <a:gd name="connsiteX6" fmla="*/ 203799 w 410833"/>
                    <a:gd name="connsiteY6" fmla="*/ 803066 h 803153"/>
                    <a:gd name="connsiteX7" fmla="*/ 180346 w 410833"/>
                    <a:gd name="connsiteY7" fmla="*/ 765055 h 803153"/>
                    <a:gd name="connsiteX8" fmla="*/ 194903 w 410833"/>
                    <a:gd name="connsiteY8" fmla="*/ 279819 h 803153"/>
                    <a:gd name="connsiteX9" fmla="*/ 190859 w 410833"/>
                    <a:gd name="connsiteY9" fmla="*/ 252323 h 803153"/>
                    <a:gd name="connsiteX10" fmla="*/ 164980 w 410833"/>
                    <a:gd name="connsiteY10" fmla="*/ 262836 h 803153"/>
                    <a:gd name="connsiteX11" fmla="*/ 40436 w 410833"/>
                    <a:gd name="connsiteY11" fmla="*/ 340474 h 803153"/>
                    <a:gd name="connsiteX12" fmla="*/ 0 w 410833"/>
                    <a:gd name="connsiteY12" fmla="*/ 353414 h 803153"/>
                    <a:gd name="connsiteX13" fmla="*/ 26688 w 410833"/>
                    <a:gd name="connsiteY13" fmla="*/ 324299 h 803153"/>
                    <a:gd name="connsiteX14" fmla="*/ 164171 w 410833"/>
                    <a:gd name="connsiteY14" fmla="*/ 253131 h 803153"/>
                    <a:gd name="connsiteX15" fmla="*/ 199755 w 410833"/>
                    <a:gd name="connsiteY15" fmla="*/ 194094 h 803153"/>
                    <a:gd name="connsiteX16" fmla="*/ 198138 w 410833"/>
                    <a:gd name="connsiteY16" fmla="*/ 14557 h 803153"/>
                    <a:gd name="connsiteX17" fmla="*/ 205417 w 410833"/>
                    <a:gd name="connsiteY17" fmla="*/ 0 h 803153"/>
                    <a:gd name="connsiteX18" fmla="*/ 215930 w 410833"/>
                    <a:gd name="connsiteY18" fmla="*/ 32349 h 803153"/>
                    <a:gd name="connsiteX19" fmla="*/ 210269 w 410833"/>
                    <a:gd name="connsiteY19" fmla="*/ 194094 h 803153"/>
                    <a:gd name="connsiteX20" fmla="*/ 244235 w 410833"/>
                    <a:gd name="connsiteY20" fmla="*/ 253131 h 803153"/>
                    <a:gd name="connsiteX21" fmla="*/ 373632 w 410833"/>
                    <a:gd name="connsiteY21" fmla="*/ 321873 h 803153"/>
                    <a:gd name="connsiteX22" fmla="*/ 410833 w 410833"/>
                    <a:gd name="connsiteY22" fmla="*/ 353414 h 803153"/>
                    <a:gd name="connsiteX0" fmla="*/ 410833 w 410833"/>
                    <a:gd name="connsiteY0" fmla="*/ 353414 h 803153"/>
                    <a:gd name="connsiteX1" fmla="*/ 362309 w 410833"/>
                    <a:gd name="connsiteY1" fmla="*/ 339665 h 803153"/>
                    <a:gd name="connsiteX2" fmla="*/ 239383 w 410833"/>
                    <a:gd name="connsiteY2" fmla="*/ 260410 h 803153"/>
                    <a:gd name="connsiteX3" fmla="*/ 218356 w 410833"/>
                    <a:gd name="connsiteY3" fmla="*/ 252323 h 803153"/>
                    <a:gd name="connsiteX4" fmla="*/ 214313 w 410833"/>
                    <a:gd name="connsiteY4" fmla="*/ 276585 h 803153"/>
                    <a:gd name="connsiteX5" fmla="*/ 228870 w 410833"/>
                    <a:gd name="connsiteY5" fmla="*/ 765055 h 803153"/>
                    <a:gd name="connsiteX6" fmla="*/ 203799 w 410833"/>
                    <a:gd name="connsiteY6" fmla="*/ 803066 h 803153"/>
                    <a:gd name="connsiteX7" fmla="*/ 180346 w 410833"/>
                    <a:gd name="connsiteY7" fmla="*/ 765055 h 803153"/>
                    <a:gd name="connsiteX8" fmla="*/ 194903 w 410833"/>
                    <a:gd name="connsiteY8" fmla="*/ 279819 h 803153"/>
                    <a:gd name="connsiteX9" fmla="*/ 190859 w 410833"/>
                    <a:gd name="connsiteY9" fmla="*/ 252323 h 803153"/>
                    <a:gd name="connsiteX10" fmla="*/ 164980 w 410833"/>
                    <a:gd name="connsiteY10" fmla="*/ 262836 h 803153"/>
                    <a:gd name="connsiteX11" fmla="*/ 40436 w 410833"/>
                    <a:gd name="connsiteY11" fmla="*/ 340474 h 803153"/>
                    <a:gd name="connsiteX12" fmla="*/ 0 w 410833"/>
                    <a:gd name="connsiteY12" fmla="*/ 353414 h 803153"/>
                    <a:gd name="connsiteX13" fmla="*/ 26688 w 410833"/>
                    <a:gd name="connsiteY13" fmla="*/ 324299 h 803153"/>
                    <a:gd name="connsiteX14" fmla="*/ 164171 w 410833"/>
                    <a:gd name="connsiteY14" fmla="*/ 253131 h 803153"/>
                    <a:gd name="connsiteX15" fmla="*/ 199755 w 410833"/>
                    <a:gd name="connsiteY15" fmla="*/ 194094 h 803153"/>
                    <a:gd name="connsiteX16" fmla="*/ 198138 w 410833"/>
                    <a:gd name="connsiteY16" fmla="*/ 14557 h 803153"/>
                    <a:gd name="connsiteX17" fmla="*/ 205417 w 410833"/>
                    <a:gd name="connsiteY17" fmla="*/ 0 h 803153"/>
                    <a:gd name="connsiteX18" fmla="*/ 215930 w 410833"/>
                    <a:gd name="connsiteY18" fmla="*/ 32349 h 803153"/>
                    <a:gd name="connsiteX19" fmla="*/ 210269 w 410833"/>
                    <a:gd name="connsiteY19" fmla="*/ 194094 h 803153"/>
                    <a:gd name="connsiteX20" fmla="*/ 244235 w 410833"/>
                    <a:gd name="connsiteY20" fmla="*/ 253131 h 803153"/>
                    <a:gd name="connsiteX21" fmla="*/ 373632 w 410833"/>
                    <a:gd name="connsiteY21" fmla="*/ 321873 h 803153"/>
                    <a:gd name="connsiteX22" fmla="*/ 410833 w 410833"/>
                    <a:gd name="connsiteY22" fmla="*/ 353414 h 803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10833" h="803153">
                      <a:moveTo>
                        <a:pt x="410833" y="353414"/>
                      </a:moveTo>
                      <a:cubicBezTo>
                        <a:pt x="389806" y="358266"/>
                        <a:pt x="376058" y="347752"/>
                        <a:pt x="362309" y="339665"/>
                      </a:cubicBezTo>
                      <a:cubicBezTo>
                        <a:pt x="321064" y="313786"/>
                        <a:pt x="280628" y="286289"/>
                        <a:pt x="239383" y="260410"/>
                      </a:cubicBezTo>
                      <a:cubicBezTo>
                        <a:pt x="232913" y="256366"/>
                        <a:pt x="226443" y="248279"/>
                        <a:pt x="218356" y="252323"/>
                      </a:cubicBezTo>
                      <a:cubicBezTo>
                        <a:pt x="214223" y="255048"/>
                        <a:pt x="214313" y="268497"/>
                        <a:pt x="214313" y="276585"/>
                      </a:cubicBezTo>
                      <a:cubicBezTo>
                        <a:pt x="219165" y="439138"/>
                        <a:pt x="224017" y="602501"/>
                        <a:pt x="228870" y="765055"/>
                      </a:cubicBezTo>
                      <a:cubicBezTo>
                        <a:pt x="229678" y="783656"/>
                        <a:pt x="229678" y="804683"/>
                        <a:pt x="203799" y="803066"/>
                      </a:cubicBezTo>
                      <a:cubicBezTo>
                        <a:pt x="181155" y="802257"/>
                        <a:pt x="179537" y="783656"/>
                        <a:pt x="180346" y="765055"/>
                      </a:cubicBezTo>
                      <a:lnTo>
                        <a:pt x="194903" y="279819"/>
                      </a:lnTo>
                      <a:cubicBezTo>
                        <a:pt x="194903" y="270115"/>
                        <a:pt x="198992" y="256921"/>
                        <a:pt x="190859" y="252323"/>
                      </a:cubicBezTo>
                      <a:cubicBezTo>
                        <a:pt x="181414" y="246983"/>
                        <a:pt x="173067" y="257984"/>
                        <a:pt x="164980" y="262836"/>
                      </a:cubicBezTo>
                      <a:lnTo>
                        <a:pt x="40436" y="340474"/>
                      </a:lnTo>
                      <a:cubicBezTo>
                        <a:pt x="29114" y="347752"/>
                        <a:pt x="16175" y="354222"/>
                        <a:pt x="0" y="353414"/>
                      </a:cubicBezTo>
                      <a:cubicBezTo>
                        <a:pt x="1617" y="335621"/>
                        <a:pt x="15366" y="329960"/>
                        <a:pt x="26688" y="324299"/>
                      </a:cubicBezTo>
                      <a:cubicBezTo>
                        <a:pt x="71977" y="300038"/>
                        <a:pt x="118074" y="276585"/>
                        <a:pt x="164171" y="253131"/>
                      </a:cubicBezTo>
                      <a:cubicBezTo>
                        <a:pt x="188433" y="241001"/>
                        <a:pt x="198138" y="220782"/>
                        <a:pt x="199755" y="194094"/>
                      </a:cubicBezTo>
                      <a:cubicBezTo>
                        <a:pt x="202182" y="134249"/>
                        <a:pt x="190051" y="74403"/>
                        <a:pt x="198138" y="14557"/>
                      </a:cubicBezTo>
                      <a:cubicBezTo>
                        <a:pt x="198947" y="9705"/>
                        <a:pt x="198138" y="4044"/>
                        <a:pt x="205417" y="0"/>
                      </a:cubicBezTo>
                      <a:cubicBezTo>
                        <a:pt x="217547" y="7279"/>
                        <a:pt x="216739" y="20218"/>
                        <a:pt x="215930" y="32349"/>
                      </a:cubicBezTo>
                      <a:cubicBezTo>
                        <a:pt x="214313" y="86534"/>
                        <a:pt x="211886" y="139910"/>
                        <a:pt x="210269" y="194094"/>
                      </a:cubicBezTo>
                      <a:cubicBezTo>
                        <a:pt x="209460" y="220782"/>
                        <a:pt x="219974" y="241001"/>
                        <a:pt x="244235" y="253131"/>
                      </a:cubicBezTo>
                      <a:cubicBezTo>
                        <a:pt x="287907" y="274967"/>
                        <a:pt x="330769" y="298420"/>
                        <a:pt x="373632" y="321873"/>
                      </a:cubicBezTo>
                      <a:cubicBezTo>
                        <a:pt x="388189" y="328343"/>
                        <a:pt x="401128" y="337239"/>
                        <a:pt x="410833" y="353414"/>
                      </a:cubicBezTo>
                      <a:close/>
                    </a:path>
                  </a:pathLst>
                </a:custGeom>
                <a:grpFill/>
                <a:ln w="8081"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endParaRPr>
                </a:p>
              </p:txBody>
            </p:sp>
          </p:grpSp>
          <p:grpSp>
            <p:nvGrpSpPr>
              <p:cNvPr id="12" name="Group 11">
                <a:extLst>
                  <a:ext uri="{FF2B5EF4-FFF2-40B4-BE49-F238E27FC236}">
                    <a16:creationId xmlns:a16="http://schemas.microsoft.com/office/drawing/2014/main" id="{0C864DC4-26D1-9823-3517-FD633B941BF6}"/>
                  </a:ext>
                </a:extLst>
              </p:cNvPr>
              <p:cNvGrpSpPr/>
              <p:nvPr/>
            </p:nvGrpSpPr>
            <p:grpSpPr>
              <a:xfrm>
                <a:off x="5960899" y="4970731"/>
                <a:ext cx="821311" cy="845919"/>
                <a:chOff x="954383" y="599435"/>
                <a:chExt cx="6803039" cy="7006874"/>
              </a:xfrm>
              <a:solidFill>
                <a:srgbClr val="2CB8AE"/>
              </a:solidFill>
            </p:grpSpPr>
            <p:sp>
              <p:nvSpPr>
                <p:cNvPr id="13" name="Freeform: Shape 12">
                  <a:extLst>
                    <a:ext uri="{FF2B5EF4-FFF2-40B4-BE49-F238E27FC236}">
                      <a16:creationId xmlns:a16="http://schemas.microsoft.com/office/drawing/2014/main" id="{C5E53F19-FC6F-C983-FCF5-AC3D651E7929}"/>
                    </a:ext>
                  </a:extLst>
                </p:cNvPr>
                <p:cNvSpPr/>
                <p:nvPr/>
              </p:nvSpPr>
              <p:spPr>
                <a:xfrm>
                  <a:off x="2445111" y="599435"/>
                  <a:ext cx="3497902" cy="6838182"/>
                </a:xfrm>
                <a:custGeom>
                  <a:avLst/>
                  <a:gdLst>
                    <a:gd name="connsiteX0" fmla="*/ 410833 w 404363"/>
                    <a:gd name="connsiteY0" fmla="*/ 353414 h 800639"/>
                    <a:gd name="connsiteX1" fmla="*/ 362309 w 404363"/>
                    <a:gd name="connsiteY1" fmla="*/ 339665 h 800639"/>
                    <a:gd name="connsiteX2" fmla="*/ 239383 w 404363"/>
                    <a:gd name="connsiteY2" fmla="*/ 260410 h 800639"/>
                    <a:gd name="connsiteX3" fmla="*/ 218356 w 404363"/>
                    <a:gd name="connsiteY3" fmla="*/ 252323 h 800639"/>
                    <a:gd name="connsiteX4" fmla="*/ 214313 w 404363"/>
                    <a:gd name="connsiteY4" fmla="*/ 276585 h 800639"/>
                    <a:gd name="connsiteX5" fmla="*/ 228870 w 404363"/>
                    <a:gd name="connsiteY5" fmla="*/ 765055 h 800639"/>
                    <a:gd name="connsiteX6" fmla="*/ 203799 w 404363"/>
                    <a:gd name="connsiteY6" fmla="*/ 803066 h 800639"/>
                    <a:gd name="connsiteX7" fmla="*/ 180346 w 404363"/>
                    <a:gd name="connsiteY7" fmla="*/ 765055 h 800639"/>
                    <a:gd name="connsiteX8" fmla="*/ 194903 w 404363"/>
                    <a:gd name="connsiteY8" fmla="*/ 279819 h 800639"/>
                    <a:gd name="connsiteX9" fmla="*/ 190859 w 404363"/>
                    <a:gd name="connsiteY9" fmla="*/ 252323 h 800639"/>
                    <a:gd name="connsiteX10" fmla="*/ 164980 w 404363"/>
                    <a:gd name="connsiteY10" fmla="*/ 262836 h 800639"/>
                    <a:gd name="connsiteX11" fmla="*/ 40436 w 404363"/>
                    <a:gd name="connsiteY11" fmla="*/ 340474 h 800639"/>
                    <a:gd name="connsiteX12" fmla="*/ 0 w 404363"/>
                    <a:gd name="connsiteY12" fmla="*/ 353414 h 800639"/>
                    <a:gd name="connsiteX13" fmla="*/ 26688 w 404363"/>
                    <a:gd name="connsiteY13" fmla="*/ 324299 h 800639"/>
                    <a:gd name="connsiteX14" fmla="*/ 164171 w 404363"/>
                    <a:gd name="connsiteY14" fmla="*/ 253131 h 800639"/>
                    <a:gd name="connsiteX15" fmla="*/ 199755 w 404363"/>
                    <a:gd name="connsiteY15" fmla="*/ 194094 h 800639"/>
                    <a:gd name="connsiteX16" fmla="*/ 198138 w 404363"/>
                    <a:gd name="connsiteY16" fmla="*/ 14557 h 800639"/>
                    <a:gd name="connsiteX17" fmla="*/ 205417 w 404363"/>
                    <a:gd name="connsiteY17" fmla="*/ 0 h 800639"/>
                    <a:gd name="connsiteX18" fmla="*/ 215930 w 404363"/>
                    <a:gd name="connsiteY18" fmla="*/ 32349 h 800639"/>
                    <a:gd name="connsiteX19" fmla="*/ 210269 w 404363"/>
                    <a:gd name="connsiteY19" fmla="*/ 194094 h 800639"/>
                    <a:gd name="connsiteX20" fmla="*/ 244235 w 404363"/>
                    <a:gd name="connsiteY20" fmla="*/ 253131 h 800639"/>
                    <a:gd name="connsiteX21" fmla="*/ 373632 w 404363"/>
                    <a:gd name="connsiteY21" fmla="*/ 321873 h 800639"/>
                    <a:gd name="connsiteX22" fmla="*/ 410833 w 404363"/>
                    <a:gd name="connsiteY22" fmla="*/ 353414 h 800639"/>
                    <a:gd name="connsiteX0" fmla="*/ 410833 w 410833"/>
                    <a:gd name="connsiteY0" fmla="*/ 353414 h 803153"/>
                    <a:gd name="connsiteX1" fmla="*/ 362309 w 410833"/>
                    <a:gd name="connsiteY1" fmla="*/ 339665 h 803153"/>
                    <a:gd name="connsiteX2" fmla="*/ 239383 w 410833"/>
                    <a:gd name="connsiteY2" fmla="*/ 260410 h 803153"/>
                    <a:gd name="connsiteX3" fmla="*/ 218356 w 410833"/>
                    <a:gd name="connsiteY3" fmla="*/ 252323 h 803153"/>
                    <a:gd name="connsiteX4" fmla="*/ 214313 w 410833"/>
                    <a:gd name="connsiteY4" fmla="*/ 276585 h 803153"/>
                    <a:gd name="connsiteX5" fmla="*/ 228870 w 410833"/>
                    <a:gd name="connsiteY5" fmla="*/ 765055 h 803153"/>
                    <a:gd name="connsiteX6" fmla="*/ 203799 w 410833"/>
                    <a:gd name="connsiteY6" fmla="*/ 803066 h 803153"/>
                    <a:gd name="connsiteX7" fmla="*/ 180346 w 410833"/>
                    <a:gd name="connsiteY7" fmla="*/ 765055 h 803153"/>
                    <a:gd name="connsiteX8" fmla="*/ 194903 w 410833"/>
                    <a:gd name="connsiteY8" fmla="*/ 279819 h 803153"/>
                    <a:gd name="connsiteX9" fmla="*/ 190859 w 410833"/>
                    <a:gd name="connsiteY9" fmla="*/ 252323 h 803153"/>
                    <a:gd name="connsiteX10" fmla="*/ 164980 w 410833"/>
                    <a:gd name="connsiteY10" fmla="*/ 262836 h 803153"/>
                    <a:gd name="connsiteX11" fmla="*/ 40436 w 410833"/>
                    <a:gd name="connsiteY11" fmla="*/ 340474 h 803153"/>
                    <a:gd name="connsiteX12" fmla="*/ 0 w 410833"/>
                    <a:gd name="connsiteY12" fmla="*/ 353414 h 803153"/>
                    <a:gd name="connsiteX13" fmla="*/ 26688 w 410833"/>
                    <a:gd name="connsiteY13" fmla="*/ 324299 h 803153"/>
                    <a:gd name="connsiteX14" fmla="*/ 164171 w 410833"/>
                    <a:gd name="connsiteY14" fmla="*/ 253131 h 803153"/>
                    <a:gd name="connsiteX15" fmla="*/ 199755 w 410833"/>
                    <a:gd name="connsiteY15" fmla="*/ 194094 h 803153"/>
                    <a:gd name="connsiteX16" fmla="*/ 198138 w 410833"/>
                    <a:gd name="connsiteY16" fmla="*/ 14557 h 803153"/>
                    <a:gd name="connsiteX17" fmla="*/ 205417 w 410833"/>
                    <a:gd name="connsiteY17" fmla="*/ 0 h 803153"/>
                    <a:gd name="connsiteX18" fmla="*/ 215930 w 410833"/>
                    <a:gd name="connsiteY18" fmla="*/ 32349 h 803153"/>
                    <a:gd name="connsiteX19" fmla="*/ 210269 w 410833"/>
                    <a:gd name="connsiteY19" fmla="*/ 194094 h 803153"/>
                    <a:gd name="connsiteX20" fmla="*/ 244235 w 410833"/>
                    <a:gd name="connsiteY20" fmla="*/ 253131 h 803153"/>
                    <a:gd name="connsiteX21" fmla="*/ 373632 w 410833"/>
                    <a:gd name="connsiteY21" fmla="*/ 321873 h 803153"/>
                    <a:gd name="connsiteX22" fmla="*/ 410833 w 410833"/>
                    <a:gd name="connsiteY22" fmla="*/ 353414 h 803153"/>
                    <a:gd name="connsiteX0" fmla="*/ 410833 w 410833"/>
                    <a:gd name="connsiteY0" fmla="*/ 353414 h 803153"/>
                    <a:gd name="connsiteX1" fmla="*/ 362309 w 410833"/>
                    <a:gd name="connsiteY1" fmla="*/ 339665 h 803153"/>
                    <a:gd name="connsiteX2" fmla="*/ 239383 w 410833"/>
                    <a:gd name="connsiteY2" fmla="*/ 260410 h 803153"/>
                    <a:gd name="connsiteX3" fmla="*/ 218356 w 410833"/>
                    <a:gd name="connsiteY3" fmla="*/ 252323 h 803153"/>
                    <a:gd name="connsiteX4" fmla="*/ 214313 w 410833"/>
                    <a:gd name="connsiteY4" fmla="*/ 276585 h 803153"/>
                    <a:gd name="connsiteX5" fmla="*/ 228870 w 410833"/>
                    <a:gd name="connsiteY5" fmla="*/ 765055 h 803153"/>
                    <a:gd name="connsiteX6" fmla="*/ 203799 w 410833"/>
                    <a:gd name="connsiteY6" fmla="*/ 803066 h 803153"/>
                    <a:gd name="connsiteX7" fmla="*/ 180346 w 410833"/>
                    <a:gd name="connsiteY7" fmla="*/ 765055 h 803153"/>
                    <a:gd name="connsiteX8" fmla="*/ 194903 w 410833"/>
                    <a:gd name="connsiteY8" fmla="*/ 279819 h 803153"/>
                    <a:gd name="connsiteX9" fmla="*/ 190859 w 410833"/>
                    <a:gd name="connsiteY9" fmla="*/ 252323 h 803153"/>
                    <a:gd name="connsiteX10" fmla="*/ 164980 w 410833"/>
                    <a:gd name="connsiteY10" fmla="*/ 262836 h 803153"/>
                    <a:gd name="connsiteX11" fmla="*/ 40436 w 410833"/>
                    <a:gd name="connsiteY11" fmla="*/ 340474 h 803153"/>
                    <a:gd name="connsiteX12" fmla="*/ 0 w 410833"/>
                    <a:gd name="connsiteY12" fmla="*/ 353414 h 803153"/>
                    <a:gd name="connsiteX13" fmla="*/ 26688 w 410833"/>
                    <a:gd name="connsiteY13" fmla="*/ 324299 h 803153"/>
                    <a:gd name="connsiteX14" fmla="*/ 164171 w 410833"/>
                    <a:gd name="connsiteY14" fmla="*/ 253131 h 803153"/>
                    <a:gd name="connsiteX15" fmla="*/ 199755 w 410833"/>
                    <a:gd name="connsiteY15" fmla="*/ 194094 h 803153"/>
                    <a:gd name="connsiteX16" fmla="*/ 198138 w 410833"/>
                    <a:gd name="connsiteY16" fmla="*/ 14557 h 803153"/>
                    <a:gd name="connsiteX17" fmla="*/ 205417 w 410833"/>
                    <a:gd name="connsiteY17" fmla="*/ 0 h 803153"/>
                    <a:gd name="connsiteX18" fmla="*/ 215930 w 410833"/>
                    <a:gd name="connsiteY18" fmla="*/ 32349 h 803153"/>
                    <a:gd name="connsiteX19" fmla="*/ 210269 w 410833"/>
                    <a:gd name="connsiteY19" fmla="*/ 194094 h 803153"/>
                    <a:gd name="connsiteX20" fmla="*/ 244235 w 410833"/>
                    <a:gd name="connsiteY20" fmla="*/ 253131 h 803153"/>
                    <a:gd name="connsiteX21" fmla="*/ 373632 w 410833"/>
                    <a:gd name="connsiteY21" fmla="*/ 321873 h 803153"/>
                    <a:gd name="connsiteX22" fmla="*/ 410833 w 410833"/>
                    <a:gd name="connsiteY22" fmla="*/ 353414 h 803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10833" h="803153">
                      <a:moveTo>
                        <a:pt x="410833" y="353414"/>
                      </a:moveTo>
                      <a:cubicBezTo>
                        <a:pt x="389806" y="358266"/>
                        <a:pt x="376058" y="347752"/>
                        <a:pt x="362309" y="339665"/>
                      </a:cubicBezTo>
                      <a:cubicBezTo>
                        <a:pt x="321064" y="313786"/>
                        <a:pt x="280628" y="286289"/>
                        <a:pt x="239383" y="260410"/>
                      </a:cubicBezTo>
                      <a:cubicBezTo>
                        <a:pt x="232913" y="256366"/>
                        <a:pt x="226443" y="248279"/>
                        <a:pt x="218356" y="252323"/>
                      </a:cubicBezTo>
                      <a:cubicBezTo>
                        <a:pt x="214223" y="255048"/>
                        <a:pt x="214313" y="268497"/>
                        <a:pt x="214313" y="276585"/>
                      </a:cubicBezTo>
                      <a:cubicBezTo>
                        <a:pt x="219165" y="439138"/>
                        <a:pt x="224017" y="602501"/>
                        <a:pt x="228870" y="765055"/>
                      </a:cubicBezTo>
                      <a:cubicBezTo>
                        <a:pt x="229678" y="783656"/>
                        <a:pt x="229678" y="804683"/>
                        <a:pt x="203799" y="803066"/>
                      </a:cubicBezTo>
                      <a:cubicBezTo>
                        <a:pt x="181155" y="802257"/>
                        <a:pt x="179537" y="783656"/>
                        <a:pt x="180346" y="765055"/>
                      </a:cubicBezTo>
                      <a:lnTo>
                        <a:pt x="194903" y="279819"/>
                      </a:lnTo>
                      <a:cubicBezTo>
                        <a:pt x="194903" y="270115"/>
                        <a:pt x="198992" y="256921"/>
                        <a:pt x="190859" y="252323"/>
                      </a:cubicBezTo>
                      <a:cubicBezTo>
                        <a:pt x="181414" y="246983"/>
                        <a:pt x="173067" y="257984"/>
                        <a:pt x="164980" y="262836"/>
                      </a:cubicBezTo>
                      <a:lnTo>
                        <a:pt x="40436" y="340474"/>
                      </a:lnTo>
                      <a:cubicBezTo>
                        <a:pt x="29114" y="347752"/>
                        <a:pt x="16175" y="354222"/>
                        <a:pt x="0" y="353414"/>
                      </a:cubicBezTo>
                      <a:cubicBezTo>
                        <a:pt x="1617" y="335621"/>
                        <a:pt x="15366" y="329960"/>
                        <a:pt x="26688" y="324299"/>
                      </a:cubicBezTo>
                      <a:cubicBezTo>
                        <a:pt x="71977" y="300038"/>
                        <a:pt x="118074" y="276585"/>
                        <a:pt x="164171" y="253131"/>
                      </a:cubicBezTo>
                      <a:cubicBezTo>
                        <a:pt x="188433" y="241001"/>
                        <a:pt x="198138" y="220782"/>
                        <a:pt x="199755" y="194094"/>
                      </a:cubicBezTo>
                      <a:cubicBezTo>
                        <a:pt x="202182" y="134249"/>
                        <a:pt x="190051" y="74403"/>
                        <a:pt x="198138" y="14557"/>
                      </a:cubicBezTo>
                      <a:cubicBezTo>
                        <a:pt x="198947" y="9705"/>
                        <a:pt x="198138" y="4044"/>
                        <a:pt x="205417" y="0"/>
                      </a:cubicBezTo>
                      <a:cubicBezTo>
                        <a:pt x="217547" y="7279"/>
                        <a:pt x="216739" y="20218"/>
                        <a:pt x="215930" y="32349"/>
                      </a:cubicBezTo>
                      <a:cubicBezTo>
                        <a:pt x="214313" y="86534"/>
                        <a:pt x="211886" y="139910"/>
                        <a:pt x="210269" y="194094"/>
                      </a:cubicBezTo>
                      <a:cubicBezTo>
                        <a:pt x="209460" y="220782"/>
                        <a:pt x="219974" y="241001"/>
                        <a:pt x="244235" y="253131"/>
                      </a:cubicBezTo>
                      <a:cubicBezTo>
                        <a:pt x="287907" y="274967"/>
                        <a:pt x="330769" y="298420"/>
                        <a:pt x="373632" y="321873"/>
                      </a:cubicBezTo>
                      <a:cubicBezTo>
                        <a:pt x="388189" y="328343"/>
                        <a:pt x="401128" y="337239"/>
                        <a:pt x="410833" y="353414"/>
                      </a:cubicBezTo>
                      <a:close/>
                    </a:path>
                  </a:pathLst>
                </a:custGeom>
                <a:grpFill/>
                <a:ln w="8081"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endParaRPr>
                </a:p>
              </p:txBody>
            </p:sp>
            <p:sp>
              <p:nvSpPr>
                <p:cNvPr id="14" name="Freeform: Shape 13">
                  <a:extLst>
                    <a:ext uri="{FF2B5EF4-FFF2-40B4-BE49-F238E27FC236}">
                      <a16:creationId xmlns:a16="http://schemas.microsoft.com/office/drawing/2014/main" id="{A12898DF-CA38-97BC-5646-AC04F2161EA2}"/>
                    </a:ext>
                  </a:extLst>
                </p:cNvPr>
                <p:cNvSpPr/>
                <p:nvPr/>
              </p:nvSpPr>
              <p:spPr>
                <a:xfrm>
                  <a:off x="954383" y="4447323"/>
                  <a:ext cx="1615901" cy="3158986"/>
                </a:xfrm>
                <a:custGeom>
                  <a:avLst/>
                  <a:gdLst>
                    <a:gd name="connsiteX0" fmla="*/ 410833 w 404363"/>
                    <a:gd name="connsiteY0" fmla="*/ 353414 h 800639"/>
                    <a:gd name="connsiteX1" fmla="*/ 362309 w 404363"/>
                    <a:gd name="connsiteY1" fmla="*/ 339665 h 800639"/>
                    <a:gd name="connsiteX2" fmla="*/ 239383 w 404363"/>
                    <a:gd name="connsiteY2" fmla="*/ 260410 h 800639"/>
                    <a:gd name="connsiteX3" fmla="*/ 218356 w 404363"/>
                    <a:gd name="connsiteY3" fmla="*/ 252323 h 800639"/>
                    <a:gd name="connsiteX4" fmla="*/ 214313 w 404363"/>
                    <a:gd name="connsiteY4" fmla="*/ 276585 h 800639"/>
                    <a:gd name="connsiteX5" fmla="*/ 228870 w 404363"/>
                    <a:gd name="connsiteY5" fmla="*/ 765055 h 800639"/>
                    <a:gd name="connsiteX6" fmla="*/ 203799 w 404363"/>
                    <a:gd name="connsiteY6" fmla="*/ 803066 h 800639"/>
                    <a:gd name="connsiteX7" fmla="*/ 180346 w 404363"/>
                    <a:gd name="connsiteY7" fmla="*/ 765055 h 800639"/>
                    <a:gd name="connsiteX8" fmla="*/ 194903 w 404363"/>
                    <a:gd name="connsiteY8" fmla="*/ 279819 h 800639"/>
                    <a:gd name="connsiteX9" fmla="*/ 190859 w 404363"/>
                    <a:gd name="connsiteY9" fmla="*/ 252323 h 800639"/>
                    <a:gd name="connsiteX10" fmla="*/ 164980 w 404363"/>
                    <a:gd name="connsiteY10" fmla="*/ 262836 h 800639"/>
                    <a:gd name="connsiteX11" fmla="*/ 40436 w 404363"/>
                    <a:gd name="connsiteY11" fmla="*/ 340474 h 800639"/>
                    <a:gd name="connsiteX12" fmla="*/ 0 w 404363"/>
                    <a:gd name="connsiteY12" fmla="*/ 353414 h 800639"/>
                    <a:gd name="connsiteX13" fmla="*/ 26688 w 404363"/>
                    <a:gd name="connsiteY13" fmla="*/ 324299 h 800639"/>
                    <a:gd name="connsiteX14" fmla="*/ 164171 w 404363"/>
                    <a:gd name="connsiteY14" fmla="*/ 253131 h 800639"/>
                    <a:gd name="connsiteX15" fmla="*/ 199755 w 404363"/>
                    <a:gd name="connsiteY15" fmla="*/ 194094 h 800639"/>
                    <a:gd name="connsiteX16" fmla="*/ 198138 w 404363"/>
                    <a:gd name="connsiteY16" fmla="*/ 14557 h 800639"/>
                    <a:gd name="connsiteX17" fmla="*/ 205417 w 404363"/>
                    <a:gd name="connsiteY17" fmla="*/ 0 h 800639"/>
                    <a:gd name="connsiteX18" fmla="*/ 215930 w 404363"/>
                    <a:gd name="connsiteY18" fmla="*/ 32349 h 800639"/>
                    <a:gd name="connsiteX19" fmla="*/ 210269 w 404363"/>
                    <a:gd name="connsiteY19" fmla="*/ 194094 h 800639"/>
                    <a:gd name="connsiteX20" fmla="*/ 244235 w 404363"/>
                    <a:gd name="connsiteY20" fmla="*/ 253131 h 800639"/>
                    <a:gd name="connsiteX21" fmla="*/ 373632 w 404363"/>
                    <a:gd name="connsiteY21" fmla="*/ 321873 h 800639"/>
                    <a:gd name="connsiteX22" fmla="*/ 410833 w 404363"/>
                    <a:gd name="connsiteY22" fmla="*/ 353414 h 800639"/>
                    <a:gd name="connsiteX0" fmla="*/ 410833 w 410833"/>
                    <a:gd name="connsiteY0" fmla="*/ 353414 h 803153"/>
                    <a:gd name="connsiteX1" fmla="*/ 362309 w 410833"/>
                    <a:gd name="connsiteY1" fmla="*/ 339665 h 803153"/>
                    <a:gd name="connsiteX2" fmla="*/ 239383 w 410833"/>
                    <a:gd name="connsiteY2" fmla="*/ 260410 h 803153"/>
                    <a:gd name="connsiteX3" fmla="*/ 218356 w 410833"/>
                    <a:gd name="connsiteY3" fmla="*/ 252323 h 803153"/>
                    <a:gd name="connsiteX4" fmla="*/ 214313 w 410833"/>
                    <a:gd name="connsiteY4" fmla="*/ 276585 h 803153"/>
                    <a:gd name="connsiteX5" fmla="*/ 228870 w 410833"/>
                    <a:gd name="connsiteY5" fmla="*/ 765055 h 803153"/>
                    <a:gd name="connsiteX6" fmla="*/ 203799 w 410833"/>
                    <a:gd name="connsiteY6" fmla="*/ 803066 h 803153"/>
                    <a:gd name="connsiteX7" fmla="*/ 180346 w 410833"/>
                    <a:gd name="connsiteY7" fmla="*/ 765055 h 803153"/>
                    <a:gd name="connsiteX8" fmla="*/ 194903 w 410833"/>
                    <a:gd name="connsiteY8" fmla="*/ 279819 h 803153"/>
                    <a:gd name="connsiteX9" fmla="*/ 190859 w 410833"/>
                    <a:gd name="connsiteY9" fmla="*/ 252323 h 803153"/>
                    <a:gd name="connsiteX10" fmla="*/ 164980 w 410833"/>
                    <a:gd name="connsiteY10" fmla="*/ 262836 h 803153"/>
                    <a:gd name="connsiteX11" fmla="*/ 40436 w 410833"/>
                    <a:gd name="connsiteY11" fmla="*/ 340474 h 803153"/>
                    <a:gd name="connsiteX12" fmla="*/ 0 w 410833"/>
                    <a:gd name="connsiteY12" fmla="*/ 353414 h 803153"/>
                    <a:gd name="connsiteX13" fmla="*/ 26688 w 410833"/>
                    <a:gd name="connsiteY13" fmla="*/ 324299 h 803153"/>
                    <a:gd name="connsiteX14" fmla="*/ 164171 w 410833"/>
                    <a:gd name="connsiteY14" fmla="*/ 253131 h 803153"/>
                    <a:gd name="connsiteX15" fmla="*/ 199755 w 410833"/>
                    <a:gd name="connsiteY15" fmla="*/ 194094 h 803153"/>
                    <a:gd name="connsiteX16" fmla="*/ 198138 w 410833"/>
                    <a:gd name="connsiteY16" fmla="*/ 14557 h 803153"/>
                    <a:gd name="connsiteX17" fmla="*/ 205417 w 410833"/>
                    <a:gd name="connsiteY17" fmla="*/ 0 h 803153"/>
                    <a:gd name="connsiteX18" fmla="*/ 215930 w 410833"/>
                    <a:gd name="connsiteY18" fmla="*/ 32349 h 803153"/>
                    <a:gd name="connsiteX19" fmla="*/ 210269 w 410833"/>
                    <a:gd name="connsiteY19" fmla="*/ 194094 h 803153"/>
                    <a:gd name="connsiteX20" fmla="*/ 244235 w 410833"/>
                    <a:gd name="connsiteY20" fmla="*/ 253131 h 803153"/>
                    <a:gd name="connsiteX21" fmla="*/ 373632 w 410833"/>
                    <a:gd name="connsiteY21" fmla="*/ 321873 h 803153"/>
                    <a:gd name="connsiteX22" fmla="*/ 410833 w 410833"/>
                    <a:gd name="connsiteY22" fmla="*/ 353414 h 803153"/>
                    <a:gd name="connsiteX0" fmla="*/ 410833 w 410833"/>
                    <a:gd name="connsiteY0" fmla="*/ 353414 h 803153"/>
                    <a:gd name="connsiteX1" fmla="*/ 362309 w 410833"/>
                    <a:gd name="connsiteY1" fmla="*/ 339665 h 803153"/>
                    <a:gd name="connsiteX2" fmla="*/ 239383 w 410833"/>
                    <a:gd name="connsiteY2" fmla="*/ 260410 h 803153"/>
                    <a:gd name="connsiteX3" fmla="*/ 218356 w 410833"/>
                    <a:gd name="connsiteY3" fmla="*/ 252323 h 803153"/>
                    <a:gd name="connsiteX4" fmla="*/ 214313 w 410833"/>
                    <a:gd name="connsiteY4" fmla="*/ 276585 h 803153"/>
                    <a:gd name="connsiteX5" fmla="*/ 228870 w 410833"/>
                    <a:gd name="connsiteY5" fmla="*/ 765055 h 803153"/>
                    <a:gd name="connsiteX6" fmla="*/ 203799 w 410833"/>
                    <a:gd name="connsiteY6" fmla="*/ 803066 h 803153"/>
                    <a:gd name="connsiteX7" fmla="*/ 180346 w 410833"/>
                    <a:gd name="connsiteY7" fmla="*/ 765055 h 803153"/>
                    <a:gd name="connsiteX8" fmla="*/ 194903 w 410833"/>
                    <a:gd name="connsiteY8" fmla="*/ 279819 h 803153"/>
                    <a:gd name="connsiteX9" fmla="*/ 190859 w 410833"/>
                    <a:gd name="connsiteY9" fmla="*/ 252323 h 803153"/>
                    <a:gd name="connsiteX10" fmla="*/ 164980 w 410833"/>
                    <a:gd name="connsiteY10" fmla="*/ 262836 h 803153"/>
                    <a:gd name="connsiteX11" fmla="*/ 40436 w 410833"/>
                    <a:gd name="connsiteY11" fmla="*/ 340474 h 803153"/>
                    <a:gd name="connsiteX12" fmla="*/ 0 w 410833"/>
                    <a:gd name="connsiteY12" fmla="*/ 353414 h 803153"/>
                    <a:gd name="connsiteX13" fmla="*/ 26688 w 410833"/>
                    <a:gd name="connsiteY13" fmla="*/ 324299 h 803153"/>
                    <a:gd name="connsiteX14" fmla="*/ 164171 w 410833"/>
                    <a:gd name="connsiteY14" fmla="*/ 253131 h 803153"/>
                    <a:gd name="connsiteX15" fmla="*/ 199755 w 410833"/>
                    <a:gd name="connsiteY15" fmla="*/ 194094 h 803153"/>
                    <a:gd name="connsiteX16" fmla="*/ 198138 w 410833"/>
                    <a:gd name="connsiteY16" fmla="*/ 14557 h 803153"/>
                    <a:gd name="connsiteX17" fmla="*/ 205417 w 410833"/>
                    <a:gd name="connsiteY17" fmla="*/ 0 h 803153"/>
                    <a:gd name="connsiteX18" fmla="*/ 215930 w 410833"/>
                    <a:gd name="connsiteY18" fmla="*/ 32349 h 803153"/>
                    <a:gd name="connsiteX19" fmla="*/ 210269 w 410833"/>
                    <a:gd name="connsiteY19" fmla="*/ 194094 h 803153"/>
                    <a:gd name="connsiteX20" fmla="*/ 244235 w 410833"/>
                    <a:gd name="connsiteY20" fmla="*/ 253131 h 803153"/>
                    <a:gd name="connsiteX21" fmla="*/ 373632 w 410833"/>
                    <a:gd name="connsiteY21" fmla="*/ 321873 h 803153"/>
                    <a:gd name="connsiteX22" fmla="*/ 410833 w 410833"/>
                    <a:gd name="connsiteY22" fmla="*/ 353414 h 803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10833" h="803153">
                      <a:moveTo>
                        <a:pt x="410833" y="353414"/>
                      </a:moveTo>
                      <a:cubicBezTo>
                        <a:pt x="389806" y="358266"/>
                        <a:pt x="376058" y="347752"/>
                        <a:pt x="362309" y="339665"/>
                      </a:cubicBezTo>
                      <a:cubicBezTo>
                        <a:pt x="321064" y="313786"/>
                        <a:pt x="280628" y="286289"/>
                        <a:pt x="239383" y="260410"/>
                      </a:cubicBezTo>
                      <a:cubicBezTo>
                        <a:pt x="232913" y="256366"/>
                        <a:pt x="226443" y="248279"/>
                        <a:pt x="218356" y="252323"/>
                      </a:cubicBezTo>
                      <a:cubicBezTo>
                        <a:pt x="214223" y="255048"/>
                        <a:pt x="214313" y="268497"/>
                        <a:pt x="214313" y="276585"/>
                      </a:cubicBezTo>
                      <a:cubicBezTo>
                        <a:pt x="219165" y="439138"/>
                        <a:pt x="224017" y="602501"/>
                        <a:pt x="228870" y="765055"/>
                      </a:cubicBezTo>
                      <a:cubicBezTo>
                        <a:pt x="229678" y="783656"/>
                        <a:pt x="229678" y="804683"/>
                        <a:pt x="203799" y="803066"/>
                      </a:cubicBezTo>
                      <a:cubicBezTo>
                        <a:pt x="181155" y="802257"/>
                        <a:pt x="179537" y="783656"/>
                        <a:pt x="180346" y="765055"/>
                      </a:cubicBezTo>
                      <a:lnTo>
                        <a:pt x="194903" y="279819"/>
                      </a:lnTo>
                      <a:cubicBezTo>
                        <a:pt x="194903" y="270115"/>
                        <a:pt x="198992" y="256921"/>
                        <a:pt x="190859" y="252323"/>
                      </a:cubicBezTo>
                      <a:cubicBezTo>
                        <a:pt x="181414" y="246983"/>
                        <a:pt x="173067" y="257984"/>
                        <a:pt x="164980" y="262836"/>
                      </a:cubicBezTo>
                      <a:lnTo>
                        <a:pt x="40436" y="340474"/>
                      </a:lnTo>
                      <a:cubicBezTo>
                        <a:pt x="29114" y="347752"/>
                        <a:pt x="16175" y="354222"/>
                        <a:pt x="0" y="353414"/>
                      </a:cubicBezTo>
                      <a:cubicBezTo>
                        <a:pt x="1617" y="335621"/>
                        <a:pt x="15366" y="329960"/>
                        <a:pt x="26688" y="324299"/>
                      </a:cubicBezTo>
                      <a:cubicBezTo>
                        <a:pt x="71977" y="300038"/>
                        <a:pt x="118074" y="276585"/>
                        <a:pt x="164171" y="253131"/>
                      </a:cubicBezTo>
                      <a:cubicBezTo>
                        <a:pt x="188433" y="241001"/>
                        <a:pt x="198138" y="220782"/>
                        <a:pt x="199755" y="194094"/>
                      </a:cubicBezTo>
                      <a:cubicBezTo>
                        <a:pt x="202182" y="134249"/>
                        <a:pt x="190051" y="74403"/>
                        <a:pt x="198138" y="14557"/>
                      </a:cubicBezTo>
                      <a:cubicBezTo>
                        <a:pt x="198947" y="9705"/>
                        <a:pt x="198138" y="4044"/>
                        <a:pt x="205417" y="0"/>
                      </a:cubicBezTo>
                      <a:cubicBezTo>
                        <a:pt x="217547" y="7279"/>
                        <a:pt x="216739" y="20218"/>
                        <a:pt x="215930" y="32349"/>
                      </a:cubicBezTo>
                      <a:cubicBezTo>
                        <a:pt x="214313" y="86534"/>
                        <a:pt x="211886" y="139910"/>
                        <a:pt x="210269" y="194094"/>
                      </a:cubicBezTo>
                      <a:cubicBezTo>
                        <a:pt x="209460" y="220782"/>
                        <a:pt x="219974" y="241001"/>
                        <a:pt x="244235" y="253131"/>
                      </a:cubicBezTo>
                      <a:cubicBezTo>
                        <a:pt x="287907" y="274967"/>
                        <a:pt x="330769" y="298420"/>
                        <a:pt x="373632" y="321873"/>
                      </a:cubicBezTo>
                      <a:cubicBezTo>
                        <a:pt x="388189" y="328343"/>
                        <a:pt x="401128" y="337239"/>
                        <a:pt x="410833" y="353414"/>
                      </a:cubicBezTo>
                      <a:close/>
                    </a:path>
                  </a:pathLst>
                </a:custGeom>
                <a:grpFill/>
                <a:ln w="8081"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endParaRPr>
                </a:p>
              </p:txBody>
            </p:sp>
            <p:sp>
              <p:nvSpPr>
                <p:cNvPr id="15" name="Freeform: Shape 14">
                  <a:extLst>
                    <a:ext uri="{FF2B5EF4-FFF2-40B4-BE49-F238E27FC236}">
                      <a16:creationId xmlns:a16="http://schemas.microsoft.com/office/drawing/2014/main" id="{1862F7E1-0484-9864-2C5E-C5F81DC8C3D9}"/>
                    </a:ext>
                  </a:extLst>
                </p:cNvPr>
                <p:cNvSpPr/>
                <p:nvPr/>
              </p:nvSpPr>
              <p:spPr>
                <a:xfrm>
                  <a:off x="5693427" y="3567142"/>
                  <a:ext cx="2063995" cy="4034984"/>
                </a:xfrm>
                <a:custGeom>
                  <a:avLst/>
                  <a:gdLst>
                    <a:gd name="connsiteX0" fmla="*/ 410833 w 404363"/>
                    <a:gd name="connsiteY0" fmla="*/ 353414 h 800639"/>
                    <a:gd name="connsiteX1" fmla="*/ 362309 w 404363"/>
                    <a:gd name="connsiteY1" fmla="*/ 339665 h 800639"/>
                    <a:gd name="connsiteX2" fmla="*/ 239383 w 404363"/>
                    <a:gd name="connsiteY2" fmla="*/ 260410 h 800639"/>
                    <a:gd name="connsiteX3" fmla="*/ 218356 w 404363"/>
                    <a:gd name="connsiteY3" fmla="*/ 252323 h 800639"/>
                    <a:gd name="connsiteX4" fmla="*/ 214313 w 404363"/>
                    <a:gd name="connsiteY4" fmla="*/ 276585 h 800639"/>
                    <a:gd name="connsiteX5" fmla="*/ 228870 w 404363"/>
                    <a:gd name="connsiteY5" fmla="*/ 765055 h 800639"/>
                    <a:gd name="connsiteX6" fmla="*/ 203799 w 404363"/>
                    <a:gd name="connsiteY6" fmla="*/ 803066 h 800639"/>
                    <a:gd name="connsiteX7" fmla="*/ 180346 w 404363"/>
                    <a:gd name="connsiteY7" fmla="*/ 765055 h 800639"/>
                    <a:gd name="connsiteX8" fmla="*/ 194903 w 404363"/>
                    <a:gd name="connsiteY8" fmla="*/ 279819 h 800639"/>
                    <a:gd name="connsiteX9" fmla="*/ 190859 w 404363"/>
                    <a:gd name="connsiteY9" fmla="*/ 252323 h 800639"/>
                    <a:gd name="connsiteX10" fmla="*/ 164980 w 404363"/>
                    <a:gd name="connsiteY10" fmla="*/ 262836 h 800639"/>
                    <a:gd name="connsiteX11" fmla="*/ 40436 w 404363"/>
                    <a:gd name="connsiteY11" fmla="*/ 340474 h 800639"/>
                    <a:gd name="connsiteX12" fmla="*/ 0 w 404363"/>
                    <a:gd name="connsiteY12" fmla="*/ 353414 h 800639"/>
                    <a:gd name="connsiteX13" fmla="*/ 26688 w 404363"/>
                    <a:gd name="connsiteY13" fmla="*/ 324299 h 800639"/>
                    <a:gd name="connsiteX14" fmla="*/ 164171 w 404363"/>
                    <a:gd name="connsiteY14" fmla="*/ 253131 h 800639"/>
                    <a:gd name="connsiteX15" fmla="*/ 199755 w 404363"/>
                    <a:gd name="connsiteY15" fmla="*/ 194094 h 800639"/>
                    <a:gd name="connsiteX16" fmla="*/ 198138 w 404363"/>
                    <a:gd name="connsiteY16" fmla="*/ 14557 h 800639"/>
                    <a:gd name="connsiteX17" fmla="*/ 205417 w 404363"/>
                    <a:gd name="connsiteY17" fmla="*/ 0 h 800639"/>
                    <a:gd name="connsiteX18" fmla="*/ 215930 w 404363"/>
                    <a:gd name="connsiteY18" fmla="*/ 32349 h 800639"/>
                    <a:gd name="connsiteX19" fmla="*/ 210269 w 404363"/>
                    <a:gd name="connsiteY19" fmla="*/ 194094 h 800639"/>
                    <a:gd name="connsiteX20" fmla="*/ 244235 w 404363"/>
                    <a:gd name="connsiteY20" fmla="*/ 253131 h 800639"/>
                    <a:gd name="connsiteX21" fmla="*/ 373632 w 404363"/>
                    <a:gd name="connsiteY21" fmla="*/ 321873 h 800639"/>
                    <a:gd name="connsiteX22" fmla="*/ 410833 w 404363"/>
                    <a:gd name="connsiteY22" fmla="*/ 353414 h 800639"/>
                    <a:gd name="connsiteX0" fmla="*/ 410833 w 410833"/>
                    <a:gd name="connsiteY0" fmla="*/ 353414 h 803153"/>
                    <a:gd name="connsiteX1" fmla="*/ 362309 w 410833"/>
                    <a:gd name="connsiteY1" fmla="*/ 339665 h 803153"/>
                    <a:gd name="connsiteX2" fmla="*/ 239383 w 410833"/>
                    <a:gd name="connsiteY2" fmla="*/ 260410 h 803153"/>
                    <a:gd name="connsiteX3" fmla="*/ 218356 w 410833"/>
                    <a:gd name="connsiteY3" fmla="*/ 252323 h 803153"/>
                    <a:gd name="connsiteX4" fmla="*/ 214313 w 410833"/>
                    <a:gd name="connsiteY4" fmla="*/ 276585 h 803153"/>
                    <a:gd name="connsiteX5" fmla="*/ 228870 w 410833"/>
                    <a:gd name="connsiteY5" fmla="*/ 765055 h 803153"/>
                    <a:gd name="connsiteX6" fmla="*/ 203799 w 410833"/>
                    <a:gd name="connsiteY6" fmla="*/ 803066 h 803153"/>
                    <a:gd name="connsiteX7" fmla="*/ 180346 w 410833"/>
                    <a:gd name="connsiteY7" fmla="*/ 765055 h 803153"/>
                    <a:gd name="connsiteX8" fmla="*/ 194903 w 410833"/>
                    <a:gd name="connsiteY8" fmla="*/ 279819 h 803153"/>
                    <a:gd name="connsiteX9" fmla="*/ 190859 w 410833"/>
                    <a:gd name="connsiteY9" fmla="*/ 252323 h 803153"/>
                    <a:gd name="connsiteX10" fmla="*/ 164980 w 410833"/>
                    <a:gd name="connsiteY10" fmla="*/ 262836 h 803153"/>
                    <a:gd name="connsiteX11" fmla="*/ 40436 w 410833"/>
                    <a:gd name="connsiteY11" fmla="*/ 340474 h 803153"/>
                    <a:gd name="connsiteX12" fmla="*/ 0 w 410833"/>
                    <a:gd name="connsiteY12" fmla="*/ 353414 h 803153"/>
                    <a:gd name="connsiteX13" fmla="*/ 26688 w 410833"/>
                    <a:gd name="connsiteY13" fmla="*/ 324299 h 803153"/>
                    <a:gd name="connsiteX14" fmla="*/ 164171 w 410833"/>
                    <a:gd name="connsiteY14" fmla="*/ 253131 h 803153"/>
                    <a:gd name="connsiteX15" fmla="*/ 199755 w 410833"/>
                    <a:gd name="connsiteY15" fmla="*/ 194094 h 803153"/>
                    <a:gd name="connsiteX16" fmla="*/ 198138 w 410833"/>
                    <a:gd name="connsiteY16" fmla="*/ 14557 h 803153"/>
                    <a:gd name="connsiteX17" fmla="*/ 205417 w 410833"/>
                    <a:gd name="connsiteY17" fmla="*/ 0 h 803153"/>
                    <a:gd name="connsiteX18" fmla="*/ 215930 w 410833"/>
                    <a:gd name="connsiteY18" fmla="*/ 32349 h 803153"/>
                    <a:gd name="connsiteX19" fmla="*/ 210269 w 410833"/>
                    <a:gd name="connsiteY19" fmla="*/ 194094 h 803153"/>
                    <a:gd name="connsiteX20" fmla="*/ 244235 w 410833"/>
                    <a:gd name="connsiteY20" fmla="*/ 253131 h 803153"/>
                    <a:gd name="connsiteX21" fmla="*/ 373632 w 410833"/>
                    <a:gd name="connsiteY21" fmla="*/ 321873 h 803153"/>
                    <a:gd name="connsiteX22" fmla="*/ 410833 w 410833"/>
                    <a:gd name="connsiteY22" fmla="*/ 353414 h 803153"/>
                    <a:gd name="connsiteX0" fmla="*/ 410833 w 410833"/>
                    <a:gd name="connsiteY0" fmla="*/ 353414 h 803153"/>
                    <a:gd name="connsiteX1" fmla="*/ 362309 w 410833"/>
                    <a:gd name="connsiteY1" fmla="*/ 339665 h 803153"/>
                    <a:gd name="connsiteX2" fmla="*/ 239383 w 410833"/>
                    <a:gd name="connsiteY2" fmla="*/ 260410 h 803153"/>
                    <a:gd name="connsiteX3" fmla="*/ 218356 w 410833"/>
                    <a:gd name="connsiteY3" fmla="*/ 252323 h 803153"/>
                    <a:gd name="connsiteX4" fmla="*/ 214313 w 410833"/>
                    <a:gd name="connsiteY4" fmla="*/ 276585 h 803153"/>
                    <a:gd name="connsiteX5" fmla="*/ 228870 w 410833"/>
                    <a:gd name="connsiteY5" fmla="*/ 765055 h 803153"/>
                    <a:gd name="connsiteX6" fmla="*/ 203799 w 410833"/>
                    <a:gd name="connsiteY6" fmla="*/ 803066 h 803153"/>
                    <a:gd name="connsiteX7" fmla="*/ 180346 w 410833"/>
                    <a:gd name="connsiteY7" fmla="*/ 765055 h 803153"/>
                    <a:gd name="connsiteX8" fmla="*/ 194903 w 410833"/>
                    <a:gd name="connsiteY8" fmla="*/ 279819 h 803153"/>
                    <a:gd name="connsiteX9" fmla="*/ 190859 w 410833"/>
                    <a:gd name="connsiteY9" fmla="*/ 252323 h 803153"/>
                    <a:gd name="connsiteX10" fmla="*/ 164980 w 410833"/>
                    <a:gd name="connsiteY10" fmla="*/ 262836 h 803153"/>
                    <a:gd name="connsiteX11" fmla="*/ 40436 w 410833"/>
                    <a:gd name="connsiteY11" fmla="*/ 340474 h 803153"/>
                    <a:gd name="connsiteX12" fmla="*/ 0 w 410833"/>
                    <a:gd name="connsiteY12" fmla="*/ 353414 h 803153"/>
                    <a:gd name="connsiteX13" fmla="*/ 26688 w 410833"/>
                    <a:gd name="connsiteY13" fmla="*/ 324299 h 803153"/>
                    <a:gd name="connsiteX14" fmla="*/ 164171 w 410833"/>
                    <a:gd name="connsiteY14" fmla="*/ 253131 h 803153"/>
                    <a:gd name="connsiteX15" fmla="*/ 199755 w 410833"/>
                    <a:gd name="connsiteY15" fmla="*/ 194094 h 803153"/>
                    <a:gd name="connsiteX16" fmla="*/ 198138 w 410833"/>
                    <a:gd name="connsiteY16" fmla="*/ 14557 h 803153"/>
                    <a:gd name="connsiteX17" fmla="*/ 205417 w 410833"/>
                    <a:gd name="connsiteY17" fmla="*/ 0 h 803153"/>
                    <a:gd name="connsiteX18" fmla="*/ 215930 w 410833"/>
                    <a:gd name="connsiteY18" fmla="*/ 32349 h 803153"/>
                    <a:gd name="connsiteX19" fmla="*/ 210269 w 410833"/>
                    <a:gd name="connsiteY19" fmla="*/ 194094 h 803153"/>
                    <a:gd name="connsiteX20" fmla="*/ 244235 w 410833"/>
                    <a:gd name="connsiteY20" fmla="*/ 253131 h 803153"/>
                    <a:gd name="connsiteX21" fmla="*/ 373632 w 410833"/>
                    <a:gd name="connsiteY21" fmla="*/ 321873 h 803153"/>
                    <a:gd name="connsiteX22" fmla="*/ 410833 w 410833"/>
                    <a:gd name="connsiteY22" fmla="*/ 353414 h 803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10833" h="803153">
                      <a:moveTo>
                        <a:pt x="410833" y="353414"/>
                      </a:moveTo>
                      <a:cubicBezTo>
                        <a:pt x="389806" y="358266"/>
                        <a:pt x="376058" y="347752"/>
                        <a:pt x="362309" y="339665"/>
                      </a:cubicBezTo>
                      <a:cubicBezTo>
                        <a:pt x="321064" y="313786"/>
                        <a:pt x="280628" y="286289"/>
                        <a:pt x="239383" y="260410"/>
                      </a:cubicBezTo>
                      <a:cubicBezTo>
                        <a:pt x="232913" y="256366"/>
                        <a:pt x="226443" y="248279"/>
                        <a:pt x="218356" y="252323"/>
                      </a:cubicBezTo>
                      <a:cubicBezTo>
                        <a:pt x="214223" y="255048"/>
                        <a:pt x="214313" y="268497"/>
                        <a:pt x="214313" y="276585"/>
                      </a:cubicBezTo>
                      <a:cubicBezTo>
                        <a:pt x="219165" y="439138"/>
                        <a:pt x="224017" y="602501"/>
                        <a:pt x="228870" y="765055"/>
                      </a:cubicBezTo>
                      <a:cubicBezTo>
                        <a:pt x="229678" y="783656"/>
                        <a:pt x="229678" y="804683"/>
                        <a:pt x="203799" y="803066"/>
                      </a:cubicBezTo>
                      <a:cubicBezTo>
                        <a:pt x="181155" y="802257"/>
                        <a:pt x="179537" y="783656"/>
                        <a:pt x="180346" y="765055"/>
                      </a:cubicBezTo>
                      <a:lnTo>
                        <a:pt x="194903" y="279819"/>
                      </a:lnTo>
                      <a:cubicBezTo>
                        <a:pt x="194903" y="270115"/>
                        <a:pt x="198992" y="256921"/>
                        <a:pt x="190859" y="252323"/>
                      </a:cubicBezTo>
                      <a:cubicBezTo>
                        <a:pt x="181414" y="246983"/>
                        <a:pt x="173067" y="257984"/>
                        <a:pt x="164980" y="262836"/>
                      </a:cubicBezTo>
                      <a:lnTo>
                        <a:pt x="40436" y="340474"/>
                      </a:lnTo>
                      <a:cubicBezTo>
                        <a:pt x="29114" y="347752"/>
                        <a:pt x="16175" y="354222"/>
                        <a:pt x="0" y="353414"/>
                      </a:cubicBezTo>
                      <a:cubicBezTo>
                        <a:pt x="1617" y="335621"/>
                        <a:pt x="15366" y="329960"/>
                        <a:pt x="26688" y="324299"/>
                      </a:cubicBezTo>
                      <a:cubicBezTo>
                        <a:pt x="71977" y="300038"/>
                        <a:pt x="118074" y="276585"/>
                        <a:pt x="164171" y="253131"/>
                      </a:cubicBezTo>
                      <a:cubicBezTo>
                        <a:pt x="188433" y="241001"/>
                        <a:pt x="198138" y="220782"/>
                        <a:pt x="199755" y="194094"/>
                      </a:cubicBezTo>
                      <a:cubicBezTo>
                        <a:pt x="202182" y="134249"/>
                        <a:pt x="190051" y="74403"/>
                        <a:pt x="198138" y="14557"/>
                      </a:cubicBezTo>
                      <a:cubicBezTo>
                        <a:pt x="198947" y="9705"/>
                        <a:pt x="198138" y="4044"/>
                        <a:pt x="205417" y="0"/>
                      </a:cubicBezTo>
                      <a:cubicBezTo>
                        <a:pt x="217547" y="7279"/>
                        <a:pt x="216739" y="20218"/>
                        <a:pt x="215930" y="32349"/>
                      </a:cubicBezTo>
                      <a:cubicBezTo>
                        <a:pt x="214313" y="86534"/>
                        <a:pt x="211886" y="139910"/>
                        <a:pt x="210269" y="194094"/>
                      </a:cubicBezTo>
                      <a:cubicBezTo>
                        <a:pt x="209460" y="220782"/>
                        <a:pt x="219974" y="241001"/>
                        <a:pt x="244235" y="253131"/>
                      </a:cubicBezTo>
                      <a:cubicBezTo>
                        <a:pt x="287907" y="274967"/>
                        <a:pt x="330769" y="298420"/>
                        <a:pt x="373632" y="321873"/>
                      </a:cubicBezTo>
                      <a:cubicBezTo>
                        <a:pt x="388189" y="328343"/>
                        <a:pt x="401128" y="337239"/>
                        <a:pt x="410833" y="353414"/>
                      </a:cubicBezTo>
                      <a:close/>
                    </a:path>
                  </a:pathLst>
                </a:custGeom>
                <a:grpFill/>
                <a:ln w="8081"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endParaRPr>
                </a:p>
              </p:txBody>
            </p:sp>
          </p:grpSp>
        </p:grpSp>
        <p:sp>
          <p:nvSpPr>
            <p:cNvPr id="19" name="Freeform: Shape 18">
              <a:extLst>
                <a:ext uri="{FF2B5EF4-FFF2-40B4-BE49-F238E27FC236}">
                  <a16:creationId xmlns:a16="http://schemas.microsoft.com/office/drawing/2014/main" id="{A0AF07BF-1C6A-33E1-0FEC-0C3308116770}"/>
                </a:ext>
              </a:extLst>
            </p:cNvPr>
            <p:cNvSpPr/>
            <p:nvPr/>
          </p:nvSpPr>
          <p:spPr>
            <a:xfrm>
              <a:off x="8976136" y="5234610"/>
              <a:ext cx="291457" cy="1205216"/>
            </a:xfrm>
            <a:custGeom>
              <a:avLst/>
              <a:gdLst>
                <a:gd name="connsiteX0" fmla="*/ 360045 w 352425"/>
                <a:gd name="connsiteY0" fmla="*/ 1458278 h 1457325"/>
                <a:gd name="connsiteX1" fmla="*/ 360045 w 352425"/>
                <a:gd name="connsiteY1" fmla="*/ 1433513 h 1457325"/>
                <a:gd name="connsiteX2" fmla="*/ 360998 w 352425"/>
                <a:gd name="connsiteY2" fmla="*/ 160020 h 1457325"/>
                <a:gd name="connsiteX3" fmla="*/ 334328 w 352425"/>
                <a:gd name="connsiteY3" fmla="*/ 122873 h 1457325"/>
                <a:gd name="connsiteX4" fmla="*/ 124778 w 352425"/>
                <a:gd name="connsiteY4" fmla="*/ 45720 h 1457325"/>
                <a:gd name="connsiteX5" fmla="*/ 0 w 352425"/>
                <a:gd name="connsiteY5" fmla="*/ 0 h 1457325"/>
                <a:gd name="connsiteX6" fmla="*/ 0 w 352425"/>
                <a:gd name="connsiteY6" fmla="*/ 1457325 h 1457325"/>
                <a:gd name="connsiteX7" fmla="*/ 360045 w 352425"/>
                <a:gd name="connsiteY7" fmla="*/ 1457325 h 1457325"/>
                <a:gd name="connsiteX8" fmla="*/ 323850 w 352425"/>
                <a:gd name="connsiteY8" fmla="*/ 1391603 h 1457325"/>
                <a:gd name="connsiteX9" fmla="*/ 300990 w 352425"/>
                <a:gd name="connsiteY9" fmla="*/ 1392555 h 1457325"/>
                <a:gd name="connsiteX10" fmla="*/ 60960 w 352425"/>
                <a:gd name="connsiteY10" fmla="*/ 1392555 h 1457325"/>
                <a:gd name="connsiteX11" fmla="*/ 37148 w 352425"/>
                <a:gd name="connsiteY11" fmla="*/ 1362075 h 1457325"/>
                <a:gd name="connsiteX12" fmla="*/ 323850 w 352425"/>
                <a:gd name="connsiteY12" fmla="*/ 1362075 h 1457325"/>
                <a:gd name="connsiteX13" fmla="*/ 323850 w 352425"/>
                <a:gd name="connsiteY13" fmla="*/ 1391603 h 1457325"/>
                <a:gd name="connsiteX14" fmla="*/ 323850 w 352425"/>
                <a:gd name="connsiteY14" fmla="*/ 1333500 h 1457325"/>
                <a:gd name="connsiteX15" fmla="*/ 37148 w 352425"/>
                <a:gd name="connsiteY15" fmla="*/ 1333500 h 1457325"/>
                <a:gd name="connsiteX16" fmla="*/ 60960 w 352425"/>
                <a:gd name="connsiteY16" fmla="*/ 1302068 h 1457325"/>
                <a:gd name="connsiteX17" fmla="*/ 300990 w 352425"/>
                <a:gd name="connsiteY17" fmla="*/ 1302068 h 1457325"/>
                <a:gd name="connsiteX18" fmla="*/ 323850 w 352425"/>
                <a:gd name="connsiteY18" fmla="*/ 1303020 h 1457325"/>
                <a:gd name="connsiteX19" fmla="*/ 323850 w 352425"/>
                <a:gd name="connsiteY19" fmla="*/ 1333500 h 1457325"/>
                <a:gd name="connsiteX20" fmla="*/ 323850 w 352425"/>
                <a:gd name="connsiteY20" fmla="*/ 1277303 h 1457325"/>
                <a:gd name="connsiteX21" fmla="*/ 300990 w 352425"/>
                <a:gd name="connsiteY21" fmla="*/ 1278255 h 1457325"/>
                <a:gd name="connsiteX22" fmla="*/ 60960 w 352425"/>
                <a:gd name="connsiteY22" fmla="*/ 1278255 h 1457325"/>
                <a:gd name="connsiteX23" fmla="*/ 37148 w 352425"/>
                <a:gd name="connsiteY23" fmla="*/ 1247775 h 1457325"/>
                <a:gd name="connsiteX24" fmla="*/ 323850 w 352425"/>
                <a:gd name="connsiteY24" fmla="*/ 1247775 h 1457325"/>
                <a:gd name="connsiteX25" fmla="*/ 323850 w 352425"/>
                <a:gd name="connsiteY25" fmla="*/ 1277303 h 1457325"/>
                <a:gd name="connsiteX26" fmla="*/ 322898 w 352425"/>
                <a:gd name="connsiteY26" fmla="*/ 1163003 h 1457325"/>
                <a:gd name="connsiteX27" fmla="*/ 300038 w 352425"/>
                <a:gd name="connsiteY27" fmla="*/ 1163955 h 1457325"/>
                <a:gd name="connsiteX28" fmla="*/ 60008 w 352425"/>
                <a:gd name="connsiteY28" fmla="*/ 1163955 h 1457325"/>
                <a:gd name="connsiteX29" fmla="*/ 36195 w 352425"/>
                <a:gd name="connsiteY29" fmla="*/ 1133475 h 1457325"/>
                <a:gd name="connsiteX30" fmla="*/ 322898 w 352425"/>
                <a:gd name="connsiteY30" fmla="*/ 1133475 h 1457325"/>
                <a:gd name="connsiteX31" fmla="*/ 323850 w 352425"/>
                <a:gd name="connsiteY31" fmla="*/ 1150620 h 1457325"/>
                <a:gd name="connsiteX32" fmla="*/ 322898 w 352425"/>
                <a:gd name="connsiteY32" fmla="*/ 1163003 h 1457325"/>
                <a:gd name="connsiteX33" fmla="*/ 300990 w 352425"/>
                <a:gd name="connsiteY33" fmla="*/ 936308 h 1457325"/>
                <a:gd name="connsiteX34" fmla="*/ 60960 w 352425"/>
                <a:gd name="connsiteY34" fmla="*/ 936308 h 1457325"/>
                <a:gd name="connsiteX35" fmla="*/ 37148 w 352425"/>
                <a:gd name="connsiteY35" fmla="*/ 904875 h 1457325"/>
                <a:gd name="connsiteX36" fmla="*/ 323850 w 352425"/>
                <a:gd name="connsiteY36" fmla="*/ 904875 h 1457325"/>
                <a:gd name="connsiteX37" fmla="*/ 323850 w 352425"/>
                <a:gd name="connsiteY37" fmla="*/ 934403 h 1457325"/>
                <a:gd name="connsiteX38" fmla="*/ 300990 w 352425"/>
                <a:gd name="connsiteY38" fmla="*/ 936308 h 1457325"/>
                <a:gd name="connsiteX39" fmla="*/ 322898 w 352425"/>
                <a:gd name="connsiteY39" fmla="*/ 960120 h 1457325"/>
                <a:gd name="connsiteX40" fmla="*/ 322898 w 352425"/>
                <a:gd name="connsiteY40" fmla="*/ 990600 h 1457325"/>
                <a:gd name="connsiteX41" fmla="*/ 37148 w 352425"/>
                <a:gd name="connsiteY41" fmla="*/ 990600 h 1457325"/>
                <a:gd name="connsiteX42" fmla="*/ 60960 w 352425"/>
                <a:gd name="connsiteY42" fmla="*/ 959168 h 1457325"/>
                <a:gd name="connsiteX43" fmla="*/ 298133 w 352425"/>
                <a:gd name="connsiteY43" fmla="*/ 959168 h 1457325"/>
                <a:gd name="connsiteX44" fmla="*/ 322898 w 352425"/>
                <a:gd name="connsiteY44" fmla="*/ 960120 h 1457325"/>
                <a:gd name="connsiteX45" fmla="*/ 37148 w 352425"/>
                <a:gd name="connsiteY45" fmla="*/ 762000 h 1457325"/>
                <a:gd name="connsiteX46" fmla="*/ 37148 w 352425"/>
                <a:gd name="connsiteY46" fmla="*/ 731520 h 1457325"/>
                <a:gd name="connsiteX47" fmla="*/ 323850 w 352425"/>
                <a:gd name="connsiteY47" fmla="*/ 731520 h 1457325"/>
                <a:gd name="connsiteX48" fmla="*/ 323850 w 352425"/>
                <a:gd name="connsiteY48" fmla="*/ 762000 h 1457325"/>
                <a:gd name="connsiteX49" fmla="*/ 37148 w 352425"/>
                <a:gd name="connsiteY49" fmla="*/ 762000 h 1457325"/>
                <a:gd name="connsiteX50" fmla="*/ 322898 w 352425"/>
                <a:gd name="connsiteY50" fmla="*/ 789623 h 1457325"/>
                <a:gd name="connsiteX51" fmla="*/ 322898 w 352425"/>
                <a:gd name="connsiteY51" fmla="*/ 820103 h 1457325"/>
                <a:gd name="connsiteX52" fmla="*/ 300038 w 352425"/>
                <a:gd name="connsiteY52" fmla="*/ 821055 h 1457325"/>
                <a:gd name="connsiteX53" fmla="*/ 60008 w 352425"/>
                <a:gd name="connsiteY53" fmla="*/ 821055 h 1457325"/>
                <a:gd name="connsiteX54" fmla="*/ 36195 w 352425"/>
                <a:gd name="connsiteY54" fmla="*/ 789623 h 1457325"/>
                <a:gd name="connsiteX55" fmla="*/ 322898 w 352425"/>
                <a:gd name="connsiteY55" fmla="*/ 789623 h 1457325"/>
                <a:gd name="connsiteX56" fmla="*/ 39053 w 352425"/>
                <a:gd name="connsiteY56" fmla="*/ 647700 h 1457325"/>
                <a:gd name="connsiteX57" fmla="*/ 61913 w 352425"/>
                <a:gd name="connsiteY57" fmla="*/ 616268 h 1457325"/>
                <a:gd name="connsiteX58" fmla="*/ 301943 w 352425"/>
                <a:gd name="connsiteY58" fmla="*/ 616268 h 1457325"/>
                <a:gd name="connsiteX59" fmla="*/ 324803 w 352425"/>
                <a:gd name="connsiteY59" fmla="*/ 617220 h 1457325"/>
                <a:gd name="connsiteX60" fmla="*/ 324803 w 352425"/>
                <a:gd name="connsiteY60" fmla="*/ 647700 h 1457325"/>
                <a:gd name="connsiteX61" fmla="*/ 39053 w 352425"/>
                <a:gd name="connsiteY61" fmla="*/ 647700 h 1457325"/>
                <a:gd name="connsiteX62" fmla="*/ 37148 w 352425"/>
                <a:gd name="connsiteY62" fmla="*/ 561975 h 1457325"/>
                <a:gd name="connsiteX63" fmla="*/ 323850 w 352425"/>
                <a:gd name="connsiteY63" fmla="*/ 561975 h 1457325"/>
                <a:gd name="connsiteX64" fmla="*/ 323850 w 352425"/>
                <a:gd name="connsiteY64" fmla="*/ 591503 h 1457325"/>
                <a:gd name="connsiteX65" fmla="*/ 300990 w 352425"/>
                <a:gd name="connsiteY65" fmla="*/ 592455 h 1457325"/>
                <a:gd name="connsiteX66" fmla="*/ 60960 w 352425"/>
                <a:gd name="connsiteY66" fmla="*/ 592455 h 1457325"/>
                <a:gd name="connsiteX67" fmla="*/ 37148 w 352425"/>
                <a:gd name="connsiteY67" fmla="*/ 561975 h 1457325"/>
                <a:gd name="connsiteX68" fmla="*/ 60960 w 352425"/>
                <a:gd name="connsiteY68" fmla="*/ 1073468 h 1457325"/>
                <a:gd name="connsiteX69" fmla="*/ 300990 w 352425"/>
                <a:gd name="connsiteY69" fmla="*/ 1073468 h 1457325"/>
                <a:gd name="connsiteX70" fmla="*/ 323850 w 352425"/>
                <a:gd name="connsiteY70" fmla="*/ 1074420 h 1457325"/>
                <a:gd name="connsiteX71" fmla="*/ 323850 w 352425"/>
                <a:gd name="connsiteY71" fmla="*/ 1103948 h 1457325"/>
                <a:gd name="connsiteX72" fmla="*/ 37148 w 352425"/>
                <a:gd name="connsiteY72" fmla="*/ 1103948 h 1457325"/>
                <a:gd name="connsiteX73" fmla="*/ 60960 w 352425"/>
                <a:gd name="connsiteY73" fmla="*/ 1073468 h 1457325"/>
                <a:gd name="connsiteX74" fmla="*/ 323850 w 352425"/>
                <a:gd name="connsiteY74" fmla="*/ 533400 h 1457325"/>
                <a:gd name="connsiteX75" fmla="*/ 38100 w 352425"/>
                <a:gd name="connsiteY75" fmla="*/ 533400 h 1457325"/>
                <a:gd name="connsiteX76" fmla="*/ 60008 w 352425"/>
                <a:gd name="connsiteY76" fmla="*/ 502920 h 1457325"/>
                <a:gd name="connsiteX77" fmla="*/ 301943 w 352425"/>
                <a:gd name="connsiteY77" fmla="*/ 502920 h 1457325"/>
                <a:gd name="connsiteX78" fmla="*/ 324803 w 352425"/>
                <a:gd name="connsiteY78" fmla="*/ 504825 h 1457325"/>
                <a:gd name="connsiteX79" fmla="*/ 323850 w 352425"/>
                <a:gd name="connsiteY79" fmla="*/ 533400 h 1457325"/>
                <a:gd name="connsiteX80" fmla="*/ 38100 w 352425"/>
                <a:gd name="connsiteY80" fmla="*/ 447675 h 1457325"/>
                <a:gd name="connsiteX81" fmla="*/ 322898 w 352425"/>
                <a:gd name="connsiteY81" fmla="*/ 447675 h 1457325"/>
                <a:gd name="connsiteX82" fmla="*/ 322898 w 352425"/>
                <a:gd name="connsiteY82" fmla="*/ 477203 h 1457325"/>
                <a:gd name="connsiteX83" fmla="*/ 300990 w 352425"/>
                <a:gd name="connsiteY83" fmla="*/ 479108 h 1457325"/>
                <a:gd name="connsiteX84" fmla="*/ 59055 w 352425"/>
                <a:gd name="connsiteY84" fmla="*/ 479108 h 1457325"/>
                <a:gd name="connsiteX85" fmla="*/ 38100 w 352425"/>
                <a:gd name="connsiteY85" fmla="*/ 447675 h 1457325"/>
                <a:gd name="connsiteX86" fmla="*/ 37148 w 352425"/>
                <a:gd name="connsiteY86" fmla="*/ 218123 h 1457325"/>
                <a:gd name="connsiteX87" fmla="*/ 322898 w 352425"/>
                <a:gd name="connsiteY87" fmla="*/ 218123 h 1457325"/>
                <a:gd name="connsiteX88" fmla="*/ 322898 w 352425"/>
                <a:gd name="connsiteY88" fmla="*/ 248603 h 1457325"/>
                <a:gd name="connsiteX89" fmla="*/ 300038 w 352425"/>
                <a:gd name="connsiteY89" fmla="*/ 249555 h 1457325"/>
                <a:gd name="connsiteX90" fmla="*/ 60008 w 352425"/>
                <a:gd name="connsiteY90" fmla="*/ 249555 h 1457325"/>
                <a:gd name="connsiteX91" fmla="*/ 37148 w 352425"/>
                <a:gd name="connsiteY91" fmla="*/ 218123 h 1457325"/>
                <a:gd name="connsiteX92" fmla="*/ 61913 w 352425"/>
                <a:gd name="connsiteY92" fmla="*/ 273368 h 1457325"/>
                <a:gd name="connsiteX93" fmla="*/ 299085 w 352425"/>
                <a:gd name="connsiteY93" fmla="*/ 273368 h 1457325"/>
                <a:gd name="connsiteX94" fmla="*/ 323850 w 352425"/>
                <a:gd name="connsiteY94" fmla="*/ 274320 h 1457325"/>
                <a:gd name="connsiteX95" fmla="*/ 323850 w 352425"/>
                <a:gd name="connsiteY95" fmla="*/ 304800 h 1457325"/>
                <a:gd name="connsiteX96" fmla="*/ 39053 w 352425"/>
                <a:gd name="connsiteY96" fmla="*/ 304800 h 1457325"/>
                <a:gd name="connsiteX97" fmla="*/ 61913 w 352425"/>
                <a:gd name="connsiteY97" fmla="*/ 273368 h 1457325"/>
                <a:gd name="connsiteX98" fmla="*/ 322898 w 352425"/>
                <a:gd name="connsiteY98" fmla="*/ 332423 h 1457325"/>
                <a:gd name="connsiteX99" fmla="*/ 322898 w 352425"/>
                <a:gd name="connsiteY99" fmla="*/ 362903 h 1457325"/>
                <a:gd name="connsiteX100" fmla="*/ 300038 w 352425"/>
                <a:gd name="connsiteY100" fmla="*/ 363855 h 1457325"/>
                <a:gd name="connsiteX101" fmla="*/ 60008 w 352425"/>
                <a:gd name="connsiteY101" fmla="*/ 363855 h 1457325"/>
                <a:gd name="connsiteX102" fmla="*/ 36195 w 352425"/>
                <a:gd name="connsiteY102" fmla="*/ 332423 h 1457325"/>
                <a:gd name="connsiteX103" fmla="*/ 322898 w 352425"/>
                <a:gd name="connsiteY103" fmla="*/ 332423 h 1457325"/>
                <a:gd name="connsiteX104" fmla="*/ 60960 w 352425"/>
                <a:gd name="connsiteY104" fmla="*/ 387668 h 1457325"/>
                <a:gd name="connsiteX105" fmla="*/ 300990 w 352425"/>
                <a:gd name="connsiteY105" fmla="*/ 387668 h 1457325"/>
                <a:gd name="connsiteX106" fmla="*/ 323850 w 352425"/>
                <a:gd name="connsiteY106" fmla="*/ 388620 h 1457325"/>
                <a:gd name="connsiteX107" fmla="*/ 323850 w 352425"/>
                <a:gd name="connsiteY107" fmla="*/ 419100 h 1457325"/>
                <a:gd name="connsiteX108" fmla="*/ 39053 w 352425"/>
                <a:gd name="connsiteY108" fmla="*/ 419100 h 1457325"/>
                <a:gd name="connsiteX109" fmla="*/ 60960 w 352425"/>
                <a:gd name="connsiteY109" fmla="*/ 387668 h 1457325"/>
                <a:gd name="connsiteX110" fmla="*/ 60960 w 352425"/>
                <a:gd name="connsiteY110" fmla="*/ 844868 h 1457325"/>
                <a:gd name="connsiteX111" fmla="*/ 300990 w 352425"/>
                <a:gd name="connsiteY111" fmla="*/ 844868 h 1457325"/>
                <a:gd name="connsiteX112" fmla="*/ 324803 w 352425"/>
                <a:gd name="connsiteY112" fmla="*/ 845820 h 1457325"/>
                <a:gd name="connsiteX113" fmla="*/ 324803 w 352425"/>
                <a:gd name="connsiteY113" fmla="*/ 875348 h 1457325"/>
                <a:gd name="connsiteX114" fmla="*/ 40005 w 352425"/>
                <a:gd name="connsiteY114" fmla="*/ 875348 h 1457325"/>
                <a:gd name="connsiteX115" fmla="*/ 60960 w 352425"/>
                <a:gd name="connsiteY115" fmla="*/ 844868 h 1457325"/>
                <a:gd name="connsiteX116" fmla="*/ 37148 w 352425"/>
                <a:gd name="connsiteY116" fmla="*/ 1019175 h 1457325"/>
                <a:gd name="connsiteX117" fmla="*/ 323850 w 352425"/>
                <a:gd name="connsiteY117" fmla="*/ 1019175 h 1457325"/>
                <a:gd name="connsiteX118" fmla="*/ 323850 w 352425"/>
                <a:gd name="connsiteY118" fmla="*/ 1049655 h 1457325"/>
                <a:gd name="connsiteX119" fmla="*/ 219075 w 352425"/>
                <a:gd name="connsiteY119" fmla="*/ 1049655 h 1457325"/>
                <a:gd name="connsiteX120" fmla="*/ 61913 w 352425"/>
                <a:gd name="connsiteY120" fmla="*/ 1049655 h 1457325"/>
                <a:gd name="connsiteX121" fmla="*/ 37148 w 352425"/>
                <a:gd name="connsiteY121" fmla="*/ 1019175 h 1457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352425" h="1457325">
                  <a:moveTo>
                    <a:pt x="360045" y="1458278"/>
                  </a:moveTo>
                  <a:cubicBezTo>
                    <a:pt x="360045" y="1449705"/>
                    <a:pt x="360045" y="1442085"/>
                    <a:pt x="360045" y="1433513"/>
                  </a:cubicBezTo>
                  <a:cubicBezTo>
                    <a:pt x="360045" y="1008698"/>
                    <a:pt x="360045" y="584835"/>
                    <a:pt x="360998" y="160020"/>
                  </a:cubicBezTo>
                  <a:cubicBezTo>
                    <a:pt x="360998" y="138113"/>
                    <a:pt x="353378" y="129540"/>
                    <a:pt x="334328" y="122873"/>
                  </a:cubicBezTo>
                  <a:cubicBezTo>
                    <a:pt x="263843" y="98108"/>
                    <a:pt x="194310" y="71438"/>
                    <a:pt x="124778" y="45720"/>
                  </a:cubicBezTo>
                  <a:cubicBezTo>
                    <a:pt x="83820" y="30480"/>
                    <a:pt x="43815" y="16193"/>
                    <a:pt x="0" y="0"/>
                  </a:cubicBezTo>
                  <a:cubicBezTo>
                    <a:pt x="0" y="487680"/>
                    <a:pt x="0" y="972503"/>
                    <a:pt x="0" y="1457325"/>
                  </a:cubicBezTo>
                  <a:lnTo>
                    <a:pt x="360045" y="1457325"/>
                  </a:lnTo>
                  <a:close/>
                  <a:moveTo>
                    <a:pt x="323850" y="1391603"/>
                  </a:moveTo>
                  <a:cubicBezTo>
                    <a:pt x="315278" y="1392555"/>
                    <a:pt x="307658" y="1392555"/>
                    <a:pt x="300990" y="1392555"/>
                  </a:cubicBezTo>
                  <a:cubicBezTo>
                    <a:pt x="220980" y="1392555"/>
                    <a:pt x="140970" y="1392555"/>
                    <a:pt x="60960" y="1392555"/>
                  </a:cubicBezTo>
                  <a:cubicBezTo>
                    <a:pt x="34290" y="1392555"/>
                    <a:pt x="34290" y="1392555"/>
                    <a:pt x="37148" y="1362075"/>
                  </a:cubicBezTo>
                  <a:cubicBezTo>
                    <a:pt x="131445" y="1362075"/>
                    <a:pt x="226695" y="1362075"/>
                    <a:pt x="323850" y="1362075"/>
                  </a:cubicBezTo>
                  <a:cubicBezTo>
                    <a:pt x="323850" y="1372553"/>
                    <a:pt x="323850" y="1381125"/>
                    <a:pt x="323850" y="1391603"/>
                  </a:cubicBezTo>
                  <a:close/>
                  <a:moveTo>
                    <a:pt x="323850" y="1333500"/>
                  </a:moveTo>
                  <a:cubicBezTo>
                    <a:pt x="228600" y="1333500"/>
                    <a:pt x="133350" y="1333500"/>
                    <a:pt x="37148" y="1333500"/>
                  </a:cubicBezTo>
                  <a:cubicBezTo>
                    <a:pt x="33338" y="1302068"/>
                    <a:pt x="33338" y="1302068"/>
                    <a:pt x="60960" y="1302068"/>
                  </a:cubicBezTo>
                  <a:cubicBezTo>
                    <a:pt x="140970" y="1302068"/>
                    <a:pt x="220980" y="1302068"/>
                    <a:pt x="300990" y="1302068"/>
                  </a:cubicBezTo>
                  <a:cubicBezTo>
                    <a:pt x="308610" y="1302068"/>
                    <a:pt x="316230" y="1303020"/>
                    <a:pt x="323850" y="1303020"/>
                  </a:cubicBezTo>
                  <a:cubicBezTo>
                    <a:pt x="323850" y="1314450"/>
                    <a:pt x="323850" y="1323023"/>
                    <a:pt x="323850" y="1333500"/>
                  </a:cubicBezTo>
                  <a:close/>
                  <a:moveTo>
                    <a:pt x="323850" y="1277303"/>
                  </a:moveTo>
                  <a:cubicBezTo>
                    <a:pt x="315278" y="1278255"/>
                    <a:pt x="307658" y="1278255"/>
                    <a:pt x="300990" y="1278255"/>
                  </a:cubicBezTo>
                  <a:cubicBezTo>
                    <a:pt x="220980" y="1278255"/>
                    <a:pt x="140970" y="1278255"/>
                    <a:pt x="60960" y="1278255"/>
                  </a:cubicBezTo>
                  <a:cubicBezTo>
                    <a:pt x="34290" y="1278255"/>
                    <a:pt x="34290" y="1278255"/>
                    <a:pt x="37148" y="1247775"/>
                  </a:cubicBezTo>
                  <a:cubicBezTo>
                    <a:pt x="131445" y="1247775"/>
                    <a:pt x="226695" y="1247775"/>
                    <a:pt x="323850" y="1247775"/>
                  </a:cubicBezTo>
                  <a:cubicBezTo>
                    <a:pt x="323850" y="1258253"/>
                    <a:pt x="323850" y="1266825"/>
                    <a:pt x="323850" y="1277303"/>
                  </a:cubicBezTo>
                  <a:close/>
                  <a:moveTo>
                    <a:pt x="322898" y="1163003"/>
                  </a:moveTo>
                  <a:cubicBezTo>
                    <a:pt x="315278" y="1163003"/>
                    <a:pt x="307658" y="1163955"/>
                    <a:pt x="300038" y="1163955"/>
                  </a:cubicBezTo>
                  <a:cubicBezTo>
                    <a:pt x="220028" y="1163955"/>
                    <a:pt x="140018" y="1163955"/>
                    <a:pt x="60008" y="1163955"/>
                  </a:cubicBezTo>
                  <a:cubicBezTo>
                    <a:pt x="33338" y="1163955"/>
                    <a:pt x="33338" y="1163955"/>
                    <a:pt x="36195" y="1133475"/>
                  </a:cubicBezTo>
                  <a:cubicBezTo>
                    <a:pt x="130493" y="1133475"/>
                    <a:pt x="225743" y="1133475"/>
                    <a:pt x="322898" y="1133475"/>
                  </a:cubicBezTo>
                  <a:cubicBezTo>
                    <a:pt x="322898" y="1140143"/>
                    <a:pt x="323850" y="1144905"/>
                    <a:pt x="323850" y="1150620"/>
                  </a:cubicBezTo>
                  <a:cubicBezTo>
                    <a:pt x="324803" y="1154430"/>
                    <a:pt x="323850" y="1157288"/>
                    <a:pt x="322898" y="1163003"/>
                  </a:cubicBezTo>
                  <a:close/>
                  <a:moveTo>
                    <a:pt x="300990" y="936308"/>
                  </a:moveTo>
                  <a:cubicBezTo>
                    <a:pt x="220980" y="936308"/>
                    <a:pt x="140970" y="936308"/>
                    <a:pt x="60960" y="936308"/>
                  </a:cubicBezTo>
                  <a:cubicBezTo>
                    <a:pt x="34290" y="936308"/>
                    <a:pt x="34290" y="936308"/>
                    <a:pt x="37148" y="904875"/>
                  </a:cubicBezTo>
                  <a:cubicBezTo>
                    <a:pt x="133350" y="904875"/>
                    <a:pt x="227648" y="904875"/>
                    <a:pt x="323850" y="904875"/>
                  </a:cubicBezTo>
                  <a:cubicBezTo>
                    <a:pt x="323850" y="915353"/>
                    <a:pt x="323850" y="923925"/>
                    <a:pt x="323850" y="934403"/>
                  </a:cubicBezTo>
                  <a:cubicBezTo>
                    <a:pt x="316230" y="935355"/>
                    <a:pt x="308610" y="936308"/>
                    <a:pt x="300990" y="936308"/>
                  </a:cubicBezTo>
                  <a:close/>
                  <a:moveTo>
                    <a:pt x="322898" y="960120"/>
                  </a:moveTo>
                  <a:cubicBezTo>
                    <a:pt x="322898" y="970598"/>
                    <a:pt x="322898" y="980123"/>
                    <a:pt x="322898" y="990600"/>
                  </a:cubicBezTo>
                  <a:cubicBezTo>
                    <a:pt x="227648" y="990600"/>
                    <a:pt x="133350" y="990600"/>
                    <a:pt x="37148" y="990600"/>
                  </a:cubicBezTo>
                  <a:cubicBezTo>
                    <a:pt x="34290" y="959168"/>
                    <a:pt x="34290" y="959168"/>
                    <a:pt x="60960" y="959168"/>
                  </a:cubicBezTo>
                  <a:cubicBezTo>
                    <a:pt x="140018" y="959168"/>
                    <a:pt x="219075" y="959168"/>
                    <a:pt x="298133" y="959168"/>
                  </a:cubicBezTo>
                  <a:cubicBezTo>
                    <a:pt x="306705" y="959168"/>
                    <a:pt x="313373" y="960120"/>
                    <a:pt x="322898" y="960120"/>
                  </a:cubicBezTo>
                  <a:close/>
                  <a:moveTo>
                    <a:pt x="37148" y="762000"/>
                  </a:moveTo>
                  <a:cubicBezTo>
                    <a:pt x="37148" y="752475"/>
                    <a:pt x="37148" y="742950"/>
                    <a:pt x="37148" y="731520"/>
                  </a:cubicBezTo>
                  <a:cubicBezTo>
                    <a:pt x="133350" y="731520"/>
                    <a:pt x="227648" y="731520"/>
                    <a:pt x="323850" y="731520"/>
                  </a:cubicBezTo>
                  <a:cubicBezTo>
                    <a:pt x="323850" y="741998"/>
                    <a:pt x="323850" y="751523"/>
                    <a:pt x="323850" y="762000"/>
                  </a:cubicBezTo>
                  <a:cubicBezTo>
                    <a:pt x="227648" y="762000"/>
                    <a:pt x="133350" y="762000"/>
                    <a:pt x="37148" y="762000"/>
                  </a:cubicBezTo>
                  <a:close/>
                  <a:moveTo>
                    <a:pt x="322898" y="789623"/>
                  </a:moveTo>
                  <a:cubicBezTo>
                    <a:pt x="322898" y="799148"/>
                    <a:pt x="322898" y="808673"/>
                    <a:pt x="322898" y="820103"/>
                  </a:cubicBezTo>
                  <a:cubicBezTo>
                    <a:pt x="315278" y="820103"/>
                    <a:pt x="307658" y="821055"/>
                    <a:pt x="300038" y="821055"/>
                  </a:cubicBezTo>
                  <a:cubicBezTo>
                    <a:pt x="220028" y="821055"/>
                    <a:pt x="140018" y="821055"/>
                    <a:pt x="60008" y="821055"/>
                  </a:cubicBezTo>
                  <a:cubicBezTo>
                    <a:pt x="33338" y="821055"/>
                    <a:pt x="33338" y="821055"/>
                    <a:pt x="36195" y="789623"/>
                  </a:cubicBezTo>
                  <a:cubicBezTo>
                    <a:pt x="133350" y="789623"/>
                    <a:pt x="227648" y="789623"/>
                    <a:pt x="322898" y="789623"/>
                  </a:cubicBezTo>
                  <a:close/>
                  <a:moveTo>
                    <a:pt x="39053" y="647700"/>
                  </a:moveTo>
                  <a:cubicBezTo>
                    <a:pt x="32385" y="618173"/>
                    <a:pt x="33338" y="616268"/>
                    <a:pt x="61913" y="616268"/>
                  </a:cubicBezTo>
                  <a:cubicBezTo>
                    <a:pt x="141923" y="616268"/>
                    <a:pt x="221933" y="616268"/>
                    <a:pt x="301943" y="616268"/>
                  </a:cubicBezTo>
                  <a:cubicBezTo>
                    <a:pt x="308610" y="616268"/>
                    <a:pt x="315278" y="617220"/>
                    <a:pt x="324803" y="617220"/>
                  </a:cubicBezTo>
                  <a:cubicBezTo>
                    <a:pt x="324803" y="628650"/>
                    <a:pt x="324803" y="637223"/>
                    <a:pt x="324803" y="647700"/>
                  </a:cubicBezTo>
                  <a:cubicBezTo>
                    <a:pt x="228600" y="647700"/>
                    <a:pt x="133350" y="647700"/>
                    <a:pt x="39053" y="647700"/>
                  </a:cubicBezTo>
                  <a:close/>
                  <a:moveTo>
                    <a:pt x="37148" y="561975"/>
                  </a:moveTo>
                  <a:cubicBezTo>
                    <a:pt x="131445" y="561975"/>
                    <a:pt x="226695" y="561975"/>
                    <a:pt x="323850" y="561975"/>
                  </a:cubicBezTo>
                  <a:cubicBezTo>
                    <a:pt x="323850" y="571500"/>
                    <a:pt x="323850" y="581025"/>
                    <a:pt x="323850" y="591503"/>
                  </a:cubicBezTo>
                  <a:cubicBezTo>
                    <a:pt x="315278" y="591503"/>
                    <a:pt x="307658" y="592455"/>
                    <a:pt x="300990" y="592455"/>
                  </a:cubicBezTo>
                  <a:cubicBezTo>
                    <a:pt x="220980" y="592455"/>
                    <a:pt x="140970" y="592455"/>
                    <a:pt x="60960" y="592455"/>
                  </a:cubicBezTo>
                  <a:cubicBezTo>
                    <a:pt x="34290" y="593408"/>
                    <a:pt x="34290" y="593408"/>
                    <a:pt x="37148" y="561975"/>
                  </a:cubicBezTo>
                  <a:close/>
                  <a:moveTo>
                    <a:pt x="60960" y="1073468"/>
                  </a:moveTo>
                  <a:cubicBezTo>
                    <a:pt x="140970" y="1073468"/>
                    <a:pt x="220980" y="1073468"/>
                    <a:pt x="300990" y="1073468"/>
                  </a:cubicBezTo>
                  <a:cubicBezTo>
                    <a:pt x="308610" y="1073468"/>
                    <a:pt x="316230" y="1074420"/>
                    <a:pt x="323850" y="1074420"/>
                  </a:cubicBezTo>
                  <a:cubicBezTo>
                    <a:pt x="323850" y="1084898"/>
                    <a:pt x="323850" y="1094423"/>
                    <a:pt x="323850" y="1103948"/>
                  </a:cubicBezTo>
                  <a:cubicBezTo>
                    <a:pt x="228600" y="1103948"/>
                    <a:pt x="133350" y="1103948"/>
                    <a:pt x="37148" y="1103948"/>
                  </a:cubicBezTo>
                  <a:cubicBezTo>
                    <a:pt x="34290" y="1074420"/>
                    <a:pt x="34290" y="1073468"/>
                    <a:pt x="60960" y="1073468"/>
                  </a:cubicBezTo>
                  <a:close/>
                  <a:moveTo>
                    <a:pt x="323850" y="533400"/>
                  </a:moveTo>
                  <a:cubicBezTo>
                    <a:pt x="228600" y="533400"/>
                    <a:pt x="133350" y="533400"/>
                    <a:pt x="38100" y="533400"/>
                  </a:cubicBezTo>
                  <a:cubicBezTo>
                    <a:pt x="33338" y="503873"/>
                    <a:pt x="33338" y="502920"/>
                    <a:pt x="60008" y="502920"/>
                  </a:cubicBezTo>
                  <a:cubicBezTo>
                    <a:pt x="140970" y="502920"/>
                    <a:pt x="220980" y="502920"/>
                    <a:pt x="301943" y="502920"/>
                  </a:cubicBezTo>
                  <a:cubicBezTo>
                    <a:pt x="308610" y="502920"/>
                    <a:pt x="315278" y="503873"/>
                    <a:pt x="324803" y="504825"/>
                  </a:cubicBezTo>
                  <a:cubicBezTo>
                    <a:pt x="323850" y="514350"/>
                    <a:pt x="323850" y="522923"/>
                    <a:pt x="323850" y="533400"/>
                  </a:cubicBezTo>
                  <a:close/>
                  <a:moveTo>
                    <a:pt x="38100" y="447675"/>
                  </a:moveTo>
                  <a:cubicBezTo>
                    <a:pt x="132398" y="447675"/>
                    <a:pt x="227648" y="447675"/>
                    <a:pt x="322898" y="447675"/>
                  </a:cubicBezTo>
                  <a:cubicBezTo>
                    <a:pt x="322898" y="457200"/>
                    <a:pt x="322898" y="465773"/>
                    <a:pt x="322898" y="477203"/>
                  </a:cubicBezTo>
                  <a:cubicBezTo>
                    <a:pt x="315278" y="478155"/>
                    <a:pt x="308610" y="479108"/>
                    <a:pt x="300990" y="479108"/>
                  </a:cubicBezTo>
                  <a:cubicBezTo>
                    <a:pt x="220028" y="479108"/>
                    <a:pt x="140018" y="479108"/>
                    <a:pt x="59055" y="479108"/>
                  </a:cubicBezTo>
                  <a:cubicBezTo>
                    <a:pt x="34290" y="479108"/>
                    <a:pt x="33338" y="477203"/>
                    <a:pt x="38100" y="447675"/>
                  </a:cubicBezTo>
                  <a:close/>
                  <a:moveTo>
                    <a:pt x="37148" y="218123"/>
                  </a:moveTo>
                  <a:cubicBezTo>
                    <a:pt x="132398" y="218123"/>
                    <a:pt x="226695" y="218123"/>
                    <a:pt x="322898" y="218123"/>
                  </a:cubicBezTo>
                  <a:cubicBezTo>
                    <a:pt x="322898" y="227648"/>
                    <a:pt x="322898" y="237173"/>
                    <a:pt x="322898" y="248603"/>
                  </a:cubicBezTo>
                  <a:cubicBezTo>
                    <a:pt x="315278" y="248603"/>
                    <a:pt x="307658" y="249555"/>
                    <a:pt x="300038" y="249555"/>
                  </a:cubicBezTo>
                  <a:cubicBezTo>
                    <a:pt x="220028" y="249555"/>
                    <a:pt x="140018" y="249555"/>
                    <a:pt x="60008" y="249555"/>
                  </a:cubicBezTo>
                  <a:cubicBezTo>
                    <a:pt x="34290" y="250508"/>
                    <a:pt x="34290" y="249555"/>
                    <a:pt x="37148" y="218123"/>
                  </a:cubicBezTo>
                  <a:close/>
                  <a:moveTo>
                    <a:pt x="61913" y="273368"/>
                  </a:moveTo>
                  <a:cubicBezTo>
                    <a:pt x="140970" y="273368"/>
                    <a:pt x="220028" y="273368"/>
                    <a:pt x="299085" y="273368"/>
                  </a:cubicBezTo>
                  <a:cubicBezTo>
                    <a:pt x="306705" y="273368"/>
                    <a:pt x="314325" y="274320"/>
                    <a:pt x="323850" y="274320"/>
                  </a:cubicBezTo>
                  <a:cubicBezTo>
                    <a:pt x="323850" y="285750"/>
                    <a:pt x="323850" y="294323"/>
                    <a:pt x="323850" y="304800"/>
                  </a:cubicBezTo>
                  <a:cubicBezTo>
                    <a:pt x="227648" y="304800"/>
                    <a:pt x="133350" y="304800"/>
                    <a:pt x="39053" y="304800"/>
                  </a:cubicBezTo>
                  <a:cubicBezTo>
                    <a:pt x="32385" y="275273"/>
                    <a:pt x="33338" y="273368"/>
                    <a:pt x="61913" y="273368"/>
                  </a:cubicBezTo>
                  <a:close/>
                  <a:moveTo>
                    <a:pt x="322898" y="332423"/>
                  </a:moveTo>
                  <a:cubicBezTo>
                    <a:pt x="322898" y="341948"/>
                    <a:pt x="322898" y="351473"/>
                    <a:pt x="322898" y="362903"/>
                  </a:cubicBezTo>
                  <a:cubicBezTo>
                    <a:pt x="315278" y="362903"/>
                    <a:pt x="307658" y="363855"/>
                    <a:pt x="300038" y="363855"/>
                  </a:cubicBezTo>
                  <a:cubicBezTo>
                    <a:pt x="220028" y="363855"/>
                    <a:pt x="140018" y="363855"/>
                    <a:pt x="60008" y="363855"/>
                  </a:cubicBezTo>
                  <a:cubicBezTo>
                    <a:pt x="33338" y="363855"/>
                    <a:pt x="33338" y="363855"/>
                    <a:pt x="36195" y="332423"/>
                  </a:cubicBezTo>
                  <a:cubicBezTo>
                    <a:pt x="133350" y="332423"/>
                    <a:pt x="227648" y="332423"/>
                    <a:pt x="322898" y="332423"/>
                  </a:cubicBezTo>
                  <a:close/>
                  <a:moveTo>
                    <a:pt x="60960" y="387668"/>
                  </a:moveTo>
                  <a:cubicBezTo>
                    <a:pt x="140970" y="387668"/>
                    <a:pt x="220980" y="387668"/>
                    <a:pt x="300990" y="387668"/>
                  </a:cubicBezTo>
                  <a:cubicBezTo>
                    <a:pt x="307658" y="387668"/>
                    <a:pt x="314325" y="388620"/>
                    <a:pt x="323850" y="388620"/>
                  </a:cubicBezTo>
                  <a:cubicBezTo>
                    <a:pt x="323850" y="400050"/>
                    <a:pt x="323850" y="408623"/>
                    <a:pt x="323850" y="419100"/>
                  </a:cubicBezTo>
                  <a:cubicBezTo>
                    <a:pt x="227648" y="419100"/>
                    <a:pt x="133350" y="419100"/>
                    <a:pt x="39053" y="419100"/>
                  </a:cubicBezTo>
                  <a:cubicBezTo>
                    <a:pt x="32385" y="389573"/>
                    <a:pt x="33338" y="387668"/>
                    <a:pt x="60960" y="387668"/>
                  </a:cubicBezTo>
                  <a:close/>
                  <a:moveTo>
                    <a:pt x="60960" y="844868"/>
                  </a:moveTo>
                  <a:cubicBezTo>
                    <a:pt x="140970" y="844868"/>
                    <a:pt x="220980" y="844868"/>
                    <a:pt x="300990" y="844868"/>
                  </a:cubicBezTo>
                  <a:cubicBezTo>
                    <a:pt x="308610" y="844868"/>
                    <a:pt x="316230" y="845820"/>
                    <a:pt x="324803" y="845820"/>
                  </a:cubicBezTo>
                  <a:cubicBezTo>
                    <a:pt x="324803" y="856298"/>
                    <a:pt x="324803" y="864870"/>
                    <a:pt x="324803" y="875348"/>
                  </a:cubicBezTo>
                  <a:cubicBezTo>
                    <a:pt x="229553" y="875348"/>
                    <a:pt x="135255" y="875348"/>
                    <a:pt x="40005" y="875348"/>
                  </a:cubicBezTo>
                  <a:cubicBezTo>
                    <a:pt x="31433" y="848678"/>
                    <a:pt x="33338" y="844868"/>
                    <a:pt x="60960" y="844868"/>
                  </a:cubicBezTo>
                  <a:close/>
                  <a:moveTo>
                    <a:pt x="37148" y="1019175"/>
                  </a:moveTo>
                  <a:cubicBezTo>
                    <a:pt x="131445" y="1019175"/>
                    <a:pt x="226695" y="1019175"/>
                    <a:pt x="323850" y="1019175"/>
                  </a:cubicBezTo>
                  <a:cubicBezTo>
                    <a:pt x="323850" y="1028700"/>
                    <a:pt x="323850" y="1037273"/>
                    <a:pt x="323850" y="1049655"/>
                  </a:cubicBezTo>
                  <a:cubicBezTo>
                    <a:pt x="287655" y="1049655"/>
                    <a:pt x="253365" y="1049655"/>
                    <a:pt x="219075" y="1049655"/>
                  </a:cubicBezTo>
                  <a:cubicBezTo>
                    <a:pt x="166688" y="1049655"/>
                    <a:pt x="114300" y="1048703"/>
                    <a:pt x="61913" y="1049655"/>
                  </a:cubicBezTo>
                  <a:cubicBezTo>
                    <a:pt x="38100" y="1051560"/>
                    <a:pt x="31433" y="1042988"/>
                    <a:pt x="37148" y="1019175"/>
                  </a:cubicBezTo>
                  <a:close/>
                </a:path>
              </a:pathLst>
            </a:custGeom>
            <a:solidFill>
              <a:srgbClr val="82C650"/>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endParaRPr>
            </a:p>
          </p:txBody>
        </p:sp>
        <p:sp>
          <p:nvSpPr>
            <p:cNvPr id="20" name="Freeform: Shape 19">
              <a:extLst>
                <a:ext uri="{FF2B5EF4-FFF2-40B4-BE49-F238E27FC236}">
                  <a16:creationId xmlns:a16="http://schemas.microsoft.com/office/drawing/2014/main" id="{0152988A-97EF-89DE-DD49-F8191BA98D6D}"/>
                </a:ext>
              </a:extLst>
            </p:cNvPr>
            <p:cNvSpPr/>
            <p:nvPr/>
          </p:nvSpPr>
          <p:spPr>
            <a:xfrm>
              <a:off x="8586878" y="5494559"/>
              <a:ext cx="338721" cy="945267"/>
            </a:xfrm>
            <a:custGeom>
              <a:avLst/>
              <a:gdLst>
                <a:gd name="connsiteX0" fmla="*/ 417195 w 409575"/>
                <a:gd name="connsiteY0" fmla="*/ 1149668 h 1143000"/>
                <a:gd name="connsiteX1" fmla="*/ 417195 w 409575"/>
                <a:gd name="connsiteY1" fmla="*/ 0 h 1143000"/>
                <a:gd name="connsiteX2" fmla="*/ 0 w 409575"/>
                <a:gd name="connsiteY2" fmla="*/ 0 h 1143000"/>
                <a:gd name="connsiteX3" fmla="*/ 0 w 409575"/>
                <a:gd name="connsiteY3" fmla="*/ 1149668 h 1143000"/>
                <a:gd name="connsiteX4" fmla="*/ 417195 w 409575"/>
                <a:gd name="connsiteY4" fmla="*/ 1149668 h 1143000"/>
                <a:gd name="connsiteX5" fmla="*/ 342900 w 409575"/>
                <a:gd name="connsiteY5" fmla="*/ 1091565 h 1143000"/>
                <a:gd name="connsiteX6" fmla="*/ 342900 w 409575"/>
                <a:gd name="connsiteY6" fmla="*/ 921068 h 1143000"/>
                <a:gd name="connsiteX7" fmla="*/ 383858 w 409575"/>
                <a:gd name="connsiteY7" fmla="*/ 951548 h 1143000"/>
                <a:gd name="connsiteX8" fmla="*/ 383858 w 409575"/>
                <a:gd name="connsiteY8" fmla="*/ 1061085 h 1143000"/>
                <a:gd name="connsiteX9" fmla="*/ 342900 w 409575"/>
                <a:gd name="connsiteY9" fmla="*/ 1091565 h 1143000"/>
                <a:gd name="connsiteX10" fmla="*/ 382905 w 409575"/>
                <a:gd name="connsiteY10" fmla="*/ 879158 h 1143000"/>
                <a:gd name="connsiteX11" fmla="*/ 343852 w 409575"/>
                <a:gd name="connsiteY11" fmla="*/ 894398 h 1143000"/>
                <a:gd name="connsiteX12" fmla="*/ 343852 w 409575"/>
                <a:gd name="connsiteY12" fmla="*/ 727710 h 1143000"/>
                <a:gd name="connsiteX13" fmla="*/ 367665 w 409575"/>
                <a:gd name="connsiteY13" fmla="*/ 728663 h 1143000"/>
                <a:gd name="connsiteX14" fmla="*/ 382905 w 409575"/>
                <a:gd name="connsiteY14" fmla="*/ 741998 h 1143000"/>
                <a:gd name="connsiteX15" fmla="*/ 382905 w 409575"/>
                <a:gd name="connsiteY15" fmla="*/ 879158 h 1143000"/>
                <a:gd name="connsiteX16" fmla="*/ 342900 w 409575"/>
                <a:gd name="connsiteY16" fmla="*/ 139065 h 1143000"/>
                <a:gd name="connsiteX17" fmla="*/ 382905 w 409575"/>
                <a:gd name="connsiteY17" fmla="*/ 139065 h 1143000"/>
                <a:gd name="connsiteX18" fmla="*/ 382905 w 409575"/>
                <a:gd name="connsiteY18" fmla="*/ 225743 h 1143000"/>
                <a:gd name="connsiteX19" fmla="*/ 382905 w 409575"/>
                <a:gd name="connsiteY19" fmla="*/ 268605 h 1143000"/>
                <a:gd name="connsiteX20" fmla="*/ 342900 w 409575"/>
                <a:gd name="connsiteY20" fmla="*/ 301943 h 1143000"/>
                <a:gd name="connsiteX21" fmla="*/ 342900 w 409575"/>
                <a:gd name="connsiteY21" fmla="*/ 139065 h 1143000"/>
                <a:gd name="connsiteX22" fmla="*/ 382905 w 409575"/>
                <a:gd name="connsiteY22" fmla="*/ 470535 h 1143000"/>
                <a:gd name="connsiteX23" fmla="*/ 342900 w 409575"/>
                <a:gd name="connsiteY23" fmla="*/ 501015 h 1143000"/>
                <a:gd name="connsiteX24" fmla="*/ 342900 w 409575"/>
                <a:gd name="connsiteY24" fmla="*/ 340043 h 1143000"/>
                <a:gd name="connsiteX25" fmla="*/ 382905 w 409575"/>
                <a:gd name="connsiteY25" fmla="*/ 370522 h 1143000"/>
                <a:gd name="connsiteX26" fmla="*/ 382905 w 409575"/>
                <a:gd name="connsiteY26" fmla="*/ 470535 h 1143000"/>
                <a:gd name="connsiteX27" fmla="*/ 342900 w 409575"/>
                <a:gd name="connsiteY27" fmla="*/ 531495 h 1143000"/>
                <a:gd name="connsiteX28" fmla="*/ 383858 w 409575"/>
                <a:gd name="connsiteY28" fmla="*/ 559118 h 1143000"/>
                <a:gd name="connsiteX29" fmla="*/ 383858 w 409575"/>
                <a:gd name="connsiteY29" fmla="*/ 690563 h 1143000"/>
                <a:gd name="connsiteX30" fmla="*/ 342900 w 409575"/>
                <a:gd name="connsiteY30" fmla="*/ 690563 h 1143000"/>
                <a:gd name="connsiteX31" fmla="*/ 342900 w 409575"/>
                <a:gd name="connsiteY31" fmla="*/ 531495 h 1143000"/>
                <a:gd name="connsiteX32" fmla="*/ 263842 w 409575"/>
                <a:gd name="connsiteY32" fmla="*/ 139065 h 1143000"/>
                <a:gd name="connsiteX33" fmla="*/ 305752 w 409575"/>
                <a:gd name="connsiteY33" fmla="*/ 139065 h 1143000"/>
                <a:gd name="connsiteX34" fmla="*/ 305752 w 409575"/>
                <a:gd name="connsiteY34" fmla="*/ 250508 h 1143000"/>
                <a:gd name="connsiteX35" fmla="*/ 305752 w 409575"/>
                <a:gd name="connsiteY35" fmla="*/ 278130 h 1143000"/>
                <a:gd name="connsiteX36" fmla="*/ 277177 w 409575"/>
                <a:gd name="connsiteY36" fmla="*/ 302895 h 1143000"/>
                <a:gd name="connsiteX37" fmla="*/ 264795 w 409575"/>
                <a:gd name="connsiteY37" fmla="*/ 289560 h 1143000"/>
                <a:gd name="connsiteX38" fmla="*/ 263842 w 409575"/>
                <a:gd name="connsiteY38" fmla="*/ 139065 h 1143000"/>
                <a:gd name="connsiteX39" fmla="*/ 284798 w 409575"/>
                <a:gd name="connsiteY39" fmla="*/ 526733 h 1143000"/>
                <a:gd name="connsiteX40" fmla="*/ 306705 w 409575"/>
                <a:gd name="connsiteY40" fmla="*/ 549593 h 1143000"/>
                <a:gd name="connsiteX41" fmla="*/ 306705 w 409575"/>
                <a:gd name="connsiteY41" fmla="*/ 691515 h 1143000"/>
                <a:gd name="connsiteX42" fmla="*/ 264795 w 409575"/>
                <a:gd name="connsiteY42" fmla="*/ 691515 h 1143000"/>
                <a:gd name="connsiteX43" fmla="*/ 264795 w 409575"/>
                <a:gd name="connsiteY43" fmla="*/ 602933 h 1143000"/>
                <a:gd name="connsiteX44" fmla="*/ 264795 w 409575"/>
                <a:gd name="connsiteY44" fmla="*/ 550545 h 1143000"/>
                <a:gd name="connsiteX45" fmla="*/ 284798 w 409575"/>
                <a:gd name="connsiteY45" fmla="*/ 526733 h 1143000"/>
                <a:gd name="connsiteX46" fmla="*/ 230505 w 409575"/>
                <a:gd name="connsiteY46" fmla="*/ 1012508 h 1143000"/>
                <a:gd name="connsiteX47" fmla="*/ 230505 w 409575"/>
                <a:gd name="connsiteY47" fmla="*/ 1079183 h 1143000"/>
                <a:gd name="connsiteX48" fmla="*/ 210502 w 409575"/>
                <a:gd name="connsiteY48" fmla="*/ 1093470 h 1143000"/>
                <a:gd name="connsiteX49" fmla="*/ 187642 w 409575"/>
                <a:gd name="connsiteY49" fmla="*/ 1079183 h 1143000"/>
                <a:gd name="connsiteX50" fmla="*/ 187642 w 409575"/>
                <a:gd name="connsiteY50" fmla="*/ 919163 h 1143000"/>
                <a:gd name="connsiteX51" fmla="*/ 230505 w 409575"/>
                <a:gd name="connsiteY51" fmla="*/ 919163 h 1143000"/>
                <a:gd name="connsiteX52" fmla="*/ 230505 w 409575"/>
                <a:gd name="connsiteY52" fmla="*/ 1012508 h 1143000"/>
                <a:gd name="connsiteX53" fmla="*/ 187642 w 409575"/>
                <a:gd name="connsiteY53" fmla="*/ 351472 h 1143000"/>
                <a:gd name="connsiteX54" fmla="*/ 200977 w 409575"/>
                <a:gd name="connsiteY54" fmla="*/ 338138 h 1143000"/>
                <a:gd name="connsiteX55" fmla="*/ 229552 w 409575"/>
                <a:gd name="connsiteY55" fmla="*/ 337185 h 1143000"/>
                <a:gd name="connsiteX56" fmla="*/ 229552 w 409575"/>
                <a:gd name="connsiteY56" fmla="*/ 490538 h 1143000"/>
                <a:gd name="connsiteX57" fmla="*/ 208598 w 409575"/>
                <a:gd name="connsiteY57" fmla="*/ 502920 h 1143000"/>
                <a:gd name="connsiteX58" fmla="*/ 187642 w 409575"/>
                <a:gd name="connsiteY58" fmla="*/ 490538 h 1143000"/>
                <a:gd name="connsiteX59" fmla="*/ 187642 w 409575"/>
                <a:gd name="connsiteY59" fmla="*/ 351472 h 1143000"/>
                <a:gd name="connsiteX60" fmla="*/ 187642 w 409575"/>
                <a:gd name="connsiteY60" fmla="*/ 743903 h 1143000"/>
                <a:gd name="connsiteX61" fmla="*/ 227648 w 409575"/>
                <a:gd name="connsiteY61" fmla="*/ 727710 h 1143000"/>
                <a:gd name="connsiteX62" fmla="*/ 227648 w 409575"/>
                <a:gd name="connsiteY62" fmla="*/ 893445 h 1143000"/>
                <a:gd name="connsiteX63" fmla="*/ 202883 w 409575"/>
                <a:gd name="connsiteY63" fmla="*/ 893445 h 1143000"/>
                <a:gd name="connsiteX64" fmla="*/ 186690 w 409575"/>
                <a:gd name="connsiteY64" fmla="*/ 878205 h 1143000"/>
                <a:gd name="connsiteX65" fmla="*/ 187642 w 409575"/>
                <a:gd name="connsiteY65" fmla="*/ 743903 h 1143000"/>
                <a:gd name="connsiteX66" fmla="*/ 114300 w 409575"/>
                <a:gd name="connsiteY66" fmla="*/ 139065 h 1143000"/>
                <a:gd name="connsiteX67" fmla="*/ 154305 w 409575"/>
                <a:gd name="connsiteY67" fmla="*/ 139065 h 1143000"/>
                <a:gd name="connsiteX68" fmla="*/ 154305 w 409575"/>
                <a:gd name="connsiteY68" fmla="*/ 230505 h 1143000"/>
                <a:gd name="connsiteX69" fmla="*/ 154305 w 409575"/>
                <a:gd name="connsiteY69" fmla="*/ 269558 h 1143000"/>
                <a:gd name="connsiteX70" fmla="*/ 114300 w 409575"/>
                <a:gd name="connsiteY70" fmla="*/ 301943 h 1143000"/>
                <a:gd name="connsiteX71" fmla="*/ 114300 w 409575"/>
                <a:gd name="connsiteY71" fmla="*/ 139065 h 1143000"/>
                <a:gd name="connsiteX72" fmla="*/ 114300 w 409575"/>
                <a:gd name="connsiteY72" fmla="*/ 339090 h 1143000"/>
                <a:gd name="connsiteX73" fmla="*/ 130492 w 409575"/>
                <a:gd name="connsiteY73" fmla="*/ 337185 h 1143000"/>
                <a:gd name="connsiteX74" fmla="*/ 155258 w 409575"/>
                <a:gd name="connsiteY74" fmla="*/ 360997 h 1143000"/>
                <a:gd name="connsiteX75" fmla="*/ 155258 w 409575"/>
                <a:gd name="connsiteY75" fmla="*/ 472440 h 1143000"/>
                <a:gd name="connsiteX76" fmla="*/ 115252 w 409575"/>
                <a:gd name="connsiteY76" fmla="*/ 501015 h 1143000"/>
                <a:gd name="connsiteX77" fmla="*/ 114300 w 409575"/>
                <a:gd name="connsiteY77" fmla="*/ 339090 h 1143000"/>
                <a:gd name="connsiteX78" fmla="*/ 154305 w 409575"/>
                <a:gd name="connsiteY78" fmla="*/ 691515 h 1143000"/>
                <a:gd name="connsiteX79" fmla="*/ 114300 w 409575"/>
                <a:gd name="connsiteY79" fmla="*/ 691515 h 1143000"/>
                <a:gd name="connsiteX80" fmla="*/ 114300 w 409575"/>
                <a:gd name="connsiteY80" fmla="*/ 530543 h 1143000"/>
                <a:gd name="connsiteX81" fmla="*/ 154305 w 409575"/>
                <a:gd name="connsiteY81" fmla="*/ 559118 h 1143000"/>
                <a:gd name="connsiteX82" fmla="*/ 154305 w 409575"/>
                <a:gd name="connsiteY82" fmla="*/ 691515 h 1143000"/>
                <a:gd name="connsiteX83" fmla="*/ 114300 w 409575"/>
                <a:gd name="connsiteY83" fmla="*/ 727710 h 1143000"/>
                <a:gd name="connsiteX84" fmla="*/ 139065 w 409575"/>
                <a:gd name="connsiteY84" fmla="*/ 728663 h 1143000"/>
                <a:gd name="connsiteX85" fmla="*/ 154305 w 409575"/>
                <a:gd name="connsiteY85" fmla="*/ 741998 h 1143000"/>
                <a:gd name="connsiteX86" fmla="*/ 154305 w 409575"/>
                <a:gd name="connsiteY86" fmla="*/ 879158 h 1143000"/>
                <a:gd name="connsiteX87" fmla="*/ 114300 w 409575"/>
                <a:gd name="connsiteY87" fmla="*/ 894398 h 1143000"/>
                <a:gd name="connsiteX88" fmla="*/ 114300 w 409575"/>
                <a:gd name="connsiteY88" fmla="*/ 727710 h 1143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409575" h="1143000">
                  <a:moveTo>
                    <a:pt x="417195" y="1149668"/>
                  </a:moveTo>
                  <a:cubicBezTo>
                    <a:pt x="417195" y="764858"/>
                    <a:pt x="417195" y="381953"/>
                    <a:pt x="417195" y="0"/>
                  </a:cubicBezTo>
                  <a:cubicBezTo>
                    <a:pt x="276225" y="0"/>
                    <a:pt x="139065" y="0"/>
                    <a:pt x="0" y="0"/>
                  </a:cubicBezTo>
                  <a:cubicBezTo>
                    <a:pt x="0" y="384810"/>
                    <a:pt x="0" y="766763"/>
                    <a:pt x="0" y="1149668"/>
                  </a:cubicBezTo>
                  <a:lnTo>
                    <a:pt x="417195" y="1149668"/>
                  </a:lnTo>
                  <a:close/>
                  <a:moveTo>
                    <a:pt x="342900" y="1091565"/>
                  </a:moveTo>
                  <a:cubicBezTo>
                    <a:pt x="342900" y="1034415"/>
                    <a:pt x="342900" y="977265"/>
                    <a:pt x="342900" y="921068"/>
                  </a:cubicBezTo>
                  <a:cubicBezTo>
                    <a:pt x="382905" y="914400"/>
                    <a:pt x="383858" y="914400"/>
                    <a:pt x="383858" y="951548"/>
                  </a:cubicBezTo>
                  <a:cubicBezTo>
                    <a:pt x="383858" y="987743"/>
                    <a:pt x="383858" y="1023938"/>
                    <a:pt x="383858" y="1061085"/>
                  </a:cubicBezTo>
                  <a:cubicBezTo>
                    <a:pt x="382905" y="1096328"/>
                    <a:pt x="382905" y="1097280"/>
                    <a:pt x="342900" y="1091565"/>
                  </a:cubicBezTo>
                  <a:close/>
                  <a:moveTo>
                    <a:pt x="382905" y="879158"/>
                  </a:moveTo>
                  <a:cubicBezTo>
                    <a:pt x="381000" y="906780"/>
                    <a:pt x="358140" y="887730"/>
                    <a:pt x="343852" y="894398"/>
                  </a:cubicBezTo>
                  <a:cubicBezTo>
                    <a:pt x="343852" y="838200"/>
                    <a:pt x="343852" y="784860"/>
                    <a:pt x="343852" y="727710"/>
                  </a:cubicBezTo>
                  <a:cubicBezTo>
                    <a:pt x="353377" y="727710"/>
                    <a:pt x="360998" y="725805"/>
                    <a:pt x="367665" y="728663"/>
                  </a:cubicBezTo>
                  <a:cubicBezTo>
                    <a:pt x="373380" y="730568"/>
                    <a:pt x="382905" y="737235"/>
                    <a:pt x="382905" y="741998"/>
                  </a:cubicBezTo>
                  <a:cubicBezTo>
                    <a:pt x="383858" y="787718"/>
                    <a:pt x="384810" y="833438"/>
                    <a:pt x="382905" y="879158"/>
                  </a:cubicBezTo>
                  <a:close/>
                  <a:moveTo>
                    <a:pt x="342900" y="139065"/>
                  </a:moveTo>
                  <a:cubicBezTo>
                    <a:pt x="356235" y="139065"/>
                    <a:pt x="367665" y="139065"/>
                    <a:pt x="382905" y="139065"/>
                  </a:cubicBezTo>
                  <a:cubicBezTo>
                    <a:pt x="382905" y="168593"/>
                    <a:pt x="382905" y="197168"/>
                    <a:pt x="382905" y="225743"/>
                  </a:cubicBezTo>
                  <a:cubicBezTo>
                    <a:pt x="382905" y="240030"/>
                    <a:pt x="382905" y="254318"/>
                    <a:pt x="382905" y="268605"/>
                  </a:cubicBezTo>
                  <a:cubicBezTo>
                    <a:pt x="382905" y="305753"/>
                    <a:pt x="382905" y="305753"/>
                    <a:pt x="342900" y="301943"/>
                  </a:cubicBezTo>
                  <a:cubicBezTo>
                    <a:pt x="342900" y="246698"/>
                    <a:pt x="342900" y="193358"/>
                    <a:pt x="342900" y="139065"/>
                  </a:cubicBezTo>
                  <a:close/>
                  <a:moveTo>
                    <a:pt x="382905" y="470535"/>
                  </a:moveTo>
                  <a:cubicBezTo>
                    <a:pt x="382905" y="506730"/>
                    <a:pt x="382905" y="506730"/>
                    <a:pt x="342900" y="501015"/>
                  </a:cubicBezTo>
                  <a:cubicBezTo>
                    <a:pt x="342900" y="447675"/>
                    <a:pt x="342900" y="393383"/>
                    <a:pt x="342900" y="340043"/>
                  </a:cubicBezTo>
                  <a:cubicBezTo>
                    <a:pt x="382905" y="333375"/>
                    <a:pt x="382905" y="333375"/>
                    <a:pt x="382905" y="370522"/>
                  </a:cubicBezTo>
                  <a:cubicBezTo>
                    <a:pt x="382905" y="403860"/>
                    <a:pt x="382905" y="437197"/>
                    <a:pt x="382905" y="470535"/>
                  </a:cubicBezTo>
                  <a:close/>
                  <a:moveTo>
                    <a:pt x="342900" y="531495"/>
                  </a:moveTo>
                  <a:cubicBezTo>
                    <a:pt x="378142" y="521018"/>
                    <a:pt x="383858" y="523875"/>
                    <a:pt x="383858" y="559118"/>
                  </a:cubicBezTo>
                  <a:cubicBezTo>
                    <a:pt x="383858" y="601980"/>
                    <a:pt x="383858" y="645795"/>
                    <a:pt x="383858" y="690563"/>
                  </a:cubicBezTo>
                  <a:cubicBezTo>
                    <a:pt x="368617" y="690563"/>
                    <a:pt x="356235" y="690563"/>
                    <a:pt x="342900" y="690563"/>
                  </a:cubicBezTo>
                  <a:cubicBezTo>
                    <a:pt x="342900" y="637223"/>
                    <a:pt x="342900" y="584835"/>
                    <a:pt x="342900" y="531495"/>
                  </a:cubicBezTo>
                  <a:close/>
                  <a:moveTo>
                    <a:pt x="263842" y="139065"/>
                  </a:moveTo>
                  <a:cubicBezTo>
                    <a:pt x="279083" y="139065"/>
                    <a:pt x="290512" y="139065"/>
                    <a:pt x="305752" y="139065"/>
                  </a:cubicBezTo>
                  <a:cubicBezTo>
                    <a:pt x="305752" y="177165"/>
                    <a:pt x="305752" y="214313"/>
                    <a:pt x="305752" y="250508"/>
                  </a:cubicBezTo>
                  <a:cubicBezTo>
                    <a:pt x="305752" y="260033"/>
                    <a:pt x="305752" y="268605"/>
                    <a:pt x="305752" y="278130"/>
                  </a:cubicBezTo>
                  <a:cubicBezTo>
                    <a:pt x="305752" y="303847"/>
                    <a:pt x="301942" y="307658"/>
                    <a:pt x="277177" y="302895"/>
                  </a:cubicBezTo>
                  <a:cubicBezTo>
                    <a:pt x="272415" y="301943"/>
                    <a:pt x="264795" y="294323"/>
                    <a:pt x="264795" y="289560"/>
                  </a:cubicBezTo>
                  <a:cubicBezTo>
                    <a:pt x="263842" y="240030"/>
                    <a:pt x="263842" y="190500"/>
                    <a:pt x="263842" y="139065"/>
                  </a:cubicBezTo>
                  <a:close/>
                  <a:moveTo>
                    <a:pt x="284798" y="526733"/>
                  </a:moveTo>
                  <a:cubicBezTo>
                    <a:pt x="301942" y="526733"/>
                    <a:pt x="306705" y="533400"/>
                    <a:pt x="306705" y="549593"/>
                  </a:cubicBezTo>
                  <a:cubicBezTo>
                    <a:pt x="305752" y="596265"/>
                    <a:pt x="306705" y="641985"/>
                    <a:pt x="306705" y="691515"/>
                  </a:cubicBezTo>
                  <a:cubicBezTo>
                    <a:pt x="291465" y="691515"/>
                    <a:pt x="280035" y="691515"/>
                    <a:pt x="264795" y="691515"/>
                  </a:cubicBezTo>
                  <a:cubicBezTo>
                    <a:pt x="264795" y="661035"/>
                    <a:pt x="264795" y="631508"/>
                    <a:pt x="264795" y="602933"/>
                  </a:cubicBezTo>
                  <a:cubicBezTo>
                    <a:pt x="264795" y="585788"/>
                    <a:pt x="265748" y="567690"/>
                    <a:pt x="264795" y="550545"/>
                  </a:cubicBezTo>
                  <a:cubicBezTo>
                    <a:pt x="262890" y="534353"/>
                    <a:pt x="267652" y="526733"/>
                    <a:pt x="284798" y="526733"/>
                  </a:cubicBezTo>
                  <a:close/>
                  <a:moveTo>
                    <a:pt x="230505" y="1012508"/>
                  </a:moveTo>
                  <a:cubicBezTo>
                    <a:pt x="230505" y="1034415"/>
                    <a:pt x="230505" y="1056323"/>
                    <a:pt x="230505" y="1079183"/>
                  </a:cubicBezTo>
                  <a:cubicBezTo>
                    <a:pt x="230505" y="1094423"/>
                    <a:pt x="220980" y="1094423"/>
                    <a:pt x="210502" y="1093470"/>
                  </a:cubicBezTo>
                  <a:cubicBezTo>
                    <a:pt x="200025" y="1093470"/>
                    <a:pt x="187642" y="1096328"/>
                    <a:pt x="187642" y="1079183"/>
                  </a:cubicBezTo>
                  <a:cubicBezTo>
                    <a:pt x="187642" y="1026795"/>
                    <a:pt x="187642" y="974408"/>
                    <a:pt x="187642" y="919163"/>
                  </a:cubicBezTo>
                  <a:cubicBezTo>
                    <a:pt x="202883" y="919163"/>
                    <a:pt x="215265" y="919163"/>
                    <a:pt x="230505" y="919163"/>
                  </a:cubicBezTo>
                  <a:cubicBezTo>
                    <a:pt x="230505" y="951548"/>
                    <a:pt x="230505" y="982027"/>
                    <a:pt x="230505" y="1012508"/>
                  </a:cubicBezTo>
                  <a:close/>
                  <a:moveTo>
                    <a:pt x="187642" y="351472"/>
                  </a:moveTo>
                  <a:cubicBezTo>
                    <a:pt x="187642" y="346710"/>
                    <a:pt x="195262" y="340043"/>
                    <a:pt x="200977" y="338138"/>
                  </a:cubicBezTo>
                  <a:cubicBezTo>
                    <a:pt x="208598" y="336233"/>
                    <a:pt x="217170" y="337185"/>
                    <a:pt x="229552" y="337185"/>
                  </a:cubicBezTo>
                  <a:cubicBezTo>
                    <a:pt x="229552" y="390525"/>
                    <a:pt x="229552" y="440055"/>
                    <a:pt x="229552" y="490538"/>
                  </a:cubicBezTo>
                  <a:cubicBezTo>
                    <a:pt x="229552" y="506730"/>
                    <a:pt x="217170" y="504825"/>
                    <a:pt x="208598" y="502920"/>
                  </a:cubicBezTo>
                  <a:cubicBezTo>
                    <a:pt x="200977" y="501015"/>
                    <a:pt x="187642" y="495300"/>
                    <a:pt x="187642" y="490538"/>
                  </a:cubicBezTo>
                  <a:cubicBezTo>
                    <a:pt x="186690" y="443865"/>
                    <a:pt x="186690" y="398145"/>
                    <a:pt x="187642" y="351472"/>
                  </a:cubicBezTo>
                  <a:close/>
                  <a:moveTo>
                    <a:pt x="187642" y="743903"/>
                  </a:moveTo>
                  <a:cubicBezTo>
                    <a:pt x="188595" y="715328"/>
                    <a:pt x="212408" y="733425"/>
                    <a:pt x="227648" y="727710"/>
                  </a:cubicBezTo>
                  <a:cubicBezTo>
                    <a:pt x="227648" y="783908"/>
                    <a:pt x="227648" y="837248"/>
                    <a:pt x="227648" y="893445"/>
                  </a:cubicBezTo>
                  <a:cubicBezTo>
                    <a:pt x="218123" y="893445"/>
                    <a:pt x="210502" y="893445"/>
                    <a:pt x="202883" y="893445"/>
                  </a:cubicBezTo>
                  <a:cubicBezTo>
                    <a:pt x="191452" y="894398"/>
                    <a:pt x="186690" y="889635"/>
                    <a:pt x="186690" y="878205"/>
                  </a:cubicBezTo>
                  <a:cubicBezTo>
                    <a:pt x="187642" y="833438"/>
                    <a:pt x="185737" y="787718"/>
                    <a:pt x="187642" y="743903"/>
                  </a:cubicBezTo>
                  <a:close/>
                  <a:moveTo>
                    <a:pt x="114300" y="139065"/>
                  </a:moveTo>
                  <a:cubicBezTo>
                    <a:pt x="127635" y="139065"/>
                    <a:pt x="139065" y="139065"/>
                    <a:pt x="154305" y="139065"/>
                  </a:cubicBezTo>
                  <a:cubicBezTo>
                    <a:pt x="154305" y="170498"/>
                    <a:pt x="154305" y="200025"/>
                    <a:pt x="154305" y="230505"/>
                  </a:cubicBezTo>
                  <a:cubicBezTo>
                    <a:pt x="154305" y="243840"/>
                    <a:pt x="154305" y="256223"/>
                    <a:pt x="154305" y="269558"/>
                  </a:cubicBezTo>
                  <a:cubicBezTo>
                    <a:pt x="154305" y="306705"/>
                    <a:pt x="154305" y="306705"/>
                    <a:pt x="114300" y="301943"/>
                  </a:cubicBezTo>
                  <a:cubicBezTo>
                    <a:pt x="114300" y="248603"/>
                    <a:pt x="114300" y="195263"/>
                    <a:pt x="114300" y="139065"/>
                  </a:cubicBezTo>
                  <a:close/>
                  <a:moveTo>
                    <a:pt x="114300" y="339090"/>
                  </a:moveTo>
                  <a:cubicBezTo>
                    <a:pt x="120015" y="338138"/>
                    <a:pt x="124777" y="338138"/>
                    <a:pt x="130492" y="337185"/>
                  </a:cubicBezTo>
                  <a:cubicBezTo>
                    <a:pt x="148590" y="334328"/>
                    <a:pt x="156210" y="340995"/>
                    <a:pt x="155258" y="360997"/>
                  </a:cubicBezTo>
                  <a:cubicBezTo>
                    <a:pt x="154305" y="398145"/>
                    <a:pt x="155258" y="435293"/>
                    <a:pt x="155258" y="472440"/>
                  </a:cubicBezTo>
                  <a:cubicBezTo>
                    <a:pt x="155258" y="506730"/>
                    <a:pt x="152400" y="508635"/>
                    <a:pt x="115252" y="501015"/>
                  </a:cubicBezTo>
                  <a:cubicBezTo>
                    <a:pt x="114300" y="447675"/>
                    <a:pt x="114300" y="394335"/>
                    <a:pt x="114300" y="339090"/>
                  </a:cubicBezTo>
                  <a:close/>
                  <a:moveTo>
                    <a:pt x="154305" y="691515"/>
                  </a:moveTo>
                  <a:cubicBezTo>
                    <a:pt x="139065" y="691515"/>
                    <a:pt x="127635" y="691515"/>
                    <a:pt x="114300" y="691515"/>
                  </a:cubicBezTo>
                  <a:cubicBezTo>
                    <a:pt x="114300" y="637223"/>
                    <a:pt x="114300" y="583883"/>
                    <a:pt x="114300" y="530543"/>
                  </a:cubicBezTo>
                  <a:cubicBezTo>
                    <a:pt x="150495" y="521018"/>
                    <a:pt x="154305" y="523875"/>
                    <a:pt x="154305" y="559118"/>
                  </a:cubicBezTo>
                  <a:cubicBezTo>
                    <a:pt x="154305" y="603885"/>
                    <a:pt x="154305" y="646748"/>
                    <a:pt x="154305" y="691515"/>
                  </a:cubicBezTo>
                  <a:close/>
                  <a:moveTo>
                    <a:pt x="114300" y="727710"/>
                  </a:moveTo>
                  <a:cubicBezTo>
                    <a:pt x="123825" y="727710"/>
                    <a:pt x="132398" y="725805"/>
                    <a:pt x="139065" y="728663"/>
                  </a:cubicBezTo>
                  <a:cubicBezTo>
                    <a:pt x="144780" y="730568"/>
                    <a:pt x="154305" y="737235"/>
                    <a:pt x="154305" y="741998"/>
                  </a:cubicBezTo>
                  <a:cubicBezTo>
                    <a:pt x="155258" y="787718"/>
                    <a:pt x="157162" y="833438"/>
                    <a:pt x="154305" y="879158"/>
                  </a:cubicBezTo>
                  <a:cubicBezTo>
                    <a:pt x="152400" y="906780"/>
                    <a:pt x="129540" y="887730"/>
                    <a:pt x="114300" y="894398"/>
                  </a:cubicBezTo>
                  <a:cubicBezTo>
                    <a:pt x="114300" y="837248"/>
                    <a:pt x="114300" y="783908"/>
                    <a:pt x="114300" y="727710"/>
                  </a:cubicBezTo>
                  <a:close/>
                </a:path>
              </a:pathLst>
            </a:custGeom>
            <a:solidFill>
              <a:srgbClr val="82C650"/>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endParaRPr>
            </a:p>
          </p:txBody>
        </p:sp>
        <p:sp>
          <p:nvSpPr>
            <p:cNvPr id="21" name="Freeform: Shape 20">
              <a:extLst>
                <a:ext uri="{FF2B5EF4-FFF2-40B4-BE49-F238E27FC236}">
                  <a16:creationId xmlns:a16="http://schemas.microsoft.com/office/drawing/2014/main" id="{9B23B93F-018C-4937-5A29-AAB1AC6AAE08}"/>
                </a:ext>
              </a:extLst>
            </p:cNvPr>
            <p:cNvSpPr/>
            <p:nvPr/>
          </p:nvSpPr>
          <p:spPr>
            <a:xfrm>
              <a:off x="7829374" y="5447295"/>
              <a:ext cx="385984" cy="992531"/>
            </a:xfrm>
            <a:custGeom>
              <a:avLst/>
              <a:gdLst>
                <a:gd name="connsiteX0" fmla="*/ 0 w 466725"/>
                <a:gd name="connsiteY0" fmla="*/ 1203008 h 1200150"/>
                <a:gd name="connsiteX1" fmla="*/ 468630 w 466725"/>
                <a:gd name="connsiteY1" fmla="*/ 1203008 h 1200150"/>
                <a:gd name="connsiteX2" fmla="*/ 464820 w 466725"/>
                <a:gd name="connsiteY2" fmla="*/ 1182053 h 1200150"/>
                <a:gd name="connsiteX3" fmla="*/ 464820 w 466725"/>
                <a:gd name="connsiteY3" fmla="*/ 32385 h 1200150"/>
                <a:gd name="connsiteX4" fmla="*/ 464820 w 466725"/>
                <a:gd name="connsiteY4" fmla="*/ 0 h 1200150"/>
                <a:gd name="connsiteX5" fmla="*/ 0 w 466725"/>
                <a:gd name="connsiteY5" fmla="*/ 0 h 1200150"/>
                <a:gd name="connsiteX6" fmla="*/ 0 w 466725"/>
                <a:gd name="connsiteY6" fmla="*/ 29528 h 1200150"/>
                <a:gd name="connsiteX7" fmla="*/ 0 w 466725"/>
                <a:gd name="connsiteY7" fmla="*/ 1183958 h 1200150"/>
                <a:gd name="connsiteX8" fmla="*/ 0 w 466725"/>
                <a:gd name="connsiteY8" fmla="*/ 1203008 h 1200150"/>
                <a:gd name="connsiteX9" fmla="*/ 110490 w 466725"/>
                <a:gd name="connsiteY9" fmla="*/ 892493 h 1200150"/>
                <a:gd name="connsiteX10" fmla="*/ 41910 w 466725"/>
                <a:gd name="connsiteY10" fmla="*/ 892493 h 1200150"/>
                <a:gd name="connsiteX11" fmla="*/ 41910 w 466725"/>
                <a:gd name="connsiteY11" fmla="*/ 825818 h 1200150"/>
                <a:gd name="connsiteX12" fmla="*/ 110490 w 466725"/>
                <a:gd name="connsiteY12" fmla="*/ 825818 h 1200150"/>
                <a:gd name="connsiteX13" fmla="*/ 110490 w 466725"/>
                <a:gd name="connsiteY13" fmla="*/ 892493 h 1200150"/>
                <a:gd name="connsiteX14" fmla="*/ 204788 w 466725"/>
                <a:gd name="connsiteY14" fmla="*/ 892493 h 1200150"/>
                <a:gd name="connsiteX15" fmla="*/ 146685 w 466725"/>
                <a:gd name="connsiteY15" fmla="*/ 892493 h 1200150"/>
                <a:gd name="connsiteX16" fmla="*/ 146685 w 466725"/>
                <a:gd name="connsiteY16" fmla="*/ 824865 h 1200150"/>
                <a:gd name="connsiteX17" fmla="*/ 204788 w 466725"/>
                <a:gd name="connsiteY17" fmla="*/ 824865 h 1200150"/>
                <a:gd name="connsiteX18" fmla="*/ 204788 w 466725"/>
                <a:gd name="connsiteY18" fmla="*/ 892493 h 1200150"/>
                <a:gd name="connsiteX19" fmla="*/ 206692 w 466725"/>
                <a:gd name="connsiteY19" fmla="*/ 673418 h 1200150"/>
                <a:gd name="connsiteX20" fmla="*/ 206692 w 466725"/>
                <a:gd name="connsiteY20" fmla="*/ 701040 h 1200150"/>
                <a:gd name="connsiteX21" fmla="*/ 195263 w 466725"/>
                <a:gd name="connsiteY21" fmla="*/ 702945 h 1200150"/>
                <a:gd name="connsiteX22" fmla="*/ 144780 w 466725"/>
                <a:gd name="connsiteY22" fmla="*/ 652463 h 1200150"/>
                <a:gd name="connsiteX23" fmla="*/ 164782 w 466725"/>
                <a:gd name="connsiteY23" fmla="*/ 632460 h 1200150"/>
                <a:gd name="connsiteX24" fmla="*/ 206692 w 466725"/>
                <a:gd name="connsiteY24" fmla="*/ 673418 h 1200150"/>
                <a:gd name="connsiteX25" fmla="*/ 309563 w 466725"/>
                <a:gd name="connsiteY25" fmla="*/ 892493 h 1200150"/>
                <a:gd name="connsiteX26" fmla="*/ 252413 w 466725"/>
                <a:gd name="connsiteY26" fmla="*/ 892493 h 1200150"/>
                <a:gd name="connsiteX27" fmla="*/ 252413 w 466725"/>
                <a:gd name="connsiteY27" fmla="*/ 824865 h 1200150"/>
                <a:gd name="connsiteX28" fmla="*/ 309563 w 466725"/>
                <a:gd name="connsiteY28" fmla="*/ 824865 h 1200150"/>
                <a:gd name="connsiteX29" fmla="*/ 309563 w 466725"/>
                <a:gd name="connsiteY29" fmla="*/ 892493 h 1200150"/>
                <a:gd name="connsiteX30" fmla="*/ 311467 w 466725"/>
                <a:gd name="connsiteY30" fmla="*/ 701993 h 1200150"/>
                <a:gd name="connsiteX31" fmla="*/ 250507 w 466725"/>
                <a:gd name="connsiteY31" fmla="*/ 701993 h 1200150"/>
                <a:gd name="connsiteX32" fmla="*/ 251460 w 466725"/>
                <a:gd name="connsiteY32" fmla="*/ 644843 h 1200150"/>
                <a:gd name="connsiteX33" fmla="*/ 264795 w 466725"/>
                <a:gd name="connsiteY33" fmla="*/ 633413 h 1200150"/>
                <a:gd name="connsiteX34" fmla="*/ 311467 w 466725"/>
                <a:gd name="connsiteY34" fmla="*/ 672465 h 1200150"/>
                <a:gd name="connsiteX35" fmla="*/ 311467 w 466725"/>
                <a:gd name="connsiteY35" fmla="*/ 701993 h 1200150"/>
                <a:gd name="connsiteX36" fmla="*/ 404813 w 466725"/>
                <a:gd name="connsiteY36" fmla="*/ 892493 h 1200150"/>
                <a:gd name="connsiteX37" fmla="*/ 347663 w 466725"/>
                <a:gd name="connsiteY37" fmla="*/ 892493 h 1200150"/>
                <a:gd name="connsiteX38" fmla="*/ 347663 w 466725"/>
                <a:gd name="connsiteY38" fmla="*/ 824865 h 1200150"/>
                <a:gd name="connsiteX39" fmla="*/ 404813 w 466725"/>
                <a:gd name="connsiteY39" fmla="*/ 824865 h 1200150"/>
                <a:gd name="connsiteX40" fmla="*/ 404813 w 466725"/>
                <a:gd name="connsiteY40" fmla="*/ 892493 h 1200150"/>
                <a:gd name="connsiteX41" fmla="*/ 404813 w 466725"/>
                <a:gd name="connsiteY41" fmla="*/ 797243 h 1200150"/>
                <a:gd name="connsiteX42" fmla="*/ 346710 w 466725"/>
                <a:gd name="connsiteY42" fmla="*/ 797243 h 1200150"/>
                <a:gd name="connsiteX43" fmla="*/ 345757 w 466725"/>
                <a:gd name="connsiteY43" fmla="*/ 779145 h 1200150"/>
                <a:gd name="connsiteX44" fmla="*/ 404813 w 466725"/>
                <a:gd name="connsiteY44" fmla="*/ 731520 h 1200150"/>
                <a:gd name="connsiteX45" fmla="*/ 404813 w 466725"/>
                <a:gd name="connsiteY45" fmla="*/ 797243 h 1200150"/>
                <a:gd name="connsiteX46" fmla="*/ 405765 w 466725"/>
                <a:gd name="connsiteY46" fmla="*/ 701993 h 1200150"/>
                <a:gd name="connsiteX47" fmla="*/ 345757 w 466725"/>
                <a:gd name="connsiteY47" fmla="*/ 701993 h 1200150"/>
                <a:gd name="connsiteX48" fmla="*/ 345757 w 466725"/>
                <a:gd name="connsiteY48" fmla="*/ 643890 h 1200150"/>
                <a:gd name="connsiteX49" fmla="*/ 355282 w 466725"/>
                <a:gd name="connsiteY49" fmla="*/ 634365 h 1200150"/>
                <a:gd name="connsiteX50" fmla="*/ 404813 w 466725"/>
                <a:gd name="connsiteY50" fmla="*/ 634365 h 1200150"/>
                <a:gd name="connsiteX51" fmla="*/ 405765 w 466725"/>
                <a:gd name="connsiteY51" fmla="*/ 701993 h 1200150"/>
                <a:gd name="connsiteX52" fmla="*/ 405765 w 466725"/>
                <a:gd name="connsiteY52" fmla="*/ 444818 h 1200150"/>
                <a:gd name="connsiteX53" fmla="*/ 405765 w 466725"/>
                <a:gd name="connsiteY53" fmla="*/ 513398 h 1200150"/>
                <a:gd name="connsiteX54" fmla="*/ 358140 w 466725"/>
                <a:gd name="connsiteY54" fmla="*/ 512445 h 1200150"/>
                <a:gd name="connsiteX55" fmla="*/ 345757 w 466725"/>
                <a:gd name="connsiteY55" fmla="*/ 500063 h 1200150"/>
                <a:gd name="connsiteX56" fmla="*/ 344805 w 466725"/>
                <a:gd name="connsiteY56" fmla="*/ 443865 h 1200150"/>
                <a:gd name="connsiteX57" fmla="*/ 405765 w 466725"/>
                <a:gd name="connsiteY57" fmla="*/ 444818 h 1200150"/>
                <a:gd name="connsiteX58" fmla="*/ 404813 w 466725"/>
                <a:gd name="connsiteY58" fmla="*/ 321945 h 1200150"/>
                <a:gd name="connsiteX59" fmla="*/ 346710 w 466725"/>
                <a:gd name="connsiteY59" fmla="*/ 321945 h 1200150"/>
                <a:gd name="connsiteX60" fmla="*/ 346710 w 466725"/>
                <a:gd name="connsiteY60" fmla="*/ 254318 h 1200150"/>
                <a:gd name="connsiteX61" fmla="*/ 404813 w 466725"/>
                <a:gd name="connsiteY61" fmla="*/ 254318 h 1200150"/>
                <a:gd name="connsiteX62" fmla="*/ 404813 w 466725"/>
                <a:gd name="connsiteY62" fmla="*/ 321945 h 1200150"/>
                <a:gd name="connsiteX63" fmla="*/ 404813 w 466725"/>
                <a:gd name="connsiteY63" fmla="*/ 159068 h 1200150"/>
                <a:gd name="connsiteX64" fmla="*/ 404813 w 466725"/>
                <a:gd name="connsiteY64" fmla="*/ 224790 h 1200150"/>
                <a:gd name="connsiteX65" fmla="*/ 346710 w 466725"/>
                <a:gd name="connsiteY65" fmla="*/ 224790 h 1200150"/>
                <a:gd name="connsiteX66" fmla="*/ 345757 w 466725"/>
                <a:gd name="connsiteY66" fmla="*/ 207645 h 1200150"/>
                <a:gd name="connsiteX67" fmla="*/ 404813 w 466725"/>
                <a:gd name="connsiteY67" fmla="*/ 159068 h 1200150"/>
                <a:gd name="connsiteX68" fmla="*/ 346710 w 466725"/>
                <a:gd name="connsiteY68" fmla="*/ 349568 h 1200150"/>
                <a:gd name="connsiteX69" fmla="*/ 403860 w 466725"/>
                <a:gd name="connsiteY69" fmla="*/ 349568 h 1200150"/>
                <a:gd name="connsiteX70" fmla="*/ 403860 w 466725"/>
                <a:gd name="connsiteY70" fmla="*/ 415290 h 1200150"/>
                <a:gd name="connsiteX71" fmla="*/ 399097 w 466725"/>
                <a:gd name="connsiteY71" fmla="*/ 417195 h 1200150"/>
                <a:gd name="connsiteX72" fmla="*/ 346710 w 466725"/>
                <a:gd name="connsiteY72" fmla="*/ 349568 h 1200150"/>
                <a:gd name="connsiteX73" fmla="*/ 348615 w 466725"/>
                <a:gd name="connsiteY73" fmla="*/ 544830 h 1200150"/>
                <a:gd name="connsiteX74" fmla="*/ 405765 w 466725"/>
                <a:gd name="connsiteY74" fmla="*/ 534353 h 1200150"/>
                <a:gd name="connsiteX75" fmla="*/ 405765 w 466725"/>
                <a:gd name="connsiteY75" fmla="*/ 593408 h 1200150"/>
                <a:gd name="connsiteX76" fmla="*/ 403860 w 466725"/>
                <a:gd name="connsiteY76" fmla="*/ 611505 h 1200150"/>
                <a:gd name="connsiteX77" fmla="*/ 348615 w 466725"/>
                <a:gd name="connsiteY77" fmla="*/ 602933 h 1200150"/>
                <a:gd name="connsiteX78" fmla="*/ 348615 w 466725"/>
                <a:gd name="connsiteY78" fmla="*/ 544830 h 1200150"/>
                <a:gd name="connsiteX79" fmla="*/ 306705 w 466725"/>
                <a:gd name="connsiteY79" fmla="*/ 605790 h 1200150"/>
                <a:gd name="connsiteX80" fmla="*/ 258127 w 466725"/>
                <a:gd name="connsiteY80" fmla="*/ 607695 h 1200150"/>
                <a:gd name="connsiteX81" fmla="*/ 251460 w 466725"/>
                <a:gd name="connsiteY81" fmla="*/ 595313 h 1200150"/>
                <a:gd name="connsiteX82" fmla="*/ 251460 w 466725"/>
                <a:gd name="connsiteY82" fmla="*/ 570548 h 1200150"/>
                <a:gd name="connsiteX83" fmla="*/ 284797 w 466725"/>
                <a:gd name="connsiteY83" fmla="*/ 537210 h 1200150"/>
                <a:gd name="connsiteX84" fmla="*/ 314325 w 466725"/>
                <a:gd name="connsiteY84" fmla="*/ 575310 h 1200150"/>
                <a:gd name="connsiteX85" fmla="*/ 306705 w 466725"/>
                <a:gd name="connsiteY85" fmla="*/ 605790 h 1200150"/>
                <a:gd name="connsiteX86" fmla="*/ 252413 w 466725"/>
                <a:gd name="connsiteY86" fmla="*/ 254318 h 1200150"/>
                <a:gd name="connsiteX87" fmla="*/ 309563 w 466725"/>
                <a:gd name="connsiteY87" fmla="*/ 254318 h 1200150"/>
                <a:gd name="connsiteX88" fmla="*/ 309563 w 466725"/>
                <a:gd name="connsiteY88" fmla="*/ 321945 h 1200150"/>
                <a:gd name="connsiteX89" fmla="*/ 252413 w 466725"/>
                <a:gd name="connsiteY89" fmla="*/ 321945 h 1200150"/>
                <a:gd name="connsiteX90" fmla="*/ 252413 w 466725"/>
                <a:gd name="connsiteY90" fmla="*/ 254318 h 1200150"/>
                <a:gd name="connsiteX91" fmla="*/ 253365 w 466725"/>
                <a:gd name="connsiteY91" fmla="*/ 349568 h 1200150"/>
                <a:gd name="connsiteX92" fmla="*/ 309563 w 466725"/>
                <a:gd name="connsiteY92" fmla="*/ 349568 h 1200150"/>
                <a:gd name="connsiteX93" fmla="*/ 309563 w 466725"/>
                <a:gd name="connsiteY93" fmla="*/ 414338 h 1200150"/>
                <a:gd name="connsiteX94" fmla="*/ 304800 w 466725"/>
                <a:gd name="connsiteY94" fmla="*/ 417195 h 1200150"/>
                <a:gd name="connsiteX95" fmla="*/ 253365 w 466725"/>
                <a:gd name="connsiteY95" fmla="*/ 349568 h 1200150"/>
                <a:gd name="connsiteX96" fmla="*/ 254317 w 466725"/>
                <a:gd name="connsiteY96" fmla="*/ 736283 h 1200150"/>
                <a:gd name="connsiteX97" fmla="*/ 310515 w 466725"/>
                <a:gd name="connsiteY97" fmla="*/ 725805 h 1200150"/>
                <a:gd name="connsiteX98" fmla="*/ 310515 w 466725"/>
                <a:gd name="connsiteY98" fmla="*/ 799147 h 1200150"/>
                <a:gd name="connsiteX99" fmla="*/ 255270 w 466725"/>
                <a:gd name="connsiteY99" fmla="*/ 793433 h 1200150"/>
                <a:gd name="connsiteX100" fmla="*/ 254317 w 466725"/>
                <a:gd name="connsiteY100" fmla="*/ 736283 h 1200150"/>
                <a:gd name="connsiteX101" fmla="*/ 201930 w 466725"/>
                <a:gd name="connsiteY101" fmla="*/ 605790 h 1200150"/>
                <a:gd name="connsiteX102" fmla="*/ 153352 w 466725"/>
                <a:gd name="connsiteY102" fmla="*/ 607695 h 1200150"/>
                <a:gd name="connsiteX103" fmla="*/ 146685 w 466725"/>
                <a:gd name="connsiteY103" fmla="*/ 595313 h 1200150"/>
                <a:gd name="connsiteX104" fmla="*/ 145732 w 466725"/>
                <a:gd name="connsiteY104" fmla="*/ 559118 h 1200150"/>
                <a:gd name="connsiteX105" fmla="*/ 169545 w 466725"/>
                <a:gd name="connsiteY105" fmla="*/ 536258 h 1200150"/>
                <a:gd name="connsiteX106" fmla="*/ 208597 w 466725"/>
                <a:gd name="connsiteY106" fmla="*/ 574358 h 1200150"/>
                <a:gd name="connsiteX107" fmla="*/ 201930 w 466725"/>
                <a:gd name="connsiteY107" fmla="*/ 605790 h 1200150"/>
                <a:gd name="connsiteX108" fmla="*/ 145732 w 466725"/>
                <a:gd name="connsiteY108" fmla="*/ 167640 h 1200150"/>
                <a:gd name="connsiteX109" fmla="*/ 157163 w 466725"/>
                <a:gd name="connsiteY109" fmla="*/ 158115 h 1200150"/>
                <a:gd name="connsiteX110" fmla="*/ 204788 w 466725"/>
                <a:gd name="connsiteY110" fmla="*/ 158115 h 1200150"/>
                <a:gd name="connsiteX111" fmla="*/ 204788 w 466725"/>
                <a:gd name="connsiteY111" fmla="*/ 226695 h 1200150"/>
                <a:gd name="connsiteX112" fmla="*/ 144780 w 466725"/>
                <a:gd name="connsiteY112" fmla="*/ 226695 h 1200150"/>
                <a:gd name="connsiteX113" fmla="*/ 145732 w 466725"/>
                <a:gd name="connsiteY113" fmla="*/ 167640 h 1200150"/>
                <a:gd name="connsiteX114" fmla="*/ 204788 w 466725"/>
                <a:gd name="connsiteY114" fmla="*/ 254318 h 1200150"/>
                <a:gd name="connsiteX115" fmla="*/ 204788 w 466725"/>
                <a:gd name="connsiteY115" fmla="*/ 320993 h 1200150"/>
                <a:gd name="connsiteX116" fmla="*/ 146685 w 466725"/>
                <a:gd name="connsiteY116" fmla="*/ 320993 h 1200150"/>
                <a:gd name="connsiteX117" fmla="*/ 146685 w 466725"/>
                <a:gd name="connsiteY117" fmla="*/ 254318 h 1200150"/>
                <a:gd name="connsiteX118" fmla="*/ 204788 w 466725"/>
                <a:gd name="connsiteY118" fmla="*/ 254318 h 1200150"/>
                <a:gd name="connsiteX119" fmla="*/ 144780 w 466725"/>
                <a:gd name="connsiteY119" fmla="*/ 349568 h 1200150"/>
                <a:gd name="connsiteX120" fmla="*/ 205740 w 466725"/>
                <a:gd name="connsiteY120" fmla="*/ 349568 h 1200150"/>
                <a:gd name="connsiteX121" fmla="*/ 204788 w 466725"/>
                <a:gd name="connsiteY121" fmla="*/ 407670 h 1200150"/>
                <a:gd name="connsiteX122" fmla="*/ 194310 w 466725"/>
                <a:gd name="connsiteY122" fmla="*/ 418148 h 1200150"/>
                <a:gd name="connsiteX123" fmla="*/ 144780 w 466725"/>
                <a:gd name="connsiteY123" fmla="*/ 377190 h 1200150"/>
                <a:gd name="connsiteX124" fmla="*/ 144780 w 466725"/>
                <a:gd name="connsiteY124" fmla="*/ 349568 h 1200150"/>
                <a:gd name="connsiteX125" fmla="*/ 148590 w 466725"/>
                <a:gd name="connsiteY125" fmla="*/ 451485 h 1200150"/>
                <a:gd name="connsiteX126" fmla="*/ 204788 w 466725"/>
                <a:gd name="connsiteY126" fmla="*/ 441008 h 1200150"/>
                <a:gd name="connsiteX127" fmla="*/ 204788 w 466725"/>
                <a:gd name="connsiteY127" fmla="*/ 515303 h 1200150"/>
                <a:gd name="connsiteX128" fmla="*/ 148590 w 466725"/>
                <a:gd name="connsiteY128" fmla="*/ 506730 h 1200150"/>
                <a:gd name="connsiteX129" fmla="*/ 148590 w 466725"/>
                <a:gd name="connsiteY129" fmla="*/ 451485 h 1200150"/>
                <a:gd name="connsiteX130" fmla="*/ 112395 w 466725"/>
                <a:gd name="connsiteY130" fmla="*/ 782003 h 1200150"/>
                <a:gd name="connsiteX131" fmla="*/ 110490 w 466725"/>
                <a:gd name="connsiteY131" fmla="*/ 797243 h 1200150"/>
                <a:gd name="connsiteX132" fmla="*/ 89535 w 466725"/>
                <a:gd name="connsiteY132" fmla="*/ 798195 h 1200150"/>
                <a:gd name="connsiteX133" fmla="*/ 39052 w 466725"/>
                <a:gd name="connsiteY133" fmla="*/ 745808 h 1200150"/>
                <a:gd name="connsiteX134" fmla="*/ 56197 w 466725"/>
                <a:gd name="connsiteY134" fmla="*/ 727710 h 1200150"/>
                <a:gd name="connsiteX135" fmla="*/ 112395 w 466725"/>
                <a:gd name="connsiteY135" fmla="*/ 782003 h 1200150"/>
                <a:gd name="connsiteX136" fmla="*/ 74295 w 466725"/>
                <a:gd name="connsiteY136" fmla="*/ 609600 h 1200150"/>
                <a:gd name="connsiteX137" fmla="*/ 40005 w 466725"/>
                <a:gd name="connsiteY137" fmla="*/ 572453 h 1200150"/>
                <a:gd name="connsiteX138" fmla="*/ 78105 w 466725"/>
                <a:gd name="connsiteY138" fmla="*/ 537210 h 1200150"/>
                <a:gd name="connsiteX139" fmla="*/ 112395 w 466725"/>
                <a:gd name="connsiteY139" fmla="*/ 574358 h 1200150"/>
                <a:gd name="connsiteX140" fmla="*/ 74295 w 466725"/>
                <a:gd name="connsiteY140" fmla="*/ 609600 h 1200150"/>
                <a:gd name="connsiteX141" fmla="*/ 112395 w 466725"/>
                <a:gd name="connsiteY141" fmla="*/ 480060 h 1200150"/>
                <a:gd name="connsiteX142" fmla="*/ 75247 w 466725"/>
                <a:gd name="connsiteY142" fmla="*/ 513398 h 1200150"/>
                <a:gd name="connsiteX143" fmla="*/ 40005 w 466725"/>
                <a:gd name="connsiteY143" fmla="*/ 477203 h 1200150"/>
                <a:gd name="connsiteX144" fmla="*/ 76200 w 466725"/>
                <a:gd name="connsiteY144" fmla="*/ 442913 h 1200150"/>
                <a:gd name="connsiteX145" fmla="*/ 112395 w 466725"/>
                <a:gd name="connsiteY145" fmla="*/ 480060 h 1200150"/>
                <a:gd name="connsiteX146" fmla="*/ 41910 w 466725"/>
                <a:gd name="connsiteY146" fmla="*/ 320993 h 1200150"/>
                <a:gd name="connsiteX147" fmla="*/ 41910 w 466725"/>
                <a:gd name="connsiteY147" fmla="*/ 252413 h 1200150"/>
                <a:gd name="connsiteX148" fmla="*/ 109538 w 466725"/>
                <a:gd name="connsiteY148" fmla="*/ 252413 h 1200150"/>
                <a:gd name="connsiteX149" fmla="*/ 109538 w 466725"/>
                <a:gd name="connsiteY149" fmla="*/ 320993 h 1200150"/>
                <a:gd name="connsiteX150" fmla="*/ 41910 w 466725"/>
                <a:gd name="connsiteY150" fmla="*/ 320993 h 1200150"/>
                <a:gd name="connsiteX151" fmla="*/ 40957 w 466725"/>
                <a:gd name="connsiteY151" fmla="*/ 169545 h 1200150"/>
                <a:gd name="connsiteX152" fmla="*/ 91440 w 466725"/>
                <a:gd name="connsiteY152" fmla="*/ 158115 h 1200150"/>
                <a:gd name="connsiteX153" fmla="*/ 111442 w 466725"/>
                <a:gd name="connsiteY153" fmla="*/ 171450 h 1200150"/>
                <a:gd name="connsiteX154" fmla="*/ 111442 w 466725"/>
                <a:gd name="connsiteY154" fmla="*/ 226695 h 1200150"/>
                <a:gd name="connsiteX155" fmla="*/ 87630 w 466725"/>
                <a:gd name="connsiteY155" fmla="*/ 227648 h 1200150"/>
                <a:gd name="connsiteX156" fmla="*/ 39052 w 466725"/>
                <a:gd name="connsiteY156" fmla="*/ 227648 h 1200150"/>
                <a:gd name="connsiteX157" fmla="*/ 40957 w 466725"/>
                <a:gd name="connsiteY157" fmla="*/ 169545 h 120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Lst>
              <a:rect l="l" t="t" r="r" b="b"/>
              <a:pathLst>
                <a:path w="466725" h="1200150">
                  <a:moveTo>
                    <a:pt x="0" y="1203008"/>
                  </a:moveTo>
                  <a:lnTo>
                    <a:pt x="468630" y="1203008"/>
                  </a:lnTo>
                  <a:cubicBezTo>
                    <a:pt x="466725" y="1197293"/>
                    <a:pt x="464820" y="1189673"/>
                    <a:pt x="464820" y="1182053"/>
                  </a:cubicBezTo>
                  <a:cubicBezTo>
                    <a:pt x="464820" y="799147"/>
                    <a:pt x="464820" y="415290"/>
                    <a:pt x="464820" y="32385"/>
                  </a:cubicBezTo>
                  <a:cubicBezTo>
                    <a:pt x="464820" y="21908"/>
                    <a:pt x="464820" y="11430"/>
                    <a:pt x="464820" y="0"/>
                  </a:cubicBezTo>
                  <a:cubicBezTo>
                    <a:pt x="308610" y="0"/>
                    <a:pt x="156210" y="0"/>
                    <a:pt x="0" y="0"/>
                  </a:cubicBezTo>
                  <a:cubicBezTo>
                    <a:pt x="0" y="10478"/>
                    <a:pt x="0" y="20003"/>
                    <a:pt x="0" y="29528"/>
                  </a:cubicBezTo>
                  <a:cubicBezTo>
                    <a:pt x="0" y="414338"/>
                    <a:pt x="0" y="799147"/>
                    <a:pt x="0" y="1183958"/>
                  </a:cubicBezTo>
                  <a:cubicBezTo>
                    <a:pt x="952" y="1189673"/>
                    <a:pt x="1905" y="1196340"/>
                    <a:pt x="0" y="1203008"/>
                  </a:cubicBezTo>
                  <a:close/>
                  <a:moveTo>
                    <a:pt x="110490" y="892493"/>
                  </a:moveTo>
                  <a:cubicBezTo>
                    <a:pt x="87630" y="892493"/>
                    <a:pt x="65722" y="892493"/>
                    <a:pt x="41910" y="892493"/>
                  </a:cubicBezTo>
                  <a:cubicBezTo>
                    <a:pt x="41910" y="870585"/>
                    <a:pt x="41910" y="848678"/>
                    <a:pt x="41910" y="825818"/>
                  </a:cubicBezTo>
                  <a:cubicBezTo>
                    <a:pt x="64770" y="825818"/>
                    <a:pt x="86677" y="825818"/>
                    <a:pt x="110490" y="825818"/>
                  </a:cubicBezTo>
                  <a:cubicBezTo>
                    <a:pt x="110490" y="847725"/>
                    <a:pt x="110490" y="869633"/>
                    <a:pt x="110490" y="892493"/>
                  </a:cubicBezTo>
                  <a:close/>
                  <a:moveTo>
                    <a:pt x="204788" y="892493"/>
                  </a:moveTo>
                  <a:cubicBezTo>
                    <a:pt x="184785" y="892493"/>
                    <a:pt x="166688" y="892493"/>
                    <a:pt x="146685" y="892493"/>
                  </a:cubicBezTo>
                  <a:cubicBezTo>
                    <a:pt x="146685" y="870585"/>
                    <a:pt x="146685" y="848678"/>
                    <a:pt x="146685" y="824865"/>
                  </a:cubicBezTo>
                  <a:cubicBezTo>
                    <a:pt x="165735" y="824865"/>
                    <a:pt x="184785" y="824865"/>
                    <a:pt x="204788" y="824865"/>
                  </a:cubicBezTo>
                  <a:cubicBezTo>
                    <a:pt x="204788" y="848678"/>
                    <a:pt x="204788" y="869633"/>
                    <a:pt x="204788" y="892493"/>
                  </a:cubicBezTo>
                  <a:close/>
                  <a:moveTo>
                    <a:pt x="206692" y="673418"/>
                  </a:moveTo>
                  <a:cubicBezTo>
                    <a:pt x="206692" y="681990"/>
                    <a:pt x="206692" y="691515"/>
                    <a:pt x="206692" y="701040"/>
                  </a:cubicBezTo>
                  <a:cubicBezTo>
                    <a:pt x="200025" y="701993"/>
                    <a:pt x="198120" y="702945"/>
                    <a:pt x="195263" y="702945"/>
                  </a:cubicBezTo>
                  <a:cubicBezTo>
                    <a:pt x="136207" y="701993"/>
                    <a:pt x="146685" y="712470"/>
                    <a:pt x="144780" y="652463"/>
                  </a:cubicBezTo>
                  <a:cubicBezTo>
                    <a:pt x="144780" y="638175"/>
                    <a:pt x="149542" y="632460"/>
                    <a:pt x="164782" y="632460"/>
                  </a:cubicBezTo>
                  <a:cubicBezTo>
                    <a:pt x="215265" y="633413"/>
                    <a:pt x="204788" y="629603"/>
                    <a:pt x="206692" y="673418"/>
                  </a:cubicBezTo>
                  <a:close/>
                  <a:moveTo>
                    <a:pt x="309563" y="892493"/>
                  </a:moveTo>
                  <a:cubicBezTo>
                    <a:pt x="291465" y="892493"/>
                    <a:pt x="272415" y="892493"/>
                    <a:pt x="252413" y="892493"/>
                  </a:cubicBezTo>
                  <a:cubicBezTo>
                    <a:pt x="252413" y="870585"/>
                    <a:pt x="252413" y="848678"/>
                    <a:pt x="252413" y="824865"/>
                  </a:cubicBezTo>
                  <a:cubicBezTo>
                    <a:pt x="272415" y="824865"/>
                    <a:pt x="290513" y="824865"/>
                    <a:pt x="309563" y="824865"/>
                  </a:cubicBezTo>
                  <a:cubicBezTo>
                    <a:pt x="309563" y="847725"/>
                    <a:pt x="309563" y="869633"/>
                    <a:pt x="309563" y="892493"/>
                  </a:cubicBezTo>
                  <a:close/>
                  <a:moveTo>
                    <a:pt x="311467" y="701993"/>
                  </a:moveTo>
                  <a:cubicBezTo>
                    <a:pt x="289560" y="701993"/>
                    <a:pt x="271463" y="701993"/>
                    <a:pt x="250507" y="701993"/>
                  </a:cubicBezTo>
                  <a:cubicBezTo>
                    <a:pt x="250507" y="681990"/>
                    <a:pt x="249555" y="662940"/>
                    <a:pt x="251460" y="644843"/>
                  </a:cubicBezTo>
                  <a:cubicBezTo>
                    <a:pt x="251460" y="641033"/>
                    <a:pt x="259080" y="634365"/>
                    <a:pt x="264795" y="633413"/>
                  </a:cubicBezTo>
                  <a:cubicBezTo>
                    <a:pt x="307657" y="626745"/>
                    <a:pt x="312420" y="630555"/>
                    <a:pt x="311467" y="672465"/>
                  </a:cubicBezTo>
                  <a:cubicBezTo>
                    <a:pt x="311467" y="681990"/>
                    <a:pt x="311467" y="690563"/>
                    <a:pt x="311467" y="701993"/>
                  </a:cubicBezTo>
                  <a:close/>
                  <a:moveTo>
                    <a:pt x="404813" y="892493"/>
                  </a:moveTo>
                  <a:cubicBezTo>
                    <a:pt x="385763" y="892493"/>
                    <a:pt x="367665" y="892493"/>
                    <a:pt x="347663" y="892493"/>
                  </a:cubicBezTo>
                  <a:cubicBezTo>
                    <a:pt x="347663" y="870585"/>
                    <a:pt x="347663" y="848678"/>
                    <a:pt x="347663" y="824865"/>
                  </a:cubicBezTo>
                  <a:cubicBezTo>
                    <a:pt x="366713" y="824865"/>
                    <a:pt x="384810" y="824865"/>
                    <a:pt x="404813" y="824865"/>
                  </a:cubicBezTo>
                  <a:cubicBezTo>
                    <a:pt x="404813" y="846772"/>
                    <a:pt x="404813" y="869633"/>
                    <a:pt x="404813" y="892493"/>
                  </a:cubicBezTo>
                  <a:close/>
                  <a:moveTo>
                    <a:pt x="404813" y="797243"/>
                  </a:moveTo>
                  <a:cubicBezTo>
                    <a:pt x="385763" y="797243"/>
                    <a:pt x="367665" y="797243"/>
                    <a:pt x="346710" y="797243"/>
                  </a:cubicBezTo>
                  <a:cubicBezTo>
                    <a:pt x="345757" y="789622"/>
                    <a:pt x="345757" y="784860"/>
                    <a:pt x="345757" y="779145"/>
                  </a:cubicBezTo>
                  <a:cubicBezTo>
                    <a:pt x="344805" y="722947"/>
                    <a:pt x="346710" y="721043"/>
                    <a:pt x="404813" y="731520"/>
                  </a:cubicBezTo>
                  <a:cubicBezTo>
                    <a:pt x="404813" y="752475"/>
                    <a:pt x="404813" y="773430"/>
                    <a:pt x="404813" y="797243"/>
                  </a:cubicBezTo>
                  <a:close/>
                  <a:moveTo>
                    <a:pt x="405765" y="701993"/>
                  </a:moveTo>
                  <a:cubicBezTo>
                    <a:pt x="386715" y="701993"/>
                    <a:pt x="367665" y="701993"/>
                    <a:pt x="345757" y="701993"/>
                  </a:cubicBezTo>
                  <a:cubicBezTo>
                    <a:pt x="345757" y="681990"/>
                    <a:pt x="344805" y="662940"/>
                    <a:pt x="345757" y="643890"/>
                  </a:cubicBezTo>
                  <a:cubicBezTo>
                    <a:pt x="345757" y="640080"/>
                    <a:pt x="351472" y="634365"/>
                    <a:pt x="355282" y="634365"/>
                  </a:cubicBezTo>
                  <a:cubicBezTo>
                    <a:pt x="371475" y="633413"/>
                    <a:pt x="387667" y="634365"/>
                    <a:pt x="404813" y="634365"/>
                  </a:cubicBezTo>
                  <a:cubicBezTo>
                    <a:pt x="405765" y="659130"/>
                    <a:pt x="405765" y="680085"/>
                    <a:pt x="405765" y="701993"/>
                  </a:cubicBezTo>
                  <a:close/>
                  <a:moveTo>
                    <a:pt x="405765" y="444818"/>
                  </a:moveTo>
                  <a:cubicBezTo>
                    <a:pt x="405765" y="467678"/>
                    <a:pt x="405765" y="488633"/>
                    <a:pt x="405765" y="513398"/>
                  </a:cubicBezTo>
                  <a:cubicBezTo>
                    <a:pt x="389572" y="513398"/>
                    <a:pt x="373380" y="514350"/>
                    <a:pt x="358140" y="512445"/>
                  </a:cubicBezTo>
                  <a:cubicBezTo>
                    <a:pt x="353377" y="512445"/>
                    <a:pt x="346710" y="504825"/>
                    <a:pt x="345757" y="500063"/>
                  </a:cubicBezTo>
                  <a:cubicBezTo>
                    <a:pt x="344805" y="481965"/>
                    <a:pt x="344805" y="463868"/>
                    <a:pt x="344805" y="443865"/>
                  </a:cubicBezTo>
                  <a:cubicBezTo>
                    <a:pt x="365760" y="444818"/>
                    <a:pt x="384810" y="444818"/>
                    <a:pt x="405765" y="444818"/>
                  </a:cubicBezTo>
                  <a:close/>
                  <a:moveTo>
                    <a:pt x="404813" y="321945"/>
                  </a:moveTo>
                  <a:cubicBezTo>
                    <a:pt x="385763" y="321945"/>
                    <a:pt x="367665" y="321945"/>
                    <a:pt x="346710" y="321945"/>
                  </a:cubicBezTo>
                  <a:cubicBezTo>
                    <a:pt x="346710" y="298133"/>
                    <a:pt x="346710" y="277178"/>
                    <a:pt x="346710" y="254318"/>
                  </a:cubicBezTo>
                  <a:cubicBezTo>
                    <a:pt x="365760" y="254318"/>
                    <a:pt x="384810" y="254318"/>
                    <a:pt x="404813" y="254318"/>
                  </a:cubicBezTo>
                  <a:cubicBezTo>
                    <a:pt x="404813" y="276225"/>
                    <a:pt x="404813" y="298133"/>
                    <a:pt x="404813" y="321945"/>
                  </a:cubicBezTo>
                  <a:close/>
                  <a:moveTo>
                    <a:pt x="404813" y="159068"/>
                  </a:moveTo>
                  <a:cubicBezTo>
                    <a:pt x="404813" y="180023"/>
                    <a:pt x="404813" y="201930"/>
                    <a:pt x="404813" y="224790"/>
                  </a:cubicBezTo>
                  <a:cubicBezTo>
                    <a:pt x="386715" y="224790"/>
                    <a:pt x="367665" y="224790"/>
                    <a:pt x="346710" y="224790"/>
                  </a:cubicBezTo>
                  <a:cubicBezTo>
                    <a:pt x="345757" y="218123"/>
                    <a:pt x="345757" y="212408"/>
                    <a:pt x="345757" y="207645"/>
                  </a:cubicBezTo>
                  <a:cubicBezTo>
                    <a:pt x="343852" y="151448"/>
                    <a:pt x="345757" y="150495"/>
                    <a:pt x="404813" y="159068"/>
                  </a:cubicBezTo>
                  <a:close/>
                  <a:moveTo>
                    <a:pt x="346710" y="349568"/>
                  </a:moveTo>
                  <a:cubicBezTo>
                    <a:pt x="365760" y="349568"/>
                    <a:pt x="383857" y="349568"/>
                    <a:pt x="403860" y="349568"/>
                  </a:cubicBezTo>
                  <a:cubicBezTo>
                    <a:pt x="403860" y="371475"/>
                    <a:pt x="403860" y="393383"/>
                    <a:pt x="403860" y="415290"/>
                  </a:cubicBezTo>
                  <a:cubicBezTo>
                    <a:pt x="401955" y="416243"/>
                    <a:pt x="401003" y="417195"/>
                    <a:pt x="399097" y="417195"/>
                  </a:cubicBezTo>
                  <a:cubicBezTo>
                    <a:pt x="336232" y="417195"/>
                    <a:pt x="343852" y="433388"/>
                    <a:pt x="346710" y="349568"/>
                  </a:cubicBezTo>
                  <a:close/>
                  <a:moveTo>
                    <a:pt x="348615" y="544830"/>
                  </a:moveTo>
                  <a:cubicBezTo>
                    <a:pt x="355282" y="534353"/>
                    <a:pt x="383857" y="538163"/>
                    <a:pt x="405765" y="534353"/>
                  </a:cubicBezTo>
                  <a:cubicBezTo>
                    <a:pt x="405765" y="558165"/>
                    <a:pt x="405765" y="576263"/>
                    <a:pt x="405765" y="593408"/>
                  </a:cubicBezTo>
                  <a:cubicBezTo>
                    <a:pt x="405765" y="598170"/>
                    <a:pt x="404813" y="601980"/>
                    <a:pt x="403860" y="611505"/>
                  </a:cubicBezTo>
                  <a:cubicBezTo>
                    <a:pt x="383857" y="608648"/>
                    <a:pt x="355282" y="613410"/>
                    <a:pt x="348615" y="602933"/>
                  </a:cubicBezTo>
                  <a:cubicBezTo>
                    <a:pt x="340042" y="588645"/>
                    <a:pt x="340042" y="559118"/>
                    <a:pt x="348615" y="544830"/>
                  </a:cubicBezTo>
                  <a:close/>
                  <a:moveTo>
                    <a:pt x="306705" y="605790"/>
                  </a:moveTo>
                  <a:cubicBezTo>
                    <a:pt x="291465" y="609600"/>
                    <a:pt x="274320" y="608648"/>
                    <a:pt x="258127" y="607695"/>
                  </a:cubicBezTo>
                  <a:cubicBezTo>
                    <a:pt x="255270" y="607695"/>
                    <a:pt x="252413" y="600075"/>
                    <a:pt x="251460" y="595313"/>
                  </a:cubicBezTo>
                  <a:cubicBezTo>
                    <a:pt x="250507" y="586740"/>
                    <a:pt x="251460" y="579120"/>
                    <a:pt x="251460" y="570548"/>
                  </a:cubicBezTo>
                  <a:cubicBezTo>
                    <a:pt x="251460" y="537210"/>
                    <a:pt x="251460" y="537210"/>
                    <a:pt x="284797" y="537210"/>
                  </a:cubicBezTo>
                  <a:cubicBezTo>
                    <a:pt x="312420" y="537210"/>
                    <a:pt x="312420" y="537210"/>
                    <a:pt x="314325" y="575310"/>
                  </a:cubicBezTo>
                  <a:cubicBezTo>
                    <a:pt x="311467" y="585788"/>
                    <a:pt x="311467" y="604838"/>
                    <a:pt x="306705" y="605790"/>
                  </a:cubicBezTo>
                  <a:close/>
                  <a:moveTo>
                    <a:pt x="252413" y="254318"/>
                  </a:moveTo>
                  <a:cubicBezTo>
                    <a:pt x="270510" y="254318"/>
                    <a:pt x="289560" y="254318"/>
                    <a:pt x="309563" y="254318"/>
                  </a:cubicBezTo>
                  <a:cubicBezTo>
                    <a:pt x="309563" y="275273"/>
                    <a:pt x="309563" y="297180"/>
                    <a:pt x="309563" y="321945"/>
                  </a:cubicBezTo>
                  <a:cubicBezTo>
                    <a:pt x="290513" y="321945"/>
                    <a:pt x="272415" y="321945"/>
                    <a:pt x="252413" y="321945"/>
                  </a:cubicBezTo>
                  <a:cubicBezTo>
                    <a:pt x="252413" y="300038"/>
                    <a:pt x="252413" y="278130"/>
                    <a:pt x="252413" y="254318"/>
                  </a:cubicBezTo>
                  <a:close/>
                  <a:moveTo>
                    <a:pt x="253365" y="349568"/>
                  </a:moveTo>
                  <a:cubicBezTo>
                    <a:pt x="271463" y="349568"/>
                    <a:pt x="289560" y="349568"/>
                    <a:pt x="309563" y="349568"/>
                  </a:cubicBezTo>
                  <a:cubicBezTo>
                    <a:pt x="309563" y="372428"/>
                    <a:pt x="309563" y="393383"/>
                    <a:pt x="309563" y="414338"/>
                  </a:cubicBezTo>
                  <a:cubicBezTo>
                    <a:pt x="306705" y="416243"/>
                    <a:pt x="305752" y="417195"/>
                    <a:pt x="304800" y="417195"/>
                  </a:cubicBezTo>
                  <a:cubicBezTo>
                    <a:pt x="247650" y="422910"/>
                    <a:pt x="240030" y="412433"/>
                    <a:pt x="253365" y="349568"/>
                  </a:cubicBezTo>
                  <a:close/>
                  <a:moveTo>
                    <a:pt x="254317" y="736283"/>
                  </a:moveTo>
                  <a:cubicBezTo>
                    <a:pt x="260985" y="725805"/>
                    <a:pt x="288607" y="728663"/>
                    <a:pt x="310515" y="725805"/>
                  </a:cubicBezTo>
                  <a:cubicBezTo>
                    <a:pt x="310515" y="753428"/>
                    <a:pt x="310515" y="774383"/>
                    <a:pt x="310515" y="799147"/>
                  </a:cubicBezTo>
                  <a:cubicBezTo>
                    <a:pt x="291465" y="798195"/>
                    <a:pt x="262890" y="803910"/>
                    <a:pt x="255270" y="793433"/>
                  </a:cubicBezTo>
                  <a:cubicBezTo>
                    <a:pt x="245745" y="780097"/>
                    <a:pt x="244792" y="750570"/>
                    <a:pt x="254317" y="736283"/>
                  </a:cubicBezTo>
                  <a:close/>
                  <a:moveTo>
                    <a:pt x="201930" y="605790"/>
                  </a:moveTo>
                  <a:cubicBezTo>
                    <a:pt x="186690" y="610553"/>
                    <a:pt x="169545" y="608648"/>
                    <a:pt x="153352" y="607695"/>
                  </a:cubicBezTo>
                  <a:cubicBezTo>
                    <a:pt x="150495" y="607695"/>
                    <a:pt x="146685" y="600075"/>
                    <a:pt x="146685" y="595313"/>
                  </a:cubicBezTo>
                  <a:cubicBezTo>
                    <a:pt x="145732" y="582930"/>
                    <a:pt x="147638" y="571500"/>
                    <a:pt x="145732" y="559118"/>
                  </a:cubicBezTo>
                  <a:cubicBezTo>
                    <a:pt x="143827" y="540068"/>
                    <a:pt x="152400" y="536258"/>
                    <a:pt x="169545" y="536258"/>
                  </a:cubicBezTo>
                  <a:cubicBezTo>
                    <a:pt x="214313" y="537210"/>
                    <a:pt x="206692" y="533400"/>
                    <a:pt x="208597" y="574358"/>
                  </a:cubicBezTo>
                  <a:cubicBezTo>
                    <a:pt x="205740" y="585788"/>
                    <a:pt x="206692" y="604838"/>
                    <a:pt x="201930" y="605790"/>
                  </a:cubicBezTo>
                  <a:close/>
                  <a:moveTo>
                    <a:pt x="145732" y="167640"/>
                  </a:moveTo>
                  <a:cubicBezTo>
                    <a:pt x="145732" y="163830"/>
                    <a:pt x="153352" y="158115"/>
                    <a:pt x="157163" y="158115"/>
                  </a:cubicBezTo>
                  <a:cubicBezTo>
                    <a:pt x="172402" y="157163"/>
                    <a:pt x="186690" y="158115"/>
                    <a:pt x="204788" y="158115"/>
                  </a:cubicBezTo>
                  <a:cubicBezTo>
                    <a:pt x="204788" y="182880"/>
                    <a:pt x="204788" y="203835"/>
                    <a:pt x="204788" y="226695"/>
                  </a:cubicBezTo>
                  <a:cubicBezTo>
                    <a:pt x="185738" y="226695"/>
                    <a:pt x="166688" y="226695"/>
                    <a:pt x="144780" y="226695"/>
                  </a:cubicBezTo>
                  <a:cubicBezTo>
                    <a:pt x="145732" y="205740"/>
                    <a:pt x="144780" y="186690"/>
                    <a:pt x="145732" y="167640"/>
                  </a:cubicBezTo>
                  <a:close/>
                  <a:moveTo>
                    <a:pt x="204788" y="254318"/>
                  </a:moveTo>
                  <a:cubicBezTo>
                    <a:pt x="204788" y="276225"/>
                    <a:pt x="204788" y="297180"/>
                    <a:pt x="204788" y="320993"/>
                  </a:cubicBezTo>
                  <a:cubicBezTo>
                    <a:pt x="186690" y="320993"/>
                    <a:pt x="167640" y="320993"/>
                    <a:pt x="146685" y="320993"/>
                  </a:cubicBezTo>
                  <a:cubicBezTo>
                    <a:pt x="146685" y="298133"/>
                    <a:pt x="146685" y="277178"/>
                    <a:pt x="146685" y="254318"/>
                  </a:cubicBezTo>
                  <a:cubicBezTo>
                    <a:pt x="165735" y="254318"/>
                    <a:pt x="183832" y="254318"/>
                    <a:pt x="204788" y="254318"/>
                  </a:cubicBezTo>
                  <a:close/>
                  <a:moveTo>
                    <a:pt x="144780" y="349568"/>
                  </a:moveTo>
                  <a:cubicBezTo>
                    <a:pt x="165735" y="349568"/>
                    <a:pt x="183832" y="349568"/>
                    <a:pt x="205740" y="349568"/>
                  </a:cubicBezTo>
                  <a:cubicBezTo>
                    <a:pt x="205740" y="368618"/>
                    <a:pt x="206692" y="388620"/>
                    <a:pt x="204788" y="407670"/>
                  </a:cubicBezTo>
                  <a:cubicBezTo>
                    <a:pt x="204788" y="411480"/>
                    <a:pt x="198120" y="417195"/>
                    <a:pt x="194310" y="418148"/>
                  </a:cubicBezTo>
                  <a:cubicBezTo>
                    <a:pt x="150495" y="426720"/>
                    <a:pt x="144780" y="421005"/>
                    <a:pt x="144780" y="377190"/>
                  </a:cubicBezTo>
                  <a:cubicBezTo>
                    <a:pt x="144780" y="368618"/>
                    <a:pt x="144780" y="359093"/>
                    <a:pt x="144780" y="349568"/>
                  </a:cubicBezTo>
                  <a:close/>
                  <a:moveTo>
                    <a:pt x="148590" y="451485"/>
                  </a:moveTo>
                  <a:cubicBezTo>
                    <a:pt x="156210" y="441008"/>
                    <a:pt x="183832" y="443865"/>
                    <a:pt x="204788" y="441008"/>
                  </a:cubicBezTo>
                  <a:cubicBezTo>
                    <a:pt x="204788" y="468630"/>
                    <a:pt x="204788" y="489585"/>
                    <a:pt x="204788" y="515303"/>
                  </a:cubicBezTo>
                  <a:cubicBezTo>
                    <a:pt x="184785" y="513398"/>
                    <a:pt x="157163" y="517208"/>
                    <a:pt x="148590" y="506730"/>
                  </a:cubicBezTo>
                  <a:cubicBezTo>
                    <a:pt x="140017" y="494348"/>
                    <a:pt x="139065" y="463868"/>
                    <a:pt x="148590" y="451485"/>
                  </a:cubicBezTo>
                  <a:close/>
                  <a:moveTo>
                    <a:pt x="112395" y="782003"/>
                  </a:moveTo>
                  <a:cubicBezTo>
                    <a:pt x="112395" y="786765"/>
                    <a:pt x="111442" y="790575"/>
                    <a:pt x="110490" y="797243"/>
                  </a:cubicBezTo>
                  <a:cubicBezTo>
                    <a:pt x="101917" y="797243"/>
                    <a:pt x="96202" y="798195"/>
                    <a:pt x="89535" y="798195"/>
                  </a:cubicBezTo>
                  <a:cubicBezTo>
                    <a:pt x="36195" y="799147"/>
                    <a:pt x="36195" y="799147"/>
                    <a:pt x="39052" y="745808"/>
                  </a:cubicBezTo>
                  <a:cubicBezTo>
                    <a:pt x="40005" y="733425"/>
                    <a:pt x="42863" y="727710"/>
                    <a:pt x="56197" y="727710"/>
                  </a:cubicBezTo>
                  <a:cubicBezTo>
                    <a:pt x="122872" y="729615"/>
                    <a:pt x="111442" y="717233"/>
                    <a:pt x="112395" y="782003"/>
                  </a:cubicBezTo>
                  <a:close/>
                  <a:moveTo>
                    <a:pt x="74295" y="609600"/>
                  </a:moveTo>
                  <a:cubicBezTo>
                    <a:pt x="40005" y="609600"/>
                    <a:pt x="40005" y="609600"/>
                    <a:pt x="40005" y="572453"/>
                  </a:cubicBezTo>
                  <a:cubicBezTo>
                    <a:pt x="40005" y="537210"/>
                    <a:pt x="40005" y="537210"/>
                    <a:pt x="78105" y="537210"/>
                  </a:cubicBezTo>
                  <a:cubicBezTo>
                    <a:pt x="112395" y="537210"/>
                    <a:pt x="112395" y="537210"/>
                    <a:pt x="112395" y="574358"/>
                  </a:cubicBezTo>
                  <a:cubicBezTo>
                    <a:pt x="112395" y="609600"/>
                    <a:pt x="112395" y="609600"/>
                    <a:pt x="74295" y="609600"/>
                  </a:cubicBezTo>
                  <a:close/>
                  <a:moveTo>
                    <a:pt x="112395" y="480060"/>
                  </a:moveTo>
                  <a:cubicBezTo>
                    <a:pt x="112395" y="513398"/>
                    <a:pt x="112395" y="513398"/>
                    <a:pt x="75247" y="513398"/>
                  </a:cubicBezTo>
                  <a:cubicBezTo>
                    <a:pt x="40005" y="513398"/>
                    <a:pt x="40005" y="513398"/>
                    <a:pt x="40005" y="477203"/>
                  </a:cubicBezTo>
                  <a:cubicBezTo>
                    <a:pt x="40005" y="437198"/>
                    <a:pt x="38100" y="443865"/>
                    <a:pt x="76200" y="442913"/>
                  </a:cubicBezTo>
                  <a:cubicBezTo>
                    <a:pt x="115252" y="443865"/>
                    <a:pt x="112395" y="438150"/>
                    <a:pt x="112395" y="480060"/>
                  </a:cubicBezTo>
                  <a:close/>
                  <a:moveTo>
                    <a:pt x="41910" y="320993"/>
                  </a:moveTo>
                  <a:cubicBezTo>
                    <a:pt x="41910" y="299085"/>
                    <a:pt x="41910" y="277178"/>
                    <a:pt x="41910" y="252413"/>
                  </a:cubicBezTo>
                  <a:cubicBezTo>
                    <a:pt x="65722" y="252413"/>
                    <a:pt x="86677" y="252413"/>
                    <a:pt x="109538" y="252413"/>
                  </a:cubicBezTo>
                  <a:cubicBezTo>
                    <a:pt x="109538" y="275273"/>
                    <a:pt x="109538" y="297180"/>
                    <a:pt x="109538" y="320993"/>
                  </a:cubicBezTo>
                  <a:cubicBezTo>
                    <a:pt x="87630" y="320993"/>
                    <a:pt x="65722" y="320993"/>
                    <a:pt x="41910" y="320993"/>
                  </a:cubicBezTo>
                  <a:close/>
                  <a:moveTo>
                    <a:pt x="40957" y="169545"/>
                  </a:moveTo>
                  <a:cubicBezTo>
                    <a:pt x="49530" y="142875"/>
                    <a:pt x="74295" y="162878"/>
                    <a:pt x="91440" y="158115"/>
                  </a:cubicBezTo>
                  <a:cubicBezTo>
                    <a:pt x="100965" y="155258"/>
                    <a:pt x="111442" y="156210"/>
                    <a:pt x="111442" y="171450"/>
                  </a:cubicBezTo>
                  <a:cubicBezTo>
                    <a:pt x="111442" y="188595"/>
                    <a:pt x="111442" y="205740"/>
                    <a:pt x="111442" y="226695"/>
                  </a:cubicBezTo>
                  <a:cubicBezTo>
                    <a:pt x="100965" y="227648"/>
                    <a:pt x="94297" y="227648"/>
                    <a:pt x="87630" y="227648"/>
                  </a:cubicBezTo>
                  <a:cubicBezTo>
                    <a:pt x="72390" y="227648"/>
                    <a:pt x="57150" y="227648"/>
                    <a:pt x="39052" y="227648"/>
                  </a:cubicBezTo>
                  <a:cubicBezTo>
                    <a:pt x="40005" y="206693"/>
                    <a:pt x="36195" y="185738"/>
                    <a:pt x="40957" y="169545"/>
                  </a:cubicBezTo>
                  <a:close/>
                </a:path>
              </a:pathLst>
            </a:custGeom>
            <a:solidFill>
              <a:srgbClr val="82C650"/>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endParaRPr>
            </a:p>
          </p:txBody>
        </p:sp>
        <p:sp>
          <p:nvSpPr>
            <p:cNvPr id="22" name="Freeform: Shape 21">
              <a:extLst>
                <a:ext uri="{FF2B5EF4-FFF2-40B4-BE49-F238E27FC236}">
                  <a16:creationId xmlns:a16="http://schemas.microsoft.com/office/drawing/2014/main" id="{92296E40-467D-C395-B54F-6E589F8DFE24}"/>
                </a:ext>
              </a:extLst>
            </p:cNvPr>
            <p:cNvSpPr/>
            <p:nvPr/>
          </p:nvSpPr>
          <p:spPr>
            <a:xfrm>
              <a:off x="8259328" y="5455173"/>
              <a:ext cx="283580" cy="984653"/>
            </a:xfrm>
            <a:custGeom>
              <a:avLst/>
              <a:gdLst>
                <a:gd name="connsiteX0" fmla="*/ 344805 w 342900"/>
                <a:gd name="connsiteY0" fmla="*/ 1193721 h 1190625"/>
                <a:gd name="connsiteX1" fmla="*/ 342900 w 342900"/>
                <a:gd name="connsiteY1" fmla="*/ 1161335 h 1190625"/>
                <a:gd name="connsiteX2" fmla="*/ 342900 w 342900"/>
                <a:gd name="connsiteY2" fmla="*/ 116443 h 1190625"/>
                <a:gd name="connsiteX3" fmla="*/ 342900 w 342900"/>
                <a:gd name="connsiteY3" fmla="*/ 86916 h 1190625"/>
                <a:gd name="connsiteX4" fmla="*/ 304800 w 342900"/>
                <a:gd name="connsiteY4" fmla="*/ 84058 h 1190625"/>
                <a:gd name="connsiteX5" fmla="*/ 303848 w 342900"/>
                <a:gd name="connsiteY5" fmla="*/ 17383 h 1190625"/>
                <a:gd name="connsiteX6" fmla="*/ 291465 w 342900"/>
                <a:gd name="connsiteY6" fmla="*/ 1191 h 1190625"/>
                <a:gd name="connsiteX7" fmla="*/ 237173 w 342900"/>
                <a:gd name="connsiteY7" fmla="*/ 238 h 1190625"/>
                <a:gd name="connsiteX8" fmla="*/ 237173 w 342900"/>
                <a:gd name="connsiteY8" fmla="*/ 86916 h 1190625"/>
                <a:gd name="connsiteX9" fmla="*/ 0 w 342900"/>
                <a:gd name="connsiteY9" fmla="*/ 86916 h 1190625"/>
                <a:gd name="connsiteX10" fmla="*/ 0 w 342900"/>
                <a:gd name="connsiteY10" fmla="*/ 1193721 h 1190625"/>
                <a:gd name="connsiteX11" fmla="*/ 344805 w 342900"/>
                <a:gd name="connsiteY11" fmla="*/ 1193721 h 1190625"/>
                <a:gd name="connsiteX12" fmla="*/ 315278 w 342900"/>
                <a:gd name="connsiteY12" fmla="*/ 971788 h 1190625"/>
                <a:gd name="connsiteX13" fmla="*/ 238125 w 342900"/>
                <a:gd name="connsiteY13" fmla="*/ 971788 h 1190625"/>
                <a:gd name="connsiteX14" fmla="*/ 238125 w 342900"/>
                <a:gd name="connsiteY14" fmla="*/ 885110 h 1190625"/>
                <a:gd name="connsiteX15" fmla="*/ 315278 w 342900"/>
                <a:gd name="connsiteY15" fmla="*/ 885110 h 1190625"/>
                <a:gd name="connsiteX16" fmla="*/ 315278 w 342900"/>
                <a:gd name="connsiteY16" fmla="*/ 971788 h 1190625"/>
                <a:gd name="connsiteX17" fmla="*/ 315278 w 342900"/>
                <a:gd name="connsiteY17" fmla="*/ 724138 h 1190625"/>
                <a:gd name="connsiteX18" fmla="*/ 238125 w 342900"/>
                <a:gd name="connsiteY18" fmla="*/ 724138 h 1190625"/>
                <a:gd name="connsiteX19" fmla="*/ 238125 w 342900"/>
                <a:gd name="connsiteY19" fmla="*/ 637460 h 1190625"/>
                <a:gd name="connsiteX20" fmla="*/ 315278 w 342900"/>
                <a:gd name="connsiteY20" fmla="*/ 637460 h 1190625"/>
                <a:gd name="connsiteX21" fmla="*/ 315278 w 342900"/>
                <a:gd name="connsiteY21" fmla="*/ 724138 h 1190625"/>
                <a:gd name="connsiteX22" fmla="*/ 239078 w 342900"/>
                <a:gd name="connsiteY22" fmla="*/ 265033 h 1190625"/>
                <a:gd name="connsiteX23" fmla="*/ 316230 w 342900"/>
                <a:gd name="connsiteY23" fmla="*/ 265033 h 1190625"/>
                <a:gd name="connsiteX24" fmla="*/ 316230 w 342900"/>
                <a:gd name="connsiteY24" fmla="*/ 353616 h 1190625"/>
                <a:gd name="connsiteX25" fmla="*/ 239078 w 342900"/>
                <a:gd name="connsiteY25" fmla="*/ 353616 h 1190625"/>
                <a:gd name="connsiteX26" fmla="*/ 239078 w 342900"/>
                <a:gd name="connsiteY26" fmla="*/ 265033 h 1190625"/>
                <a:gd name="connsiteX27" fmla="*/ 238125 w 342900"/>
                <a:gd name="connsiteY27" fmla="*/ 388858 h 1190625"/>
                <a:gd name="connsiteX28" fmla="*/ 314325 w 342900"/>
                <a:gd name="connsiteY28" fmla="*/ 388858 h 1190625"/>
                <a:gd name="connsiteX29" fmla="*/ 314325 w 342900"/>
                <a:gd name="connsiteY29" fmla="*/ 477441 h 1190625"/>
                <a:gd name="connsiteX30" fmla="*/ 238125 w 342900"/>
                <a:gd name="connsiteY30" fmla="*/ 477441 h 1190625"/>
                <a:gd name="connsiteX31" fmla="*/ 238125 w 342900"/>
                <a:gd name="connsiteY31" fmla="*/ 388858 h 1190625"/>
                <a:gd name="connsiteX32" fmla="*/ 238125 w 342900"/>
                <a:gd name="connsiteY32" fmla="*/ 761285 h 1190625"/>
                <a:gd name="connsiteX33" fmla="*/ 314325 w 342900"/>
                <a:gd name="connsiteY33" fmla="*/ 761285 h 1190625"/>
                <a:gd name="connsiteX34" fmla="*/ 314325 w 342900"/>
                <a:gd name="connsiteY34" fmla="*/ 848916 h 1190625"/>
                <a:gd name="connsiteX35" fmla="*/ 238125 w 342900"/>
                <a:gd name="connsiteY35" fmla="*/ 848916 h 1190625"/>
                <a:gd name="connsiteX36" fmla="*/ 238125 w 342900"/>
                <a:gd name="connsiteY36" fmla="*/ 761285 h 1190625"/>
                <a:gd name="connsiteX37" fmla="*/ 103823 w 342900"/>
                <a:gd name="connsiteY37" fmla="*/ 1094660 h 1190625"/>
                <a:gd name="connsiteX38" fmla="*/ 26670 w 342900"/>
                <a:gd name="connsiteY38" fmla="*/ 1094660 h 1190625"/>
                <a:gd name="connsiteX39" fmla="*/ 26670 w 342900"/>
                <a:gd name="connsiteY39" fmla="*/ 1008935 h 1190625"/>
                <a:gd name="connsiteX40" fmla="*/ 103823 w 342900"/>
                <a:gd name="connsiteY40" fmla="*/ 1008935 h 1190625"/>
                <a:gd name="connsiteX41" fmla="*/ 103823 w 342900"/>
                <a:gd name="connsiteY41" fmla="*/ 1094660 h 1190625"/>
                <a:gd name="connsiteX42" fmla="*/ 103823 w 342900"/>
                <a:gd name="connsiteY42" fmla="*/ 971788 h 1190625"/>
                <a:gd name="connsiteX43" fmla="*/ 27623 w 342900"/>
                <a:gd name="connsiteY43" fmla="*/ 971788 h 1190625"/>
                <a:gd name="connsiteX44" fmla="*/ 27623 w 342900"/>
                <a:gd name="connsiteY44" fmla="*/ 885110 h 1190625"/>
                <a:gd name="connsiteX45" fmla="*/ 103823 w 342900"/>
                <a:gd name="connsiteY45" fmla="*/ 885110 h 1190625"/>
                <a:gd name="connsiteX46" fmla="*/ 103823 w 342900"/>
                <a:gd name="connsiteY46" fmla="*/ 971788 h 1190625"/>
                <a:gd name="connsiteX47" fmla="*/ 104775 w 342900"/>
                <a:gd name="connsiteY47" fmla="*/ 847010 h 1190625"/>
                <a:gd name="connsiteX48" fmla="*/ 28575 w 342900"/>
                <a:gd name="connsiteY48" fmla="*/ 847010 h 1190625"/>
                <a:gd name="connsiteX49" fmla="*/ 28575 w 342900"/>
                <a:gd name="connsiteY49" fmla="*/ 760333 h 1190625"/>
                <a:gd name="connsiteX50" fmla="*/ 104775 w 342900"/>
                <a:gd name="connsiteY50" fmla="*/ 760333 h 1190625"/>
                <a:gd name="connsiteX51" fmla="*/ 104775 w 342900"/>
                <a:gd name="connsiteY51" fmla="*/ 847010 h 1190625"/>
                <a:gd name="connsiteX52" fmla="*/ 28575 w 342900"/>
                <a:gd name="connsiteY52" fmla="*/ 724138 h 1190625"/>
                <a:gd name="connsiteX53" fmla="*/ 28575 w 342900"/>
                <a:gd name="connsiteY53" fmla="*/ 637460 h 1190625"/>
                <a:gd name="connsiteX54" fmla="*/ 104775 w 342900"/>
                <a:gd name="connsiteY54" fmla="*/ 637460 h 1190625"/>
                <a:gd name="connsiteX55" fmla="*/ 104775 w 342900"/>
                <a:gd name="connsiteY55" fmla="*/ 724138 h 1190625"/>
                <a:gd name="connsiteX56" fmla="*/ 28575 w 342900"/>
                <a:gd name="connsiteY56" fmla="*/ 724138 h 1190625"/>
                <a:gd name="connsiteX57" fmla="*/ 104775 w 342900"/>
                <a:gd name="connsiteY57" fmla="*/ 601266 h 1190625"/>
                <a:gd name="connsiteX58" fmla="*/ 27623 w 342900"/>
                <a:gd name="connsiteY58" fmla="*/ 601266 h 1190625"/>
                <a:gd name="connsiteX59" fmla="*/ 27623 w 342900"/>
                <a:gd name="connsiteY59" fmla="*/ 514588 h 1190625"/>
                <a:gd name="connsiteX60" fmla="*/ 104775 w 342900"/>
                <a:gd name="connsiteY60" fmla="*/ 514588 h 1190625"/>
                <a:gd name="connsiteX61" fmla="*/ 104775 w 342900"/>
                <a:gd name="connsiteY61" fmla="*/ 601266 h 1190625"/>
                <a:gd name="connsiteX62" fmla="*/ 209550 w 342900"/>
                <a:gd name="connsiteY62" fmla="*/ 1094660 h 1190625"/>
                <a:gd name="connsiteX63" fmla="*/ 132398 w 342900"/>
                <a:gd name="connsiteY63" fmla="*/ 1094660 h 1190625"/>
                <a:gd name="connsiteX64" fmla="*/ 132398 w 342900"/>
                <a:gd name="connsiteY64" fmla="*/ 1008935 h 1190625"/>
                <a:gd name="connsiteX65" fmla="*/ 209550 w 342900"/>
                <a:gd name="connsiteY65" fmla="*/ 1008935 h 1190625"/>
                <a:gd name="connsiteX66" fmla="*/ 209550 w 342900"/>
                <a:gd name="connsiteY66" fmla="*/ 1094660 h 1190625"/>
                <a:gd name="connsiteX67" fmla="*/ 132398 w 342900"/>
                <a:gd name="connsiteY67" fmla="*/ 476488 h 1190625"/>
                <a:gd name="connsiteX68" fmla="*/ 132398 w 342900"/>
                <a:gd name="connsiteY68" fmla="*/ 387906 h 1190625"/>
                <a:gd name="connsiteX69" fmla="*/ 208598 w 342900"/>
                <a:gd name="connsiteY69" fmla="*/ 387906 h 1190625"/>
                <a:gd name="connsiteX70" fmla="*/ 208598 w 342900"/>
                <a:gd name="connsiteY70" fmla="*/ 476488 h 1190625"/>
                <a:gd name="connsiteX71" fmla="*/ 132398 w 342900"/>
                <a:gd name="connsiteY71" fmla="*/ 476488 h 1190625"/>
                <a:gd name="connsiteX72" fmla="*/ 209550 w 342900"/>
                <a:gd name="connsiteY72" fmla="*/ 971788 h 1190625"/>
                <a:gd name="connsiteX73" fmla="*/ 132398 w 342900"/>
                <a:gd name="connsiteY73" fmla="*/ 971788 h 1190625"/>
                <a:gd name="connsiteX74" fmla="*/ 132398 w 342900"/>
                <a:gd name="connsiteY74" fmla="*/ 885110 h 1190625"/>
                <a:gd name="connsiteX75" fmla="*/ 209550 w 342900"/>
                <a:gd name="connsiteY75" fmla="*/ 885110 h 1190625"/>
                <a:gd name="connsiteX76" fmla="*/ 209550 w 342900"/>
                <a:gd name="connsiteY76" fmla="*/ 971788 h 1190625"/>
                <a:gd name="connsiteX77" fmla="*/ 209550 w 342900"/>
                <a:gd name="connsiteY77" fmla="*/ 724138 h 1190625"/>
                <a:gd name="connsiteX78" fmla="*/ 132398 w 342900"/>
                <a:gd name="connsiteY78" fmla="*/ 724138 h 1190625"/>
                <a:gd name="connsiteX79" fmla="*/ 132398 w 342900"/>
                <a:gd name="connsiteY79" fmla="*/ 637460 h 1190625"/>
                <a:gd name="connsiteX80" fmla="*/ 209550 w 342900"/>
                <a:gd name="connsiteY80" fmla="*/ 637460 h 1190625"/>
                <a:gd name="connsiteX81" fmla="*/ 209550 w 342900"/>
                <a:gd name="connsiteY81" fmla="*/ 724138 h 1190625"/>
                <a:gd name="connsiteX82" fmla="*/ 209550 w 342900"/>
                <a:gd name="connsiteY82" fmla="*/ 601266 h 1190625"/>
                <a:gd name="connsiteX83" fmla="*/ 133350 w 342900"/>
                <a:gd name="connsiteY83" fmla="*/ 601266 h 1190625"/>
                <a:gd name="connsiteX84" fmla="*/ 133350 w 342900"/>
                <a:gd name="connsiteY84" fmla="*/ 514588 h 1190625"/>
                <a:gd name="connsiteX85" fmla="*/ 209550 w 342900"/>
                <a:gd name="connsiteY85" fmla="*/ 514588 h 1190625"/>
                <a:gd name="connsiteX86" fmla="*/ 209550 w 342900"/>
                <a:gd name="connsiteY86" fmla="*/ 601266 h 1190625"/>
                <a:gd name="connsiteX87" fmla="*/ 133350 w 342900"/>
                <a:gd name="connsiteY87" fmla="*/ 142160 h 1190625"/>
                <a:gd name="connsiteX88" fmla="*/ 209550 w 342900"/>
                <a:gd name="connsiteY88" fmla="*/ 142160 h 1190625"/>
                <a:gd name="connsiteX89" fmla="*/ 209550 w 342900"/>
                <a:gd name="connsiteY89" fmla="*/ 230743 h 1190625"/>
                <a:gd name="connsiteX90" fmla="*/ 133350 w 342900"/>
                <a:gd name="connsiteY90" fmla="*/ 230743 h 1190625"/>
                <a:gd name="connsiteX91" fmla="*/ 133350 w 342900"/>
                <a:gd name="connsiteY91" fmla="*/ 142160 h 1190625"/>
                <a:gd name="connsiteX92" fmla="*/ 132398 w 342900"/>
                <a:gd name="connsiteY92" fmla="*/ 265033 h 1190625"/>
                <a:gd name="connsiteX93" fmla="*/ 209550 w 342900"/>
                <a:gd name="connsiteY93" fmla="*/ 265033 h 1190625"/>
                <a:gd name="connsiteX94" fmla="*/ 209550 w 342900"/>
                <a:gd name="connsiteY94" fmla="*/ 353616 h 1190625"/>
                <a:gd name="connsiteX95" fmla="*/ 132398 w 342900"/>
                <a:gd name="connsiteY95" fmla="*/ 353616 h 1190625"/>
                <a:gd name="connsiteX96" fmla="*/ 132398 w 342900"/>
                <a:gd name="connsiteY96" fmla="*/ 265033 h 1190625"/>
                <a:gd name="connsiteX97" fmla="*/ 26670 w 342900"/>
                <a:gd name="connsiteY97" fmla="*/ 153591 h 1190625"/>
                <a:gd name="connsiteX98" fmla="*/ 40005 w 342900"/>
                <a:gd name="connsiteY98" fmla="*/ 140256 h 1190625"/>
                <a:gd name="connsiteX99" fmla="*/ 103823 w 342900"/>
                <a:gd name="connsiteY99" fmla="*/ 139303 h 1190625"/>
                <a:gd name="connsiteX100" fmla="*/ 103823 w 342900"/>
                <a:gd name="connsiteY100" fmla="*/ 230743 h 1190625"/>
                <a:gd name="connsiteX101" fmla="*/ 38100 w 342900"/>
                <a:gd name="connsiteY101" fmla="*/ 229791 h 1190625"/>
                <a:gd name="connsiteX102" fmla="*/ 27623 w 342900"/>
                <a:gd name="connsiteY102" fmla="*/ 216456 h 1190625"/>
                <a:gd name="connsiteX103" fmla="*/ 26670 w 342900"/>
                <a:gd name="connsiteY103" fmla="*/ 153591 h 1190625"/>
                <a:gd name="connsiteX104" fmla="*/ 26670 w 342900"/>
                <a:gd name="connsiteY104" fmla="*/ 325993 h 1190625"/>
                <a:gd name="connsiteX105" fmla="*/ 104775 w 342900"/>
                <a:gd name="connsiteY105" fmla="*/ 266938 h 1190625"/>
                <a:gd name="connsiteX106" fmla="*/ 104775 w 342900"/>
                <a:gd name="connsiteY106" fmla="*/ 355521 h 1190625"/>
                <a:gd name="connsiteX107" fmla="*/ 38100 w 342900"/>
                <a:gd name="connsiteY107" fmla="*/ 354568 h 1190625"/>
                <a:gd name="connsiteX108" fmla="*/ 26670 w 342900"/>
                <a:gd name="connsiteY108" fmla="*/ 342185 h 1190625"/>
                <a:gd name="connsiteX109" fmla="*/ 26670 w 342900"/>
                <a:gd name="connsiteY109" fmla="*/ 325993 h 1190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342900" h="1190625">
                  <a:moveTo>
                    <a:pt x="344805" y="1193721"/>
                  </a:moveTo>
                  <a:cubicBezTo>
                    <a:pt x="342900" y="1188006"/>
                    <a:pt x="342900" y="1177528"/>
                    <a:pt x="342900" y="1161335"/>
                  </a:cubicBezTo>
                  <a:cubicBezTo>
                    <a:pt x="342900" y="812721"/>
                    <a:pt x="342900" y="465058"/>
                    <a:pt x="342900" y="116443"/>
                  </a:cubicBezTo>
                  <a:cubicBezTo>
                    <a:pt x="342900" y="106918"/>
                    <a:pt x="342900" y="97393"/>
                    <a:pt x="342900" y="86916"/>
                  </a:cubicBezTo>
                  <a:cubicBezTo>
                    <a:pt x="329565" y="85963"/>
                    <a:pt x="318135" y="85010"/>
                    <a:pt x="304800" y="84058"/>
                  </a:cubicBezTo>
                  <a:cubicBezTo>
                    <a:pt x="304800" y="61198"/>
                    <a:pt x="305753" y="39291"/>
                    <a:pt x="303848" y="17383"/>
                  </a:cubicBezTo>
                  <a:cubicBezTo>
                    <a:pt x="303848" y="11668"/>
                    <a:pt x="296228" y="1191"/>
                    <a:pt x="291465" y="1191"/>
                  </a:cubicBezTo>
                  <a:cubicBezTo>
                    <a:pt x="274320" y="-715"/>
                    <a:pt x="257175" y="238"/>
                    <a:pt x="237173" y="238"/>
                  </a:cubicBezTo>
                  <a:cubicBezTo>
                    <a:pt x="237173" y="30718"/>
                    <a:pt x="237173" y="58341"/>
                    <a:pt x="237173" y="86916"/>
                  </a:cubicBezTo>
                  <a:cubicBezTo>
                    <a:pt x="157163" y="86916"/>
                    <a:pt x="80010" y="86916"/>
                    <a:pt x="0" y="86916"/>
                  </a:cubicBezTo>
                  <a:cubicBezTo>
                    <a:pt x="0" y="456485"/>
                    <a:pt x="0" y="823198"/>
                    <a:pt x="0" y="1193721"/>
                  </a:cubicBezTo>
                  <a:lnTo>
                    <a:pt x="344805" y="1193721"/>
                  </a:lnTo>
                  <a:close/>
                  <a:moveTo>
                    <a:pt x="315278" y="971788"/>
                  </a:moveTo>
                  <a:cubicBezTo>
                    <a:pt x="289560" y="971788"/>
                    <a:pt x="264795" y="971788"/>
                    <a:pt x="238125" y="971788"/>
                  </a:cubicBezTo>
                  <a:cubicBezTo>
                    <a:pt x="238125" y="943213"/>
                    <a:pt x="238125" y="914638"/>
                    <a:pt x="238125" y="885110"/>
                  </a:cubicBezTo>
                  <a:cubicBezTo>
                    <a:pt x="263843" y="885110"/>
                    <a:pt x="287655" y="885110"/>
                    <a:pt x="315278" y="885110"/>
                  </a:cubicBezTo>
                  <a:cubicBezTo>
                    <a:pt x="315278" y="914638"/>
                    <a:pt x="315278" y="943213"/>
                    <a:pt x="315278" y="971788"/>
                  </a:cubicBezTo>
                  <a:close/>
                  <a:moveTo>
                    <a:pt x="315278" y="724138"/>
                  </a:moveTo>
                  <a:cubicBezTo>
                    <a:pt x="289560" y="724138"/>
                    <a:pt x="264795" y="724138"/>
                    <a:pt x="238125" y="724138"/>
                  </a:cubicBezTo>
                  <a:cubicBezTo>
                    <a:pt x="238125" y="695563"/>
                    <a:pt x="238125" y="666988"/>
                    <a:pt x="238125" y="637460"/>
                  </a:cubicBezTo>
                  <a:cubicBezTo>
                    <a:pt x="262890" y="637460"/>
                    <a:pt x="287655" y="637460"/>
                    <a:pt x="315278" y="637460"/>
                  </a:cubicBezTo>
                  <a:cubicBezTo>
                    <a:pt x="315278" y="666988"/>
                    <a:pt x="315278" y="694610"/>
                    <a:pt x="315278" y="724138"/>
                  </a:cubicBezTo>
                  <a:close/>
                  <a:moveTo>
                    <a:pt x="239078" y="265033"/>
                  </a:moveTo>
                  <a:cubicBezTo>
                    <a:pt x="263843" y="265033"/>
                    <a:pt x="288608" y="265033"/>
                    <a:pt x="316230" y="265033"/>
                  </a:cubicBezTo>
                  <a:cubicBezTo>
                    <a:pt x="316230" y="295513"/>
                    <a:pt x="316230" y="323135"/>
                    <a:pt x="316230" y="353616"/>
                  </a:cubicBezTo>
                  <a:cubicBezTo>
                    <a:pt x="290513" y="353616"/>
                    <a:pt x="266700" y="353616"/>
                    <a:pt x="239078" y="353616"/>
                  </a:cubicBezTo>
                  <a:cubicBezTo>
                    <a:pt x="239078" y="324088"/>
                    <a:pt x="239078" y="295513"/>
                    <a:pt x="239078" y="265033"/>
                  </a:cubicBezTo>
                  <a:close/>
                  <a:moveTo>
                    <a:pt x="238125" y="388858"/>
                  </a:moveTo>
                  <a:cubicBezTo>
                    <a:pt x="262890" y="388858"/>
                    <a:pt x="286703" y="388858"/>
                    <a:pt x="314325" y="388858"/>
                  </a:cubicBezTo>
                  <a:cubicBezTo>
                    <a:pt x="314325" y="417433"/>
                    <a:pt x="314325" y="446008"/>
                    <a:pt x="314325" y="477441"/>
                  </a:cubicBezTo>
                  <a:cubicBezTo>
                    <a:pt x="288608" y="477441"/>
                    <a:pt x="263843" y="477441"/>
                    <a:pt x="238125" y="477441"/>
                  </a:cubicBezTo>
                  <a:cubicBezTo>
                    <a:pt x="238125" y="447913"/>
                    <a:pt x="238125" y="419338"/>
                    <a:pt x="238125" y="388858"/>
                  </a:cubicBezTo>
                  <a:close/>
                  <a:moveTo>
                    <a:pt x="238125" y="761285"/>
                  </a:moveTo>
                  <a:cubicBezTo>
                    <a:pt x="263843" y="761285"/>
                    <a:pt x="288608" y="761285"/>
                    <a:pt x="314325" y="761285"/>
                  </a:cubicBezTo>
                  <a:cubicBezTo>
                    <a:pt x="314325" y="789860"/>
                    <a:pt x="314325" y="817483"/>
                    <a:pt x="314325" y="848916"/>
                  </a:cubicBezTo>
                  <a:cubicBezTo>
                    <a:pt x="288608" y="848916"/>
                    <a:pt x="263843" y="848916"/>
                    <a:pt x="238125" y="848916"/>
                  </a:cubicBezTo>
                  <a:cubicBezTo>
                    <a:pt x="238125" y="818435"/>
                    <a:pt x="238125" y="790813"/>
                    <a:pt x="238125" y="761285"/>
                  </a:cubicBezTo>
                  <a:close/>
                  <a:moveTo>
                    <a:pt x="103823" y="1094660"/>
                  </a:moveTo>
                  <a:cubicBezTo>
                    <a:pt x="79058" y="1094660"/>
                    <a:pt x="54293" y="1094660"/>
                    <a:pt x="26670" y="1094660"/>
                  </a:cubicBezTo>
                  <a:cubicBezTo>
                    <a:pt x="26670" y="1065133"/>
                    <a:pt x="26670" y="1038463"/>
                    <a:pt x="26670" y="1008935"/>
                  </a:cubicBezTo>
                  <a:cubicBezTo>
                    <a:pt x="52388" y="1008935"/>
                    <a:pt x="77153" y="1008935"/>
                    <a:pt x="103823" y="1008935"/>
                  </a:cubicBezTo>
                  <a:cubicBezTo>
                    <a:pt x="103823" y="1036558"/>
                    <a:pt x="103823" y="1065133"/>
                    <a:pt x="103823" y="1094660"/>
                  </a:cubicBezTo>
                  <a:close/>
                  <a:moveTo>
                    <a:pt x="103823" y="971788"/>
                  </a:moveTo>
                  <a:cubicBezTo>
                    <a:pt x="79058" y="971788"/>
                    <a:pt x="54293" y="971788"/>
                    <a:pt x="27623" y="971788"/>
                  </a:cubicBezTo>
                  <a:cubicBezTo>
                    <a:pt x="27623" y="943213"/>
                    <a:pt x="27623" y="915591"/>
                    <a:pt x="27623" y="885110"/>
                  </a:cubicBezTo>
                  <a:cubicBezTo>
                    <a:pt x="53340" y="885110"/>
                    <a:pt x="78105" y="885110"/>
                    <a:pt x="103823" y="885110"/>
                  </a:cubicBezTo>
                  <a:cubicBezTo>
                    <a:pt x="103823" y="913685"/>
                    <a:pt x="103823" y="942260"/>
                    <a:pt x="103823" y="971788"/>
                  </a:cubicBezTo>
                  <a:close/>
                  <a:moveTo>
                    <a:pt x="104775" y="847010"/>
                  </a:moveTo>
                  <a:cubicBezTo>
                    <a:pt x="80010" y="847010"/>
                    <a:pt x="55245" y="847010"/>
                    <a:pt x="28575" y="847010"/>
                  </a:cubicBezTo>
                  <a:cubicBezTo>
                    <a:pt x="28575" y="818435"/>
                    <a:pt x="28575" y="790813"/>
                    <a:pt x="28575" y="760333"/>
                  </a:cubicBezTo>
                  <a:cubicBezTo>
                    <a:pt x="54293" y="760333"/>
                    <a:pt x="78105" y="760333"/>
                    <a:pt x="104775" y="760333"/>
                  </a:cubicBezTo>
                  <a:cubicBezTo>
                    <a:pt x="104775" y="789860"/>
                    <a:pt x="104775" y="817483"/>
                    <a:pt x="104775" y="847010"/>
                  </a:cubicBezTo>
                  <a:close/>
                  <a:moveTo>
                    <a:pt x="28575" y="724138"/>
                  </a:moveTo>
                  <a:cubicBezTo>
                    <a:pt x="28575" y="696516"/>
                    <a:pt x="28575" y="667941"/>
                    <a:pt x="28575" y="637460"/>
                  </a:cubicBezTo>
                  <a:cubicBezTo>
                    <a:pt x="54293" y="637460"/>
                    <a:pt x="79058" y="637460"/>
                    <a:pt x="104775" y="637460"/>
                  </a:cubicBezTo>
                  <a:cubicBezTo>
                    <a:pt x="104775" y="666035"/>
                    <a:pt x="104775" y="694610"/>
                    <a:pt x="104775" y="724138"/>
                  </a:cubicBezTo>
                  <a:cubicBezTo>
                    <a:pt x="80010" y="724138"/>
                    <a:pt x="55245" y="724138"/>
                    <a:pt x="28575" y="724138"/>
                  </a:cubicBezTo>
                  <a:close/>
                  <a:moveTo>
                    <a:pt x="104775" y="601266"/>
                  </a:moveTo>
                  <a:cubicBezTo>
                    <a:pt x="79058" y="601266"/>
                    <a:pt x="54293" y="601266"/>
                    <a:pt x="27623" y="601266"/>
                  </a:cubicBezTo>
                  <a:cubicBezTo>
                    <a:pt x="27623" y="571738"/>
                    <a:pt x="27623" y="544116"/>
                    <a:pt x="27623" y="514588"/>
                  </a:cubicBezTo>
                  <a:cubicBezTo>
                    <a:pt x="53340" y="514588"/>
                    <a:pt x="78105" y="514588"/>
                    <a:pt x="104775" y="514588"/>
                  </a:cubicBezTo>
                  <a:cubicBezTo>
                    <a:pt x="104775" y="544116"/>
                    <a:pt x="104775" y="571738"/>
                    <a:pt x="104775" y="601266"/>
                  </a:cubicBezTo>
                  <a:close/>
                  <a:moveTo>
                    <a:pt x="209550" y="1094660"/>
                  </a:moveTo>
                  <a:cubicBezTo>
                    <a:pt x="184785" y="1094660"/>
                    <a:pt x="159068" y="1094660"/>
                    <a:pt x="132398" y="1094660"/>
                  </a:cubicBezTo>
                  <a:cubicBezTo>
                    <a:pt x="132398" y="1067038"/>
                    <a:pt x="132398" y="1038463"/>
                    <a:pt x="132398" y="1008935"/>
                  </a:cubicBezTo>
                  <a:cubicBezTo>
                    <a:pt x="159068" y="1008935"/>
                    <a:pt x="182880" y="1008935"/>
                    <a:pt x="209550" y="1008935"/>
                  </a:cubicBezTo>
                  <a:cubicBezTo>
                    <a:pt x="209550" y="1037510"/>
                    <a:pt x="209550" y="1065133"/>
                    <a:pt x="209550" y="1094660"/>
                  </a:cubicBezTo>
                  <a:close/>
                  <a:moveTo>
                    <a:pt x="132398" y="476488"/>
                  </a:moveTo>
                  <a:cubicBezTo>
                    <a:pt x="132398" y="446960"/>
                    <a:pt x="132398" y="418385"/>
                    <a:pt x="132398" y="387906"/>
                  </a:cubicBezTo>
                  <a:cubicBezTo>
                    <a:pt x="159068" y="387906"/>
                    <a:pt x="182880" y="387906"/>
                    <a:pt x="208598" y="387906"/>
                  </a:cubicBezTo>
                  <a:cubicBezTo>
                    <a:pt x="208598" y="417433"/>
                    <a:pt x="208598" y="446008"/>
                    <a:pt x="208598" y="476488"/>
                  </a:cubicBezTo>
                  <a:cubicBezTo>
                    <a:pt x="184785" y="476488"/>
                    <a:pt x="159068" y="476488"/>
                    <a:pt x="132398" y="476488"/>
                  </a:cubicBezTo>
                  <a:close/>
                  <a:moveTo>
                    <a:pt x="209550" y="971788"/>
                  </a:moveTo>
                  <a:cubicBezTo>
                    <a:pt x="183833" y="971788"/>
                    <a:pt x="159068" y="971788"/>
                    <a:pt x="132398" y="971788"/>
                  </a:cubicBezTo>
                  <a:cubicBezTo>
                    <a:pt x="132398" y="943213"/>
                    <a:pt x="132398" y="914638"/>
                    <a:pt x="132398" y="885110"/>
                  </a:cubicBezTo>
                  <a:cubicBezTo>
                    <a:pt x="158115" y="885110"/>
                    <a:pt x="181928" y="885110"/>
                    <a:pt x="209550" y="885110"/>
                  </a:cubicBezTo>
                  <a:cubicBezTo>
                    <a:pt x="209550" y="914638"/>
                    <a:pt x="209550" y="943213"/>
                    <a:pt x="209550" y="971788"/>
                  </a:cubicBezTo>
                  <a:close/>
                  <a:moveTo>
                    <a:pt x="209550" y="724138"/>
                  </a:moveTo>
                  <a:cubicBezTo>
                    <a:pt x="183833" y="724138"/>
                    <a:pt x="159068" y="724138"/>
                    <a:pt x="132398" y="724138"/>
                  </a:cubicBezTo>
                  <a:cubicBezTo>
                    <a:pt x="132398" y="695563"/>
                    <a:pt x="132398" y="667941"/>
                    <a:pt x="132398" y="637460"/>
                  </a:cubicBezTo>
                  <a:cubicBezTo>
                    <a:pt x="157163" y="637460"/>
                    <a:pt x="181928" y="637460"/>
                    <a:pt x="209550" y="637460"/>
                  </a:cubicBezTo>
                  <a:cubicBezTo>
                    <a:pt x="209550" y="666988"/>
                    <a:pt x="209550" y="694610"/>
                    <a:pt x="209550" y="724138"/>
                  </a:cubicBezTo>
                  <a:close/>
                  <a:moveTo>
                    <a:pt x="209550" y="601266"/>
                  </a:moveTo>
                  <a:cubicBezTo>
                    <a:pt x="183833" y="601266"/>
                    <a:pt x="159068" y="601266"/>
                    <a:pt x="133350" y="601266"/>
                  </a:cubicBezTo>
                  <a:cubicBezTo>
                    <a:pt x="133350" y="572691"/>
                    <a:pt x="133350" y="545068"/>
                    <a:pt x="133350" y="514588"/>
                  </a:cubicBezTo>
                  <a:cubicBezTo>
                    <a:pt x="158115" y="514588"/>
                    <a:pt x="182880" y="514588"/>
                    <a:pt x="209550" y="514588"/>
                  </a:cubicBezTo>
                  <a:cubicBezTo>
                    <a:pt x="209550" y="544116"/>
                    <a:pt x="209550" y="571738"/>
                    <a:pt x="209550" y="601266"/>
                  </a:cubicBezTo>
                  <a:close/>
                  <a:moveTo>
                    <a:pt x="133350" y="142160"/>
                  </a:moveTo>
                  <a:cubicBezTo>
                    <a:pt x="158115" y="142160"/>
                    <a:pt x="183833" y="142160"/>
                    <a:pt x="209550" y="142160"/>
                  </a:cubicBezTo>
                  <a:cubicBezTo>
                    <a:pt x="209550" y="171688"/>
                    <a:pt x="209550" y="200263"/>
                    <a:pt x="209550" y="230743"/>
                  </a:cubicBezTo>
                  <a:cubicBezTo>
                    <a:pt x="182880" y="230743"/>
                    <a:pt x="159068" y="230743"/>
                    <a:pt x="133350" y="230743"/>
                  </a:cubicBezTo>
                  <a:cubicBezTo>
                    <a:pt x="133350" y="200263"/>
                    <a:pt x="133350" y="172641"/>
                    <a:pt x="133350" y="142160"/>
                  </a:cubicBezTo>
                  <a:close/>
                  <a:moveTo>
                    <a:pt x="132398" y="265033"/>
                  </a:moveTo>
                  <a:cubicBezTo>
                    <a:pt x="158115" y="265033"/>
                    <a:pt x="182880" y="265033"/>
                    <a:pt x="209550" y="265033"/>
                  </a:cubicBezTo>
                  <a:cubicBezTo>
                    <a:pt x="209550" y="294560"/>
                    <a:pt x="209550" y="323135"/>
                    <a:pt x="209550" y="353616"/>
                  </a:cubicBezTo>
                  <a:cubicBezTo>
                    <a:pt x="184785" y="353616"/>
                    <a:pt x="160020" y="353616"/>
                    <a:pt x="132398" y="353616"/>
                  </a:cubicBezTo>
                  <a:cubicBezTo>
                    <a:pt x="132398" y="323135"/>
                    <a:pt x="132398" y="294560"/>
                    <a:pt x="132398" y="265033"/>
                  </a:cubicBezTo>
                  <a:close/>
                  <a:moveTo>
                    <a:pt x="26670" y="153591"/>
                  </a:moveTo>
                  <a:cubicBezTo>
                    <a:pt x="26670" y="148828"/>
                    <a:pt x="35243" y="141208"/>
                    <a:pt x="40005" y="140256"/>
                  </a:cubicBezTo>
                  <a:cubicBezTo>
                    <a:pt x="60008" y="138351"/>
                    <a:pt x="80963" y="139303"/>
                    <a:pt x="103823" y="139303"/>
                  </a:cubicBezTo>
                  <a:cubicBezTo>
                    <a:pt x="103823" y="169783"/>
                    <a:pt x="103823" y="199310"/>
                    <a:pt x="103823" y="230743"/>
                  </a:cubicBezTo>
                  <a:cubicBezTo>
                    <a:pt x="80963" y="230743"/>
                    <a:pt x="59055" y="231696"/>
                    <a:pt x="38100" y="229791"/>
                  </a:cubicBezTo>
                  <a:cubicBezTo>
                    <a:pt x="34290" y="229791"/>
                    <a:pt x="27623" y="221218"/>
                    <a:pt x="27623" y="216456"/>
                  </a:cubicBezTo>
                  <a:cubicBezTo>
                    <a:pt x="25718" y="196453"/>
                    <a:pt x="25718" y="174546"/>
                    <a:pt x="26670" y="153591"/>
                  </a:cubicBezTo>
                  <a:close/>
                  <a:moveTo>
                    <a:pt x="26670" y="325993"/>
                  </a:moveTo>
                  <a:cubicBezTo>
                    <a:pt x="26670" y="256460"/>
                    <a:pt x="31433" y="252651"/>
                    <a:pt x="104775" y="266938"/>
                  </a:cubicBezTo>
                  <a:cubicBezTo>
                    <a:pt x="104775" y="296466"/>
                    <a:pt x="104775" y="324088"/>
                    <a:pt x="104775" y="355521"/>
                  </a:cubicBezTo>
                  <a:cubicBezTo>
                    <a:pt x="81915" y="355521"/>
                    <a:pt x="60008" y="356473"/>
                    <a:pt x="38100" y="354568"/>
                  </a:cubicBezTo>
                  <a:cubicBezTo>
                    <a:pt x="34290" y="354568"/>
                    <a:pt x="28575" y="346948"/>
                    <a:pt x="26670" y="342185"/>
                  </a:cubicBezTo>
                  <a:cubicBezTo>
                    <a:pt x="24765" y="337423"/>
                    <a:pt x="26670" y="330756"/>
                    <a:pt x="26670" y="325993"/>
                  </a:cubicBezTo>
                  <a:close/>
                </a:path>
              </a:pathLst>
            </a:custGeom>
            <a:solidFill>
              <a:srgbClr val="82C650"/>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endParaRPr>
            </a:p>
          </p:txBody>
        </p:sp>
        <p:sp>
          <p:nvSpPr>
            <p:cNvPr id="23" name="Freeform: Shape 22">
              <a:extLst>
                <a:ext uri="{FF2B5EF4-FFF2-40B4-BE49-F238E27FC236}">
                  <a16:creationId xmlns:a16="http://schemas.microsoft.com/office/drawing/2014/main" id="{65A8CC08-AD44-AFAD-2B95-001B34179E87}"/>
                </a:ext>
              </a:extLst>
            </p:cNvPr>
            <p:cNvSpPr/>
            <p:nvPr/>
          </p:nvSpPr>
          <p:spPr>
            <a:xfrm>
              <a:off x="7467679" y="5352769"/>
              <a:ext cx="322966" cy="1087057"/>
            </a:xfrm>
            <a:custGeom>
              <a:avLst/>
              <a:gdLst>
                <a:gd name="connsiteX0" fmla="*/ 398145 w 390525"/>
                <a:gd name="connsiteY0" fmla="*/ 1319213 h 1314450"/>
                <a:gd name="connsiteX1" fmla="*/ 398145 w 390525"/>
                <a:gd name="connsiteY1" fmla="*/ 296228 h 1314450"/>
                <a:gd name="connsiteX2" fmla="*/ 363855 w 390525"/>
                <a:gd name="connsiteY2" fmla="*/ 296228 h 1314450"/>
                <a:gd name="connsiteX3" fmla="*/ 340995 w 390525"/>
                <a:gd name="connsiteY3" fmla="*/ 272415 h 1314450"/>
                <a:gd name="connsiteX4" fmla="*/ 340995 w 390525"/>
                <a:gd name="connsiteY4" fmla="*/ 164783 h 1314450"/>
                <a:gd name="connsiteX5" fmla="*/ 340995 w 390525"/>
                <a:gd name="connsiteY5" fmla="*/ 104775 h 1314450"/>
                <a:gd name="connsiteX6" fmla="*/ 239078 w 390525"/>
                <a:gd name="connsiteY6" fmla="*/ 104775 h 1314450"/>
                <a:gd name="connsiteX7" fmla="*/ 216217 w 390525"/>
                <a:gd name="connsiteY7" fmla="*/ 80963 h 1314450"/>
                <a:gd name="connsiteX8" fmla="*/ 216217 w 390525"/>
                <a:gd name="connsiteY8" fmla="*/ 0 h 1314450"/>
                <a:gd name="connsiteX9" fmla="*/ 180975 w 390525"/>
                <a:gd name="connsiteY9" fmla="*/ 0 h 1314450"/>
                <a:gd name="connsiteX10" fmla="*/ 180975 w 390525"/>
                <a:gd name="connsiteY10" fmla="*/ 80963 h 1314450"/>
                <a:gd name="connsiteX11" fmla="*/ 158115 w 390525"/>
                <a:gd name="connsiteY11" fmla="*/ 104775 h 1314450"/>
                <a:gd name="connsiteX12" fmla="*/ 67628 w 390525"/>
                <a:gd name="connsiteY12" fmla="*/ 104775 h 1314450"/>
                <a:gd name="connsiteX13" fmla="*/ 66675 w 390525"/>
                <a:gd name="connsiteY13" fmla="*/ 120015 h 1314450"/>
                <a:gd name="connsiteX14" fmla="*/ 66675 w 390525"/>
                <a:gd name="connsiteY14" fmla="*/ 275273 h 1314450"/>
                <a:gd name="connsiteX15" fmla="*/ 45720 w 390525"/>
                <a:gd name="connsiteY15" fmla="*/ 296228 h 1314450"/>
                <a:gd name="connsiteX16" fmla="*/ 0 w 390525"/>
                <a:gd name="connsiteY16" fmla="*/ 296228 h 1314450"/>
                <a:gd name="connsiteX17" fmla="*/ 0 w 390525"/>
                <a:gd name="connsiteY17" fmla="*/ 1319213 h 1314450"/>
                <a:gd name="connsiteX18" fmla="*/ 398145 w 390525"/>
                <a:gd name="connsiteY18" fmla="*/ 1319213 h 1314450"/>
                <a:gd name="connsiteX19" fmla="*/ 294323 w 390525"/>
                <a:gd name="connsiteY19" fmla="*/ 1219200 h 1314450"/>
                <a:gd name="connsiteX20" fmla="*/ 273367 w 390525"/>
                <a:gd name="connsiteY20" fmla="*/ 1220152 h 1314450"/>
                <a:gd name="connsiteX21" fmla="*/ 253365 w 390525"/>
                <a:gd name="connsiteY21" fmla="*/ 1199198 h 1314450"/>
                <a:gd name="connsiteX22" fmla="*/ 253365 w 390525"/>
                <a:gd name="connsiteY22" fmla="*/ 1174433 h 1314450"/>
                <a:gd name="connsiteX23" fmla="*/ 294323 w 390525"/>
                <a:gd name="connsiteY23" fmla="*/ 1142048 h 1314450"/>
                <a:gd name="connsiteX24" fmla="*/ 294323 w 390525"/>
                <a:gd name="connsiteY24" fmla="*/ 1219200 h 1314450"/>
                <a:gd name="connsiteX25" fmla="*/ 253365 w 390525"/>
                <a:gd name="connsiteY25" fmla="*/ 1052513 h 1314450"/>
                <a:gd name="connsiteX26" fmla="*/ 253365 w 390525"/>
                <a:gd name="connsiteY26" fmla="*/ 1042988 h 1314450"/>
                <a:gd name="connsiteX27" fmla="*/ 294323 w 390525"/>
                <a:gd name="connsiteY27" fmla="*/ 1008698 h 1314450"/>
                <a:gd name="connsiteX28" fmla="*/ 294323 w 390525"/>
                <a:gd name="connsiteY28" fmla="*/ 1084898 h 1314450"/>
                <a:gd name="connsiteX29" fmla="*/ 253365 w 390525"/>
                <a:gd name="connsiteY29" fmla="*/ 1052513 h 1314450"/>
                <a:gd name="connsiteX30" fmla="*/ 296228 w 390525"/>
                <a:gd name="connsiteY30" fmla="*/ 914400 h 1314450"/>
                <a:gd name="connsiteX31" fmla="*/ 296228 w 390525"/>
                <a:gd name="connsiteY31" fmla="*/ 932498 h 1314450"/>
                <a:gd name="connsiteX32" fmla="*/ 275273 w 390525"/>
                <a:gd name="connsiteY32" fmla="*/ 955358 h 1314450"/>
                <a:gd name="connsiteX33" fmla="*/ 253365 w 390525"/>
                <a:gd name="connsiteY33" fmla="*/ 932498 h 1314450"/>
                <a:gd name="connsiteX34" fmla="*/ 253365 w 390525"/>
                <a:gd name="connsiteY34" fmla="*/ 894398 h 1314450"/>
                <a:gd name="connsiteX35" fmla="*/ 275273 w 390525"/>
                <a:gd name="connsiteY35" fmla="*/ 871538 h 1314450"/>
                <a:gd name="connsiteX36" fmla="*/ 296228 w 390525"/>
                <a:gd name="connsiteY36" fmla="*/ 894398 h 1314450"/>
                <a:gd name="connsiteX37" fmla="*/ 296228 w 390525"/>
                <a:gd name="connsiteY37" fmla="*/ 914400 h 1314450"/>
                <a:gd name="connsiteX38" fmla="*/ 253365 w 390525"/>
                <a:gd name="connsiteY38" fmla="*/ 374333 h 1314450"/>
                <a:gd name="connsiteX39" fmla="*/ 294323 w 390525"/>
                <a:gd name="connsiteY39" fmla="*/ 342900 h 1314450"/>
                <a:gd name="connsiteX40" fmla="*/ 294323 w 390525"/>
                <a:gd name="connsiteY40" fmla="*/ 419100 h 1314450"/>
                <a:gd name="connsiteX41" fmla="*/ 270510 w 390525"/>
                <a:gd name="connsiteY41" fmla="*/ 420053 h 1314450"/>
                <a:gd name="connsiteX42" fmla="*/ 253365 w 390525"/>
                <a:gd name="connsiteY42" fmla="*/ 402908 h 1314450"/>
                <a:gd name="connsiteX43" fmla="*/ 253365 w 390525"/>
                <a:gd name="connsiteY43" fmla="*/ 374333 h 1314450"/>
                <a:gd name="connsiteX44" fmla="*/ 294323 w 390525"/>
                <a:gd name="connsiteY44" fmla="*/ 475298 h 1314450"/>
                <a:gd name="connsiteX45" fmla="*/ 294323 w 390525"/>
                <a:gd name="connsiteY45" fmla="*/ 552450 h 1314450"/>
                <a:gd name="connsiteX46" fmla="*/ 256223 w 390525"/>
                <a:gd name="connsiteY46" fmla="*/ 552450 h 1314450"/>
                <a:gd name="connsiteX47" fmla="*/ 256223 w 390525"/>
                <a:gd name="connsiteY47" fmla="*/ 475298 h 1314450"/>
                <a:gd name="connsiteX48" fmla="*/ 294323 w 390525"/>
                <a:gd name="connsiteY48" fmla="*/ 475298 h 1314450"/>
                <a:gd name="connsiteX49" fmla="*/ 254317 w 390525"/>
                <a:gd name="connsiteY49" fmla="*/ 618173 h 1314450"/>
                <a:gd name="connsiteX50" fmla="*/ 266700 w 390525"/>
                <a:gd name="connsiteY50" fmla="*/ 606743 h 1314450"/>
                <a:gd name="connsiteX51" fmla="*/ 294323 w 390525"/>
                <a:gd name="connsiteY51" fmla="*/ 605790 h 1314450"/>
                <a:gd name="connsiteX52" fmla="*/ 294323 w 390525"/>
                <a:gd name="connsiteY52" fmla="*/ 683895 h 1314450"/>
                <a:gd name="connsiteX53" fmla="*/ 253365 w 390525"/>
                <a:gd name="connsiteY53" fmla="*/ 683895 h 1314450"/>
                <a:gd name="connsiteX54" fmla="*/ 254317 w 390525"/>
                <a:gd name="connsiteY54" fmla="*/ 618173 h 1314450"/>
                <a:gd name="connsiteX55" fmla="*/ 253365 w 390525"/>
                <a:gd name="connsiteY55" fmla="*/ 231458 h 1314450"/>
                <a:gd name="connsiteX56" fmla="*/ 253365 w 390525"/>
                <a:gd name="connsiteY56" fmla="*/ 203835 h 1314450"/>
                <a:gd name="connsiteX57" fmla="*/ 294323 w 390525"/>
                <a:gd name="connsiteY57" fmla="*/ 168592 h 1314450"/>
                <a:gd name="connsiteX58" fmla="*/ 294323 w 390525"/>
                <a:gd name="connsiteY58" fmla="*/ 246698 h 1314450"/>
                <a:gd name="connsiteX59" fmla="*/ 270510 w 390525"/>
                <a:gd name="connsiteY59" fmla="*/ 247650 h 1314450"/>
                <a:gd name="connsiteX60" fmla="*/ 253365 w 390525"/>
                <a:gd name="connsiteY60" fmla="*/ 231458 h 1314450"/>
                <a:gd name="connsiteX61" fmla="*/ 253365 w 390525"/>
                <a:gd name="connsiteY61" fmla="*/ 774383 h 1314450"/>
                <a:gd name="connsiteX62" fmla="*/ 294323 w 390525"/>
                <a:gd name="connsiteY62" fmla="*/ 741998 h 1314450"/>
                <a:gd name="connsiteX63" fmla="*/ 294323 w 390525"/>
                <a:gd name="connsiteY63" fmla="*/ 820102 h 1314450"/>
                <a:gd name="connsiteX64" fmla="*/ 266700 w 390525"/>
                <a:gd name="connsiteY64" fmla="*/ 819150 h 1314450"/>
                <a:gd name="connsiteX65" fmla="*/ 254317 w 390525"/>
                <a:gd name="connsiteY65" fmla="*/ 805815 h 1314450"/>
                <a:gd name="connsiteX66" fmla="*/ 253365 w 390525"/>
                <a:gd name="connsiteY66" fmla="*/ 774383 h 1314450"/>
                <a:gd name="connsiteX67" fmla="*/ 218123 w 390525"/>
                <a:gd name="connsiteY67" fmla="*/ 1220152 h 1314450"/>
                <a:gd name="connsiteX68" fmla="*/ 180975 w 390525"/>
                <a:gd name="connsiteY68" fmla="*/ 1220152 h 1314450"/>
                <a:gd name="connsiteX69" fmla="*/ 180975 w 390525"/>
                <a:gd name="connsiteY69" fmla="*/ 1142048 h 1314450"/>
                <a:gd name="connsiteX70" fmla="*/ 218123 w 390525"/>
                <a:gd name="connsiteY70" fmla="*/ 1142048 h 1314450"/>
                <a:gd name="connsiteX71" fmla="*/ 218123 w 390525"/>
                <a:gd name="connsiteY71" fmla="*/ 1220152 h 1314450"/>
                <a:gd name="connsiteX72" fmla="*/ 218123 w 390525"/>
                <a:gd name="connsiteY72" fmla="*/ 1075373 h 1314450"/>
                <a:gd name="connsiteX73" fmla="*/ 199073 w 390525"/>
                <a:gd name="connsiteY73" fmla="*/ 1085850 h 1314450"/>
                <a:gd name="connsiteX74" fmla="*/ 180023 w 390525"/>
                <a:gd name="connsiteY74" fmla="*/ 1075373 h 1314450"/>
                <a:gd name="connsiteX75" fmla="*/ 179070 w 390525"/>
                <a:gd name="connsiteY75" fmla="*/ 1008698 h 1314450"/>
                <a:gd name="connsiteX76" fmla="*/ 219075 w 390525"/>
                <a:gd name="connsiteY76" fmla="*/ 1008698 h 1314450"/>
                <a:gd name="connsiteX77" fmla="*/ 218123 w 390525"/>
                <a:gd name="connsiteY77" fmla="*/ 1075373 h 1314450"/>
                <a:gd name="connsiteX78" fmla="*/ 180023 w 390525"/>
                <a:gd name="connsiteY78" fmla="*/ 168592 h 1314450"/>
                <a:gd name="connsiteX79" fmla="*/ 217170 w 390525"/>
                <a:gd name="connsiteY79" fmla="*/ 168592 h 1314450"/>
                <a:gd name="connsiteX80" fmla="*/ 217170 w 390525"/>
                <a:gd name="connsiteY80" fmla="*/ 245745 h 1314450"/>
                <a:gd name="connsiteX81" fmla="*/ 180023 w 390525"/>
                <a:gd name="connsiteY81" fmla="*/ 245745 h 1314450"/>
                <a:gd name="connsiteX82" fmla="*/ 180023 w 390525"/>
                <a:gd name="connsiteY82" fmla="*/ 168592 h 1314450"/>
                <a:gd name="connsiteX83" fmla="*/ 218123 w 390525"/>
                <a:gd name="connsiteY83" fmla="*/ 741045 h 1314450"/>
                <a:gd name="connsiteX84" fmla="*/ 218123 w 390525"/>
                <a:gd name="connsiteY84" fmla="*/ 818198 h 1314450"/>
                <a:gd name="connsiteX85" fmla="*/ 180023 w 390525"/>
                <a:gd name="connsiteY85" fmla="*/ 818198 h 1314450"/>
                <a:gd name="connsiteX86" fmla="*/ 180023 w 390525"/>
                <a:gd name="connsiteY86" fmla="*/ 741045 h 1314450"/>
                <a:gd name="connsiteX87" fmla="*/ 218123 w 390525"/>
                <a:gd name="connsiteY87" fmla="*/ 741045 h 1314450"/>
                <a:gd name="connsiteX88" fmla="*/ 217170 w 390525"/>
                <a:gd name="connsiteY88" fmla="*/ 341948 h 1314450"/>
                <a:gd name="connsiteX89" fmla="*/ 217170 w 390525"/>
                <a:gd name="connsiteY89" fmla="*/ 419100 h 1314450"/>
                <a:gd name="connsiteX90" fmla="*/ 180023 w 390525"/>
                <a:gd name="connsiteY90" fmla="*/ 419100 h 1314450"/>
                <a:gd name="connsiteX91" fmla="*/ 180023 w 390525"/>
                <a:gd name="connsiteY91" fmla="*/ 341948 h 1314450"/>
                <a:gd name="connsiteX92" fmla="*/ 217170 w 390525"/>
                <a:gd name="connsiteY92" fmla="*/ 341948 h 1314450"/>
                <a:gd name="connsiteX93" fmla="*/ 180023 w 390525"/>
                <a:gd name="connsiteY93" fmla="*/ 475298 h 1314450"/>
                <a:gd name="connsiteX94" fmla="*/ 217170 w 390525"/>
                <a:gd name="connsiteY94" fmla="*/ 475298 h 1314450"/>
                <a:gd name="connsiteX95" fmla="*/ 217170 w 390525"/>
                <a:gd name="connsiteY95" fmla="*/ 552450 h 1314450"/>
                <a:gd name="connsiteX96" fmla="*/ 180023 w 390525"/>
                <a:gd name="connsiteY96" fmla="*/ 552450 h 1314450"/>
                <a:gd name="connsiteX97" fmla="*/ 180023 w 390525"/>
                <a:gd name="connsiteY97" fmla="*/ 475298 h 1314450"/>
                <a:gd name="connsiteX98" fmla="*/ 180023 w 390525"/>
                <a:gd name="connsiteY98" fmla="*/ 607695 h 1314450"/>
                <a:gd name="connsiteX99" fmla="*/ 217170 w 390525"/>
                <a:gd name="connsiteY99" fmla="*/ 607695 h 1314450"/>
                <a:gd name="connsiteX100" fmla="*/ 217170 w 390525"/>
                <a:gd name="connsiteY100" fmla="*/ 683895 h 1314450"/>
                <a:gd name="connsiteX101" fmla="*/ 180023 w 390525"/>
                <a:gd name="connsiteY101" fmla="*/ 683895 h 1314450"/>
                <a:gd name="connsiteX102" fmla="*/ 180023 w 390525"/>
                <a:gd name="connsiteY102" fmla="*/ 607695 h 1314450"/>
                <a:gd name="connsiteX103" fmla="*/ 178117 w 390525"/>
                <a:gd name="connsiteY103" fmla="*/ 897255 h 1314450"/>
                <a:gd name="connsiteX104" fmla="*/ 198120 w 390525"/>
                <a:gd name="connsiteY104" fmla="*/ 871538 h 1314450"/>
                <a:gd name="connsiteX105" fmla="*/ 218123 w 390525"/>
                <a:gd name="connsiteY105" fmla="*/ 897255 h 1314450"/>
                <a:gd name="connsiteX106" fmla="*/ 218123 w 390525"/>
                <a:gd name="connsiteY106" fmla="*/ 913448 h 1314450"/>
                <a:gd name="connsiteX107" fmla="*/ 218123 w 390525"/>
                <a:gd name="connsiteY107" fmla="*/ 931545 h 1314450"/>
                <a:gd name="connsiteX108" fmla="*/ 197167 w 390525"/>
                <a:gd name="connsiteY108" fmla="*/ 955358 h 1314450"/>
                <a:gd name="connsiteX109" fmla="*/ 177165 w 390525"/>
                <a:gd name="connsiteY109" fmla="*/ 931545 h 1314450"/>
                <a:gd name="connsiteX110" fmla="*/ 178117 w 390525"/>
                <a:gd name="connsiteY110" fmla="*/ 897255 h 1314450"/>
                <a:gd name="connsiteX111" fmla="*/ 142875 w 390525"/>
                <a:gd name="connsiteY111" fmla="*/ 1220152 h 1314450"/>
                <a:gd name="connsiteX112" fmla="*/ 102870 w 390525"/>
                <a:gd name="connsiteY112" fmla="*/ 1220152 h 1314450"/>
                <a:gd name="connsiteX113" fmla="*/ 102870 w 390525"/>
                <a:gd name="connsiteY113" fmla="*/ 1142048 h 1314450"/>
                <a:gd name="connsiteX114" fmla="*/ 142875 w 390525"/>
                <a:gd name="connsiteY114" fmla="*/ 1142048 h 1314450"/>
                <a:gd name="connsiteX115" fmla="*/ 142875 w 390525"/>
                <a:gd name="connsiteY115" fmla="*/ 1220152 h 1314450"/>
                <a:gd name="connsiteX116" fmla="*/ 102870 w 390525"/>
                <a:gd name="connsiteY116" fmla="*/ 818198 h 1314450"/>
                <a:gd name="connsiteX117" fmla="*/ 102870 w 390525"/>
                <a:gd name="connsiteY117" fmla="*/ 741045 h 1314450"/>
                <a:gd name="connsiteX118" fmla="*/ 142875 w 390525"/>
                <a:gd name="connsiteY118" fmla="*/ 741045 h 1314450"/>
                <a:gd name="connsiteX119" fmla="*/ 142875 w 390525"/>
                <a:gd name="connsiteY119" fmla="*/ 818198 h 1314450"/>
                <a:gd name="connsiteX120" fmla="*/ 102870 w 390525"/>
                <a:gd name="connsiteY120" fmla="*/ 818198 h 1314450"/>
                <a:gd name="connsiteX121" fmla="*/ 143828 w 390525"/>
                <a:gd name="connsiteY121" fmla="*/ 1075373 h 1314450"/>
                <a:gd name="connsiteX122" fmla="*/ 129540 w 390525"/>
                <a:gd name="connsiteY122" fmla="*/ 1086802 h 1314450"/>
                <a:gd name="connsiteX123" fmla="*/ 103823 w 390525"/>
                <a:gd name="connsiteY123" fmla="*/ 1087755 h 1314450"/>
                <a:gd name="connsiteX124" fmla="*/ 103823 w 390525"/>
                <a:gd name="connsiteY124" fmla="*/ 1009650 h 1314450"/>
                <a:gd name="connsiteX125" fmla="*/ 144780 w 390525"/>
                <a:gd name="connsiteY125" fmla="*/ 1009650 h 1314450"/>
                <a:gd name="connsiteX126" fmla="*/ 143828 w 390525"/>
                <a:gd name="connsiteY126" fmla="*/ 1075373 h 1314450"/>
                <a:gd name="connsiteX127" fmla="*/ 144780 w 390525"/>
                <a:gd name="connsiteY127" fmla="*/ 889635 h 1314450"/>
                <a:gd name="connsiteX128" fmla="*/ 144780 w 390525"/>
                <a:gd name="connsiteY128" fmla="*/ 922020 h 1314450"/>
                <a:gd name="connsiteX129" fmla="*/ 103823 w 390525"/>
                <a:gd name="connsiteY129" fmla="*/ 952500 h 1314450"/>
                <a:gd name="connsiteX130" fmla="*/ 103823 w 390525"/>
                <a:gd name="connsiteY130" fmla="*/ 872490 h 1314450"/>
                <a:gd name="connsiteX131" fmla="*/ 127635 w 390525"/>
                <a:gd name="connsiteY131" fmla="*/ 872490 h 1314450"/>
                <a:gd name="connsiteX132" fmla="*/ 144780 w 390525"/>
                <a:gd name="connsiteY132" fmla="*/ 889635 h 1314450"/>
                <a:gd name="connsiteX133" fmla="*/ 143828 w 390525"/>
                <a:gd name="connsiteY133" fmla="*/ 678180 h 1314450"/>
                <a:gd name="connsiteX134" fmla="*/ 141923 w 390525"/>
                <a:gd name="connsiteY134" fmla="*/ 683895 h 1314450"/>
                <a:gd name="connsiteX135" fmla="*/ 102870 w 390525"/>
                <a:gd name="connsiteY135" fmla="*/ 683895 h 1314450"/>
                <a:gd name="connsiteX136" fmla="*/ 102870 w 390525"/>
                <a:gd name="connsiteY136" fmla="*/ 607695 h 1314450"/>
                <a:gd name="connsiteX137" fmla="*/ 114300 w 390525"/>
                <a:gd name="connsiteY137" fmla="*/ 605790 h 1314450"/>
                <a:gd name="connsiteX138" fmla="*/ 144780 w 390525"/>
                <a:gd name="connsiteY138" fmla="*/ 634365 h 1314450"/>
                <a:gd name="connsiteX139" fmla="*/ 143828 w 390525"/>
                <a:gd name="connsiteY139" fmla="*/ 678180 h 1314450"/>
                <a:gd name="connsiteX140" fmla="*/ 142875 w 390525"/>
                <a:gd name="connsiteY140" fmla="*/ 419100 h 1314450"/>
                <a:gd name="connsiteX141" fmla="*/ 103823 w 390525"/>
                <a:gd name="connsiteY141" fmla="*/ 419100 h 1314450"/>
                <a:gd name="connsiteX142" fmla="*/ 103823 w 390525"/>
                <a:gd name="connsiteY142" fmla="*/ 341948 h 1314450"/>
                <a:gd name="connsiteX143" fmla="*/ 142875 w 390525"/>
                <a:gd name="connsiteY143" fmla="*/ 341948 h 1314450"/>
                <a:gd name="connsiteX144" fmla="*/ 142875 w 390525"/>
                <a:gd name="connsiteY144" fmla="*/ 419100 h 1314450"/>
                <a:gd name="connsiteX145" fmla="*/ 103823 w 390525"/>
                <a:gd name="connsiteY145" fmla="*/ 168592 h 1314450"/>
                <a:gd name="connsiteX146" fmla="*/ 142875 w 390525"/>
                <a:gd name="connsiteY146" fmla="*/ 168592 h 1314450"/>
                <a:gd name="connsiteX147" fmla="*/ 142875 w 390525"/>
                <a:gd name="connsiteY147" fmla="*/ 245745 h 1314450"/>
                <a:gd name="connsiteX148" fmla="*/ 103823 w 390525"/>
                <a:gd name="connsiteY148" fmla="*/ 245745 h 1314450"/>
                <a:gd name="connsiteX149" fmla="*/ 103823 w 390525"/>
                <a:gd name="connsiteY149" fmla="*/ 168592 h 1314450"/>
                <a:gd name="connsiteX150" fmla="*/ 102870 w 390525"/>
                <a:gd name="connsiteY150" fmla="*/ 475298 h 1314450"/>
                <a:gd name="connsiteX151" fmla="*/ 142875 w 390525"/>
                <a:gd name="connsiteY151" fmla="*/ 475298 h 1314450"/>
                <a:gd name="connsiteX152" fmla="*/ 142875 w 390525"/>
                <a:gd name="connsiteY152" fmla="*/ 551498 h 1314450"/>
                <a:gd name="connsiteX153" fmla="*/ 102870 w 390525"/>
                <a:gd name="connsiteY153" fmla="*/ 551498 h 1314450"/>
                <a:gd name="connsiteX154" fmla="*/ 102870 w 390525"/>
                <a:gd name="connsiteY154" fmla="*/ 475298 h 1314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390525" h="1314450">
                  <a:moveTo>
                    <a:pt x="398145" y="1319213"/>
                  </a:moveTo>
                  <a:cubicBezTo>
                    <a:pt x="398145" y="976313"/>
                    <a:pt x="398145" y="637223"/>
                    <a:pt x="398145" y="296228"/>
                  </a:cubicBezTo>
                  <a:cubicBezTo>
                    <a:pt x="384810" y="296228"/>
                    <a:pt x="374333" y="295275"/>
                    <a:pt x="363855" y="296228"/>
                  </a:cubicBezTo>
                  <a:cubicBezTo>
                    <a:pt x="344805" y="298133"/>
                    <a:pt x="340042" y="289560"/>
                    <a:pt x="340995" y="272415"/>
                  </a:cubicBezTo>
                  <a:cubicBezTo>
                    <a:pt x="341948" y="236220"/>
                    <a:pt x="340995" y="200978"/>
                    <a:pt x="340995" y="164783"/>
                  </a:cubicBezTo>
                  <a:cubicBezTo>
                    <a:pt x="340995" y="145733"/>
                    <a:pt x="340995" y="125730"/>
                    <a:pt x="340995" y="104775"/>
                  </a:cubicBezTo>
                  <a:cubicBezTo>
                    <a:pt x="304800" y="104775"/>
                    <a:pt x="271463" y="103823"/>
                    <a:pt x="239078" y="104775"/>
                  </a:cubicBezTo>
                  <a:cubicBezTo>
                    <a:pt x="220028" y="105728"/>
                    <a:pt x="215265" y="99060"/>
                    <a:pt x="216217" y="80963"/>
                  </a:cubicBezTo>
                  <a:cubicBezTo>
                    <a:pt x="217170" y="54292"/>
                    <a:pt x="216217" y="27623"/>
                    <a:pt x="216217" y="0"/>
                  </a:cubicBezTo>
                  <a:cubicBezTo>
                    <a:pt x="203835" y="0"/>
                    <a:pt x="193358" y="0"/>
                    <a:pt x="180975" y="0"/>
                  </a:cubicBezTo>
                  <a:cubicBezTo>
                    <a:pt x="180975" y="27623"/>
                    <a:pt x="180023" y="54292"/>
                    <a:pt x="180975" y="80963"/>
                  </a:cubicBezTo>
                  <a:cubicBezTo>
                    <a:pt x="181928" y="98108"/>
                    <a:pt x="177165" y="105728"/>
                    <a:pt x="158115" y="104775"/>
                  </a:cubicBezTo>
                  <a:cubicBezTo>
                    <a:pt x="127635" y="102870"/>
                    <a:pt x="98108" y="104775"/>
                    <a:pt x="67628" y="104775"/>
                  </a:cubicBezTo>
                  <a:cubicBezTo>
                    <a:pt x="66675" y="112395"/>
                    <a:pt x="66675" y="116205"/>
                    <a:pt x="66675" y="120015"/>
                  </a:cubicBezTo>
                  <a:cubicBezTo>
                    <a:pt x="66675" y="171450"/>
                    <a:pt x="65723" y="223838"/>
                    <a:pt x="66675" y="275273"/>
                  </a:cubicBezTo>
                  <a:cubicBezTo>
                    <a:pt x="66675" y="291465"/>
                    <a:pt x="61913" y="297180"/>
                    <a:pt x="45720" y="296228"/>
                  </a:cubicBezTo>
                  <a:cubicBezTo>
                    <a:pt x="31433" y="295275"/>
                    <a:pt x="17145" y="296228"/>
                    <a:pt x="0" y="296228"/>
                  </a:cubicBezTo>
                  <a:cubicBezTo>
                    <a:pt x="0" y="637223"/>
                    <a:pt x="0" y="976313"/>
                    <a:pt x="0" y="1319213"/>
                  </a:cubicBezTo>
                  <a:lnTo>
                    <a:pt x="398145" y="1319213"/>
                  </a:lnTo>
                  <a:close/>
                  <a:moveTo>
                    <a:pt x="294323" y="1219200"/>
                  </a:moveTo>
                  <a:cubicBezTo>
                    <a:pt x="286703" y="1220152"/>
                    <a:pt x="280035" y="1220152"/>
                    <a:pt x="273367" y="1220152"/>
                  </a:cubicBezTo>
                  <a:cubicBezTo>
                    <a:pt x="257175" y="1222058"/>
                    <a:pt x="251460" y="1214438"/>
                    <a:pt x="253365" y="1199198"/>
                  </a:cubicBezTo>
                  <a:cubicBezTo>
                    <a:pt x="254317" y="1190625"/>
                    <a:pt x="253365" y="1183005"/>
                    <a:pt x="253365" y="1174433"/>
                  </a:cubicBezTo>
                  <a:cubicBezTo>
                    <a:pt x="253365" y="1135380"/>
                    <a:pt x="253365" y="1135380"/>
                    <a:pt x="294323" y="1142048"/>
                  </a:cubicBezTo>
                  <a:cubicBezTo>
                    <a:pt x="294323" y="1168718"/>
                    <a:pt x="294323" y="1193483"/>
                    <a:pt x="294323" y="1219200"/>
                  </a:cubicBezTo>
                  <a:close/>
                  <a:moveTo>
                    <a:pt x="253365" y="1052513"/>
                  </a:moveTo>
                  <a:cubicBezTo>
                    <a:pt x="253365" y="1049655"/>
                    <a:pt x="253365" y="1046798"/>
                    <a:pt x="253365" y="1042988"/>
                  </a:cubicBezTo>
                  <a:cubicBezTo>
                    <a:pt x="253365" y="1004888"/>
                    <a:pt x="253365" y="1004888"/>
                    <a:pt x="294323" y="1008698"/>
                  </a:cubicBezTo>
                  <a:cubicBezTo>
                    <a:pt x="294323" y="1033463"/>
                    <a:pt x="294323" y="1059180"/>
                    <a:pt x="294323" y="1084898"/>
                  </a:cubicBezTo>
                  <a:cubicBezTo>
                    <a:pt x="253365" y="1090613"/>
                    <a:pt x="253365" y="1090613"/>
                    <a:pt x="253365" y="1052513"/>
                  </a:cubicBezTo>
                  <a:close/>
                  <a:moveTo>
                    <a:pt x="296228" y="914400"/>
                  </a:moveTo>
                  <a:cubicBezTo>
                    <a:pt x="296228" y="920115"/>
                    <a:pt x="295275" y="926783"/>
                    <a:pt x="296228" y="932498"/>
                  </a:cubicBezTo>
                  <a:cubicBezTo>
                    <a:pt x="298133" y="948690"/>
                    <a:pt x="293370" y="955358"/>
                    <a:pt x="275273" y="955358"/>
                  </a:cubicBezTo>
                  <a:cubicBezTo>
                    <a:pt x="258128" y="955358"/>
                    <a:pt x="252413" y="948690"/>
                    <a:pt x="253365" y="932498"/>
                  </a:cubicBezTo>
                  <a:cubicBezTo>
                    <a:pt x="254317" y="920115"/>
                    <a:pt x="254317" y="906780"/>
                    <a:pt x="253365" y="894398"/>
                  </a:cubicBezTo>
                  <a:cubicBezTo>
                    <a:pt x="252413" y="878205"/>
                    <a:pt x="258128" y="872490"/>
                    <a:pt x="275273" y="871538"/>
                  </a:cubicBezTo>
                  <a:cubicBezTo>
                    <a:pt x="293370" y="871538"/>
                    <a:pt x="298133" y="878205"/>
                    <a:pt x="296228" y="894398"/>
                  </a:cubicBezTo>
                  <a:cubicBezTo>
                    <a:pt x="295275" y="901065"/>
                    <a:pt x="296228" y="907733"/>
                    <a:pt x="296228" y="914400"/>
                  </a:cubicBezTo>
                  <a:close/>
                  <a:moveTo>
                    <a:pt x="253365" y="374333"/>
                  </a:moveTo>
                  <a:cubicBezTo>
                    <a:pt x="253365" y="336233"/>
                    <a:pt x="254317" y="335280"/>
                    <a:pt x="294323" y="342900"/>
                  </a:cubicBezTo>
                  <a:cubicBezTo>
                    <a:pt x="294323" y="367665"/>
                    <a:pt x="294323" y="393383"/>
                    <a:pt x="294323" y="419100"/>
                  </a:cubicBezTo>
                  <a:cubicBezTo>
                    <a:pt x="285750" y="419100"/>
                    <a:pt x="278130" y="419100"/>
                    <a:pt x="270510" y="420053"/>
                  </a:cubicBezTo>
                  <a:cubicBezTo>
                    <a:pt x="258128" y="421005"/>
                    <a:pt x="252413" y="416242"/>
                    <a:pt x="253365" y="402908"/>
                  </a:cubicBezTo>
                  <a:cubicBezTo>
                    <a:pt x="254317" y="394335"/>
                    <a:pt x="253365" y="383858"/>
                    <a:pt x="253365" y="374333"/>
                  </a:cubicBezTo>
                  <a:close/>
                  <a:moveTo>
                    <a:pt x="294323" y="475298"/>
                  </a:moveTo>
                  <a:cubicBezTo>
                    <a:pt x="294323" y="501015"/>
                    <a:pt x="294323" y="525780"/>
                    <a:pt x="294323" y="552450"/>
                  </a:cubicBezTo>
                  <a:cubicBezTo>
                    <a:pt x="281940" y="552450"/>
                    <a:pt x="269558" y="552450"/>
                    <a:pt x="256223" y="552450"/>
                  </a:cubicBezTo>
                  <a:cubicBezTo>
                    <a:pt x="256223" y="526733"/>
                    <a:pt x="256223" y="501967"/>
                    <a:pt x="256223" y="475298"/>
                  </a:cubicBezTo>
                  <a:cubicBezTo>
                    <a:pt x="268605" y="475298"/>
                    <a:pt x="280035" y="475298"/>
                    <a:pt x="294323" y="475298"/>
                  </a:cubicBezTo>
                  <a:close/>
                  <a:moveTo>
                    <a:pt x="254317" y="618173"/>
                  </a:moveTo>
                  <a:cubicBezTo>
                    <a:pt x="254317" y="614363"/>
                    <a:pt x="261938" y="607695"/>
                    <a:pt x="266700" y="606743"/>
                  </a:cubicBezTo>
                  <a:cubicBezTo>
                    <a:pt x="275273" y="604838"/>
                    <a:pt x="283845" y="605790"/>
                    <a:pt x="294323" y="605790"/>
                  </a:cubicBezTo>
                  <a:cubicBezTo>
                    <a:pt x="294323" y="633413"/>
                    <a:pt x="294323" y="657225"/>
                    <a:pt x="294323" y="683895"/>
                  </a:cubicBezTo>
                  <a:cubicBezTo>
                    <a:pt x="280988" y="683895"/>
                    <a:pt x="268605" y="683895"/>
                    <a:pt x="253365" y="683895"/>
                  </a:cubicBezTo>
                  <a:cubicBezTo>
                    <a:pt x="253365" y="661988"/>
                    <a:pt x="253365" y="640080"/>
                    <a:pt x="254317" y="618173"/>
                  </a:cubicBezTo>
                  <a:close/>
                  <a:moveTo>
                    <a:pt x="253365" y="231458"/>
                  </a:moveTo>
                  <a:cubicBezTo>
                    <a:pt x="254317" y="222885"/>
                    <a:pt x="253365" y="213360"/>
                    <a:pt x="253365" y="203835"/>
                  </a:cubicBezTo>
                  <a:cubicBezTo>
                    <a:pt x="253365" y="165735"/>
                    <a:pt x="253365" y="165735"/>
                    <a:pt x="294323" y="168592"/>
                  </a:cubicBezTo>
                  <a:cubicBezTo>
                    <a:pt x="294323" y="194310"/>
                    <a:pt x="294323" y="219075"/>
                    <a:pt x="294323" y="246698"/>
                  </a:cubicBezTo>
                  <a:cubicBezTo>
                    <a:pt x="286703" y="246698"/>
                    <a:pt x="278130" y="247650"/>
                    <a:pt x="270510" y="247650"/>
                  </a:cubicBezTo>
                  <a:cubicBezTo>
                    <a:pt x="258128" y="249555"/>
                    <a:pt x="252413" y="243840"/>
                    <a:pt x="253365" y="231458"/>
                  </a:cubicBezTo>
                  <a:close/>
                  <a:moveTo>
                    <a:pt x="253365" y="774383"/>
                  </a:moveTo>
                  <a:cubicBezTo>
                    <a:pt x="253365" y="735330"/>
                    <a:pt x="253365" y="735330"/>
                    <a:pt x="294323" y="741998"/>
                  </a:cubicBezTo>
                  <a:cubicBezTo>
                    <a:pt x="294323" y="766763"/>
                    <a:pt x="294323" y="792480"/>
                    <a:pt x="294323" y="820102"/>
                  </a:cubicBezTo>
                  <a:cubicBezTo>
                    <a:pt x="284798" y="820102"/>
                    <a:pt x="275273" y="822008"/>
                    <a:pt x="266700" y="819150"/>
                  </a:cubicBezTo>
                  <a:cubicBezTo>
                    <a:pt x="260985" y="817245"/>
                    <a:pt x="255270" y="811530"/>
                    <a:pt x="254317" y="805815"/>
                  </a:cubicBezTo>
                  <a:cubicBezTo>
                    <a:pt x="252413" y="795338"/>
                    <a:pt x="253365" y="784860"/>
                    <a:pt x="253365" y="774383"/>
                  </a:cubicBezTo>
                  <a:close/>
                  <a:moveTo>
                    <a:pt x="218123" y="1220152"/>
                  </a:moveTo>
                  <a:cubicBezTo>
                    <a:pt x="204788" y="1220152"/>
                    <a:pt x="193358" y="1220152"/>
                    <a:pt x="180975" y="1220152"/>
                  </a:cubicBezTo>
                  <a:cubicBezTo>
                    <a:pt x="180975" y="1193483"/>
                    <a:pt x="180975" y="1168718"/>
                    <a:pt x="180975" y="1142048"/>
                  </a:cubicBezTo>
                  <a:cubicBezTo>
                    <a:pt x="193358" y="1142048"/>
                    <a:pt x="205740" y="1142048"/>
                    <a:pt x="218123" y="1142048"/>
                  </a:cubicBezTo>
                  <a:cubicBezTo>
                    <a:pt x="218123" y="1167765"/>
                    <a:pt x="218123" y="1192530"/>
                    <a:pt x="218123" y="1220152"/>
                  </a:cubicBezTo>
                  <a:close/>
                  <a:moveTo>
                    <a:pt x="218123" y="1075373"/>
                  </a:moveTo>
                  <a:cubicBezTo>
                    <a:pt x="218123" y="1080135"/>
                    <a:pt x="205740" y="1085850"/>
                    <a:pt x="199073" y="1085850"/>
                  </a:cubicBezTo>
                  <a:cubicBezTo>
                    <a:pt x="192405" y="1085850"/>
                    <a:pt x="180023" y="1079183"/>
                    <a:pt x="180023" y="1075373"/>
                  </a:cubicBezTo>
                  <a:cubicBezTo>
                    <a:pt x="178117" y="1053465"/>
                    <a:pt x="179070" y="1031558"/>
                    <a:pt x="179070" y="1008698"/>
                  </a:cubicBezTo>
                  <a:cubicBezTo>
                    <a:pt x="193358" y="1008698"/>
                    <a:pt x="204788" y="1008698"/>
                    <a:pt x="219075" y="1008698"/>
                  </a:cubicBezTo>
                  <a:cubicBezTo>
                    <a:pt x="219075" y="1032510"/>
                    <a:pt x="220028" y="1054418"/>
                    <a:pt x="218123" y="1075373"/>
                  </a:cubicBezTo>
                  <a:close/>
                  <a:moveTo>
                    <a:pt x="180023" y="168592"/>
                  </a:moveTo>
                  <a:cubicBezTo>
                    <a:pt x="192405" y="168592"/>
                    <a:pt x="202883" y="168592"/>
                    <a:pt x="217170" y="168592"/>
                  </a:cubicBezTo>
                  <a:cubicBezTo>
                    <a:pt x="217170" y="194310"/>
                    <a:pt x="217170" y="219075"/>
                    <a:pt x="217170" y="245745"/>
                  </a:cubicBezTo>
                  <a:cubicBezTo>
                    <a:pt x="204788" y="245745"/>
                    <a:pt x="193358" y="245745"/>
                    <a:pt x="180023" y="245745"/>
                  </a:cubicBezTo>
                  <a:cubicBezTo>
                    <a:pt x="180023" y="220980"/>
                    <a:pt x="180023" y="195263"/>
                    <a:pt x="180023" y="168592"/>
                  </a:cubicBezTo>
                  <a:close/>
                  <a:moveTo>
                    <a:pt x="218123" y="741045"/>
                  </a:moveTo>
                  <a:cubicBezTo>
                    <a:pt x="218123" y="766763"/>
                    <a:pt x="218123" y="791527"/>
                    <a:pt x="218123" y="818198"/>
                  </a:cubicBezTo>
                  <a:cubicBezTo>
                    <a:pt x="205740" y="818198"/>
                    <a:pt x="193358" y="818198"/>
                    <a:pt x="180023" y="818198"/>
                  </a:cubicBezTo>
                  <a:cubicBezTo>
                    <a:pt x="180023" y="792480"/>
                    <a:pt x="180023" y="767715"/>
                    <a:pt x="180023" y="741045"/>
                  </a:cubicBezTo>
                  <a:cubicBezTo>
                    <a:pt x="191453" y="741045"/>
                    <a:pt x="202883" y="741045"/>
                    <a:pt x="218123" y="741045"/>
                  </a:cubicBezTo>
                  <a:close/>
                  <a:moveTo>
                    <a:pt x="217170" y="341948"/>
                  </a:moveTo>
                  <a:cubicBezTo>
                    <a:pt x="217170" y="366713"/>
                    <a:pt x="217170" y="392430"/>
                    <a:pt x="217170" y="419100"/>
                  </a:cubicBezTo>
                  <a:cubicBezTo>
                    <a:pt x="205740" y="419100"/>
                    <a:pt x="194310" y="419100"/>
                    <a:pt x="180023" y="419100"/>
                  </a:cubicBezTo>
                  <a:cubicBezTo>
                    <a:pt x="180023" y="394335"/>
                    <a:pt x="180023" y="369570"/>
                    <a:pt x="180023" y="341948"/>
                  </a:cubicBezTo>
                  <a:cubicBezTo>
                    <a:pt x="192405" y="341948"/>
                    <a:pt x="203835" y="341948"/>
                    <a:pt x="217170" y="341948"/>
                  </a:cubicBezTo>
                  <a:close/>
                  <a:moveTo>
                    <a:pt x="180023" y="475298"/>
                  </a:moveTo>
                  <a:cubicBezTo>
                    <a:pt x="192405" y="475298"/>
                    <a:pt x="203835" y="475298"/>
                    <a:pt x="217170" y="475298"/>
                  </a:cubicBezTo>
                  <a:cubicBezTo>
                    <a:pt x="217170" y="501015"/>
                    <a:pt x="217170" y="525780"/>
                    <a:pt x="217170" y="552450"/>
                  </a:cubicBezTo>
                  <a:cubicBezTo>
                    <a:pt x="205740" y="552450"/>
                    <a:pt x="193358" y="552450"/>
                    <a:pt x="180023" y="552450"/>
                  </a:cubicBezTo>
                  <a:cubicBezTo>
                    <a:pt x="180023" y="526733"/>
                    <a:pt x="180023" y="501967"/>
                    <a:pt x="180023" y="475298"/>
                  </a:cubicBezTo>
                  <a:close/>
                  <a:moveTo>
                    <a:pt x="180023" y="607695"/>
                  </a:moveTo>
                  <a:cubicBezTo>
                    <a:pt x="192405" y="607695"/>
                    <a:pt x="203835" y="607695"/>
                    <a:pt x="217170" y="607695"/>
                  </a:cubicBezTo>
                  <a:cubicBezTo>
                    <a:pt x="217170" y="632460"/>
                    <a:pt x="217170" y="657225"/>
                    <a:pt x="217170" y="683895"/>
                  </a:cubicBezTo>
                  <a:cubicBezTo>
                    <a:pt x="203835" y="683895"/>
                    <a:pt x="192405" y="683895"/>
                    <a:pt x="180023" y="683895"/>
                  </a:cubicBezTo>
                  <a:cubicBezTo>
                    <a:pt x="180023" y="659130"/>
                    <a:pt x="180023" y="634365"/>
                    <a:pt x="180023" y="607695"/>
                  </a:cubicBezTo>
                  <a:close/>
                  <a:moveTo>
                    <a:pt x="178117" y="897255"/>
                  </a:moveTo>
                  <a:cubicBezTo>
                    <a:pt x="178117" y="882968"/>
                    <a:pt x="177165" y="871538"/>
                    <a:pt x="198120" y="871538"/>
                  </a:cubicBezTo>
                  <a:cubicBezTo>
                    <a:pt x="220028" y="871538"/>
                    <a:pt x="219075" y="882968"/>
                    <a:pt x="218123" y="897255"/>
                  </a:cubicBezTo>
                  <a:cubicBezTo>
                    <a:pt x="218123" y="902970"/>
                    <a:pt x="218123" y="907733"/>
                    <a:pt x="218123" y="913448"/>
                  </a:cubicBezTo>
                  <a:cubicBezTo>
                    <a:pt x="218123" y="919163"/>
                    <a:pt x="217170" y="925830"/>
                    <a:pt x="218123" y="931545"/>
                  </a:cubicBezTo>
                  <a:cubicBezTo>
                    <a:pt x="220028" y="946785"/>
                    <a:pt x="216217" y="955358"/>
                    <a:pt x="197167" y="955358"/>
                  </a:cubicBezTo>
                  <a:cubicBezTo>
                    <a:pt x="178117" y="955358"/>
                    <a:pt x="175260" y="946785"/>
                    <a:pt x="177165" y="931545"/>
                  </a:cubicBezTo>
                  <a:cubicBezTo>
                    <a:pt x="179070" y="920115"/>
                    <a:pt x="179070" y="908685"/>
                    <a:pt x="178117" y="897255"/>
                  </a:cubicBezTo>
                  <a:close/>
                  <a:moveTo>
                    <a:pt x="142875" y="1220152"/>
                  </a:moveTo>
                  <a:cubicBezTo>
                    <a:pt x="128588" y="1220152"/>
                    <a:pt x="117158" y="1220152"/>
                    <a:pt x="102870" y="1220152"/>
                  </a:cubicBezTo>
                  <a:cubicBezTo>
                    <a:pt x="102870" y="1194435"/>
                    <a:pt x="102870" y="1168718"/>
                    <a:pt x="102870" y="1142048"/>
                  </a:cubicBezTo>
                  <a:cubicBezTo>
                    <a:pt x="116205" y="1142048"/>
                    <a:pt x="128588" y="1142048"/>
                    <a:pt x="142875" y="1142048"/>
                  </a:cubicBezTo>
                  <a:cubicBezTo>
                    <a:pt x="142875" y="1167765"/>
                    <a:pt x="142875" y="1192530"/>
                    <a:pt x="142875" y="1220152"/>
                  </a:cubicBezTo>
                  <a:close/>
                  <a:moveTo>
                    <a:pt x="102870" y="818198"/>
                  </a:moveTo>
                  <a:cubicBezTo>
                    <a:pt x="102870" y="792480"/>
                    <a:pt x="102870" y="767715"/>
                    <a:pt x="102870" y="741045"/>
                  </a:cubicBezTo>
                  <a:cubicBezTo>
                    <a:pt x="115253" y="741045"/>
                    <a:pt x="128588" y="741045"/>
                    <a:pt x="142875" y="741045"/>
                  </a:cubicBezTo>
                  <a:cubicBezTo>
                    <a:pt x="142875" y="767715"/>
                    <a:pt x="142875" y="792480"/>
                    <a:pt x="142875" y="818198"/>
                  </a:cubicBezTo>
                  <a:cubicBezTo>
                    <a:pt x="129540" y="818198"/>
                    <a:pt x="117158" y="818198"/>
                    <a:pt x="102870" y="818198"/>
                  </a:cubicBezTo>
                  <a:close/>
                  <a:moveTo>
                    <a:pt x="143828" y="1075373"/>
                  </a:moveTo>
                  <a:cubicBezTo>
                    <a:pt x="143828" y="1080135"/>
                    <a:pt x="135255" y="1085850"/>
                    <a:pt x="129540" y="1086802"/>
                  </a:cubicBezTo>
                  <a:cubicBezTo>
                    <a:pt x="121920" y="1088708"/>
                    <a:pt x="113348" y="1087755"/>
                    <a:pt x="103823" y="1087755"/>
                  </a:cubicBezTo>
                  <a:cubicBezTo>
                    <a:pt x="103823" y="1060133"/>
                    <a:pt x="103823" y="1035368"/>
                    <a:pt x="103823" y="1009650"/>
                  </a:cubicBezTo>
                  <a:cubicBezTo>
                    <a:pt x="117158" y="1009650"/>
                    <a:pt x="129540" y="1009650"/>
                    <a:pt x="144780" y="1009650"/>
                  </a:cubicBezTo>
                  <a:cubicBezTo>
                    <a:pt x="144780" y="1031558"/>
                    <a:pt x="145733" y="1053465"/>
                    <a:pt x="143828" y="1075373"/>
                  </a:cubicBezTo>
                  <a:close/>
                  <a:moveTo>
                    <a:pt x="144780" y="889635"/>
                  </a:moveTo>
                  <a:cubicBezTo>
                    <a:pt x="143828" y="900113"/>
                    <a:pt x="144780" y="910590"/>
                    <a:pt x="144780" y="922020"/>
                  </a:cubicBezTo>
                  <a:cubicBezTo>
                    <a:pt x="144780" y="959168"/>
                    <a:pt x="144780" y="959168"/>
                    <a:pt x="103823" y="952500"/>
                  </a:cubicBezTo>
                  <a:cubicBezTo>
                    <a:pt x="103823" y="927735"/>
                    <a:pt x="103823" y="902018"/>
                    <a:pt x="103823" y="872490"/>
                  </a:cubicBezTo>
                  <a:cubicBezTo>
                    <a:pt x="113348" y="872490"/>
                    <a:pt x="120967" y="872490"/>
                    <a:pt x="127635" y="872490"/>
                  </a:cubicBezTo>
                  <a:cubicBezTo>
                    <a:pt x="140970" y="871538"/>
                    <a:pt x="145733" y="877252"/>
                    <a:pt x="144780" y="889635"/>
                  </a:cubicBezTo>
                  <a:close/>
                  <a:moveTo>
                    <a:pt x="143828" y="678180"/>
                  </a:moveTo>
                  <a:cubicBezTo>
                    <a:pt x="143828" y="679133"/>
                    <a:pt x="142875" y="681038"/>
                    <a:pt x="141923" y="683895"/>
                  </a:cubicBezTo>
                  <a:cubicBezTo>
                    <a:pt x="130492" y="683895"/>
                    <a:pt x="118110" y="683895"/>
                    <a:pt x="102870" y="683895"/>
                  </a:cubicBezTo>
                  <a:cubicBezTo>
                    <a:pt x="102870" y="658178"/>
                    <a:pt x="102870" y="633413"/>
                    <a:pt x="102870" y="607695"/>
                  </a:cubicBezTo>
                  <a:cubicBezTo>
                    <a:pt x="107633" y="606743"/>
                    <a:pt x="110490" y="605790"/>
                    <a:pt x="114300" y="605790"/>
                  </a:cubicBezTo>
                  <a:cubicBezTo>
                    <a:pt x="144780" y="604838"/>
                    <a:pt x="144780" y="604838"/>
                    <a:pt x="144780" y="634365"/>
                  </a:cubicBezTo>
                  <a:cubicBezTo>
                    <a:pt x="144780" y="649605"/>
                    <a:pt x="144780" y="663893"/>
                    <a:pt x="143828" y="678180"/>
                  </a:cubicBezTo>
                  <a:close/>
                  <a:moveTo>
                    <a:pt x="142875" y="419100"/>
                  </a:moveTo>
                  <a:cubicBezTo>
                    <a:pt x="130492" y="419100"/>
                    <a:pt x="118110" y="419100"/>
                    <a:pt x="103823" y="419100"/>
                  </a:cubicBezTo>
                  <a:cubicBezTo>
                    <a:pt x="103823" y="394335"/>
                    <a:pt x="103823" y="368617"/>
                    <a:pt x="103823" y="341948"/>
                  </a:cubicBezTo>
                  <a:cubicBezTo>
                    <a:pt x="118110" y="341948"/>
                    <a:pt x="129540" y="341948"/>
                    <a:pt x="142875" y="341948"/>
                  </a:cubicBezTo>
                  <a:cubicBezTo>
                    <a:pt x="142875" y="366713"/>
                    <a:pt x="142875" y="391478"/>
                    <a:pt x="142875" y="419100"/>
                  </a:cubicBezTo>
                  <a:close/>
                  <a:moveTo>
                    <a:pt x="103823" y="168592"/>
                  </a:moveTo>
                  <a:cubicBezTo>
                    <a:pt x="118110" y="168592"/>
                    <a:pt x="129540" y="168592"/>
                    <a:pt x="142875" y="168592"/>
                  </a:cubicBezTo>
                  <a:cubicBezTo>
                    <a:pt x="142875" y="194310"/>
                    <a:pt x="142875" y="219075"/>
                    <a:pt x="142875" y="245745"/>
                  </a:cubicBezTo>
                  <a:cubicBezTo>
                    <a:pt x="130492" y="245745"/>
                    <a:pt x="118110" y="245745"/>
                    <a:pt x="103823" y="245745"/>
                  </a:cubicBezTo>
                  <a:cubicBezTo>
                    <a:pt x="103823" y="221933"/>
                    <a:pt x="103823" y="196215"/>
                    <a:pt x="103823" y="168592"/>
                  </a:cubicBezTo>
                  <a:close/>
                  <a:moveTo>
                    <a:pt x="102870" y="475298"/>
                  </a:moveTo>
                  <a:cubicBezTo>
                    <a:pt x="116205" y="475298"/>
                    <a:pt x="128588" y="475298"/>
                    <a:pt x="142875" y="475298"/>
                  </a:cubicBezTo>
                  <a:cubicBezTo>
                    <a:pt x="142875" y="500063"/>
                    <a:pt x="142875" y="524828"/>
                    <a:pt x="142875" y="551498"/>
                  </a:cubicBezTo>
                  <a:cubicBezTo>
                    <a:pt x="130492" y="551498"/>
                    <a:pt x="118110" y="551498"/>
                    <a:pt x="102870" y="551498"/>
                  </a:cubicBezTo>
                  <a:cubicBezTo>
                    <a:pt x="102870" y="525780"/>
                    <a:pt x="102870" y="501015"/>
                    <a:pt x="102870" y="475298"/>
                  </a:cubicBezTo>
                  <a:close/>
                </a:path>
              </a:pathLst>
            </a:custGeom>
            <a:solidFill>
              <a:srgbClr val="82C650"/>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endParaRPr>
            </a:p>
          </p:txBody>
        </p:sp>
        <p:sp>
          <p:nvSpPr>
            <p:cNvPr id="24" name="Freeform: Shape 23">
              <a:extLst>
                <a:ext uri="{FF2B5EF4-FFF2-40B4-BE49-F238E27FC236}">
                  <a16:creationId xmlns:a16="http://schemas.microsoft.com/office/drawing/2014/main" id="{08030AA9-4273-C66E-8E4F-27FFCEEFCA25}"/>
                </a:ext>
              </a:extLst>
            </p:cNvPr>
            <p:cNvSpPr/>
            <p:nvPr/>
          </p:nvSpPr>
          <p:spPr>
            <a:xfrm>
              <a:off x="7203663" y="5959315"/>
              <a:ext cx="228440" cy="480511"/>
            </a:xfrm>
            <a:custGeom>
              <a:avLst/>
              <a:gdLst>
                <a:gd name="connsiteX0" fmla="*/ 238 w 276225"/>
                <a:gd name="connsiteY0" fmla="*/ 583883 h 581025"/>
                <a:gd name="connsiteX1" fmla="*/ 284083 w 276225"/>
                <a:gd name="connsiteY1" fmla="*/ 583883 h 581025"/>
                <a:gd name="connsiteX2" fmla="*/ 283131 w 276225"/>
                <a:gd name="connsiteY2" fmla="*/ 571500 h 581025"/>
                <a:gd name="connsiteX3" fmla="*/ 283131 w 276225"/>
                <a:gd name="connsiteY3" fmla="*/ 27622 h 581025"/>
                <a:gd name="connsiteX4" fmla="*/ 283131 w 276225"/>
                <a:gd name="connsiteY4" fmla="*/ 0 h 581025"/>
                <a:gd name="connsiteX5" fmla="*/ 238 w 276225"/>
                <a:gd name="connsiteY5" fmla="*/ 0 h 581025"/>
                <a:gd name="connsiteX6" fmla="*/ 238 w 276225"/>
                <a:gd name="connsiteY6" fmla="*/ 30480 h 581025"/>
                <a:gd name="connsiteX7" fmla="*/ 1191 w 276225"/>
                <a:gd name="connsiteY7" fmla="*/ 572453 h 581025"/>
                <a:gd name="connsiteX8" fmla="*/ 238 w 276225"/>
                <a:gd name="connsiteY8" fmla="*/ 583883 h 581025"/>
                <a:gd name="connsiteX9" fmla="*/ 190738 w 276225"/>
                <a:gd name="connsiteY9" fmla="*/ 435293 h 581025"/>
                <a:gd name="connsiteX10" fmla="*/ 150733 w 276225"/>
                <a:gd name="connsiteY10" fmla="*/ 435293 h 581025"/>
                <a:gd name="connsiteX11" fmla="*/ 151685 w 276225"/>
                <a:gd name="connsiteY11" fmla="*/ 375285 h 581025"/>
                <a:gd name="connsiteX12" fmla="*/ 175498 w 276225"/>
                <a:gd name="connsiteY12" fmla="*/ 366713 h 581025"/>
                <a:gd name="connsiteX13" fmla="*/ 190738 w 276225"/>
                <a:gd name="connsiteY13" fmla="*/ 380047 h 581025"/>
                <a:gd name="connsiteX14" fmla="*/ 190738 w 276225"/>
                <a:gd name="connsiteY14" fmla="*/ 435293 h 581025"/>
                <a:gd name="connsiteX15" fmla="*/ 257413 w 276225"/>
                <a:gd name="connsiteY15" fmla="*/ 437197 h 581025"/>
                <a:gd name="connsiteX16" fmla="*/ 220266 w 276225"/>
                <a:gd name="connsiteY16" fmla="*/ 433388 h 581025"/>
                <a:gd name="connsiteX17" fmla="*/ 218360 w 276225"/>
                <a:gd name="connsiteY17" fmla="*/ 373380 h 581025"/>
                <a:gd name="connsiteX18" fmla="*/ 257413 w 276225"/>
                <a:gd name="connsiteY18" fmla="*/ 363855 h 581025"/>
                <a:gd name="connsiteX19" fmla="*/ 257413 w 276225"/>
                <a:gd name="connsiteY19" fmla="*/ 437197 h 581025"/>
                <a:gd name="connsiteX20" fmla="*/ 215503 w 276225"/>
                <a:gd name="connsiteY20" fmla="*/ 73343 h 581025"/>
                <a:gd name="connsiteX21" fmla="*/ 256460 w 276225"/>
                <a:gd name="connsiteY21" fmla="*/ 73343 h 581025"/>
                <a:gd name="connsiteX22" fmla="*/ 256460 w 276225"/>
                <a:gd name="connsiteY22" fmla="*/ 140970 h 581025"/>
                <a:gd name="connsiteX23" fmla="*/ 232648 w 276225"/>
                <a:gd name="connsiteY23" fmla="*/ 141922 h 581025"/>
                <a:gd name="connsiteX24" fmla="*/ 215503 w 276225"/>
                <a:gd name="connsiteY24" fmla="*/ 124778 h 581025"/>
                <a:gd name="connsiteX25" fmla="*/ 215503 w 276225"/>
                <a:gd name="connsiteY25" fmla="*/ 73343 h 581025"/>
                <a:gd name="connsiteX26" fmla="*/ 215503 w 276225"/>
                <a:gd name="connsiteY26" fmla="*/ 211455 h 581025"/>
                <a:gd name="connsiteX27" fmla="*/ 215503 w 276225"/>
                <a:gd name="connsiteY27" fmla="*/ 168593 h 581025"/>
                <a:gd name="connsiteX28" fmla="*/ 258366 w 276225"/>
                <a:gd name="connsiteY28" fmla="*/ 168593 h 581025"/>
                <a:gd name="connsiteX29" fmla="*/ 258366 w 276225"/>
                <a:gd name="connsiteY29" fmla="*/ 212408 h 581025"/>
                <a:gd name="connsiteX30" fmla="*/ 237410 w 276225"/>
                <a:gd name="connsiteY30" fmla="*/ 238125 h 581025"/>
                <a:gd name="connsiteX31" fmla="*/ 215503 w 276225"/>
                <a:gd name="connsiteY31" fmla="*/ 211455 h 581025"/>
                <a:gd name="connsiteX32" fmla="*/ 215503 w 276225"/>
                <a:gd name="connsiteY32" fmla="*/ 293370 h 581025"/>
                <a:gd name="connsiteX33" fmla="*/ 256460 w 276225"/>
                <a:gd name="connsiteY33" fmla="*/ 264795 h 581025"/>
                <a:gd name="connsiteX34" fmla="*/ 256460 w 276225"/>
                <a:gd name="connsiteY34" fmla="*/ 342900 h 581025"/>
                <a:gd name="connsiteX35" fmla="*/ 229791 w 276225"/>
                <a:gd name="connsiteY35" fmla="*/ 341947 h 581025"/>
                <a:gd name="connsiteX36" fmla="*/ 215503 w 276225"/>
                <a:gd name="connsiteY36" fmla="*/ 327660 h 581025"/>
                <a:gd name="connsiteX37" fmla="*/ 215503 w 276225"/>
                <a:gd name="connsiteY37" fmla="*/ 293370 h 581025"/>
                <a:gd name="connsiteX38" fmla="*/ 149781 w 276225"/>
                <a:gd name="connsiteY38" fmla="*/ 214313 h 581025"/>
                <a:gd name="connsiteX39" fmla="*/ 149781 w 276225"/>
                <a:gd name="connsiteY39" fmla="*/ 168593 h 581025"/>
                <a:gd name="connsiteX40" fmla="*/ 190738 w 276225"/>
                <a:gd name="connsiteY40" fmla="*/ 168593 h 581025"/>
                <a:gd name="connsiteX41" fmla="*/ 190738 w 276225"/>
                <a:gd name="connsiteY41" fmla="*/ 214313 h 581025"/>
                <a:gd name="connsiteX42" fmla="*/ 170735 w 276225"/>
                <a:gd name="connsiteY42" fmla="*/ 238125 h 581025"/>
                <a:gd name="connsiteX43" fmla="*/ 149781 w 276225"/>
                <a:gd name="connsiteY43" fmla="*/ 214313 h 581025"/>
                <a:gd name="connsiteX44" fmla="*/ 92631 w 276225"/>
                <a:gd name="connsiteY44" fmla="*/ 73343 h 581025"/>
                <a:gd name="connsiteX45" fmla="*/ 134541 w 276225"/>
                <a:gd name="connsiteY45" fmla="*/ 73343 h 581025"/>
                <a:gd name="connsiteX46" fmla="*/ 134541 w 276225"/>
                <a:gd name="connsiteY46" fmla="*/ 128588 h 581025"/>
                <a:gd name="connsiteX47" fmla="*/ 113585 w 276225"/>
                <a:gd name="connsiteY47" fmla="*/ 141922 h 581025"/>
                <a:gd name="connsiteX48" fmla="*/ 92631 w 276225"/>
                <a:gd name="connsiteY48" fmla="*/ 129540 h 581025"/>
                <a:gd name="connsiteX49" fmla="*/ 92631 w 276225"/>
                <a:gd name="connsiteY49" fmla="*/ 73343 h 581025"/>
                <a:gd name="connsiteX50" fmla="*/ 134541 w 276225"/>
                <a:gd name="connsiteY50" fmla="*/ 170497 h 581025"/>
                <a:gd name="connsiteX51" fmla="*/ 134541 w 276225"/>
                <a:gd name="connsiteY51" fmla="*/ 223838 h 581025"/>
                <a:gd name="connsiteX52" fmla="*/ 113585 w 276225"/>
                <a:gd name="connsiteY52" fmla="*/ 237172 h 581025"/>
                <a:gd name="connsiteX53" fmla="*/ 92631 w 276225"/>
                <a:gd name="connsiteY53" fmla="*/ 223838 h 581025"/>
                <a:gd name="connsiteX54" fmla="*/ 92631 w 276225"/>
                <a:gd name="connsiteY54" fmla="*/ 199072 h 581025"/>
                <a:gd name="connsiteX55" fmla="*/ 134541 w 276225"/>
                <a:gd name="connsiteY55" fmla="*/ 170497 h 581025"/>
                <a:gd name="connsiteX56" fmla="*/ 91678 w 276225"/>
                <a:gd name="connsiteY56" fmla="*/ 281940 h 581025"/>
                <a:gd name="connsiteX57" fmla="*/ 112633 w 276225"/>
                <a:gd name="connsiteY57" fmla="*/ 260033 h 581025"/>
                <a:gd name="connsiteX58" fmla="*/ 134541 w 276225"/>
                <a:gd name="connsiteY58" fmla="*/ 281940 h 581025"/>
                <a:gd name="connsiteX59" fmla="*/ 134541 w 276225"/>
                <a:gd name="connsiteY59" fmla="*/ 302895 h 581025"/>
                <a:gd name="connsiteX60" fmla="*/ 134541 w 276225"/>
                <a:gd name="connsiteY60" fmla="*/ 319088 h 581025"/>
                <a:gd name="connsiteX61" fmla="*/ 114538 w 276225"/>
                <a:gd name="connsiteY61" fmla="*/ 342900 h 581025"/>
                <a:gd name="connsiteX62" fmla="*/ 92631 w 276225"/>
                <a:gd name="connsiteY62" fmla="*/ 318135 h 581025"/>
                <a:gd name="connsiteX63" fmla="*/ 91678 w 276225"/>
                <a:gd name="connsiteY63" fmla="*/ 281940 h 581025"/>
                <a:gd name="connsiteX64" fmla="*/ 38338 w 276225"/>
                <a:gd name="connsiteY64" fmla="*/ 73343 h 581025"/>
                <a:gd name="connsiteX65" fmla="*/ 65960 w 276225"/>
                <a:gd name="connsiteY65" fmla="*/ 73343 h 581025"/>
                <a:gd name="connsiteX66" fmla="*/ 65960 w 276225"/>
                <a:gd name="connsiteY66" fmla="*/ 140970 h 581025"/>
                <a:gd name="connsiteX67" fmla="*/ 38338 w 276225"/>
                <a:gd name="connsiteY67" fmla="*/ 140970 h 581025"/>
                <a:gd name="connsiteX68" fmla="*/ 38338 w 276225"/>
                <a:gd name="connsiteY68" fmla="*/ 73343 h 581025"/>
                <a:gd name="connsiteX69" fmla="*/ 35481 w 276225"/>
                <a:gd name="connsiteY69" fmla="*/ 277178 h 581025"/>
                <a:gd name="connsiteX70" fmla="*/ 51673 w 276225"/>
                <a:gd name="connsiteY70" fmla="*/ 260985 h 581025"/>
                <a:gd name="connsiteX71" fmla="*/ 67866 w 276225"/>
                <a:gd name="connsiteY71" fmla="*/ 277178 h 581025"/>
                <a:gd name="connsiteX72" fmla="*/ 67866 w 276225"/>
                <a:gd name="connsiteY72" fmla="*/ 301943 h 581025"/>
                <a:gd name="connsiteX73" fmla="*/ 67866 w 276225"/>
                <a:gd name="connsiteY73" fmla="*/ 326708 h 581025"/>
                <a:gd name="connsiteX74" fmla="*/ 50721 w 276225"/>
                <a:gd name="connsiteY74" fmla="*/ 340995 h 581025"/>
                <a:gd name="connsiteX75" fmla="*/ 36433 w 276225"/>
                <a:gd name="connsiteY75" fmla="*/ 326708 h 581025"/>
                <a:gd name="connsiteX76" fmla="*/ 35481 w 276225"/>
                <a:gd name="connsiteY76" fmla="*/ 277178 h 581025"/>
                <a:gd name="connsiteX77" fmla="*/ 36433 w 276225"/>
                <a:gd name="connsiteY77" fmla="*/ 379095 h 581025"/>
                <a:gd name="connsiteX78" fmla="*/ 52626 w 276225"/>
                <a:gd name="connsiteY78" fmla="*/ 367665 h 581025"/>
                <a:gd name="connsiteX79" fmla="*/ 65960 w 276225"/>
                <a:gd name="connsiteY79" fmla="*/ 379095 h 581025"/>
                <a:gd name="connsiteX80" fmla="*/ 66913 w 276225"/>
                <a:gd name="connsiteY80" fmla="*/ 435293 h 581025"/>
                <a:gd name="connsiteX81" fmla="*/ 35481 w 276225"/>
                <a:gd name="connsiteY81" fmla="*/ 435293 h 581025"/>
                <a:gd name="connsiteX82" fmla="*/ 36433 w 276225"/>
                <a:gd name="connsiteY82" fmla="*/ 379095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276225" h="581025">
                  <a:moveTo>
                    <a:pt x="238" y="583883"/>
                  </a:moveTo>
                  <a:lnTo>
                    <a:pt x="284083" y="583883"/>
                  </a:lnTo>
                  <a:cubicBezTo>
                    <a:pt x="283131" y="580072"/>
                    <a:pt x="283131" y="576263"/>
                    <a:pt x="283131" y="571500"/>
                  </a:cubicBezTo>
                  <a:cubicBezTo>
                    <a:pt x="284083" y="390525"/>
                    <a:pt x="284083" y="208597"/>
                    <a:pt x="283131" y="27622"/>
                  </a:cubicBezTo>
                  <a:cubicBezTo>
                    <a:pt x="283131" y="19050"/>
                    <a:pt x="283131" y="9525"/>
                    <a:pt x="283131" y="0"/>
                  </a:cubicBezTo>
                  <a:cubicBezTo>
                    <a:pt x="187881" y="0"/>
                    <a:pt x="95488" y="0"/>
                    <a:pt x="238" y="0"/>
                  </a:cubicBezTo>
                  <a:cubicBezTo>
                    <a:pt x="238" y="11430"/>
                    <a:pt x="238" y="20955"/>
                    <a:pt x="238" y="30480"/>
                  </a:cubicBezTo>
                  <a:cubicBezTo>
                    <a:pt x="238" y="211455"/>
                    <a:pt x="-715" y="391478"/>
                    <a:pt x="1191" y="572453"/>
                  </a:cubicBezTo>
                  <a:cubicBezTo>
                    <a:pt x="2143" y="576263"/>
                    <a:pt x="1191" y="580072"/>
                    <a:pt x="238" y="583883"/>
                  </a:cubicBezTo>
                  <a:close/>
                  <a:moveTo>
                    <a:pt x="190738" y="435293"/>
                  </a:moveTo>
                  <a:cubicBezTo>
                    <a:pt x="176451" y="435293"/>
                    <a:pt x="165973" y="435293"/>
                    <a:pt x="150733" y="435293"/>
                  </a:cubicBezTo>
                  <a:cubicBezTo>
                    <a:pt x="150733" y="415290"/>
                    <a:pt x="149781" y="395288"/>
                    <a:pt x="151685" y="375285"/>
                  </a:cubicBezTo>
                  <a:cubicBezTo>
                    <a:pt x="152638" y="371475"/>
                    <a:pt x="166926" y="366713"/>
                    <a:pt x="175498" y="366713"/>
                  </a:cubicBezTo>
                  <a:cubicBezTo>
                    <a:pt x="181213" y="366713"/>
                    <a:pt x="189785" y="374333"/>
                    <a:pt x="190738" y="380047"/>
                  </a:cubicBezTo>
                  <a:cubicBezTo>
                    <a:pt x="191691" y="397193"/>
                    <a:pt x="190738" y="415290"/>
                    <a:pt x="190738" y="435293"/>
                  </a:cubicBezTo>
                  <a:close/>
                  <a:moveTo>
                    <a:pt x="257413" y="437197"/>
                  </a:moveTo>
                  <a:cubicBezTo>
                    <a:pt x="244078" y="436245"/>
                    <a:pt x="221218" y="437197"/>
                    <a:pt x="220266" y="433388"/>
                  </a:cubicBezTo>
                  <a:cubicBezTo>
                    <a:pt x="216456" y="414338"/>
                    <a:pt x="215503" y="393383"/>
                    <a:pt x="218360" y="373380"/>
                  </a:cubicBezTo>
                  <a:cubicBezTo>
                    <a:pt x="219313" y="368618"/>
                    <a:pt x="241221" y="367665"/>
                    <a:pt x="257413" y="363855"/>
                  </a:cubicBezTo>
                  <a:cubicBezTo>
                    <a:pt x="257413" y="390525"/>
                    <a:pt x="257413" y="411480"/>
                    <a:pt x="257413" y="437197"/>
                  </a:cubicBezTo>
                  <a:close/>
                  <a:moveTo>
                    <a:pt x="215503" y="73343"/>
                  </a:moveTo>
                  <a:cubicBezTo>
                    <a:pt x="230743" y="73343"/>
                    <a:pt x="243126" y="73343"/>
                    <a:pt x="256460" y="73343"/>
                  </a:cubicBezTo>
                  <a:cubicBezTo>
                    <a:pt x="256460" y="95250"/>
                    <a:pt x="256460" y="117158"/>
                    <a:pt x="256460" y="140970"/>
                  </a:cubicBezTo>
                  <a:cubicBezTo>
                    <a:pt x="248841" y="140970"/>
                    <a:pt x="240268" y="141922"/>
                    <a:pt x="232648" y="141922"/>
                  </a:cubicBezTo>
                  <a:cubicBezTo>
                    <a:pt x="220266" y="142875"/>
                    <a:pt x="214551" y="138113"/>
                    <a:pt x="215503" y="124778"/>
                  </a:cubicBezTo>
                  <a:cubicBezTo>
                    <a:pt x="216456" y="108585"/>
                    <a:pt x="215503" y="92393"/>
                    <a:pt x="215503" y="73343"/>
                  </a:cubicBezTo>
                  <a:close/>
                  <a:moveTo>
                    <a:pt x="215503" y="211455"/>
                  </a:moveTo>
                  <a:cubicBezTo>
                    <a:pt x="216456" y="198120"/>
                    <a:pt x="215503" y="184785"/>
                    <a:pt x="215503" y="168593"/>
                  </a:cubicBezTo>
                  <a:cubicBezTo>
                    <a:pt x="229791" y="168593"/>
                    <a:pt x="242173" y="168593"/>
                    <a:pt x="258366" y="168593"/>
                  </a:cubicBezTo>
                  <a:cubicBezTo>
                    <a:pt x="258366" y="183833"/>
                    <a:pt x="257413" y="198120"/>
                    <a:pt x="258366" y="212408"/>
                  </a:cubicBezTo>
                  <a:cubicBezTo>
                    <a:pt x="259318" y="227647"/>
                    <a:pt x="258366" y="238125"/>
                    <a:pt x="237410" y="238125"/>
                  </a:cubicBezTo>
                  <a:cubicBezTo>
                    <a:pt x="216456" y="238125"/>
                    <a:pt x="214551" y="228600"/>
                    <a:pt x="215503" y="211455"/>
                  </a:cubicBezTo>
                  <a:close/>
                  <a:moveTo>
                    <a:pt x="215503" y="293370"/>
                  </a:moveTo>
                  <a:cubicBezTo>
                    <a:pt x="215503" y="258128"/>
                    <a:pt x="218360" y="256222"/>
                    <a:pt x="256460" y="264795"/>
                  </a:cubicBezTo>
                  <a:cubicBezTo>
                    <a:pt x="256460" y="289560"/>
                    <a:pt x="256460" y="314325"/>
                    <a:pt x="256460" y="342900"/>
                  </a:cubicBezTo>
                  <a:cubicBezTo>
                    <a:pt x="245983" y="342900"/>
                    <a:pt x="237410" y="344805"/>
                    <a:pt x="229791" y="341947"/>
                  </a:cubicBezTo>
                  <a:cubicBezTo>
                    <a:pt x="224076" y="340043"/>
                    <a:pt x="216456" y="333375"/>
                    <a:pt x="215503" y="327660"/>
                  </a:cubicBezTo>
                  <a:cubicBezTo>
                    <a:pt x="214551" y="316230"/>
                    <a:pt x="215503" y="304800"/>
                    <a:pt x="215503" y="293370"/>
                  </a:cubicBezTo>
                  <a:close/>
                  <a:moveTo>
                    <a:pt x="149781" y="214313"/>
                  </a:moveTo>
                  <a:cubicBezTo>
                    <a:pt x="150733" y="199072"/>
                    <a:pt x="149781" y="184785"/>
                    <a:pt x="149781" y="168593"/>
                  </a:cubicBezTo>
                  <a:cubicBezTo>
                    <a:pt x="164068" y="168593"/>
                    <a:pt x="175498" y="168593"/>
                    <a:pt x="190738" y="168593"/>
                  </a:cubicBezTo>
                  <a:cubicBezTo>
                    <a:pt x="190738" y="184785"/>
                    <a:pt x="189785" y="199072"/>
                    <a:pt x="190738" y="214313"/>
                  </a:cubicBezTo>
                  <a:cubicBezTo>
                    <a:pt x="191691" y="229553"/>
                    <a:pt x="188833" y="238125"/>
                    <a:pt x="170735" y="238125"/>
                  </a:cubicBezTo>
                  <a:cubicBezTo>
                    <a:pt x="152638" y="238125"/>
                    <a:pt x="148828" y="230505"/>
                    <a:pt x="149781" y="214313"/>
                  </a:cubicBezTo>
                  <a:close/>
                  <a:moveTo>
                    <a:pt x="92631" y="73343"/>
                  </a:moveTo>
                  <a:cubicBezTo>
                    <a:pt x="108823" y="73343"/>
                    <a:pt x="120253" y="73343"/>
                    <a:pt x="134541" y="73343"/>
                  </a:cubicBezTo>
                  <a:cubicBezTo>
                    <a:pt x="134541" y="92393"/>
                    <a:pt x="134541" y="110490"/>
                    <a:pt x="134541" y="128588"/>
                  </a:cubicBezTo>
                  <a:cubicBezTo>
                    <a:pt x="134541" y="144780"/>
                    <a:pt x="123110" y="141922"/>
                    <a:pt x="113585" y="141922"/>
                  </a:cubicBezTo>
                  <a:cubicBezTo>
                    <a:pt x="104060" y="141922"/>
                    <a:pt x="92631" y="145733"/>
                    <a:pt x="92631" y="129540"/>
                  </a:cubicBezTo>
                  <a:cubicBezTo>
                    <a:pt x="92631" y="111443"/>
                    <a:pt x="92631" y="93345"/>
                    <a:pt x="92631" y="73343"/>
                  </a:cubicBezTo>
                  <a:close/>
                  <a:moveTo>
                    <a:pt x="134541" y="170497"/>
                  </a:moveTo>
                  <a:cubicBezTo>
                    <a:pt x="134541" y="187643"/>
                    <a:pt x="134541" y="205740"/>
                    <a:pt x="134541" y="223838"/>
                  </a:cubicBezTo>
                  <a:cubicBezTo>
                    <a:pt x="134541" y="240030"/>
                    <a:pt x="123110" y="237172"/>
                    <a:pt x="113585" y="237172"/>
                  </a:cubicBezTo>
                  <a:cubicBezTo>
                    <a:pt x="104060" y="237172"/>
                    <a:pt x="92631" y="240030"/>
                    <a:pt x="92631" y="223838"/>
                  </a:cubicBezTo>
                  <a:cubicBezTo>
                    <a:pt x="92631" y="215265"/>
                    <a:pt x="92631" y="207645"/>
                    <a:pt x="92631" y="199072"/>
                  </a:cubicBezTo>
                  <a:cubicBezTo>
                    <a:pt x="92631" y="162878"/>
                    <a:pt x="93583" y="161925"/>
                    <a:pt x="134541" y="170497"/>
                  </a:cubicBezTo>
                  <a:close/>
                  <a:moveTo>
                    <a:pt x="91678" y="281940"/>
                  </a:moveTo>
                  <a:cubicBezTo>
                    <a:pt x="90726" y="265747"/>
                    <a:pt x="96441" y="260985"/>
                    <a:pt x="112633" y="260033"/>
                  </a:cubicBezTo>
                  <a:cubicBezTo>
                    <a:pt x="129778" y="260033"/>
                    <a:pt x="136446" y="264795"/>
                    <a:pt x="134541" y="281940"/>
                  </a:cubicBezTo>
                  <a:cubicBezTo>
                    <a:pt x="133588" y="288608"/>
                    <a:pt x="134541" y="295275"/>
                    <a:pt x="134541" y="302895"/>
                  </a:cubicBezTo>
                  <a:cubicBezTo>
                    <a:pt x="134541" y="308610"/>
                    <a:pt x="134541" y="313372"/>
                    <a:pt x="134541" y="319088"/>
                  </a:cubicBezTo>
                  <a:cubicBezTo>
                    <a:pt x="136446" y="334328"/>
                    <a:pt x="132635" y="342900"/>
                    <a:pt x="114538" y="342900"/>
                  </a:cubicBezTo>
                  <a:cubicBezTo>
                    <a:pt x="95488" y="342900"/>
                    <a:pt x="90726" y="335280"/>
                    <a:pt x="92631" y="318135"/>
                  </a:cubicBezTo>
                  <a:cubicBezTo>
                    <a:pt x="92631" y="306705"/>
                    <a:pt x="92631" y="294322"/>
                    <a:pt x="91678" y="281940"/>
                  </a:cubicBezTo>
                  <a:close/>
                  <a:moveTo>
                    <a:pt x="38338" y="73343"/>
                  </a:moveTo>
                  <a:cubicBezTo>
                    <a:pt x="47863" y="73343"/>
                    <a:pt x="55483" y="73343"/>
                    <a:pt x="65960" y="73343"/>
                  </a:cubicBezTo>
                  <a:cubicBezTo>
                    <a:pt x="65960" y="95250"/>
                    <a:pt x="65960" y="117158"/>
                    <a:pt x="65960" y="140970"/>
                  </a:cubicBezTo>
                  <a:cubicBezTo>
                    <a:pt x="56435" y="140970"/>
                    <a:pt x="48816" y="140970"/>
                    <a:pt x="38338" y="140970"/>
                  </a:cubicBezTo>
                  <a:cubicBezTo>
                    <a:pt x="38338" y="119063"/>
                    <a:pt x="38338" y="97155"/>
                    <a:pt x="38338" y="73343"/>
                  </a:cubicBezTo>
                  <a:close/>
                  <a:moveTo>
                    <a:pt x="35481" y="277178"/>
                  </a:moveTo>
                  <a:cubicBezTo>
                    <a:pt x="35481" y="265747"/>
                    <a:pt x="39291" y="260985"/>
                    <a:pt x="51673" y="260985"/>
                  </a:cubicBezTo>
                  <a:cubicBezTo>
                    <a:pt x="64056" y="260985"/>
                    <a:pt x="67866" y="265747"/>
                    <a:pt x="67866" y="277178"/>
                  </a:cubicBezTo>
                  <a:cubicBezTo>
                    <a:pt x="67866" y="285750"/>
                    <a:pt x="67866" y="294322"/>
                    <a:pt x="67866" y="301943"/>
                  </a:cubicBezTo>
                  <a:cubicBezTo>
                    <a:pt x="67866" y="310515"/>
                    <a:pt x="67866" y="319088"/>
                    <a:pt x="67866" y="326708"/>
                  </a:cubicBezTo>
                  <a:cubicBezTo>
                    <a:pt x="68818" y="339090"/>
                    <a:pt x="61198" y="343853"/>
                    <a:pt x="50721" y="340995"/>
                  </a:cubicBezTo>
                  <a:cubicBezTo>
                    <a:pt x="45006" y="339090"/>
                    <a:pt x="37385" y="332422"/>
                    <a:pt x="36433" y="326708"/>
                  </a:cubicBezTo>
                  <a:cubicBezTo>
                    <a:pt x="34528" y="310515"/>
                    <a:pt x="36433" y="294322"/>
                    <a:pt x="35481" y="277178"/>
                  </a:cubicBezTo>
                  <a:close/>
                  <a:moveTo>
                    <a:pt x="36433" y="379095"/>
                  </a:moveTo>
                  <a:cubicBezTo>
                    <a:pt x="37385" y="374333"/>
                    <a:pt x="46910" y="367665"/>
                    <a:pt x="52626" y="367665"/>
                  </a:cubicBezTo>
                  <a:cubicBezTo>
                    <a:pt x="57388" y="367665"/>
                    <a:pt x="65960" y="375285"/>
                    <a:pt x="65960" y="379095"/>
                  </a:cubicBezTo>
                  <a:cubicBezTo>
                    <a:pt x="67866" y="397193"/>
                    <a:pt x="66913" y="415290"/>
                    <a:pt x="66913" y="435293"/>
                  </a:cubicBezTo>
                  <a:cubicBezTo>
                    <a:pt x="55483" y="435293"/>
                    <a:pt x="46910" y="435293"/>
                    <a:pt x="35481" y="435293"/>
                  </a:cubicBezTo>
                  <a:cubicBezTo>
                    <a:pt x="36433" y="416243"/>
                    <a:pt x="34528" y="397193"/>
                    <a:pt x="36433" y="379095"/>
                  </a:cubicBezTo>
                  <a:close/>
                </a:path>
              </a:pathLst>
            </a:custGeom>
            <a:solidFill>
              <a:srgbClr val="82C650"/>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endParaRPr>
            </a:p>
          </p:txBody>
        </p:sp>
        <p:sp>
          <p:nvSpPr>
            <p:cNvPr id="25" name="Freeform: Shape 24">
              <a:extLst>
                <a:ext uri="{FF2B5EF4-FFF2-40B4-BE49-F238E27FC236}">
                  <a16:creationId xmlns:a16="http://schemas.microsoft.com/office/drawing/2014/main" id="{A30B9BF5-0A4F-78B3-1775-64A3D60AFBBE}"/>
                </a:ext>
              </a:extLst>
            </p:cNvPr>
            <p:cNvSpPr/>
            <p:nvPr/>
          </p:nvSpPr>
          <p:spPr>
            <a:xfrm>
              <a:off x="9303169" y="5722998"/>
              <a:ext cx="275703" cy="716828"/>
            </a:xfrm>
            <a:custGeom>
              <a:avLst/>
              <a:gdLst>
                <a:gd name="connsiteX0" fmla="*/ 341947 w 333375"/>
                <a:gd name="connsiteY0" fmla="*/ 873443 h 866775"/>
                <a:gd name="connsiteX1" fmla="*/ 341947 w 333375"/>
                <a:gd name="connsiteY1" fmla="*/ 143828 h 866775"/>
                <a:gd name="connsiteX2" fmla="*/ 332422 w 333375"/>
                <a:gd name="connsiteY2" fmla="*/ 141922 h 866775"/>
                <a:gd name="connsiteX3" fmla="*/ 242888 w 333375"/>
                <a:gd name="connsiteY3" fmla="*/ 141922 h 866775"/>
                <a:gd name="connsiteX4" fmla="*/ 189548 w 333375"/>
                <a:gd name="connsiteY4" fmla="*/ 89535 h 866775"/>
                <a:gd name="connsiteX5" fmla="*/ 189548 w 333375"/>
                <a:gd name="connsiteY5" fmla="*/ 0 h 866775"/>
                <a:gd name="connsiteX6" fmla="*/ 152400 w 333375"/>
                <a:gd name="connsiteY6" fmla="*/ 0 h 866775"/>
                <a:gd name="connsiteX7" fmla="*/ 152400 w 333375"/>
                <a:gd name="connsiteY7" fmla="*/ 141922 h 866775"/>
                <a:gd name="connsiteX8" fmla="*/ 0 w 333375"/>
                <a:gd name="connsiteY8" fmla="*/ 141922 h 866775"/>
                <a:gd name="connsiteX9" fmla="*/ 0 w 333375"/>
                <a:gd name="connsiteY9" fmla="*/ 874395 h 866775"/>
                <a:gd name="connsiteX10" fmla="*/ 341947 w 333375"/>
                <a:gd name="connsiteY10" fmla="*/ 874395 h 866775"/>
                <a:gd name="connsiteX11" fmla="*/ 286703 w 333375"/>
                <a:gd name="connsiteY11" fmla="*/ 693420 h 866775"/>
                <a:gd name="connsiteX12" fmla="*/ 246698 w 333375"/>
                <a:gd name="connsiteY12" fmla="*/ 693420 h 866775"/>
                <a:gd name="connsiteX13" fmla="*/ 247650 w 333375"/>
                <a:gd name="connsiteY13" fmla="*/ 584835 h 866775"/>
                <a:gd name="connsiteX14" fmla="*/ 270510 w 333375"/>
                <a:gd name="connsiteY14" fmla="*/ 576263 h 866775"/>
                <a:gd name="connsiteX15" fmla="*/ 285750 w 333375"/>
                <a:gd name="connsiteY15" fmla="*/ 588645 h 866775"/>
                <a:gd name="connsiteX16" fmla="*/ 286703 w 333375"/>
                <a:gd name="connsiteY16" fmla="*/ 693420 h 866775"/>
                <a:gd name="connsiteX17" fmla="*/ 247650 w 333375"/>
                <a:gd name="connsiteY17" fmla="*/ 529590 h 866775"/>
                <a:gd name="connsiteX18" fmla="*/ 247650 w 333375"/>
                <a:gd name="connsiteY18" fmla="*/ 415290 h 866775"/>
                <a:gd name="connsiteX19" fmla="*/ 285750 w 333375"/>
                <a:gd name="connsiteY19" fmla="*/ 415290 h 866775"/>
                <a:gd name="connsiteX20" fmla="*/ 285750 w 333375"/>
                <a:gd name="connsiteY20" fmla="*/ 529590 h 866775"/>
                <a:gd name="connsiteX21" fmla="*/ 247650 w 333375"/>
                <a:gd name="connsiteY21" fmla="*/ 529590 h 866775"/>
                <a:gd name="connsiteX22" fmla="*/ 247650 w 333375"/>
                <a:gd name="connsiteY22" fmla="*/ 261938 h 866775"/>
                <a:gd name="connsiteX23" fmla="*/ 269558 w 333375"/>
                <a:gd name="connsiteY23" fmla="*/ 251460 h 866775"/>
                <a:gd name="connsiteX24" fmla="*/ 286703 w 333375"/>
                <a:gd name="connsiteY24" fmla="*/ 264795 h 866775"/>
                <a:gd name="connsiteX25" fmla="*/ 287655 w 333375"/>
                <a:gd name="connsiteY25" fmla="*/ 369570 h 866775"/>
                <a:gd name="connsiteX26" fmla="*/ 247650 w 333375"/>
                <a:gd name="connsiteY26" fmla="*/ 369570 h 866775"/>
                <a:gd name="connsiteX27" fmla="*/ 247650 w 333375"/>
                <a:gd name="connsiteY27" fmla="*/ 261938 h 866775"/>
                <a:gd name="connsiteX28" fmla="*/ 221933 w 333375"/>
                <a:gd name="connsiteY28" fmla="*/ 693420 h 866775"/>
                <a:gd name="connsiteX29" fmla="*/ 180023 w 333375"/>
                <a:gd name="connsiteY29" fmla="*/ 693420 h 866775"/>
                <a:gd name="connsiteX30" fmla="*/ 180975 w 333375"/>
                <a:gd name="connsiteY30" fmla="*/ 584835 h 866775"/>
                <a:gd name="connsiteX31" fmla="*/ 206692 w 333375"/>
                <a:gd name="connsiteY31" fmla="*/ 576263 h 866775"/>
                <a:gd name="connsiteX32" fmla="*/ 221933 w 333375"/>
                <a:gd name="connsiteY32" fmla="*/ 589597 h 866775"/>
                <a:gd name="connsiteX33" fmla="*/ 221933 w 333375"/>
                <a:gd name="connsiteY33" fmla="*/ 693420 h 866775"/>
                <a:gd name="connsiteX34" fmla="*/ 180023 w 333375"/>
                <a:gd name="connsiteY34" fmla="*/ 260032 h 866775"/>
                <a:gd name="connsiteX35" fmla="*/ 204788 w 333375"/>
                <a:gd name="connsiteY35" fmla="*/ 250507 h 866775"/>
                <a:gd name="connsiteX36" fmla="*/ 220027 w 333375"/>
                <a:gd name="connsiteY36" fmla="*/ 262890 h 866775"/>
                <a:gd name="connsiteX37" fmla="*/ 220980 w 333375"/>
                <a:gd name="connsiteY37" fmla="*/ 367665 h 866775"/>
                <a:gd name="connsiteX38" fmla="*/ 179070 w 333375"/>
                <a:gd name="connsiteY38" fmla="*/ 367665 h 866775"/>
                <a:gd name="connsiteX39" fmla="*/ 180023 w 333375"/>
                <a:gd name="connsiteY39" fmla="*/ 260032 h 866775"/>
                <a:gd name="connsiteX40" fmla="*/ 111442 w 333375"/>
                <a:gd name="connsiteY40" fmla="*/ 416243 h 866775"/>
                <a:gd name="connsiteX41" fmla="*/ 153352 w 333375"/>
                <a:gd name="connsiteY41" fmla="*/ 416243 h 866775"/>
                <a:gd name="connsiteX42" fmla="*/ 153352 w 333375"/>
                <a:gd name="connsiteY42" fmla="*/ 529590 h 866775"/>
                <a:gd name="connsiteX43" fmla="*/ 133350 w 333375"/>
                <a:gd name="connsiteY43" fmla="*/ 531495 h 866775"/>
                <a:gd name="connsiteX44" fmla="*/ 110490 w 333375"/>
                <a:gd name="connsiteY44" fmla="*/ 510540 h 866775"/>
                <a:gd name="connsiteX45" fmla="*/ 111442 w 333375"/>
                <a:gd name="connsiteY45" fmla="*/ 416243 h 866775"/>
                <a:gd name="connsiteX46" fmla="*/ 47625 w 333375"/>
                <a:gd name="connsiteY46" fmla="*/ 252413 h 866775"/>
                <a:gd name="connsiteX47" fmla="*/ 88583 w 333375"/>
                <a:gd name="connsiteY47" fmla="*/ 284797 h 866775"/>
                <a:gd name="connsiteX48" fmla="*/ 88583 w 333375"/>
                <a:gd name="connsiteY48" fmla="*/ 334328 h 866775"/>
                <a:gd name="connsiteX49" fmla="*/ 47625 w 333375"/>
                <a:gd name="connsiteY49" fmla="*/ 367665 h 866775"/>
                <a:gd name="connsiteX50" fmla="*/ 47625 w 333375"/>
                <a:gd name="connsiteY50" fmla="*/ 252413 h 866775"/>
                <a:gd name="connsiteX51" fmla="*/ 47625 w 333375"/>
                <a:gd name="connsiteY51" fmla="*/ 415290 h 866775"/>
                <a:gd name="connsiteX52" fmla="*/ 88583 w 333375"/>
                <a:gd name="connsiteY52" fmla="*/ 415290 h 866775"/>
                <a:gd name="connsiteX53" fmla="*/ 87630 w 333375"/>
                <a:gd name="connsiteY53" fmla="*/ 519113 h 866775"/>
                <a:gd name="connsiteX54" fmla="*/ 74295 w 333375"/>
                <a:gd name="connsiteY54" fmla="*/ 529590 h 866775"/>
                <a:gd name="connsiteX55" fmla="*/ 46673 w 333375"/>
                <a:gd name="connsiteY55" fmla="*/ 530543 h 866775"/>
                <a:gd name="connsiteX56" fmla="*/ 47625 w 333375"/>
                <a:gd name="connsiteY56" fmla="*/ 415290 h 866775"/>
                <a:gd name="connsiteX57" fmla="*/ 46673 w 333375"/>
                <a:gd name="connsiteY57" fmla="*/ 579120 h 866775"/>
                <a:gd name="connsiteX58" fmla="*/ 88583 w 333375"/>
                <a:gd name="connsiteY58" fmla="*/ 606743 h 866775"/>
                <a:gd name="connsiteX59" fmla="*/ 88583 w 333375"/>
                <a:gd name="connsiteY59" fmla="*/ 661988 h 866775"/>
                <a:gd name="connsiteX60" fmla="*/ 46673 w 333375"/>
                <a:gd name="connsiteY60" fmla="*/ 692468 h 866775"/>
                <a:gd name="connsiteX61" fmla="*/ 46673 w 333375"/>
                <a:gd name="connsiteY61" fmla="*/ 579120 h 86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333375" h="866775">
                  <a:moveTo>
                    <a:pt x="341947" y="873443"/>
                  </a:moveTo>
                  <a:cubicBezTo>
                    <a:pt x="341947" y="628650"/>
                    <a:pt x="341947" y="385763"/>
                    <a:pt x="341947" y="143828"/>
                  </a:cubicBezTo>
                  <a:cubicBezTo>
                    <a:pt x="337185" y="142875"/>
                    <a:pt x="334328" y="141922"/>
                    <a:pt x="332422" y="141922"/>
                  </a:cubicBezTo>
                  <a:cubicBezTo>
                    <a:pt x="302895" y="141922"/>
                    <a:pt x="273367" y="141922"/>
                    <a:pt x="242888" y="141922"/>
                  </a:cubicBezTo>
                  <a:cubicBezTo>
                    <a:pt x="189548" y="141922"/>
                    <a:pt x="189548" y="141922"/>
                    <a:pt x="189548" y="89535"/>
                  </a:cubicBezTo>
                  <a:cubicBezTo>
                    <a:pt x="189548" y="60007"/>
                    <a:pt x="189548" y="30480"/>
                    <a:pt x="189548" y="0"/>
                  </a:cubicBezTo>
                  <a:cubicBezTo>
                    <a:pt x="176213" y="0"/>
                    <a:pt x="165735" y="0"/>
                    <a:pt x="152400" y="0"/>
                  </a:cubicBezTo>
                  <a:cubicBezTo>
                    <a:pt x="152400" y="47625"/>
                    <a:pt x="152400" y="93345"/>
                    <a:pt x="152400" y="141922"/>
                  </a:cubicBezTo>
                  <a:cubicBezTo>
                    <a:pt x="101917" y="141922"/>
                    <a:pt x="52388" y="141922"/>
                    <a:pt x="0" y="141922"/>
                  </a:cubicBezTo>
                  <a:cubicBezTo>
                    <a:pt x="0" y="387668"/>
                    <a:pt x="0" y="630555"/>
                    <a:pt x="0" y="874395"/>
                  </a:cubicBezTo>
                  <a:lnTo>
                    <a:pt x="341947" y="874395"/>
                  </a:lnTo>
                  <a:close/>
                  <a:moveTo>
                    <a:pt x="286703" y="693420"/>
                  </a:moveTo>
                  <a:cubicBezTo>
                    <a:pt x="272415" y="693420"/>
                    <a:pt x="260985" y="693420"/>
                    <a:pt x="246698" y="693420"/>
                  </a:cubicBezTo>
                  <a:cubicBezTo>
                    <a:pt x="246698" y="656272"/>
                    <a:pt x="245745" y="620078"/>
                    <a:pt x="247650" y="584835"/>
                  </a:cubicBezTo>
                  <a:cubicBezTo>
                    <a:pt x="247650" y="581025"/>
                    <a:pt x="262890" y="576263"/>
                    <a:pt x="270510" y="576263"/>
                  </a:cubicBezTo>
                  <a:cubicBezTo>
                    <a:pt x="276225" y="576263"/>
                    <a:pt x="285750" y="583882"/>
                    <a:pt x="285750" y="588645"/>
                  </a:cubicBezTo>
                  <a:cubicBezTo>
                    <a:pt x="287655" y="622935"/>
                    <a:pt x="286703" y="657225"/>
                    <a:pt x="286703" y="693420"/>
                  </a:cubicBezTo>
                  <a:close/>
                  <a:moveTo>
                    <a:pt x="247650" y="529590"/>
                  </a:moveTo>
                  <a:cubicBezTo>
                    <a:pt x="247650" y="490538"/>
                    <a:pt x="247650" y="453390"/>
                    <a:pt x="247650" y="415290"/>
                  </a:cubicBezTo>
                  <a:cubicBezTo>
                    <a:pt x="260985" y="415290"/>
                    <a:pt x="272415" y="415290"/>
                    <a:pt x="285750" y="415290"/>
                  </a:cubicBezTo>
                  <a:cubicBezTo>
                    <a:pt x="285750" y="453390"/>
                    <a:pt x="285750" y="491490"/>
                    <a:pt x="285750" y="529590"/>
                  </a:cubicBezTo>
                  <a:cubicBezTo>
                    <a:pt x="272415" y="529590"/>
                    <a:pt x="260985" y="529590"/>
                    <a:pt x="247650" y="529590"/>
                  </a:cubicBezTo>
                  <a:close/>
                  <a:moveTo>
                    <a:pt x="247650" y="261938"/>
                  </a:moveTo>
                  <a:cubicBezTo>
                    <a:pt x="247650" y="258128"/>
                    <a:pt x="261938" y="251460"/>
                    <a:pt x="269558" y="251460"/>
                  </a:cubicBezTo>
                  <a:cubicBezTo>
                    <a:pt x="275273" y="251460"/>
                    <a:pt x="286703" y="260032"/>
                    <a:pt x="286703" y="264795"/>
                  </a:cubicBezTo>
                  <a:cubicBezTo>
                    <a:pt x="288608" y="299085"/>
                    <a:pt x="287655" y="333375"/>
                    <a:pt x="287655" y="369570"/>
                  </a:cubicBezTo>
                  <a:cubicBezTo>
                    <a:pt x="273367" y="369570"/>
                    <a:pt x="261938" y="369570"/>
                    <a:pt x="247650" y="369570"/>
                  </a:cubicBezTo>
                  <a:cubicBezTo>
                    <a:pt x="246698" y="332422"/>
                    <a:pt x="245745" y="297180"/>
                    <a:pt x="247650" y="261938"/>
                  </a:cubicBezTo>
                  <a:close/>
                  <a:moveTo>
                    <a:pt x="221933" y="693420"/>
                  </a:moveTo>
                  <a:cubicBezTo>
                    <a:pt x="206692" y="693420"/>
                    <a:pt x="195263" y="693420"/>
                    <a:pt x="180023" y="693420"/>
                  </a:cubicBezTo>
                  <a:cubicBezTo>
                    <a:pt x="180023" y="656272"/>
                    <a:pt x="179070" y="620078"/>
                    <a:pt x="180975" y="584835"/>
                  </a:cubicBezTo>
                  <a:cubicBezTo>
                    <a:pt x="180975" y="581025"/>
                    <a:pt x="197167" y="576263"/>
                    <a:pt x="206692" y="576263"/>
                  </a:cubicBezTo>
                  <a:cubicBezTo>
                    <a:pt x="211455" y="576263"/>
                    <a:pt x="221933" y="584835"/>
                    <a:pt x="221933" y="589597"/>
                  </a:cubicBezTo>
                  <a:cubicBezTo>
                    <a:pt x="221933" y="622935"/>
                    <a:pt x="221933" y="657225"/>
                    <a:pt x="221933" y="693420"/>
                  </a:cubicBezTo>
                  <a:close/>
                  <a:moveTo>
                    <a:pt x="180023" y="260032"/>
                  </a:moveTo>
                  <a:cubicBezTo>
                    <a:pt x="180023" y="256222"/>
                    <a:pt x="196215" y="251460"/>
                    <a:pt x="204788" y="250507"/>
                  </a:cubicBezTo>
                  <a:cubicBezTo>
                    <a:pt x="210502" y="250507"/>
                    <a:pt x="220027" y="258128"/>
                    <a:pt x="220027" y="262890"/>
                  </a:cubicBezTo>
                  <a:cubicBezTo>
                    <a:pt x="220980" y="297180"/>
                    <a:pt x="220980" y="330518"/>
                    <a:pt x="220980" y="367665"/>
                  </a:cubicBezTo>
                  <a:cubicBezTo>
                    <a:pt x="205740" y="367665"/>
                    <a:pt x="194310" y="367665"/>
                    <a:pt x="179070" y="367665"/>
                  </a:cubicBezTo>
                  <a:cubicBezTo>
                    <a:pt x="179070" y="332422"/>
                    <a:pt x="178117" y="296228"/>
                    <a:pt x="180023" y="260032"/>
                  </a:cubicBezTo>
                  <a:close/>
                  <a:moveTo>
                    <a:pt x="111442" y="416243"/>
                  </a:moveTo>
                  <a:cubicBezTo>
                    <a:pt x="125730" y="416243"/>
                    <a:pt x="138113" y="416243"/>
                    <a:pt x="153352" y="416243"/>
                  </a:cubicBezTo>
                  <a:cubicBezTo>
                    <a:pt x="153352" y="454343"/>
                    <a:pt x="153352" y="491490"/>
                    <a:pt x="153352" y="529590"/>
                  </a:cubicBezTo>
                  <a:cubicBezTo>
                    <a:pt x="146685" y="530543"/>
                    <a:pt x="140017" y="530543"/>
                    <a:pt x="133350" y="531495"/>
                  </a:cubicBezTo>
                  <a:cubicBezTo>
                    <a:pt x="117158" y="533400"/>
                    <a:pt x="109538" y="528638"/>
                    <a:pt x="110490" y="510540"/>
                  </a:cubicBezTo>
                  <a:cubicBezTo>
                    <a:pt x="111442" y="479107"/>
                    <a:pt x="111442" y="448628"/>
                    <a:pt x="111442" y="416243"/>
                  </a:cubicBezTo>
                  <a:close/>
                  <a:moveTo>
                    <a:pt x="47625" y="252413"/>
                  </a:moveTo>
                  <a:cubicBezTo>
                    <a:pt x="88583" y="246697"/>
                    <a:pt x="88583" y="246697"/>
                    <a:pt x="88583" y="284797"/>
                  </a:cubicBezTo>
                  <a:cubicBezTo>
                    <a:pt x="88583" y="300990"/>
                    <a:pt x="88583" y="318135"/>
                    <a:pt x="88583" y="334328"/>
                  </a:cubicBezTo>
                  <a:cubicBezTo>
                    <a:pt x="88583" y="373380"/>
                    <a:pt x="88583" y="373380"/>
                    <a:pt x="47625" y="367665"/>
                  </a:cubicBezTo>
                  <a:cubicBezTo>
                    <a:pt x="47625" y="329565"/>
                    <a:pt x="47625" y="291465"/>
                    <a:pt x="47625" y="252413"/>
                  </a:cubicBezTo>
                  <a:close/>
                  <a:moveTo>
                    <a:pt x="47625" y="415290"/>
                  </a:moveTo>
                  <a:cubicBezTo>
                    <a:pt x="60960" y="415290"/>
                    <a:pt x="73342" y="415290"/>
                    <a:pt x="88583" y="415290"/>
                  </a:cubicBezTo>
                  <a:cubicBezTo>
                    <a:pt x="88583" y="450532"/>
                    <a:pt x="88583" y="484822"/>
                    <a:pt x="87630" y="519113"/>
                  </a:cubicBezTo>
                  <a:cubicBezTo>
                    <a:pt x="87630" y="522922"/>
                    <a:pt x="80010" y="528638"/>
                    <a:pt x="74295" y="529590"/>
                  </a:cubicBezTo>
                  <a:cubicBezTo>
                    <a:pt x="66675" y="531495"/>
                    <a:pt x="58102" y="530543"/>
                    <a:pt x="46673" y="530543"/>
                  </a:cubicBezTo>
                  <a:cubicBezTo>
                    <a:pt x="47625" y="491490"/>
                    <a:pt x="47625" y="454343"/>
                    <a:pt x="47625" y="415290"/>
                  </a:cubicBezTo>
                  <a:close/>
                  <a:moveTo>
                    <a:pt x="46673" y="579120"/>
                  </a:moveTo>
                  <a:cubicBezTo>
                    <a:pt x="82867" y="567690"/>
                    <a:pt x="88583" y="571500"/>
                    <a:pt x="88583" y="606743"/>
                  </a:cubicBezTo>
                  <a:cubicBezTo>
                    <a:pt x="88583" y="624840"/>
                    <a:pt x="88583" y="642938"/>
                    <a:pt x="88583" y="661988"/>
                  </a:cubicBezTo>
                  <a:cubicBezTo>
                    <a:pt x="88583" y="699135"/>
                    <a:pt x="88583" y="699135"/>
                    <a:pt x="46673" y="692468"/>
                  </a:cubicBezTo>
                  <a:cubicBezTo>
                    <a:pt x="46673" y="653415"/>
                    <a:pt x="46673" y="616268"/>
                    <a:pt x="46673" y="579120"/>
                  </a:cubicBezTo>
                  <a:close/>
                </a:path>
              </a:pathLst>
            </a:custGeom>
            <a:solidFill>
              <a:srgbClr val="82C650"/>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endParaRPr>
            </a:p>
          </p:txBody>
        </p:sp>
        <p:sp>
          <p:nvSpPr>
            <p:cNvPr id="26" name="Freeform: Shape 25">
              <a:extLst>
                <a:ext uri="{FF2B5EF4-FFF2-40B4-BE49-F238E27FC236}">
                  <a16:creationId xmlns:a16="http://schemas.microsoft.com/office/drawing/2014/main" id="{57C82209-DBDB-C634-B32A-EA50944663B4}"/>
                </a:ext>
              </a:extLst>
            </p:cNvPr>
            <p:cNvSpPr/>
            <p:nvPr/>
          </p:nvSpPr>
          <p:spPr>
            <a:xfrm>
              <a:off x="6056475" y="5273345"/>
              <a:ext cx="1121561" cy="1166481"/>
            </a:xfrm>
            <a:custGeom>
              <a:avLst/>
              <a:gdLst>
                <a:gd name="connsiteX0" fmla="*/ 91855 w 1303698"/>
                <a:gd name="connsiteY0" fmla="*/ 1312553 h 1355913"/>
                <a:gd name="connsiteX1" fmla="*/ 91855 w 1303698"/>
                <a:gd name="connsiteY1" fmla="*/ 1330841 h 1355913"/>
                <a:gd name="connsiteX2" fmla="*/ 274735 w 1303698"/>
                <a:gd name="connsiteY2" fmla="*/ 1330841 h 1355913"/>
                <a:gd name="connsiteX3" fmla="*/ 274735 w 1303698"/>
                <a:gd name="connsiteY3" fmla="*/ 1312553 h 1355913"/>
                <a:gd name="connsiteX4" fmla="*/ 928130 w 1303698"/>
                <a:gd name="connsiteY4" fmla="*/ 1308135 h 1355913"/>
                <a:gd name="connsiteX5" fmla="*/ 928130 w 1303698"/>
                <a:gd name="connsiteY5" fmla="*/ 1326423 h 1355913"/>
                <a:gd name="connsiteX6" fmla="*/ 1111010 w 1303698"/>
                <a:gd name="connsiteY6" fmla="*/ 1326423 h 1355913"/>
                <a:gd name="connsiteX7" fmla="*/ 1111010 w 1303698"/>
                <a:gd name="connsiteY7" fmla="*/ 1308135 h 1355913"/>
                <a:gd name="connsiteX8" fmla="*/ 713802 w 1303698"/>
                <a:gd name="connsiteY8" fmla="*/ 1307881 h 1355913"/>
                <a:gd name="connsiteX9" fmla="*/ 713802 w 1303698"/>
                <a:gd name="connsiteY9" fmla="*/ 1326169 h 1355913"/>
                <a:gd name="connsiteX10" fmla="*/ 896682 w 1303698"/>
                <a:gd name="connsiteY10" fmla="*/ 1326169 h 1355913"/>
                <a:gd name="connsiteX11" fmla="*/ 896682 w 1303698"/>
                <a:gd name="connsiteY11" fmla="*/ 1307881 h 1355913"/>
                <a:gd name="connsiteX12" fmla="*/ 91855 w 1303698"/>
                <a:gd name="connsiteY12" fmla="*/ 1284733 h 1355913"/>
                <a:gd name="connsiteX13" fmla="*/ 91855 w 1303698"/>
                <a:gd name="connsiteY13" fmla="*/ 1303021 h 1355913"/>
                <a:gd name="connsiteX14" fmla="*/ 274735 w 1303698"/>
                <a:gd name="connsiteY14" fmla="*/ 1303021 h 1355913"/>
                <a:gd name="connsiteX15" fmla="*/ 274735 w 1303698"/>
                <a:gd name="connsiteY15" fmla="*/ 1284733 h 1355913"/>
                <a:gd name="connsiteX16" fmla="*/ 928130 w 1303698"/>
                <a:gd name="connsiteY16" fmla="*/ 1280315 h 1355913"/>
                <a:gd name="connsiteX17" fmla="*/ 928130 w 1303698"/>
                <a:gd name="connsiteY17" fmla="*/ 1298603 h 1355913"/>
                <a:gd name="connsiteX18" fmla="*/ 1111010 w 1303698"/>
                <a:gd name="connsiteY18" fmla="*/ 1298603 h 1355913"/>
                <a:gd name="connsiteX19" fmla="*/ 1111010 w 1303698"/>
                <a:gd name="connsiteY19" fmla="*/ 1280315 h 1355913"/>
                <a:gd name="connsiteX20" fmla="*/ 713802 w 1303698"/>
                <a:gd name="connsiteY20" fmla="*/ 1280061 h 1355913"/>
                <a:gd name="connsiteX21" fmla="*/ 713802 w 1303698"/>
                <a:gd name="connsiteY21" fmla="*/ 1298349 h 1355913"/>
                <a:gd name="connsiteX22" fmla="*/ 896682 w 1303698"/>
                <a:gd name="connsiteY22" fmla="*/ 1298349 h 1355913"/>
                <a:gd name="connsiteX23" fmla="*/ 896682 w 1303698"/>
                <a:gd name="connsiteY23" fmla="*/ 1280061 h 1355913"/>
                <a:gd name="connsiteX24" fmla="*/ 91855 w 1303698"/>
                <a:gd name="connsiteY24" fmla="*/ 1256914 h 1355913"/>
                <a:gd name="connsiteX25" fmla="*/ 91855 w 1303698"/>
                <a:gd name="connsiteY25" fmla="*/ 1275202 h 1355913"/>
                <a:gd name="connsiteX26" fmla="*/ 274735 w 1303698"/>
                <a:gd name="connsiteY26" fmla="*/ 1275202 h 1355913"/>
                <a:gd name="connsiteX27" fmla="*/ 274735 w 1303698"/>
                <a:gd name="connsiteY27" fmla="*/ 1256914 h 1355913"/>
                <a:gd name="connsiteX28" fmla="*/ 928130 w 1303698"/>
                <a:gd name="connsiteY28" fmla="*/ 1252496 h 1355913"/>
                <a:gd name="connsiteX29" fmla="*/ 928130 w 1303698"/>
                <a:gd name="connsiteY29" fmla="*/ 1270784 h 1355913"/>
                <a:gd name="connsiteX30" fmla="*/ 1111010 w 1303698"/>
                <a:gd name="connsiteY30" fmla="*/ 1270784 h 1355913"/>
                <a:gd name="connsiteX31" fmla="*/ 1111010 w 1303698"/>
                <a:gd name="connsiteY31" fmla="*/ 1252496 h 1355913"/>
                <a:gd name="connsiteX32" fmla="*/ 713802 w 1303698"/>
                <a:gd name="connsiteY32" fmla="*/ 1252242 h 1355913"/>
                <a:gd name="connsiteX33" fmla="*/ 713802 w 1303698"/>
                <a:gd name="connsiteY33" fmla="*/ 1270530 h 1355913"/>
                <a:gd name="connsiteX34" fmla="*/ 896682 w 1303698"/>
                <a:gd name="connsiteY34" fmla="*/ 1270530 h 1355913"/>
                <a:gd name="connsiteX35" fmla="*/ 896682 w 1303698"/>
                <a:gd name="connsiteY35" fmla="*/ 1252242 h 1355913"/>
                <a:gd name="connsiteX36" fmla="*/ 91855 w 1303698"/>
                <a:gd name="connsiteY36" fmla="*/ 1229095 h 1355913"/>
                <a:gd name="connsiteX37" fmla="*/ 91855 w 1303698"/>
                <a:gd name="connsiteY37" fmla="*/ 1247383 h 1355913"/>
                <a:gd name="connsiteX38" fmla="*/ 274735 w 1303698"/>
                <a:gd name="connsiteY38" fmla="*/ 1247383 h 1355913"/>
                <a:gd name="connsiteX39" fmla="*/ 274735 w 1303698"/>
                <a:gd name="connsiteY39" fmla="*/ 1229095 h 1355913"/>
                <a:gd name="connsiteX40" fmla="*/ 928130 w 1303698"/>
                <a:gd name="connsiteY40" fmla="*/ 1224677 h 1355913"/>
                <a:gd name="connsiteX41" fmla="*/ 928130 w 1303698"/>
                <a:gd name="connsiteY41" fmla="*/ 1242965 h 1355913"/>
                <a:gd name="connsiteX42" fmla="*/ 1111010 w 1303698"/>
                <a:gd name="connsiteY42" fmla="*/ 1242965 h 1355913"/>
                <a:gd name="connsiteX43" fmla="*/ 1111010 w 1303698"/>
                <a:gd name="connsiteY43" fmla="*/ 1224677 h 1355913"/>
                <a:gd name="connsiteX44" fmla="*/ 713802 w 1303698"/>
                <a:gd name="connsiteY44" fmla="*/ 1224423 h 1355913"/>
                <a:gd name="connsiteX45" fmla="*/ 713802 w 1303698"/>
                <a:gd name="connsiteY45" fmla="*/ 1242711 h 1355913"/>
                <a:gd name="connsiteX46" fmla="*/ 896682 w 1303698"/>
                <a:gd name="connsiteY46" fmla="*/ 1242711 h 1355913"/>
                <a:gd name="connsiteX47" fmla="*/ 896682 w 1303698"/>
                <a:gd name="connsiteY47" fmla="*/ 1224423 h 1355913"/>
                <a:gd name="connsiteX48" fmla="*/ 1172454 w 1303698"/>
                <a:gd name="connsiteY48" fmla="*/ 1139433 h 1355913"/>
                <a:gd name="connsiteX49" fmla="*/ 1172454 w 1303698"/>
                <a:gd name="connsiteY49" fmla="*/ 1176009 h 1355913"/>
                <a:gd name="connsiteX50" fmla="*/ 1218416 w 1303698"/>
                <a:gd name="connsiteY50" fmla="*/ 1176009 h 1355913"/>
                <a:gd name="connsiteX51" fmla="*/ 1218416 w 1303698"/>
                <a:gd name="connsiteY51" fmla="*/ 1139433 h 1355913"/>
                <a:gd name="connsiteX52" fmla="*/ 1096012 w 1303698"/>
                <a:gd name="connsiteY52" fmla="*/ 1139433 h 1355913"/>
                <a:gd name="connsiteX53" fmla="*/ 1096012 w 1303698"/>
                <a:gd name="connsiteY53" fmla="*/ 1176009 h 1355913"/>
                <a:gd name="connsiteX54" fmla="*/ 1141974 w 1303698"/>
                <a:gd name="connsiteY54" fmla="*/ 1176009 h 1355913"/>
                <a:gd name="connsiteX55" fmla="*/ 1141974 w 1303698"/>
                <a:gd name="connsiteY55" fmla="*/ 1139433 h 1355913"/>
                <a:gd name="connsiteX56" fmla="*/ 1019570 w 1303698"/>
                <a:gd name="connsiteY56" fmla="*/ 1139433 h 1355913"/>
                <a:gd name="connsiteX57" fmla="*/ 1019570 w 1303698"/>
                <a:gd name="connsiteY57" fmla="*/ 1176009 h 1355913"/>
                <a:gd name="connsiteX58" fmla="*/ 1065532 w 1303698"/>
                <a:gd name="connsiteY58" fmla="*/ 1176009 h 1355913"/>
                <a:gd name="connsiteX59" fmla="*/ 1065532 w 1303698"/>
                <a:gd name="connsiteY59" fmla="*/ 1139433 h 1355913"/>
                <a:gd name="connsiteX60" fmla="*/ 943128 w 1303698"/>
                <a:gd name="connsiteY60" fmla="*/ 1139433 h 1355913"/>
                <a:gd name="connsiteX61" fmla="*/ 943128 w 1303698"/>
                <a:gd name="connsiteY61" fmla="*/ 1176009 h 1355913"/>
                <a:gd name="connsiteX62" fmla="*/ 989090 w 1303698"/>
                <a:gd name="connsiteY62" fmla="*/ 1176009 h 1355913"/>
                <a:gd name="connsiteX63" fmla="*/ 989090 w 1303698"/>
                <a:gd name="connsiteY63" fmla="*/ 1139433 h 1355913"/>
                <a:gd name="connsiteX64" fmla="*/ 866686 w 1303698"/>
                <a:gd name="connsiteY64" fmla="*/ 1139433 h 1355913"/>
                <a:gd name="connsiteX65" fmla="*/ 866686 w 1303698"/>
                <a:gd name="connsiteY65" fmla="*/ 1176009 h 1355913"/>
                <a:gd name="connsiteX66" fmla="*/ 912648 w 1303698"/>
                <a:gd name="connsiteY66" fmla="*/ 1176009 h 1355913"/>
                <a:gd name="connsiteX67" fmla="*/ 912648 w 1303698"/>
                <a:gd name="connsiteY67" fmla="*/ 1139433 h 1355913"/>
                <a:gd name="connsiteX68" fmla="*/ 790244 w 1303698"/>
                <a:gd name="connsiteY68" fmla="*/ 1139433 h 1355913"/>
                <a:gd name="connsiteX69" fmla="*/ 790244 w 1303698"/>
                <a:gd name="connsiteY69" fmla="*/ 1176009 h 1355913"/>
                <a:gd name="connsiteX70" fmla="*/ 836206 w 1303698"/>
                <a:gd name="connsiteY70" fmla="*/ 1176009 h 1355913"/>
                <a:gd name="connsiteX71" fmla="*/ 836206 w 1303698"/>
                <a:gd name="connsiteY71" fmla="*/ 1139433 h 1355913"/>
                <a:gd name="connsiteX72" fmla="*/ 713802 w 1303698"/>
                <a:gd name="connsiteY72" fmla="*/ 1139433 h 1355913"/>
                <a:gd name="connsiteX73" fmla="*/ 713802 w 1303698"/>
                <a:gd name="connsiteY73" fmla="*/ 1176009 h 1355913"/>
                <a:gd name="connsiteX74" fmla="*/ 759764 w 1303698"/>
                <a:gd name="connsiteY74" fmla="*/ 1176009 h 1355913"/>
                <a:gd name="connsiteX75" fmla="*/ 759764 w 1303698"/>
                <a:gd name="connsiteY75" fmla="*/ 1139433 h 1355913"/>
                <a:gd name="connsiteX76" fmla="*/ 550507 w 1303698"/>
                <a:gd name="connsiteY76" fmla="*/ 1139433 h 1355913"/>
                <a:gd name="connsiteX77" fmla="*/ 550507 w 1303698"/>
                <a:gd name="connsiteY77" fmla="*/ 1176009 h 1355913"/>
                <a:gd name="connsiteX78" fmla="*/ 596469 w 1303698"/>
                <a:gd name="connsiteY78" fmla="*/ 1176009 h 1355913"/>
                <a:gd name="connsiteX79" fmla="*/ 596469 w 1303698"/>
                <a:gd name="connsiteY79" fmla="*/ 1139433 h 1355913"/>
                <a:gd name="connsiteX80" fmla="*/ 474065 w 1303698"/>
                <a:gd name="connsiteY80" fmla="*/ 1139433 h 1355913"/>
                <a:gd name="connsiteX81" fmla="*/ 474065 w 1303698"/>
                <a:gd name="connsiteY81" fmla="*/ 1176009 h 1355913"/>
                <a:gd name="connsiteX82" fmla="*/ 520027 w 1303698"/>
                <a:gd name="connsiteY82" fmla="*/ 1176009 h 1355913"/>
                <a:gd name="connsiteX83" fmla="*/ 520027 w 1303698"/>
                <a:gd name="connsiteY83" fmla="*/ 1139433 h 1355913"/>
                <a:gd name="connsiteX84" fmla="*/ 397623 w 1303698"/>
                <a:gd name="connsiteY84" fmla="*/ 1139433 h 1355913"/>
                <a:gd name="connsiteX85" fmla="*/ 397623 w 1303698"/>
                <a:gd name="connsiteY85" fmla="*/ 1176009 h 1355913"/>
                <a:gd name="connsiteX86" fmla="*/ 443585 w 1303698"/>
                <a:gd name="connsiteY86" fmla="*/ 1176009 h 1355913"/>
                <a:gd name="connsiteX87" fmla="*/ 443585 w 1303698"/>
                <a:gd name="connsiteY87" fmla="*/ 1139433 h 1355913"/>
                <a:gd name="connsiteX88" fmla="*/ 321181 w 1303698"/>
                <a:gd name="connsiteY88" fmla="*/ 1139433 h 1355913"/>
                <a:gd name="connsiteX89" fmla="*/ 321181 w 1303698"/>
                <a:gd name="connsiteY89" fmla="*/ 1176009 h 1355913"/>
                <a:gd name="connsiteX90" fmla="*/ 367143 w 1303698"/>
                <a:gd name="connsiteY90" fmla="*/ 1176009 h 1355913"/>
                <a:gd name="connsiteX91" fmla="*/ 367143 w 1303698"/>
                <a:gd name="connsiteY91" fmla="*/ 1139433 h 1355913"/>
                <a:gd name="connsiteX92" fmla="*/ 244739 w 1303698"/>
                <a:gd name="connsiteY92" fmla="*/ 1139433 h 1355913"/>
                <a:gd name="connsiteX93" fmla="*/ 244739 w 1303698"/>
                <a:gd name="connsiteY93" fmla="*/ 1176009 h 1355913"/>
                <a:gd name="connsiteX94" fmla="*/ 290701 w 1303698"/>
                <a:gd name="connsiteY94" fmla="*/ 1176009 h 1355913"/>
                <a:gd name="connsiteX95" fmla="*/ 290701 w 1303698"/>
                <a:gd name="connsiteY95" fmla="*/ 1139433 h 1355913"/>
                <a:gd name="connsiteX96" fmla="*/ 168297 w 1303698"/>
                <a:gd name="connsiteY96" fmla="*/ 1139433 h 1355913"/>
                <a:gd name="connsiteX97" fmla="*/ 168297 w 1303698"/>
                <a:gd name="connsiteY97" fmla="*/ 1176009 h 1355913"/>
                <a:gd name="connsiteX98" fmla="*/ 214259 w 1303698"/>
                <a:gd name="connsiteY98" fmla="*/ 1176009 h 1355913"/>
                <a:gd name="connsiteX99" fmla="*/ 214259 w 1303698"/>
                <a:gd name="connsiteY99" fmla="*/ 1139433 h 1355913"/>
                <a:gd name="connsiteX100" fmla="*/ 91855 w 1303698"/>
                <a:gd name="connsiteY100" fmla="*/ 1139433 h 1355913"/>
                <a:gd name="connsiteX101" fmla="*/ 91855 w 1303698"/>
                <a:gd name="connsiteY101" fmla="*/ 1176009 h 1355913"/>
                <a:gd name="connsiteX102" fmla="*/ 137817 w 1303698"/>
                <a:gd name="connsiteY102" fmla="*/ 1176009 h 1355913"/>
                <a:gd name="connsiteX103" fmla="*/ 137817 w 1303698"/>
                <a:gd name="connsiteY103" fmla="*/ 1139433 h 1355913"/>
                <a:gd name="connsiteX104" fmla="*/ 1172454 w 1303698"/>
                <a:gd name="connsiteY104" fmla="*/ 1066462 h 1355913"/>
                <a:gd name="connsiteX105" fmla="*/ 1172454 w 1303698"/>
                <a:gd name="connsiteY105" fmla="*/ 1103038 h 1355913"/>
                <a:gd name="connsiteX106" fmla="*/ 1218416 w 1303698"/>
                <a:gd name="connsiteY106" fmla="*/ 1103038 h 1355913"/>
                <a:gd name="connsiteX107" fmla="*/ 1218416 w 1303698"/>
                <a:gd name="connsiteY107" fmla="*/ 1066462 h 1355913"/>
                <a:gd name="connsiteX108" fmla="*/ 1096012 w 1303698"/>
                <a:gd name="connsiteY108" fmla="*/ 1066462 h 1355913"/>
                <a:gd name="connsiteX109" fmla="*/ 1096012 w 1303698"/>
                <a:gd name="connsiteY109" fmla="*/ 1103038 h 1355913"/>
                <a:gd name="connsiteX110" fmla="*/ 1141974 w 1303698"/>
                <a:gd name="connsiteY110" fmla="*/ 1103038 h 1355913"/>
                <a:gd name="connsiteX111" fmla="*/ 1141974 w 1303698"/>
                <a:gd name="connsiteY111" fmla="*/ 1066462 h 1355913"/>
                <a:gd name="connsiteX112" fmla="*/ 1019570 w 1303698"/>
                <a:gd name="connsiteY112" fmla="*/ 1066462 h 1355913"/>
                <a:gd name="connsiteX113" fmla="*/ 1019570 w 1303698"/>
                <a:gd name="connsiteY113" fmla="*/ 1103038 h 1355913"/>
                <a:gd name="connsiteX114" fmla="*/ 1065532 w 1303698"/>
                <a:gd name="connsiteY114" fmla="*/ 1103038 h 1355913"/>
                <a:gd name="connsiteX115" fmla="*/ 1065532 w 1303698"/>
                <a:gd name="connsiteY115" fmla="*/ 1066462 h 1355913"/>
                <a:gd name="connsiteX116" fmla="*/ 943128 w 1303698"/>
                <a:gd name="connsiteY116" fmla="*/ 1066462 h 1355913"/>
                <a:gd name="connsiteX117" fmla="*/ 943128 w 1303698"/>
                <a:gd name="connsiteY117" fmla="*/ 1103038 h 1355913"/>
                <a:gd name="connsiteX118" fmla="*/ 989090 w 1303698"/>
                <a:gd name="connsiteY118" fmla="*/ 1103038 h 1355913"/>
                <a:gd name="connsiteX119" fmla="*/ 989090 w 1303698"/>
                <a:gd name="connsiteY119" fmla="*/ 1066462 h 1355913"/>
                <a:gd name="connsiteX120" fmla="*/ 866686 w 1303698"/>
                <a:gd name="connsiteY120" fmla="*/ 1066462 h 1355913"/>
                <a:gd name="connsiteX121" fmla="*/ 866686 w 1303698"/>
                <a:gd name="connsiteY121" fmla="*/ 1103038 h 1355913"/>
                <a:gd name="connsiteX122" fmla="*/ 912648 w 1303698"/>
                <a:gd name="connsiteY122" fmla="*/ 1103038 h 1355913"/>
                <a:gd name="connsiteX123" fmla="*/ 912648 w 1303698"/>
                <a:gd name="connsiteY123" fmla="*/ 1066462 h 1355913"/>
                <a:gd name="connsiteX124" fmla="*/ 790244 w 1303698"/>
                <a:gd name="connsiteY124" fmla="*/ 1066462 h 1355913"/>
                <a:gd name="connsiteX125" fmla="*/ 790244 w 1303698"/>
                <a:gd name="connsiteY125" fmla="*/ 1103038 h 1355913"/>
                <a:gd name="connsiteX126" fmla="*/ 836206 w 1303698"/>
                <a:gd name="connsiteY126" fmla="*/ 1103038 h 1355913"/>
                <a:gd name="connsiteX127" fmla="*/ 836206 w 1303698"/>
                <a:gd name="connsiteY127" fmla="*/ 1066462 h 1355913"/>
                <a:gd name="connsiteX128" fmla="*/ 713802 w 1303698"/>
                <a:gd name="connsiteY128" fmla="*/ 1066462 h 1355913"/>
                <a:gd name="connsiteX129" fmla="*/ 713802 w 1303698"/>
                <a:gd name="connsiteY129" fmla="*/ 1103038 h 1355913"/>
                <a:gd name="connsiteX130" fmla="*/ 759764 w 1303698"/>
                <a:gd name="connsiteY130" fmla="*/ 1103038 h 1355913"/>
                <a:gd name="connsiteX131" fmla="*/ 759764 w 1303698"/>
                <a:gd name="connsiteY131" fmla="*/ 1066462 h 1355913"/>
                <a:gd name="connsiteX132" fmla="*/ 550507 w 1303698"/>
                <a:gd name="connsiteY132" fmla="*/ 1066462 h 1355913"/>
                <a:gd name="connsiteX133" fmla="*/ 550507 w 1303698"/>
                <a:gd name="connsiteY133" fmla="*/ 1103038 h 1355913"/>
                <a:gd name="connsiteX134" fmla="*/ 596469 w 1303698"/>
                <a:gd name="connsiteY134" fmla="*/ 1103038 h 1355913"/>
                <a:gd name="connsiteX135" fmla="*/ 596469 w 1303698"/>
                <a:gd name="connsiteY135" fmla="*/ 1066462 h 1355913"/>
                <a:gd name="connsiteX136" fmla="*/ 474065 w 1303698"/>
                <a:gd name="connsiteY136" fmla="*/ 1066462 h 1355913"/>
                <a:gd name="connsiteX137" fmla="*/ 474065 w 1303698"/>
                <a:gd name="connsiteY137" fmla="*/ 1103038 h 1355913"/>
                <a:gd name="connsiteX138" fmla="*/ 520027 w 1303698"/>
                <a:gd name="connsiteY138" fmla="*/ 1103038 h 1355913"/>
                <a:gd name="connsiteX139" fmla="*/ 520027 w 1303698"/>
                <a:gd name="connsiteY139" fmla="*/ 1066462 h 1355913"/>
                <a:gd name="connsiteX140" fmla="*/ 397623 w 1303698"/>
                <a:gd name="connsiteY140" fmla="*/ 1066462 h 1355913"/>
                <a:gd name="connsiteX141" fmla="*/ 397623 w 1303698"/>
                <a:gd name="connsiteY141" fmla="*/ 1103038 h 1355913"/>
                <a:gd name="connsiteX142" fmla="*/ 443585 w 1303698"/>
                <a:gd name="connsiteY142" fmla="*/ 1103038 h 1355913"/>
                <a:gd name="connsiteX143" fmla="*/ 443585 w 1303698"/>
                <a:gd name="connsiteY143" fmla="*/ 1066462 h 1355913"/>
                <a:gd name="connsiteX144" fmla="*/ 321181 w 1303698"/>
                <a:gd name="connsiteY144" fmla="*/ 1066462 h 1355913"/>
                <a:gd name="connsiteX145" fmla="*/ 321181 w 1303698"/>
                <a:gd name="connsiteY145" fmla="*/ 1103038 h 1355913"/>
                <a:gd name="connsiteX146" fmla="*/ 367143 w 1303698"/>
                <a:gd name="connsiteY146" fmla="*/ 1103038 h 1355913"/>
                <a:gd name="connsiteX147" fmla="*/ 367143 w 1303698"/>
                <a:gd name="connsiteY147" fmla="*/ 1066462 h 1355913"/>
                <a:gd name="connsiteX148" fmla="*/ 244739 w 1303698"/>
                <a:gd name="connsiteY148" fmla="*/ 1066462 h 1355913"/>
                <a:gd name="connsiteX149" fmla="*/ 244739 w 1303698"/>
                <a:gd name="connsiteY149" fmla="*/ 1103038 h 1355913"/>
                <a:gd name="connsiteX150" fmla="*/ 290701 w 1303698"/>
                <a:gd name="connsiteY150" fmla="*/ 1103038 h 1355913"/>
                <a:gd name="connsiteX151" fmla="*/ 290701 w 1303698"/>
                <a:gd name="connsiteY151" fmla="*/ 1066462 h 1355913"/>
                <a:gd name="connsiteX152" fmla="*/ 168297 w 1303698"/>
                <a:gd name="connsiteY152" fmla="*/ 1066462 h 1355913"/>
                <a:gd name="connsiteX153" fmla="*/ 168297 w 1303698"/>
                <a:gd name="connsiteY153" fmla="*/ 1103038 h 1355913"/>
                <a:gd name="connsiteX154" fmla="*/ 214259 w 1303698"/>
                <a:gd name="connsiteY154" fmla="*/ 1103038 h 1355913"/>
                <a:gd name="connsiteX155" fmla="*/ 214259 w 1303698"/>
                <a:gd name="connsiteY155" fmla="*/ 1066462 h 1355913"/>
                <a:gd name="connsiteX156" fmla="*/ 91855 w 1303698"/>
                <a:gd name="connsiteY156" fmla="*/ 1066462 h 1355913"/>
                <a:gd name="connsiteX157" fmla="*/ 91855 w 1303698"/>
                <a:gd name="connsiteY157" fmla="*/ 1103038 h 1355913"/>
                <a:gd name="connsiteX158" fmla="*/ 137817 w 1303698"/>
                <a:gd name="connsiteY158" fmla="*/ 1103038 h 1355913"/>
                <a:gd name="connsiteX159" fmla="*/ 137817 w 1303698"/>
                <a:gd name="connsiteY159" fmla="*/ 1066462 h 1355913"/>
                <a:gd name="connsiteX160" fmla="*/ 1172454 w 1303698"/>
                <a:gd name="connsiteY160" fmla="*/ 987699 h 1355913"/>
                <a:gd name="connsiteX161" fmla="*/ 1172454 w 1303698"/>
                <a:gd name="connsiteY161" fmla="*/ 1024275 h 1355913"/>
                <a:gd name="connsiteX162" fmla="*/ 1218416 w 1303698"/>
                <a:gd name="connsiteY162" fmla="*/ 1024275 h 1355913"/>
                <a:gd name="connsiteX163" fmla="*/ 1218416 w 1303698"/>
                <a:gd name="connsiteY163" fmla="*/ 987699 h 1355913"/>
                <a:gd name="connsiteX164" fmla="*/ 1096012 w 1303698"/>
                <a:gd name="connsiteY164" fmla="*/ 987699 h 1355913"/>
                <a:gd name="connsiteX165" fmla="*/ 1096012 w 1303698"/>
                <a:gd name="connsiteY165" fmla="*/ 1024275 h 1355913"/>
                <a:gd name="connsiteX166" fmla="*/ 1141974 w 1303698"/>
                <a:gd name="connsiteY166" fmla="*/ 1024275 h 1355913"/>
                <a:gd name="connsiteX167" fmla="*/ 1141974 w 1303698"/>
                <a:gd name="connsiteY167" fmla="*/ 987699 h 1355913"/>
                <a:gd name="connsiteX168" fmla="*/ 1019570 w 1303698"/>
                <a:gd name="connsiteY168" fmla="*/ 987699 h 1355913"/>
                <a:gd name="connsiteX169" fmla="*/ 1019570 w 1303698"/>
                <a:gd name="connsiteY169" fmla="*/ 1024275 h 1355913"/>
                <a:gd name="connsiteX170" fmla="*/ 1065532 w 1303698"/>
                <a:gd name="connsiteY170" fmla="*/ 1024275 h 1355913"/>
                <a:gd name="connsiteX171" fmla="*/ 1065532 w 1303698"/>
                <a:gd name="connsiteY171" fmla="*/ 987699 h 1355913"/>
                <a:gd name="connsiteX172" fmla="*/ 943128 w 1303698"/>
                <a:gd name="connsiteY172" fmla="*/ 987699 h 1355913"/>
                <a:gd name="connsiteX173" fmla="*/ 943128 w 1303698"/>
                <a:gd name="connsiteY173" fmla="*/ 1024275 h 1355913"/>
                <a:gd name="connsiteX174" fmla="*/ 989090 w 1303698"/>
                <a:gd name="connsiteY174" fmla="*/ 1024275 h 1355913"/>
                <a:gd name="connsiteX175" fmla="*/ 989090 w 1303698"/>
                <a:gd name="connsiteY175" fmla="*/ 987699 h 1355913"/>
                <a:gd name="connsiteX176" fmla="*/ 866686 w 1303698"/>
                <a:gd name="connsiteY176" fmla="*/ 987699 h 1355913"/>
                <a:gd name="connsiteX177" fmla="*/ 866686 w 1303698"/>
                <a:gd name="connsiteY177" fmla="*/ 1024275 h 1355913"/>
                <a:gd name="connsiteX178" fmla="*/ 912648 w 1303698"/>
                <a:gd name="connsiteY178" fmla="*/ 1024275 h 1355913"/>
                <a:gd name="connsiteX179" fmla="*/ 912648 w 1303698"/>
                <a:gd name="connsiteY179" fmla="*/ 987699 h 1355913"/>
                <a:gd name="connsiteX180" fmla="*/ 790244 w 1303698"/>
                <a:gd name="connsiteY180" fmla="*/ 987699 h 1355913"/>
                <a:gd name="connsiteX181" fmla="*/ 790244 w 1303698"/>
                <a:gd name="connsiteY181" fmla="*/ 1024275 h 1355913"/>
                <a:gd name="connsiteX182" fmla="*/ 836206 w 1303698"/>
                <a:gd name="connsiteY182" fmla="*/ 1024275 h 1355913"/>
                <a:gd name="connsiteX183" fmla="*/ 836206 w 1303698"/>
                <a:gd name="connsiteY183" fmla="*/ 987699 h 1355913"/>
                <a:gd name="connsiteX184" fmla="*/ 713802 w 1303698"/>
                <a:gd name="connsiteY184" fmla="*/ 987699 h 1355913"/>
                <a:gd name="connsiteX185" fmla="*/ 713802 w 1303698"/>
                <a:gd name="connsiteY185" fmla="*/ 1024275 h 1355913"/>
                <a:gd name="connsiteX186" fmla="*/ 759764 w 1303698"/>
                <a:gd name="connsiteY186" fmla="*/ 1024275 h 1355913"/>
                <a:gd name="connsiteX187" fmla="*/ 759764 w 1303698"/>
                <a:gd name="connsiteY187" fmla="*/ 987699 h 1355913"/>
                <a:gd name="connsiteX188" fmla="*/ 1172454 w 1303698"/>
                <a:gd name="connsiteY188" fmla="*/ 914728 h 1355913"/>
                <a:gd name="connsiteX189" fmla="*/ 1172454 w 1303698"/>
                <a:gd name="connsiteY189" fmla="*/ 951304 h 1355913"/>
                <a:gd name="connsiteX190" fmla="*/ 1218416 w 1303698"/>
                <a:gd name="connsiteY190" fmla="*/ 951304 h 1355913"/>
                <a:gd name="connsiteX191" fmla="*/ 1218416 w 1303698"/>
                <a:gd name="connsiteY191" fmla="*/ 914728 h 1355913"/>
                <a:gd name="connsiteX192" fmla="*/ 1096012 w 1303698"/>
                <a:gd name="connsiteY192" fmla="*/ 914728 h 1355913"/>
                <a:gd name="connsiteX193" fmla="*/ 1096012 w 1303698"/>
                <a:gd name="connsiteY193" fmla="*/ 951304 h 1355913"/>
                <a:gd name="connsiteX194" fmla="*/ 1141974 w 1303698"/>
                <a:gd name="connsiteY194" fmla="*/ 951304 h 1355913"/>
                <a:gd name="connsiteX195" fmla="*/ 1141974 w 1303698"/>
                <a:gd name="connsiteY195" fmla="*/ 914728 h 1355913"/>
                <a:gd name="connsiteX196" fmla="*/ 1019570 w 1303698"/>
                <a:gd name="connsiteY196" fmla="*/ 914728 h 1355913"/>
                <a:gd name="connsiteX197" fmla="*/ 1019570 w 1303698"/>
                <a:gd name="connsiteY197" fmla="*/ 951304 h 1355913"/>
                <a:gd name="connsiteX198" fmla="*/ 1065532 w 1303698"/>
                <a:gd name="connsiteY198" fmla="*/ 951304 h 1355913"/>
                <a:gd name="connsiteX199" fmla="*/ 1065532 w 1303698"/>
                <a:gd name="connsiteY199" fmla="*/ 914728 h 1355913"/>
                <a:gd name="connsiteX200" fmla="*/ 943128 w 1303698"/>
                <a:gd name="connsiteY200" fmla="*/ 914728 h 1355913"/>
                <a:gd name="connsiteX201" fmla="*/ 943128 w 1303698"/>
                <a:gd name="connsiteY201" fmla="*/ 951304 h 1355913"/>
                <a:gd name="connsiteX202" fmla="*/ 989090 w 1303698"/>
                <a:gd name="connsiteY202" fmla="*/ 951304 h 1355913"/>
                <a:gd name="connsiteX203" fmla="*/ 989090 w 1303698"/>
                <a:gd name="connsiteY203" fmla="*/ 914728 h 1355913"/>
                <a:gd name="connsiteX204" fmla="*/ 866686 w 1303698"/>
                <a:gd name="connsiteY204" fmla="*/ 914728 h 1355913"/>
                <a:gd name="connsiteX205" fmla="*/ 866686 w 1303698"/>
                <a:gd name="connsiteY205" fmla="*/ 951304 h 1355913"/>
                <a:gd name="connsiteX206" fmla="*/ 912648 w 1303698"/>
                <a:gd name="connsiteY206" fmla="*/ 951304 h 1355913"/>
                <a:gd name="connsiteX207" fmla="*/ 912648 w 1303698"/>
                <a:gd name="connsiteY207" fmla="*/ 914728 h 1355913"/>
                <a:gd name="connsiteX208" fmla="*/ 790244 w 1303698"/>
                <a:gd name="connsiteY208" fmla="*/ 914728 h 1355913"/>
                <a:gd name="connsiteX209" fmla="*/ 790244 w 1303698"/>
                <a:gd name="connsiteY209" fmla="*/ 951304 h 1355913"/>
                <a:gd name="connsiteX210" fmla="*/ 836206 w 1303698"/>
                <a:gd name="connsiteY210" fmla="*/ 951304 h 1355913"/>
                <a:gd name="connsiteX211" fmla="*/ 836206 w 1303698"/>
                <a:gd name="connsiteY211" fmla="*/ 914728 h 1355913"/>
                <a:gd name="connsiteX212" fmla="*/ 713802 w 1303698"/>
                <a:gd name="connsiteY212" fmla="*/ 914728 h 1355913"/>
                <a:gd name="connsiteX213" fmla="*/ 713802 w 1303698"/>
                <a:gd name="connsiteY213" fmla="*/ 951304 h 1355913"/>
                <a:gd name="connsiteX214" fmla="*/ 759764 w 1303698"/>
                <a:gd name="connsiteY214" fmla="*/ 951304 h 1355913"/>
                <a:gd name="connsiteX215" fmla="*/ 759764 w 1303698"/>
                <a:gd name="connsiteY215" fmla="*/ 914728 h 1355913"/>
                <a:gd name="connsiteX216" fmla="*/ 406719 w 1303698"/>
                <a:gd name="connsiteY216" fmla="*/ 768369 h 1355913"/>
                <a:gd name="connsiteX217" fmla="*/ 392429 w 1303698"/>
                <a:gd name="connsiteY217" fmla="*/ 781560 h 1355913"/>
                <a:gd name="connsiteX218" fmla="*/ 391879 w 1303698"/>
                <a:gd name="connsiteY218" fmla="*/ 942049 h 1355913"/>
                <a:gd name="connsiteX219" fmla="*/ 405620 w 1303698"/>
                <a:gd name="connsiteY219" fmla="*/ 956339 h 1355913"/>
                <a:gd name="connsiteX220" fmla="*/ 419360 w 1303698"/>
                <a:gd name="connsiteY220" fmla="*/ 942049 h 1355913"/>
                <a:gd name="connsiteX221" fmla="*/ 419360 w 1303698"/>
                <a:gd name="connsiteY221" fmla="*/ 863453 h 1355913"/>
                <a:gd name="connsiteX222" fmla="*/ 419360 w 1303698"/>
                <a:gd name="connsiteY222" fmla="*/ 782110 h 1355913"/>
                <a:gd name="connsiteX223" fmla="*/ 406719 w 1303698"/>
                <a:gd name="connsiteY223" fmla="*/ 768369 h 1355913"/>
                <a:gd name="connsiteX224" fmla="*/ 555116 w 1303698"/>
                <a:gd name="connsiteY224" fmla="*/ 723300 h 1355913"/>
                <a:gd name="connsiteX225" fmla="*/ 544674 w 1303698"/>
                <a:gd name="connsiteY225" fmla="*/ 734842 h 1355913"/>
                <a:gd name="connsiteX226" fmla="*/ 545223 w 1303698"/>
                <a:gd name="connsiteY226" fmla="*/ 944797 h 1355913"/>
                <a:gd name="connsiteX227" fmla="*/ 556765 w 1303698"/>
                <a:gd name="connsiteY227" fmla="*/ 956339 h 1355913"/>
                <a:gd name="connsiteX228" fmla="*/ 600185 w 1303698"/>
                <a:gd name="connsiteY228" fmla="*/ 956339 h 1355913"/>
                <a:gd name="connsiteX229" fmla="*/ 615025 w 1303698"/>
                <a:gd name="connsiteY229" fmla="*/ 941499 h 1355913"/>
                <a:gd name="connsiteX230" fmla="*/ 615025 w 1303698"/>
                <a:gd name="connsiteY230" fmla="*/ 866751 h 1355913"/>
                <a:gd name="connsiteX231" fmla="*/ 621071 w 1303698"/>
                <a:gd name="connsiteY231" fmla="*/ 853010 h 1355913"/>
                <a:gd name="connsiteX232" fmla="*/ 637559 w 1303698"/>
                <a:gd name="connsiteY232" fmla="*/ 827728 h 1355913"/>
                <a:gd name="connsiteX233" fmla="*/ 625468 w 1303698"/>
                <a:gd name="connsiteY233" fmla="*/ 816735 h 1355913"/>
                <a:gd name="connsiteX234" fmla="*/ 585895 w 1303698"/>
                <a:gd name="connsiteY234" fmla="*/ 816735 h 1355913"/>
                <a:gd name="connsiteX235" fmla="*/ 567208 w 1303698"/>
                <a:gd name="connsiteY235" fmla="*/ 798598 h 1355913"/>
                <a:gd name="connsiteX236" fmla="*/ 567208 w 1303698"/>
                <a:gd name="connsiteY236" fmla="*/ 767819 h 1355913"/>
                <a:gd name="connsiteX237" fmla="*/ 566659 w 1303698"/>
                <a:gd name="connsiteY237" fmla="*/ 767819 h 1355913"/>
                <a:gd name="connsiteX238" fmla="*/ 566659 w 1303698"/>
                <a:gd name="connsiteY238" fmla="*/ 735392 h 1355913"/>
                <a:gd name="connsiteX239" fmla="*/ 555116 w 1303698"/>
                <a:gd name="connsiteY239" fmla="*/ 723300 h 1355913"/>
                <a:gd name="connsiteX240" fmla="*/ 509498 w 1303698"/>
                <a:gd name="connsiteY240" fmla="*/ 565559 h 1355913"/>
                <a:gd name="connsiteX241" fmla="*/ 495208 w 1303698"/>
                <a:gd name="connsiteY241" fmla="*/ 572704 h 1355913"/>
                <a:gd name="connsiteX242" fmla="*/ 502353 w 1303698"/>
                <a:gd name="connsiteY242" fmla="*/ 601284 h 1355913"/>
                <a:gd name="connsiteX243" fmla="*/ 545223 w 1303698"/>
                <a:gd name="connsiteY243" fmla="*/ 674384 h 1355913"/>
                <a:gd name="connsiteX244" fmla="*/ 571605 w 1303698"/>
                <a:gd name="connsiteY244" fmla="*/ 702964 h 1355913"/>
                <a:gd name="connsiteX245" fmla="*/ 578750 w 1303698"/>
                <a:gd name="connsiteY245" fmla="*/ 703514 h 1355913"/>
                <a:gd name="connsiteX246" fmla="*/ 588643 w 1303698"/>
                <a:gd name="connsiteY246" fmla="*/ 715056 h 1355913"/>
                <a:gd name="connsiteX247" fmla="*/ 588093 w 1303698"/>
                <a:gd name="connsiteY247" fmla="*/ 767270 h 1355913"/>
                <a:gd name="connsiteX248" fmla="*/ 613376 w 1303698"/>
                <a:gd name="connsiteY248" fmla="*/ 794751 h 1355913"/>
                <a:gd name="connsiteX249" fmla="*/ 617773 w 1303698"/>
                <a:gd name="connsiteY249" fmla="*/ 795300 h 1355913"/>
                <a:gd name="connsiteX250" fmla="*/ 637559 w 1303698"/>
                <a:gd name="connsiteY250" fmla="*/ 783758 h 1355913"/>
                <a:gd name="connsiteX251" fmla="*/ 620521 w 1303698"/>
                <a:gd name="connsiteY251" fmla="*/ 754629 h 1355913"/>
                <a:gd name="connsiteX252" fmla="*/ 597987 w 1303698"/>
                <a:gd name="connsiteY252" fmla="*/ 731545 h 1355913"/>
                <a:gd name="connsiteX253" fmla="*/ 597987 w 1303698"/>
                <a:gd name="connsiteY253" fmla="*/ 656796 h 1355913"/>
                <a:gd name="connsiteX254" fmla="*/ 597437 w 1303698"/>
                <a:gd name="connsiteY254" fmla="*/ 656796 h 1355913"/>
                <a:gd name="connsiteX255" fmla="*/ 597437 w 1303698"/>
                <a:gd name="connsiteY255" fmla="*/ 580949 h 1355913"/>
                <a:gd name="connsiteX256" fmla="*/ 582597 w 1303698"/>
                <a:gd name="connsiteY256" fmla="*/ 565559 h 1355913"/>
                <a:gd name="connsiteX257" fmla="*/ 509498 w 1303698"/>
                <a:gd name="connsiteY257" fmla="*/ 565559 h 1355913"/>
                <a:gd name="connsiteX258" fmla="*/ 1099240 w 1303698"/>
                <a:gd name="connsiteY258" fmla="*/ 0 h 1355913"/>
                <a:gd name="connsiteX259" fmla="*/ 1179484 w 1303698"/>
                <a:gd name="connsiteY259" fmla="*/ 0 h 1355913"/>
                <a:gd name="connsiteX260" fmla="*/ 1216309 w 1303698"/>
                <a:gd name="connsiteY260" fmla="*/ 756827 h 1355913"/>
                <a:gd name="connsiteX261" fmla="*/ 1303698 w 1303698"/>
                <a:gd name="connsiteY261" fmla="*/ 758476 h 1355913"/>
                <a:gd name="connsiteX262" fmla="*/ 1301500 w 1303698"/>
                <a:gd name="connsiteY262" fmla="*/ 1355913 h 1355913"/>
                <a:gd name="connsiteX263" fmla="*/ 0 w 1303698"/>
                <a:gd name="connsiteY263" fmla="*/ 1355913 h 1355913"/>
                <a:gd name="connsiteX264" fmla="*/ 2199 w 1303698"/>
                <a:gd name="connsiteY264" fmla="*/ 951942 h 1355913"/>
                <a:gd name="connsiteX265" fmla="*/ 149497 w 1303698"/>
                <a:gd name="connsiteY265" fmla="*/ 867850 h 1355913"/>
                <a:gd name="connsiteX266" fmla="*/ 190719 w 1303698"/>
                <a:gd name="connsiteY266" fmla="*/ 943698 h 1355913"/>
                <a:gd name="connsiteX267" fmla="*/ 325925 w 1303698"/>
                <a:gd name="connsiteY267" fmla="*/ 867300 h 1355913"/>
                <a:gd name="connsiteX268" fmla="*/ 364398 w 1303698"/>
                <a:gd name="connsiteY268" fmla="*/ 938751 h 1355913"/>
                <a:gd name="connsiteX269" fmla="*/ 366047 w 1303698"/>
                <a:gd name="connsiteY269" fmla="*/ 767270 h 1355913"/>
                <a:gd name="connsiteX270" fmla="*/ 391879 w 1303698"/>
                <a:gd name="connsiteY270" fmla="*/ 741987 h 1355913"/>
                <a:gd name="connsiteX271" fmla="*/ 419910 w 1303698"/>
                <a:gd name="connsiteY271" fmla="*/ 714506 h 1355913"/>
                <a:gd name="connsiteX272" fmla="*/ 419910 w 1303698"/>
                <a:gd name="connsiteY272" fmla="*/ 661193 h 1355913"/>
                <a:gd name="connsiteX273" fmla="*/ 454536 w 1303698"/>
                <a:gd name="connsiteY273" fmla="*/ 606231 h 1355913"/>
                <a:gd name="connsiteX274" fmla="*/ 467727 w 1303698"/>
                <a:gd name="connsiteY274" fmla="*/ 584796 h 1355913"/>
                <a:gd name="connsiteX275" fmla="*/ 467177 w 1303698"/>
                <a:gd name="connsiteY275" fmla="*/ 555116 h 1355913"/>
                <a:gd name="connsiteX276" fmla="*/ 482017 w 1303698"/>
                <a:gd name="connsiteY276" fmla="*/ 539178 h 1355913"/>
                <a:gd name="connsiteX277" fmla="*/ 607330 w 1303698"/>
                <a:gd name="connsiteY277" fmla="*/ 539178 h 1355913"/>
                <a:gd name="connsiteX278" fmla="*/ 624368 w 1303698"/>
                <a:gd name="connsiteY278" fmla="*/ 558414 h 1355913"/>
                <a:gd name="connsiteX279" fmla="*/ 624368 w 1303698"/>
                <a:gd name="connsiteY279" fmla="*/ 673834 h 1355913"/>
                <a:gd name="connsiteX280" fmla="*/ 626017 w 1303698"/>
                <a:gd name="connsiteY280" fmla="*/ 717254 h 1355913"/>
                <a:gd name="connsiteX281" fmla="*/ 632063 w 1303698"/>
                <a:gd name="connsiteY281" fmla="*/ 726598 h 1355913"/>
                <a:gd name="connsiteX282" fmla="*/ 637010 w 1303698"/>
                <a:gd name="connsiteY282" fmla="*/ 717804 h 1355913"/>
                <a:gd name="connsiteX283" fmla="*/ 637010 w 1303698"/>
                <a:gd name="connsiteY283" fmla="*/ 690873 h 1355913"/>
                <a:gd name="connsiteX284" fmla="*/ 653498 w 1303698"/>
                <a:gd name="connsiteY284" fmla="*/ 674384 h 1355913"/>
                <a:gd name="connsiteX285" fmla="*/ 671086 w 1303698"/>
                <a:gd name="connsiteY285" fmla="*/ 658445 h 1355913"/>
                <a:gd name="connsiteX286" fmla="*/ 695819 w 1303698"/>
                <a:gd name="connsiteY286" fmla="*/ 611727 h 1355913"/>
                <a:gd name="connsiteX287" fmla="*/ 715056 w 1303698"/>
                <a:gd name="connsiteY287" fmla="*/ 594140 h 1355913"/>
                <a:gd name="connsiteX288" fmla="*/ 753529 w 1303698"/>
                <a:gd name="connsiteY288" fmla="*/ 597987 h 1355913"/>
                <a:gd name="connsiteX289" fmla="*/ 762323 w 1303698"/>
                <a:gd name="connsiteY289" fmla="*/ 606231 h 1355913"/>
                <a:gd name="connsiteX290" fmla="*/ 795850 w 1303698"/>
                <a:gd name="connsiteY290" fmla="*/ 665590 h 1355913"/>
                <a:gd name="connsiteX291" fmla="*/ 795850 w 1303698"/>
                <a:gd name="connsiteY291" fmla="*/ 765071 h 1355913"/>
                <a:gd name="connsiteX292" fmla="*/ 862903 w 1303698"/>
                <a:gd name="connsiteY292" fmla="*/ 761773 h 1355913"/>
                <a:gd name="connsiteX293" fmla="*/ 898079 w 1303698"/>
                <a:gd name="connsiteY293" fmla="*/ 155543 h 1355913"/>
                <a:gd name="connsiteX294" fmla="*/ 979973 w 1303698"/>
                <a:gd name="connsiteY294" fmla="*/ 155543 h 1355913"/>
                <a:gd name="connsiteX295" fmla="*/ 1016797 w 1303698"/>
                <a:gd name="connsiteY295" fmla="*/ 759026 h 1355913"/>
                <a:gd name="connsiteX296" fmla="*/ 1063515 w 1303698"/>
                <a:gd name="connsiteY296" fmla="*/ 757376 h 1355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Lst>
              <a:rect l="l" t="t" r="r" b="b"/>
              <a:pathLst>
                <a:path w="1303698" h="1355913">
                  <a:moveTo>
                    <a:pt x="91855" y="1312553"/>
                  </a:moveTo>
                  <a:lnTo>
                    <a:pt x="91855" y="1330841"/>
                  </a:lnTo>
                  <a:lnTo>
                    <a:pt x="274735" y="1330841"/>
                  </a:lnTo>
                  <a:lnTo>
                    <a:pt x="274735" y="1312553"/>
                  </a:lnTo>
                  <a:close/>
                  <a:moveTo>
                    <a:pt x="928130" y="1308135"/>
                  </a:moveTo>
                  <a:lnTo>
                    <a:pt x="928130" y="1326423"/>
                  </a:lnTo>
                  <a:lnTo>
                    <a:pt x="1111010" y="1326423"/>
                  </a:lnTo>
                  <a:lnTo>
                    <a:pt x="1111010" y="1308135"/>
                  </a:lnTo>
                  <a:close/>
                  <a:moveTo>
                    <a:pt x="713802" y="1307881"/>
                  </a:moveTo>
                  <a:lnTo>
                    <a:pt x="713802" y="1326169"/>
                  </a:lnTo>
                  <a:lnTo>
                    <a:pt x="896682" y="1326169"/>
                  </a:lnTo>
                  <a:lnTo>
                    <a:pt x="896682" y="1307881"/>
                  </a:lnTo>
                  <a:close/>
                  <a:moveTo>
                    <a:pt x="91855" y="1284733"/>
                  </a:moveTo>
                  <a:lnTo>
                    <a:pt x="91855" y="1303021"/>
                  </a:lnTo>
                  <a:lnTo>
                    <a:pt x="274735" y="1303021"/>
                  </a:lnTo>
                  <a:lnTo>
                    <a:pt x="274735" y="1284733"/>
                  </a:lnTo>
                  <a:close/>
                  <a:moveTo>
                    <a:pt x="928130" y="1280315"/>
                  </a:moveTo>
                  <a:lnTo>
                    <a:pt x="928130" y="1298603"/>
                  </a:lnTo>
                  <a:lnTo>
                    <a:pt x="1111010" y="1298603"/>
                  </a:lnTo>
                  <a:lnTo>
                    <a:pt x="1111010" y="1280315"/>
                  </a:lnTo>
                  <a:close/>
                  <a:moveTo>
                    <a:pt x="713802" y="1280061"/>
                  </a:moveTo>
                  <a:lnTo>
                    <a:pt x="713802" y="1298349"/>
                  </a:lnTo>
                  <a:lnTo>
                    <a:pt x="896682" y="1298349"/>
                  </a:lnTo>
                  <a:lnTo>
                    <a:pt x="896682" y="1280061"/>
                  </a:lnTo>
                  <a:close/>
                  <a:moveTo>
                    <a:pt x="91855" y="1256914"/>
                  </a:moveTo>
                  <a:lnTo>
                    <a:pt x="91855" y="1275202"/>
                  </a:lnTo>
                  <a:lnTo>
                    <a:pt x="274735" y="1275202"/>
                  </a:lnTo>
                  <a:lnTo>
                    <a:pt x="274735" y="1256914"/>
                  </a:lnTo>
                  <a:close/>
                  <a:moveTo>
                    <a:pt x="928130" y="1252496"/>
                  </a:moveTo>
                  <a:lnTo>
                    <a:pt x="928130" y="1270784"/>
                  </a:lnTo>
                  <a:lnTo>
                    <a:pt x="1111010" y="1270784"/>
                  </a:lnTo>
                  <a:lnTo>
                    <a:pt x="1111010" y="1252496"/>
                  </a:lnTo>
                  <a:close/>
                  <a:moveTo>
                    <a:pt x="713802" y="1252242"/>
                  </a:moveTo>
                  <a:lnTo>
                    <a:pt x="713802" y="1270530"/>
                  </a:lnTo>
                  <a:lnTo>
                    <a:pt x="896682" y="1270530"/>
                  </a:lnTo>
                  <a:lnTo>
                    <a:pt x="896682" y="1252242"/>
                  </a:lnTo>
                  <a:close/>
                  <a:moveTo>
                    <a:pt x="91855" y="1229095"/>
                  </a:moveTo>
                  <a:lnTo>
                    <a:pt x="91855" y="1247383"/>
                  </a:lnTo>
                  <a:lnTo>
                    <a:pt x="274735" y="1247383"/>
                  </a:lnTo>
                  <a:lnTo>
                    <a:pt x="274735" y="1229095"/>
                  </a:lnTo>
                  <a:close/>
                  <a:moveTo>
                    <a:pt x="928130" y="1224677"/>
                  </a:moveTo>
                  <a:lnTo>
                    <a:pt x="928130" y="1242965"/>
                  </a:lnTo>
                  <a:lnTo>
                    <a:pt x="1111010" y="1242965"/>
                  </a:lnTo>
                  <a:lnTo>
                    <a:pt x="1111010" y="1224677"/>
                  </a:lnTo>
                  <a:close/>
                  <a:moveTo>
                    <a:pt x="713802" y="1224423"/>
                  </a:moveTo>
                  <a:lnTo>
                    <a:pt x="713802" y="1242711"/>
                  </a:lnTo>
                  <a:lnTo>
                    <a:pt x="896682" y="1242711"/>
                  </a:lnTo>
                  <a:lnTo>
                    <a:pt x="896682" y="1224423"/>
                  </a:lnTo>
                  <a:close/>
                  <a:moveTo>
                    <a:pt x="1172454" y="1139433"/>
                  </a:moveTo>
                  <a:lnTo>
                    <a:pt x="1172454" y="1176009"/>
                  </a:lnTo>
                  <a:lnTo>
                    <a:pt x="1218416" y="1176009"/>
                  </a:lnTo>
                  <a:lnTo>
                    <a:pt x="1218416" y="1139433"/>
                  </a:lnTo>
                  <a:close/>
                  <a:moveTo>
                    <a:pt x="1096012" y="1139433"/>
                  </a:moveTo>
                  <a:lnTo>
                    <a:pt x="1096012" y="1176009"/>
                  </a:lnTo>
                  <a:lnTo>
                    <a:pt x="1141974" y="1176009"/>
                  </a:lnTo>
                  <a:lnTo>
                    <a:pt x="1141974" y="1139433"/>
                  </a:lnTo>
                  <a:close/>
                  <a:moveTo>
                    <a:pt x="1019570" y="1139433"/>
                  </a:moveTo>
                  <a:lnTo>
                    <a:pt x="1019570" y="1176009"/>
                  </a:lnTo>
                  <a:lnTo>
                    <a:pt x="1065532" y="1176009"/>
                  </a:lnTo>
                  <a:lnTo>
                    <a:pt x="1065532" y="1139433"/>
                  </a:lnTo>
                  <a:close/>
                  <a:moveTo>
                    <a:pt x="943128" y="1139433"/>
                  </a:moveTo>
                  <a:lnTo>
                    <a:pt x="943128" y="1176009"/>
                  </a:lnTo>
                  <a:lnTo>
                    <a:pt x="989090" y="1176009"/>
                  </a:lnTo>
                  <a:lnTo>
                    <a:pt x="989090" y="1139433"/>
                  </a:lnTo>
                  <a:close/>
                  <a:moveTo>
                    <a:pt x="866686" y="1139433"/>
                  </a:moveTo>
                  <a:lnTo>
                    <a:pt x="866686" y="1176009"/>
                  </a:lnTo>
                  <a:lnTo>
                    <a:pt x="912648" y="1176009"/>
                  </a:lnTo>
                  <a:lnTo>
                    <a:pt x="912648" y="1139433"/>
                  </a:lnTo>
                  <a:close/>
                  <a:moveTo>
                    <a:pt x="790244" y="1139433"/>
                  </a:moveTo>
                  <a:lnTo>
                    <a:pt x="790244" y="1176009"/>
                  </a:lnTo>
                  <a:lnTo>
                    <a:pt x="836206" y="1176009"/>
                  </a:lnTo>
                  <a:lnTo>
                    <a:pt x="836206" y="1139433"/>
                  </a:lnTo>
                  <a:close/>
                  <a:moveTo>
                    <a:pt x="713802" y="1139433"/>
                  </a:moveTo>
                  <a:lnTo>
                    <a:pt x="713802" y="1176009"/>
                  </a:lnTo>
                  <a:lnTo>
                    <a:pt x="759764" y="1176009"/>
                  </a:lnTo>
                  <a:lnTo>
                    <a:pt x="759764" y="1139433"/>
                  </a:lnTo>
                  <a:close/>
                  <a:moveTo>
                    <a:pt x="550507" y="1139433"/>
                  </a:moveTo>
                  <a:lnTo>
                    <a:pt x="550507" y="1176009"/>
                  </a:lnTo>
                  <a:lnTo>
                    <a:pt x="596469" y="1176009"/>
                  </a:lnTo>
                  <a:lnTo>
                    <a:pt x="596469" y="1139433"/>
                  </a:lnTo>
                  <a:close/>
                  <a:moveTo>
                    <a:pt x="474065" y="1139433"/>
                  </a:moveTo>
                  <a:lnTo>
                    <a:pt x="474065" y="1176009"/>
                  </a:lnTo>
                  <a:lnTo>
                    <a:pt x="520027" y="1176009"/>
                  </a:lnTo>
                  <a:lnTo>
                    <a:pt x="520027" y="1139433"/>
                  </a:lnTo>
                  <a:close/>
                  <a:moveTo>
                    <a:pt x="397623" y="1139433"/>
                  </a:moveTo>
                  <a:lnTo>
                    <a:pt x="397623" y="1176009"/>
                  </a:lnTo>
                  <a:lnTo>
                    <a:pt x="443585" y="1176009"/>
                  </a:lnTo>
                  <a:lnTo>
                    <a:pt x="443585" y="1139433"/>
                  </a:lnTo>
                  <a:close/>
                  <a:moveTo>
                    <a:pt x="321181" y="1139433"/>
                  </a:moveTo>
                  <a:lnTo>
                    <a:pt x="321181" y="1176009"/>
                  </a:lnTo>
                  <a:lnTo>
                    <a:pt x="367143" y="1176009"/>
                  </a:lnTo>
                  <a:lnTo>
                    <a:pt x="367143" y="1139433"/>
                  </a:lnTo>
                  <a:close/>
                  <a:moveTo>
                    <a:pt x="244739" y="1139433"/>
                  </a:moveTo>
                  <a:lnTo>
                    <a:pt x="244739" y="1176009"/>
                  </a:lnTo>
                  <a:lnTo>
                    <a:pt x="290701" y="1176009"/>
                  </a:lnTo>
                  <a:lnTo>
                    <a:pt x="290701" y="1139433"/>
                  </a:lnTo>
                  <a:close/>
                  <a:moveTo>
                    <a:pt x="168297" y="1139433"/>
                  </a:moveTo>
                  <a:lnTo>
                    <a:pt x="168297" y="1176009"/>
                  </a:lnTo>
                  <a:lnTo>
                    <a:pt x="214259" y="1176009"/>
                  </a:lnTo>
                  <a:lnTo>
                    <a:pt x="214259" y="1139433"/>
                  </a:lnTo>
                  <a:close/>
                  <a:moveTo>
                    <a:pt x="91855" y="1139433"/>
                  </a:moveTo>
                  <a:lnTo>
                    <a:pt x="91855" y="1176009"/>
                  </a:lnTo>
                  <a:lnTo>
                    <a:pt x="137817" y="1176009"/>
                  </a:lnTo>
                  <a:lnTo>
                    <a:pt x="137817" y="1139433"/>
                  </a:lnTo>
                  <a:close/>
                  <a:moveTo>
                    <a:pt x="1172454" y="1066462"/>
                  </a:moveTo>
                  <a:lnTo>
                    <a:pt x="1172454" y="1103038"/>
                  </a:lnTo>
                  <a:lnTo>
                    <a:pt x="1218416" y="1103038"/>
                  </a:lnTo>
                  <a:lnTo>
                    <a:pt x="1218416" y="1066462"/>
                  </a:lnTo>
                  <a:close/>
                  <a:moveTo>
                    <a:pt x="1096012" y="1066462"/>
                  </a:moveTo>
                  <a:lnTo>
                    <a:pt x="1096012" y="1103038"/>
                  </a:lnTo>
                  <a:lnTo>
                    <a:pt x="1141974" y="1103038"/>
                  </a:lnTo>
                  <a:lnTo>
                    <a:pt x="1141974" y="1066462"/>
                  </a:lnTo>
                  <a:close/>
                  <a:moveTo>
                    <a:pt x="1019570" y="1066462"/>
                  </a:moveTo>
                  <a:lnTo>
                    <a:pt x="1019570" y="1103038"/>
                  </a:lnTo>
                  <a:lnTo>
                    <a:pt x="1065532" y="1103038"/>
                  </a:lnTo>
                  <a:lnTo>
                    <a:pt x="1065532" y="1066462"/>
                  </a:lnTo>
                  <a:close/>
                  <a:moveTo>
                    <a:pt x="943128" y="1066462"/>
                  </a:moveTo>
                  <a:lnTo>
                    <a:pt x="943128" y="1103038"/>
                  </a:lnTo>
                  <a:lnTo>
                    <a:pt x="989090" y="1103038"/>
                  </a:lnTo>
                  <a:lnTo>
                    <a:pt x="989090" y="1066462"/>
                  </a:lnTo>
                  <a:close/>
                  <a:moveTo>
                    <a:pt x="866686" y="1066462"/>
                  </a:moveTo>
                  <a:lnTo>
                    <a:pt x="866686" y="1103038"/>
                  </a:lnTo>
                  <a:lnTo>
                    <a:pt x="912648" y="1103038"/>
                  </a:lnTo>
                  <a:lnTo>
                    <a:pt x="912648" y="1066462"/>
                  </a:lnTo>
                  <a:close/>
                  <a:moveTo>
                    <a:pt x="790244" y="1066462"/>
                  </a:moveTo>
                  <a:lnTo>
                    <a:pt x="790244" y="1103038"/>
                  </a:lnTo>
                  <a:lnTo>
                    <a:pt x="836206" y="1103038"/>
                  </a:lnTo>
                  <a:lnTo>
                    <a:pt x="836206" y="1066462"/>
                  </a:lnTo>
                  <a:close/>
                  <a:moveTo>
                    <a:pt x="713802" y="1066462"/>
                  </a:moveTo>
                  <a:lnTo>
                    <a:pt x="713802" y="1103038"/>
                  </a:lnTo>
                  <a:lnTo>
                    <a:pt x="759764" y="1103038"/>
                  </a:lnTo>
                  <a:lnTo>
                    <a:pt x="759764" y="1066462"/>
                  </a:lnTo>
                  <a:close/>
                  <a:moveTo>
                    <a:pt x="550507" y="1066462"/>
                  </a:moveTo>
                  <a:lnTo>
                    <a:pt x="550507" y="1103038"/>
                  </a:lnTo>
                  <a:lnTo>
                    <a:pt x="596469" y="1103038"/>
                  </a:lnTo>
                  <a:lnTo>
                    <a:pt x="596469" y="1066462"/>
                  </a:lnTo>
                  <a:close/>
                  <a:moveTo>
                    <a:pt x="474065" y="1066462"/>
                  </a:moveTo>
                  <a:lnTo>
                    <a:pt x="474065" y="1103038"/>
                  </a:lnTo>
                  <a:lnTo>
                    <a:pt x="520027" y="1103038"/>
                  </a:lnTo>
                  <a:lnTo>
                    <a:pt x="520027" y="1066462"/>
                  </a:lnTo>
                  <a:close/>
                  <a:moveTo>
                    <a:pt x="397623" y="1066462"/>
                  </a:moveTo>
                  <a:lnTo>
                    <a:pt x="397623" y="1103038"/>
                  </a:lnTo>
                  <a:lnTo>
                    <a:pt x="443585" y="1103038"/>
                  </a:lnTo>
                  <a:lnTo>
                    <a:pt x="443585" y="1066462"/>
                  </a:lnTo>
                  <a:close/>
                  <a:moveTo>
                    <a:pt x="321181" y="1066462"/>
                  </a:moveTo>
                  <a:lnTo>
                    <a:pt x="321181" y="1103038"/>
                  </a:lnTo>
                  <a:lnTo>
                    <a:pt x="367143" y="1103038"/>
                  </a:lnTo>
                  <a:lnTo>
                    <a:pt x="367143" y="1066462"/>
                  </a:lnTo>
                  <a:close/>
                  <a:moveTo>
                    <a:pt x="244739" y="1066462"/>
                  </a:moveTo>
                  <a:lnTo>
                    <a:pt x="244739" y="1103038"/>
                  </a:lnTo>
                  <a:lnTo>
                    <a:pt x="290701" y="1103038"/>
                  </a:lnTo>
                  <a:lnTo>
                    <a:pt x="290701" y="1066462"/>
                  </a:lnTo>
                  <a:close/>
                  <a:moveTo>
                    <a:pt x="168297" y="1066462"/>
                  </a:moveTo>
                  <a:lnTo>
                    <a:pt x="168297" y="1103038"/>
                  </a:lnTo>
                  <a:lnTo>
                    <a:pt x="214259" y="1103038"/>
                  </a:lnTo>
                  <a:lnTo>
                    <a:pt x="214259" y="1066462"/>
                  </a:lnTo>
                  <a:close/>
                  <a:moveTo>
                    <a:pt x="91855" y="1066462"/>
                  </a:moveTo>
                  <a:lnTo>
                    <a:pt x="91855" y="1103038"/>
                  </a:lnTo>
                  <a:lnTo>
                    <a:pt x="137817" y="1103038"/>
                  </a:lnTo>
                  <a:lnTo>
                    <a:pt x="137817" y="1066462"/>
                  </a:lnTo>
                  <a:close/>
                  <a:moveTo>
                    <a:pt x="1172454" y="987699"/>
                  </a:moveTo>
                  <a:lnTo>
                    <a:pt x="1172454" y="1024275"/>
                  </a:lnTo>
                  <a:lnTo>
                    <a:pt x="1218416" y="1024275"/>
                  </a:lnTo>
                  <a:lnTo>
                    <a:pt x="1218416" y="987699"/>
                  </a:lnTo>
                  <a:close/>
                  <a:moveTo>
                    <a:pt x="1096012" y="987699"/>
                  </a:moveTo>
                  <a:lnTo>
                    <a:pt x="1096012" y="1024275"/>
                  </a:lnTo>
                  <a:lnTo>
                    <a:pt x="1141974" y="1024275"/>
                  </a:lnTo>
                  <a:lnTo>
                    <a:pt x="1141974" y="987699"/>
                  </a:lnTo>
                  <a:close/>
                  <a:moveTo>
                    <a:pt x="1019570" y="987699"/>
                  </a:moveTo>
                  <a:lnTo>
                    <a:pt x="1019570" y="1024275"/>
                  </a:lnTo>
                  <a:lnTo>
                    <a:pt x="1065532" y="1024275"/>
                  </a:lnTo>
                  <a:lnTo>
                    <a:pt x="1065532" y="987699"/>
                  </a:lnTo>
                  <a:close/>
                  <a:moveTo>
                    <a:pt x="943128" y="987699"/>
                  </a:moveTo>
                  <a:lnTo>
                    <a:pt x="943128" y="1024275"/>
                  </a:lnTo>
                  <a:lnTo>
                    <a:pt x="989090" y="1024275"/>
                  </a:lnTo>
                  <a:lnTo>
                    <a:pt x="989090" y="987699"/>
                  </a:lnTo>
                  <a:close/>
                  <a:moveTo>
                    <a:pt x="866686" y="987699"/>
                  </a:moveTo>
                  <a:lnTo>
                    <a:pt x="866686" y="1024275"/>
                  </a:lnTo>
                  <a:lnTo>
                    <a:pt x="912648" y="1024275"/>
                  </a:lnTo>
                  <a:lnTo>
                    <a:pt x="912648" y="987699"/>
                  </a:lnTo>
                  <a:close/>
                  <a:moveTo>
                    <a:pt x="790244" y="987699"/>
                  </a:moveTo>
                  <a:lnTo>
                    <a:pt x="790244" y="1024275"/>
                  </a:lnTo>
                  <a:lnTo>
                    <a:pt x="836206" y="1024275"/>
                  </a:lnTo>
                  <a:lnTo>
                    <a:pt x="836206" y="987699"/>
                  </a:lnTo>
                  <a:close/>
                  <a:moveTo>
                    <a:pt x="713802" y="987699"/>
                  </a:moveTo>
                  <a:lnTo>
                    <a:pt x="713802" y="1024275"/>
                  </a:lnTo>
                  <a:lnTo>
                    <a:pt x="759764" y="1024275"/>
                  </a:lnTo>
                  <a:lnTo>
                    <a:pt x="759764" y="987699"/>
                  </a:lnTo>
                  <a:close/>
                  <a:moveTo>
                    <a:pt x="1172454" y="914728"/>
                  </a:moveTo>
                  <a:lnTo>
                    <a:pt x="1172454" y="951304"/>
                  </a:lnTo>
                  <a:lnTo>
                    <a:pt x="1218416" y="951304"/>
                  </a:lnTo>
                  <a:lnTo>
                    <a:pt x="1218416" y="914728"/>
                  </a:lnTo>
                  <a:close/>
                  <a:moveTo>
                    <a:pt x="1096012" y="914728"/>
                  </a:moveTo>
                  <a:lnTo>
                    <a:pt x="1096012" y="951304"/>
                  </a:lnTo>
                  <a:lnTo>
                    <a:pt x="1141974" y="951304"/>
                  </a:lnTo>
                  <a:lnTo>
                    <a:pt x="1141974" y="914728"/>
                  </a:lnTo>
                  <a:close/>
                  <a:moveTo>
                    <a:pt x="1019570" y="914728"/>
                  </a:moveTo>
                  <a:lnTo>
                    <a:pt x="1019570" y="951304"/>
                  </a:lnTo>
                  <a:lnTo>
                    <a:pt x="1065532" y="951304"/>
                  </a:lnTo>
                  <a:lnTo>
                    <a:pt x="1065532" y="914728"/>
                  </a:lnTo>
                  <a:close/>
                  <a:moveTo>
                    <a:pt x="943128" y="914728"/>
                  </a:moveTo>
                  <a:lnTo>
                    <a:pt x="943128" y="951304"/>
                  </a:lnTo>
                  <a:lnTo>
                    <a:pt x="989090" y="951304"/>
                  </a:lnTo>
                  <a:lnTo>
                    <a:pt x="989090" y="914728"/>
                  </a:lnTo>
                  <a:close/>
                  <a:moveTo>
                    <a:pt x="866686" y="914728"/>
                  </a:moveTo>
                  <a:lnTo>
                    <a:pt x="866686" y="951304"/>
                  </a:lnTo>
                  <a:lnTo>
                    <a:pt x="912648" y="951304"/>
                  </a:lnTo>
                  <a:lnTo>
                    <a:pt x="912648" y="914728"/>
                  </a:lnTo>
                  <a:close/>
                  <a:moveTo>
                    <a:pt x="790244" y="914728"/>
                  </a:moveTo>
                  <a:lnTo>
                    <a:pt x="790244" y="951304"/>
                  </a:lnTo>
                  <a:lnTo>
                    <a:pt x="836206" y="951304"/>
                  </a:lnTo>
                  <a:lnTo>
                    <a:pt x="836206" y="914728"/>
                  </a:lnTo>
                  <a:close/>
                  <a:moveTo>
                    <a:pt x="713802" y="914728"/>
                  </a:moveTo>
                  <a:lnTo>
                    <a:pt x="713802" y="951304"/>
                  </a:lnTo>
                  <a:lnTo>
                    <a:pt x="759764" y="951304"/>
                  </a:lnTo>
                  <a:lnTo>
                    <a:pt x="759764" y="914728"/>
                  </a:lnTo>
                  <a:close/>
                  <a:moveTo>
                    <a:pt x="406719" y="768369"/>
                  </a:moveTo>
                  <a:cubicBezTo>
                    <a:pt x="397376" y="768369"/>
                    <a:pt x="392429" y="770567"/>
                    <a:pt x="392429" y="781560"/>
                  </a:cubicBezTo>
                  <a:cubicBezTo>
                    <a:pt x="392979" y="834873"/>
                    <a:pt x="392979" y="888736"/>
                    <a:pt x="391879" y="942049"/>
                  </a:cubicBezTo>
                  <a:cubicBezTo>
                    <a:pt x="391879" y="951942"/>
                    <a:pt x="395177" y="956339"/>
                    <a:pt x="405620" y="956339"/>
                  </a:cubicBezTo>
                  <a:cubicBezTo>
                    <a:pt x="416063" y="956339"/>
                    <a:pt x="419360" y="952492"/>
                    <a:pt x="419360" y="942049"/>
                  </a:cubicBezTo>
                  <a:cubicBezTo>
                    <a:pt x="418811" y="915667"/>
                    <a:pt x="419360" y="889835"/>
                    <a:pt x="419360" y="863453"/>
                  </a:cubicBezTo>
                  <a:cubicBezTo>
                    <a:pt x="419360" y="836522"/>
                    <a:pt x="418811" y="809041"/>
                    <a:pt x="419360" y="782110"/>
                  </a:cubicBezTo>
                  <a:cubicBezTo>
                    <a:pt x="419360" y="772766"/>
                    <a:pt x="417162" y="768369"/>
                    <a:pt x="406719" y="768369"/>
                  </a:cubicBezTo>
                  <a:close/>
                  <a:moveTo>
                    <a:pt x="555116" y="723300"/>
                  </a:moveTo>
                  <a:cubicBezTo>
                    <a:pt x="546872" y="723300"/>
                    <a:pt x="544674" y="727697"/>
                    <a:pt x="544674" y="734842"/>
                  </a:cubicBezTo>
                  <a:cubicBezTo>
                    <a:pt x="544674" y="804644"/>
                    <a:pt x="544674" y="874446"/>
                    <a:pt x="545223" y="944797"/>
                  </a:cubicBezTo>
                  <a:cubicBezTo>
                    <a:pt x="544674" y="953041"/>
                    <a:pt x="548521" y="956339"/>
                    <a:pt x="556765" y="956339"/>
                  </a:cubicBezTo>
                  <a:cubicBezTo>
                    <a:pt x="571056" y="955789"/>
                    <a:pt x="585895" y="955789"/>
                    <a:pt x="600185" y="956339"/>
                  </a:cubicBezTo>
                  <a:cubicBezTo>
                    <a:pt x="611177" y="956889"/>
                    <a:pt x="615025" y="952492"/>
                    <a:pt x="615025" y="941499"/>
                  </a:cubicBezTo>
                  <a:cubicBezTo>
                    <a:pt x="614475" y="916217"/>
                    <a:pt x="615025" y="891484"/>
                    <a:pt x="615025" y="866751"/>
                  </a:cubicBezTo>
                  <a:cubicBezTo>
                    <a:pt x="615025" y="861255"/>
                    <a:pt x="613926" y="853010"/>
                    <a:pt x="621071" y="853010"/>
                  </a:cubicBezTo>
                  <a:cubicBezTo>
                    <a:pt x="640857" y="853010"/>
                    <a:pt x="637010" y="839270"/>
                    <a:pt x="637559" y="827728"/>
                  </a:cubicBezTo>
                  <a:cubicBezTo>
                    <a:pt x="637559" y="818934"/>
                    <a:pt x="633712" y="816735"/>
                    <a:pt x="625468" y="816735"/>
                  </a:cubicBezTo>
                  <a:cubicBezTo>
                    <a:pt x="612277" y="816735"/>
                    <a:pt x="599086" y="816186"/>
                    <a:pt x="585895" y="816735"/>
                  </a:cubicBezTo>
                  <a:cubicBezTo>
                    <a:pt x="572704" y="817285"/>
                    <a:pt x="567208" y="811239"/>
                    <a:pt x="567208" y="798598"/>
                  </a:cubicBezTo>
                  <a:cubicBezTo>
                    <a:pt x="567208" y="788705"/>
                    <a:pt x="567208" y="778262"/>
                    <a:pt x="567208" y="767819"/>
                  </a:cubicBezTo>
                  <a:cubicBezTo>
                    <a:pt x="566659" y="767819"/>
                    <a:pt x="566659" y="767819"/>
                    <a:pt x="566659" y="767819"/>
                  </a:cubicBezTo>
                  <a:cubicBezTo>
                    <a:pt x="566659" y="756827"/>
                    <a:pt x="566659" y="746384"/>
                    <a:pt x="566659" y="735392"/>
                  </a:cubicBezTo>
                  <a:cubicBezTo>
                    <a:pt x="566659" y="727148"/>
                    <a:pt x="563910" y="723300"/>
                    <a:pt x="555116" y="723300"/>
                  </a:cubicBezTo>
                  <a:close/>
                  <a:moveTo>
                    <a:pt x="509498" y="565559"/>
                  </a:moveTo>
                  <a:cubicBezTo>
                    <a:pt x="503452" y="565559"/>
                    <a:pt x="495208" y="563910"/>
                    <a:pt x="495208" y="572704"/>
                  </a:cubicBezTo>
                  <a:cubicBezTo>
                    <a:pt x="495208" y="582597"/>
                    <a:pt x="488063" y="595239"/>
                    <a:pt x="502353" y="601284"/>
                  </a:cubicBezTo>
                  <a:cubicBezTo>
                    <a:pt x="534781" y="615025"/>
                    <a:pt x="546322" y="640857"/>
                    <a:pt x="545223" y="674384"/>
                  </a:cubicBezTo>
                  <a:cubicBezTo>
                    <a:pt x="544674" y="705712"/>
                    <a:pt x="543025" y="702964"/>
                    <a:pt x="571605" y="702964"/>
                  </a:cubicBezTo>
                  <a:cubicBezTo>
                    <a:pt x="574353" y="702964"/>
                    <a:pt x="576552" y="702964"/>
                    <a:pt x="578750" y="703514"/>
                  </a:cubicBezTo>
                  <a:cubicBezTo>
                    <a:pt x="584796" y="704613"/>
                    <a:pt x="589193" y="706262"/>
                    <a:pt x="588643" y="715056"/>
                  </a:cubicBezTo>
                  <a:cubicBezTo>
                    <a:pt x="586994" y="732644"/>
                    <a:pt x="588093" y="749682"/>
                    <a:pt x="588093" y="767270"/>
                  </a:cubicBezTo>
                  <a:cubicBezTo>
                    <a:pt x="588093" y="793651"/>
                    <a:pt x="588093" y="793651"/>
                    <a:pt x="613376" y="794751"/>
                  </a:cubicBezTo>
                  <a:cubicBezTo>
                    <a:pt x="615025" y="794751"/>
                    <a:pt x="616124" y="795300"/>
                    <a:pt x="617773" y="795300"/>
                  </a:cubicBezTo>
                  <a:cubicBezTo>
                    <a:pt x="627117" y="795850"/>
                    <a:pt x="637010" y="799148"/>
                    <a:pt x="637559" y="783758"/>
                  </a:cubicBezTo>
                  <a:cubicBezTo>
                    <a:pt x="638658" y="756827"/>
                    <a:pt x="638658" y="755178"/>
                    <a:pt x="620521" y="754629"/>
                  </a:cubicBezTo>
                  <a:cubicBezTo>
                    <a:pt x="602384" y="753529"/>
                    <a:pt x="597987" y="749682"/>
                    <a:pt x="597987" y="731545"/>
                  </a:cubicBezTo>
                  <a:cubicBezTo>
                    <a:pt x="597987" y="706262"/>
                    <a:pt x="597987" y="681529"/>
                    <a:pt x="597987" y="656796"/>
                  </a:cubicBezTo>
                  <a:cubicBezTo>
                    <a:pt x="597437" y="656796"/>
                    <a:pt x="597437" y="656796"/>
                    <a:pt x="597437" y="656796"/>
                  </a:cubicBezTo>
                  <a:cubicBezTo>
                    <a:pt x="597437" y="631514"/>
                    <a:pt x="596887" y="606231"/>
                    <a:pt x="597437" y="580949"/>
                  </a:cubicBezTo>
                  <a:cubicBezTo>
                    <a:pt x="597987" y="569956"/>
                    <a:pt x="594689" y="565009"/>
                    <a:pt x="582597" y="565559"/>
                  </a:cubicBezTo>
                  <a:cubicBezTo>
                    <a:pt x="558414" y="566109"/>
                    <a:pt x="533681" y="565559"/>
                    <a:pt x="509498" y="565559"/>
                  </a:cubicBezTo>
                  <a:close/>
                  <a:moveTo>
                    <a:pt x="1099240" y="0"/>
                  </a:moveTo>
                  <a:lnTo>
                    <a:pt x="1179484" y="0"/>
                  </a:lnTo>
                  <a:lnTo>
                    <a:pt x="1216309" y="756827"/>
                  </a:lnTo>
                  <a:lnTo>
                    <a:pt x="1303698" y="758476"/>
                  </a:lnTo>
                  <a:lnTo>
                    <a:pt x="1301500" y="1355913"/>
                  </a:lnTo>
                  <a:lnTo>
                    <a:pt x="0" y="1355913"/>
                  </a:lnTo>
                  <a:lnTo>
                    <a:pt x="2199" y="951942"/>
                  </a:lnTo>
                  <a:lnTo>
                    <a:pt x="149497" y="867850"/>
                  </a:lnTo>
                  <a:lnTo>
                    <a:pt x="190719" y="943698"/>
                  </a:lnTo>
                  <a:lnTo>
                    <a:pt x="325925" y="867300"/>
                  </a:lnTo>
                  <a:lnTo>
                    <a:pt x="364398" y="938751"/>
                  </a:lnTo>
                  <a:cubicBezTo>
                    <a:pt x="364398" y="881591"/>
                    <a:pt x="365498" y="824430"/>
                    <a:pt x="366047" y="767270"/>
                  </a:cubicBezTo>
                  <a:cubicBezTo>
                    <a:pt x="366047" y="743636"/>
                    <a:pt x="367696" y="741987"/>
                    <a:pt x="391879" y="741987"/>
                  </a:cubicBezTo>
                  <a:cubicBezTo>
                    <a:pt x="423208" y="741987"/>
                    <a:pt x="419910" y="745835"/>
                    <a:pt x="419910" y="714506"/>
                  </a:cubicBezTo>
                  <a:cubicBezTo>
                    <a:pt x="419910" y="696918"/>
                    <a:pt x="419910" y="678781"/>
                    <a:pt x="419910" y="661193"/>
                  </a:cubicBezTo>
                  <a:cubicBezTo>
                    <a:pt x="420460" y="635911"/>
                    <a:pt x="431452" y="616674"/>
                    <a:pt x="454536" y="606231"/>
                  </a:cubicBezTo>
                  <a:cubicBezTo>
                    <a:pt x="464979" y="601834"/>
                    <a:pt x="468826" y="595788"/>
                    <a:pt x="467727" y="584796"/>
                  </a:cubicBezTo>
                  <a:cubicBezTo>
                    <a:pt x="466628" y="574903"/>
                    <a:pt x="467177" y="565009"/>
                    <a:pt x="467177" y="555116"/>
                  </a:cubicBezTo>
                  <a:cubicBezTo>
                    <a:pt x="466628" y="544674"/>
                    <a:pt x="471574" y="539178"/>
                    <a:pt x="482017" y="539178"/>
                  </a:cubicBezTo>
                  <a:cubicBezTo>
                    <a:pt x="523788" y="539178"/>
                    <a:pt x="565559" y="539178"/>
                    <a:pt x="607330" y="539178"/>
                  </a:cubicBezTo>
                  <a:cubicBezTo>
                    <a:pt x="620521" y="539178"/>
                    <a:pt x="624368" y="546872"/>
                    <a:pt x="624368" y="558414"/>
                  </a:cubicBezTo>
                  <a:cubicBezTo>
                    <a:pt x="623819" y="596887"/>
                    <a:pt x="623819" y="635361"/>
                    <a:pt x="624368" y="673834"/>
                  </a:cubicBezTo>
                  <a:cubicBezTo>
                    <a:pt x="624368" y="688124"/>
                    <a:pt x="625468" y="702964"/>
                    <a:pt x="626017" y="717254"/>
                  </a:cubicBezTo>
                  <a:cubicBezTo>
                    <a:pt x="626017" y="721651"/>
                    <a:pt x="626017" y="727148"/>
                    <a:pt x="632063" y="726598"/>
                  </a:cubicBezTo>
                  <a:cubicBezTo>
                    <a:pt x="637559" y="726048"/>
                    <a:pt x="637010" y="721651"/>
                    <a:pt x="637010" y="717804"/>
                  </a:cubicBezTo>
                  <a:cubicBezTo>
                    <a:pt x="637010" y="708461"/>
                    <a:pt x="637559" y="699667"/>
                    <a:pt x="637010" y="690873"/>
                  </a:cubicBezTo>
                  <a:cubicBezTo>
                    <a:pt x="636460" y="679330"/>
                    <a:pt x="641407" y="672735"/>
                    <a:pt x="653498" y="674384"/>
                  </a:cubicBezTo>
                  <a:cubicBezTo>
                    <a:pt x="665590" y="676033"/>
                    <a:pt x="671086" y="672186"/>
                    <a:pt x="671086" y="658445"/>
                  </a:cubicBezTo>
                  <a:cubicBezTo>
                    <a:pt x="671086" y="639208"/>
                    <a:pt x="680430" y="623819"/>
                    <a:pt x="695819" y="611727"/>
                  </a:cubicBezTo>
                  <a:cubicBezTo>
                    <a:pt x="702414" y="606231"/>
                    <a:pt x="710109" y="602933"/>
                    <a:pt x="715056" y="594140"/>
                  </a:cubicBezTo>
                  <a:cubicBezTo>
                    <a:pt x="720002" y="585346"/>
                    <a:pt x="748582" y="588643"/>
                    <a:pt x="753529" y="597987"/>
                  </a:cubicBezTo>
                  <a:cubicBezTo>
                    <a:pt x="755728" y="601834"/>
                    <a:pt x="758476" y="604033"/>
                    <a:pt x="762323" y="606231"/>
                  </a:cubicBezTo>
                  <a:cubicBezTo>
                    <a:pt x="785407" y="619422"/>
                    <a:pt x="795850" y="639758"/>
                    <a:pt x="795850" y="665590"/>
                  </a:cubicBezTo>
                  <a:cubicBezTo>
                    <a:pt x="795850" y="698567"/>
                    <a:pt x="795850" y="732094"/>
                    <a:pt x="795850" y="765071"/>
                  </a:cubicBezTo>
                  <a:lnTo>
                    <a:pt x="862903" y="761773"/>
                  </a:lnTo>
                  <a:lnTo>
                    <a:pt x="898079" y="155543"/>
                  </a:lnTo>
                  <a:lnTo>
                    <a:pt x="979973" y="155543"/>
                  </a:lnTo>
                  <a:lnTo>
                    <a:pt x="1016797" y="759026"/>
                  </a:lnTo>
                  <a:lnTo>
                    <a:pt x="1063515" y="757376"/>
                  </a:lnTo>
                  <a:close/>
                </a:path>
              </a:pathLst>
            </a:custGeom>
            <a:solidFill>
              <a:srgbClr val="82C650"/>
            </a:solidFill>
            <a:ln w="9525" cap="flat">
              <a:noFill/>
              <a:prstDash val="solid"/>
              <a:miter/>
            </a:ln>
          </p:spPr>
          <p:txBody>
            <a:bodyPr wrap="square" rtlCol="0"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endParaRPr>
            </a:p>
          </p:txBody>
        </p:sp>
        <p:grpSp>
          <p:nvGrpSpPr>
            <p:cNvPr id="27" name="Group 26">
              <a:extLst>
                <a:ext uri="{FF2B5EF4-FFF2-40B4-BE49-F238E27FC236}">
                  <a16:creationId xmlns:a16="http://schemas.microsoft.com/office/drawing/2014/main" id="{8ADD9485-3318-1223-880B-2545878C7B75}"/>
                </a:ext>
              </a:extLst>
            </p:cNvPr>
            <p:cNvGrpSpPr/>
            <p:nvPr/>
          </p:nvGrpSpPr>
          <p:grpSpPr>
            <a:xfrm>
              <a:off x="4499524" y="5955057"/>
              <a:ext cx="1511367" cy="490966"/>
              <a:chOff x="2751274" y="4321303"/>
              <a:chExt cx="1511367" cy="490966"/>
            </a:xfrm>
          </p:grpSpPr>
          <p:sp>
            <p:nvSpPr>
              <p:cNvPr id="28" name="Freeform: Shape 27">
                <a:extLst>
                  <a:ext uri="{FF2B5EF4-FFF2-40B4-BE49-F238E27FC236}">
                    <a16:creationId xmlns:a16="http://schemas.microsoft.com/office/drawing/2014/main" id="{3E856A3C-12C5-8215-0A0B-1603C91B8068}"/>
                  </a:ext>
                </a:extLst>
              </p:cNvPr>
              <p:cNvSpPr/>
              <p:nvPr/>
            </p:nvSpPr>
            <p:spPr>
              <a:xfrm>
                <a:off x="2751274" y="4567310"/>
                <a:ext cx="295404" cy="244959"/>
              </a:xfrm>
              <a:custGeom>
                <a:avLst/>
                <a:gdLst>
                  <a:gd name="connsiteX0" fmla="*/ 652747 w 958519"/>
                  <a:gd name="connsiteY0" fmla="*/ 294854 h 794837"/>
                  <a:gd name="connsiteX1" fmla="*/ 846112 w 958519"/>
                  <a:gd name="connsiteY1" fmla="*/ 294854 h 794837"/>
                  <a:gd name="connsiteX2" fmla="*/ 866369 w 958519"/>
                  <a:gd name="connsiteY2" fmla="*/ 313270 h 794837"/>
                  <a:gd name="connsiteX3" fmla="*/ 892151 w 958519"/>
                  <a:gd name="connsiteY3" fmla="*/ 514000 h 794837"/>
                  <a:gd name="connsiteX4" fmla="*/ 864527 w 958519"/>
                  <a:gd name="connsiteY4" fmla="*/ 544846 h 794837"/>
                  <a:gd name="connsiteX5" fmla="*/ 764623 w 958519"/>
                  <a:gd name="connsiteY5" fmla="*/ 545307 h 794837"/>
                  <a:gd name="connsiteX6" fmla="*/ 664256 w 958519"/>
                  <a:gd name="connsiteY6" fmla="*/ 545307 h 794837"/>
                  <a:gd name="connsiteX7" fmla="*/ 644920 w 958519"/>
                  <a:gd name="connsiteY7" fmla="*/ 526431 h 794837"/>
                  <a:gd name="connsiteX8" fmla="*/ 641880 w 958519"/>
                  <a:gd name="connsiteY8" fmla="*/ 465357 h 794837"/>
                  <a:gd name="connsiteX9" fmla="*/ 629441 w 958519"/>
                  <a:gd name="connsiteY9" fmla="*/ 467387 h 794837"/>
                  <a:gd name="connsiteX10" fmla="*/ 616525 w 958519"/>
                  <a:gd name="connsiteY10" fmla="*/ 466971 h 794837"/>
                  <a:gd name="connsiteX11" fmla="*/ 619140 w 958519"/>
                  <a:gd name="connsiteY11" fmla="*/ 519985 h 794837"/>
                  <a:gd name="connsiteX12" fmla="*/ 594278 w 958519"/>
                  <a:gd name="connsiteY12" fmla="*/ 545767 h 794837"/>
                  <a:gd name="connsiteX13" fmla="*/ 481942 w 958519"/>
                  <a:gd name="connsiteY13" fmla="*/ 545306 h 794837"/>
                  <a:gd name="connsiteX14" fmla="*/ 369607 w 958519"/>
                  <a:gd name="connsiteY14" fmla="*/ 545306 h 794837"/>
                  <a:gd name="connsiteX15" fmla="*/ 345666 w 958519"/>
                  <a:gd name="connsiteY15" fmla="*/ 521826 h 794837"/>
                  <a:gd name="connsiteX16" fmla="*/ 355795 w 958519"/>
                  <a:gd name="connsiteY16" fmla="*/ 313269 h 794837"/>
                  <a:gd name="connsiteX17" fmla="*/ 374211 w 958519"/>
                  <a:gd name="connsiteY17" fmla="*/ 295775 h 794837"/>
                  <a:gd name="connsiteX18" fmla="*/ 590135 w 958519"/>
                  <a:gd name="connsiteY18" fmla="*/ 295775 h 794837"/>
                  <a:gd name="connsiteX19" fmla="*/ 609011 w 958519"/>
                  <a:gd name="connsiteY19" fmla="*/ 314651 h 794837"/>
                  <a:gd name="connsiteX20" fmla="*/ 616342 w 958519"/>
                  <a:gd name="connsiteY20" fmla="*/ 463262 h 794837"/>
                  <a:gd name="connsiteX21" fmla="*/ 641779 w 958519"/>
                  <a:gd name="connsiteY21" fmla="*/ 463326 h 794837"/>
                  <a:gd name="connsiteX22" fmla="*/ 634331 w 958519"/>
                  <a:gd name="connsiteY22" fmla="*/ 313730 h 794837"/>
                  <a:gd name="connsiteX23" fmla="*/ 652747 w 958519"/>
                  <a:gd name="connsiteY23" fmla="*/ 294854 h 794837"/>
                  <a:gd name="connsiteX24" fmla="*/ 115471 w 958519"/>
                  <a:gd name="connsiteY24" fmla="*/ 294854 h 794837"/>
                  <a:gd name="connsiteX25" fmla="*/ 310677 w 958519"/>
                  <a:gd name="connsiteY25" fmla="*/ 294854 h 794837"/>
                  <a:gd name="connsiteX26" fmla="*/ 330474 w 958519"/>
                  <a:gd name="connsiteY26" fmla="*/ 316032 h 794837"/>
                  <a:gd name="connsiteX27" fmla="*/ 320346 w 958519"/>
                  <a:gd name="connsiteY27" fmla="*/ 519985 h 794837"/>
                  <a:gd name="connsiteX28" fmla="*/ 295024 w 958519"/>
                  <a:gd name="connsiteY28" fmla="*/ 545307 h 794837"/>
                  <a:gd name="connsiteX29" fmla="*/ 196499 w 958519"/>
                  <a:gd name="connsiteY29" fmla="*/ 545307 h 794837"/>
                  <a:gd name="connsiteX30" fmla="*/ 96134 w 958519"/>
                  <a:gd name="connsiteY30" fmla="*/ 545307 h 794837"/>
                  <a:gd name="connsiteX31" fmla="*/ 68050 w 958519"/>
                  <a:gd name="connsiteY31" fmla="*/ 514460 h 794837"/>
                  <a:gd name="connsiteX32" fmla="*/ 93832 w 958519"/>
                  <a:gd name="connsiteY32" fmla="*/ 315572 h 794837"/>
                  <a:gd name="connsiteX33" fmla="*/ 115471 w 958519"/>
                  <a:gd name="connsiteY33" fmla="*/ 294854 h 794837"/>
                  <a:gd name="connsiteX34" fmla="*/ 644460 w 958519"/>
                  <a:gd name="connsiteY34" fmla="*/ 61896 h 794837"/>
                  <a:gd name="connsiteX35" fmla="*/ 804215 w 958519"/>
                  <a:gd name="connsiteY35" fmla="*/ 62357 h 794837"/>
                  <a:gd name="connsiteX36" fmla="*/ 836443 w 958519"/>
                  <a:gd name="connsiteY36" fmla="*/ 90901 h 794837"/>
                  <a:gd name="connsiteX37" fmla="*/ 857621 w 958519"/>
                  <a:gd name="connsiteY37" fmla="*/ 251118 h 794837"/>
                  <a:gd name="connsiteX38" fmla="*/ 841968 w 958519"/>
                  <a:gd name="connsiteY38" fmla="*/ 268153 h 794837"/>
                  <a:gd name="connsiteX39" fmla="*/ 745746 w 958519"/>
                  <a:gd name="connsiteY39" fmla="*/ 268153 h 794837"/>
                  <a:gd name="connsiteX40" fmla="*/ 650905 w 958519"/>
                  <a:gd name="connsiteY40" fmla="*/ 268153 h 794837"/>
                  <a:gd name="connsiteX41" fmla="*/ 631109 w 958519"/>
                  <a:gd name="connsiteY41" fmla="*/ 249737 h 794837"/>
                  <a:gd name="connsiteX42" fmla="*/ 623282 w 958519"/>
                  <a:gd name="connsiteY42" fmla="*/ 83074 h 794837"/>
                  <a:gd name="connsiteX43" fmla="*/ 644460 w 958519"/>
                  <a:gd name="connsiteY43" fmla="*/ 61896 h 794837"/>
                  <a:gd name="connsiteX44" fmla="*/ 390324 w 958519"/>
                  <a:gd name="connsiteY44" fmla="*/ 61896 h 794837"/>
                  <a:gd name="connsiteX45" fmla="*/ 574941 w 958519"/>
                  <a:gd name="connsiteY45" fmla="*/ 61896 h 794837"/>
                  <a:gd name="connsiteX46" fmla="*/ 597500 w 958519"/>
                  <a:gd name="connsiteY46" fmla="*/ 83074 h 794837"/>
                  <a:gd name="connsiteX47" fmla="*/ 605327 w 958519"/>
                  <a:gd name="connsiteY47" fmla="*/ 247895 h 794837"/>
                  <a:gd name="connsiteX48" fmla="*/ 584609 w 958519"/>
                  <a:gd name="connsiteY48" fmla="*/ 268152 h 794837"/>
                  <a:gd name="connsiteX49" fmla="*/ 483323 w 958519"/>
                  <a:gd name="connsiteY49" fmla="*/ 268152 h 794837"/>
                  <a:gd name="connsiteX50" fmla="*/ 377894 w 958519"/>
                  <a:gd name="connsiteY50" fmla="*/ 268152 h 794837"/>
                  <a:gd name="connsiteX51" fmla="*/ 359478 w 958519"/>
                  <a:gd name="connsiteY51" fmla="*/ 249276 h 794837"/>
                  <a:gd name="connsiteX52" fmla="*/ 367305 w 958519"/>
                  <a:gd name="connsiteY52" fmla="*/ 82614 h 794837"/>
                  <a:gd name="connsiteX53" fmla="*/ 390324 w 958519"/>
                  <a:gd name="connsiteY53" fmla="*/ 61896 h 794837"/>
                  <a:gd name="connsiteX54" fmla="*/ 152302 w 958519"/>
                  <a:gd name="connsiteY54" fmla="*/ 61896 h 794837"/>
                  <a:gd name="connsiteX55" fmla="*/ 324488 w 958519"/>
                  <a:gd name="connsiteY55" fmla="*/ 61896 h 794837"/>
                  <a:gd name="connsiteX56" fmla="*/ 341522 w 958519"/>
                  <a:gd name="connsiteY56" fmla="*/ 80312 h 794837"/>
                  <a:gd name="connsiteX57" fmla="*/ 333696 w 958519"/>
                  <a:gd name="connsiteY57" fmla="*/ 250197 h 794837"/>
                  <a:gd name="connsiteX58" fmla="*/ 314820 w 958519"/>
                  <a:gd name="connsiteY58" fmla="*/ 267692 h 794837"/>
                  <a:gd name="connsiteX59" fmla="*/ 216757 w 958519"/>
                  <a:gd name="connsiteY59" fmla="*/ 268152 h 794837"/>
                  <a:gd name="connsiteX60" fmla="*/ 121916 w 958519"/>
                  <a:gd name="connsiteY60" fmla="*/ 268152 h 794837"/>
                  <a:gd name="connsiteX61" fmla="*/ 102580 w 958519"/>
                  <a:gd name="connsiteY61" fmla="*/ 247435 h 794837"/>
                  <a:gd name="connsiteX62" fmla="*/ 123758 w 958519"/>
                  <a:gd name="connsiteY62" fmla="*/ 87217 h 794837"/>
                  <a:gd name="connsiteX63" fmla="*/ 152302 w 958519"/>
                  <a:gd name="connsiteY63" fmla="*/ 61896 h 794837"/>
                  <a:gd name="connsiteX64" fmla="*/ 136187 w 958519"/>
                  <a:gd name="connsiteY64" fmla="*/ 41639 h 794837"/>
                  <a:gd name="connsiteX65" fmla="*/ 101198 w 958519"/>
                  <a:gd name="connsiteY65" fmla="*/ 71564 h 794837"/>
                  <a:gd name="connsiteX66" fmla="*/ 86465 w 958519"/>
                  <a:gd name="connsiteY66" fmla="*/ 182979 h 794837"/>
                  <a:gd name="connsiteX67" fmla="*/ 43188 w 958519"/>
                  <a:gd name="connsiteY67" fmla="*/ 523209 h 794837"/>
                  <a:gd name="connsiteX68" fmla="*/ 80020 w 958519"/>
                  <a:gd name="connsiteY68" fmla="*/ 563723 h 794837"/>
                  <a:gd name="connsiteX69" fmla="*/ 479180 w 958519"/>
                  <a:gd name="connsiteY69" fmla="*/ 563723 h 794837"/>
                  <a:gd name="connsiteX70" fmla="*/ 887546 w 958519"/>
                  <a:gd name="connsiteY70" fmla="*/ 563263 h 794837"/>
                  <a:gd name="connsiteX71" fmla="*/ 917932 w 958519"/>
                  <a:gd name="connsiteY71" fmla="*/ 530115 h 794837"/>
                  <a:gd name="connsiteX72" fmla="*/ 859462 w 958519"/>
                  <a:gd name="connsiteY72" fmla="*/ 73406 h 794837"/>
                  <a:gd name="connsiteX73" fmla="*/ 824012 w 958519"/>
                  <a:gd name="connsiteY73" fmla="*/ 41639 h 794837"/>
                  <a:gd name="connsiteX74" fmla="*/ 136187 w 958519"/>
                  <a:gd name="connsiteY74" fmla="*/ 41639 h 794837"/>
                  <a:gd name="connsiteX75" fmla="*/ 130202 w 958519"/>
                  <a:gd name="connsiteY75" fmla="*/ 204 h 794837"/>
                  <a:gd name="connsiteX76" fmla="*/ 342903 w 958519"/>
                  <a:gd name="connsiteY76" fmla="*/ 204 h 794837"/>
                  <a:gd name="connsiteX77" fmla="*/ 819408 w 958519"/>
                  <a:gd name="connsiteY77" fmla="*/ 204 h 794837"/>
                  <a:gd name="connsiteX78" fmla="*/ 899976 w 958519"/>
                  <a:gd name="connsiteY78" fmla="*/ 71564 h 794837"/>
                  <a:gd name="connsiteX79" fmla="*/ 957986 w 958519"/>
                  <a:gd name="connsiteY79" fmla="*/ 528272 h 794837"/>
                  <a:gd name="connsiteX80" fmla="*/ 904120 w 958519"/>
                  <a:gd name="connsiteY80" fmla="*/ 636003 h 794837"/>
                  <a:gd name="connsiteX81" fmla="*/ 870051 w 958519"/>
                  <a:gd name="connsiteY81" fmla="*/ 643369 h 794837"/>
                  <a:gd name="connsiteX82" fmla="*/ 707533 w 958519"/>
                  <a:gd name="connsiteY82" fmla="*/ 643369 h 794837"/>
                  <a:gd name="connsiteX83" fmla="*/ 536728 w 958519"/>
                  <a:gd name="connsiteY83" fmla="*/ 642909 h 794837"/>
                  <a:gd name="connsiteX84" fmla="*/ 521995 w 958519"/>
                  <a:gd name="connsiteY84" fmla="*/ 661325 h 794837"/>
                  <a:gd name="connsiteX85" fmla="*/ 547317 w 958519"/>
                  <a:gd name="connsiteY85" fmla="*/ 770898 h 794837"/>
                  <a:gd name="connsiteX86" fmla="*/ 531203 w 958519"/>
                  <a:gd name="connsiteY86" fmla="*/ 792996 h 794837"/>
                  <a:gd name="connsiteX87" fmla="*/ 423932 w 958519"/>
                  <a:gd name="connsiteY87" fmla="*/ 792536 h 794837"/>
                  <a:gd name="connsiteX88" fmla="*/ 411962 w 958519"/>
                  <a:gd name="connsiteY88" fmla="*/ 775502 h 794837"/>
                  <a:gd name="connsiteX89" fmla="*/ 436823 w 958519"/>
                  <a:gd name="connsiteY89" fmla="*/ 664087 h 794837"/>
                  <a:gd name="connsiteX90" fmla="*/ 419789 w 958519"/>
                  <a:gd name="connsiteY90" fmla="*/ 643369 h 794837"/>
                  <a:gd name="connsiteX91" fmla="*/ 103039 w 958519"/>
                  <a:gd name="connsiteY91" fmla="*/ 643369 h 794837"/>
                  <a:gd name="connsiteX92" fmla="*/ 832 w 958519"/>
                  <a:gd name="connsiteY92" fmla="*/ 528732 h 794837"/>
                  <a:gd name="connsiteX93" fmla="*/ 60683 w 958519"/>
                  <a:gd name="connsiteY93" fmla="*/ 59594 h 794837"/>
                  <a:gd name="connsiteX94" fmla="*/ 130202 w 958519"/>
                  <a:gd name="connsiteY94" fmla="*/ 204 h 794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958519" h="794837">
                    <a:moveTo>
                      <a:pt x="652747" y="294854"/>
                    </a:moveTo>
                    <a:cubicBezTo>
                      <a:pt x="717201" y="295314"/>
                      <a:pt x="781657" y="295314"/>
                      <a:pt x="846112" y="294854"/>
                    </a:cubicBezTo>
                    <a:cubicBezTo>
                      <a:pt x="859463" y="294854"/>
                      <a:pt x="864527" y="300379"/>
                      <a:pt x="866369" y="313270"/>
                    </a:cubicBezTo>
                    <a:cubicBezTo>
                      <a:pt x="874656" y="380026"/>
                      <a:pt x="883864" y="446783"/>
                      <a:pt x="892151" y="514000"/>
                    </a:cubicBezTo>
                    <a:cubicBezTo>
                      <a:pt x="894913" y="534257"/>
                      <a:pt x="885705" y="544846"/>
                      <a:pt x="864527" y="544846"/>
                    </a:cubicBezTo>
                    <a:cubicBezTo>
                      <a:pt x="831379" y="545767"/>
                      <a:pt x="797771" y="545307"/>
                      <a:pt x="764623" y="545307"/>
                    </a:cubicBezTo>
                    <a:cubicBezTo>
                      <a:pt x="731014" y="545307"/>
                      <a:pt x="697865" y="544846"/>
                      <a:pt x="664256" y="545307"/>
                    </a:cubicBezTo>
                    <a:cubicBezTo>
                      <a:pt x="650445" y="545307"/>
                      <a:pt x="645380" y="539782"/>
                      <a:pt x="644920" y="526431"/>
                    </a:cubicBezTo>
                    <a:lnTo>
                      <a:pt x="641880" y="465357"/>
                    </a:lnTo>
                    <a:lnTo>
                      <a:pt x="629441" y="467387"/>
                    </a:lnTo>
                    <a:lnTo>
                      <a:pt x="616525" y="466971"/>
                    </a:lnTo>
                    <a:lnTo>
                      <a:pt x="619140" y="519985"/>
                    </a:lnTo>
                    <a:cubicBezTo>
                      <a:pt x="620521" y="544386"/>
                      <a:pt x="618679" y="545767"/>
                      <a:pt x="594278" y="545767"/>
                    </a:cubicBezTo>
                    <a:cubicBezTo>
                      <a:pt x="556987" y="545306"/>
                      <a:pt x="519235" y="545306"/>
                      <a:pt x="481942" y="545306"/>
                    </a:cubicBezTo>
                    <a:cubicBezTo>
                      <a:pt x="444650" y="545306"/>
                      <a:pt x="406898" y="545306"/>
                      <a:pt x="369607" y="545306"/>
                    </a:cubicBezTo>
                    <a:cubicBezTo>
                      <a:pt x="346587" y="545306"/>
                      <a:pt x="344746" y="543925"/>
                      <a:pt x="345666" y="521826"/>
                    </a:cubicBezTo>
                    <a:cubicBezTo>
                      <a:pt x="348889" y="452307"/>
                      <a:pt x="352572" y="382788"/>
                      <a:pt x="355795" y="313269"/>
                    </a:cubicBezTo>
                    <a:cubicBezTo>
                      <a:pt x="356255" y="300839"/>
                      <a:pt x="361320" y="295314"/>
                      <a:pt x="374211" y="295775"/>
                    </a:cubicBezTo>
                    <a:cubicBezTo>
                      <a:pt x="446031" y="296235"/>
                      <a:pt x="518314" y="296235"/>
                      <a:pt x="590135" y="295775"/>
                    </a:cubicBezTo>
                    <a:cubicBezTo>
                      <a:pt x="603946" y="295775"/>
                      <a:pt x="608550" y="301760"/>
                      <a:pt x="609011" y="314651"/>
                    </a:cubicBezTo>
                    <a:lnTo>
                      <a:pt x="616342" y="463262"/>
                    </a:lnTo>
                    <a:lnTo>
                      <a:pt x="641779" y="463326"/>
                    </a:lnTo>
                    <a:lnTo>
                      <a:pt x="634331" y="313730"/>
                    </a:lnTo>
                    <a:cubicBezTo>
                      <a:pt x="633410" y="299918"/>
                      <a:pt x="638935" y="294854"/>
                      <a:pt x="652747" y="294854"/>
                    </a:cubicBezTo>
                    <a:close/>
                    <a:moveTo>
                      <a:pt x="115471" y="294854"/>
                    </a:moveTo>
                    <a:cubicBezTo>
                      <a:pt x="180386" y="295314"/>
                      <a:pt x="245762" y="295314"/>
                      <a:pt x="310677" y="294854"/>
                    </a:cubicBezTo>
                    <a:cubicBezTo>
                      <a:pt x="326331" y="294854"/>
                      <a:pt x="330934" y="300839"/>
                      <a:pt x="330474" y="316032"/>
                    </a:cubicBezTo>
                    <a:cubicBezTo>
                      <a:pt x="326791" y="383710"/>
                      <a:pt x="323568" y="451847"/>
                      <a:pt x="320346" y="519985"/>
                    </a:cubicBezTo>
                    <a:cubicBezTo>
                      <a:pt x="319425" y="543005"/>
                      <a:pt x="317583" y="545307"/>
                      <a:pt x="295024" y="545307"/>
                    </a:cubicBezTo>
                    <a:cubicBezTo>
                      <a:pt x="261876" y="545767"/>
                      <a:pt x="229187" y="545307"/>
                      <a:pt x="196499" y="545307"/>
                    </a:cubicBezTo>
                    <a:cubicBezTo>
                      <a:pt x="162891" y="545307"/>
                      <a:pt x="129743" y="545767"/>
                      <a:pt x="96134" y="545307"/>
                    </a:cubicBezTo>
                    <a:cubicBezTo>
                      <a:pt x="74496" y="545307"/>
                      <a:pt x="65288" y="535638"/>
                      <a:pt x="68050" y="514460"/>
                    </a:cubicBezTo>
                    <a:cubicBezTo>
                      <a:pt x="76337" y="448164"/>
                      <a:pt x="85545" y="381868"/>
                      <a:pt x="93832" y="315572"/>
                    </a:cubicBezTo>
                    <a:cubicBezTo>
                      <a:pt x="95674" y="301760"/>
                      <a:pt x="100278" y="294854"/>
                      <a:pt x="115471" y="294854"/>
                    </a:cubicBezTo>
                    <a:close/>
                    <a:moveTo>
                      <a:pt x="644460" y="61896"/>
                    </a:moveTo>
                    <a:cubicBezTo>
                      <a:pt x="697865" y="62357"/>
                      <a:pt x="750810" y="61896"/>
                      <a:pt x="804215" y="62357"/>
                    </a:cubicBezTo>
                    <a:cubicBezTo>
                      <a:pt x="826314" y="62357"/>
                      <a:pt x="833681" y="68802"/>
                      <a:pt x="836443" y="90901"/>
                    </a:cubicBezTo>
                    <a:cubicBezTo>
                      <a:pt x="843809" y="144306"/>
                      <a:pt x="850255" y="197713"/>
                      <a:pt x="857621" y="251118"/>
                    </a:cubicBezTo>
                    <a:cubicBezTo>
                      <a:pt x="859462" y="264009"/>
                      <a:pt x="853938" y="268153"/>
                      <a:pt x="841968" y="268153"/>
                    </a:cubicBezTo>
                    <a:cubicBezTo>
                      <a:pt x="810201" y="268153"/>
                      <a:pt x="777973" y="268153"/>
                      <a:pt x="745746" y="268153"/>
                    </a:cubicBezTo>
                    <a:cubicBezTo>
                      <a:pt x="713979" y="268153"/>
                      <a:pt x="682672" y="267692"/>
                      <a:pt x="650905" y="268153"/>
                    </a:cubicBezTo>
                    <a:cubicBezTo>
                      <a:pt x="637554" y="268153"/>
                      <a:pt x="631569" y="263088"/>
                      <a:pt x="631109" y="249737"/>
                    </a:cubicBezTo>
                    <a:cubicBezTo>
                      <a:pt x="628807" y="194030"/>
                      <a:pt x="626505" y="138782"/>
                      <a:pt x="623282" y="83074"/>
                    </a:cubicBezTo>
                    <a:cubicBezTo>
                      <a:pt x="622361" y="66500"/>
                      <a:pt x="628807" y="61436"/>
                      <a:pt x="644460" y="61896"/>
                    </a:cubicBezTo>
                    <a:close/>
                    <a:moveTo>
                      <a:pt x="390324" y="61896"/>
                    </a:moveTo>
                    <a:cubicBezTo>
                      <a:pt x="452016" y="62817"/>
                      <a:pt x="513249" y="62817"/>
                      <a:pt x="574941" y="61896"/>
                    </a:cubicBezTo>
                    <a:cubicBezTo>
                      <a:pt x="591055" y="61896"/>
                      <a:pt x="597040" y="67881"/>
                      <a:pt x="597500" y="83074"/>
                    </a:cubicBezTo>
                    <a:cubicBezTo>
                      <a:pt x="599802" y="137861"/>
                      <a:pt x="602564" y="193109"/>
                      <a:pt x="605327" y="247895"/>
                    </a:cubicBezTo>
                    <a:cubicBezTo>
                      <a:pt x="606247" y="263549"/>
                      <a:pt x="599802" y="268152"/>
                      <a:pt x="584609" y="268152"/>
                    </a:cubicBezTo>
                    <a:cubicBezTo>
                      <a:pt x="551461" y="267692"/>
                      <a:pt x="517392" y="268152"/>
                      <a:pt x="483323" y="268152"/>
                    </a:cubicBezTo>
                    <a:cubicBezTo>
                      <a:pt x="448333" y="268152"/>
                      <a:pt x="412883" y="267692"/>
                      <a:pt x="377894" y="268152"/>
                    </a:cubicBezTo>
                    <a:cubicBezTo>
                      <a:pt x="364082" y="268152"/>
                      <a:pt x="358557" y="263088"/>
                      <a:pt x="359478" y="249276"/>
                    </a:cubicBezTo>
                    <a:cubicBezTo>
                      <a:pt x="362240" y="193569"/>
                      <a:pt x="365003" y="138321"/>
                      <a:pt x="367305" y="82614"/>
                    </a:cubicBezTo>
                    <a:cubicBezTo>
                      <a:pt x="367765" y="66961"/>
                      <a:pt x="374671" y="61436"/>
                      <a:pt x="390324" y="61896"/>
                    </a:cubicBezTo>
                    <a:close/>
                    <a:moveTo>
                      <a:pt x="152302" y="61896"/>
                    </a:moveTo>
                    <a:cubicBezTo>
                      <a:pt x="209851" y="61896"/>
                      <a:pt x="266939" y="61896"/>
                      <a:pt x="324488" y="61896"/>
                    </a:cubicBezTo>
                    <a:cubicBezTo>
                      <a:pt x="337379" y="61896"/>
                      <a:pt x="342443" y="67881"/>
                      <a:pt x="341522" y="80312"/>
                    </a:cubicBezTo>
                    <a:cubicBezTo>
                      <a:pt x="338760" y="136940"/>
                      <a:pt x="335998" y="193569"/>
                      <a:pt x="333696" y="250197"/>
                    </a:cubicBezTo>
                    <a:cubicBezTo>
                      <a:pt x="333235" y="262627"/>
                      <a:pt x="327711" y="267692"/>
                      <a:pt x="314820" y="267692"/>
                    </a:cubicBezTo>
                    <a:cubicBezTo>
                      <a:pt x="282592" y="268152"/>
                      <a:pt x="249905" y="268152"/>
                      <a:pt x="216757" y="268152"/>
                    </a:cubicBezTo>
                    <a:cubicBezTo>
                      <a:pt x="184990" y="268152"/>
                      <a:pt x="153683" y="267692"/>
                      <a:pt x="121916" y="268152"/>
                    </a:cubicBezTo>
                    <a:cubicBezTo>
                      <a:pt x="106723" y="268613"/>
                      <a:pt x="100738" y="263088"/>
                      <a:pt x="102580" y="247435"/>
                    </a:cubicBezTo>
                    <a:cubicBezTo>
                      <a:pt x="109946" y="194029"/>
                      <a:pt x="116852" y="140623"/>
                      <a:pt x="123758" y="87217"/>
                    </a:cubicBezTo>
                    <a:cubicBezTo>
                      <a:pt x="126060" y="71104"/>
                      <a:pt x="135267" y="61896"/>
                      <a:pt x="152302" y="61896"/>
                    </a:cubicBezTo>
                    <a:close/>
                    <a:moveTo>
                      <a:pt x="136187" y="41639"/>
                    </a:moveTo>
                    <a:cubicBezTo>
                      <a:pt x="112247" y="41639"/>
                      <a:pt x="104420" y="48084"/>
                      <a:pt x="101198" y="71564"/>
                    </a:cubicBezTo>
                    <a:cubicBezTo>
                      <a:pt x="95673" y="108396"/>
                      <a:pt x="91069" y="145687"/>
                      <a:pt x="86465" y="182979"/>
                    </a:cubicBezTo>
                    <a:cubicBezTo>
                      <a:pt x="72193" y="296696"/>
                      <a:pt x="57461" y="409953"/>
                      <a:pt x="43188" y="523209"/>
                    </a:cubicBezTo>
                    <a:cubicBezTo>
                      <a:pt x="38584" y="556817"/>
                      <a:pt x="45951" y="563723"/>
                      <a:pt x="80020" y="563723"/>
                    </a:cubicBezTo>
                    <a:cubicBezTo>
                      <a:pt x="213073" y="563723"/>
                      <a:pt x="346125" y="563723"/>
                      <a:pt x="479180" y="563723"/>
                    </a:cubicBezTo>
                    <a:cubicBezTo>
                      <a:pt x="615455" y="563723"/>
                      <a:pt x="751270" y="563723"/>
                      <a:pt x="887546" y="563263"/>
                    </a:cubicBezTo>
                    <a:cubicBezTo>
                      <a:pt x="912407" y="563263"/>
                      <a:pt x="921155" y="554055"/>
                      <a:pt x="917932" y="530115"/>
                    </a:cubicBezTo>
                    <a:cubicBezTo>
                      <a:pt x="898595" y="377725"/>
                      <a:pt x="878799" y="225795"/>
                      <a:pt x="859462" y="73406"/>
                    </a:cubicBezTo>
                    <a:cubicBezTo>
                      <a:pt x="856240" y="49005"/>
                      <a:pt x="848413" y="41639"/>
                      <a:pt x="824012" y="41639"/>
                    </a:cubicBezTo>
                    <a:cubicBezTo>
                      <a:pt x="594738" y="41639"/>
                      <a:pt x="365463" y="41639"/>
                      <a:pt x="136187" y="41639"/>
                    </a:cubicBezTo>
                    <a:close/>
                    <a:moveTo>
                      <a:pt x="130202" y="204"/>
                    </a:moveTo>
                    <a:cubicBezTo>
                      <a:pt x="201102" y="-257"/>
                      <a:pt x="272002" y="204"/>
                      <a:pt x="342903" y="204"/>
                    </a:cubicBezTo>
                    <a:cubicBezTo>
                      <a:pt x="501738" y="204"/>
                      <a:pt x="660573" y="204"/>
                      <a:pt x="819408" y="204"/>
                    </a:cubicBezTo>
                    <a:cubicBezTo>
                      <a:pt x="869130" y="204"/>
                      <a:pt x="893991" y="22302"/>
                      <a:pt x="899976" y="71564"/>
                    </a:cubicBezTo>
                    <a:cubicBezTo>
                      <a:pt x="919313" y="223954"/>
                      <a:pt x="938649" y="376343"/>
                      <a:pt x="957986" y="528272"/>
                    </a:cubicBezTo>
                    <a:cubicBezTo>
                      <a:pt x="962590" y="566024"/>
                      <a:pt x="936808" y="617588"/>
                      <a:pt x="904120" y="636003"/>
                    </a:cubicBezTo>
                    <a:cubicBezTo>
                      <a:pt x="893531" y="641988"/>
                      <a:pt x="882021" y="643369"/>
                      <a:pt x="870051" y="643369"/>
                    </a:cubicBezTo>
                    <a:cubicBezTo>
                      <a:pt x="816646" y="643369"/>
                      <a:pt x="761859" y="643369"/>
                      <a:pt x="707533" y="643369"/>
                    </a:cubicBezTo>
                    <a:cubicBezTo>
                      <a:pt x="650445" y="643369"/>
                      <a:pt x="593817" y="643830"/>
                      <a:pt x="536728" y="642909"/>
                    </a:cubicBezTo>
                    <a:cubicBezTo>
                      <a:pt x="521995" y="642909"/>
                      <a:pt x="518312" y="647053"/>
                      <a:pt x="521995" y="661325"/>
                    </a:cubicBezTo>
                    <a:cubicBezTo>
                      <a:pt x="530743" y="697696"/>
                      <a:pt x="538109" y="734527"/>
                      <a:pt x="547317" y="770898"/>
                    </a:cubicBezTo>
                    <a:cubicBezTo>
                      <a:pt x="551461" y="786551"/>
                      <a:pt x="546857" y="792076"/>
                      <a:pt x="531203" y="792996"/>
                    </a:cubicBezTo>
                    <a:cubicBezTo>
                      <a:pt x="495293" y="795298"/>
                      <a:pt x="459843" y="795759"/>
                      <a:pt x="423932" y="792536"/>
                    </a:cubicBezTo>
                    <a:cubicBezTo>
                      <a:pt x="411502" y="791615"/>
                      <a:pt x="409200" y="786551"/>
                      <a:pt x="411962" y="775502"/>
                    </a:cubicBezTo>
                    <a:cubicBezTo>
                      <a:pt x="420709" y="738210"/>
                      <a:pt x="428536" y="701379"/>
                      <a:pt x="436823" y="664087"/>
                    </a:cubicBezTo>
                    <a:cubicBezTo>
                      <a:pt x="441427" y="644290"/>
                      <a:pt x="440506" y="643369"/>
                      <a:pt x="419789" y="643369"/>
                    </a:cubicBezTo>
                    <a:cubicBezTo>
                      <a:pt x="314358" y="643369"/>
                      <a:pt x="208929" y="643369"/>
                      <a:pt x="103039" y="643369"/>
                    </a:cubicBezTo>
                    <a:cubicBezTo>
                      <a:pt x="41347" y="643369"/>
                      <a:pt x="-6994" y="589964"/>
                      <a:pt x="832" y="528732"/>
                    </a:cubicBezTo>
                    <a:cubicBezTo>
                      <a:pt x="20168" y="372199"/>
                      <a:pt x="40426" y="216127"/>
                      <a:pt x="60683" y="59594"/>
                    </a:cubicBezTo>
                    <a:cubicBezTo>
                      <a:pt x="65287" y="24144"/>
                      <a:pt x="93371" y="664"/>
                      <a:pt x="130202" y="204"/>
                    </a:cubicBezTo>
                    <a:close/>
                  </a:path>
                </a:pathLst>
              </a:custGeom>
              <a:solidFill>
                <a:srgbClr val="5CBE7A"/>
              </a:solidFill>
              <a:ln w="459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endParaRPr>
              </a:p>
            </p:txBody>
          </p:sp>
          <p:sp>
            <p:nvSpPr>
              <p:cNvPr id="29" name="Freeform: Shape 28">
                <a:extLst>
                  <a:ext uri="{FF2B5EF4-FFF2-40B4-BE49-F238E27FC236}">
                    <a16:creationId xmlns:a16="http://schemas.microsoft.com/office/drawing/2014/main" id="{E653BA3E-2033-426F-B8AA-3B00A6E61106}"/>
                  </a:ext>
                </a:extLst>
              </p:cNvPr>
              <p:cNvSpPr/>
              <p:nvPr/>
            </p:nvSpPr>
            <p:spPr>
              <a:xfrm>
                <a:off x="3027027" y="4321303"/>
                <a:ext cx="592071" cy="490966"/>
              </a:xfrm>
              <a:custGeom>
                <a:avLst/>
                <a:gdLst>
                  <a:gd name="connsiteX0" fmla="*/ 652747 w 958519"/>
                  <a:gd name="connsiteY0" fmla="*/ 294854 h 794837"/>
                  <a:gd name="connsiteX1" fmla="*/ 846112 w 958519"/>
                  <a:gd name="connsiteY1" fmla="*/ 294854 h 794837"/>
                  <a:gd name="connsiteX2" fmla="*/ 866369 w 958519"/>
                  <a:gd name="connsiteY2" fmla="*/ 313270 h 794837"/>
                  <a:gd name="connsiteX3" fmla="*/ 892151 w 958519"/>
                  <a:gd name="connsiteY3" fmla="*/ 514000 h 794837"/>
                  <a:gd name="connsiteX4" fmla="*/ 864527 w 958519"/>
                  <a:gd name="connsiteY4" fmla="*/ 544846 h 794837"/>
                  <a:gd name="connsiteX5" fmla="*/ 764623 w 958519"/>
                  <a:gd name="connsiteY5" fmla="*/ 545307 h 794837"/>
                  <a:gd name="connsiteX6" fmla="*/ 664256 w 958519"/>
                  <a:gd name="connsiteY6" fmla="*/ 545307 h 794837"/>
                  <a:gd name="connsiteX7" fmla="*/ 644920 w 958519"/>
                  <a:gd name="connsiteY7" fmla="*/ 526431 h 794837"/>
                  <a:gd name="connsiteX8" fmla="*/ 641880 w 958519"/>
                  <a:gd name="connsiteY8" fmla="*/ 465357 h 794837"/>
                  <a:gd name="connsiteX9" fmla="*/ 629441 w 958519"/>
                  <a:gd name="connsiteY9" fmla="*/ 467387 h 794837"/>
                  <a:gd name="connsiteX10" fmla="*/ 616525 w 958519"/>
                  <a:gd name="connsiteY10" fmla="*/ 466971 h 794837"/>
                  <a:gd name="connsiteX11" fmla="*/ 619140 w 958519"/>
                  <a:gd name="connsiteY11" fmla="*/ 519985 h 794837"/>
                  <a:gd name="connsiteX12" fmla="*/ 594278 w 958519"/>
                  <a:gd name="connsiteY12" fmla="*/ 545767 h 794837"/>
                  <a:gd name="connsiteX13" fmla="*/ 481942 w 958519"/>
                  <a:gd name="connsiteY13" fmla="*/ 545306 h 794837"/>
                  <a:gd name="connsiteX14" fmla="*/ 369607 w 958519"/>
                  <a:gd name="connsiteY14" fmla="*/ 545306 h 794837"/>
                  <a:gd name="connsiteX15" fmla="*/ 345666 w 958519"/>
                  <a:gd name="connsiteY15" fmla="*/ 521826 h 794837"/>
                  <a:gd name="connsiteX16" fmla="*/ 355795 w 958519"/>
                  <a:gd name="connsiteY16" fmla="*/ 313269 h 794837"/>
                  <a:gd name="connsiteX17" fmla="*/ 374211 w 958519"/>
                  <a:gd name="connsiteY17" fmla="*/ 295775 h 794837"/>
                  <a:gd name="connsiteX18" fmla="*/ 590135 w 958519"/>
                  <a:gd name="connsiteY18" fmla="*/ 295775 h 794837"/>
                  <a:gd name="connsiteX19" fmla="*/ 609011 w 958519"/>
                  <a:gd name="connsiteY19" fmla="*/ 314651 h 794837"/>
                  <a:gd name="connsiteX20" fmla="*/ 616342 w 958519"/>
                  <a:gd name="connsiteY20" fmla="*/ 463262 h 794837"/>
                  <a:gd name="connsiteX21" fmla="*/ 641779 w 958519"/>
                  <a:gd name="connsiteY21" fmla="*/ 463326 h 794837"/>
                  <a:gd name="connsiteX22" fmla="*/ 634331 w 958519"/>
                  <a:gd name="connsiteY22" fmla="*/ 313730 h 794837"/>
                  <a:gd name="connsiteX23" fmla="*/ 652747 w 958519"/>
                  <a:gd name="connsiteY23" fmla="*/ 294854 h 794837"/>
                  <a:gd name="connsiteX24" fmla="*/ 115471 w 958519"/>
                  <a:gd name="connsiteY24" fmla="*/ 294854 h 794837"/>
                  <a:gd name="connsiteX25" fmla="*/ 310677 w 958519"/>
                  <a:gd name="connsiteY25" fmla="*/ 294854 h 794837"/>
                  <a:gd name="connsiteX26" fmla="*/ 330474 w 958519"/>
                  <a:gd name="connsiteY26" fmla="*/ 316032 h 794837"/>
                  <a:gd name="connsiteX27" fmla="*/ 320346 w 958519"/>
                  <a:gd name="connsiteY27" fmla="*/ 519985 h 794837"/>
                  <a:gd name="connsiteX28" fmla="*/ 295024 w 958519"/>
                  <a:gd name="connsiteY28" fmla="*/ 545307 h 794837"/>
                  <a:gd name="connsiteX29" fmla="*/ 196499 w 958519"/>
                  <a:gd name="connsiteY29" fmla="*/ 545307 h 794837"/>
                  <a:gd name="connsiteX30" fmla="*/ 96134 w 958519"/>
                  <a:gd name="connsiteY30" fmla="*/ 545307 h 794837"/>
                  <a:gd name="connsiteX31" fmla="*/ 68050 w 958519"/>
                  <a:gd name="connsiteY31" fmla="*/ 514460 h 794837"/>
                  <a:gd name="connsiteX32" fmla="*/ 93832 w 958519"/>
                  <a:gd name="connsiteY32" fmla="*/ 315572 h 794837"/>
                  <a:gd name="connsiteX33" fmla="*/ 115471 w 958519"/>
                  <a:gd name="connsiteY33" fmla="*/ 294854 h 794837"/>
                  <a:gd name="connsiteX34" fmla="*/ 644460 w 958519"/>
                  <a:gd name="connsiteY34" fmla="*/ 61896 h 794837"/>
                  <a:gd name="connsiteX35" fmla="*/ 804215 w 958519"/>
                  <a:gd name="connsiteY35" fmla="*/ 62357 h 794837"/>
                  <a:gd name="connsiteX36" fmla="*/ 836443 w 958519"/>
                  <a:gd name="connsiteY36" fmla="*/ 90901 h 794837"/>
                  <a:gd name="connsiteX37" fmla="*/ 857621 w 958519"/>
                  <a:gd name="connsiteY37" fmla="*/ 251118 h 794837"/>
                  <a:gd name="connsiteX38" fmla="*/ 841968 w 958519"/>
                  <a:gd name="connsiteY38" fmla="*/ 268153 h 794837"/>
                  <a:gd name="connsiteX39" fmla="*/ 745746 w 958519"/>
                  <a:gd name="connsiteY39" fmla="*/ 268153 h 794837"/>
                  <a:gd name="connsiteX40" fmla="*/ 650905 w 958519"/>
                  <a:gd name="connsiteY40" fmla="*/ 268153 h 794837"/>
                  <a:gd name="connsiteX41" fmla="*/ 631109 w 958519"/>
                  <a:gd name="connsiteY41" fmla="*/ 249737 h 794837"/>
                  <a:gd name="connsiteX42" fmla="*/ 623282 w 958519"/>
                  <a:gd name="connsiteY42" fmla="*/ 83074 h 794837"/>
                  <a:gd name="connsiteX43" fmla="*/ 644460 w 958519"/>
                  <a:gd name="connsiteY43" fmla="*/ 61896 h 794837"/>
                  <a:gd name="connsiteX44" fmla="*/ 390324 w 958519"/>
                  <a:gd name="connsiteY44" fmla="*/ 61896 h 794837"/>
                  <a:gd name="connsiteX45" fmla="*/ 574941 w 958519"/>
                  <a:gd name="connsiteY45" fmla="*/ 61896 h 794837"/>
                  <a:gd name="connsiteX46" fmla="*/ 597500 w 958519"/>
                  <a:gd name="connsiteY46" fmla="*/ 83074 h 794837"/>
                  <a:gd name="connsiteX47" fmla="*/ 605327 w 958519"/>
                  <a:gd name="connsiteY47" fmla="*/ 247895 h 794837"/>
                  <a:gd name="connsiteX48" fmla="*/ 584609 w 958519"/>
                  <a:gd name="connsiteY48" fmla="*/ 268152 h 794837"/>
                  <a:gd name="connsiteX49" fmla="*/ 483323 w 958519"/>
                  <a:gd name="connsiteY49" fmla="*/ 268152 h 794837"/>
                  <a:gd name="connsiteX50" fmla="*/ 377894 w 958519"/>
                  <a:gd name="connsiteY50" fmla="*/ 268152 h 794837"/>
                  <a:gd name="connsiteX51" fmla="*/ 359478 w 958519"/>
                  <a:gd name="connsiteY51" fmla="*/ 249276 h 794837"/>
                  <a:gd name="connsiteX52" fmla="*/ 367305 w 958519"/>
                  <a:gd name="connsiteY52" fmla="*/ 82614 h 794837"/>
                  <a:gd name="connsiteX53" fmla="*/ 390324 w 958519"/>
                  <a:gd name="connsiteY53" fmla="*/ 61896 h 794837"/>
                  <a:gd name="connsiteX54" fmla="*/ 152302 w 958519"/>
                  <a:gd name="connsiteY54" fmla="*/ 61896 h 794837"/>
                  <a:gd name="connsiteX55" fmla="*/ 324488 w 958519"/>
                  <a:gd name="connsiteY55" fmla="*/ 61896 h 794837"/>
                  <a:gd name="connsiteX56" fmla="*/ 341522 w 958519"/>
                  <a:gd name="connsiteY56" fmla="*/ 80312 h 794837"/>
                  <a:gd name="connsiteX57" fmla="*/ 333696 w 958519"/>
                  <a:gd name="connsiteY57" fmla="*/ 250197 h 794837"/>
                  <a:gd name="connsiteX58" fmla="*/ 314820 w 958519"/>
                  <a:gd name="connsiteY58" fmla="*/ 267692 h 794837"/>
                  <a:gd name="connsiteX59" fmla="*/ 216757 w 958519"/>
                  <a:gd name="connsiteY59" fmla="*/ 268152 h 794837"/>
                  <a:gd name="connsiteX60" fmla="*/ 121916 w 958519"/>
                  <a:gd name="connsiteY60" fmla="*/ 268152 h 794837"/>
                  <a:gd name="connsiteX61" fmla="*/ 102580 w 958519"/>
                  <a:gd name="connsiteY61" fmla="*/ 247435 h 794837"/>
                  <a:gd name="connsiteX62" fmla="*/ 123758 w 958519"/>
                  <a:gd name="connsiteY62" fmla="*/ 87217 h 794837"/>
                  <a:gd name="connsiteX63" fmla="*/ 152302 w 958519"/>
                  <a:gd name="connsiteY63" fmla="*/ 61896 h 794837"/>
                  <a:gd name="connsiteX64" fmla="*/ 136187 w 958519"/>
                  <a:gd name="connsiteY64" fmla="*/ 41639 h 794837"/>
                  <a:gd name="connsiteX65" fmla="*/ 101198 w 958519"/>
                  <a:gd name="connsiteY65" fmla="*/ 71564 h 794837"/>
                  <a:gd name="connsiteX66" fmla="*/ 86465 w 958519"/>
                  <a:gd name="connsiteY66" fmla="*/ 182979 h 794837"/>
                  <a:gd name="connsiteX67" fmla="*/ 43188 w 958519"/>
                  <a:gd name="connsiteY67" fmla="*/ 523209 h 794837"/>
                  <a:gd name="connsiteX68" fmla="*/ 80020 w 958519"/>
                  <a:gd name="connsiteY68" fmla="*/ 563723 h 794837"/>
                  <a:gd name="connsiteX69" fmla="*/ 479180 w 958519"/>
                  <a:gd name="connsiteY69" fmla="*/ 563723 h 794837"/>
                  <a:gd name="connsiteX70" fmla="*/ 887546 w 958519"/>
                  <a:gd name="connsiteY70" fmla="*/ 563263 h 794837"/>
                  <a:gd name="connsiteX71" fmla="*/ 917932 w 958519"/>
                  <a:gd name="connsiteY71" fmla="*/ 530115 h 794837"/>
                  <a:gd name="connsiteX72" fmla="*/ 859462 w 958519"/>
                  <a:gd name="connsiteY72" fmla="*/ 73406 h 794837"/>
                  <a:gd name="connsiteX73" fmla="*/ 824012 w 958519"/>
                  <a:gd name="connsiteY73" fmla="*/ 41639 h 794837"/>
                  <a:gd name="connsiteX74" fmla="*/ 136187 w 958519"/>
                  <a:gd name="connsiteY74" fmla="*/ 41639 h 794837"/>
                  <a:gd name="connsiteX75" fmla="*/ 130202 w 958519"/>
                  <a:gd name="connsiteY75" fmla="*/ 204 h 794837"/>
                  <a:gd name="connsiteX76" fmla="*/ 342903 w 958519"/>
                  <a:gd name="connsiteY76" fmla="*/ 204 h 794837"/>
                  <a:gd name="connsiteX77" fmla="*/ 819408 w 958519"/>
                  <a:gd name="connsiteY77" fmla="*/ 204 h 794837"/>
                  <a:gd name="connsiteX78" fmla="*/ 899976 w 958519"/>
                  <a:gd name="connsiteY78" fmla="*/ 71564 h 794837"/>
                  <a:gd name="connsiteX79" fmla="*/ 957986 w 958519"/>
                  <a:gd name="connsiteY79" fmla="*/ 528272 h 794837"/>
                  <a:gd name="connsiteX80" fmla="*/ 904120 w 958519"/>
                  <a:gd name="connsiteY80" fmla="*/ 636003 h 794837"/>
                  <a:gd name="connsiteX81" fmla="*/ 870051 w 958519"/>
                  <a:gd name="connsiteY81" fmla="*/ 643369 h 794837"/>
                  <a:gd name="connsiteX82" fmla="*/ 707533 w 958519"/>
                  <a:gd name="connsiteY82" fmla="*/ 643369 h 794837"/>
                  <a:gd name="connsiteX83" fmla="*/ 536728 w 958519"/>
                  <a:gd name="connsiteY83" fmla="*/ 642909 h 794837"/>
                  <a:gd name="connsiteX84" fmla="*/ 521995 w 958519"/>
                  <a:gd name="connsiteY84" fmla="*/ 661325 h 794837"/>
                  <a:gd name="connsiteX85" fmla="*/ 547317 w 958519"/>
                  <a:gd name="connsiteY85" fmla="*/ 770898 h 794837"/>
                  <a:gd name="connsiteX86" fmla="*/ 531203 w 958519"/>
                  <a:gd name="connsiteY86" fmla="*/ 792996 h 794837"/>
                  <a:gd name="connsiteX87" fmla="*/ 423932 w 958519"/>
                  <a:gd name="connsiteY87" fmla="*/ 792536 h 794837"/>
                  <a:gd name="connsiteX88" fmla="*/ 411962 w 958519"/>
                  <a:gd name="connsiteY88" fmla="*/ 775502 h 794837"/>
                  <a:gd name="connsiteX89" fmla="*/ 436823 w 958519"/>
                  <a:gd name="connsiteY89" fmla="*/ 664087 h 794837"/>
                  <a:gd name="connsiteX90" fmla="*/ 419789 w 958519"/>
                  <a:gd name="connsiteY90" fmla="*/ 643369 h 794837"/>
                  <a:gd name="connsiteX91" fmla="*/ 103039 w 958519"/>
                  <a:gd name="connsiteY91" fmla="*/ 643369 h 794837"/>
                  <a:gd name="connsiteX92" fmla="*/ 832 w 958519"/>
                  <a:gd name="connsiteY92" fmla="*/ 528732 h 794837"/>
                  <a:gd name="connsiteX93" fmla="*/ 60683 w 958519"/>
                  <a:gd name="connsiteY93" fmla="*/ 59594 h 794837"/>
                  <a:gd name="connsiteX94" fmla="*/ 130202 w 958519"/>
                  <a:gd name="connsiteY94" fmla="*/ 204 h 794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958519" h="794837">
                    <a:moveTo>
                      <a:pt x="652747" y="294854"/>
                    </a:moveTo>
                    <a:cubicBezTo>
                      <a:pt x="717201" y="295314"/>
                      <a:pt x="781657" y="295314"/>
                      <a:pt x="846112" y="294854"/>
                    </a:cubicBezTo>
                    <a:cubicBezTo>
                      <a:pt x="859463" y="294854"/>
                      <a:pt x="864527" y="300379"/>
                      <a:pt x="866369" y="313270"/>
                    </a:cubicBezTo>
                    <a:cubicBezTo>
                      <a:pt x="874656" y="380026"/>
                      <a:pt x="883864" y="446783"/>
                      <a:pt x="892151" y="514000"/>
                    </a:cubicBezTo>
                    <a:cubicBezTo>
                      <a:pt x="894913" y="534257"/>
                      <a:pt x="885705" y="544846"/>
                      <a:pt x="864527" y="544846"/>
                    </a:cubicBezTo>
                    <a:cubicBezTo>
                      <a:pt x="831379" y="545767"/>
                      <a:pt x="797771" y="545307"/>
                      <a:pt x="764623" y="545307"/>
                    </a:cubicBezTo>
                    <a:cubicBezTo>
                      <a:pt x="731014" y="545307"/>
                      <a:pt x="697865" y="544846"/>
                      <a:pt x="664256" y="545307"/>
                    </a:cubicBezTo>
                    <a:cubicBezTo>
                      <a:pt x="650445" y="545307"/>
                      <a:pt x="645380" y="539782"/>
                      <a:pt x="644920" y="526431"/>
                    </a:cubicBezTo>
                    <a:lnTo>
                      <a:pt x="641880" y="465357"/>
                    </a:lnTo>
                    <a:lnTo>
                      <a:pt x="629441" y="467387"/>
                    </a:lnTo>
                    <a:lnTo>
                      <a:pt x="616525" y="466971"/>
                    </a:lnTo>
                    <a:lnTo>
                      <a:pt x="619140" y="519985"/>
                    </a:lnTo>
                    <a:cubicBezTo>
                      <a:pt x="620521" y="544386"/>
                      <a:pt x="618679" y="545767"/>
                      <a:pt x="594278" y="545767"/>
                    </a:cubicBezTo>
                    <a:cubicBezTo>
                      <a:pt x="556987" y="545306"/>
                      <a:pt x="519235" y="545306"/>
                      <a:pt x="481942" y="545306"/>
                    </a:cubicBezTo>
                    <a:cubicBezTo>
                      <a:pt x="444650" y="545306"/>
                      <a:pt x="406898" y="545306"/>
                      <a:pt x="369607" y="545306"/>
                    </a:cubicBezTo>
                    <a:cubicBezTo>
                      <a:pt x="346587" y="545306"/>
                      <a:pt x="344746" y="543925"/>
                      <a:pt x="345666" y="521826"/>
                    </a:cubicBezTo>
                    <a:cubicBezTo>
                      <a:pt x="348889" y="452307"/>
                      <a:pt x="352572" y="382788"/>
                      <a:pt x="355795" y="313269"/>
                    </a:cubicBezTo>
                    <a:cubicBezTo>
                      <a:pt x="356255" y="300839"/>
                      <a:pt x="361320" y="295314"/>
                      <a:pt x="374211" y="295775"/>
                    </a:cubicBezTo>
                    <a:cubicBezTo>
                      <a:pt x="446031" y="296235"/>
                      <a:pt x="518314" y="296235"/>
                      <a:pt x="590135" y="295775"/>
                    </a:cubicBezTo>
                    <a:cubicBezTo>
                      <a:pt x="603946" y="295775"/>
                      <a:pt x="608550" y="301760"/>
                      <a:pt x="609011" y="314651"/>
                    </a:cubicBezTo>
                    <a:lnTo>
                      <a:pt x="616342" y="463262"/>
                    </a:lnTo>
                    <a:lnTo>
                      <a:pt x="641779" y="463326"/>
                    </a:lnTo>
                    <a:lnTo>
                      <a:pt x="634331" y="313730"/>
                    </a:lnTo>
                    <a:cubicBezTo>
                      <a:pt x="633410" y="299918"/>
                      <a:pt x="638935" y="294854"/>
                      <a:pt x="652747" y="294854"/>
                    </a:cubicBezTo>
                    <a:close/>
                    <a:moveTo>
                      <a:pt x="115471" y="294854"/>
                    </a:moveTo>
                    <a:cubicBezTo>
                      <a:pt x="180386" y="295314"/>
                      <a:pt x="245762" y="295314"/>
                      <a:pt x="310677" y="294854"/>
                    </a:cubicBezTo>
                    <a:cubicBezTo>
                      <a:pt x="326331" y="294854"/>
                      <a:pt x="330934" y="300839"/>
                      <a:pt x="330474" y="316032"/>
                    </a:cubicBezTo>
                    <a:cubicBezTo>
                      <a:pt x="326791" y="383710"/>
                      <a:pt x="323568" y="451847"/>
                      <a:pt x="320346" y="519985"/>
                    </a:cubicBezTo>
                    <a:cubicBezTo>
                      <a:pt x="319425" y="543005"/>
                      <a:pt x="317583" y="545307"/>
                      <a:pt x="295024" y="545307"/>
                    </a:cubicBezTo>
                    <a:cubicBezTo>
                      <a:pt x="261876" y="545767"/>
                      <a:pt x="229187" y="545307"/>
                      <a:pt x="196499" y="545307"/>
                    </a:cubicBezTo>
                    <a:cubicBezTo>
                      <a:pt x="162891" y="545307"/>
                      <a:pt x="129743" y="545767"/>
                      <a:pt x="96134" y="545307"/>
                    </a:cubicBezTo>
                    <a:cubicBezTo>
                      <a:pt x="74496" y="545307"/>
                      <a:pt x="65288" y="535638"/>
                      <a:pt x="68050" y="514460"/>
                    </a:cubicBezTo>
                    <a:cubicBezTo>
                      <a:pt x="76337" y="448164"/>
                      <a:pt x="85545" y="381868"/>
                      <a:pt x="93832" y="315572"/>
                    </a:cubicBezTo>
                    <a:cubicBezTo>
                      <a:pt x="95674" y="301760"/>
                      <a:pt x="100278" y="294854"/>
                      <a:pt x="115471" y="294854"/>
                    </a:cubicBezTo>
                    <a:close/>
                    <a:moveTo>
                      <a:pt x="644460" y="61896"/>
                    </a:moveTo>
                    <a:cubicBezTo>
                      <a:pt x="697865" y="62357"/>
                      <a:pt x="750810" y="61896"/>
                      <a:pt x="804215" y="62357"/>
                    </a:cubicBezTo>
                    <a:cubicBezTo>
                      <a:pt x="826314" y="62357"/>
                      <a:pt x="833681" y="68802"/>
                      <a:pt x="836443" y="90901"/>
                    </a:cubicBezTo>
                    <a:cubicBezTo>
                      <a:pt x="843809" y="144306"/>
                      <a:pt x="850255" y="197713"/>
                      <a:pt x="857621" y="251118"/>
                    </a:cubicBezTo>
                    <a:cubicBezTo>
                      <a:pt x="859462" y="264009"/>
                      <a:pt x="853938" y="268153"/>
                      <a:pt x="841968" y="268153"/>
                    </a:cubicBezTo>
                    <a:cubicBezTo>
                      <a:pt x="810201" y="268153"/>
                      <a:pt x="777973" y="268153"/>
                      <a:pt x="745746" y="268153"/>
                    </a:cubicBezTo>
                    <a:cubicBezTo>
                      <a:pt x="713979" y="268153"/>
                      <a:pt x="682672" y="267692"/>
                      <a:pt x="650905" y="268153"/>
                    </a:cubicBezTo>
                    <a:cubicBezTo>
                      <a:pt x="637554" y="268153"/>
                      <a:pt x="631569" y="263088"/>
                      <a:pt x="631109" y="249737"/>
                    </a:cubicBezTo>
                    <a:cubicBezTo>
                      <a:pt x="628807" y="194030"/>
                      <a:pt x="626505" y="138782"/>
                      <a:pt x="623282" y="83074"/>
                    </a:cubicBezTo>
                    <a:cubicBezTo>
                      <a:pt x="622361" y="66500"/>
                      <a:pt x="628807" y="61436"/>
                      <a:pt x="644460" y="61896"/>
                    </a:cubicBezTo>
                    <a:close/>
                    <a:moveTo>
                      <a:pt x="390324" y="61896"/>
                    </a:moveTo>
                    <a:cubicBezTo>
                      <a:pt x="452016" y="62817"/>
                      <a:pt x="513249" y="62817"/>
                      <a:pt x="574941" y="61896"/>
                    </a:cubicBezTo>
                    <a:cubicBezTo>
                      <a:pt x="591055" y="61896"/>
                      <a:pt x="597040" y="67881"/>
                      <a:pt x="597500" y="83074"/>
                    </a:cubicBezTo>
                    <a:cubicBezTo>
                      <a:pt x="599802" y="137861"/>
                      <a:pt x="602564" y="193109"/>
                      <a:pt x="605327" y="247895"/>
                    </a:cubicBezTo>
                    <a:cubicBezTo>
                      <a:pt x="606247" y="263549"/>
                      <a:pt x="599802" y="268152"/>
                      <a:pt x="584609" y="268152"/>
                    </a:cubicBezTo>
                    <a:cubicBezTo>
                      <a:pt x="551461" y="267692"/>
                      <a:pt x="517392" y="268152"/>
                      <a:pt x="483323" y="268152"/>
                    </a:cubicBezTo>
                    <a:cubicBezTo>
                      <a:pt x="448333" y="268152"/>
                      <a:pt x="412883" y="267692"/>
                      <a:pt x="377894" y="268152"/>
                    </a:cubicBezTo>
                    <a:cubicBezTo>
                      <a:pt x="364082" y="268152"/>
                      <a:pt x="358557" y="263088"/>
                      <a:pt x="359478" y="249276"/>
                    </a:cubicBezTo>
                    <a:cubicBezTo>
                      <a:pt x="362240" y="193569"/>
                      <a:pt x="365003" y="138321"/>
                      <a:pt x="367305" y="82614"/>
                    </a:cubicBezTo>
                    <a:cubicBezTo>
                      <a:pt x="367765" y="66961"/>
                      <a:pt x="374671" y="61436"/>
                      <a:pt x="390324" y="61896"/>
                    </a:cubicBezTo>
                    <a:close/>
                    <a:moveTo>
                      <a:pt x="152302" y="61896"/>
                    </a:moveTo>
                    <a:cubicBezTo>
                      <a:pt x="209851" y="61896"/>
                      <a:pt x="266939" y="61896"/>
                      <a:pt x="324488" y="61896"/>
                    </a:cubicBezTo>
                    <a:cubicBezTo>
                      <a:pt x="337379" y="61896"/>
                      <a:pt x="342443" y="67881"/>
                      <a:pt x="341522" y="80312"/>
                    </a:cubicBezTo>
                    <a:cubicBezTo>
                      <a:pt x="338760" y="136940"/>
                      <a:pt x="335998" y="193569"/>
                      <a:pt x="333696" y="250197"/>
                    </a:cubicBezTo>
                    <a:cubicBezTo>
                      <a:pt x="333235" y="262627"/>
                      <a:pt x="327711" y="267692"/>
                      <a:pt x="314820" y="267692"/>
                    </a:cubicBezTo>
                    <a:cubicBezTo>
                      <a:pt x="282592" y="268152"/>
                      <a:pt x="249905" y="268152"/>
                      <a:pt x="216757" y="268152"/>
                    </a:cubicBezTo>
                    <a:cubicBezTo>
                      <a:pt x="184990" y="268152"/>
                      <a:pt x="153683" y="267692"/>
                      <a:pt x="121916" y="268152"/>
                    </a:cubicBezTo>
                    <a:cubicBezTo>
                      <a:pt x="106723" y="268613"/>
                      <a:pt x="100738" y="263088"/>
                      <a:pt x="102580" y="247435"/>
                    </a:cubicBezTo>
                    <a:cubicBezTo>
                      <a:pt x="109946" y="194029"/>
                      <a:pt x="116852" y="140623"/>
                      <a:pt x="123758" y="87217"/>
                    </a:cubicBezTo>
                    <a:cubicBezTo>
                      <a:pt x="126060" y="71104"/>
                      <a:pt x="135267" y="61896"/>
                      <a:pt x="152302" y="61896"/>
                    </a:cubicBezTo>
                    <a:close/>
                    <a:moveTo>
                      <a:pt x="136187" y="41639"/>
                    </a:moveTo>
                    <a:cubicBezTo>
                      <a:pt x="112247" y="41639"/>
                      <a:pt x="104420" y="48084"/>
                      <a:pt x="101198" y="71564"/>
                    </a:cubicBezTo>
                    <a:cubicBezTo>
                      <a:pt x="95673" y="108396"/>
                      <a:pt x="91069" y="145687"/>
                      <a:pt x="86465" y="182979"/>
                    </a:cubicBezTo>
                    <a:cubicBezTo>
                      <a:pt x="72193" y="296696"/>
                      <a:pt x="57461" y="409953"/>
                      <a:pt x="43188" y="523209"/>
                    </a:cubicBezTo>
                    <a:cubicBezTo>
                      <a:pt x="38584" y="556817"/>
                      <a:pt x="45951" y="563723"/>
                      <a:pt x="80020" y="563723"/>
                    </a:cubicBezTo>
                    <a:cubicBezTo>
                      <a:pt x="213073" y="563723"/>
                      <a:pt x="346125" y="563723"/>
                      <a:pt x="479180" y="563723"/>
                    </a:cubicBezTo>
                    <a:cubicBezTo>
                      <a:pt x="615455" y="563723"/>
                      <a:pt x="751270" y="563723"/>
                      <a:pt x="887546" y="563263"/>
                    </a:cubicBezTo>
                    <a:cubicBezTo>
                      <a:pt x="912407" y="563263"/>
                      <a:pt x="921155" y="554055"/>
                      <a:pt x="917932" y="530115"/>
                    </a:cubicBezTo>
                    <a:cubicBezTo>
                      <a:pt x="898595" y="377725"/>
                      <a:pt x="878799" y="225795"/>
                      <a:pt x="859462" y="73406"/>
                    </a:cubicBezTo>
                    <a:cubicBezTo>
                      <a:pt x="856240" y="49005"/>
                      <a:pt x="848413" y="41639"/>
                      <a:pt x="824012" y="41639"/>
                    </a:cubicBezTo>
                    <a:cubicBezTo>
                      <a:pt x="594738" y="41639"/>
                      <a:pt x="365463" y="41639"/>
                      <a:pt x="136187" y="41639"/>
                    </a:cubicBezTo>
                    <a:close/>
                    <a:moveTo>
                      <a:pt x="130202" y="204"/>
                    </a:moveTo>
                    <a:cubicBezTo>
                      <a:pt x="201102" y="-257"/>
                      <a:pt x="272002" y="204"/>
                      <a:pt x="342903" y="204"/>
                    </a:cubicBezTo>
                    <a:cubicBezTo>
                      <a:pt x="501738" y="204"/>
                      <a:pt x="660573" y="204"/>
                      <a:pt x="819408" y="204"/>
                    </a:cubicBezTo>
                    <a:cubicBezTo>
                      <a:pt x="869130" y="204"/>
                      <a:pt x="893991" y="22302"/>
                      <a:pt x="899976" y="71564"/>
                    </a:cubicBezTo>
                    <a:cubicBezTo>
                      <a:pt x="919313" y="223954"/>
                      <a:pt x="938649" y="376343"/>
                      <a:pt x="957986" y="528272"/>
                    </a:cubicBezTo>
                    <a:cubicBezTo>
                      <a:pt x="962590" y="566024"/>
                      <a:pt x="936808" y="617588"/>
                      <a:pt x="904120" y="636003"/>
                    </a:cubicBezTo>
                    <a:cubicBezTo>
                      <a:pt x="893531" y="641988"/>
                      <a:pt x="882021" y="643369"/>
                      <a:pt x="870051" y="643369"/>
                    </a:cubicBezTo>
                    <a:cubicBezTo>
                      <a:pt x="816646" y="643369"/>
                      <a:pt x="761859" y="643369"/>
                      <a:pt x="707533" y="643369"/>
                    </a:cubicBezTo>
                    <a:cubicBezTo>
                      <a:pt x="650445" y="643369"/>
                      <a:pt x="593817" y="643830"/>
                      <a:pt x="536728" y="642909"/>
                    </a:cubicBezTo>
                    <a:cubicBezTo>
                      <a:pt x="521995" y="642909"/>
                      <a:pt x="518312" y="647053"/>
                      <a:pt x="521995" y="661325"/>
                    </a:cubicBezTo>
                    <a:cubicBezTo>
                      <a:pt x="530743" y="697696"/>
                      <a:pt x="538109" y="734527"/>
                      <a:pt x="547317" y="770898"/>
                    </a:cubicBezTo>
                    <a:cubicBezTo>
                      <a:pt x="551461" y="786551"/>
                      <a:pt x="546857" y="792076"/>
                      <a:pt x="531203" y="792996"/>
                    </a:cubicBezTo>
                    <a:cubicBezTo>
                      <a:pt x="495293" y="795298"/>
                      <a:pt x="459843" y="795759"/>
                      <a:pt x="423932" y="792536"/>
                    </a:cubicBezTo>
                    <a:cubicBezTo>
                      <a:pt x="411502" y="791615"/>
                      <a:pt x="409200" y="786551"/>
                      <a:pt x="411962" y="775502"/>
                    </a:cubicBezTo>
                    <a:cubicBezTo>
                      <a:pt x="420709" y="738210"/>
                      <a:pt x="428536" y="701379"/>
                      <a:pt x="436823" y="664087"/>
                    </a:cubicBezTo>
                    <a:cubicBezTo>
                      <a:pt x="441427" y="644290"/>
                      <a:pt x="440506" y="643369"/>
                      <a:pt x="419789" y="643369"/>
                    </a:cubicBezTo>
                    <a:cubicBezTo>
                      <a:pt x="314358" y="643369"/>
                      <a:pt x="208929" y="643369"/>
                      <a:pt x="103039" y="643369"/>
                    </a:cubicBezTo>
                    <a:cubicBezTo>
                      <a:pt x="41347" y="643369"/>
                      <a:pt x="-6994" y="589964"/>
                      <a:pt x="832" y="528732"/>
                    </a:cubicBezTo>
                    <a:cubicBezTo>
                      <a:pt x="20168" y="372199"/>
                      <a:pt x="40426" y="216127"/>
                      <a:pt x="60683" y="59594"/>
                    </a:cubicBezTo>
                    <a:cubicBezTo>
                      <a:pt x="65287" y="24144"/>
                      <a:pt x="93371" y="664"/>
                      <a:pt x="130202" y="204"/>
                    </a:cubicBezTo>
                    <a:close/>
                  </a:path>
                </a:pathLst>
              </a:custGeom>
              <a:solidFill>
                <a:srgbClr val="5CBE7A"/>
              </a:solidFill>
              <a:ln w="459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endParaRPr>
              </a:p>
            </p:txBody>
          </p:sp>
          <p:sp>
            <p:nvSpPr>
              <p:cNvPr id="30" name="Freeform: Shape 29">
                <a:extLst>
                  <a:ext uri="{FF2B5EF4-FFF2-40B4-BE49-F238E27FC236}">
                    <a16:creationId xmlns:a16="http://schemas.microsoft.com/office/drawing/2014/main" id="{2A5AC524-AFFA-61D6-443F-7F8A9187AC2F}"/>
                  </a:ext>
                </a:extLst>
              </p:cNvPr>
              <p:cNvSpPr/>
              <p:nvPr/>
            </p:nvSpPr>
            <p:spPr>
              <a:xfrm>
                <a:off x="3610202" y="4506062"/>
                <a:ext cx="369265" cy="306207"/>
              </a:xfrm>
              <a:custGeom>
                <a:avLst/>
                <a:gdLst>
                  <a:gd name="connsiteX0" fmla="*/ 652747 w 958519"/>
                  <a:gd name="connsiteY0" fmla="*/ 294854 h 794837"/>
                  <a:gd name="connsiteX1" fmla="*/ 846112 w 958519"/>
                  <a:gd name="connsiteY1" fmla="*/ 294854 h 794837"/>
                  <a:gd name="connsiteX2" fmla="*/ 866369 w 958519"/>
                  <a:gd name="connsiteY2" fmla="*/ 313270 h 794837"/>
                  <a:gd name="connsiteX3" fmla="*/ 892151 w 958519"/>
                  <a:gd name="connsiteY3" fmla="*/ 514000 h 794837"/>
                  <a:gd name="connsiteX4" fmla="*/ 864527 w 958519"/>
                  <a:gd name="connsiteY4" fmla="*/ 544846 h 794837"/>
                  <a:gd name="connsiteX5" fmla="*/ 764623 w 958519"/>
                  <a:gd name="connsiteY5" fmla="*/ 545307 h 794837"/>
                  <a:gd name="connsiteX6" fmla="*/ 664256 w 958519"/>
                  <a:gd name="connsiteY6" fmla="*/ 545307 h 794837"/>
                  <a:gd name="connsiteX7" fmla="*/ 644920 w 958519"/>
                  <a:gd name="connsiteY7" fmla="*/ 526431 h 794837"/>
                  <a:gd name="connsiteX8" fmla="*/ 641880 w 958519"/>
                  <a:gd name="connsiteY8" fmla="*/ 465357 h 794837"/>
                  <a:gd name="connsiteX9" fmla="*/ 629441 w 958519"/>
                  <a:gd name="connsiteY9" fmla="*/ 467387 h 794837"/>
                  <a:gd name="connsiteX10" fmla="*/ 616525 w 958519"/>
                  <a:gd name="connsiteY10" fmla="*/ 466971 h 794837"/>
                  <a:gd name="connsiteX11" fmla="*/ 619140 w 958519"/>
                  <a:gd name="connsiteY11" fmla="*/ 519985 h 794837"/>
                  <a:gd name="connsiteX12" fmla="*/ 594278 w 958519"/>
                  <a:gd name="connsiteY12" fmla="*/ 545767 h 794837"/>
                  <a:gd name="connsiteX13" fmla="*/ 481942 w 958519"/>
                  <a:gd name="connsiteY13" fmla="*/ 545306 h 794837"/>
                  <a:gd name="connsiteX14" fmla="*/ 369607 w 958519"/>
                  <a:gd name="connsiteY14" fmla="*/ 545306 h 794837"/>
                  <a:gd name="connsiteX15" fmla="*/ 345666 w 958519"/>
                  <a:gd name="connsiteY15" fmla="*/ 521826 h 794837"/>
                  <a:gd name="connsiteX16" fmla="*/ 355795 w 958519"/>
                  <a:gd name="connsiteY16" fmla="*/ 313269 h 794837"/>
                  <a:gd name="connsiteX17" fmla="*/ 374211 w 958519"/>
                  <a:gd name="connsiteY17" fmla="*/ 295775 h 794837"/>
                  <a:gd name="connsiteX18" fmla="*/ 590135 w 958519"/>
                  <a:gd name="connsiteY18" fmla="*/ 295775 h 794837"/>
                  <a:gd name="connsiteX19" fmla="*/ 609011 w 958519"/>
                  <a:gd name="connsiteY19" fmla="*/ 314651 h 794837"/>
                  <a:gd name="connsiteX20" fmla="*/ 616342 w 958519"/>
                  <a:gd name="connsiteY20" fmla="*/ 463262 h 794837"/>
                  <a:gd name="connsiteX21" fmla="*/ 641779 w 958519"/>
                  <a:gd name="connsiteY21" fmla="*/ 463326 h 794837"/>
                  <a:gd name="connsiteX22" fmla="*/ 634331 w 958519"/>
                  <a:gd name="connsiteY22" fmla="*/ 313730 h 794837"/>
                  <a:gd name="connsiteX23" fmla="*/ 652747 w 958519"/>
                  <a:gd name="connsiteY23" fmla="*/ 294854 h 794837"/>
                  <a:gd name="connsiteX24" fmla="*/ 115471 w 958519"/>
                  <a:gd name="connsiteY24" fmla="*/ 294854 h 794837"/>
                  <a:gd name="connsiteX25" fmla="*/ 310677 w 958519"/>
                  <a:gd name="connsiteY25" fmla="*/ 294854 h 794837"/>
                  <a:gd name="connsiteX26" fmla="*/ 330474 w 958519"/>
                  <a:gd name="connsiteY26" fmla="*/ 316032 h 794837"/>
                  <a:gd name="connsiteX27" fmla="*/ 320346 w 958519"/>
                  <a:gd name="connsiteY27" fmla="*/ 519985 h 794837"/>
                  <a:gd name="connsiteX28" fmla="*/ 295024 w 958519"/>
                  <a:gd name="connsiteY28" fmla="*/ 545307 h 794837"/>
                  <a:gd name="connsiteX29" fmla="*/ 196499 w 958519"/>
                  <a:gd name="connsiteY29" fmla="*/ 545307 h 794837"/>
                  <a:gd name="connsiteX30" fmla="*/ 96134 w 958519"/>
                  <a:gd name="connsiteY30" fmla="*/ 545307 h 794837"/>
                  <a:gd name="connsiteX31" fmla="*/ 68050 w 958519"/>
                  <a:gd name="connsiteY31" fmla="*/ 514460 h 794837"/>
                  <a:gd name="connsiteX32" fmla="*/ 93832 w 958519"/>
                  <a:gd name="connsiteY32" fmla="*/ 315572 h 794837"/>
                  <a:gd name="connsiteX33" fmla="*/ 115471 w 958519"/>
                  <a:gd name="connsiteY33" fmla="*/ 294854 h 794837"/>
                  <a:gd name="connsiteX34" fmla="*/ 644460 w 958519"/>
                  <a:gd name="connsiteY34" fmla="*/ 61896 h 794837"/>
                  <a:gd name="connsiteX35" fmla="*/ 804215 w 958519"/>
                  <a:gd name="connsiteY35" fmla="*/ 62357 h 794837"/>
                  <a:gd name="connsiteX36" fmla="*/ 836443 w 958519"/>
                  <a:gd name="connsiteY36" fmla="*/ 90901 h 794837"/>
                  <a:gd name="connsiteX37" fmla="*/ 857621 w 958519"/>
                  <a:gd name="connsiteY37" fmla="*/ 251118 h 794837"/>
                  <a:gd name="connsiteX38" fmla="*/ 841968 w 958519"/>
                  <a:gd name="connsiteY38" fmla="*/ 268153 h 794837"/>
                  <a:gd name="connsiteX39" fmla="*/ 745746 w 958519"/>
                  <a:gd name="connsiteY39" fmla="*/ 268153 h 794837"/>
                  <a:gd name="connsiteX40" fmla="*/ 650905 w 958519"/>
                  <a:gd name="connsiteY40" fmla="*/ 268153 h 794837"/>
                  <a:gd name="connsiteX41" fmla="*/ 631109 w 958519"/>
                  <a:gd name="connsiteY41" fmla="*/ 249737 h 794837"/>
                  <a:gd name="connsiteX42" fmla="*/ 623282 w 958519"/>
                  <a:gd name="connsiteY42" fmla="*/ 83074 h 794837"/>
                  <a:gd name="connsiteX43" fmla="*/ 644460 w 958519"/>
                  <a:gd name="connsiteY43" fmla="*/ 61896 h 794837"/>
                  <a:gd name="connsiteX44" fmla="*/ 390324 w 958519"/>
                  <a:gd name="connsiteY44" fmla="*/ 61896 h 794837"/>
                  <a:gd name="connsiteX45" fmla="*/ 574941 w 958519"/>
                  <a:gd name="connsiteY45" fmla="*/ 61896 h 794837"/>
                  <a:gd name="connsiteX46" fmla="*/ 597500 w 958519"/>
                  <a:gd name="connsiteY46" fmla="*/ 83074 h 794837"/>
                  <a:gd name="connsiteX47" fmla="*/ 605327 w 958519"/>
                  <a:gd name="connsiteY47" fmla="*/ 247895 h 794837"/>
                  <a:gd name="connsiteX48" fmla="*/ 584609 w 958519"/>
                  <a:gd name="connsiteY48" fmla="*/ 268152 h 794837"/>
                  <a:gd name="connsiteX49" fmla="*/ 483323 w 958519"/>
                  <a:gd name="connsiteY49" fmla="*/ 268152 h 794837"/>
                  <a:gd name="connsiteX50" fmla="*/ 377894 w 958519"/>
                  <a:gd name="connsiteY50" fmla="*/ 268152 h 794837"/>
                  <a:gd name="connsiteX51" fmla="*/ 359478 w 958519"/>
                  <a:gd name="connsiteY51" fmla="*/ 249276 h 794837"/>
                  <a:gd name="connsiteX52" fmla="*/ 367305 w 958519"/>
                  <a:gd name="connsiteY52" fmla="*/ 82614 h 794837"/>
                  <a:gd name="connsiteX53" fmla="*/ 390324 w 958519"/>
                  <a:gd name="connsiteY53" fmla="*/ 61896 h 794837"/>
                  <a:gd name="connsiteX54" fmla="*/ 152302 w 958519"/>
                  <a:gd name="connsiteY54" fmla="*/ 61896 h 794837"/>
                  <a:gd name="connsiteX55" fmla="*/ 324488 w 958519"/>
                  <a:gd name="connsiteY55" fmla="*/ 61896 h 794837"/>
                  <a:gd name="connsiteX56" fmla="*/ 341522 w 958519"/>
                  <a:gd name="connsiteY56" fmla="*/ 80312 h 794837"/>
                  <a:gd name="connsiteX57" fmla="*/ 333696 w 958519"/>
                  <a:gd name="connsiteY57" fmla="*/ 250197 h 794837"/>
                  <a:gd name="connsiteX58" fmla="*/ 314820 w 958519"/>
                  <a:gd name="connsiteY58" fmla="*/ 267692 h 794837"/>
                  <a:gd name="connsiteX59" fmla="*/ 216757 w 958519"/>
                  <a:gd name="connsiteY59" fmla="*/ 268152 h 794837"/>
                  <a:gd name="connsiteX60" fmla="*/ 121916 w 958519"/>
                  <a:gd name="connsiteY60" fmla="*/ 268152 h 794837"/>
                  <a:gd name="connsiteX61" fmla="*/ 102580 w 958519"/>
                  <a:gd name="connsiteY61" fmla="*/ 247435 h 794837"/>
                  <a:gd name="connsiteX62" fmla="*/ 123758 w 958519"/>
                  <a:gd name="connsiteY62" fmla="*/ 87217 h 794837"/>
                  <a:gd name="connsiteX63" fmla="*/ 152302 w 958519"/>
                  <a:gd name="connsiteY63" fmla="*/ 61896 h 794837"/>
                  <a:gd name="connsiteX64" fmla="*/ 136187 w 958519"/>
                  <a:gd name="connsiteY64" fmla="*/ 41639 h 794837"/>
                  <a:gd name="connsiteX65" fmla="*/ 101198 w 958519"/>
                  <a:gd name="connsiteY65" fmla="*/ 71564 h 794837"/>
                  <a:gd name="connsiteX66" fmla="*/ 86465 w 958519"/>
                  <a:gd name="connsiteY66" fmla="*/ 182979 h 794837"/>
                  <a:gd name="connsiteX67" fmla="*/ 43188 w 958519"/>
                  <a:gd name="connsiteY67" fmla="*/ 523209 h 794837"/>
                  <a:gd name="connsiteX68" fmla="*/ 80020 w 958519"/>
                  <a:gd name="connsiteY68" fmla="*/ 563723 h 794837"/>
                  <a:gd name="connsiteX69" fmla="*/ 479180 w 958519"/>
                  <a:gd name="connsiteY69" fmla="*/ 563723 h 794837"/>
                  <a:gd name="connsiteX70" fmla="*/ 887546 w 958519"/>
                  <a:gd name="connsiteY70" fmla="*/ 563263 h 794837"/>
                  <a:gd name="connsiteX71" fmla="*/ 917932 w 958519"/>
                  <a:gd name="connsiteY71" fmla="*/ 530115 h 794837"/>
                  <a:gd name="connsiteX72" fmla="*/ 859462 w 958519"/>
                  <a:gd name="connsiteY72" fmla="*/ 73406 h 794837"/>
                  <a:gd name="connsiteX73" fmla="*/ 824012 w 958519"/>
                  <a:gd name="connsiteY73" fmla="*/ 41639 h 794837"/>
                  <a:gd name="connsiteX74" fmla="*/ 136187 w 958519"/>
                  <a:gd name="connsiteY74" fmla="*/ 41639 h 794837"/>
                  <a:gd name="connsiteX75" fmla="*/ 130202 w 958519"/>
                  <a:gd name="connsiteY75" fmla="*/ 204 h 794837"/>
                  <a:gd name="connsiteX76" fmla="*/ 342903 w 958519"/>
                  <a:gd name="connsiteY76" fmla="*/ 204 h 794837"/>
                  <a:gd name="connsiteX77" fmla="*/ 819408 w 958519"/>
                  <a:gd name="connsiteY77" fmla="*/ 204 h 794837"/>
                  <a:gd name="connsiteX78" fmla="*/ 899976 w 958519"/>
                  <a:gd name="connsiteY78" fmla="*/ 71564 h 794837"/>
                  <a:gd name="connsiteX79" fmla="*/ 957986 w 958519"/>
                  <a:gd name="connsiteY79" fmla="*/ 528272 h 794837"/>
                  <a:gd name="connsiteX80" fmla="*/ 904120 w 958519"/>
                  <a:gd name="connsiteY80" fmla="*/ 636003 h 794837"/>
                  <a:gd name="connsiteX81" fmla="*/ 870051 w 958519"/>
                  <a:gd name="connsiteY81" fmla="*/ 643369 h 794837"/>
                  <a:gd name="connsiteX82" fmla="*/ 707533 w 958519"/>
                  <a:gd name="connsiteY82" fmla="*/ 643369 h 794837"/>
                  <a:gd name="connsiteX83" fmla="*/ 536728 w 958519"/>
                  <a:gd name="connsiteY83" fmla="*/ 642909 h 794837"/>
                  <a:gd name="connsiteX84" fmla="*/ 521995 w 958519"/>
                  <a:gd name="connsiteY84" fmla="*/ 661325 h 794837"/>
                  <a:gd name="connsiteX85" fmla="*/ 547317 w 958519"/>
                  <a:gd name="connsiteY85" fmla="*/ 770898 h 794837"/>
                  <a:gd name="connsiteX86" fmla="*/ 531203 w 958519"/>
                  <a:gd name="connsiteY86" fmla="*/ 792996 h 794837"/>
                  <a:gd name="connsiteX87" fmla="*/ 423932 w 958519"/>
                  <a:gd name="connsiteY87" fmla="*/ 792536 h 794837"/>
                  <a:gd name="connsiteX88" fmla="*/ 411962 w 958519"/>
                  <a:gd name="connsiteY88" fmla="*/ 775502 h 794837"/>
                  <a:gd name="connsiteX89" fmla="*/ 436823 w 958519"/>
                  <a:gd name="connsiteY89" fmla="*/ 664087 h 794837"/>
                  <a:gd name="connsiteX90" fmla="*/ 419789 w 958519"/>
                  <a:gd name="connsiteY90" fmla="*/ 643369 h 794837"/>
                  <a:gd name="connsiteX91" fmla="*/ 103039 w 958519"/>
                  <a:gd name="connsiteY91" fmla="*/ 643369 h 794837"/>
                  <a:gd name="connsiteX92" fmla="*/ 832 w 958519"/>
                  <a:gd name="connsiteY92" fmla="*/ 528732 h 794837"/>
                  <a:gd name="connsiteX93" fmla="*/ 60683 w 958519"/>
                  <a:gd name="connsiteY93" fmla="*/ 59594 h 794837"/>
                  <a:gd name="connsiteX94" fmla="*/ 130202 w 958519"/>
                  <a:gd name="connsiteY94" fmla="*/ 204 h 794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958519" h="794837">
                    <a:moveTo>
                      <a:pt x="652747" y="294854"/>
                    </a:moveTo>
                    <a:cubicBezTo>
                      <a:pt x="717201" y="295314"/>
                      <a:pt x="781657" y="295314"/>
                      <a:pt x="846112" y="294854"/>
                    </a:cubicBezTo>
                    <a:cubicBezTo>
                      <a:pt x="859463" y="294854"/>
                      <a:pt x="864527" y="300379"/>
                      <a:pt x="866369" y="313270"/>
                    </a:cubicBezTo>
                    <a:cubicBezTo>
                      <a:pt x="874656" y="380026"/>
                      <a:pt x="883864" y="446783"/>
                      <a:pt x="892151" y="514000"/>
                    </a:cubicBezTo>
                    <a:cubicBezTo>
                      <a:pt x="894913" y="534257"/>
                      <a:pt x="885705" y="544846"/>
                      <a:pt x="864527" y="544846"/>
                    </a:cubicBezTo>
                    <a:cubicBezTo>
                      <a:pt x="831379" y="545767"/>
                      <a:pt x="797771" y="545307"/>
                      <a:pt x="764623" y="545307"/>
                    </a:cubicBezTo>
                    <a:cubicBezTo>
                      <a:pt x="731014" y="545307"/>
                      <a:pt x="697865" y="544846"/>
                      <a:pt x="664256" y="545307"/>
                    </a:cubicBezTo>
                    <a:cubicBezTo>
                      <a:pt x="650445" y="545307"/>
                      <a:pt x="645380" y="539782"/>
                      <a:pt x="644920" y="526431"/>
                    </a:cubicBezTo>
                    <a:lnTo>
                      <a:pt x="641880" y="465357"/>
                    </a:lnTo>
                    <a:lnTo>
                      <a:pt x="629441" y="467387"/>
                    </a:lnTo>
                    <a:lnTo>
                      <a:pt x="616525" y="466971"/>
                    </a:lnTo>
                    <a:lnTo>
                      <a:pt x="619140" y="519985"/>
                    </a:lnTo>
                    <a:cubicBezTo>
                      <a:pt x="620521" y="544386"/>
                      <a:pt x="618679" y="545767"/>
                      <a:pt x="594278" y="545767"/>
                    </a:cubicBezTo>
                    <a:cubicBezTo>
                      <a:pt x="556987" y="545306"/>
                      <a:pt x="519235" y="545306"/>
                      <a:pt x="481942" y="545306"/>
                    </a:cubicBezTo>
                    <a:cubicBezTo>
                      <a:pt x="444650" y="545306"/>
                      <a:pt x="406898" y="545306"/>
                      <a:pt x="369607" y="545306"/>
                    </a:cubicBezTo>
                    <a:cubicBezTo>
                      <a:pt x="346587" y="545306"/>
                      <a:pt x="344746" y="543925"/>
                      <a:pt x="345666" y="521826"/>
                    </a:cubicBezTo>
                    <a:cubicBezTo>
                      <a:pt x="348889" y="452307"/>
                      <a:pt x="352572" y="382788"/>
                      <a:pt x="355795" y="313269"/>
                    </a:cubicBezTo>
                    <a:cubicBezTo>
                      <a:pt x="356255" y="300839"/>
                      <a:pt x="361320" y="295314"/>
                      <a:pt x="374211" y="295775"/>
                    </a:cubicBezTo>
                    <a:cubicBezTo>
                      <a:pt x="446031" y="296235"/>
                      <a:pt x="518314" y="296235"/>
                      <a:pt x="590135" y="295775"/>
                    </a:cubicBezTo>
                    <a:cubicBezTo>
                      <a:pt x="603946" y="295775"/>
                      <a:pt x="608550" y="301760"/>
                      <a:pt x="609011" y="314651"/>
                    </a:cubicBezTo>
                    <a:lnTo>
                      <a:pt x="616342" y="463262"/>
                    </a:lnTo>
                    <a:lnTo>
                      <a:pt x="641779" y="463326"/>
                    </a:lnTo>
                    <a:lnTo>
                      <a:pt x="634331" y="313730"/>
                    </a:lnTo>
                    <a:cubicBezTo>
                      <a:pt x="633410" y="299918"/>
                      <a:pt x="638935" y="294854"/>
                      <a:pt x="652747" y="294854"/>
                    </a:cubicBezTo>
                    <a:close/>
                    <a:moveTo>
                      <a:pt x="115471" y="294854"/>
                    </a:moveTo>
                    <a:cubicBezTo>
                      <a:pt x="180386" y="295314"/>
                      <a:pt x="245762" y="295314"/>
                      <a:pt x="310677" y="294854"/>
                    </a:cubicBezTo>
                    <a:cubicBezTo>
                      <a:pt x="326331" y="294854"/>
                      <a:pt x="330934" y="300839"/>
                      <a:pt x="330474" y="316032"/>
                    </a:cubicBezTo>
                    <a:cubicBezTo>
                      <a:pt x="326791" y="383710"/>
                      <a:pt x="323568" y="451847"/>
                      <a:pt x="320346" y="519985"/>
                    </a:cubicBezTo>
                    <a:cubicBezTo>
                      <a:pt x="319425" y="543005"/>
                      <a:pt x="317583" y="545307"/>
                      <a:pt x="295024" y="545307"/>
                    </a:cubicBezTo>
                    <a:cubicBezTo>
                      <a:pt x="261876" y="545767"/>
                      <a:pt x="229187" y="545307"/>
                      <a:pt x="196499" y="545307"/>
                    </a:cubicBezTo>
                    <a:cubicBezTo>
                      <a:pt x="162891" y="545307"/>
                      <a:pt x="129743" y="545767"/>
                      <a:pt x="96134" y="545307"/>
                    </a:cubicBezTo>
                    <a:cubicBezTo>
                      <a:pt x="74496" y="545307"/>
                      <a:pt x="65288" y="535638"/>
                      <a:pt x="68050" y="514460"/>
                    </a:cubicBezTo>
                    <a:cubicBezTo>
                      <a:pt x="76337" y="448164"/>
                      <a:pt x="85545" y="381868"/>
                      <a:pt x="93832" y="315572"/>
                    </a:cubicBezTo>
                    <a:cubicBezTo>
                      <a:pt x="95674" y="301760"/>
                      <a:pt x="100278" y="294854"/>
                      <a:pt x="115471" y="294854"/>
                    </a:cubicBezTo>
                    <a:close/>
                    <a:moveTo>
                      <a:pt x="644460" y="61896"/>
                    </a:moveTo>
                    <a:cubicBezTo>
                      <a:pt x="697865" y="62357"/>
                      <a:pt x="750810" y="61896"/>
                      <a:pt x="804215" y="62357"/>
                    </a:cubicBezTo>
                    <a:cubicBezTo>
                      <a:pt x="826314" y="62357"/>
                      <a:pt x="833681" y="68802"/>
                      <a:pt x="836443" y="90901"/>
                    </a:cubicBezTo>
                    <a:cubicBezTo>
                      <a:pt x="843809" y="144306"/>
                      <a:pt x="850255" y="197713"/>
                      <a:pt x="857621" y="251118"/>
                    </a:cubicBezTo>
                    <a:cubicBezTo>
                      <a:pt x="859462" y="264009"/>
                      <a:pt x="853938" y="268153"/>
                      <a:pt x="841968" y="268153"/>
                    </a:cubicBezTo>
                    <a:cubicBezTo>
                      <a:pt x="810201" y="268153"/>
                      <a:pt x="777973" y="268153"/>
                      <a:pt x="745746" y="268153"/>
                    </a:cubicBezTo>
                    <a:cubicBezTo>
                      <a:pt x="713979" y="268153"/>
                      <a:pt x="682672" y="267692"/>
                      <a:pt x="650905" y="268153"/>
                    </a:cubicBezTo>
                    <a:cubicBezTo>
                      <a:pt x="637554" y="268153"/>
                      <a:pt x="631569" y="263088"/>
                      <a:pt x="631109" y="249737"/>
                    </a:cubicBezTo>
                    <a:cubicBezTo>
                      <a:pt x="628807" y="194030"/>
                      <a:pt x="626505" y="138782"/>
                      <a:pt x="623282" y="83074"/>
                    </a:cubicBezTo>
                    <a:cubicBezTo>
                      <a:pt x="622361" y="66500"/>
                      <a:pt x="628807" y="61436"/>
                      <a:pt x="644460" y="61896"/>
                    </a:cubicBezTo>
                    <a:close/>
                    <a:moveTo>
                      <a:pt x="390324" y="61896"/>
                    </a:moveTo>
                    <a:cubicBezTo>
                      <a:pt x="452016" y="62817"/>
                      <a:pt x="513249" y="62817"/>
                      <a:pt x="574941" y="61896"/>
                    </a:cubicBezTo>
                    <a:cubicBezTo>
                      <a:pt x="591055" y="61896"/>
                      <a:pt x="597040" y="67881"/>
                      <a:pt x="597500" y="83074"/>
                    </a:cubicBezTo>
                    <a:cubicBezTo>
                      <a:pt x="599802" y="137861"/>
                      <a:pt x="602564" y="193109"/>
                      <a:pt x="605327" y="247895"/>
                    </a:cubicBezTo>
                    <a:cubicBezTo>
                      <a:pt x="606247" y="263549"/>
                      <a:pt x="599802" y="268152"/>
                      <a:pt x="584609" y="268152"/>
                    </a:cubicBezTo>
                    <a:cubicBezTo>
                      <a:pt x="551461" y="267692"/>
                      <a:pt x="517392" y="268152"/>
                      <a:pt x="483323" y="268152"/>
                    </a:cubicBezTo>
                    <a:cubicBezTo>
                      <a:pt x="448333" y="268152"/>
                      <a:pt x="412883" y="267692"/>
                      <a:pt x="377894" y="268152"/>
                    </a:cubicBezTo>
                    <a:cubicBezTo>
                      <a:pt x="364082" y="268152"/>
                      <a:pt x="358557" y="263088"/>
                      <a:pt x="359478" y="249276"/>
                    </a:cubicBezTo>
                    <a:cubicBezTo>
                      <a:pt x="362240" y="193569"/>
                      <a:pt x="365003" y="138321"/>
                      <a:pt x="367305" y="82614"/>
                    </a:cubicBezTo>
                    <a:cubicBezTo>
                      <a:pt x="367765" y="66961"/>
                      <a:pt x="374671" y="61436"/>
                      <a:pt x="390324" y="61896"/>
                    </a:cubicBezTo>
                    <a:close/>
                    <a:moveTo>
                      <a:pt x="152302" y="61896"/>
                    </a:moveTo>
                    <a:cubicBezTo>
                      <a:pt x="209851" y="61896"/>
                      <a:pt x="266939" y="61896"/>
                      <a:pt x="324488" y="61896"/>
                    </a:cubicBezTo>
                    <a:cubicBezTo>
                      <a:pt x="337379" y="61896"/>
                      <a:pt x="342443" y="67881"/>
                      <a:pt x="341522" y="80312"/>
                    </a:cubicBezTo>
                    <a:cubicBezTo>
                      <a:pt x="338760" y="136940"/>
                      <a:pt x="335998" y="193569"/>
                      <a:pt x="333696" y="250197"/>
                    </a:cubicBezTo>
                    <a:cubicBezTo>
                      <a:pt x="333235" y="262627"/>
                      <a:pt x="327711" y="267692"/>
                      <a:pt x="314820" y="267692"/>
                    </a:cubicBezTo>
                    <a:cubicBezTo>
                      <a:pt x="282592" y="268152"/>
                      <a:pt x="249905" y="268152"/>
                      <a:pt x="216757" y="268152"/>
                    </a:cubicBezTo>
                    <a:cubicBezTo>
                      <a:pt x="184990" y="268152"/>
                      <a:pt x="153683" y="267692"/>
                      <a:pt x="121916" y="268152"/>
                    </a:cubicBezTo>
                    <a:cubicBezTo>
                      <a:pt x="106723" y="268613"/>
                      <a:pt x="100738" y="263088"/>
                      <a:pt x="102580" y="247435"/>
                    </a:cubicBezTo>
                    <a:cubicBezTo>
                      <a:pt x="109946" y="194029"/>
                      <a:pt x="116852" y="140623"/>
                      <a:pt x="123758" y="87217"/>
                    </a:cubicBezTo>
                    <a:cubicBezTo>
                      <a:pt x="126060" y="71104"/>
                      <a:pt x="135267" y="61896"/>
                      <a:pt x="152302" y="61896"/>
                    </a:cubicBezTo>
                    <a:close/>
                    <a:moveTo>
                      <a:pt x="136187" y="41639"/>
                    </a:moveTo>
                    <a:cubicBezTo>
                      <a:pt x="112247" y="41639"/>
                      <a:pt x="104420" y="48084"/>
                      <a:pt x="101198" y="71564"/>
                    </a:cubicBezTo>
                    <a:cubicBezTo>
                      <a:pt x="95673" y="108396"/>
                      <a:pt x="91069" y="145687"/>
                      <a:pt x="86465" y="182979"/>
                    </a:cubicBezTo>
                    <a:cubicBezTo>
                      <a:pt x="72193" y="296696"/>
                      <a:pt x="57461" y="409953"/>
                      <a:pt x="43188" y="523209"/>
                    </a:cubicBezTo>
                    <a:cubicBezTo>
                      <a:pt x="38584" y="556817"/>
                      <a:pt x="45951" y="563723"/>
                      <a:pt x="80020" y="563723"/>
                    </a:cubicBezTo>
                    <a:cubicBezTo>
                      <a:pt x="213073" y="563723"/>
                      <a:pt x="346125" y="563723"/>
                      <a:pt x="479180" y="563723"/>
                    </a:cubicBezTo>
                    <a:cubicBezTo>
                      <a:pt x="615455" y="563723"/>
                      <a:pt x="751270" y="563723"/>
                      <a:pt x="887546" y="563263"/>
                    </a:cubicBezTo>
                    <a:cubicBezTo>
                      <a:pt x="912407" y="563263"/>
                      <a:pt x="921155" y="554055"/>
                      <a:pt x="917932" y="530115"/>
                    </a:cubicBezTo>
                    <a:cubicBezTo>
                      <a:pt x="898595" y="377725"/>
                      <a:pt x="878799" y="225795"/>
                      <a:pt x="859462" y="73406"/>
                    </a:cubicBezTo>
                    <a:cubicBezTo>
                      <a:pt x="856240" y="49005"/>
                      <a:pt x="848413" y="41639"/>
                      <a:pt x="824012" y="41639"/>
                    </a:cubicBezTo>
                    <a:cubicBezTo>
                      <a:pt x="594738" y="41639"/>
                      <a:pt x="365463" y="41639"/>
                      <a:pt x="136187" y="41639"/>
                    </a:cubicBezTo>
                    <a:close/>
                    <a:moveTo>
                      <a:pt x="130202" y="204"/>
                    </a:moveTo>
                    <a:cubicBezTo>
                      <a:pt x="201102" y="-257"/>
                      <a:pt x="272002" y="204"/>
                      <a:pt x="342903" y="204"/>
                    </a:cubicBezTo>
                    <a:cubicBezTo>
                      <a:pt x="501738" y="204"/>
                      <a:pt x="660573" y="204"/>
                      <a:pt x="819408" y="204"/>
                    </a:cubicBezTo>
                    <a:cubicBezTo>
                      <a:pt x="869130" y="204"/>
                      <a:pt x="893991" y="22302"/>
                      <a:pt x="899976" y="71564"/>
                    </a:cubicBezTo>
                    <a:cubicBezTo>
                      <a:pt x="919313" y="223954"/>
                      <a:pt x="938649" y="376343"/>
                      <a:pt x="957986" y="528272"/>
                    </a:cubicBezTo>
                    <a:cubicBezTo>
                      <a:pt x="962590" y="566024"/>
                      <a:pt x="936808" y="617588"/>
                      <a:pt x="904120" y="636003"/>
                    </a:cubicBezTo>
                    <a:cubicBezTo>
                      <a:pt x="893531" y="641988"/>
                      <a:pt x="882021" y="643369"/>
                      <a:pt x="870051" y="643369"/>
                    </a:cubicBezTo>
                    <a:cubicBezTo>
                      <a:pt x="816646" y="643369"/>
                      <a:pt x="761859" y="643369"/>
                      <a:pt x="707533" y="643369"/>
                    </a:cubicBezTo>
                    <a:cubicBezTo>
                      <a:pt x="650445" y="643369"/>
                      <a:pt x="593817" y="643830"/>
                      <a:pt x="536728" y="642909"/>
                    </a:cubicBezTo>
                    <a:cubicBezTo>
                      <a:pt x="521995" y="642909"/>
                      <a:pt x="518312" y="647053"/>
                      <a:pt x="521995" y="661325"/>
                    </a:cubicBezTo>
                    <a:cubicBezTo>
                      <a:pt x="530743" y="697696"/>
                      <a:pt x="538109" y="734527"/>
                      <a:pt x="547317" y="770898"/>
                    </a:cubicBezTo>
                    <a:cubicBezTo>
                      <a:pt x="551461" y="786551"/>
                      <a:pt x="546857" y="792076"/>
                      <a:pt x="531203" y="792996"/>
                    </a:cubicBezTo>
                    <a:cubicBezTo>
                      <a:pt x="495293" y="795298"/>
                      <a:pt x="459843" y="795759"/>
                      <a:pt x="423932" y="792536"/>
                    </a:cubicBezTo>
                    <a:cubicBezTo>
                      <a:pt x="411502" y="791615"/>
                      <a:pt x="409200" y="786551"/>
                      <a:pt x="411962" y="775502"/>
                    </a:cubicBezTo>
                    <a:cubicBezTo>
                      <a:pt x="420709" y="738210"/>
                      <a:pt x="428536" y="701379"/>
                      <a:pt x="436823" y="664087"/>
                    </a:cubicBezTo>
                    <a:cubicBezTo>
                      <a:pt x="441427" y="644290"/>
                      <a:pt x="440506" y="643369"/>
                      <a:pt x="419789" y="643369"/>
                    </a:cubicBezTo>
                    <a:cubicBezTo>
                      <a:pt x="314358" y="643369"/>
                      <a:pt x="208929" y="643369"/>
                      <a:pt x="103039" y="643369"/>
                    </a:cubicBezTo>
                    <a:cubicBezTo>
                      <a:pt x="41347" y="643369"/>
                      <a:pt x="-6994" y="589964"/>
                      <a:pt x="832" y="528732"/>
                    </a:cubicBezTo>
                    <a:cubicBezTo>
                      <a:pt x="20168" y="372199"/>
                      <a:pt x="40426" y="216127"/>
                      <a:pt x="60683" y="59594"/>
                    </a:cubicBezTo>
                    <a:cubicBezTo>
                      <a:pt x="65287" y="24144"/>
                      <a:pt x="93371" y="664"/>
                      <a:pt x="130202" y="204"/>
                    </a:cubicBezTo>
                    <a:close/>
                  </a:path>
                </a:pathLst>
              </a:custGeom>
              <a:solidFill>
                <a:srgbClr val="5CBE7A"/>
              </a:solidFill>
              <a:ln w="459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endParaRPr>
              </a:p>
            </p:txBody>
          </p:sp>
          <p:sp>
            <p:nvSpPr>
              <p:cNvPr id="31" name="Freeform: Shape 30">
                <a:extLst>
                  <a:ext uri="{FF2B5EF4-FFF2-40B4-BE49-F238E27FC236}">
                    <a16:creationId xmlns:a16="http://schemas.microsoft.com/office/drawing/2014/main" id="{B541CC5D-9899-423A-5156-ABE7FCC5BCB9}"/>
                  </a:ext>
                </a:extLst>
              </p:cNvPr>
              <p:cNvSpPr/>
              <p:nvPr/>
            </p:nvSpPr>
            <p:spPr>
              <a:xfrm>
                <a:off x="3967237" y="4567310"/>
                <a:ext cx="295404" cy="244959"/>
              </a:xfrm>
              <a:custGeom>
                <a:avLst/>
                <a:gdLst>
                  <a:gd name="connsiteX0" fmla="*/ 652747 w 958519"/>
                  <a:gd name="connsiteY0" fmla="*/ 294854 h 794837"/>
                  <a:gd name="connsiteX1" fmla="*/ 846112 w 958519"/>
                  <a:gd name="connsiteY1" fmla="*/ 294854 h 794837"/>
                  <a:gd name="connsiteX2" fmla="*/ 866369 w 958519"/>
                  <a:gd name="connsiteY2" fmla="*/ 313270 h 794837"/>
                  <a:gd name="connsiteX3" fmla="*/ 892151 w 958519"/>
                  <a:gd name="connsiteY3" fmla="*/ 514000 h 794837"/>
                  <a:gd name="connsiteX4" fmla="*/ 864527 w 958519"/>
                  <a:gd name="connsiteY4" fmla="*/ 544846 h 794837"/>
                  <a:gd name="connsiteX5" fmla="*/ 764623 w 958519"/>
                  <a:gd name="connsiteY5" fmla="*/ 545307 h 794837"/>
                  <a:gd name="connsiteX6" fmla="*/ 664256 w 958519"/>
                  <a:gd name="connsiteY6" fmla="*/ 545307 h 794837"/>
                  <a:gd name="connsiteX7" fmla="*/ 644920 w 958519"/>
                  <a:gd name="connsiteY7" fmla="*/ 526431 h 794837"/>
                  <a:gd name="connsiteX8" fmla="*/ 641880 w 958519"/>
                  <a:gd name="connsiteY8" fmla="*/ 465357 h 794837"/>
                  <a:gd name="connsiteX9" fmla="*/ 629441 w 958519"/>
                  <a:gd name="connsiteY9" fmla="*/ 467387 h 794837"/>
                  <a:gd name="connsiteX10" fmla="*/ 616525 w 958519"/>
                  <a:gd name="connsiteY10" fmla="*/ 466971 h 794837"/>
                  <a:gd name="connsiteX11" fmla="*/ 619140 w 958519"/>
                  <a:gd name="connsiteY11" fmla="*/ 519985 h 794837"/>
                  <a:gd name="connsiteX12" fmla="*/ 594278 w 958519"/>
                  <a:gd name="connsiteY12" fmla="*/ 545767 h 794837"/>
                  <a:gd name="connsiteX13" fmla="*/ 481942 w 958519"/>
                  <a:gd name="connsiteY13" fmla="*/ 545306 h 794837"/>
                  <a:gd name="connsiteX14" fmla="*/ 369607 w 958519"/>
                  <a:gd name="connsiteY14" fmla="*/ 545306 h 794837"/>
                  <a:gd name="connsiteX15" fmla="*/ 345666 w 958519"/>
                  <a:gd name="connsiteY15" fmla="*/ 521826 h 794837"/>
                  <a:gd name="connsiteX16" fmla="*/ 355795 w 958519"/>
                  <a:gd name="connsiteY16" fmla="*/ 313269 h 794837"/>
                  <a:gd name="connsiteX17" fmla="*/ 374211 w 958519"/>
                  <a:gd name="connsiteY17" fmla="*/ 295775 h 794837"/>
                  <a:gd name="connsiteX18" fmla="*/ 590135 w 958519"/>
                  <a:gd name="connsiteY18" fmla="*/ 295775 h 794837"/>
                  <a:gd name="connsiteX19" fmla="*/ 609011 w 958519"/>
                  <a:gd name="connsiteY19" fmla="*/ 314651 h 794837"/>
                  <a:gd name="connsiteX20" fmla="*/ 616342 w 958519"/>
                  <a:gd name="connsiteY20" fmla="*/ 463262 h 794837"/>
                  <a:gd name="connsiteX21" fmla="*/ 641779 w 958519"/>
                  <a:gd name="connsiteY21" fmla="*/ 463326 h 794837"/>
                  <a:gd name="connsiteX22" fmla="*/ 634331 w 958519"/>
                  <a:gd name="connsiteY22" fmla="*/ 313730 h 794837"/>
                  <a:gd name="connsiteX23" fmla="*/ 652747 w 958519"/>
                  <a:gd name="connsiteY23" fmla="*/ 294854 h 794837"/>
                  <a:gd name="connsiteX24" fmla="*/ 115471 w 958519"/>
                  <a:gd name="connsiteY24" fmla="*/ 294854 h 794837"/>
                  <a:gd name="connsiteX25" fmla="*/ 310677 w 958519"/>
                  <a:gd name="connsiteY25" fmla="*/ 294854 h 794837"/>
                  <a:gd name="connsiteX26" fmla="*/ 330474 w 958519"/>
                  <a:gd name="connsiteY26" fmla="*/ 316032 h 794837"/>
                  <a:gd name="connsiteX27" fmla="*/ 320346 w 958519"/>
                  <a:gd name="connsiteY27" fmla="*/ 519985 h 794837"/>
                  <a:gd name="connsiteX28" fmla="*/ 295024 w 958519"/>
                  <a:gd name="connsiteY28" fmla="*/ 545307 h 794837"/>
                  <a:gd name="connsiteX29" fmla="*/ 196499 w 958519"/>
                  <a:gd name="connsiteY29" fmla="*/ 545307 h 794837"/>
                  <a:gd name="connsiteX30" fmla="*/ 96134 w 958519"/>
                  <a:gd name="connsiteY30" fmla="*/ 545307 h 794837"/>
                  <a:gd name="connsiteX31" fmla="*/ 68050 w 958519"/>
                  <a:gd name="connsiteY31" fmla="*/ 514460 h 794837"/>
                  <a:gd name="connsiteX32" fmla="*/ 93832 w 958519"/>
                  <a:gd name="connsiteY32" fmla="*/ 315572 h 794837"/>
                  <a:gd name="connsiteX33" fmla="*/ 115471 w 958519"/>
                  <a:gd name="connsiteY33" fmla="*/ 294854 h 794837"/>
                  <a:gd name="connsiteX34" fmla="*/ 644460 w 958519"/>
                  <a:gd name="connsiteY34" fmla="*/ 61896 h 794837"/>
                  <a:gd name="connsiteX35" fmla="*/ 804215 w 958519"/>
                  <a:gd name="connsiteY35" fmla="*/ 62357 h 794837"/>
                  <a:gd name="connsiteX36" fmla="*/ 836443 w 958519"/>
                  <a:gd name="connsiteY36" fmla="*/ 90901 h 794837"/>
                  <a:gd name="connsiteX37" fmla="*/ 857621 w 958519"/>
                  <a:gd name="connsiteY37" fmla="*/ 251118 h 794837"/>
                  <a:gd name="connsiteX38" fmla="*/ 841968 w 958519"/>
                  <a:gd name="connsiteY38" fmla="*/ 268153 h 794837"/>
                  <a:gd name="connsiteX39" fmla="*/ 745746 w 958519"/>
                  <a:gd name="connsiteY39" fmla="*/ 268153 h 794837"/>
                  <a:gd name="connsiteX40" fmla="*/ 650905 w 958519"/>
                  <a:gd name="connsiteY40" fmla="*/ 268153 h 794837"/>
                  <a:gd name="connsiteX41" fmla="*/ 631109 w 958519"/>
                  <a:gd name="connsiteY41" fmla="*/ 249737 h 794837"/>
                  <a:gd name="connsiteX42" fmla="*/ 623282 w 958519"/>
                  <a:gd name="connsiteY42" fmla="*/ 83074 h 794837"/>
                  <a:gd name="connsiteX43" fmla="*/ 644460 w 958519"/>
                  <a:gd name="connsiteY43" fmla="*/ 61896 h 794837"/>
                  <a:gd name="connsiteX44" fmla="*/ 390324 w 958519"/>
                  <a:gd name="connsiteY44" fmla="*/ 61896 h 794837"/>
                  <a:gd name="connsiteX45" fmla="*/ 574941 w 958519"/>
                  <a:gd name="connsiteY45" fmla="*/ 61896 h 794837"/>
                  <a:gd name="connsiteX46" fmla="*/ 597500 w 958519"/>
                  <a:gd name="connsiteY46" fmla="*/ 83074 h 794837"/>
                  <a:gd name="connsiteX47" fmla="*/ 605327 w 958519"/>
                  <a:gd name="connsiteY47" fmla="*/ 247895 h 794837"/>
                  <a:gd name="connsiteX48" fmla="*/ 584609 w 958519"/>
                  <a:gd name="connsiteY48" fmla="*/ 268152 h 794837"/>
                  <a:gd name="connsiteX49" fmla="*/ 483323 w 958519"/>
                  <a:gd name="connsiteY49" fmla="*/ 268152 h 794837"/>
                  <a:gd name="connsiteX50" fmla="*/ 377894 w 958519"/>
                  <a:gd name="connsiteY50" fmla="*/ 268152 h 794837"/>
                  <a:gd name="connsiteX51" fmla="*/ 359478 w 958519"/>
                  <a:gd name="connsiteY51" fmla="*/ 249276 h 794837"/>
                  <a:gd name="connsiteX52" fmla="*/ 367305 w 958519"/>
                  <a:gd name="connsiteY52" fmla="*/ 82614 h 794837"/>
                  <a:gd name="connsiteX53" fmla="*/ 390324 w 958519"/>
                  <a:gd name="connsiteY53" fmla="*/ 61896 h 794837"/>
                  <a:gd name="connsiteX54" fmla="*/ 152302 w 958519"/>
                  <a:gd name="connsiteY54" fmla="*/ 61896 h 794837"/>
                  <a:gd name="connsiteX55" fmla="*/ 324488 w 958519"/>
                  <a:gd name="connsiteY55" fmla="*/ 61896 h 794837"/>
                  <a:gd name="connsiteX56" fmla="*/ 341522 w 958519"/>
                  <a:gd name="connsiteY56" fmla="*/ 80312 h 794837"/>
                  <a:gd name="connsiteX57" fmla="*/ 333696 w 958519"/>
                  <a:gd name="connsiteY57" fmla="*/ 250197 h 794837"/>
                  <a:gd name="connsiteX58" fmla="*/ 314820 w 958519"/>
                  <a:gd name="connsiteY58" fmla="*/ 267692 h 794837"/>
                  <a:gd name="connsiteX59" fmla="*/ 216757 w 958519"/>
                  <a:gd name="connsiteY59" fmla="*/ 268152 h 794837"/>
                  <a:gd name="connsiteX60" fmla="*/ 121916 w 958519"/>
                  <a:gd name="connsiteY60" fmla="*/ 268152 h 794837"/>
                  <a:gd name="connsiteX61" fmla="*/ 102580 w 958519"/>
                  <a:gd name="connsiteY61" fmla="*/ 247435 h 794837"/>
                  <a:gd name="connsiteX62" fmla="*/ 123758 w 958519"/>
                  <a:gd name="connsiteY62" fmla="*/ 87217 h 794837"/>
                  <a:gd name="connsiteX63" fmla="*/ 152302 w 958519"/>
                  <a:gd name="connsiteY63" fmla="*/ 61896 h 794837"/>
                  <a:gd name="connsiteX64" fmla="*/ 136187 w 958519"/>
                  <a:gd name="connsiteY64" fmla="*/ 41639 h 794837"/>
                  <a:gd name="connsiteX65" fmla="*/ 101198 w 958519"/>
                  <a:gd name="connsiteY65" fmla="*/ 71564 h 794837"/>
                  <a:gd name="connsiteX66" fmla="*/ 86465 w 958519"/>
                  <a:gd name="connsiteY66" fmla="*/ 182979 h 794837"/>
                  <a:gd name="connsiteX67" fmla="*/ 43188 w 958519"/>
                  <a:gd name="connsiteY67" fmla="*/ 523209 h 794837"/>
                  <a:gd name="connsiteX68" fmla="*/ 80020 w 958519"/>
                  <a:gd name="connsiteY68" fmla="*/ 563723 h 794837"/>
                  <a:gd name="connsiteX69" fmla="*/ 479180 w 958519"/>
                  <a:gd name="connsiteY69" fmla="*/ 563723 h 794837"/>
                  <a:gd name="connsiteX70" fmla="*/ 887546 w 958519"/>
                  <a:gd name="connsiteY70" fmla="*/ 563263 h 794837"/>
                  <a:gd name="connsiteX71" fmla="*/ 917932 w 958519"/>
                  <a:gd name="connsiteY71" fmla="*/ 530115 h 794837"/>
                  <a:gd name="connsiteX72" fmla="*/ 859462 w 958519"/>
                  <a:gd name="connsiteY72" fmla="*/ 73406 h 794837"/>
                  <a:gd name="connsiteX73" fmla="*/ 824012 w 958519"/>
                  <a:gd name="connsiteY73" fmla="*/ 41639 h 794837"/>
                  <a:gd name="connsiteX74" fmla="*/ 136187 w 958519"/>
                  <a:gd name="connsiteY74" fmla="*/ 41639 h 794837"/>
                  <a:gd name="connsiteX75" fmla="*/ 130202 w 958519"/>
                  <a:gd name="connsiteY75" fmla="*/ 204 h 794837"/>
                  <a:gd name="connsiteX76" fmla="*/ 342903 w 958519"/>
                  <a:gd name="connsiteY76" fmla="*/ 204 h 794837"/>
                  <a:gd name="connsiteX77" fmla="*/ 819408 w 958519"/>
                  <a:gd name="connsiteY77" fmla="*/ 204 h 794837"/>
                  <a:gd name="connsiteX78" fmla="*/ 899976 w 958519"/>
                  <a:gd name="connsiteY78" fmla="*/ 71564 h 794837"/>
                  <a:gd name="connsiteX79" fmla="*/ 957986 w 958519"/>
                  <a:gd name="connsiteY79" fmla="*/ 528272 h 794837"/>
                  <a:gd name="connsiteX80" fmla="*/ 904120 w 958519"/>
                  <a:gd name="connsiteY80" fmla="*/ 636003 h 794837"/>
                  <a:gd name="connsiteX81" fmla="*/ 870051 w 958519"/>
                  <a:gd name="connsiteY81" fmla="*/ 643369 h 794837"/>
                  <a:gd name="connsiteX82" fmla="*/ 707533 w 958519"/>
                  <a:gd name="connsiteY82" fmla="*/ 643369 h 794837"/>
                  <a:gd name="connsiteX83" fmla="*/ 536728 w 958519"/>
                  <a:gd name="connsiteY83" fmla="*/ 642909 h 794837"/>
                  <a:gd name="connsiteX84" fmla="*/ 521995 w 958519"/>
                  <a:gd name="connsiteY84" fmla="*/ 661325 h 794837"/>
                  <a:gd name="connsiteX85" fmla="*/ 547317 w 958519"/>
                  <a:gd name="connsiteY85" fmla="*/ 770898 h 794837"/>
                  <a:gd name="connsiteX86" fmla="*/ 531203 w 958519"/>
                  <a:gd name="connsiteY86" fmla="*/ 792996 h 794837"/>
                  <a:gd name="connsiteX87" fmla="*/ 423932 w 958519"/>
                  <a:gd name="connsiteY87" fmla="*/ 792536 h 794837"/>
                  <a:gd name="connsiteX88" fmla="*/ 411962 w 958519"/>
                  <a:gd name="connsiteY88" fmla="*/ 775502 h 794837"/>
                  <a:gd name="connsiteX89" fmla="*/ 436823 w 958519"/>
                  <a:gd name="connsiteY89" fmla="*/ 664087 h 794837"/>
                  <a:gd name="connsiteX90" fmla="*/ 419789 w 958519"/>
                  <a:gd name="connsiteY90" fmla="*/ 643369 h 794837"/>
                  <a:gd name="connsiteX91" fmla="*/ 103039 w 958519"/>
                  <a:gd name="connsiteY91" fmla="*/ 643369 h 794837"/>
                  <a:gd name="connsiteX92" fmla="*/ 832 w 958519"/>
                  <a:gd name="connsiteY92" fmla="*/ 528732 h 794837"/>
                  <a:gd name="connsiteX93" fmla="*/ 60683 w 958519"/>
                  <a:gd name="connsiteY93" fmla="*/ 59594 h 794837"/>
                  <a:gd name="connsiteX94" fmla="*/ 130202 w 958519"/>
                  <a:gd name="connsiteY94" fmla="*/ 204 h 794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958519" h="794837">
                    <a:moveTo>
                      <a:pt x="652747" y="294854"/>
                    </a:moveTo>
                    <a:cubicBezTo>
                      <a:pt x="717201" y="295314"/>
                      <a:pt x="781657" y="295314"/>
                      <a:pt x="846112" y="294854"/>
                    </a:cubicBezTo>
                    <a:cubicBezTo>
                      <a:pt x="859463" y="294854"/>
                      <a:pt x="864527" y="300379"/>
                      <a:pt x="866369" y="313270"/>
                    </a:cubicBezTo>
                    <a:cubicBezTo>
                      <a:pt x="874656" y="380026"/>
                      <a:pt x="883864" y="446783"/>
                      <a:pt x="892151" y="514000"/>
                    </a:cubicBezTo>
                    <a:cubicBezTo>
                      <a:pt x="894913" y="534257"/>
                      <a:pt x="885705" y="544846"/>
                      <a:pt x="864527" y="544846"/>
                    </a:cubicBezTo>
                    <a:cubicBezTo>
                      <a:pt x="831379" y="545767"/>
                      <a:pt x="797771" y="545307"/>
                      <a:pt x="764623" y="545307"/>
                    </a:cubicBezTo>
                    <a:cubicBezTo>
                      <a:pt x="731014" y="545307"/>
                      <a:pt x="697865" y="544846"/>
                      <a:pt x="664256" y="545307"/>
                    </a:cubicBezTo>
                    <a:cubicBezTo>
                      <a:pt x="650445" y="545307"/>
                      <a:pt x="645380" y="539782"/>
                      <a:pt x="644920" y="526431"/>
                    </a:cubicBezTo>
                    <a:lnTo>
                      <a:pt x="641880" y="465357"/>
                    </a:lnTo>
                    <a:lnTo>
                      <a:pt x="629441" y="467387"/>
                    </a:lnTo>
                    <a:lnTo>
                      <a:pt x="616525" y="466971"/>
                    </a:lnTo>
                    <a:lnTo>
                      <a:pt x="619140" y="519985"/>
                    </a:lnTo>
                    <a:cubicBezTo>
                      <a:pt x="620521" y="544386"/>
                      <a:pt x="618679" y="545767"/>
                      <a:pt x="594278" y="545767"/>
                    </a:cubicBezTo>
                    <a:cubicBezTo>
                      <a:pt x="556987" y="545306"/>
                      <a:pt x="519235" y="545306"/>
                      <a:pt x="481942" y="545306"/>
                    </a:cubicBezTo>
                    <a:cubicBezTo>
                      <a:pt x="444650" y="545306"/>
                      <a:pt x="406898" y="545306"/>
                      <a:pt x="369607" y="545306"/>
                    </a:cubicBezTo>
                    <a:cubicBezTo>
                      <a:pt x="346587" y="545306"/>
                      <a:pt x="344746" y="543925"/>
                      <a:pt x="345666" y="521826"/>
                    </a:cubicBezTo>
                    <a:cubicBezTo>
                      <a:pt x="348889" y="452307"/>
                      <a:pt x="352572" y="382788"/>
                      <a:pt x="355795" y="313269"/>
                    </a:cubicBezTo>
                    <a:cubicBezTo>
                      <a:pt x="356255" y="300839"/>
                      <a:pt x="361320" y="295314"/>
                      <a:pt x="374211" y="295775"/>
                    </a:cubicBezTo>
                    <a:cubicBezTo>
                      <a:pt x="446031" y="296235"/>
                      <a:pt x="518314" y="296235"/>
                      <a:pt x="590135" y="295775"/>
                    </a:cubicBezTo>
                    <a:cubicBezTo>
                      <a:pt x="603946" y="295775"/>
                      <a:pt x="608550" y="301760"/>
                      <a:pt x="609011" y="314651"/>
                    </a:cubicBezTo>
                    <a:lnTo>
                      <a:pt x="616342" y="463262"/>
                    </a:lnTo>
                    <a:lnTo>
                      <a:pt x="641779" y="463326"/>
                    </a:lnTo>
                    <a:lnTo>
                      <a:pt x="634331" y="313730"/>
                    </a:lnTo>
                    <a:cubicBezTo>
                      <a:pt x="633410" y="299918"/>
                      <a:pt x="638935" y="294854"/>
                      <a:pt x="652747" y="294854"/>
                    </a:cubicBezTo>
                    <a:close/>
                    <a:moveTo>
                      <a:pt x="115471" y="294854"/>
                    </a:moveTo>
                    <a:cubicBezTo>
                      <a:pt x="180386" y="295314"/>
                      <a:pt x="245762" y="295314"/>
                      <a:pt x="310677" y="294854"/>
                    </a:cubicBezTo>
                    <a:cubicBezTo>
                      <a:pt x="326331" y="294854"/>
                      <a:pt x="330934" y="300839"/>
                      <a:pt x="330474" y="316032"/>
                    </a:cubicBezTo>
                    <a:cubicBezTo>
                      <a:pt x="326791" y="383710"/>
                      <a:pt x="323568" y="451847"/>
                      <a:pt x="320346" y="519985"/>
                    </a:cubicBezTo>
                    <a:cubicBezTo>
                      <a:pt x="319425" y="543005"/>
                      <a:pt x="317583" y="545307"/>
                      <a:pt x="295024" y="545307"/>
                    </a:cubicBezTo>
                    <a:cubicBezTo>
                      <a:pt x="261876" y="545767"/>
                      <a:pt x="229187" y="545307"/>
                      <a:pt x="196499" y="545307"/>
                    </a:cubicBezTo>
                    <a:cubicBezTo>
                      <a:pt x="162891" y="545307"/>
                      <a:pt x="129743" y="545767"/>
                      <a:pt x="96134" y="545307"/>
                    </a:cubicBezTo>
                    <a:cubicBezTo>
                      <a:pt x="74496" y="545307"/>
                      <a:pt x="65288" y="535638"/>
                      <a:pt x="68050" y="514460"/>
                    </a:cubicBezTo>
                    <a:cubicBezTo>
                      <a:pt x="76337" y="448164"/>
                      <a:pt x="85545" y="381868"/>
                      <a:pt x="93832" y="315572"/>
                    </a:cubicBezTo>
                    <a:cubicBezTo>
                      <a:pt x="95674" y="301760"/>
                      <a:pt x="100278" y="294854"/>
                      <a:pt x="115471" y="294854"/>
                    </a:cubicBezTo>
                    <a:close/>
                    <a:moveTo>
                      <a:pt x="644460" y="61896"/>
                    </a:moveTo>
                    <a:cubicBezTo>
                      <a:pt x="697865" y="62357"/>
                      <a:pt x="750810" y="61896"/>
                      <a:pt x="804215" y="62357"/>
                    </a:cubicBezTo>
                    <a:cubicBezTo>
                      <a:pt x="826314" y="62357"/>
                      <a:pt x="833681" y="68802"/>
                      <a:pt x="836443" y="90901"/>
                    </a:cubicBezTo>
                    <a:cubicBezTo>
                      <a:pt x="843809" y="144306"/>
                      <a:pt x="850255" y="197713"/>
                      <a:pt x="857621" y="251118"/>
                    </a:cubicBezTo>
                    <a:cubicBezTo>
                      <a:pt x="859462" y="264009"/>
                      <a:pt x="853938" y="268153"/>
                      <a:pt x="841968" y="268153"/>
                    </a:cubicBezTo>
                    <a:cubicBezTo>
                      <a:pt x="810201" y="268153"/>
                      <a:pt x="777973" y="268153"/>
                      <a:pt x="745746" y="268153"/>
                    </a:cubicBezTo>
                    <a:cubicBezTo>
                      <a:pt x="713979" y="268153"/>
                      <a:pt x="682672" y="267692"/>
                      <a:pt x="650905" y="268153"/>
                    </a:cubicBezTo>
                    <a:cubicBezTo>
                      <a:pt x="637554" y="268153"/>
                      <a:pt x="631569" y="263088"/>
                      <a:pt x="631109" y="249737"/>
                    </a:cubicBezTo>
                    <a:cubicBezTo>
                      <a:pt x="628807" y="194030"/>
                      <a:pt x="626505" y="138782"/>
                      <a:pt x="623282" y="83074"/>
                    </a:cubicBezTo>
                    <a:cubicBezTo>
                      <a:pt x="622361" y="66500"/>
                      <a:pt x="628807" y="61436"/>
                      <a:pt x="644460" y="61896"/>
                    </a:cubicBezTo>
                    <a:close/>
                    <a:moveTo>
                      <a:pt x="390324" y="61896"/>
                    </a:moveTo>
                    <a:cubicBezTo>
                      <a:pt x="452016" y="62817"/>
                      <a:pt x="513249" y="62817"/>
                      <a:pt x="574941" y="61896"/>
                    </a:cubicBezTo>
                    <a:cubicBezTo>
                      <a:pt x="591055" y="61896"/>
                      <a:pt x="597040" y="67881"/>
                      <a:pt x="597500" y="83074"/>
                    </a:cubicBezTo>
                    <a:cubicBezTo>
                      <a:pt x="599802" y="137861"/>
                      <a:pt x="602564" y="193109"/>
                      <a:pt x="605327" y="247895"/>
                    </a:cubicBezTo>
                    <a:cubicBezTo>
                      <a:pt x="606247" y="263549"/>
                      <a:pt x="599802" y="268152"/>
                      <a:pt x="584609" y="268152"/>
                    </a:cubicBezTo>
                    <a:cubicBezTo>
                      <a:pt x="551461" y="267692"/>
                      <a:pt x="517392" y="268152"/>
                      <a:pt x="483323" y="268152"/>
                    </a:cubicBezTo>
                    <a:cubicBezTo>
                      <a:pt x="448333" y="268152"/>
                      <a:pt x="412883" y="267692"/>
                      <a:pt x="377894" y="268152"/>
                    </a:cubicBezTo>
                    <a:cubicBezTo>
                      <a:pt x="364082" y="268152"/>
                      <a:pt x="358557" y="263088"/>
                      <a:pt x="359478" y="249276"/>
                    </a:cubicBezTo>
                    <a:cubicBezTo>
                      <a:pt x="362240" y="193569"/>
                      <a:pt x="365003" y="138321"/>
                      <a:pt x="367305" y="82614"/>
                    </a:cubicBezTo>
                    <a:cubicBezTo>
                      <a:pt x="367765" y="66961"/>
                      <a:pt x="374671" y="61436"/>
                      <a:pt x="390324" y="61896"/>
                    </a:cubicBezTo>
                    <a:close/>
                    <a:moveTo>
                      <a:pt x="152302" y="61896"/>
                    </a:moveTo>
                    <a:cubicBezTo>
                      <a:pt x="209851" y="61896"/>
                      <a:pt x="266939" y="61896"/>
                      <a:pt x="324488" y="61896"/>
                    </a:cubicBezTo>
                    <a:cubicBezTo>
                      <a:pt x="337379" y="61896"/>
                      <a:pt x="342443" y="67881"/>
                      <a:pt x="341522" y="80312"/>
                    </a:cubicBezTo>
                    <a:cubicBezTo>
                      <a:pt x="338760" y="136940"/>
                      <a:pt x="335998" y="193569"/>
                      <a:pt x="333696" y="250197"/>
                    </a:cubicBezTo>
                    <a:cubicBezTo>
                      <a:pt x="333235" y="262627"/>
                      <a:pt x="327711" y="267692"/>
                      <a:pt x="314820" y="267692"/>
                    </a:cubicBezTo>
                    <a:cubicBezTo>
                      <a:pt x="282592" y="268152"/>
                      <a:pt x="249905" y="268152"/>
                      <a:pt x="216757" y="268152"/>
                    </a:cubicBezTo>
                    <a:cubicBezTo>
                      <a:pt x="184990" y="268152"/>
                      <a:pt x="153683" y="267692"/>
                      <a:pt x="121916" y="268152"/>
                    </a:cubicBezTo>
                    <a:cubicBezTo>
                      <a:pt x="106723" y="268613"/>
                      <a:pt x="100738" y="263088"/>
                      <a:pt x="102580" y="247435"/>
                    </a:cubicBezTo>
                    <a:cubicBezTo>
                      <a:pt x="109946" y="194029"/>
                      <a:pt x="116852" y="140623"/>
                      <a:pt x="123758" y="87217"/>
                    </a:cubicBezTo>
                    <a:cubicBezTo>
                      <a:pt x="126060" y="71104"/>
                      <a:pt x="135267" y="61896"/>
                      <a:pt x="152302" y="61896"/>
                    </a:cubicBezTo>
                    <a:close/>
                    <a:moveTo>
                      <a:pt x="136187" y="41639"/>
                    </a:moveTo>
                    <a:cubicBezTo>
                      <a:pt x="112247" y="41639"/>
                      <a:pt x="104420" y="48084"/>
                      <a:pt x="101198" y="71564"/>
                    </a:cubicBezTo>
                    <a:cubicBezTo>
                      <a:pt x="95673" y="108396"/>
                      <a:pt x="91069" y="145687"/>
                      <a:pt x="86465" y="182979"/>
                    </a:cubicBezTo>
                    <a:cubicBezTo>
                      <a:pt x="72193" y="296696"/>
                      <a:pt x="57461" y="409953"/>
                      <a:pt x="43188" y="523209"/>
                    </a:cubicBezTo>
                    <a:cubicBezTo>
                      <a:pt x="38584" y="556817"/>
                      <a:pt x="45951" y="563723"/>
                      <a:pt x="80020" y="563723"/>
                    </a:cubicBezTo>
                    <a:cubicBezTo>
                      <a:pt x="213073" y="563723"/>
                      <a:pt x="346125" y="563723"/>
                      <a:pt x="479180" y="563723"/>
                    </a:cubicBezTo>
                    <a:cubicBezTo>
                      <a:pt x="615455" y="563723"/>
                      <a:pt x="751270" y="563723"/>
                      <a:pt x="887546" y="563263"/>
                    </a:cubicBezTo>
                    <a:cubicBezTo>
                      <a:pt x="912407" y="563263"/>
                      <a:pt x="921155" y="554055"/>
                      <a:pt x="917932" y="530115"/>
                    </a:cubicBezTo>
                    <a:cubicBezTo>
                      <a:pt x="898595" y="377725"/>
                      <a:pt x="878799" y="225795"/>
                      <a:pt x="859462" y="73406"/>
                    </a:cubicBezTo>
                    <a:cubicBezTo>
                      <a:pt x="856240" y="49005"/>
                      <a:pt x="848413" y="41639"/>
                      <a:pt x="824012" y="41639"/>
                    </a:cubicBezTo>
                    <a:cubicBezTo>
                      <a:pt x="594738" y="41639"/>
                      <a:pt x="365463" y="41639"/>
                      <a:pt x="136187" y="41639"/>
                    </a:cubicBezTo>
                    <a:close/>
                    <a:moveTo>
                      <a:pt x="130202" y="204"/>
                    </a:moveTo>
                    <a:cubicBezTo>
                      <a:pt x="201102" y="-257"/>
                      <a:pt x="272002" y="204"/>
                      <a:pt x="342903" y="204"/>
                    </a:cubicBezTo>
                    <a:cubicBezTo>
                      <a:pt x="501738" y="204"/>
                      <a:pt x="660573" y="204"/>
                      <a:pt x="819408" y="204"/>
                    </a:cubicBezTo>
                    <a:cubicBezTo>
                      <a:pt x="869130" y="204"/>
                      <a:pt x="893991" y="22302"/>
                      <a:pt x="899976" y="71564"/>
                    </a:cubicBezTo>
                    <a:cubicBezTo>
                      <a:pt x="919313" y="223954"/>
                      <a:pt x="938649" y="376343"/>
                      <a:pt x="957986" y="528272"/>
                    </a:cubicBezTo>
                    <a:cubicBezTo>
                      <a:pt x="962590" y="566024"/>
                      <a:pt x="936808" y="617588"/>
                      <a:pt x="904120" y="636003"/>
                    </a:cubicBezTo>
                    <a:cubicBezTo>
                      <a:pt x="893531" y="641988"/>
                      <a:pt x="882021" y="643369"/>
                      <a:pt x="870051" y="643369"/>
                    </a:cubicBezTo>
                    <a:cubicBezTo>
                      <a:pt x="816646" y="643369"/>
                      <a:pt x="761859" y="643369"/>
                      <a:pt x="707533" y="643369"/>
                    </a:cubicBezTo>
                    <a:cubicBezTo>
                      <a:pt x="650445" y="643369"/>
                      <a:pt x="593817" y="643830"/>
                      <a:pt x="536728" y="642909"/>
                    </a:cubicBezTo>
                    <a:cubicBezTo>
                      <a:pt x="521995" y="642909"/>
                      <a:pt x="518312" y="647053"/>
                      <a:pt x="521995" y="661325"/>
                    </a:cubicBezTo>
                    <a:cubicBezTo>
                      <a:pt x="530743" y="697696"/>
                      <a:pt x="538109" y="734527"/>
                      <a:pt x="547317" y="770898"/>
                    </a:cubicBezTo>
                    <a:cubicBezTo>
                      <a:pt x="551461" y="786551"/>
                      <a:pt x="546857" y="792076"/>
                      <a:pt x="531203" y="792996"/>
                    </a:cubicBezTo>
                    <a:cubicBezTo>
                      <a:pt x="495293" y="795298"/>
                      <a:pt x="459843" y="795759"/>
                      <a:pt x="423932" y="792536"/>
                    </a:cubicBezTo>
                    <a:cubicBezTo>
                      <a:pt x="411502" y="791615"/>
                      <a:pt x="409200" y="786551"/>
                      <a:pt x="411962" y="775502"/>
                    </a:cubicBezTo>
                    <a:cubicBezTo>
                      <a:pt x="420709" y="738210"/>
                      <a:pt x="428536" y="701379"/>
                      <a:pt x="436823" y="664087"/>
                    </a:cubicBezTo>
                    <a:cubicBezTo>
                      <a:pt x="441427" y="644290"/>
                      <a:pt x="440506" y="643369"/>
                      <a:pt x="419789" y="643369"/>
                    </a:cubicBezTo>
                    <a:cubicBezTo>
                      <a:pt x="314358" y="643369"/>
                      <a:pt x="208929" y="643369"/>
                      <a:pt x="103039" y="643369"/>
                    </a:cubicBezTo>
                    <a:cubicBezTo>
                      <a:pt x="41347" y="643369"/>
                      <a:pt x="-6994" y="589964"/>
                      <a:pt x="832" y="528732"/>
                    </a:cubicBezTo>
                    <a:cubicBezTo>
                      <a:pt x="20168" y="372199"/>
                      <a:pt x="40426" y="216127"/>
                      <a:pt x="60683" y="59594"/>
                    </a:cubicBezTo>
                    <a:cubicBezTo>
                      <a:pt x="65287" y="24144"/>
                      <a:pt x="93371" y="664"/>
                      <a:pt x="130202" y="204"/>
                    </a:cubicBezTo>
                    <a:close/>
                  </a:path>
                </a:pathLst>
              </a:custGeom>
              <a:solidFill>
                <a:srgbClr val="5CBE7A"/>
              </a:solidFill>
              <a:ln w="459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endParaRPr>
              </a:p>
            </p:txBody>
          </p:sp>
        </p:grpSp>
        <p:grpSp>
          <p:nvGrpSpPr>
            <p:cNvPr id="32" name="Group 31">
              <a:extLst>
                <a:ext uri="{FF2B5EF4-FFF2-40B4-BE49-F238E27FC236}">
                  <a16:creationId xmlns:a16="http://schemas.microsoft.com/office/drawing/2014/main" id="{A053DF1E-EEF4-AD7E-B7EA-73E8B4F6B8AD}"/>
                </a:ext>
              </a:extLst>
            </p:cNvPr>
            <p:cNvGrpSpPr/>
            <p:nvPr/>
          </p:nvGrpSpPr>
          <p:grpSpPr>
            <a:xfrm>
              <a:off x="9997932" y="3049156"/>
              <a:ext cx="2036454" cy="2914798"/>
              <a:chOff x="9392570" y="2693010"/>
              <a:chExt cx="2036454" cy="2914798"/>
            </a:xfrm>
            <a:solidFill>
              <a:srgbClr val="82C650"/>
            </a:solidFill>
          </p:grpSpPr>
          <p:sp>
            <p:nvSpPr>
              <p:cNvPr id="33" name="Oval 1">
                <a:extLst>
                  <a:ext uri="{FF2B5EF4-FFF2-40B4-BE49-F238E27FC236}">
                    <a16:creationId xmlns:a16="http://schemas.microsoft.com/office/drawing/2014/main" id="{3EB2FD3E-EC7D-F834-62CD-F176006B910D}"/>
                  </a:ext>
                </a:extLst>
              </p:cNvPr>
              <p:cNvSpPr/>
              <p:nvPr/>
            </p:nvSpPr>
            <p:spPr>
              <a:xfrm flipH="1">
                <a:off x="10130361" y="5170309"/>
                <a:ext cx="560872" cy="100166"/>
              </a:xfrm>
              <a:custGeom>
                <a:avLst/>
                <a:gdLst/>
                <a:ahLst/>
                <a:cxnLst/>
                <a:rect l="l" t="t" r="r" b="b"/>
                <a:pathLst>
                  <a:path w="920008" h="164304">
                    <a:moveTo>
                      <a:pt x="852708" y="0"/>
                    </a:moveTo>
                    <a:lnTo>
                      <a:pt x="67299" y="0"/>
                    </a:lnTo>
                    <a:cubicBezTo>
                      <a:pt x="30131" y="0"/>
                      <a:pt x="0" y="30131"/>
                      <a:pt x="0" y="67299"/>
                    </a:cubicBezTo>
                    <a:lnTo>
                      <a:pt x="0" y="97005"/>
                    </a:lnTo>
                    <a:cubicBezTo>
                      <a:pt x="0" y="134173"/>
                      <a:pt x="30131" y="164304"/>
                      <a:pt x="67299" y="164304"/>
                    </a:cubicBezTo>
                    <a:lnTo>
                      <a:pt x="852708" y="164304"/>
                    </a:lnTo>
                    <a:cubicBezTo>
                      <a:pt x="889877" y="164304"/>
                      <a:pt x="920008" y="134173"/>
                      <a:pt x="920008" y="97005"/>
                    </a:cubicBezTo>
                    <a:lnTo>
                      <a:pt x="920008" y="67299"/>
                    </a:lnTo>
                    <a:cubicBezTo>
                      <a:pt x="920008" y="30131"/>
                      <a:pt x="889877" y="0"/>
                      <a:pt x="852708" y="0"/>
                    </a:cubicBezTo>
                    <a:close/>
                  </a:path>
                </a:pathLst>
              </a:cu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Arial"/>
                  <a:ea typeface="Arial Unicode MS"/>
                  <a:cs typeface="+mn-cs"/>
                </a:endParaRPr>
              </a:p>
            </p:txBody>
          </p:sp>
          <p:sp>
            <p:nvSpPr>
              <p:cNvPr id="34" name="Oval 1">
                <a:extLst>
                  <a:ext uri="{FF2B5EF4-FFF2-40B4-BE49-F238E27FC236}">
                    <a16:creationId xmlns:a16="http://schemas.microsoft.com/office/drawing/2014/main" id="{AC828E4D-9965-D5BA-B076-79B5634DC6AE}"/>
                  </a:ext>
                </a:extLst>
              </p:cNvPr>
              <p:cNvSpPr/>
              <p:nvPr/>
            </p:nvSpPr>
            <p:spPr>
              <a:xfrm flipH="1">
                <a:off x="10190455" y="5447560"/>
                <a:ext cx="440684" cy="160248"/>
              </a:xfrm>
              <a:custGeom>
                <a:avLst/>
                <a:gdLst/>
                <a:ahLst/>
                <a:cxnLst/>
                <a:rect l="l" t="t" r="r" b="b"/>
                <a:pathLst>
                  <a:path w="722862" h="262858">
                    <a:moveTo>
                      <a:pt x="722862" y="0"/>
                    </a:moveTo>
                    <a:lnTo>
                      <a:pt x="0" y="0"/>
                    </a:lnTo>
                    <a:lnTo>
                      <a:pt x="0" y="131429"/>
                    </a:lnTo>
                    <a:cubicBezTo>
                      <a:pt x="0" y="204015"/>
                      <a:pt x="161818" y="262858"/>
                      <a:pt x="361431" y="262858"/>
                    </a:cubicBezTo>
                    <a:cubicBezTo>
                      <a:pt x="561044" y="262858"/>
                      <a:pt x="722862" y="204015"/>
                      <a:pt x="722862" y="131429"/>
                    </a:cubicBezTo>
                    <a:close/>
                  </a:path>
                </a:pathLst>
              </a:cu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dirty="0">
                  <a:ln>
                    <a:noFill/>
                  </a:ln>
                  <a:solidFill>
                    <a:prstClr val="white"/>
                  </a:solidFill>
                  <a:effectLst/>
                  <a:uLnTx/>
                  <a:uFillTx/>
                  <a:latin typeface="Arial"/>
                  <a:ea typeface="Arial Unicode MS"/>
                  <a:cs typeface="+mn-cs"/>
                </a:endParaRPr>
              </a:p>
            </p:txBody>
          </p:sp>
          <p:sp>
            <p:nvSpPr>
              <p:cNvPr id="35" name="Oval 1">
                <a:extLst>
                  <a:ext uri="{FF2B5EF4-FFF2-40B4-BE49-F238E27FC236}">
                    <a16:creationId xmlns:a16="http://schemas.microsoft.com/office/drawing/2014/main" id="{78E1C715-C800-A211-98FE-A23023258B7D}"/>
                  </a:ext>
                </a:extLst>
              </p:cNvPr>
              <p:cNvSpPr/>
              <p:nvPr/>
            </p:nvSpPr>
            <p:spPr>
              <a:xfrm flipH="1">
                <a:off x="10150393" y="5308935"/>
                <a:ext cx="520809" cy="100168"/>
              </a:xfrm>
              <a:custGeom>
                <a:avLst/>
                <a:gdLst/>
                <a:ahLst/>
                <a:cxnLst/>
                <a:rect l="l" t="t" r="r" b="b"/>
                <a:pathLst>
                  <a:path w="854293" h="164306">
                    <a:moveTo>
                      <a:pt x="786994" y="0"/>
                    </a:moveTo>
                    <a:lnTo>
                      <a:pt x="67299" y="0"/>
                    </a:lnTo>
                    <a:cubicBezTo>
                      <a:pt x="30131" y="0"/>
                      <a:pt x="0" y="30131"/>
                      <a:pt x="0" y="67299"/>
                    </a:cubicBezTo>
                    <a:lnTo>
                      <a:pt x="0" y="97007"/>
                    </a:lnTo>
                    <a:cubicBezTo>
                      <a:pt x="0" y="134174"/>
                      <a:pt x="30131" y="164306"/>
                      <a:pt x="67299" y="164306"/>
                    </a:cubicBezTo>
                    <a:lnTo>
                      <a:pt x="786994" y="164306"/>
                    </a:lnTo>
                    <a:cubicBezTo>
                      <a:pt x="824162" y="164306"/>
                      <a:pt x="854293" y="134174"/>
                      <a:pt x="854293" y="97007"/>
                    </a:cubicBezTo>
                    <a:lnTo>
                      <a:pt x="854293" y="67299"/>
                    </a:lnTo>
                    <a:cubicBezTo>
                      <a:pt x="854293" y="30131"/>
                      <a:pt x="824162" y="0"/>
                      <a:pt x="786994" y="0"/>
                    </a:cubicBezTo>
                    <a:close/>
                  </a:path>
                </a:pathLst>
              </a:cu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Arial"/>
                  <a:ea typeface="Arial Unicode MS"/>
                  <a:cs typeface="+mn-cs"/>
                </a:endParaRPr>
              </a:p>
            </p:txBody>
          </p:sp>
          <p:sp>
            <p:nvSpPr>
              <p:cNvPr id="36" name="Oval 1">
                <a:extLst>
                  <a:ext uri="{FF2B5EF4-FFF2-40B4-BE49-F238E27FC236}">
                    <a16:creationId xmlns:a16="http://schemas.microsoft.com/office/drawing/2014/main" id="{2D716787-C6BF-E78B-25D2-E41DB72D7B7C}"/>
                  </a:ext>
                </a:extLst>
              </p:cNvPr>
              <p:cNvSpPr/>
              <p:nvPr/>
            </p:nvSpPr>
            <p:spPr>
              <a:xfrm flipH="1">
                <a:off x="10110330" y="5031684"/>
                <a:ext cx="600935" cy="100166"/>
              </a:xfrm>
              <a:custGeom>
                <a:avLst/>
                <a:gdLst/>
                <a:ahLst/>
                <a:cxnLst/>
                <a:rect l="l" t="t" r="r" b="b"/>
                <a:pathLst>
                  <a:path w="985723" h="164305">
                    <a:moveTo>
                      <a:pt x="918424" y="0"/>
                    </a:moveTo>
                    <a:lnTo>
                      <a:pt x="67300" y="0"/>
                    </a:lnTo>
                    <a:cubicBezTo>
                      <a:pt x="30131" y="0"/>
                      <a:pt x="0" y="30130"/>
                      <a:pt x="0" y="67298"/>
                    </a:cubicBezTo>
                    <a:lnTo>
                      <a:pt x="0" y="97006"/>
                    </a:lnTo>
                    <a:cubicBezTo>
                      <a:pt x="0" y="134173"/>
                      <a:pt x="30131" y="164305"/>
                      <a:pt x="67300" y="164305"/>
                    </a:cubicBezTo>
                    <a:lnTo>
                      <a:pt x="918424" y="164305"/>
                    </a:lnTo>
                    <a:cubicBezTo>
                      <a:pt x="955592" y="164305"/>
                      <a:pt x="985723" y="134173"/>
                      <a:pt x="985723" y="97006"/>
                    </a:cubicBezTo>
                    <a:lnTo>
                      <a:pt x="985723" y="67298"/>
                    </a:lnTo>
                    <a:cubicBezTo>
                      <a:pt x="985723" y="30130"/>
                      <a:pt x="955592" y="0"/>
                      <a:pt x="918424" y="0"/>
                    </a:cubicBezTo>
                    <a:close/>
                  </a:path>
                </a:pathLst>
              </a:cu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Arial"/>
                  <a:ea typeface="Arial Unicode MS"/>
                  <a:cs typeface="+mn-cs"/>
                </a:endParaRPr>
              </a:p>
            </p:txBody>
          </p:sp>
          <p:sp>
            <p:nvSpPr>
              <p:cNvPr id="37" name="Freeform: Shape 36">
                <a:extLst>
                  <a:ext uri="{FF2B5EF4-FFF2-40B4-BE49-F238E27FC236}">
                    <a16:creationId xmlns:a16="http://schemas.microsoft.com/office/drawing/2014/main" id="{C9DFEBAF-3DE1-B631-69A7-CB7613EC87E3}"/>
                  </a:ext>
                </a:extLst>
              </p:cNvPr>
              <p:cNvSpPr/>
              <p:nvPr/>
            </p:nvSpPr>
            <p:spPr>
              <a:xfrm flipH="1">
                <a:off x="9392570" y="2693010"/>
                <a:ext cx="2036454" cy="2246601"/>
              </a:xfrm>
              <a:custGeom>
                <a:avLst/>
                <a:gdLst>
                  <a:gd name="connsiteX0" fmla="*/ 696638 w 2036454"/>
                  <a:gd name="connsiteY0" fmla="*/ 2081097 h 2246601"/>
                  <a:gd name="connsiteX1" fmla="*/ 717664 w 2036454"/>
                  <a:gd name="connsiteY1" fmla="*/ 2094765 h 2246601"/>
                  <a:gd name="connsiteX2" fmla="*/ 709915 w 2036454"/>
                  <a:gd name="connsiteY2" fmla="*/ 2093208 h 2246601"/>
                  <a:gd name="connsiteX3" fmla="*/ 1016176 w 2036454"/>
                  <a:gd name="connsiteY3" fmla="*/ 69112 h 2246601"/>
                  <a:gd name="connsiteX4" fmla="*/ 1972239 w 2036454"/>
                  <a:gd name="connsiteY4" fmla="*/ 1025175 h 2246601"/>
                  <a:gd name="connsiteX5" fmla="*/ 1016176 w 2036454"/>
                  <a:gd name="connsiteY5" fmla="*/ 1981238 h 2246601"/>
                  <a:gd name="connsiteX6" fmla="*/ 60113 w 2036454"/>
                  <a:gd name="connsiteY6" fmla="*/ 1025175 h 2246601"/>
                  <a:gd name="connsiteX7" fmla="*/ 1016176 w 2036454"/>
                  <a:gd name="connsiteY7" fmla="*/ 69112 h 2246601"/>
                  <a:gd name="connsiteX8" fmla="*/ 1020136 w 2036454"/>
                  <a:gd name="connsiteY8" fmla="*/ 0 h 2246601"/>
                  <a:gd name="connsiteX9" fmla="*/ 1018229 w 2036454"/>
                  <a:gd name="connsiteY9" fmla="*/ 147 h 2246601"/>
                  <a:gd name="connsiteX10" fmla="*/ 1016319 w 2036454"/>
                  <a:gd name="connsiteY10" fmla="*/ 0 h 2246601"/>
                  <a:gd name="connsiteX11" fmla="*/ 0 w 2036454"/>
                  <a:gd name="connsiteY11" fmla="*/ 1016319 h 2246601"/>
                  <a:gd name="connsiteX12" fmla="*/ 484581 w 2036454"/>
                  <a:gd name="connsiteY12" fmla="*/ 1942131 h 2246601"/>
                  <a:gd name="connsiteX13" fmla="*/ 533756 w 2036454"/>
                  <a:gd name="connsiteY13" fmla="*/ 2149329 h 2246601"/>
                  <a:gd name="connsiteX14" fmla="*/ 663812 w 2036454"/>
                  <a:gd name="connsiteY14" fmla="*/ 2246601 h 2246601"/>
                  <a:gd name="connsiteX15" fmla="*/ 1018229 w 2036454"/>
                  <a:gd name="connsiteY15" fmla="*/ 2245332 h 2246601"/>
                  <a:gd name="connsiteX16" fmla="*/ 1372641 w 2036454"/>
                  <a:gd name="connsiteY16" fmla="*/ 2246601 h 2246601"/>
                  <a:gd name="connsiteX17" fmla="*/ 1502697 w 2036454"/>
                  <a:gd name="connsiteY17" fmla="*/ 2149329 h 2246601"/>
                  <a:gd name="connsiteX18" fmla="*/ 1551873 w 2036454"/>
                  <a:gd name="connsiteY18" fmla="*/ 1942131 h 2246601"/>
                  <a:gd name="connsiteX19" fmla="*/ 2036454 w 2036454"/>
                  <a:gd name="connsiteY19" fmla="*/ 1016319 h 2246601"/>
                  <a:gd name="connsiteX20" fmla="*/ 1020136 w 2036454"/>
                  <a:gd name="connsiteY20" fmla="*/ 0 h 2246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36454" h="2246601">
                    <a:moveTo>
                      <a:pt x="696638" y="2081097"/>
                    </a:moveTo>
                    <a:lnTo>
                      <a:pt x="717664" y="2094765"/>
                    </a:lnTo>
                    <a:lnTo>
                      <a:pt x="709915" y="2093208"/>
                    </a:lnTo>
                    <a:close/>
                    <a:moveTo>
                      <a:pt x="1016176" y="69112"/>
                    </a:moveTo>
                    <a:cubicBezTo>
                      <a:pt x="1544195" y="69112"/>
                      <a:pt x="1972239" y="497156"/>
                      <a:pt x="1972239" y="1025175"/>
                    </a:cubicBezTo>
                    <a:cubicBezTo>
                      <a:pt x="1972239" y="1553194"/>
                      <a:pt x="1544195" y="1981238"/>
                      <a:pt x="1016176" y="1981238"/>
                    </a:cubicBezTo>
                    <a:cubicBezTo>
                      <a:pt x="488157" y="1981238"/>
                      <a:pt x="60113" y="1553194"/>
                      <a:pt x="60113" y="1025175"/>
                    </a:cubicBezTo>
                    <a:cubicBezTo>
                      <a:pt x="60113" y="497156"/>
                      <a:pt x="488157" y="69112"/>
                      <a:pt x="1016176" y="69112"/>
                    </a:cubicBezTo>
                    <a:close/>
                    <a:moveTo>
                      <a:pt x="1020136" y="0"/>
                    </a:moveTo>
                    <a:lnTo>
                      <a:pt x="1018229" y="147"/>
                    </a:lnTo>
                    <a:lnTo>
                      <a:pt x="1016319" y="0"/>
                    </a:lnTo>
                    <a:cubicBezTo>
                      <a:pt x="455022" y="0"/>
                      <a:pt x="0" y="455021"/>
                      <a:pt x="0" y="1016319"/>
                    </a:cubicBezTo>
                    <a:cubicBezTo>
                      <a:pt x="0" y="1396151"/>
                      <a:pt x="271200" y="1771022"/>
                      <a:pt x="484581" y="1942131"/>
                    </a:cubicBezTo>
                    <a:cubicBezTo>
                      <a:pt x="548151" y="2015370"/>
                      <a:pt x="520096" y="2053853"/>
                      <a:pt x="533756" y="2149329"/>
                    </a:cubicBezTo>
                    <a:cubicBezTo>
                      <a:pt x="569271" y="2223033"/>
                      <a:pt x="601038" y="2246601"/>
                      <a:pt x="663812" y="2246601"/>
                    </a:cubicBezTo>
                    <a:lnTo>
                      <a:pt x="1018229" y="2245332"/>
                    </a:lnTo>
                    <a:lnTo>
                      <a:pt x="1372641" y="2246601"/>
                    </a:lnTo>
                    <a:cubicBezTo>
                      <a:pt x="1435417" y="2246601"/>
                      <a:pt x="1467183" y="2223033"/>
                      <a:pt x="1502697" y="2149329"/>
                    </a:cubicBezTo>
                    <a:cubicBezTo>
                      <a:pt x="1516357" y="2053853"/>
                      <a:pt x="1488303" y="2015370"/>
                      <a:pt x="1551873" y="1942131"/>
                    </a:cubicBezTo>
                    <a:cubicBezTo>
                      <a:pt x="1765253" y="1771022"/>
                      <a:pt x="2036454" y="1396151"/>
                      <a:pt x="2036454" y="1016319"/>
                    </a:cubicBezTo>
                    <a:cubicBezTo>
                      <a:pt x="2036454" y="455021"/>
                      <a:pt x="1581432" y="0"/>
                      <a:pt x="1020136" y="0"/>
                    </a:cubicBezTo>
                    <a:close/>
                  </a:path>
                </a:pathLst>
              </a:custGeom>
              <a:grp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Arial"/>
                  <a:ea typeface="Arial Unicode MS"/>
                  <a:cs typeface="+mn-cs"/>
                </a:endParaRPr>
              </a:p>
            </p:txBody>
          </p:sp>
        </p:grpSp>
        <p:sp>
          <p:nvSpPr>
            <p:cNvPr id="38" name="Freeform: Shape 37">
              <a:extLst>
                <a:ext uri="{FF2B5EF4-FFF2-40B4-BE49-F238E27FC236}">
                  <a16:creationId xmlns:a16="http://schemas.microsoft.com/office/drawing/2014/main" id="{222678BC-DF3A-C3D2-F178-8AE5C59F7F0E}"/>
                </a:ext>
              </a:extLst>
            </p:cNvPr>
            <p:cNvSpPr/>
            <p:nvPr/>
          </p:nvSpPr>
          <p:spPr>
            <a:xfrm flipH="1">
              <a:off x="10543161" y="1770218"/>
              <a:ext cx="892078" cy="1332338"/>
            </a:xfrm>
            <a:custGeom>
              <a:avLst/>
              <a:gdLst>
                <a:gd name="connsiteX0" fmla="*/ 501893 w 892078"/>
                <a:gd name="connsiteY0" fmla="*/ 0 h 1332338"/>
                <a:gd name="connsiteX1" fmla="*/ 498205 w 892078"/>
                <a:gd name="connsiteY1" fmla="*/ 53000 h 1332338"/>
                <a:gd name="connsiteX2" fmla="*/ 456830 w 892078"/>
                <a:gd name="connsiteY2" fmla="*/ 120945 h 1332338"/>
                <a:gd name="connsiteX3" fmla="*/ 387912 w 892078"/>
                <a:gd name="connsiteY3" fmla="*/ 218109 h 1332338"/>
                <a:gd name="connsiteX4" fmla="*/ 391667 w 892078"/>
                <a:gd name="connsiteY4" fmla="*/ 334412 h 1332338"/>
                <a:gd name="connsiteX5" fmla="*/ 407219 w 892078"/>
                <a:gd name="connsiteY5" fmla="*/ 351214 h 1332338"/>
                <a:gd name="connsiteX6" fmla="*/ 413637 w 892078"/>
                <a:gd name="connsiteY6" fmla="*/ 474030 h 1332338"/>
                <a:gd name="connsiteX7" fmla="*/ 416812 w 892078"/>
                <a:gd name="connsiteY7" fmla="*/ 504492 h 1332338"/>
                <a:gd name="connsiteX8" fmla="*/ 402754 w 892078"/>
                <a:gd name="connsiteY8" fmla="*/ 505610 h 1332338"/>
                <a:gd name="connsiteX9" fmla="*/ 369924 w 892078"/>
                <a:gd name="connsiteY9" fmla="*/ 475906 h 1332338"/>
                <a:gd name="connsiteX10" fmla="*/ 126043 w 892078"/>
                <a:gd name="connsiteY10" fmla="*/ 282053 h 1332338"/>
                <a:gd name="connsiteX11" fmla="*/ 204209 w 892078"/>
                <a:gd name="connsiteY11" fmla="*/ 408681 h 1332338"/>
                <a:gd name="connsiteX12" fmla="*/ 344910 w 892078"/>
                <a:gd name="connsiteY12" fmla="*/ 500918 h 1332338"/>
                <a:gd name="connsiteX13" fmla="*/ 418387 w 892078"/>
                <a:gd name="connsiteY13" fmla="*/ 565015 h 1332338"/>
                <a:gd name="connsiteX14" fmla="*/ 404318 w 892078"/>
                <a:gd name="connsiteY14" fmla="*/ 841726 h 1332338"/>
                <a:gd name="connsiteX15" fmla="*/ 354290 w 892078"/>
                <a:gd name="connsiteY15" fmla="*/ 830783 h 1332338"/>
                <a:gd name="connsiteX16" fmla="*/ 353526 w 892078"/>
                <a:gd name="connsiteY16" fmla="*/ 831058 h 1332338"/>
                <a:gd name="connsiteX17" fmla="*/ 350580 w 892078"/>
                <a:gd name="connsiteY17" fmla="*/ 827584 h 1332338"/>
                <a:gd name="connsiteX18" fmla="*/ 347061 w 892078"/>
                <a:gd name="connsiteY18" fmla="*/ 800105 h 1332338"/>
                <a:gd name="connsiteX19" fmla="*/ 281402 w 892078"/>
                <a:gd name="connsiteY19" fmla="*/ 603126 h 1332338"/>
                <a:gd name="connsiteX20" fmla="*/ 0 w 892078"/>
                <a:gd name="connsiteY20" fmla="*/ 531211 h 1332338"/>
                <a:gd name="connsiteX21" fmla="*/ 87546 w 892078"/>
                <a:gd name="connsiteY21" fmla="*/ 639081 h 1332338"/>
                <a:gd name="connsiteX22" fmla="*/ 156335 w 892078"/>
                <a:gd name="connsiteY22" fmla="*/ 770401 h 1332338"/>
                <a:gd name="connsiteX23" fmla="*/ 309542 w 892078"/>
                <a:gd name="connsiteY23" fmla="*/ 829808 h 1332338"/>
                <a:gd name="connsiteX24" fmla="*/ 340979 w 892078"/>
                <a:gd name="connsiteY24" fmla="*/ 837942 h 1332338"/>
                <a:gd name="connsiteX25" fmla="*/ 348283 w 892078"/>
                <a:gd name="connsiteY25" fmla="*/ 838787 h 1332338"/>
                <a:gd name="connsiteX26" fmla="*/ 348036 w 892078"/>
                <a:gd name="connsiteY26" fmla="*/ 840162 h 1332338"/>
                <a:gd name="connsiteX27" fmla="*/ 405880 w 892078"/>
                <a:gd name="connsiteY27" fmla="*/ 949596 h 1332338"/>
                <a:gd name="connsiteX28" fmla="*/ 392717 w 892078"/>
                <a:gd name="connsiteY28" fmla="*/ 1332338 h 1332338"/>
                <a:gd name="connsiteX29" fmla="*/ 473368 w 892078"/>
                <a:gd name="connsiteY29" fmla="*/ 1332338 h 1332338"/>
                <a:gd name="connsiteX30" fmla="*/ 463724 w 892078"/>
                <a:gd name="connsiteY30" fmla="*/ 999622 h 1332338"/>
                <a:gd name="connsiteX31" fmla="*/ 476231 w 892078"/>
                <a:gd name="connsiteY31" fmla="*/ 908949 h 1332338"/>
                <a:gd name="connsiteX32" fmla="*/ 523131 w 892078"/>
                <a:gd name="connsiteY32" fmla="*/ 880809 h 1332338"/>
                <a:gd name="connsiteX33" fmla="*/ 827981 w 892078"/>
                <a:gd name="connsiteY33" fmla="*/ 722913 h 1332338"/>
                <a:gd name="connsiteX34" fmla="*/ 892078 w 892078"/>
                <a:gd name="connsiteY34" fmla="*/ 391486 h 1332338"/>
                <a:gd name="connsiteX35" fmla="*/ 671648 w 892078"/>
                <a:gd name="connsiteY35" fmla="*/ 560326 h 1332338"/>
                <a:gd name="connsiteX36" fmla="*/ 535636 w 892078"/>
                <a:gd name="connsiteY36" fmla="*/ 646309 h 1332338"/>
                <a:gd name="connsiteX37" fmla="*/ 480920 w 892078"/>
                <a:gd name="connsiteY37" fmla="*/ 830783 h 1332338"/>
                <a:gd name="connsiteX38" fmla="*/ 448091 w 892078"/>
                <a:gd name="connsiteY38" fmla="*/ 882373 h 1332338"/>
                <a:gd name="connsiteX39" fmla="*/ 448091 w 892078"/>
                <a:gd name="connsiteY39" fmla="*/ 608790 h 1332338"/>
                <a:gd name="connsiteX40" fmla="*/ 513752 w 892078"/>
                <a:gd name="connsiteY40" fmla="*/ 546257 h 1332338"/>
                <a:gd name="connsiteX41" fmla="*/ 582537 w 892078"/>
                <a:gd name="connsiteY41" fmla="*/ 540003 h 1332338"/>
                <a:gd name="connsiteX42" fmla="*/ 748253 w 892078"/>
                <a:gd name="connsiteY42" fmla="*/ 207012 h 1332338"/>
                <a:gd name="connsiteX43" fmla="*/ 596608 w 892078"/>
                <a:gd name="connsiteY43" fmla="*/ 313318 h 1332338"/>
                <a:gd name="connsiteX44" fmla="*/ 451217 w 892078"/>
                <a:gd name="connsiteY44" fmla="*/ 482159 h 1332338"/>
                <a:gd name="connsiteX45" fmla="*/ 445183 w 892078"/>
                <a:gd name="connsiteY45" fmla="*/ 497255 h 1332338"/>
                <a:gd name="connsiteX46" fmla="*/ 439086 w 892078"/>
                <a:gd name="connsiteY46" fmla="*/ 500090 h 1332338"/>
                <a:gd name="connsiteX47" fmla="*/ 435706 w 892078"/>
                <a:gd name="connsiteY47" fmla="*/ 482384 h 1332338"/>
                <a:gd name="connsiteX48" fmla="*/ 420305 w 892078"/>
                <a:gd name="connsiteY48" fmla="*/ 370688 h 1332338"/>
                <a:gd name="connsiteX49" fmla="*/ 426244 w 892078"/>
                <a:gd name="connsiteY49" fmla="*/ 360755 h 1332338"/>
                <a:gd name="connsiteX50" fmla="*/ 485748 w 892078"/>
                <a:gd name="connsiteY50" fmla="*/ 335852 h 1332338"/>
                <a:gd name="connsiteX51" fmla="*/ 556629 w 892078"/>
                <a:gd name="connsiteY51" fmla="*/ 224791 h 1332338"/>
                <a:gd name="connsiteX52" fmla="*/ 533558 w 892078"/>
                <a:gd name="connsiteY52" fmla="*/ 68029 h 1332338"/>
                <a:gd name="connsiteX53" fmla="*/ 501893 w 892078"/>
                <a:gd name="connsiteY53" fmla="*/ 0 h 1332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892078" h="1332338">
                  <a:moveTo>
                    <a:pt x="501893" y="0"/>
                  </a:moveTo>
                  <a:cubicBezTo>
                    <a:pt x="505496" y="20041"/>
                    <a:pt x="503339" y="36518"/>
                    <a:pt x="498205" y="53000"/>
                  </a:cubicBezTo>
                  <a:cubicBezTo>
                    <a:pt x="489909" y="79014"/>
                    <a:pt x="474662" y="101069"/>
                    <a:pt x="456830" y="120945"/>
                  </a:cubicBezTo>
                  <a:cubicBezTo>
                    <a:pt x="430082" y="150759"/>
                    <a:pt x="404129" y="181166"/>
                    <a:pt x="387912" y="218109"/>
                  </a:cubicBezTo>
                  <a:cubicBezTo>
                    <a:pt x="370904" y="257435"/>
                    <a:pt x="367592" y="296342"/>
                    <a:pt x="391667" y="334412"/>
                  </a:cubicBezTo>
                  <a:cubicBezTo>
                    <a:pt x="396044" y="341153"/>
                    <a:pt x="402085" y="346893"/>
                    <a:pt x="407219" y="351214"/>
                  </a:cubicBezTo>
                  <a:cubicBezTo>
                    <a:pt x="406074" y="380095"/>
                    <a:pt x="409823" y="433373"/>
                    <a:pt x="413637" y="474030"/>
                  </a:cubicBezTo>
                  <a:lnTo>
                    <a:pt x="416812" y="504492"/>
                  </a:lnTo>
                  <a:lnTo>
                    <a:pt x="402754" y="505610"/>
                  </a:lnTo>
                  <a:cubicBezTo>
                    <a:pt x="393375" y="507174"/>
                    <a:pt x="371487" y="502482"/>
                    <a:pt x="369924" y="475906"/>
                  </a:cubicBezTo>
                  <a:cubicBezTo>
                    <a:pt x="358979" y="328953"/>
                    <a:pt x="269870" y="258602"/>
                    <a:pt x="126043" y="282053"/>
                  </a:cubicBezTo>
                  <a:cubicBezTo>
                    <a:pt x="168253" y="316446"/>
                    <a:pt x="180759" y="364908"/>
                    <a:pt x="204209" y="408681"/>
                  </a:cubicBezTo>
                  <a:cubicBezTo>
                    <a:pt x="232351" y="463399"/>
                    <a:pt x="265180" y="511863"/>
                    <a:pt x="344910" y="500918"/>
                  </a:cubicBezTo>
                  <a:cubicBezTo>
                    <a:pt x="371487" y="496228"/>
                    <a:pt x="423077" y="507174"/>
                    <a:pt x="418387" y="565015"/>
                  </a:cubicBezTo>
                  <a:cubicBezTo>
                    <a:pt x="412133" y="655690"/>
                    <a:pt x="409008" y="747925"/>
                    <a:pt x="404318" y="841726"/>
                  </a:cubicBezTo>
                  <a:cubicBezTo>
                    <a:pt x="387119" y="838598"/>
                    <a:pt x="371487" y="833909"/>
                    <a:pt x="354290" y="830783"/>
                  </a:cubicBezTo>
                  <a:lnTo>
                    <a:pt x="353526" y="831058"/>
                  </a:lnTo>
                  <a:lnTo>
                    <a:pt x="350580" y="827584"/>
                  </a:lnTo>
                  <a:cubicBezTo>
                    <a:pt x="345889" y="820623"/>
                    <a:pt x="344717" y="813002"/>
                    <a:pt x="347061" y="800105"/>
                  </a:cubicBezTo>
                  <a:cubicBezTo>
                    <a:pt x="362694" y="723500"/>
                    <a:pt x="339244" y="656278"/>
                    <a:pt x="281402" y="603126"/>
                  </a:cubicBezTo>
                  <a:cubicBezTo>
                    <a:pt x="218869" y="545282"/>
                    <a:pt x="87546" y="512451"/>
                    <a:pt x="0" y="531211"/>
                  </a:cubicBezTo>
                  <a:cubicBezTo>
                    <a:pt x="43773" y="554661"/>
                    <a:pt x="68787" y="595308"/>
                    <a:pt x="87546" y="639081"/>
                  </a:cubicBezTo>
                  <a:cubicBezTo>
                    <a:pt x="106307" y="684418"/>
                    <a:pt x="123503" y="731318"/>
                    <a:pt x="156335" y="770401"/>
                  </a:cubicBezTo>
                  <a:cubicBezTo>
                    <a:pt x="196980" y="818865"/>
                    <a:pt x="240755" y="856384"/>
                    <a:pt x="309542" y="829808"/>
                  </a:cubicBezTo>
                  <a:cubicBezTo>
                    <a:pt x="322440" y="823945"/>
                    <a:pt x="330940" y="833912"/>
                    <a:pt x="340979" y="837942"/>
                  </a:cubicBezTo>
                  <a:lnTo>
                    <a:pt x="348283" y="838787"/>
                  </a:lnTo>
                  <a:lnTo>
                    <a:pt x="348036" y="840162"/>
                  </a:lnTo>
                  <a:cubicBezTo>
                    <a:pt x="404318" y="857359"/>
                    <a:pt x="409008" y="898006"/>
                    <a:pt x="405880" y="949596"/>
                  </a:cubicBezTo>
                  <a:lnTo>
                    <a:pt x="392717" y="1332338"/>
                  </a:lnTo>
                  <a:lnTo>
                    <a:pt x="473368" y="1332338"/>
                  </a:lnTo>
                  <a:lnTo>
                    <a:pt x="463724" y="999622"/>
                  </a:lnTo>
                  <a:cubicBezTo>
                    <a:pt x="463724" y="968357"/>
                    <a:pt x="463724" y="938653"/>
                    <a:pt x="476231" y="908949"/>
                  </a:cubicBezTo>
                  <a:cubicBezTo>
                    <a:pt x="485610" y="887063"/>
                    <a:pt x="490302" y="874556"/>
                    <a:pt x="523131" y="880809"/>
                  </a:cubicBezTo>
                  <a:cubicBezTo>
                    <a:pt x="652888" y="904260"/>
                    <a:pt x="767011" y="840162"/>
                    <a:pt x="827981" y="722913"/>
                  </a:cubicBezTo>
                  <a:cubicBezTo>
                    <a:pt x="878009" y="624423"/>
                    <a:pt x="884261" y="516553"/>
                    <a:pt x="892078" y="391486"/>
                  </a:cubicBezTo>
                  <a:cubicBezTo>
                    <a:pt x="840488" y="494664"/>
                    <a:pt x="756068" y="525932"/>
                    <a:pt x="671648" y="560326"/>
                  </a:cubicBezTo>
                  <a:cubicBezTo>
                    <a:pt x="621620" y="580648"/>
                    <a:pt x="573158" y="607226"/>
                    <a:pt x="535636" y="646309"/>
                  </a:cubicBezTo>
                  <a:cubicBezTo>
                    <a:pt x="485610" y="697899"/>
                    <a:pt x="448091" y="754179"/>
                    <a:pt x="480920" y="830783"/>
                  </a:cubicBezTo>
                  <a:cubicBezTo>
                    <a:pt x="488738" y="849542"/>
                    <a:pt x="477793" y="868302"/>
                    <a:pt x="448091" y="882373"/>
                  </a:cubicBezTo>
                  <a:cubicBezTo>
                    <a:pt x="448091" y="787008"/>
                    <a:pt x="448091" y="697899"/>
                    <a:pt x="448091" y="608790"/>
                  </a:cubicBezTo>
                  <a:cubicBezTo>
                    <a:pt x="448091" y="565015"/>
                    <a:pt x="455908" y="533749"/>
                    <a:pt x="513752" y="546257"/>
                  </a:cubicBezTo>
                  <a:cubicBezTo>
                    <a:pt x="535636" y="550946"/>
                    <a:pt x="559087" y="546257"/>
                    <a:pt x="582537" y="540003"/>
                  </a:cubicBezTo>
                  <a:cubicBezTo>
                    <a:pt x="701352" y="504046"/>
                    <a:pt x="779518" y="347712"/>
                    <a:pt x="748253" y="207012"/>
                  </a:cubicBezTo>
                  <a:cubicBezTo>
                    <a:pt x="716985" y="269546"/>
                    <a:pt x="652888" y="285178"/>
                    <a:pt x="596608" y="313318"/>
                  </a:cubicBezTo>
                  <a:cubicBezTo>
                    <a:pt x="524693" y="349275"/>
                    <a:pt x="454344" y="386797"/>
                    <a:pt x="451217" y="482159"/>
                  </a:cubicBezTo>
                  <a:cubicBezTo>
                    <a:pt x="450826" y="489194"/>
                    <a:pt x="448579" y="493982"/>
                    <a:pt x="445183" y="497255"/>
                  </a:cubicBezTo>
                  <a:lnTo>
                    <a:pt x="439086" y="500090"/>
                  </a:lnTo>
                  <a:lnTo>
                    <a:pt x="435706" y="482384"/>
                  </a:lnTo>
                  <a:cubicBezTo>
                    <a:pt x="429401" y="445321"/>
                    <a:pt x="420625" y="384681"/>
                    <a:pt x="420305" y="370688"/>
                  </a:cubicBezTo>
                  <a:cubicBezTo>
                    <a:pt x="420100" y="366322"/>
                    <a:pt x="417511" y="361166"/>
                    <a:pt x="426244" y="360755"/>
                  </a:cubicBezTo>
                  <a:cubicBezTo>
                    <a:pt x="449067" y="359727"/>
                    <a:pt x="467310" y="348584"/>
                    <a:pt x="485748" y="335852"/>
                  </a:cubicBezTo>
                  <a:cubicBezTo>
                    <a:pt x="524607" y="308401"/>
                    <a:pt x="549757" y="272437"/>
                    <a:pt x="556629" y="224791"/>
                  </a:cubicBezTo>
                  <a:cubicBezTo>
                    <a:pt x="564085" y="170396"/>
                    <a:pt x="553286" y="118213"/>
                    <a:pt x="533558" y="68029"/>
                  </a:cubicBezTo>
                  <a:cubicBezTo>
                    <a:pt x="524789" y="45615"/>
                    <a:pt x="518004" y="22205"/>
                    <a:pt x="501893" y="0"/>
                  </a:cubicBezTo>
                  <a:close/>
                </a:path>
              </a:pathLst>
            </a:custGeom>
            <a:solidFill>
              <a:srgbClr val="82C650"/>
            </a:solidFill>
            <a:ln w="8081" cap="flat">
              <a:noFill/>
              <a:prstDash val="solid"/>
              <a:miter/>
            </a:ln>
          </p:spPr>
          <p:txBody>
            <a:bodyPr wrap="square" rtlCol="0"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endParaRPr>
            </a:p>
          </p:txBody>
        </p:sp>
        <p:grpSp>
          <p:nvGrpSpPr>
            <p:cNvPr id="39" name="Group 38">
              <a:extLst>
                <a:ext uri="{FF2B5EF4-FFF2-40B4-BE49-F238E27FC236}">
                  <a16:creationId xmlns:a16="http://schemas.microsoft.com/office/drawing/2014/main" id="{DF67BFDA-FA35-A708-4DA7-EB0CC17178EB}"/>
                </a:ext>
              </a:extLst>
            </p:cNvPr>
            <p:cNvGrpSpPr/>
            <p:nvPr/>
          </p:nvGrpSpPr>
          <p:grpSpPr>
            <a:xfrm>
              <a:off x="10109699" y="3135699"/>
              <a:ext cx="1832724" cy="1832724"/>
              <a:chOff x="4547049" y="1897856"/>
              <a:chExt cx="3071634" cy="3071634"/>
            </a:xfrm>
            <a:effectLst/>
          </p:grpSpPr>
          <p:sp>
            <p:nvSpPr>
              <p:cNvPr id="40" name="Freeform: Shape 39">
                <a:extLst>
                  <a:ext uri="{FF2B5EF4-FFF2-40B4-BE49-F238E27FC236}">
                    <a16:creationId xmlns:a16="http://schemas.microsoft.com/office/drawing/2014/main" id="{91B7C752-0B1C-E68C-D1C1-2F847CCE3E14}"/>
                  </a:ext>
                </a:extLst>
              </p:cNvPr>
              <p:cNvSpPr/>
              <p:nvPr/>
            </p:nvSpPr>
            <p:spPr>
              <a:xfrm>
                <a:off x="4547049" y="1897856"/>
                <a:ext cx="3071634" cy="3071634"/>
              </a:xfrm>
              <a:custGeom>
                <a:avLst/>
                <a:gdLst>
                  <a:gd name="connsiteX0" fmla="*/ 3057049 w 3057525"/>
                  <a:gd name="connsiteY0" fmla="*/ 1532096 h 3057525"/>
                  <a:gd name="connsiteX1" fmla="*/ 1532096 w 3057525"/>
                  <a:gd name="connsiteY1" fmla="*/ 3057049 h 3057525"/>
                  <a:gd name="connsiteX2" fmla="*/ 7144 w 3057525"/>
                  <a:gd name="connsiteY2" fmla="*/ 1532096 h 3057525"/>
                  <a:gd name="connsiteX3" fmla="*/ 1532096 w 3057525"/>
                  <a:gd name="connsiteY3" fmla="*/ 7144 h 3057525"/>
                  <a:gd name="connsiteX4" fmla="*/ 3057049 w 3057525"/>
                  <a:gd name="connsiteY4" fmla="*/ 1532096 h 3057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7525" h="3057525">
                    <a:moveTo>
                      <a:pt x="3057049" y="1532096"/>
                    </a:moveTo>
                    <a:cubicBezTo>
                      <a:pt x="3057049" y="2374304"/>
                      <a:pt x="2374304" y="3057049"/>
                      <a:pt x="1532096" y="3057049"/>
                    </a:cubicBezTo>
                    <a:cubicBezTo>
                      <a:pt x="689888" y="3057049"/>
                      <a:pt x="7144" y="2374304"/>
                      <a:pt x="7144" y="1532096"/>
                    </a:cubicBezTo>
                    <a:cubicBezTo>
                      <a:pt x="7144" y="689888"/>
                      <a:pt x="689888" y="7144"/>
                      <a:pt x="1532096" y="7144"/>
                    </a:cubicBezTo>
                    <a:cubicBezTo>
                      <a:pt x="2374304" y="7144"/>
                      <a:pt x="3057049" y="689888"/>
                      <a:pt x="3057049" y="1532096"/>
                    </a:cubicBezTo>
                    <a:close/>
                  </a:path>
                </a:pathLst>
              </a:custGeom>
              <a:solidFill>
                <a:srgbClr val="82C650">
                  <a:lumMod val="20000"/>
                  <a:lumOff val="80000"/>
                </a:srgbClr>
              </a:solidFill>
              <a:ln w="9525" cap="flat">
                <a:noFill/>
                <a:prstDash val="solid"/>
                <a:miter/>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a:ea typeface="Arial Unicode MS"/>
                </a:endParaRPr>
              </a:p>
            </p:txBody>
          </p:sp>
          <p:sp>
            <p:nvSpPr>
              <p:cNvPr id="41" name="Freeform: Shape 40">
                <a:extLst>
                  <a:ext uri="{FF2B5EF4-FFF2-40B4-BE49-F238E27FC236}">
                    <a16:creationId xmlns:a16="http://schemas.microsoft.com/office/drawing/2014/main" id="{3811BE41-5F3C-1B7C-46B1-F5EFBF4F4A47}"/>
                  </a:ext>
                </a:extLst>
              </p:cNvPr>
              <p:cNvSpPr/>
              <p:nvPr/>
            </p:nvSpPr>
            <p:spPr>
              <a:xfrm>
                <a:off x="4574848" y="1907000"/>
                <a:ext cx="3028217" cy="2962327"/>
              </a:xfrm>
              <a:custGeom>
                <a:avLst/>
                <a:gdLst>
                  <a:gd name="connsiteX0" fmla="*/ 2863236 w 3028217"/>
                  <a:gd name="connsiteY0" fmla="*/ 2049564 h 2962327"/>
                  <a:gd name="connsiteX1" fmla="*/ 2844662 w 3028217"/>
                  <a:gd name="connsiteY1" fmla="*/ 2065518 h 2962327"/>
                  <a:gd name="connsiteX2" fmla="*/ 2847519 w 3028217"/>
                  <a:gd name="connsiteY2" fmla="*/ 2116953 h 2962327"/>
                  <a:gd name="connsiteX3" fmla="*/ 2887525 w 3028217"/>
                  <a:gd name="connsiteY3" fmla="*/ 2084568 h 2962327"/>
                  <a:gd name="connsiteX4" fmla="*/ 2890382 w 3028217"/>
                  <a:gd name="connsiteY4" fmla="*/ 2078853 h 2962327"/>
                  <a:gd name="connsiteX5" fmla="*/ 2890382 w 3028217"/>
                  <a:gd name="connsiteY5" fmla="*/ 2057898 h 2962327"/>
                  <a:gd name="connsiteX6" fmla="*/ 2863236 w 3028217"/>
                  <a:gd name="connsiteY6" fmla="*/ 2049564 h 2962327"/>
                  <a:gd name="connsiteX7" fmla="*/ 2453184 w 3028217"/>
                  <a:gd name="connsiteY7" fmla="*/ 1703568 h 2962327"/>
                  <a:gd name="connsiteX8" fmla="*/ 2444611 w 3028217"/>
                  <a:gd name="connsiteY8" fmla="*/ 1714046 h 2962327"/>
                  <a:gd name="connsiteX9" fmla="*/ 2467471 w 3028217"/>
                  <a:gd name="connsiteY9" fmla="*/ 1740716 h 2962327"/>
                  <a:gd name="connsiteX10" fmla="*/ 2482711 w 3028217"/>
                  <a:gd name="connsiteY10" fmla="*/ 1728333 h 2962327"/>
                  <a:gd name="connsiteX11" fmla="*/ 2453184 w 3028217"/>
                  <a:gd name="connsiteY11" fmla="*/ 1703568 h 2962327"/>
                  <a:gd name="connsiteX12" fmla="*/ 802501 w 3028217"/>
                  <a:gd name="connsiteY12" fmla="*/ 1583553 h 2962327"/>
                  <a:gd name="connsiteX13" fmla="*/ 812026 w 3028217"/>
                  <a:gd name="connsiteY13" fmla="*/ 1589268 h 2962327"/>
                  <a:gd name="connsiteX14" fmla="*/ 802501 w 3028217"/>
                  <a:gd name="connsiteY14" fmla="*/ 1599745 h 2962327"/>
                  <a:gd name="connsiteX15" fmla="*/ 792024 w 3028217"/>
                  <a:gd name="connsiteY15" fmla="*/ 1594030 h 2962327"/>
                  <a:gd name="connsiteX16" fmla="*/ 802501 w 3028217"/>
                  <a:gd name="connsiteY16" fmla="*/ 1583553 h 2962327"/>
                  <a:gd name="connsiteX17" fmla="*/ 573901 w 3028217"/>
                  <a:gd name="connsiteY17" fmla="*/ 1577838 h 2962327"/>
                  <a:gd name="connsiteX18" fmla="*/ 592951 w 3028217"/>
                  <a:gd name="connsiteY18" fmla="*/ 1589268 h 2962327"/>
                  <a:gd name="connsiteX19" fmla="*/ 584379 w 3028217"/>
                  <a:gd name="connsiteY19" fmla="*/ 1596888 h 2962327"/>
                  <a:gd name="connsiteX20" fmla="*/ 565329 w 3028217"/>
                  <a:gd name="connsiteY20" fmla="*/ 1587363 h 2962327"/>
                  <a:gd name="connsiteX21" fmla="*/ 573901 w 3028217"/>
                  <a:gd name="connsiteY21" fmla="*/ 1577838 h 2962327"/>
                  <a:gd name="connsiteX22" fmla="*/ 698678 w 3028217"/>
                  <a:gd name="connsiteY22" fmla="*/ 1550216 h 2962327"/>
                  <a:gd name="connsiteX23" fmla="*/ 763448 w 3028217"/>
                  <a:gd name="connsiteY23" fmla="*/ 1592126 h 2962327"/>
                  <a:gd name="connsiteX24" fmla="*/ 678676 w 3028217"/>
                  <a:gd name="connsiteY24" fmla="*/ 1592126 h 2962327"/>
                  <a:gd name="connsiteX25" fmla="*/ 698678 w 3028217"/>
                  <a:gd name="connsiteY25" fmla="*/ 1550216 h 2962327"/>
                  <a:gd name="connsiteX26" fmla="*/ 492939 w 3028217"/>
                  <a:gd name="connsiteY26" fmla="*/ 1460681 h 2962327"/>
                  <a:gd name="connsiteX27" fmla="*/ 562471 w 3028217"/>
                  <a:gd name="connsiteY27" fmla="*/ 1479731 h 2962327"/>
                  <a:gd name="connsiteX28" fmla="*/ 646291 w 3028217"/>
                  <a:gd name="connsiteY28" fmla="*/ 1537833 h 2962327"/>
                  <a:gd name="connsiteX29" fmla="*/ 577711 w 3028217"/>
                  <a:gd name="connsiteY29" fmla="*/ 1525451 h 2962327"/>
                  <a:gd name="connsiteX30" fmla="*/ 527229 w 3028217"/>
                  <a:gd name="connsiteY30" fmla="*/ 1487351 h 2962327"/>
                  <a:gd name="connsiteX31" fmla="*/ 525032 w 3028217"/>
                  <a:gd name="connsiteY31" fmla="*/ 1486533 h 2962327"/>
                  <a:gd name="connsiteX32" fmla="*/ 527229 w 3028217"/>
                  <a:gd name="connsiteY32" fmla="*/ 1488303 h 2962327"/>
                  <a:gd name="connsiteX33" fmla="*/ 451029 w 3028217"/>
                  <a:gd name="connsiteY33" fmla="*/ 1494971 h 2962327"/>
                  <a:gd name="connsiteX34" fmla="*/ 492939 w 3028217"/>
                  <a:gd name="connsiteY34" fmla="*/ 1460681 h 2962327"/>
                  <a:gd name="connsiteX35" fmla="*/ 592475 w 3028217"/>
                  <a:gd name="connsiteY35" fmla="*/ 1413889 h 2962327"/>
                  <a:gd name="connsiteX36" fmla="*/ 596761 w 3028217"/>
                  <a:gd name="connsiteY36" fmla="*/ 1414961 h 2962327"/>
                  <a:gd name="connsiteX37" fmla="*/ 595809 w 3028217"/>
                  <a:gd name="connsiteY37" fmla="*/ 1447346 h 2962327"/>
                  <a:gd name="connsiteX38" fmla="*/ 588189 w 3028217"/>
                  <a:gd name="connsiteY38" fmla="*/ 1414961 h 2962327"/>
                  <a:gd name="connsiteX39" fmla="*/ 592475 w 3028217"/>
                  <a:gd name="connsiteY39" fmla="*/ 1413889 h 2962327"/>
                  <a:gd name="connsiteX40" fmla="*/ 2633206 w 3028217"/>
                  <a:gd name="connsiteY40" fmla="*/ 1174931 h 2962327"/>
                  <a:gd name="connsiteX41" fmla="*/ 2673211 w 3028217"/>
                  <a:gd name="connsiteY41" fmla="*/ 1180646 h 2962327"/>
                  <a:gd name="connsiteX42" fmla="*/ 2633206 w 3028217"/>
                  <a:gd name="connsiteY42" fmla="*/ 1174931 h 2962327"/>
                  <a:gd name="connsiteX43" fmla="*/ 2477948 w 3028217"/>
                  <a:gd name="connsiteY43" fmla="*/ 1095873 h 2962327"/>
                  <a:gd name="connsiteX44" fmla="*/ 2484616 w 3028217"/>
                  <a:gd name="connsiteY44" fmla="*/ 1110160 h 2962327"/>
                  <a:gd name="connsiteX45" fmla="*/ 2464613 w 3028217"/>
                  <a:gd name="connsiteY45" fmla="*/ 1135878 h 2962327"/>
                  <a:gd name="connsiteX46" fmla="*/ 2444611 w 3028217"/>
                  <a:gd name="connsiteY46" fmla="*/ 1144450 h 2962327"/>
                  <a:gd name="connsiteX47" fmla="*/ 2415083 w 3028217"/>
                  <a:gd name="connsiteY47" fmla="*/ 1119685 h 2962327"/>
                  <a:gd name="connsiteX48" fmla="*/ 2446516 w 3028217"/>
                  <a:gd name="connsiteY48" fmla="*/ 1114923 h 2962327"/>
                  <a:gd name="connsiteX49" fmla="*/ 2477948 w 3028217"/>
                  <a:gd name="connsiteY49" fmla="*/ 1095873 h 2962327"/>
                  <a:gd name="connsiteX50" fmla="*/ 2344599 w 3028217"/>
                  <a:gd name="connsiteY50" fmla="*/ 1039676 h 2962327"/>
                  <a:gd name="connsiteX51" fmla="*/ 2355076 w 3028217"/>
                  <a:gd name="connsiteY51" fmla="*/ 1066346 h 2962327"/>
                  <a:gd name="connsiteX52" fmla="*/ 2341741 w 3028217"/>
                  <a:gd name="connsiteY52" fmla="*/ 1092063 h 2962327"/>
                  <a:gd name="connsiteX53" fmla="*/ 2328406 w 3028217"/>
                  <a:gd name="connsiteY53" fmla="*/ 1065393 h 2962327"/>
                  <a:gd name="connsiteX54" fmla="*/ 2344599 w 3028217"/>
                  <a:gd name="connsiteY54" fmla="*/ 1039676 h 2962327"/>
                  <a:gd name="connsiteX55" fmla="*/ 699631 w 3028217"/>
                  <a:gd name="connsiteY55" fmla="*/ 966334 h 2962327"/>
                  <a:gd name="connsiteX56" fmla="*/ 616764 w 3028217"/>
                  <a:gd name="connsiteY56" fmla="*/ 992051 h 2962327"/>
                  <a:gd name="connsiteX57" fmla="*/ 699631 w 3028217"/>
                  <a:gd name="connsiteY57" fmla="*/ 966334 h 2962327"/>
                  <a:gd name="connsiteX58" fmla="*/ 2786559 w 3028217"/>
                  <a:gd name="connsiteY58" fmla="*/ 938711 h 2962327"/>
                  <a:gd name="connsiteX59" fmla="*/ 2814181 w 3028217"/>
                  <a:gd name="connsiteY59" fmla="*/ 938711 h 2962327"/>
                  <a:gd name="connsiteX60" fmla="*/ 2814181 w 3028217"/>
                  <a:gd name="connsiteY60" fmla="*/ 945378 h 2962327"/>
                  <a:gd name="connsiteX61" fmla="*/ 2786559 w 3028217"/>
                  <a:gd name="connsiteY61" fmla="*/ 938711 h 2962327"/>
                  <a:gd name="connsiteX62" fmla="*/ 737731 w 3028217"/>
                  <a:gd name="connsiteY62" fmla="*/ 935019 h 2962327"/>
                  <a:gd name="connsiteX63" fmla="*/ 702489 w 3028217"/>
                  <a:gd name="connsiteY63" fmla="*/ 951093 h 2962327"/>
                  <a:gd name="connsiteX64" fmla="*/ 770116 w 3028217"/>
                  <a:gd name="connsiteY64" fmla="*/ 936805 h 2962327"/>
                  <a:gd name="connsiteX65" fmla="*/ 737731 w 3028217"/>
                  <a:gd name="connsiteY65" fmla="*/ 935019 h 2962327"/>
                  <a:gd name="connsiteX66" fmla="*/ 619383 w 3028217"/>
                  <a:gd name="connsiteY66" fmla="*/ 880251 h 2962327"/>
                  <a:gd name="connsiteX67" fmla="*/ 608191 w 3028217"/>
                  <a:gd name="connsiteY67" fmla="*/ 882513 h 2962327"/>
                  <a:gd name="connsiteX68" fmla="*/ 541516 w 3028217"/>
                  <a:gd name="connsiteY68" fmla="*/ 968238 h 2962327"/>
                  <a:gd name="connsiteX69" fmla="*/ 558661 w 3028217"/>
                  <a:gd name="connsiteY69" fmla="*/ 975858 h 2962327"/>
                  <a:gd name="connsiteX70" fmla="*/ 578664 w 3028217"/>
                  <a:gd name="connsiteY70" fmla="*/ 949188 h 2962327"/>
                  <a:gd name="connsiteX71" fmla="*/ 623431 w 3028217"/>
                  <a:gd name="connsiteY71" fmla="*/ 890133 h 2962327"/>
                  <a:gd name="connsiteX72" fmla="*/ 619383 w 3028217"/>
                  <a:gd name="connsiteY72" fmla="*/ 880251 h 2962327"/>
                  <a:gd name="connsiteX73" fmla="*/ 659626 w 3028217"/>
                  <a:gd name="connsiteY73" fmla="*/ 872036 h 2962327"/>
                  <a:gd name="connsiteX74" fmla="*/ 647244 w 3028217"/>
                  <a:gd name="connsiteY74" fmla="*/ 879656 h 2962327"/>
                  <a:gd name="connsiteX75" fmla="*/ 657721 w 3028217"/>
                  <a:gd name="connsiteY75" fmla="*/ 950141 h 2962327"/>
                  <a:gd name="connsiteX76" fmla="*/ 683439 w 3028217"/>
                  <a:gd name="connsiteY76" fmla="*/ 913946 h 2962327"/>
                  <a:gd name="connsiteX77" fmla="*/ 711061 w 3028217"/>
                  <a:gd name="connsiteY77" fmla="*/ 910136 h 2962327"/>
                  <a:gd name="connsiteX78" fmla="*/ 709156 w 3028217"/>
                  <a:gd name="connsiteY78" fmla="*/ 891086 h 2962327"/>
                  <a:gd name="connsiteX79" fmla="*/ 659626 w 3028217"/>
                  <a:gd name="connsiteY79" fmla="*/ 872036 h 2962327"/>
                  <a:gd name="connsiteX80" fmla="*/ 620410 w 3028217"/>
                  <a:gd name="connsiteY80" fmla="*/ 803828 h 2962327"/>
                  <a:gd name="connsiteX81" fmla="*/ 603429 w 3028217"/>
                  <a:gd name="connsiteY81" fmla="*/ 807266 h 2962327"/>
                  <a:gd name="connsiteX82" fmla="*/ 532944 w 3028217"/>
                  <a:gd name="connsiteY82" fmla="*/ 841556 h 2962327"/>
                  <a:gd name="connsiteX83" fmla="*/ 541516 w 3028217"/>
                  <a:gd name="connsiteY83" fmla="*/ 855843 h 2962327"/>
                  <a:gd name="connsiteX84" fmla="*/ 602476 w 3028217"/>
                  <a:gd name="connsiteY84" fmla="*/ 859653 h 2962327"/>
                  <a:gd name="connsiteX85" fmla="*/ 652959 w 3028217"/>
                  <a:gd name="connsiteY85" fmla="*/ 835841 h 2962327"/>
                  <a:gd name="connsiteX86" fmla="*/ 620410 w 3028217"/>
                  <a:gd name="connsiteY86" fmla="*/ 803828 h 2962327"/>
                  <a:gd name="connsiteX87" fmla="*/ 2051228 w 3028217"/>
                  <a:gd name="connsiteY87" fmla="*/ 690108 h 2962327"/>
                  <a:gd name="connsiteX88" fmla="*/ 2074088 w 3028217"/>
                  <a:gd name="connsiteY88" fmla="*/ 722493 h 2962327"/>
                  <a:gd name="connsiteX89" fmla="*/ 2021701 w 3028217"/>
                  <a:gd name="connsiteY89" fmla="*/ 782500 h 2962327"/>
                  <a:gd name="connsiteX90" fmla="*/ 2000746 w 3028217"/>
                  <a:gd name="connsiteY90" fmla="*/ 772023 h 2962327"/>
                  <a:gd name="connsiteX91" fmla="*/ 2036941 w 3028217"/>
                  <a:gd name="connsiteY91" fmla="*/ 698680 h 2962327"/>
                  <a:gd name="connsiteX92" fmla="*/ 2051228 w 3028217"/>
                  <a:gd name="connsiteY92" fmla="*/ 690108 h 2962327"/>
                  <a:gd name="connsiteX93" fmla="*/ 2111236 w 3028217"/>
                  <a:gd name="connsiteY93" fmla="*/ 608669 h 2962327"/>
                  <a:gd name="connsiteX94" fmla="*/ 2113141 w 3028217"/>
                  <a:gd name="connsiteY94" fmla="*/ 623433 h 2962327"/>
                  <a:gd name="connsiteX95" fmla="*/ 2111236 w 3028217"/>
                  <a:gd name="connsiteY95" fmla="*/ 626290 h 2962327"/>
                  <a:gd name="connsiteX96" fmla="*/ 2159814 w 3028217"/>
                  <a:gd name="connsiteY96" fmla="*/ 711063 h 2962327"/>
                  <a:gd name="connsiteX97" fmla="*/ 2199819 w 3028217"/>
                  <a:gd name="connsiteY97" fmla="*/ 758688 h 2962327"/>
                  <a:gd name="connsiteX98" fmla="*/ 2176959 w 3028217"/>
                  <a:gd name="connsiteY98" fmla="*/ 800598 h 2962327"/>
                  <a:gd name="connsiteX99" fmla="*/ 2092186 w 3028217"/>
                  <a:gd name="connsiteY99" fmla="*/ 814885 h 2962327"/>
                  <a:gd name="connsiteX100" fmla="*/ 2092186 w 3028217"/>
                  <a:gd name="connsiteY100" fmla="*/ 777738 h 2962327"/>
                  <a:gd name="connsiteX101" fmla="*/ 2111236 w 3028217"/>
                  <a:gd name="connsiteY101" fmla="*/ 740590 h 2962327"/>
                  <a:gd name="connsiteX102" fmla="*/ 2110284 w 3028217"/>
                  <a:gd name="connsiteY102" fmla="*/ 710110 h 2962327"/>
                  <a:gd name="connsiteX103" fmla="*/ 2076946 w 3028217"/>
                  <a:gd name="connsiteY103" fmla="*/ 669153 h 2962327"/>
                  <a:gd name="connsiteX104" fmla="*/ 2097901 w 3028217"/>
                  <a:gd name="connsiteY104" fmla="*/ 611050 h 2962327"/>
                  <a:gd name="connsiteX105" fmla="*/ 2111236 w 3028217"/>
                  <a:gd name="connsiteY105" fmla="*/ 608669 h 2962327"/>
                  <a:gd name="connsiteX106" fmla="*/ 927279 w 3028217"/>
                  <a:gd name="connsiteY106" fmla="*/ 479605 h 2962327"/>
                  <a:gd name="connsiteX107" fmla="*/ 933946 w 3028217"/>
                  <a:gd name="connsiteY107" fmla="*/ 486273 h 2962327"/>
                  <a:gd name="connsiteX108" fmla="*/ 929184 w 3028217"/>
                  <a:gd name="connsiteY108" fmla="*/ 493893 h 2962327"/>
                  <a:gd name="connsiteX109" fmla="*/ 919659 w 3028217"/>
                  <a:gd name="connsiteY109" fmla="*/ 488178 h 2962327"/>
                  <a:gd name="connsiteX110" fmla="*/ 927279 w 3028217"/>
                  <a:gd name="connsiteY110" fmla="*/ 479605 h 2962327"/>
                  <a:gd name="connsiteX111" fmla="*/ 1938089 w 3028217"/>
                  <a:gd name="connsiteY111" fmla="*/ 417931 h 2962327"/>
                  <a:gd name="connsiteX112" fmla="*/ 1959789 w 3028217"/>
                  <a:gd name="connsiteY112" fmla="*/ 441505 h 2962327"/>
                  <a:gd name="connsiteX113" fmla="*/ 1940739 w 3028217"/>
                  <a:gd name="connsiteY113" fmla="*/ 466270 h 2962327"/>
                  <a:gd name="connsiteX114" fmla="*/ 1842631 w 3028217"/>
                  <a:gd name="connsiteY114" fmla="*/ 480558 h 2962327"/>
                  <a:gd name="connsiteX115" fmla="*/ 1832154 w 3028217"/>
                  <a:gd name="connsiteY115" fmla="*/ 458650 h 2962327"/>
                  <a:gd name="connsiteX116" fmla="*/ 1833106 w 3028217"/>
                  <a:gd name="connsiteY116" fmla="*/ 431980 h 2962327"/>
                  <a:gd name="connsiteX117" fmla="*/ 1845489 w 3028217"/>
                  <a:gd name="connsiteY117" fmla="*/ 423408 h 2962327"/>
                  <a:gd name="connsiteX118" fmla="*/ 1857871 w 3028217"/>
                  <a:gd name="connsiteY118" fmla="*/ 432933 h 2962327"/>
                  <a:gd name="connsiteX119" fmla="*/ 1926451 w 3028217"/>
                  <a:gd name="connsiteY119" fmla="*/ 418645 h 2962327"/>
                  <a:gd name="connsiteX120" fmla="*/ 1938089 w 3028217"/>
                  <a:gd name="connsiteY120" fmla="*/ 417931 h 2962327"/>
                  <a:gd name="connsiteX121" fmla="*/ 904419 w 3028217"/>
                  <a:gd name="connsiteY121" fmla="*/ 389118 h 2962327"/>
                  <a:gd name="connsiteX122" fmla="*/ 938709 w 3028217"/>
                  <a:gd name="connsiteY122" fmla="*/ 433886 h 2962327"/>
                  <a:gd name="connsiteX123" fmla="*/ 942519 w 3028217"/>
                  <a:gd name="connsiteY123" fmla="*/ 446268 h 2962327"/>
                  <a:gd name="connsiteX124" fmla="*/ 931089 w 3028217"/>
                  <a:gd name="connsiteY124" fmla="*/ 449125 h 2962327"/>
                  <a:gd name="connsiteX125" fmla="*/ 878701 w 3028217"/>
                  <a:gd name="connsiteY125" fmla="*/ 449125 h 2962327"/>
                  <a:gd name="connsiteX126" fmla="*/ 856794 w 3028217"/>
                  <a:gd name="connsiteY126" fmla="*/ 443411 h 2962327"/>
                  <a:gd name="connsiteX127" fmla="*/ 867271 w 3028217"/>
                  <a:gd name="connsiteY127" fmla="*/ 412930 h 2962327"/>
                  <a:gd name="connsiteX128" fmla="*/ 904419 w 3028217"/>
                  <a:gd name="connsiteY128" fmla="*/ 389118 h 2962327"/>
                  <a:gd name="connsiteX129" fmla="*/ 1062534 w 3028217"/>
                  <a:gd name="connsiteY129" fmla="*/ 340541 h 2962327"/>
                  <a:gd name="connsiteX130" fmla="*/ 1083489 w 3028217"/>
                  <a:gd name="connsiteY130" fmla="*/ 353876 h 2962327"/>
                  <a:gd name="connsiteX131" fmla="*/ 1053961 w 3028217"/>
                  <a:gd name="connsiteY131" fmla="*/ 360543 h 2962327"/>
                  <a:gd name="connsiteX132" fmla="*/ 1062534 w 3028217"/>
                  <a:gd name="connsiteY132" fmla="*/ 340541 h 2962327"/>
                  <a:gd name="connsiteX133" fmla="*/ 2471113 w 3028217"/>
                  <a:gd name="connsiteY133" fmla="*/ 336025 h 2962327"/>
                  <a:gd name="connsiteX134" fmla="*/ 2521763 w 3028217"/>
                  <a:gd name="connsiteY134" fmla="*/ 370068 h 2962327"/>
                  <a:gd name="connsiteX135" fmla="*/ 2848471 w 3028217"/>
                  <a:gd name="connsiteY135" fmla="*/ 785358 h 2962327"/>
                  <a:gd name="connsiteX136" fmla="*/ 2920861 w 3028217"/>
                  <a:gd name="connsiteY136" fmla="*/ 940616 h 2962327"/>
                  <a:gd name="connsiteX137" fmla="*/ 2926576 w 3028217"/>
                  <a:gd name="connsiteY137" fmla="*/ 977763 h 2962327"/>
                  <a:gd name="connsiteX138" fmla="*/ 2847518 w 3028217"/>
                  <a:gd name="connsiteY138" fmla="*/ 938711 h 2962327"/>
                  <a:gd name="connsiteX139" fmla="*/ 2864663 w 3028217"/>
                  <a:gd name="connsiteY139" fmla="*/ 890133 h 2962327"/>
                  <a:gd name="connsiteX140" fmla="*/ 2810371 w 3028217"/>
                  <a:gd name="connsiteY140" fmla="*/ 908231 h 2962327"/>
                  <a:gd name="connsiteX141" fmla="*/ 2757031 w 3028217"/>
                  <a:gd name="connsiteY141" fmla="*/ 904421 h 2962327"/>
                  <a:gd name="connsiteX142" fmla="*/ 2728456 w 3028217"/>
                  <a:gd name="connsiteY142" fmla="*/ 916803 h 2962327"/>
                  <a:gd name="connsiteX143" fmla="*/ 2707501 w 3028217"/>
                  <a:gd name="connsiteY143" fmla="*/ 971096 h 2962327"/>
                  <a:gd name="connsiteX144" fmla="*/ 2706548 w 3028217"/>
                  <a:gd name="connsiteY144" fmla="*/ 1011101 h 2962327"/>
                  <a:gd name="connsiteX145" fmla="*/ 2712263 w 3028217"/>
                  <a:gd name="connsiteY145" fmla="*/ 1044438 h 2962327"/>
                  <a:gd name="connsiteX146" fmla="*/ 2750438 w 3028217"/>
                  <a:gd name="connsiteY146" fmla="*/ 1026892 h 2962327"/>
                  <a:gd name="connsiteX147" fmla="*/ 2757317 w 3028217"/>
                  <a:gd name="connsiteY147" fmla="*/ 1029909 h 2962327"/>
                  <a:gd name="connsiteX148" fmla="*/ 2760842 w 3028217"/>
                  <a:gd name="connsiteY148" fmla="*/ 1028246 h 2962327"/>
                  <a:gd name="connsiteX149" fmla="*/ 2785607 w 3028217"/>
                  <a:gd name="connsiteY149" fmla="*/ 1010148 h 2962327"/>
                  <a:gd name="connsiteX150" fmla="*/ 2804538 w 3028217"/>
                  <a:gd name="connsiteY150" fmla="*/ 1006457 h 2962327"/>
                  <a:gd name="connsiteX151" fmla="*/ 2822755 w 3028217"/>
                  <a:gd name="connsiteY151" fmla="*/ 1009196 h 2962327"/>
                  <a:gd name="connsiteX152" fmla="*/ 2938959 w 3028217"/>
                  <a:gd name="connsiteY152" fmla="*/ 1031103 h 2962327"/>
                  <a:gd name="connsiteX153" fmla="*/ 2959915 w 3028217"/>
                  <a:gd name="connsiteY153" fmla="*/ 1058726 h 2962327"/>
                  <a:gd name="connsiteX154" fmla="*/ 3021827 w 3028217"/>
                  <a:gd name="connsiteY154" fmla="*/ 1368288 h 2962327"/>
                  <a:gd name="connsiteX155" fmla="*/ 3027542 w 3028217"/>
                  <a:gd name="connsiteY155" fmla="*/ 1562598 h 2962327"/>
                  <a:gd name="connsiteX156" fmla="*/ 3020874 w 3028217"/>
                  <a:gd name="connsiteY156" fmla="*/ 1594983 h 2962327"/>
                  <a:gd name="connsiteX157" fmla="*/ 2958009 w 3028217"/>
                  <a:gd name="connsiteY157" fmla="*/ 1512116 h 2962327"/>
                  <a:gd name="connsiteX158" fmla="*/ 2918005 w 3028217"/>
                  <a:gd name="connsiteY158" fmla="*/ 1446393 h 2962327"/>
                  <a:gd name="connsiteX159" fmla="*/ 2860855 w 3028217"/>
                  <a:gd name="connsiteY159" fmla="*/ 1371146 h 2962327"/>
                  <a:gd name="connsiteX160" fmla="*/ 2831327 w 3028217"/>
                  <a:gd name="connsiteY160" fmla="*/ 1343523 h 2962327"/>
                  <a:gd name="connsiteX161" fmla="*/ 2856092 w 3028217"/>
                  <a:gd name="connsiteY161" fmla="*/ 1380671 h 2962327"/>
                  <a:gd name="connsiteX162" fmla="*/ 2930387 w 3028217"/>
                  <a:gd name="connsiteY162" fmla="*/ 1514021 h 2962327"/>
                  <a:gd name="connsiteX163" fmla="*/ 2939912 w 3028217"/>
                  <a:gd name="connsiteY163" fmla="*/ 1546406 h 2962327"/>
                  <a:gd name="connsiteX164" fmla="*/ 2962772 w 3028217"/>
                  <a:gd name="connsiteY164" fmla="*/ 1597841 h 2962327"/>
                  <a:gd name="connsiteX165" fmla="*/ 2999919 w 3028217"/>
                  <a:gd name="connsiteY165" fmla="*/ 1683566 h 2962327"/>
                  <a:gd name="connsiteX166" fmla="*/ 3012302 w 3028217"/>
                  <a:gd name="connsiteY166" fmla="*/ 1740716 h 2962327"/>
                  <a:gd name="connsiteX167" fmla="*/ 2886572 w 3028217"/>
                  <a:gd name="connsiteY167" fmla="*/ 2158864 h 2962327"/>
                  <a:gd name="connsiteX168" fmla="*/ 2841805 w 3028217"/>
                  <a:gd name="connsiteY168" fmla="*/ 2246493 h 2962327"/>
                  <a:gd name="connsiteX169" fmla="*/ 2821802 w 3028217"/>
                  <a:gd name="connsiteY169" fmla="*/ 2266496 h 2962327"/>
                  <a:gd name="connsiteX170" fmla="*/ 2808467 w 3028217"/>
                  <a:gd name="connsiteY170" fmla="*/ 2240778 h 2962327"/>
                  <a:gd name="connsiteX171" fmla="*/ 2785607 w 3028217"/>
                  <a:gd name="connsiteY171" fmla="*/ 2172198 h 2962327"/>
                  <a:gd name="connsiteX172" fmla="*/ 2805609 w 3028217"/>
                  <a:gd name="connsiteY172" fmla="*/ 2234111 h 2962327"/>
                  <a:gd name="connsiteX173" fmla="*/ 2821802 w 3028217"/>
                  <a:gd name="connsiteY173" fmla="*/ 2273164 h 2962327"/>
                  <a:gd name="connsiteX174" fmla="*/ 2708455 w 3028217"/>
                  <a:gd name="connsiteY174" fmla="*/ 2451281 h 2962327"/>
                  <a:gd name="connsiteX175" fmla="*/ 2551292 w 3028217"/>
                  <a:gd name="connsiteY175" fmla="*/ 2622731 h 2962327"/>
                  <a:gd name="connsiteX176" fmla="*/ 2476997 w 3028217"/>
                  <a:gd name="connsiteY176" fmla="*/ 2687501 h 2962327"/>
                  <a:gd name="connsiteX177" fmla="*/ 2463662 w 3028217"/>
                  <a:gd name="connsiteY177" fmla="*/ 2655116 h 2962327"/>
                  <a:gd name="connsiteX178" fmla="*/ 2425562 w 3028217"/>
                  <a:gd name="connsiteY178" fmla="*/ 2533196 h 2962327"/>
                  <a:gd name="connsiteX179" fmla="*/ 2439849 w 3028217"/>
                  <a:gd name="connsiteY179" fmla="*/ 2375081 h 2962327"/>
                  <a:gd name="connsiteX180" fmla="*/ 2449374 w 3028217"/>
                  <a:gd name="connsiteY180" fmla="*/ 2301739 h 2962327"/>
                  <a:gd name="connsiteX181" fmla="*/ 2430324 w 3028217"/>
                  <a:gd name="connsiteY181" fmla="*/ 2210298 h 2962327"/>
                  <a:gd name="connsiteX182" fmla="*/ 2396987 w 3028217"/>
                  <a:gd name="connsiteY182" fmla="*/ 2144576 h 2962327"/>
                  <a:gd name="connsiteX183" fmla="*/ 2370317 w 3028217"/>
                  <a:gd name="connsiteY183" fmla="*/ 2012178 h 2962327"/>
                  <a:gd name="connsiteX184" fmla="*/ 2374127 w 3028217"/>
                  <a:gd name="connsiteY184" fmla="*/ 1992176 h 2962327"/>
                  <a:gd name="connsiteX185" fmla="*/ 2319834 w 3028217"/>
                  <a:gd name="connsiteY185" fmla="*/ 1944551 h 2962327"/>
                  <a:gd name="connsiteX186" fmla="*/ 2282687 w 3028217"/>
                  <a:gd name="connsiteY186" fmla="*/ 1931216 h 2962327"/>
                  <a:gd name="connsiteX187" fmla="*/ 2200772 w 3028217"/>
                  <a:gd name="connsiteY187" fmla="*/ 1905498 h 2962327"/>
                  <a:gd name="connsiteX188" fmla="*/ 2157909 w 3028217"/>
                  <a:gd name="connsiteY188" fmla="*/ 1926453 h 2962327"/>
                  <a:gd name="connsiteX189" fmla="*/ 2106474 w 3028217"/>
                  <a:gd name="connsiteY189" fmla="*/ 1931216 h 2962327"/>
                  <a:gd name="connsiteX190" fmla="*/ 2040752 w 3028217"/>
                  <a:gd name="connsiteY190" fmla="*/ 1937883 h 2962327"/>
                  <a:gd name="connsiteX191" fmla="*/ 1974077 w 3028217"/>
                  <a:gd name="connsiteY191" fmla="*/ 1924548 h 2962327"/>
                  <a:gd name="connsiteX192" fmla="*/ 1919784 w 3028217"/>
                  <a:gd name="connsiteY192" fmla="*/ 1877876 h 2962327"/>
                  <a:gd name="connsiteX193" fmla="*/ 1896924 w 3028217"/>
                  <a:gd name="connsiteY193" fmla="*/ 1849301 h 2962327"/>
                  <a:gd name="connsiteX194" fmla="*/ 1839774 w 3028217"/>
                  <a:gd name="connsiteY194" fmla="*/ 1762623 h 2962327"/>
                  <a:gd name="connsiteX195" fmla="*/ 1822629 w 3028217"/>
                  <a:gd name="connsiteY195" fmla="*/ 1676898 h 2962327"/>
                  <a:gd name="connsiteX196" fmla="*/ 1829297 w 3028217"/>
                  <a:gd name="connsiteY196" fmla="*/ 1537833 h 2962327"/>
                  <a:gd name="connsiteX197" fmla="*/ 1828344 w 3028217"/>
                  <a:gd name="connsiteY197" fmla="*/ 1514973 h 2962327"/>
                  <a:gd name="connsiteX198" fmla="*/ 1909307 w 3028217"/>
                  <a:gd name="connsiteY198" fmla="*/ 1373051 h 2962327"/>
                  <a:gd name="connsiteX199" fmla="*/ 1929309 w 3028217"/>
                  <a:gd name="connsiteY199" fmla="*/ 1361621 h 2962327"/>
                  <a:gd name="connsiteX200" fmla="*/ 1977887 w 3028217"/>
                  <a:gd name="connsiteY200" fmla="*/ 1293041 h 2962327"/>
                  <a:gd name="connsiteX201" fmla="*/ 2019797 w 3028217"/>
                  <a:gd name="connsiteY201" fmla="*/ 1227318 h 2962327"/>
                  <a:gd name="connsiteX202" fmla="*/ 2051229 w 3028217"/>
                  <a:gd name="connsiteY202" fmla="*/ 1178741 h 2962327"/>
                  <a:gd name="connsiteX203" fmla="*/ 2083614 w 3028217"/>
                  <a:gd name="connsiteY203" fmla="*/ 1172073 h 2962327"/>
                  <a:gd name="connsiteX204" fmla="*/ 2161719 w 3028217"/>
                  <a:gd name="connsiteY204" fmla="*/ 1162548 h 2962327"/>
                  <a:gd name="connsiteX205" fmla="*/ 2266494 w 3028217"/>
                  <a:gd name="connsiteY205" fmla="*/ 1136831 h 2962327"/>
                  <a:gd name="connsiteX206" fmla="*/ 2331264 w 3028217"/>
                  <a:gd name="connsiteY206" fmla="*/ 1133021 h 2962327"/>
                  <a:gd name="connsiteX207" fmla="*/ 2387462 w 3028217"/>
                  <a:gd name="connsiteY207" fmla="*/ 1197791 h 2962327"/>
                  <a:gd name="connsiteX208" fmla="*/ 2400797 w 3028217"/>
                  <a:gd name="connsiteY208" fmla="*/ 1229223 h 2962327"/>
                  <a:gd name="connsiteX209" fmla="*/ 2517002 w 3028217"/>
                  <a:gd name="connsiteY209" fmla="*/ 1283516 h 2962327"/>
                  <a:gd name="connsiteX210" fmla="*/ 2556055 w 3028217"/>
                  <a:gd name="connsiteY210" fmla="*/ 1266371 h 2962327"/>
                  <a:gd name="connsiteX211" fmla="*/ 2617967 w 3028217"/>
                  <a:gd name="connsiteY211" fmla="*/ 1241606 h 2962327"/>
                  <a:gd name="connsiteX212" fmla="*/ 2701787 w 3028217"/>
                  <a:gd name="connsiteY212" fmla="*/ 1271133 h 2962327"/>
                  <a:gd name="connsiteX213" fmla="*/ 2823707 w 3028217"/>
                  <a:gd name="connsiteY213" fmla="*/ 1270181 h 2962327"/>
                  <a:gd name="connsiteX214" fmla="*/ 2842757 w 3028217"/>
                  <a:gd name="connsiteY214" fmla="*/ 1253988 h 2962327"/>
                  <a:gd name="connsiteX215" fmla="*/ 2857997 w 3028217"/>
                  <a:gd name="connsiteY215" fmla="*/ 1191123 h 2962327"/>
                  <a:gd name="connsiteX216" fmla="*/ 2824659 w 3028217"/>
                  <a:gd name="connsiteY216" fmla="*/ 1163501 h 2962327"/>
                  <a:gd name="connsiteX217" fmla="*/ 2781797 w 3028217"/>
                  <a:gd name="connsiteY217" fmla="*/ 1153023 h 2962327"/>
                  <a:gd name="connsiteX218" fmla="*/ 2778142 w 3028217"/>
                  <a:gd name="connsiteY218" fmla="*/ 1149005 h 2962327"/>
                  <a:gd name="connsiteX219" fmla="*/ 2758579 w 3028217"/>
                  <a:gd name="connsiteY219" fmla="*/ 1157637 h 2962327"/>
                  <a:gd name="connsiteX220" fmla="*/ 2684641 w 3028217"/>
                  <a:gd name="connsiteY220" fmla="*/ 1122543 h 2962327"/>
                  <a:gd name="connsiteX221" fmla="*/ 2664638 w 3028217"/>
                  <a:gd name="connsiteY221" fmla="*/ 1083491 h 2962327"/>
                  <a:gd name="connsiteX222" fmla="*/ 2646541 w 3028217"/>
                  <a:gd name="connsiteY222" fmla="*/ 1054916 h 2962327"/>
                  <a:gd name="connsiteX223" fmla="*/ 2610346 w 3028217"/>
                  <a:gd name="connsiteY223" fmla="*/ 1080633 h 2962327"/>
                  <a:gd name="connsiteX224" fmla="*/ 2609202 w 3028217"/>
                  <a:gd name="connsiteY224" fmla="*/ 1082346 h 2962327"/>
                  <a:gd name="connsiteX225" fmla="*/ 2613204 w 3028217"/>
                  <a:gd name="connsiteY225" fmla="*/ 1086348 h 2962327"/>
                  <a:gd name="connsiteX226" fmla="*/ 2632254 w 3028217"/>
                  <a:gd name="connsiteY226" fmla="*/ 1108255 h 2962327"/>
                  <a:gd name="connsiteX227" fmla="*/ 2609394 w 3028217"/>
                  <a:gd name="connsiteY227" fmla="*/ 1145403 h 2962327"/>
                  <a:gd name="connsiteX228" fmla="*/ 2584629 w 3028217"/>
                  <a:gd name="connsiteY228" fmla="*/ 1132068 h 2962327"/>
                  <a:gd name="connsiteX229" fmla="*/ 2566055 w 3028217"/>
                  <a:gd name="connsiteY229" fmla="*/ 1095397 h 2962327"/>
                  <a:gd name="connsiteX230" fmla="*/ 2558490 w 3028217"/>
                  <a:gd name="connsiteY230" fmla="*/ 1083461 h 2962327"/>
                  <a:gd name="connsiteX231" fmla="*/ 2545576 w 3028217"/>
                  <a:gd name="connsiteY231" fmla="*/ 1071108 h 2962327"/>
                  <a:gd name="connsiteX232" fmla="*/ 2536051 w 3028217"/>
                  <a:gd name="connsiteY232" fmla="*/ 1061583 h 2962327"/>
                  <a:gd name="connsiteX233" fmla="*/ 2429371 w 3028217"/>
                  <a:gd name="connsiteY233" fmla="*/ 952046 h 2962327"/>
                  <a:gd name="connsiteX234" fmla="*/ 2417941 w 3028217"/>
                  <a:gd name="connsiteY234" fmla="*/ 944426 h 2962327"/>
                  <a:gd name="connsiteX235" fmla="*/ 2407463 w 3028217"/>
                  <a:gd name="connsiteY235" fmla="*/ 947283 h 2962327"/>
                  <a:gd name="connsiteX236" fmla="*/ 2469376 w 3028217"/>
                  <a:gd name="connsiteY236" fmla="*/ 1014911 h 2962327"/>
                  <a:gd name="connsiteX237" fmla="*/ 2509381 w 3028217"/>
                  <a:gd name="connsiteY237" fmla="*/ 1044438 h 2962327"/>
                  <a:gd name="connsiteX238" fmla="*/ 2504618 w 3028217"/>
                  <a:gd name="connsiteY238" fmla="*/ 1057773 h 2962327"/>
                  <a:gd name="connsiteX239" fmla="*/ 2488426 w 3028217"/>
                  <a:gd name="connsiteY239" fmla="*/ 1077776 h 2962327"/>
                  <a:gd name="connsiteX240" fmla="*/ 2476996 w 3028217"/>
                  <a:gd name="connsiteY240" fmla="*/ 1084443 h 2962327"/>
                  <a:gd name="connsiteX241" fmla="*/ 2356028 w 3028217"/>
                  <a:gd name="connsiteY241" fmla="*/ 985383 h 2962327"/>
                  <a:gd name="connsiteX242" fmla="*/ 2317928 w 3028217"/>
                  <a:gd name="connsiteY242" fmla="*/ 978716 h 2962327"/>
                  <a:gd name="connsiteX243" fmla="*/ 2295068 w 3028217"/>
                  <a:gd name="connsiteY243" fmla="*/ 993003 h 2962327"/>
                  <a:gd name="connsiteX244" fmla="*/ 2196008 w 3028217"/>
                  <a:gd name="connsiteY244" fmla="*/ 1057773 h 2962327"/>
                  <a:gd name="connsiteX245" fmla="*/ 2181721 w 3028217"/>
                  <a:gd name="connsiteY245" fmla="*/ 1087301 h 2962327"/>
                  <a:gd name="connsiteX246" fmla="*/ 2105521 w 3028217"/>
                  <a:gd name="connsiteY246" fmla="*/ 1157786 h 2962327"/>
                  <a:gd name="connsiteX247" fmla="*/ 2053133 w 3028217"/>
                  <a:gd name="connsiteY247" fmla="*/ 1155881 h 2962327"/>
                  <a:gd name="connsiteX248" fmla="*/ 2036941 w 3028217"/>
                  <a:gd name="connsiteY248" fmla="*/ 1136831 h 2962327"/>
                  <a:gd name="connsiteX249" fmla="*/ 2008366 w 3028217"/>
                  <a:gd name="connsiteY249" fmla="*/ 1131116 h 2962327"/>
                  <a:gd name="connsiteX250" fmla="*/ 2001698 w 3028217"/>
                  <a:gd name="connsiteY250" fmla="*/ 1074918 h 2962327"/>
                  <a:gd name="connsiteX251" fmla="*/ 2008366 w 3028217"/>
                  <a:gd name="connsiteY251" fmla="*/ 1001576 h 2962327"/>
                  <a:gd name="connsiteX252" fmla="*/ 2035988 w 3028217"/>
                  <a:gd name="connsiteY252" fmla="*/ 977763 h 2962327"/>
                  <a:gd name="connsiteX253" fmla="*/ 2107426 w 3028217"/>
                  <a:gd name="connsiteY253" fmla="*/ 983478 h 2962327"/>
                  <a:gd name="connsiteX254" fmla="*/ 2148383 w 3028217"/>
                  <a:gd name="connsiteY254" fmla="*/ 975858 h 2962327"/>
                  <a:gd name="connsiteX255" fmla="*/ 2150288 w 3028217"/>
                  <a:gd name="connsiteY255" fmla="*/ 913946 h 2962327"/>
                  <a:gd name="connsiteX256" fmla="*/ 2112188 w 3028217"/>
                  <a:gd name="connsiteY256" fmla="*/ 876798 h 2962327"/>
                  <a:gd name="connsiteX257" fmla="*/ 2096948 w 3028217"/>
                  <a:gd name="connsiteY257" fmla="*/ 862511 h 2962327"/>
                  <a:gd name="connsiteX258" fmla="*/ 2118856 w 3028217"/>
                  <a:gd name="connsiteY258" fmla="*/ 849176 h 2962327"/>
                  <a:gd name="connsiteX259" fmla="*/ 2206486 w 3028217"/>
                  <a:gd name="connsiteY259" fmla="*/ 810123 h 2962327"/>
                  <a:gd name="connsiteX260" fmla="*/ 2308403 w 3028217"/>
                  <a:gd name="connsiteY260" fmla="*/ 731066 h 2962327"/>
                  <a:gd name="connsiteX261" fmla="*/ 2321738 w 3028217"/>
                  <a:gd name="connsiteY261" fmla="*/ 708206 h 2962327"/>
                  <a:gd name="connsiteX262" fmla="*/ 2311261 w 3028217"/>
                  <a:gd name="connsiteY262" fmla="*/ 679631 h 2962327"/>
                  <a:gd name="connsiteX263" fmla="*/ 2320786 w 3028217"/>
                  <a:gd name="connsiteY263" fmla="*/ 643436 h 2962327"/>
                  <a:gd name="connsiteX264" fmla="*/ 2338883 w 3028217"/>
                  <a:gd name="connsiteY264" fmla="*/ 638673 h 2962327"/>
                  <a:gd name="connsiteX265" fmla="*/ 2343646 w 3028217"/>
                  <a:gd name="connsiteY265" fmla="*/ 675821 h 2962327"/>
                  <a:gd name="connsiteX266" fmla="*/ 2348408 w 3028217"/>
                  <a:gd name="connsiteY266" fmla="*/ 699633 h 2962327"/>
                  <a:gd name="connsiteX267" fmla="*/ 2376031 w 3028217"/>
                  <a:gd name="connsiteY267" fmla="*/ 706301 h 2962327"/>
                  <a:gd name="connsiteX268" fmla="*/ 2385556 w 3028217"/>
                  <a:gd name="connsiteY268" fmla="*/ 704396 h 2962327"/>
                  <a:gd name="connsiteX269" fmla="*/ 2454136 w 3028217"/>
                  <a:gd name="connsiteY269" fmla="*/ 698681 h 2962327"/>
                  <a:gd name="connsiteX270" fmla="*/ 2476996 w 3028217"/>
                  <a:gd name="connsiteY270" fmla="*/ 692013 h 2962327"/>
                  <a:gd name="connsiteX271" fmla="*/ 2517953 w 3028217"/>
                  <a:gd name="connsiteY271" fmla="*/ 648198 h 2962327"/>
                  <a:gd name="connsiteX272" fmla="*/ 2563673 w 3028217"/>
                  <a:gd name="connsiteY272" fmla="*/ 626291 h 2962327"/>
                  <a:gd name="connsiteX273" fmla="*/ 2554148 w 3028217"/>
                  <a:gd name="connsiteY273" fmla="*/ 585333 h 2962327"/>
                  <a:gd name="connsiteX274" fmla="*/ 2572928 w 3028217"/>
                  <a:gd name="connsiteY274" fmla="*/ 573708 h 2962327"/>
                  <a:gd name="connsiteX275" fmla="*/ 2586098 w 3028217"/>
                  <a:gd name="connsiteY275" fmla="*/ 571735 h 2962327"/>
                  <a:gd name="connsiteX276" fmla="*/ 2586726 w 3028217"/>
                  <a:gd name="connsiteY276" fmla="*/ 571671 h 2962327"/>
                  <a:gd name="connsiteX277" fmla="*/ 2624633 w 3028217"/>
                  <a:gd name="connsiteY277" fmla="*/ 568188 h 2962327"/>
                  <a:gd name="connsiteX278" fmla="*/ 2630348 w 3028217"/>
                  <a:gd name="connsiteY278" fmla="*/ 563426 h 2962327"/>
                  <a:gd name="connsiteX279" fmla="*/ 2633206 w 3028217"/>
                  <a:gd name="connsiteY279" fmla="*/ 563426 h 2962327"/>
                  <a:gd name="connsiteX280" fmla="*/ 2626538 w 3028217"/>
                  <a:gd name="connsiteY280" fmla="*/ 563426 h 2962327"/>
                  <a:gd name="connsiteX281" fmla="*/ 2593082 w 3028217"/>
                  <a:gd name="connsiteY281" fmla="*/ 570689 h 2962327"/>
                  <a:gd name="connsiteX282" fmla="*/ 2586098 w 3028217"/>
                  <a:gd name="connsiteY282" fmla="*/ 571735 h 2962327"/>
                  <a:gd name="connsiteX283" fmla="*/ 2574151 w 3028217"/>
                  <a:gd name="connsiteY283" fmla="*/ 572951 h 2962327"/>
                  <a:gd name="connsiteX284" fmla="*/ 2572928 w 3028217"/>
                  <a:gd name="connsiteY284" fmla="*/ 573708 h 2962327"/>
                  <a:gd name="connsiteX285" fmla="*/ 2558911 w 3028217"/>
                  <a:gd name="connsiteY285" fmla="*/ 575808 h 2962327"/>
                  <a:gd name="connsiteX286" fmla="*/ 2506523 w 3028217"/>
                  <a:gd name="connsiteY286" fmla="*/ 541518 h 2962327"/>
                  <a:gd name="connsiteX287" fmla="*/ 2512238 w 3028217"/>
                  <a:gd name="connsiteY287" fmla="*/ 480558 h 2962327"/>
                  <a:gd name="connsiteX288" fmla="*/ 2533193 w 3028217"/>
                  <a:gd name="connsiteY288" fmla="*/ 458651 h 2962327"/>
                  <a:gd name="connsiteX289" fmla="*/ 2534146 w 3028217"/>
                  <a:gd name="connsiteY289" fmla="*/ 440553 h 2962327"/>
                  <a:gd name="connsiteX290" fmla="*/ 2513191 w 3028217"/>
                  <a:gd name="connsiteY290" fmla="*/ 445316 h 2962327"/>
                  <a:gd name="connsiteX291" fmla="*/ 2464613 w 3028217"/>
                  <a:gd name="connsiteY291" fmla="*/ 509133 h 2962327"/>
                  <a:gd name="connsiteX292" fmla="*/ 2467471 w 3028217"/>
                  <a:gd name="connsiteY292" fmla="*/ 551996 h 2962327"/>
                  <a:gd name="connsiteX293" fmla="*/ 2468423 w 3028217"/>
                  <a:gd name="connsiteY293" fmla="*/ 597716 h 2962327"/>
                  <a:gd name="connsiteX294" fmla="*/ 2453183 w 3028217"/>
                  <a:gd name="connsiteY294" fmla="*/ 638673 h 2962327"/>
                  <a:gd name="connsiteX295" fmla="*/ 2423656 w 3028217"/>
                  <a:gd name="connsiteY295" fmla="*/ 676773 h 2962327"/>
                  <a:gd name="connsiteX296" fmla="*/ 2389366 w 3028217"/>
                  <a:gd name="connsiteY296" fmla="*/ 683441 h 2962327"/>
                  <a:gd name="connsiteX297" fmla="*/ 2383651 w 3028217"/>
                  <a:gd name="connsiteY297" fmla="*/ 659628 h 2962327"/>
                  <a:gd name="connsiteX298" fmla="*/ 2367458 w 3028217"/>
                  <a:gd name="connsiteY298" fmla="*/ 627243 h 2962327"/>
                  <a:gd name="connsiteX299" fmla="*/ 2308403 w 3028217"/>
                  <a:gd name="connsiteY299" fmla="*/ 612003 h 2962327"/>
                  <a:gd name="connsiteX300" fmla="*/ 2270303 w 3028217"/>
                  <a:gd name="connsiteY300" fmla="*/ 571046 h 2962327"/>
                  <a:gd name="connsiteX301" fmla="*/ 2260778 w 3028217"/>
                  <a:gd name="connsiteY301" fmla="*/ 543423 h 2962327"/>
                  <a:gd name="connsiteX302" fmla="*/ 2259826 w 3028217"/>
                  <a:gd name="connsiteY302" fmla="*/ 522468 h 2962327"/>
                  <a:gd name="connsiteX303" fmla="*/ 2390318 w 3028217"/>
                  <a:gd name="connsiteY303" fmla="*/ 385308 h 2962327"/>
                  <a:gd name="connsiteX304" fmla="*/ 2416988 w 3028217"/>
                  <a:gd name="connsiteY304" fmla="*/ 357686 h 2962327"/>
                  <a:gd name="connsiteX305" fmla="*/ 2417941 w 3028217"/>
                  <a:gd name="connsiteY305" fmla="*/ 351971 h 2962327"/>
                  <a:gd name="connsiteX306" fmla="*/ 2424608 w 3028217"/>
                  <a:gd name="connsiteY306" fmla="*/ 353876 h 2962327"/>
                  <a:gd name="connsiteX307" fmla="*/ 2452245 w 3028217"/>
                  <a:gd name="connsiteY307" fmla="*/ 336582 h 2962327"/>
                  <a:gd name="connsiteX308" fmla="*/ 2471113 w 3028217"/>
                  <a:gd name="connsiteY308" fmla="*/ 336025 h 2962327"/>
                  <a:gd name="connsiteX309" fmla="*/ 761544 w 3028217"/>
                  <a:gd name="connsiteY309" fmla="*/ 194808 h 2962327"/>
                  <a:gd name="connsiteX310" fmla="*/ 773926 w 3028217"/>
                  <a:gd name="connsiteY310" fmla="*/ 216716 h 2962327"/>
                  <a:gd name="connsiteX311" fmla="*/ 773926 w 3028217"/>
                  <a:gd name="connsiteY311" fmla="*/ 278628 h 2962327"/>
                  <a:gd name="connsiteX312" fmla="*/ 687249 w 3028217"/>
                  <a:gd name="connsiteY312" fmla="*/ 293868 h 2962327"/>
                  <a:gd name="connsiteX313" fmla="*/ 671056 w 3028217"/>
                  <a:gd name="connsiteY313" fmla="*/ 292916 h 2962327"/>
                  <a:gd name="connsiteX314" fmla="*/ 640576 w 3028217"/>
                  <a:gd name="connsiteY314" fmla="*/ 298631 h 2962327"/>
                  <a:gd name="connsiteX315" fmla="*/ 603429 w 3028217"/>
                  <a:gd name="connsiteY315" fmla="*/ 291011 h 2962327"/>
                  <a:gd name="connsiteX316" fmla="*/ 715824 w 3028217"/>
                  <a:gd name="connsiteY316" fmla="*/ 211953 h 2962327"/>
                  <a:gd name="connsiteX317" fmla="*/ 727254 w 3028217"/>
                  <a:gd name="connsiteY317" fmla="*/ 215763 h 2962327"/>
                  <a:gd name="connsiteX318" fmla="*/ 761544 w 3028217"/>
                  <a:gd name="connsiteY318" fmla="*/ 194808 h 2962327"/>
                  <a:gd name="connsiteX319" fmla="*/ 873343 w 3028217"/>
                  <a:gd name="connsiteY319" fmla="*/ 184331 h 2962327"/>
                  <a:gd name="connsiteX320" fmla="*/ 891083 w 3028217"/>
                  <a:gd name="connsiteY320" fmla="*/ 191951 h 2962327"/>
                  <a:gd name="connsiteX321" fmla="*/ 888226 w 3028217"/>
                  <a:gd name="connsiteY321" fmla="*/ 217668 h 2962327"/>
                  <a:gd name="connsiteX322" fmla="*/ 879241 w 3028217"/>
                  <a:gd name="connsiteY322" fmla="*/ 234820 h 2962327"/>
                  <a:gd name="connsiteX323" fmla="*/ 895370 w 3028217"/>
                  <a:gd name="connsiteY323" fmla="*/ 235036 h 2962327"/>
                  <a:gd name="connsiteX324" fmla="*/ 899656 w 3028217"/>
                  <a:gd name="connsiteY324" fmla="*/ 266246 h 2962327"/>
                  <a:gd name="connsiteX325" fmla="*/ 892988 w 3028217"/>
                  <a:gd name="connsiteY325" fmla="*/ 303393 h 2962327"/>
                  <a:gd name="connsiteX326" fmla="*/ 905371 w 3028217"/>
                  <a:gd name="connsiteY326" fmla="*/ 303393 h 2962327"/>
                  <a:gd name="connsiteX327" fmla="*/ 915848 w 3028217"/>
                  <a:gd name="connsiteY327" fmla="*/ 337683 h 2962327"/>
                  <a:gd name="connsiteX328" fmla="*/ 946328 w 3028217"/>
                  <a:gd name="connsiteY328" fmla="*/ 324348 h 2962327"/>
                  <a:gd name="connsiteX329" fmla="*/ 973409 w 3028217"/>
                  <a:gd name="connsiteY329" fmla="*/ 303804 h 2962327"/>
                  <a:gd name="connsiteX330" fmla="*/ 975260 w 3028217"/>
                  <a:gd name="connsiteY330" fmla="*/ 292796 h 2962327"/>
                  <a:gd name="connsiteX331" fmla="*/ 965378 w 3028217"/>
                  <a:gd name="connsiteY331" fmla="*/ 281485 h 2962327"/>
                  <a:gd name="connsiteX332" fmla="*/ 962521 w 3028217"/>
                  <a:gd name="connsiteY332" fmla="*/ 233860 h 2962327"/>
                  <a:gd name="connsiteX333" fmla="*/ 1013956 w 3028217"/>
                  <a:gd name="connsiteY333" fmla="*/ 203380 h 2962327"/>
                  <a:gd name="connsiteX334" fmla="*/ 1028243 w 3028217"/>
                  <a:gd name="connsiteY334" fmla="*/ 200165 h 2962327"/>
                  <a:gd name="connsiteX335" fmla="*/ 1042531 w 3028217"/>
                  <a:gd name="connsiteY335" fmla="*/ 206238 h 2962327"/>
                  <a:gd name="connsiteX336" fmla="*/ 1016813 w 3028217"/>
                  <a:gd name="connsiteY336" fmla="*/ 234813 h 2962327"/>
                  <a:gd name="connsiteX337" fmla="*/ 1075868 w 3028217"/>
                  <a:gd name="connsiteY337" fmla="*/ 204333 h 2962327"/>
                  <a:gd name="connsiteX338" fmla="*/ 1095871 w 3028217"/>
                  <a:gd name="connsiteY338" fmla="*/ 204333 h 2962327"/>
                  <a:gd name="connsiteX339" fmla="*/ 1099681 w 3028217"/>
                  <a:gd name="connsiteY339" fmla="*/ 232908 h 2962327"/>
                  <a:gd name="connsiteX340" fmla="*/ 1133971 w 3028217"/>
                  <a:gd name="connsiteY340" fmla="*/ 231003 h 2962327"/>
                  <a:gd name="connsiteX341" fmla="*/ 1151116 w 3028217"/>
                  <a:gd name="connsiteY341" fmla="*/ 238623 h 2962327"/>
                  <a:gd name="connsiteX342" fmla="*/ 1205408 w 3028217"/>
                  <a:gd name="connsiteY342" fmla="*/ 287200 h 2962327"/>
                  <a:gd name="connsiteX343" fmla="*/ 1198741 w 3028217"/>
                  <a:gd name="connsiteY343" fmla="*/ 334825 h 2962327"/>
                  <a:gd name="connsiteX344" fmla="*/ 1248271 w 3028217"/>
                  <a:gd name="connsiteY344" fmla="*/ 377688 h 2962327"/>
                  <a:gd name="connsiteX345" fmla="*/ 1246366 w 3028217"/>
                  <a:gd name="connsiteY345" fmla="*/ 402453 h 2962327"/>
                  <a:gd name="connsiteX346" fmla="*/ 1187311 w 3028217"/>
                  <a:gd name="connsiteY346" fmla="*/ 402453 h 2962327"/>
                  <a:gd name="connsiteX347" fmla="*/ 1171118 w 3028217"/>
                  <a:gd name="connsiteY347" fmla="*/ 396738 h 2962327"/>
                  <a:gd name="connsiteX348" fmla="*/ 1171118 w 3028217"/>
                  <a:gd name="connsiteY348" fmla="*/ 431028 h 2962327"/>
                  <a:gd name="connsiteX349" fmla="*/ 1151116 w 3028217"/>
                  <a:gd name="connsiteY349" fmla="*/ 479605 h 2962327"/>
                  <a:gd name="connsiteX350" fmla="*/ 1136828 w 3028217"/>
                  <a:gd name="connsiteY350" fmla="*/ 476748 h 2962327"/>
                  <a:gd name="connsiteX351" fmla="*/ 1136828 w 3028217"/>
                  <a:gd name="connsiteY351" fmla="*/ 487225 h 2962327"/>
                  <a:gd name="connsiteX352" fmla="*/ 1118731 w 3028217"/>
                  <a:gd name="connsiteY352" fmla="*/ 497703 h 2962327"/>
                  <a:gd name="connsiteX353" fmla="*/ 1066343 w 3028217"/>
                  <a:gd name="connsiteY353" fmla="*/ 455793 h 2962327"/>
                  <a:gd name="connsiteX354" fmla="*/ 1016813 w 3028217"/>
                  <a:gd name="connsiteY354" fmla="*/ 433885 h 2962327"/>
                  <a:gd name="connsiteX355" fmla="*/ 996811 w 3028217"/>
                  <a:gd name="connsiteY355" fmla="*/ 428170 h 2962327"/>
                  <a:gd name="connsiteX356" fmla="*/ 1013003 w 3028217"/>
                  <a:gd name="connsiteY356" fmla="*/ 411978 h 2962327"/>
                  <a:gd name="connsiteX357" fmla="*/ 1109206 w 3028217"/>
                  <a:gd name="connsiteY357" fmla="*/ 369115 h 2962327"/>
                  <a:gd name="connsiteX358" fmla="*/ 1089203 w 3028217"/>
                  <a:gd name="connsiteY358" fmla="*/ 307203 h 2962327"/>
                  <a:gd name="connsiteX359" fmla="*/ 1077773 w 3028217"/>
                  <a:gd name="connsiteY359" fmla="*/ 291010 h 2962327"/>
                  <a:gd name="connsiteX360" fmla="*/ 1016813 w 3028217"/>
                  <a:gd name="connsiteY360" fmla="*/ 292915 h 2962327"/>
                  <a:gd name="connsiteX361" fmla="*/ 1007169 w 3028217"/>
                  <a:gd name="connsiteY361" fmla="*/ 296011 h 2962327"/>
                  <a:gd name="connsiteX362" fmla="*/ 1007866 w 3028217"/>
                  <a:gd name="connsiteY362" fmla="*/ 302667 h 2962327"/>
                  <a:gd name="connsiteX363" fmla="*/ 1009193 w 3028217"/>
                  <a:gd name="connsiteY363" fmla="*/ 303393 h 2962327"/>
                  <a:gd name="connsiteX364" fmla="*/ 962521 w 3028217"/>
                  <a:gd name="connsiteY364" fmla="*/ 370068 h 2962327"/>
                  <a:gd name="connsiteX365" fmla="*/ 905371 w 3028217"/>
                  <a:gd name="connsiteY365" fmla="*/ 371973 h 2962327"/>
                  <a:gd name="connsiteX366" fmla="*/ 868223 w 3028217"/>
                  <a:gd name="connsiteY366" fmla="*/ 410073 h 2962327"/>
                  <a:gd name="connsiteX367" fmla="*/ 836791 w 3028217"/>
                  <a:gd name="connsiteY367" fmla="*/ 426266 h 2962327"/>
                  <a:gd name="connsiteX368" fmla="*/ 816788 w 3028217"/>
                  <a:gd name="connsiteY368" fmla="*/ 424361 h 2962327"/>
                  <a:gd name="connsiteX369" fmla="*/ 677723 w 3028217"/>
                  <a:gd name="connsiteY369" fmla="*/ 507228 h 2962327"/>
                  <a:gd name="connsiteX370" fmla="*/ 668198 w 3028217"/>
                  <a:gd name="connsiteY370" fmla="*/ 553901 h 2962327"/>
                  <a:gd name="connsiteX371" fmla="*/ 662483 w 3028217"/>
                  <a:gd name="connsiteY371" fmla="*/ 586286 h 2962327"/>
                  <a:gd name="connsiteX372" fmla="*/ 716776 w 3028217"/>
                  <a:gd name="connsiteY372" fmla="*/ 612956 h 2962327"/>
                  <a:gd name="connsiteX373" fmla="*/ 771068 w 3028217"/>
                  <a:gd name="connsiteY373" fmla="*/ 645341 h 2962327"/>
                  <a:gd name="connsiteX374" fmla="*/ 782498 w 3028217"/>
                  <a:gd name="connsiteY374" fmla="*/ 667248 h 2962327"/>
                  <a:gd name="connsiteX375" fmla="*/ 772973 w 3028217"/>
                  <a:gd name="connsiteY375" fmla="*/ 726303 h 2962327"/>
                  <a:gd name="connsiteX376" fmla="*/ 805358 w 3028217"/>
                  <a:gd name="connsiteY376" fmla="*/ 736781 h 2962327"/>
                  <a:gd name="connsiteX377" fmla="*/ 828218 w 3028217"/>
                  <a:gd name="connsiteY377" fmla="*/ 689156 h 2962327"/>
                  <a:gd name="connsiteX378" fmla="*/ 858698 w 3028217"/>
                  <a:gd name="connsiteY378" fmla="*/ 652961 h 2962327"/>
                  <a:gd name="connsiteX379" fmla="*/ 901561 w 3028217"/>
                  <a:gd name="connsiteY379" fmla="*/ 573903 h 2962327"/>
                  <a:gd name="connsiteX380" fmla="*/ 904418 w 3028217"/>
                  <a:gd name="connsiteY380" fmla="*/ 561521 h 2962327"/>
                  <a:gd name="connsiteX381" fmla="*/ 953948 w 3028217"/>
                  <a:gd name="connsiteY381" fmla="*/ 491988 h 2962327"/>
                  <a:gd name="connsiteX382" fmla="*/ 968236 w 3028217"/>
                  <a:gd name="connsiteY382" fmla="*/ 478653 h 2962327"/>
                  <a:gd name="connsiteX383" fmla="*/ 1049198 w 3028217"/>
                  <a:gd name="connsiteY383" fmla="*/ 512943 h 2962327"/>
                  <a:gd name="connsiteX384" fmla="*/ 1063486 w 3028217"/>
                  <a:gd name="connsiteY384" fmla="*/ 539613 h 2962327"/>
                  <a:gd name="connsiteX385" fmla="*/ 1067296 w 3028217"/>
                  <a:gd name="connsiteY385" fmla="*/ 583428 h 2962327"/>
                  <a:gd name="connsiteX386" fmla="*/ 1112063 w 3028217"/>
                  <a:gd name="connsiteY386" fmla="*/ 568188 h 2962327"/>
                  <a:gd name="connsiteX387" fmla="*/ 1146353 w 3028217"/>
                  <a:gd name="connsiteY387" fmla="*/ 580571 h 2962327"/>
                  <a:gd name="connsiteX388" fmla="*/ 1151116 w 3028217"/>
                  <a:gd name="connsiteY388" fmla="*/ 616766 h 2962327"/>
                  <a:gd name="connsiteX389" fmla="*/ 1193026 w 3028217"/>
                  <a:gd name="connsiteY389" fmla="*/ 684393 h 2962327"/>
                  <a:gd name="connsiteX390" fmla="*/ 1182905 w 3028217"/>
                  <a:gd name="connsiteY390" fmla="*/ 697847 h 2962327"/>
                  <a:gd name="connsiteX391" fmla="*/ 1179024 w 3028217"/>
                  <a:gd name="connsiteY391" fmla="*/ 699159 h 2962327"/>
                  <a:gd name="connsiteX392" fmla="*/ 1177845 w 3028217"/>
                  <a:gd name="connsiteY392" fmla="*/ 699023 h 2962327"/>
                  <a:gd name="connsiteX393" fmla="*/ 1166356 w 3028217"/>
                  <a:gd name="connsiteY393" fmla="*/ 703443 h 2962327"/>
                  <a:gd name="connsiteX394" fmla="*/ 1179024 w 3028217"/>
                  <a:gd name="connsiteY394" fmla="*/ 699159 h 2962327"/>
                  <a:gd name="connsiteX395" fmla="*/ 1188263 w 3028217"/>
                  <a:gd name="connsiteY395" fmla="*/ 700229 h 2962327"/>
                  <a:gd name="connsiteX396" fmla="*/ 1207313 w 3028217"/>
                  <a:gd name="connsiteY396" fmla="*/ 712016 h 2962327"/>
                  <a:gd name="connsiteX397" fmla="*/ 1205051 w 3028217"/>
                  <a:gd name="connsiteY397" fmla="*/ 754402 h 2962327"/>
                  <a:gd name="connsiteX398" fmla="*/ 1180854 w 3028217"/>
                  <a:gd name="connsiteY398" fmla="*/ 787924 h 2962327"/>
                  <a:gd name="connsiteX399" fmla="*/ 1187073 w 3028217"/>
                  <a:gd name="connsiteY399" fmla="*/ 807504 h 2962327"/>
                  <a:gd name="connsiteX400" fmla="*/ 1206361 w 3028217"/>
                  <a:gd name="connsiteY400" fmla="*/ 814886 h 2962327"/>
                  <a:gd name="connsiteX401" fmla="*/ 1213981 w 3028217"/>
                  <a:gd name="connsiteY401" fmla="*/ 828221 h 2962327"/>
                  <a:gd name="connsiteX402" fmla="*/ 1172071 w 3028217"/>
                  <a:gd name="connsiteY402" fmla="*/ 862511 h 2962327"/>
                  <a:gd name="connsiteX403" fmla="*/ 1115874 w 3028217"/>
                  <a:gd name="connsiteY403" fmla="*/ 854891 h 2962327"/>
                  <a:gd name="connsiteX404" fmla="*/ 1148259 w 3028217"/>
                  <a:gd name="connsiteY404" fmla="*/ 807266 h 2962327"/>
                  <a:gd name="connsiteX405" fmla="*/ 1173024 w 3028217"/>
                  <a:gd name="connsiteY405" fmla="*/ 780596 h 2962327"/>
                  <a:gd name="connsiteX406" fmla="*/ 1173125 w 3028217"/>
                  <a:gd name="connsiteY406" fmla="*/ 780684 h 2962327"/>
                  <a:gd name="connsiteX407" fmla="*/ 1174333 w 3028217"/>
                  <a:gd name="connsiteY407" fmla="*/ 770475 h 2962327"/>
                  <a:gd name="connsiteX408" fmla="*/ 1163498 w 3028217"/>
                  <a:gd name="connsiteY408" fmla="*/ 767261 h 2962327"/>
                  <a:gd name="connsiteX409" fmla="*/ 1124446 w 3028217"/>
                  <a:gd name="connsiteY409" fmla="*/ 787263 h 2962327"/>
                  <a:gd name="connsiteX410" fmla="*/ 1043483 w 3028217"/>
                  <a:gd name="connsiteY410" fmla="*/ 789168 h 2962327"/>
                  <a:gd name="connsiteX411" fmla="*/ 993953 w 3028217"/>
                  <a:gd name="connsiteY411" fmla="*/ 794883 h 2962327"/>
                  <a:gd name="connsiteX412" fmla="*/ 959663 w 3028217"/>
                  <a:gd name="connsiteY412" fmla="*/ 814886 h 2962327"/>
                  <a:gd name="connsiteX413" fmla="*/ 929183 w 3028217"/>
                  <a:gd name="connsiteY413" fmla="*/ 839651 h 2962327"/>
                  <a:gd name="connsiteX414" fmla="*/ 925100 w 3028217"/>
                  <a:gd name="connsiteY414" fmla="*/ 843462 h 2962327"/>
                  <a:gd name="connsiteX415" fmla="*/ 915848 w 3028217"/>
                  <a:gd name="connsiteY415" fmla="*/ 851081 h 2962327"/>
                  <a:gd name="connsiteX416" fmla="*/ 912991 w 3028217"/>
                  <a:gd name="connsiteY416" fmla="*/ 851081 h 2962327"/>
                  <a:gd name="connsiteX417" fmla="*/ 914896 w 3028217"/>
                  <a:gd name="connsiteY417" fmla="*/ 852986 h 2962327"/>
                  <a:gd name="connsiteX418" fmla="*/ 925100 w 3028217"/>
                  <a:gd name="connsiteY418" fmla="*/ 843462 h 2962327"/>
                  <a:gd name="connsiteX419" fmla="*/ 932041 w 3028217"/>
                  <a:gd name="connsiteY419" fmla="*/ 837746 h 2962327"/>
                  <a:gd name="connsiteX420" fmla="*/ 972998 w 3028217"/>
                  <a:gd name="connsiteY420" fmla="*/ 820601 h 2962327"/>
                  <a:gd name="connsiteX421" fmla="*/ 992048 w 3028217"/>
                  <a:gd name="connsiteY421" fmla="*/ 814886 h 2962327"/>
                  <a:gd name="connsiteX422" fmla="*/ 1023481 w 3028217"/>
                  <a:gd name="connsiteY422" fmla="*/ 819648 h 2962327"/>
                  <a:gd name="connsiteX423" fmla="*/ 1005383 w 3028217"/>
                  <a:gd name="connsiteY423" fmla="*/ 842508 h 2962327"/>
                  <a:gd name="connsiteX424" fmla="*/ 1006336 w 3028217"/>
                  <a:gd name="connsiteY424" fmla="*/ 854891 h 2962327"/>
                  <a:gd name="connsiteX425" fmla="*/ 1005383 w 3028217"/>
                  <a:gd name="connsiteY425" fmla="*/ 889181 h 2962327"/>
                  <a:gd name="connsiteX426" fmla="*/ 984428 w 3028217"/>
                  <a:gd name="connsiteY426" fmla="*/ 910136 h 2962327"/>
                  <a:gd name="connsiteX427" fmla="*/ 952043 w 3028217"/>
                  <a:gd name="connsiteY427" fmla="*/ 916803 h 2962327"/>
                  <a:gd name="connsiteX428" fmla="*/ 899656 w 3028217"/>
                  <a:gd name="connsiteY428" fmla="*/ 938711 h 2962327"/>
                  <a:gd name="connsiteX429" fmla="*/ 855841 w 3028217"/>
                  <a:gd name="connsiteY429" fmla="*/ 985383 h 2962327"/>
                  <a:gd name="connsiteX430" fmla="*/ 831076 w 3028217"/>
                  <a:gd name="connsiteY430" fmla="*/ 1003481 h 2962327"/>
                  <a:gd name="connsiteX431" fmla="*/ 738683 w 3028217"/>
                  <a:gd name="connsiteY431" fmla="*/ 1081586 h 2962327"/>
                  <a:gd name="connsiteX432" fmla="*/ 711061 w 3028217"/>
                  <a:gd name="connsiteY432" fmla="*/ 1115876 h 2962327"/>
                  <a:gd name="connsiteX433" fmla="*/ 666293 w 3028217"/>
                  <a:gd name="connsiteY433" fmla="*/ 1175883 h 2962327"/>
                  <a:gd name="connsiteX434" fmla="*/ 585331 w 3028217"/>
                  <a:gd name="connsiteY434" fmla="*/ 1230176 h 2962327"/>
                  <a:gd name="connsiteX435" fmla="*/ 559613 w 3028217"/>
                  <a:gd name="connsiteY435" fmla="*/ 1297803 h 2962327"/>
                  <a:gd name="connsiteX436" fmla="*/ 557708 w 3028217"/>
                  <a:gd name="connsiteY436" fmla="*/ 1386386 h 2962327"/>
                  <a:gd name="connsiteX437" fmla="*/ 542468 w 3028217"/>
                  <a:gd name="connsiteY437" fmla="*/ 1407341 h 2962327"/>
                  <a:gd name="connsiteX438" fmla="*/ 528181 w 3028217"/>
                  <a:gd name="connsiteY438" fmla="*/ 1387338 h 2962327"/>
                  <a:gd name="connsiteX439" fmla="*/ 519608 w 3028217"/>
                  <a:gd name="connsiteY439" fmla="*/ 1320663 h 2962327"/>
                  <a:gd name="connsiteX440" fmla="*/ 488176 w 3028217"/>
                  <a:gd name="connsiteY440" fmla="*/ 1283516 h 2962327"/>
                  <a:gd name="connsiteX441" fmla="*/ 429121 w 3028217"/>
                  <a:gd name="connsiteY441" fmla="*/ 1267323 h 2962327"/>
                  <a:gd name="connsiteX442" fmla="*/ 409118 w 3028217"/>
                  <a:gd name="connsiteY442" fmla="*/ 1268276 h 2962327"/>
                  <a:gd name="connsiteX443" fmla="*/ 336728 w 3028217"/>
                  <a:gd name="connsiteY443" fmla="*/ 1284468 h 2962327"/>
                  <a:gd name="connsiteX444" fmla="*/ 215761 w 3028217"/>
                  <a:gd name="connsiteY444" fmla="*/ 1373051 h 2962327"/>
                  <a:gd name="connsiteX445" fmla="*/ 189091 w 3028217"/>
                  <a:gd name="connsiteY445" fmla="*/ 1441631 h 2962327"/>
                  <a:gd name="connsiteX446" fmla="*/ 196711 w 3028217"/>
                  <a:gd name="connsiteY446" fmla="*/ 1544501 h 2962327"/>
                  <a:gd name="connsiteX447" fmla="*/ 244336 w 3028217"/>
                  <a:gd name="connsiteY447" fmla="*/ 1573076 h 2962327"/>
                  <a:gd name="connsiteX448" fmla="*/ 320536 w 3028217"/>
                  <a:gd name="connsiteY448" fmla="*/ 1514973 h 2962327"/>
                  <a:gd name="connsiteX449" fmla="*/ 387211 w 3028217"/>
                  <a:gd name="connsiteY449" fmla="*/ 1494971 h 2962327"/>
                  <a:gd name="connsiteX450" fmla="*/ 389116 w 3028217"/>
                  <a:gd name="connsiteY450" fmla="*/ 1515926 h 2962327"/>
                  <a:gd name="connsiteX451" fmla="*/ 340538 w 3028217"/>
                  <a:gd name="connsiteY451" fmla="*/ 1624511 h 2962327"/>
                  <a:gd name="connsiteX452" fmla="*/ 354826 w 3028217"/>
                  <a:gd name="connsiteY452" fmla="*/ 1644513 h 2962327"/>
                  <a:gd name="connsiteX453" fmla="*/ 410071 w 3028217"/>
                  <a:gd name="connsiteY453" fmla="*/ 1645466 h 2962327"/>
                  <a:gd name="connsiteX454" fmla="*/ 439598 w 3028217"/>
                  <a:gd name="connsiteY454" fmla="*/ 1687376 h 2962327"/>
                  <a:gd name="connsiteX455" fmla="*/ 426263 w 3028217"/>
                  <a:gd name="connsiteY455" fmla="*/ 1743573 h 2962327"/>
                  <a:gd name="connsiteX456" fmla="*/ 450076 w 3028217"/>
                  <a:gd name="connsiteY456" fmla="*/ 1813106 h 2962327"/>
                  <a:gd name="connsiteX457" fmla="*/ 499606 w 3028217"/>
                  <a:gd name="connsiteY457" fmla="*/ 1812153 h 2962327"/>
                  <a:gd name="connsiteX458" fmla="*/ 536753 w 3028217"/>
                  <a:gd name="connsiteY458" fmla="*/ 1818821 h 2962327"/>
                  <a:gd name="connsiteX459" fmla="*/ 577711 w 3028217"/>
                  <a:gd name="connsiteY459" fmla="*/ 1813106 h 2962327"/>
                  <a:gd name="connsiteX460" fmla="*/ 661531 w 3028217"/>
                  <a:gd name="connsiteY460" fmla="*/ 1754051 h 2962327"/>
                  <a:gd name="connsiteX461" fmla="*/ 672008 w 3028217"/>
                  <a:gd name="connsiteY461" fmla="*/ 1763576 h 2962327"/>
                  <a:gd name="connsiteX462" fmla="*/ 695821 w 3028217"/>
                  <a:gd name="connsiteY462" fmla="*/ 1768338 h 2962327"/>
                  <a:gd name="connsiteX463" fmla="*/ 741541 w 3028217"/>
                  <a:gd name="connsiteY463" fmla="*/ 1772148 h 2962327"/>
                  <a:gd name="connsiteX464" fmla="*/ 832028 w 3028217"/>
                  <a:gd name="connsiteY464" fmla="*/ 1788341 h 2962327"/>
                  <a:gd name="connsiteX465" fmla="*/ 865366 w 3028217"/>
                  <a:gd name="connsiteY465" fmla="*/ 1796913 h 2962327"/>
                  <a:gd name="connsiteX466" fmla="*/ 910133 w 3028217"/>
                  <a:gd name="connsiteY466" fmla="*/ 1838823 h 2962327"/>
                  <a:gd name="connsiteX467" fmla="*/ 1047293 w 3028217"/>
                  <a:gd name="connsiteY467" fmla="*/ 1918833 h 2962327"/>
                  <a:gd name="connsiteX468" fmla="*/ 1116826 w 3028217"/>
                  <a:gd name="connsiteY468" fmla="*/ 2036943 h 2962327"/>
                  <a:gd name="connsiteX469" fmla="*/ 1106348 w 3028217"/>
                  <a:gd name="connsiteY469" fmla="*/ 2056946 h 2962327"/>
                  <a:gd name="connsiteX470" fmla="*/ 1104443 w 3028217"/>
                  <a:gd name="connsiteY470" fmla="*/ 2099808 h 2962327"/>
                  <a:gd name="connsiteX471" fmla="*/ 1124446 w 3028217"/>
                  <a:gd name="connsiteY471" fmla="*/ 2102666 h 2962327"/>
                  <a:gd name="connsiteX472" fmla="*/ 1193026 w 3028217"/>
                  <a:gd name="connsiteY472" fmla="*/ 2077901 h 2962327"/>
                  <a:gd name="connsiteX473" fmla="*/ 1280656 w 3028217"/>
                  <a:gd name="connsiteY473" fmla="*/ 2123621 h 2962327"/>
                  <a:gd name="connsiteX474" fmla="*/ 1387336 w 3028217"/>
                  <a:gd name="connsiteY474" fmla="*/ 2172198 h 2962327"/>
                  <a:gd name="connsiteX475" fmla="*/ 1434008 w 3028217"/>
                  <a:gd name="connsiteY475" fmla="*/ 2199821 h 2962327"/>
                  <a:gd name="connsiteX476" fmla="*/ 1430198 w 3028217"/>
                  <a:gd name="connsiteY476" fmla="*/ 2282688 h 2962327"/>
                  <a:gd name="connsiteX477" fmla="*/ 1370191 w 3028217"/>
                  <a:gd name="connsiteY477" fmla="*/ 2373176 h 2962327"/>
                  <a:gd name="connsiteX478" fmla="*/ 1358761 w 3028217"/>
                  <a:gd name="connsiteY478" fmla="*/ 2423658 h 2962327"/>
                  <a:gd name="connsiteX479" fmla="*/ 1327328 w 3028217"/>
                  <a:gd name="connsiteY479" fmla="*/ 2600823 h 2962327"/>
                  <a:gd name="connsiteX480" fmla="*/ 1293991 w 3028217"/>
                  <a:gd name="connsiteY480" fmla="*/ 2626541 h 2962327"/>
                  <a:gd name="connsiteX481" fmla="*/ 1218743 w 3028217"/>
                  <a:gd name="connsiteY481" fmla="*/ 2661783 h 2962327"/>
                  <a:gd name="connsiteX482" fmla="*/ 1193026 w 3028217"/>
                  <a:gd name="connsiteY482" fmla="*/ 2710361 h 2962327"/>
                  <a:gd name="connsiteX483" fmla="*/ 1164451 w 3028217"/>
                  <a:gd name="connsiteY483" fmla="*/ 2832281 h 2962327"/>
                  <a:gd name="connsiteX484" fmla="*/ 1122541 w 3028217"/>
                  <a:gd name="connsiteY484" fmla="*/ 2910386 h 2962327"/>
                  <a:gd name="connsiteX485" fmla="*/ 1095871 w 3028217"/>
                  <a:gd name="connsiteY485" fmla="*/ 2929436 h 2962327"/>
                  <a:gd name="connsiteX486" fmla="*/ 1061581 w 3028217"/>
                  <a:gd name="connsiteY486" fmla="*/ 2922768 h 2962327"/>
                  <a:gd name="connsiteX487" fmla="*/ 1047293 w 3028217"/>
                  <a:gd name="connsiteY487" fmla="*/ 2929436 h 2962327"/>
                  <a:gd name="connsiteX488" fmla="*/ 1061581 w 3028217"/>
                  <a:gd name="connsiteY488" fmla="*/ 2956106 h 2962327"/>
                  <a:gd name="connsiteX489" fmla="*/ 1040626 w 3028217"/>
                  <a:gd name="connsiteY489" fmla="*/ 2959916 h 2962327"/>
                  <a:gd name="connsiteX490" fmla="*/ 783451 w 3028217"/>
                  <a:gd name="connsiteY490" fmla="*/ 2850378 h 2962327"/>
                  <a:gd name="connsiteX491" fmla="*/ 752971 w 3028217"/>
                  <a:gd name="connsiteY491" fmla="*/ 2805611 h 2962327"/>
                  <a:gd name="connsiteX492" fmla="*/ 737731 w 3028217"/>
                  <a:gd name="connsiteY492" fmla="*/ 2765606 h 2962327"/>
                  <a:gd name="connsiteX493" fmla="*/ 721538 w 3028217"/>
                  <a:gd name="connsiteY493" fmla="*/ 2564628 h 2962327"/>
                  <a:gd name="connsiteX494" fmla="*/ 670103 w 3028217"/>
                  <a:gd name="connsiteY494" fmla="*/ 2492238 h 2962327"/>
                  <a:gd name="connsiteX495" fmla="*/ 539611 w 3028217"/>
                  <a:gd name="connsiteY495" fmla="*/ 2337933 h 2962327"/>
                  <a:gd name="connsiteX496" fmla="*/ 473888 w 3028217"/>
                  <a:gd name="connsiteY496" fmla="*/ 2221728 h 2962327"/>
                  <a:gd name="connsiteX497" fmla="*/ 468173 w 3028217"/>
                  <a:gd name="connsiteY497" fmla="*/ 2148386 h 2962327"/>
                  <a:gd name="connsiteX498" fmla="*/ 471983 w 3028217"/>
                  <a:gd name="connsiteY498" fmla="*/ 2122668 h 2962327"/>
                  <a:gd name="connsiteX499" fmla="*/ 493891 w 3028217"/>
                  <a:gd name="connsiteY499" fmla="*/ 2021703 h 2962327"/>
                  <a:gd name="connsiteX500" fmla="*/ 538658 w 3028217"/>
                  <a:gd name="connsiteY500" fmla="*/ 1907403 h 2962327"/>
                  <a:gd name="connsiteX501" fmla="*/ 524371 w 3028217"/>
                  <a:gd name="connsiteY501" fmla="*/ 1854063 h 2962327"/>
                  <a:gd name="connsiteX502" fmla="*/ 499606 w 3028217"/>
                  <a:gd name="connsiteY502" fmla="*/ 1853111 h 2962327"/>
                  <a:gd name="connsiteX503" fmla="*/ 459601 w 3028217"/>
                  <a:gd name="connsiteY503" fmla="*/ 1860731 h 2962327"/>
                  <a:gd name="connsiteX504" fmla="*/ 408166 w 3028217"/>
                  <a:gd name="connsiteY504" fmla="*/ 1827393 h 2962327"/>
                  <a:gd name="connsiteX505" fmla="*/ 354826 w 3028217"/>
                  <a:gd name="connsiteY505" fmla="*/ 1742621 h 2962327"/>
                  <a:gd name="connsiteX506" fmla="*/ 322441 w 3028217"/>
                  <a:gd name="connsiteY506" fmla="*/ 1715951 h 2962327"/>
                  <a:gd name="connsiteX507" fmla="*/ 234811 w 3028217"/>
                  <a:gd name="connsiteY507" fmla="*/ 1658801 h 2962327"/>
                  <a:gd name="connsiteX508" fmla="*/ 206236 w 3028217"/>
                  <a:gd name="connsiteY508" fmla="*/ 1644513 h 2962327"/>
                  <a:gd name="connsiteX509" fmla="*/ 116701 w 3028217"/>
                  <a:gd name="connsiteY509" fmla="*/ 1622606 h 2962327"/>
                  <a:gd name="connsiteX510" fmla="*/ 28118 w 3028217"/>
                  <a:gd name="connsiteY510" fmla="*/ 1557836 h 2962327"/>
                  <a:gd name="connsiteX511" fmla="*/ 12878 w 3028217"/>
                  <a:gd name="connsiteY511" fmla="*/ 1499733 h 2962327"/>
                  <a:gd name="connsiteX512" fmla="*/ 10021 w 3028217"/>
                  <a:gd name="connsiteY512" fmla="*/ 1446393 h 2962327"/>
                  <a:gd name="connsiteX513" fmla="*/ 5258 w 3028217"/>
                  <a:gd name="connsiteY513" fmla="*/ 1410198 h 2962327"/>
                  <a:gd name="connsiteX514" fmla="*/ 45263 w 3028217"/>
                  <a:gd name="connsiteY514" fmla="*/ 1105398 h 2962327"/>
                  <a:gd name="connsiteX515" fmla="*/ 304343 w 3028217"/>
                  <a:gd name="connsiteY515" fmla="*/ 581523 h 2962327"/>
                  <a:gd name="connsiteX516" fmla="*/ 548183 w 3028217"/>
                  <a:gd name="connsiteY516" fmla="*/ 329111 h 2962327"/>
                  <a:gd name="connsiteX517" fmla="*/ 617716 w 3028217"/>
                  <a:gd name="connsiteY517" fmla="*/ 317681 h 2962327"/>
                  <a:gd name="connsiteX518" fmla="*/ 631051 w 3028217"/>
                  <a:gd name="connsiteY518" fmla="*/ 309108 h 2962327"/>
                  <a:gd name="connsiteX519" fmla="*/ 692011 w 3028217"/>
                  <a:gd name="connsiteY519" fmla="*/ 299583 h 2962327"/>
                  <a:gd name="connsiteX520" fmla="*/ 756781 w 3028217"/>
                  <a:gd name="connsiteY520" fmla="*/ 316728 h 2962327"/>
                  <a:gd name="connsiteX521" fmla="*/ 780593 w 3028217"/>
                  <a:gd name="connsiteY521" fmla="*/ 315776 h 2962327"/>
                  <a:gd name="connsiteX522" fmla="*/ 797738 w 3028217"/>
                  <a:gd name="connsiteY522" fmla="*/ 314823 h 2962327"/>
                  <a:gd name="connsiteX523" fmla="*/ 831076 w 3028217"/>
                  <a:gd name="connsiteY523" fmla="*/ 316728 h 2962327"/>
                  <a:gd name="connsiteX524" fmla="*/ 841553 w 3028217"/>
                  <a:gd name="connsiteY524" fmla="*/ 277676 h 2962327"/>
                  <a:gd name="connsiteX525" fmla="*/ 852031 w 3028217"/>
                  <a:gd name="connsiteY525" fmla="*/ 259578 h 2962327"/>
                  <a:gd name="connsiteX526" fmla="*/ 867152 w 3028217"/>
                  <a:gd name="connsiteY526" fmla="*/ 248624 h 2962327"/>
                  <a:gd name="connsiteX527" fmla="*/ 876026 w 3028217"/>
                  <a:gd name="connsiteY527" fmla="*/ 238011 h 2962327"/>
                  <a:gd name="connsiteX528" fmla="*/ 858921 w 3028217"/>
                  <a:gd name="connsiteY528" fmla="*/ 241392 h 2962327"/>
                  <a:gd name="connsiteX529" fmla="*/ 821551 w 3028217"/>
                  <a:gd name="connsiteY529" fmla="*/ 210048 h 2962327"/>
                  <a:gd name="connsiteX530" fmla="*/ 857746 w 3028217"/>
                  <a:gd name="connsiteY530" fmla="*/ 190998 h 2962327"/>
                  <a:gd name="connsiteX531" fmla="*/ 873343 w 3028217"/>
                  <a:gd name="connsiteY531" fmla="*/ 184331 h 2962327"/>
                  <a:gd name="connsiteX532" fmla="*/ 798215 w 3028217"/>
                  <a:gd name="connsiteY532" fmla="*/ 181949 h 2962327"/>
                  <a:gd name="connsiteX533" fmla="*/ 805359 w 3028217"/>
                  <a:gd name="connsiteY533" fmla="*/ 187188 h 2962327"/>
                  <a:gd name="connsiteX534" fmla="*/ 795834 w 3028217"/>
                  <a:gd name="connsiteY534" fmla="*/ 196713 h 2962327"/>
                  <a:gd name="connsiteX535" fmla="*/ 788214 w 3028217"/>
                  <a:gd name="connsiteY535" fmla="*/ 182426 h 2962327"/>
                  <a:gd name="connsiteX536" fmla="*/ 798215 w 3028217"/>
                  <a:gd name="connsiteY536" fmla="*/ 181949 h 2962327"/>
                  <a:gd name="connsiteX537" fmla="*/ 938708 w 3028217"/>
                  <a:gd name="connsiteY537" fmla="*/ 121466 h 2962327"/>
                  <a:gd name="connsiteX538" fmla="*/ 952043 w 3028217"/>
                  <a:gd name="connsiteY538" fmla="*/ 141468 h 2962327"/>
                  <a:gd name="connsiteX539" fmla="*/ 951037 w 3028217"/>
                  <a:gd name="connsiteY539" fmla="*/ 142501 h 2962327"/>
                  <a:gd name="connsiteX540" fmla="*/ 953949 w 3028217"/>
                  <a:gd name="connsiteY540" fmla="*/ 140516 h 2962327"/>
                  <a:gd name="connsiteX541" fmla="*/ 952996 w 3028217"/>
                  <a:gd name="connsiteY541" fmla="*/ 148136 h 2962327"/>
                  <a:gd name="connsiteX542" fmla="*/ 952996 w 3028217"/>
                  <a:gd name="connsiteY542" fmla="*/ 169091 h 2962327"/>
                  <a:gd name="connsiteX543" fmla="*/ 944424 w 3028217"/>
                  <a:gd name="connsiteY543" fmla="*/ 159804 h 2962327"/>
                  <a:gd name="connsiteX544" fmla="*/ 933131 w 3028217"/>
                  <a:gd name="connsiteY544" fmla="*/ 154863 h 2962327"/>
                  <a:gd name="connsiteX545" fmla="*/ 931088 w 3028217"/>
                  <a:gd name="connsiteY545" fmla="*/ 155756 h 2962327"/>
                  <a:gd name="connsiteX546" fmla="*/ 930136 w 3028217"/>
                  <a:gd name="connsiteY546" fmla="*/ 155756 h 2962327"/>
                  <a:gd name="connsiteX547" fmla="*/ 918706 w 3028217"/>
                  <a:gd name="connsiteY547" fmla="*/ 144326 h 2962327"/>
                  <a:gd name="connsiteX548" fmla="*/ 931088 w 3028217"/>
                  <a:gd name="connsiteY548" fmla="*/ 122418 h 2962327"/>
                  <a:gd name="connsiteX549" fmla="*/ 938708 w 3028217"/>
                  <a:gd name="connsiteY549" fmla="*/ 121466 h 2962327"/>
                  <a:gd name="connsiteX550" fmla="*/ 925373 w 3028217"/>
                  <a:gd name="connsiteY550" fmla="*/ 107178 h 2962327"/>
                  <a:gd name="connsiteX551" fmla="*/ 938708 w 3028217"/>
                  <a:gd name="connsiteY551" fmla="*/ 121465 h 2962327"/>
                  <a:gd name="connsiteX552" fmla="*/ 935851 w 3028217"/>
                  <a:gd name="connsiteY552" fmla="*/ 121465 h 2962327"/>
                  <a:gd name="connsiteX553" fmla="*/ 932993 w 3028217"/>
                  <a:gd name="connsiteY553" fmla="*/ 121465 h 2962327"/>
                  <a:gd name="connsiteX554" fmla="*/ 901561 w 3028217"/>
                  <a:gd name="connsiteY554" fmla="*/ 123370 h 2962327"/>
                  <a:gd name="connsiteX555" fmla="*/ 925373 w 3028217"/>
                  <a:gd name="connsiteY555" fmla="*/ 107178 h 2962327"/>
                  <a:gd name="connsiteX556" fmla="*/ 1021576 w 3028217"/>
                  <a:gd name="connsiteY556" fmla="*/ 71936 h 2962327"/>
                  <a:gd name="connsiteX557" fmla="*/ 1031101 w 3028217"/>
                  <a:gd name="connsiteY557" fmla="*/ 97653 h 2962327"/>
                  <a:gd name="connsiteX558" fmla="*/ 1000621 w 3028217"/>
                  <a:gd name="connsiteY558" fmla="*/ 92891 h 2962327"/>
                  <a:gd name="connsiteX559" fmla="*/ 1007288 w 3028217"/>
                  <a:gd name="connsiteY559" fmla="*/ 79556 h 2962327"/>
                  <a:gd name="connsiteX560" fmla="*/ 1021576 w 3028217"/>
                  <a:gd name="connsiteY560" fmla="*/ 71936 h 2962327"/>
                  <a:gd name="connsiteX561" fmla="*/ 1113849 w 3028217"/>
                  <a:gd name="connsiteY561" fmla="*/ 40265 h 2962327"/>
                  <a:gd name="connsiteX562" fmla="*/ 1159689 w 3028217"/>
                  <a:gd name="connsiteY562" fmla="*/ 51933 h 2962327"/>
                  <a:gd name="connsiteX563" fmla="*/ 1151116 w 3028217"/>
                  <a:gd name="connsiteY563" fmla="*/ 84318 h 2962327"/>
                  <a:gd name="connsiteX564" fmla="*/ 1111111 w 3028217"/>
                  <a:gd name="connsiteY564" fmla="*/ 92891 h 2962327"/>
                  <a:gd name="connsiteX565" fmla="*/ 1070153 w 3028217"/>
                  <a:gd name="connsiteY565" fmla="*/ 58601 h 2962327"/>
                  <a:gd name="connsiteX566" fmla="*/ 1113849 w 3028217"/>
                  <a:gd name="connsiteY566" fmla="*/ 40265 h 2962327"/>
                  <a:gd name="connsiteX567" fmla="*/ 1400760 w 3028217"/>
                  <a:gd name="connsiteY567" fmla="*/ 96 h 2962327"/>
                  <a:gd name="connsiteX568" fmla="*/ 1476871 w 3028217"/>
                  <a:gd name="connsiteY568" fmla="*/ 5260 h 2962327"/>
                  <a:gd name="connsiteX569" fmla="*/ 1611174 w 3028217"/>
                  <a:gd name="connsiteY569" fmla="*/ 9070 h 2962327"/>
                  <a:gd name="connsiteX570" fmla="*/ 1619746 w 3028217"/>
                  <a:gd name="connsiteY570" fmla="*/ 17643 h 2962327"/>
                  <a:gd name="connsiteX571" fmla="*/ 1646416 w 3028217"/>
                  <a:gd name="connsiteY571" fmla="*/ 28120 h 2962327"/>
                  <a:gd name="connsiteX572" fmla="*/ 1667371 w 3028217"/>
                  <a:gd name="connsiteY572" fmla="*/ 31930 h 2962327"/>
                  <a:gd name="connsiteX573" fmla="*/ 1742261 w 3028217"/>
                  <a:gd name="connsiteY573" fmla="*/ 11690 h 2962327"/>
                  <a:gd name="connsiteX574" fmla="*/ 1820723 w 3028217"/>
                  <a:gd name="connsiteY574" fmla="*/ 30025 h 2962327"/>
                  <a:gd name="connsiteX575" fmla="*/ 1901686 w 3028217"/>
                  <a:gd name="connsiteY575" fmla="*/ 45265 h 2962327"/>
                  <a:gd name="connsiteX576" fmla="*/ 1894066 w 3028217"/>
                  <a:gd name="connsiteY576" fmla="*/ 69078 h 2962327"/>
                  <a:gd name="connsiteX577" fmla="*/ 1955978 w 3028217"/>
                  <a:gd name="connsiteY577" fmla="*/ 55743 h 2962327"/>
                  <a:gd name="connsiteX578" fmla="*/ 1954073 w 3028217"/>
                  <a:gd name="connsiteY578" fmla="*/ 71935 h 2962327"/>
                  <a:gd name="connsiteX579" fmla="*/ 1935976 w 3028217"/>
                  <a:gd name="connsiteY579" fmla="*/ 103368 h 2962327"/>
                  <a:gd name="connsiteX580" fmla="*/ 1949311 w 3028217"/>
                  <a:gd name="connsiteY580" fmla="*/ 161470 h 2962327"/>
                  <a:gd name="connsiteX581" fmla="*/ 1894066 w 3028217"/>
                  <a:gd name="connsiteY581" fmla="*/ 171948 h 2962327"/>
                  <a:gd name="connsiteX582" fmla="*/ 1913116 w 3028217"/>
                  <a:gd name="connsiteY582" fmla="*/ 183378 h 2962327"/>
                  <a:gd name="connsiteX583" fmla="*/ 1907401 w 3028217"/>
                  <a:gd name="connsiteY583" fmla="*/ 196713 h 2962327"/>
                  <a:gd name="connsiteX584" fmla="*/ 1873111 w 3028217"/>
                  <a:gd name="connsiteY584" fmla="*/ 245290 h 2962327"/>
                  <a:gd name="connsiteX585" fmla="*/ 1866443 w 3028217"/>
                  <a:gd name="connsiteY585" fmla="*/ 267198 h 2962327"/>
                  <a:gd name="connsiteX586" fmla="*/ 1851203 w 3028217"/>
                  <a:gd name="connsiteY586" fmla="*/ 270055 h 2962327"/>
                  <a:gd name="connsiteX587" fmla="*/ 1866443 w 3028217"/>
                  <a:gd name="connsiteY587" fmla="*/ 313870 h 2962327"/>
                  <a:gd name="connsiteX588" fmla="*/ 1843583 w 3028217"/>
                  <a:gd name="connsiteY588" fmla="*/ 319585 h 2962327"/>
                  <a:gd name="connsiteX589" fmla="*/ 1819771 w 3028217"/>
                  <a:gd name="connsiteY589" fmla="*/ 300535 h 2962327"/>
                  <a:gd name="connsiteX590" fmla="*/ 1788338 w 3028217"/>
                  <a:gd name="connsiteY590" fmla="*/ 313870 h 2962327"/>
                  <a:gd name="connsiteX591" fmla="*/ 1800721 w 3028217"/>
                  <a:gd name="connsiteY591" fmla="*/ 315775 h 2962327"/>
                  <a:gd name="connsiteX592" fmla="*/ 1823581 w 3028217"/>
                  <a:gd name="connsiteY592" fmla="*/ 314823 h 2962327"/>
                  <a:gd name="connsiteX593" fmla="*/ 1833106 w 3028217"/>
                  <a:gd name="connsiteY593" fmla="*/ 317680 h 2962327"/>
                  <a:gd name="connsiteX594" fmla="*/ 1838821 w 3028217"/>
                  <a:gd name="connsiteY594" fmla="*/ 334825 h 2962327"/>
                  <a:gd name="connsiteX595" fmla="*/ 1715948 w 3028217"/>
                  <a:gd name="connsiteY595" fmla="*/ 370068 h 2962327"/>
                  <a:gd name="connsiteX596" fmla="*/ 1691183 w 3028217"/>
                  <a:gd name="connsiteY596" fmla="*/ 379593 h 2962327"/>
                  <a:gd name="connsiteX597" fmla="*/ 1586408 w 3028217"/>
                  <a:gd name="connsiteY597" fmla="*/ 430075 h 2962327"/>
                  <a:gd name="connsiteX598" fmla="*/ 1542593 w 3028217"/>
                  <a:gd name="connsiteY598" fmla="*/ 468175 h 2962327"/>
                  <a:gd name="connsiteX599" fmla="*/ 1480681 w 3028217"/>
                  <a:gd name="connsiteY599" fmla="*/ 555805 h 2962327"/>
                  <a:gd name="connsiteX600" fmla="*/ 1462583 w 3028217"/>
                  <a:gd name="connsiteY600" fmla="*/ 562473 h 2962327"/>
                  <a:gd name="connsiteX601" fmla="*/ 1385431 w 3028217"/>
                  <a:gd name="connsiteY601" fmla="*/ 462460 h 2962327"/>
                  <a:gd name="connsiteX602" fmla="*/ 1379716 w 3028217"/>
                  <a:gd name="connsiteY602" fmla="*/ 398643 h 2962327"/>
                  <a:gd name="connsiteX603" fmla="*/ 1441628 w 3028217"/>
                  <a:gd name="connsiteY603" fmla="*/ 335778 h 2962327"/>
                  <a:gd name="connsiteX604" fmla="*/ 1449248 w 3028217"/>
                  <a:gd name="connsiteY604" fmla="*/ 321490 h 2962327"/>
                  <a:gd name="connsiteX605" fmla="*/ 1461631 w 3028217"/>
                  <a:gd name="connsiteY605" fmla="*/ 300535 h 2962327"/>
                  <a:gd name="connsiteX606" fmla="*/ 1412101 w 3028217"/>
                  <a:gd name="connsiteY606" fmla="*/ 280533 h 2962327"/>
                  <a:gd name="connsiteX607" fmla="*/ 1434961 w 3028217"/>
                  <a:gd name="connsiteY607" fmla="*/ 215763 h 2962327"/>
                  <a:gd name="connsiteX608" fmla="*/ 1371143 w 3028217"/>
                  <a:gd name="connsiteY608" fmla="*/ 160518 h 2962327"/>
                  <a:gd name="connsiteX609" fmla="*/ 1331138 w 3028217"/>
                  <a:gd name="connsiteY609" fmla="*/ 162423 h 2962327"/>
                  <a:gd name="connsiteX610" fmla="*/ 1303516 w 3028217"/>
                  <a:gd name="connsiteY610" fmla="*/ 150040 h 2962327"/>
                  <a:gd name="connsiteX611" fmla="*/ 1313993 w 3028217"/>
                  <a:gd name="connsiteY611" fmla="*/ 130038 h 2962327"/>
                  <a:gd name="connsiteX612" fmla="*/ 1313041 w 3028217"/>
                  <a:gd name="connsiteY612" fmla="*/ 121465 h 2962327"/>
                  <a:gd name="connsiteX613" fmla="*/ 1323518 w 3028217"/>
                  <a:gd name="connsiteY613" fmla="*/ 96700 h 2962327"/>
                  <a:gd name="connsiteX614" fmla="*/ 1387336 w 3028217"/>
                  <a:gd name="connsiteY614" fmla="*/ 88128 h 2962327"/>
                  <a:gd name="connsiteX615" fmla="*/ 1394003 w 3028217"/>
                  <a:gd name="connsiteY615" fmla="*/ 68125 h 2962327"/>
                  <a:gd name="connsiteX616" fmla="*/ 1445438 w 3028217"/>
                  <a:gd name="connsiteY616" fmla="*/ 41455 h 2962327"/>
                  <a:gd name="connsiteX617" fmla="*/ 1471104 w 3028217"/>
                  <a:gd name="connsiteY617" fmla="*/ 35589 h 2962327"/>
                  <a:gd name="connsiteX618" fmla="*/ 1469608 w 3028217"/>
                  <a:gd name="connsiteY618" fmla="*/ 35026 h 2962327"/>
                  <a:gd name="connsiteX619" fmla="*/ 1456869 w 3028217"/>
                  <a:gd name="connsiteY619" fmla="*/ 34788 h 2962327"/>
                  <a:gd name="connsiteX620" fmla="*/ 1365429 w 3028217"/>
                  <a:gd name="connsiteY620" fmla="*/ 60505 h 2962327"/>
                  <a:gd name="connsiteX621" fmla="*/ 1208266 w 3028217"/>
                  <a:gd name="connsiteY621" fmla="*/ 122418 h 2962327"/>
                  <a:gd name="connsiteX622" fmla="*/ 1175881 w 3028217"/>
                  <a:gd name="connsiteY622" fmla="*/ 122418 h 2962327"/>
                  <a:gd name="connsiteX623" fmla="*/ 1187311 w 3028217"/>
                  <a:gd name="connsiteY623" fmla="*/ 142420 h 2962327"/>
                  <a:gd name="connsiteX624" fmla="*/ 1180644 w 3028217"/>
                  <a:gd name="connsiteY624" fmla="*/ 149088 h 2962327"/>
                  <a:gd name="connsiteX625" fmla="*/ 1158647 w 3028217"/>
                  <a:gd name="connsiteY625" fmla="*/ 153642 h 2962327"/>
                  <a:gd name="connsiteX626" fmla="*/ 1143520 w 3028217"/>
                  <a:gd name="connsiteY626" fmla="*/ 152466 h 2962327"/>
                  <a:gd name="connsiteX627" fmla="*/ 1148259 w 3028217"/>
                  <a:gd name="connsiteY627" fmla="*/ 153731 h 2962327"/>
                  <a:gd name="connsiteX628" fmla="*/ 1152069 w 3028217"/>
                  <a:gd name="connsiteY628" fmla="*/ 175758 h 2962327"/>
                  <a:gd name="connsiteX629" fmla="*/ 1029196 w 3028217"/>
                  <a:gd name="connsiteY629" fmla="*/ 182425 h 2962327"/>
                  <a:gd name="connsiteX630" fmla="*/ 1006336 w 3028217"/>
                  <a:gd name="connsiteY630" fmla="*/ 148135 h 2962327"/>
                  <a:gd name="connsiteX631" fmla="*/ 995859 w 3028217"/>
                  <a:gd name="connsiteY631" fmla="*/ 134800 h 2962327"/>
                  <a:gd name="connsiteX632" fmla="*/ 987286 w 3028217"/>
                  <a:gd name="connsiteY632" fmla="*/ 114798 h 2962327"/>
                  <a:gd name="connsiteX633" fmla="*/ 1049199 w 3028217"/>
                  <a:gd name="connsiteY633" fmla="*/ 134800 h 2962327"/>
                  <a:gd name="connsiteX634" fmla="*/ 1064439 w 3028217"/>
                  <a:gd name="connsiteY634" fmla="*/ 149088 h 2962327"/>
                  <a:gd name="connsiteX635" fmla="*/ 1095871 w 3028217"/>
                  <a:gd name="connsiteY635" fmla="*/ 149326 h 2962327"/>
                  <a:gd name="connsiteX636" fmla="*/ 1106484 w 3028217"/>
                  <a:gd name="connsiteY636" fmla="*/ 148924 h 2962327"/>
                  <a:gd name="connsiteX637" fmla="*/ 1093014 w 3028217"/>
                  <a:gd name="connsiteY637" fmla="*/ 149088 h 2962327"/>
                  <a:gd name="connsiteX638" fmla="*/ 1062534 w 3028217"/>
                  <a:gd name="connsiteY638" fmla="*/ 131943 h 2962327"/>
                  <a:gd name="connsiteX639" fmla="*/ 1133971 w 3028217"/>
                  <a:gd name="connsiteY639" fmla="*/ 110988 h 2962327"/>
                  <a:gd name="connsiteX640" fmla="*/ 1158736 w 3028217"/>
                  <a:gd name="connsiteY640" fmla="*/ 88128 h 2962327"/>
                  <a:gd name="connsiteX641" fmla="*/ 1173024 w 3028217"/>
                  <a:gd name="connsiteY641" fmla="*/ 73840 h 2962327"/>
                  <a:gd name="connsiteX642" fmla="*/ 1214934 w 3028217"/>
                  <a:gd name="connsiteY642" fmla="*/ 54790 h 2962327"/>
                  <a:gd name="connsiteX643" fmla="*/ 1275894 w 3028217"/>
                  <a:gd name="connsiteY643" fmla="*/ 44313 h 2962327"/>
                  <a:gd name="connsiteX644" fmla="*/ 1211124 w 3028217"/>
                  <a:gd name="connsiteY644" fmla="*/ 51933 h 2962327"/>
                  <a:gd name="connsiteX645" fmla="*/ 1174929 w 3028217"/>
                  <a:gd name="connsiteY645" fmla="*/ 39550 h 2962327"/>
                  <a:gd name="connsiteX646" fmla="*/ 1174929 w 3028217"/>
                  <a:gd name="connsiteY646" fmla="*/ 26215 h 2962327"/>
                  <a:gd name="connsiteX647" fmla="*/ 1400760 w 3028217"/>
                  <a:gd name="connsiteY647" fmla="*/ 96 h 2962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Lst>
                <a:rect l="l" t="t" r="r" b="b"/>
                <a:pathLst>
                  <a:path w="3028217" h="2962327">
                    <a:moveTo>
                      <a:pt x="2863236" y="2049564"/>
                    </a:moveTo>
                    <a:cubicBezTo>
                      <a:pt x="2854902" y="2049564"/>
                      <a:pt x="2847996" y="2053612"/>
                      <a:pt x="2844662" y="2065518"/>
                    </a:cubicBezTo>
                    <a:cubicBezTo>
                      <a:pt x="2840852" y="2080758"/>
                      <a:pt x="2821802" y="2104571"/>
                      <a:pt x="2847519" y="2116953"/>
                    </a:cubicBezTo>
                    <a:cubicBezTo>
                      <a:pt x="2878000" y="2131241"/>
                      <a:pt x="2877047" y="2098856"/>
                      <a:pt x="2887525" y="2084568"/>
                    </a:cubicBezTo>
                    <a:cubicBezTo>
                      <a:pt x="2888477" y="2083616"/>
                      <a:pt x="2889430" y="2080758"/>
                      <a:pt x="2890382" y="2078853"/>
                    </a:cubicBezTo>
                    <a:cubicBezTo>
                      <a:pt x="2895144" y="2071233"/>
                      <a:pt x="2896097" y="2064566"/>
                      <a:pt x="2890382" y="2057898"/>
                    </a:cubicBezTo>
                    <a:cubicBezTo>
                      <a:pt x="2881334" y="2053612"/>
                      <a:pt x="2871571" y="2049564"/>
                      <a:pt x="2863236" y="2049564"/>
                    </a:cubicBezTo>
                    <a:close/>
                    <a:moveTo>
                      <a:pt x="2453184" y="1703568"/>
                    </a:moveTo>
                    <a:cubicBezTo>
                      <a:pt x="2446516" y="1700711"/>
                      <a:pt x="2442706" y="1708331"/>
                      <a:pt x="2444611" y="1714046"/>
                    </a:cubicBezTo>
                    <a:cubicBezTo>
                      <a:pt x="2448421" y="1725476"/>
                      <a:pt x="2452231" y="1738811"/>
                      <a:pt x="2467471" y="1740716"/>
                    </a:cubicBezTo>
                    <a:cubicBezTo>
                      <a:pt x="2475091" y="1741668"/>
                      <a:pt x="2480806" y="1736906"/>
                      <a:pt x="2482711" y="1728333"/>
                    </a:cubicBezTo>
                    <a:cubicBezTo>
                      <a:pt x="2473186" y="1720713"/>
                      <a:pt x="2463661" y="1710236"/>
                      <a:pt x="2453184" y="1703568"/>
                    </a:cubicBezTo>
                    <a:close/>
                    <a:moveTo>
                      <a:pt x="802501" y="1583553"/>
                    </a:moveTo>
                    <a:cubicBezTo>
                      <a:pt x="805359" y="1585458"/>
                      <a:pt x="811074" y="1586410"/>
                      <a:pt x="812026" y="1589268"/>
                    </a:cubicBezTo>
                    <a:cubicBezTo>
                      <a:pt x="814884" y="1596888"/>
                      <a:pt x="807264" y="1597840"/>
                      <a:pt x="802501" y="1599745"/>
                    </a:cubicBezTo>
                    <a:cubicBezTo>
                      <a:pt x="797739" y="1601650"/>
                      <a:pt x="792976" y="1598793"/>
                      <a:pt x="792024" y="1594030"/>
                    </a:cubicBezTo>
                    <a:cubicBezTo>
                      <a:pt x="788214" y="1586410"/>
                      <a:pt x="794881" y="1585458"/>
                      <a:pt x="802501" y="1583553"/>
                    </a:cubicBezTo>
                    <a:close/>
                    <a:moveTo>
                      <a:pt x="573901" y="1577838"/>
                    </a:moveTo>
                    <a:cubicBezTo>
                      <a:pt x="581521" y="1579743"/>
                      <a:pt x="588189" y="1582600"/>
                      <a:pt x="592951" y="1589268"/>
                    </a:cubicBezTo>
                    <a:cubicBezTo>
                      <a:pt x="592951" y="1594982"/>
                      <a:pt x="589141" y="1596888"/>
                      <a:pt x="584379" y="1596888"/>
                    </a:cubicBezTo>
                    <a:cubicBezTo>
                      <a:pt x="575806" y="1597840"/>
                      <a:pt x="568186" y="1595935"/>
                      <a:pt x="565329" y="1587363"/>
                    </a:cubicBezTo>
                    <a:cubicBezTo>
                      <a:pt x="562471" y="1580695"/>
                      <a:pt x="568186" y="1576885"/>
                      <a:pt x="573901" y="1577838"/>
                    </a:cubicBezTo>
                    <a:close/>
                    <a:moveTo>
                      <a:pt x="698678" y="1550216"/>
                    </a:moveTo>
                    <a:cubicBezTo>
                      <a:pt x="729158" y="1545453"/>
                      <a:pt x="746303" y="1560693"/>
                      <a:pt x="763448" y="1592126"/>
                    </a:cubicBezTo>
                    <a:cubicBezTo>
                      <a:pt x="731063" y="1576886"/>
                      <a:pt x="706298" y="1611176"/>
                      <a:pt x="678676" y="1592126"/>
                    </a:cubicBezTo>
                    <a:cubicBezTo>
                      <a:pt x="675818" y="1573076"/>
                      <a:pt x="667246" y="1551168"/>
                      <a:pt x="698678" y="1550216"/>
                    </a:cubicBezTo>
                    <a:close/>
                    <a:moveTo>
                      <a:pt x="492939" y="1460681"/>
                    </a:moveTo>
                    <a:cubicBezTo>
                      <a:pt x="518656" y="1456871"/>
                      <a:pt x="541516" y="1464491"/>
                      <a:pt x="562471" y="1479731"/>
                    </a:cubicBezTo>
                    <a:cubicBezTo>
                      <a:pt x="590094" y="1499733"/>
                      <a:pt x="618669" y="1515926"/>
                      <a:pt x="646291" y="1537833"/>
                    </a:cubicBezTo>
                    <a:cubicBezTo>
                      <a:pt x="620574" y="1545453"/>
                      <a:pt x="593904" y="1560693"/>
                      <a:pt x="577711" y="1525451"/>
                    </a:cubicBezTo>
                    <a:cubicBezTo>
                      <a:pt x="567234" y="1503543"/>
                      <a:pt x="541516" y="1503543"/>
                      <a:pt x="527229" y="1487351"/>
                    </a:cubicBezTo>
                    <a:lnTo>
                      <a:pt x="525032" y="1486533"/>
                    </a:lnTo>
                    <a:lnTo>
                      <a:pt x="527229" y="1488303"/>
                    </a:lnTo>
                    <a:cubicBezTo>
                      <a:pt x="502464" y="1486398"/>
                      <a:pt x="475794" y="1465443"/>
                      <a:pt x="451029" y="1494971"/>
                    </a:cubicBezTo>
                    <a:cubicBezTo>
                      <a:pt x="453886" y="1467348"/>
                      <a:pt x="471984" y="1461633"/>
                      <a:pt x="492939" y="1460681"/>
                    </a:cubicBezTo>
                    <a:close/>
                    <a:moveTo>
                      <a:pt x="592475" y="1413889"/>
                    </a:moveTo>
                    <a:cubicBezTo>
                      <a:pt x="594380" y="1414008"/>
                      <a:pt x="596285" y="1414485"/>
                      <a:pt x="596761" y="1414961"/>
                    </a:cubicBezTo>
                    <a:cubicBezTo>
                      <a:pt x="605334" y="1423533"/>
                      <a:pt x="603428" y="1433058"/>
                      <a:pt x="595809" y="1447346"/>
                    </a:cubicBezTo>
                    <a:cubicBezTo>
                      <a:pt x="589141" y="1434011"/>
                      <a:pt x="579616" y="1426391"/>
                      <a:pt x="588189" y="1414961"/>
                    </a:cubicBezTo>
                    <a:cubicBezTo>
                      <a:pt x="588665" y="1414009"/>
                      <a:pt x="590570" y="1413770"/>
                      <a:pt x="592475" y="1413889"/>
                    </a:cubicBezTo>
                    <a:close/>
                    <a:moveTo>
                      <a:pt x="2633206" y="1174931"/>
                    </a:moveTo>
                    <a:cubicBezTo>
                      <a:pt x="2646541" y="1176836"/>
                      <a:pt x="2659876" y="1178741"/>
                      <a:pt x="2673211" y="1180646"/>
                    </a:cubicBezTo>
                    <a:cubicBezTo>
                      <a:pt x="2657018" y="1197791"/>
                      <a:pt x="2645588" y="1186361"/>
                      <a:pt x="2633206" y="1174931"/>
                    </a:cubicBezTo>
                    <a:close/>
                    <a:moveTo>
                      <a:pt x="2477948" y="1095873"/>
                    </a:moveTo>
                    <a:cubicBezTo>
                      <a:pt x="2477948" y="1101588"/>
                      <a:pt x="2478901" y="1106350"/>
                      <a:pt x="2484616" y="1110160"/>
                    </a:cubicBezTo>
                    <a:cubicBezTo>
                      <a:pt x="2478901" y="1119685"/>
                      <a:pt x="2464613" y="1121590"/>
                      <a:pt x="2464613" y="1135878"/>
                    </a:cubicBezTo>
                    <a:cubicBezTo>
                      <a:pt x="2464613" y="1153023"/>
                      <a:pt x="2454136" y="1151118"/>
                      <a:pt x="2444611" y="1144450"/>
                    </a:cubicBezTo>
                    <a:cubicBezTo>
                      <a:pt x="2434133" y="1136830"/>
                      <a:pt x="2413178" y="1133020"/>
                      <a:pt x="2415083" y="1119685"/>
                    </a:cubicBezTo>
                    <a:cubicBezTo>
                      <a:pt x="2417941" y="1101588"/>
                      <a:pt x="2436038" y="1116828"/>
                      <a:pt x="2446516" y="1114923"/>
                    </a:cubicBezTo>
                    <a:cubicBezTo>
                      <a:pt x="2458898" y="1112065"/>
                      <a:pt x="2470329" y="1106350"/>
                      <a:pt x="2477948" y="1095873"/>
                    </a:cubicBezTo>
                    <a:close/>
                    <a:moveTo>
                      <a:pt x="2344599" y="1039676"/>
                    </a:moveTo>
                    <a:cubicBezTo>
                      <a:pt x="2358886" y="1039676"/>
                      <a:pt x="2352219" y="1056821"/>
                      <a:pt x="2355076" y="1066346"/>
                    </a:cubicBezTo>
                    <a:cubicBezTo>
                      <a:pt x="2354124" y="1077776"/>
                      <a:pt x="2356981" y="1093016"/>
                      <a:pt x="2341741" y="1092063"/>
                    </a:cubicBezTo>
                    <a:cubicBezTo>
                      <a:pt x="2328406" y="1091111"/>
                      <a:pt x="2329359" y="1075871"/>
                      <a:pt x="2328406" y="1065393"/>
                    </a:cubicBezTo>
                    <a:cubicBezTo>
                      <a:pt x="2327454" y="1053011"/>
                      <a:pt x="2331264" y="1039676"/>
                      <a:pt x="2344599" y="1039676"/>
                    </a:cubicBezTo>
                    <a:close/>
                    <a:moveTo>
                      <a:pt x="699631" y="966334"/>
                    </a:moveTo>
                    <a:cubicBezTo>
                      <a:pt x="671056" y="960619"/>
                      <a:pt x="648196" y="971096"/>
                      <a:pt x="616764" y="992051"/>
                    </a:cubicBezTo>
                    <a:cubicBezTo>
                      <a:pt x="652959" y="990146"/>
                      <a:pt x="677724" y="983478"/>
                      <a:pt x="699631" y="966334"/>
                    </a:cubicBezTo>
                    <a:close/>
                    <a:moveTo>
                      <a:pt x="2786559" y="938711"/>
                    </a:moveTo>
                    <a:cubicBezTo>
                      <a:pt x="2796084" y="944426"/>
                      <a:pt x="2804656" y="939663"/>
                      <a:pt x="2814181" y="938711"/>
                    </a:cubicBezTo>
                    <a:cubicBezTo>
                      <a:pt x="2814181" y="940616"/>
                      <a:pt x="2814181" y="943473"/>
                      <a:pt x="2814181" y="945378"/>
                    </a:cubicBezTo>
                    <a:cubicBezTo>
                      <a:pt x="2803704" y="949188"/>
                      <a:pt x="2791321" y="959666"/>
                      <a:pt x="2786559" y="938711"/>
                    </a:cubicBezTo>
                    <a:close/>
                    <a:moveTo>
                      <a:pt x="737731" y="935019"/>
                    </a:moveTo>
                    <a:cubicBezTo>
                      <a:pt x="726540" y="936091"/>
                      <a:pt x="714872" y="940139"/>
                      <a:pt x="702489" y="951093"/>
                    </a:cubicBezTo>
                    <a:cubicBezTo>
                      <a:pt x="731064" y="951093"/>
                      <a:pt x="753924" y="958713"/>
                      <a:pt x="770116" y="936805"/>
                    </a:cubicBezTo>
                    <a:cubicBezTo>
                      <a:pt x="759639" y="935853"/>
                      <a:pt x="748923" y="933948"/>
                      <a:pt x="737731" y="935019"/>
                    </a:cubicBezTo>
                    <a:close/>
                    <a:moveTo>
                      <a:pt x="619383" y="880251"/>
                    </a:moveTo>
                    <a:cubicBezTo>
                      <a:pt x="616526" y="879417"/>
                      <a:pt x="612477" y="880608"/>
                      <a:pt x="608191" y="882513"/>
                    </a:cubicBezTo>
                    <a:cubicBezTo>
                      <a:pt x="589141" y="887276"/>
                      <a:pt x="539611" y="951093"/>
                      <a:pt x="541516" y="968238"/>
                    </a:cubicBezTo>
                    <a:cubicBezTo>
                      <a:pt x="543421" y="979668"/>
                      <a:pt x="550089" y="980621"/>
                      <a:pt x="558661" y="975858"/>
                    </a:cubicBezTo>
                    <a:cubicBezTo>
                      <a:pt x="569139" y="970143"/>
                      <a:pt x="576759" y="960618"/>
                      <a:pt x="578664" y="949188"/>
                    </a:cubicBezTo>
                    <a:cubicBezTo>
                      <a:pt x="582474" y="920613"/>
                      <a:pt x="601524" y="904421"/>
                      <a:pt x="623431" y="890133"/>
                    </a:cubicBezTo>
                    <a:cubicBezTo>
                      <a:pt x="623907" y="883942"/>
                      <a:pt x="622241" y="881084"/>
                      <a:pt x="619383" y="880251"/>
                    </a:cubicBezTo>
                    <a:close/>
                    <a:moveTo>
                      <a:pt x="659626" y="872036"/>
                    </a:moveTo>
                    <a:cubicBezTo>
                      <a:pt x="653911" y="870131"/>
                      <a:pt x="645339" y="876798"/>
                      <a:pt x="647244" y="879656"/>
                    </a:cubicBezTo>
                    <a:cubicBezTo>
                      <a:pt x="657721" y="901563"/>
                      <a:pt x="632956" y="928233"/>
                      <a:pt x="657721" y="950141"/>
                    </a:cubicBezTo>
                    <a:cubicBezTo>
                      <a:pt x="667246" y="936806"/>
                      <a:pt x="676771" y="926328"/>
                      <a:pt x="683439" y="913946"/>
                    </a:cubicBezTo>
                    <a:cubicBezTo>
                      <a:pt x="691059" y="897753"/>
                      <a:pt x="704394" y="924423"/>
                      <a:pt x="711061" y="910136"/>
                    </a:cubicBezTo>
                    <a:cubicBezTo>
                      <a:pt x="713919" y="903468"/>
                      <a:pt x="713919" y="896801"/>
                      <a:pt x="709156" y="891086"/>
                    </a:cubicBezTo>
                    <a:cubicBezTo>
                      <a:pt x="696774" y="875846"/>
                      <a:pt x="676771" y="876798"/>
                      <a:pt x="659626" y="872036"/>
                    </a:cubicBezTo>
                    <a:close/>
                    <a:moveTo>
                      <a:pt x="620410" y="803828"/>
                    </a:moveTo>
                    <a:cubicBezTo>
                      <a:pt x="614918" y="803575"/>
                      <a:pt x="609144" y="804646"/>
                      <a:pt x="603429" y="807266"/>
                    </a:cubicBezTo>
                    <a:cubicBezTo>
                      <a:pt x="579616" y="817743"/>
                      <a:pt x="555804" y="830126"/>
                      <a:pt x="532944" y="841556"/>
                    </a:cubicBezTo>
                    <a:cubicBezTo>
                      <a:pt x="530086" y="850128"/>
                      <a:pt x="536754" y="852033"/>
                      <a:pt x="541516" y="855843"/>
                    </a:cubicBezTo>
                    <a:cubicBezTo>
                      <a:pt x="561519" y="852986"/>
                      <a:pt x="579616" y="838698"/>
                      <a:pt x="602476" y="859653"/>
                    </a:cubicBezTo>
                    <a:cubicBezTo>
                      <a:pt x="617716" y="874893"/>
                      <a:pt x="654864" y="853938"/>
                      <a:pt x="652959" y="835841"/>
                    </a:cubicBezTo>
                    <a:cubicBezTo>
                      <a:pt x="650815" y="817267"/>
                      <a:pt x="636885" y="804587"/>
                      <a:pt x="620410" y="803828"/>
                    </a:cubicBezTo>
                    <a:close/>
                    <a:moveTo>
                      <a:pt x="2051228" y="690108"/>
                    </a:moveTo>
                    <a:cubicBezTo>
                      <a:pt x="2066468" y="695823"/>
                      <a:pt x="2079803" y="697728"/>
                      <a:pt x="2074088" y="722493"/>
                    </a:cubicBezTo>
                    <a:cubicBezTo>
                      <a:pt x="2066468" y="753925"/>
                      <a:pt x="2053133" y="773928"/>
                      <a:pt x="2021701" y="782500"/>
                    </a:cubicBezTo>
                    <a:cubicBezTo>
                      <a:pt x="2009318" y="785358"/>
                      <a:pt x="1997888" y="785358"/>
                      <a:pt x="2000746" y="772023"/>
                    </a:cubicBezTo>
                    <a:cubicBezTo>
                      <a:pt x="2006461" y="745353"/>
                      <a:pt x="2008366" y="714873"/>
                      <a:pt x="2036941" y="698680"/>
                    </a:cubicBezTo>
                    <a:cubicBezTo>
                      <a:pt x="2040751" y="694870"/>
                      <a:pt x="2045513" y="692965"/>
                      <a:pt x="2051228" y="690108"/>
                    </a:cubicBezTo>
                    <a:close/>
                    <a:moveTo>
                      <a:pt x="2111236" y="608669"/>
                    </a:moveTo>
                    <a:cubicBezTo>
                      <a:pt x="2115046" y="609621"/>
                      <a:pt x="2116951" y="613431"/>
                      <a:pt x="2113141" y="623433"/>
                    </a:cubicBezTo>
                    <a:cubicBezTo>
                      <a:pt x="2113141" y="624385"/>
                      <a:pt x="2112189" y="625338"/>
                      <a:pt x="2111236" y="626290"/>
                    </a:cubicBezTo>
                    <a:cubicBezTo>
                      <a:pt x="2147431" y="643435"/>
                      <a:pt x="2126476" y="692013"/>
                      <a:pt x="2159814" y="711063"/>
                    </a:cubicBezTo>
                    <a:cubicBezTo>
                      <a:pt x="2178864" y="721540"/>
                      <a:pt x="2174101" y="752020"/>
                      <a:pt x="2199819" y="758688"/>
                    </a:cubicBezTo>
                    <a:cubicBezTo>
                      <a:pt x="2206486" y="760593"/>
                      <a:pt x="2189341" y="798693"/>
                      <a:pt x="2176959" y="800598"/>
                    </a:cubicBezTo>
                    <a:cubicBezTo>
                      <a:pt x="2149336" y="805360"/>
                      <a:pt x="2120761" y="810123"/>
                      <a:pt x="2092186" y="814885"/>
                    </a:cubicBezTo>
                    <a:cubicBezTo>
                      <a:pt x="2089329" y="799645"/>
                      <a:pt x="2128381" y="789168"/>
                      <a:pt x="2092186" y="777738"/>
                    </a:cubicBezTo>
                    <a:cubicBezTo>
                      <a:pt x="2098854" y="765355"/>
                      <a:pt x="2098854" y="749163"/>
                      <a:pt x="2111236" y="740590"/>
                    </a:cubicBezTo>
                    <a:cubicBezTo>
                      <a:pt x="2127429" y="729160"/>
                      <a:pt x="2118856" y="712015"/>
                      <a:pt x="2110284" y="710110"/>
                    </a:cubicBezTo>
                    <a:cubicBezTo>
                      <a:pt x="2086471" y="705348"/>
                      <a:pt x="2087424" y="682488"/>
                      <a:pt x="2076946" y="669153"/>
                    </a:cubicBezTo>
                    <a:cubicBezTo>
                      <a:pt x="2062659" y="651055"/>
                      <a:pt x="2076946" y="617718"/>
                      <a:pt x="2097901" y="611050"/>
                    </a:cubicBezTo>
                    <a:cubicBezTo>
                      <a:pt x="2101711" y="609621"/>
                      <a:pt x="2107426" y="607716"/>
                      <a:pt x="2111236" y="608669"/>
                    </a:cubicBezTo>
                    <a:close/>
                    <a:moveTo>
                      <a:pt x="927279" y="479605"/>
                    </a:moveTo>
                    <a:cubicBezTo>
                      <a:pt x="932041" y="477700"/>
                      <a:pt x="935851" y="480558"/>
                      <a:pt x="933946" y="486273"/>
                    </a:cubicBezTo>
                    <a:cubicBezTo>
                      <a:pt x="932041" y="490083"/>
                      <a:pt x="929184" y="492941"/>
                      <a:pt x="929184" y="493893"/>
                    </a:cubicBezTo>
                    <a:cubicBezTo>
                      <a:pt x="919659" y="493893"/>
                      <a:pt x="917754" y="491035"/>
                      <a:pt x="919659" y="488178"/>
                    </a:cubicBezTo>
                    <a:cubicBezTo>
                      <a:pt x="921564" y="484368"/>
                      <a:pt x="924421" y="480558"/>
                      <a:pt x="927279" y="479605"/>
                    </a:cubicBezTo>
                    <a:close/>
                    <a:moveTo>
                      <a:pt x="1938089" y="417931"/>
                    </a:moveTo>
                    <a:cubicBezTo>
                      <a:pt x="1948537" y="420431"/>
                      <a:pt x="1955503" y="431504"/>
                      <a:pt x="1959789" y="441505"/>
                    </a:cubicBezTo>
                    <a:cubicBezTo>
                      <a:pt x="1967409" y="457698"/>
                      <a:pt x="1952169" y="461508"/>
                      <a:pt x="1940739" y="466270"/>
                    </a:cubicBezTo>
                    <a:cubicBezTo>
                      <a:pt x="1909306" y="478653"/>
                      <a:pt x="1880731" y="501513"/>
                      <a:pt x="1842631" y="480558"/>
                    </a:cubicBezTo>
                    <a:cubicBezTo>
                      <a:pt x="1829296" y="472938"/>
                      <a:pt x="1832154" y="467223"/>
                      <a:pt x="1832154" y="458650"/>
                    </a:cubicBezTo>
                    <a:cubicBezTo>
                      <a:pt x="1828344" y="450078"/>
                      <a:pt x="1835964" y="442458"/>
                      <a:pt x="1833106" y="431980"/>
                    </a:cubicBezTo>
                    <a:cubicBezTo>
                      <a:pt x="1828344" y="420550"/>
                      <a:pt x="1835011" y="416740"/>
                      <a:pt x="1845489" y="423408"/>
                    </a:cubicBezTo>
                    <a:cubicBezTo>
                      <a:pt x="1847394" y="430075"/>
                      <a:pt x="1849299" y="439600"/>
                      <a:pt x="1857871" y="432933"/>
                    </a:cubicBezTo>
                    <a:cubicBezTo>
                      <a:pt x="1878826" y="418645"/>
                      <a:pt x="1903591" y="426265"/>
                      <a:pt x="1926451" y="418645"/>
                    </a:cubicBezTo>
                    <a:cubicBezTo>
                      <a:pt x="1930737" y="417216"/>
                      <a:pt x="1934607" y="417097"/>
                      <a:pt x="1938089" y="417931"/>
                    </a:cubicBezTo>
                    <a:close/>
                    <a:moveTo>
                      <a:pt x="904419" y="389118"/>
                    </a:moveTo>
                    <a:cubicBezTo>
                      <a:pt x="915849" y="404358"/>
                      <a:pt x="928231" y="418646"/>
                      <a:pt x="938709" y="433886"/>
                    </a:cubicBezTo>
                    <a:cubicBezTo>
                      <a:pt x="940614" y="436743"/>
                      <a:pt x="940614" y="441505"/>
                      <a:pt x="942519" y="446268"/>
                    </a:cubicBezTo>
                    <a:cubicBezTo>
                      <a:pt x="938709" y="447221"/>
                      <a:pt x="932041" y="450078"/>
                      <a:pt x="931089" y="449125"/>
                    </a:cubicBezTo>
                    <a:cubicBezTo>
                      <a:pt x="912991" y="426266"/>
                      <a:pt x="896799" y="440553"/>
                      <a:pt x="878701" y="449125"/>
                    </a:cubicBezTo>
                    <a:cubicBezTo>
                      <a:pt x="871081" y="452936"/>
                      <a:pt x="863461" y="446268"/>
                      <a:pt x="856794" y="443411"/>
                    </a:cubicBezTo>
                    <a:cubicBezTo>
                      <a:pt x="835839" y="424361"/>
                      <a:pt x="864414" y="422455"/>
                      <a:pt x="867271" y="412930"/>
                    </a:cubicBezTo>
                    <a:cubicBezTo>
                      <a:pt x="878701" y="402453"/>
                      <a:pt x="887274" y="388166"/>
                      <a:pt x="904419" y="389118"/>
                    </a:cubicBezTo>
                    <a:close/>
                    <a:moveTo>
                      <a:pt x="1062534" y="340541"/>
                    </a:moveTo>
                    <a:cubicBezTo>
                      <a:pt x="1073011" y="340541"/>
                      <a:pt x="1082536" y="340541"/>
                      <a:pt x="1083489" y="353876"/>
                    </a:cubicBezTo>
                    <a:cubicBezTo>
                      <a:pt x="1073964" y="356733"/>
                      <a:pt x="1066344" y="373878"/>
                      <a:pt x="1053961" y="360543"/>
                    </a:cubicBezTo>
                    <a:cubicBezTo>
                      <a:pt x="1045389" y="351018"/>
                      <a:pt x="1054914" y="345303"/>
                      <a:pt x="1062534" y="340541"/>
                    </a:cubicBezTo>
                    <a:close/>
                    <a:moveTo>
                      <a:pt x="2471113" y="336025"/>
                    </a:moveTo>
                    <a:cubicBezTo>
                      <a:pt x="2489315" y="339763"/>
                      <a:pt x="2505689" y="355066"/>
                      <a:pt x="2521763" y="370068"/>
                    </a:cubicBezTo>
                    <a:cubicBezTo>
                      <a:pt x="2652256" y="491988"/>
                      <a:pt x="2764651" y="627243"/>
                      <a:pt x="2848471" y="785358"/>
                    </a:cubicBezTo>
                    <a:cubicBezTo>
                      <a:pt x="2875141" y="835841"/>
                      <a:pt x="2898953" y="887276"/>
                      <a:pt x="2920861" y="940616"/>
                    </a:cubicBezTo>
                    <a:cubicBezTo>
                      <a:pt x="2925623" y="952046"/>
                      <a:pt x="2938006" y="963476"/>
                      <a:pt x="2926576" y="977763"/>
                    </a:cubicBezTo>
                    <a:cubicBezTo>
                      <a:pt x="2893238" y="978716"/>
                      <a:pt x="2872283" y="955856"/>
                      <a:pt x="2847518" y="938711"/>
                    </a:cubicBezTo>
                    <a:cubicBezTo>
                      <a:pt x="2844661" y="919661"/>
                      <a:pt x="2858948" y="906326"/>
                      <a:pt x="2864663" y="890133"/>
                    </a:cubicBezTo>
                    <a:cubicBezTo>
                      <a:pt x="2846566" y="892991"/>
                      <a:pt x="2829421" y="903468"/>
                      <a:pt x="2810371" y="908231"/>
                    </a:cubicBezTo>
                    <a:cubicBezTo>
                      <a:pt x="2792273" y="911088"/>
                      <a:pt x="2774176" y="912041"/>
                      <a:pt x="2757031" y="904421"/>
                    </a:cubicBezTo>
                    <a:cubicBezTo>
                      <a:pt x="2741791" y="897753"/>
                      <a:pt x="2733218" y="902516"/>
                      <a:pt x="2728456" y="916803"/>
                    </a:cubicBezTo>
                    <a:cubicBezTo>
                      <a:pt x="2724646" y="935853"/>
                      <a:pt x="2713216" y="952998"/>
                      <a:pt x="2707501" y="971096"/>
                    </a:cubicBezTo>
                    <a:cubicBezTo>
                      <a:pt x="2702738" y="984431"/>
                      <a:pt x="2699881" y="997766"/>
                      <a:pt x="2706548" y="1011101"/>
                    </a:cubicBezTo>
                    <a:cubicBezTo>
                      <a:pt x="2712263" y="1021578"/>
                      <a:pt x="2722741" y="1031103"/>
                      <a:pt x="2712263" y="1044438"/>
                    </a:cubicBezTo>
                    <a:cubicBezTo>
                      <a:pt x="2722979" y="1032294"/>
                      <a:pt x="2735302" y="1023900"/>
                      <a:pt x="2750438" y="1026892"/>
                    </a:cubicBezTo>
                    <a:lnTo>
                      <a:pt x="2757317" y="1029909"/>
                    </a:lnTo>
                    <a:lnTo>
                      <a:pt x="2760842" y="1028246"/>
                    </a:lnTo>
                    <a:cubicBezTo>
                      <a:pt x="2768462" y="1021578"/>
                      <a:pt x="2775130" y="1013006"/>
                      <a:pt x="2785607" y="1010148"/>
                    </a:cubicBezTo>
                    <a:cubicBezTo>
                      <a:pt x="2791798" y="1008243"/>
                      <a:pt x="2798228" y="1006814"/>
                      <a:pt x="2804538" y="1006457"/>
                    </a:cubicBezTo>
                    <a:cubicBezTo>
                      <a:pt x="2810848" y="1006100"/>
                      <a:pt x="2817040" y="1006814"/>
                      <a:pt x="2822755" y="1009196"/>
                    </a:cubicBezTo>
                    <a:cubicBezTo>
                      <a:pt x="2859902" y="1023483"/>
                      <a:pt x="2898955" y="1027293"/>
                      <a:pt x="2938959" y="1031103"/>
                    </a:cubicBezTo>
                    <a:cubicBezTo>
                      <a:pt x="2955152" y="1033008"/>
                      <a:pt x="2957057" y="1047296"/>
                      <a:pt x="2959915" y="1058726"/>
                    </a:cubicBezTo>
                    <a:cubicBezTo>
                      <a:pt x="2990394" y="1159691"/>
                      <a:pt x="3010397" y="1262561"/>
                      <a:pt x="3021827" y="1368288"/>
                    </a:cubicBezTo>
                    <a:cubicBezTo>
                      <a:pt x="3029447" y="1433058"/>
                      <a:pt x="3025637" y="1497828"/>
                      <a:pt x="3027542" y="1562598"/>
                    </a:cubicBezTo>
                    <a:cubicBezTo>
                      <a:pt x="3027542" y="1573076"/>
                      <a:pt x="3031352" y="1585458"/>
                      <a:pt x="3020874" y="1594983"/>
                    </a:cubicBezTo>
                    <a:cubicBezTo>
                      <a:pt x="2992299" y="1573076"/>
                      <a:pt x="2963724" y="1551168"/>
                      <a:pt x="2958009" y="1512116"/>
                    </a:cubicBezTo>
                    <a:cubicBezTo>
                      <a:pt x="2954199" y="1483541"/>
                      <a:pt x="2933244" y="1467348"/>
                      <a:pt x="2918005" y="1446393"/>
                    </a:cubicBezTo>
                    <a:cubicBezTo>
                      <a:pt x="2898955" y="1421628"/>
                      <a:pt x="2888477" y="1390196"/>
                      <a:pt x="2860855" y="1371146"/>
                    </a:cubicBezTo>
                    <a:cubicBezTo>
                      <a:pt x="2846567" y="1368288"/>
                      <a:pt x="2836089" y="1359716"/>
                      <a:pt x="2831327" y="1343523"/>
                    </a:cubicBezTo>
                    <a:cubicBezTo>
                      <a:pt x="2835137" y="1360668"/>
                      <a:pt x="2849424" y="1368288"/>
                      <a:pt x="2856092" y="1380671"/>
                    </a:cubicBezTo>
                    <a:cubicBezTo>
                      <a:pt x="2882762" y="1424486"/>
                      <a:pt x="2896097" y="1474968"/>
                      <a:pt x="2930387" y="1514021"/>
                    </a:cubicBezTo>
                    <a:cubicBezTo>
                      <a:pt x="2938007" y="1522593"/>
                      <a:pt x="2938959" y="1534976"/>
                      <a:pt x="2939912" y="1546406"/>
                    </a:cubicBezTo>
                    <a:cubicBezTo>
                      <a:pt x="2941817" y="1566408"/>
                      <a:pt x="2950390" y="1582601"/>
                      <a:pt x="2962772" y="1597841"/>
                    </a:cubicBezTo>
                    <a:cubicBezTo>
                      <a:pt x="2983727" y="1622606"/>
                      <a:pt x="2993252" y="1652133"/>
                      <a:pt x="2999919" y="1683566"/>
                    </a:cubicBezTo>
                    <a:cubicBezTo>
                      <a:pt x="3023732" y="1698806"/>
                      <a:pt x="3015159" y="1721666"/>
                      <a:pt x="3012302" y="1740716"/>
                    </a:cubicBezTo>
                    <a:cubicBezTo>
                      <a:pt x="2988490" y="1885496"/>
                      <a:pt x="2951342" y="2026466"/>
                      <a:pt x="2886572" y="2158864"/>
                    </a:cubicBezTo>
                    <a:cubicBezTo>
                      <a:pt x="2872284" y="2188391"/>
                      <a:pt x="2858949" y="2218871"/>
                      <a:pt x="2841805" y="2246493"/>
                    </a:cubicBezTo>
                    <a:cubicBezTo>
                      <a:pt x="2837042" y="2255066"/>
                      <a:pt x="2835137" y="2266496"/>
                      <a:pt x="2821802" y="2266496"/>
                    </a:cubicBezTo>
                    <a:cubicBezTo>
                      <a:pt x="2812277" y="2260781"/>
                      <a:pt x="2812277" y="2249351"/>
                      <a:pt x="2808467" y="2240778"/>
                    </a:cubicBezTo>
                    <a:cubicBezTo>
                      <a:pt x="2794180" y="2222681"/>
                      <a:pt x="2796084" y="2198868"/>
                      <a:pt x="2785607" y="2172198"/>
                    </a:cubicBezTo>
                    <a:cubicBezTo>
                      <a:pt x="2795132" y="2196011"/>
                      <a:pt x="2791322" y="2217918"/>
                      <a:pt x="2805609" y="2234111"/>
                    </a:cubicBezTo>
                    <a:cubicBezTo>
                      <a:pt x="2812277" y="2246493"/>
                      <a:pt x="2811324" y="2261733"/>
                      <a:pt x="2821802" y="2273164"/>
                    </a:cubicBezTo>
                    <a:cubicBezTo>
                      <a:pt x="2795132" y="2339839"/>
                      <a:pt x="2750364" y="2394131"/>
                      <a:pt x="2708455" y="2451281"/>
                    </a:cubicBezTo>
                    <a:cubicBezTo>
                      <a:pt x="2661782" y="2514146"/>
                      <a:pt x="2606537" y="2568439"/>
                      <a:pt x="2551292" y="2622731"/>
                    </a:cubicBezTo>
                    <a:cubicBezTo>
                      <a:pt x="2527480" y="2646543"/>
                      <a:pt x="2502714" y="2666546"/>
                      <a:pt x="2476997" y="2687501"/>
                    </a:cubicBezTo>
                    <a:cubicBezTo>
                      <a:pt x="2465567" y="2677976"/>
                      <a:pt x="2476997" y="2661783"/>
                      <a:pt x="2463662" y="2655116"/>
                    </a:cubicBezTo>
                    <a:cubicBezTo>
                      <a:pt x="2469377" y="2608443"/>
                      <a:pt x="2446517" y="2570343"/>
                      <a:pt x="2425562" y="2533196"/>
                    </a:cubicBezTo>
                    <a:cubicBezTo>
                      <a:pt x="2392224" y="2475093"/>
                      <a:pt x="2414132" y="2424611"/>
                      <a:pt x="2439849" y="2375081"/>
                    </a:cubicBezTo>
                    <a:cubicBezTo>
                      <a:pt x="2453184" y="2349364"/>
                      <a:pt x="2458899" y="2330314"/>
                      <a:pt x="2449374" y="2301739"/>
                    </a:cubicBezTo>
                    <a:cubicBezTo>
                      <a:pt x="2439849" y="2272211"/>
                      <a:pt x="2442707" y="2240778"/>
                      <a:pt x="2430324" y="2210298"/>
                    </a:cubicBezTo>
                    <a:cubicBezTo>
                      <a:pt x="2420799" y="2187439"/>
                      <a:pt x="2416989" y="2160768"/>
                      <a:pt x="2396987" y="2144576"/>
                    </a:cubicBezTo>
                    <a:cubicBezTo>
                      <a:pt x="2352219" y="2107428"/>
                      <a:pt x="2357934" y="2060756"/>
                      <a:pt x="2370317" y="2012178"/>
                    </a:cubicBezTo>
                    <a:cubicBezTo>
                      <a:pt x="2372222" y="2005511"/>
                      <a:pt x="2374127" y="1998843"/>
                      <a:pt x="2374127" y="1992176"/>
                    </a:cubicBezTo>
                    <a:cubicBezTo>
                      <a:pt x="2376984" y="1954076"/>
                      <a:pt x="2356982" y="1935978"/>
                      <a:pt x="2319834" y="1944551"/>
                    </a:cubicBezTo>
                    <a:cubicBezTo>
                      <a:pt x="2303642" y="1948361"/>
                      <a:pt x="2292212" y="1948361"/>
                      <a:pt x="2282687" y="1931216"/>
                    </a:cubicBezTo>
                    <a:cubicBezTo>
                      <a:pt x="2263637" y="1897878"/>
                      <a:pt x="2235062" y="1889306"/>
                      <a:pt x="2200772" y="1905498"/>
                    </a:cubicBezTo>
                    <a:cubicBezTo>
                      <a:pt x="2186484" y="1912166"/>
                      <a:pt x="2171244" y="1918833"/>
                      <a:pt x="2157909" y="1926453"/>
                    </a:cubicBezTo>
                    <a:cubicBezTo>
                      <a:pt x="2140764" y="1935978"/>
                      <a:pt x="2124572" y="1938836"/>
                      <a:pt x="2106474" y="1931216"/>
                    </a:cubicBezTo>
                    <a:cubicBezTo>
                      <a:pt x="2083614" y="1921691"/>
                      <a:pt x="2059802" y="1925501"/>
                      <a:pt x="2040752" y="1937883"/>
                    </a:cubicBezTo>
                    <a:cubicBezTo>
                      <a:pt x="2012177" y="1956933"/>
                      <a:pt x="1991222" y="1941693"/>
                      <a:pt x="1974077" y="1924548"/>
                    </a:cubicBezTo>
                    <a:cubicBezTo>
                      <a:pt x="1956932" y="1907403"/>
                      <a:pt x="1938834" y="1892163"/>
                      <a:pt x="1919784" y="1877876"/>
                    </a:cubicBezTo>
                    <a:cubicBezTo>
                      <a:pt x="1909307" y="1870256"/>
                      <a:pt x="1899782" y="1861683"/>
                      <a:pt x="1896924" y="1849301"/>
                    </a:cubicBezTo>
                    <a:cubicBezTo>
                      <a:pt x="1889304" y="1812153"/>
                      <a:pt x="1862634" y="1789293"/>
                      <a:pt x="1839774" y="1762623"/>
                    </a:cubicBezTo>
                    <a:cubicBezTo>
                      <a:pt x="1827392" y="1748336"/>
                      <a:pt x="1815962" y="1694043"/>
                      <a:pt x="1822629" y="1676898"/>
                    </a:cubicBezTo>
                    <a:cubicBezTo>
                      <a:pt x="1840727" y="1632131"/>
                      <a:pt x="1846442" y="1585458"/>
                      <a:pt x="1829297" y="1537833"/>
                    </a:cubicBezTo>
                    <a:cubicBezTo>
                      <a:pt x="1826439" y="1530213"/>
                      <a:pt x="1823582" y="1522593"/>
                      <a:pt x="1828344" y="1514973"/>
                    </a:cubicBezTo>
                    <a:cubicBezTo>
                      <a:pt x="1854062" y="1466396"/>
                      <a:pt x="1875017" y="1416866"/>
                      <a:pt x="1909307" y="1373051"/>
                    </a:cubicBezTo>
                    <a:cubicBezTo>
                      <a:pt x="1915022" y="1366383"/>
                      <a:pt x="1923594" y="1365431"/>
                      <a:pt x="1929309" y="1361621"/>
                    </a:cubicBezTo>
                    <a:cubicBezTo>
                      <a:pt x="1954074" y="1345428"/>
                      <a:pt x="1976934" y="1330188"/>
                      <a:pt x="1977887" y="1293041"/>
                    </a:cubicBezTo>
                    <a:cubicBezTo>
                      <a:pt x="1978839" y="1267323"/>
                      <a:pt x="1992174" y="1239701"/>
                      <a:pt x="2019797" y="1227318"/>
                    </a:cubicBezTo>
                    <a:cubicBezTo>
                      <a:pt x="2040752" y="1217793"/>
                      <a:pt x="2050277" y="1201601"/>
                      <a:pt x="2051229" y="1178741"/>
                    </a:cubicBezTo>
                    <a:cubicBezTo>
                      <a:pt x="2058849" y="1162548"/>
                      <a:pt x="2071232" y="1167311"/>
                      <a:pt x="2083614" y="1172073"/>
                    </a:cubicBezTo>
                    <a:cubicBezTo>
                      <a:pt x="2111237" y="1181598"/>
                      <a:pt x="2136002" y="1178741"/>
                      <a:pt x="2161719" y="1162548"/>
                    </a:cubicBezTo>
                    <a:cubicBezTo>
                      <a:pt x="2193152" y="1142546"/>
                      <a:pt x="2229347" y="1134926"/>
                      <a:pt x="2266494" y="1136831"/>
                    </a:cubicBezTo>
                    <a:cubicBezTo>
                      <a:pt x="2288402" y="1137783"/>
                      <a:pt x="2310309" y="1137783"/>
                      <a:pt x="2331264" y="1133021"/>
                    </a:cubicBezTo>
                    <a:cubicBezTo>
                      <a:pt x="2370317" y="1123496"/>
                      <a:pt x="2397939" y="1138736"/>
                      <a:pt x="2387462" y="1197791"/>
                    </a:cubicBezTo>
                    <a:cubicBezTo>
                      <a:pt x="2384604" y="1213983"/>
                      <a:pt x="2384604" y="1228271"/>
                      <a:pt x="2400797" y="1229223"/>
                    </a:cubicBezTo>
                    <a:cubicBezTo>
                      <a:pt x="2447469" y="1231128"/>
                      <a:pt x="2477949" y="1266371"/>
                      <a:pt x="2517002" y="1283516"/>
                    </a:cubicBezTo>
                    <a:cubicBezTo>
                      <a:pt x="2538909" y="1293041"/>
                      <a:pt x="2550339" y="1296851"/>
                      <a:pt x="2556055" y="1266371"/>
                    </a:cubicBezTo>
                    <a:cubicBezTo>
                      <a:pt x="2561769" y="1236843"/>
                      <a:pt x="2589392" y="1227318"/>
                      <a:pt x="2617967" y="1241606"/>
                    </a:cubicBezTo>
                    <a:cubicBezTo>
                      <a:pt x="2644637" y="1254941"/>
                      <a:pt x="2673212" y="1262561"/>
                      <a:pt x="2701787" y="1271133"/>
                    </a:cubicBezTo>
                    <a:cubicBezTo>
                      <a:pt x="2743697" y="1283516"/>
                      <a:pt x="2782749" y="1259703"/>
                      <a:pt x="2823707" y="1270181"/>
                    </a:cubicBezTo>
                    <a:cubicBezTo>
                      <a:pt x="2833232" y="1272086"/>
                      <a:pt x="2840852" y="1262561"/>
                      <a:pt x="2842757" y="1253988"/>
                    </a:cubicBezTo>
                    <a:cubicBezTo>
                      <a:pt x="2847519" y="1233033"/>
                      <a:pt x="2856092" y="1212078"/>
                      <a:pt x="2857997" y="1191123"/>
                    </a:cubicBezTo>
                    <a:cubicBezTo>
                      <a:pt x="2861807" y="1157786"/>
                      <a:pt x="2857044" y="1154928"/>
                      <a:pt x="2824659" y="1163501"/>
                    </a:cubicBezTo>
                    <a:cubicBezTo>
                      <a:pt x="2807514" y="1168263"/>
                      <a:pt x="2793227" y="1167311"/>
                      <a:pt x="2781797" y="1153023"/>
                    </a:cubicBezTo>
                    <a:lnTo>
                      <a:pt x="2778142" y="1149005"/>
                    </a:lnTo>
                    <a:lnTo>
                      <a:pt x="2758579" y="1157637"/>
                    </a:lnTo>
                    <a:cubicBezTo>
                      <a:pt x="2730182" y="1164691"/>
                      <a:pt x="2706072" y="1153261"/>
                      <a:pt x="2684641" y="1122543"/>
                    </a:cubicBezTo>
                    <a:cubicBezTo>
                      <a:pt x="2676068" y="1110161"/>
                      <a:pt x="2672258" y="1095873"/>
                      <a:pt x="2664638" y="1083491"/>
                    </a:cubicBezTo>
                    <a:cubicBezTo>
                      <a:pt x="2658923" y="1073966"/>
                      <a:pt x="2664638" y="1054916"/>
                      <a:pt x="2646541" y="1054916"/>
                    </a:cubicBezTo>
                    <a:cubicBezTo>
                      <a:pt x="2631301" y="1055868"/>
                      <a:pt x="2616061" y="1061583"/>
                      <a:pt x="2610346" y="1080633"/>
                    </a:cubicBezTo>
                    <a:lnTo>
                      <a:pt x="2609202" y="1082346"/>
                    </a:lnTo>
                    <a:lnTo>
                      <a:pt x="2613204" y="1086348"/>
                    </a:lnTo>
                    <a:cubicBezTo>
                      <a:pt x="2619871" y="1093968"/>
                      <a:pt x="2626539" y="1101588"/>
                      <a:pt x="2632254" y="1108255"/>
                    </a:cubicBezTo>
                    <a:cubicBezTo>
                      <a:pt x="2619871" y="1117780"/>
                      <a:pt x="2617014" y="1133020"/>
                      <a:pt x="2609394" y="1145403"/>
                    </a:cubicBezTo>
                    <a:cubicBezTo>
                      <a:pt x="2602726" y="1154928"/>
                      <a:pt x="2586534" y="1142545"/>
                      <a:pt x="2584629" y="1132068"/>
                    </a:cubicBezTo>
                    <a:cubicBezTo>
                      <a:pt x="2581771" y="1117780"/>
                      <a:pt x="2574151" y="1106350"/>
                      <a:pt x="2566055" y="1095397"/>
                    </a:cubicBezTo>
                    <a:lnTo>
                      <a:pt x="2558490" y="1083461"/>
                    </a:lnTo>
                    <a:lnTo>
                      <a:pt x="2545576" y="1071108"/>
                    </a:lnTo>
                    <a:cubicBezTo>
                      <a:pt x="2541766" y="1068251"/>
                      <a:pt x="2537003" y="1065393"/>
                      <a:pt x="2536051" y="1061583"/>
                    </a:cubicBezTo>
                    <a:cubicBezTo>
                      <a:pt x="2522716" y="1003481"/>
                      <a:pt x="2462708" y="991098"/>
                      <a:pt x="2429371" y="952046"/>
                    </a:cubicBezTo>
                    <a:cubicBezTo>
                      <a:pt x="2426513" y="949188"/>
                      <a:pt x="2421751" y="947283"/>
                      <a:pt x="2417941" y="944426"/>
                    </a:cubicBezTo>
                    <a:cubicBezTo>
                      <a:pt x="2416036" y="943473"/>
                      <a:pt x="2413178" y="943473"/>
                      <a:pt x="2407463" y="947283"/>
                    </a:cubicBezTo>
                    <a:cubicBezTo>
                      <a:pt x="2425561" y="973001"/>
                      <a:pt x="2440801" y="998718"/>
                      <a:pt x="2469376" y="1014911"/>
                    </a:cubicBezTo>
                    <a:cubicBezTo>
                      <a:pt x="2483663" y="1023483"/>
                      <a:pt x="2500808" y="1028246"/>
                      <a:pt x="2509381" y="1044438"/>
                    </a:cubicBezTo>
                    <a:cubicBezTo>
                      <a:pt x="2510333" y="1049201"/>
                      <a:pt x="2508428" y="1053963"/>
                      <a:pt x="2504618" y="1057773"/>
                    </a:cubicBezTo>
                    <a:cubicBezTo>
                      <a:pt x="2500808" y="1066346"/>
                      <a:pt x="2479853" y="1059678"/>
                      <a:pt x="2488426" y="1077776"/>
                    </a:cubicBezTo>
                    <a:cubicBezTo>
                      <a:pt x="2485568" y="1082538"/>
                      <a:pt x="2481758" y="1084443"/>
                      <a:pt x="2476996" y="1084443"/>
                    </a:cubicBezTo>
                    <a:cubicBezTo>
                      <a:pt x="2437943" y="1050153"/>
                      <a:pt x="2385556" y="1032056"/>
                      <a:pt x="2356028" y="985383"/>
                    </a:cubicBezTo>
                    <a:cubicBezTo>
                      <a:pt x="2346503" y="970143"/>
                      <a:pt x="2333168" y="968238"/>
                      <a:pt x="2317928" y="978716"/>
                    </a:cubicBezTo>
                    <a:cubicBezTo>
                      <a:pt x="2310308" y="984431"/>
                      <a:pt x="2301736" y="994908"/>
                      <a:pt x="2295068" y="993003"/>
                    </a:cubicBezTo>
                    <a:cubicBezTo>
                      <a:pt x="2237918" y="978716"/>
                      <a:pt x="2232203" y="1040628"/>
                      <a:pt x="2196008" y="1057773"/>
                    </a:cubicBezTo>
                    <a:cubicBezTo>
                      <a:pt x="2185531" y="1062536"/>
                      <a:pt x="2183626" y="1075871"/>
                      <a:pt x="2181721" y="1087301"/>
                    </a:cubicBezTo>
                    <a:cubicBezTo>
                      <a:pt x="2172196" y="1130163"/>
                      <a:pt x="2149336" y="1152071"/>
                      <a:pt x="2105521" y="1157786"/>
                    </a:cubicBezTo>
                    <a:cubicBezTo>
                      <a:pt x="2088376" y="1159691"/>
                      <a:pt x="2069326" y="1179693"/>
                      <a:pt x="2053133" y="1155881"/>
                    </a:cubicBezTo>
                    <a:cubicBezTo>
                      <a:pt x="2052181" y="1145403"/>
                      <a:pt x="2048371" y="1137783"/>
                      <a:pt x="2036941" y="1136831"/>
                    </a:cubicBezTo>
                    <a:cubicBezTo>
                      <a:pt x="2026463" y="1135878"/>
                      <a:pt x="2010271" y="1148261"/>
                      <a:pt x="2008366" y="1131116"/>
                    </a:cubicBezTo>
                    <a:cubicBezTo>
                      <a:pt x="2005508" y="1113018"/>
                      <a:pt x="1993126" y="1094921"/>
                      <a:pt x="2001698" y="1074918"/>
                    </a:cubicBezTo>
                    <a:cubicBezTo>
                      <a:pt x="2011223" y="1051106"/>
                      <a:pt x="2015986" y="1027293"/>
                      <a:pt x="2008366" y="1001576"/>
                    </a:cubicBezTo>
                    <a:cubicBezTo>
                      <a:pt x="2002651" y="979668"/>
                      <a:pt x="2021701" y="978716"/>
                      <a:pt x="2035988" y="977763"/>
                    </a:cubicBezTo>
                    <a:cubicBezTo>
                      <a:pt x="2059801" y="974906"/>
                      <a:pt x="2083613" y="981573"/>
                      <a:pt x="2107426" y="983478"/>
                    </a:cubicBezTo>
                    <a:cubicBezTo>
                      <a:pt x="2120761" y="984431"/>
                      <a:pt x="2139811" y="992051"/>
                      <a:pt x="2148383" y="975858"/>
                    </a:cubicBezTo>
                    <a:cubicBezTo>
                      <a:pt x="2157908" y="956808"/>
                      <a:pt x="2162671" y="934901"/>
                      <a:pt x="2150288" y="913946"/>
                    </a:cubicBezTo>
                    <a:cubicBezTo>
                      <a:pt x="2140763" y="897753"/>
                      <a:pt x="2131238" y="882513"/>
                      <a:pt x="2112188" y="876798"/>
                    </a:cubicBezTo>
                    <a:cubicBezTo>
                      <a:pt x="2105521" y="874893"/>
                      <a:pt x="2094091" y="873941"/>
                      <a:pt x="2096948" y="862511"/>
                    </a:cubicBezTo>
                    <a:cubicBezTo>
                      <a:pt x="2098853" y="852033"/>
                      <a:pt x="2109331" y="852033"/>
                      <a:pt x="2118856" y="849176"/>
                    </a:cubicBezTo>
                    <a:cubicBezTo>
                      <a:pt x="2149336" y="838698"/>
                      <a:pt x="2177911" y="830126"/>
                      <a:pt x="2206486" y="810123"/>
                    </a:cubicBezTo>
                    <a:cubicBezTo>
                      <a:pt x="2241728" y="785358"/>
                      <a:pt x="2258873" y="735828"/>
                      <a:pt x="2308403" y="731066"/>
                    </a:cubicBezTo>
                    <a:cubicBezTo>
                      <a:pt x="2322691" y="729161"/>
                      <a:pt x="2323643" y="718683"/>
                      <a:pt x="2321738" y="708206"/>
                    </a:cubicBezTo>
                    <a:cubicBezTo>
                      <a:pt x="2319833" y="698681"/>
                      <a:pt x="2314118" y="689156"/>
                      <a:pt x="2311261" y="679631"/>
                    </a:cubicBezTo>
                    <a:cubicBezTo>
                      <a:pt x="2307451" y="666296"/>
                      <a:pt x="2305546" y="652008"/>
                      <a:pt x="2320786" y="643436"/>
                    </a:cubicBezTo>
                    <a:cubicBezTo>
                      <a:pt x="2326501" y="640578"/>
                      <a:pt x="2334121" y="632958"/>
                      <a:pt x="2338883" y="638673"/>
                    </a:cubicBezTo>
                    <a:cubicBezTo>
                      <a:pt x="2346503" y="649151"/>
                      <a:pt x="2353171" y="662486"/>
                      <a:pt x="2343646" y="675821"/>
                    </a:cubicBezTo>
                    <a:cubicBezTo>
                      <a:pt x="2337931" y="685346"/>
                      <a:pt x="2342693" y="692966"/>
                      <a:pt x="2348408" y="699633"/>
                    </a:cubicBezTo>
                    <a:cubicBezTo>
                      <a:pt x="2356028" y="708206"/>
                      <a:pt x="2364601" y="711063"/>
                      <a:pt x="2376031" y="706301"/>
                    </a:cubicBezTo>
                    <a:cubicBezTo>
                      <a:pt x="2378888" y="705348"/>
                      <a:pt x="2381746" y="704396"/>
                      <a:pt x="2385556" y="704396"/>
                    </a:cubicBezTo>
                    <a:cubicBezTo>
                      <a:pt x="2409368" y="712968"/>
                      <a:pt x="2432228" y="712016"/>
                      <a:pt x="2454136" y="698681"/>
                    </a:cubicBezTo>
                    <a:cubicBezTo>
                      <a:pt x="2460803" y="694871"/>
                      <a:pt x="2469376" y="692966"/>
                      <a:pt x="2476996" y="692013"/>
                    </a:cubicBezTo>
                    <a:cubicBezTo>
                      <a:pt x="2517001" y="689156"/>
                      <a:pt x="2517001" y="689156"/>
                      <a:pt x="2517953" y="648198"/>
                    </a:cubicBezTo>
                    <a:cubicBezTo>
                      <a:pt x="2525573" y="626291"/>
                      <a:pt x="2540813" y="618671"/>
                      <a:pt x="2563673" y="626291"/>
                    </a:cubicBezTo>
                    <a:cubicBezTo>
                      <a:pt x="2558911" y="610098"/>
                      <a:pt x="2545576" y="599621"/>
                      <a:pt x="2554148" y="585333"/>
                    </a:cubicBezTo>
                    <a:lnTo>
                      <a:pt x="2572928" y="573708"/>
                    </a:lnTo>
                    <a:lnTo>
                      <a:pt x="2586098" y="571735"/>
                    </a:lnTo>
                    <a:lnTo>
                      <a:pt x="2586726" y="571671"/>
                    </a:lnTo>
                    <a:cubicBezTo>
                      <a:pt x="2599630" y="572653"/>
                      <a:pt x="2613203" y="578189"/>
                      <a:pt x="2624633" y="568188"/>
                    </a:cubicBezTo>
                    <a:cubicBezTo>
                      <a:pt x="2626538" y="566283"/>
                      <a:pt x="2628443" y="565331"/>
                      <a:pt x="2630348" y="563426"/>
                    </a:cubicBezTo>
                    <a:cubicBezTo>
                      <a:pt x="2634158" y="561521"/>
                      <a:pt x="2634158" y="568188"/>
                      <a:pt x="2633206" y="563426"/>
                    </a:cubicBezTo>
                    <a:cubicBezTo>
                      <a:pt x="2632253" y="557711"/>
                      <a:pt x="2629396" y="564378"/>
                      <a:pt x="2626538" y="563426"/>
                    </a:cubicBezTo>
                    <a:cubicBezTo>
                      <a:pt x="2615584" y="567236"/>
                      <a:pt x="2604392" y="569141"/>
                      <a:pt x="2593082" y="570689"/>
                    </a:cubicBezTo>
                    <a:lnTo>
                      <a:pt x="2586098" y="571735"/>
                    </a:lnTo>
                    <a:lnTo>
                      <a:pt x="2574151" y="572951"/>
                    </a:lnTo>
                    <a:lnTo>
                      <a:pt x="2572928" y="573708"/>
                    </a:lnTo>
                    <a:lnTo>
                      <a:pt x="2558911" y="575808"/>
                    </a:lnTo>
                    <a:cubicBezTo>
                      <a:pt x="2533193" y="580571"/>
                      <a:pt x="2516048" y="563426"/>
                      <a:pt x="2506523" y="541518"/>
                    </a:cubicBezTo>
                    <a:cubicBezTo>
                      <a:pt x="2496998" y="519611"/>
                      <a:pt x="2487473" y="498656"/>
                      <a:pt x="2512238" y="480558"/>
                    </a:cubicBezTo>
                    <a:cubicBezTo>
                      <a:pt x="2520811" y="474843"/>
                      <a:pt x="2527478" y="467223"/>
                      <a:pt x="2533193" y="458651"/>
                    </a:cubicBezTo>
                    <a:cubicBezTo>
                      <a:pt x="2537003" y="452936"/>
                      <a:pt x="2541766" y="446268"/>
                      <a:pt x="2534146" y="440553"/>
                    </a:cubicBezTo>
                    <a:cubicBezTo>
                      <a:pt x="2526526" y="434838"/>
                      <a:pt x="2515096" y="437696"/>
                      <a:pt x="2513191" y="445316"/>
                    </a:cubicBezTo>
                    <a:cubicBezTo>
                      <a:pt x="2506523" y="474843"/>
                      <a:pt x="2482711" y="489131"/>
                      <a:pt x="2464613" y="509133"/>
                    </a:cubicBezTo>
                    <a:cubicBezTo>
                      <a:pt x="2452231" y="523421"/>
                      <a:pt x="2455088" y="538661"/>
                      <a:pt x="2467471" y="551996"/>
                    </a:cubicBezTo>
                    <a:cubicBezTo>
                      <a:pt x="2481758" y="567236"/>
                      <a:pt x="2481758" y="582476"/>
                      <a:pt x="2468423" y="597716"/>
                    </a:cubicBezTo>
                    <a:cubicBezTo>
                      <a:pt x="2457946" y="610098"/>
                      <a:pt x="2455088" y="623433"/>
                      <a:pt x="2453183" y="638673"/>
                    </a:cubicBezTo>
                    <a:cubicBezTo>
                      <a:pt x="2451278" y="657723"/>
                      <a:pt x="2442706" y="671058"/>
                      <a:pt x="2423656" y="676773"/>
                    </a:cubicBezTo>
                    <a:cubicBezTo>
                      <a:pt x="2413178" y="682488"/>
                      <a:pt x="2402701" y="690108"/>
                      <a:pt x="2389366" y="683441"/>
                    </a:cubicBezTo>
                    <a:cubicBezTo>
                      <a:pt x="2381746" y="676773"/>
                      <a:pt x="2376983" y="670106"/>
                      <a:pt x="2383651" y="659628"/>
                    </a:cubicBezTo>
                    <a:cubicBezTo>
                      <a:pt x="2377936" y="649151"/>
                      <a:pt x="2372221" y="638673"/>
                      <a:pt x="2367458" y="627243"/>
                    </a:cubicBezTo>
                    <a:cubicBezTo>
                      <a:pt x="2348408" y="585333"/>
                      <a:pt x="2348408" y="584381"/>
                      <a:pt x="2308403" y="612003"/>
                    </a:cubicBezTo>
                    <a:cubicBezTo>
                      <a:pt x="2273161" y="616766"/>
                      <a:pt x="2265541" y="608193"/>
                      <a:pt x="2270303" y="571046"/>
                    </a:cubicBezTo>
                    <a:cubicBezTo>
                      <a:pt x="2271256" y="560568"/>
                      <a:pt x="2287448" y="545328"/>
                      <a:pt x="2260778" y="543423"/>
                    </a:cubicBezTo>
                    <a:cubicBezTo>
                      <a:pt x="2255063" y="542471"/>
                      <a:pt x="2255063" y="530088"/>
                      <a:pt x="2259826" y="522468"/>
                    </a:cubicBezTo>
                    <a:cubicBezTo>
                      <a:pt x="2313166" y="486273"/>
                      <a:pt x="2361743" y="445316"/>
                      <a:pt x="2390318" y="385308"/>
                    </a:cubicBezTo>
                    <a:cubicBezTo>
                      <a:pt x="2396986" y="372926"/>
                      <a:pt x="2403653" y="362448"/>
                      <a:pt x="2416988" y="357686"/>
                    </a:cubicBezTo>
                    <a:cubicBezTo>
                      <a:pt x="2416988" y="355781"/>
                      <a:pt x="2416988" y="353876"/>
                      <a:pt x="2417941" y="351971"/>
                    </a:cubicBezTo>
                    <a:cubicBezTo>
                      <a:pt x="2419846" y="352923"/>
                      <a:pt x="2423656" y="354828"/>
                      <a:pt x="2424608" y="353876"/>
                    </a:cubicBezTo>
                    <a:cubicBezTo>
                      <a:pt x="2434371" y="344351"/>
                      <a:pt x="2443539" y="338934"/>
                      <a:pt x="2452245" y="336582"/>
                    </a:cubicBezTo>
                    <a:cubicBezTo>
                      <a:pt x="2458775" y="334818"/>
                      <a:pt x="2465045" y="334779"/>
                      <a:pt x="2471113" y="336025"/>
                    </a:cubicBezTo>
                    <a:close/>
                    <a:moveTo>
                      <a:pt x="761544" y="194808"/>
                    </a:moveTo>
                    <a:cubicBezTo>
                      <a:pt x="773926" y="196713"/>
                      <a:pt x="774879" y="206238"/>
                      <a:pt x="773926" y="216716"/>
                    </a:cubicBezTo>
                    <a:cubicBezTo>
                      <a:pt x="755829" y="237671"/>
                      <a:pt x="760591" y="257673"/>
                      <a:pt x="773926" y="278628"/>
                    </a:cubicBezTo>
                    <a:cubicBezTo>
                      <a:pt x="748209" y="302441"/>
                      <a:pt x="720586" y="315776"/>
                      <a:pt x="687249" y="293868"/>
                    </a:cubicBezTo>
                    <a:cubicBezTo>
                      <a:pt x="682486" y="291011"/>
                      <a:pt x="675819" y="292916"/>
                      <a:pt x="671056" y="292916"/>
                    </a:cubicBezTo>
                    <a:cubicBezTo>
                      <a:pt x="660579" y="294821"/>
                      <a:pt x="650101" y="296726"/>
                      <a:pt x="640576" y="298631"/>
                    </a:cubicBezTo>
                    <a:cubicBezTo>
                      <a:pt x="627241" y="300536"/>
                      <a:pt x="613906" y="302441"/>
                      <a:pt x="603429" y="291011"/>
                    </a:cubicBezTo>
                    <a:cubicBezTo>
                      <a:pt x="636766" y="258626"/>
                      <a:pt x="678676" y="239576"/>
                      <a:pt x="715824" y="211953"/>
                    </a:cubicBezTo>
                    <a:cubicBezTo>
                      <a:pt x="719634" y="209096"/>
                      <a:pt x="724396" y="211953"/>
                      <a:pt x="727254" y="215763"/>
                    </a:cubicBezTo>
                    <a:cubicBezTo>
                      <a:pt x="746304" y="220526"/>
                      <a:pt x="741541" y="187188"/>
                      <a:pt x="761544" y="194808"/>
                    </a:cubicBezTo>
                    <a:close/>
                    <a:moveTo>
                      <a:pt x="873343" y="184331"/>
                    </a:moveTo>
                    <a:cubicBezTo>
                      <a:pt x="879653" y="185283"/>
                      <a:pt x="886320" y="188617"/>
                      <a:pt x="891083" y="191951"/>
                    </a:cubicBezTo>
                    <a:cubicBezTo>
                      <a:pt x="904418" y="200523"/>
                      <a:pt x="892988" y="209096"/>
                      <a:pt x="888226" y="217668"/>
                    </a:cubicBezTo>
                    <a:lnTo>
                      <a:pt x="879241" y="234820"/>
                    </a:lnTo>
                    <a:lnTo>
                      <a:pt x="895370" y="235036"/>
                    </a:lnTo>
                    <a:cubicBezTo>
                      <a:pt x="907514" y="238206"/>
                      <a:pt x="906800" y="249815"/>
                      <a:pt x="899656" y="266246"/>
                    </a:cubicBezTo>
                    <a:cubicBezTo>
                      <a:pt x="894893" y="277676"/>
                      <a:pt x="884416" y="289106"/>
                      <a:pt x="892988" y="303393"/>
                    </a:cubicBezTo>
                    <a:cubicBezTo>
                      <a:pt x="897751" y="310061"/>
                      <a:pt x="901561" y="309108"/>
                      <a:pt x="905371" y="303393"/>
                    </a:cubicBezTo>
                    <a:cubicBezTo>
                      <a:pt x="923468" y="307203"/>
                      <a:pt x="923468" y="307203"/>
                      <a:pt x="915848" y="337683"/>
                    </a:cubicBezTo>
                    <a:cubicBezTo>
                      <a:pt x="926326" y="330063"/>
                      <a:pt x="936803" y="329111"/>
                      <a:pt x="946328" y="324348"/>
                    </a:cubicBezTo>
                    <a:lnTo>
                      <a:pt x="973409" y="303804"/>
                    </a:lnTo>
                    <a:lnTo>
                      <a:pt x="975260" y="292796"/>
                    </a:lnTo>
                    <a:cubicBezTo>
                      <a:pt x="974903" y="288629"/>
                      <a:pt x="972522" y="284819"/>
                      <a:pt x="965378" y="281485"/>
                    </a:cubicBezTo>
                    <a:cubicBezTo>
                      <a:pt x="944423" y="270055"/>
                      <a:pt x="942518" y="249100"/>
                      <a:pt x="962521" y="233860"/>
                    </a:cubicBezTo>
                    <a:cubicBezTo>
                      <a:pt x="977761" y="221478"/>
                      <a:pt x="993953" y="208143"/>
                      <a:pt x="1013956" y="203380"/>
                    </a:cubicBezTo>
                    <a:cubicBezTo>
                      <a:pt x="1018718" y="201475"/>
                      <a:pt x="1023481" y="200046"/>
                      <a:pt x="1028243" y="200165"/>
                    </a:cubicBezTo>
                    <a:cubicBezTo>
                      <a:pt x="1033006" y="200284"/>
                      <a:pt x="1037768" y="201951"/>
                      <a:pt x="1042531" y="206238"/>
                    </a:cubicBezTo>
                    <a:cubicBezTo>
                      <a:pt x="1037768" y="220525"/>
                      <a:pt x="1018718" y="221478"/>
                      <a:pt x="1016813" y="234813"/>
                    </a:cubicBezTo>
                    <a:cubicBezTo>
                      <a:pt x="1029196" y="212905"/>
                      <a:pt x="1052056" y="208143"/>
                      <a:pt x="1075868" y="204333"/>
                    </a:cubicBezTo>
                    <a:cubicBezTo>
                      <a:pt x="1082536" y="204333"/>
                      <a:pt x="1089203" y="204333"/>
                      <a:pt x="1095871" y="204333"/>
                    </a:cubicBezTo>
                    <a:cubicBezTo>
                      <a:pt x="1106348" y="211953"/>
                      <a:pt x="1099681" y="223383"/>
                      <a:pt x="1099681" y="232908"/>
                    </a:cubicBezTo>
                    <a:cubicBezTo>
                      <a:pt x="1112063" y="235765"/>
                      <a:pt x="1123493" y="229098"/>
                      <a:pt x="1133971" y="231003"/>
                    </a:cubicBezTo>
                    <a:cubicBezTo>
                      <a:pt x="1140638" y="231003"/>
                      <a:pt x="1146353" y="233860"/>
                      <a:pt x="1151116" y="238623"/>
                    </a:cubicBezTo>
                    <a:cubicBezTo>
                      <a:pt x="1162546" y="262435"/>
                      <a:pt x="1192073" y="265293"/>
                      <a:pt x="1205408" y="287200"/>
                    </a:cubicBezTo>
                    <a:cubicBezTo>
                      <a:pt x="1219696" y="305298"/>
                      <a:pt x="1210171" y="320538"/>
                      <a:pt x="1198741" y="334825"/>
                    </a:cubicBezTo>
                    <a:cubicBezTo>
                      <a:pt x="1205408" y="359590"/>
                      <a:pt x="1234936" y="358638"/>
                      <a:pt x="1248271" y="377688"/>
                    </a:cubicBezTo>
                    <a:cubicBezTo>
                      <a:pt x="1257796" y="391023"/>
                      <a:pt x="1257796" y="393880"/>
                      <a:pt x="1246366" y="402453"/>
                    </a:cubicBezTo>
                    <a:cubicBezTo>
                      <a:pt x="1226363" y="415788"/>
                      <a:pt x="1207313" y="445315"/>
                      <a:pt x="1187311" y="402453"/>
                    </a:cubicBezTo>
                    <a:cubicBezTo>
                      <a:pt x="1184453" y="396738"/>
                      <a:pt x="1176833" y="390070"/>
                      <a:pt x="1171118" y="396738"/>
                    </a:cubicBezTo>
                    <a:cubicBezTo>
                      <a:pt x="1161593" y="407215"/>
                      <a:pt x="1163498" y="418645"/>
                      <a:pt x="1171118" y="431028"/>
                    </a:cubicBezTo>
                    <a:cubicBezTo>
                      <a:pt x="1186358" y="457698"/>
                      <a:pt x="1180643" y="471033"/>
                      <a:pt x="1151116" y="479605"/>
                    </a:cubicBezTo>
                    <a:cubicBezTo>
                      <a:pt x="1147306" y="475795"/>
                      <a:pt x="1141591" y="474843"/>
                      <a:pt x="1136828" y="476748"/>
                    </a:cubicBezTo>
                    <a:cubicBezTo>
                      <a:pt x="1132066" y="478653"/>
                      <a:pt x="1134923" y="483415"/>
                      <a:pt x="1136828" y="487225"/>
                    </a:cubicBezTo>
                    <a:cubicBezTo>
                      <a:pt x="1135876" y="500560"/>
                      <a:pt x="1128256" y="503418"/>
                      <a:pt x="1118731" y="497703"/>
                    </a:cubicBezTo>
                    <a:cubicBezTo>
                      <a:pt x="1098728" y="487225"/>
                      <a:pt x="1074916" y="482463"/>
                      <a:pt x="1066343" y="455793"/>
                    </a:cubicBezTo>
                    <a:cubicBezTo>
                      <a:pt x="1058723" y="432933"/>
                      <a:pt x="1039673" y="427218"/>
                      <a:pt x="1016813" y="433885"/>
                    </a:cubicBezTo>
                    <a:cubicBezTo>
                      <a:pt x="1008241" y="436743"/>
                      <a:pt x="999668" y="438648"/>
                      <a:pt x="996811" y="428170"/>
                    </a:cubicBezTo>
                    <a:cubicBezTo>
                      <a:pt x="993001" y="415788"/>
                      <a:pt x="1007288" y="411025"/>
                      <a:pt x="1013003" y="411978"/>
                    </a:cubicBezTo>
                    <a:cubicBezTo>
                      <a:pt x="1055866" y="420550"/>
                      <a:pt x="1078726" y="386260"/>
                      <a:pt x="1109206" y="369115"/>
                    </a:cubicBezTo>
                    <a:cubicBezTo>
                      <a:pt x="1117778" y="343398"/>
                      <a:pt x="1089203" y="330063"/>
                      <a:pt x="1089203" y="307203"/>
                    </a:cubicBezTo>
                    <a:cubicBezTo>
                      <a:pt x="1085393" y="301488"/>
                      <a:pt x="1081583" y="296725"/>
                      <a:pt x="1077773" y="291010"/>
                    </a:cubicBezTo>
                    <a:cubicBezTo>
                      <a:pt x="1057771" y="307203"/>
                      <a:pt x="1036816" y="290058"/>
                      <a:pt x="1016813" y="292915"/>
                    </a:cubicBezTo>
                    <a:cubicBezTo>
                      <a:pt x="1012050" y="293391"/>
                      <a:pt x="1008717" y="294106"/>
                      <a:pt x="1007169" y="296011"/>
                    </a:cubicBezTo>
                    <a:lnTo>
                      <a:pt x="1007866" y="302667"/>
                    </a:lnTo>
                    <a:lnTo>
                      <a:pt x="1009193" y="303393"/>
                    </a:lnTo>
                    <a:cubicBezTo>
                      <a:pt x="1013003" y="324348"/>
                      <a:pt x="986333" y="363401"/>
                      <a:pt x="962521" y="370068"/>
                    </a:cubicBezTo>
                    <a:cubicBezTo>
                      <a:pt x="943471" y="375783"/>
                      <a:pt x="924421" y="377688"/>
                      <a:pt x="905371" y="371973"/>
                    </a:cubicBezTo>
                    <a:cubicBezTo>
                      <a:pt x="896798" y="389118"/>
                      <a:pt x="879653" y="396738"/>
                      <a:pt x="868223" y="410073"/>
                    </a:cubicBezTo>
                    <a:cubicBezTo>
                      <a:pt x="859651" y="419598"/>
                      <a:pt x="849173" y="424361"/>
                      <a:pt x="836791" y="426266"/>
                    </a:cubicBezTo>
                    <a:cubicBezTo>
                      <a:pt x="830123" y="425313"/>
                      <a:pt x="820598" y="421503"/>
                      <a:pt x="816788" y="424361"/>
                    </a:cubicBezTo>
                    <a:cubicBezTo>
                      <a:pt x="772973" y="455793"/>
                      <a:pt x="714871" y="464366"/>
                      <a:pt x="677723" y="507228"/>
                    </a:cubicBezTo>
                    <a:cubicBezTo>
                      <a:pt x="667246" y="519611"/>
                      <a:pt x="646291" y="531993"/>
                      <a:pt x="668198" y="553901"/>
                    </a:cubicBezTo>
                    <a:cubicBezTo>
                      <a:pt x="672961" y="558663"/>
                      <a:pt x="665341" y="574856"/>
                      <a:pt x="662483" y="586286"/>
                    </a:cubicBezTo>
                    <a:cubicBezTo>
                      <a:pt x="685343" y="585333"/>
                      <a:pt x="702488" y="596763"/>
                      <a:pt x="716776" y="612956"/>
                    </a:cubicBezTo>
                    <a:cubicBezTo>
                      <a:pt x="731063" y="630101"/>
                      <a:pt x="747256" y="644388"/>
                      <a:pt x="771068" y="645341"/>
                    </a:cubicBezTo>
                    <a:cubicBezTo>
                      <a:pt x="789166" y="646293"/>
                      <a:pt x="788213" y="653913"/>
                      <a:pt x="782498" y="667248"/>
                    </a:cubicBezTo>
                    <a:cubicBezTo>
                      <a:pt x="774878" y="685346"/>
                      <a:pt x="766306" y="702491"/>
                      <a:pt x="772973" y="726303"/>
                    </a:cubicBezTo>
                    <a:cubicBezTo>
                      <a:pt x="779641" y="752973"/>
                      <a:pt x="789166" y="747258"/>
                      <a:pt x="805358" y="736781"/>
                    </a:cubicBezTo>
                    <a:cubicBezTo>
                      <a:pt x="823456" y="725351"/>
                      <a:pt x="826313" y="706301"/>
                      <a:pt x="828218" y="689156"/>
                    </a:cubicBezTo>
                    <a:cubicBezTo>
                      <a:pt x="831076" y="669153"/>
                      <a:pt x="841553" y="660581"/>
                      <a:pt x="858698" y="652961"/>
                    </a:cubicBezTo>
                    <a:cubicBezTo>
                      <a:pt x="901561" y="638673"/>
                      <a:pt x="911086" y="619623"/>
                      <a:pt x="901561" y="573903"/>
                    </a:cubicBezTo>
                    <a:cubicBezTo>
                      <a:pt x="900608" y="569141"/>
                      <a:pt x="899656" y="563426"/>
                      <a:pt x="904418" y="561521"/>
                    </a:cubicBezTo>
                    <a:cubicBezTo>
                      <a:pt x="937756" y="550091"/>
                      <a:pt x="937756" y="514848"/>
                      <a:pt x="953948" y="491988"/>
                    </a:cubicBezTo>
                    <a:cubicBezTo>
                      <a:pt x="957758" y="486273"/>
                      <a:pt x="961568" y="480558"/>
                      <a:pt x="968236" y="478653"/>
                    </a:cubicBezTo>
                    <a:cubicBezTo>
                      <a:pt x="991096" y="471986"/>
                      <a:pt x="1037768" y="491036"/>
                      <a:pt x="1049198" y="512943"/>
                    </a:cubicBezTo>
                    <a:cubicBezTo>
                      <a:pt x="1061581" y="517706"/>
                      <a:pt x="1074916" y="522468"/>
                      <a:pt x="1063486" y="539613"/>
                    </a:cubicBezTo>
                    <a:cubicBezTo>
                      <a:pt x="1048246" y="555806"/>
                      <a:pt x="1052056" y="572951"/>
                      <a:pt x="1067296" y="583428"/>
                    </a:cubicBezTo>
                    <a:cubicBezTo>
                      <a:pt x="1084441" y="593906"/>
                      <a:pt x="1099681" y="578666"/>
                      <a:pt x="1112063" y="568188"/>
                    </a:cubicBezTo>
                    <a:cubicBezTo>
                      <a:pt x="1139686" y="545328"/>
                      <a:pt x="1138733" y="544376"/>
                      <a:pt x="1146353" y="580571"/>
                    </a:cubicBezTo>
                    <a:cubicBezTo>
                      <a:pt x="1149211" y="592953"/>
                      <a:pt x="1154926" y="606288"/>
                      <a:pt x="1151116" y="616766"/>
                    </a:cubicBezTo>
                    <a:cubicBezTo>
                      <a:pt x="1138733" y="656771"/>
                      <a:pt x="1163498" y="672011"/>
                      <a:pt x="1193026" y="684393"/>
                    </a:cubicBezTo>
                    <a:cubicBezTo>
                      <a:pt x="1193026" y="693918"/>
                      <a:pt x="1188501" y="696537"/>
                      <a:pt x="1182905" y="697847"/>
                    </a:cubicBezTo>
                    <a:lnTo>
                      <a:pt x="1179024" y="699159"/>
                    </a:lnTo>
                    <a:lnTo>
                      <a:pt x="1177845" y="699023"/>
                    </a:lnTo>
                    <a:cubicBezTo>
                      <a:pt x="1174214" y="699455"/>
                      <a:pt x="1170404" y="700824"/>
                      <a:pt x="1166356" y="703443"/>
                    </a:cubicBezTo>
                    <a:lnTo>
                      <a:pt x="1179024" y="699159"/>
                    </a:lnTo>
                    <a:lnTo>
                      <a:pt x="1188263" y="700229"/>
                    </a:lnTo>
                    <a:cubicBezTo>
                      <a:pt x="1194931" y="702491"/>
                      <a:pt x="1201122" y="707253"/>
                      <a:pt x="1207313" y="712016"/>
                    </a:cubicBezTo>
                    <a:cubicBezTo>
                      <a:pt x="1210647" y="727732"/>
                      <a:pt x="1209694" y="741781"/>
                      <a:pt x="1205051" y="754402"/>
                    </a:cubicBezTo>
                    <a:lnTo>
                      <a:pt x="1180854" y="787924"/>
                    </a:lnTo>
                    <a:lnTo>
                      <a:pt x="1187073" y="807504"/>
                    </a:lnTo>
                    <a:cubicBezTo>
                      <a:pt x="1190883" y="812504"/>
                      <a:pt x="1196836" y="815362"/>
                      <a:pt x="1206361" y="814886"/>
                    </a:cubicBezTo>
                    <a:cubicBezTo>
                      <a:pt x="1214934" y="814886"/>
                      <a:pt x="1223506" y="816791"/>
                      <a:pt x="1213981" y="828221"/>
                    </a:cubicBezTo>
                    <a:cubicBezTo>
                      <a:pt x="1208266" y="850128"/>
                      <a:pt x="1205409" y="874893"/>
                      <a:pt x="1172071" y="862511"/>
                    </a:cubicBezTo>
                    <a:cubicBezTo>
                      <a:pt x="1153021" y="859653"/>
                      <a:pt x="1123494" y="872036"/>
                      <a:pt x="1115874" y="854891"/>
                    </a:cubicBezTo>
                    <a:cubicBezTo>
                      <a:pt x="1109206" y="839651"/>
                      <a:pt x="1133971" y="821553"/>
                      <a:pt x="1148259" y="807266"/>
                    </a:cubicBezTo>
                    <a:cubicBezTo>
                      <a:pt x="1157784" y="799646"/>
                      <a:pt x="1159689" y="785358"/>
                      <a:pt x="1173024" y="780596"/>
                    </a:cubicBezTo>
                    <a:lnTo>
                      <a:pt x="1173125" y="780684"/>
                    </a:lnTo>
                    <a:lnTo>
                      <a:pt x="1174333" y="770475"/>
                    </a:lnTo>
                    <a:cubicBezTo>
                      <a:pt x="1173023" y="767975"/>
                      <a:pt x="1169689" y="766784"/>
                      <a:pt x="1163498" y="767261"/>
                    </a:cubicBezTo>
                    <a:cubicBezTo>
                      <a:pt x="1147306" y="769166"/>
                      <a:pt x="1137781" y="780596"/>
                      <a:pt x="1124446" y="787263"/>
                    </a:cubicBezTo>
                    <a:cubicBezTo>
                      <a:pt x="1097776" y="793931"/>
                      <a:pt x="1070153" y="791073"/>
                      <a:pt x="1043483" y="789168"/>
                    </a:cubicBezTo>
                    <a:cubicBezTo>
                      <a:pt x="1026338" y="788216"/>
                      <a:pt x="1010146" y="786311"/>
                      <a:pt x="993953" y="794883"/>
                    </a:cubicBezTo>
                    <a:cubicBezTo>
                      <a:pt x="987286" y="810123"/>
                      <a:pt x="971093" y="808218"/>
                      <a:pt x="959663" y="814886"/>
                    </a:cubicBezTo>
                    <a:cubicBezTo>
                      <a:pt x="951091" y="825363"/>
                      <a:pt x="939661" y="831078"/>
                      <a:pt x="929183" y="839651"/>
                    </a:cubicBezTo>
                    <a:lnTo>
                      <a:pt x="925100" y="843462"/>
                    </a:lnTo>
                    <a:lnTo>
                      <a:pt x="915848" y="851081"/>
                    </a:lnTo>
                    <a:cubicBezTo>
                      <a:pt x="915848" y="851081"/>
                      <a:pt x="912991" y="851081"/>
                      <a:pt x="912991" y="851081"/>
                    </a:cubicBezTo>
                    <a:cubicBezTo>
                      <a:pt x="912991" y="851081"/>
                      <a:pt x="914896" y="852986"/>
                      <a:pt x="914896" y="852986"/>
                    </a:cubicBezTo>
                    <a:lnTo>
                      <a:pt x="925100" y="843462"/>
                    </a:lnTo>
                    <a:lnTo>
                      <a:pt x="932041" y="837746"/>
                    </a:lnTo>
                    <a:cubicBezTo>
                      <a:pt x="942518" y="824411"/>
                      <a:pt x="959663" y="826316"/>
                      <a:pt x="972998" y="820601"/>
                    </a:cubicBezTo>
                    <a:cubicBezTo>
                      <a:pt x="979666" y="818696"/>
                      <a:pt x="986333" y="814886"/>
                      <a:pt x="992048" y="814886"/>
                    </a:cubicBezTo>
                    <a:cubicBezTo>
                      <a:pt x="1003478" y="813933"/>
                      <a:pt x="1017766" y="809171"/>
                      <a:pt x="1023481" y="819648"/>
                    </a:cubicBezTo>
                    <a:cubicBezTo>
                      <a:pt x="1032053" y="834888"/>
                      <a:pt x="1013003" y="835841"/>
                      <a:pt x="1005383" y="842508"/>
                    </a:cubicBezTo>
                    <a:cubicBezTo>
                      <a:pt x="1003478" y="844413"/>
                      <a:pt x="1005383" y="851081"/>
                      <a:pt x="1006336" y="854891"/>
                    </a:cubicBezTo>
                    <a:cubicBezTo>
                      <a:pt x="997763" y="866321"/>
                      <a:pt x="1011098" y="877751"/>
                      <a:pt x="1005383" y="889181"/>
                    </a:cubicBezTo>
                    <a:cubicBezTo>
                      <a:pt x="1001573" y="899658"/>
                      <a:pt x="992048" y="903468"/>
                      <a:pt x="984428" y="910136"/>
                    </a:cubicBezTo>
                    <a:cubicBezTo>
                      <a:pt x="974903" y="918708"/>
                      <a:pt x="961568" y="909183"/>
                      <a:pt x="952043" y="916803"/>
                    </a:cubicBezTo>
                    <a:cubicBezTo>
                      <a:pt x="937756" y="931091"/>
                      <a:pt x="916801" y="932043"/>
                      <a:pt x="899656" y="938711"/>
                    </a:cubicBezTo>
                    <a:cubicBezTo>
                      <a:pt x="876796" y="947283"/>
                      <a:pt x="858698" y="959666"/>
                      <a:pt x="855841" y="985383"/>
                    </a:cubicBezTo>
                    <a:cubicBezTo>
                      <a:pt x="853936" y="1001576"/>
                      <a:pt x="839648" y="1003481"/>
                      <a:pt x="831076" y="1003481"/>
                    </a:cubicBezTo>
                    <a:cubicBezTo>
                      <a:pt x="779641" y="1006338"/>
                      <a:pt x="763448" y="1048248"/>
                      <a:pt x="738683" y="1081586"/>
                    </a:cubicBezTo>
                    <a:cubicBezTo>
                      <a:pt x="708203" y="1076823"/>
                      <a:pt x="712013" y="1097778"/>
                      <a:pt x="711061" y="1115876"/>
                    </a:cubicBezTo>
                    <a:cubicBezTo>
                      <a:pt x="707251" y="1144451"/>
                      <a:pt x="692011" y="1163501"/>
                      <a:pt x="666293" y="1175883"/>
                    </a:cubicBezTo>
                    <a:cubicBezTo>
                      <a:pt x="636766" y="1191123"/>
                      <a:pt x="610096" y="1209221"/>
                      <a:pt x="585331" y="1230176"/>
                    </a:cubicBezTo>
                    <a:cubicBezTo>
                      <a:pt x="565328" y="1247320"/>
                      <a:pt x="557708" y="1270181"/>
                      <a:pt x="559613" y="1297803"/>
                    </a:cubicBezTo>
                    <a:cubicBezTo>
                      <a:pt x="561518" y="1327331"/>
                      <a:pt x="564376" y="1356858"/>
                      <a:pt x="557708" y="1386386"/>
                    </a:cubicBezTo>
                    <a:cubicBezTo>
                      <a:pt x="555803" y="1394958"/>
                      <a:pt x="551993" y="1406388"/>
                      <a:pt x="542468" y="1407341"/>
                    </a:cubicBezTo>
                    <a:cubicBezTo>
                      <a:pt x="530086" y="1409246"/>
                      <a:pt x="531038" y="1394958"/>
                      <a:pt x="528181" y="1387338"/>
                    </a:cubicBezTo>
                    <a:cubicBezTo>
                      <a:pt x="522466" y="1365431"/>
                      <a:pt x="516751" y="1344476"/>
                      <a:pt x="519608" y="1320663"/>
                    </a:cubicBezTo>
                    <a:cubicBezTo>
                      <a:pt x="521513" y="1300661"/>
                      <a:pt x="522466" y="1280658"/>
                      <a:pt x="488176" y="1283516"/>
                    </a:cubicBezTo>
                    <a:cubicBezTo>
                      <a:pt x="470078" y="1285421"/>
                      <a:pt x="452933" y="1262561"/>
                      <a:pt x="429121" y="1267323"/>
                    </a:cubicBezTo>
                    <a:cubicBezTo>
                      <a:pt x="422453" y="1268276"/>
                      <a:pt x="411023" y="1265418"/>
                      <a:pt x="409118" y="1268276"/>
                    </a:cubicBezTo>
                    <a:cubicBezTo>
                      <a:pt x="391973" y="1307328"/>
                      <a:pt x="364351" y="1288278"/>
                      <a:pt x="336728" y="1284468"/>
                    </a:cubicBezTo>
                    <a:cubicBezTo>
                      <a:pt x="279578" y="1275896"/>
                      <a:pt x="228143" y="1315901"/>
                      <a:pt x="215761" y="1373051"/>
                    </a:cubicBezTo>
                    <a:cubicBezTo>
                      <a:pt x="210998" y="1396863"/>
                      <a:pt x="193853" y="1415913"/>
                      <a:pt x="189091" y="1441631"/>
                    </a:cubicBezTo>
                    <a:cubicBezTo>
                      <a:pt x="182423" y="1476873"/>
                      <a:pt x="183376" y="1511163"/>
                      <a:pt x="196711" y="1544501"/>
                    </a:cubicBezTo>
                    <a:cubicBezTo>
                      <a:pt x="204331" y="1564503"/>
                      <a:pt x="219571" y="1574028"/>
                      <a:pt x="244336" y="1573076"/>
                    </a:cubicBezTo>
                    <a:cubicBezTo>
                      <a:pt x="284341" y="1571171"/>
                      <a:pt x="310058" y="1555931"/>
                      <a:pt x="320536" y="1514973"/>
                    </a:cubicBezTo>
                    <a:cubicBezTo>
                      <a:pt x="324346" y="1500686"/>
                      <a:pt x="374828" y="1487351"/>
                      <a:pt x="387211" y="1494971"/>
                    </a:cubicBezTo>
                    <a:cubicBezTo>
                      <a:pt x="396736" y="1500686"/>
                      <a:pt x="392926" y="1507353"/>
                      <a:pt x="389116" y="1515926"/>
                    </a:cubicBezTo>
                    <a:cubicBezTo>
                      <a:pt x="372923" y="1552121"/>
                      <a:pt x="358636" y="1589268"/>
                      <a:pt x="340538" y="1624511"/>
                    </a:cubicBezTo>
                    <a:cubicBezTo>
                      <a:pt x="329108" y="1646418"/>
                      <a:pt x="340538" y="1644513"/>
                      <a:pt x="354826" y="1644513"/>
                    </a:cubicBezTo>
                    <a:cubicBezTo>
                      <a:pt x="372923" y="1644513"/>
                      <a:pt x="391973" y="1642608"/>
                      <a:pt x="410071" y="1645466"/>
                    </a:cubicBezTo>
                    <a:cubicBezTo>
                      <a:pt x="432931" y="1649276"/>
                      <a:pt x="449123" y="1658801"/>
                      <a:pt x="439598" y="1687376"/>
                    </a:cubicBezTo>
                    <a:cubicBezTo>
                      <a:pt x="433883" y="1705473"/>
                      <a:pt x="432931" y="1725476"/>
                      <a:pt x="426263" y="1743573"/>
                    </a:cubicBezTo>
                    <a:cubicBezTo>
                      <a:pt x="414833" y="1774053"/>
                      <a:pt x="432931" y="1793103"/>
                      <a:pt x="450076" y="1813106"/>
                    </a:cubicBezTo>
                    <a:cubicBezTo>
                      <a:pt x="466268" y="1832156"/>
                      <a:pt x="483413" y="1819773"/>
                      <a:pt x="499606" y="1812153"/>
                    </a:cubicBezTo>
                    <a:cubicBezTo>
                      <a:pt x="512941" y="1806438"/>
                      <a:pt x="528181" y="1806438"/>
                      <a:pt x="536753" y="1818821"/>
                    </a:cubicBezTo>
                    <a:cubicBezTo>
                      <a:pt x="554851" y="1843586"/>
                      <a:pt x="571996" y="1829298"/>
                      <a:pt x="577711" y="1813106"/>
                    </a:cubicBezTo>
                    <a:cubicBezTo>
                      <a:pt x="591998" y="1771196"/>
                      <a:pt x="630098" y="1768338"/>
                      <a:pt x="661531" y="1754051"/>
                    </a:cubicBezTo>
                    <a:cubicBezTo>
                      <a:pt x="671056" y="1754051"/>
                      <a:pt x="673913" y="1755956"/>
                      <a:pt x="672008" y="1763576"/>
                    </a:cubicBezTo>
                    <a:cubicBezTo>
                      <a:pt x="676771" y="1783578"/>
                      <a:pt x="689153" y="1777863"/>
                      <a:pt x="695821" y="1768338"/>
                    </a:cubicBezTo>
                    <a:cubicBezTo>
                      <a:pt x="713918" y="1745478"/>
                      <a:pt x="729158" y="1761671"/>
                      <a:pt x="741541" y="1772148"/>
                    </a:cubicBezTo>
                    <a:cubicBezTo>
                      <a:pt x="769163" y="1795008"/>
                      <a:pt x="799643" y="1798818"/>
                      <a:pt x="832028" y="1788341"/>
                    </a:cubicBezTo>
                    <a:cubicBezTo>
                      <a:pt x="845363" y="1783578"/>
                      <a:pt x="854888" y="1779768"/>
                      <a:pt x="865366" y="1796913"/>
                    </a:cubicBezTo>
                    <a:cubicBezTo>
                      <a:pt x="875843" y="1814058"/>
                      <a:pt x="896798" y="1823583"/>
                      <a:pt x="910133" y="1838823"/>
                    </a:cubicBezTo>
                    <a:cubicBezTo>
                      <a:pt x="947281" y="1881686"/>
                      <a:pt x="990143" y="1906451"/>
                      <a:pt x="1047293" y="1918833"/>
                    </a:cubicBezTo>
                    <a:cubicBezTo>
                      <a:pt x="1093966" y="1928358"/>
                      <a:pt x="1124446" y="1995986"/>
                      <a:pt x="1116826" y="2036943"/>
                    </a:cubicBezTo>
                    <a:cubicBezTo>
                      <a:pt x="1113968" y="2044563"/>
                      <a:pt x="1111111" y="2051231"/>
                      <a:pt x="1106348" y="2056946"/>
                    </a:cubicBezTo>
                    <a:cubicBezTo>
                      <a:pt x="1092061" y="2071233"/>
                      <a:pt x="1112063" y="2086473"/>
                      <a:pt x="1104443" y="2099808"/>
                    </a:cubicBezTo>
                    <a:cubicBezTo>
                      <a:pt x="1110158" y="2107428"/>
                      <a:pt x="1117778" y="2102666"/>
                      <a:pt x="1124446" y="2102666"/>
                    </a:cubicBezTo>
                    <a:cubicBezTo>
                      <a:pt x="1147306" y="2095046"/>
                      <a:pt x="1161593" y="2062661"/>
                      <a:pt x="1193026" y="2077901"/>
                    </a:cubicBezTo>
                    <a:cubicBezTo>
                      <a:pt x="1225411" y="2087426"/>
                      <a:pt x="1244461" y="2125526"/>
                      <a:pt x="1280656" y="2123621"/>
                    </a:cubicBezTo>
                    <a:cubicBezTo>
                      <a:pt x="1325423" y="2121716"/>
                      <a:pt x="1360666" y="2136956"/>
                      <a:pt x="1387336" y="2172198"/>
                    </a:cubicBezTo>
                    <a:cubicBezTo>
                      <a:pt x="1398766" y="2187438"/>
                      <a:pt x="1427341" y="2172198"/>
                      <a:pt x="1434008" y="2199821"/>
                    </a:cubicBezTo>
                    <a:cubicBezTo>
                      <a:pt x="1440676" y="2228396"/>
                      <a:pt x="1444486" y="2256018"/>
                      <a:pt x="1430198" y="2282688"/>
                    </a:cubicBezTo>
                    <a:cubicBezTo>
                      <a:pt x="1413053" y="2315073"/>
                      <a:pt x="1388288" y="2341743"/>
                      <a:pt x="1370191" y="2373176"/>
                    </a:cubicBezTo>
                    <a:cubicBezTo>
                      <a:pt x="1359713" y="2391273"/>
                      <a:pt x="1356856" y="2406513"/>
                      <a:pt x="1358761" y="2423658"/>
                    </a:cubicBezTo>
                    <a:cubicBezTo>
                      <a:pt x="1366381" y="2486523"/>
                      <a:pt x="1352093" y="2544626"/>
                      <a:pt x="1327328" y="2600823"/>
                    </a:cubicBezTo>
                    <a:cubicBezTo>
                      <a:pt x="1321613" y="2612253"/>
                      <a:pt x="1313041" y="2629398"/>
                      <a:pt x="1293991" y="2626541"/>
                    </a:cubicBezTo>
                    <a:cubicBezTo>
                      <a:pt x="1261606" y="2622731"/>
                      <a:pt x="1241603" y="2647496"/>
                      <a:pt x="1218743" y="2661783"/>
                    </a:cubicBezTo>
                    <a:cubicBezTo>
                      <a:pt x="1203503" y="2671308"/>
                      <a:pt x="1187311" y="2690358"/>
                      <a:pt x="1193026" y="2710361"/>
                    </a:cubicBezTo>
                    <a:cubicBezTo>
                      <a:pt x="1205408" y="2757033"/>
                      <a:pt x="1178738" y="2793228"/>
                      <a:pt x="1164451" y="2832281"/>
                    </a:cubicBezTo>
                    <a:cubicBezTo>
                      <a:pt x="1154926" y="2859903"/>
                      <a:pt x="1136828" y="2884668"/>
                      <a:pt x="1122541" y="2910386"/>
                    </a:cubicBezTo>
                    <a:cubicBezTo>
                      <a:pt x="1116826" y="2920863"/>
                      <a:pt x="1109206" y="2929436"/>
                      <a:pt x="1095871" y="2929436"/>
                    </a:cubicBezTo>
                    <a:cubicBezTo>
                      <a:pt x="1085393" y="2920863"/>
                      <a:pt x="1072058" y="2930388"/>
                      <a:pt x="1061581" y="2922768"/>
                    </a:cubicBezTo>
                    <a:cubicBezTo>
                      <a:pt x="1053961" y="2919911"/>
                      <a:pt x="1044436" y="2911338"/>
                      <a:pt x="1047293" y="2929436"/>
                    </a:cubicBezTo>
                    <a:cubicBezTo>
                      <a:pt x="1052056" y="2938961"/>
                      <a:pt x="1062533" y="2944676"/>
                      <a:pt x="1061581" y="2956106"/>
                    </a:cubicBezTo>
                    <a:cubicBezTo>
                      <a:pt x="1055866" y="2964678"/>
                      <a:pt x="1048246" y="2962773"/>
                      <a:pt x="1040626" y="2959916"/>
                    </a:cubicBezTo>
                    <a:cubicBezTo>
                      <a:pt x="952043" y="2929436"/>
                      <a:pt x="865366" y="2895146"/>
                      <a:pt x="783451" y="2850378"/>
                    </a:cubicBezTo>
                    <a:cubicBezTo>
                      <a:pt x="762496" y="2838948"/>
                      <a:pt x="762496" y="2820851"/>
                      <a:pt x="752971" y="2805611"/>
                    </a:cubicBezTo>
                    <a:cubicBezTo>
                      <a:pt x="730111" y="2799896"/>
                      <a:pt x="738683" y="2779893"/>
                      <a:pt x="737731" y="2765606"/>
                    </a:cubicBezTo>
                    <a:cubicBezTo>
                      <a:pt x="736778" y="2697978"/>
                      <a:pt x="732968" y="2631303"/>
                      <a:pt x="721538" y="2564628"/>
                    </a:cubicBezTo>
                    <a:cubicBezTo>
                      <a:pt x="715823" y="2532243"/>
                      <a:pt x="700583" y="2503668"/>
                      <a:pt x="670103" y="2492238"/>
                    </a:cubicBezTo>
                    <a:cubicBezTo>
                      <a:pt x="596761" y="2464616"/>
                      <a:pt x="568186" y="2400798"/>
                      <a:pt x="539611" y="2337933"/>
                    </a:cubicBezTo>
                    <a:cubicBezTo>
                      <a:pt x="520561" y="2296976"/>
                      <a:pt x="502463" y="2256971"/>
                      <a:pt x="473888" y="2221728"/>
                    </a:cubicBezTo>
                    <a:cubicBezTo>
                      <a:pt x="456743" y="2200773"/>
                      <a:pt x="450076" y="2174103"/>
                      <a:pt x="468173" y="2148386"/>
                    </a:cubicBezTo>
                    <a:cubicBezTo>
                      <a:pt x="473888" y="2140766"/>
                      <a:pt x="477698" y="2133146"/>
                      <a:pt x="471983" y="2122668"/>
                    </a:cubicBezTo>
                    <a:cubicBezTo>
                      <a:pt x="452933" y="2083616"/>
                      <a:pt x="471983" y="2052183"/>
                      <a:pt x="493891" y="2021703"/>
                    </a:cubicBezTo>
                    <a:cubicBezTo>
                      <a:pt x="518656" y="1987413"/>
                      <a:pt x="546278" y="1955028"/>
                      <a:pt x="538658" y="1907403"/>
                    </a:cubicBezTo>
                    <a:cubicBezTo>
                      <a:pt x="535801" y="1889306"/>
                      <a:pt x="531991" y="1871208"/>
                      <a:pt x="524371" y="1854063"/>
                    </a:cubicBezTo>
                    <a:cubicBezTo>
                      <a:pt x="517703" y="1837871"/>
                      <a:pt x="507226" y="1834061"/>
                      <a:pt x="499606" y="1853111"/>
                    </a:cubicBezTo>
                    <a:cubicBezTo>
                      <a:pt x="489128" y="1876923"/>
                      <a:pt x="475793" y="1875018"/>
                      <a:pt x="459601" y="1860731"/>
                    </a:cubicBezTo>
                    <a:cubicBezTo>
                      <a:pt x="443408" y="1847396"/>
                      <a:pt x="425311" y="1838823"/>
                      <a:pt x="408166" y="1827393"/>
                    </a:cubicBezTo>
                    <a:cubicBezTo>
                      <a:pt x="375781" y="1806438"/>
                      <a:pt x="371971" y="1771196"/>
                      <a:pt x="354826" y="1742621"/>
                    </a:cubicBezTo>
                    <a:cubicBezTo>
                      <a:pt x="346253" y="1729286"/>
                      <a:pt x="337681" y="1720713"/>
                      <a:pt x="322441" y="1715951"/>
                    </a:cubicBezTo>
                    <a:cubicBezTo>
                      <a:pt x="289103" y="1705473"/>
                      <a:pt x="255766" y="1691186"/>
                      <a:pt x="234811" y="1658801"/>
                    </a:cubicBezTo>
                    <a:cubicBezTo>
                      <a:pt x="228143" y="1649276"/>
                      <a:pt x="218618" y="1639751"/>
                      <a:pt x="206236" y="1644513"/>
                    </a:cubicBezTo>
                    <a:cubicBezTo>
                      <a:pt x="170993" y="1656896"/>
                      <a:pt x="143371" y="1639751"/>
                      <a:pt x="116701" y="1622606"/>
                    </a:cubicBezTo>
                    <a:cubicBezTo>
                      <a:pt x="85268" y="1603556"/>
                      <a:pt x="54788" y="1583553"/>
                      <a:pt x="28118" y="1557836"/>
                    </a:cubicBezTo>
                    <a:cubicBezTo>
                      <a:pt x="11926" y="1541643"/>
                      <a:pt x="1448" y="1523546"/>
                      <a:pt x="12878" y="1499733"/>
                    </a:cubicBezTo>
                    <a:cubicBezTo>
                      <a:pt x="20498" y="1482588"/>
                      <a:pt x="16688" y="1463538"/>
                      <a:pt x="10021" y="1446393"/>
                    </a:cubicBezTo>
                    <a:cubicBezTo>
                      <a:pt x="6211" y="1434963"/>
                      <a:pt x="-1409" y="1423533"/>
                      <a:pt x="5258" y="1410198"/>
                    </a:cubicBezTo>
                    <a:cubicBezTo>
                      <a:pt x="-12839" y="1304471"/>
                      <a:pt x="19546" y="1205411"/>
                      <a:pt x="45263" y="1105398"/>
                    </a:cubicBezTo>
                    <a:cubicBezTo>
                      <a:pt x="94793" y="912993"/>
                      <a:pt x="185281" y="739638"/>
                      <a:pt x="304343" y="581523"/>
                    </a:cubicBezTo>
                    <a:cubicBezTo>
                      <a:pt x="374828" y="487226"/>
                      <a:pt x="458648" y="405311"/>
                      <a:pt x="548183" y="329111"/>
                    </a:cubicBezTo>
                    <a:cubicBezTo>
                      <a:pt x="568186" y="311966"/>
                      <a:pt x="591046" y="303393"/>
                      <a:pt x="617716" y="317681"/>
                    </a:cubicBezTo>
                    <a:cubicBezTo>
                      <a:pt x="628193" y="324348"/>
                      <a:pt x="628193" y="314823"/>
                      <a:pt x="631051" y="309108"/>
                    </a:cubicBezTo>
                    <a:cubicBezTo>
                      <a:pt x="652006" y="308156"/>
                      <a:pt x="669151" y="289106"/>
                      <a:pt x="692011" y="299583"/>
                    </a:cubicBezTo>
                    <a:cubicBezTo>
                      <a:pt x="712013" y="311966"/>
                      <a:pt x="732968" y="317681"/>
                      <a:pt x="756781" y="316728"/>
                    </a:cubicBezTo>
                    <a:cubicBezTo>
                      <a:pt x="764401" y="317681"/>
                      <a:pt x="772973" y="320538"/>
                      <a:pt x="780593" y="315776"/>
                    </a:cubicBezTo>
                    <a:cubicBezTo>
                      <a:pt x="786308" y="312918"/>
                      <a:pt x="792023" y="311966"/>
                      <a:pt x="797738" y="314823"/>
                    </a:cubicBezTo>
                    <a:cubicBezTo>
                      <a:pt x="808216" y="327206"/>
                      <a:pt x="819646" y="321491"/>
                      <a:pt x="831076" y="316728"/>
                    </a:cubicBezTo>
                    <a:cubicBezTo>
                      <a:pt x="837743" y="304346"/>
                      <a:pt x="858698" y="297678"/>
                      <a:pt x="841553" y="277676"/>
                    </a:cubicBezTo>
                    <a:cubicBezTo>
                      <a:pt x="834886" y="270056"/>
                      <a:pt x="846316" y="263388"/>
                      <a:pt x="852031" y="259578"/>
                    </a:cubicBezTo>
                    <a:cubicBezTo>
                      <a:pt x="857269" y="255768"/>
                      <a:pt x="862508" y="252434"/>
                      <a:pt x="867152" y="248624"/>
                    </a:cubicBezTo>
                    <a:lnTo>
                      <a:pt x="876026" y="238011"/>
                    </a:lnTo>
                    <a:lnTo>
                      <a:pt x="858921" y="241392"/>
                    </a:lnTo>
                    <a:cubicBezTo>
                      <a:pt x="840303" y="244874"/>
                      <a:pt x="823694" y="244338"/>
                      <a:pt x="821551" y="210048"/>
                    </a:cubicBezTo>
                    <a:cubicBezTo>
                      <a:pt x="833933" y="208143"/>
                      <a:pt x="848221" y="208143"/>
                      <a:pt x="857746" y="190998"/>
                    </a:cubicBezTo>
                    <a:cubicBezTo>
                      <a:pt x="861079" y="184807"/>
                      <a:pt x="867032" y="183378"/>
                      <a:pt x="873343" y="184331"/>
                    </a:cubicBezTo>
                    <a:close/>
                    <a:moveTo>
                      <a:pt x="798215" y="181949"/>
                    </a:moveTo>
                    <a:cubicBezTo>
                      <a:pt x="801310" y="182187"/>
                      <a:pt x="803930" y="183378"/>
                      <a:pt x="805359" y="187188"/>
                    </a:cubicBezTo>
                    <a:cubicBezTo>
                      <a:pt x="808216" y="194808"/>
                      <a:pt x="800596" y="194808"/>
                      <a:pt x="795834" y="196713"/>
                    </a:cubicBezTo>
                    <a:cubicBezTo>
                      <a:pt x="790119" y="193856"/>
                      <a:pt x="788214" y="189093"/>
                      <a:pt x="788214" y="182426"/>
                    </a:cubicBezTo>
                    <a:cubicBezTo>
                      <a:pt x="791547" y="182426"/>
                      <a:pt x="795119" y="181711"/>
                      <a:pt x="798215" y="181949"/>
                    </a:cubicBezTo>
                    <a:close/>
                    <a:moveTo>
                      <a:pt x="938708" y="121466"/>
                    </a:moveTo>
                    <a:cubicBezTo>
                      <a:pt x="943471" y="128133"/>
                      <a:pt x="953948" y="130038"/>
                      <a:pt x="952043" y="141468"/>
                    </a:cubicBezTo>
                    <a:lnTo>
                      <a:pt x="951037" y="142501"/>
                    </a:lnTo>
                    <a:lnTo>
                      <a:pt x="953949" y="140516"/>
                    </a:lnTo>
                    <a:cubicBezTo>
                      <a:pt x="952996" y="143373"/>
                      <a:pt x="952996" y="146231"/>
                      <a:pt x="952996" y="148136"/>
                    </a:cubicBezTo>
                    <a:cubicBezTo>
                      <a:pt x="952996" y="154803"/>
                      <a:pt x="952996" y="161471"/>
                      <a:pt x="952996" y="169091"/>
                    </a:cubicBezTo>
                    <a:cubicBezTo>
                      <a:pt x="949662" y="166709"/>
                      <a:pt x="947281" y="162899"/>
                      <a:pt x="944424" y="159804"/>
                    </a:cubicBezTo>
                    <a:lnTo>
                      <a:pt x="933131" y="154863"/>
                    </a:lnTo>
                    <a:lnTo>
                      <a:pt x="931088" y="155756"/>
                    </a:lnTo>
                    <a:cubicBezTo>
                      <a:pt x="931088" y="155756"/>
                      <a:pt x="930136" y="155756"/>
                      <a:pt x="930136" y="155756"/>
                    </a:cubicBezTo>
                    <a:cubicBezTo>
                      <a:pt x="925373" y="152898"/>
                      <a:pt x="906323" y="162423"/>
                      <a:pt x="918706" y="144326"/>
                    </a:cubicBezTo>
                    <a:cubicBezTo>
                      <a:pt x="923468" y="137658"/>
                      <a:pt x="931088" y="131943"/>
                      <a:pt x="931088" y="122418"/>
                    </a:cubicBezTo>
                    <a:cubicBezTo>
                      <a:pt x="934898" y="118608"/>
                      <a:pt x="936803" y="118608"/>
                      <a:pt x="938708" y="121466"/>
                    </a:cubicBezTo>
                    <a:close/>
                    <a:moveTo>
                      <a:pt x="925373" y="107178"/>
                    </a:moveTo>
                    <a:cubicBezTo>
                      <a:pt x="930136" y="111940"/>
                      <a:pt x="934898" y="116703"/>
                      <a:pt x="938708" y="121465"/>
                    </a:cubicBezTo>
                    <a:lnTo>
                      <a:pt x="935851" y="121465"/>
                    </a:lnTo>
                    <a:cubicBezTo>
                      <a:pt x="935851" y="121465"/>
                      <a:pt x="932993" y="121465"/>
                      <a:pt x="932993" y="121465"/>
                    </a:cubicBezTo>
                    <a:cubicBezTo>
                      <a:pt x="923468" y="125275"/>
                      <a:pt x="912991" y="131943"/>
                      <a:pt x="901561" y="123370"/>
                    </a:cubicBezTo>
                    <a:cubicBezTo>
                      <a:pt x="904418" y="109083"/>
                      <a:pt x="915848" y="109083"/>
                      <a:pt x="925373" y="107178"/>
                    </a:cubicBezTo>
                    <a:close/>
                    <a:moveTo>
                      <a:pt x="1021576" y="71936"/>
                    </a:moveTo>
                    <a:cubicBezTo>
                      <a:pt x="1037768" y="75746"/>
                      <a:pt x="1038721" y="87176"/>
                      <a:pt x="1031101" y="97653"/>
                    </a:cubicBezTo>
                    <a:cubicBezTo>
                      <a:pt x="1019671" y="115751"/>
                      <a:pt x="1011098" y="95748"/>
                      <a:pt x="1000621" y="92891"/>
                    </a:cubicBezTo>
                    <a:cubicBezTo>
                      <a:pt x="1002526" y="88128"/>
                      <a:pt x="1005383" y="83366"/>
                      <a:pt x="1007288" y="79556"/>
                    </a:cubicBezTo>
                    <a:cubicBezTo>
                      <a:pt x="1012051" y="76698"/>
                      <a:pt x="1016813" y="74793"/>
                      <a:pt x="1021576" y="71936"/>
                    </a:cubicBezTo>
                    <a:close/>
                    <a:moveTo>
                      <a:pt x="1113849" y="40265"/>
                    </a:moveTo>
                    <a:cubicBezTo>
                      <a:pt x="1128732" y="39074"/>
                      <a:pt x="1143972" y="42885"/>
                      <a:pt x="1159689" y="51933"/>
                    </a:cubicBezTo>
                    <a:cubicBezTo>
                      <a:pt x="1175881" y="68126"/>
                      <a:pt x="1166356" y="76698"/>
                      <a:pt x="1151116" y="84318"/>
                    </a:cubicBezTo>
                    <a:cubicBezTo>
                      <a:pt x="1137781" y="90986"/>
                      <a:pt x="1123494" y="86223"/>
                      <a:pt x="1111111" y="92891"/>
                    </a:cubicBezTo>
                    <a:cubicBezTo>
                      <a:pt x="1083489" y="98606"/>
                      <a:pt x="1067296" y="90033"/>
                      <a:pt x="1070153" y="58601"/>
                    </a:cubicBezTo>
                    <a:cubicBezTo>
                      <a:pt x="1084441" y="47647"/>
                      <a:pt x="1098967" y="41456"/>
                      <a:pt x="1113849" y="40265"/>
                    </a:cubicBezTo>
                    <a:close/>
                    <a:moveTo>
                      <a:pt x="1400760" y="96"/>
                    </a:moveTo>
                    <a:cubicBezTo>
                      <a:pt x="1426031" y="498"/>
                      <a:pt x="1451392" y="2164"/>
                      <a:pt x="1476871" y="5260"/>
                    </a:cubicBezTo>
                    <a:cubicBezTo>
                      <a:pt x="1521639" y="13833"/>
                      <a:pt x="1566406" y="14785"/>
                      <a:pt x="1611174" y="9070"/>
                    </a:cubicBezTo>
                    <a:cubicBezTo>
                      <a:pt x="1614984" y="7165"/>
                      <a:pt x="1619746" y="9070"/>
                      <a:pt x="1619746" y="17643"/>
                    </a:cubicBezTo>
                    <a:cubicBezTo>
                      <a:pt x="1631176" y="13833"/>
                      <a:pt x="1639748" y="20500"/>
                      <a:pt x="1646416" y="28120"/>
                    </a:cubicBezTo>
                    <a:cubicBezTo>
                      <a:pt x="1652131" y="36693"/>
                      <a:pt x="1659751" y="35740"/>
                      <a:pt x="1667371" y="31930"/>
                    </a:cubicBezTo>
                    <a:cubicBezTo>
                      <a:pt x="1693088" y="18119"/>
                      <a:pt x="1717377" y="11690"/>
                      <a:pt x="1742261" y="11690"/>
                    </a:cubicBezTo>
                    <a:cubicBezTo>
                      <a:pt x="1767145" y="11690"/>
                      <a:pt x="1792624" y="18119"/>
                      <a:pt x="1820723" y="30025"/>
                    </a:cubicBezTo>
                    <a:cubicBezTo>
                      <a:pt x="1845488" y="40503"/>
                      <a:pt x="1874063" y="40503"/>
                      <a:pt x="1901686" y="45265"/>
                    </a:cubicBezTo>
                    <a:cubicBezTo>
                      <a:pt x="1905496" y="54790"/>
                      <a:pt x="1888351" y="56695"/>
                      <a:pt x="1894066" y="69078"/>
                    </a:cubicBezTo>
                    <a:cubicBezTo>
                      <a:pt x="1913116" y="57648"/>
                      <a:pt x="1934071" y="52885"/>
                      <a:pt x="1955978" y="55743"/>
                    </a:cubicBezTo>
                    <a:cubicBezTo>
                      <a:pt x="1961693" y="62410"/>
                      <a:pt x="1959788" y="69078"/>
                      <a:pt x="1954073" y="71935"/>
                    </a:cubicBezTo>
                    <a:cubicBezTo>
                      <a:pt x="1939786" y="78603"/>
                      <a:pt x="1939786" y="91938"/>
                      <a:pt x="1935976" y="103368"/>
                    </a:cubicBezTo>
                    <a:cubicBezTo>
                      <a:pt x="1904543" y="124323"/>
                      <a:pt x="1914068" y="142420"/>
                      <a:pt x="1949311" y="161470"/>
                    </a:cubicBezTo>
                    <a:cubicBezTo>
                      <a:pt x="1923593" y="162423"/>
                      <a:pt x="1905496" y="153850"/>
                      <a:pt x="1894066" y="171948"/>
                    </a:cubicBezTo>
                    <a:cubicBezTo>
                      <a:pt x="1899781" y="177663"/>
                      <a:pt x="1909306" y="175758"/>
                      <a:pt x="1913116" y="183378"/>
                    </a:cubicBezTo>
                    <a:cubicBezTo>
                      <a:pt x="1917878" y="187188"/>
                      <a:pt x="1922641" y="195760"/>
                      <a:pt x="1907401" y="196713"/>
                    </a:cubicBezTo>
                    <a:cubicBezTo>
                      <a:pt x="1907401" y="221478"/>
                      <a:pt x="1903591" y="242433"/>
                      <a:pt x="1873111" y="245290"/>
                    </a:cubicBezTo>
                    <a:cubicBezTo>
                      <a:pt x="1842631" y="244338"/>
                      <a:pt x="1879778" y="263388"/>
                      <a:pt x="1866443" y="267198"/>
                    </a:cubicBezTo>
                    <a:cubicBezTo>
                      <a:pt x="1860728" y="271008"/>
                      <a:pt x="1855013" y="271960"/>
                      <a:pt x="1851203" y="270055"/>
                    </a:cubicBezTo>
                    <a:cubicBezTo>
                      <a:pt x="1860728" y="280533"/>
                      <a:pt x="1876921" y="291963"/>
                      <a:pt x="1866443" y="313870"/>
                    </a:cubicBezTo>
                    <a:cubicBezTo>
                      <a:pt x="1859776" y="319585"/>
                      <a:pt x="1852156" y="321490"/>
                      <a:pt x="1843583" y="319585"/>
                    </a:cubicBezTo>
                    <a:cubicBezTo>
                      <a:pt x="1833106" y="315775"/>
                      <a:pt x="1827391" y="307203"/>
                      <a:pt x="1819771" y="300535"/>
                    </a:cubicBezTo>
                    <a:cubicBezTo>
                      <a:pt x="1811198" y="310060"/>
                      <a:pt x="1800721" y="314823"/>
                      <a:pt x="1788338" y="313870"/>
                    </a:cubicBezTo>
                    <a:cubicBezTo>
                      <a:pt x="1791196" y="322443"/>
                      <a:pt x="1796911" y="313870"/>
                      <a:pt x="1800721" y="315775"/>
                    </a:cubicBezTo>
                    <a:cubicBezTo>
                      <a:pt x="1808341" y="314823"/>
                      <a:pt x="1815961" y="312918"/>
                      <a:pt x="1823581" y="314823"/>
                    </a:cubicBezTo>
                    <a:cubicBezTo>
                      <a:pt x="1826438" y="315775"/>
                      <a:pt x="1830248" y="316728"/>
                      <a:pt x="1833106" y="317680"/>
                    </a:cubicBezTo>
                    <a:cubicBezTo>
                      <a:pt x="1838821" y="322443"/>
                      <a:pt x="1842631" y="327205"/>
                      <a:pt x="1838821" y="334825"/>
                    </a:cubicBezTo>
                    <a:cubicBezTo>
                      <a:pt x="1800721" y="354828"/>
                      <a:pt x="1760716" y="371020"/>
                      <a:pt x="1715948" y="370068"/>
                    </a:cubicBezTo>
                    <a:cubicBezTo>
                      <a:pt x="1707376" y="370068"/>
                      <a:pt x="1695946" y="372925"/>
                      <a:pt x="1691183" y="379593"/>
                    </a:cubicBezTo>
                    <a:cubicBezTo>
                      <a:pt x="1662608" y="411025"/>
                      <a:pt x="1627366" y="425313"/>
                      <a:pt x="1586408" y="430075"/>
                    </a:cubicBezTo>
                    <a:cubicBezTo>
                      <a:pt x="1564501" y="432933"/>
                      <a:pt x="1554976" y="450078"/>
                      <a:pt x="1542593" y="468175"/>
                    </a:cubicBezTo>
                    <a:cubicBezTo>
                      <a:pt x="1522591" y="497703"/>
                      <a:pt x="1501636" y="527230"/>
                      <a:pt x="1480681" y="555805"/>
                    </a:cubicBezTo>
                    <a:cubicBezTo>
                      <a:pt x="1475918" y="562473"/>
                      <a:pt x="1469251" y="562473"/>
                      <a:pt x="1462583" y="562473"/>
                    </a:cubicBezTo>
                    <a:cubicBezTo>
                      <a:pt x="1419721" y="558663"/>
                      <a:pt x="1380668" y="507228"/>
                      <a:pt x="1385431" y="462460"/>
                    </a:cubicBezTo>
                    <a:cubicBezTo>
                      <a:pt x="1388288" y="441505"/>
                      <a:pt x="1374001" y="421503"/>
                      <a:pt x="1379716" y="398643"/>
                    </a:cubicBezTo>
                    <a:cubicBezTo>
                      <a:pt x="1387336" y="363400"/>
                      <a:pt x="1418768" y="354828"/>
                      <a:pt x="1441628" y="335778"/>
                    </a:cubicBezTo>
                    <a:cubicBezTo>
                      <a:pt x="1443533" y="331015"/>
                      <a:pt x="1445438" y="325300"/>
                      <a:pt x="1449248" y="321490"/>
                    </a:cubicBezTo>
                    <a:cubicBezTo>
                      <a:pt x="1454011" y="314823"/>
                      <a:pt x="1454963" y="306250"/>
                      <a:pt x="1461631" y="300535"/>
                    </a:cubicBezTo>
                    <a:cubicBezTo>
                      <a:pt x="1451153" y="280533"/>
                      <a:pt x="1439723" y="265293"/>
                      <a:pt x="1412101" y="280533"/>
                    </a:cubicBezTo>
                    <a:cubicBezTo>
                      <a:pt x="1425436" y="259578"/>
                      <a:pt x="1438771" y="241480"/>
                      <a:pt x="1434961" y="215763"/>
                    </a:cubicBezTo>
                    <a:cubicBezTo>
                      <a:pt x="1430198" y="178615"/>
                      <a:pt x="1409243" y="158613"/>
                      <a:pt x="1371143" y="160518"/>
                    </a:cubicBezTo>
                    <a:cubicBezTo>
                      <a:pt x="1357808" y="161470"/>
                      <a:pt x="1343521" y="159565"/>
                      <a:pt x="1331138" y="162423"/>
                    </a:cubicBezTo>
                    <a:cubicBezTo>
                      <a:pt x="1317803" y="165280"/>
                      <a:pt x="1310183" y="161470"/>
                      <a:pt x="1303516" y="150040"/>
                    </a:cubicBezTo>
                    <a:cubicBezTo>
                      <a:pt x="1296848" y="136705"/>
                      <a:pt x="1300658" y="131943"/>
                      <a:pt x="1313993" y="130038"/>
                    </a:cubicBezTo>
                    <a:cubicBezTo>
                      <a:pt x="1321613" y="129085"/>
                      <a:pt x="1316851" y="124323"/>
                      <a:pt x="1313041" y="121465"/>
                    </a:cubicBezTo>
                    <a:cubicBezTo>
                      <a:pt x="1283513" y="99558"/>
                      <a:pt x="1311136" y="99558"/>
                      <a:pt x="1323518" y="96700"/>
                    </a:cubicBezTo>
                    <a:cubicBezTo>
                      <a:pt x="1344473" y="92890"/>
                      <a:pt x="1365428" y="88128"/>
                      <a:pt x="1387336" y="88128"/>
                    </a:cubicBezTo>
                    <a:cubicBezTo>
                      <a:pt x="1399718" y="88128"/>
                      <a:pt x="1414006" y="81460"/>
                      <a:pt x="1394003" y="68125"/>
                    </a:cubicBezTo>
                    <a:cubicBezTo>
                      <a:pt x="1402576" y="42408"/>
                      <a:pt x="1427341" y="49075"/>
                      <a:pt x="1445438" y="41455"/>
                    </a:cubicBezTo>
                    <a:lnTo>
                      <a:pt x="1471104" y="35589"/>
                    </a:lnTo>
                    <a:lnTo>
                      <a:pt x="1469608" y="35026"/>
                    </a:lnTo>
                    <a:cubicBezTo>
                      <a:pt x="1465441" y="34550"/>
                      <a:pt x="1461155" y="34788"/>
                      <a:pt x="1456869" y="34788"/>
                    </a:cubicBezTo>
                    <a:cubicBezTo>
                      <a:pt x="1424484" y="38598"/>
                      <a:pt x="1396861" y="56695"/>
                      <a:pt x="1365429" y="60505"/>
                    </a:cubicBezTo>
                    <a:cubicBezTo>
                      <a:pt x="1307326" y="66220"/>
                      <a:pt x="1264464" y="112893"/>
                      <a:pt x="1208266" y="122418"/>
                    </a:cubicBezTo>
                    <a:cubicBezTo>
                      <a:pt x="1196836" y="130038"/>
                      <a:pt x="1186359" y="129085"/>
                      <a:pt x="1175881" y="122418"/>
                    </a:cubicBezTo>
                    <a:cubicBezTo>
                      <a:pt x="1178739" y="129085"/>
                      <a:pt x="1197789" y="127180"/>
                      <a:pt x="1187311" y="142420"/>
                    </a:cubicBezTo>
                    <a:cubicBezTo>
                      <a:pt x="1185406" y="144325"/>
                      <a:pt x="1182549" y="146230"/>
                      <a:pt x="1180644" y="149088"/>
                    </a:cubicBezTo>
                    <a:cubicBezTo>
                      <a:pt x="1173262" y="152183"/>
                      <a:pt x="1165939" y="153434"/>
                      <a:pt x="1158647" y="153642"/>
                    </a:cubicBezTo>
                    <a:lnTo>
                      <a:pt x="1143520" y="152466"/>
                    </a:lnTo>
                    <a:lnTo>
                      <a:pt x="1148259" y="153731"/>
                    </a:lnTo>
                    <a:cubicBezTo>
                      <a:pt x="1153498" y="157422"/>
                      <a:pt x="1155879" y="163851"/>
                      <a:pt x="1152069" y="175758"/>
                    </a:cubicBezTo>
                    <a:cubicBezTo>
                      <a:pt x="1112064" y="198618"/>
                      <a:pt x="1069201" y="175758"/>
                      <a:pt x="1029196" y="182425"/>
                    </a:cubicBezTo>
                    <a:cubicBezTo>
                      <a:pt x="1020624" y="171948"/>
                      <a:pt x="980619" y="182425"/>
                      <a:pt x="1006336" y="148135"/>
                    </a:cubicBezTo>
                    <a:cubicBezTo>
                      <a:pt x="1011099" y="141468"/>
                      <a:pt x="1003479" y="136705"/>
                      <a:pt x="995859" y="134800"/>
                    </a:cubicBezTo>
                    <a:cubicBezTo>
                      <a:pt x="984429" y="131943"/>
                      <a:pt x="981571" y="125275"/>
                      <a:pt x="987286" y="114798"/>
                    </a:cubicBezTo>
                    <a:cubicBezTo>
                      <a:pt x="1010146" y="115750"/>
                      <a:pt x="1027291" y="130990"/>
                      <a:pt x="1049199" y="134800"/>
                    </a:cubicBezTo>
                    <a:cubicBezTo>
                      <a:pt x="1053009" y="140515"/>
                      <a:pt x="1055866" y="147183"/>
                      <a:pt x="1064439" y="149088"/>
                    </a:cubicBezTo>
                    <a:cubicBezTo>
                      <a:pt x="1074916" y="150993"/>
                      <a:pt x="1085394" y="150278"/>
                      <a:pt x="1095871" y="149326"/>
                    </a:cubicBezTo>
                    <a:lnTo>
                      <a:pt x="1106484" y="148924"/>
                    </a:lnTo>
                    <a:lnTo>
                      <a:pt x="1093014" y="149088"/>
                    </a:lnTo>
                    <a:cubicBezTo>
                      <a:pt x="1081584" y="144325"/>
                      <a:pt x="1067296" y="146230"/>
                      <a:pt x="1062534" y="131943"/>
                    </a:cubicBezTo>
                    <a:cubicBezTo>
                      <a:pt x="1083489" y="115750"/>
                      <a:pt x="1102539" y="93843"/>
                      <a:pt x="1133971" y="110988"/>
                    </a:cubicBezTo>
                    <a:cubicBezTo>
                      <a:pt x="1150164" y="112893"/>
                      <a:pt x="1147306" y="91938"/>
                      <a:pt x="1158736" y="88128"/>
                    </a:cubicBezTo>
                    <a:cubicBezTo>
                      <a:pt x="1164451" y="84318"/>
                      <a:pt x="1172071" y="81460"/>
                      <a:pt x="1173024" y="73840"/>
                    </a:cubicBezTo>
                    <a:cubicBezTo>
                      <a:pt x="1176834" y="44313"/>
                      <a:pt x="1193979" y="46218"/>
                      <a:pt x="1214934" y="54790"/>
                    </a:cubicBezTo>
                    <a:cubicBezTo>
                      <a:pt x="1234936" y="51933"/>
                      <a:pt x="1254939" y="44313"/>
                      <a:pt x="1275894" y="44313"/>
                    </a:cubicBezTo>
                    <a:cubicBezTo>
                      <a:pt x="1253986" y="44313"/>
                      <a:pt x="1233031" y="51933"/>
                      <a:pt x="1211124" y="51933"/>
                    </a:cubicBezTo>
                    <a:cubicBezTo>
                      <a:pt x="1199694" y="46218"/>
                      <a:pt x="1184454" y="50028"/>
                      <a:pt x="1174929" y="39550"/>
                    </a:cubicBezTo>
                    <a:cubicBezTo>
                      <a:pt x="1174929" y="34788"/>
                      <a:pt x="1174929" y="30978"/>
                      <a:pt x="1174929" y="26215"/>
                    </a:cubicBezTo>
                    <a:cubicBezTo>
                      <a:pt x="1249938" y="9070"/>
                      <a:pt x="1324947" y="-1110"/>
                      <a:pt x="1400760" y="96"/>
                    </a:cubicBezTo>
                    <a:close/>
                  </a:path>
                </a:pathLst>
              </a:custGeom>
              <a:solidFill>
                <a:srgbClr val="82C650">
                  <a:lumMod val="40000"/>
                  <a:lumOff val="60000"/>
                </a:srgbClr>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a:ea typeface="Arial Unicode MS"/>
                </a:endParaRPr>
              </a:p>
            </p:txBody>
          </p:sp>
        </p:grpSp>
      </p:grpSp>
      <p:grpSp>
        <p:nvGrpSpPr>
          <p:cNvPr id="43" name="Group 42">
            <a:extLst>
              <a:ext uri="{FF2B5EF4-FFF2-40B4-BE49-F238E27FC236}">
                <a16:creationId xmlns:a16="http://schemas.microsoft.com/office/drawing/2014/main" id="{1658388E-0704-4218-02B8-FB95670ED12D}"/>
              </a:ext>
            </a:extLst>
          </p:cNvPr>
          <p:cNvGrpSpPr/>
          <p:nvPr/>
        </p:nvGrpSpPr>
        <p:grpSpPr>
          <a:xfrm rot="5400000">
            <a:off x="8325536" y="2287118"/>
            <a:ext cx="4148020" cy="1133545"/>
            <a:chOff x="4470617" y="1969031"/>
            <a:chExt cx="5059207" cy="1446550"/>
          </a:xfrm>
        </p:grpSpPr>
        <p:sp>
          <p:nvSpPr>
            <p:cNvPr id="44" name="TextBox 43">
              <a:extLst>
                <a:ext uri="{FF2B5EF4-FFF2-40B4-BE49-F238E27FC236}">
                  <a16:creationId xmlns:a16="http://schemas.microsoft.com/office/drawing/2014/main" id="{1E22D363-DB6A-8F04-5384-473AC5526707}"/>
                </a:ext>
              </a:extLst>
            </p:cNvPr>
            <p:cNvSpPr txBox="1"/>
            <p:nvPr/>
          </p:nvSpPr>
          <p:spPr>
            <a:xfrm>
              <a:off x="5792960" y="2046880"/>
              <a:ext cx="3736860" cy="769441"/>
            </a:xfrm>
            <a:prstGeom prst="rect">
              <a:avLst/>
            </a:prstGeom>
            <a:noFill/>
          </p:spPr>
          <p:txBody>
            <a:bodyPr wrap="square" rtlCol="0" anchor="ctr">
              <a:spAutoFit/>
            </a:bodyPr>
            <a:lstStyle/>
            <a:p>
              <a:pPr algn="dist"/>
              <a:r>
                <a:rPr lang="en-US" altLang="ko-KR" sz="4400" dirty="0">
                  <a:solidFill>
                    <a:srgbClr val="5CBE7A"/>
                  </a:solidFill>
                  <a:latin typeface="Arial Black" panose="020B0A04020102020204" pitchFamily="34" charset="0"/>
                  <a:ea typeface="Arial Unicode MS"/>
                  <a:cs typeface="Arial" pitchFamily="34" charset="0"/>
                </a:rPr>
                <a:t>ROSES</a:t>
              </a:r>
            </a:p>
          </p:txBody>
        </p:sp>
        <p:sp>
          <p:nvSpPr>
            <p:cNvPr id="45" name="TextBox 44">
              <a:extLst>
                <a:ext uri="{FF2B5EF4-FFF2-40B4-BE49-F238E27FC236}">
                  <a16:creationId xmlns:a16="http://schemas.microsoft.com/office/drawing/2014/main" id="{1A6CFDD5-7B1A-3A93-AB22-2D20F6748F3A}"/>
                </a:ext>
              </a:extLst>
            </p:cNvPr>
            <p:cNvSpPr txBox="1"/>
            <p:nvPr/>
          </p:nvSpPr>
          <p:spPr>
            <a:xfrm>
              <a:off x="5792963" y="2773621"/>
              <a:ext cx="3736861" cy="523220"/>
            </a:xfrm>
            <a:prstGeom prst="rect">
              <a:avLst/>
            </a:prstGeom>
            <a:noFill/>
          </p:spPr>
          <p:txBody>
            <a:bodyPr wrap="square" rtlCol="0" anchor="ctr">
              <a:spAutoFit/>
            </a:bodyPr>
            <a:lstStyle/>
            <a:p>
              <a:pPr algn="dist"/>
              <a:r>
                <a:rPr lang="en-US" altLang="ko-KR" sz="2800" b="1" dirty="0">
                  <a:solidFill>
                    <a:srgbClr val="24A8C2"/>
                  </a:solidFill>
                  <a:latin typeface="Adobe Song Std L" panose="02020300000000000000" pitchFamily="18" charset="-128"/>
                  <a:ea typeface="Adobe Song Std L" panose="02020300000000000000" pitchFamily="18" charset="-128"/>
                  <a:cs typeface="Arial" pitchFamily="34" charset="0"/>
                </a:rPr>
                <a:t>PRODUKSI</a:t>
              </a:r>
            </a:p>
          </p:txBody>
        </p:sp>
        <p:sp>
          <p:nvSpPr>
            <p:cNvPr id="46" name="TextBox 45">
              <a:extLst>
                <a:ext uri="{FF2B5EF4-FFF2-40B4-BE49-F238E27FC236}">
                  <a16:creationId xmlns:a16="http://schemas.microsoft.com/office/drawing/2014/main" id="{9B6FCBDB-3E0E-DD21-C4CA-DA481C283CA9}"/>
                </a:ext>
              </a:extLst>
            </p:cNvPr>
            <p:cNvSpPr txBox="1"/>
            <p:nvPr/>
          </p:nvSpPr>
          <p:spPr>
            <a:xfrm>
              <a:off x="4470617" y="1969031"/>
              <a:ext cx="1428068" cy="1446550"/>
            </a:xfrm>
            <a:prstGeom prst="rect">
              <a:avLst/>
            </a:prstGeom>
            <a:noFill/>
          </p:spPr>
          <p:txBody>
            <a:bodyPr wrap="square" rtlCol="0" anchor="ctr">
              <a:spAutoFit/>
            </a:bodyPr>
            <a:lstStyle/>
            <a:p>
              <a:pPr algn="ctr"/>
              <a:r>
                <a:rPr lang="en-US" altLang="ko-KR" sz="8800" b="1" dirty="0">
                  <a:solidFill>
                    <a:srgbClr val="5CBE7A"/>
                  </a:solidFill>
                  <a:latin typeface="Arial Black" panose="020B0A04020102020204" pitchFamily="34" charset="0"/>
                  <a:ea typeface="Adobe Song Std L" panose="02020300000000000000" pitchFamily="18" charset="-128"/>
                  <a:cs typeface="Arial" pitchFamily="34" charset="0"/>
                </a:rPr>
                <a:t>P</a:t>
              </a:r>
            </a:p>
          </p:txBody>
        </p:sp>
      </p:grpSp>
      <p:pic>
        <p:nvPicPr>
          <p:cNvPr id="3" name="Picture 2">
            <a:extLst>
              <a:ext uri="{FF2B5EF4-FFF2-40B4-BE49-F238E27FC236}">
                <a16:creationId xmlns:a16="http://schemas.microsoft.com/office/drawing/2014/main" id="{8BFE8089-F475-2258-1C0C-ACB7562A27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9806" y="466815"/>
            <a:ext cx="8253970" cy="5741233"/>
          </a:xfrm>
          <a:prstGeom prst="rect">
            <a:avLst/>
          </a:prstGeom>
        </p:spPr>
      </p:pic>
    </p:spTree>
    <p:extLst>
      <p:ext uri="{BB962C8B-B14F-4D97-AF65-F5344CB8AC3E}">
        <p14:creationId xmlns:p14="http://schemas.microsoft.com/office/powerpoint/2010/main" val="17228298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BD51A2B0-D964-5AF7-9E78-D5FEA07A774C}"/>
              </a:ext>
            </a:extLst>
          </p:cNvPr>
          <p:cNvGrpSpPr/>
          <p:nvPr/>
        </p:nvGrpSpPr>
        <p:grpSpPr>
          <a:xfrm>
            <a:off x="4499567" y="4304732"/>
            <a:ext cx="3183338" cy="358073"/>
            <a:chOff x="8082213" y="4706509"/>
            <a:chExt cx="3183338" cy="358073"/>
          </a:xfrm>
        </p:grpSpPr>
        <p:sp>
          <p:nvSpPr>
            <p:cNvPr id="16" name="TextBox 15">
              <a:extLst>
                <a:ext uri="{FF2B5EF4-FFF2-40B4-BE49-F238E27FC236}">
                  <a16:creationId xmlns:a16="http://schemas.microsoft.com/office/drawing/2014/main" id="{3EA7B9F2-C73E-3E76-7376-B00F8CABBFF5}"/>
                </a:ext>
              </a:extLst>
            </p:cNvPr>
            <p:cNvSpPr txBox="1"/>
            <p:nvPr/>
          </p:nvSpPr>
          <p:spPr>
            <a:xfrm>
              <a:off x="8114506" y="4758115"/>
              <a:ext cx="3151045" cy="306467"/>
            </a:xfrm>
            <a:prstGeom prst="roundRect">
              <a:avLst/>
            </a:prstGeom>
            <a:solidFill>
              <a:srgbClr val="24A8C2"/>
            </a:solidFill>
            <a:ln>
              <a:no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ko-KR" altLang="en-US" sz="1200" b="1" i="0" u="none" strike="noStrike" kern="0" cap="none" spc="0" normalizeH="0" baseline="0" noProof="0" dirty="0">
                <a:ln>
                  <a:noFill/>
                </a:ln>
                <a:solidFill>
                  <a:srgbClr val="82C650"/>
                </a:solidFill>
                <a:effectLst/>
                <a:uLnTx/>
                <a:uFillTx/>
                <a:latin typeface="Arial"/>
                <a:ea typeface="Arial Unicode MS"/>
                <a:cs typeface="Arial" pitchFamily="34" charset="0"/>
              </a:endParaRPr>
            </a:p>
          </p:txBody>
        </p:sp>
        <p:sp>
          <p:nvSpPr>
            <p:cNvPr id="17" name="TextBox 16">
              <a:extLst>
                <a:ext uri="{FF2B5EF4-FFF2-40B4-BE49-F238E27FC236}">
                  <a16:creationId xmlns:a16="http://schemas.microsoft.com/office/drawing/2014/main" id="{2883C216-B224-6BB6-FC56-B526C590C5ED}"/>
                </a:ext>
              </a:extLst>
            </p:cNvPr>
            <p:cNvSpPr txBox="1"/>
            <p:nvPr/>
          </p:nvSpPr>
          <p:spPr>
            <a:xfrm>
              <a:off x="8082213" y="4706509"/>
              <a:ext cx="3151045" cy="306467"/>
            </a:xfrm>
            <a:prstGeom prst="roundRect">
              <a:avLst/>
            </a:prstGeom>
            <a:solidFill>
              <a:sysClr val="window" lastClr="FFFFFF"/>
            </a:solidFill>
            <a:ln w="12700">
              <a:solidFill>
                <a:srgbClr val="24A8C2"/>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altLang="ko-KR" sz="1200" b="1" kern="0" dirty="0">
                  <a:solidFill>
                    <a:srgbClr val="24A8C2"/>
                  </a:solidFill>
                  <a:latin typeface="Arial"/>
                  <a:ea typeface="Arial Unicode MS"/>
                  <a:cs typeface="Arial" pitchFamily="34" charset="0"/>
                </a:rPr>
                <a:t>5</a:t>
              </a:r>
              <a:r>
                <a:rPr kumimoji="0" lang="en-US" altLang="ko-KR" sz="1200" b="1" i="0" u="none" strike="noStrike" kern="0" cap="none" spc="0" normalizeH="0" baseline="0" noProof="0" dirty="0">
                  <a:ln>
                    <a:noFill/>
                  </a:ln>
                  <a:solidFill>
                    <a:srgbClr val="24A8C2"/>
                  </a:solidFill>
                  <a:effectLst/>
                  <a:uLnTx/>
                  <a:uFillTx/>
                  <a:latin typeface="Arial"/>
                  <a:ea typeface="Arial Unicode MS"/>
                  <a:cs typeface="Arial" pitchFamily="34" charset="0"/>
                </a:rPr>
                <a:t>. Travel Matrass</a:t>
              </a:r>
            </a:p>
          </p:txBody>
        </p:sp>
      </p:grpSp>
      <p:sp>
        <p:nvSpPr>
          <p:cNvPr id="18" name="TextBox 17">
            <a:extLst>
              <a:ext uri="{FF2B5EF4-FFF2-40B4-BE49-F238E27FC236}">
                <a16:creationId xmlns:a16="http://schemas.microsoft.com/office/drawing/2014/main" id="{E3F90E27-AFDB-43AB-8BCD-674CB6D38F16}"/>
              </a:ext>
            </a:extLst>
          </p:cNvPr>
          <p:cNvSpPr txBox="1"/>
          <p:nvPr/>
        </p:nvSpPr>
        <p:spPr>
          <a:xfrm>
            <a:off x="4531860" y="4676385"/>
            <a:ext cx="3151045" cy="461665"/>
          </a:xfrm>
          <a:prstGeom prst="rect">
            <a:avLst/>
          </a:prstGeom>
          <a:noFill/>
        </p:spPr>
        <p:txBody>
          <a:bodyPr wrap="square" rtlCol="0">
            <a:spAutoFit/>
          </a:bodyPr>
          <a:lstStyle/>
          <a:p>
            <a:r>
              <a:rPr lang="en-US" altLang="ko-KR" sz="1200" dirty="0">
                <a:solidFill>
                  <a:prstClr val="black">
                    <a:lumMod val="75000"/>
                    <a:lumOff val="25000"/>
                  </a:prstClr>
                </a:solidFill>
                <a:latin typeface="Arial"/>
                <a:ea typeface="Arial Unicode MS"/>
                <a:cs typeface="Arial" pitchFamily="34" charset="0"/>
              </a:rPr>
              <a:t>Travel	35 x 970 x 1940 mm</a:t>
            </a:r>
          </a:p>
          <a:p>
            <a:r>
              <a:rPr lang="en-US" altLang="ko-KR" sz="1200" dirty="0">
                <a:solidFill>
                  <a:prstClr val="black">
                    <a:lumMod val="75000"/>
                    <a:lumOff val="25000"/>
                  </a:prstClr>
                </a:solidFill>
                <a:latin typeface="Arial"/>
                <a:ea typeface="Arial Unicode MS"/>
                <a:cs typeface="Arial" pitchFamily="34" charset="0"/>
              </a:rPr>
              <a:t>Mat	35 x 670 x 1970mm</a:t>
            </a:r>
          </a:p>
        </p:txBody>
      </p:sp>
      <p:grpSp>
        <p:nvGrpSpPr>
          <p:cNvPr id="19" name="Group 18">
            <a:extLst>
              <a:ext uri="{FF2B5EF4-FFF2-40B4-BE49-F238E27FC236}">
                <a16:creationId xmlns:a16="http://schemas.microsoft.com/office/drawing/2014/main" id="{BBC50ACD-1F90-739E-B43F-6C9471AC4ACA}"/>
              </a:ext>
            </a:extLst>
          </p:cNvPr>
          <p:cNvGrpSpPr/>
          <p:nvPr/>
        </p:nvGrpSpPr>
        <p:grpSpPr>
          <a:xfrm>
            <a:off x="4499567" y="1333332"/>
            <a:ext cx="3183338" cy="358073"/>
            <a:chOff x="8082213" y="1735109"/>
            <a:chExt cx="3183338" cy="358073"/>
          </a:xfrm>
        </p:grpSpPr>
        <p:sp>
          <p:nvSpPr>
            <p:cNvPr id="20" name="TextBox 19">
              <a:extLst>
                <a:ext uri="{FF2B5EF4-FFF2-40B4-BE49-F238E27FC236}">
                  <a16:creationId xmlns:a16="http://schemas.microsoft.com/office/drawing/2014/main" id="{E0714215-F8B0-4BD7-10BE-D1ED110E8049}"/>
                </a:ext>
              </a:extLst>
            </p:cNvPr>
            <p:cNvSpPr txBox="1"/>
            <p:nvPr/>
          </p:nvSpPr>
          <p:spPr>
            <a:xfrm>
              <a:off x="8114506" y="1786715"/>
              <a:ext cx="3151045" cy="306467"/>
            </a:xfrm>
            <a:prstGeom prst="roundRect">
              <a:avLst/>
            </a:prstGeom>
            <a:solidFill>
              <a:srgbClr val="2CB8AE"/>
            </a:solidFill>
            <a:ln>
              <a:no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ko-KR" altLang="en-US" sz="1200" b="1" i="0" u="none" strike="noStrike" kern="0" cap="none" spc="0" normalizeH="0" baseline="0" noProof="0" dirty="0">
                <a:ln>
                  <a:noFill/>
                </a:ln>
                <a:solidFill>
                  <a:srgbClr val="82C650"/>
                </a:solidFill>
                <a:effectLst/>
                <a:uLnTx/>
                <a:uFillTx/>
                <a:latin typeface="Arial"/>
                <a:ea typeface="Arial Unicode MS"/>
                <a:cs typeface="Arial" pitchFamily="34" charset="0"/>
              </a:endParaRPr>
            </a:p>
          </p:txBody>
        </p:sp>
        <p:sp>
          <p:nvSpPr>
            <p:cNvPr id="21" name="TextBox 20">
              <a:extLst>
                <a:ext uri="{FF2B5EF4-FFF2-40B4-BE49-F238E27FC236}">
                  <a16:creationId xmlns:a16="http://schemas.microsoft.com/office/drawing/2014/main" id="{83035BB5-3C40-789F-7C1A-E05A713050A2}"/>
                </a:ext>
              </a:extLst>
            </p:cNvPr>
            <p:cNvSpPr txBox="1"/>
            <p:nvPr/>
          </p:nvSpPr>
          <p:spPr>
            <a:xfrm>
              <a:off x="8082213" y="1735109"/>
              <a:ext cx="3151045" cy="306467"/>
            </a:xfrm>
            <a:prstGeom prst="roundRect">
              <a:avLst/>
            </a:prstGeom>
            <a:solidFill>
              <a:sysClr val="window" lastClr="FFFFFF"/>
            </a:solidFill>
            <a:ln w="12700">
              <a:solidFill>
                <a:srgbClr val="2CB8AE"/>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ko-KR" sz="1200" b="1" i="0" u="none" strike="noStrike" kern="0" cap="none" spc="0" normalizeH="0" baseline="0" noProof="0" dirty="0">
                  <a:ln>
                    <a:noFill/>
                  </a:ln>
                  <a:solidFill>
                    <a:srgbClr val="2CB8AE"/>
                  </a:solidFill>
                  <a:effectLst/>
                  <a:uLnTx/>
                  <a:uFillTx/>
                  <a:latin typeface="Arial"/>
                  <a:ea typeface="Arial Unicode MS"/>
                  <a:cs typeface="Arial" pitchFamily="34" charset="0"/>
                </a:rPr>
                <a:t>2. Kasur Sehat</a:t>
              </a:r>
            </a:p>
          </p:txBody>
        </p:sp>
      </p:grpSp>
      <p:sp>
        <p:nvSpPr>
          <p:cNvPr id="22" name="TextBox 21">
            <a:extLst>
              <a:ext uri="{FF2B5EF4-FFF2-40B4-BE49-F238E27FC236}">
                <a16:creationId xmlns:a16="http://schemas.microsoft.com/office/drawing/2014/main" id="{A8EC59F1-68E3-D26F-4705-EFA9FD7D1D2E}"/>
              </a:ext>
            </a:extLst>
          </p:cNvPr>
          <p:cNvSpPr txBox="1"/>
          <p:nvPr/>
        </p:nvSpPr>
        <p:spPr>
          <a:xfrm>
            <a:off x="4531860" y="1704985"/>
            <a:ext cx="3151045" cy="1015663"/>
          </a:xfrm>
          <a:prstGeom prst="rect">
            <a:avLst/>
          </a:prstGeom>
          <a:noFill/>
        </p:spPr>
        <p:txBody>
          <a:bodyPr wrap="square" rtlCol="0">
            <a:spAutoFit/>
          </a:bodyPr>
          <a:lstStyle/>
          <a:p>
            <a:r>
              <a:rPr lang="en-US" altLang="ko-KR" sz="1200" dirty="0">
                <a:solidFill>
                  <a:prstClr val="black">
                    <a:lumMod val="75000"/>
                    <a:lumOff val="25000"/>
                  </a:prstClr>
                </a:solidFill>
                <a:latin typeface="Arial"/>
                <a:ea typeface="Arial Unicode MS"/>
                <a:cs typeface="Arial" pitchFamily="34" charset="0"/>
              </a:rPr>
              <a:t>Single 35	       35 x 970 x 1940 mm</a:t>
            </a:r>
          </a:p>
          <a:p>
            <a:r>
              <a:rPr lang="en-US" altLang="ko-KR" sz="1200" dirty="0">
                <a:solidFill>
                  <a:prstClr val="black">
                    <a:lumMod val="75000"/>
                    <a:lumOff val="25000"/>
                  </a:prstClr>
                </a:solidFill>
                <a:latin typeface="Arial"/>
                <a:ea typeface="Arial Unicode MS"/>
                <a:cs typeface="Arial" pitchFamily="34" charset="0"/>
              </a:rPr>
              <a:t>Twin 35	       35 x 1170 x 1940mm</a:t>
            </a:r>
          </a:p>
          <a:p>
            <a:r>
              <a:rPr lang="en-US" altLang="ko-KR" sz="1200" dirty="0">
                <a:solidFill>
                  <a:prstClr val="black">
                    <a:lumMod val="75000"/>
                    <a:lumOff val="25000"/>
                  </a:prstClr>
                </a:solidFill>
                <a:latin typeface="Arial"/>
                <a:ea typeface="Arial Unicode MS"/>
                <a:cs typeface="Arial" pitchFamily="34" charset="0"/>
              </a:rPr>
              <a:t>Queen 35	       35 x 1590 x 1940mm</a:t>
            </a:r>
          </a:p>
          <a:p>
            <a:r>
              <a:rPr lang="en-US" altLang="ko-KR" sz="1200" dirty="0">
                <a:solidFill>
                  <a:prstClr val="black">
                    <a:lumMod val="75000"/>
                    <a:lumOff val="25000"/>
                  </a:prstClr>
                </a:solidFill>
                <a:latin typeface="Arial"/>
                <a:ea typeface="Arial Unicode MS"/>
                <a:cs typeface="Arial" pitchFamily="34" charset="0"/>
              </a:rPr>
              <a:t>King 35	       35 x 1770 x 1940mm</a:t>
            </a:r>
          </a:p>
          <a:p>
            <a:r>
              <a:rPr lang="en-US" altLang="ko-KR" sz="1200" dirty="0">
                <a:solidFill>
                  <a:prstClr val="black">
                    <a:lumMod val="75000"/>
                    <a:lumOff val="25000"/>
                  </a:prstClr>
                </a:solidFill>
                <a:latin typeface="Arial"/>
                <a:ea typeface="Arial Unicode MS"/>
                <a:cs typeface="Arial" pitchFamily="34" charset="0"/>
              </a:rPr>
              <a:t>Super King 35     35 x 1970 x 1940mm</a:t>
            </a:r>
          </a:p>
        </p:txBody>
      </p:sp>
      <p:grpSp>
        <p:nvGrpSpPr>
          <p:cNvPr id="27" name="Group 26">
            <a:extLst>
              <a:ext uri="{FF2B5EF4-FFF2-40B4-BE49-F238E27FC236}">
                <a16:creationId xmlns:a16="http://schemas.microsoft.com/office/drawing/2014/main" id="{E381524A-6030-6A16-CA37-AC52AA0629A3}"/>
              </a:ext>
            </a:extLst>
          </p:cNvPr>
          <p:cNvGrpSpPr/>
          <p:nvPr/>
        </p:nvGrpSpPr>
        <p:grpSpPr>
          <a:xfrm>
            <a:off x="299855" y="1333334"/>
            <a:ext cx="3183338" cy="358073"/>
            <a:chOff x="869475" y="1735111"/>
            <a:chExt cx="3183338" cy="358073"/>
          </a:xfrm>
        </p:grpSpPr>
        <p:sp>
          <p:nvSpPr>
            <p:cNvPr id="28" name="TextBox 27">
              <a:extLst>
                <a:ext uri="{FF2B5EF4-FFF2-40B4-BE49-F238E27FC236}">
                  <a16:creationId xmlns:a16="http://schemas.microsoft.com/office/drawing/2014/main" id="{F8874540-27C5-E3A6-1467-EF331307BAEE}"/>
                </a:ext>
              </a:extLst>
            </p:cNvPr>
            <p:cNvSpPr txBox="1"/>
            <p:nvPr/>
          </p:nvSpPr>
          <p:spPr>
            <a:xfrm>
              <a:off x="901768" y="1786717"/>
              <a:ext cx="3151045" cy="306467"/>
            </a:xfrm>
            <a:prstGeom prst="roundRect">
              <a:avLst/>
            </a:prstGeom>
            <a:solidFill>
              <a:srgbClr val="82C650"/>
            </a:solidFill>
            <a:ln>
              <a:no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ko-KR" altLang="en-US" sz="1200" b="1" i="0" u="none" strike="noStrike" kern="0" cap="none" spc="0" normalizeH="0" baseline="0" noProof="0" dirty="0">
                <a:ln>
                  <a:noFill/>
                </a:ln>
                <a:solidFill>
                  <a:srgbClr val="82C650"/>
                </a:solidFill>
                <a:effectLst/>
                <a:uLnTx/>
                <a:uFillTx/>
                <a:latin typeface="Arial"/>
                <a:ea typeface="Arial Unicode MS"/>
                <a:cs typeface="Arial" pitchFamily="34" charset="0"/>
              </a:endParaRPr>
            </a:p>
          </p:txBody>
        </p:sp>
        <p:sp>
          <p:nvSpPr>
            <p:cNvPr id="29" name="TextBox 28">
              <a:extLst>
                <a:ext uri="{FF2B5EF4-FFF2-40B4-BE49-F238E27FC236}">
                  <a16:creationId xmlns:a16="http://schemas.microsoft.com/office/drawing/2014/main" id="{CF435DA6-4F44-85C1-678B-0836A07FEC1C}"/>
                </a:ext>
              </a:extLst>
            </p:cNvPr>
            <p:cNvSpPr txBox="1"/>
            <p:nvPr/>
          </p:nvSpPr>
          <p:spPr>
            <a:xfrm>
              <a:off x="869475" y="1735111"/>
              <a:ext cx="3151045" cy="306467"/>
            </a:xfrm>
            <a:prstGeom prst="roundRect">
              <a:avLst/>
            </a:prstGeom>
            <a:solidFill>
              <a:sysClr val="window" lastClr="FFFFFF"/>
            </a:solidFill>
            <a:ln w="12700">
              <a:solidFill>
                <a:srgbClr val="82C650"/>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ko-KR" sz="1200" b="1" i="0" u="none" strike="noStrike" kern="0" cap="none" spc="0" normalizeH="0" baseline="0" noProof="0" dirty="0">
                  <a:ln>
                    <a:noFill/>
                  </a:ln>
                  <a:solidFill>
                    <a:srgbClr val="82C650"/>
                  </a:solidFill>
                  <a:effectLst/>
                  <a:uLnTx/>
                  <a:uFillTx/>
                  <a:latin typeface="Arial"/>
                  <a:ea typeface="Arial Unicode MS"/>
                  <a:cs typeface="Arial" pitchFamily="34" charset="0"/>
                </a:rPr>
                <a:t>1. </a:t>
              </a:r>
              <a:r>
                <a:rPr lang="en-US" altLang="ko-KR" sz="1200" b="1" kern="0" dirty="0">
                  <a:solidFill>
                    <a:srgbClr val="82C650"/>
                  </a:solidFill>
                  <a:latin typeface="Arial"/>
                  <a:ea typeface="Arial Unicode MS"/>
                  <a:cs typeface="Arial" pitchFamily="34" charset="0"/>
                </a:rPr>
                <a:t>Kasur Sehat Bayi</a:t>
              </a:r>
              <a:endParaRPr kumimoji="0" lang="ko-KR" altLang="en-US" sz="1200" b="1" i="0" u="none" strike="noStrike" kern="0" cap="none" spc="0" normalizeH="0" baseline="0" noProof="0" dirty="0">
                <a:ln>
                  <a:noFill/>
                </a:ln>
                <a:solidFill>
                  <a:srgbClr val="82C650"/>
                </a:solidFill>
                <a:effectLst/>
                <a:uLnTx/>
                <a:uFillTx/>
                <a:latin typeface="Arial"/>
                <a:ea typeface="Arial Unicode MS"/>
                <a:cs typeface="Arial" pitchFamily="34" charset="0"/>
              </a:endParaRPr>
            </a:p>
          </p:txBody>
        </p:sp>
      </p:grpSp>
      <p:sp>
        <p:nvSpPr>
          <p:cNvPr id="30" name="TextBox 29">
            <a:extLst>
              <a:ext uri="{FF2B5EF4-FFF2-40B4-BE49-F238E27FC236}">
                <a16:creationId xmlns:a16="http://schemas.microsoft.com/office/drawing/2014/main" id="{2BA01936-618C-4021-05C7-225CAF4350E8}"/>
              </a:ext>
            </a:extLst>
          </p:cNvPr>
          <p:cNvSpPr txBox="1"/>
          <p:nvPr/>
        </p:nvSpPr>
        <p:spPr>
          <a:xfrm>
            <a:off x="332148" y="1704987"/>
            <a:ext cx="3354578" cy="646331"/>
          </a:xfrm>
          <a:prstGeom prst="rect">
            <a:avLst/>
          </a:prstGeom>
          <a:noFill/>
        </p:spPr>
        <p:txBody>
          <a:bodyPr wrap="square" rtlCol="0">
            <a:spAutoFit/>
          </a:bodyPr>
          <a:lstStyle/>
          <a:p>
            <a:r>
              <a:rPr lang="en-US" altLang="ko-KR" sz="1200" dirty="0">
                <a:solidFill>
                  <a:prstClr val="black">
                    <a:lumMod val="75000"/>
                    <a:lumOff val="25000"/>
                  </a:prstClr>
                </a:solidFill>
                <a:latin typeface="Arial"/>
                <a:ea typeface="Arial Unicode MS"/>
                <a:cs typeface="Arial" pitchFamily="34" charset="0"/>
              </a:rPr>
              <a:t>Newborn CT	      </a:t>
            </a:r>
            <a:r>
              <a:rPr lang="en-US" altLang="ko-KR" sz="1200" dirty="0" err="1">
                <a:solidFill>
                  <a:prstClr val="black">
                    <a:lumMod val="75000"/>
                    <a:lumOff val="25000"/>
                  </a:prstClr>
                </a:solidFill>
                <a:latin typeface="Arial"/>
                <a:ea typeface="Arial Unicode MS"/>
                <a:cs typeface="Arial" pitchFamily="34" charset="0"/>
              </a:rPr>
              <a:t>TxLxP</a:t>
            </a:r>
            <a:r>
              <a:rPr lang="en-US" altLang="ko-KR" sz="1200" dirty="0">
                <a:solidFill>
                  <a:prstClr val="black">
                    <a:lumMod val="75000"/>
                    <a:lumOff val="25000"/>
                  </a:prstClr>
                </a:solidFill>
                <a:latin typeface="Arial"/>
                <a:ea typeface="Arial Unicode MS"/>
                <a:cs typeface="Arial" pitchFamily="34" charset="0"/>
              </a:rPr>
              <a:t>   50 x 470 x 600 mm</a:t>
            </a:r>
          </a:p>
          <a:p>
            <a:r>
              <a:rPr lang="en-US" altLang="ko-KR" sz="1200" dirty="0">
                <a:solidFill>
                  <a:prstClr val="black">
                    <a:lumMod val="75000"/>
                    <a:lumOff val="25000"/>
                  </a:prstClr>
                </a:solidFill>
                <a:latin typeface="Arial"/>
                <a:ea typeface="Arial Unicode MS"/>
                <a:cs typeface="Arial" pitchFamily="34" charset="0"/>
              </a:rPr>
              <a:t>Baby Small	      </a:t>
            </a:r>
            <a:r>
              <a:rPr lang="en-US" altLang="ko-KR" sz="1200" dirty="0" err="1">
                <a:solidFill>
                  <a:prstClr val="black">
                    <a:lumMod val="75000"/>
                    <a:lumOff val="25000"/>
                  </a:prstClr>
                </a:solidFill>
                <a:latin typeface="Arial"/>
                <a:ea typeface="Arial Unicode MS"/>
                <a:cs typeface="Arial" pitchFamily="34" charset="0"/>
              </a:rPr>
              <a:t>TxLxP</a:t>
            </a:r>
            <a:r>
              <a:rPr lang="en-US" altLang="ko-KR" sz="1200" dirty="0">
                <a:solidFill>
                  <a:prstClr val="black">
                    <a:lumMod val="75000"/>
                    <a:lumOff val="25000"/>
                  </a:prstClr>
                </a:solidFill>
                <a:latin typeface="Arial"/>
                <a:ea typeface="Arial Unicode MS"/>
                <a:cs typeface="Arial" pitchFamily="34" charset="0"/>
              </a:rPr>
              <a:t>   50 x 570 x 1170 mm</a:t>
            </a:r>
          </a:p>
          <a:p>
            <a:r>
              <a:rPr lang="en-US" altLang="ko-KR" sz="1200" dirty="0">
                <a:solidFill>
                  <a:prstClr val="black">
                    <a:lumMod val="75000"/>
                    <a:lumOff val="25000"/>
                  </a:prstClr>
                </a:solidFill>
                <a:latin typeface="Arial"/>
                <a:ea typeface="Arial Unicode MS"/>
                <a:cs typeface="Arial" pitchFamily="34" charset="0"/>
              </a:rPr>
              <a:t>Baby Medium     </a:t>
            </a:r>
            <a:r>
              <a:rPr lang="en-US" altLang="ko-KR" sz="1200" dirty="0" err="1">
                <a:solidFill>
                  <a:prstClr val="black">
                    <a:lumMod val="75000"/>
                    <a:lumOff val="25000"/>
                  </a:prstClr>
                </a:solidFill>
                <a:latin typeface="Arial"/>
                <a:ea typeface="Arial Unicode MS"/>
                <a:cs typeface="Arial" pitchFamily="34" charset="0"/>
              </a:rPr>
              <a:t>TxLxP</a:t>
            </a:r>
            <a:r>
              <a:rPr lang="en-US" altLang="ko-KR" sz="1200" dirty="0">
                <a:solidFill>
                  <a:prstClr val="black">
                    <a:lumMod val="75000"/>
                    <a:lumOff val="25000"/>
                  </a:prstClr>
                </a:solidFill>
                <a:latin typeface="Arial"/>
                <a:ea typeface="Arial Unicode MS"/>
                <a:cs typeface="Arial" pitchFamily="34" charset="0"/>
              </a:rPr>
              <a:t>   50 x 670 x 1170 mm</a:t>
            </a:r>
          </a:p>
        </p:txBody>
      </p:sp>
      <p:pic>
        <p:nvPicPr>
          <p:cNvPr id="31" name="image7.jpg">
            <a:extLst>
              <a:ext uri="{FF2B5EF4-FFF2-40B4-BE49-F238E27FC236}">
                <a16:creationId xmlns:a16="http://schemas.microsoft.com/office/drawing/2014/main" id="{E8865174-C5BB-CEE1-600D-48DE80C10533}"/>
              </a:ext>
            </a:extLst>
          </p:cNvPr>
          <p:cNvPicPr/>
          <p:nvPr/>
        </p:nvPicPr>
        <p:blipFill>
          <a:blip r:embed="rId3" cstate="print">
            <a:extLst>
              <a:ext uri="{28A0092B-C50C-407E-A947-70E740481C1C}">
                <a14:useLocalDpi xmlns:a14="http://schemas.microsoft.com/office/drawing/2010/main"/>
              </a:ext>
            </a:extLst>
          </a:blip>
          <a:srcRect/>
          <a:stretch>
            <a:fillRect/>
          </a:stretch>
        </p:blipFill>
        <p:spPr>
          <a:xfrm>
            <a:off x="316641" y="2327530"/>
            <a:ext cx="2229465" cy="1141761"/>
          </a:xfrm>
          <a:prstGeom prst="ellipse">
            <a:avLst/>
          </a:prstGeom>
          <a:ln>
            <a:noFill/>
          </a:ln>
          <a:effectLst>
            <a:softEdge rad="112500"/>
          </a:effectLst>
        </p:spPr>
      </p:pic>
      <p:pic>
        <p:nvPicPr>
          <p:cNvPr id="32" name="Picture 31">
            <a:extLst>
              <a:ext uri="{FF2B5EF4-FFF2-40B4-BE49-F238E27FC236}">
                <a16:creationId xmlns:a16="http://schemas.microsoft.com/office/drawing/2014/main" id="{B4EC2EF7-8779-7959-62FC-FDEDC4B7EFD6}"/>
              </a:ext>
            </a:extLst>
          </p:cNvPr>
          <p:cNvPicPr/>
          <p:nvPr/>
        </p:nvPicPr>
        <p:blipFill>
          <a:blip r:embed="rId4" cstate="print">
            <a:extLst>
              <a:ext uri="{28A0092B-C50C-407E-A947-70E740481C1C}">
                <a14:useLocalDpi xmlns:a14="http://schemas.microsoft.com/office/drawing/2010/main"/>
              </a:ext>
            </a:extLst>
          </a:blip>
          <a:srcRect/>
          <a:stretch>
            <a:fillRect/>
          </a:stretch>
        </p:blipFill>
        <p:spPr bwMode="auto">
          <a:xfrm>
            <a:off x="5223611" y="2744024"/>
            <a:ext cx="1702955" cy="1220938"/>
          </a:xfrm>
          <a:prstGeom prst="rect">
            <a:avLst/>
          </a:prstGeom>
          <a:noFill/>
          <a:ln w="9525">
            <a:noFill/>
            <a:miter lim="800000"/>
            <a:headEnd/>
            <a:tailEnd/>
          </a:ln>
        </p:spPr>
      </p:pic>
      <p:grpSp>
        <p:nvGrpSpPr>
          <p:cNvPr id="23" name="Group 22">
            <a:extLst>
              <a:ext uri="{FF2B5EF4-FFF2-40B4-BE49-F238E27FC236}">
                <a16:creationId xmlns:a16="http://schemas.microsoft.com/office/drawing/2014/main" id="{FBCDD3D3-C630-8427-592A-CB3EF7EDC0A2}"/>
              </a:ext>
            </a:extLst>
          </p:cNvPr>
          <p:cNvGrpSpPr/>
          <p:nvPr/>
        </p:nvGrpSpPr>
        <p:grpSpPr>
          <a:xfrm>
            <a:off x="299855" y="4304734"/>
            <a:ext cx="3183338" cy="358073"/>
            <a:chOff x="869475" y="4706511"/>
            <a:chExt cx="3183338" cy="358073"/>
          </a:xfrm>
        </p:grpSpPr>
        <p:sp>
          <p:nvSpPr>
            <p:cNvPr id="24" name="TextBox 23">
              <a:extLst>
                <a:ext uri="{FF2B5EF4-FFF2-40B4-BE49-F238E27FC236}">
                  <a16:creationId xmlns:a16="http://schemas.microsoft.com/office/drawing/2014/main" id="{A177A399-E9D6-10B7-881C-76F1145C76D4}"/>
                </a:ext>
              </a:extLst>
            </p:cNvPr>
            <p:cNvSpPr txBox="1"/>
            <p:nvPr/>
          </p:nvSpPr>
          <p:spPr>
            <a:xfrm>
              <a:off x="901768" y="4758117"/>
              <a:ext cx="3151045" cy="306467"/>
            </a:xfrm>
            <a:prstGeom prst="roundRect">
              <a:avLst/>
            </a:prstGeom>
            <a:solidFill>
              <a:srgbClr val="5CBE7A"/>
            </a:solidFill>
            <a:ln>
              <a:no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ko-KR" altLang="en-US" sz="1200" b="1" i="0" u="none" strike="noStrike" kern="0" cap="none" spc="0" normalizeH="0" baseline="0" noProof="0" dirty="0">
                <a:ln>
                  <a:noFill/>
                </a:ln>
                <a:solidFill>
                  <a:srgbClr val="82C650"/>
                </a:solidFill>
                <a:effectLst/>
                <a:uLnTx/>
                <a:uFillTx/>
                <a:latin typeface="Arial"/>
                <a:ea typeface="Arial Unicode MS"/>
                <a:cs typeface="Arial" pitchFamily="34" charset="0"/>
              </a:endParaRPr>
            </a:p>
          </p:txBody>
        </p:sp>
        <p:sp>
          <p:nvSpPr>
            <p:cNvPr id="25" name="TextBox 24">
              <a:extLst>
                <a:ext uri="{FF2B5EF4-FFF2-40B4-BE49-F238E27FC236}">
                  <a16:creationId xmlns:a16="http://schemas.microsoft.com/office/drawing/2014/main" id="{8A5200C5-1818-C21A-A5BC-C0D49432C2F4}"/>
                </a:ext>
              </a:extLst>
            </p:cNvPr>
            <p:cNvSpPr txBox="1"/>
            <p:nvPr/>
          </p:nvSpPr>
          <p:spPr>
            <a:xfrm>
              <a:off x="869475" y="4706511"/>
              <a:ext cx="3151045" cy="306467"/>
            </a:xfrm>
            <a:prstGeom prst="roundRect">
              <a:avLst/>
            </a:prstGeom>
            <a:solidFill>
              <a:sysClr val="window" lastClr="FFFFFF"/>
            </a:solidFill>
            <a:ln w="12700">
              <a:solidFill>
                <a:srgbClr val="5CBE7A"/>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altLang="ko-KR" sz="1200" b="1" kern="0" dirty="0">
                  <a:solidFill>
                    <a:srgbClr val="5CBE7A"/>
                  </a:solidFill>
                  <a:latin typeface="Arial"/>
                  <a:ea typeface="Arial Unicode MS"/>
                  <a:cs typeface="Arial" pitchFamily="34" charset="0"/>
                </a:rPr>
                <a:t>4</a:t>
              </a:r>
              <a:r>
                <a:rPr kumimoji="0" lang="en-US" altLang="ko-KR" sz="1200" b="1" i="0" u="none" strike="noStrike" kern="0" cap="none" spc="0" normalizeH="0" baseline="0" noProof="0" dirty="0">
                  <a:ln>
                    <a:noFill/>
                  </a:ln>
                  <a:solidFill>
                    <a:srgbClr val="5CBE7A"/>
                  </a:solidFill>
                  <a:effectLst/>
                  <a:uLnTx/>
                  <a:uFillTx/>
                  <a:latin typeface="Arial"/>
                  <a:ea typeface="Arial Unicode MS"/>
                  <a:cs typeface="Arial" pitchFamily="34" charset="0"/>
                </a:rPr>
                <a:t>. Kasur Medical</a:t>
              </a:r>
            </a:p>
          </p:txBody>
        </p:sp>
      </p:grpSp>
      <p:sp>
        <p:nvSpPr>
          <p:cNvPr id="26" name="TextBox 25">
            <a:extLst>
              <a:ext uri="{FF2B5EF4-FFF2-40B4-BE49-F238E27FC236}">
                <a16:creationId xmlns:a16="http://schemas.microsoft.com/office/drawing/2014/main" id="{5FB928C2-BD7F-7E4C-AB80-15BF87B15A93}"/>
              </a:ext>
            </a:extLst>
          </p:cNvPr>
          <p:cNvSpPr txBox="1"/>
          <p:nvPr/>
        </p:nvSpPr>
        <p:spPr>
          <a:xfrm>
            <a:off x="332148" y="4676387"/>
            <a:ext cx="3151045" cy="461665"/>
          </a:xfrm>
          <a:prstGeom prst="rect">
            <a:avLst/>
          </a:prstGeom>
          <a:noFill/>
        </p:spPr>
        <p:txBody>
          <a:bodyPr wrap="square" rtlCol="0">
            <a:spAutoFit/>
          </a:bodyPr>
          <a:lstStyle/>
          <a:p>
            <a:r>
              <a:rPr lang="en-US" altLang="ko-KR" sz="1200" dirty="0">
                <a:solidFill>
                  <a:prstClr val="black">
                    <a:lumMod val="75000"/>
                    <a:lumOff val="25000"/>
                  </a:prstClr>
                </a:solidFill>
                <a:latin typeface="Arial"/>
                <a:ea typeface="Arial Unicode MS"/>
                <a:cs typeface="Arial" pitchFamily="34" charset="0"/>
              </a:rPr>
              <a:t>Standard	80 x 830 x 1940mm</a:t>
            </a:r>
          </a:p>
          <a:p>
            <a:r>
              <a:rPr lang="en-US" altLang="ko-KR" sz="1200" dirty="0">
                <a:solidFill>
                  <a:prstClr val="black">
                    <a:lumMod val="75000"/>
                    <a:lumOff val="25000"/>
                  </a:prstClr>
                </a:solidFill>
                <a:latin typeface="Arial"/>
                <a:ea typeface="Arial Unicode MS"/>
                <a:cs typeface="Arial" pitchFamily="34" charset="0"/>
              </a:rPr>
              <a:t>Big	120 x 900 x 1940mm</a:t>
            </a:r>
          </a:p>
        </p:txBody>
      </p:sp>
      <p:pic>
        <p:nvPicPr>
          <p:cNvPr id="33" name="image11.png">
            <a:extLst>
              <a:ext uri="{FF2B5EF4-FFF2-40B4-BE49-F238E27FC236}">
                <a16:creationId xmlns:a16="http://schemas.microsoft.com/office/drawing/2014/main" id="{3DE8CA19-FE6A-CAFA-81CE-2A0B3F951A08}"/>
              </a:ext>
            </a:extLst>
          </p:cNvPr>
          <p:cNvPicPr/>
          <p:nvPr/>
        </p:nvPicPr>
        <p:blipFill>
          <a:blip r:embed="rId5" cstate="print">
            <a:extLst>
              <a:ext uri="{28A0092B-C50C-407E-A947-70E740481C1C}">
                <a14:useLocalDpi xmlns:a14="http://schemas.microsoft.com/office/drawing/2010/main"/>
              </a:ext>
            </a:extLst>
          </a:blip>
          <a:srcRect/>
          <a:stretch>
            <a:fillRect/>
          </a:stretch>
        </p:blipFill>
        <p:spPr>
          <a:xfrm>
            <a:off x="156563" y="4951227"/>
            <a:ext cx="2549619" cy="1582732"/>
          </a:xfrm>
          <a:prstGeom prst="rect">
            <a:avLst/>
          </a:prstGeom>
          <a:ln/>
        </p:spPr>
      </p:pic>
      <p:pic>
        <p:nvPicPr>
          <p:cNvPr id="34" name="image5.jpg">
            <a:extLst>
              <a:ext uri="{FF2B5EF4-FFF2-40B4-BE49-F238E27FC236}">
                <a16:creationId xmlns:a16="http://schemas.microsoft.com/office/drawing/2014/main" id="{E79E1E74-D5D7-1E1E-1617-39A639B53DB1}"/>
              </a:ext>
            </a:extLst>
          </p:cNvPr>
          <p:cNvPicPr/>
          <p:nvPr/>
        </p:nvPicPr>
        <p:blipFill>
          <a:blip r:embed="rId6" cstate="print">
            <a:extLst>
              <a:ext uri="{BEBA8EAE-BF5A-486C-A8C5-ECC9F3942E4B}">
                <a14:imgProps xmlns:a14="http://schemas.microsoft.com/office/drawing/2010/main">
                  <a14:imgLayer r:embed="rId7">
                    <a14:imgEffect>
                      <a14:backgroundRemoval t="9718" b="89969" l="9909" r="93140"/>
                    </a14:imgEffect>
                  </a14:imgLayer>
                </a14:imgProps>
              </a:ext>
              <a:ext uri="{28A0092B-C50C-407E-A947-70E740481C1C}">
                <a14:useLocalDpi xmlns:a14="http://schemas.microsoft.com/office/drawing/2010/main"/>
              </a:ext>
            </a:extLst>
          </a:blip>
          <a:srcRect/>
          <a:stretch>
            <a:fillRect/>
          </a:stretch>
        </p:blipFill>
        <p:spPr>
          <a:xfrm>
            <a:off x="4499567" y="4987149"/>
            <a:ext cx="2727254" cy="1325563"/>
          </a:xfrm>
          <a:prstGeom prst="rect">
            <a:avLst/>
          </a:prstGeom>
          <a:ln/>
        </p:spPr>
      </p:pic>
      <p:sp>
        <p:nvSpPr>
          <p:cNvPr id="75" name="Text Placeholder 1">
            <a:extLst>
              <a:ext uri="{FF2B5EF4-FFF2-40B4-BE49-F238E27FC236}">
                <a16:creationId xmlns:a16="http://schemas.microsoft.com/office/drawing/2014/main" id="{E739E616-EA19-E9E5-4ECB-AAAC2F4EED39}"/>
              </a:ext>
            </a:extLst>
          </p:cNvPr>
          <p:cNvSpPr txBox="1">
            <a:spLocks/>
          </p:cNvSpPr>
          <p:nvPr/>
        </p:nvSpPr>
        <p:spPr>
          <a:xfrm>
            <a:off x="323529" y="339509"/>
            <a:ext cx="11573197" cy="724247"/>
          </a:xfrm>
          <a:prstGeom prst="rect">
            <a:avLst/>
          </a:prstGeom>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sz="5400" b="0" kern="1200" baseline="0">
                <a:solidFill>
                  <a:schemeClr val="tx1">
                    <a:lumMod val="85000"/>
                    <a:lumOff val="15000"/>
                  </a:schemeClr>
                </a:solidFill>
                <a:latin typeface="+mj-lt"/>
                <a:ea typeface="+mn-ea"/>
                <a:cs typeface="Arial"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0" i="0" u="none" strike="noStrike" kern="1200" cap="none" spc="0" normalizeH="0" baseline="0" noProof="0" dirty="0">
                <a:ln>
                  <a:noFill/>
                </a:ln>
                <a:solidFill>
                  <a:sysClr val="windowText" lastClr="000000">
                    <a:lumMod val="85000"/>
                    <a:lumOff val="15000"/>
                  </a:sysClr>
                </a:solidFill>
                <a:effectLst/>
                <a:uLnTx/>
                <a:uFillTx/>
                <a:latin typeface="Arial"/>
                <a:ea typeface="Arial Unicode MS"/>
                <a:cs typeface="Arial" pitchFamily="34" charset="0"/>
              </a:rPr>
              <a:t>RUANG LINGKUP KLAIM</a:t>
            </a:r>
          </a:p>
        </p:txBody>
      </p:sp>
      <p:grpSp>
        <p:nvGrpSpPr>
          <p:cNvPr id="80" name="Group 79">
            <a:extLst>
              <a:ext uri="{FF2B5EF4-FFF2-40B4-BE49-F238E27FC236}">
                <a16:creationId xmlns:a16="http://schemas.microsoft.com/office/drawing/2014/main" id="{4E202429-9EC3-639C-37F4-F95F2CDDFC0E}"/>
              </a:ext>
            </a:extLst>
          </p:cNvPr>
          <p:cNvGrpSpPr/>
          <p:nvPr/>
        </p:nvGrpSpPr>
        <p:grpSpPr>
          <a:xfrm>
            <a:off x="8701489" y="1333334"/>
            <a:ext cx="3183338" cy="358073"/>
            <a:chOff x="869475" y="1735111"/>
            <a:chExt cx="3183338" cy="358073"/>
          </a:xfrm>
        </p:grpSpPr>
        <p:sp>
          <p:nvSpPr>
            <p:cNvPr id="81" name="TextBox 80">
              <a:extLst>
                <a:ext uri="{FF2B5EF4-FFF2-40B4-BE49-F238E27FC236}">
                  <a16:creationId xmlns:a16="http://schemas.microsoft.com/office/drawing/2014/main" id="{24D4B5D6-E49B-A284-278C-B93E83ED89A3}"/>
                </a:ext>
              </a:extLst>
            </p:cNvPr>
            <p:cNvSpPr txBox="1"/>
            <p:nvPr/>
          </p:nvSpPr>
          <p:spPr>
            <a:xfrm>
              <a:off x="901768" y="1786717"/>
              <a:ext cx="3151045" cy="306467"/>
            </a:xfrm>
            <a:prstGeom prst="roundRect">
              <a:avLst/>
            </a:prstGeom>
            <a:solidFill>
              <a:srgbClr val="82C650"/>
            </a:solidFill>
            <a:ln>
              <a:no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ko-KR" altLang="en-US" sz="1200" b="1" i="0" u="none" strike="noStrike" kern="0" cap="none" spc="0" normalizeH="0" baseline="0" noProof="0" dirty="0">
                <a:ln>
                  <a:noFill/>
                </a:ln>
                <a:solidFill>
                  <a:srgbClr val="82C650"/>
                </a:solidFill>
                <a:effectLst/>
                <a:uLnTx/>
                <a:uFillTx/>
                <a:latin typeface="Arial"/>
                <a:ea typeface="Arial Unicode MS"/>
                <a:cs typeface="Arial" pitchFamily="34" charset="0"/>
              </a:endParaRPr>
            </a:p>
          </p:txBody>
        </p:sp>
        <p:sp>
          <p:nvSpPr>
            <p:cNvPr id="82" name="TextBox 81">
              <a:extLst>
                <a:ext uri="{FF2B5EF4-FFF2-40B4-BE49-F238E27FC236}">
                  <a16:creationId xmlns:a16="http://schemas.microsoft.com/office/drawing/2014/main" id="{2CF1B42D-2410-8D90-D933-6E3F4F4AD318}"/>
                </a:ext>
              </a:extLst>
            </p:cNvPr>
            <p:cNvSpPr txBox="1"/>
            <p:nvPr/>
          </p:nvSpPr>
          <p:spPr>
            <a:xfrm>
              <a:off x="869475" y="1735111"/>
              <a:ext cx="3151045" cy="306467"/>
            </a:xfrm>
            <a:prstGeom prst="roundRect">
              <a:avLst/>
            </a:prstGeom>
            <a:solidFill>
              <a:sysClr val="window" lastClr="FFFFFF"/>
            </a:solidFill>
            <a:ln w="12700">
              <a:solidFill>
                <a:srgbClr val="82C650"/>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altLang="ko-KR" sz="1200" b="1" kern="0" dirty="0">
                  <a:solidFill>
                    <a:srgbClr val="82C650"/>
                  </a:solidFill>
                  <a:latin typeface="Arial"/>
                  <a:ea typeface="Arial Unicode MS"/>
                  <a:cs typeface="Arial" pitchFamily="34" charset="0"/>
                </a:rPr>
                <a:t>3</a:t>
              </a:r>
              <a:r>
                <a:rPr kumimoji="0" lang="en-US" altLang="ko-KR" sz="1200" b="1" i="0" u="none" strike="noStrike" kern="0" cap="none" spc="0" normalizeH="0" baseline="0" noProof="0" dirty="0">
                  <a:ln>
                    <a:noFill/>
                  </a:ln>
                  <a:solidFill>
                    <a:srgbClr val="82C650"/>
                  </a:solidFill>
                  <a:effectLst/>
                  <a:uLnTx/>
                  <a:uFillTx/>
                  <a:latin typeface="Arial"/>
                  <a:ea typeface="Arial Unicode MS"/>
                  <a:cs typeface="Arial" pitchFamily="34" charset="0"/>
                </a:rPr>
                <a:t>. Seat Cushion</a:t>
              </a:r>
            </a:p>
          </p:txBody>
        </p:sp>
      </p:grpSp>
      <p:sp>
        <p:nvSpPr>
          <p:cNvPr id="83" name="TextBox 82">
            <a:extLst>
              <a:ext uri="{FF2B5EF4-FFF2-40B4-BE49-F238E27FC236}">
                <a16:creationId xmlns:a16="http://schemas.microsoft.com/office/drawing/2014/main" id="{22C9DDD2-6AF7-C109-0EEA-B7743DA63AF9}"/>
              </a:ext>
            </a:extLst>
          </p:cNvPr>
          <p:cNvSpPr txBox="1"/>
          <p:nvPr/>
        </p:nvSpPr>
        <p:spPr>
          <a:xfrm>
            <a:off x="8733782" y="1704987"/>
            <a:ext cx="3354578" cy="830997"/>
          </a:xfrm>
          <a:prstGeom prst="rect">
            <a:avLst/>
          </a:prstGeom>
          <a:noFill/>
        </p:spPr>
        <p:txBody>
          <a:bodyPr wrap="square" rtlCol="0">
            <a:spAutoFit/>
          </a:bodyPr>
          <a:lstStyle/>
          <a:p>
            <a:r>
              <a:rPr lang="en-US" altLang="ko-KR" sz="1200" dirty="0">
                <a:solidFill>
                  <a:prstClr val="black">
                    <a:lumMod val="75000"/>
                    <a:lumOff val="25000"/>
                  </a:prstClr>
                </a:solidFill>
                <a:latin typeface="Arial"/>
                <a:ea typeface="Arial Unicode MS"/>
                <a:cs typeface="Arial" pitchFamily="34" charset="0"/>
              </a:rPr>
              <a:t>Square 50	50 x 400 x 400mm </a:t>
            </a:r>
            <a:r>
              <a:rPr lang="en-US" altLang="ko-KR" sz="1200" dirty="0">
                <a:solidFill>
                  <a:prstClr val="black">
                    <a:lumMod val="75000"/>
                    <a:lumOff val="25000"/>
                  </a:prstClr>
                </a:solidFill>
                <a:latin typeface="Arial"/>
                <a:ea typeface="Arial Unicode MS"/>
                <a:cs typeface="Arial" pitchFamily="34" charset="0"/>
                <a:sym typeface="Wingdings" panose="05000000000000000000" pitchFamily="2" charset="2"/>
              </a:rPr>
              <a:t> 40 density 70</a:t>
            </a:r>
            <a:endParaRPr lang="en-US" altLang="ko-KR" sz="1200" dirty="0">
              <a:solidFill>
                <a:prstClr val="black">
                  <a:lumMod val="75000"/>
                  <a:lumOff val="25000"/>
                </a:prstClr>
              </a:solidFill>
              <a:latin typeface="Arial"/>
              <a:ea typeface="Arial Unicode MS"/>
              <a:cs typeface="Arial" pitchFamily="34" charset="0"/>
            </a:endParaRPr>
          </a:p>
          <a:p>
            <a:r>
              <a:rPr lang="en-US" altLang="ko-KR" sz="1200" dirty="0">
                <a:solidFill>
                  <a:prstClr val="black">
                    <a:lumMod val="75000"/>
                    <a:lumOff val="25000"/>
                  </a:prstClr>
                </a:solidFill>
                <a:latin typeface="Arial"/>
                <a:ea typeface="Arial Unicode MS"/>
                <a:cs typeface="Arial" pitchFamily="34" charset="0"/>
              </a:rPr>
              <a:t>Round 35	Ø35 x 400 x 400mm </a:t>
            </a:r>
            <a:r>
              <a:rPr lang="en-US" altLang="ko-KR" sz="1200" dirty="0">
                <a:solidFill>
                  <a:prstClr val="black">
                    <a:lumMod val="75000"/>
                    <a:lumOff val="25000"/>
                  </a:prstClr>
                </a:solidFill>
                <a:latin typeface="Arial"/>
                <a:ea typeface="Arial Unicode MS"/>
                <a:cs typeface="Arial" pitchFamily="34" charset="0"/>
                <a:sym typeface="Wingdings" panose="05000000000000000000" pitchFamily="2" charset="2"/>
              </a:rPr>
              <a:t> 35 density 55</a:t>
            </a:r>
            <a:endParaRPr lang="en-US" altLang="ko-KR" sz="1200" dirty="0">
              <a:solidFill>
                <a:prstClr val="black">
                  <a:lumMod val="75000"/>
                  <a:lumOff val="25000"/>
                </a:prstClr>
              </a:solidFill>
              <a:latin typeface="Arial"/>
              <a:ea typeface="Arial Unicode MS"/>
              <a:cs typeface="Arial" pitchFamily="34" charset="0"/>
            </a:endParaRPr>
          </a:p>
        </p:txBody>
      </p:sp>
      <p:pic>
        <p:nvPicPr>
          <p:cNvPr id="86" name="image10.png">
            <a:extLst>
              <a:ext uri="{FF2B5EF4-FFF2-40B4-BE49-F238E27FC236}">
                <a16:creationId xmlns:a16="http://schemas.microsoft.com/office/drawing/2014/main" id="{8330E659-8D07-1B6D-9515-12E86C966AD2}"/>
              </a:ext>
            </a:extLst>
          </p:cNvPr>
          <p:cNvPicPr/>
          <p:nvPr/>
        </p:nvPicPr>
        <p:blipFill>
          <a:blip r:embed="rId8" cstate="print">
            <a:extLst>
              <a:ext uri="{28A0092B-C50C-407E-A947-70E740481C1C}">
                <a14:useLocalDpi xmlns:a14="http://schemas.microsoft.com/office/drawing/2010/main"/>
              </a:ext>
            </a:extLst>
          </a:blip>
          <a:srcRect/>
          <a:stretch/>
        </p:blipFill>
        <p:spPr>
          <a:xfrm>
            <a:off x="8720354" y="2548992"/>
            <a:ext cx="1680465" cy="1087658"/>
          </a:xfrm>
          <a:prstGeom prst="rect">
            <a:avLst/>
          </a:prstGeom>
          <a:ln/>
        </p:spPr>
      </p:pic>
      <p:pic>
        <p:nvPicPr>
          <p:cNvPr id="87" name="image1.png">
            <a:extLst>
              <a:ext uri="{FF2B5EF4-FFF2-40B4-BE49-F238E27FC236}">
                <a16:creationId xmlns:a16="http://schemas.microsoft.com/office/drawing/2014/main" id="{F07CA0A5-0F0A-924F-0642-5DE34B67FF1C}"/>
              </a:ext>
            </a:extLst>
          </p:cNvPr>
          <p:cNvPicPr/>
          <p:nvPr/>
        </p:nvPicPr>
        <p:blipFill>
          <a:blip r:embed="rId9" cstate="print">
            <a:extLst>
              <a:ext uri="{28A0092B-C50C-407E-A947-70E740481C1C}">
                <a14:useLocalDpi xmlns:a14="http://schemas.microsoft.com/office/drawing/2010/main"/>
              </a:ext>
            </a:extLst>
          </a:blip>
          <a:srcRect/>
          <a:stretch>
            <a:fillRect/>
          </a:stretch>
        </p:blipFill>
        <p:spPr>
          <a:xfrm>
            <a:off x="10424463" y="2700923"/>
            <a:ext cx="1680465" cy="604837"/>
          </a:xfrm>
          <a:prstGeom prst="rect">
            <a:avLst/>
          </a:prstGeom>
          <a:ln/>
        </p:spPr>
      </p:pic>
    </p:spTree>
    <p:extLst>
      <p:ext uri="{BB962C8B-B14F-4D97-AF65-F5344CB8AC3E}">
        <p14:creationId xmlns:p14="http://schemas.microsoft.com/office/powerpoint/2010/main" val="4049749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childTnLst>
                                </p:cTn>
                              </p:par>
                              <p:par>
                                <p:cTn id="11" presetID="10" presetClass="entr" presetSubtype="0"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fade">
                                      <p:cBhvr>
                                        <p:cTn id="13" dur="500"/>
                                        <p:tgtEl>
                                          <p:spTgt spid="3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500"/>
                                        <p:tgtEl>
                                          <p:spTgt spid="22"/>
                                        </p:tgtEl>
                                      </p:cBhvr>
                                    </p:animEffect>
                                  </p:childTnLst>
                                </p:cTn>
                              </p:par>
                              <p:par>
                                <p:cTn id="22" presetID="10" presetClass="entr" presetSubtype="0" fill="hold" nodeType="with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fade">
                                      <p:cBhvr>
                                        <p:cTn id="24" dur="500"/>
                                        <p:tgtEl>
                                          <p:spTgt spid="3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80"/>
                                        </p:tgtEl>
                                        <p:attrNameLst>
                                          <p:attrName>style.visibility</p:attrName>
                                        </p:attrNameLst>
                                      </p:cBhvr>
                                      <p:to>
                                        <p:strVal val="visible"/>
                                      </p:to>
                                    </p:set>
                                    <p:animEffect transition="in" filter="fade">
                                      <p:cBhvr>
                                        <p:cTn id="29" dur="500"/>
                                        <p:tgtEl>
                                          <p:spTgt spid="80"/>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83"/>
                                        </p:tgtEl>
                                        <p:attrNameLst>
                                          <p:attrName>style.visibility</p:attrName>
                                        </p:attrNameLst>
                                      </p:cBhvr>
                                      <p:to>
                                        <p:strVal val="visible"/>
                                      </p:to>
                                    </p:set>
                                    <p:animEffect transition="in" filter="fade">
                                      <p:cBhvr>
                                        <p:cTn id="32" dur="500"/>
                                        <p:tgtEl>
                                          <p:spTgt spid="83"/>
                                        </p:tgtEl>
                                      </p:cBhvr>
                                    </p:animEffect>
                                  </p:childTnLst>
                                </p:cTn>
                              </p:par>
                              <p:par>
                                <p:cTn id="33" presetID="10" presetClass="entr" presetSubtype="0" fill="hold" nodeType="withEffect">
                                  <p:stCondLst>
                                    <p:cond delay="0"/>
                                  </p:stCondLst>
                                  <p:childTnLst>
                                    <p:set>
                                      <p:cBhvr>
                                        <p:cTn id="34" dur="1" fill="hold">
                                          <p:stCondLst>
                                            <p:cond delay="0"/>
                                          </p:stCondLst>
                                        </p:cTn>
                                        <p:tgtEl>
                                          <p:spTgt spid="86"/>
                                        </p:tgtEl>
                                        <p:attrNameLst>
                                          <p:attrName>style.visibility</p:attrName>
                                        </p:attrNameLst>
                                      </p:cBhvr>
                                      <p:to>
                                        <p:strVal val="visible"/>
                                      </p:to>
                                    </p:set>
                                    <p:animEffect transition="in" filter="fade">
                                      <p:cBhvr>
                                        <p:cTn id="35" dur="500"/>
                                        <p:tgtEl>
                                          <p:spTgt spid="86"/>
                                        </p:tgtEl>
                                      </p:cBhvr>
                                    </p:animEffect>
                                  </p:childTnLst>
                                </p:cTn>
                              </p:par>
                              <p:par>
                                <p:cTn id="36" presetID="10" presetClass="entr" presetSubtype="0" fill="hold" nodeType="withEffect">
                                  <p:stCondLst>
                                    <p:cond delay="0"/>
                                  </p:stCondLst>
                                  <p:childTnLst>
                                    <p:set>
                                      <p:cBhvr>
                                        <p:cTn id="37" dur="1" fill="hold">
                                          <p:stCondLst>
                                            <p:cond delay="0"/>
                                          </p:stCondLst>
                                        </p:cTn>
                                        <p:tgtEl>
                                          <p:spTgt spid="87"/>
                                        </p:tgtEl>
                                        <p:attrNameLst>
                                          <p:attrName>style.visibility</p:attrName>
                                        </p:attrNameLst>
                                      </p:cBhvr>
                                      <p:to>
                                        <p:strVal val="visible"/>
                                      </p:to>
                                    </p:set>
                                    <p:animEffect transition="in" filter="fade">
                                      <p:cBhvr>
                                        <p:cTn id="38" dur="500"/>
                                        <p:tgtEl>
                                          <p:spTgt spid="87"/>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fade">
                                      <p:cBhvr>
                                        <p:cTn id="43" dur="500"/>
                                        <p:tgtEl>
                                          <p:spTgt spid="23"/>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fade">
                                      <p:cBhvr>
                                        <p:cTn id="46" dur="500"/>
                                        <p:tgtEl>
                                          <p:spTgt spid="26"/>
                                        </p:tgtEl>
                                      </p:cBhvr>
                                    </p:animEffect>
                                  </p:childTnLst>
                                </p:cTn>
                              </p:par>
                              <p:par>
                                <p:cTn id="47" presetID="10" presetClass="entr" presetSubtype="0" fill="hold" nodeType="withEffect">
                                  <p:stCondLst>
                                    <p:cond delay="0"/>
                                  </p:stCondLst>
                                  <p:childTnLst>
                                    <p:set>
                                      <p:cBhvr>
                                        <p:cTn id="48" dur="1" fill="hold">
                                          <p:stCondLst>
                                            <p:cond delay="0"/>
                                          </p:stCondLst>
                                        </p:cTn>
                                        <p:tgtEl>
                                          <p:spTgt spid="33"/>
                                        </p:tgtEl>
                                        <p:attrNameLst>
                                          <p:attrName>style.visibility</p:attrName>
                                        </p:attrNameLst>
                                      </p:cBhvr>
                                      <p:to>
                                        <p:strVal val="visible"/>
                                      </p:to>
                                    </p:set>
                                    <p:animEffect transition="in" filter="fade">
                                      <p:cBhvr>
                                        <p:cTn id="49" dur="500"/>
                                        <p:tgtEl>
                                          <p:spTgt spid="33"/>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fade">
                                      <p:cBhvr>
                                        <p:cTn id="54" dur="500"/>
                                        <p:tgtEl>
                                          <p:spTgt spid="15"/>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fade">
                                      <p:cBhvr>
                                        <p:cTn id="57" dur="500"/>
                                        <p:tgtEl>
                                          <p:spTgt spid="18"/>
                                        </p:tgtEl>
                                      </p:cBhvr>
                                    </p:animEffect>
                                  </p:childTnLst>
                                </p:cTn>
                              </p:par>
                              <p:par>
                                <p:cTn id="58" presetID="10" presetClass="entr" presetSubtype="0" fill="hold" nodeType="withEffect">
                                  <p:stCondLst>
                                    <p:cond delay="0"/>
                                  </p:stCondLst>
                                  <p:childTnLst>
                                    <p:set>
                                      <p:cBhvr>
                                        <p:cTn id="59" dur="1" fill="hold">
                                          <p:stCondLst>
                                            <p:cond delay="0"/>
                                          </p:stCondLst>
                                        </p:cTn>
                                        <p:tgtEl>
                                          <p:spTgt spid="34"/>
                                        </p:tgtEl>
                                        <p:attrNameLst>
                                          <p:attrName>style.visibility</p:attrName>
                                        </p:attrNameLst>
                                      </p:cBhvr>
                                      <p:to>
                                        <p:strVal val="visible"/>
                                      </p:to>
                                    </p:set>
                                    <p:animEffect transition="in" filter="fade">
                                      <p:cBhvr>
                                        <p:cTn id="60"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2" grpId="0"/>
      <p:bldP spid="30" grpId="0"/>
      <p:bldP spid="26" grpId="0"/>
      <p:bldP spid="8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CF2FB7-9CC8-9184-61A4-62038EA870B3}"/>
            </a:ext>
          </a:extLst>
        </p:cNvPr>
        <p:cNvGrpSpPr/>
        <p:nvPr/>
      </p:nvGrpSpPr>
      <p:grpSpPr>
        <a:xfrm>
          <a:off x="0" y="0"/>
          <a:ext cx="0" cy="0"/>
          <a:chOff x="0" y="0"/>
          <a:chExt cx="0" cy="0"/>
        </a:xfrm>
      </p:grpSpPr>
      <p:grpSp>
        <p:nvGrpSpPr>
          <p:cNvPr id="27" name="Group 26">
            <a:extLst>
              <a:ext uri="{FF2B5EF4-FFF2-40B4-BE49-F238E27FC236}">
                <a16:creationId xmlns:a16="http://schemas.microsoft.com/office/drawing/2014/main" id="{738CC15B-406A-EBEB-6A66-F34FD07BDA80}"/>
              </a:ext>
            </a:extLst>
          </p:cNvPr>
          <p:cNvGrpSpPr/>
          <p:nvPr/>
        </p:nvGrpSpPr>
        <p:grpSpPr>
          <a:xfrm>
            <a:off x="5600903" y="1439704"/>
            <a:ext cx="3183338" cy="358073"/>
            <a:chOff x="869475" y="1735111"/>
            <a:chExt cx="3183338" cy="358073"/>
          </a:xfrm>
        </p:grpSpPr>
        <p:sp>
          <p:nvSpPr>
            <p:cNvPr id="28" name="TextBox 27">
              <a:extLst>
                <a:ext uri="{FF2B5EF4-FFF2-40B4-BE49-F238E27FC236}">
                  <a16:creationId xmlns:a16="http://schemas.microsoft.com/office/drawing/2014/main" id="{61175B9F-A7C1-F168-F916-1FC522AD8599}"/>
                </a:ext>
              </a:extLst>
            </p:cNvPr>
            <p:cNvSpPr txBox="1"/>
            <p:nvPr/>
          </p:nvSpPr>
          <p:spPr>
            <a:xfrm>
              <a:off x="901768" y="1786717"/>
              <a:ext cx="3151045" cy="306467"/>
            </a:xfrm>
            <a:prstGeom prst="roundRect">
              <a:avLst/>
            </a:prstGeom>
            <a:solidFill>
              <a:srgbClr val="82C650"/>
            </a:solidFill>
            <a:ln>
              <a:no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ko-KR" altLang="en-US" sz="1200" b="1" i="0" u="none" strike="noStrike" kern="0" cap="none" spc="0" normalizeH="0" baseline="0" noProof="0" dirty="0">
                <a:ln>
                  <a:noFill/>
                </a:ln>
                <a:solidFill>
                  <a:srgbClr val="82C650"/>
                </a:solidFill>
                <a:effectLst/>
                <a:uLnTx/>
                <a:uFillTx/>
                <a:latin typeface="Arial"/>
                <a:ea typeface="Arial Unicode MS"/>
                <a:cs typeface="Arial" pitchFamily="34" charset="0"/>
              </a:endParaRPr>
            </a:p>
          </p:txBody>
        </p:sp>
        <p:sp>
          <p:nvSpPr>
            <p:cNvPr id="29" name="TextBox 28">
              <a:extLst>
                <a:ext uri="{FF2B5EF4-FFF2-40B4-BE49-F238E27FC236}">
                  <a16:creationId xmlns:a16="http://schemas.microsoft.com/office/drawing/2014/main" id="{358747D8-9E89-FF1E-D101-28813C5FCDF6}"/>
                </a:ext>
              </a:extLst>
            </p:cNvPr>
            <p:cNvSpPr txBox="1"/>
            <p:nvPr/>
          </p:nvSpPr>
          <p:spPr>
            <a:xfrm>
              <a:off x="869475" y="1735111"/>
              <a:ext cx="3151045" cy="306467"/>
            </a:xfrm>
            <a:prstGeom prst="roundRect">
              <a:avLst/>
            </a:prstGeom>
            <a:solidFill>
              <a:sysClr val="window" lastClr="FFFFFF"/>
            </a:solidFill>
            <a:ln w="12700">
              <a:solidFill>
                <a:srgbClr val="82C650"/>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altLang="ko-KR" sz="1200" b="1" kern="0" dirty="0">
                  <a:solidFill>
                    <a:srgbClr val="82C650"/>
                  </a:solidFill>
                  <a:latin typeface="Arial"/>
                  <a:ea typeface="Arial Unicode MS"/>
                  <a:cs typeface="Arial" pitchFamily="34" charset="0"/>
                </a:rPr>
                <a:t>7</a:t>
              </a:r>
              <a:r>
                <a:rPr kumimoji="0" lang="en-US" altLang="ko-KR" sz="1200" b="1" i="0" u="none" strike="noStrike" kern="0" cap="none" spc="0" normalizeH="0" baseline="0" noProof="0" dirty="0">
                  <a:ln>
                    <a:noFill/>
                  </a:ln>
                  <a:solidFill>
                    <a:srgbClr val="82C650"/>
                  </a:solidFill>
                  <a:effectLst/>
                  <a:uLnTx/>
                  <a:uFillTx/>
                  <a:latin typeface="Arial"/>
                  <a:ea typeface="Arial Unicode MS"/>
                  <a:cs typeface="Arial" pitchFamily="34" charset="0"/>
                </a:rPr>
                <a:t>. Pillow</a:t>
              </a:r>
              <a:endParaRPr kumimoji="0" lang="ko-KR" altLang="en-US" sz="1200" b="1" i="0" u="none" strike="noStrike" kern="0" cap="none" spc="0" normalizeH="0" baseline="0" noProof="0" dirty="0">
                <a:ln>
                  <a:noFill/>
                </a:ln>
                <a:solidFill>
                  <a:srgbClr val="82C650"/>
                </a:solidFill>
                <a:effectLst/>
                <a:uLnTx/>
                <a:uFillTx/>
                <a:latin typeface="Arial"/>
                <a:ea typeface="Arial Unicode MS"/>
                <a:cs typeface="Arial" pitchFamily="34" charset="0"/>
              </a:endParaRPr>
            </a:p>
          </p:txBody>
        </p:sp>
      </p:grpSp>
      <p:sp>
        <p:nvSpPr>
          <p:cNvPr id="30" name="TextBox 29">
            <a:extLst>
              <a:ext uri="{FF2B5EF4-FFF2-40B4-BE49-F238E27FC236}">
                <a16:creationId xmlns:a16="http://schemas.microsoft.com/office/drawing/2014/main" id="{1D091D6A-B219-C592-4290-176F7C26978E}"/>
              </a:ext>
            </a:extLst>
          </p:cNvPr>
          <p:cNvSpPr txBox="1"/>
          <p:nvPr/>
        </p:nvSpPr>
        <p:spPr>
          <a:xfrm>
            <a:off x="5633196" y="1811357"/>
            <a:ext cx="7552678" cy="1200329"/>
          </a:xfrm>
          <a:prstGeom prst="rect">
            <a:avLst/>
          </a:prstGeom>
          <a:noFill/>
        </p:spPr>
        <p:txBody>
          <a:bodyPr wrap="square" rtlCol="0">
            <a:spAutoFit/>
          </a:bodyPr>
          <a:lstStyle/>
          <a:p>
            <a:r>
              <a:rPr lang="en-US" altLang="ko-KR" sz="1200" dirty="0">
                <a:solidFill>
                  <a:prstClr val="black">
                    <a:lumMod val="75000"/>
                    <a:lumOff val="25000"/>
                  </a:prstClr>
                </a:solidFill>
                <a:latin typeface="Arial"/>
                <a:ea typeface="Arial Unicode MS"/>
                <a:cs typeface="Arial" pitchFamily="34" charset="0"/>
              </a:rPr>
              <a:t>Ergonomic Pillow Lite 	(</a:t>
            </a:r>
            <a:r>
              <a:rPr lang="en-US" altLang="ko-KR" sz="1200" dirty="0" err="1">
                <a:solidFill>
                  <a:prstClr val="black">
                    <a:lumMod val="75000"/>
                    <a:lumOff val="25000"/>
                  </a:prstClr>
                </a:solidFill>
                <a:latin typeface="Arial"/>
                <a:ea typeface="Arial Unicode MS"/>
                <a:cs typeface="Arial" pitchFamily="34" charset="0"/>
              </a:rPr>
              <a:t>Tebal</a:t>
            </a:r>
            <a:r>
              <a:rPr lang="en-US" altLang="ko-KR" sz="1200" dirty="0">
                <a:solidFill>
                  <a:prstClr val="black">
                    <a:lumMod val="75000"/>
                    <a:lumOff val="25000"/>
                  </a:prstClr>
                </a:solidFill>
                <a:latin typeface="Arial"/>
                <a:ea typeface="Arial Unicode MS"/>
                <a:cs typeface="Arial" pitchFamily="34" charset="0"/>
              </a:rPr>
              <a:t> 100 mm)	100 x 300 x 450mm</a:t>
            </a:r>
          </a:p>
          <a:p>
            <a:r>
              <a:rPr lang="en-US" altLang="ko-KR" sz="1200" dirty="0">
                <a:solidFill>
                  <a:prstClr val="black">
                    <a:lumMod val="75000"/>
                    <a:lumOff val="25000"/>
                  </a:prstClr>
                </a:solidFill>
                <a:latin typeface="Arial"/>
                <a:ea typeface="Arial Unicode MS"/>
                <a:cs typeface="Arial" pitchFamily="34" charset="0"/>
              </a:rPr>
              <a:t>Soft Pillow 		(</a:t>
            </a:r>
            <a:r>
              <a:rPr lang="en-US" altLang="ko-KR" sz="1200" dirty="0" err="1">
                <a:solidFill>
                  <a:prstClr val="black">
                    <a:lumMod val="75000"/>
                    <a:lumOff val="25000"/>
                  </a:prstClr>
                </a:solidFill>
                <a:latin typeface="Arial"/>
                <a:ea typeface="Arial Unicode MS"/>
                <a:cs typeface="Arial" pitchFamily="34" charset="0"/>
              </a:rPr>
              <a:t>Tebal</a:t>
            </a:r>
            <a:r>
              <a:rPr lang="en-US" altLang="ko-KR" sz="1200" dirty="0">
                <a:solidFill>
                  <a:prstClr val="black">
                    <a:lumMod val="75000"/>
                    <a:lumOff val="25000"/>
                  </a:prstClr>
                </a:solidFill>
                <a:latin typeface="Arial"/>
                <a:ea typeface="Arial Unicode MS"/>
                <a:cs typeface="Arial" pitchFamily="34" charset="0"/>
              </a:rPr>
              <a:t> 120 mm)	120 x 400 x 600mm</a:t>
            </a:r>
          </a:p>
          <a:p>
            <a:r>
              <a:rPr lang="en-US" altLang="ko-KR" sz="1200" dirty="0">
                <a:solidFill>
                  <a:prstClr val="black">
                    <a:lumMod val="75000"/>
                    <a:lumOff val="25000"/>
                  </a:prstClr>
                </a:solidFill>
                <a:latin typeface="Arial"/>
                <a:ea typeface="Arial Unicode MS"/>
                <a:cs typeface="Arial" pitchFamily="34" charset="0"/>
              </a:rPr>
              <a:t>Medium Pillow 	(</a:t>
            </a:r>
            <a:r>
              <a:rPr lang="en-US" altLang="ko-KR" sz="1200" dirty="0" err="1">
                <a:solidFill>
                  <a:prstClr val="black">
                    <a:lumMod val="75000"/>
                    <a:lumOff val="25000"/>
                  </a:prstClr>
                </a:solidFill>
                <a:latin typeface="Arial"/>
                <a:ea typeface="Arial Unicode MS"/>
                <a:cs typeface="Arial" pitchFamily="34" charset="0"/>
              </a:rPr>
              <a:t>Tebal</a:t>
            </a:r>
            <a:r>
              <a:rPr lang="en-US" altLang="ko-KR" sz="1200" dirty="0">
                <a:solidFill>
                  <a:prstClr val="black">
                    <a:lumMod val="75000"/>
                    <a:lumOff val="25000"/>
                  </a:prstClr>
                </a:solidFill>
                <a:latin typeface="Arial"/>
                <a:ea typeface="Arial Unicode MS"/>
                <a:cs typeface="Arial" pitchFamily="34" charset="0"/>
              </a:rPr>
              <a:t> 120 mm)	120 x 400 x 600mm</a:t>
            </a:r>
          </a:p>
          <a:p>
            <a:r>
              <a:rPr lang="en-US" altLang="ko-KR" sz="1200" dirty="0">
                <a:solidFill>
                  <a:prstClr val="black">
                    <a:lumMod val="75000"/>
                    <a:lumOff val="25000"/>
                  </a:prstClr>
                </a:solidFill>
                <a:latin typeface="Arial"/>
                <a:ea typeface="Arial Unicode MS"/>
                <a:cs typeface="Arial" pitchFamily="34" charset="0"/>
              </a:rPr>
              <a:t>Firm Pillow 		(</a:t>
            </a:r>
            <a:r>
              <a:rPr lang="en-US" altLang="ko-KR" sz="1200" dirty="0" err="1">
                <a:solidFill>
                  <a:prstClr val="black">
                    <a:lumMod val="75000"/>
                    <a:lumOff val="25000"/>
                  </a:prstClr>
                </a:solidFill>
                <a:latin typeface="Arial"/>
                <a:ea typeface="Arial Unicode MS"/>
                <a:cs typeface="Arial" pitchFamily="34" charset="0"/>
              </a:rPr>
              <a:t>Tebal</a:t>
            </a:r>
            <a:r>
              <a:rPr lang="en-US" altLang="ko-KR" sz="1200" dirty="0">
                <a:solidFill>
                  <a:prstClr val="black">
                    <a:lumMod val="75000"/>
                    <a:lumOff val="25000"/>
                  </a:prstClr>
                </a:solidFill>
                <a:latin typeface="Arial"/>
                <a:ea typeface="Arial Unicode MS"/>
                <a:cs typeface="Arial" pitchFamily="34" charset="0"/>
              </a:rPr>
              <a:t> 120 mm)	120 x 400 x 600mm</a:t>
            </a:r>
          </a:p>
          <a:p>
            <a:r>
              <a:rPr lang="en-US" altLang="ko-KR" sz="1200" dirty="0">
                <a:solidFill>
                  <a:prstClr val="black">
                    <a:lumMod val="75000"/>
                    <a:lumOff val="25000"/>
                  </a:prstClr>
                </a:solidFill>
                <a:latin typeface="Arial"/>
                <a:ea typeface="Arial Unicode MS"/>
                <a:cs typeface="Arial" pitchFamily="34" charset="0"/>
              </a:rPr>
              <a:t>Neck Pillow 		(diameter 80 mm)	Ø80 x 1000 mm</a:t>
            </a:r>
          </a:p>
          <a:p>
            <a:r>
              <a:rPr lang="en-US" altLang="ko-KR" sz="1200" dirty="0">
                <a:solidFill>
                  <a:prstClr val="black">
                    <a:lumMod val="75000"/>
                    <a:lumOff val="25000"/>
                  </a:prstClr>
                </a:solidFill>
                <a:latin typeface="Arial"/>
                <a:ea typeface="Arial Unicode MS"/>
                <a:cs typeface="Arial" pitchFamily="34" charset="0"/>
              </a:rPr>
              <a:t>Wedges Pillow 	(T </a:t>
            </a:r>
            <a:r>
              <a:rPr lang="en-US" altLang="ko-KR" sz="1200" dirty="0" err="1">
                <a:solidFill>
                  <a:prstClr val="black">
                    <a:lumMod val="75000"/>
                    <a:lumOff val="25000"/>
                  </a:prstClr>
                </a:solidFill>
                <a:latin typeface="Arial"/>
                <a:ea typeface="Arial Unicode MS"/>
                <a:cs typeface="Arial" pitchFamily="34" charset="0"/>
              </a:rPr>
              <a:t>tertinggi</a:t>
            </a:r>
            <a:r>
              <a:rPr lang="en-US" altLang="ko-KR" sz="1200" dirty="0">
                <a:solidFill>
                  <a:prstClr val="black">
                    <a:lumMod val="75000"/>
                    <a:lumOff val="25000"/>
                  </a:prstClr>
                </a:solidFill>
                <a:latin typeface="Arial"/>
                <a:ea typeface="Arial Unicode MS"/>
                <a:cs typeface="Arial" pitchFamily="34" charset="0"/>
              </a:rPr>
              <a:t> 100 mm – 0mm, </a:t>
            </a:r>
            <a:r>
              <a:rPr lang="en-US" altLang="ko-KR" sz="1200" dirty="0" err="1">
                <a:solidFill>
                  <a:prstClr val="black">
                    <a:lumMod val="75000"/>
                    <a:lumOff val="25000"/>
                  </a:prstClr>
                </a:solidFill>
                <a:latin typeface="Arial"/>
                <a:ea typeface="Arial Unicode MS"/>
                <a:cs typeface="Arial" pitchFamily="34" charset="0"/>
              </a:rPr>
              <a:t>lebar</a:t>
            </a:r>
            <a:r>
              <a:rPr lang="en-US" altLang="ko-KR" sz="1200" dirty="0">
                <a:solidFill>
                  <a:prstClr val="black">
                    <a:lumMod val="75000"/>
                    <a:lumOff val="25000"/>
                  </a:prstClr>
                </a:solidFill>
                <a:latin typeface="Arial"/>
                <a:ea typeface="Arial Unicode MS"/>
                <a:cs typeface="Arial" pitchFamily="34" charset="0"/>
              </a:rPr>
              <a:t> 400 mm) 100 x 400 x 500mm</a:t>
            </a:r>
          </a:p>
        </p:txBody>
      </p:sp>
      <p:sp>
        <p:nvSpPr>
          <p:cNvPr id="75" name="Text Placeholder 1">
            <a:extLst>
              <a:ext uri="{FF2B5EF4-FFF2-40B4-BE49-F238E27FC236}">
                <a16:creationId xmlns:a16="http://schemas.microsoft.com/office/drawing/2014/main" id="{88ADE875-E5DA-EA39-6F23-AA4A537DEB72}"/>
              </a:ext>
            </a:extLst>
          </p:cNvPr>
          <p:cNvSpPr txBox="1">
            <a:spLocks/>
          </p:cNvSpPr>
          <p:nvPr/>
        </p:nvSpPr>
        <p:spPr>
          <a:xfrm>
            <a:off x="323529" y="339509"/>
            <a:ext cx="11573197" cy="724247"/>
          </a:xfrm>
          <a:prstGeom prst="rect">
            <a:avLst/>
          </a:prstGeom>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sz="5400" b="0" kern="1200" baseline="0">
                <a:solidFill>
                  <a:schemeClr val="tx1">
                    <a:lumMod val="85000"/>
                    <a:lumOff val="15000"/>
                  </a:schemeClr>
                </a:solidFill>
                <a:latin typeface="+mj-lt"/>
                <a:ea typeface="+mn-ea"/>
                <a:cs typeface="Arial"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0" i="0" u="none" strike="noStrike" kern="1200" cap="none" spc="0" normalizeH="0" baseline="0" noProof="0" dirty="0">
                <a:ln>
                  <a:noFill/>
                </a:ln>
                <a:solidFill>
                  <a:sysClr val="windowText" lastClr="000000">
                    <a:lumMod val="85000"/>
                    <a:lumOff val="15000"/>
                  </a:sysClr>
                </a:solidFill>
                <a:effectLst/>
                <a:uLnTx/>
                <a:uFillTx/>
                <a:latin typeface="Arial"/>
                <a:ea typeface="Arial Unicode MS"/>
                <a:cs typeface="Arial" pitchFamily="34" charset="0"/>
              </a:rPr>
              <a:t>PENAMBAHAN RUANG LINGKUP KLAIM</a:t>
            </a:r>
          </a:p>
        </p:txBody>
      </p:sp>
      <p:pic>
        <p:nvPicPr>
          <p:cNvPr id="2" name="image8.png">
            <a:extLst>
              <a:ext uri="{FF2B5EF4-FFF2-40B4-BE49-F238E27FC236}">
                <a16:creationId xmlns:a16="http://schemas.microsoft.com/office/drawing/2014/main" id="{F387220A-924C-2A44-87D5-151B6679574A}"/>
              </a:ext>
            </a:extLst>
          </p:cNvPr>
          <p:cNvPicPr/>
          <p:nvPr/>
        </p:nvPicPr>
        <p:blipFill>
          <a:blip r:embed="rId3" cstate="print"/>
          <a:srcRect/>
          <a:stretch>
            <a:fillRect/>
          </a:stretch>
        </p:blipFill>
        <p:spPr>
          <a:xfrm>
            <a:off x="7887000" y="3317597"/>
            <a:ext cx="1612901" cy="1224280"/>
          </a:xfrm>
          <a:prstGeom prst="rect">
            <a:avLst/>
          </a:prstGeom>
          <a:ln/>
        </p:spPr>
      </p:pic>
      <p:pic>
        <p:nvPicPr>
          <p:cNvPr id="3" name="image6.jpg">
            <a:extLst>
              <a:ext uri="{FF2B5EF4-FFF2-40B4-BE49-F238E27FC236}">
                <a16:creationId xmlns:a16="http://schemas.microsoft.com/office/drawing/2014/main" id="{611C1BF7-B4D6-CA23-498C-B9A2F0BAC6EE}"/>
              </a:ext>
            </a:extLst>
          </p:cNvPr>
          <p:cNvPicPr/>
          <p:nvPr/>
        </p:nvPicPr>
        <p:blipFill>
          <a:blip r:embed="rId4" cstate="print">
            <a:extLst>
              <a:ext uri="{BEBA8EAE-BF5A-486C-A8C5-ECC9F3942E4B}">
                <a14:imgProps xmlns:a14="http://schemas.microsoft.com/office/drawing/2010/main">
                  <a14:imgLayer r:embed="rId5">
                    <a14:imgEffect>
                      <a14:backgroundRemoval t="9831" b="89831" l="3131" r="96282"/>
                    </a14:imgEffect>
                  </a14:imgLayer>
                </a14:imgProps>
              </a:ext>
            </a:extLst>
          </a:blip>
          <a:srcRect/>
          <a:stretch>
            <a:fillRect/>
          </a:stretch>
        </p:blipFill>
        <p:spPr>
          <a:xfrm>
            <a:off x="5633196" y="3317597"/>
            <a:ext cx="2125979" cy="1224280"/>
          </a:xfrm>
          <a:prstGeom prst="rect">
            <a:avLst/>
          </a:prstGeom>
          <a:ln/>
        </p:spPr>
      </p:pic>
      <p:grpSp>
        <p:nvGrpSpPr>
          <p:cNvPr id="76" name="Group 75">
            <a:extLst>
              <a:ext uri="{FF2B5EF4-FFF2-40B4-BE49-F238E27FC236}">
                <a16:creationId xmlns:a16="http://schemas.microsoft.com/office/drawing/2014/main" id="{46B5AE89-60BD-6936-C766-574DC01957FD}"/>
              </a:ext>
            </a:extLst>
          </p:cNvPr>
          <p:cNvGrpSpPr/>
          <p:nvPr/>
        </p:nvGrpSpPr>
        <p:grpSpPr>
          <a:xfrm>
            <a:off x="551260" y="1439704"/>
            <a:ext cx="3183338" cy="358073"/>
            <a:chOff x="869475" y="4706511"/>
            <a:chExt cx="3183338" cy="358073"/>
          </a:xfrm>
        </p:grpSpPr>
        <p:sp>
          <p:nvSpPr>
            <p:cNvPr id="77" name="TextBox 76">
              <a:extLst>
                <a:ext uri="{FF2B5EF4-FFF2-40B4-BE49-F238E27FC236}">
                  <a16:creationId xmlns:a16="http://schemas.microsoft.com/office/drawing/2014/main" id="{A936F099-C7EB-FB70-07BA-E80D7A60645B}"/>
                </a:ext>
              </a:extLst>
            </p:cNvPr>
            <p:cNvSpPr txBox="1"/>
            <p:nvPr/>
          </p:nvSpPr>
          <p:spPr>
            <a:xfrm>
              <a:off x="901768" y="4758117"/>
              <a:ext cx="3151045" cy="306467"/>
            </a:xfrm>
            <a:prstGeom prst="roundRect">
              <a:avLst/>
            </a:prstGeom>
            <a:solidFill>
              <a:srgbClr val="5CBE7A"/>
            </a:solidFill>
            <a:ln>
              <a:no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ko-KR" altLang="en-US" sz="1200" b="1" i="0" u="none" strike="noStrike" kern="0" cap="none" spc="0" normalizeH="0" baseline="0" noProof="0" dirty="0">
                <a:ln>
                  <a:noFill/>
                </a:ln>
                <a:solidFill>
                  <a:srgbClr val="82C650"/>
                </a:solidFill>
                <a:effectLst/>
                <a:uLnTx/>
                <a:uFillTx/>
                <a:latin typeface="Arial"/>
                <a:ea typeface="Arial Unicode MS"/>
                <a:cs typeface="Arial" pitchFamily="34" charset="0"/>
              </a:endParaRPr>
            </a:p>
          </p:txBody>
        </p:sp>
        <p:sp>
          <p:nvSpPr>
            <p:cNvPr id="78" name="TextBox 77">
              <a:extLst>
                <a:ext uri="{FF2B5EF4-FFF2-40B4-BE49-F238E27FC236}">
                  <a16:creationId xmlns:a16="http://schemas.microsoft.com/office/drawing/2014/main" id="{81E5A858-66B5-227D-B671-2DC36F07C1B1}"/>
                </a:ext>
              </a:extLst>
            </p:cNvPr>
            <p:cNvSpPr txBox="1"/>
            <p:nvPr/>
          </p:nvSpPr>
          <p:spPr>
            <a:xfrm>
              <a:off x="869475" y="4706511"/>
              <a:ext cx="3151045" cy="306467"/>
            </a:xfrm>
            <a:prstGeom prst="roundRect">
              <a:avLst/>
            </a:prstGeom>
            <a:solidFill>
              <a:sysClr val="window" lastClr="FFFFFF"/>
            </a:solidFill>
            <a:ln w="12700">
              <a:solidFill>
                <a:srgbClr val="5CBE7A"/>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altLang="ko-KR" sz="1200" b="1" kern="0" dirty="0">
                  <a:solidFill>
                    <a:srgbClr val="5CBE7A"/>
                  </a:solidFill>
                  <a:latin typeface="Arial"/>
                  <a:ea typeface="Arial Unicode MS"/>
                  <a:cs typeface="Arial" pitchFamily="34" charset="0"/>
                </a:rPr>
                <a:t>6</a:t>
              </a:r>
              <a:r>
                <a:rPr kumimoji="0" lang="en-US" altLang="ko-KR" sz="1200" b="1" i="0" u="none" strike="noStrike" kern="0" cap="none" spc="0" normalizeH="0" baseline="0" noProof="0" dirty="0">
                  <a:ln>
                    <a:noFill/>
                  </a:ln>
                  <a:solidFill>
                    <a:srgbClr val="5CBE7A"/>
                  </a:solidFill>
                  <a:effectLst/>
                  <a:uLnTx/>
                  <a:uFillTx/>
                  <a:latin typeface="Arial"/>
                  <a:ea typeface="Arial Unicode MS"/>
                  <a:cs typeface="Arial" pitchFamily="34" charset="0"/>
                </a:rPr>
                <a:t>. Pet Bed</a:t>
              </a:r>
            </a:p>
          </p:txBody>
        </p:sp>
      </p:grpSp>
      <p:sp>
        <p:nvSpPr>
          <p:cNvPr id="79" name="TextBox 78">
            <a:extLst>
              <a:ext uri="{FF2B5EF4-FFF2-40B4-BE49-F238E27FC236}">
                <a16:creationId xmlns:a16="http://schemas.microsoft.com/office/drawing/2014/main" id="{51A8F373-6FB2-E71B-7E41-BD9CC1A4A290}"/>
              </a:ext>
            </a:extLst>
          </p:cNvPr>
          <p:cNvSpPr txBox="1"/>
          <p:nvPr/>
        </p:nvSpPr>
        <p:spPr>
          <a:xfrm>
            <a:off x="583553" y="1811357"/>
            <a:ext cx="3151045" cy="276999"/>
          </a:xfrm>
          <a:prstGeom prst="rect">
            <a:avLst/>
          </a:prstGeom>
          <a:noFill/>
        </p:spPr>
        <p:txBody>
          <a:bodyPr wrap="square" rtlCol="0">
            <a:spAutoFit/>
          </a:bodyPr>
          <a:lstStyle/>
          <a:p>
            <a:r>
              <a:rPr lang="en-US" altLang="ko-KR" sz="1200" dirty="0">
                <a:solidFill>
                  <a:prstClr val="black">
                    <a:lumMod val="75000"/>
                    <a:lumOff val="25000"/>
                  </a:prstClr>
                </a:solidFill>
                <a:latin typeface="Arial"/>
                <a:ea typeface="Arial Unicode MS"/>
                <a:cs typeface="Arial" pitchFamily="34" charset="0"/>
              </a:rPr>
              <a:t>Pet Bed	2100 x 120 mm</a:t>
            </a:r>
          </a:p>
        </p:txBody>
      </p:sp>
      <p:pic>
        <p:nvPicPr>
          <p:cNvPr id="88" name="image2.png">
            <a:extLst>
              <a:ext uri="{FF2B5EF4-FFF2-40B4-BE49-F238E27FC236}">
                <a16:creationId xmlns:a16="http://schemas.microsoft.com/office/drawing/2014/main" id="{7CE3D09E-4B54-B4D4-A642-6625ECEA11F5}"/>
              </a:ext>
            </a:extLst>
          </p:cNvPr>
          <p:cNvPicPr/>
          <p:nvPr/>
        </p:nvPicPr>
        <p:blipFill>
          <a:blip r:embed="rId6" cstate="print">
            <a:extLst>
              <a:ext uri="{28A0092B-C50C-407E-A947-70E740481C1C}">
                <a14:useLocalDpi xmlns:a14="http://schemas.microsoft.com/office/drawing/2010/main"/>
              </a:ext>
            </a:extLst>
          </a:blip>
          <a:srcRect/>
          <a:stretch>
            <a:fillRect/>
          </a:stretch>
        </p:blipFill>
        <p:spPr>
          <a:xfrm>
            <a:off x="323529" y="2122119"/>
            <a:ext cx="2863434" cy="1611772"/>
          </a:xfrm>
          <a:prstGeom prst="rect">
            <a:avLst/>
          </a:prstGeom>
          <a:ln/>
        </p:spPr>
      </p:pic>
    </p:spTree>
    <p:extLst>
      <p:ext uri="{BB962C8B-B14F-4D97-AF65-F5344CB8AC3E}">
        <p14:creationId xmlns:p14="http://schemas.microsoft.com/office/powerpoint/2010/main" val="2462605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childTnLst>
                                </p:cTn>
                              </p:par>
                              <p:par>
                                <p:cTn id="11" presetID="10"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par>
                                <p:cTn id="14" presetID="10" presetClass="entr" presetSubtype="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76"/>
                                        </p:tgtEl>
                                        <p:attrNameLst>
                                          <p:attrName>style.visibility</p:attrName>
                                        </p:attrNameLst>
                                      </p:cBhvr>
                                      <p:to>
                                        <p:strVal val="visible"/>
                                      </p:to>
                                    </p:set>
                                    <p:animEffect transition="in" filter="fade">
                                      <p:cBhvr>
                                        <p:cTn id="21" dur="500"/>
                                        <p:tgtEl>
                                          <p:spTgt spid="7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79"/>
                                        </p:tgtEl>
                                        <p:attrNameLst>
                                          <p:attrName>style.visibility</p:attrName>
                                        </p:attrNameLst>
                                      </p:cBhvr>
                                      <p:to>
                                        <p:strVal val="visible"/>
                                      </p:to>
                                    </p:set>
                                    <p:animEffect transition="in" filter="fade">
                                      <p:cBhvr>
                                        <p:cTn id="24" dur="500"/>
                                        <p:tgtEl>
                                          <p:spTgt spid="79"/>
                                        </p:tgtEl>
                                      </p:cBhvr>
                                    </p:animEffect>
                                  </p:childTnLst>
                                </p:cTn>
                              </p:par>
                              <p:par>
                                <p:cTn id="25" presetID="10" presetClass="entr" presetSubtype="0" fill="hold" nodeType="withEffect">
                                  <p:stCondLst>
                                    <p:cond delay="0"/>
                                  </p:stCondLst>
                                  <p:childTnLst>
                                    <p:set>
                                      <p:cBhvr>
                                        <p:cTn id="26" dur="1" fill="hold">
                                          <p:stCondLst>
                                            <p:cond delay="0"/>
                                          </p:stCondLst>
                                        </p:cTn>
                                        <p:tgtEl>
                                          <p:spTgt spid="88"/>
                                        </p:tgtEl>
                                        <p:attrNameLst>
                                          <p:attrName>style.visibility</p:attrName>
                                        </p:attrNameLst>
                                      </p:cBhvr>
                                      <p:to>
                                        <p:strVal val="visible"/>
                                      </p:to>
                                    </p:set>
                                    <p:animEffect transition="in" filter="fade">
                                      <p:cBhvr>
                                        <p:cTn id="27" dur="500"/>
                                        <p:tgtEl>
                                          <p:spTgt spid="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7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ntents Slide Master">
  <a:themeElements>
    <a:clrScheme name="ALLPPT-406">
      <a:dk1>
        <a:sysClr val="windowText" lastClr="000000"/>
      </a:dk1>
      <a:lt1>
        <a:sysClr val="window" lastClr="FFFFFF"/>
      </a:lt1>
      <a:dk2>
        <a:srgbClr val="44546A"/>
      </a:dk2>
      <a:lt2>
        <a:srgbClr val="E7E6E6"/>
      </a:lt2>
      <a:accent1>
        <a:srgbClr val="82C650"/>
      </a:accent1>
      <a:accent2>
        <a:srgbClr val="5CBE7A"/>
      </a:accent2>
      <a:accent3>
        <a:srgbClr val="2CB8AE"/>
      </a:accent3>
      <a:accent4>
        <a:srgbClr val="24A8C2"/>
      </a:accent4>
      <a:accent5>
        <a:srgbClr val="249ED2"/>
      </a:accent5>
      <a:accent6>
        <a:srgbClr val="135873"/>
      </a:accent6>
      <a:hlink>
        <a:srgbClr val="FFFFFF"/>
      </a:hlink>
      <a:folHlink>
        <a:srgbClr val="FFFFFF"/>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ontents Slide Master">
  <a:themeElements>
    <a:clrScheme name="ALLPPT-600">
      <a:dk1>
        <a:sysClr val="windowText" lastClr="000000"/>
      </a:dk1>
      <a:lt1>
        <a:sysClr val="window" lastClr="FFFFFF"/>
      </a:lt1>
      <a:dk2>
        <a:srgbClr val="1F497D"/>
      </a:dk2>
      <a:lt2>
        <a:srgbClr val="EEECE1"/>
      </a:lt2>
      <a:accent1>
        <a:srgbClr val="3A876B"/>
      </a:accent1>
      <a:accent2>
        <a:srgbClr val="4D9724"/>
      </a:accent2>
      <a:accent3>
        <a:srgbClr val="90B141"/>
      </a:accent3>
      <a:accent4>
        <a:srgbClr val="CEDD46"/>
      </a:accent4>
      <a:accent5>
        <a:srgbClr val="1C4335"/>
      </a:accent5>
      <a:accent6>
        <a:srgbClr val="2E5B15"/>
      </a:accent6>
      <a:hlink>
        <a:srgbClr val="0000FF"/>
      </a:hlink>
      <a:folHlink>
        <a:srgbClr val="800080"/>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over and End Slide Master">
  <a:themeElements>
    <a:clrScheme name="ALLPPT-COLOR 101">
      <a:dk1>
        <a:sysClr val="windowText" lastClr="000000"/>
      </a:dk1>
      <a:lt1>
        <a:sysClr val="window" lastClr="FFFFFF"/>
      </a:lt1>
      <a:dk2>
        <a:srgbClr val="44546A"/>
      </a:dk2>
      <a:lt2>
        <a:srgbClr val="E7E6E6"/>
      </a:lt2>
      <a:accent1>
        <a:srgbClr val="82C650"/>
      </a:accent1>
      <a:accent2>
        <a:srgbClr val="5CBE7A"/>
      </a:accent2>
      <a:accent3>
        <a:srgbClr val="2CB8AE"/>
      </a:accent3>
      <a:accent4>
        <a:srgbClr val="24A8C2"/>
      </a:accent4>
      <a:accent5>
        <a:srgbClr val="249ED2"/>
      </a:accent5>
      <a:accent6>
        <a:srgbClr val="3F3F3F"/>
      </a:accent6>
      <a:hlink>
        <a:srgbClr val="FFFFFF"/>
      </a:hlink>
      <a:folHlink>
        <a:srgbClr val="FFFFFF"/>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Contents Slide Master">
  <a:themeElements>
    <a:clrScheme name="ALLPPT-COLOR 101">
      <a:dk1>
        <a:sysClr val="windowText" lastClr="000000"/>
      </a:dk1>
      <a:lt1>
        <a:sysClr val="window" lastClr="FFFFFF"/>
      </a:lt1>
      <a:dk2>
        <a:srgbClr val="44546A"/>
      </a:dk2>
      <a:lt2>
        <a:srgbClr val="E7E6E6"/>
      </a:lt2>
      <a:accent1>
        <a:srgbClr val="82C650"/>
      </a:accent1>
      <a:accent2>
        <a:srgbClr val="5CBE7A"/>
      </a:accent2>
      <a:accent3>
        <a:srgbClr val="2CB8AE"/>
      </a:accent3>
      <a:accent4>
        <a:srgbClr val="24A8C2"/>
      </a:accent4>
      <a:accent5>
        <a:srgbClr val="249ED2"/>
      </a:accent5>
      <a:accent6>
        <a:srgbClr val="3F3F3F"/>
      </a:accent6>
      <a:hlink>
        <a:srgbClr val="FFFFFF"/>
      </a:hlink>
      <a:folHlink>
        <a:srgbClr val="FFFFFF"/>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Cover and End Slide Master">
  <a:themeElements>
    <a:clrScheme name="ALLPPT-406">
      <a:dk1>
        <a:sysClr val="windowText" lastClr="000000"/>
      </a:dk1>
      <a:lt1>
        <a:sysClr val="window" lastClr="FFFFFF"/>
      </a:lt1>
      <a:dk2>
        <a:srgbClr val="44546A"/>
      </a:dk2>
      <a:lt2>
        <a:srgbClr val="E7E6E6"/>
      </a:lt2>
      <a:accent1>
        <a:srgbClr val="82C650"/>
      </a:accent1>
      <a:accent2>
        <a:srgbClr val="5CBE7A"/>
      </a:accent2>
      <a:accent3>
        <a:srgbClr val="2CB8AE"/>
      </a:accent3>
      <a:accent4>
        <a:srgbClr val="24A8C2"/>
      </a:accent4>
      <a:accent5>
        <a:srgbClr val="249ED2"/>
      </a:accent5>
      <a:accent6>
        <a:srgbClr val="3F3F3F"/>
      </a:accent6>
      <a:hlink>
        <a:srgbClr val="FFFFFF"/>
      </a:hlink>
      <a:folHlink>
        <a:srgbClr val="FFFFFF"/>
      </a:folHlink>
    </a:clrScheme>
    <a:fontScheme name="ALLPPT PONTS">
      <a:majorFont>
        <a:latin typeface="Arial"/>
        <a:ea typeface="Malgun Gothic"/>
        <a:cs typeface=""/>
      </a:majorFont>
      <a:minorFont>
        <a:latin typeface="Arial"/>
        <a:ea typeface="맑은 고딕"/>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7067</TotalTime>
  <Words>1158</Words>
  <Application>Microsoft Office PowerPoint</Application>
  <PresentationFormat>Widescreen</PresentationFormat>
  <Paragraphs>262</Paragraphs>
  <Slides>28</Slides>
  <Notes>2</Notes>
  <HiddenSlides>0</HiddenSlides>
  <MMClips>3</MMClips>
  <ScaleCrop>false</ScaleCrop>
  <HeadingPairs>
    <vt:vector size="6" baseType="variant">
      <vt:variant>
        <vt:lpstr>Fonts Used</vt:lpstr>
      </vt:variant>
      <vt:variant>
        <vt:i4>10</vt:i4>
      </vt:variant>
      <vt:variant>
        <vt:lpstr>Theme</vt:lpstr>
      </vt:variant>
      <vt:variant>
        <vt:i4>7</vt:i4>
      </vt:variant>
      <vt:variant>
        <vt:lpstr>Slide Titles</vt:lpstr>
      </vt:variant>
      <vt:variant>
        <vt:i4>28</vt:i4>
      </vt:variant>
    </vt:vector>
  </HeadingPairs>
  <TitlesOfParts>
    <vt:vector size="45" baseType="lpstr">
      <vt:lpstr>SimSun</vt:lpstr>
      <vt:lpstr>Adobe Song Std L</vt:lpstr>
      <vt:lpstr>Arial</vt:lpstr>
      <vt:lpstr>Arial Black</vt:lpstr>
      <vt:lpstr>Arial MT</vt:lpstr>
      <vt:lpstr>Calibri</vt:lpstr>
      <vt:lpstr>Calibri Light</vt:lpstr>
      <vt:lpstr>Cambria Math</vt:lpstr>
      <vt:lpstr>Georgia</vt:lpstr>
      <vt:lpstr>Google Sans</vt:lpstr>
      <vt:lpstr>Office Theme</vt:lpstr>
      <vt:lpstr>Contents Slide Master</vt:lpstr>
      <vt:lpstr>1_Contents Slide Master</vt:lpstr>
      <vt:lpstr>Cover and End Slide Master</vt:lpstr>
      <vt:lpstr>2_Contents Slide Master</vt:lpstr>
      <vt:lpstr>1_Cover and End Slide Master</vt:lpstr>
      <vt:lpstr>1_Office Theme</vt:lpstr>
      <vt:lpstr>PowerPoint Presentation</vt:lpstr>
      <vt:lpstr>What is Airmate®? (CPro)          Airmate® (CPro) adalah teknologi yang dipatenkan dari C-Eng Jepang yang menggabungkan kemudahan bernapas dan dukungan untuk pengalaman tidur yang ergonomis dan lebih sehat, yang direkomendasikan oleh Asosiasi Pasien Dermatitis Atopik Jepang. Dengan struktur simpul tiga dimensi dan 90% terbuat dari udara, Airmate® dapat mengatur suhu tubuh dan memberikan tingkat kenyamanan ideal.  Airmate® (CPro) juga terbuat dari polimer food grade berkualitas tinggi, sehingga mudah dibersihkan dan menjaga lingkungan tetap higienis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BALL REBOUND TEST Q1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MT05</dc:creator>
  <cp:lastModifiedBy>IT02</cp:lastModifiedBy>
  <cp:revision>96</cp:revision>
  <dcterms:created xsi:type="dcterms:W3CDTF">2025-02-06T01:25:37Z</dcterms:created>
  <dcterms:modified xsi:type="dcterms:W3CDTF">2026-02-13T09:11:38Z</dcterms:modified>
</cp:coreProperties>
</file>